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5.xml" ContentType="application/vnd.openxmlformats-officedocument.drawingml.chart+xml"/>
  <Override PartName="/ppt/notesSlides/notesSlide2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751" r:id="rId2"/>
  </p:sldMasterIdLst>
  <p:notesMasterIdLst>
    <p:notesMasterId r:id="rId21"/>
  </p:notesMasterIdLst>
  <p:handoutMasterIdLst>
    <p:handoutMasterId r:id="rId22"/>
  </p:handoutMasterIdLst>
  <p:sldIdLst>
    <p:sldId id="285" r:id="rId3"/>
    <p:sldId id="262" r:id="rId4"/>
    <p:sldId id="524" r:id="rId5"/>
    <p:sldId id="539" r:id="rId6"/>
    <p:sldId id="526" r:id="rId7"/>
    <p:sldId id="528" r:id="rId8"/>
    <p:sldId id="529" r:id="rId9"/>
    <p:sldId id="530" r:id="rId10"/>
    <p:sldId id="532" r:id="rId11"/>
    <p:sldId id="527" r:id="rId12"/>
    <p:sldId id="533" r:id="rId13"/>
    <p:sldId id="534" r:id="rId14"/>
    <p:sldId id="535" r:id="rId15"/>
    <p:sldId id="536" r:id="rId16"/>
    <p:sldId id="537" r:id="rId17"/>
    <p:sldId id="538" r:id="rId18"/>
    <p:sldId id="531" r:id="rId19"/>
    <p:sldId id="314" r:id="rId20"/>
  </p:sldIdLst>
  <p:sldSz cx="9144000" cy="6858000" type="screen4x3"/>
  <p:notesSz cx="6797675" cy="9928225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uSina" initials="A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00CC99"/>
    <a:srgbClr val="9900CC"/>
    <a:srgbClr val="CC0066"/>
    <a:srgbClr val="A9D1EC"/>
    <a:srgbClr val="DDDDDD"/>
    <a:srgbClr val="6600CC"/>
    <a:srgbClr val="9900FF"/>
    <a:srgbClr val="7030A0"/>
    <a:srgbClr val="F39C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34" autoAdjust="0"/>
    <p:restoredTop sz="94095" autoAdjust="0"/>
  </p:normalViewPr>
  <p:slideViewPr>
    <p:cSldViewPr snapToGrid="0">
      <p:cViewPr varScale="1">
        <p:scale>
          <a:sx n="63" d="100"/>
          <a:sy n="63" d="100"/>
        </p:scale>
        <p:origin x="728" y="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-18168"/>
    </p:cViewPr>
  </p:sorterViewPr>
  <p:notesViewPr>
    <p:cSldViewPr snapToGrid="0">
      <p:cViewPr varScale="1">
        <p:scale>
          <a:sx n="86" d="100"/>
          <a:sy n="86" d="100"/>
        </p:scale>
        <p:origin x="290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H:\MECON\Municipios\Red%20Territorial\Mendoza%20-%20Agosto%202016\Gr&#225;fico%20resultado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H:\MECON\Municipios\Red%20Territorial\Mendoza%20-%20Agosto%202016\SERIEN-consol.xls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H:\MECON\Municipios\Jornadas%20de%20Tribitaci&#243;n%20Local%20-%20Ceats\composicion%20gastos%20SERIEN-consol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H:\MECON\Municipios\Red%20Territorial\Mendoza%20-%20Agosto%202016\SERIEN-consol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provincias\dfs\DNCFP\DNCFP\MUNI\Informes\Jornadas%20de%20Tribitaci&#243;n%20Local%20-%20Ceats\Consol%20CONGELADO%20RECURSOS%20PROPIO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H:\MECON\Municipios\5to%20Seminario\Presentaci&#243;n%20MM\Fin%20Fun%20vs%20Tasa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H:\MECON\Municipios\5to%20Seminario\Presentaci&#243;n%20MM\Consol%20tasa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199044571755432E-2"/>
          <c:y val="3.4984469348953225E-2"/>
          <c:w val="0.88321263864434651"/>
          <c:h val="0.74832380867786141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Hoja1!$B$17</c:f>
              <c:strCache>
                <c:ptCount val="1"/>
                <c:pt idx="0">
                  <c:v>Rdo. Econ./ Gastos Totales (Eje izq.)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numRef>
              <c:f>Hoja1!$C$15:$M$15</c:f>
              <c:numCache>
                <c:formatCode>General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cat>
          <c:val>
            <c:numRef>
              <c:f>Hoja1!$C$17:$M$17</c:f>
              <c:numCache>
                <c:formatCode>0.0%</c:formatCode>
                <c:ptCount val="11"/>
                <c:pt idx="0">
                  <c:v>0.18153565443430972</c:v>
                </c:pt>
                <c:pt idx="1">
                  <c:v>0.12307322062847131</c:v>
                </c:pt>
                <c:pt idx="2">
                  <c:v>0.12200717617184514</c:v>
                </c:pt>
                <c:pt idx="3">
                  <c:v>9.184633440734026E-2</c:v>
                </c:pt>
                <c:pt idx="4">
                  <c:v>7.9998665681157918E-2</c:v>
                </c:pt>
                <c:pt idx="5">
                  <c:v>4.3839194168114645E-2</c:v>
                </c:pt>
                <c:pt idx="6">
                  <c:v>6.3808296041543658E-2</c:v>
                </c:pt>
                <c:pt idx="7">
                  <c:v>5.6788244892238153E-2</c:v>
                </c:pt>
                <c:pt idx="8">
                  <c:v>5.2344343246470477E-2</c:v>
                </c:pt>
                <c:pt idx="9">
                  <c:v>6.7352418688035071E-2</c:v>
                </c:pt>
                <c:pt idx="10">
                  <c:v>5.9270227641043997E-2</c:v>
                </c:pt>
              </c:numCache>
            </c:numRef>
          </c:val>
        </c:ser>
        <c:ser>
          <c:idx val="2"/>
          <c:order val="2"/>
          <c:tx>
            <c:strRef>
              <c:f>Hoja1!$B$18</c:f>
              <c:strCache>
                <c:ptCount val="1"/>
                <c:pt idx="0">
                  <c:v>Rdo. Fciero./ Gastos Totales (Eje izq)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numRef>
              <c:f>Hoja1!$C$15:$M$15</c:f>
              <c:numCache>
                <c:formatCode>General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cat>
          <c:val>
            <c:numRef>
              <c:f>Hoja1!$C$18:$M$18</c:f>
              <c:numCache>
                <c:formatCode>0.0%</c:formatCode>
                <c:ptCount val="11"/>
                <c:pt idx="0">
                  <c:v>6.136688566565638E-2</c:v>
                </c:pt>
                <c:pt idx="1">
                  <c:v>1.031338148040899E-2</c:v>
                </c:pt>
                <c:pt idx="2">
                  <c:v>1.6121461144144013E-2</c:v>
                </c:pt>
                <c:pt idx="3">
                  <c:v>-1.020377201943758E-2</c:v>
                </c:pt>
                <c:pt idx="4">
                  <c:v>8.2023685820657756E-3</c:v>
                </c:pt>
                <c:pt idx="5">
                  <c:v>-3.229928709492983E-3</c:v>
                </c:pt>
                <c:pt idx="6">
                  <c:v>1.9284803340495805E-2</c:v>
                </c:pt>
                <c:pt idx="7">
                  <c:v>-1.6095336421236475E-2</c:v>
                </c:pt>
                <c:pt idx="8">
                  <c:v>-7.3895265025191292E-3</c:v>
                </c:pt>
                <c:pt idx="9">
                  <c:v>-1.447758711439501E-3</c:v>
                </c:pt>
                <c:pt idx="10">
                  <c:v>-1.1393182413168933E-2</c:v>
                </c:pt>
              </c:numCache>
            </c:numRef>
          </c:val>
        </c:ser>
        <c:ser>
          <c:idx val="3"/>
          <c:order val="3"/>
          <c:tx>
            <c:v>Rdo Fciero / Gasto Total - Mendoza (Eje izq.)</c:v>
          </c:tx>
          <c:spPr>
            <a:solidFill>
              <a:srgbClr val="9900CC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val>
            <c:numRef>
              <c:f>'[SERIEN-consol.xls]M'!$M$115:$W$115</c:f>
              <c:numCache>
                <c:formatCode>0.00%</c:formatCode>
                <c:ptCount val="11"/>
                <c:pt idx="0">
                  <c:v>1.3124455497067663E-2</c:v>
                </c:pt>
                <c:pt idx="1">
                  <c:v>-4.1630060654942201E-2</c:v>
                </c:pt>
                <c:pt idx="2">
                  <c:v>2.3533080699195005E-2</c:v>
                </c:pt>
                <c:pt idx="3">
                  <c:v>-2.1136134535077636E-2</c:v>
                </c:pt>
                <c:pt idx="4">
                  <c:v>-8.9798421754582539E-3</c:v>
                </c:pt>
                <c:pt idx="5">
                  <c:v>-5.1864099604811566E-2</c:v>
                </c:pt>
                <c:pt idx="6">
                  <c:v>7.0512766985383862E-2</c:v>
                </c:pt>
                <c:pt idx="7">
                  <c:v>1.2678009785546994E-2</c:v>
                </c:pt>
                <c:pt idx="8">
                  <c:v>6.7745599271998788E-2</c:v>
                </c:pt>
                <c:pt idx="9">
                  <c:v>-2.0576259390687086E-2</c:v>
                </c:pt>
                <c:pt idx="10">
                  <c:v>-1.1947068521796557E-2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377730752"/>
        <c:axId val="-377737280"/>
      </c:barChart>
      <c:lineChart>
        <c:grouping val="stacked"/>
        <c:varyColors val="0"/>
        <c:ser>
          <c:idx val="0"/>
          <c:order val="0"/>
          <c:tx>
            <c:strRef>
              <c:f>Hoja1!$B$16</c:f>
              <c:strCache>
                <c:ptCount val="1"/>
                <c:pt idx="0">
                  <c:v>Gasto / PBI (Eje der.)</c:v>
                </c:pt>
              </c:strCache>
            </c:strRef>
          </c:tx>
          <c:spPr>
            <a:ln w="34925" cap="rnd">
              <a:solidFill>
                <a:srgbClr val="00CC99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rgbClr val="00CC99"/>
              </a:solidFill>
              <a:ln w="9525">
                <a:solidFill>
                  <a:srgbClr val="00CC99"/>
                </a:solidFill>
                <a:round/>
              </a:ln>
              <a:effectLst/>
            </c:spPr>
          </c:marker>
          <c:cat>
            <c:numRef>
              <c:f>Hoja1!$C$15:$L$15</c:f>
              <c:numCache>
                <c:formatCode>General</c:formatCode>
                <c:ptCount val="10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</c:numCache>
            </c:numRef>
          </c:cat>
          <c:val>
            <c:numRef>
              <c:f>Hoja1!$C$16:$M$16</c:f>
              <c:numCache>
                <c:formatCode>0.0%</c:formatCode>
                <c:ptCount val="11"/>
                <c:pt idx="0">
                  <c:v>2.3965590108573746E-2</c:v>
                </c:pt>
                <c:pt idx="1">
                  <c:v>2.6015205833392879E-2</c:v>
                </c:pt>
                <c:pt idx="2">
                  <c:v>2.7147504322046968E-2</c:v>
                </c:pt>
                <c:pt idx="3">
                  <c:v>2.7102422800652885E-2</c:v>
                </c:pt>
                <c:pt idx="4">
                  <c:v>2.6227819682321046E-2</c:v>
                </c:pt>
                <c:pt idx="5">
                  <c:v>3.1817759855661799E-2</c:v>
                </c:pt>
                <c:pt idx="6">
                  <c:v>3.1965904045973312E-2</c:v>
                </c:pt>
                <c:pt idx="7">
                  <c:v>3.0926838556410968E-2</c:v>
                </c:pt>
                <c:pt idx="8">
                  <c:v>3.0627181221894194E-2</c:v>
                </c:pt>
                <c:pt idx="9">
                  <c:v>3.3341773286285833E-2</c:v>
                </c:pt>
                <c:pt idx="10">
                  <c:v>3.326662612738205E-2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377725312"/>
        <c:axId val="-377744896"/>
      </c:lineChart>
      <c:catAx>
        <c:axId val="-377730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AR"/>
          </a:p>
        </c:txPr>
        <c:crossAx val="-377737280"/>
        <c:crosses val="autoZero"/>
        <c:auto val="1"/>
        <c:lblAlgn val="ctr"/>
        <c:lblOffset val="100"/>
        <c:noMultiLvlLbl val="0"/>
      </c:catAx>
      <c:valAx>
        <c:axId val="-377737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AR"/>
          </a:p>
        </c:txPr>
        <c:crossAx val="-377730752"/>
        <c:crosses val="autoZero"/>
        <c:crossBetween val="between"/>
      </c:valAx>
      <c:valAx>
        <c:axId val="-377744896"/>
        <c:scaling>
          <c:orientation val="minMax"/>
          <c:max val="4.0000000000000008E-2"/>
          <c:min val="-1.0000000000000002E-2"/>
        </c:scaling>
        <c:delete val="0"/>
        <c:axPos val="r"/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AR"/>
          </a:p>
        </c:txPr>
        <c:crossAx val="-377725312"/>
        <c:crosses val="max"/>
        <c:crossBetween val="between"/>
        <c:majorUnit val="1.0000000000000002E-2"/>
      </c:valAx>
      <c:catAx>
        <c:axId val="-3777253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37774489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52909408599748"/>
          <c:y val="0.82534462314941603"/>
          <c:w val="0.74795932503329243"/>
          <c:h val="0.1320994825101224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A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A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consol!$A$139:$L$139</c:f>
              <c:strCache>
                <c:ptCount val="1"/>
                <c:pt idx="0">
                  <c:v>Coparticipación y regalías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consol!$M$138:$W$138</c:f>
              <c:numCache>
                <c:formatCode>#,##0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cat>
          <c:val>
            <c:numRef>
              <c:f>consol!$M$139:$W$139</c:f>
              <c:numCache>
                <c:formatCode>#,##0</c:formatCode>
                <c:ptCount val="11"/>
                <c:pt idx="0">
                  <c:v>5693.7231603299306</c:v>
                </c:pt>
                <c:pt idx="1">
                  <c:v>6966.8212875156232</c:v>
                </c:pt>
                <c:pt idx="2">
                  <c:v>8882.8182568308475</c:v>
                </c:pt>
                <c:pt idx="3">
                  <c:v>11141.186066341992</c:v>
                </c:pt>
                <c:pt idx="4">
                  <c:v>14254.933807756475</c:v>
                </c:pt>
                <c:pt idx="5">
                  <c:v>15914.996178143376</c:v>
                </c:pt>
                <c:pt idx="6">
                  <c:v>21602.35051684429</c:v>
                </c:pt>
                <c:pt idx="7">
                  <c:v>30113.782664763483</c:v>
                </c:pt>
                <c:pt idx="8">
                  <c:v>36812.56282044846</c:v>
                </c:pt>
                <c:pt idx="9">
                  <c:v>51474.132987846984</c:v>
                </c:pt>
                <c:pt idx="10">
                  <c:v>70141.428143597368</c:v>
                </c:pt>
              </c:numCache>
            </c:numRef>
          </c:val>
        </c:ser>
        <c:ser>
          <c:idx val="1"/>
          <c:order val="1"/>
          <c:tx>
            <c:strRef>
              <c:f>consol!$A$140:$L$140</c:f>
              <c:strCache>
                <c:ptCount val="1"/>
                <c:pt idx="0">
                  <c:v>Transferencias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consol!$M$138:$W$138</c:f>
              <c:numCache>
                <c:formatCode>#,##0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cat>
          <c:val>
            <c:numRef>
              <c:f>consol!$M$140:$W$140</c:f>
              <c:numCache>
                <c:formatCode>#,##0</c:formatCode>
                <c:ptCount val="11"/>
                <c:pt idx="0">
                  <c:v>1265.4861084186875</c:v>
                </c:pt>
                <c:pt idx="1">
                  <c:v>2152.6723221489656</c:v>
                </c:pt>
                <c:pt idx="2">
                  <c:v>3384.0700494868747</c:v>
                </c:pt>
                <c:pt idx="3">
                  <c:v>4166.199199955965</c:v>
                </c:pt>
                <c:pt idx="4">
                  <c:v>5143.2744335875341</c:v>
                </c:pt>
                <c:pt idx="5">
                  <c:v>10305.629305924911</c:v>
                </c:pt>
                <c:pt idx="6">
                  <c:v>15455.432932886832</c:v>
                </c:pt>
                <c:pt idx="7">
                  <c:v>13950.93101256419</c:v>
                </c:pt>
                <c:pt idx="8">
                  <c:v>13871.726413982022</c:v>
                </c:pt>
                <c:pt idx="9">
                  <c:v>19354.049370152647</c:v>
                </c:pt>
                <c:pt idx="10">
                  <c:v>25814.834998437211</c:v>
                </c:pt>
              </c:numCache>
            </c:numRef>
          </c:val>
        </c:ser>
        <c:ser>
          <c:idx val="2"/>
          <c:order val="2"/>
          <c:tx>
            <c:strRef>
              <c:f>consol!$A$141:$L$141</c:f>
              <c:strCache>
                <c:ptCount val="1"/>
                <c:pt idx="0">
                  <c:v>Recursos Propios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consol!$M$138:$W$138</c:f>
              <c:numCache>
                <c:formatCode>#,##0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cat>
          <c:val>
            <c:numRef>
              <c:f>consol!$M$141:$W$141</c:f>
              <c:numCache>
                <c:formatCode>#,##0</c:formatCode>
                <c:ptCount val="11"/>
                <c:pt idx="0">
                  <c:v>5380.2008358333478</c:v>
                </c:pt>
                <c:pt idx="1">
                  <c:v>6249.9968680246111</c:v>
                </c:pt>
                <c:pt idx="2">
                  <c:v>7568.0331769520717</c:v>
                </c:pt>
                <c:pt idx="3">
                  <c:v>8863.9208504885828</c:v>
                </c:pt>
                <c:pt idx="4">
                  <c:v>11134.341611549662</c:v>
                </c:pt>
                <c:pt idx="5">
                  <c:v>13536.352430244384</c:v>
                </c:pt>
                <c:pt idx="6">
                  <c:v>17377.131000488134</c:v>
                </c:pt>
                <c:pt idx="7">
                  <c:v>22620.236953834334</c:v>
                </c:pt>
                <c:pt idx="8">
                  <c:v>29929.339023275115</c:v>
                </c:pt>
                <c:pt idx="9">
                  <c:v>41069.563237734706</c:v>
                </c:pt>
                <c:pt idx="10">
                  <c:v>55614.172047801156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377735648"/>
        <c:axId val="-377727488"/>
      </c:barChart>
      <c:catAx>
        <c:axId val="-377735648"/>
        <c:scaling>
          <c:orientation val="minMax"/>
        </c:scaling>
        <c:delete val="0"/>
        <c:axPos val="b"/>
        <c:numFmt formatCode="#,##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AR"/>
          </a:p>
        </c:txPr>
        <c:crossAx val="-377727488"/>
        <c:crosses val="autoZero"/>
        <c:auto val="1"/>
        <c:lblAlgn val="ctr"/>
        <c:lblOffset val="100"/>
        <c:noMultiLvlLbl val="0"/>
      </c:catAx>
      <c:valAx>
        <c:axId val="-377727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AR"/>
          </a:p>
        </c:txPr>
        <c:crossAx val="-3777356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A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A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consol!$A$176:$L$176</c:f>
              <c:strCache>
                <c:ptCount val="1"/>
                <c:pt idx="0">
                  <c:v>Personal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consol!$M$175:$W$175</c:f>
              <c:numCache>
                <c:formatCode>General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cat>
          <c:val>
            <c:numRef>
              <c:f>consol!$M$176:$W$176</c:f>
              <c:numCache>
                <c:formatCode>0.00%</c:formatCode>
                <c:ptCount val="11"/>
                <c:pt idx="0">
                  <c:v>0.46689411586060053</c:v>
                </c:pt>
                <c:pt idx="1">
                  <c:v>0.44948424022136074</c:v>
                </c:pt>
                <c:pt idx="2">
                  <c:v>0.4381284768442531</c:v>
                </c:pt>
                <c:pt idx="3">
                  <c:v>0.45723557404040238</c:v>
                </c:pt>
                <c:pt idx="4">
                  <c:v>0.50259358592023651</c:v>
                </c:pt>
                <c:pt idx="5">
                  <c:v>0.46952561387266228</c:v>
                </c:pt>
                <c:pt idx="6">
                  <c:v>0.4387490418238274</c:v>
                </c:pt>
                <c:pt idx="7">
                  <c:v>0.46474842168778741</c:v>
                </c:pt>
                <c:pt idx="8">
                  <c:v>0.50887312941508023</c:v>
                </c:pt>
                <c:pt idx="9">
                  <c:v>0.48875643874400315</c:v>
                </c:pt>
                <c:pt idx="10">
                  <c:v>0.49050424966814749</c:v>
                </c:pt>
              </c:numCache>
            </c:numRef>
          </c:val>
        </c:ser>
        <c:ser>
          <c:idx val="1"/>
          <c:order val="1"/>
          <c:tx>
            <c:strRef>
              <c:f>consol!$A$177:$L$177</c:f>
              <c:strCache>
                <c:ptCount val="1"/>
                <c:pt idx="0">
                  <c:v>Bienes y Servicios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consol!$M$175:$W$175</c:f>
              <c:numCache>
                <c:formatCode>General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cat>
          <c:val>
            <c:numRef>
              <c:f>consol!$M$177:$W$177</c:f>
              <c:numCache>
                <c:formatCode>0.00%</c:formatCode>
                <c:ptCount val="11"/>
                <c:pt idx="0">
                  <c:v>0.30099395765991283</c:v>
                </c:pt>
                <c:pt idx="1">
                  <c:v>0.29005561059186169</c:v>
                </c:pt>
                <c:pt idx="2">
                  <c:v>0.27731683942275892</c:v>
                </c:pt>
                <c:pt idx="3">
                  <c:v>0.27604566205885384</c:v>
                </c:pt>
                <c:pt idx="4">
                  <c:v>0.27737094642660198</c:v>
                </c:pt>
                <c:pt idx="5">
                  <c:v>0.26471503627116655</c:v>
                </c:pt>
                <c:pt idx="6">
                  <c:v>0.25199808755414344</c:v>
                </c:pt>
                <c:pt idx="7">
                  <c:v>0.2627695769684717</c:v>
                </c:pt>
                <c:pt idx="8">
                  <c:v>0.26743852100307014</c:v>
                </c:pt>
                <c:pt idx="9">
                  <c:v>0.27168874671999893</c:v>
                </c:pt>
                <c:pt idx="10">
                  <c:v>0.26618153507552483</c:v>
                </c:pt>
              </c:numCache>
            </c:numRef>
          </c:val>
        </c:ser>
        <c:ser>
          <c:idx val="2"/>
          <c:order val="2"/>
          <c:tx>
            <c:strRef>
              <c:f>consol!$A$178:$L$178</c:f>
              <c:strCache>
                <c:ptCount val="1"/>
                <c:pt idx="0">
                  <c:v>Transferencias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consol!$M$175:$W$175</c:f>
              <c:numCache>
                <c:formatCode>General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cat>
          <c:val>
            <c:numRef>
              <c:f>consol!$M$178:$W$178</c:f>
              <c:numCache>
                <c:formatCode>0.00%</c:formatCode>
                <c:ptCount val="11"/>
                <c:pt idx="0">
                  <c:v>7.1979242412556946E-2</c:v>
                </c:pt>
                <c:pt idx="1">
                  <c:v>7.7225735624210021E-2</c:v>
                </c:pt>
                <c:pt idx="2">
                  <c:v>8.7666216458538559E-2</c:v>
                </c:pt>
                <c:pt idx="3">
                  <c:v>7.9684500497444175E-2</c:v>
                </c:pt>
                <c:pt idx="4">
                  <c:v>6.981565616747136E-2</c:v>
                </c:pt>
                <c:pt idx="5">
                  <c:v>7.6918705279086008E-2</c:v>
                </c:pt>
                <c:pt idx="6">
                  <c:v>7.4670097720276774E-2</c:v>
                </c:pt>
                <c:pt idx="7">
                  <c:v>8.4582514072030449E-2</c:v>
                </c:pt>
                <c:pt idx="8">
                  <c:v>7.4747362284528621E-2</c:v>
                </c:pt>
                <c:pt idx="9">
                  <c:v>7.062302853439105E-2</c:v>
                </c:pt>
                <c:pt idx="10">
                  <c:v>7.1659054481731724E-2</c:v>
                </c:pt>
              </c:numCache>
            </c:numRef>
          </c:val>
        </c:ser>
        <c:ser>
          <c:idx val="3"/>
          <c:order val="3"/>
          <c:tx>
            <c:strRef>
              <c:f>consol!$A$179:$L$179</c:f>
              <c:strCache>
                <c:ptCount val="1"/>
                <c:pt idx="0">
                  <c:v>Inversión Real Directa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consol!$M$175:$W$175</c:f>
              <c:numCache>
                <c:formatCode>General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cat>
          <c:val>
            <c:numRef>
              <c:f>consol!$M$179:$W$179</c:f>
              <c:numCache>
                <c:formatCode>0.00%</c:formatCode>
                <c:ptCount val="11"/>
                <c:pt idx="0">
                  <c:v>0.13935191634667266</c:v>
                </c:pt>
                <c:pt idx="1">
                  <c:v>0.16044675720334292</c:v>
                </c:pt>
                <c:pt idx="2">
                  <c:v>0.17930467574670717</c:v>
                </c:pt>
                <c:pt idx="3">
                  <c:v>0.16948324618514532</c:v>
                </c:pt>
                <c:pt idx="4">
                  <c:v>0.13445567977311249</c:v>
                </c:pt>
                <c:pt idx="5">
                  <c:v>0.17431331596535954</c:v>
                </c:pt>
                <c:pt idx="6">
                  <c:v>0.22105609710217522</c:v>
                </c:pt>
                <c:pt idx="7">
                  <c:v>0.17556724075445587</c:v>
                </c:pt>
                <c:pt idx="8">
                  <c:v>0.13617680767610749</c:v>
                </c:pt>
                <c:pt idx="9">
                  <c:v>0.15762594002930799</c:v>
                </c:pt>
                <c:pt idx="10">
                  <c:v>0.16034994188826734</c:v>
                </c:pt>
              </c:numCache>
            </c:numRef>
          </c:val>
        </c:ser>
        <c:ser>
          <c:idx val="4"/>
          <c:order val="4"/>
          <c:tx>
            <c:strRef>
              <c:f>consol!$A$180:$L$180</c:f>
              <c:strCache>
                <c:ptCount val="1"/>
                <c:pt idx="0">
                  <c:v>Otros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numRef>
              <c:f>consol!$M$175:$W$175</c:f>
              <c:numCache>
                <c:formatCode>General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cat>
          <c:val>
            <c:numRef>
              <c:f>consol!$M$180:$W$180</c:f>
              <c:numCache>
                <c:formatCode>0.00%</c:formatCode>
                <c:ptCount val="11"/>
                <c:pt idx="0">
                  <c:v>2.0780767720257109E-2</c:v>
                </c:pt>
                <c:pt idx="1">
                  <c:v>2.278765635922464E-2</c:v>
                </c:pt>
                <c:pt idx="2">
                  <c:v>1.7583791527742219E-2</c:v>
                </c:pt>
                <c:pt idx="3">
                  <c:v>1.7551017218154247E-2</c:v>
                </c:pt>
                <c:pt idx="4">
                  <c:v>1.5764131712577654E-2</c:v>
                </c:pt>
                <c:pt idx="5">
                  <c:v>1.452732861172568E-2</c:v>
                </c:pt>
                <c:pt idx="6">
                  <c:v>1.3526675799577059E-2</c:v>
                </c:pt>
                <c:pt idx="7">
                  <c:v>1.2332246517254572E-2</c:v>
                </c:pt>
                <c:pt idx="8">
                  <c:v>1.2764179621213585E-2</c:v>
                </c:pt>
                <c:pt idx="9">
                  <c:v>1.1305845972298872E-2</c:v>
                </c:pt>
                <c:pt idx="10">
                  <c:v>1.1305218886328711E-2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377730208"/>
        <c:axId val="-377732384"/>
      </c:barChart>
      <c:catAx>
        <c:axId val="-377730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AR"/>
          </a:p>
        </c:txPr>
        <c:crossAx val="-377732384"/>
        <c:crosses val="autoZero"/>
        <c:auto val="1"/>
        <c:lblAlgn val="ctr"/>
        <c:lblOffset val="100"/>
        <c:noMultiLvlLbl val="0"/>
      </c:catAx>
      <c:valAx>
        <c:axId val="-377732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AR"/>
          </a:p>
        </c:txPr>
        <c:crossAx val="-377730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A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A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consol!$A$144</c:f>
              <c:strCache>
                <c:ptCount val="1"/>
                <c:pt idx="0">
                  <c:v>Ingresos Propios</c:v>
                </c:pt>
              </c:strCache>
            </c:strRef>
          </c:tx>
          <c:spPr>
            <a:solidFill>
              <a:schemeClr val="accent2"/>
            </a:solidFill>
            <a:scene3d>
              <a:camera prst="orthographicFront"/>
              <a:lightRig rig="threePt" dir="t"/>
            </a:scene3d>
            <a:sp3d>
              <a:bevelT w="57150"/>
            </a:sp3d>
          </c:spPr>
          <c:invertIfNegative val="0"/>
          <c:cat>
            <c:numRef>
              <c:f>consol!$M$138:$W$138</c:f>
              <c:numCache>
                <c:formatCode>#,##0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cat>
          <c:val>
            <c:numRef>
              <c:f>consol!$M$144:$W$144</c:f>
              <c:numCache>
                <c:formatCode>#,##0</c:formatCode>
                <c:ptCount val="11"/>
                <c:pt idx="0">
                  <c:v>5274.3715416697678</c:v>
                </c:pt>
                <c:pt idx="1">
                  <c:v>6099.47061918695</c:v>
                </c:pt>
                <c:pt idx="2">
                  <c:v>7378.5822325646286</c:v>
                </c:pt>
                <c:pt idx="3">
                  <c:v>8597.0316723660671</c:v>
                </c:pt>
                <c:pt idx="4">
                  <c:v>10842.765143913759</c:v>
                </c:pt>
                <c:pt idx="5">
                  <c:v>13202.187915031298</c:v>
                </c:pt>
                <c:pt idx="6">
                  <c:v>16819.148503989254</c:v>
                </c:pt>
                <c:pt idx="7">
                  <c:v>21919.757391290736</c:v>
                </c:pt>
                <c:pt idx="8">
                  <c:v>29117.263504705297</c:v>
                </c:pt>
                <c:pt idx="9">
                  <c:v>39975.401169190322</c:v>
                </c:pt>
                <c:pt idx="10">
                  <c:v>54173.08244386789</c:v>
                </c:pt>
              </c:numCache>
            </c:numRef>
          </c:val>
        </c:ser>
        <c:ser>
          <c:idx val="1"/>
          <c:order val="1"/>
          <c:tx>
            <c:strRef>
              <c:f>consol!$A$145</c:f>
              <c:strCache>
                <c:ptCount val="1"/>
                <c:pt idx="0">
                  <c:v>Gastos Totales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scene3d>
              <a:camera prst="orthographicFront"/>
              <a:lightRig rig="threePt" dir="t"/>
            </a:scene3d>
            <a:sp3d>
              <a:bevelT w="50800"/>
            </a:sp3d>
          </c:spPr>
          <c:invertIfNegative val="0"/>
          <c:cat>
            <c:numRef>
              <c:f>consol!$M$138:$W$138</c:f>
              <c:numCache>
                <c:formatCode>#,##0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cat>
          <c:val>
            <c:numRef>
              <c:f>consol!$M$145:$W$145</c:f>
              <c:numCache>
                <c:formatCode>#,##0</c:formatCode>
                <c:ptCount val="11"/>
                <c:pt idx="0">
                  <c:v>11626.071912214406</c:v>
                </c:pt>
                <c:pt idx="1">
                  <c:v>15212.685876255746</c:v>
                </c:pt>
                <c:pt idx="2">
                  <c:v>19520.626426869665</c:v>
                </c:pt>
                <c:pt idx="3">
                  <c:v>24420.487200786964</c:v>
                </c:pt>
                <c:pt idx="4">
                  <c:v>30284.431781126452</c:v>
                </c:pt>
                <c:pt idx="5">
                  <c:v>39886.837754707492</c:v>
                </c:pt>
                <c:pt idx="6">
                  <c:v>53405.385077672887</c:v>
                </c:pt>
                <c:pt idx="7">
                  <c:v>67776.368502834841</c:v>
                </c:pt>
                <c:pt idx="8">
                  <c:v>81229.060553439966</c:v>
                </c:pt>
                <c:pt idx="9">
                  <c:v>112069.68345624638</c:v>
                </c:pt>
                <c:pt idx="10">
                  <c:v>153317.39625245202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377750336"/>
        <c:axId val="-377729120"/>
      </c:barChart>
      <c:lineChart>
        <c:grouping val="standard"/>
        <c:varyColors val="0"/>
        <c:ser>
          <c:idx val="2"/>
          <c:order val="2"/>
          <c:tx>
            <c:v>Autofinanciamiento (eje Der.)</c:v>
          </c:tx>
          <c:spPr>
            <a:ln w="28575">
              <a:solidFill>
                <a:srgbClr val="CC0066"/>
              </a:solidFill>
            </a:ln>
          </c:spPr>
          <c:marker>
            <c:spPr>
              <a:solidFill>
                <a:srgbClr val="CC0066"/>
              </a:solidFill>
              <a:ln w="28575">
                <a:solidFill>
                  <a:srgbClr val="CC0066"/>
                </a:solidFill>
              </a:ln>
            </c:spPr>
          </c:marker>
          <c:cat>
            <c:numRef>
              <c:f>consol!$M$134:$W$134</c:f>
              <c:numCache>
                <c:formatCode>#,##0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cat>
          <c:val>
            <c:numRef>
              <c:f>consol!$M$146:$W$146</c:f>
              <c:numCache>
                <c:formatCode>General</c:formatCode>
                <c:ptCount val="11"/>
                <c:pt idx="0">
                  <c:v>0.45366754837706513</c:v>
                </c:pt>
                <c:pt idx="1">
                  <c:v>0.40094633313287048</c:v>
                </c:pt>
                <c:pt idx="2">
                  <c:v>0.37798900871378754</c:v>
                </c:pt>
                <c:pt idx="3">
                  <c:v>0.35204177548468502</c:v>
                </c:pt>
                <c:pt idx="4">
                  <c:v>0.35803099170812491</c:v>
                </c:pt>
                <c:pt idx="5">
                  <c:v>0.33099109024939333</c:v>
                </c:pt>
                <c:pt idx="6">
                  <c:v>0.31493356858166</c:v>
                </c:pt>
                <c:pt idx="7">
                  <c:v>0.32341298118346234</c:v>
                </c:pt>
                <c:pt idx="8">
                  <c:v>0.35845870069553837</c:v>
                </c:pt>
                <c:pt idx="9">
                  <c:v>0.35670129455480526</c:v>
                </c:pt>
                <c:pt idx="10">
                  <c:v>0.35333943680250501</c:v>
                </c:pt>
              </c:numCache>
            </c:numRef>
          </c:val>
          <c:smooth val="0"/>
        </c:ser>
        <c:ser>
          <c:idx val="3"/>
          <c:order val="3"/>
          <c:tx>
            <c:v>Autofinanciamiento Mza (Eje der.)</c:v>
          </c:tx>
          <c:spPr>
            <a:ln w="28575">
              <a:solidFill>
                <a:srgbClr val="00CC99"/>
              </a:solidFill>
            </a:ln>
          </c:spPr>
          <c:marker>
            <c:symbol val="x"/>
            <c:size val="6"/>
            <c:spPr>
              <a:solidFill>
                <a:srgbClr val="00CC99"/>
              </a:solidFill>
              <a:ln w="28575">
                <a:solidFill>
                  <a:srgbClr val="00CC99"/>
                </a:solidFill>
              </a:ln>
            </c:spPr>
          </c:marker>
          <c:val>
            <c:numRef>
              <c:f>M!$M$87:$W$87</c:f>
              <c:numCache>
                <c:formatCode>0.0%</c:formatCode>
                <c:ptCount val="11"/>
                <c:pt idx="0">
                  <c:v>0.23831820746646895</c:v>
                </c:pt>
                <c:pt idx="1">
                  <c:v>0.22441316338966077</c:v>
                </c:pt>
                <c:pt idx="2">
                  <c:v>0.21036760402632096</c:v>
                </c:pt>
                <c:pt idx="3">
                  <c:v>0.1930358947723553</c:v>
                </c:pt>
                <c:pt idx="4">
                  <c:v>0.19865291202591825</c:v>
                </c:pt>
                <c:pt idx="5">
                  <c:v>0.19973266863473277</c:v>
                </c:pt>
                <c:pt idx="6">
                  <c:v>0.21826118409979323</c:v>
                </c:pt>
                <c:pt idx="7">
                  <c:v>0.19198350090918775</c:v>
                </c:pt>
                <c:pt idx="8">
                  <c:v>0.2049630850563319</c:v>
                </c:pt>
                <c:pt idx="9">
                  <c:v>0.18796079551951958</c:v>
                </c:pt>
                <c:pt idx="10">
                  <c:v>0.17426390626509719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377728576"/>
        <c:axId val="-377749792"/>
      </c:lineChart>
      <c:catAx>
        <c:axId val="-377750336"/>
        <c:scaling>
          <c:orientation val="minMax"/>
        </c:scaling>
        <c:delete val="0"/>
        <c:axPos val="b"/>
        <c:numFmt formatCode="#,##0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AR"/>
          </a:p>
        </c:txPr>
        <c:crossAx val="-377729120"/>
        <c:crosses val="autoZero"/>
        <c:auto val="1"/>
        <c:lblAlgn val="ctr"/>
        <c:lblOffset val="100"/>
        <c:noMultiLvlLbl val="0"/>
      </c:catAx>
      <c:valAx>
        <c:axId val="-37772912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s-AR" dirty="0" smtClean="0"/>
                  <a:t>Millones de pesos</a:t>
                </a:r>
              </a:p>
              <a:p>
                <a:pPr>
                  <a:defRPr/>
                </a:pPr>
                <a:endParaRPr lang="es-AR" dirty="0"/>
              </a:p>
            </c:rich>
          </c:tx>
          <c:overlay val="0"/>
        </c:title>
        <c:numFmt formatCode="#,##0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AR"/>
          </a:p>
        </c:txPr>
        <c:crossAx val="-377750336"/>
        <c:crosses val="autoZero"/>
        <c:crossBetween val="between"/>
      </c:valAx>
      <c:catAx>
        <c:axId val="-377728576"/>
        <c:scaling>
          <c:orientation val="minMax"/>
        </c:scaling>
        <c:delete val="1"/>
        <c:axPos val="b"/>
        <c:numFmt formatCode="#,##0" sourceLinked="1"/>
        <c:majorTickMark val="out"/>
        <c:minorTickMark val="none"/>
        <c:tickLblPos val="nextTo"/>
        <c:crossAx val="-377749792"/>
        <c:crosses val="autoZero"/>
        <c:auto val="1"/>
        <c:lblAlgn val="ctr"/>
        <c:lblOffset val="100"/>
        <c:noMultiLvlLbl val="0"/>
      </c:catAx>
      <c:valAx>
        <c:axId val="-377749792"/>
        <c:scaling>
          <c:orientation val="minMax"/>
        </c:scaling>
        <c:delete val="0"/>
        <c:axPos val="r"/>
        <c:numFmt formatCode="0%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AR"/>
          </a:p>
        </c:txPr>
        <c:crossAx val="-377728576"/>
        <c:crosses val="max"/>
        <c:crossBetween val="between"/>
      </c:valAx>
    </c:plotArea>
    <c:legend>
      <c:legendPos val="b"/>
      <c:overlay val="0"/>
      <c:txPr>
        <a:bodyPr/>
        <a:lstStyle/>
        <a:p>
          <a:pPr>
            <a:defRPr sz="15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s-AR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s-A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233621653751789"/>
          <c:y val="2.782161684293244E-2"/>
          <c:w val="0.79390484115490834"/>
          <c:h val="0.59280129807290016"/>
        </c:manualLayout>
      </c:layout>
      <c:ofPieChart>
        <c:ofPieType val="bar"/>
        <c:varyColors val="1"/>
        <c:ser>
          <c:idx val="0"/>
          <c:order val="0"/>
          <c:dPt>
            <c:idx val="0"/>
            <c:bubble3D val="0"/>
            <c:spPr>
              <a:solidFill>
                <a:srgbClr val="000099"/>
              </a:solidFill>
            </c:spPr>
          </c:dPt>
          <c:dPt>
            <c:idx val="1"/>
            <c:bubble3D val="0"/>
            <c:spPr>
              <a:solidFill>
                <a:srgbClr val="0033CC"/>
              </a:solidFill>
            </c:spPr>
          </c:dPt>
          <c:dPt>
            <c:idx val="2"/>
            <c:bubble3D val="0"/>
            <c:spPr>
              <a:solidFill>
                <a:srgbClr val="0541FF"/>
              </a:solidFill>
            </c:spPr>
          </c:dPt>
          <c:dPt>
            <c:idx val="3"/>
            <c:bubble3D val="0"/>
            <c:spPr>
              <a:solidFill>
                <a:srgbClr val="3364FF"/>
              </a:solidFill>
            </c:spPr>
          </c:dPt>
          <c:dPt>
            <c:idx val="4"/>
            <c:bubble3D val="0"/>
            <c:spPr>
              <a:solidFill>
                <a:srgbClr val="5B82FF"/>
              </a:solidFill>
            </c:spPr>
          </c:dPt>
          <c:dPt>
            <c:idx val="5"/>
            <c:bubble3D val="0"/>
            <c:spPr>
              <a:solidFill>
                <a:srgbClr val="143740"/>
              </a:solidFill>
            </c:spPr>
          </c:dPt>
          <c:dPt>
            <c:idx val="6"/>
            <c:bubble3D val="0"/>
            <c:spPr>
              <a:solidFill>
                <a:schemeClr val="accent5">
                  <a:lumMod val="50000"/>
                </a:schemeClr>
              </a:solidFill>
            </c:spPr>
          </c:dPt>
          <c:dPt>
            <c:idx val="7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8"/>
            <c:bubble3D val="0"/>
            <c:spPr>
              <a:solidFill>
                <a:schemeClr val="accent5"/>
              </a:solidFill>
            </c:spPr>
          </c:dPt>
          <c:dPt>
            <c:idx val="9"/>
            <c:bubble3D val="0"/>
            <c:spPr>
              <a:solidFill>
                <a:srgbClr val="9FD3E1"/>
              </a:solidFill>
            </c:spPr>
          </c:dPt>
          <c:dPt>
            <c:idx val="10"/>
            <c:bubble3D val="0"/>
            <c:spPr>
              <a:solidFill>
                <a:srgbClr val="CCE7F0"/>
              </a:solidFill>
            </c:spPr>
          </c:dPt>
          <c:dPt>
            <c:idx val="11"/>
            <c:bubble3D val="0"/>
            <c:spPr>
              <a:solidFill>
                <a:srgbClr val="9BB3FF"/>
              </a:solidFill>
            </c:spPr>
          </c:dPt>
          <c:dLbls>
            <c:dLbl>
              <c:idx val="10"/>
              <c:layout>
                <c:manualLayout>
                  <c:x val="-1.0012526639206209E-16"/>
                  <c:y val="2.2978723544243584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/>
                </a:pPr>
                <a:endParaRPr lang="es-AR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'Consol (adaptado)'!$A$176:$A$186</c:f>
              <c:strCache>
                <c:ptCount val="11"/>
                <c:pt idx="0">
                  <c:v>Tasa General Inmobiliaria</c:v>
                </c:pt>
                <c:pt idx="1">
                  <c:v>Inspección, seguridad e higiene</c:v>
                </c:pt>
                <c:pt idx="2">
                  <c:v>Contribución de mejoras</c:v>
                </c:pt>
                <c:pt idx="3">
                  <c:v>Servicios sanitarios</c:v>
                </c:pt>
                <c:pt idx="4">
                  <c:v>Tasa sobre energía eléctrica</c:v>
                </c:pt>
                <c:pt idx="5">
                  <c:v>Otras tasas y contribuciones</c:v>
                </c:pt>
                <c:pt idx="6">
                  <c:v>Derecho de ocupación</c:v>
                </c:pt>
                <c:pt idx="7">
                  <c:v>Publicidad y propaganda</c:v>
                </c:pt>
                <c:pt idx="8">
                  <c:v>Tasa de inspección veterinaria</c:v>
                </c:pt>
                <c:pt idx="9">
                  <c:v>Espectáculos públicos</c:v>
                </c:pt>
                <c:pt idx="10">
                  <c:v>Tasa de bromatología</c:v>
                </c:pt>
              </c:strCache>
            </c:strRef>
          </c:cat>
          <c:val>
            <c:numRef>
              <c:f>'Consol (adaptado)'!$L$176:$L$186</c:f>
              <c:numCache>
                <c:formatCode>0.0%</c:formatCode>
                <c:ptCount val="11"/>
                <c:pt idx="0">
                  <c:v>0.42533084756939288</c:v>
                </c:pt>
                <c:pt idx="1">
                  <c:v>0.39097301772745691</c:v>
                </c:pt>
                <c:pt idx="2">
                  <c:v>6.0870947191990356E-2</c:v>
                </c:pt>
                <c:pt idx="3">
                  <c:v>3.971422797708591E-2</c:v>
                </c:pt>
                <c:pt idx="4">
                  <c:v>2.2059406475036108E-2</c:v>
                </c:pt>
                <c:pt idx="5">
                  <c:v>1.8347087881396371E-2</c:v>
                </c:pt>
                <c:pt idx="6">
                  <c:v>1.5821970586722335E-2</c:v>
                </c:pt>
                <c:pt idx="7">
                  <c:v>1.1470791283174806E-2</c:v>
                </c:pt>
                <c:pt idx="8">
                  <c:v>1.0104223789693325E-2</c:v>
                </c:pt>
                <c:pt idx="9">
                  <c:v>3.5593739907070015E-3</c:v>
                </c:pt>
                <c:pt idx="10">
                  <c:v>1.7481055273440111E-3</c:v>
                </c:pt>
              </c:numCache>
            </c:numRef>
          </c:val>
        </c:ser>
        <c:dLbls>
          <c:dLblPos val="bestFit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gapWidth val="100"/>
        <c:splitType val="pos"/>
        <c:splitPos val="6"/>
        <c:secondPieSize val="75"/>
        <c:serLines/>
      </c:ofPieChart>
    </c:plotArea>
    <c:legend>
      <c:legendPos val="b"/>
      <c:layout>
        <c:manualLayout>
          <c:xMode val="edge"/>
          <c:yMode val="edge"/>
          <c:x val="8.5432217927532181E-2"/>
          <c:y val="0.74869916033971073"/>
          <c:w val="0.84051737030538309"/>
          <c:h val="0.20023061154019312"/>
        </c:manualLayout>
      </c:layout>
      <c:overlay val="0"/>
      <c:txPr>
        <a:bodyPr/>
        <a:lstStyle/>
        <a:p>
          <a:pPr>
            <a:defRPr sz="1300" b="1"/>
          </a:pPr>
          <a:endParaRPr lang="es-AR"/>
        </a:p>
      </c:txPr>
    </c:legend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799284198462531E-2"/>
          <c:y val="2.6381772511892679E-2"/>
          <c:w val="0.91011785579916382"/>
          <c:h val="0.66023752613582676"/>
        </c:manualLayout>
      </c:layout>
      <c:lineChart>
        <c:grouping val="standard"/>
        <c:varyColors val="0"/>
        <c:ser>
          <c:idx val="0"/>
          <c:order val="0"/>
          <c:tx>
            <c:v>TGI / Gasto en Alumbrado público, recolección de residuos, barrido y limpieza</c:v>
          </c:tx>
          <c:spPr>
            <a:ln>
              <a:solidFill>
                <a:srgbClr val="FF6699"/>
              </a:solidFill>
            </a:ln>
          </c:spPr>
          <c:marker>
            <c:spPr>
              <a:solidFill>
                <a:srgbClr val="FF6699"/>
              </a:solidFill>
              <a:ln>
                <a:solidFill>
                  <a:srgbClr val="FF6699"/>
                </a:solidFill>
              </a:ln>
            </c:spPr>
          </c:marker>
          <c:cat>
            <c:numRef>
              <c:f>'Comparaciones resumen'!$A$4:$A$9</c:f>
              <c:numCache>
                <c:formatCode>General</c:formatCode>
                <c:ptCount val="6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</c:numCache>
            </c:numRef>
          </c:cat>
          <c:val>
            <c:numRef>
              <c:f>'Comparaciones resumen'!$B$4:$B$9</c:f>
              <c:numCache>
                <c:formatCode>0.0%</c:formatCode>
                <c:ptCount val="6"/>
                <c:pt idx="0">
                  <c:v>1.0051256741124295</c:v>
                </c:pt>
                <c:pt idx="1">
                  <c:v>0.88337995876978936</c:v>
                </c:pt>
                <c:pt idx="2">
                  <c:v>0.76272486205391599</c:v>
                </c:pt>
                <c:pt idx="3">
                  <c:v>0.76609883315944893</c:v>
                </c:pt>
                <c:pt idx="4">
                  <c:v>0.74724159890419717</c:v>
                </c:pt>
                <c:pt idx="5">
                  <c:v>0.68860059724347189</c:v>
                </c:pt>
              </c:numCache>
            </c:numRef>
          </c:val>
          <c:smooth val="0"/>
        </c:ser>
        <c:ser>
          <c:idx val="1"/>
          <c:order val="1"/>
          <c:tx>
            <c:v>Servicios sanitarios / Agua potable, alcantarillado y cloacas</c:v>
          </c:tx>
          <c:spPr>
            <a:ln>
              <a:solidFill>
                <a:srgbClr val="7030A0"/>
              </a:solidFill>
            </a:ln>
          </c:spPr>
          <c:marker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</c:spPr>
          </c:marker>
          <c:cat>
            <c:numRef>
              <c:f>'Comparaciones resumen'!$A$4:$A$9</c:f>
              <c:numCache>
                <c:formatCode>General</c:formatCode>
                <c:ptCount val="6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</c:numCache>
            </c:numRef>
          </c:cat>
          <c:val>
            <c:numRef>
              <c:f>'Comparaciones resumen'!$D$4:$D$9</c:f>
              <c:numCache>
                <c:formatCode>0%</c:formatCode>
                <c:ptCount val="6"/>
                <c:pt idx="0">
                  <c:v>0.29365975677000805</c:v>
                </c:pt>
                <c:pt idx="1">
                  <c:v>0.29914469159281193</c:v>
                </c:pt>
                <c:pt idx="2">
                  <c:v>0.27269896307471786</c:v>
                </c:pt>
                <c:pt idx="3">
                  <c:v>0.26615030890776586</c:v>
                </c:pt>
                <c:pt idx="4">
                  <c:v>0.26772405153596018</c:v>
                </c:pt>
                <c:pt idx="5">
                  <c:v>0.19070009106925379</c:v>
                </c:pt>
              </c:numCache>
            </c:numRef>
          </c:val>
          <c:smooth val="0"/>
        </c:ser>
        <c:ser>
          <c:idx val="2"/>
          <c:order val="2"/>
          <c:tx>
            <c:v>Tasa Cementerios / Gasto en Cementerios</c:v>
          </c:tx>
          <c:spPr>
            <a:ln>
              <a:solidFill>
                <a:srgbClr val="0032D0"/>
              </a:solidFill>
            </a:ln>
          </c:spPr>
          <c:marker>
            <c:spPr>
              <a:solidFill>
                <a:srgbClr val="0032D0"/>
              </a:solidFill>
              <a:ln>
                <a:solidFill>
                  <a:srgbClr val="0032D0"/>
                </a:solidFill>
              </a:ln>
            </c:spPr>
          </c:marker>
          <c:cat>
            <c:numRef>
              <c:f>'Comparaciones resumen'!$A$4:$A$9</c:f>
              <c:numCache>
                <c:formatCode>General</c:formatCode>
                <c:ptCount val="6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</c:numCache>
            </c:numRef>
          </c:cat>
          <c:val>
            <c:numRef>
              <c:f>'Comparaciones resumen'!$F$4:$F$9</c:f>
              <c:numCache>
                <c:formatCode>0.0%</c:formatCode>
                <c:ptCount val="6"/>
                <c:pt idx="0">
                  <c:v>0.8155523234423312</c:v>
                </c:pt>
                <c:pt idx="1">
                  <c:v>0.77109100710336065</c:v>
                </c:pt>
                <c:pt idx="2">
                  <c:v>0.67772961496546014</c:v>
                </c:pt>
                <c:pt idx="3">
                  <c:v>0.75891353134229766</c:v>
                </c:pt>
                <c:pt idx="4">
                  <c:v>0.82380027087912222</c:v>
                </c:pt>
                <c:pt idx="5">
                  <c:v>0.6606131120916966</c:v>
                </c:pt>
              </c:numCache>
            </c:numRef>
          </c:val>
          <c:smooth val="0"/>
        </c:ser>
        <c:ser>
          <c:idx val="3"/>
          <c:order val="3"/>
          <c:tx>
            <c:v>Contribución por mejoras + Fondo para obras / Gasto en Planeamiento y desarrollo urbano</c:v>
          </c:tx>
          <c:spPr>
            <a:ln>
              <a:solidFill>
                <a:schemeClr val="accent5"/>
              </a:solidFill>
            </a:ln>
          </c:spPr>
          <c:marker>
            <c:spPr>
              <a:solidFill>
                <a:schemeClr val="accent5"/>
              </a:solidFill>
              <a:ln>
                <a:solidFill>
                  <a:schemeClr val="accent5"/>
                </a:solidFill>
              </a:ln>
            </c:spPr>
          </c:marker>
          <c:cat>
            <c:numRef>
              <c:f>'Comparaciones resumen'!$A$4:$A$9</c:f>
              <c:numCache>
                <c:formatCode>General</c:formatCode>
                <c:ptCount val="6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</c:numCache>
            </c:numRef>
          </c:cat>
          <c:val>
            <c:numRef>
              <c:f>'Comparaciones resumen'!$H$4:$H$9</c:f>
              <c:numCache>
                <c:formatCode>0.0%</c:formatCode>
                <c:ptCount val="6"/>
                <c:pt idx="0">
                  <c:v>0.28777882850046732</c:v>
                </c:pt>
                <c:pt idx="1">
                  <c:v>0.27020743286431714</c:v>
                </c:pt>
                <c:pt idx="2">
                  <c:v>0.25557690812627093</c:v>
                </c:pt>
                <c:pt idx="3">
                  <c:v>0.26328313308757856</c:v>
                </c:pt>
                <c:pt idx="4">
                  <c:v>0.22758215782414995</c:v>
                </c:pt>
                <c:pt idx="5">
                  <c:v>0.24088102061698385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360238720"/>
        <c:axId val="-360241440"/>
      </c:lineChart>
      <c:catAx>
        <c:axId val="-360238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 b="1"/>
            </a:pPr>
            <a:endParaRPr lang="es-AR"/>
          </a:p>
        </c:txPr>
        <c:crossAx val="-360241440"/>
        <c:crosses val="autoZero"/>
        <c:auto val="1"/>
        <c:lblAlgn val="ctr"/>
        <c:lblOffset val="100"/>
        <c:noMultiLvlLbl val="0"/>
      </c:catAx>
      <c:valAx>
        <c:axId val="-360241440"/>
        <c:scaling>
          <c:orientation val="minMax"/>
        </c:scaling>
        <c:delete val="0"/>
        <c:axPos val="l"/>
        <c:majorGridlines/>
        <c:numFmt formatCode="0%" sourceLinked="0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400" b="1"/>
            </a:pPr>
            <a:endParaRPr lang="es-AR"/>
          </a:p>
        </c:txPr>
        <c:crossAx val="-360238720"/>
        <c:crosses val="autoZero"/>
        <c:crossBetween val="between"/>
      </c:valAx>
      <c:spPr>
        <a:noFill/>
      </c:spPr>
    </c:plotArea>
    <c:legend>
      <c:legendPos val="b"/>
      <c:overlay val="0"/>
      <c:txPr>
        <a:bodyPr/>
        <a:lstStyle/>
        <a:p>
          <a:pPr>
            <a:defRPr sz="1400" b="1"/>
          </a:pPr>
          <a:endParaRPr lang="es-AR"/>
        </a:p>
      </c:txPr>
    </c:legend>
    <c:plotVisOnly val="1"/>
    <c:dispBlanksAs val="gap"/>
    <c:showDLblsOverMax val="0"/>
  </c:chart>
  <c:spPr>
    <a:noFill/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23"/>
    </mc:Choice>
    <mc:Fallback>
      <c:style val="2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&quot;$&quot;\ #,##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/>
                </a:pPr>
                <a:endParaRPr lang="es-A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'C:\Users\Mariel\AppData\Local\Temp\Rar$DI05.568\[Consol Regional.xlsx]Consol'!$A$113:$A$117</c:f>
              <c:strCache>
                <c:ptCount val="5"/>
                <c:pt idx="0">
                  <c:v>Centro</c:v>
                </c:pt>
                <c:pt idx="1">
                  <c:v>Patagonia</c:v>
                </c:pt>
                <c:pt idx="2">
                  <c:v>Cuyo</c:v>
                </c:pt>
                <c:pt idx="3">
                  <c:v>NOA</c:v>
                </c:pt>
                <c:pt idx="4">
                  <c:v>NEA</c:v>
                </c:pt>
              </c:strCache>
            </c:strRef>
          </c:cat>
          <c:val>
            <c:numRef>
              <c:f>'C:\Users\Mariel\AppData\Local\Temp\Rar$DI05.568\[Consol Regional.xlsx]Consol'!$D$113:$D$117</c:f>
              <c:numCache>
                <c:formatCode>General</c:formatCode>
                <c:ptCount val="5"/>
                <c:pt idx="0">
                  <c:v>475.91737636415002</c:v>
                </c:pt>
                <c:pt idx="1">
                  <c:v>335.58000696570707</c:v>
                </c:pt>
                <c:pt idx="2">
                  <c:v>241.00277731055064</c:v>
                </c:pt>
                <c:pt idx="3">
                  <c:v>216.17217835971164</c:v>
                </c:pt>
                <c:pt idx="4">
                  <c:v>93.864288286445074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-360240896"/>
        <c:axId val="-360240352"/>
      </c:barChart>
      <c:catAx>
        <c:axId val="-360240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es-AR"/>
          </a:p>
        </c:txPr>
        <c:crossAx val="-360240352"/>
        <c:crosses val="autoZero"/>
        <c:auto val="1"/>
        <c:lblAlgn val="ctr"/>
        <c:lblOffset val="100"/>
        <c:noMultiLvlLbl val="0"/>
      </c:catAx>
      <c:valAx>
        <c:axId val="-360240352"/>
        <c:scaling>
          <c:orientation val="minMax"/>
        </c:scaling>
        <c:delete val="1"/>
        <c:axPos val="l"/>
        <c:numFmt formatCode="_(&quot;$&quot;* #,##0_);_(&quot;$&quot;* \(#,##0\);_(&quot;$&quot;* &quot;-&quot;_);_(@_)" sourceLinked="0"/>
        <c:majorTickMark val="none"/>
        <c:minorTickMark val="none"/>
        <c:tickLblPos val="nextTo"/>
        <c:crossAx val="-3602408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AR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838B15-40E9-48F7-B0B9-CBEC36A3A627}" type="doc">
      <dgm:prSet loTypeId="urn:microsoft.com/office/officeart/2005/8/layout/radial3" loCatId="cycle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870B2CA4-F31B-49A0-B260-B221D7D52DEA}">
      <dgm:prSet phldrT="[Texto]"/>
      <dgm:spPr/>
      <dgm:t>
        <a:bodyPr/>
        <a:lstStyle/>
        <a:p>
          <a:r>
            <a:rPr lang="es-AR" dirty="0" smtClean="0"/>
            <a:t>Tasas y contribuciones </a:t>
          </a:r>
          <a:r>
            <a:rPr lang="es-AR" b="1" dirty="0" smtClean="0"/>
            <a:t>72,8%</a:t>
          </a:r>
          <a:endParaRPr lang="es-AR" b="1" dirty="0"/>
        </a:p>
      </dgm:t>
    </dgm:pt>
    <dgm:pt modelId="{181D5143-DB56-4D74-8147-FD150D27A3D9}" type="parTrans" cxnId="{D73E1A28-A3BC-4071-B0BD-016B0661CB98}">
      <dgm:prSet/>
      <dgm:spPr/>
      <dgm:t>
        <a:bodyPr/>
        <a:lstStyle/>
        <a:p>
          <a:endParaRPr lang="es-AR"/>
        </a:p>
      </dgm:t>
    </dgm:pt>
    <dgm:pt modelId="{80D10AC4-DDA7-4E1A-8558-DA8F3D31C878}" type="sibTrans" cxnId="{D73E1A28-A3BC-4071-B0BD-016B0661CB98}">
      <dgm:prSet/>
      <dgm:spPr/>
      <dgm:t>
        <a:bodyPr/>
        <a:lstStyle/>
        <a:p>
          <a:endParaRPr lang="es-AR"/>
        </a:p>
      </dgm:t>
    </dgm:pt>
    <dgm:pt modelId="{35C956A7-3A31-4933-85E9-60C721A1D20F}">
      <dgm:prSet phldrT="[Texto]"/>
      <dgm:spPr/>
      <dgm:t>
        <a:bodyPr/>
        <a:lstStyle/>
        <a:p>
          <a:r>
            <a:rPr lang="es-AR" dirty="0" smtClean="0"/>
            <a:t>Impuestos delegados</a:t>
          </a:r>
        </a:p>
        <a:p>
          <a:r>
            <a:rPr lang="es-AR" b="1" dirty="0" smtClean="0"/>
            <a:t>6,2%</a:t>
          </a:r>
          <a:endParaRPr lang="es-AR" b="1" dirty="0"/>
        </a:p>
      </dgm:t>
    </dgm:pt>
    <dgm:pt modelId="{029FF8C1-4802-4853-B15E-9E20F94E531A}" type="parTrans" cxnId="{8269E242-F609-4AB7-9644-60CDA5811F26}">
      <dgm:prSet/>
      <dgm:spPr/>
      <dgm:t>
        <a:bodyPr/>
        <a:lstStyle/>
        <a:p>
          <a:endParaRPr lang="es-AR"/>
        </a:p>
      </dgm:t>
    </dgm:pt>
    <dgm:pt modelId="{ABB06BCC-A17E-4DCB-AC6C-BE5A9E6266A2}" type="sibTrans" cxnId="{8269E242-F609-4AB7-9644-60CDA5811F26}">
      <dgm:prSet/>
      <dgm:spPr/>
      <dgm:t>
        <a:bodyPr/>
        <a:lstStyle/>
        <a:p>
          <a:endParaRPr lang="es-AR"/>
        </a:p>
      </dgm:t>
    </dgm:pt>
    <dgm:pt modelId="{1FB396A3-545B-49EA-82A3-C557D0BDC76F}">
      <dgm:prSet phldrT="[Texto]"/>
      <dgm:spPr/>
      <dgm:t>
        <a:bodyPr/>
        <a:lstStyle/>
        <a:p>
          <a:r>
            <a:rPr lang="es-AR" dirty="0" smtClean="0"/>
            <a:t>Venta de bs. y ss. </a:t>
          </a:r>
          <a:r>
            <a:rPr lang="es-AR" b="1" dirty="0" smtClean="0"/>
            <a:t>1,6%</a:t>
          </a:r>
          <a:endParaRPr lang="es-AR" b="1" dirty="0"/>
        </a:p>
      </dgm:t>
    </dgm:pt>
    <dgm:pt modelId="{1BA66ADF-BE17-4D2A-AB16-D65AFE112319}" type="parTrans" cxnId="{405CB692-645A-424F-9D64-777AB5365AA7}">
      <dgm:prSet/>
      <dgm:spPr/>
      <dgm:t>
        <a:bodyPr/>
        <a:lstStyle/>
        <a:p>
          <a:endParaRPr lang="es-AR"/>
        </a:p>
      </dgm:t>
    </dgm:pt>
    <dgm:pt modelId="{B2F2C82F-E939-47E1-9886-1027FF668F65}" type="sibTrans" cxnId="{405CB692-645A-424F-9D64-777AB5365AA7}">
      <dgm:prSet/>
      <dgm:spPr/>
      <dgm:t>
        <a:bodyPr/>
        <a:lstStyle/>
        <a:p>
          <a:endParaRPr lang="es-AR"/>
        </a:p>
      </dgm:t>
    </dgm:pt>
    <dgm:pt modelId="{3DF83D56-4133-45C2-B8F3-07270BD760CD}">
      <dgm:prSet phldrT="[Texto]"/>
      <dgm:spPr/>
      <dgm:t>
        <a:bodyPr/>
        <a:lstStyle/>
        <a:p>
          <a:r>
            <a:rPr lang="es-AR" dirty="0" smtClean="0"/>
            <a:t>Rentas de la </a:t>
          </a:r>
          <a:r>
            <a:rPr lang="es-AR" dirty="0" err="1" smtClean="0"/>
            <a:t>prop</a:t>
          </a:r>
          <a:r>
            <a:rPr lang="es-AR" dirty="0" smtClean="0"/>
            <a:t>. </a:t>
          </a:r>
          <a:r>
            <a:rPr lang="es-AR" b="1" dirty="0" smtClean="0"/>
            <a:t>0,9%</a:t>
          </a:r>
          <a:endParaRPr lang="es-AR" b="1" dirty="0"/>
        </a:p>
      </dgm:t>
    </dgm:pt>
    <dgm:pt modelId="{E62AACDB-EBB3-4CF3-9FF6-7FEB6476A611}" type="parTrans" cxnId="{5D100966-8BC9-445F-9455-68FB55A05B95}">
      <dgm:prSet/>
      <dgm:spPr/>
      <dgm:t>
        <a:bodyPr/>
        <a:lstStyle/>
        <a:p>
          <a:endParaRPr lang="es-AR"/>
        </a:p>
      </dgm:t>
    </dgm:pt>
    <dgm:pt modelId="{863633B3-601D-497A-98D4-10C79FF2DCA2}" type="sibTrans" cxnId="{5D100966-8BC9-445F-9455-68FB55A05B95}">
      <dgm:prSet/>
      <dgm:spPr/>
      <dgm:t>
        <a:bodyPr/>
        <a:lstStyle/>
        <a:p>
          <a:endParaRPr lang="es-AR"/>
        </a:p>
      </dgm:t>
    </dgm:pt>
    <dgm:pt modelId="{3D9F8659-6B5A-42A4-80E0-F62CD952195F}">
      <dgm:prSet phldrT="[Texto]"/>
      <dgm:spPr/>
      <dgm:t>
        <a:bodyPr/>
        <a:lstStyle/>
        <a:p>
          <a:r>
            <a:rPr lang="es-AR" dirty="0" smtClean="0"/>
            <a:t>Ingresos no tributarios </a:t>
          </a:r>
          <a:r>
            <a:rPr lang="es-AR" b="1" dirty="0" smtClean="0"/>
            <a:t>18,5%</a:t>
          </a:r>
          <a:endParaRPr lang="es-AR" b="1" dirty="0"/>
        </a:p>
      </dgm:t>
    </dgm:pt>
    <dgm:pt modelId="{227437D6-E227-4F73-B5F7-CA33EA777C3D}" type="parTrans" cxnId="{B3B0E2F5-9DFC-48F3-AFA8-3D1AF93075EF}">
      <dgm:prSet/>
      <dgm:spPr/>
      <dgm:t>
        <a:bodyPr/>
        <a:lstStyle/>
        <a:p>
          <a:endParaRPr lang="es-AR"/>
        </a:p>
      </dgm:t>
    </dgm:pt>
    <dgm:pt modelId="{83CDE58E-B600-4C32-9850-C061EDE1C495}" type="sibTrans" cxnId="{B3B0E2F5-9DFC-48F3-AFA8-3D1AF93075EF}">
      <dgm:prSet/>
      <dgm:spPr/>
      <dgm:t>
        <a:bodyPr/>
        <a:lstStyle/>
        <a:p>
          <a:endParaRPr lang="es-AR"/>
        </a:p>
      </dgm:t>
    </dgm:pt>
    <dgm:pt modelId="{BF00E791-B54A-4CEE-A2B4-976E7262AD8E}" type="pres">
      <dgm:prSet presAssocID="{AD838B15-40E9-48F7-B0B9-CBEC36A3A62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5025DEFA-CCC6-4D95-9B16-F9F41A291820}" type="pres">
      <dgm:prSet presAssocID="{AD838B15-40E9-48F7-B0B9-CBEC36A3A627}" presName="radial" presStyleCnt="0">
        <dgm:presLayoutVars>
          <dgm:animLvl val="ctr"/>
        </dgm:presLayoutVars>
      </dgm:prSet>
      <dgm:spPr/>
      <dgm:t>
        <a:bodyPr/>
        <a:lstStyle/>
        <a:p>
          <a:endParaRPr lang="es-AR"/>
        </a:p>
      </dgm:t>
    </dgm:pt>
    <dgm:pt modelId="{C88048A5-AF7E-428E-8925-A3724278D741}" type="pres">
      <dgm:prSet presAssocID="{870B2CA4-F31B-49A0-B260-B221D7D52DEA}" presName="centerShape" presStyleLbl="vennNode1" presStyleIdx="0" presStyleCnt="5"/>
      <dgm:spPr/>
      <dgm:t>
        <a:bodyPr/>
        <a:lstStyle/>
        <a:p>
          <a:endParaRPr lang="es-AR"/>
        </a:p>
      </dgm:t>
    </dgm:pt>
    <dgm:pt modelId="{181BD777-E17A-4D15-99C4-327A4324E06A}" type="pres">
      <dgm:prSet presAssocID="{35C956A7-3A31-4933-85E9-60C721A1D20F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091767F-EF9F-4ABA-9CB4-7F926448D94B}" type="pres">
      <dgm:prSet presAssocID="{1FB396A3-545B-49EA-82A3-C557D0BDC76F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659457E-8A3B-4578-81B5-E20F988B9AF6}" type="pres">
      <dgm:prSet presAssocID="{3DF83D56-4133-45C2-B8F3-07270BD760CD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F61A550F-B6D4-4546-A560-0A49F28CDF6A}" type="pres">
      <dgm:prSet presAssocID="{3D9F8659-6B5A-42A4-80E0-F62CD952195F}" presName="node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405CB692-645A-424F-9D64-777AB5365AA7}" srcId="{870B2CA4-F31B-49A0-B260-B221D7D52DEA}" destId="{1FB396A3-545B-49EA-82A3-C557D0BDC76F}" srcOrd="1" destOrd="0" parTransId="{1BA66ADF-BE17-4D2A-AB16-D65AFE112319}" sibTransId="{B2F2C82F-E939-47E1-9886-1027FF668F65}"/>
    <dgm:cxn modelId="{B685D034-769B-44D1-9118-E6DC9CEF5124}" type="presOf" srcId="{3D9F8659-6B5A-42A4-80E0-F62CD952195F}" destId="{F61A550F-B6D4-4546-A560-0A49F28CDF6A}" srcOrd="0" destOrd="0" presId="urn:microsoft.com/office/officeart/2005/8/layout/radial3"/>
    <dgm:cxn modelId="{532CED58-BEB7-415A-A831-15BB506E298B}" type="presOf" srcId="{35C956A7-3A31-4933-85E9-60C721A1D20F}" destId="{181BD777-E17A-4D15-99C4-327A4324E06A}" srcOrd="0" destOrd="0" presId="urn:microsoft.com/office/officeart/2005/8/layout/radial3"/>
    <dgm:cxn modelId="{193EE60B-CB54-47D7-8EEB-C665958F4032}" type="presOf" srcId="{3DF83D56-4133-45C2-B8F3-07270BD760CD}" destId="{E659457E-8A3B-4578-81B5-E20F988B9AF6}" srcOrd="0" destOrd="0" presId="urn:microsoft.com/office/officeart/2005/8/layout/radial3"/>
    <dgm:cxn modelId="{8269E242-F609-4AB7-9644-60CDA5811F26}" srcId="{870B2CA4-F31B-49A0-B260-B221D7D52DEA}" destId="{35C956A7-3A31-4933-85E9-60C721A1D20F}" srcOrd="0" destOrd="0" parTransId="{029FF8C1-4802-4853-B15E-9E20F94E531A}" sibTransId="{ABB06BCC-A17E-4DCB-AC6C-BE5A9E6266A2}"/>
    <dgm:cxn modelId="{3457D084-1971-472A-A385-F23EA42CB83E}" type="presOf" srcId="{1FB396A3-545B-49EA-82A3-C557D0BDC76F}" destId="{6091767F-EF9F-4ABA-9CB4-7F926448D94B}" srcOrd="0" destOrd="0" presId="urn:microsoft.com/office/officeart/2005/8/layout/radial3"/>
    <dgm:cxn modelId="{D73E1A28-A3BC-4071-B0BD-016B0661CB98}" srcId="{AD838B15-40E9-48F7-B0B9-CBEC36A3A627}" destId="{870B2CA4-F31B-49A0-B260-B221D7D52DEA}" srcOrd="0" destOrd="0" parTransId="{181D5143-DB56-4D74-8147-FD150D27A3D9}" sibTransId="{80D10AC4-DDA7-4E1A-8558-DA8F3D31C878}"/>
    <dgm:cxn modelId="{B3B0E2F5-9DFC-48F3-AFA8-3D1AF93075EF}" srcId="{870B2CA4-F31B-49A0-B260-B221D7D52DEA}" destId="{3D9F8659-6B5A-42A4-80E0-F62CD952195F}" srcOrd="3" destOrd="0" parTransId="{227437D6-E227-4F73-B5F7-CA33EA777C3D}" sibTransId="{83CDE58E-B600-4C32-9850-C061EDE1C495}"/>
    <dgm:cxn modelId="{915B3322-A16F-4A87-B57C-5BBB9022EE5D}" type="presOf" srcId="{870B2CA4-F31B-49A0-B260-B221D7D52DEA}" destId="{C88048A5-AF7E-428E-8925-A3724278D741}" srcOrd="0" destOrd="0" presId="urn:microsoft.com/office/officeart/2005/8/layout/radial3"/>
    <dgm:cxn modelId="{8CD4FCCB-6653-4D49-AAEB-42C1E9C6C44B}" type="presOf" srcId="{AD838B15-40E9-48F7-B0B9-CBEC36A3A627}" destId="{BF00E791-B54A-4CEE-A2B4-976E7262AD8E}" srcOrd="0" destOrd="0" presId="urn:microsoft.com/office/officeart/2005/8/layout/radial3"/>
    <dgm:cxn modelId="{5D100966-8BC9-445F-9455-68FB55A05B95}" srcId="{870B2CA4-F31B-49A0-B260-B221D7D52DEA}" destId="{3DF83D56-4133-45C2-B8F3-07270BD760CD}" srcOrd="2" destOrd="0" parTransId="{E62AACDB-EBB3-4CF3-9FF6-7FEB6476A611}" sibTransId="{863633B3-601D-497A-98D4-10C79FF2DCA2}"/>
    <dgm:cxn modelId="{484A380A-9107-469C-AEFF-D100C613F714}" type="presParOf" srcId="{BF00E791-B54A-4CEE-A2B4-976E7262AD8E}" destId="{5025DEFA-CCC6-4D95-9B16-F9F41A291820}" srcOrd="0" destOrd="0" presId="urn:microsoft.com/office/officeart/2005/8/layout/radial3"/>
    <dgm:cxn modelId="{13DEE69F-7BBC-48DF-9481-B5D581F6D3A1}" type="presParOf" srcId="{5025DEFA-CCC6-4D95-9B16-F9F41A291820}" destId="{C88048A5-AF7E-428E-8925-A3724278D741}" srcOrd="0" destOrd="0" presId="urn:microsoft.com/office/officeart/2005/8/layout/radial3"/>
    <dgm:cxn modelId="{388D7A5A-9E4E-45E9-8526-9E59BB77DE7D}" type="presParOf" srcId="{5025DEFA-CCC6-4D95-9B16-F9F41A291820}" destId="{181BD777-E17A-4D15-99C4-327A4324E06A}" srcOrd="1" destOrd="0" presId="urn:microsoft.com/office/officeart/2005/8/layout/radial3"/>
    <dgm:cxn modelId="{746513E7-9869-43EF-B6E3-3FE36C89459E}" type="presParOf" srcId="{5025DEFA-CCC6-4D95-9B16-F9F41A291820}" destId="{6091767F-EF9F-4ABA-9CB4-7F926448D94B}" srcOrd="2" destOrd="0" presId="urn:microsoft.com/office/officeart/2005/8/layout/radial3"/>
    <dgm:cxn modelId="{A422F3ED-A74F-4175-AE55-7DFD0AF9CE91}" type="presParOf" srcId="{5025DEFA-CCC6-4D95-9B16-F9F41A291820}" destId="{E659457E-8A3B-4578-81B5-E20F988B9AF6}" srcOrd="3" destOrd="0" presId="urn:microsoft.com/office/officeart/2005/8/layout/radial3"/>
    <dgm:cxn modelId="{3F8DF416-45BD-4F37-9881-5B7F2B6A756A}" type="presParOf" srcId="{5025DEFA-CCC6-4D95-9B16-F9F41A291820}" destId="{F61A550F-B6D4-4546-A560-0A49F28CDF6A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8048A5-AF7E-428E-8925-A3724278D741}">
      <dsp:nvSpPr>
        <dsp:cNvPr id="0" name=""/>
        <dsp:cNvSpPr/>
      </dsp:nvSpPr>
      <dsp:spPr>
        <a:xfrm>
          <a:off x="1366964" y="1003704"/>
          <a:ext cx="2500456" cy="250045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200" kern="1200" dirty="0" smtClean="0"/>
            <a:t>Tasas y contribuciones </a:t>
          </a:r>
          <a:r>
            <a:rPr lang="es-AR" sz="2200" b="1" kern="1200" dirty="0" smtClean="0"/>
            <a:t>72,8%</a:t>
          </a:r>
          <a:endParaRPr lang="es-AR" sz="2200" b="1" kern="1200" dirty="0"/>
        </a:p>
      </dsp:txBody>
      <dsp:txXfrm>
        <a:off x="1733147" y="1369887"/>
        <a:ext cx="1768090" cy="1768090"/>
      </dsp:txXfrm>
    </dsp:sp>
    <dsp:sp modelId="{181BD777-E17A-4D15-99C4-327A4324E06A}">
      <dsp:nvSpPr>
        <dsp:cNvPr id="0" name=""/>
        <dsp:cNvSpPr/>
      </dsp:nvSpPr>
      <dsp:spPr>
        <a:xfrm>
          <a:off x="1992078" y="446"/>
          <a:ext cx="1250228" cy="125022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500" kern="1200" dirty="0" smtClean="0"/>
            <a:t>Impuestos delegados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500" b="1" kern="1200" dirty="0" smtClean="0"/>
            <a:t>6,2%</a:t>
          </a:r>
          <a:endParaRPr lang="es-AR" sz="1500" b="1" kern="1200" dirty="0"/>
        </a:p>
      </dsp:txBody>
      <dsp:txXfrm>
        <a:off x="2175170" y="183538"/>
        <a:ext cx="884044" cy="884044"/>
      </dsp:txXfrm>
    </dsp:sp>
    <dsp:sp modelId="{6091767F-EF9F-4ABA-9CB4-7F926448D94B}">
      <dsp:nvSpPr>
        <dsp:cNvPr id="0" name=""/>
        <dsp:cNvSpPr/>
      </dsp:nvSpPr>
      <dsp:spPr>
        <a:xfrm>
          <a:off x="3620450" y="1628818"/>
          <a:ext cx="1250228" cy="125022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500" kern="1200" dirty="0" smtClean="0"/>
            <a:t>Venta de bs. y ss. </a:t>
          </a:r>
          <a:r>
            <a:rPr lang="es-AR" sz="1500" b="1" kern="1200" dirty="0" smtClean="0"/>
            <a:t>1,6%</a:t>
          </a:r>
          <a:endParaRPr lang="es-AR" sz="1500" b="1" kern="1200" dirty="0"/>
        </a:p>
      </dsp:txBody>
      <dsp:txXfrm>
        <a:off x="3803542" y="1811910"/>
        <a:ext cx="884044" cy="884044"/>
      </dsp:txXfrm>
    </dsp:sp>
    <dsp:sp modelId="{E659457E-8A3B-4578-81B5-E20F988B9AF6}">
      <dsp:nvSpPr>
        <dsp:cNvPr id="0" name=""/>
        <dsp:cNvSpPr/>
      </dsp:nvSpPr>
      <dsp:spPr>
        <a:xfrm>
          <a:off x="1992078" y="3257191"/>
          <a:ext cx="1250228" cy="125022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500" kern="1200" dirty="0" smtClean="0"/>
            <a:t>Rentas de la </a:t>
          </a:r>
          <a:r>
            <a:rPr lang="es-AR" sz="1500" kern="1200" dirty="0" err="1" smtClean="0"/>
            <a:t>prop</a:t>
          </a:r>
          <a:r>
            <a:rPr lang="es-AR" sz="1500" kern="1200" dirty="0" smtClean="0"/>
            <a:t>. </a:t>
          </a:r>
          <a:r>
            <a:rPr lang="es-AR" sz="1500" b="1" kern="1200" dirty="0" smtClean="0"/>
            <a:t>0,9%</a:t>
          </a:r>
          <a:endParaRPr lang="es-AR" sz="1500" b="1" kern="1200" dirty="0"/>
        </a:p>
      </dsp:txBody>
      <dsp:txXfrm>
        <a:off x="2175170" y="3440283"/>
        <a:ext cx="884044" cy="884044"/>
      </dsp:txXfrm>
    </dsp:sp>
    <dsp:sp modelId="{F61A550F-B6D4-4546-A560-0A49F28CDF6A}">
      <dsp:nvSpPr>
        <dsp:cNvPr id="0" name=""/>
        <dsp:cNvSpPr/>
      </dsp:nvSpPr>
      <dsp:spPr>
        <a:xfrm>
          <a:off x="363705" y="1628818"/>
          <a:ext cx="1250228" cy="125022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500" kern="1200" dirty="0" smtClean="0"/>
            <a:t>Ingresos no tributarios </a:t>
          </a:r>
          <a:r>
            <a:rPr lang="es-AR" sz="1500" b="1" kern="1200" dirty="0" smtClean="0"/>
            <a:t>18,5%</a:t>
          </a:r>
          <a:endParaRPr lang="es-AR" sz="1500" b="1" kern="1200" dirty="0"/>
        </a:p>
      </dsp:txBody>
      <dsp:txXfrm>
        <a:off x="546797" y="1811910"/>
        <a:ext cx="884044" cy="8840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C24EA-8346-4C8B-943C-AD383301A03D}" type="datetimeFigureOut">
              <a:rPr lang="id-ID" smtClean="0"/>
              <a:t>03/08/2016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CE71F5-2935-4BFA-B369-9FA3FAF55664}" type="slidenum">
              <a:rPr lang="id-ID" smtClean="0"/>
              <a:t>‹Nº›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950297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8D06E5-932C-4F36-8614-8789767FBCD2}" type="datetimeFigureOut">
              <a:rPr lang="id-ID" smtClean="0"/>
              <a:t>03/08/2016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C38DD1-33AA-4996-977A-42B26A155BBE}" type="slidenum">
              <a:rPr lang="id-ID" smtClean="0"/>
              <a:t>‹Nº›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05931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64050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38DD1-33AA-4996-977A-42B26A155BBE}" type="slidenum">
              <a:rPr lang="id-ID" smtClean="0">
                <a:solidFill>
                  <a:prstClr val="black"/>
                </a:solidFill>
              </a:rPr>
              <a:pPr/>
              <a:t>4</a:t>
            </a:fld>
            <a:endParaRPr lang="id-ID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042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BEF22-2F9D-4E64-8C4B-C4F4288B6F4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514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BC63-C649-42C3-9C85-0F873F8F0B35}" type="datetimeFigureOut">
              <a:rPr lang="id-ID" smtClean="0"/>
              <a:t>03/08/2016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6DFD3-2AF0-4B06-81C8-CF1C6F54D29C}" type="slidenum">
              <a:rPr lang="id-ID" smtClean="0"/>
              <a:t>‹Nº›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25735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604" y="274638"/>
            <a:ext cx="701619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4" y="1443836"/>
            <a:ext cx="7016195" cy="4275740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792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7900" y="274638"/>
            <a:ext cx="748254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7900" y="1596540"/>
            <a:ext cx="366492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7900" y="2226402"/>
            <a:ext cx="3664920" cy="3798583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35525" y="1596540"/>
            <a:ext cx="366492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5525" y="2226402"/>
            <a:ext cx="3664920" cy="3798583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501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BC63-C649-42C3-9C85-0F873F8F0B35}" type="datetimeFigureOut">
              <a:rPr lang="id-ID" smtClean="0">
                <a:solidFill>
                  <a:prstClr val="black">
                    <a:tint val="75000"/>
                  </a:prstClr>
                </a:solidFill>
              </a:rPr>
              <a:pPr/>
              <a:t>03/08/2016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6DFD3-2AF0-4B06-81C8-CF1C6F54D29C}" type="slidenum">
              <a:rPr lang="id-ID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1318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-1"/>
            <a:ext cx="9144000" cy="4152123"/>
          </a:xfrm>
          <a:prstGeom prst="rect">
            <a:avLst/>
          </a:prstGeom>
          <a:pattFill prst="pct5">
            <a:fgClr>
              <a:schemeClr val="tx2">
                <a:lumMod val="75000"/>
              </a:schemeClr>
            </a:fgClr>
            <a:bgClr>
              <a:schemeClr val="tx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8646737" y="273543"/>
            <a:ext cx="346436" cy="345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8646737" y="573424"/>
            <a:ext cx="346436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8647472" y="305131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prstClr val="white"/>
                </a:solidFill>
              </a:rPr>
              <a:pPr algn="ctr"/>
              <a:t>‹Nº›</a:t>
            </a:fld>
            <a:endParaRPr lang="id-ID" sz="1050" dirty="0">
              <a:solidFill>
                <a:prstClr val="white"/>
              </a:solidFill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260564" y="6409324"/>
            <a:ext cx="168062" cy="221156"/>
            <a:chOff x="4328868" y="5502988"/>
            <a:chExt cx="500307" cy="493774"/>
          </a:xfrm>
        </p:grpSpPr>
        <p:sp>
          <p:nvSpPr>
            <p:cNvPr id="17" name="Freeform 16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18" name="Freeform 17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19" name="Group 18"/>
          <p:cNvGrpSpPr/>
          <p:nvPr userDrawn="1"/>
        </p:nvGrpSpPr>
        <p:grpSpPr>
          <a:xfrm flipH="1">
            <a:off x="700282" y="6409324"/>
            <a:ext cx="168062" cy="221156"/>
            <a:chOff x="4328868" y="5502988"/>
            <a:chExt cx="500307" cy="493774"/>
          </a:xfrm>
        </p:grpSpPr>
        <p:sp>
          <p:nvSpPr>
            <p:cNvPr id="20" name="Freeform 19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21" name="Freeform 20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cxnSp>
        <p:nvCxnSpPr>
          <p:cNvPr id="22" name="Straight Connector 21"/>
          <p:cNvCxnSpPr/>
          <p:nvPr userDrawn="1"/>
        </p:nvCxnSpPr>
        <p:spPr>
          <a:xfrm>
            <a:off x="414532" y="6522684"/>
            <a:ext cx="28575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949304" y="1547493"/>
            <a:ext cx="1245394" cy="1245600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78550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087505" y="2352185"/>
            <a:ext cx="3044450" cy="1976488"/>
          </a:xfrm>
        </p:spPr>
        <p:txBody>
          <a:bodyPr>
            <a:normAutofit/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2352185"/>
            <a:ext cx="3043753" cy="1976488"/>
          </a:xfrm>
        </p:spPr>
        <p:txBody>
          <a:bodyPr>
            <a:normAutofit/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60564" y="6409324"/>
            <a:ext cx="168062" cy="221156"/>
            <a:chOff x="4328868" y="5502988"/>
            <a:chExt cx="500307" cy="493774"/>
          </a:xfrm>
        </p:grpSpPr>
        <p:sp>
          <p:nvSpPr>
            <p:cNvPr id="18" name="Freeform 1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19" name="Freeform 1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20" name="Group 19"/>
          <p:cNvGrpSpPr/>
          <p:nvPr userDrawn="1"/>
        </p:nvGrpSpPr>
        <p:grpSpPr>
          <a:xfrm flipH="1">
            <a:off x="700282" y="6409324"/>
            <a:ext cx="168062" cy="221156"/>
            <a:chOff x="4328868" y="5502988"/>
            <a:chExt cx="500307" cy="493774"/>
          </a:xfrm>
        </p:grpSpPr>
        <p:sp>
          <p:nvSpPr>
            <p:cNvPr id="21" name="Freeform 2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22" name="Freeform 2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cxnSp>
        <p:nvCxnSpPr>
          <p:cNvPr id="23" name="Straight Connector 22"/>
          <p:cNvCxnSpPr/>
          <p:nvPr userDrawn="1"/>
        </p:nvCxnSpPr>
        <p:spPr>
          <a:xfrm>
            <a:off x="414532" y="6522684"/>
            <a:ext cx="28575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 userDrawn="1"/>
        </p:nvSpPr>
        <p:spPr>
          <a:xfrm>
            <a:off x="8646737" y="273543"/>
            <a:ext cx="346436" cy="345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8646737" y="573424"/>
            <a:ext cx="346436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8647472" y="305131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prstClr val="white"/>
                </a:solidFill>
              </a:rPr>
              <a:pPr algn="ctr"/>
              <a:t>‹Nº›</a:t>
            </a:fld>
            <a:endParaRPr lang="id-ID" sz="10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922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525500" cy="2286000"/>
          </a:xfr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0" y="2286000"/>
            <a:ext cx="1525500" cy="2286000"/>
          </a:xfr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4572000"/>
            <a:ext cx="1525500" cy="2286000"/>
          </a:xfr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1527989" y="0"/>
            <a:ext cx="1525500" cy="2286000"/>
          </a:xfr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527989" y="2286000"/>
            <a:ext cx="1525500" cy="2286000"/>
          </a:xfr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1527989" y="4572000"/>
            <a:ext cx="1525500" cy="2286000"/>
          </a:xfr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3053489" y="0"/>
            <a:ext cx="1525500" cy="2286000"/>
          </a:xfr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3053489" y="2286000"/>
            <a:ext cx="1525500" cy="2286000"/>
          </a:xfr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3053489" y="4572000"/>
            <a:ext cx="1525500" cy="2286000"/>
          </a:xfr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581479" y="0"/>
            <a:ext cx="1525500" cy="2286000"/>
          </a:xfr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581479" y="2286000"/>
            <a:ext cx="1525500" cy="2286000"/>
          </a:xfr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581479" y="4572000"/>
            <a:ext cx="1525500" cy="2286000"/>
          </a:xfr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104489" y="0"/>
            <a:ext cx="1525500" cy="2286000"/>
          </a:xfr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6104489" y="2286000"/>
            <a:ext cx="1525500" cy="2286000"/>
          </a:xfr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6104489" y="4572000"/>
            <a:ext cx="1525500" cy="2286000"/>
          </a:xfr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632479" y="0"/>
            <a:ext cx="1525500" cy="2286000"/>
          </a:xfr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7632479" y="2286000"/>
            <a:ext cx="1525500" cy="2286000"/>
          </a:xfr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7632479" y="4572000"/>
            <a:ext cx="1525500" cy="2286000"/>
          </a:xfr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34707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087630" y="2589745"/>
            <a:ext cx="1273385" cy="1274400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978898" y="2589745"/>
            <a:ext cx="1273385" cy="1274400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81589" y="2589745"/>
            <a:ext cx="1273385" cy="1274400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772856" y="2589745"/>
            <a:ext cx="1273385" cy="1274400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260564" y="6409324"/>
            <a:ext cx="168062" cy="221156"/>
            <a:chOff x="4328868" y="5502988"/>
            <a:chExt cx="500307" cy="493774"/>
          </a:xfrm>
        </p:grpSpPr>
        <p:sp>
          <p:nvSpPr>
            <p:cNvPr id="17" name="Freeform 16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18" name="Freeform 17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19" name="Group 18"/>
          <p:cNvGrpSpPr/>
          <p:nvPr userDrawn="1"/>
        </p:nvGrpSpPr>
        <p:grpSpPr>
          <a:xfrm flipH="1">
            <a:off x="700282" y="6409324"/>
            <a:ext cx="168062" cy="221156"/>
            <a:chOff x="4328868" y="5502988"/>
            <a:chExt cx="500307" cy="493774"/>
          </a:xfrm>
        </p:grpSpPr>
        <p:sp>
          <p:nvSpPr>
            <p:cNvPr id="20" name="Freeform 19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21" name="Freeform 20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cxnSp>
        <p:nvCxnSpPr>
          <p:cNvPr id="22" name="Straight Connector 21"/>
          <p:cNvCxnSpPr/>
          <p:nvPr userDrawn="1"/>
        </p:nvCxnSpPr>
        <p:spPr>
          <a:xfrm>
            <a:off x="414532" y="6522684"/>
            <a:ext cx="28575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 userDrawn="1"/>
        </p:nvSpPr>
        <p:spPr>
          <a:xfrm>
            <a:off x="8646737" y="273543"/>
            <a:ext cx="346436" cy="345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 userDrawn="1"/>
        </p:nvSpPr>
        <p:spPr>
          <a:xfrm>
            <a:off x="8646737" y="573424"/>
            <a:ext cx="346436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8647472" y="305131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prstClr val="white"/>
                </a:solidFill>
              </a:rPr>
              <a:pPr algn="ctr"/>
              <a:t>‹Nº›</a:t>
            </a:fld>
            <a:endParaRPr lang="id-ID" sz="10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314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33370" y="2528362"/>
            <a:ext cx="1273385" cy="1274400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260564" y="6409324"/>
            <a:ext cx="168062" cy="221156"/>
            <a:chOff x="4328868" y="5502988"/>
            <a:chExt cx="500307" cy="493774"/>
          </a:xfrm>
        </p:grpSpPr>
        <p:sp>
          <p:nvSpPr>
            <p:cNvPr id="15" name="Freeform 1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16" name="Freeform 1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17" name="Group 16"/>
          <p:cNvGrpSpPr/>
          <p:nvPr userDrawn="1"/>
        </p:nvGrpSpPr>
        <p:grpSpPr>
          <a:xfrm flipH="1">
            <a:off x="700282" y="6409324"/>
            <a:ext cx="168062" cy="221156"/>
            <a:chOff x="4328868" y="5502988"/>
            <a:chExt cx="500307" cy="493774"/>
          </a:xfrm>
        </p:grpSpPr>
        <p:sp>
          <p:nvSpPr>
            <p:cNvPr id="18" name="Freeform 1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19" name="Freeform 1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cxnSp>
        <p:nvCxnSpPr>
          <p:cNvPr id="20" name="Straight Connector 19"/>
          <p:cNvCxnSpPr/>
          <p:nvPr userDrawn="1"/>
        </p:nvCxnSpPr>
        <p:spPr>
          <a:xfrm>
            <a:off x="414532" y="6522684"/>
            <a:ext cx="28575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8646737" y="273543"/>
            <a:ext cx="346436" cy="345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8646737" y="573424"/>
            <a:ext cx="346436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8647472" y="305131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prstClr val="white"/>
                </a:solidFill>
              </a:rPr>
              <a:pPr algn="ctr"/>
              <a:t>‹Nº›</a:t>
            </a:fld>
            <a:endParaRPr lang="id-ID" sz="10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163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916781" y="2277533"/>
            <a:ext cx="2330054" cy="1550950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400339" y="2277533"/>
            <a:ext cx="2330054" cy="1550950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893536" y="2277533"/>
            <a:ext cx="2330054" cy="1550950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4" name="Freeform 5"/>
          <p:cNvSpPr>
            <a:spLocks/>
          </p:cNvSpPr>
          <p:nvPr userDrawn="1"/>
        </p:nvSpPr>
        <p:spPr bwMode="auto">
          <a:xfrm flipH="1">
            <a:off x="6978942" y="2655844"/>
            <a:ext cx="1003102" cy="1337469"/>
          </a:xfrm>
          <a:custGeom>
            <a:avLst/>
            <a:gdLst>
              <a:gd name="T0" fmla="*/ 731 w 1169"/>
              <a:gd name="T1" fmla="*/ 0 h 1169"/>
              <a:gd name="T2" fmla="*/ 0 w 1169"/>
              <a:gd name="T3" fmla="*/ 0 h 1169"/>
              <a:gd name="T4" fmla="*/ 0 w 1169"/>
              <a:gd name="T5" fmla="*/ 731 h 1169"/>
              <a:gd name="T6" fmla="*/ 439 w 1169"/>
              <a:gd name="T7" fmla="*/ 1169 h 1169"/>
              <a:gd name="T8" fmla="*/ 1169 w 1169"/>
              <a:gd name="T9" fmla="*/ 1169 h 1169"/>
              <a:gd name="T10" fmla="*/ 1169 w 1169"/>
              <a:gd name="T11" fmla="*/ 439 h 1169"/>
              <a:gd name="T12" fmla="*/ 731 w 1169"/>
              <a:gd name="T13" fmla="*/ 0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69" h="1169">
                <a:moveTo>
                  <a:pt x="7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731"/>
                  <a:pt x="0" y="731"/>
                  <a:pt x="0" y="731"/>
                </a:cubicBezTo>
                <a:cubicBezTo>
                  <a:pt x="0" y="973"/>
                  <a:pt x="196" y="1169"/>
                  <a:pt x="439" y="1169"/>
                </a:cubicBezTo>
                <a:cubicBezTo>
                  <a:pt x="1169" y="1169"/>
                  <a:pt x="1169" y="1169"/>
                  <a:pt x="1169" y="1169"/>
                </a:cubicBezTo>
                <a:cubicBezTo>
                  <a:pt x="1169" y="439"/>
                  <a:pt x="1169" y="439"/>
                  <a:pt x="1169" y="439"/>
                </a:cubicBezTo>
                <a:cubicBezTo>
                  <a:pt x="1169" y="196"/>
                  <a:pt x="973" y="0"/>
                  <a:pt x="731" y="0"/>
                </a:cubicBezTo>
                <a:close/>
              </a:path>
            </a:pathLst>
          </a:cu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050">
              <a:solidFill>
                <a:srgbClr val="2D8AC9"/>
              </a:solidFill>
            </a:endParaRPr>
          </a:p>
        </p:txBody>
      </p:sp>
      <p:sp>
        <p:nvSpPr>
          <p:cNvPr id="19" name="Freeform 5"/>
          <p:cNvSpPr>
            <a:spLocks/>
          </p:cNvSpPr>
          <p:nvPr userDrawn="1"/>
        </p:nvSpPr>
        <p:spPr bwMode="auto">
          <a:xfrm flipH="1">
            <a:off x="6264644" y="2453989"/>
            <a:ext cx="391321" cy="521761"/>
          </a:xfrm>
          <a:custGeom>
            <a:avLst/>
            <a:gdLst>
              <a:gd name="T0" fmla="*/ 731 w 1169"/>
              <a:gd name="T1" fmla="*/ 0 h 1169"/>
              <a:gd name="T2" fmla="*/ 0 w 1169"/>
              <a:gd name="T3" fmla="*/ 0 h 1169"/>
              <a:gd name="T4" fmla="*/ 0 w 1169"/>
              <a:gd name="T5" fmla="*/ 731 h 1169"/>
              <a:gd name="T6" fmla="*/ 439 w 1169"/>
              <a:gd name="T7" fmla="*/ 1169 h 1169"/>
              <a:gd name="T8" fmla="*/ 1169 w 1169"/>
              <a:gd name="T9" fmla="*/ 1169 h 1169"/>
              <a:gd name="T10" fmla="*/ 1169 w 1169"/>
              <a:gd name="T11" fmla="*/ 439 h 1169"/>
              <a:gd name="T12" fmla="*/ 731 w 1169"/>
              <a:gd name="T13" fmla="*/ 0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69" h="1169">
                <a:moveTo>
                  <a:pt x="7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731"/>
                  <a:pt x="0" y="731"/>
                  <a:pt x="0" y="731"/>
                </a:cubicBezTo>
                <a:cubicBezTo>
                  <a:pt x="0" y="973"/>
                  <a:pt x="196" y="1169"/>
                  <a:pt x="439" y="1169"/>
                </a:cubicBezTo>
                <a:cubicBezTo>
                  <a:pt x="1169" y="1169"/>
                  <a:pt x="1169" y="1169"/>
                  <a:pt x="1169" y="1169"/>
                </a:cubicBezTo>
                <a:cubicBezTo>
                  <a:pt x="1169" y="439"/>
                  <a:pt x="1169" y="439"/>
                  <a:pt x="1169" y="439"/>
                </a:cubicBezTo>
                <a:cubicBezTo>
                  <a:pt x="1169" y="196"/>
                  <a:pt x="973" y="0"/>
                  <a:pt x="731" y="0"/>
                </a:cubicBezTo>
                <a:close/>
              </a:path>
            </a:pathLst>
          </a:cu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050">
              <a:solidFill>
                <a:srgbClr val="2D8AC9"/>
              </a:solidFill>
            </a:endParaRPr>
          </a:p>
        </p:txBody>
      </p:sp>
      <p:grpSp>
        <p:nvGrpSpPr>
          <p:cNvPr id="31" name="Group 30"/>
          <p:cNvGrpSpPr/>
          <p:nvPr userDrawn="1"/>
        </p:nvGrpSpPr>
        <p:grpSpPr>
          <a:xfrm>
            <a:off x="260564" y="6409324"/>
            <a:ext cx="168062" cy="221156"/>
            <a:chOff x="4328868" y="5502988"/>
            <a:chExt cx="500307" cy="493774"/>
          </a:xfrm>
        </p:grpSpPr>
        <p:sp>
          <p:nvSpPr>
            <p:cNvPr id="32" name="Freeform 31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33" name="Freeform 32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34" name="Group 33"/>
          <p:cNvGrpSpPr/>
          <p:nvPr userDrawn="1"/>
        </p:nvGrpSpPr>
        <p:grpSpPr>
          <a:xfrm flipH="1">
            <a:off x="700282" y="6409324"/>
            <a:ext cx="168062" cy="221156"/>
            <a:chOff x="4328868" y="5502988"/>
            <a:chExt cx="500307" cy="493774"/>
          </a:xfrm>
        </p:grpSpPr>
        <p:sp>
          <p:nvSpPr>
            <p:cNvPr id="35" name="Freeform 34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36" name="Freeform 35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cxnSp>
        <p:nvCxnSpPr>
          <p:cNvPr id="37" name="Straight Connector 36"/>
          <p:cNvCxnSpPr/>
          <p:nvPr userDrawn="1"/>
        </p:nvCxnSpPr>
        <p:spPr>
          <a:xfrm>
            <a:off x="414532" y="6522684"/>
            <a:ext cx="28575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8646737" y="273543"/>
            <a:ext cx="346436" cy="345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8646737" y="573424"/>
            <a:ext cx="346436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26" name="TextBox 25"/>
          <p:cNvSpPr txBox="1"/>
          <p:nvPr userDrawn="1"/>
        </p:nvSpPr>
        <p:spPr>
          <a:xfrm>
            <a:off x="8647472" y="305131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prstClr val="white"/>
                </a:solidFill>
              </a:rPr>
              <a:pPr algn="ctr"/>
              <a:t>‹Nº›</a:t>
            </a:fld>
            <a:endParaRPr lang="id-ID" sz="1050" dirty="0">
              <a:solidFill>
                <a:prstClr val="white"/>
              </a:solidFill>
            </a:endParaRPr>
          </a:p>
        </p:txBody>
      </p:sp>
      <p:sp>
        <p:nvSpPr>
          <p:cNvPr id="4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16781" y="3965003"/>
            <a:ext cx="2330054" cy="1550950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4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00339" y="3965003"/>
            <a:ext cx="2330054" cy="1550950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4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5893536" y="3965003"/>
            <a:ext cx="2330054" cy="1550950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65091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9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 userDrawn="1"/>
        </p:nvGrpSpPr>
        <p:grpSpPr>
          <a:xfrm>
            <a:off x="260564" y="6409324"/>
            <a:ext cx="168062" cy="221156"/>
            <a:chOff x="4328868" y="5502988"/>
            <a:chExt cx="500307" cy="493774"/>
          </a:xfrm>
        </p:grpSpPr>
        <p:sp>
          <p:nvSpPr>
            <p:cNvPr id="29" name="Freeform 28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30" name="Freeform 29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 flipH="1">
            <a:off x="700282" y="6409324"/>
            <a:ext cx="168062" cy="221156"/>
            <a:chOff x="4328868" y="5502988"/>
            <a:chExt cx="500307" cy="493774"/>
          </a:xfrm>
        </p:grpSpPr>
        <p:sp>
          <p:nvSpPr>
            <p:cNvPr id="32" name="Freeform 31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33" name="Freeform 32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cxnSp>
        <p:nvCxnSpPr>
          <p:cNvPr id="34" name="Straight Connector 33"/>
          <p:cNvCxnSpPr/>
          <p:nvPr userDrawn="1"/>
        </p:nvCxnSpPr>
        <p:spPr>
          <a:xfrm>
            <a:off x="414532" y="6522684"/>
            <a:ext cx="28575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 userDrawn="1"/>
        </p:nvSpPr>
        <p:spPr>
          <a:xfrm>
            <a:off x="8646737" y="273543"/>
            <a:ext cx="346436" cy="345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8646737" y="573424"/>
            <a:ext cx="346436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8647472" y="305131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prstClr val="white"/>
                </a:solidFill>
              </a:rPr>
              <a:pPr algn="ctr"/>
              <a:t>‹Nº›</a:t>
            </a:fld>
            <a:endParaRPr lang="id-ID" sz="1050" dirty="0">
              <a:solidFill>
                <a:prstClr val="white"/>
              </a:solidFill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>
          <a:xfrm>
            <a:off x="894159" y="2471738"/>
            <a:ext cx="2405063" cy="2353539"/>
          </a:xfrm>
        </p:spPr>
        <p:txBody>
          <a:bodyPr>
            <a:normAutofit/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6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3365866" y="2471738"/>
            <a:ext cx="2405063" cy="2353539"/>
          </a:xfrm>
        </p:spPr>
        <p:txBody>
          <a:bodyPr>
            <a:normAutofit/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7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5857443" y="2471738"/>
            <a:ext cx="2405063" cy="2353539"/>
          </a:xfrm>
        </p:spPr>
        <p:txBody>
          <a:bodyPr>
            <a:normAutofit/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17481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0472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784100" y="2556932"/>
            <a:ext cx="3727308" cy="2827577"/>
          </a:xfrm>
        </p:spPr>
        <p:txBody>
          <a:bodyPr>
            <a:normAutofit/>
          </a:bodyPr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887572" y="2556932"/>
            <a:ext cx="3727308" cy="2827577"/>
          </a:xfrm>
        </p:spPr>
        <p:txBody>
          <a:bodyPr>
            <a:normAutofit/>
          </a:bodyPr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260564" y="6409324"/>
            <a:ext cx="168062" cy="221156"/>
            <a:chOff x="4328868" y="5502988"/>
            <a:chExt cx="500307" cy="493774"/>
          </a:xfrm>
        </p:grpSpPr>
        <p:sp>
          <p:nvSpPr>
            <p:cNvPr id="25" name="Freeform 2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26" name="Freeform 2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27" name="Group 26"/>
          <p:cNvGrpSpPr/>
          <p:nvPr userDrawn="1"/>
        </p:nvGrpSpPr>
        <p:grpSpPr>
          <a:xfrm flipH="1">
            <a:off x="700282" y="6409324"/>
            <a:ext cx="16806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29" name="Freeform 2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cxnSp>
        <p:nvCxnSpPr>
          <p:cNvPr id="30" name="Straight Connector 29"/>
          <p:cNvCxnSpPr/>
          <p:nvPr userDrawn="1"/>
        </p:nvCxnSpPr>
        <p:spPr>
          <a:xfrm>
            <a:off x="414532" y="6522684"/>
            <a:ext cx="28575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 userDrawn="1"/>
        </p:nvSpPr>
        <p:spPr>
          <a:xfrm>
            <a:off x="8646737" y="273543"/>
            <a:ext cx="346436" cy="345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8646737" y="573424"/>
            <a:ext cx="346436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8647472" y="305131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prstClr val="white"/>
                </a:solidFill>
              </a:rPr>
              <a:pPr algn="ctr"/>
              <a:t>‹Nº›</a:t>
            </a:fld>
            <a:endParaRPr lang="id-ID" sz="10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892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 userDrawn="1"/>
        </p:nvGrpSpPr>
        <p:grpSpPr>
          <a:xfrm>
            <a:off x="260564" y="6409324"/>
            <a:ext cx="168062" cy="221156"/>
            <a:chOff x="4328868" y="5502988"/>
            <a:chExt cx="500307" cy="493774"/>
          </a:xfrm>
        </p:grpSpPr>
        <p:sp>
          <p:nvSpPr>
            <p:cNvPr id="24" name="Freeform 23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25" name="Freeform 24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26" name="Group 25"/>
          <p:cNvGrpSpPr/>
          <p:nvPr userDrawn="1"/>
        </p:nvGrpSpPr>
        <p:grpSpPr>
          <a:xfrm flipH="1">
            <a:off x="700282" y="6409324"/>
            <a:ext cx="168062" cy="221156"/>
            <a:chOff x="4328868" y="5502988"/>
            <a:chExt cx="500307" cy="493774"/>
          </a:xfrm>
        </p:grpSpPr>
        <p:sp>
          <p:nvSpPr>
            <p:cNvPr id="27" name="Freeform 26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28" name="Freeform 27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414532" y="6522684"/>
            <a:ext cx="28575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 userDrawn="1"/>
        </p:nvSpPr>
        <p:spPr>
          <a:xfrm>
            <a:off x="8646737" y="273543"/>
            <a:ext cx="346436" cy="345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8646737" y="573424"/>
            <a:ext cx="346436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8647472" y="305131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prstClr val="white"/>
                </a:solidFill>
              </a:rPr>
              <a:pPr algn="ctr"/>
              <a:t>‹Nº›</a:t>
            </a:fld>
            <a:endParaRPr lang="id-ID" sz="1050" dirty="0">
              <a:solidFill>
                <a:prstClr val="white"/>
              </a:solidFill>
            </a:endParaRPr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784100" y="2556932"/>
            <a:ext cx="3727308" cy="2827577"/>
          </a:xfrm>
        </p:spPr>
        <p:txBody>
          <a:bodyPr>
            <a:normAutofit/>
          </a:bodyPr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35719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3143250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260564" y="6409324"/>
            <a:ext cx="168062" cy="221156"/>
            <a:chOff x="4328868" y="5502988"/>
            <a:chExt cx="500307" cy="493774"/>
          </a:xfrm>
        </p:grpSpPr>
        <p:sp>
          <p:nvSpPr>
            <p:cNvPr id="26" name="Freeform 25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27" name="Freeform 26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 flipH="1">
            <a:off x="700282" y="6409324"/>
            <a:ext cx="168062" cy="221156"/>
            <a:chOff x="4328868" y="5502988"/>
            <a:chExt cx="500307" cy="493774"/>
          </a:xfrm>
        </p:grpSpPr>
        <p:sp>
          <p:nvSpPr>
            <p:cNvPr id="29" name="Freeform 28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30" name="Freeform 29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cxnSp>
        <p:nvCxnSpPr>
          <p:cNvPr id="31" name="Straight Connector 30"/>
          <p:cNvCxnSpPr/>
          <p:nvPr userDrawn="1"/>
        </p:nvCxnSpPr>
        <p:spPr>
          <a:xfrm>
            <a:off x="414532" y="6522684"/>
            <a:ext cx="28575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 userDrawn="1"/>
        </p:nvSpPr>
        <p:spPr>
          <a:xfrm>
            <a:off x="8646737" y="273543"/>
            <a:ext cx="346436" cy="345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8646737" y="573424"/>
            <a:ext cx="346436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8647472" y="305131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prstClr val="white"/>
                </a:solidFill>
              </a:rPr>
              <a:pPr algn="ctr"/>
              <a:t>‹Nº›</a:t>
            </a:fld>
            <a:endParaRPr lang="id-ID" sz="1050" dirty="0">
              <a:solidFill>
                <a:prstClr val="white"/>
              </a:solidFill>
            </a:endParaRP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092442" y="1750898"/>
            <a:ext cx="1162755" cy="2018371"/>
          </a:xfrm>
        </p:spPr>
        <p:txBody>
          <a:bodyPr>
            <a:normAutofit/>
          </a:bodyPr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2141805" y="1486808"/>
            <a:ext cx="1332310" cy="2292867"/>
          </a:xfrm>
        </p:spPr>
        <p:txBody>
          <a:bodyPr>
            <a:normAutofit/>
          </a:bodyPr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789925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949724" y="3247467"/>
            <a:ext cx="5114993" cy="2780800"/>
          </a:xfrm>
        </p:spPr>
        <p:txBody>
          <a:bodyPr>
            <a:normAutofit/>
          </a:bodyPr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260564" y="6409324"/>
            <a:ext cx="168062" cy="221156"/>
            <a:chOff x="4328868" y="5502988"/>
            <a:chExt cx="500307" cy="493774"/>
          </a:xfrm>
        </p:grpSpPr>
        <p:sp>
          <p:nvSpPr>
            <p:cNvPr id="24" name="Freeform 23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25" name="Freeform 24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26" name="Group 25"/>
          <p:cNvGrpSpPr/>
          <p:nvPr userDrawn="1"/>
        </p:nvGrpSpPr>
        <p:grpSpPr>
          <a:xfrm flipH="1">
            <a:off x="700282" y="6409324"/>
            <a:ext cx="168062" cy="221156"/>
            <a:chOff x="4328868" y="5502988"/>
            <a:chExt cx="500307" cy="493774"/>
          </a:xfrm>
        </p:grpSpPr>
        <p:sp>
          <p:nvSpPr>
            <p:cNvPr id="27" name="Freeform 26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28" name="Freeform 27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414532" y="6522684"/>
            <a:ext cx="28575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 userDrawn="1"/>
        </p:nvSpPr>
        <p:spPr>
          <a:xfrm>
            <a:off x="8646737" y="273543"/>
            <a:ext cx="346436" cy="345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8646737" y="573424"/>
            <a:ext cx="346436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8647472" y="305131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prstClr val="white"/>
                </a:solidFill>
              </a:rPr>
              <a:pPr algn="ctr"/>
              <a:t>‹Nº›</a:t>
            </a:fld>
            <a:endParaRPr lang="id-ID" sz="10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816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0" y="-23813"/>
            <a:ext cx="9144000" cy="402008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851343" y="1339807"/>
            <a:ext cx="2102037" cy="2258660"/>
          </a:xfrm>
          <a:custGeom>
            <a:avLst/>
            <a:gdLst>
              <a:gd name="connsiteX0" fmla="*/ 0 w 2091170"/>
              <a:gd name="connsiteY0" fmla="*/ 0 h 3109819"/>
              <a:gd name="connsiteX1" fmla="*/ 2091170 w 2091170"/>
              <a:gd name="connsiteY1" fmla="*/ 0 h 3109819"/>
              <a:gd name="connsiteX2" fmla="*/ 2091170 w 2091170"/>
              <a:gd name="connsiteY2" fmla="*/ 3109819 h 3109819"/>
              <a:gd name="connsiteX3" fmla="*/ 0 w 2091170"/>
              <a:gd name="connsiteY3" fmla="*/ 3109819 h 3109819"/>
              <a:gd name="connsiteX4" fmla="*/ 0 w 2091170"/>
              <a:gd name="connsiteY4" fmla="*/ 0 h 3109819"/>
              <a:gd name="connsiteX0" fmla="*/ 0 w 2091170"/>
              <a:gd name="connsiteY0" fmla="*/ 317241 h 3427060"/>
              <a:gd name="connsiteX1" fmla="*/ 1363383 w 2091170"/>
              <a:gd name="connsiteY1" fmla="*/ 0 h 3427060"/>
              <a:gd name="connsiteX2" fmla="*/ 2091170 w 2091170"/>
              <a:gd name="connsiteY2" fmla="*/ 3427060 h 3427060"/>
              <a:gd name="connsiteX3" fmla="*/ 0 w 2091170"/>
              <a:gd name="connsiteY3" fmla="*/ 3427060 h 3427060"/>
              <a:gd name="connsiteX4" fmla="*/ 0 w 2091170"/>
              <a:gd name="connsiteY4" fmla="*/ 317241 h 3427060"/>
              <a:gd name="connsiteX0" fmla="*/ 0 w 2734983"/>
              <a:gd name="connsiteY0" fmla="*/ 317241 h 3427060"/>
              <a:gd name="connsiteX1" fmla="*/ 1363383 w 2734983"/>
              <a:gd name="connsiteY1" fmla="*/ 0 h 3427060"/>
              <a:gd name="connsiteX2" fmla="*/ 2734983 w 2734983"/>
              <a:gd name="connsiteY2" fmla="*/ 2521990 h 3427060"/>
              <a:gd name="connsiteX3" fmla="*/ 0 w 2734983"/>
              <a:gd name="connsiteY3" fmla="*/ 3427060 h 3427060"/>
              <a:gd name="connsiteX4" fmla="*/ 0 w 2734983"/>
              <a:gd name="connsiteY4" fmla="*/ 317241 h 3427060"/>
              <a:gd name="connsiteX0" fmla="*/ 0 w 2734983"/>
              <a:gd name="connsiteY0" fmla="*/ 317241 h 2969860"/>
              <a:gd name="connsiteX1" fmla="*/ 1363383 w 2734983"/>
              <a:gd name="connsiteY1" fmla="*/ 0 h 2969860"/>
              <a:gd name="connsiteX2" fmla="*/ 2734983 w 2734983"/>
              <a:gd name="connsiteY2" fmla="*/ 2521990 h 2969860"/>
              <a:gd name="connsiteX3" fmla="*/ 1408923 w 2734983"/>
              <a:gd name="connsiteY3" fmla="*/ 2969860 h 2969860"/>
              <a:gd name="connsiteX4" fmla="*/ 0 w 2734983"/>
              <a:gd name="connsiteY4" fmla="*/ 317241 h 2969860"/>
              <a:gd name="connsiteX0" fmla="*/ 0 w 2768850"/>
              <a:gd name="connsiteY0" fmla="*/ 926841 h 2969860"/>
              <a:gd name="connsiteX1" fmla="*/ 1397250 w 2768850"/>
              <a:gd name="connsiteY1" fmla="*/ 0 h 2969860"/>
              <a:gd name="connsiteX2" fmla="*/ 2768850 w 2768850"/>
              <a:gd name="connsiteY2" fmla="*/ 2521990 h 2969860"/>
              <a:gd name="connsiteX3" fmla="*/ 1442790 w 2768850"/>
              <a:gd name="connsiteY3" fmla="*/ 2969860 h 2969860"/>
              <a:gd name="connsiteX4" fmla="*/ 0 w 2768850"/>
              <a:gd name="connsiteY4" fmla="*/ 926841 h 2969860"/>
              <a:gd name="connsiteX0" fmla="*/ 0 w 2768850"/>
              <a:gd name="connsiteY0" fmla="*/ 249507 h 2292526"/>
              <a:gd name="connsiteX1" fmla="*/ 1397250 w 2768850"/>
              <a:gd name="connsiteY1" fmla="*/ 0 h 2292526"/>
              <a:gd name="connsiteX2" fmla="*/ 2768850 w 2768850"/>
              <a:gd name="connsiteY2" fmla="*/ 1844656 h 2292526"/>
              <a:gd name="connsiteX3" fmla="*/ 1442790 w 2768850"/>
              <a:gd name="connsiteY3" fmla="*/ 2292526 h 2292526"/>
              <a:gd name="connsiteX4" fmla="*/ 0 w 2768850"/>
              <a:gd name="connsiteY4" fmla="*/ 249507 h 2292526"/>
              <a:gd name="connsiteX0" fmla="*/ 0 w 2768850"/>
              <a:gd name="connsiteY0" fmla="*/ 249507 h 2292526"/>
              <a:gd name="connsiteX1" fmla="*/ 1397250 w 2768850"/>
              <a:gd name="connsiteY1" fmla="*/ 0 h 2292526"/>
              <a:gd name="connsiteX2" fmla="*/ 2768850 w 2768850"/>
              <a:gd name="connsiteY2" fmla="*/ 1878522 h 2292526"/>
              <a:gd name="connsiteX3" fmla="*/ 1442790 w 2768850"/>
              <a:gd name="connsiteY3" fmla="*/ 2292526 h 2292526"/>
              <a:gd name="connsiteX4" fmla="*/ 0 w 2768850"/>
              <a:gd name="connsiteY4" fmla="*/ 249507 h 2292526"/>
              <a:gd name="connsiteX0" fmla="*/ 0 w 2802717"/>
              <a:gd name="connsiteY0" fmla="*/ 249507 h 2292526"/>
              <a:gd name="connsiteX1" fmla="*/ 1397250 w 2802717"/>
              <a:gd name="connsiteY1" fmla="*/ 0 h 2292526"/>
              <a:gd name="connsiteX2" fmla="*/ 2802717 w 2802717"/>
              <a:gd name="connsiteY2" fmla="*/ 1920856 h 2292526"/>
              <a:gd name="connsiteX3" fmla="*/ 1442790 w 2802717"/>
              <a:gd name="connsiteY3" fmla="*/ 2292526 h 2292526"/>
              <a:gd name="connsiteX4" fmla="*/ 0 w 2802717"/>
              <a:gd name="connsiteY4" fmla="*/ 249507 h 2292526"/>
              <a:gd name="connsiteX0" fmla="*/ 0 w 2802717"/>
              <a:gd name="connsiteY0" fmla="*/ 249507 h 2258660"/>
              <a:gd name="connsiteX1" fmla="*/ 1397250 w 2802717"/>
              <a:gd name="connsiteY1" fmla="*/ 0 h 2258660"/>
              <a:gd name="connsiteX2" fmla="*/ 2802717 w 2802717"/>
              <a:gd name="connsiteY2" fmla="*/ 1920856 h 2258660"/>
              <a:gd name="connsiteX3" fmla="*/ 1442790 w 2802717"/>
              <a:gd name="connsiteY3" fmla="*/ 2258660 h 2258660"/>
              <a:gd name="connsiteX4" fmla="*/ 0 w 2802717"/>
              <a:gd name="connsiteY4" fmla="*/ 249507 h 225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02717" h="2258660">
                <a:moveTo>
                  <a:pt x="0" y="249507"/>
                </a:moveTo>
                <a:lnTo>
                  <a:pt x="1397250" y="0"/>
                </a:lnTo>
                <a:lnTo>
                  <a:pt x="2802717" y="1920856"/>
                </a:lnTo>
                <a:lnTo>
                  <a:pt x="1442790" y="2258660"/>
                </a:lnTo>
                <a:lnTo>
                  <a:pt x="0" y="249507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id-ID" dirty="0"/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260564" y="6409324"/>
            <a:ext cx="168062" cy="221156"/>
            <a:chOff x="4328868" y="5502988"/>
            <a:chExt cx="500307" cy="493774"/>
          </a:xfrm>
        </p:grpSpPr>
        <p:sp>
          <p:nvSpPr>
            <p:cNvPr id="25" name="Freeform 2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26" name="Freeform 2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27" name="Group 26"/>
          <p:cNvGrpSpPr/>
          <p:nvPr userDrawn="1"/>
        </p:nvGrpSpPr>
        <p:grpSpPr>
          <a:xfrm flipH="1">
            <a:off x="700282" y="6409324"/>
            <a:ext cx="16806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29" name="Freeform 2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cxnSp>
        <p:nvCxnSpPr>
          <p:cNvPr id="30" name="Straight Connector 29"/>
          <p:cNvCxnSpPr/>
          <p:nvPr userDrawn="1"/>
        </p:nvCxnSpPr>
        <p:spPr>
          <a:xfrm>
            <a:off x="414532" y="6522684"/>
            <a:ext cx="28575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8646737" y="273543"/>
            <a:ext cx="346436" cy="345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8646737" y="573424"/>
            <a:ext cx="346436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8647472" y="305131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prstClr val="white"/>
                </a:solidFill>
              </a:rPr>
              <a:pPr algn="ctr"/>
              <a:t>‹Nº›</a:t>
            </a:fld>
            <a:endParaRPr lang="id-ID" sz="10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815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2" y="0"/>
            <a:ext cx="9140486" cy="4000500"/>
          </a:xfrm>
          <a:prstGeom prst="rect">
            <a:avLst/>
          </a:prstGeom>
          <a:pattFill prst="pct90">
            <a:fgClr>
              <a:schemeClr val="tx2">
                <a:lumMod val="75000"/>
              </a:schemeClr>
            </a:fgClr>
            <a:bgClr>
              <a:schemeClr val="tx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198824" y="2156790"/>
            <a:ext cx="2724859" cy="1720944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260564" y="6409324"/>
            <a:ext cx="168062" cy="221156"/>
            <a:chOff x="4328868" y="5502988"/>
            <a:chExt cx="500307" cy="493774"/>
          </a:xfrm>
        </p:grpSpPr>
        <p:sp>
          <p:nvSpPr>
            <p:cNvPr id="25" name="Freeform 2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26" name="Freeform 2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27" name="Group 26"/>
          <p:cNvGrpSpPr/>
          <p:nvPr userDrawn="1"/>
        </p:nvGrpSpPr>
        <p:grpSpPr>
          <a:xfrm flipH="1">
            <a:off x="700282" y="6409324"/>
            <a:ext cx="16806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29" name="Freeform 2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cxnSp>
        <p:nvCxnSpPr>
          <p:cNvPr id="30" name="Straight Connector 29"/>
          <p:cNvCxnSpPr/>
          <p:nvPr userDrawn="1"/>
        </p:nvCxnSpPr>
        <p:spPr>
          <a:xfrm>
            <a:off x="414532" y="6522684"/>
            <a:ext cx="28575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 userDrawn="1"/>
        </p:nvSpPr>
        <p:spPr>
          <a:xfrm>
            <a:off x="8646737" y="273543"/>
            <a:ext cx="346436" cy="345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8646737" y="573424"/>
            <a:ext cx="346436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8647472" y="305131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prstClr val="white"/>
                </a:solidFill>
              </a:rPr>
              <a:pPr algn="ctr"/>
              <a:t>‹Nº›</a:t>
            </a:fld>
            <a:endParaRPr lang="id-ID" sz="10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890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2140432"/>
            <a:ext cx="9144000" cy="3241193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260564" y="6409324"/>
            <a:ext cx="168062" cy="221156"/>
            <a:chOff x="4328868" y="5502988"/>
            <a:chExt cx="500307" cy="493774"/>
          </a:xfrm>
        </p:grpSpPr>
        <p:sp>
          <p:nvSpPr>
            <p:cNvPr id="24" name="Freeform 23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25" name="Freeform 24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26" name="Group 25"/>
          <p:cNvGrpSpPr/>
          <p:nvPr userDrawn="1"/>
        </p:nvGrpSpPr>
        <p:grpSpPr>
          <a:xfrm flipH="1">
            <a:off x="700282" y="6409324"/>
            <a:ext cx="168062" cy="221156"/>
            <a:chOff x="4328868" y="5502988"/>
            <a:chExt cx="500307" cy="493774"/>
          </a:xfrm>
        </p:grpSpPr>
        <p:sp>
          <p:nvSpPr>
            <p:cNvPr id="27" name="Freeform 26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28" name="Freeform 27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414532" y="6522684"/>
            <a:ext cx="28575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 userDrawn="1"/>
        </p:nvSpPr>
        <p:spPr>
          <a:xfrm>
            <a:off x="8646737" y="273543"/>
            <a:ext cx="346436" cy="345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8646737" y="573424"/>
            <a:ext cx="346436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8647472" y="305131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prstClr val="white"/>
                </a:solidFill>
              </a:rPr>
              <a:pPr algn="ctr"/>
              <a:t>‹Nº›</a:t>
            </a:fld>
            <a:endParaRPr lang="id-ID" sz="10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781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72080" y="3494942"/>
            <a:ext cx="1025128" cy="1026000"/>
          </a:xfrm>
          <a:prstGeom prst="ellipse">
            <a:avLst/>
          </a:prstGeom>
          <a:ln w="57150">
            <a:solidFill>
              <a:schemeClr val="accent1"/>
            </a:solidFill>
          </a:ln>
        </p:spPr>
        <p:txBody>
          <a:bodyPr>
            <a:normAutofit/>
          </a:bodyPr>
          <a:lstStyle>
            <a:lvl1pPr>
              <a:defRPr sz="105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7146793" y="4457840"/>
            <a:ext cx="1025128" cy="1026000"/>
          </a:xfrm>
          <a:prstGeom prst="ellipse">
            <a:avLst/>
          </a:prstGeom>
          <a:ln w="57150">
            <a:solidFill>
              <a:schemeClr val="accent2"/>
            </a:solidFill>
          </a:ln>
        </p:spPr>
        <p:txBody>
          <a:bodyPr>
            <a:normAutofit/>
          </a:bodyPr>
          <a:lstStyle>
            <a:lvl1pPr>
              <a:defRPr sz="1050">
                <a:solidFill>
                  <a:schemeClr val="accent5"/>
                </a:solidFill>
              </a:defRPr>
            </a:lvl1pPr>
          </a:lstStyle>
          <a:p>
            <a:endParaRPr lang="id-ID" dirty="0"/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260564" y="6409324"/>
            <a:ext cx="168062" cy="221156"/>
            <a:chOff x="4328868" y="5502988"/>
            <a:chExt cx="500307" cy="493774"/>
          </a:xfrm>
        </p:grpSpPr>
        <p:sp>
          <p:nvSpPr>
            <p:cNvPr id="26" name="Freeform 25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27" name="Freeform 26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 flipH="1">
            <a:off x="700282" y="6409324"/>
            <a:ext cx="168062" cy="221156"/>
            <a:chOff x="4328868" y="5502988"/>
            <a:chExt cx="500307" cy="493774"/>
          </a:xfrm>
        </p:grpSpPr>
        <p:sp>
          <p:nvSpPr>
            <p:cNvPr id="29" name="Freeform 28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30" name="Freeform 29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cxnSp>
        <p:nvCxnSpPr>
          <p:cNvPr id="31" name="Straight Connector 30"/>
          <p:cNvCxnSpPr/>
          <p:nvPr userDrawn="1"/>
        </p:nvCxnSpPr>
        <p:spPr>
          <a:xfrm>
            <a:off x="414532" y="6522684"/>
            <a:ext cx="28575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 userDrawn="1"/>
        </p:nvSpPr>
        <p:spPr>
          <a:xfrm>
            <a:off x="8646737" y="273543"/>
            <a:ext cx="346436" cy="345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8646737" y="573424"/>
            <a:ext cx="346436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8647472" y="305131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prstClr val="white"/>
                </a:solidFill>
              </a:rPr>
              <a:pPr algn="ctr"/>
              <a:t>‹Nº›</a:t>
            </a:fld>
            <a:endParaRPr lang="id-ID" sz="10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9663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72080" y="3567733"/>
            <a:ext cx="1025128" cy="1026000"/>
          </a:xfrm>
          <a:prstGeom prst="ellipse">
            <a:avLst/>
          </a:prstGeom>
          <a:ln w="57150">
            <a:solidFill>
              <a:schemeClr val="accent5"/>
            </a:solidFill>
          </a:ln>
        </p:spPr>
        <p:txBody>
          <a:bodyPr>
            <a:normAutofit/>
          </a:bodyPr>
          <a:lstStyle>
            <a:lvl1pPr>
              <a:defRPr sz="105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7146793" y="4541033"/>
            <a:ext cx="1025128" cy="1026000"/>
          </a:xfrm>
          <a:prstGeom prst="ellipse">
            <a:avLst/>
          </a:prstGeom>
          <a:ln w="57150">
            <a:solidFill>
              <a:schemeClr val="accent6"/>
            </a:solidFill>
          </a:ln>
        </p:spPr>
        <p:txBody>
          <a:bodyPr>
            <a:normAutofit/>
          </a:bodyPr>
          <a:lstStyle>
            <a:lvl1pPr>
              <a:defRPr sz="105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972080" y="1588261"/>
            <a:ext cx="1025128" cy="1026000"/>
          </a:xfrm>
          <a:prstGeom prst="ellipse">
            <a:avLst/>
          </a:prstGeom>
          <a:ln w="57150">
            <a:solidFill>
              <a:schemeClr val="accent3"/>
            </a:solidFill>
          </a:ln>
        </p:spPr>
        <p:txBody>
          <a:bodyPr>
            <a:normAutofit/>
          </a:bodyPr>
          <a:lstStyle>
            <a:lvl1pPr>
              <a:defRPr sz="105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5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146793" y="2557743"/>
            <a:ext cx="1025128" cy="1026000"/>
          </a:xfrm>
          <a:prstGeom prst="ellipse">
            <a:avLst/>
          </a:prstGeom>
          <a:ln w="57150">
            <a:solidFill>
              <a:schemeClr val="accent4"/>
            </a:solidFill>
          </a:ln>
        </p:spPr>
        <p:txBody>
          <a:bodyPr>
            <a:normAutofit/>
          </a:bodyPr>
          <a:lstStyle>
            <a:lvl1pPr>
              <a:defRPr sz="105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grpSp>
        <p:nvGrpSpPr>
          <p:cNvPr id="27" name="Group 26"/>
          <p:cNvGrpSpPr/>
          <p:nvPr userDrawn="1"/>
        </p:nvGrpSpPr>
        <p:grpSpPr>
          <a:xfrm>
            <a:off x="260564" y="6409324"/>
            <a:ext cx="16806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29" name="Freeform 2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30" name="Group 29"/>
          <p:cNvGrpSpPr/>
          <p:nvPr userDrawn="1"/>
        </p:nvGrpSpPr>
        <p:grpSpPr>
          <a:xfrm flipH="1">
            <a:off x="700282" y="6409324"/>
            <a:ext cx="168062" cy="221156"/>
            <a:chOff x="4328868" y="5502988"/>
            <a:chExt cx="500307" cy="493774"/>
          </a:xfrm>
        </p:grpSpPr>
        <p:sp>
          <p:nvSpPr>
            <p:cNvPr id="31" name="Freeform 3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32" name="Freeform 3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cxnSp>
        <p:nvCxnSpPr>
          <p:cNvPr id="33" name="Straight Connector 32"/>
          <p:cNvCxnSpPr/>
          <p:nvPr userDrawn="1"/>
        </p:nvCxnSpPr>
        <p:spPr>
          <a:xfrm>
            <a:off x="414532" y="6522684"/>
            <a:ext cx="28575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 userDrawn="1"/>
        </p:nvSpPr>
        <p:spPr>
          <a:xfrm>
            <a:off x="8646737" y="273543"/>
            <a:ext cx="346436" cy="345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8646737" y="573424"/>
            <a:ext cx="346436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8647472" y="305131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prstClr val="white"/>
                </a:solidFill>
              </a:rPr>
              <a:pPr algn="ctr"/>
              <a:t>‹Nº›</a:t>
            </a:fld>
            <a:endParaRPr lang="id-ID" sz="10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8874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8647472" y="305131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prstClr val="white"/>
                </a:solidFill>
              </a:rPr>
              <a:pPr algn="ctr"/>
              <a:t>‹Nº›</a:t>
            </a:fld>
            <a:endParaRPr lang="id-ID" sz="10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63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BC63-C649-42C3-9C85-0F873F8F0B35}" type="datetimeFigureOut">
              <a:rPr lang="id-ID" smtClean="0"/>
              <a:t>03/08/2016</a:t>
            </a:fld>
            <a:endParaRPr lang="id-ID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6DFD3-2AF0-4B06-81C8-CF1C6F54D29C}" type="slidenum">
              <a:rPr lang="id-ID" smtClean="0"/>
              <a:t>‹Nº›</a:t>
            </a:fld>
            <a:endParaRPr lang="id-ID"/>
          </a:p>
        </p:txBody>
      </p:sp>
      <p:pic>
        <p:nvPicPr>
          <p:cNvPr id="31" name="Imagen 30"/>
          <p:cNvPicPr>
            <a:picLocks noChangeAspect="1"/>
          </p:cNvPicPr>
          <p:nvPr userDrawn="1"/>
        </p:nvPicPr>
        <p:blipFill rotWithShape="1">
          <a:blip r:embed="rId2"/>
          <a:srcRect t="12411" b="11991"/>
          <a:stretch/>
        </p:blipFill>
        <p:spPr>
          <a:xfrm>
            <a:off x="141136" y="0"/>
            <a:ext cx="49564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1792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8646737" y="273543"/>
            <a:ext cx="346436" cy="345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8646737" y="573424"/>
            <a:ext cx="346436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8647472" y="305131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prstClr val="white"/>
                </a:solidFill>
              </a:rPr>
              <a:pPr algn="ctr"/>
              <a:t>‹Nº›</a:t>
            </a:fld>
            <a:endParaRPr lang="id-ID" sz="10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087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399088"/>
          </a:xfrm>
        </p:spPr>
        <p:txBody>
          <a:bodyPr>
            <a:normAutofit/>
          </a:bodyPr>
          <a:lstStyle>
            <a:lvl1pPr>
              <a:defRPr sz="27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260564" y="6409324"/>
            <a:ext cx="168062" cy="221156"/>
            <a:chOff x="4328868" y="5502988"/>
            <a:chExt cx="500307" cy="493774"/>
          </a:xfrm>
        </p:grpSpPr>
        <p:sp>
          <p:nvSpPr>
            <p:cNvPr id="25" name="Freeform 2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26" name="Freeform 2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27" name="Group 26"/>
          <p:cNvGrpSpPr/>
          <p:nvPr userDrawn="1"/>
        </p:nvGrpSpPr>
        <p:grpSpPr>
          <a:xfrm flipH="1">
            <a:off x="700282" y="6409324"/>
            <a:ext cx="16806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29" name="Freeform 2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cxnSp>
        <p:nvCxnSpPr>
          <p:cNvPr id="30" name="Straight Connector 29"/>
          <p:cNvCxnSpPr/>
          <p:nvPr userDrawn="1"/>
        </p:nvCxnSpPr>
        <p:spPr>
          <a:xfrm>
            <a:off x="414532" y="6522684"/>
            <a:ext cx="28575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8646737" y="273543"/>
            <a:ext cx="346436" cy="345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8646737" y="573424"/>
            <a:ext cx="346436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8647472" y="305131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prstClr val="white"/>
                </a:solidFill>
              </a:rPr>
              <a:pPr algn="ctr"/>
              <a:t>‹Nº›</a:t>
            </a:fld>
            <a:endParaRPr lang="id-ID" sz="10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676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2352185"/>
            <a:ext cx="9144000" cy="1984560"/>
          </a:xfrm>
        </p:spPr>
        <p:txBody>
          <a:bodyPr>
            <a:normAutofit/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260564" y="6409324"/>
            <a:ext cx="168062" cy="221156"/>
            <a:chOff x="4328868" y="5502988"/>
            <a:chExt cx="500307" cy="493774"/>
          </a:xfrm>
        </p:grpSpPr>
        <p:sp>
          <p:nvSpPr>
            <p:cNvPr id="16" name="Freeform 15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17" name="Freeform 16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18" name="Group 17"/>
          <p:cNvGrpSpPr/>
          <p:nvPr userDrawn="1"/>
        </p:nvGrpSpPr>
        <p:grpSpPr>
          <a:xfrm flipH="1">
            <a:off x="700282" y="6409324"/>
            <a:ext cx="168062" cy="221156"/>
            <a:chOff x="4328868" y="5502988"/>
            <a:chExt cx="500307" cy="493774"/>
          </a:xfrm>
        </p:grpSpPr>
        <p:sp>
          <p:nvSpPr>
            <p:cNvPr id="19" name="Freeform 18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20" name="Freeform 19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cxnSp>
        <p:nvCxnSpPr>
          <p:cNvPr id="21" name="Straight Connector 20"/>
          <p:cNvCxnSpPr/>
          <p:nvPr userDrawn="1"/>
        </p:nvCxnSpPr>
        <p:spPr>
          <a:xfrm>
            <a:off x="414532" y="6522684"/>
            <a:ext cx="28575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8646737" y="273543"/>
            <a:ext cx="346436" cy="345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8646737" y="573424"/>
            <a:ext cx="346436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8647472" y="305131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prstClr val="white"/>
                </a:solidFill>
              </a:rPr>
              <a:pPr algn="ctr"/>
              <a:t>‹Nº›</a:t>
            </a:fld>
            <a:endParaRPr lang="id-ID" sz="10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816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087630" y="2570959"/>
            <a:ext cx="1273385" cy="127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978898" y="2570959"/>
            <a:ext cx="1273385" cy="127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81589" y="2570959"/>
            <a:ext cx="1273385" cy="127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772856" y="2570959"/>
            <a:ext cx="1273385" cy="127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260564" y="6409324"/>
            <a:ext cx="168062" cy="221156"/>
            <a:chOff x="4328868" y="5502988"/>
            <a:chExt cx="500307" cy="493774"/>
          </a:xfrm>
        </p:grpSpPr>
        <p:sp>
          <p:nvSpPr>
            <p:cNvPr id="27" name="Freeform 26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28" name="Freeform 27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 flipH="1">
            <a:off x="700282" y="6409324"/>
            <a:ext cx="168062" cy="221156"/>
            <a:chOff x="4328868" y="5502988"/>
            <a:chExt cx="500307" cy="493774"/>
          </a:xfrm>
        </p:grpSpPr>
        <p:sp>
          <p:nvSpPr>
            <p:cNvPr id="30" name="Freeform 29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31" name="Freeform 30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cxnSp>
        <p:nvCxnSpPr>
          <p:cNvPr id="32" name="Straight Connector 31"/>
          <p:cNvCxnSpPr/>
          <p:nvPr userDrawn="1"/>
        </p:nvCxnSpPr>
        <p:spPr>
          <a:xfrm>
            <a:off x="414532" y="6522684"/>
            <a:ext cx="28575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 userDrawn="1"/>
        </p:nvSpPr>
        <p:spPr>
          <a:xfrm>
            <a:off x="8646737" y="273543"/>
            <a:ext cx="346436" cy="345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8646737" y="573424"/>
            <a:ext cx="346436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8647472" y="305131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prstClr val="white"/>
                </a:solidFill>
              </a:rPr>
              <a:pPr algn="ctr"/>
              <a:t>‹Nº›</a:t>
            </a:fld>
            <a:endParaRPr lang="id-ID" sz="10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129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707606" y="1778000"/>
            <a:ext cx="1771650" cy="2445905"/>
          </a:xfrm>
        </p:spPr>
        <p:txBody>
          <a:bodyPr>
            <a:normAutofit/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260564" y="6409324"/>
            <a:ext cx="168062" cy="221156"/>
            <a:chOff x="4328868" y="5502988"/>
            <a:chExt cx="500307" cy="493774"/>
          </a:xfrm>
        </p:grpSpPr>
        <p:sp>
          <p:nvSpPr>
            <p:cNvPr id="24" name="Freeform 23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25" name="Freeform 24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26" name="Group 25"/>
          <p:cNvGrpSpPr/>
          <p:nvPr userDrawn="1"/>
        </p:nvGrpSpPr>
        <p:grpSpPr>
          <a:xfrm flipH="1">
            <a:off x="700282" y="6409324"/>
            <a:ext cx="168062" cy="221156"/>
            <a:chOff x="4328868" y="5502988"/>
            <a:chExt cx="500307" cy="493774"/>
          </a:xfrm>
        </p:grpSpPr>
        <p:sp>
          <p:nvSpPr>
            <p:cNvPr id="27" name="Freeform 26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28" name="Freeform 27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414532" y="6522684"/>
            <a:ext cx="28575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 userDrawn="1"/>
        </p:nvSpPr>
        <p:spPr>
          <a:xfrm>
            <a:off x="8646737" y="273543"/>
            <a:ext cx="346436" cy="345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8646737" y="573424"/>
            <a:ext cx="346436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8647472" y="305131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prstClr val="white"/>
                </a:solidFill>
              </a:rPr>
              <a:pPr algn="ctr"/>
              <a:t>‹Nº›</a:t>
            </a:fld>
            <a:endParaRPr lang="id-ID" sz="10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023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972080" y="1585511"/>
            <a:ext cx="1025128" cy="1026000"/>
          </a:xfrm>
          <a:prstGeom prst="ellipse">
            <a:avLst/>
          </a:prstGeom>
          <a:ln w="57150">
            <a:solidFill>
              <a:schemeClr val="accent2"/>
            </a:solidFill>
          </a:ln>
        </p:spPr>
        <p:txBody>
          <a:bodyPr>
            <a:normAutofit/>
          </a:bodyPr>
          <a:lstStyle>
            <a:lvl1pPr>
              <a:defRPr sz="1050">
                <a:solidFill>
                  <a:schemeClr val="accent5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146793" y="2565225"/>
            <a:ext cx="1025128" cy="1026000"/>
          </a:xfrm>
          <a:prstGeom prst="ellipse">
            <a:avLst/>
          </a:prstGeom>
          <a:ln w="57150">
            <a:solidFill>
              <a:schemeClr val="accent3"/>
            </a:solidFill>
          </a:ln>
        </p:spPr>
        <p:txBody>
          <a:bodyPr>
            <a:normAutofit/>
          </a:bodyPr>
          <a:lstStyle>
            <a:lvl1pPr>
              <a:defRPr sz="105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260564" y="6409324"/>
            <a:ext cx="168062" cy="221156"/>
            <a:chOff x="4328868" y="5502988"/>
            <a:chExt cx="500307" cy="493774"/>
          </a:xfrm>
        </p:grpSpPr>
        <p:sp>
          <p:nvSpPr>
            <p:cNvPr id="25" name="Freeform 2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26" name="Freeform 2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27" name="Group 26"/>
          <p:cNvGrpSpPr/>
          <p:nvPr userDrawn="1"/>
        </p:nvGrpSpPr>
        <p:grpSpPr>
          <a:xfrm flipH="1">
            <a:off x="700282" y="6409324"/>
            <a:ext cx="16806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  <p:sp>
          <p:nvSpPr>
            <p:cNvPr id="29" name="Freeform 2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prstClr val="black"/>
                </a:solidFill>
              </a:endParaRPr>
            </a:p>
          </p:txBody>
        </p:sp>
      </p:grpSp>
      <p:cxnSp>
        <p:nvCxnSpPr>
          <p:cNvPr id="30" name="Straight Connector 29"/>
          <p:cNvCxnSpPr/>
          <p:nvPr userDrawn="1"/>
        </p:nvCxnSpPr>
        <p:spPr>
          <a:xfrm>
            <a:off x="414532" y="6522684"/>
            <a:ext cx="28575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 userDrawn="1"/>
        </p:nvSpPr>
        <p:spPr>
          <a:xfrm>
            <a:off x="8646737" y="273543"/>
            <a:ext cx="346436" cy="345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8646737" y="573424"/>
            <a:ext cx="346436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8647472" y="305131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prstClr val="white"/>
                </a:solidFill>
              </a:rPr>
              <a:pPr algn="ctr"/>
              <a:t>‹Nº›</a:t>
            </a:fld>
            <a:endParaRPr lang="id-ID" sz="10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849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48366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021614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72583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5225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n 30"/>
          <p:cNvPicPr>
            <a:picLocks noChangeAspect="1"/>
          </p:cNvPicPr>
          <p:nvPr userDrawn="1"/>
        </p:nvPicPr>
        <p:blipFill rotWithShape="1">
          <a:blip r:embed="rId2"/>
          <a:srcRect t="11373" b="11588"/>
          <a:stretch/>
        </p:blipFill>
        <p:spPr>
          <a:xfrm>
            <a:off x="103423" y="57150"/>
            <a:ext cx="4822354" cy="680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153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399088"/>
          </a:xfrm>
        </p:spPr>
        <p:txBody>
          <a:bodyPr>
            <a:normAutofit/>
          </a:bodyPr>
          <a:lstStyle>
            <a:lvl1pPr>
              <a:defRPr sz="27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260564" y="6409324"/>
            <a:ext cx="168062" cy="221156"/>
            <a:chOff x="4328868" y="5502988"/>
            <a:chExt cx="500307" cy="493774"/>
          </a:xfrm>
        </p:grpSpPr>
        <p:sp>
          <p:nvSpPr>
            <p:cNvPr id="25" name="Freeform 2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2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7" name="Group 26"/>
          <p:cNvGrpSpPr/>
          <p:nvPr userDrawn="1"/>
        </p:nvGrpSpPr>
        <p:grpSpPr>
          <a:xfrm flipH="1">
            <a:off x="700282" y="6409324"/>
            <a:ext cx="16806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2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cxnSp>
        <p:nvCxnSpPr>
          <p:cNvPr id="30" name="Straight Connector 29"/>
          <p:cNvCxnSpPr/>
          <p:nvPr userDrawn="1"/>
        </p:nvCxnSpPr>
        <p:spPr>
          <a:xfrm>
            <a:off x="414532" y="6522684"/>
            <a:ext cx="28575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8646737" y="273543"/>
            <a:ext cx="346436" cy="345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7" name="Rectangle 16"/>
          <p:cNvSpPr/>
          <p:nvPr userDrawn="1"/>
        </p:nvSpPr>
        <p:spPr>
          <a:xfrm>
            <a:off x="8646737" y="573424"/>
            <a:ext cx="346436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8" name="TextBox 17"/>
          <p:cNvSpPr txBox="1"/>
          <p:nvPr userDrawn="1"/>
        </p:nvSpPr>
        <p:spPr>
          <a:xfrm>
            <a:off x="8647472" y="305131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schemeClr val="bg1"/>
                </a:solidFill>
              </a:rPr>
              <a:pPr algn="ctr"/>
              <a:t>‹Nº›</a:t>
            </a:fld>
            <a:endParaRPr lang="id-ID" sz="10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359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2352185"/>
            <a:ext cx="9144000" cy="1984560"/>
          </a:xfrm>
        </p:spPr>
        <p:txBody>
          <a:bodyPr>
            <a:normAutofit/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260564" y="6409324"/>
            <a:ext cx="168062" cy="221156"/>
            <a:chOff x="4328868" y="5502988"/>
            <a:chExt cx="500307" cy="493774"/>
          </a:xfrm>
        </p:grpSpPr>
        <p:sp>
          <p:nvSpPr>
            <p:cNvPr id="16" name="Freeform 15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16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8" name="Group 17"/>
          <p:cNvGrpSpPr/>
          <p:nvPr userDrawn="1"/>
        </p:nvGrpSpPr>
        <p:grpSpPr>
          <a:xfrm flipH="1">
            <a:off x="700282" y="6409324"/>
            <a:ext cx="168062" cy="221156"/>
            <a:chOff x="4328868" y="5502988"/>
            <a:chExt cx="500307" cy="493774"/>
          </a:xfrm>
        </p:grpSpPr>
        <p:sp>
          <p:nvSpPr>
            <p:cNvPr id="19" name="Freeform 18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19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cxnSp>
        <p:nvCxnSpPr>
          <p:cNvPr id="21" name="Straight Connector 20"/>
          <p:cNvCxnSpPr/>
          <p:nvPr userDrawn="1"/>
        </p:nvCxnSpPr>
        <p:spPr>
          <a:xfrm>
            <a:off x="414532" y="6522684"/>
            <a:ext cx="28575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8646737" y="273543"/>
            <a:ext cx="346436" cy="345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4" name="Rectangle 13"/>
          <p:cNvSpPr/>
          <p:nvPr userDrawn="1"/>
        </p:nvSpPr>
        <p:spPr>
          <a:xfrm>
            <a:off x="8646737" y="573424"/>
            <a:ext cx="346436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8647472" y="305131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schemeClr val="bg1"/>
                </a:solidFill>
              </a:rPr>
              <a:pPr algn="ctr"/>
              <a:t>‹Nº›</a:t>
            </a:fld>
            <a:endParaRPr lang="id-ID" sz="10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908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087630" y="2570959"/>
            <a:ext cx="1273385" cy="127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978898" y="2570959"/>
            <a:ext cx="1273385" cy="127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81589" y="2570959"/>
            <a:ext cx="1273385" cy="127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772856" y="2570959"/>
            <a:ext cx="1273385" cy="127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260564" y="6409324"/>
            <a:ext cx="168062" cy="221156"/>
            <a:chOff x="4328868" y="5502988"/>
            <a:chExt cx="500307" cy="493774"/>
          </a:xfrm>
        </p:grpSpPr>
        <p:sp>
          <p:nvSpPr>
            <p:cNvPr id="27" name="Freeform 26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27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9" name="Group 28"/>
          <p:cNvGrpSpPr/>
          <p:nvPr userDrawn="1"/>
        </p:nvGrpSpPr>
        <p:grpSpPr>
          <a:xfrm flipH="1">
            <a:off x="700282" y="6409324"/>
            <a:ext cx="168062" cy="221156"/>
            <a:chOff x="4328868" y="5502988"/>
            <a:chExt cx="500307" cy="493774"/>
          </a:xfrm>
        </p:grpSpPr>
        <p:sp>
          <p:nvSpPr>
            <p:cNvPr id="30" name="Freeform 29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30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cxnSp>
        <p:nvCxnSpPr>
          <p:cNvPr id="32" name="Straight Connector 31"/>
          <p:cNvCxnSpPr/>
          <p:nvPr userDrawn="1"/>
        </p:nvCxnSpPr>
        <p:spPr>
          <a:xfrm>
            <a:off x="414532" y="6522684"/>
            <a:ext cx="28575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 userDrawn="1"/>
        </p:nvSpPr>
        <p:spPr>
          <a:xfrm>
            <a:off x="8646737" y="273543"/>
            <a:ext cx="346436" cy="345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9" name="Rectangle 18"/>
          <p:cNvSpPr/>
          <p:nvPr userDrawn="1"/>
        </p:nvSpPr>
        <p:spPr>
          <a:xfrm>
            <a:off x="8646737" y="573424"/>
            <a:ext cx="346436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20" name="TextBox 19"/>
          <p:cNvSpPr txBox="1"/>
          <p:nvPr userDrawn="1"/>
        </p:nvSpPr>
        <p:spPr>
          <a:xfrm>
            <a:off x="8647472" y="305131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schemeClr val="bg1"/>
                </a:solidFill>
              </a:rPr>
              <a:pPr algn="ctr"/>
              <a:t>‹Nº›</a:t>
            </a:fld>
            <a:endParaRPr lang="id-ID" sz="10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77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707606" y="1778000"/>
            <a:ext cx="1771650" cy="2445905"/>
          </a:xfrm>
        </p:spPr>
        <p:txBody>
          <a:bodyPr>
            <a:normAutofit/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260564" y="6409324"/>
            <a:ext cx="168062" cy="221156"/>
            <a:chOff x="4328868" y="5502988"/>
            <a:chExt cx="500307" cy="493774"/>
          </a:xfrm>
        </p:grpSpPr>
        <p:sp>
          <p:nvSpPr>
            <p:cNvPr id="24" name="Freeform 23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24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6" name="Group 25"/>
          <p:cNvGrpSpPr/>
          <p:nvPr userDrawn="1"/>
        </p:nvGrpSpPr>
        <p:grpSpPr>
          <a:xfrm flipH="1">
            <a:off x="700282" y="6409324"/>
            <a:ext cx="168062" cy="221156"/>
            <a:chOff x="4328868" y="5502988"/>
            <a:chExt cx="500307" cy="493774"/>
          </a:xfrm>
        </p:grpSpPr>
        <p:sp>
          <p:nvSpPr>
            <p:cNvPr id="27" name="Freeform 26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27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414532" y="6522684"/>
            <a:ext cx="28575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 userDrawn="1"/>
        </p:nvSpPr>
        <p:spPr>
          <a:xfrm>
            <a:off x="8646737" y="273543"/>
            <a:ext cx="346436" cy="345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5" name="Rectangle 14"/>
          <p:cNvSpPr/>
          <p:nvPr userDrawn="1"/>
        </p:nvSpPr>
        <p:spPr>
          <a:xfrm>
            <a:off x="8646737" y="573424"/>
            <a:ext cx="346436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8647472" y="305131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schemeClr val="bg1"/>
                </a:solidFill>
              </a:rPr>
              <a:pPr algn="ctr"/>
              <a:t>‹Nº›</a:t>
            </a:fld>
            <a:endParaRPr lang="id-ID" sz="10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401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972080" y="1585511"/>
            <a:ext cx="1025128" cy="1026000"/>
          </a:xfrm>
          <a:prstGeom prst="ellipse">
            <a:avLst/>
          </a:prstGeom>
          <a:ln w="57150">
            <a:solidFill>
              <a:schemeClr val="accent2"/>
            </a:solidFill>
          </a:ln>
        </p:spPr>
        <p:txBody>
          <a:bodyPr>
            <a:normAutofit/>
          </a:bodyPr>
          <a:lstStyle>
            <a:lvl1pPr>
              <a:defRPr sz="1050">
                <a:solidFill>
                  <a:schemeClr val="accent5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146793" y="2565225"/>
            <a:ext cx="1025128" cy="1026000"/>
          </a:xfrm>
          <a:prstGeom prst="ellipse">
            <a:avLst/>
          </a:prstGeom>
          <a:ln w="57150">
            <a:solidFill>
              <a:schemeClr val="accent3"/>
            </a:solidFill>
          </a:ln>
        </p:spPr>
        <p:txBody>
          <a:bodyPr>
            <a:normAutofit/>
          </a:bodyPr>
          <a:lstStyle>
            <a:lvl1pPr>
              <a:defRPr sz="105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260564" y="6409324"/>
            <a:ext cx="168062" cy="221156"/>
            <a:chOff x="4328868" y="5502988"/>
            <a:chExt cx="500307" cy="493774"/>
          </a:xfrm>
        </p:grpSpPr>
        <p:sp>
          <p:nvSpPr>
            <p:cNvPr id="25" name="Freeform 2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2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7" name="Group 26"/>
          <p:cNvGrpSpPr/>
          <p:nvPr userDrawn="1"/>
        </p:nvGrpSpPr>
        <p:grpSpPr>
          <a:xfrm flipH="1">
            <a:off x="700282" y="6409324"/>
            <a:ext cx="16806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2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cxnSp>
        <p:nvCxnSpPr>
          <p:cNvPr id="30" name="Straight Connector 29"/>
          <p:cNvCxnSpPr/>
          <p:nvPr userDrawn="1"/>
        </p:nvCxnSpPr>
        <p:spPr>
          <a:xfrm>
            <a:off x="414532" y="6522684"/>
            <a:ext cx="28575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 userDrawn="1"/>
        </p:nvSpPr>
        <p:spPr>
          <a:xfrm>
            <a:off x="8646737" y="273543"/>
            <a:ext cx="346436" cy="345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8" name="Rectangle 17"/>
          <p:cNvSpPr/>
          <p:nvPr userDrawn="1"/>
        </p:nvSpPr>
        <p:spPr>
          <a:xfrm>
            <a:off x="8646737" y="573424"/>
            <a:ext cx="346436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9" name="TextBox 18"/>
          <p:cNvSpPr txBox="1"/>
          <p:nvPr userDrawn="1"/>
        </p:nvSpPr>
        <p:spPr>
          <a:xfrm>
            <a:off x="8647472" y="305131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schemeClr val="bg1"/>
                </a:solidFill>
              </a:rPr>
              <a:pPr algn="ctr"/>
              <a:t>‹Nº›</a:t>
            </a:fld>
            <a:endParaRPr lang="id-ID" sz="10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053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FBC63-C649-42C3-9C85-0F873F8F0B35}" type="datetimeFigureOut">
              <a:rPr lang="id-ID" smtClean="0"/>
              <a:t>03/08/2016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6DFD3-2AF0-4B06-81C8-CF1C6F54D29C}" type="slidenum">
              <a:rPr lang="id-ID" smtClean="0"/>
              <a:t>‹Nº›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83610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711" r:id="rId2"/>
    <p:sldLayoutId id="2147483747" r:id="rId3"/>
    <p:sldLayoutId id="2147483748" r:id="rId4"/>
    <p:sldLayoutId id="2147483742" r:id="rId5"/>
    <p:sldLayoutId id="2147483653" r:id="rId6"/>
    <p:sldLayoutId id="2147483657" r:id="rId7"/>
    <p:sldLayoutId id="2147483658" r:id="rId8"/>
    <p:sldLayoutId id="2147483669" r:id="rId9"/>
    <p:sldLayoutId id="2147483749" r:id="rId10"/>
    <p:sldLayoutId id="214748375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FBC63-C649-42C3-9C85-0F873F8F0B35}" type="datetimeFigureOut">
              <a:rPr lang="id-ID" smtClean="0">
                <a:solidFill>
                  <a:prstClr val="black">
                    <a:tint val="75000"/>
                  </a:prstClr>
                </a:solidFill>
              </a:rPr>
              <a:pPr/>
              <a:t>03/08/2016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6DFD3-2AF0-4B06-81C8-CF1C6F54D29C}" type="slidenum">
              <a:rPr lang="id-ID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622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  <p:sldLayoutId id="2147483766" r:id="rId15"/>
    <p:sldLayoutId id="2147483767" r:id="rId16"/>
    <p:sldLayoutId id="2147483768" r:id="rId17"/>
    <p:sldLayoutId id="2147483769" r:id="rId18"/>
    <p:sldLayoutId id="2147483770" r:id="rId19"/>
    <p:sldLayoutId id="2147483771" r:id="rId20"/>
    <p:sldLayoutId id="2147483772" r:id="rId21"/>
    <p:sldLayoutId id="2147483773" r:id="rId22"/>
    <p:sldLayoutId id="2147483774" r:id="rId23"/>
    <p:sldLayoutId id="2147483775" r:id="rId24"/>
    <p:sldLayoutId id="2147483776" r:id="rId25"/>
    <p:sldLayoutId id="2147483777" r:id="rId26"/>
    <p:sldLayoutId id="2147483778" r:id="rId27"/>
    <p:sldLayoutId id="2147483779" r:id="rId2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municipiosdncfp@mecon.gov.ar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5" Type="http://schemas.microsoft.com/office/2007/relationships/hdphoto" Target="../media/hdphoto2.wdp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A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 rot="16200000">
            <a:off x="2003828" y="5813824"/>
            <a:ext cx="564350" cy="15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3" name="Rectangle 12"/>
          <p:cNvSpPr/>
          <p:nvPr/>
        </p:nvSpPr>
        <p:spPr>
          <a:xfrm rot="16200000">
            <a:off x="3527826" y="5813823"/>
            <a:ext cx="564351" cy="152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4" name="Rectangle 13"/>
          <p:cNvSpPr/>
          <p:nvPr/>
        </p:nvSpPr>
        <p:spPr>
          <a:xfrm rot="16200000">
            <a:off x="5051825" y="5813822"/>
            <a:ext cx="564353" cy="152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5" name="Rectangle 14"/>
          <p:cNvSpPr/>
          <p:nvPr/>
        </p:nvSpPr>
        <p:spPr>
          <a:xfrm rot="16200000">
            <a:off x="6575824" y="5813821"/>
            <a:ext cx="564356" cy="1524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6" name="Rectangle 15"/>
          <p:cNvSpPr/>
          <p:nvPr/>
        </p:nvSpPr>
        <p:spPr>
          <a:xfrm rot="16200000">
            <a:off x="8099826" y="5813824"/>
            <a:ext cx="564351" cy="1524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7" name="Rectangle 16"/>
          <p:cNvSpPr/>
          <p:nvPr/>
        </p:nvSpPr>
        <p:spPr>
          <a:xfrm rot="16200000">
            <a:off x="479824" y="5813821"/>
            <a:ext cx="564356" cy="1524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grpSp>
        <p:nvGrpSpPr>
          <p:cNvPr id="18" name="Group 17"/>
          <p:cNvGrpSpPr/>
          <p:nvPr/>
        </p:nvGrpSpPr>
        <p:grpSpPr>
          <a:xfrm>
            <a:off x="3" y="6766962"/>
            <a:ext cx="9143999" cy="100754"/>
            <a:chOff x="2" y="2110197"/>
            <a:chExt cx="12191999" cy="134339"/>
          </a:xfrm>
        </p:grpSpPr>
        <p:sp>
          <p:nvSpPr>
            <p:cNvPr id="19" name="Rectangle 18"/>
            <p:cNvSpPr/>
            <p:nvPr/>
          </p:nvSpPr>
          <p:spPr>
            <a:xfrm rot="16200000">
              <a:off x="2980836" y="1161370"/>
              <a:ext cx="134333" cy="2032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20" name="Rectangle 19"/>
            <p:cNvSpPr/>
            <p:nvPr/>
          </p:nvSpPr>
          <p:spPr>
            <a:xfrm rot="16200000">
              <a:off x="5012835" y="1161369"/>
              <a:ext cx="134333" cy="2032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21" name="Rectangle 20"/>
            <p:cNvSpPr/>
            <p:nvPr/>
          </p:nvSpPr>
          <p:spPr>
            <a:xfrm rot="16200000">
              <a:off x="7044834" y="1161369"/>
              <a:ext cx="134335" cy="2032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22" name="Rectangle 21"/>
            <p:cNvSpPr/>
            <p:nvPr/>
          </p:nvSpPr>
          <p:spPr>
            <a:xfrm rot="16200000">
              <a:off x="9076834" y="1161367"/>
              <a:ext cx="134336" cy="2032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23" name="Rectangle 22"/>
            <p:cNvSpPr/>
            <p:nvPr/>
          </p:nvSpPr>
          <p:spPr>
            <a:xfrm rot="16200000">
              <a:off x="11108832" y="1161366"/>
              <a:ext cx="134338" cy="20320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24" name="Rectangle 23"/>
            <p:cNvSpPr/>
            <p:nvPr/>
          </p:nvSpPr>
          <p:spPr>
            <a:xfrm rot="16200000">
              <a:off x="948836" y="1161370"/>
              <a:ext cx="134331" cy="2032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511277" y="1069405"/>
            <a:ext cx="812144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Perspectiva fiscal de los gobiernos locales y la importancia de su articulación con los restantes niveles de </a:t>
            </a:r>
            <a:r>
              <a:rPr lang="es-AR" sz="2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Gobierno </a:t>
            </a:r>
            <a:endParaRPr lang="id-ID" sz="2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595532" y="2105413"/>
            <a:ext cx="595293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AR" sz="2400" dirty="0">
                <a:solidFill>
                  <a:schemeClr val="bg1">
                    <a:lumMod val="95000"/>
                  </a:schemeClr>
                </a:solidFill>
                <a:latin typeface="Source Sans Pro Light" panose="020B0403030403020204" pitchFamily="34" charset="0"/>
              </a:rPr>
              <a:t>Programa Red Territorial </a:t>
            </a:r>
            <a:endParaRPr lang="es-AR" sz="2400" dirty="0" smtClean="0">
              <a:solidFill>
                <a:schemeClr val="bg1">
                  <a:lumMod val="95000"/>
                </a:schemeClr>
              </a:solidFill>
              <a:latin typeface="Source Sans Pro Light" panose="020B0403030403020204" pitchFamily="34" charset="0"/>
            </a:endParaRPr>
          </a:p>
          <a:p>
            <a:pPr algn="ctr"/>
            <a:r>
              <a:rPr lang="es-AR" sz="2400" b="1" dirty="0" smtClean="0">
                <a:solidFill>
                  <a:schemeClr val="accent2"/>
                </a:solidFill>
                <a:latin typeface="Source Sans Pro Light" panose="020B0403030403020204" pitchFamily="34" charset="0"/>
              </a:rPr>
              <a:t>Mendoza, 3 de agosto de 2016</a:t>
            </a:r>
            <a:endParaRPr lang="id-ID" sz="2400" b="1" dirty="0">
              <a:solidFill>
                <a:schemeClr val="accent2"/>
              </a:solidFill>
              <a:latin typeface="Source Sans Pro Light" panose="020B0403030403020204" pitchFamily="34" charset="0"/>
            </a:endParaRPr>
          </a:p>
        </p:txBody>
      </p:sp>
      <p:grpSp>
        <p:nvGrpSpPr>
          <p:cNvPr id="25" name="58 Grupo"/>
          <p:cNvGrpSpPr>
            <a:grpSpLocks noChangeAspect="1"/>
          </p:cNvGrpSpPr>
          <p:nvPr/>
        </p:nvGrpSpPr>
        <p:grpSpPr>
          <a:xfrm>
            <a:off x="4022116" y="3317875"/>
            <a:ext cx="1099764" cy="2016000"/>
            <a:chOff x="-295690" y="1899738"/>
            <a:chExt cx="1814754" cy="3009417"/>
          </a:xfrm>
          <a:solidFill>
            <a:srgbClr val="222A35"/>
          </a:solidFill>
        </p:grpSpPr>
        <p:sp>
          <p:nvSpPr>
            <p:cNvPr id="26" name="Freeform 4"/>
            <p:cNvSpPr>
              <a:spLocks/>
            </p:cNvSpPr>
            <p:nvPr/>
          </p:nvSpPr>
          <p:spPr bwMode="auto">
            <a:xfrm>
              <a:off x="138377" y="1899738"/>
              <a:ext cx="310387" cy="259655"/>
            </a:xfrm>
            <a:custGeom>
              <a:avLst/>
              <a:gdLst>
                <a:gd name="T0" fmla="*/ 2147483647 w 143"/>
                <a:gd name="T1" fmla="*/ 2147483647 h 147"/>
                <a:gd name="T2" fmla="*/ 2147483647 w 143"/>
                <a:gd name="T3" fmla="*/ 2147483647 h 147"/>
                <a:gd name="T4" fmla="*/ 2147483647 w 143"/>
                <a:gd name="T5" fmla="*/ 2147483647 h 147"/>
                <a:gd name="T6" fmla="*/ 2147483647 w 143"/>
                <a:gd name="T7" fmla="*/ 2147483647 h 147"/>
                <a:gd name="T8" fmla="*/ 2147483647 w 143"/>
                <a:gd name="T9" fmla="*/ 2147483647 h 147"/>
                <a:gd name="T10" fmla="*/ 2147483647 w 143"/>
                <a:gd name="T11" fmla="*/ 2147483647 h 147"/>
                <a:gd name="T12" fmla="*/ 2147483647 w 143"/>
                <a:gd name="T13" fmla="*/ 2147483647 h 147"/>
                <a:gd name="T14" fmla="*/ 2147483647 w 143"/>
                <a:gd name="T15" fmla="*/ 2147483647 h 147"/>
                <a:gd name="T16" fmla="*/ 2147483647 w 143"/>
                <a:gd name="T17" fmla="*/ 2147483647 h 147"/>
                <a:gd name="T18" fmla="*/ 2147483647 w 143"/>
                <a:gd name="T19" fmla="*/ 2147483647 h 147"/>
                <a:gd name="T20" fmla="*/ 2147483647 w 143"/>
                <a:gd name="T21" fmla="*/ 2147483647 h 147"/>
                <a:gd name="T22" fmla="*/ 2147483647 w 143"/>
                <a:gd name="T23" fmla="*/ 2147483647 h 147"/>
                <a:gd name="T24" fmla="*/ 2147483647 w 143"/>
                <a:gd name="T25" fmla="*/ 2147483647 h 147"/>
                <a:gd name="T26" fmla="*/ 2147483647 w 143"/>
                <a:gd name="T27" fmla="*/ 2147483647 h 147"/>
                <a:gd name="T28" fmla="*/ 2147483647 w 143"/>
                <a:gd name="T29" fmla="*/ 2147483647 h 147"/>
                <a:gd name="T30" fmla="*/ 2147483647 w 143"/>
                <a:gd name="T31" fmla="*/ 2147483647 h 147"/>
                <a:gd name="T32" fmla="*/ 2147483647 w 143"/>
                <a:gd name="T33" fmla="*/ 2147483647 h 147"/>
                <a:gd name="T34" fmla="*/ 2147483647 w 143"/>
                <a:gd name="T35" fmla="*/ 2147483647 h 147"/>
                <a:gd name="T36" fmla="*/ 2147483647 w 143"/>
                <a:gd name="T37" fmla="*/ 2147483647 h 147"/>
                <a:gd name="T38" fmla="*/ 2147483647 w 143"/>
                <a:gd name="T39" fmla="*/ 2147483647 h 147"/>
                <a:gd name="T40" fmla="*/ 2147483647 w 143"/>
                <a:gd name="T41" fmla="*/ 2147483647 h 147"/>
                <a:gd name="T42" fmla="*/ 2147483647 w 143"/>
                <a:gd name="T43" fmla="*/ 2147483647 h 147"/>
                <a:gd name="T44" fmla="*/ 2147483647 w 143"/>
                <a:gd name="T45" fmla="*/ 2147483647 h 147"/>
                <a:gd name="T46" fmla="*/ 2147483647 w 143"/>
                <a:gd name="T47" fmla="*/ 2147483647 h 147"/>
                <a:gd name="T48" fmla="*/ 2147483647 w 143"/>
                <a:gd name="T49" fmla="*/ 2147483647 h 147"/>
                <a:gd name="T50" fmla="*/ 2147483647 w 143"/>
                <a:gd name="T51" fmla="*/ 2147483647 h 147"/>
                <a:gd name="T52" fmla="*/ 2147483647 w 143"/>
                <a:gd name="T53" fmla="*/ 2147483647 h 147"/>
                <a:gd name="T54" fmla="*/ 2147483647 w 143"/>
                <a:gd name="T55" fmla="*/ 2147483647 h 147"/>
                <a:gd name="T56" fmla="*/ 2147483647 w 143"/>
                <a:gd name="T57" fmla="*/ 2147483647 h 147"/>
                <a:gd name="T58" fmla="*/ 2147483647 w 143"/>
                <a:gd name="T59" fmla="*/ 2147483647 h 147"/>
                <a:gd name="T60" fmla="*/ 2147483647 w 143"/>
                <a:gd name="T61" fmla="*/ 2147483647 h 147"/>
                <a:gd name="T62" fmla="*/ 2147483647 w 143"/>
                <a:gd name="T63" fmla="*/ 2147483647 h 147"/>
                <a:gd name="T64" fmla="*/ 2147483647 w 143"/>
                <a:gd name="T65" fmla="*/ 2147483647 h 147"/>
                <a:gd name="T66" fmla="*/ 2147483647 w 143"/>
                <a:gd name="T67" fmla="*/ 2147483647 h 147"/>
                <a:gd name="T68" fmla="*/ 2147483647 w 143"/>
                <a:gd name="T69" fmla="*/ 2147483647 h 147"/>
                <a:gd name="T70" fmla="*/ 2147483647 w 143"/>
                <a:gd name="T71" fmla="*/ 2147483647 h 147"/>
                <a:gd name="T72" fmla="*/ 0 w 143"/>
                <a:gd name="T73" fmla="*/ 2147483647 h 147"/>
                <a:gd name="T74" fmla="*/ 2147483647 w 143"/>
                <a:gd name="T75" fmla="*/ 2147483647 h 147"/>
                <a:gd name="T76" fmla="*/ 2147483647 w 143"/>
                <a:gd name="T77" fmla="*/ 2147483647 h 147"/>
                <a:gd name="T78" fmla="*/ 2147483647 w 143"/>
                <a:gd name="T79" fmla="*/ 2147483647 h 147"/>
                <a:gd name="T80" fmla="*/ 2147483647 w 143"/>
                <a:gd name="T81" fmla="*/ 2147483647 h 147"/>
                <a:gd name="T82" fmla="*/ 2147483647 w 143"/>
                <a:gd name="T83" fmla="*/ 2147483647 h 147"/>
                <a:gd name="T84" fmla="*/ 2147483647 w 143"/>
                <a:gd name="T85" fmla="*/ 2147483647 h 147"/>
                <a:gd name="T86" fmla="*/ 2147483647 w 143"/>
                <a:gd name="T87" fmla="*/ 2147483647 h 147"/>
                <a:gd name="T88" fmla="*/ 2147483647 w 143"/>
                <a:gd name="T89" fmla="*/ 0 h 147"/>
                <a:gd name="T90" fmla="*/ 2147483647 w 143"/>
                <a:gd name="T91" fmla="*/ 2147483647 h 147"/>
                <a:gd name="T92" fmla="*/ 2147483647 w 143"/>
                <a:gd name="T93" fmla="*/ 2147483647 h 147"/>
                <a:gd name="T94" fmla="*/ 2147483647 w 143"/>
                <a:gd name="T95" fmla="*/ 2147483647 h 147"/>
                <a:gd name="T96" fmla="*/ 2147483647 w 143"/>
                <a:gd name="T97" fmla="*/ 2147483647 h 147"/>
                <a:gd name="T98" fmla="*/ 2147483647 w 143"/>
                <a:gd name="T99" fmla="*/ 2147483647 h 147"/>
                <a:gd name="T100" fmla="*/ 2147483647 w 143"/>
                <a:gd name="T101" fmla="*/ 2147483647 h 147"/>
                <a:gd name="T102" fmla="*/ 2147483647 w 143"/>
                <a:gd name="T103" fmla="*/ 2147483647 h 147"/>
                <a:gd name="T104" fmla="*/ 2147483647 w 143"/>
                <a:gd name="T105" fmla="*/ 2147483647 h 147"/>
                <a:gd name="T106" fmla="*/ 2147483647 w 143"/>
                <a:gd name="T107" fmla="*/ 2147483647 h 147"/>
                <a:gd name="T108" fmla="*/ 2147483647 w 143"/>
                <a:gd name="T109" fmla="*/ 2147483647 h 147"/>
                <a:gd name="T110" fmla="*/ 2147483647 w 143"/>
                <a:gd name="T111" fmla="*/ 2147483647 h 147"/>
                <a:gd name="T112" fmla="*/ 2147483647 w 143"/>
                <a:gd name="T113" fmla="*/ 2147483647 h 147"/>
                <a:gd name="T114" fmla="*/ 2147483647 w 143"/>
                <a:gd name="T115" fmla="*/ 2147483647 h 147"/>
                <a:gd name="T116" fmla="*/ 2147483647 w 143"/>
                <a:gd name="T117" fmla="*/ 2147483647 h 147"/>
                <a:gd name="T118" fmla="*/ 2147483647 w 143"/>
                <a:gd name="T119" fmla="*/ 2147483647 h 147"/>
                <a:gd name="T120" fmla="*/ 2147483647 w 143"/>
                <a:gd name="T121" fmla="*/ 2147483647 h 147"/>
                <a:gd name="T122" fmla="*/ 2147483647 w 143"/>
                <a:gd name="T123" fmla="*/ 2147483647 h 14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3"/>
                <a:gd name="T187" fmla="*/ 0 h 147"/>
                <a:gd name="T188" fmla="*/ 143 w 143"/>
                <a:gd name="T189" fmla="*/ 147 h 14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3" h="147">
                  <a:moveTo>
                    <a:pt x="132" y="94"/>
                  </a:moveTo>
                  <a:lnTo>
                    <a:pt x="135" y="94"/>
                  </a:lnTo>
                  <a:lnTo>
                    <a:pt x="135" y="91"/>
                  </a:lnTo>
                  <a:lnTo>
                    <a:pt x="135" y="88"/>
                  </a:lnTo>
                  <a:lnTo>
                    <a:pt x="137" y="88"/>
                  </a:lnTo>
                  <a:lnTo>
                    <a:pt x="140" y="88"/>
                  </a:lnTo>
                  <a:lnTo>
                    <a:pt x="143" y="88"/>
                  </a:lnTo>
                  <a:lnTo>
                    <a:pt x="143" y="91"/>
                  </a:lnTo>
                  <a:lnTo>
                    <a:pt x="143" y="94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3" y="106"/>
                  </a:lnTo>
                  <a:lnTo>
                    <a:pt x="143" y="109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0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3" y="129"/>
                  </a:lnTo>
                  <a:lnTo>
                    <a:pt x="140" y="129"/>
                  </a:lnTo>
                  <a:lnTo>
                    <a:pt x="140" y="132"/>
                  </a:lnTo>
                  <a:lnTo>
                    <a:pt x="140" y="135"/>
                  </a:lnTo>
                  <a:lnTo>
                    <a:pt x="137" y="135"/>
                  </a:lnTo>
                  <a:lnTo>
                    <a:pt x="137" y="138"/>
                  </a:lnTo>
                  <a:lnTo>
                    <a:pt x="135" y="138"/>
                  </a:lnTo>
                  <a:lnTo>
                    <a:pt x="135" y="135"/>
                  </a:lnTo>
                  <a:lnTo>
                    <a:pt x="132" y="138"/>
                  </a:lnTo>
                  <a:lnTo>
                    <a:pt x="129" y="138"/>
                  </a:lnTo>
                  <a:lnTo>
                    <a:pt x="129" y="141"/>
                  </a:lnTo>
                  <a:lnTo>
                    <a:pt x="126" y="141"/>
                  </a:lnTo>
                  <a:lnTo>
                    <a:pt x="126" y="144"/>
                  </a:lnTo>
                  <a:lnTo>
                    <a:pt x="123" y="144"/>
                  </a:lnTo>
                  <a:lnTo>
                    <a:pt x="123" y="147"/>
                  </a:lnTo>
                  <a:lnTo>
                    <a:pt x="120" y="147"/>
                  </a:lnTo>
                  <a:lnTo>
                    <a:pt x="120" y="144"/>
                  </a:lnTo>
                  <a:lnTo>
                    <a:pt x="117" y="144"/>
                  </a:lnTo>
                  <a:lnTo>
                    <a:pt x="117" y="141"/>
                  </a:lnTo>
                  <a:lnTo>
                    <a:pt x="114" y="141"/>
                  </a:lnTo>
                  <a:lnTo>
                    <a:pt x="114" y="138"/>
                  </a:lnTo>
                  <a:lnTo>
                    <a:pt x="111" y="138"/>
                  </a:lnTo>
                  <a:lnTo>
                    <a:pt x="111" y="141"/>
                  </a:lnTo>
                  <a:lnTo>
                    <a:pt x="111" y="144"/>
                  </a:lnTo>
                  <a:lnTo>
                    <a:pt x="108" y="144"/>
                  </a:lnTo>
                  <a:lnTo>
                    <a:pt x="105" y="144"/>
                  </a:lnTo>
                  <a:lnTo>
                    <a:pt x="102" y="144"/>
                  </a:lnTo>
                  <a:lnTo>
                    <a:pt x="99" y="144"/>
                  </a:lnTo>
                  <a:lnTo>
                    <a:pt x="99" y="141"/>
                  </a:lnTo>
                  <a:lnTo>
                    <a:pt x="96" y="141"/>
                  </a:lnTo>
                  <a:lnTo>
                    <a:pt x="96" y="138"/>
                  </a:lnTo>
                  <a:lnTo>
                    <a:pt x="93" y="138"/>
                  </a:lnTo>
                  <a:lnTo>
                    <a:pt x="93" y="141"/>
                  </a:lnTo>
                  <a:lnTo>
                    <a:pt x="91" y="141"/>
                  </a:lnTo>
                  <a:lnTo>
                    <a:pt x="88" y="141"/>
                  </a:lnTo>
                  <a:lnTo>
                    <a:pt x="88" y="138"/>
                  </a:lnTo>
                  <a:lnTo>
                    <a:pt x="85" y="138"/>
                  </a:lnTo>
                  <a:lnTo>
                    <a:pt x="82" y="138"/>
                  </a:lnTo>
                  <a:lnTo>
                    <a:pt x="82" y="135"/>
                  </a:lnTo>
                  <a:lnTo>
                    <a:pt x="82" y="138"/>
                  </a:lnTo>
                  <a:lnTo>
                    <a:pt x="79" y="138"/>
                  </a:lnTo>
                  <a:lnTo>
                    <a:pt x="79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29"/>
                  </a:lnTo>
                  <a:lnTo>
                    <a:pt x="73" y="126"/>
                  </a:lnTo>
                  <a:lnTo>
                    <a:pt x="70" y="126"/>
                  </a:lnTo>
                  <a:lnTo>
                    <a:pt x="70" y="123"/>
                  </a:lnTo>
                  <a:lnTo>
                    <a:pt x="70" y="120"/>
                  </a:lnTo>
                  <a:lnTo>
                    <a:pt x="67" y="120"/>
                  </a:lnTo>
                  <a:lnTo>
                    <a:pt x="67" y="117"/>
                  </a:lnTo>
                  <a:lnTo>
                    <a:pt x="67" y="114"/>
                  </a:lnTo>
                  <a:lnTo>
                    <a:pt x="64" y="114"/>
                  </a:lnTo>
                  <a:lnTo>
                    <a:pt x="64" y="111"/>
                  </a:lnTo>
                  <a:lnTo>
                    <a:pt x="61" y="111"/>
                  </a:lnTo>
                  <a:lnTo>
                    <a:pt x="58" y="111"/>
                  </a:lnTo>
                  <a:lnTo>
                    <a:pt x="58" y="109"/>
                  </a:lnTo>
                  <a:lnTo>
                    <a:pt x="55" y="109"/>
                  </a:lnTo>
                  <a:lnTo>
                    <a:pt x="55" y="106"/>
                  </a:lnTo>
                  <a:lnTo>
                    <a:pt x="55" y="103"/>
                  </a:lnTo>
                  <a:lnTo>
                    <a:pt x="58" y="103"/>
                  </a:lnTo>
                  <a:lnTo>
                    <a:pt x="58" y="100"/>
                  </a:lnTo>
                  <a:lnTo>
                    <a:pt x="58" y="97"/>
                  </a:lnTo>
                  <a:lnTo>
                    <a:pt x="58" y="94"/>
                  </a:lnTo>
                  <a:lnTo>
                    <a:pt x="58" y="91"/>
                  </a:lnTo>
                  <a:lnTo>
                    <a:pt x="58" y="88"/>
                  </a:lnTo>
                  <a:lnTo>
                    <a:pt x="55" y="88"/>
                  </a:lnTo>
                  <a:lnTo>
                    <a:pt x="52" y="88"/>
                  </a:lnTo>
                  <a:lnTo>
                    <a:pt x="52" y="85"/>
                  </a:lnTo>
                  <a:lnTo>
                    <a:pt x="49" y="85"/>
                  </a:lnTo>
                  <a:lnTo>
                    <a:pt x="47" y="85"/>
                  </a:lnTo>
                  <a:lnTo>
                    <a:pt x="47" y="82"/>
                  </a:lnTo>
                  <a:lnTo>
                    <a:pt x="44" y="82"/>
                  </a:lnTo>
                  <a:lnTo>
                    <a:pt x="41" y="82"/>
                  </a:lnTo>
                  <a:lnTo>
                    <a:pt x="41" y="85"/>
                  </a:lnTo>
                  <a:lnTo>
                    <a:pt x="38" y="85"/>
                  </a:lnTo>
                  <a:lnTo>
                    <a:pt x="38" y="88"/>
                  </a:lnTo>
                  <a:lnTo>
                    <a:pt x="38" y="91"/>
                  </a:lnTo>
                  <a:lnTo>
                    <a:pt x="41" y="94"/>
                  </a:lnTo>
                  <a:lnTo>
                    <a:pt x="41" y="97"/>
                  </a:lnTo>
                  <a:lnTo>
                    <a:pt x="41" y="100"/>
                  </a:lnTo>
                  <a:lnTo>
                    <a:pt x="41" y="103"/>
                  </a:lnTo>
                  <a:lnTo>
                    <a:pt x="41" y="106"/>
                  </a:lnTo>
                  <a:lnTo>
                    <a:pt x="41" y="109"/>
                  </a:lnTo>
                  <a:lnTo>
                    <a:pt x="41" y="111"/>
                  </a:lnTo>
                  <a:lnTo>
                    <a:pt x="41" y="114"/>
                  </a:lnTo>
                  <a:lnTo>
                    <a:pt x="41" y="117"/>
                  </a:lnTo>
                  <a:lnTo>
                    <a:pt x="38" y="117"/>
                  </a:lnTo>
                  <a:lnTo>
                    <a:pt x="41" y="117"/>
                  </a:lnTo>
                  <a:lnTo>
                    <a:pt x="38" y="117"/>
                  </a:lnTo>
                  <a:lnTo>
                    <a:pt x="38" y="120"/>
                  </a:lnTo>
                  <a:lnTo>
                    <a:pt x="38" y="123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29" y="123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3" y="120"/>
                  </a:lnTo>
                  <a:lnTo>
                    <a:pt x="23" y="117"/>
                  </a:lnTo>
                  <a:lnTo>
                    <a:pt x="20" y="117"/>
                  </a:lnTo>
                  <a:lnTo>
                    <a:pt x="17" y="117"/>
                  </a:lnTo>
                  <a:lnTo>
                    <a:pt x="17" y="114"/>
                  </a:lnTo>
                  <a:lnTo>
                    <a:pt x="14" y="114"/>
                  </a:lnTo>
                  <a:lnTo>
                    <a:pt x="11" y="114"/>
                  </a:lnTo>
                  <a:lnTo>
                    <a:pt x="11" y="111"/>
                  </a:lnTo>
                  <a:lnTo>
                    <a:pt x="8" y="111"/>
                  </a:lnTo>
                  <a:lnTo>
                    <a:pt x="8" y="109"/>
                  </a:lnTo>
                  <a:lnTo>
                    <a:pt x="8" y="106"/>
                  </a:lnTo>
                  <a:lnTo>
                    <a:pt x="5" y="106"/>
                  </a:lnTo>
                  <a:lnTo>
                    <a:pt x="5" y="103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3" y="85"/>
                  </a:lnTo>
                  <a:lnTo>
                    <a:pt x="3" y="82"/>
                  </a:lnTo>
                  <a:lnTo>
                    <a:pt x="5" y="79"/>
                  </a:lnTo>
                  <a:lnTo>
                    <a:pt x="5" y="76"/>
                  </a:lnTo>
                  <a:lnTo>
                    <a:pt x="5" y="70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8" y="62"/>
                  </a:lnTo>
                  <a:lnTo>
                    <a:pt x="5" y="59"/>
                  </a:lnTo>
                  <a:lnTo>
                    <a:pt x="3" y="56"/>
                  </a:lnTo>
                  <a:lnTo>
                    <a:pt x="0" y="53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5" y="47"/>
                  </a:lnTo>
                  <a:lnTo>
                    <a:pt x="5" y="44"/>
                  </a:lnTo>
                  <a:lnTo>
                    <a:pt x="8" y="44"/>
                  </a:lnTo>
                  <a:lnTo>
                    <a:pt x="8" y="41"/>
                  </a:lnTo>
                  <a:lnTo>
                    <a:pt x="8" y="38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2"/>
                  </a:lnTo>
                  <a:lnTo>
                    <a:pt x="20" y="32"/>
                  </a:lnTo>
                  <a:lnTo>
                    <a:pt x="20" y="29"/>
                  </a:lnTo>
                  <a:lnTo>
                    <a:pt x="20" y="26"/>
                  </a:lnTo>
                  <a:lnTo>
                    <a:pt x="20" y="24"/>
                  </a:lnTo>
                  <a:lnTo>
                    <a:pt x="23" y="21"/>
                  </a:lnTo>
                  <a:lnTo>
                    <a:pt x="26" y="21"/>
                  </a:lnTo>
                  <a:lnTo>
                    <a:pt x="29" y="21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5" y="18"/>
                  </a:lnTo>
                  <a:lnTo>
                    <a:pt x="38" y="18"/>
                  </a:lnTo>
                  <a:lnTo>
                    <a:pt x="41" y="18"/>
                  </a:lnTo>
                  <a:lnTo>
                    <a:pt x="41" y="15"/>
                  </a:lnTo>
                  <a:lnTo>
                    <a:pt x="44" y="15"/>
                  </a:lnTo>
                  <a:lnTo>
                    <a:pt x="44" y="12"/>
                  </a:lnTo>
                  <a:lnTo>
                    <a:pt x="44" y="9"/>
                  </a:lnTo>
                  <a:lnTo>
                    <a:pt x="44" y="6"/>
                  </a:lnTo>
                  <a:lnTo>
                    <a:pt x="47" y="3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55" y="3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1" y="9"/>
                  </a:lnTo>
                  <a:lnTo>
                    <a:pt x="64" y="9"/>
                  </a:lnTo>
                  <a:lnTo>
                    <a:pt x="64" y="12"/>
                  </a:lnTo>
                  <a:lnTo>
                    <a:pt x="67" y="12"/>
                  </a:lnTo>
                  <a:lnTo>
                    <a:pt x="67" y="15"/>
                  </a:lnTo>
                  <a:lnTo>
                    <a:pt x="70" y="15"/>
                  </a:lnTo>
                  <a:lnTo>
                    <a:pt x="73" y="15"/>
                  </a:lnTo>
                  <a:lnTo>
                    <a:pt x="76" y="15"/>
                  </a:lnTo>
                  <a:lnTo>
                    <a:pt x="79" y="15"/>
                  </a:lnTo>
                  <a:lnTo>
                    <a:pt x="82" y="15"/>
                  </a:lnTo>
                  <a:lnTo>
                    <a:pt x="85" y="15"/>
                  </a:lnTo>
                  <a:lnTo>
                    <a:pt x="88" y="15"/>
                  </a:lnTo>
                  <a:lnTo>
                    <a:pt x="91" y="15"/>
                  </a:lnTo>
                  <a:lnTo>
                    <a:pt x="93" y="15"/>
                  </a:lnTo>
                  <a:lnTo>
                    <a:pt x="96" y="15"/>
                  </a:lnTo>
                  <a:lnTo>
                    <a:pt x="96" y="18"/>
                  </a:lnTo>
                  <a:lnTo>
                    <a:pt x="93" y="18"/>
                  </a:lnTo>
                  <a:lnTo>
                    <a:pt x="93" y="21"/>
                  </a:lnTo>
                  <a:lnTo>
                    <a:pt x="93" y="24"/>
                  </a:lnTo>
                  <a:lnTo>
                    <a:pt x="93" y="26"/>
                  </a:lnTo>
                  <a:lnTo>
                    <a:pt x="93" y="29"/>
                  </a:lnTo>
                  <a:lnTo>
                    <a:pt x="91" y="29"/>
                  </a:lnTo>
                  <a:lnTo>
                    <a:pt x="91" y="32"/>
                  </a:lnTo>
                  <a:lnTo>
                    <a:pt x="91" y="35"/>
                  </a:lnTo>
                  <a:lnTo>
                    <a:pt x="88" y="35"/>
                  </a:lnTo>
                  <a:lnTo>
                    <a:pt x="88" y="38"/>
                  </a:lnTo>
                  <a:lnTo>
                    <a:pt x="91" y="38"/>
                  </a:lnTo>
                  <a:lnTo>
                    <a:pt x="88" y="38"/>
                  </a:lnTo>
                  <a:lnTo>
                    <a:pt x="88" y="41"/>
                  </a:lnTo>
                  <a:lnTo>
                    <a:pt x="91" y="41"/>
                  </a:lnTo>
                  <a:lnTo>
                    <a:pt x="91" y="44"/>
                  </a:lnTo>
                  <a:lnTo>
                    <a:pt x="93" y="44"/>
                  </a:lnTo>
                  <a:lnTo>
                    <a:pt x="91" y="44"/>
                  </a:lnTo>
                  <a:lnTo>
                    <a:pt x="91" y="47"/>
                  </a:lnTo>
                  <a:lnTo>
                    <a:pt x="91" y="50"/>
                  </a:lnTo>
                  <a:lnTo>
                    <a:pt x="93" y="50"/>
                  </a:lnTo>
                  <a:lnTo>
                    <a:pt x="93" y="53"/>
                  </a:lnTo>
                  <a:lnTo>
                    <a:pt x="93" y="56"/>
                  </a:lnTo>
                  <a:lnTo>
                    <a:pt x="93" y="59"/>
                  </a:lnTo>
                  <a:lnTo>
                    <a:pt x="96" y="62"/>
                  </a:lnTo>
                  <a:lnTo>
                    <a:pt x="99" y="62"/>
                  </a:lnTo>
                  <a:lnTo>
                    <a:pt x="102" y="62"/>
                  </a:lnTo>
                  <a:lnTo>
                    <a:pt x="105" y="62"/>
                  </a:lnTo>
                  <a:lnTo>
                    <a:pt x="105" y="65"/>
                  </a:lnTo>
                  <a:lnTo>
                    <a:pt x="105" y="67"/>
                  </a:lnTo>
                  <a:lnTo>
                    <a:pt x="105" y="70"/>
                  </a:lnTo>
                  <a:lnTo>
                    <a:pt x="105" y="73"/>
                  </a:lnTo>
                  <a:lnTo>
                    <a:pt x="102" y="73"/>
                  </a:lnTo>
                  <a:lnTo>
                    <a:pt x="102" y="76"/>
                  </a:lnTo>
                  <a:lnTo>
                    <a:pt x="105" y="76"/>
                  </a:lnTo>
                  <a:lnTo>
                    <a:pt x="105" y="79"/>
                  </a:lnTo>
                  <a:lnTo>
                    <a:pt x="108" y="79"/>
                  </a:lnTo>
                  <a:lnTo>
                    <a:pt x="108" y="82"/>
                  </a:lnTo>
                  <a:lnTo>
                    <a:pt x="108" y="85"/>
                  </a:lnTo>
                  <a:lnTo>
                    <a:pt x="111" y="85"/>
                  </a:lnTo>
                  <a:lnTo>
                    <a:pt x="111" y="88"/>
                  </a:lnTo>
                  <a:lnTo>
                    <a:pt x="114" y="88"/>
                  </a:lnTo>
                  <a:lnTo>
                    <a:pt x="117" y="88"/>
                  </a:lnTo>
                  <a:lnTo>
                    <a:pt x="117" y="85"/>
                  </a:lnTo>
                  <a:lnTo>
                    <a:pt x="120" y="85"/>
                  </a:lnTo>
                  <a:lnTo>
                    <a:pt x="123" y="88"/>
                  </a:lnTo>
                  <a:lnTo>
                    <a:pt x="126" y="88"/>
                  </a:lnTo>
                  <a:lnTo>
                    <a:pt x="126" y="91"/>
                  </a:lnTo>
                  <a:lnTo>
                    <a:pt x="129" y="91"/>
                  </a:lnTo>
                  <a:lnTo>
                    <a:pt x="129" y="94"/>
                  </a:lnTo>
                  <a:lnTo>
                    <a:pt x="132" y="94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Freeform 5"/>
            <p:cNvSpPr>
              <a:spLocks/>
            </p:cNvSpPr>
            <p:nvPr/>
          </p:nvSpPr>
          <p:spPr bwMode="auto">
            <a:xfrm>
              <a:off x="-3141" y="1921220"/>
              <a:ext cx="649316" cy="398823"/>
            </a:xfrm>
            <a:custGeom>
              <a:avLst/>
              <a:gdLst>
                <a:gd name="T0" fmla="*/ 2147483647 w 299"/>
                <a:gd name="T1" fmla="*/ 2147483647 h 226"/>
                <a:gd name="T2" fmla="*/ 2147483647 w 299"/>
                <a:gd name="T3" fmla="*/ 2147483647 h 226"/>
                <a:gd name="T4" fmla="*/ 2147483647 w 299"/>
                <a:gd name="T5" fmla="*/ 2147483647 h 226"/>
                <a:gd name="T6" fmla="*/ 2147483647 w 299"/>
                <a:gd name="T7" fmla="*/ 2147483647 h 226"/>
                <a:gd name="T8" fmla="*/ 2147483647 w 299"/>
                <a:gd name="T9" fmla="*/ 2147483647 h 226"/>
                <a:gd name="T10" fmla="*/ 2147483647 w 299"/>
                <a:gd name="T11" fmla="*/ 2147483647 h 226"/>
                <a:gd name="T12" fmla="*/ 2147483647 w 299"/>
                <a:gd name="T13" fmla="*/ 2147483647 h 226"/>
                <a:gd name="T14" fmla="*/ 2147483647 w 299"/>
                <a:gd name="T15" fmla="*/ 2147483647 h 226"/>
                <a:gd name="T16" fmla="*/ 2147483647 w 299"/>
                <a:gd name="T17" fmla="*/ 2147483647 h 226"/>
                <a:gd name="T18" fmla="*/ 2147483647 w 299"/>
                <a:gd name="T19" fmla="*/ 2147483647 h 226"/>
                <a:gd name="T20" fmla="*/ 2147483647 w 299"/>
                <a:gd name="T21" fmla="*/ 2147483647 h 226"/>
                <a:gd name="T22" fmla="*/ 2147483647 w 299"/>
                <a:gd name="T23" fmla="*/ 0 h 226"/>
                <a:gd name="T24" fmla="*/ 2147483647 w 299"/>
                <a:gd name="T25" fmla="*/ 0 h 226"/>
                <a:gd name="T26" fmla="*/ 2147483647 w 299"/>
                <a:gd name="T27" fmla="*/ 2147483647 h 226"/>
                <a:gd name="T28" fmla="*/ 2147483647 w 299"/>
                <a:gd name="T29" fmla="*/ 2147483647 h 226"/>
                <a:gd name="T30" fmla="*/ 2147483647 w 299"/>
                <a:gd name="T31" fmla="*/ 2147483647 h 226"/>
                <a:gd name="T32" fmla="*/ 2147483647 w 299"/>
                <a:gd name="T33" fmla="*/ 2147483647 h 226"/>
                <a:gd name="T34" fmla="*/ 2147483647 w 299"/>
                <a:gd name="T35" fmla="*/ 2147483647 h 226"/>
                <a:gd name="T36" fmla="*/ 2147483647 w 299"/>
                <a:gd name="T37" fmla="*/ 2147483647 h 226"/>
                <a:gd name="T38" fmla="*/ 2147483647 w 299"/>
                <a:gd name="T39" fmla="*/ 2147483647 h 226"/>
                <a:gd name="T40" fmla="*/ 2147483647 w 299"/>
                <a:gd name="T41" fmla="*/ 2147483647 h 226"/>
                <a:gd name="T42" fmla="*/ 2147483647 w 299"/>
                <a:gd name="T43" fmla="*/ 2147483647 h 226"/>
                <a:gd name="T44" fmla="*/ 2147483647 w 299"/>
                <a:gd name="T45" fmla="*/ 2147483647 h 226"/>
                <a:gd name="T46" fmla="*/ 2147483647 w 299"/>
                <a:gd name="T47" fmla="*/ 2147483647 h 226"/>
                <a:gd name="T48" fmla="*/ 2147483647 w 299"/>
                <a:gd name="T49" fmla="*/ 2147483647 h 226"/>
                <a:gd name="T50" fmla="*/ 2147483647 w 299"/>
                <a:gd name="T51" fmla="*/ 2147483647 h 226"/>
                <a:gd name="T52" fmla="*/ 2147483647 w 299"/>
                <a:gd name="T53" fmla="*/ 2147483647 h 226"/>
                <a:gd name="T54" fmla="*/ 2147483647 w 299"/>
                <a:gd name="T55" fmla="*/ 2147483647 h 226"/>
                <a:gd name="T56" fmla="*/ 2147483647 w 299"/>
                <a:gd name="T57" fmla="*/ 2147483647 h 226"/>
                <a:gd name="T58" fmla="*/ 2147483647 w 299"/>
                <a:gd name="T59" fmla="*/ 2147483647 h 226"/>
                <a:gd name="T60" fmla="*/ 2147483647 w 299"/>
                <a:gd name="T61" fmla="*/ 2147483647 h 226"/>
                <a:gd name="T62" fmla="*/ 2147483647 w 299"/>
                <a:gd name="T63" fmla="*/ 2147483647 h 226"/>
                <a:gd name="T64" fmla="*/ 2147483647 w 299"/>
                <a:gd name="T65" fmla="*/ 2147483647 h 226"/>
                <a:gd name="T66" fmla="*/ 2147483647 w 299"/>
                <a:gd name="T67" fmla="*/ 2147483647 h 226"/>
                <a:gd name="T68" fmla="*/ 2147483647 w 299"/>
                <a:gd name="T69" fmla="*/ 2147483647 h 226"/>
                <a:gd name="T70" fmla="*/ 2147483647 w 299"/>
                <a:gd name="T71" fmla="*/ 2147483647 h 226"/>
                <a:gd name="T72" fmla="*/ 2147483647 w 299"/>
                <a:gd name="T73" fmla="*/ 2147483647 h 226"/>
                <a:gd name="T74" fmla="*/ 2147483647 w 299"/>
                <a:gd name="T75" fmla="*/ 2147483647 h 226"/>
                <a:gd name="T76" fmla="*/ 2147483647 w 299"/>
                <a:gd name="T77" fmla="*/ 2147483647 h 226"/>
                <a:gd name="T78" fmla="*/ 0 w 299"/>
                <a:gd name="T79" fmla="*/ 2147483647 h 226"/>
                <a:gd name="T80" fmla="*/ 2147483647 w 299"/>
                <a:gd name="T81" fmla="*/ 2147483647 h 226"/>
                <a:gd name="T82" fmla="*/ 2147483647 w 299"/>
                <a:gd name="T83" fmla="*/ 2147483647 h 226"/>
                <a:gd name="T84" fmla="*/ 2147483647 w 299"/>
                <a:gd name="T85" fmla="*/ 2147483647 h 226"/>
                <a:gd name="T86" fmla="*/ 2147483647 w 299"/>
                <a:gd name="T87" fmla="*/ 2147483647 h 226"/>
                <a:gd name="T88" fmla="*/ 2147483647 w 299"/>
                <a:gd name="T89" fmla="*/ 2147483647 h 226"/>
                <a:gd name="T90" fmla="*/ 2147483647 w 299"/>
                <a:gd name="T91" fmla="*/ 2147483647 h 226"/>
                <a:gd name="T92" fmla="*/ 2147483647 w 299"/>
                <a:gd name="T93" fmla="*/ 2147483647 h 226"/>
                <a:gd name="T94" fmla="*/ 2147483647 w 299"/>
                <a:gd name="T95" fmla="*/ 2147483647 h 226"/>
                <a:gd name="T96" fmla="*/ 2147483647 w 299"/>
                <a:gd name="T97" fmla="*/ 2147483647 h 226"/>
                <a:gd name="T98" fmla="*/ 2147483647 w 299"/>
                <a:gd name="T99" fmla="*/ 2147483647 h 226"/>
                <a:gd name="T100" fmla="*/ 2147483647 w 299"/>
                <a:gd name="T101" fmla="*/ 2147483647 h 226"/>
                <a:gd name="T102" fmla="*/ 2147483647 w 299"/>
                <a:gd name="T103" fmla="*/ 2147483647 h 226"/>
                <a:gd name="T104" fmla="*/ 2147483647 w 299"/>
                <a:gd name="T105" fmla="*/ 2147483647 h 226"/>
                <a:gd name="T106" fmla="*/ 2147483647 w 299"/>
                <a:gd name="T107" fmla="*/ 2147483647 h 226"/>
                <a:gd name="T108" fmla="*/ 2147483647 w 299"/>
                <a:gd name="T109" fmla="*/ 2147483647 h 226"/>
                <a:gd name="T110" fmla="*/ 2147483647 w 299"/>
                <a:gd name="T111" fmla="*/ 2147483647 h 226"/>
                <a:gd name="T112" fmla="*/ 2147483647 w 299"/>
                <a:gd name="T113" fmla="*/ 2147483647 h 226"/>
                <a:gd name="T114" fmla="*/ 2147483647 w 299"/>
                <a:gd name="T115" fmla="*/ 2147483647 h 226"/>
                <a:gd name="T116" fmla="*/ 2147483647 w 299"/>
                <a:gd name="T117" fmla="*/ 2147483647 h 22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99"/>
                <a:gd name="T178" fmla="*/ 0 h 226"/>
                <a:gd name="T179" fmla="*/ 299 w 299"/>
                <a:gd name="T180" fmla="*/ 226 h 22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99" h="226">
                  <a:moveTo>
                    <a:pt x="197" y="82"/>
                  </a:moveTo>
                  <a:lnTo>
                    <a:pt x="194" y="82"/>
                  </a:lnTo>
                  <a:lnTo>
                    <a:pt x="194" y="79"/>
                  </a:lnTo>
                  <a:lnTo>
                    <a:pt x="191" y="79"/>
                  </a:lnTo>
                  <a:lnTo>
                    <a:pt x="191" y="76"/>
                  </a:lnTo>
                  <a:lnTo>
                    <a:pt x="188" y="76"/>
                  </a:lnTo>
                  <a:lnTo>
                    <a:pt x="185" y="73"/>
                  </a:lnTo>
                  <a:lnTo>
                    <a:pt x="182" y="73"/>
                  </a:lnTo>
                  <a:lnTo>
                    <a:pt x="182" y="76"/>
                  </a:lnTo>
                  <a:lnTo>
                    <a:pt x="179" y="76"/>
                  </a:lnTo>
                  <a:lnTo>
                    <a:pt x="176" y="76"/>
                  </a:lnTo>
                  <a:lnTo>
                    <a:pt x="176" y="73"/>
                  </a:lnTo>
                  <a:lnTo>
                    <a:pt x="173" y="73"/>
                  </a:lnTo>
                  <a:lnTo>
                    <a:pt x="173" y="70"/>
                  </a:lnTo>
                  <a:lnTo>
                    <a:pt x="173" y="67"/>
                  </a:lnTo>
                  <a:lnTo>
                    <a:pt x="170" y="67"/>
                  </a:lnTo>
                  <a:lnTo>
                    <a:pt x="170" y="64"/>
                  </a:lnTo>
                  <a:lnTo>
                    <a:pt x="167" y="64"/>
                  </a:lnTo>
                  <a:lnTo>
                    <a:pt x="167" y="61"/>
                  </a:lnTo>
                  <a:lnTo>
                    <a:pt x="170" y="61"/>
                  </a:lnTo>
                  <a:lnTo>
                    <a:pt x="170" y="58"/>
                  </a:lnTo>
                  <a:lnTo>
                    <a:pt x="170" y="55"/>
                  </a:lnTo>
                  <a:lnTo>
                    <a:pt x="170" y="53"/>
                  </a:lnTo>
                  <a:lnTo>
                    <a:pt x="170" y="50"/>
                  </a:lnTo>
                  <a:lnTo>
                    <a:pt x="167" y="50"/>
                  </a:lnTo>
                  <a:lnTo>
                    <a:pt x="164" y="50"/>
                  </a:lnTo>
                  <a:lnTo>
                    <a:pt x="161" y="50"/>
                  </a:lnTo>
                  <a:lnTo>
                    <a:pt x="158" y="47"/>
                  </a:lnTo>
                  <a:lnTo>
                    <a:pt x="158" y="44"/>
                  </a:lnTo>
                  <a:lnTo>
                    <a:pt x="158" y="41"/>
                  </a:lnTo>
                  <a:lnTo>
                    <a:pt x="158" y="38"/>
                  </a:lnTo>
                  <a:lnTo>
                    <a:pt x="156" y="38"/>
                  </a:lnTo>
                  <a:lnTo>
                    <a:pt x="156" y="35"/>
                  </a:lnTo>
                  <a:lnTo>
                    <a:pt x="156" y="32"/>
                  </a:lnTo>
                  <a:lnTo>
                    <a:pt x="158" y="32"/>
                  </a:lnTo>
                  <a:lnTo>
                    <a:pt x="156" y="32"/>
                  </a:lnTo>
                  <a:lnTo>
                    <a:pt x="156" y="29"/>
                  </a:lnTo>
                  <a:lnTo>
                    <a:pt x="153" y="29"/>
                  </a:lnTo>
                  <a:lnTo>
                    <a:pt x="153" y="26"/>
                  </a:lnTo>
                  <a:lnTo>
                    <a:pt x="156" y="26"/>
                  </a:lnTo>
                  <a:lnTo>
                    <a:pt x="153" y="26"/>
                  </a:lnTo>
                  <a:lnTo>
                    <a:pt x="153" y="23"/>
                  </a:lnTo>
                  <a:lnTo>
                    <a:pt x="156" y="23"/>
                  </a:lnTo>
                  <a:lnTo>
                    <a:pt x="156" y="20"/>
                  </a:lnTo>
                  <a:lnTo>
                    <a:pt x="156" y="17"/>
                  </a:lnTo>
                  <a:lnTo>
                    <a:pt x="158" y="17"/>
                  </a:lnTo>
                  <a:lnTo>
                    <a:pt x="158" y="14"/>
                  </a:lnTo>
                  <a:lnTo>
                    <a:pt x="158" y="12"/>
                  </a:lnTo>
                  <a:lnTo>
                    <a:pt x="158" y="9"/>
                  </a:lnTo>
                  <a:lnTo>
                    <a:pt x="158" y="6"/>
                  </a:lnTo>
                  <a:lnTo>
                    <a:pt x="161" y="6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67" y="3"/>
                  </a:lnTo>
                  <a:lnTo>
                    <a:pt x="170" y="3"/>
                  </a:lnTo>
                  <a:lnTo>
                    <a:pt x="173" y="3"/>
                  </a:lnTo>
                  <a:lnTo>
                    <a:pt x="173" y="6"/>
                  </a:lnTo>
                  <a:lnTo>
                    <a:pt x="176" y="6"/>
                  </a:lnTo>
                  <a:lnTo>
                    <a:pt x="179" y="6"/>
                  </a:lnTo>
                  <a:lnTo>
                    <a:pt x="182" y="6"/>
                  </a:lnTo>
                  <a:lnTo>
                    <a:pt x="182" y="9"/>
                  </a:lnTo>
                  <a:lnTo>
                    <a:pt x="185" y="9"/>
                  </a:lnTo>
                  <a:lnTo>
                    <a:pt x="188" y="9"/>
                  </a:lnTo>
                  <a:lnTo>
                    <a:pt x="188" y="12"/>
                  </a:lnTo>
                  <a:lnTo>
                    <a:pt x="191" y="12"/>
                  </a:lnTo>
                  <a:lnTo>
                    <a:pt x="194" y="14"/>
                  </a:lnTo>
                  <a:lnTo>
                    <a:pt x="191" y="14"/>
                  </a:lnTo>
                  <a:lnTo>
                    <a:pt x="191" y="17"/>
                  </a:lnTo>
                  <a:lnTo>
                    <a:pt x="194" y="17"/>
                  </a:lnTo>
                  <a:lnTo>
                    <a:pt x="194" y="20"/>
                  </a:lnTo>
                  <a:lnTo>
                    <a:pt x="194" y="23"/>
                  </a:lnTo>
                  <a:lnTo>
                    <a:pt x="194" y="20"/>
                  </a:lnTo>
                  <a:lnTo>
                    <a:pt x="194" y="23"/>
                  </a:lnTo>
                  <a:lnTo>
                    <a:pt x="197" y="23"/>
                  </a:lnTo>
                  <a:lnTo>
                    <a:pt x="197" y="26"/>
                  </a:lnTo>
                  <a:lnTo>
                    <a:pt x="200" y="26"/>
                  </a:lnTo>
                  <a:lnTo>
                    <a:pt x="200" y="29"/>
                  </a:lnTo>
                  <a:lnTo>
                    <a:pt x="197" y="29"/>
                  </a:lnTo>
                  <a:lnTo>
                    <a:pt x="197" y="32"/>
                  </a:lnTo>
                  <a:lnTo>
                    <a:pt x="200" y="32"/>
                  </a:lnTo>
                  <a:lnTo>
                    <a:pt x="200" y="35"/>
                  </a:lnTo>
                  <a:lnTo>
                    <a:pt x="202" y="38"/>
                  </a:lnTo>
                  <a:lnTo>
                    <a:pt x="202" y="41"/>
                  </a:lnTo>
                  <a:lnTo>
                    <a:pt x="202" y="44"/>
                  </a:lnTo>
                  <a:lnTo>
                    <a:pt x="202" y="41"/>
                  </a:lnTo>
                  <a:lnTo>
                    <a:pt x="205" y="41"/>
                  </a:lnTo>
                  <a:lnTo>
                    <a:pt x="202" y="41"/>
                  </a:lnTo>
                  <a:lnTo>
                    <a:pt x="205" y="41"/>
                  </a:lnTo>
                  <a:lnTo>
                    <a:pt x="205" y="38"/>
                  </a:lnTo>
                  <a:lnTo>
                    <a:pt x="205" y="35"/>
                  </a:lnTo>
                  <a:lnTo>
                    <a:pt x="205" y="32"/>
                  </a:lnTo>
                  <a:lnTo>
                    <a:pt x="205" y="29"/>
                  </a:lnTo>
                  <a:lnTo>
                    <a:pt x="208" y="29"/>
                  </a:lnTo>
                  <a:lnTo>
                    <a:pt x="208" y="26"/>
                  </a:lnTo>
                  <a:lnTo>
                    <a:pt x="208" y="23"/>
                  </a:lnTo>
                  <a:lnTo>
                    <a:pt x="211" y="23"/>
                  </a:lnTo>
                  <a:lnTo>
                    <a:pt x="211" y="20"/>
                  </a:lnTo>
                  <a:lnTo>
                    <a:pt x="211" y="17"/>
                  </a:lnTo>
                  <a:lnTo>
                    <a:pt x="214" y="17"/>
                  </a:lnTo>
                  <a:lnTo>
                    <a:pt x="214" y="14"/>
                  </a:lnTo>
                  <a:lnTo>
                    <a:pt x="214" y="12"/>
                  </a:lnTo>
                  <a:lnTo>
                    <a:pt x="217" y="12"/>
                  </a:lnTo>
                  <a:lnTo>
                    <a:pt x="217" y="9"/>
                  </a:lnTo>
                  <a:lnTo>
                    <a:pt x="217" y="6"/>
                  </a:lnTo>
                  <a:lnTo>
                    <a:pt x="217" y="3"/>
                  </a:lnTo>
                  <a:lnTo>
                    <a:pt x="220" y="3"/>
                  </a:lnTo>
                  <a:lnTo>
                    <a:pt x="220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2" y="3"/>
                  </a:lnTo>
                  <a:lnTo>
                    <a:pt x="235" y="0"/>
                  </a:lnTo>
                  <a:lnTo>
                    <a:pt x="238" y="0"/>
                  </a:lnTo>
                  <a:lnTo>
                    <a:pt x="241" y="0"/>
                  </a:lnTo>
                  <a:lnTo>
                    <a:pt x="244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5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3" y="0"/>
                  </a:lnTo>
                  <a:lnTo>
                    <a:pt x="276" y="0"/>
                  </a:lnTo>
                  <a:lnTo>
                    <a:pt x="276" y="3"/>
                  </a:lnTo>
                  <a:lnTo>
                    <a:pt x="276" y="6"/>
                  </a:lnTo>
                  <a:lnTo>
                    <a:pt x="276" y="9"/>
                  </a:lnTo>
                  <a:lnTo>
                    <a:pt x="279" y="9"/>
                  </a:lnTo>
                  <a:lnTo>
                    <a:pt x="282" y="9"/>
                  </a:lnTo>
                  <a:lnTo>
                    <a:pt x="282" y="12"/>
                  </a:lnTo>
                  <a:lnTo>
                    <a:pt x="285" y="12"/>
                  </a:lnTo>
                  <a:lnTo>
                    <a:pt x="285" y="14"/>
                  </a:lnTo>
                  <a:lnTo>
                    <a:pt x="285" y="12"/>
                  </a:lnTo>
                  <a:lnTo>
                    <a:pt x="285" y="14"/>
                  </a:lnTo>
                  <a:lnTo>
                    <a:pt x="285" y="17"/>
                  </a:lnTo>
                  <a:lnTo>
                    <a:pt x="288" y="17"/>
                  </a:lnTo>
                  <a:lnTo>
                    <a:pt x="291" y="20"/>
                  </a:lnTo>
                  <a:lnTo>
                    <a:pt x="293" y="20"/>
                  </a:lnTo>
                  <a:lnTo>
                    <a:pt x="293" y="23"/>
                  </a:lnTo>
                  <a:lnTo>
                    <a:pt x="293" y="20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9" y="23"/>
                  </a:lnTo>
                  <a:lnTo>
                    <a:pt x="299" y="26"/>
                  </a:lnTo>
                  <a:lnTo>
                    <a:pt x="299" y="29"/>
                  </a:lnTo>
                  <a:lnTo>
                    <a:pt x="299" y="32"/>
                  </a:lnTo>
                  <a:lnTo>
                    <a:pt x="299" y="35"/>
                  </a:lnTo>
                  <a:lnTo>
                    <a:pt x="296" y="38"/>
                  </a:lnTo>
                  <a:lnTo>
                    <a:pt x="296" y="41"/>
                  </a:lnTo>
                  <a:lnTo>
                    <a:pt x="296" y="44"/>
                  </a:lnTo>
                  <a:lnTo>
                    <a:pt x="296" y="47"/>
                  </a:lnTo>
                  <a:lnTo>
                    <a:pt x="296" y="50"/>
                  </a:lnTo>
                  <a:lnTo>
                    <a:pt x="296" y="53"/>
                  </a:lnTo>
                  <a:lnTo>
                    <a:pt x="296" y="55"/>
                  </a:lnTo>
                  <a:lnTo>
                    <a:pt x="296" y="58"/>
                  </a:lnTo>
                  <a:lnTo>
                    <a:pt x="296" y="61"/>
                  </a:lnTo>
                  <a:lnTo>
                    <a:pt x="296" y="64"/>
                  </a:lnTo>
                  <a:lnTo>
                    <a:pt x="296" y="67"/>
                  </a:lnTo>
                  <a:lnTo>
                    <a:pt x="296" y="70"/>
                  </a:lnTo>
                  <a:lnTo>
                    <a:pt x="296" y="73"/>
                  </a:lnTo>
                  <a:lnTo>
                    <a:pt x="296" y="76"/>
                  </a:lnTo>
                  <a:lnTo>
                    <a:pt x="296" y="79"/>
                  </a:lnTo>
                  <a:lnTo>
                    <a:pt x="296" y="82"/>
                  </a:lnTo>
                  <a:lnTo>
                    <a:pt x="296" y="85"/>
                  </a:lnTo>
                  <a:lnTo>
                    <a:pt x="296" y="88"/>
                  </a:lnTo>
                  <a:lnTo>
                    <a:pt x="296" y="91"/>
                  </a:lnTo>
                  <a:lnTo>
                    <a:pt x="296" y="94"/>
                  </a:lnTo>
                  <a:lnTo>
                    <a:pt x="296" y="97"/>
                  </a:lnTo>
                  <a:lnTo>
                    <a:pt x="296" y="99"/>
                  </a:lnTo>
                  <a:lnTo>
                    <a:pt x="296" y="102"/>
                  </a:lnTo>
                  <a:lnTo>
                    <a:pt x="296" y="105"/>
                  </a:lnTo>
                  <a:lnTo>
                    <a:pt x="296" y="108"/>
                  </a:lnTo>
                  <a:lnTo>
                    <a:pt x="296" y="111"/>
                  </a:lnTo>
                  <a:lnTo>
                    <a:pt x="296" y="114"/>
                  </a:lnTo>
                  <a:lnTo>
                    <a:pt x="296" y="117"/>
                  </a:lnTo>
                  <a:lnTo>
                    <a:pt x="296" y="120"/>
                  </a:lnTo>
                  <a:lnTo>
                    <a:pt x="296" y="123"/>
                  </a:lnTo>
                  <a:lnTo>
                    <a:pt x="296" y="126"/>
                  </a:lnTo>
                  <a:lnTo>
                    <a:pt x="293" y="126"/>
                  </a:lnTo>
                  <a:lnTo>
                    <a:pt x="293" y="129"/>
                  </a:lnTo>
                  <a:lnTo>
                    <a:pt x="291" y="129"/>
                  </a:lnTo>
                  <a:lnTo>
                    <a:pt x="291" y="132"/>
                  </a:lnTo>
                  <a:lnTo>
                    <a:pt x="288" y="132"/>
                  </a:lnTo>
                  <a:lnTo>
                    <a:pt x="288" y="135"/>
                  </a:lnTo>
                  <a:lnTo>
                    <a:pt x="285" y="138"/>
                  </a:lnTo>
                  <a:lnTo>
                    <a:pt x="285" y="141"/>
                  </a:lnTo>
                  <a:lnTo>
                    <a:pt x="282" y="141"/>
                  </a:lnTo>
                  <a:lnTo>
                    <a:pt x="282" y="143"/>
                  </a:lnTo>
                  <a:lnTo>
                    <a:pt x="279" y="143"/>
                  </a:lnTo>
                  <a:lnTo>
                    <a:pt x="279" y="146"/>
                  </a:lnTo>
                  <a:lnTo>
                    <a:pt x="276" y="146"/>
                  </a:lnTo>
                  <a:lnTo>
                    <a:pt x="276" y="149"/>
                  </a:lnTo>
                  <a:lnTo>
                    <a:pt x="273" y="149"/>
                  </a:lnTo>
                  <a:lnTo>
                    <a:pt x="273" y="152"/>
                  </a:lnTo>
                  <a:lnTo>
                    <a:pt x="270" y="155"/>
                  </a:lnTo>
                  <a:lnTo>
                    <a:pt x="267" y="158"/>
                  </a:lnTo>
                  <a:lnTo>
                    <a:pt x="264" y="161"/>
                  </a:lnTo>
                  <a:lnTo>
                    <a:pt x="264" y="164"/>
                  </a:lnTo>
                  <a:lnTo>
                    <a:pt x="261" y="164"/>
                  </a:lnTo>
                  <a:lnTo>
                    <a:pt x="261" y="167"/>
                  </a:lnTo>
                  <a:lnTo>
                    <a:pt x="258" y="167"/>
                  </a:lnTo>
                  <a:lnTo>
                    <a:pt x="258" y="170"/>
                  </a:lnTo>
                  <a:lnTo>
                    <a:pt x="255" y="173"/>
                  </a:lnTo>
                  <a:lnTo>
                    <a:pt x="252" y="176"/>
                  </a:lnTo>
                  <a:lnTo>
                    <a:pt x="252" y="179"/>
                  </a:lnTo>
                  <a:lnTo>
                    <a:pt x="249" y="179"/>
                  </a:lnTo>
                  <a:lnTo>
                    <a:pt x="246" y="182"/>
                  </a:lnTo>
                  <a:lnTo>
                    <a:pt x="246" y="185"/>
                  </a:lnTo>
                  <a:lnTo>
                    <a:pt x="244" y="187"/>
                  </a:lnTo>
                  <a:lnTo>
                    <a:pt x="244" y="190"/>
                  </a:lnTo>
                  <a:lnTo>
                    <a:pt x="241" y="190"/>
                  </a:lnTo>
                  <a:lnTo>
                    <a:pt x="238" y="190"/>
                  </a:lnTo>
                  <a:lnTo>
                    <a:pt x="235" y="190"/>
                  </a:lnTo>
                  <a:lnTo>
                    <a:pt x="232" y="190"/>
                  </a:lnTo>
                  <a:lnTo>
                    <a:pt x="229" y="190"/>
                  </a:lnTo>
                  <a:lnTo>
                    <a:pt x="226" y="190"/>
                  </a:lnTo>
                  <a:lnTo>
                    <a:pt x="223" y="190"/>
                  </a:lnTo>
                  <a:lnTo>
                    <a:pt x="220" y="190"/>
                  </a:lnTo>
                  <a:lnTo>
                    <a:pt x="217" y="190"/>
                  </a:lnTo>
                  <a:lnTo>
                    <a:pt x="214" y="190"/>
                  </a:lnTo>
                  <a:lnTo>
                    <a:pt x="214" y="193"/>
                  </a:lnTo>
                  <a:lnTo>
                    <a:pt x="211" y="193"/>
                  </a:lnTo>
                  <a:lnTo>
                    <a:pt x="208" y="193"/>
                  </a:lnTo>
                  <a:lnTo>
                    <a:pt x="205" y="193"/>
                  </a:lnTo>
                  <a:lnTo>
                    <a:pt x="202" y="190"/>
                  </a:lnTo>
                  <a:lnTo>
                    <a:pt x="202" y="193"/>
                  </a:lnTo>
                  <a:lnTo>
                    <a:pt x="200" y="196"/>
                  </a:lnTo>
                  <a:lnTo>
                    <a:pt x="200" y="199"/>
                  </a:lnTo>
                  <a:lnTo>
                    <a:pt x="200" y="202"/>
                  </a:lnTo>
                  <a:lnTo>
                    <a:pt x="197" y="202"/>
                  </a:lnTo>
                  <a:lnTo>
                    <a:pt x="197" y="205"/>
                  </a:lnTo>
                  <a:lnTo>
                    <a:pt x="197" y="208"/>
                  </a:lnTo>
                  <a:lnTo>
                    <a:pt x="194" y="208"/>
                  </a:lnTo>
                  <a:lnTo>
                    <a:pt x="194" y="211"/>
                  </a:lnTo>
                  <a:lnTo>
                    <a:pt x="197" y="211"/>
                  </a:lnTo>
                  <a:lnTo>
                    <a:pt x="194" y="214"/>
                  </a:lnTo>
                  <a:lnTo>
                    <a:pt x="194" y="217"/>
                  </a:lnTo>
                  <a:lnTo>
                    <a:pt x="191" y="217"/>
                  </a:lnTo>
                  <a:lnTo>
                    <a:pt x="188" y="217"/>
                  </a:lnTo>
                  <a:lnTo>
                    <a:pt x="185" y="217"/>
                  </a:lnTo>
                  <a:lnTo>
                    <a:pt x="182" y="217"/>
                  </a:lnTo>
                  <a:lnTo>
                    <a:pt x="179" y="217"/>
                  </a:lnTo>
                  <a:lnTo>
                    <a:pt x="176" y="217"/>
                  </a:lnTo>
                  <a:lnTo>
                    <a:pt x="176" y="220"/>
                  </a:lnTo>
                  <a:lnTo>
                    <a:pt x="173" y="220"/>
                  </a:lnTo>
                  <a:lnTo>
                    <a:pt x="170" y="220"/>
                  </a:lnTo>
                  <a:lnTo>
                    <a:pt x="170" y="217"/>
                  </a:lnTo>
                  <a:lnTo>
                    <a:pt x="167" y="217"/>
                  </a:lnTo>
                  <a:lnTo>
                    <a:pt x="164" y="217"/>
                  </a:lnTo>
                  <a:lnTo>
                    <a:pt x="161" y="217"/>
                  </a:lnTo>
                  <a:lnTo>
                    <a:pt x="158" y="217"/>
                  </a:lnTo>
                  <a:lnTo>
                    <a:pt x="156" y="217"/>
                  </a:lnTo>
                  <a:lnTo>
                    <a:pt x="156" y="214"/>
                  </a:lnTo>
                  <a:lnTo>
                    <a:pt x="156" y="211"/>
                  </a:lnTo>
                  <a:lnTo>
                    <a:pt x="156" y="208"/>
                  </a:lnTo>
                  <a:lnTo>
                    <a:pt x="153" y="208"/>
                  </a:lnTo>
                  <a:lnTo>
                    <a:pt x="153" y="211"/>
                  </a:lnTo>
                  <a:lnTo>
                    <a:pt x="150" y="211"/>
                  </a:lnTo>
                  <a:lnTo>
                    <a:pt x="147" y="211"/>
                  </a:lnTo>
                  <a:lnTo>
                    <a:pt x="144" y="211"/>
                  </a:lnTo>
                  <a:lnTo>
                    <a:pt x="141" y="211"/>
                  </a:lnTo>
                  <a:lnTo>
                    <a:pt x="138" y="211"/>
                  </a:lnTo>
                  <a:lnTo>
                    <a:pt x="138" y="214"/>
                  </a:lnTo>
                  <a:lnTo>
                    <a:pt x="138" y="217"/>
                  </a:lnTo>
                  <a:lnTo>
                    <a:pt x="135" y="217"/>
                  </a:lnTo>
                  <a:lnTo>
                    <a:pt x="138" y="217"/>
                  </a:lnTo>
                  <a:lnTo>
                    <a:pt x="135" y="220"/>
                  </a:lnTo>
                  <a:lnTo>
                    <a:pt x="135" y="223"/>
                  </a:lnTo>
                  <a:lnTo>
                    <a:pt x="132" y="223"/>
                  </a:lnTo>
                  <a:lnTo>
                    <a:pt x="129" y="223"/>
                  </a:lnTo>
                  <a:lnTo>
                    <a:pt x="129" y="220"/>
                  </a:lnTo>
                  <a:lnTo>
                    <a:pt x="126" y="220"/>
                  </a:lnTo>
                  <a:lnTo>
                    <a:pt x="123" y="220"/>
                  </a:lnTo>
                  <a:lnTo>
                    <a:pt x="120" y="217"/>
                  </a:lnTo>
                  <a:lnTo>
                    <a:pt x="117" y="217"/>
                  </a:lnTo>
                  <a:lnTo>
                    <a:pt x="117" y="214"/>
                  </a:lnTo>
                  <a:lnTo>
                    <a:pt x="114" y="214"/>
                  </a:lnTo>
                  <a:lnTo>
                    <a:pt x="114" y="211"/>
                  </a:lnTo>
                  <a:lnTo>
                    <a:pt x="114" y="214"/>
                  </a:lnTo>
                  <a:lnTo>
                    <a:pt x="114" y="211"/>
                  </a:lnTo>
                  <a:lnTo>
                    <a:pt x="114" y="214"/>
                  </a:lnTo>
                  <a:lnTo>
                    <a:pt x="112" y="214"/>
                  </a:lnTo>
                  <a:lnTo>
                    <a:pt x="109" y="214"/>
                  </a:lnTo>
                  <a:lnTo>
                    <a:pt x="109" y="217"/>
                  </a:lnTo>
                  <a:lnTo>
                    <a:pt x="109" y="220"/>
                  </a:lnTo>
                  <a:lnTo>
                    <a:pt x="106" y="220"/>
                  </a:lnTo>
                  <a:lnTo>
                    <a:pt x="106" y="223"/>
                  </a:lnTo>
                  <a:lnTo>
                    <a:pt x="106" y="226"/>
                  </a:lnTo>
                  <a:lnTo>
                    <a:pt x="103" y="226"/>
                  </a:lnTo>
                  <a:lnTo>
                    <a:pt x="100" y="226"/>
                  </a:lnTo>
                  <a:lnTo>
                    <a:pt x="100" y="223"/>
                  </a:lnTo>
                  <a:lnTo>
                    <a:pt x="100" y="220"/>
                  </a:lnTo>
                  <a:lnTo>
                    <a:pt x="97" y="220"/>
                  </a:lnTo>
                  <a:lnTo>
                    <a:pt x="97" y="217"/>
                  </a:lnTo>
                  <a:lnTo>
                    <a:pt x="94" y="217"/>
                  </a:lnTo>
                  <a:lnTo>
                    <a:pt x="94" y="214"/>
                  </a:lnTo>
                  <a:lnTo>
                    <a:pt x="94" y="211"/>
                  </a:lnTo>
                  <a:lnTo>
                    <a:pt x="91" y="211"/>
                  </a:lnTo>
                  <a:lnTo>
                    <a:pt x="91" y="208"/>
                  </a:lnTo>
                  <a:lnTo>
                    <a:pt x="91" y="205"/>
                  </a:lnTo>
                  <a:lnTo>
                    <a:pt x="88" y="205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5" y="199"/>
                  </a:lnTo>
                  <a:lnTo>
                    <a:pt x="85" y="196"/>
                  </a:lnTo>
                  <a:lnTo>
                    <a:pt x="85" y="193"/>
                  </a:lnTo>
                  <a:lnTo>
                    <a:pt x="85" y="190"/>
                  </a:lnTo>
                  <a:lnTo>
                    <a:pt x="88" y="190"/>
                  </a:lnTo>
                  <a:lnTo>
                    <a:pt x="91" y="190"/>
                  </a:lnTo>
                  <a:lnTo>
                    <a:pt x="91" y="187"/>
                  </a:lnTo>
                  <a:lnTo>
                    <a:pt x="94" y="187"/>
                  </a:lnTo>
                  <a:lnTo>
                    <a:pt x="97" y="187"/>
                  </a:lnTo>
                  <a:lnTo>
                    <a:pt x="97" y="185"/>
                  </a:lnTo>
                  <a:lnTo>
                    <a:pt x="97" y="182"/>
                  </a:lnTo>
                  <a:lnTo>
                    <a:pt x="97" y="179"/>
                  </a:lnTo>
                  <a:lnTo>
                    <a:pt x="97" y="176"/>
                  </a:lnTo>
                  <a:lnTo>
                    <a:pt x="97" y="173"/>
                  </a:lnTo>
                  <a:lnTo>
                    <a:pt x="97" y="170"/>
                  </a:lnTo>
                  <a:lnTo>
                    <a:pt x="97" y="167"/>
                  </a:lnTo>
                  <a:lnTo>
                    <a:pt x="94" y="167"/>
                  </a:lnTo>
                  <a:lnTo>
                    <a:pt x="91" y="167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79" y="167"/>
                  </a:lnTo>
                  <a:lnTo>
                    <a:pt x="76" y="167"/>
                  </a:lnTo>
                  <a:lnTo>
                    <a:pt x="73" y="167"/>
                  </a:lnTo>
                  <a:lnTo>
                    <a:pt x="70" y="167"/>
                  </a:lnTo>
                  <a:lnTo>
                    <a:pt x="68" y="167"/>
                  </a:lnTo>
                  <a:lnTo>
                    <a:pt x="62" y="167"/>
                  </a:lnTo>
                  <a:lnTo>
                    <a:pt x="59" y="167"/>
                  </a:lnTo>
                  <a:lnTo>
                    <a:pt x="56" y="167"/>
                  </a:lnTo>
                  <a:lnTo>
                    <a:pt x="53" y="167"/>
                  </a:lnTo>
                  <a:lnTo>
                    <a:pt x="50" y="167"/>
                  </a:lnTo>
                  <a:lnTo>
                    <a:pt x="47" y="167"/>
                  </a:lnTo>
                  <a:lnTo>
                    <a:pt x="44" y="167"/>
                  </a:lnTo>
                  <a:lnTo>
                    <a:pt x="41" y="167"/>
                  </a:lnTo>
                  <a:lnTo>
                    <a:pt x="38" y="167"/>
                  </a:lnTo>
                  <a:lnTo>
                    <a:pt x="35" y="167"/>
                  </a:lnTo>
                  <a:lnTo>
                    <a:pt x="32" y="167"/>
                  </a:lnTo>
                  <a:lnTo>
                    <a:pt x="29" y="167"/>
                  </a:lnTo>
                  <a:lnTo>
                    <a:pt x="26" y="167"/>
                  </a:lnTo>
                  <a:lnTo>
                    <a:pt x="24" y="167"/>
                  </a:lnTo>
                  <a:lnTo>
                    <a:pt x="21" y="164"/>
                  </a:lnTo>
                  <a:lnTo>
                    <a:pt x="18" y="164"/>
                  </a:lnTo>
                  <a:lnTo>
                    <a:pt x="15" y="164"/>
                  </a:lnTo>
                  <a:lnTo>
                    <a:pt x="12" y="164"/>
                  </a:lnTo>
                  <a:lnTo>
                    <a:pt x="9" y="164"/>
                  </a:lnTo>
                  <a:lnTo>
                    <a:pt x="3" y="161"/>
                  </a:lnTo>
                  <a:lnTo>
                    <a:pt x="6" y="161"/>
                  </a:lnTo>
                  <a:lnTo>
                    <a:pt x="9" y="161"/>
                  </a:lnTo>
                  <a:lnTo>
                    <a:pt x="12" y="161"/>
                  </a:lnTo>
                  <a:lnTo>
                    <a:pt x="12" y="158"/>
                  </a:lnTo>
                  <a:lnTo>
                    <a:pt x="9" y="158"/>
                  </a:lnTo>
                  <a:lnTo>
                    <a:pt x="9" y="155"/>
                  </a:lnTo>
                  <a:lnTo>
                    <a:pt x="6" y="152"/>
                  </a:lnTo>
                  <a:lnTo>
                    <a:pt x="6" y="149"/>
                  </a:lnTo>
                  <a:lnTo>
                    <a:pt x="3" y="146"/>
                  </a:lnTo>
                  <a:lnTo>
                    <a:pt x="0" y="146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3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6" y="135"/>
                  </a:lnTo>
                  <a:lnTo>
                    <a:pt x="6" y="132"/>
                  </a:lnTo>
                  <a:lnTo>
                    <a:pt x="9" y="132"/>
                  </a:lnTo>
                  <a:lnTo>
                    <a:pt x="9" y="129"/>
                  </a:lnTo>
                  <a:lnTo>
                    <a:pt x="9" y="126"/>
                  </a:lnTo>
                  <a:lnTo>
                    <a:pt x="12" y="126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5" y="126"/>
                  </a:lnTo>
                  <a:lnTo>
                    <a:pt x="15" y="123"/>
                  </a:lnTo>
                  <a:lnTo>
                    <a:pt x="18" y="123"/>
                  </a:lnTo>
                  <a:lnTo>
                    <a:pt x="18" y="120"/>
                  </a:lnTo>
                  <a:lnTo>
                    <a:pt x="21" y="120"/>
                  </a:lnTo>
                  <a:lnTo>
                    <a:pt x="24" y="120"/>
                  </a:lnTo>
                  <a:lnTo>
                    <a:pt x="26" y="117"/>
                  </a:lnTo>
                  <a:lnTo>
                    <a:pt x="29" y="117"/>
                  </a:lnTo>
                  <a:lnTo>
                    <a:pt x="32" y="114"/>
                  </a:lnTo>
                  <a:lnTo>
                    <a:pt x="35" y="114"/>
                  </a:lnTo>
                  <a:lnTo>
                    <a:pt x="38" y="114"/>
                  </a:lnTo>
                  <a:lnTo>
                    <a:pt x="38" y="111"/>
                  </a:lnTo>
                  <a:lnTo>
                    <a:pt x="41" y="111"/>
                  </a:lnTo>
                  <a:lnTo>
                    <a:pt x="44" y="111"/>
                  </a:lnTo>
                  <a:lnTo>
                    <a:pt x="47" y="108"/>
                  </a:lnTo>
                  <a:lnTo>
                    <a:pt x="50" y="108"/>
                  </a:lnTo>
                  <a:lnTo>
                    <a:pt x="53" y="105"/>
                  </a:lnTo>
                  <a:lnTo>
                    <a:pt x="56" y="105"/>
                  </a:lnTo>
                  <a:lnTo>
                    <a:pt x="59" y="105"/>
                  </a:lnTo>
                  <a:lnTo>
                    <a:pt x="59" y="102"/>
                  </a:lnTo>
                  <a:lnTo>
                    <a:pt x="59" y="99"/>
                  </a:lnTo>
                  <a:lnTo>
                    <a:pt x="62" y="97"/>
                  </a:lnTo>
                  <a:lnTo>
                    <a:pt x="62" y="94"/>
                  </a:lnTo>
                  <a:lnTo>
                    <a:pt x="62" y="91"/>
                  </a:lnTo>
                  <a:lnTo>
                    <a:pt x="65" y="88"/>
                  </a:lnTo>
                  <a:lnTo>
                    <a:pt x="65" y="85"/>
                  </a:lnTo>
                  <a:lnTo>
                    <a:pt x="65" y="88"/>
                  </a:lnTo>
                  <a:lnTo>
                    <a:pt x="68" y="88"/>
                  </a:lnTo>
                  <a:lnTo>
                    <a:pt x="68" y="91"/>
                  </a:lnTo>
                  <a:lnTo>
                    <a:pt x="70" y="91"/>
                  </a:lnTo>
                  <a:lnTo>
                    <a:pt x="70" y="94"/>
                  </a:lnTo>
                  <a:lnTo>
                    <a:pt x="73" y="94"/>
                  </a:lnTo>
                  <a:lnTo>
                    <a:pt x="73" y="97"/>
                  </a:lnTo>
                  <a:lnTo>
                    <a:pt x="73" y="99"/>
                  </a:lnTo>
                  <a:lnTo>
                    <a:pt x="76" y="99"/>
                  </a:lnTo>
                  <a:lnTo>
                    <a:pt x="76" y="102"/>
                  </a:lnTo>
                  <a:lnTo>
                    <a:pt x="79" y="102"/>
                  </a:lnTo>
                  <a:lnTo>
                    <a:pt x="82" y="102"/>
                  </a:lnTo>
                  <a:lnTo>
                    <a:pt x="82" y="105"/>
                  </a:lnTo>
                  <a:lnTo>
                    <a:pt x="85" y="105"/>
                  </a:lnTo>
                  <a:lnTo>
                    <a:pt x="88" y="105"/>
                  </a:lnTo>
                  <a:lnTo>
                    <a:pt x="88" y="108"/>
                  </a:lnTo>
                  <a:lnTo>
                    <a:pt x="91" y="108"/>
                  </a:lnTo>
                  <a:lnTo>
                    <a:pt x="91" y="111"/>
                  </a:lnTo>
                  <a:lnTo>
                    <a:pt x="94" y="111"/>
                  </a:lnTo>
                  <a:lnTo>
                    <a:pt x="97" y="111"/>
                  </a:lnTo>
                  <a:lnTo>
                    <a:pt x="100" y="111"/>
                  </a:lnTo>
                  <a:lnTo>
                    <a:pt x="103" y="111"/>
                  </a:lnTo>
                  <a:lnTo>
                    <a:pt x="103" y="108"/>
                  </a:lnTo>
                  <a:lnTo>
                    <a:pt x="103" y="105"/>
                  </a:lnTo>
                  <a:lnTo>
                    <a:pt x="106" y="105"/>
                  </a:lnTo>
                  <a:lnTo>
                    <a:pt x="103" y="105"/>
                  </a:lnTo>
                  <a:lnTo>
                    <a:pt x="106" y="105"/>
                  </a:lnTo>
                  <a:lnTo>
                    <a:pt x="106" y="102"/>
                  </a:lnTo>
                  <a:lnTo>
                    <a:pt x="106" y="99"/>
                  </a:lnTo>
                  <a:lnTo>
                    <a:pt x="106" y="97"/>
                  </a:lnTo>
                  <a:lnTo>
                    <a:pt x="106" y="94"/>
                  </a:lnTo>
                  <a:lnTo>
                    <a:pt x="106" y="91"/>
                  </a:lnTo>
                  <a:lnTo>
                    <a:pt x="106" y="88"/>
                  </a:lnTo>
                  <a:lnTo>
                    <a:pt x="106" y="85"/>
                  </a:lnTo>
                  <a:lnTo>
                    <a:pt x="106" y="82"/>
                  </a:lnTo>
                  <a:lnTo>
                    <a:pt x="103" y="79"/>
                  </a:lnTo>
                  <a:lnTo>
                    <a:pt x="103" y="76"/>
                  </a:lnTo>
                  <a:lnTo>
                    <a:pt x="103" y="73"/>
                  </a:lnTo>
                  <a:lnTo>
                    <a:pt x="106" y="73"/>
                  </a:lnTo>
                  <a:lnTo>
                    <a:pt x="106" y="70"/>
                  </a:lnTo>
                  <a:lnTo>
                    <a:pt x="109" y="70"/>
                  </a:lnTo>
                  <a:lnTo>
                    <a:pt x="112" y="70"/>
                  </a:lnTo>
                  <a:lnTo>
                    <a:pt x="112" y="73"/>
                  </a:lnTo>
                  <a:lnTo>
                    <a:pt x="114" y="73"/>
                  </a:lnTo>
                  <a:lnTo>
                    <a:pt x="117" y="73"/>
                  </a:lnTo>
                  <a:lnTo>
                    <a:pt x="117" y="76"/>
                  </a:lnTo>
                  <a:lnTo>
                    <a:pt x="120" y="76"/>
                  </a:lnTo>
                  <a:lnTo>
                    <a:pt x="123" y="76"/>
                  </a:lnTo>
                  <a:lnTo>
                    <a:pt x="123" y="79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23" y="88"/>
                  </a:lnTo>
                  <a:lnTo>
                    <a:pt x="123" y="91"/>
                  </a:lnTo>
                  <a:lnTo>
                    <a:pt x="120" y="91"/>
                  </a:lnTo>
                  <a:lnTo>
                    <a:pt x="120" y="94"/>
                  </a:lnTo>
                  <a:lnTo>
                    <a:pt x="120" y="97"/>
                  </a:lnTo>
                  <a:lnTo>
                    <a:pt x="123" y="97"/>
                  </a:lnTo>
                  <a:lnTo>
                    <a:pt x="123" y="99"/>
                  </a:lnTo>
                  <a:lnTo>
                    <a:pt x="126" y="99"/>
                  </a:lnTo>
                  <a:lnTo>
                    <a:pt x="129" y="99"/>
                  </a:lnTo>
                  <a:lnTo>
                    <a:pt x="129" y="102"/>
                  </a:lnTo>
                  <a:lnTo>
                    <a:pt x="132" y="102"/>
                  </a:lnTo>
                  <a:lnTo>
                    <a:pt x="132" y="105"/>
                  </a:lnTo>
                  <a:lnTo>
                    <a:pt x="132" y="108"/>
                  </a:lnTo>
                  <a:lnTo>
                    <a:pt x="135" y="108"/>
                  </a:lnTo>
                  <a:lnTo>
                    <a:pt x="135" y="111"/>
                  </a:lnTo>
                  <a:lnTo>
                    <a:pt x="135" y="114"/>
                  </a:lnTo>
                  <a:lnTo>
                    <a:pt x="138" y="114"/>
                  </a:lnTo>
                  <a:lnTo>
                    <a:pt x="138" y="117"/>
                  </a:lnTo>
                  <a:lnTo>
                    <a:pt x="141" y="120"/>
                  </a:lnTo>
                  <a:lnTo>
                    <a:pt x="141" y="123"/>
                  </a:lnTo>
                  <a:lnTo>
                    <a:pt x="144" y="123"/>
                  </a:lnTo>
                  <a:lnTo>
                    <a:pt x="144" y="126"/>
                  </a:lnTo>
                  <a:lnTo>
                    <a:pt x="147" y="126"/>
                  </a:lnTo>
                  <a:lnTo>
                    <a:pt x="147" y="123"/>
                  </a:lnTo>
                  <a:lnTo>
                    <a:pt x="147" y="126"/>
                  </a:lnTo>
                  <a:lnTo>
                    <a:pt x="150" y="126"/>
                  </a:lnTo>
                  <a:lnTo>
                    <a:pt x="153" y="126"/>
                  </a:lnTo>
                  <a:lnTo>
                    <a:pt x="153" y="129"/>
                  </a:lnTo>
                  <a:lnTo>
                    <a:pt x="156" y="129"/>
                  </a:lnTo>
                  <a:lnTo>
                    <a:pt x="158" y="129"/>
                  </a:lnTo>
                  <a:lnTo>
                    <a:pt x="158" y="126"/>
                  </a:lnTo>
                  <a:lnTo>
                    <a:pt x="161" y="126"/>
                  </a:lnTo>
                  <a:lnTo>
                    <a:pt x="161" y="129"/>
                  </a:lnTo>
                  <a:lnTo>
                    <a:pt x="164" y="129"/>
                  </a:lnTo>
                  <a:lnTo>
                    <a:pt x="164" y="132"/>
                  </a:lnTo>
                  <a:lnTo>
                    <a:pt x="167" y="132"/>
                  </a:lnTo>
                  <a:lnTo>
                    <a:pt x="170" y="132"/>
                  </a:lnTo>
                  <a:lnTo>
                    <a:pt x="173" y="132"/>
                  </a:lnTo>
                  <a:lnTo>
                    <a:pt x="176" y="132"/>
                  </a:lnTo>
                  <a:lnTo>
                    <a:pt x="176" y="129"/>
                  </a:lnTo>
                  <a:lnTo>
                    <a:pt x="176" y="126"/>
                  </a:lnTo>
                  <a:lnTo>
                    <a:pt x="179" y="126"/>
                  </a:lnTo>
                  <a:lnTo>
                    <a:pt x="179" y="129"/>
                  </a:lnTo>
                  <a:lnTo>
                    <a:pt x="182" y="129"/>
                  </a:lnTo>
                  <a:lnTo>
                    <a:pt x="182" y="132"/>
                  </a:lnTo>
                  <a:lnTo>
                    <a:pt x="185" y="132"/>
                  </a:lnTo>
                  <a:lnTo>
                    <a:pt x="185" y="135"/>
                  </a:lnTo>
                  <a:lnTo>
                    <a:pt x="188" y="135"/>
                  </a:lnTo>
                  <a:lnTo>
                    <a:pt x="188" y="132"/>
                  </a:lnTo>
                  <a:lnTo>
                    <a:pt x="191" y="132"/>
                  </a:lnTo>
                  <a:lnTo>
                    <a:pt x="191" y="129"/>
                  </a:lnTo>
                  <a:lnTo>
                    <a:pt x="194" y="129"/>
                  </a:lnTo>
                  <a:lnTo>
                    <a:pt x="194" y="126"/>
                  </a:lnTo>
                  <a:lnTo>
                    <a:pt x="197" y="126"/>
                  </a:lnTo>
                  <a:lnTo>
                    <a:pt x="200" y="123"/>
                  </a:lnTo>
                  <a:lnTo>
                    <a:pt x="200" y="126"/>
                  </a:lnTo>
                  <a:lnTo>
                    <a:pt x="202" y="126"/>
                  </a:lnTo>
                  <a:lnTo>
                    <a:pt x="202" y="123"/>
                  </a:lnTo>
                  <a:lnTo>
                    <a:pt x="205" y="123"/>
                  </a:lnTo>
                  <a:lnTo>
                    <a:pt x="205" y="120"/>
                  </a:lnTo>
                  <a:lnTo>
                    <a:pt x="205" y="117"/>
                  </a:lnTo>
                  <a:lnTo>
                    <a:pt x="208" y="117"/>
                  </a:lnTo>
                  <a:lnTo>
                    <a:pt x="208" y="114"/>
                  </a:lnTo>
                  <a:lnTo>
                    <a:pt x="208" y="111"/>
                  </a:lnTo>
                  <a:lnTo>
                    <a:pt x="208" y="108"/>
                  </a:lnTo>
                  <a:lnTo>
                    <a:pt x="208" y="105"/>
                  </a:lnTo>
                  <a:lnTo>
                    <a:pt x="208" y="102"/>
                  </a:lnTo>
                  <a:lnTo>
                    <a:pt x="208" y="99"/>
                  </a:lnTo>
                  <a:lnTo>
                    <a:pt x="208" y="97"/>
                  </a:lnTo>
                  <a:lnTo>
                    <a:pt x="208" y="94"/>
                  </a:lnTo>
                  <a:lnTo>
                    <a:pt x="208" y="91"/>
                  </a:lnTo>
                  <a:lnTo>
                    <a:pt x="208" y="88"/>
                  </a:lnTo>
                  <a:lnTo>
                    <a:pt x="208" y="85"/>
                  </a:lnTo>
                  <a:lnTo>
                    <a:pt x="208" y="82"/>
                  </a:lnTo>
                  <a:lnTo>
                    <a:pt x="208" y="79"/>
                  </a:lnTo>
                  <a:lnTo>
                    <a:pt x="208" y="76"/>
                  </a:lnTo>
                  <a:lnTo>
                    <a:pt x="205" y="76"/>
                  </a:lnTo>
                  <a:lnTo>
                    <a:pt x="202" y="76"/>
                  </a:lnTo>
                  <a:lnTo>
                    <a:pt x="200" y="76"/>
                  </a:lnTo>
                  <a:lnTo>
                    <a:pt x="200" y="79"/>
                  </a:lnTo>
                  <a:lnTo>
                    <a:pt x="200" y="82"/>
                  </a:lnTo>
                  <a:lnTo>
                    <a:pt x="197" y="82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640229" y="1961383"/>
              <a:ext cx="484013" cy="420305"/>
            </a:xfrm>
            <a:custGeom>
              <a:avLst/>
              <a:gdLst>
                <a:gd name="T0" fmla="*/ 2147483647 w 223"/>
                <a:gd name="T1" fmla="*/ 2147483647 h 238"/>
                <a:gd name="T2" fmla="*/ 2147483647 w 223"/>
                <a:gd name="T3" fmla="*/ 2147483647 h 238"/>
                <a:gd name="T4" fmla="*/ 2147483647 w 223"/>
                <a:gd name="T5" fmla="*/ 2147483647 h 238"/>
                <a:gd name="T6" fmla="*/ 2147483647 w 223"/>
                <a:gd name="T7" fmla="*/ 2147483647 h 238"/>
                <a:gd name="T8" fmla="*/ 2147483647 w 223"/>
                <a:gd name="T9" fmla="*/ 2147483647 h 238"/>
                <a:gd name="T10" fmla="*/ 2147483647 w 223"/>
                <a:gd name="T11" fmla="*/ 2147483647 h 238"/>
                <a:gd name="T12" fmla="*/ 2147483647 w 223"/>
                <a:gd name="T13" fmla="*/ 2147483647 h 238"/>
                <a:gd name="T14" fmla="*/ 2147483647 w 223"/>
                <a:gd name="T15" fmla="*/ 2147483647 h 238"/>
                <a:gd name="T16" fmla="*/ 2147483647 w 223"/>
                <a:gd name="T17" fmla="*/ 2147483647 h 238"/>
                <a:gd name="T18" fmla="*/ 2147483647 w 223"/>
                <a:gd name="T19" fmla="*/ 2147483647 h 238"/>
                <a:gd name="T20" fmla="*/ 2147483647 w 223"/>
                <a:gd name="T21" fmla="*/ 2147483647 h 238"/>
                <a:gd name="T22" fmla="*/ 2147483647 w 223"/>
                <a:gd name="T23" fmla="*/ 2147483647 h 238"/>
                <a:gd name="T24" fmla="*/ 2147483647 w 223"/>
                <a:gd name="T25" fmla="*/ 2147483647 h 238"/>
                <a:gd name="T26" fmla="*/ 2147483647 w 223"/>
                <a:gd name="T27" fmla="*/ 2147483647 h 238"/>
                <a:gd name="T28" fmla="*/ 2147483647 w 223"/>
                <a:gd name="T29" fmla="*/ 2147483647 h 238"/>
                <a:gd name="T30" fmla="*/ 2147483647 w 223"/>
                <a:gd name="T31" fmla="*/ 2147483647 h 238"/>
                <a:gd name="T32" fmla="*/ 2147483647 w 223"/>
                <a:gd name="T33" fmla="*/ 2147483647 h 238"/>
                <a:gd name="T34" fmla="*/ 2147483647 w 223"/>
                <a:gd name="T35" fmla="*/ 2147483647 h 238"/>
                <a:gd name="T36" fmla="*/ 2147483647 w 223"/>
                <a:gd name="T37" fmla="*/ 2147483647 h 238"/>
                <a:gd name="T38" fmla="*/ 2147483647 w 223"/>
                <a:gd name="T39" fmla="*/ 2147483647 h 238"/>
                <a:gd name="T40" fmla="*/ 2147483647 w 223"/>
                <a:gd name="T41" fmla="*/ 2147483647 h 238"/>
                <a:gd name="T42" fmla="*/ 2147483647 w 223"/>
                <a:gd name="T43" fmla="*/ 2147483647 h 238"/>
                <a:gd name="T44" fmla="*/ 2147483647 w 223"/>
                <a:gd name="T45" fmla="*/ 2147483647 h 238"/>
                <a:gd name="T46" fmla="*/ 2147483647 w 223"/>
                <a:gd name="T47" fmla="*/ 2147483647 h 238"/>
                <a:gd name="T48" fmla="*/ 2147483647 w 223"/>
                <a:gd name="T49" fmla="*/ 2147483647 h 238"/>
                <a:gd name="T50" fmla="*/ 2147483647 w 223"/>
                <a:gd name="T51" fmla="*/ 2147483647 h 238"/>
                <a:gd name="T52" fmla="*/ 2147483647 w 223"/>
                <a:gd name="T53" fmla="*/ 2147483647 h 238"/>
                <a:gd name="T54" fmla="*/ 2147483647 w 223"/>
                <a:gd name="T55" fmla="*/ 2147483647 h 238"/>
                <a:gd name="T56" fmla="*/ 2147483647 w 223"/>
                <a:gd name="T57" fmla="*/ 2147483647 h 238"/>
                <a:gd name="T58" fmla="*/ 2147483647 w 223"/>
                <a:gd name="T59" fmla="*/ 2147483647 h 238"/>
                <a:gd name="T60" fmla="*/ 2147483647 w 223"/>
                <a:gd name="T61" fmla="*/ 2147483647 h 238"/>
                <a:gd name="T62" fmla="*/ 2147483647 w 223"/>
                <a:gd name="T63" fmla="*/ 2147483647 h 238"/>
                <a:gd name="T64" fmla="*/ 2147483647 w 223"/>
                <a:gd name="T65" fmla="*/ 2147483647 h 238"/>
                <a:gd name="T66" fmla="*/ 2147483647 w 223"/>
                <a:gd name="T67" fmla="*/ 2147483647 h 238"/>
                <a:gd name="T68" fmla="*/ 2147483647 w 223"/>
                <a:gd name="T69" fmla="*/ 2147483647 h 238"/>
                <a:gd name="T70" fmla="*/ 2147483647 w 223"/>
                <a:gd name="T71" fmla="*/ 2147483647 h 238"/>
                <a:gd name="T72" fmla="*/ 2147483647 w 223"/>
                <a:gd name="T73" fmla="*/ 2147483647 h 238"/>
                <a:gd name="T74" fmla="*/ 2147483647 w 223"/>
                <a:gd name="T75" fmla="*/ 2147483647 h 238"/>
                <a:gd name="T76" fmla="*/ 2147483647 w 223"/>
                <a:gd name="T77" fmla="*/ 2147483647 h 238"/>
                <a:gd name="T78" fmla="*/ 2147483647 w 223"/>
                <a:gd name="T79" fmla="*/ 2147483647 h 238"/>
                <a:gd name="T80" fmla="*/ 2147483647 w 223"/>
                <a:gd name="T81" fmla="*/ 2147483647 h 238"/>
                <a:gd name="T82" fmla="*/ 2147483647 w 223"/>
                <a:gd name="T83" fmla="*/ 2147483647 h 238"/>
                <a:gd name="T84" fmla="*/ 2147483647 w 223"/>
                <a:gd name="T85" fmla="*/ 2147483647 h 238"/>
                <a:gd name="T86" fmla="*/ 2147483647 w 223"/>
                <a:gd name="T87" fmla="*/ 2147483647 h 238"/>
                <a:gd name="T88" fmla="*/ 2147483647 w 223"/>
                <a:gd name="T89" fmla="*/ 2147483647 h 238"/>
                <a:gd name="T90" fmla="*/ 2147483647 w 223"/>
                <a:gd name="T91" fmla="*/ 2147483647 h 238"/>
                <a:gd name="T92" fmla="*/ 2147483647 w 223"/>
                <a:gd name="T93" fmla="*/ 2147483647 h 238"/>
                <a:gd name="T94" fmla="*/ 2147483647 w 223"/>
                <a:gd name="T95" fmla="*/ 2147483647 h 238"/>
                <a:gd name="T96" fmla="*/ 2147483647 w 223"/>
                <a:gd name="T97" fmla="*/ 2147483647 h 238"/>
                <a:gd name="T98" fmla="*/ 2147483647 w 223"/>
                <a:gd name="T99" fmla="*/ 2147483647 h 238"/>
                <a:gd name="T100" fmla="*/ 2147483647 w 223"/>
                <a:gd name="T101" fmla="*/ 2147483647 h 238"/>
                <a:gd name="T102" fmla="*/ 2147483647 w 223"/>
                <a:gd name="T103" fmla="*/ 2147483647 h 238"/>
                <a:gd name="T104" fmla="*/ 2147483647 w 223"/>
                <a:gd name="T105" fmla="*/ 2147483647 h 238"/>
                <a:gd name="T106" fmla="*/ 2147483647 w 223"/>
                <a:gd name="T107" fmla="*/ 2147483647 h 238"/>
                <a:gd name="T108" fmla="*/ 2147483647 w 223"/>
                <a:gd name="T109" fmla="*/ 2147483647 h 238"/>
                <a:gd name="T110" fmla="*/ 2147483647 w 223"/>
                <a:gd name="T111" fmla="*/ 2147483647 h 238"/>
                <a:gd name="T112" fmla="*/ 0 w 223"/>
                <a:gd name="T113" fmla="*/ 2147483647 h 238"/>
                <a:gd name="T114" fmla="*/ 0 w 223"/>
                <a:gd name="T115" fmla="*/ 2147483647 h 238"/>
                <a:gd name="T116" fmla="*/ 0 w 223"/>
                <a:gd name="T117" fmla="*/ 2147483647 h 238"/>
                <a:gd name="T118" fmla="*/ 0 w 223"/>
                <a:gd name="T119" fmla="*/ 2147483647 h 238"/>
                <a:gd name="T120" fmla="*/ 0 w 223"/>
                <a:gd name="T121" fmla="*/ 2147483647 h 2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23"/>
                <a:gd name="T184" fmla="*/ 0 h 238"/>
                <a:gd name="T185" fmla="*/ 223 w 223"/>
                <a:gd name="T186" fmla="*/ 238 h 23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23" h="238">
                  <a:moveTo>
                    <a:pt x="3" y="0"/>
                  </a:moveTo>
                  <a:lnTo>
                    <a:pt x="3" y="3"/>
                  </a:lnTo>
                  <a:lnTo>
                    <a:pt x="6" y="3"/>
                  </a:lnTo>
                  <a:lnTo>
                    <a:pt x="6" y="6"/>
                  </a:lnTo>
                  <a:lnTo>
                    <a:pt x="6" y="9"/>
                  </a:lnTo>
                  <a:lnTo>
                    <a:pt x="9" y="9"/>
                  </a:lnTo>
                  <a:lnTo>
                    <a:pt x="9" y="12"/>
                  </a:lnTo>
                  <a:lnTo>
                    <a:pt x="9" y="9"/>
                  </a:lnTo>
                  <a:lnTo>
                    <a:pt x="9" y="12"/>
                  </a:lnTo>
                  <a:lnTo>
                    <a:pt x="9" y="15"/>
                  </a:lnTo>
                  <a:lnTo>
                    <a:pt x="12" y="18"/>
                  </a:lnTo>
                  <a:lnTo>
                    <a:pt x="12" y="21"/>
                  </a:lnTo>
                  <a:lnTo>
                    <a:pt x="15" y="21"/>
                  </a:lnTo>
                  <a:lnTo>
                    <a:pt x="15" y="24"/>
                  </a:lnTo>
                  <a:lnTo>
                    <a:pt x="18" y="24"/>
                  </a:lnTo>
                  <a:lnTo>
                    <a:pt x="18" y="27"/>
                  </a:lnTo>
                  <a:lnTo>
                    <a:pt x="18" y="30"/>
                  </a:lnTo>
                  <a:lnTo>
                    <a:pt x="18" y="32"/>
                  </a:lnTo>
                  <a:lnTo>
                    <a:pt x="18" y="30"/>
                  </a:lnTo>
                  <a:lnTo>
                    <a:pt x="21" y="30"/>
                  </a:lnTo>
                  <a:lnTo>
                    <a:pt x="21" y="32"/>
                  </a:lnTo>
                  <a:lnTo>
                    <a:pt x="24" y="32"/>
                  </a:lnTo>
                  <a:lnTo>
                    <a:pt x="24" y="35"/>
                  </a:lnTo>
                  <a:lnTo>
                    <a:pt x="27" y="35"/>
                  </a:lnTo>
                  <a:lnTo>
                    <a:pt x="27" y="38"/>
                  </a:lnTo>
                  <a:lnTo>
                    <a:pt x="30" y="38"/>
                  </a:lnTo>
                  <a:lnTo>
                    <a:pt x="30" y="41"/>
                  </a:lnTo>
                  <a:lnTo>
                    <a:pt x="33" y="41"/>
                  </a:lnTo>
                  <a:lnTo>
                    <a:pt x="33" y="44"/>
                  </a:lnTo>
                  <a:lnTo>
                    <a:pt x="36" y="44"/>
                  </a:lnTo>
                  <a:lnTo>
                    <a:pt x="39" y="44"/>
                  </a:lnTo>
                  <a:lnTo>
                    <a:pt x="39" y="47"/>
                  </a:lnTo>
                  <a:lnTo>
                    <a:pt x="41" y="47"/>
                  </a:lnTo>
                  <a:lnTo>
                    <a:pt x="41" y="50"/>
                  </a:lnTo>
                  <a:lnTo>
                    <a:pt x="41" y="53"/>
                  </a:lnTo>
                  <a:lnTo>
                    <a:pt x="44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0" y="56"/>
                  </a:lnTo>
                  <a:lnTo>
                    <a:pt x="53" y="56"/>
                  </a:lnTo>
                  <a:lnTo>
                    <a:pt x="53" y="59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62"/>
                  </a:lnTo>
                  <a:lnTo>
                    <a:pt x="62" y="62"/>
                  </a:lnTo>
                  <a:lnTo>
                    <a:pt x="59" y="62"/>
                  </a:lnTo>
                  <a:lnTo>
                    <a:pt x="62" y="65"/>
                  </a:lnTo>
                  <a:lnTo>
                    <a:pt x="59" y="65"/>
                  </a:lnTo>
                  <a:lnTo>
                    <a:pt x="62" y="65"/>
                  </a:lnTo>
                  <a:lnTo>
                    <a:pt x="62" y="68"/>
                  </a:lnTo>
                  <a:lnTo>
                    <a:pt x="62" y="71"/>
                  </a:lnTo>
                  <a:lnTo>
                    <a:pt x="65" y="71"/>
                  </a:lnTo>
                  <a:lnTo>
                    <a:pt x="65" y="74"/>
                  </a:lnTo>
                  <a:lnTo>
                    <a:pt x="68" y="74"/>
                  </a:lnTo>
                  <a:lnTo>
                    <a:pt x="71" y="74"/>
                  </a:lnTo>
                  <a:lnTo>
                    <a:pt x="71" y="76"/>
                  </a:lnTo>
                  <a:lnTo>
                    <a:pt x="74" y="76"/>
                  </a:lnTo>
                  <a:lnTo>
                    <a:pt x="77" y="76"/>
                  </a:lnTo>
                  <a:lnTo>
                    <a:pt x="80" y="76"/>
                  </a:lnTo>
                  <a:lnTo>
                    <a:pt x="80" y="79"/>
                  </a:lnTo>
                  <a:lnTo>
                    <a:pt x="80" y="76"/>
                  </a:lnTo>
                  <a:lnTo>
                    <a:pt x="80" y="79"/>
                  </a:lnTo>
                  <a:lnTo>
                    <a:pt x="83" y="79"/>
                  </a:lnTo>
                  <a:lnTo>
                    <a:pt x="85" y="79"/>
                  </a:lnTo>
                  <a:lnTo>
                    <a:pt x="85" y="82"/>
                  </a:lnTo>
                  <a:lnTo>
                    <a:pt x="88" y="82"/>
                  </a:lnTo>
                  <a:lnTo>
                    <a:pt x="91" y="82"/>
                  </a:lnTo>
                  <a:lnTo>
                    <a:pt x="94" y="82"/>
                  </a:lnTo>
                  <a:lnTo>
                    <a:pt x="94" y="85"/>
                  </a:lnTo>
                  <a:lnTo>
                    <a:pt x="97" y="85"/>
                  </a:lnTo>
                  <a:lnTo>
                    <a:pt x="100" y="85"/>
                  </a:lnTo>
                  <a:lnTo>
                    <a:pt x="100" y="88"/>
                  </a:lnTo>
                  <a:lnTo>
                    <a:pt x="100" y="85"/>
                  </a:lnTo>
                  <a:lnTo>
                    <a:pt x="103" y="85"/>
                  </a:lnTo>
                  <a:lnTo>
                    <a:pt x="103" y="88"/>
                  </a:lnTo>
                  <a:lnTo>
                    <a:pt x="103" y="85"/>
                  </a:lnTo>
                  <a:lnTo>
                    <a:pt x="106" y="85"/>
                  </a:lnTo>
                  <a:lnTo>
                    <a:pt x="109" y="85"/>
                  </a:lnTo>
                  <a:lnTo>
                    <a:pt x="112" y="85"/>
                  </a:lnTo>
                  <a:lnTo>
                    <a:pt x="115" y="88"/>
                  </a:lnTo>
                  <a:lnTo>
                    <a:pt x="118" y="91"/>
                  </a:lnTo>
                  <a:lnTo>
                    <a:pt x="121" y="91"/>
                  </a:lnTo>
                  <a:lnTo>
                    <a:pt x="124" y="94"/>
                  </a:lnTo>
                  <a:lnTo>
                    <a:pt x="127" y="97"/>
                  </a:lnTo>
                  <a:lnTo>
                    <a:pt x="129" y="97"/>
                  </a:lnTo>
                  <a:lnTo>
                    <a:pt x="129" y="100"/>
                  </a:lnTo>
                  <a:lnTo>
                    <a:pt x="132" y="100"/>
                  </a:lnTo>
                  <a:lnTo>
                    <a:pt x="135" y="103"/>
                  </a:lnTo>
                  <a:lnTo>
                    <a:pt x="138" y="106"/>
                  </a:lnTo>
                  <a:lnTo>
                    <a:pt x="138" y="109"/>
                  </a:lnTo>
                  <a:lnTo>
                    <a:pt x="141" y="109"/>
                  </a:lnTo>
                  <a:lnTo>
                    <a:pt x="141" y="112"/>
                  </a:lnTo>
                  <a:lnTo>
                    <a:pt x="144" y="112"/>
                  </a:lnTo>
                  <a:lnTo>
                    <a:pt x="144" y="115"/>
                  </a:lnTo>
                  <a:lnTo>
                    <a:pt x="147" y="115"/>
                  </a:lnTo>
                  <a:lnTo>
                    <a:pt x="150" y="115"/>
                  </a:lnTo>
                  <a:lnTo>
                    <a:pt x="150" y="118"/>
                  </a:lnTo>
                  <a:lnTo>
                    <a:pt x="153" y="118"/>
                  </a:lnTo>
                  <a:lnTo>
                    <a:pt x="156" y="118"/>
                  </a:lnTo>
                  <a:lnTo>
                    <a:pt x="156" y="120"/>
                  </a:lnTo>
                  <a:lnTo>
                    <a:pt x="159" y="120"/>
                  </a:lnTo>
                  <a:lnTo>
                    <a:pt x="159" y="123"/>
                  </a:lnTo>
                  <a:lnTo>
                    <a:pt x="162" y="123"/>
                  </a:lnTo>
                  <a:lnTo>
                    <a:pt x="165" y="123"/>
                  </a:lnTo>
                  <a:lnTo>
                    <a:pt x="165" y="126"/>
                  </a:lnTo>
                  <a:lnTo>
                    <a:pt x="168" y="126"/>
                  </a:lnTo>
                  <a:lnTo>
                    <a:pt x="168" y="129"/>
                  </a:lnTo>
                  <a:lnTo>
                    <a:pt x="168" y="126"/>
                  </a:lnTo>
                  <a:lnTo>
                    <a:pt x="171" y="126"/>
                  </a:lnTo>
                  <a:lnTo>
                    <a:pt x="171" y="129"/>
                  </a:lnTo>
                  <a:lnTo>
                    <a:pt x="173" y="129"/>
                  </a:lnTo>
                  <a:lnTo>
                    <a:pt x="173" y="132"/>
                  </a:lnTo>
                  <a:lnTo>
                    <a:pt x="173" y="129"/>
                  </a:lnTo>
                  <a:lnTo>
                    <a:pt x="176" y="132"/>
                  </a:lnTo>
                  <a:lnTo>
                    <a:pt x="176" y="129"/>
                  </a:lnTo>
                  <a:lnTo>
                    <a:pt x="179" y="129"/>
                  </a:lnTo>
                  <a:lnTo>
                    <a:pt x="179" y="132"/>
                  </a:lnTo>
                  <a:lnTo>
                    <a:pt x="182" y="132"/>
                  </a:lnTo>
                  <a:lnTo>
                    <a:pt x="185" y="132"/>
                  </a:lnTo>
                  <a:lnTo>
                    <a:pt x="185" y="135"/>
                  </a:lnTo>
                  <a:lnTo>
                    <a:pt x="185" y="138"/>
                  </a:lnTo>
                  <a:lnTo>
                    <a:pt x="188" y="138"/>
                  </a:lnTo>
                  <a:lnTo>
                    <a:pt x="188" y="141"/>
                  </a:lnTo>
                  <a:lnTo>
                    <a:pt x="191" y="141"/>
                  </a:lnTo>
                  <a:lnTo>
                    <a:pt x="191" y="138"/>
                  </a:lnTo>
                  <a:lnTo>
                    <a:pt x="194" y="138"/>
                  </a:lnTo>
                  <a:lnTo>
                    <a:pt x="197" y="138"/>
                  </a:lnTo>
                  <a:lnTo>
                    <a:pt x="197" y="141"/>
                  </a:lnTo>
                  <a:lnTo>
                    <a:pt x="200" y="141"/>
                  </a:lnTo>
                  <a:lnTo>
                    <a:pt x="200" y="144"/>
                  </a:lnTo>
                  <a:lnTo>
                    <a:pt x="203" y="144"/>
                  </a:lnTo>
                  <a:lnTo>
                    <a:pt x="206" y="144"/>
                  </a:lnTo>
                  <a:lnTo>
                    <a:pt x="206" y="147"/>
                  </a:lnTo>
                  <a:lnTo>
                    <a:pt x="209" y="147"/>
                  </a:lnTo>
                  <a:lnTo>
                    <a:pt x="212" y="147"/>
                  </a:lnTo>
                  <a:lnTo>
                    <a:pt x="212" y="150"/>
                  </a:lnTo>
                  <a:lnTo>
                    <a:pt x="215" y="150"/>
                  </a:lnTo>
                  <a:lnTo>
                    <a:pt x="215" y="153"/>
                  </a:lnTo>
                  <a:lnTo>
                    <a:pt x="217" y="156"/>
                  </a:lnTo>
                  <a:lnTo>
                    <a:pt x="215" y="156"/>
                  </a:lnTo>
                  <a:lnTo>
                    <a:pt x="217" y="156"/>
                  </a:lnTo>
                  <a:lnTo>
                    <a:pt x="217" y="159"/>
                  </a:lnTo>
                  <a:lnTo>
                    <a:pt x="220" y="162"/>
                  </a:lnTo>
                  <a:lnTo>
                    <a:pt x="220" y="164"/>
                  </a:lnTo>
                  <a:lnTo>
                    <a:pt x="223" y="164"/>
                  </a:lnTo>
                  <a:lnTo>
                    <a:pt x="223" y="167"/>
                  </a:lnTo>
                  <a:lnTo>
                    <a:pt x="223" y="170"/>
                  </a:lnTo>
                  <a:lnTo>
                    <a:pt x="223" y="173"/>
                  </a:lnTo>
                  <a:lnTo>
                    <a:pt x="220" y="173"/>
                  </a:lnTo>
                  <a:lnTo>
                    <a:pt x="220" y="176"/>
                  </a:lnTo>
                  <a:lnTo>
                    <a:pt x="220" y="173"/>
                  </a:lnTo>
                  <a:lnTo>
                    <a:pt x="217" y="173"/>
                  </a:lnTo>
                  <a:lnTo>
                    <a:pt x="217" y="176"/>
                  </a:lnTo>
                  <a:lnTo>
                    <a:pt x="215" y="176"/>
                  </a:lnTo>
                  <a:lnTo>
                    <a:pt x="215" y="179"/>
                  </a:lnTo>
                  <a:lnTo>
                    <a:pt x="212" y="179"/>
                  </a:lnTo>
                  <a:lnTo>
                    <a:pt x="215" y="179"/>
                  </a:lnTo>
                  <a:lnTo>
                    <a:pt x="215" y="182"/>
                  </a:lnTo>
                  <a:lnTo>
                    <a:pt x="212" y="182"/>
                  </a:lnTo>
                  <a:lnTo>
                    <a:pt x="209" y="182"/>
                  </a:lnTo>
                  <a:lnTo>
                    <a:pt x="212" y="182"/>
                  </a:lnTo>
                  <a:lnTo>
                    <a:pt x="212" y="185"/>
                  </a:lnTo>
                  <a:lnTo>
                    <a:pt x="212" y="188"/>
                  </a:lnTo>
                  <a:lnTo>
                    <a:pt x="209" y="188"/>
                  </a:lnTo>
                  <a:lnTo>
                    <a:pt x="209" y="191"/>
                  </a:lnTo>
                  <a:lnTo>
                    <a:pt x="206" y="191"/>
                  </a:lnTo>
                  <a:lnTo>
                    <a:pt x="206" y="194"/>
                  </a:lnTo>
                  <a:lnTo>
                    <a:pt x="209" y="194"/>
                  </a:lnTo>
                  <a:lnTo>
                    <a:pt x="206" y="194"/>
                  </a:lnTo>
                  <a:lnTo>
                    <a:pt x="206" y="197"/>
                  </a:lnTo>
                  <a:lnTo>
                    <a:pt x="206" y="194"/>
                  </a:lnTo>
                  <a:lnTo>
                    <a:pt x="206" y="197"/>
                  </a:lnTo>
                  <a:lnTo>
                    <a:pt x="203" y="197"/>
                  </a:lnTo>
                  <a:lnTo>
                    <a:pt x="203" y="200"/>
                  </a:lnTo>
                  <a:lnTo>
                    <a:pt x="200" y="200"/>
                  </a:lnTo>
                  <a:lnTo>
                    <a:pt x="197" y="200"/>
                  </a:lnTo>
                  <a:lnTo>
                    <a:pt x="197" y="203"/>
                  </a:lnTo>
                  <a:lnTo>
                    <a:pt x="194" y="203"/>
                  </a:lnTo>
                  <a:lnTo>
                    <a:pt x="194" y="206"/>
                  </a:lnTo>
                  <a:lnTo>
                    <a:pt x="197" y="206"/>
                  </a:lnTo>
                  <a:lnTo>
                    <a:pt x="194" y="206"/>
                  </a:lnTo>
                  <a:lnTo>
                    <a:pt x="194" y="208"/>
                  </a:lnTo>
                  <a:lnTo>
                    <a:pt x="194" y="211"/>
                  </a:lnTo>
                  <a:lnTo>
                    <a:pt x="191" y="211"/>
                  </a:lnTo>
                  <a:lnTo>
                    <a:pt x="191" y="214"/>
                  </a:lnTo>
                  <a:lnTo>
                    <a:pt x="191" y="217"/>
                  </a:lnTo>
                  <a:lnTo>
                    <a:pt x="188" y="217"/>
                  </a:lnTo>
                  <a:lnTo>
                    <a:pt x="191" y="217"/>
                  </a:lnTo>
                  <a:lnTo>
                    <a:pt x="191" y="220"/>
                  </a:lnTo>
                  <a:lnTo>
                    <a:pt x="188" y="220"/>
                  </a:lnTo>
                  <a:lnTo>
                    <a:pt x="191" y="220"/>
                  </a:lnTo>
                  <a:lnTo>
                    <a:pt x="191" y="223"/>
                  </a:lnTo>
                  <a:lnTo>
                    <a:pt x="191" y="226"/>
                  </a:lnTo>
                  <a:lnTo>
                    <a:pt x="188" y="226"/>
                  </a:lnTo>
                  <a:lnTo>
                    <a:pt x="188" y="229"/>
                  </a:lnTo>
                  <a:lnTo>
                    <a:pt x="188" y="232"/>
                  </a:lnTo>
                  <a:lnTo>
                    <a:pt x="185" y="232"/>
                  </a:lnTo>
                  <a:lnTo>
                    <a:pt x="185" y="235"/>
                  </a:lnTo>
                  <a:lnTo>
                    <a:pt x="182" y="235"/>
                  </a:lnTo>
                  <a:lnTo>
                    <a:pt x="185" y="238"/>
                  </a:lnTo>
                  <a:lnTo>
                    <a:pt x="182" y="238"/>
                  </a:lnTo>
                  <a:lnTo>
                    <a:pt x="179" y="238"/>
                  </a:lnTo>
                  <a:lnTo>
                    <a:pt x="179" y="235"/>
                  </a:lnTo>
                  <a:lnTo>
                    <a:pt x="176" y="235"/>
                  </a:lnTo>
                  <a:lnTo>
                    <a:pt x="179" y="235"/>
                  </a:lnTo>
                  <a:lnTo>
                    <a:pt x="176" y="235"/>
                  </a:lnTo>
                  <a:lnTo>
                    <a:pt x="176" y="232"/>
                  </a:lnTo>
                  <a:lnTo>
                    <a:pt x="176" y="235"/>
                  </a:lnTo>
                  <a:lnTo>
                    <a:pt x="176" y="232"/>
                  </a:lnTo>
                  <a:lnTo>
                    <a:pt x="173" y="232"/>
                  </a:lnTo>
                  <a:lnTo>
                    <a:pt x="173" y="229"/>
                  </a:lnTo>
                  <a:lnTo>
                    <a:pt x="173" y="226"/>
                  </a:lnTo>
                  <a:lnTo>
                    <a:pt x="171" y="226"/>
                  </a:lnTo>
                  <a:lnTo>
                    <a:pt x="168" y="226"/>
                  </a:lnTo>
                  <a:lnTo>
                    <a:pt x="168" y="223"/>
                  </a:lnTo>
                  <a:lnTo>
                    <a:pt x="165" y="223"/>
                  </a:lnTo>
                  <a:lnTo>
                    <a:pt x="165" y="220"/>
                  </a:lnTo>
                  <a:lnTo>
                    <a:pt x="162" y="220"/>
                  </a:lnTo>
                  <a:lnTo>
                    <a:pt x="162" y="217"/>
                  </a:lnTo>
                  <a:lnTo>
                    <a:pt x="159" y="217"/>
                  </a:lnTo>
                  <a:lnTo>
                    <a:pt x="159" y="214"/>
                  </a:lnTo>
                  <a:lnTo>
                    <a:pt x="156" y="214"/>
                  </a:lnTo>
                  <a:lnTo>
                    <a:pt x="156" y="211"/>
                  </a:lnTo>
                  <a:lnTo>
                    <a:pt x="153" y="211"/>
                  </a:lnTo>
                  <a:lnTo>
                    <a:pt x="150" y="208"/>
                  </a:lnTo>
                  <a:lnTo>
                    <a:pt x="150" y="211"/>
                  </a:lnTo>
                  <a:lnTo>
                    <a:pt x="150" y="208"/>
                  </a:lnTo>
                  <a:lnTo>
                    <a:pt x="147" y="208"/>
                  </a:lnTo>
                  <a:lnTo>
                    <a:pt x="147" y="206"/>
                  </a:lnTo>
                  <a:lnTo>
                    <a:pt x="144" y="206"/>
                  </a:lnTo>
                  <a:lnTo>
                    <a:pt x="144" y="208"/>
                  </a:lnTo>
                  <a:lnTo>
                    <a:pt x="141" y="208"/>
                  </a:lnTo>
                  <a:lnTo>
                    <a:pt x="138" y="208"/>
                  </a:lnTo>
                  <a:lnTo>
                    <a:pt x="138" y="206"/>
                  </a:lnTo>
                  <a:lnTo>
                    <a:pt x="138" y="208"/>
                  </a:lnTo>
                  <a:lnTo>
                    <a:pt x="135" y="208"/>
                  </a:lnTo>
                  <a:lnTo>
                    <a:pt x="135" y="206"/>
                  </a:lnTo>
                  <a:lnTo>
                    <a:pt x="135" y="203"/>
                  </a:lnTo>
                  <a:lnTo>
                    <a:pt x="135" y="200"/>
                  </a:lnTo>
                  <a:lnTo>
                    <a:pt x="135" y="197"/>
                  </a:lnTo>
                  <a:lnTo>
                    <a:pt x="132" y="197"/>
                  </a:lnTo>
                  <a:lnTo>
                    <a:pt x="132" y="200"/>
                  </a:lnTo>
                  <a:lnTo>
                    <a:pt x="132" y="197"/>
                  </a:lnTo>
                  <a:lnTo>
                    <a:pt x="129" y="197"/>
                  </a:lnTo>
                  <a:lnTo>
                    <a:pt x="127" y="197"/>
                  </a:lnTo>
                  <a:lnTo>
                    <a:pt x="124" y="197"/>
                  </a:lnTo>
                  <a:lnTo>
                    <a:pt x="124" y="194"/>
                  </a:lnTo>
                  <a:lnTo>
                    <a:pt x="124" y="191"/>
                  </a:lnTo>
                  <a:lnTo>
                    <a:pt x="121" y="191"/>
                  </a:lnTo>
                  <a:lnTo>
                    <a:pt x="121" y="188"/>
                  </a:lnTo>
                  <a:lnTo>
                    <a:pt x="118" y="188"/>
                  </a:lnTo>
                  <a:lnTo>
                    <a:pt x="121" y="185"/>
                  </a:lnTo>
                  <a:lnTo>
                    <a:pt x="118" y="185"/>
                  </a:lnTo>
                  <a:lnTo>
                    <a:pt x="118" y="182"/>
                  </a:lnTo>
                  <a:lnTo>
                    <a:pt x="118" y="185"/>
                  </a:lnTo>
                  <a:lnTo>
                    <a:pt x="118" y="182"/>
                  </a:lnTo>
                  <a:lnTo>
                    <a:pt x="115" y="182"/>
                  </a:lnTo>
                  <a:lnTo>
                    <a:pt x="115" y="179"/>
                  </a:lnTo>
                  <a:lnTo>
                    <a:pt x="112" y="179"/>
                  </a:lnTo>
                  <a:lnTo>
                    <a:pt x="112" y="176"/>
                  </a:lnTo>
                  <a:lnTo>
                    <a:pt x="109" y="176"/>
                  </a:lnTo>
                  <a:lnTo>
                    <a:pt x="109" y="173"/>
                  </a:lnTo>
                  <a:lnTo>
                    <a:pt x="106" y="173"/>
                  </a:lnTo>
                  <a:lnTo>
                    <a:pt x="103" y="170"/>
                  </a:lnTo>
                  <a:lnTo>
                    <a:pt x="100" y="170"/>
                  </a:lnTo>
                  <a:lnTo>
                    <a:pt x="100" y="167"/>
                  </a:lnTo>
                  <a:lnTo>
                    <a:pt x="97" y="167"/>
                  </a:lnTo>
                  <a:lnTo>
                    <a:pt x="97" y="164"/>
                  </a:lnTo>
                  <a:lnTo>
                    <a:pt x="97" y="162"/>
                  </a:lnTo>
                  <a:lnTo>
                    <a:pt x="94" y="162"/>
                  </a:lnTo>
                  <a:lnTo>
                    <a:pt x="94" y="159"/>
                  </a:lnTo>
                  <a:lnTo>
                    <a:pt x="91" y="159"/>
                  </a:lnTo>
                  <a:lnTo>
                    <a:pt x="94" y="159"/>
                  </a:lnTo>
                  <a:lnTo>
                    <a:pt x="94" y="156"/>
                  </a:lnTo>
                  <a:lnTo>
                    <a:pt x="91" y="156"/>
                  </a:lnTo>
                  <a:lnTo>
                    <a:pt x="91" y="153"/>
                  </a:lnTo>
                  <a:lnTo>
                    <a:pt x="88" y="153"/>
                  </a:lnTo>
                  <a:lnTo>
                    <a:pt x="88" y="150"/>
                  </a:lnTo>
                  <a:lnTo>
                    <a:pt x="85" y="150"/>
                  </a:lnTo>
                  <a:lnTo>
                    <a:pt x="88" y="150"/>
                  </a:lnTo>
                  <a:lnTo>
                    <a:pt x="85" y="150"/>
                  </a:lnTo>
                  <a:lnTo>
                    <a:pt x="85" y="147"/>
                  </a:lnTo>
                  <a:lnTo>
                    <a:pt x="85" y="144"/>
                  </a:lnTo>
                  <a:lnTo>
                    <a:pt x="83" y="144"/>
                  </a:lnTo>
                  <a:lnTo>
                    <a:pt x="83" y="147"/>
                  </a:lnTo>
                  <a:lnTo>
                    <a:pt x="83" y="144"/>
                  </a:lnTo>
                  <a:lnTo>
                    <a:pt x="80" y="144"/>
                  </a:lnTo>
                  <a:lnTo>
                    <a:pt x="80" y="141"/>
                  </a:lnTo>
                  <a:lnTo>
                    <a:pt x="77" y="141"/>
                  </a:lnTo>
                  <a:lnTo>
                    <a:pt x="74" y="141"/>
                  </a:lnTo>
                  <a:lnTo>
                    <a:pt x="74" y="138"/>
                  </a:lnTo>
                  <a:lnTo>
                    <a:pt x="71" y="138"/>
                  </a:lnTo>
                  <a:lnTo>
                    <a:pt x="68" y="138"/>
                  </a:lnTo>
                  <a:lnTo>
                    <a:pt x="68" y="135"/>
                  </a:lnTo>
                  <a:lnTo>
                    <a:pt x="65" y="135"/>
                  </a:lnTo>
                  <a:lnTo>
                    <a:pt x="65" y="132"/>
                  </a:lnTo>
                  <a:lnTo>
                    <a:pt x="62" y="132"/>
                  </a:lnTo>
                  <a:lnTo>
                    <a:pt x="62" y="129"/>
                  </a:lnTo>
                  <a:lnTo>
                    <a:pt x="59" y="129"/>
                  </a:lnTo>
                  <a:lnTo>
                    <a:pt x="59" y="126"/>
                  </a:lnTo>
                  <a:lnTo>
                    <a:pt x="56" y="126"/>
                  </a:lnTo>
                  <a:lnTo>
                    <a:pt x="56" y="123"/>
                  </a:lnTo>
                  <a:lnTo>
                    <a:pt x="56" y="120"/>
                  </a:lnTo>
                  <a:lnTo>
                    <a:pt x="53" y="120"/>
                  </a:lnTo>
                  <a:lnTo>
                    <a:pt x="56" y="120"/>
                  </a:lnTo>
                  <a:lnTo>
                    <a:pt x="53" y="120"/>
                  </a:lnTo>
                  <a:lnTo>
                    <a:pt x="53" y="118"/>
                  </a:lnTo>
                  <a:lnTo>
                    <a:pt x="50" y="118"/>
                  </a:lnTo>
                  <a:lnTo>
                    <a:pt x="50" y="115"/>
                  </a:lnTo>
                  <a:lnTo>
                    <a:pt x="47" y="115"/>
                  </a:lnTo>
                  <a:lnTo>
                    <a:pt x="47" y="118"/>
                  </a:lnTo>
                  <a:lnTo>
                    <a:pt x="47" y="115"/>
                  </a:lnTo>
                  <a:lnTo>
                    <a:pt x="44" y="115"/>
                  </a:lnTo>
                  <a:lnTo>
                    <a:pt x="41" y="115"/>
                  </a:lnTo>
                  <a:lnTo>
                    <a:pt x="41" y="112"/>
                  </a:lnTo>
                  <a:lnTo>
                    <a:pt x="39" y="112"/>
                  </a:lnTo>
                  <a:lnTo>
                    <a:pt x="39" y="109"/>
                  </a:lnTo>
                  <a:lnTo>
                    <a:pt x="36" y="109"/>
                  </a:lnTo>
                  <a:lnTo>
                    <a:pt x="36" y="106"/>
                  </a:lnTo>
                  <a:lnTo>
                    <a:pt x="33" y="106"/>
                  </a:lnTo>
                  <a:lnTo>
                    <a:pt x="30" y="106"/>
                  </a:lnTo>
                  <a:lnTo>
                    <a:pt x="30" y="103"/>
                  </a:lnTo>
                  <a:lnTo>
                    <a:pt x="30" y="100"/>
                  </a:lnTo>
                  <a:lnTo>
                    <a:pt x="27" y="100"/>
                  </a:lnTo>
                  <a:lnTo>
                    <a:pt x="27" y="97"/>
                  </a:lnTo>
                  <a:lnTo>
                    <a:pt x="27" y="100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1" y="97"/>
                  </a:lnTo>
                  <a:lnTo>
                    <a:pt x="21" y="94"/>
                  </a:lnTo>
                  <a:lnTo>
                    <a:pt x="18" y="94"/>
                  </a:lnTo>
                  <a:lnTo>
                    <a:pt x="15" y="94"/>
                  </a:lnTo>
                  <a:lnTo>
                    <a:pt x="12" y="94"/>
                  </a:lnTo>
                  <a:lnTo>
                    <a:pt x="12" y="91"/>
                  </a:lnTo>
                  <a:lnTo>
                    <a:pt x="9" y="91"/>
                  </a:lnTo>
                  <a:lnTo>
                    <a:pt x="6" y="91"/>
                  </a:lnTo>
                  <a:lnTo>
                    <a:pt x="6" y="88"/>
                  </a:lnTo>
                  <a:lnTo>
                    <a:pt x="3" y="88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0" y="71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9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0" y="50"/>
                  </a:lnTo>
                  <a:lnTo>
                    <a:pt x="0" y="47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3" y="12"/>
                  </a:lnTo>
                  <a:lnTo>
                    <a:pt x="3" y="9"/>
                  </a:lnTo>
                  <a:lnTo>
                    <a:pt x="3" y="6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Freeform 7"/>
            <p:cNvSpPr>
              <a:spLocks/>
            </p:cNvSpPr>
            <p:nvPr/>
          </p:nvSpPr>
          <p:spPr bwMode="auto">
            <a:xfrm>
              <a:off x="527253" y="2111759"/>
              <a:ext cx="507798" cy="371737"/>
            </a:xfrm>
            <a:custGeom>
              <a:avLst/>
              <a:gdLst>
                <a:gd name="T0" fmla="*/ 2147483647 w 234"/>
                <a:gd name="T1" fmla="*/ 2147483647 h 211"/>
                <a:gd name="T2" fmla="*/ 2147483647 w 234"/>
                <a:gd name="T3" fmla="*/ 2147483647 h 211"/>
                <a:gd name="T4" fmla="*/ 2147483647 w 234"/>
                <a:gd name="T5" fmla="*/ 2147483647 h 211"/>
                <a:gd name="T6" fmla="*/ 2147483647 w 234"/>
                <a:gd name="T7" fmla="*/ 2147483647 h 211"/>
                <a:gd name="T8" fmla="*/ 2147483647 w 234"/>
                <a:gd name="T9" fmla="*/ 2147483647 h 211"/>
                <a:gd name="T10" fmla="*/ 2147483647 w 234"/>
                <a:gd name="T11" fmla="*/ 2147483647 h 211"/>
                <a:gd name="T12" fmla="*/ 2147483647 w 234"/>
                <a:gd name="T13" fmla="*/ 2147483647 h 211"/>
                <a:gd name="T14" fmla="*/ 2147483647 w 234"/>
                <a:gd name="T15" fmla="*/ 2147483647 h 211"/>
                <a:gd name="T16" fmla="*/ 2147483647 w 234"/>
                <a:gd name="T17" fmla="*/ 2147483647 h 211"/>
                <a:gd name="T18" fmla="*/ 2147483647 w 234"/>
                <a:gd name="T19" fmla="*/ 2147483647 h 211"/>
                <a:gd name="T20" fmla="*/ 2147483647 w 234"/>
                <a:gd name="T21" fmla="*/ 2147483647 h 211"/>
                <a:gd name="T22" fmla="*/ 2147483647 w 234"/>
                <a:gd name="T23" fmla="*/ 2147483647 h 211"/>
                <a:gd name="T24" fmla="*/ 2147483647 w 234"/>
                <a:gd name="T25" fmla="*/ 2147483647 h 211"/>
                <a:gd name="T26" fmla="*/ 2147483647 w 234"/>
                <a:gd name="T27" fmla="*/ 2147483647 h 211"/>
                <a:gd name="T28" fmla="*/ 2147483647 w 234"/>
                <a:gd name="T29" fmla="*/ 2147483647 h 211"/>
                <a:gd name="T30" fmla="*/ 2147483647 w 234"/>
                <a:gd name="T31" fmla="*/ 2147483647 h 211"/>
                <a:gd name="T32" fmla="*/ 2147483647 w 234"/>
                <a:gd name="T33" fmla="*/ 2147483647 h 211"/>
                <a:gd name="T34" fmla="*/ 2147483647 w 234"/>
                <a:gd name="T35" fmla="*/ 2147483647 h 211"/>
                <a:gd name="T36" fmla="*/ 2147483647 w 234"/>
                <a:gd name="T37" fmla="*/ 2147483647 h 211"/>
                <a:gd name="T38" fmla="*/ 2147483647 w 234"/>
                <a:gd name="T39" fmla="*/ 2147483647 h 211"/>
                <a:gd name="T40" fmla="*/ 2147483647 w 234"/>
                <a:gd name="T41" fmla="*/ 2147483647 h 211"/>
                <a:gd name="T42" fmla="*/ 2147483647 w 234"/>
                <a:gd name="T43" fmla="*/ 2147483647 h 211"/>
                <a:gd name="T44" fmla="*/ 2147483647 w 234"/>
                <a:gd name="T45" fmla="*/ 2147483647 h 211"/>
                <a:gd name="T46" fmla="*/ 2147483647 w 234"/>
                <a:gd name="T47" fmla="*/ 2147483647 h 211"/>
                <a:gd name="T48" fmla="*/ 2147483647 w 234"/>
                <a:gd name="T49" fmla="*/ 2147483647 h 211"/>
                <a:gd name="T50" fmla="*/ 2147483647 w 234"/>
                <a:gd name="T51" fmla="*/ 2147483647 h 211"/>
                <a:gd name="T52" fmla="*/ 2147483647 w 234"/>
                <a:gd name="T53" fmla="*/ 2147483647 h 211"/>
                <a:gd name="T54" fmla="*/ 2147483647 w 234"/>
                <a:gd name="T55" fmla="*/ 2147483647 h 211"/>
                <a:gd name="T56" fmla="*/ 2147483647 w 234"/>
                <a:gd name="T57" fmla="*/ 2147483647 h 211"/>
                <a:gd name="T58" fmla="*/ 2147483647 w 234"/>
                <a:gd name="T59" fmla="*/ 2147483647 h 211"/>
                <a:gd name="T60" fmla="*/ 2147483647 w 234"/>
                <a:gd name="T61" fmla="*/ 2147483647 h 211"/>
                <a:gd name="T62" fmla="*/ 2147483647 w 234"/>
                <a:gd name="T63" fmla="*/ 2147483647 h 211"/>
                <a:gd name="T64" fmla="*/ 2147483647 w 234"/>
                <a:gd name="T65" fmla="*/ 2147483647 h 211"/>
                <a:gd name="T66" fmla="*/ 2147483647 w 234"/>
                <a:gd name="T67" fmla="*/ 2147483647 h 211"/>
                <a:gd name="T68" fmla="*/ 2147483647 w 234"/>
                <a:gd name="T69" fmla="*/ 2147483647 h 211"/>
                <a:gd name="T70" fmla="*/ 2147483647 w 234"/>
                <a:gd name="T71" fmla="*/ 2147483647 h 211"/>
                <a:gd name="T72" fmla="*/ 2147483647 w 234"/>
                <a:gd name="T73" fmla="*/ 2147483647 h 211"/>
                <a:gd name="T74" fmla="*/ 2147483647 w 234"/>
                <a:gd name="T75" fmla="*/ 2147483647 h 211"/>
                <a:gd name="T76" fmla="*/ 2147483647 w 234"/>
                <a:gd name="T77" fmla="*/ 2147483647 h 211"/>
                <a:gd name="T78" fmla="*/ 2147483647 w 234"/>
                <a:gd name="T79" fmla="*/ 2147483647 h 211"/>
                <a:gd name="T80" fmla="*/ 2147483647 w 234"/>
                <a:gd name="T81" fmla="*/ 2147483647 h 211"/>
                <a:gd name="T82" fmla="*/ 2147483647 w 234"/>
                <a:gd name="T83" fmla="*/ 2147483647 h 211"/>
                <a:gd name="T84" fmla="*/ 2147483647 w 234"/>
                <a:gd name="T85" fmla="*/ 2147483647 h 211"/>
                <a:gd name="T86" fmla="*/ 2147483647 w 234"/>
                <a:gd name="T87" fmla="*/ 2147483647 h 211"/>
                <a:gd name="T88" fmla="*/ 2147483647 w 234"/>
                <a:gd name="T89" fmla="*/ 2147483647 h 211"/>
                <a:gd name="T90" fmla="*/ 2147483647 w 234"/>
                <a:gd name="T91" fmla="*/ 2147483647 h 211"/>
                <a:gd name="T92" fmla="*/ 2147483647 w 234"/>
                <a:gd name="T93" fmla="*/ 2147483647 h 211"/>
                <a:gd name="T94" fmla="*/ 2147483647 w 234"/>
                <a:gd name="T95" fmla="*/ 2147483647 h 211"/>
                <a:gd name="T96" fmla="*/ 2147483647 w 234"/>
                <a:gd name="T97" fmla="*/ 2147483647 h 211"/>
                <a:gd name="T98" fmla="*/ 2147483647 w 234"/>
                <a:gd name="T99" fmla="*/ 2147483647 h 211"/>
                <a:gd name="T100" fmla="*/ 2147483647 w 234"/>
                <a:gd name="T101" fmla="*/ 2147483647 h 211"/>
                <a:gd name="T102" fmla="*/ 2147483647 w 234"/>
                <a:gd name="T103" fmla="*/ 2147483647 h 211"/>
                <a:gd name="T104" fmla="*/ 2147483647 w 234"/>
                <a:gd name="T105" fmla="*/ 2147483647 h 211"/>
                <a:gd name="T106" fmla="*/ 2147483647 w 234"/>
                <a:gd name="T107" fmla="*/ 2147483647 h 211"/>
                <a:gd name="T108" fmla="*/ 2147483647 w 234"/>
                <a:gd name="T109" fmla="*/ 2147483647 h 211"/>
                <a:gd name="T110" fmla="*/ 2147483647 w 234"/>
                <a:gd name="T111" fmla="*/ 2147483647 h 211"/>
                <a:gd name="T112" fmla="*/ 2147483647 w 234"/>
                <a:gd name="T113" fmla="*/ 2147483647 h 211"/>
                <a:gd name="T114" fmla="*/ 2147483647 w 234"/>
                <a:gd name="T115" fmla="*/ 2147483647 h 211"/>
                <a:gd name="T116" fmla="*/ 2147483647 w 234"/>
                <a:gd name="T117" fmla="*/ 2147483647 h 211"/>
                <a:gd name="T118" fmla="*/ 2147483647 w 234"/>
                <a:gd name="T119" fmla="*/ 2147483647 h 211"/>
                <a:gd name="T120" fmla="*/ 2147483647 w 234"/>
                <a:gd name="T121" fmla="*/ 2147483647 h 211"/>
                <a:gd name="T122" fmla="*/ 2147483647 w 234"/>
                <a:gd name="T123" fmla="*/ 2147483647 h 21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4"/>
                <a:gd name="T187" fmla="*/ 0 h 211"/>
                <a:gd name="T188" fmla="*/ 234 w 234"/>
                <a:gd name="T189" fmla="*/ 211 h 21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4" h="211">
                  <a:moveTo>
                    <a:pt x="52" y="0"/>
                  </a:moveTo>
                  <a:lnTo>
                    <a:pt x="52" y="3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64" y="9"/>
                  </a:lnTo>
                  <a:lnTo>
                    <a:pt x="67" y="9"/>
                  </a:lnTo>
                  <a:lnTo>
                    <a:pt x="70" y="9"/>
                  </a:lnTo>
                  <a:lnTo>
                    <a:pt x="73" y="9"/>
                  </a:lnTo>
                  <a:lnTo>
                    <a:pt x="73" y="12"/>
                  </a:lnTo>
                  <a:lnTo>
                    <a:pt x="76" y="12"/>
                  </a:lnTo>
                  <a:lnTo>
                    <a:pt x="76" y="15"/>
                  </a:lnTo>
                  <a:lnTo>
                    <a:pt x="76" y="12"/>
                  </a:lnTo>
                  <a:lnTo>
                    <a:pt x="76" y="15"/>
                  </a:lnTo>
                  <a:lnTo>
                    <a:pt x="79" y="15"/>
                  </a:lnTo>
                  <a:lnTo>
                    <a:pt x="79" y="12"/>
                  </a:lnTo>
                  <a:lnTo>
                    <a:pt x="79" y="15"/>
                  </a:lnTo>
                  <a:lnTo>
                    <a:pt x="82" y="15"/>
                  </a:lnTo>
                  <a:lnTo>
                    <a:pt x="82" y="18"/>
                  </a:lnTo>
                  <a:lnTo>
                    <a:pt x="82" y="21"/>
                  </a:lnTo>
                  <a:lnTo>
                    <a:pt x="85" y="21"/>
                  </a:lnTo>
                  <a:lnTo>
                    <a:pt x="88" y="21"/>
                  </a:lnTo>
                  <a:lnTo>
                    <a:pt x="88" y="24"/>
                  </a:lnTo>
                  <a:lnTo>
                    <a:pt x="91" y="24"/>
                  </a:lnTo>
                  <a:lnTo>
                    <a:pt x="91" y="27"/>
                  </a:lnTo>
                  <a:lnTo>
                    <a:pt x="93" y="27"/>
                  </a:lnTo>
                  <a:lnTo>
                    <a:pt x="93" y="30"/>
                  </a:lnTo>
                  <a:lnTo>
                    <a:pt x="96" y="30"/>
                  </a:lnTo>
                  <a:lnTo>
                    <a:pt x="99" y="30"/>
                  </a:lnTo>
                  <a:lnTo>
                    <a:pt x="99" y="33"/>
                  </a:lnTo>
                  <a:lnTo>
                    <a:pt x="99" y="30"/>
                  </a:lnTo>
                  <a:lnTo>
                    <a:pt x="102" y="30"/>
                  </a:lnTo>
                  <a:lnTo>
                    <a:pt x="102" y="33"/>
                  </a:lnTo>
                  <a:lnTo>
                    <a:pt x="105" y="33"/>
                  </a:lnTo>
                  <a:lnTo>
                    <a:pt x="105" y="35"/>
                  </a:lnTo>
                  <a:lnTo>
                    <a:pt x="108" y="35"/>
                  </a:lnTo>
                  <a:lnTo>
                    <a:pt x="105" y="35"/>
                  </a:lnTo>
                  <a:lnTo>
                    <a:pt x="108" y="35"/>
                  </a:lnTo>
                  <a:lnTo>
                    <a:pt x="108" y="38"/>
                  </a:lnTo>
                  <a:lnTo>
                    <a:pt x="108" y="41"/>
                  </a:lnTo>
                  <a:lnTo>
                    <a:pt x="111" y="41"/>
                  </a:lnTo>
                  <a:lnTo>
                    <a:pt x="111" y="44"/>
                  </a:lnTo>
                  <a:lnTo>
                    <a:pt x="114" y="44"/>
                  </a:lnTo>
                  <a:lnTo>
                    <a:pt x="114" y="47"/>
                  </a:lnTo>
                  <a:lnTo>
                    <a:pt x="117" y="47"/>
                  </a:lnTo>
                  <a:lnTo>
                    <a:pt x="117" y="50"/>
                  </a:lnTo>
                  <a:lnTo>
                    <a:pt x="120" y="50"/>
                  </a:lnTo>
                  <a:lnTo>
                    <a:pt x="120" y="53"/>
                  </a:lnTo>
                  <a:lnTo>
                    <a:pt x="123" y="53"/>
                  </a:lnTo>
                  <a:lnTo>
                    <a:pt x="126" y="53"/>
                  </a:lnTo>
                  <a:lnTo>
                    <a:pt x="126" y="56"/>
                  </a:lnTo>
                  <a:lnTo>
                    <a:pt x="129" y="56"/>
                  </a:lnTo>
                  <a:lnTo>
                    <a:pt x="132" y="56"/>
                  </a:lnTo>
                  <a:lnTo>
                    <a:pt x="132" y="59"/>
                  </a:lnTo>
                  <a:lnTo>
                    <a:pt x="135" y="59"/>
                  </a:lnTo>
                  <a:lnTo>
                    <a:pt x="135" y="62"/>
                  </a:lnTo>
                  <a:lnTo>
                    <a:pt x="135" y="59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5"/>
                  </a:lnTo>
                  <a:lnTo>
                    <a:pt x="140" y="65"/>
                  </a:lnTo>
                  <a:lnTo>
                    <a:pt x="137" y="65"/>
                  </a:lnTo>
                  <a:lnTo>
                    <a:pt x="140" y="65"/>
                  </a:lnTo>
                  <a:lnTo>
                    <a:pt x="140" y="68"/>
                  </a:lnTo>
                  <a:lnTo>
                    <a:pt x="143" y="68"/>
                  </a:lnTo>
                  <a:lnTo>
                    <a:pt x="143" y="71"/>
                  </a:lnTo>
                  <a:lnTo>
                    <a:pt x="146" y="71"/>
                  </a:lnTo>
                  <a:lnTo>
                    <a:pt x="146" y="74"/>
                  </a:lnTo>
                  <a:lnTo>
                    <a:pt x="143" y="74"/>
                  </a:lnTo>
                  <a:lnTo>
                    <a:pt x="146" y="74"/>
                  </a:lnTo>
                  <a:lnTo>
                    <a:pt x="146" y="77"/>
                  </a:lnTo>
                  <a:lnTo>
                    <a:pt x="149" y="77"/>
                  </a:lnTo>
                  <a:lnTo>
                    <a:pt x="149" y="79"/>
                  </a:lnTo>
                  <a:lnTo>
                    <a:pt x="149" y="82"/>
                  </a:lnTo>
                  <a:lnTo>
                    <a:pt x="152" y="82"/>
                  </a:lnTo>
                  <a:lnTo>
                    <a:pt x="152" y="85"/>
                  </a:lnTo>
                  <a:lnTo>
                    <a:pt x="155" y="85"/>
                  </a:lnTo>
                  <a:lnTo>
                    <a:pt x="158" y="88"/>
                  </a:lnTo>
                  <a:lnTo>
                    <a:pt x="161" y="88"/>
                  </a:lnTo>
                  <a:lnTo>
                    <a:pt x="161" y="91"/>
                  </a:lnTo>
                  <a:lnTo>
                    <a:pt x="164" y="91"/>
                  </a:lnTo>
                  <a:lnTo>
                    <a:pt x="164" y="94"/>
                  </a:lnTo>
                  <a:lnTo>
                    <a:pt x="167" y="94"/>
                  </a:lnTo>
                  <a:lnTo>
                    <a:pt x="167" y="97"/>
                  </a:lnTo>
                  <a:lnTo>
                    <a:pt x="170" y="97"/>
                  </a:lnTo>
                  <a:lnTo>
                    <a:pt x="170" y="100"/>
                  </a:lnTo>
                  <a:lnTo>
                    <a:pt x="170" y="97"/>
                  </a:lnTo>
                  <a:lnTo>
                    <a:pt x="170" y="100"/>
                  </a:lnTo>
                  <a:lnTo>
                    <a:pt x="173" y="100"/>
                  </a:lnTo>
                  <a:lnTo>
                    <a:pt x="170" y="103"/>
                  </a:lnTo>
                  <a:lnTo>
                    <a:pt x="173" y="103"/>
                  </a:lnTo>
                  <a:lnTo>
                    <a:pt x="173" y="106"/>
                  </a:lnTo>
                  <a:lnTo>
                    <a:pt x="176" y="106"/>
                  </a:lnTo>
                  <a:lnTo>
                    <a:pt x="176" y="109"/>
                  </a:lnTo>
                  <a:lnTo>
                    <a:pt x="176" y="112"/>
                  </a:lnTo>
                  <a:lnTo>
                    <a:pt x="179" y="112"/>
                  </a:lnTo>
                  <a:lnTo>
                    <a:pt x="181" y="112"/>
                  </a:lnTo>
                  <a:lnTo>
                    <a:pt x="184" y="112"/>
                  </a:lnTo>
                  <a:lnTo>
                    <a:pt x="184" y="115"/>
                  </a:lnTo>
                  <a:lnTo>
                    <a:pt x="184" y="112"/>
                  </a:lnTo>
                  <a:lnTo>
                    <a:pt x="187" y="112"/>
                  </a:lnTo>
                  <a:lnTo>
                    <a:pt x="187" y="115"/>
                  </a:lnTo>
                  <a:lnTo>
                    <a:pt x="187" y="118"/>
                  </a:lnTo>
                  <a:lnTo>
                    <a:pt x="187" y="121"/>
                  </a:lnTo>
                  <a:lnTo>
                    <a:pt x="187" y="123"/>
                  </a:lnTo>
                  <a:lnTo>
                    <a:pt x="190" y="123"/>
                  </a:lnTo>
                  <a:lnTo>
                    <a:pt x="190" y="121"/>
                  </a:lnTo>
                  <a:lnTo>
                    <a:pt x="190" y="123"/>
                  </a:lnTo>
                  <a:lnTo>
                    <a:pt x="193" y="123"/>
                  </a:lnTo>
                  <a:lnTo>
                    <a:pt x="196" y="123"/>
                  </a:lnTo>
                  <a:lnTo>
                    <a:pt x="196" y="121"/>
                  </a:lnTo>
                  <a:lnTo>
                    <a:pt x="199" y="121"/>
                  </a:lnTo>
                  <a:lnTo>
                    <a:pt x="199" y="123"/>
                  </a:lnTo>
                  <a:lnTo>
                    <a:pt x="202" y="123"/>
                  </a:lnTo>
                  <a:lnTo>
                    <a:pt x="202" y="126"/>
                  </a:lnTo>
                  <a:lnTo>
                    <a:pt x="202" y="123"/>
                  </a:lnTo>
                  <a:lnTo>
                    <a:pt x="205" y="126"/>
                  </a:lnTo>
                  <a:lnTo>
                    <a:pt x="208" y="126"/>
                  </a:lnTo>
                  <a:lnTo>
                    <a:pt x="208" y="129"/>
                  </a:lnTo>
                  <a:lnTo>
                    <a:pt x="211" y="129"/>
                  </a:lnTo>
                  <a:lnTo>
                    <a:pt x="211" y="132"/>
                  </a:lnTo>
                  <a:lnTo>
                    <a:pt x="214" y="132"/>
                  </a:lnTo>
                  <a:lnTo>
                    <a:pt x="214" y="135"/>
                  </a:lnTo>
                  <a:lnTo>
                    <a:pt x="217" y="135"/>
                  </a:lnTo>
                  <a:lnTo>
                    <a:pt x="217" y="138"/>
                  </a:lnTo>
                  <a:lnTo>
                    <a:pt x="220" y="138"/>
                  </a:lnTo>
                  <a:lnTo>
                    <a:pt x="220" y="141"/>
                  </a:lnTo>
                  <a:lnTo>
                    <a:pt x="223" y="141"/>
                  </a:lnTo>
                  <a:lnTo>
                    <a:pt x="225" y="141"/>
                  </a:lnTo>
                  <a:lnTo>
                    <a:pt x="225" y="144"/>
                  </a:lnTo>
                  <a:lnTo>
                    <a:pt x="225" y="147"/>
                  </a:lnTo>
                  <a:lnTo>
                    <a:pt x="228" y="147"/>
                  </a:lnTo>
                  <a:lnTo>
                    <a:pt x="228" y="150"/>
                  </a:lnTo>
                  <a:lnTo>
                    <a:pt x="228" y="147"/>
                  </a:lnTo>
                  <a:lnTo>
                    <a:pt x="228" y="150"/>
                  </a:lnTo>
                  <a:lnTo>
                    <a:pt x="231" y="150"/>
                  </a:lnTo>
                  <a:lnTo>
                    <a:pt x="228" y="150"/>
                  </a:lnTo>
                  <a:lnTo>
                    <a:pt x="231" y="150"/>
                  </a:lnTo>
                  <a:lnTo>
                    <a:pt x="231" y="153"/>
                  </a:lnTo>
                  <a:lnTo>
                    <a:pt x="234" y="153"/>
                  </a:lnTo>
                  <a:lnTo>
                    <a:pt x="231" y="153"/>
                  </a:lnTo>
                  <a:lnTo>
                    <a:pt x="231" y="156"/>
                  </a:lnTo>
                  <a:lnTo>
                    <a:pt x="228" y="156"/>
                  </a:lnTo>
                  <a:lnTo>
                    <a:pt x="228" y="159"/>
                  </a:lnTo>
                  <a:lnTo>
                    <a:pt x="228" y="162"/>
                  </a:lnTo>
                  <a:lnTo>
                    <a:pt x="228" y="164"/>
                  </a:lnTo>
                  <a:lnTo>
                    <a:pt x="225" y="164"/>
                  </a:lnTo>
                  <a:lnTo>
                    <a:pt x="225" y="162"/>
                  </a:lnTo>
                  <a:lnTo>
                    <a:pt x="223" y="162"/>
                  </a:lnTo>
                  <a:lnTo>
                    <a:pt x="223" y="164"/>
                  </a:lnTo>
                  <a:lnTo>
                    <a:pt x="220" y="164"/>
                  </a:lnTo>
                  <a:lnTo>
                    <a:pt x="220" y="167"/>
                  </a:lnTo>
                  <a:lnTo>
                    <a:pt x="220" y="170"/>
                  </a:lnTo>
                  <a:lnTo>
                    <a:pt x="223" y="170"/>
                  </a:lnTo>
                  <a:lnTo>
                    <a:pt x="223" y="173"/>
                  </a:lnTo>
                  <a:lnTo>
                    <a:pt x="220" y="173"/>
                  </a:lnTo>
                  <a:lnTo>
                    <a:pt x="220" y="176"/>
                  </a:lnTo>
                  <a:lnTo>
                    <a:pt x="217" y="176"/>
                  </a:lnTo>
                  <a:lnTo>
                    <a:pt x="217" y="179"/>
                  </a:lnTo>
                  <a:lnTo>
                    <a:pt x="214" y="179"/>
                  </a:lnTo>
                  <a:lnTo>
                    <a:pt x="211" y="179"/>
                  </a:lnTo>
                  <a:lnTo>
                    <a:pt x="211" y="182"/>
                  </a:lnTo>
                  <a:lnTo>
                    <a:pt x="208" y="182"/>
                  </a:lnTo>
                  <a:lnTo>
                    <a:pt x="208" y="185"/>
                  </a:lnTo>
                  <a:lnTo>
                    <a:pt x="208" y="188"/>
                  </a:lnTo>
                  <a:lnTo>
                    <a:pt x="208" y="191"/>
                  </a:lnTo>
                  <a:lnTo>
                    <a:pt x="208" y="194"/>
                  </a:lnTo>
                  <a:lnTo>
                    <a:pt x="211" y="194"/>
                  </a:lnTo>
                  <a:lnTo>
                    <a:pt x="211" y="197"/>
                  </a:lnTo>
                  <a:lnTo>
                    <a:pt x="211" y="200"/>
                  </a:lnTo>
                  <a:lnTo>
                    <a:pt x="211" y="203"/>
                  </a:lnTo>
                  <a:lnTo>
                    <a:pt x="208" y="203"/>
                  </a:lnTo>
                  <a:lnTo>
                    <a:pt x="208" y="206"/>
                  </a:lnTo>
                  <a:lnTo>
                    <a:pt x="208" y="208"/>
                  </a:lnTo>
                  <a:lnTo>
                    <a:pt x="205" y="208"/>
                  </a:lnTo>
                  <a:lnTo>
                    <a:pt x="205" y="211"/>
                  </a:lnTo>
                  <a:lnTo>
                    <a:pt x="202" y="211"/>
                  </a:lnTo>
                  <a:lnTo>
                    <a:pt x="199" y="211"/>
                  </a:lnTo>
                  <a:lnTo>
                    <a:pt x="196" y="208"/>
                  </a:lnTo>
                  <a:lnTo>
                    <a:pt x="193" y="208"/>
                  </a:lnTo>
                  <a:lnTo>
                    <a:pt x="190" y="208"/>
                  </a:lnTo>
                  <a:lnTo>
                    <a:pt x="187" y="208"/>
                  </a:lnTo>
                  <a:lnTo>
                    <a:pt x="181" y="208"/>
                  </a:lnTo>
                  <a:lnTo>
                    <a:pt x="179" y="208"/>
                  </a:lnTo>
                  <a:lnTo>
                    <a:pt x="176" y="208"/>
                  </a:lnTo>
                  <a:lnTo>
                    <a:pt x="173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6" y="208"/>
                  </a:lnTo>
                  <a:lnTo>
                    <a:pt x="143" y="208"/>
                  </a:lnTo>
                  <a:lnTo>
                    <a:pt x="140" y="208"/>
                  </a:lnTo>
                  <a:lnTo>
                    <a:pt x="137" y="206"/>
                  </a:lnTo>
                  <a:lnTo>
                    <a:pt x="135" y="206"/>
                  </a:lnTo>
                  <a:lnTo>
                    <a:pt x="132" y="206"/>
                  </a:lnTo>
                  <a:lnTo>
                    <a:pt x="126" y="206"/>
                  </a:lnTo>
                  <a:lnTo>
                    <a:pt x="123" y="206"/>
                  </a:lnTo>
                  <a:lnTo>
                    <a:pt x="120" y="206"/>
                  </a:lnTo>
                  <a:lnTo>
                    <a:pt x="117" y="206"/>
                  </a:lnTo>
                  <a:lnTo>
                    <a:pt x="114" y="206"/>
                  </a:lnTo>
                  <a:lnTo>
                    <a:pt x="111" y="206"/>
                  </a:lnTo>
                  <a:lnTo>
                    <a:pt x="108" y="206"/>
                  </a:lnTo>
                  <a:lnTo>
                    <a:pt x="105" y="206"/>
                  </a:lnTo>
                  <a:lnTo>
                    <a:pt x="99" y="206"/>
                  </a:lnTo>
                  <a:lnTo>
                    <a:pt x="96" y="206"/>
                  </a:lnTo>
                  <a:lnTo>
                    <a:pt x="93" y="206"/>
                  </a:lnTo>
                  <a:lnTo>
                    <a:pt x="88" y="206"/>
                  </a:lnTo>
                  <a:lnTo>
                    <a:pt x="85" y="206"/>
                  </a:lnTo>
                  <a:lnTo>
                    <a:pt x="82" y="206"/>
                  </a:lnTo>
                  <a:lnTo>
                    <a:pt x="79" y="206"/>
                  </a:lnTo>
                  <a:lnTo>
                    <a:pt x="76" y="203"/>
                  </a:lnTo>
                  <a:lnTo>
                    <a:pt x="76" y="197"/>
                  </a:lnTo>
                  <a:lnTo>
                    <a:pt x="76" y="194"/>
                  </a:lnTo>
                  <a:lnTo>
                    <a:pt x="76" y="191"/>
                  </a:lnTo>
                  <a:lnTo>
                    <a:pt x="76" y="188"/>
                  </a:lnTo>
                  <a:lnTo>
                    <a:pt x="76" y="182"/>
                  </a:lnTo>
                  <a:lnTo>
                    <a:pt x="76" y="179"/>
                  </a:lnTo>
                  <a:lnTo>
                    <a:pt x="76" y="176"/>
                  </a:lnTo>
                  <a:lnTo>
                    <a:pt x="76" y="170"/>
                  </a:lnTo>
                  <a:lnTo>
                    <a:pt x="76" y="167"/>
                  </a:lnTo>
                  <a:lnTo>
                    <a:pt x="76" y="164"/>
                  </a:lnTo>
                  <a:lnTo>
                    <a:pt x="76" y="162"/>
                  </a:lnTo>
                  <a:lnTo>
                    <a:pt x="76" y="156"/>
                  </a:lnTo>
                  <a:lnTo>
                    <a:pt x="76" y="153"/>
                  </a:lnTo>
                  <a:lnTo>
                    <a:pt x="79" y="150"/>
                  </a:lnTo>
                  <a:lnTo>
                    <a:pt x="79" y="147"/>
                  </a:lnTo>
                  <a:lnTo>
                    <a:pt x="79" y="144"/>
                  </a:lnTo>
                  <a:lnTo>
                    <a:pt x="79" y="141"/>
                  </a:lnTo>
                  <a:lnTo>
                    <a:pt x="79" y="138"/>
                  </a:lnTo>
                  <a:lnTo>
                    <a:pt x="79" y="135"/>
                  </a:lnTo>
                  <a:lnTo>
                    <a:pt x="79" y="129"/>
                  </a:lnTo>
                  <a:lnTo>
                    <a:pt x="79" y="126"/>
                  </a:lnTo>
                  <a:lnTo>
                    <a:pt x="79" y="123"/>
                  </a:lnTo>
                  <a:lnTo>
                    <a:pt x="79" y="121"/>
                  </a:lnTo>
                  <a:lnTo>
                    <a:pt x="79" y="118"/>
                  </a:lnTo>
                  <a:lnTo>
                    <a:pt x="79" y="115"/>
                  </a:lnTo>
                  <a:lnTo>
                    <a:pt x="79" y="112"/>
                  </a:lnTo>
                  <a:lnTo>
                    <a:pt x="79" y="109"/>
                  </a:lnTo>
                  <a:lnTo>
                    <a:pt x="79" y="106"/>
                  </a:lnTo>
                  <a:lnTo>
                    <a:pt x="79" y="103"/>
                  </a:lnTo>
                  <a:lnTo>
                    <a:pt x="79" y="100"/>
                  </a:lnTo>
                  <a:lnTo>
                    <a:pt x="79" y="97"/>
                  </a:lnTo>
                  <a:lnTo>
                    <a:pt x="79" y="91"/>
                  </a:lnTo>
                  <a:lnTo>
                    <a:pt x="79" y="88"/>
                  </a:lnTo>
                  <a:lnTo>
                    <a:pt x="79" y="85"/>
                  </a:lnTo>
                  <a:lnTo>
                    <a:pt x="79" y="82"/>
                  </a:lnTo>
                  <a:lnTo>
                    <a:pt x="73" y="82"/>
                  </a:lnTo>
                  <a:lnTo>
                    <a:pt x="70" y="82"/>
                  </a:lnTo>
                  <a:lnTo>
                    <a:pt x="67" y="82"/>
                  </a:lnTo>
                  <a:lnTo>
                    <a:pt x="64" y="82"/>
                  </a:lnTo>
                  <a:lnTo>
                    <a:pt x="58" y="82"/>
                  </a:lnTo>
                  <a:lnTo>
                    <a:pt x="55" y="82"/>
                  </a:lnTo>
                  <a:lnTo>
                    <a:pt x="52" y="82"/>
                  </a:lnTo>
                  <a:lnTo>
                    <a:pt x="47" y="82"/>
                  </a:lnTo>
                  <a:lnTo>
                    <a:pt x="44" y="82"/>
                  </a:lnTo>
                  <a:lnTo>
                    <a:pt x="41" y="82"/>
                  </a:lnTo>
                  <a:lnTo>
                    <a:pt x="38" y="82"/>
                  </a:lnTo>
                  <a:lnTo>
                    <a:pt x="32" y="82"/>
                  </a:lnTo>
                  <a:lnTo>
                    <a:pt x="29" y="82"/>
                  </a:lnTo>
                  <a:lnTo>
                    <a:pt x="26" y="82"/>
                  </a:lnTo>
                  <a:lnTo>
                    <a:pt x="20" y="82"/>
                  </a:lnTo>
                  <a:lnTo>
                    <a:pt x="17" y="82"/>
                  </a:lnTo>
                  <a:lnTo>
                    <a:pt x="14" y="79"/>
                  </a:lnTo>
                  <a:lnTo>
                    <a:pt x="11" y="79"/>
                  </a:lnTo>
                  <a:lnTo>
                    <a:pt x="8" y="79"/>
                  </a:lnTo>
                  <a:lnTo>
                    <a:pt x="5" y="79"/>
                  </a:lnTo>
                  <a:lnTo>
                    <a:pt x="2" y="79"/>
                  </a:lnTo>
                  <a:lnTo>
                    <a:pt x="0" y="79"/>
                  </a:lnTo>
                  <a:lnTo>
                    <a:pt x="2" y="77"/>
                  </a:lnTo>
                  <a:lnTo>
                    <a:pt x="2" y="74"/>
                  </a:lnTo>
                  <a:lnTo>
                    <a:pt x="5" y="71"/>
                  </a:lnTo>
                  <a:lnTo>
                    <a:pt x="8" y="71"/>
                  </a:lnTo>
                  <a:lnTo>
                    <a:pt x="8" y="68"/>
                  </a:lnTo>
                  <a:lnTo>
                    <a:pt x="11" y="65"/>
                  </a:lnTo>
                  <a:lnTo>
                    <a:pt x="14" y="62"/>
                  </a:lnTo>
                  <a:lnTo>
                    <a:pt x="14" y="59"/>
                  </a:lnTo>
                  <a:lnTo>
                    <a:pt x="17" y="59"/>
                  </a:lnTo>
                  <a:lnTo>
                    <a:pt x="17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23" y="50"/>
                  </a:lnTo>
                  <a:lnTo>
                    <a:pt x="26" y="47"/>
                  </a:lnTo>
                  <a:lnTo>
                    <a:pt x="29" y="44"/>
                  </a:lnTo>
                  <a:lnTo>
                    <a:pt x="29" y="41"/>
                  </a:lnTo>
                  <a:lnTo>
                    <a:pt x="32" y="41"/>
                  </a:lnTo>
                  <a:lnTo>
                    <a:pt x="32" y="38"/>
                  </a:lnTo>
                  <a:lnTo>
                    <a:pt x="35" y="38"/>
                  </a:lnTo>
                  <a:lnTo>
                    <a:pt x="35" y="35"/>
                  </a:lnTo>
                  <a:lnTo>
                    <a:pt x="38" y="35"/>
                  </a:lnTo>
                  <a:lnTo>
                    <a:pt x="38" y="33"/>
                  </a:lnTo>
                  <a:lnTo>
                    <a:pt x="41" y="33"/>
                  </a:lnTo>
                  <a:lnTo>
                    <a:pt x="41" y="30"/>
                  </a:lnTo>
                  <a:lnTo>
                    <a:pt x="44" y="27"/>
                  </a:lnTo>
                  <a:lnTo>
                    <a:pt x="44" y="24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9" y="21"/>
                  </a:lnTo>
                  <a:lnTo>
                    <a:pt x="49" y="18"/>
                  </a:lnTo>
                  <a:lnTo>
                    <a:pt x="52" y="18"/>
                  </a:lnTo>
                  <a:lnTo>
                    <a:pt x="52" y="15"/>
                  </a:lnTo>
                  <a:lnTo>
                    <a:pt x="52" y="12"/>
                  </a:lnTo>
                  <a:lnTo>
                    <a:pt x="52" y="9"/>
                  </a:lnTo>
                  <a:lnTo>
                    <a:pt x="52" y="6"/>
                  </a:lnTo>
                  <a:lnTo>
                    <a:pt x="52" y="3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Freeform 8"/>
            <p:cNvSpPr>
              <a:spLocks/>
            </p:cNvSpPr>
            <p:nvPr/>
          </p:nvSpPr>
          <p:spPr bwMode="auto">
            <a:xfrm>
              <a:off x="-45953" y="2205160"/>
              <a:ext cx="425742" cy="454864"/>
            </a:xfrm>
            <a:custGeom>
              <a:avLst/>
              <a:gdLst>
                <a:gd name="T0" fmla="*/ 2147483647 w 196"/>
                <a:gd name="T1" fmla="*/ 2147483647 h 258"/>
                <a:gd name="T2" fmla="*/ 2147483647 w 196"/>
                <a:gd name="T3" fmla="*/ 2147483647 h 258"/>
                <a:gd name="T4" fmla="*/ 2147483647 w 196"/>
                <a:gd name="T5" fmla="*/ 2147483647 h 258"/>
                <a:gd name="T6" fmla="*/ 2147483647 w 196"/>
                <a:gd name="T7" fmla="*/ 2147483647 h 258"/>
                <a:gd name="T8" fmla="*/ 2147483647 w 196"/>
                <a:gd name="T9" fmla="*/ 2147483647 h 258"/>
                <a:gd name="T10" fmla="*/ 2147483647 w 196"/>
                <a:gd name="T11" fmla="*/ 2147483647 h 258"/>
                <a:gd name="T12" fmla="*/ 2147483647 w 196"/>
                <a:gd name="T13" fmla="*/ 2147483647 h 258"/>
                <a:gd name="T14" fmla="*/ 2147483647 w 196"/>
                <a:gd name="T15" fmla="*/ 2147483647 h 258"/>
                <a:gd name="T16" fmla="*/ 2147483647 w 196"/>
                <a:gd name="T17" fmla="*/ 2147483647 h 258"/>
                <a:gd name="T18" fmla="*/ 2147483647 w 196"/>
                <a:gd name="T19" fmla="*/ 2147483647 h 258"/>
                <a:gd name="T20" fmla="*/ 2147483647 w 196"/>
                <a:gd name="T21" fmla="*/ 2147483647 h 258"/>
                <a:gd name="T22" fmla="*/ 2147483647 w 196"/>
                <a:gd name="T23" fmla="*/ 2147483647 h 258"/>
                <a:gd name="T24" fmla="*/ 2147483647 w 196"/>
                <a:gd name="T25" fmla="*/ 2147483647 h 258"/>
                <a:gd name="T26" fmla="*/ 2147483647 w 196"/>
                <a:gd name="T27" fmla="*/ 2147483647 h 258"/>
                <a:gd name="T28" fmla="*/ 2147483647 w 196"/>
                <a:gd name="T29" fmla="*/ 2147483647 h 258"/>
                <a:gd name="T30" fmla="*/ 2147483647 w 196"/>
                <a:gd name="T31" fmla="*/ 2147483647 h 258"/>
                <a:gd name="T32" fmla="*/ 2147483647 w 196"/>
                <a:gd name="T33" fmla="*/ 2147483647 h 258"/>
                <a:gd name="T34" fmla="*/ 2147483647 w 196"/>
                <a:gd name="T35" fmla="*/ 2147483647 h 258"/>
                <a:gd name="T36" fmla="*/ 2147483647 w 196"/>
                <a:gd name="T37" fmla="*/ 2147483647 h 258"/>
                <a:gd name="T38" fmla="*/ 2147483647 w 196"/>
                <a:gd name="T39" fmla="*/ 2147483647 h 258"/>
                <a:gd name="T40" fmla="*/ 2147483647 w 196"/>
                <a:gd name="T41" fmla="*/ 2147483647 h 258"/>
                <a:gd name="T42" fmla="*/ 2147483647 w 196"/>
                <a:gd name="T43" fmla="*/ 2147483647 h 258"/>
                <a:gd name="T44" fmla="*/ 2147483647 w 196"/>
                <a:gd name="T45" fmla="*/ 2147483647 h 258"/>
                <a:gd name="T46" fmla="*/ 2147483647 w 196"/>
                <a:gd name="T47" fmla="*/ 2147483647 h 258"/>
                <a:gd name="T48" fmla="*/ 2147483647 w 196"/>
                <a:gd name="T49" fmla="*/ 2147483647 h 258"/>
                <a:gd name="T50" fmla="*/ 2147483647 w 196"/>
                <a:gd name="T51" fmla="*/ 2147483647 h 258"/>
                <a:gd name="T52" fmla="*/ 2147483647 w 196"/>
                <a:gd name="T53" fmla="*/ 2147483647 h 258"/>
                <a:gd name="T54" fmla="*/ 2147483647 w 196"/>
                <a:gd name="T55" fmla="*/ 2147483647 h 258"/>
                <a:gd name="T56" fmla="*/ 2147483647 w 196"/>
                <a:gd name="T57" fmla="*/ 2147483647 h 258"/>
                <a:gd name="T58" fmla="*/ 2147483647 w 196"/>
                <a:gd name="T59" fmla="*/ 2147483647 h 258"/>
                <a:gd name="T60" fmla="*/ 2147483647 w 196"/>
                <a:gd name="T61" fmla="*/ 2147483647 h 258"/>
                <a:gd name="T62" fmla="*/ 2147483647 w 196"/>
                <a:gd name="T63" fmla="*/ 2147483647 h 258"/>
                <a:gd name="T64" fmla="*/ 2147483647 w 196"/>
                <a:gd name="T65" fmla="*/ 2147483647 h 258"/>
                <a:gd name="T66" fmla="*/ 2147483647 w 196"/>
                <a:gd name="T67" fmla="*/ 2147483647 h 258"/>
                <a:gd name="T68" fmla="*/ 2147483647 w 196"/>
                <a:gd name="T69" fmla="*/ 2147483647 h 258"/>
                <a:gd name="T70" fmla="*/ 2147483647 w 196"/>
                <a:gd name="T71" fmla="*/ 2147483647 h 258"/>
                <a:gd name="T72" fmla="*/ 2147483647 w 196"/>
                <a:gd name="T73" fmla="*/ 2147483647 h 258"/>
                <a:gd name="T74" fmla="*/ 2147483647 w 196"/>
                <a:gd name="T75" fmla="*/ 2147483647 h 258"/>
                <a:gd name="T76" fmla="*/ 2147483647 w 196"/>
                <a:gd name="T77" fmla="*/ 2147483647 h 258"/>
                <a:gd name="T78" fmla="*/ 0 w 196"/>
                <a:gd name="T79" fmla="*/ 2147483647 h 258"/>
                <a:gd name="T80" fmla="*/ 2147483647 w 196"/>
                <a:gd name="T81" fmla="*/ 2147483647 h 258"/>
                <a:gd name="T82" fmla="*/ 2147483647 w 196"/>
                <a:gd name="T83" fmla="*/ 2147483647 h 258"/>
                <a:gd name="T84" fmla="*/ 2147483647 w 196"/>
                <a:gd name="T85" fmla="*/ 2147483647 h 258"/>
                <a:gd name="T86" fmla="*/ 2147483647 w 196"/>
                <a:gd name="T87" fmla="*/ 2147483647 h 258"/>
                <a:gd name="T88" fmla="*/ 2147483647 w 196"/>
                <a:gd name="T89" fmla="*/ 2147483647 h 258"/>
                <a:gd name="T90" fmla="*/ 2147483647 w 196"/>
                <a:gd name="T91" fmla="*/ 2147483647 h 258"/>
                <a:gd name="T92" fmla="*/ 2147483647 w 196"/>
                <a:gd name="T93" fmla="*/ 2147483647 h 258"/>
                <a:gd name="T94" fmla="*/ 2147483647 w 196"/>
                <a:gd name="T95" fmla="*/ 2147483647 h 258"/>
                <a:gd name="T96" fmla="*/ 2147483647 w 196"/>
                <a:gd name="T97" fmla="*/ 2147483647 h 258"/>
                <a:gd name="T98" fmla="*/ 2147483647 w 196"/>
                <a:gd name="T99" fmla="*/ 2147483647 h 258"/>
                <a:gd name="T100" fmla="*/ 2147483647 w 196"/>
                <a:gd name="T101" fmla="*/ 2147483647 h 258"/>
                <a:gd name="T102" fmla="*/ 2147483647 w 196"/>
                <a:gd name="T103" fmla="*/ 2147483647 h 258"/>
                <a:gd name="T104" fmla="*/ 2147483647 w 196"/>
                <a:gd name="T105" fmla="*/ 2147483647 h 258"/>
                <a:gd name="T106" fmla="*/ 2147483647 w 196"/>
                <a:gd name="T107" fmla="*/ 2147483647 h 258"/>
                <a:gd name="T108" fmla="*/ 2147483647 w 196"/>
                <a:gd name="T109" fmla="*/ 2147483647 h 258"/>
                <a:gd name="T110" fmla="*/ 2147483647 w 196"/>
                <a:gd name="T111" fmla="*/ 2147483647 h 258"/>
                <a:gd name="T112" fmla="*/ 2147483647 w 196"/>
                <a:gd name="T113" fmla="*/ 2147483647 h 258"/>
                <a:gd name="T114" fmla="*/ 2147483647 w 196"/>
                <a:gd name="T115" fmla="*/ 2147483647 h 258"/>
                <a:gd name="T116" fmla="*/ 2147483647 w 196"/>
                <a:gd name="T117" fmla="*/ 2147483647 h 258"/>
                <a:gd name="T118" fmla="*/ 2147483647 w 196"/>
                <a:gd name="T119" fmla="*/ 2147483647 h 25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6"/>
                <a:gd name="T181" fmla="*/ 0 h 258"/>
                <a:gd name="T182" fmla="*/ 196 w 196"/>
                <a:gd name="T183" fmla="*/ 258 h 25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6" h="258">
                  <a:moveTo>
                    <a:pt x="114" y="53"/>
                  </a:moveTo>
                  <a:lnTo>
                    <a:pt x="114" y="56"/>
                  </a:lnTo>
                  <a:lnTo>
                    <a:pt x="117" y="56"/>
                  </a:lnTo>
                  <a:lnTo>
                    <a:pt x="117" y="59"/>
                  </a:lnTo>
                  <a:lnTo>
                    <a:pt x="120" y="59"/>
                  </a:lnTo>
                  <a:lnTo>
                    <a:pt x="120" y="62"/>
                  </a:lnTo>
                  <a:lnTo>
                    <a:pt x="120" y="65"/>
                  </a:lnTo>
                  <a:lnTo>
                    <a:pt x="123" y="65"/>
                  </a:lnTo>
                  <a:lnTo>
                    <a:pt x="126" y="65"/>
                  </a:lnTo>
                  <a:lnTo>
                    <a:pt x="126" y="62"/>
                  </a:lnTo>
                  <a:lnTo>
                    <a:pt x="126" y="59"/>
                  </a:lnTo>
                  <a:lnTo>
                    <a:pt x="129" y="59"/>
                  </a:lnTo>
                  <a:lnTo>
                    <a:pt x="129" y="56"/>
                  </a:lnTo>
                  <a:lnTo>
                    <a:pt x="129" y="53"/>
                  </a:lnTo>
                  <a:lnTo>
                    <a:pt x="132" y="53"/>
                  </a:lnTo>
                  <a:lnTo>
                    <a:pt x="134" y="53"/>
                  </a:lnTo>
                  <a:lnTo>
                    <a:pt x="134" y="50"/>
                  </a:lnTo>
                  <a:lnTo>
                    <a:pt x="134" y="53"/>
                  </a:lnTo>
                  <a:lnTo>
                    <a:pt x="134" y="50"/>
                  </a:lnTo>
                  <a:lnTo>
                    <a:pt x="134" y="53"/>
                  </a:lnTo>
                  <a:lnTo>
                    <a:pt x="137" y="53"/>
                  </a:lnTo>
                  <a:lnTo>
                    <a:pt x="137" y="56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5"/>
                  </a:lnTo>
                  <a:lnTo>
                    <a:pt x="134" y="65"/>
                  </a:lnTo>
                  <a:lnTo>
                    <a:pt x="134" y="68"/>
                  </a:lnTo>
                  <a:lnTo>
                    <a:pt x="134" y="70"/>
                  </a:lnTo>
                  <a:lnTo>
                    <a:pt x="134" y="73"/>
                  </a:lnTo>
                  <a:lnTo>
                    <a:pt x="134" y="76"/>
                  </a:lnTo>
                  <a:lnTo>
                    <a:pt x="137" y="76"/>
                  </a:lnTo>
                  <a:lnTo>
                    <a:pt x="140" y="76"/>
                  </a:lnTo>
                  <a:lnTo>
                    <a:pt x="143" y="79"/>
                  </a:lnTo>
                  <a:lnTo>
                    <a:pt x="146" y="79"/>
                  </a:lnTo>
                  <a:lnTo>
                    <a:pt x="146" y="82"/>
                  </a:lnTo>
                  <a:lnTo>
                    <a:pt x="149" y="82"/>
                  </a:lnTo>
                  <a:lnTo>
                    <a:pt x="149" y="85"/>
                  </a:lnTo>
                  <a:lnTo>
                    <a:pt x="149" y="88"/>
                  </a:lnTo>
                  <a:lnTo>
                    <a:pt x="146" y="88"/>
                  </a:lnTo>
                  <a:lnTo>
                    <a:pt x="146" y="91"/>
                  </a:lnTo>
                  <a:lnTo>
                    <a:pt x="149" y="91"/>
                  </a:lnTo>
                  <a:lnTo>
                    <a:pt x="149" y="94"/>
                  </a:lnTo>
                  <a:lnTo>
                    <a:pt x="146" y="94"/>
                  </a:lnTo>
                  <a:lnTo>
                    <a:pt x="146" y="97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0" y="103"/>
                  </a:lnTo>
                  <a:lnTo>
                    <a:pt x="137" y="103"/>
                  </a:lnTo>
                  <a:lnTo>
                    <a:pt x="137" y="106"/>
                  </a:lnTo>
                  <a:lnTo>
                    <a:pt x="137" y="109"/>
                  </a:lnTo>
                  <a:lnTo>
                    <a:pt x="134" y="109"/>
                  </a:lnTo>
                  <a:lnTo>
                    <a:pt x="137" y="109"/>
                  </a:lnTo>
                  <a:lnTo>
                    <a:pt x="137" y="111"/>
                  </a:lnTo>
                  <a:lnTo>
                    <a:pt x="140" y="111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0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6" y="126"/>
                  </a:lnTo>
                  <a:lnTo>
                    <a:pt x="146" y="129"/>
                  </a:lnTo>
                  <a:lnTo>
                    <a:pt x="146" y="132"/>
                  </a:lnTo>
                  <a:lnTo>
                    <a:pt x="149" y="132"/>
                  </a:lnTo>
                  <a:lnTo>
                    <a:pt x="149" y="135"/>
                  </a:lnTo>
                  <a:lnTo>
                    <a:pt x="149" y="138"/>
                  </a:lnTo>
                  <a:lnTo>
                    <a:pt x="149" y="141"/>
                  </a:lnTo>
                  <a:lnTo>
                    <a:pt x="152" y="141"/>
                  </a:lnTo>
                  <a:lnTo>
                    <a:pt x="152" y="138"/>
                  </a:lnTo>
                  <a:lnTo>
                    <a:pt x="152" y="135"/>
                  </a:lnTo>
                  <a:lnTo>
                    <a:pt x="155" y="135"/>
                  </a:lnTo>
                  <a:lnTo>
                    <a:pt x="155" y="138"/>
                  </a:lnTo>
                  <a:lnTo>
                    <a:pt x="155" y="141"/>
                  </a:lnTo>
                  <a:lnTo>
                    <a:pt x="155" y="144"/>
                  </a:lnTo>
                  <a:lnTo>
                    <a:pt x="158" y="144"/>
                  </a:lnTo>
                  <a:lnTo>
                    <a:pt x="158" y="147"/>
                  </a:lnTo>
                  <a:lnTo>
                    <a:pt x="161" y="147"/>
                  </a:lnTo>
                  <a:lnTo>
                    <a:pt x="164" y="147"/>
                  </a:lnTo>
                  <a:lnTo>
                    <a:pt x="164" y="144"/>
                  </a:lnTo>
                  <a:lnTo>
                    <a:pt x="167" y="144"/>
                  </a:lnTo>
                  <a:lnTo>
                    <a:pt x="167" y="141"/>
                  </a:lnTo>
                  <a:lnTo>
                    <a:pt x="170" y="141"/>
                  </a:lnTo>
                  <a:lnTo>
                    <a:pt x="173" y="141"/>
                  </a:lnTo>
                  <a:lnTo>
                    <a:pt x="176" y="141"/>
                  </a:lnTo>
                  <a:lnTo>
                    <a:pt x="176" y="144"/>
                  </a:lnTo>
                  <a:lnTo>
                    <a:pt x="178" y="144"/>
                  </a:lnTo>
                  <a:lnTo>
                    <a:pt x="181" y="147"/>
                  </a:lnTo>
                  <a:lnTo>
                    <a:pt x="181" y="153"/>
                  </a:lnTo>
                  <a:lnTo>
                    <a:pt x="181" y="155"/>
                  </a:lnTo>
                  <a:lnTo>
                    <a:pt x="181" y="158"/>
                  </a:lnTo>
                  <a:lnTo>
                    <a:pt x="181" y="161"/>
                  </a:lnTo>
                  <a:lnTo>
                    <a:pt x="181" y="164"/>
                  </a:lnTo>
                  <a:lnTo>
                    <a:pt x="184" y="164"/>
                  </a:lnTo>
                  <a:lnTo>
                    <a:pt x="184" y="167"/>
                  </a:lnTo>
                  <a:lnTo>
                    <a:pt x="184" y="170"/>
                  </a:lnTo>
                  <a:lnTo>
                    <a:pt x="184" y="173"/>
                  </a:lnTo>
                  <a:lnTo>
                    <a:pt x="181" y="176"/>
                  </a:lnTo>
                  <a:lnTo>
                    <a:pt x="181" y="179"/>
                  </a:lnTo>
                  <a:lnTo>
                    <a:pt x="178" y="179"/>
                  </a:lnTo>
                  <a:lnTo>
                    <a:pt x="178" y="182"/>
                  </a:lnTo>
                  <a:lnTo>
                    <a:pt x="181" y="182"/>
                  </a:lnTo>
                  <a:lnTo>
                    <a:pt x="181" y="185"/>
                  </a:lnTo>
                  <a:lnTo>
                    <a:pt x="184" y="185"/>
                  </a:lnTo>
                  <a:lnTo>
                    <a:pt x="187" y="188"/>
                  </a:lnTo>
                  <a:lnTo>
                    <a:pt x="187" y="191"/>
                  </a:lnTo>
                  <a:lnTo>
                    <a:pt x="190" y="191"/>
                  </a:lnTo>
                  <a:lnTo>
                    <a:pt x="190" y="194"/>
                  </a:lnTo>
                  <a:lnTo>
                    <a:pt x="193" y="194"/>
                  </a:lnTo>
                  <a:lnTo>
                    <a:pt x="193" y="197"/>
                  </a:lnTo>
                  <a:lnTo>
                    <a:pt x="193" y="199"/>
                  </a:lnTo>
                  <a:lnTo>
                    <a:pt x="193" y="202"/>
                  </a:lnTo>
                  <a:lnTo>
                    <a:pt x="196" y="202"/>
                  </a:lnTo>
                  <a:lnTo>
                    <a:pt x="196" y="205"/>
                  </a:lnTo>
                  <a:lnTo>
                    <a:pt x="196" y="208"/>
                  </a:lnTo>
                  <a:lnTo>
                    <a:pt x="193" y="208"/>
                  </a:lnTo>
                  <a:lnTo>
                    <a:pt x="193" y="211"/>
                  </a:lnTo>
                  <a:lnTo>
                    <a:pt x="193" y="214"/>
                  </a:lnTo>
                  <a:lnTo>
                    <a:pt x="193" y="217"/>
                  </a:lnTo>
                  <a:lnTo>
                    <a:pt x="193" y="220"/>
                  </a:lnTo>
                  <a:lnTo>
                    <a:pt x="193" y="223"/>
                  </a:lnTo>
                  <a:lnTo>
                    <a:pt x="196" y="223"/>
                  </a:lnTo>
                  <a:lnTo>
                    <a:pt x="196" y="226"/>
                  </a:lnTo>
                  <a:lnTo>
                    <a:pt x="196" y="229"/>
                  </a:lnTo>
                  <a:lnTo>
                    <a:pt x="193" y="229"/>
                  </a:lnTo>
                  <a:lnTo>
                    <a:pt x="190" y="229"/>
                  </a:lnTo>
                  <a:lnTo>
                    <a:pt x="190" y="232"/>
                  </a:lnTo>
                  <a:lnTo>
                    <a:pt x="190" y="235"/>
                  </a:lnTo>
                  <a:lnTo>
                    <a:pt x="190" y="241"/>
                  </a:lnTo>
                  <a:lnTo>
                    <a:pt x="190" y="243"/>
                  </a:lnTo>
                  <a:lnTo>
                    <a:pt x="190" y="246"/>
                  </a:lnTo>
                  <a:lnTo>
                    <a:pt x="190" y="249"/>
                  </a:lnTo>
                  <a:lnTo>
                    <a:pt x="187" y="249"/>
                  </a:lnTo>
                  <a:lnTo>
                    <a:pt x="187" y="252"/>
                  </a:lnTo>
                  <a:lnTo>
                    <a:pt x="184" y="252"/>
                  </a:lnTo>
                  <a:lnTo>
                    <a:pt x="181" y="255"/>
                  </a:lnTo>
                  <a:lnTo>
                    <a:pt x="176" y="255"/>
                  </a:lnTo>
                  <a:lnTo>
                    <a:pt x="173" y="258"/>
                  </a:lnTo>
                  <a:lnTo>
                    <a:pt x="170" y="258"/>
                  </a:lnTo>
                  <a:lnTo>
                    <a:pt x="167" y="255"/>
                  </a:lnTo>
                  <a:lnTo>
                    <a:pt x="167" y="252"/>
                  </a:lnTo>
                  <a:lnTo>
                    <a:pt x="167" y="249"/>
                  </a:lnTo>
                  <a:lnTo>
                    <a:pt x="164" y="246"/>
                  </a:lnTo>
                  <a:lnTo>
                    <a:pt x="164" y="243"/>
                  </a:lnTo>
                  <a:lnTo>
                    <a:pt x="164" y="241"/>
                  </a:lnTo>
                  <a:lnTo>
                    <a:pt x="161" y="238"/>
                  </a:lnTo>
                  <a:lnTo>
                    <a:pt x="161" y="235"/>
                  </a:lnTo>
                  <a:lnTo>
                    <a:pt x="161" y="232"/>
                  </a:lnTo>
                  <a:lnTo>
                    <a:pt x="158" y="229"/>
                  </a:lnTo>
                  <a:lnTo>
                    <a:pt x="158" y="226"/>
                  </a:lnTo>
                  <a:lnTo>
                    <a:pt x="155" y="223"/>
                  </a:lnTo>
                  <a:lnTo>
                    <a:pt x="155" y="220"/>
                  </a:lnTo>
                  <a:lnTo>
                    <a:pt x="155" y="217"/>
                  </a:lnTo>
                  <a:lnTo>
                    <a:pt x="152" y="214"/>
                  </a:lnTo>
                  <a:lnTo>
                    <a:pt x="149" y="214"/>
                  </a:lnTo>
                  <a:lnTo>
                    <a:pt x="149" y="211"/>
                  </a:lnTo>
                  <a:lnTo>
                    <a:pt x="149" y="208"/>
                  </a:lnTo>
                  <a:lnTo>
                    <a:pt x="146" y="205"/>
                  </a:lnTo>
                  <a:lnTo>
                    <a:pt x="143" y="202"/>
                  </a:lnTo>
                  <a:lnTo>
                    <a:pt x="140" y="199"/>
                  </a:lnTo>
                  <a:lnTo>
                    <a:pt x="137" y="197"/>
                  </a:lnTo>
                  <a:lnTo>
                    <a:pt x="134" y="197"/>
                  </a:lnTo>
                  <a:lnTo>
                    <a:pt x="132" y="194"/>
                  </a:lnTo>
                  <a:lnTo>
                    <a:pt x="129" y="194"/>
                  </a:lnTo>
                  <a:lnTo>
                    <a:pt x="126" y="194"/>
                  </a:lnTo>
                  <a:lnTo>
                    <a:pt x="123" y="194"/>
                  </a:lnTo>
                  <a:lnTo>
                    <a:pt x="123" y="191"/>
                  </a:lnTo>
                  <a:lnTo>
                    <a:pt x="126" y="191"/>
                  </a:lnTo>
                  <a:lnTo>
                    <a:pt x="126" y="188"/>
                  </a:lnTo>
                  <a:lnTo>
                    <a:pt x="126" y="185"/>
                  </a:lnTo>
                  <a:lnTo>
                    <a:pt x="123" y="185"/>
                  </a:lnTo>
                  <a:lnTo>
                    <a:pt x="120" y="182"/>
                  </a:lnTo>
                  <a:lnTo>
                    <a:pt x="120" y="179"/>
                  </a:lnTo>
                  <a:lnTo>
                    <a:pt x="120" y="176"/>
                  </a:lnTo>
                  <a:lnTo>
                    <a:pt x="117" y="176"/>
                  </a:lnTo>
                  <a:lnTo>
                    <a:pt x="117" y="173"/>
                  </a:lnTo>
                  <a:lnTo>
                    <a:pt x="120" y="173"/>
                  </a:lnTo>
                  <a:lnTo>
                    <a:pt x="120" y="170"/>
                  </a:lnTo>
                  <a:lnTo>
                    <a:pt x="117" y="170"/>
                  </a:lnTo>
                  <a:lnTo>
                    <a:pt x="117" y="167"/>
                  </a:lnTo>
                  <a:lnTo>
                    <a:pt x="117" y="164"/>
                  </a:lnTo>
                  <a:lnTo>
                    <a:pt x="114" y="164"/>
                  </a:lnTo>
                  <a:lnTo>
                    <a:pt x="111" y="164"/>
                  </a:lnTo>
                  <a:lnTo>
                    <a:pt x="108" y="161"/>
                  </a:lnTo>
                  <a:lnTo>
                    <a:pt x="102" y="161"/>
                  </a:lnTo>
                  <a:lnTo>
                    <a:pt x="99" y="161"/>
                  </a:lnTo>
                  <a:lnTo>
                    <a:pt x="96" y="161"/>
                  </a:lnTo>
                  <a:lnTo>
                    <a:pt x="93" y="161"/>
                  </a:lnTo>
                  <a:lnTo>
                    <a:pt x="90" y="164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79" y="167"/>
                  </a:lnTo>
                  <a:lnTo>
                    <a:pt x="76" y="167"/>
                  </a:lnTo>
                  <a:lnTo>
                    <a:pt x="73" y="164"/>
                  </a:lnTo>
                  <a:lnTo>
                    <a:pt x="70" y="164"/>
                  </a:lnTo>
                  <a:lnTo>
                    <a:pt x="67" y="164"/>
                  </a:lnTo>
                  <a:lnTo>
                    <a:pt x="64" y="164"/>
                  </a:lnTo>
                  <a:lnTo>
                    <a:pt x="64" y="167"/>
                  </a:lnTo>
                  <a:lnTo>
                    <a:pt x="61" y="167"/>
                  </a:lnTo>
                  <a:lnTo>
                    <a:pt x="58" y="167"/>
                  </a:lnTo>
                  <a:lnTo>
                    <a:pt x="58" y="164"/>
                  </a:lnTo>
                  <a:lnTo>
                    <a:pt x="55" y="164"/>
                  </a:lnTo>
                  <a:lnTo>
                    <a:pt x="55" y="161"/>
                  </a:lnTo>
                  <a:lnTo>
                    <a:pt x="55" y="158"/>
                  </a:lnTo>
                  <a:lnTo>
                    <a:pt x="52" y="158"/>
                  </a:lnTo>
                  <a:lnTo>
                    <a:pt x="55" y="158"/>
                  </a:lnTo>
                  <a:lnTo>
                    <a:pt x="55" y="155"/>
                  </a:lnTo>
                  <a:lnTo>
                    <a:pt x="52" y="155"/>
                  </a:lnTo>
                  <a:lnTo>
                    <a:pt x="55" y="155"/>
                  </a:lnTo>
                  <a:lnTo>
                    <a:pt x="52" y="155"/>
                  </a:lnTo>
                  <a:lnTo>
                    <a:pt x="49" y="155"/>
                  </a:lnTo>
                  <a:lnTo>
                    <a:pt x="46" y="155"/>
                  </a:lnTo>
                  <a:lnTo>
                    <a:pt x="46" y="158"/>
                  </a:lnTo>
                  <a:lnTo>
                    <a:pt x="46" y="155"/>
                  </a:lnTo>
                  <a:lnTo>
                    <a:pt x="44" y="155"/>
                  </a:lnTo>
                  <a:lnTo>
                    <a:pt x="44" y="153"/>
                  </a:lnTo>
                  <a:lnTo>
                    <a:pt x="41" y="153"/>
                  </a:lnTo>
                  <a:lnTo>
                    <a:pt x="38" y="153"/>
                  </a:lnTo>
                  <a:lnTo>
                    <a:pt x="35" y="153"/>
                  </a:lnTo>
                  <a:lnTo>
                    <a:pt x="38" y="153"/>
                  </a:lnTo>
                  <a:lnTo>
                    <a:pt x="38" y="150"/>
                  </a:lnTo>
                  <a:lnTo>
                    <a:pt x="35" y="150"/>
                  </a:lnTo>
                  <a:lnTo>
                    <a:pt x="32" y="150"/>
                  </a:lnTo>
                  <a:lnTo>
                    <a:pt x="29" y="150"/>
                  </a:lnTo>
                  <a:lnTo>
                    <a:pt x="29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6" y="141"/>
                  </a:lnTo>
                  <a:lnTo>
                    <a:pt x="26" y="138"/>
                  </a:lnTo>
                  <a:lnTo>
                    <a:pt x="26" y="135"/>
                  </a:lnTo>
                  <a:lnTo>
                    <a:pt x="23" y="135"/>
                  </a:lnTo>
                  <a:lnTo>
                    <a:pt x="20" y="135"/>
                  </a:lnTo>
                  <a:lnTo>
                    <a:pt x="17" y="138"/>
                  </a:lnTo>
                  <a:lnTo>
                    <a:pt x="14" y="138"/>
                  </a:lnTo>
                  <a:lnTo>
                    <a:pt x="11" y="138"/>
                  </a:lnTo>
                  <a:lnTo>
                    <a:pt x="8" y="138"/>
                  </a:lnTo>
                  <a:lnTo>
                    <a:pt x="2" y="138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2" y="129"/>
                  </a:lnTo>
                  <a:lnTo>
                    <a:pt x="2" y="126"/>
                  </a:lnTo>
                  <a:lnTo>
                    <a:pt x="2" y="123"/>
                  </a:lnTo>
                  <a:lnTo>
                    <a:pt x="5" y="123"/>
                  </a:lnTo>
                  <a:lnTo>
                    <a:pt x="5" y="120"/>
                  </a:lnTo>
                  <a:lnTo>
                    <a:pt x="5" y="117"/>
                  </a:lnTo>
                  <a:lnTo>
                    <a:pt x="8" y="117"/>
                  </a:lnTo>
                  <a:lnTo>
                    <a:pt x="8" y="114"/>
                  </a:lnTo>
                  <a:lnTo>
                    <a:pt x="11" y="114"/>
                  </a:lnTo>
                  <a:lnTo>
                    <a:pt x="11" y="111"/>
                  </a:lnTo>
                  <a:lnTo>
                    <a:pt x="8" y="111"/>
                  </a:lnTo>
                  <a:lnTo>
                    <a:pt x="8" y="109"/>
                  </a:lnTo>
                  <a:lnTo>
                    <a:pt x="8" y="106"/>
                  </a:lnTo>
                  <a:lnTo>
                    <a:pt x="11" y="106"/>
                  </a:lnTo>
                  <a:lnTo>
                    <a:pt x="11" y="103"/>
                  </a:lnTo>
                  <a:lnTo>
                    <a:pt x="11" y="100"/>
                  </a:lnTo>
                  <a:lnTo>
                    <a:pt x="14" y="100"/>
                  </a:lnTo>
                  <a:lnTo>
                    <a:pt x="14" y="103"/>
                  </a:lnTo>
                  <a:lnTo>
                    <a:pt x="17" y="103"/>
                  </a:lnTo>
                  <a:lnTo>
                    <a:pt x="20" y="103"/>
                  </a:lnTo>
                  <a:lnTo>
                    <a:pt x="20" y="100"/>
                  </a:lnTo>
                  <a:lnTo>
                    <a:pt x="23" y="100"/>
                  </a:lnTo>
                  <a:lnTo>
                    <a:pt x="26" y="100"/>
                  </a:lnTo>
                  <a:lnTo>
                    <a:pt x="29" y="100"/>
                  </a:lnTo>
                  <a:lnTo>
                    <a:pt x="32" y="100"/>
                  </a:lnTo>
                  <a:lnTo>
                    <a:pt x="35" y="100"/>
                  </a:lnTo>
                  <a:lnTo>
                    <a:pt x="35" y="97"/>
                  </a:lnTo>
                  <a:lnTo>
                    <a:pt x="35" y="94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2" y="88"/>
                  </a:lnTo>
                  <a:lnTo>
                    <a:pt x="32" y="85"/>
                  </a:lnTo>
                  <a:lnTo>
                    <a:pt x="29" y="85"/>
                  </a:lnTo>
                  <a:lnTo>
                    <a:pt x="29" y="82"/>
                  </a:lnTo>
                  <a:lnTo>
                    <a:pt x="26" y="79"/>
                  </a:lnTo>
                  <a:lnTo>
                    <a:pt x="26" y="76"/>
                  </a:lnTo>
                  <a:lnTo>
                    <a:pt x="23" y="73"/>
                  </a:lnTo>
                  <a:lnTo>
                    <a:pt x="20" y="70"/>
                  </a:lnTo>
                  <a:lnTo>
                    <a:pt x="20" y="68"/>
                  </a:lnTo>
                  <a:lnTo>
                    <a:pt x="23" y="65"/>
                  </a:lnTo>
                  <a:lnTo>
                    <a:pt x="23" y="62"/>
                  </a:lnTo>
                  <a:lnTo>
                    <a:pt x="23" y="59"/>
                  </a:lnTo>
                  <a:lnTo>
                    <a:pt x="26" y="59"/>
                  </a:lnTo>
                  <a:lnTo>
                    <a:pt x="29" y="56"/>
                  </a:lnTo>
                  <a:lnTo>
                    <a:pt x="29" y="53"/>
                  </a:lnTo>
                  <a:lnTo>
                    <a:pt x="29" y="50"/>
                  </a:lnTo>
                  <a:lnTo>
                    <a:pt x="29" y="44"/>
                  </a:lnTo>
                  <a:lnTo>
                    <a:pt x="29" y="41"/>
                  </a:lnTo>
                  <a:lnTo>
                    <a:pt x="26" y="41"/>
                  </a:lnTo>
                  <a:lnTo>
                    <a:pt x="26" y="38"/>
                  </a:lnTo>
                  <a:lnTo>
                    <a:pt x="26" y="35"/>
                  </a:lnTo>
                  <a:lnTo>
                    <a:pt x="26" y="32"/>
                  </a:lnTo>
                  <a:lnTo>
                    <a:pt x="26" y="29"/>
                  </a:lnTo>
                  <a:lnTo>
                    <a:pt x="23" y="29"/>
                  </a:lnTo>
                  <a:lnTo>
                    <a:pt x="23" y="26"/>
                  </a:lnTo>
                  <a:lnTo>
                    <a:pt x="23" y="24"/>
                  </a:lnTo>
                  <a:lnTo>
                    <a:pt x="23" y="21"/>
                  </a:lnTo>
                  <a:lnTo>
                    <a:pt x="23" y="18"/>
                  </a:lnTo>
                  <a:lnTo>
                    <a:pt x="20" y="18"/>
                  </a:lnTo>
                  <a:lnTo>
                    <a:pt x="20" y="15"/>
                  </a:lnTo>
                  <a:lnTo>
                    <a:pt x="20" y="12"/>
                  </a:lnTo>
                  <a:lnTo>
                    <a:pt x="23" y="12"/>
                  </a:lnTo>
                  <a:lnTo>
                    <a:pt x="23" y="9"/>
                  </a:lnTo>
                  <a:lnTo>
                    <a:pt x="20" y="9"/>
                  </a:lnTo>
                  <a:lnTo>
                    <a:pt x="20" y="6"/>
                  </a:lnTo>
                  <a:lnTo>
                    <a:pt x="20" y="3"/>
                  </a:lnTo>
                  <a:lnTo>
                    <a:pt x="23" y="3"/>
                  </a:lnTo>
                  <a:lnTo>
                    <a:pt x="23" y="0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6"/>
                  </a:lnTo>
                  <a:lnTo>
                    <a:pt x="46" y="6"/>
                  </a:lnTo>
                  <a:lnTo>
                    <a:pt x="49" y="6"/>
                  </a:lnTo>
                  <a:lnTo>
                    <a:pt x="52" y="6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67" y="6"/>
                  </a:lnTo>
                  <a:lnTo>
                    <a:pt x="70" y="6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8" y="6"/>
                  </a:lnTo>
                  <a:lnTo>
                    <a:pt x="90" y="6"/>
                  </a:lnTo>
                  <a:lnTo>
                    <a:pt x="93" y="6"/>
                  </a:lnTo>
                  <a:lnTo>
                    <a:pt x="96" y="6"/>
                  </a:lnTo>
                  <a:lnTo>
                    <a:pt x="99" y="6"/>
                  </a:lnTo>
                  <a:lnTo>
                    <a:pt x="102" y="6"/>
                  </a:lnTo>
                  <a:lnTo>
                    <a:pt x="105" y="6"/>
                  </a:lnTo>
                  <a:lnTo>
                    <a:pt x="108" y="6"/>
                  </a:lnTo>
                  <a:lnTo>
                    <a:pt x="111" y="6"/>
                  </a:lnTo>
                  <a:lnTo>
                    <a:pt x="114" y="6"/>
                  </a:lnTo>
                  <a:lnTo>
                    <a:pt x="117" y="6"/>
                  </a:lnTo>
                  <a:lnTo>
                    <a:pt x="117" y="9"/>
                  </a:lnTo>
                  <a:lnTo>
                    <a:pt x="117" y="12"/>
                  </a:lnTo>
                  <a:lnTo>
                    <a:pt x="117" y="15"/>
                  </a:lnTo>
                  <a:lnTo>
                    <a:pt x="117" y="18"/>
                  </a:lnTo>
                  <a:lnTo>
                    <a:pt x="117" y="21"/>
                  </a:lnTo>
                  <a:lnTo>
                    <a:pt x="117" y="24"/>
                  </a:lnTo>
                  <a:lnTo>
                    <a:pt x="117" y="26"/>
                  </a:lnTo>
                  <a:lnTo>
                    <a:pt x="114" y="26"/>
                  </a:lnTo>
                  <a:lnTo>
                    <a:pt x="111" y="26"/>
                  </a:lnTo>
                  <a:lnTo>
                    <a:pt x="111" y="29"/>
                  </a:lnTo>
                  <a:lnTo>
                    <a:pt x="108" y="29"/>
                  </a:lnTo>
                  <a:lnTo>
                    <a:pt x="105" y="29"/>
                  </a:lnTo>
                  <a:lnTo>
                    <a:pt x="105" y="32"/>
                  </a:lnTo>
                  <a:lnTo>
                    <a:pt x="105" y="35"/>
                  </a:lnTo>
                  <a:lnTo>
                    <a:pt x="105" y="38"/>
                  </a:lnTo>
                  <a:lnTo>
                    <a:pt x="105" y="41"/>
                  </a:lnTo>
                  <a:lnTo>
                    <a:pt x="108" y="41"/>
                  </a:lnTo>
                  <a:lnTo>
                    <a:pt x="108" y="44"/>
                  </a:lnTo>
                  <a:lnTo>
                    <a:pt x="111" y="44"/>
                  </a:lnTo>
                  <a:lnTo>
                    <a:pt x="111" y="47"/>
                  </a:lnTo>
                  <a:lnTo>
                    <a:pt x="111" y="50"/>
                  </a:lnTo>
                  <a:lnTo>
                    <a:pt x="114" y="50"/>
                  </a:lnTo>
                  <a:lnTo>
                    <a:pt x="114" y="53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Freeform 9"/>
            <p:cNvSpPr>
              <a:spLocks/>
            </p:cNvSpPr>
            <p:nvPr/>
          </p:nvSpPr>
          <p:spPr bwMode="auto">
            <a:xfrm>
              <a:off x="340545" y="2250927"/>
              <a:ext cx="357955" cy="446458"/>
            </a:xfrm>
            <a:custGeom>
              <a:avLst/>
              <a:gdLst>
                <a:gd name="T0" fmla="*/ 2147483647 w 165"/>
                <a:gd name="T1" fmla="*/ 2147483647 h 253"/>
                <a:gd name="T2" fmla="*/ 2147483647 w 165"/>
                <a:gd name="T3" fmla="*/ 2147483647 h 253"/>
                <a:gd name="T4" fmla="*/ 2147483647 w 165"/>
                <a:gd name="T5" fmla="*/ 2147483647 h 253"/>
                <a:gd name="T6" fmla="*/ 2147483647 w 165"/>
                <a:gd name="T7" fmla="*/ 2147483647 h 253"/>
                <a:gd name="T8" fmla="*/ 2147483647 w 165"/>
                <a:gd name="T9" fmla="*/ 2147483647 h 253"/>
                <a:gd name="T10" fmla="*/ 2147483647 w 165"/>
                <a:gd name="T11" fmla="*/ 0 h 253"/>
                <a:gd name="T12" fmla="*/ 2147483647 w 165"/>
                <a:gd name="T13" fmla="*/ 2147483647 h 253"/>
                <a:gd name="T14" fmla="*/ 2147483647 w 165"/>
                <a:gd name="T15" fmla="*/ 2147483647 h 253"/>
                <a:gd name="T16" fmla="*/ 2147483647 w 165"/>
                <a:gd name="T17" fmla="*/ 2147483647 h 253"/>
                <a:gd name="T18" fmla="*/ 2147483647 w 165"/>
                <a:gd name="T19" fmla="*/ 2147483647 h 253"/>
                <a:gd name="T20" fmla="*/ 2147483647 w 165"/>
                <a:gd name="T21" fmla="*/ 2147483647 h 253"/>
                <a:gd name="T22" fmla="*/ 2147483647 w 165"/>
                <a:gd name="T23" fmla="*/ 2147483647 h 253"/>
                <a:gd name="T24" fmla="*/ 2147483647 w 165"/>
                <a:gd name="T25" fmla="*/ 2147483647 h 253"/>
                <a:gd name="T26" fmla="*/ 2147483647 w 165"/>
                <a:gd name="T27" fmla="*/ 2147483647 h 253"/>
                <a:gd name="T28" fmla="*/ 2147483647 w 165"/>
                <a:gd name="T29" fmla="*/ 2147483647 h 253"/>
                <a:gd name="T30" fmla="*/ 2147483647 w 165"/>
                <a:gd name="T31" fmla="*/ 2147483647 h 253"/>
                <a:gd name="T32" fmla="*/ 2147483647 w 165"/>
                <a:gd name="T33" fmla="*/ 2147483647 h 253"/>
                <a:gd name="T34" fmla="*/ 2147483647 w 165"/>
                <a:gd name="T35" fmla="*/ 2147483647 h 253"/>
                <a:gd name="T36" fmla="*/ 2147483647 w 165"/>
                <a:gd name="T37" fmla="*/ 2147483647 h 253"/>
                <a:gd name="T38" fmla="*/ 2147483647 w 165"/>
                <a:gd name="T39" fmla="*/ 2147483647 h 253"/>
                <a:gd name="T40" fmla="*/ 2147483647 w 165"/>
                <a:gd name="T41" fmla="*/ 2147483647 h 253"/>
                <a:gd name="T42" fmla="*/ 2147483647 w 165"/>
                <a:gd name="T43" fmla="*/ 2147483647 h 253"/>
                <a:gd name="T44" fmla="*/ 2147483647 w 165"/>
                <a:gd name="T45" fmla="*/ 2147483647 h 253"/>
                <a:gd name="T46" fmla="*/ 2147483647 w 165"/>
                <a:gd name="T47" fmla="*/ 2147483647 h 253"/>
                <a:gd name="T48" fmla="*/ 2147483647 w 165"/>
                <a:gd name="T49" fmla="*/ 2147483647 h 253"/>
                <a:gd name="T50" fmla="*/ 2147483647 w 165"/>
                <a:gd name="T51" fmla="*/ 2147483647 h 253"/>
                <a:gd name="T52" fmla="*/ 2147483647 w 165"/>
                <a:gd name="T53" fmla="*/ 2147483647 h 253"/>
                <a:gd name="T54" fmla="*/ 2147483647 w 165"/>
                <a:gd name="T55" fmla="*/ 2147483647 h 253"/>
                <a:gd name="T56" fmla="*/ 2147483647 w 165"/>
                <a:gd name="T57" fmla="*/ 2147483647 h 253"/>
                <a:gd name="T58" fmla="*/ 2147483647 w 165"/>
                <a:gd name="T59" fmla="*/ 2147483647 h 253"/>
                <a:gd name="T60" fmla="*/ 2147483647 w 165"/>
                <a:gd name="T61" fmla="*/ 2147483647 h 253"/>
                <a:gd name="T62" fmla="*/ 2147483647 w 165"/>
                <a:gd name="T63" fmla="*/ 2147483647 h 253"/>
                <a:gd name="T64" fmla="*/ 2147483647 w 165"/>
                <a:gd name="T65" fmla="*/ 2147483647 h 253"/>
                <a:gd name="T66" fmla="*/ 2147483647 w 165"/>
                <a:gd name="T67" fmla="*/ 2147483647 h 253"/>
                <a:gd name="T68" fmla="*/ 2147483647 w 165"/>
                <a:gd name="T69" fmla="*/ 2147483647 h 253"/>
                <a:gd name="T70" fmla="*/ 2147483647 w 165"/>
                <a:gd name="T71" fmla="*/ 2147483647 h 253"/>
                <a:gd name="T72" fmla="*/ 2147483647 w 165"/>
                <a:gd name="T73" fmla="*/ 2147483647 h 253"/>
                <a:gd name="T74" fmla="*/ 2147483647 w 165"/>
                <a:gd name="T75" fmla="*/ 2147483647 h 253"/>
                <a:gd name="T76" fmla="*/ 2147483647 w 165"/>
                <a:gd name="T77" fmla="*/ 2147483647 h 253"/>
                <a:gd name="T78" fmla="*/ 2147483647 w 165"/>
                <a:gd name="T79" fmla="*/ 2147483647 h 253"/>
                <a:gd name="T80" fmla="*/ 2147483647 w 165"/>
                <a:gd name="T81" fmla="*/ 2147483647 h 253"/>
                <a:gd name="T82" fmla="*/ 2147483647 w 165"/>
                <a:gd name="T83" fmla="*/ 2147483647 h 253"/>
                <a:gd name="T84" fmla="*/ 2147483647 w 165"/>
                <a:gd name="T85" fmla="*/ 2147483647 h 253"/>
                <a:gd name="T86" fmla="*/ 2147483647 w 165"/>
                <a:gd name="T87" fmla="*/ 2147483647 h 253"/>
                <a:gd name="T88" fmla="*/ 2147483647 w 165"/>
                <a:gd name="T89" fmla="*/ 2147483647 h 253"/>
                <a:gd name="T90" fmla="*/ 2147483647 w 165"/>
                <a:gd name="T91" fmla="*/ 2147483647 h 253"/>
                <a:gd name="T92" fmla="*/ 2147483647 w 165"/>
                <a:gd name="T93" fmla="*/ 2147483647 h 253"/>
                <a:gd name="T94" fmla="*/ 2147483647 w 165"/>
                <a:gd name="T95" fmla="*/ 2147483647 h 253"/>
                <a:gd name="T96" fmla="*/ 2147483647 w 165"/>
                <a:gd name="T97" fmla="*/ 2147483647 h 253"/>
                <a:gd name="T98" fmla="*/ 2147483647 w 165"/>
                <a:gd name="T99" fmla="*/ 2147483647 h 253"/>
                <a:gd name="T100" fmla="*/ 2147483647 w 165"/>
                <a:gd name="T101" fmla="*/ 2147483647 h 253"/>
                <a:gd name="T102" fmla="*/ 2147483647 w 165"/>
                <a:gd name="T103" fmla="*/ 2147483647 h 25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65"/>
                <a:gd name="T157" fmla="*/ 0 h 253"/>
                <a:gd name="T158" fmla="*/ 165 w 165"/>
                <a:gd name="T159" fmla="*/ 253 h 25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65" h="253">
                  <a:moveTo>
                    <a:pt x="36" y="30"/>
                  </a:moveTo>
                  <a:lnTo>
                    <a:pt x="36" y="27"/>
                  </a:lnTo>
                  <a:lnTo>
                    <a:pt x="39" y="24"/>
                  </a:lnTo>
                  <a:lnTo>
                    <a:pt x="36" y="24"/>
                  </a:lnTo>
                  <a:lnTo>
                    <a:pt x="36" y="21"/>
                  </a:lnTo>
                  <a:lnTo>
                    <a:pt x="39" y="21"/>
                  </a:lnTo>
                  <a:lnTo>
                    <a:pt x="39" y="18"/>
                  </a:lnTo>
                  <a:lnTo>
                    <a:pt x="39" y="15"/>
                  </a:lnTo>
                  <a:lnTo>
                    <a:pt x="42" y="15"/>
                  </a:lnTo>
                  <a:lnTo>
                    <a:pt x="42" y="12"/>
                  </a:lnTo>
                  <a:lnTo>
                    <a:pt x="42" y="9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62" y="3"/>
                  </a:lnTo>
                  <a:lnTo>
                    <a:pt x="65" y="3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3" y="3"/>
                  </a:lnTo>
                  <a:lnTo>
                    <a:pt x="86" y="3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91" y="0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18" y="3"/>
                  </a:lnTo>
                  <a:lnTo>
                    <a:pt x="124" y="3"/>
                  </a:lnTo>
                  <a:lnTo>
                    <a:pt x="127" y="3"/>
                  </a:lnTo>
                  <a:lnTo>
                    <a:pt x="130" y="3"/>
                  </a:lnTo>
                  <a:lnTo>
                    <a:pt x="133" y="3"/>
                  </a:lnTo>
                  <a:lnTo>
                    <a:pt x="138" y="3"/>
                  </a:lnTo>
                  <a:lnTo>
                    <a:pt x="141" y="3"/>
                  </a:lnTo>
                  <a:lnTo>
                    <a:pt x="144" y="3"/>
                  </a:lnTo>
                  <a:lnTo>
                    <a:pt x="150" y="3"/>
                  </a:lnTo>
                  <a:lnTo>
                    <a:pt x="153" y="3"/>
                  </a:lnTo>
                  <a:lnTo>
                    <a:pt x="156" y="3"/>
                  </a:lnTo>
                  <a:lnTo>
                    <a:pt x="159" y="3"/>
                  </a:lnTo>
                  <a:lnTo>
                    <a:pt x="165" y="3"/>
                  </a:lnTo>
                  <a:lnTo>
                    <a:pt x="165" y="6"/>
                  </a:lnTo>
                  <a:lnTo>
                    <a:pt x="165" y="9"/>
                  </a:lnTo>
                  <a:lnTo>
                    <a:pt x="165" y="12"/>
                  </a:lnTo>
                  <a:lnTo>
                    <a:pt x="165" y="18"/>
                  </a:lnTo>
                  <a:lnTo>
                    <a:pt x="165" y="21"/>
                  </a:lnTo>
                  <a:lnTo>
                    <a:pt x="165" y="24"/>
                  </a:lnTo>
                  <a:lnTo>
                    <a:pt x="165" y="27"/>
                  </a:lnTo>
                  <a:lnTo>
                    <a:pt x="165" y="30"/>
                  </a:lnTo>
                  <a:lnTo>
                    <a:pt x="165" y="33"/>
                  </a:lnTo>
                  <a:lnTo>
                    <a:pt x="165" y="36"/>
                  </a:lnTo>
                  <a:lnTo>
                    <a:pt x="165" y="39"/>
                  </a:lnTo>
                  <a:lnTo>
                    <a:pt x="165" y="42"/>
                  </a:lnTo>
                  <a:lnTo>
                    <a:pt x="165" y="44"/>
                  </a:lnTo>
                  <a:lnTo>
                    <a:pt x="165" y="47"/>
                  </a:lnTo>
                  <a:lnTo>
                    <a:pt x="165" y="50"/>
                  </a:lnTo>
                  <a:lnTo>
                    <a:pt x="165" y="56"/>
                  </a:lnTo>
                  <a:lnTo>
                    <a:pt x="165" y="59"/>
                  </a:lnTo>
                  <a:lnTo>
                    <a:pt x="165" y="62"/>
                  </a:lnTo>
                  <a:lnTo>
                    <a:pt x="165" y="65"/>
                  </a:lnTo>
                  <a:lnTo>
                    <a:pt x="165" y="68"/>
                  </a:lnTo>
                  <a:lnTo>
                    <a:pt x="165" y="71"/>
                  </a:lnTo>
                  <a:lnTo>
                    <a:pt x="162" y="74"/>
                  </a:lnTo>
                  <a:lnTo>
                    <a:pt x="162" y="77"/>
                  </a:lnTo>
                  <a:lnTo>
                    <a:pt x="162" y="83"/>
                  </a:lnTo>
                  <a:lnTo>
                    <a:pt x="162" y="85"/>
                  </a:lnTo>
                  <a:lnTo>
                    <a:pt x="162" y="88"/>
                  </a:lnTo>
                  <a:lnTo>
                    <a:pt x="162" y="91"/>
                  </a:lnTo>
                  <a:lnTo>
                    <a:pt x="162" y="97"/>
                  </a:lnTo>
                  <a:lnTo>
                    <a:pt x="162" y="100"/>
                  </a:lnTo>
                  <a:lnTo>
                    <a:pt x="162" y="103"/>
                  </a:lnTo>
                  <a:lnTo>
                    <a:pt x="162" y="109"/>
                  </a:lnTo>
                  <a:lnTo>
                    <a:pt x="162" y="112"/>
                  </a:lnTo>
                  <a:lnTo>
                    <a:pt x="162" y="115"/>
                  </a:lnTo>
                  <a:lnTo>
                    <a:pt x="162" y="118"/>
                  </a:lnTo>
                  <a:lnTo>
                    <a:pt x="162" y="124"/>
                  </a:lnTo>
                  <a:lnTo>
                    <a:pt x="162" y="127"/>
                  </a:lnTo>
                  <a:lnTo>
                    <a:pt x="159" y="129"/>
                  </a:lnTo>
                  <a:lnTo>
                    <a:pt x="159" y="135"/>
                  </a:lnTo>
                  <a:lnTo>
                    <a:pt x="159" y="138"/>
                  </a:lnTo>
                  <a:lnTo>
                    <a:pt x="159" y="141"/>
                  </a:lnTo>
                  <a:lnTo>
                    <a:pt x="159" y="144"/>
                  </a:lnTo>
                  <a:lnTo>
                    <a:pt x="156" y="150"/>
                  </a:lnTo>
                  <a:lnTo>
                    <a:pt x="156" y="153"/>
                  </a:lnTo>
                  <a:lnTo>
                    <a:pt x="156" y="156"/>
                  </a:lnTo>
                  <a:lnTo>
                    <a:pt x="156" y="159"/>
                  </a:lnTo>
                  <a:lnTo>
                    <a:pt x="153" y="165"/>
                  </a:lnTo>
                  <a:lnTo>
                    <a:pt x="153" y="168"/>
                  </a:lnTo>
                  <a:lnTo>
                    <a:pt x="153" y="171"/>
                  </a:lnTo>
                  <a:lnTo>
                    <a:pt x="153" y="173"/>
                  </a:lnTo>
                  <a:lnTo>
                    <a:pt x="153" y="179"/>
                  </a:lnTo>
                  <a:lnTo>
                    <a:pt x="150" y="182"/>
                  </a:lnTo>
                  <a:lnTo>
                    <a:pt x="150" y="185"/>
                  </a:lnTo>
                  <a:lnTo>
                    <a:pt x="150" y="188"/>
                  </a:lnTo>
                  <a:lnTo>
                    <a:pt x="150" y="194"/>
                  </a:lnTo>
                  <a:lnTo>
                    <a:pt x="147" y="197"/>
                  </a:lnTo>
                  <a:lnTo>
                    <a:pt x="147" y="200"/>
                  </a:lnTo>
                  <a:lnTo>
                    <a:pt x="147" y="203"/>
                  </a:lnTo>
                  <a:lnTo>
                    <a:pt x="147" y="209"/>
                  </a:lnTo>
                  <a:lnTo>
                    <a:pt x="144" y="212"/>
                  </a:lnTo>
                  <a:lnTo>
                    <a:pt x="144" y="215"/>
                  </a:lnTo>
                  <a:lnTo>
                    <a:pt x="144" y="217"/>
                  </a:lnTo>
                  <a:lnTo>
                    <a:pt x="144" y="223"/>
                  </a:lnTo>
                  <a:lnTo>
                    <a:pt x="144" y="226"/>
                  </a:lnTo>
                  <a:lnTo>
                    <a:pt x="141" y="229"/>
                  </a:lnTo>
                  <a:lnTo>
                    <a:pt x="141" y="232"/>
                  </a:lnTo>
                  <a:lnTo>
                    <a:pt x="141" y="235"/>
                  </a:lnTo>
                  <a:lnTo>
                    <a:pt x="141" y="241"/>
                  </a:lnTo>
                  <a:lnTo>
                    <a:pt x="141" y="244"/>
                  </a:lnTo>
                  <a:lnTo>
                    <a:pt x="138" y="247"/>
                  </a:lnTo>
                  <a:lnTo>
                    <a:pt x="138" y="250"/>
                  </a:lnTo>
                  <a:lnTo>
                    <a:pt x="138" y="253"/>
                  </a:lnTo>
                  <a:lnTo>
                    <a:pt x="138" y="250"/>
                  </a:lnTo>
                  <a:lnTo>
                    <a:pt x="135" y="247"/>
                  </a:lnTo>
                  <a:lnTo>
                    <a:pt x="133" y="244"/>
                  </a:lnTo>
                  <a:lnTo>
                    <a:pt x="130" y="244"/>
                  </a:lnTo>
                  <a:lnTo>
                    <a:pt x="127" y="244"/>
                  </a:lnTo>
                  <a:lnTo>
                    <a:pt x="124" y="244"/>
                  </a:lnTo>
                  <a:lnTo>
                    <a:pt x="121" y="244"/>
                  </a:lnTo>
                  <a:lnTo>
                    <a:pt x="118" y="244"/>
                  </a:lnTo>
                  <a:lnTo>
                    <a:pt x="118" y="241"/>
                  </a:lnTo>
                  <a:lnTo>
                    <a:pt x="118" y="238"/>
                  </a:lnTo>
                  <a:lnTo>
                    <a:pt x="118" y="235"/>
                  </a:lnTo>
                  <a:lnTo>
                    <a:pt x="118" y="232"/>
                  </a:lnTo>
                  <a:lnTo>
                    <a:pt x="121" y="232"/>
                  </a:lnTo>
                  <a:lnTo>
                    <a:pt x="118" y="232"/>
                  </a:lnTo>
                  <a:lnTo>
                    <a:pt x="118" y="229"/>
                  </a:lnTo>
                  <a:lnTo>
                    <a:pt x="115" y="229"/>
                  </a:lnTo>
                  <a:lnTo>
                    <a:pt x="115" y="226"/>
                  </a:lnTo>
                  <a:lnTo>
                    <a:pt x="112" y="226"/>
                  </a:lnTo>
                  <a:lnTo>
                    <a:pt x="112" y="223"/>
                  </a:lnTo>
                  <a:lnTo>
                    <a:pt x="109" y="223"/>
                  </a:lnTo>
                  <a:lnTo>
                    <a:pt x="109" y="220"/>
                  </a:lnTo>
                  <a:lnTo>
                    <a:pt x="109" y="217"/>
                  </a:lnTo>
                  <a:lnTo>
                    <a:pt x="106" y="217"/>
                  </a:lnTo>
                  <a:lnTo>
                    <a:pt x="103" y="217"/>
                  </a:lnTo>
                  <a:lnTo>
                    <a:pt x="97" y="217"/>
                  </a:lnTo>
                  <a:lnTo>
                    <a:pt x="94" y="217"/>
                  </a:lnTo>
                  <a:lnTo>
                    <a:pt x="91" y="215"/>
                  </a:lnTo>
                  <a:lnTo>
                    <a:pt x="88" y="215"/>
                  </a:lnTo>
                  <a:lnTo>
                    <a:pt x="86" y="215"/>
                  </a:lnTo>
                  <a:lnTo>
                    <a:pt x="83" y="215"/>
                  </a:lnTo>
                  <a:lnTo>
                    <a:pt x="80" y="215"/>
                  </a:lnTo>
                  <a:lnTo>
                    <a:pt x="80" y="212"/>
                  </a:lnTo>
                  <a:lnTo>
                    <a:pt x="77" y="212"/>
                  </a:lnTo>
                  <a:lnTo>
                    <a:pt x="80" y="209"/>
                  </a:lnTo>
                  <a:lnTo>
                    <a:pt x="77" y="209"/>
                  </a:lnTo>
                  <a:lnTo>
                    <a:pt x="74" y="209"/>
                  </a:lnTo>
                  <a:lnTo>
                    <a:pt x="71" y="209"/>
                  </a:lnTo>
                  <a:lnTo>
                    <a:pt x="68" y="209"/>
                  </a:lnTo>
                  <a:lnTo>
                    <a:pt x="65" y="209"/>
                  </a:lnTo>
                  <a:lnTo>
                    <a:pt x="65" y="206"/>
                  </a:lnTo>
                  <a:lnTo>
                    <a:pt x="62" y="203"/>
                  </a:lnTo>
                  <a:lnTo>
                    <a:pt x="59" y="206"/>
                  </a:lnTo>
                  <a:lnTo>
                    <a:pt x="56" y="206"/>
                  </a:lnTo>
                  <a:lnTo>
                    <a:pt x="56" y="203"/>
                  </a:lnTo>
                  <a:lnTo>
                    <a:pt x="53" y="203"/>
                  </a:lnTo>
                  <a:lnTo>
                    <a:pt x="50" y="203"/>
                  </a:lnTo>
                  <a:lnTo>
                    <a:pt x="47" y="203"/>
                  </a:lnTo>
                  <a:lnTo>
                    <a:pt x="44" y="200"/>
                  </a:lnTo>
                  <a:lnTo>
                    <a:pt x="42" y="200"/>
                  </a:lnTo>
                  <a:lnTo>
                    <a:pt x="39" y="200"/>
                  </a:lnTo>
                  <a:lnTo>
                    <a:pt x="36" y="200"/>
                  </a:lnTo>
                  <a:lnTo>
                    <a:pt x="33" y="200"/>
                  </a:lnTo>
                  <a:lnTo>
                    <a:pt x="33" y="203"/>
                  </a:lnTo>
                  <a:lnTo>
                    <a:pt x="30" y="203"/>
                  </a:lnTo>
                  <a:lnTo>
                    <a:pt x="27" y="203"/>
                  </a:lnTo>
                  <a:lnTo>
                    <a:pt x="24" y="203"/>
                  </a:lnTo>
                  <a:lnTo>
                    <a:pt x="21" y="203"/>
                  </a:lnTo>
                  <a:lnTo>
                    <a:pt x="18" y="203"/>
                  </a:lnTo>
                  <a:lnTo>
                    <a:pt x="18" y="200"/>
                  </a:lnTo>
                  <a:lnTo>
                    <a:pt x="18" y="197"/>
                  </a:lnTo>
                  <a:lnTo>
                    <a:pt x="15" y="197"/>
                  </a:lnTo>
                  <a:lnTo>
                    <a:pt x="15" y="194"/>
                  </a:lnTo>
                  <a:lnTo>
                    <a:pt x="15" y="191"/>
                  </a:lnTo>
                  <a:lnTo>
                    <a:pt x="15" y="188"/>
                  </a:lnTo>
                  <a:lnTo>
                    <a:pt x="15" y="185"/>
                  </a:lnTo>
                  <a:lnTo>
                    <a:pt x="15" y="182"/>
                  </a:lnTo>
                  <a:lnTo>
                    <a:pt x="18" y="182"/>
                  </a:lnTo>
                  <a:lnTo>
                    <a:pt x="18" y="179"/>
                  </a:lnTo>
                  <a:lnTo>
                    <a:pt x="18" y="176"/>
                  </a:lnTo>
                  <a:lnTo>
                    <a:pt x="15" y="176"/>
                  </a:lnTo>
                  <a:lnTo>
                    <a:pt x="15" y="173"/>
                  </a:lnTo>
                  <a:lnTo>
                    <a:pt x="15" y="171"/>
                  </a:lnTo>
                  <a:lnTo>
                    <a:pt x="15" y="168"/>
                  </a:lnTo>
                  <a:lnTo>
                    <a:pt x="12" y="168"/>
                  </a:lnTo>
                  <a:lnTo>
                    <a:pt x="12" y="165"/>
                  </a:lnTo>
                  <a:lnTo>
                    <a:pt x="9" y="165"/>
                  </a:lnTo>
                  <a:lnTo>
                    <a:pt x="9" y="162"/>
                  </a:lnTo>
                  <a:lnTo>
                    <a:pt x="6" y="159"/>
                  </a:lnTo>
                  <a:lnTo>
                    <a:pt x="3" y="159"/>
                  </a:lnTo>
                  <a:lnTo>
                    <a:pt x="3" y="156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6" y="147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6" y="138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7"/>
                  </a:lnTo>
                  <a:lnTo>
                    <a:pt x="3" y="121"/>
                  </a:lnTo>
                  <a:lnTo>
                    <a:pt x="0" y="118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6" y="118"/>
                  </a:lnTo>
                  <a:lnTo>
                    <a:pt x="6" y="115"/>
                  </a:lnTo>
                  <a:lnTo>
                    <a:pt x="9" y="115"/>
                  </a:lnTo>
                  <a:lnTo>
                    <a:pt x="9" y="112"/>
                  </a:lnTo>
                  <a:lnTo>
                    <a:pt x="9" y="109"/>
                  </a:lnTo>
                  <a:lnTo>
                    <a:pt x="12" y="109"/>
                  </a:lnTo>
                  <a:lnTo>
                    <a:pt x="12" y="106"/>
                  </a:lnTo>
                  <a:lnTo>
                    <a:pt x="9" y="103"/>
                  </a:lnTo>
                  <a:lnTo>
                    <a:pt x="9" y="100"/>
                  </a:lnTo>
                  <a:lnTo>
                    <a:pt x="12" y="100"/>
                  </a:lnTo>
                  <a:lnTo>
                    <a:pt x="12" y="97"/>
                  </a:lnTo>
                  <a:lnTo>
                    <a:pt x="9" y="97"/>
                  </a:lnTo>
                  <a:lnTo>
                    <a:pt x="9" y="94"/>
                  </a:lnTo>
                  <a:lnTo>
                    <a:pt x="9" y="91"/>
                  </a:lnTo>
                  <a:lnTo>
                    <a:pt x="9" y="88"/>
                  </a:lnTo>
                  <a:lnTo>
                    <a:pt x="12" y="88"/>
                  </a:lnTo>
                  <a:lnTo>
                    <a:pt x="15" y="85"/>
                  </a:lnTo>
                  <a:lnTo>
                    <a:pt x="18" y="85"/>
                  </a:lnTo>
                  <a:lnTo>
                    <a:pt x="18" y="83"/>
                  </a:lnTo>
                  <a:lnTo>
                    <a:pt x="18" y="80"/>
                  </a:lnTo>
                  <a:lnTo>
                    <a:pt x="18" y="77"/>
                  </a:lnTo>
                  <a:lnTo>
                    <a:pt x="21" y="77"/>
                  </a:lnTo>
                  <a:lnTo>
                    <a:pt x="21" y="74"/>
                  </a:lnTo>
                  <a:lnTo>
                    <a:pt x="21" y="71"/>
                  </a:lnTo>
                  <a:lnTo>
                    <a:pt x="21" y="68"/>
                  </a:lnTo>
                  <a:lnTo>
                    <a:pt x="24" y="65"/>
                  </a:lnTo>
                  <a:lnTo>
                    <a:pt x="24" y="62"/>
                  </a:lnTo>
                  <a:lnTo>
                    <a:pt x="27" y="59"/>
                  </a:lnTo>
                  <a:lnTo>
                    <a:pt x="30" y="59"/>
                  </a:lnTo>
                  <a:lnTo>
                    <a:pt x="30" y="56"/>
                  </a:lnTo>
                  <a:lnTo>
                    <a:pt x="30" y="53"/>
                  </a:lnTo>
                  <a:lnTo>
                    <a:pt x="33" y="53"/>
                  </a:lnTo>
                  <a:lnTo>
                    <a:pt x="33" y="50"/>
                  </a:lnTo>
                  <a:lnTo>
                    <a:pt x="33" y="47"/>
                  </a:lnTo>
                  <a:lnTo>
                    <a:pt x="33" y="44"/>
                  </a:lnTo>
                  <a:lnTo>
                    <a:pt x="33" y="42"/>
                  </a:lnTo>
                  <a:lnTo>
                    <a:pt x="33" y="39"/>
                  </a:lnTo>
                  <a:lnTo>
                    <a:pt x="33" y="36"/>
                  </a:lnTo>
                  <a:lnTo>
                    <a:pt x="36" y="36"/>
                  </a:lnTo>
                  <a:lnTo>
                    <a:pt x="36" y="33"/>
                  </a:lnTo>
                  <a:lnTo>
                    <a:pt x="36" y="3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Freeform 10"/>
            <p:cNvSpPr>
              <a:spLocks/>
            </p:cNvSpPr>
            <p:nvPr/>
          </p:nvSpPr>
          <p:spPr bwMode="auto">
            <a:xfrm>
              <a:off x="1264571" y="2282683"/>
              <a:ext cx="254493" cy="232569"/>
            </a:xfrm>
            <a:custGeom>
              <a:avLst/>
              <a:gdLst>
                <a:gd name="T0" fmla="*/ 2147483647 w 117"/>
                <a:gd name="T1" fmla="*/ 2147483647 h 132"/>
                <a:gd name="T2" fmla="*/ 2147483647 w 117"/>
                <a:gd name="T3" fmla="*/ 2147483647 h 132"/>
                <a:gd name="T4" fmla="*/ 2147483647 w 117"/>
                <a:gd name="T5" fmla="*/ 2147483647 h 132"/>
                <a:gd name="T6" fmla="*/ 2147483647 w 117"/>
                <a:gd name="T7" fmla="*/ 2147483647 h 132"/>
                <a:gd name="T8" fmla="*/ 2147483647 w 117"/>
                <a:gd name="T9" fmla="*/ 2147483647 h 132"/>
                <a:gd name="T10" fmla="*/ 2147483647 w 117"/>
                <a:gd name="T11" fmla="*/ 2147483647 h 132"/>
                <a:gd name="T12" fmla="*/ 2147483647 w 117"/>
                <a:gd name="T13" fmla="*/ 2147483647 h 132"/>
                <a:gd name="T14" fmla="*/ 2147483647 w 117"/>
                <a:gd name="T15" fmla="*/ 2147483647 h 132"/>
                <a:gd name="T16" fmla="*/ 2147483647 w 117"/>
                <a:gd name="T17" fmla="*/ 2147483647 h 132"/>
                <a:gd name="T18" fmla="*/ 2147483647 w 117"/>
                <a:gd name="T19" fmla="*/ 2147483647 h 132"/>
                <a:gd name="T20" fmla="*/ 2147483647 w 117"/>
                <a:gd name="T21" fmla="*/ 2147483647 h 132"/>
                <a:gd name="T22" fmla="*/ 2147483647 w 117"/>
                <a:gd name="T23" fmla="*/ 2147483647 h 132"/>
                <a:gd name="T24" fmla="*/ 2147483647 w 117"/>
                <a:gd name="T25" fmla="*/ 2147483647 h 132"/>
                <a:gd name="T26" fmla="*/ 2147483647 w 117"/>
                <a:gd name="T27" fmla="*/ 2147483647 h 132"/>
                <a:gd name="T28" fmla="*/ 2147483647 w 117"/>
                <a:gd name="T29" fmla="*/ 2147483647 h 132"/>
                <a:gd name="T30" fmla="*/ 2147483647 w 117"/>
                <a:gd name="T31" fmla="*/ 2147483647 h 132"/>
                <a:gd name="T32" fmla="*/ 2147483647 w 117"/>
                <a:gd name="T33" fmla="*/ 2147483647 h 132"/>
                <a:gd name="T34" fmla="*/ 2147483647 w 117"/>
                <a:gd name="T35" fmla="*/ 2147483647 h 132"/>
                <a:gd name="T36" fmla="*/ 2147483647 w 117"/>
                <a:gd name="T37" fmla="*/ 2147483647 h 132"/>
                <a:gd name="T38" fmla="*/ 2147483647 w 117"/>
                <a:gd name="T39" fmla="*/ 2147483647 h 132"/>
                <a:gd name="T40" fmla="*/ 2147483647 w 117"/>
                <a:gd name="T41" fmla="*/ 0 h 132"/>
                <a:gd name="T42" fmla="*/ 2147483647 w 117"/>
                <a:gd name="T43" fmla="*/ 2147483647 h 132"/>
                <a:gd name="T44" fmla="*/ 2147483647 w 117"/>
                <a:gd name="T45" fmla="*/ 2147483647 h 132"/>
                <a:gd name="T46" fmla="*/ 2147483647 w 117"/>
                <a:gd name="T47" fmla="*/ 2147483647 h 132"/>
                <a:gd name="T48" fmla="*/ 2147483647 w 117"/>
                <a:gd name="T49" fmla="*/ 2147483647 h 132"/>
                <a:gd name="T50" fmla="*/ 2147483647 w 117"/>
                <a:gd name="T51" fmla="*/ 2147483647 h 132"/>
                <a:gd name="T52" fmla="*/ 2147483647 w 117"/>
                <a:gd name="T53" fmla="*/ 2147483647 h 132"/>
                <a:gd name="T54" fmla="*/ 2147483647 w 117"/>
                <a:gd name="T55" fmla="*/ 2147483647 h 132"/>
                <a:gd name="T56" fmla="*/ 2147483647 w 117"/>
                <a:gd name="T57" fmla="*/ 2147483647 h 132"/>
                <a:gd name="T58" fmla="*/ 2147483647 w 117"/>
                <a:gd name="T59" fmla="*/ 2147483647 h 132"/>
                <a:gd name="T60" fmla="*/ 2147483647 w 117"/>
                <a:gd name="T61" fmla="*/ 2147483647 h 132"/>
                <a:gd name="T62" fmla="*/ 2147483647 w 117"/>
                <a:gd name="T63" fmla="*/ 2147483647 h 132"/>
                <a:gd name="T64" fmla="*/ 2147483647 w 117"/>
                <a:gd name="T65" fmla="*/ 2147483647 h 132"/>
                <a:gd name="T66" fmla="*/ 2147483647 w 117"/>
                <a:gd name="T67" fmla="*/ 2147483647 h 132"/>
                <a:gd name="T68" fmla="*/ 2147483647 w 117"/>
                <a:gd name="T69" fmla="*/ 2147483647 h 132"/>
                <a:gd name="T70" fmla="*/ 2147483647 w 117"/>
                <a:gd name="T71" fmla="*/ 2147483647 h 132"/>
                <a:gd name="T72" fmla="*/ 2147483647 w 117"/>
                <a:gd name="T73" fmla="*/ 2147483647 h 132"/>
                <a:gd name="T74" fmla="*/ 2147483647 w 117"/>
                <a:gd name="T75" fmla="*/ 2147483647 h 132"/>
                <a:gd name="T76" fmla="*/ 2147483647 w 117"/>
                <a:gd name="T77" fmla="*/ 2147483647 h 132"/>
                <a:gd name="T78" fmla="*/ 2147483647 w 117"/>
                <a:gd name="T79" fmla="*/ 2147483647 h 132"/>
                <a:gd name="T80" fmla="*/ 2147483647 w 117"/>
                <a:gd name="T81" fmla="*/ 2147483647 h 132"/>
                <a:gd name="T82" fmla="*/ 2147483647 w 117"/>
                <a:gd name="T83" fmla="*/ 2147483647 h 132"/>
                <a:gd name="T84" fmla="*/ 2147483647 w 117"/>
                <a:gd name="T85" fmla="*/ 2147483647 h 132"/>
                <a:gd name="T86" fmla="*/ 2147483647 w 117"/>
                <a:gd name="T87" fmla="*/ 2147483647 h 132"/>
                <a:gd name="T88" fmla="*/ 2147483647 w 117"/>
                <a:gd name="T89" fmla="*/ 2147483647 h 132"/>
                <a:gd name="T90" fmla="*/ 2147483647 w 117"/>
                <a:gd name="T91" fmla="*/ 2147483647 h 132"/>
                <a:gd name="T92" fmla="*/ 2147483647 w 117"/>
                <a:gd name="T93" fmla="*/ 2147483647 h 132"/>
                <a:gd name="T94" fmla="*/ 2147483647 w 117"/>
                <a:gd name="T95" fmla="*/ 2147483647 h 132"/>
                <a:gd name="T96" fmla="*/ 2147483647 w 117"/>
                <a:gd name="T97" fmla="*/ 2147483647 h 132"/>
                <a:gd name="T98" fmla="*/ 2147483647 w 117"/>
                <a:gd name="T99" fmla="*/ 2147483647 h 132"/>
                <a:gd name="T100" fmla="*/ 2147483647 w 117"/>
                <a:gd name="T101" fmla="*/ 2147483647 h 132"/>
                <a:gd name="T102" fmla="*/ 2147483647 w 117"/>
                <a:gd name="T103" fmla="*/ 2147483647 h 132"/>
                <a:gd name="T104" fmla="*/ 2147483647 w 117"/>
                <a:gd name="T105" fmla="*/ 2147483647 h 132"/>
                <a:gd name="T106" fmla="*/ 2147483647 w 117"/>
                <a:gd name="T107" fmla="*/ 2147483647 h 132"/>
                <a:gd name="T108" fmla="*/ 2147483647 w 117"/>
                <a:gd name="T109" fmla="*/ 2147483647 h 132"/>
                <a:gd name="T110" fmla="*/ 2147483647 w 117"/>
                <a:gd name="T111" fmla="*/ 2147483647 h 132"/>
                <a:gd name="T112" fmla="*/ 2147483647 w 117"/>
                <a:gd name="T113" fmla="*/ 2147483647 h 132"/>
                <a:gd name="T114" fmla="*/ 2147483647 w 117"/>
                <a:gd name="T115" fmla="*/ 2147483647 h 132"/>
                <a:gd name="T116" fmla="*/ 2147483647 w 117"/>
                <a:gd name="T117" fmla="*/ 2147483647 h 132"/>
                <a:gd name="T118" fmla="*/ 2147483647 w 117"/>
                <a:gd name="T119" fmla="*/ 2147483647 h 132"/>
                <a:gd name="T120" fmla="*/ 2147483647 w 117"/>
                <a:gd name="T121" fmla="*/ 2147483647 h 132"/>
                <a:gd name="T122" fmla="*/ 2147483647 w 117"/>
                <a:gd name="T123" fmla="*/ 2147483647 h 132"/>
                <a:gd name="T124" fmla="*/ 0 w 117"/>
                <a:gd name="T125" fmla="*/ 2147483647 h 13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7"/>
                <a:gd name="T190" fmla="*/ 0 h 132"/>
                <a:gd name="T191" fmla="*/ 117 w 117"/>
                <a:gd name="T192" fmla="*/ 132 h 13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7" h="132">
                  <a:moveTo>
                    <a:pt x="0" y="88"/>
                  </a:moveTo>
                  <a:lnTo>
                    <a:pt x="3" y="88"/>
                  </a:lnTo>
                  <a:lnTo>
                    <a:pt x="6" y="88"/>
                  </a:lnTo>
                  <a:lnTo>
                    <a:pt x="9" y="88"/>
                  </a:lnTo>
                  <a:lnTo>
                    <a:pt x="9" y="91"/>
                  </a:lnTo>
                  <a:lnTo>
                    <a:pt x="9" y="94"/>
                  </a:lnTo>
                  <a:lnTo>
                    <a:pt x="12" y="94"/>
                  </a:lnTo>
                  <a:lnTo>
                    <a:pt x="15" y="94"/>
                  </a:lnTo>
                  <a:lnTo>
                    <a:pt x="17" y="94"/>
                  </a:lnTo>
                  <a:lnTo>
                    <a:pt x="17" y="91"/>
                  </a:lnTo>
                  <a:lnTo>
                    <a:pt x="20" y="91"/>
                  </a:lnTo>
                  <a:lnTo>
                    <a:pt x="20" y="88"/>
                  </a:lnTo>
                  <a:lnTo>
                    <a:pt x="20" y="85"/>
                  </a:lnTo>
                  <a:lnTo>
                    <a:pt x="23" y="85"/>
                  </a:lnTo>
                  <a:lnTo>
                    <a:pt x="20" y="85"/>
                  </a:lnTo>
                  <a:lnTo>
                    <a:pt x="20" y="82"/>
                  </a:lnTo>
                  <a:lnTo>
                    <a:pt x="20" y="79"/>
                  </a:lnTo>
                  <a:lnTo>
                    <a:pt x="23" y="79"/>
                  </a:lnTo>
                  <a:lnTo>
                    <a:pt x="23" y="82"/>
                  </a:lnTo>
                  <a:lnTo>
                    <a:pt x="23" y="79"/>
                  </a:lnTo>
                  <a:lnTo>
                    <a:pt x="26" y="79"/>
                  </a:lnTo>
                  <a:lnTo>
                    <a:pt x="29" y="79"/>
                  </a:lnTo>
                  <a:lnTo>
                    <a:pt x="29" y="76"/>
                  </a:lnTo>
                  <a:lnTo>
                    <a:pt x="29" y="73"/>
                  </a:lnTo>
                  <a:lnTo>
                    <a:pt x="32" y="73"/>
                  </a:lnTo>
                  <a:lnTo>
                    <a:pt x="32" y="70"/>
                  </a:lnTo>
                  <a:lnTo>
                    <a:pt x="35" y="70"/>
                  </a:lnTo>
                  <a:lnTo>
                    <a:pt x="38" y="70"/>
                  </a:lnTo>
                  <a:lnTo>
                    <a:pt x="41" y="70"/>
                  </a:lnTo>
                  <a:lnTo>
                    <a:pt x="44" y="70"/>
                  </a:lnTo>
                  <a:lnTo>
                    <a:pt x="44" y="67"/>
                  </a:lnTo>
                  <a:lnTo>
                    <a:pt x="47" y="67"/>
                  </a:lnTo>
                  <a:lnTo>
                    <a:pt x="47" y="65"/>
                  </a:lnTo>
                  <a:lnTo>
                    <a:pt x="50" y="65"/>
                  </a:lnTo>
                  <a:lnTo>
                    <a:pt x="53" y="65"/>
                  </a:lnTo>
                  <a:lnTo>
                    <a:pt x="56" y="65"/>
                  </a:lnTo>
                  <a:lnTo>
                    <a:pt x="56" y="62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56"/>
                  </a:lnTo>
                  <a:lnTo>
                    <a:pt x="59" y="59"/>
                  </a:lnTo>
                  <a:lnTo>
                    <a:pt x="61" y="59"/>
                  </a:lnTo>
                  <a:lnTo>
                    <a:pt x="61" y="56"/>
                  </a:lnTo>
                  <a:lnTo>
                    <a:pt x="64" y="56"/>
                  </a:lnTo>
                  <a:lnTo>
                    <a:pt x="64" y="53"/>
                  </a:lnTo>
                  <a:lnTo>
                    <a:pt x="61" y="53"/>
                  </a:lnTo>
                  <a:lnTo>
                    <a:pt x="61" y="50"/>
                  </a:lnTo>
                  <a:lnTo>
                    <a:pt x="64" y="50"/>
                  </a:lnTo>
                  <a:lnTo>
                    <a:pt x="67" y="50"/>
                  </a:lnTo>
                  <a:lnTo>
                    <a:pt x="67" y="47"/>
                  </a:lnTo>
                  <a:lnTo>
                    <a:pt x="67" y="44"/>
                  </a:lnTo>
                  <a:lnTo>
                    <a:pt x="70" y="44"/>
                  </a:lnTo>
                  <a:lnTo>
                    <a:pt x="70" y="41"/>
                  </a:lnTo>
                  <a:lnTo>
                    <a:pt x="70" y="38"/>
                  </a:lnTo>
                  <a:lnTo>
                    <a:pt x="70" y="35"/>
                  </a:lnTo>
                  <a:lnTo>
                    <a:pt x="73" y="35"/>
                  </a:lnTo>
                  <a:lnTo>
                    <a:pt x="73" y="32"/>
                  </a:lnTo>
                  <a:lnTo>
                    <a:pt x="70" y="32"/>
                  </a:lnTo>
                  <a:lnTo>
                    <a:pt x="70" y="29"/>
                  </a:lnTo>
                  <a:lnTo>
                    <a:pt x="73" y="29"/>
                  </a:lnTo>
                  <a:lnTo>
                    <a:pt x="73" y="26"/>
                  </a:lnTo>
                  <a:lnTo>
                    <a:pt x="70" y="26"/>
                  </a:lnTo>
                  <a:lnTo>
                    <a:pt x="70" y="24"/>
                  </a:lnTo>
                  <a:lnTo>
                    <a:pt x="73" y="24"/>
                  </a:lnTo>
                  <a:lnTo>
                    <a:pt x="73" y="21"/>
                  </a:lnTo>
                  <a:lnTo>
                    <a:pt x="73" y="18"/>
                  </a:lnTo>
                  <a:lnTo>
                    <a:pt x="76" y="18"/>
                  </a:lnTo>
                  <a:lnTo>
                    <a:pt x="76" y="15"/>
                  </a:lnTo>
                  <a:lnTo>
                    <a:pt x="73" y="12"/>
                  </a:lnTo>
                  <a:lnTo>
                    <a:pt x="73" y="9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94" y="3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0" y="3"/>
                  </a:lnTo>
                  <a:lnTo>
                    <a:pt x="100" y="6"/>
                  </a:lnTo>
                  <a:lnTo>
                    <a:pt x="100" y="3"/>
                  </a:lnTo>
                  <a:lnTo>
                    <a:pt x="103" y="3"/>
                  </a:lnTo>
                  <a:lnTo>
                    <a:pt x="105" y="3"/>
                  </a:lnTo>
                  <a:lnTo>
                    <a:pt x="105" y="6"/>
                  </a:lnTo>
                  <a:lnTo>
                    <a:pt x="105" y="9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5" y="6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11" y="9"/>
                  </a:lnTo>
                  <a:lnTo>
                    <a:pt x="111" y="12"/>
                  </a:lnTo>
                  <a:lnTo>
                    <a:pt x="111" y="15"/>
                  </a:lnTo>
                  <a:lnTo>
                    <a:pt x="111" y="18"/>
                  </a:lnTo>
                  <a:lnTo>
                    <a:pt x="111" y="21"/>
                  </a:lnTo>
                  <a:lnTo>
                    <a:pt x="111" y="24"/>
                  </a:lnTo>
                  <a:lnTo>
                    <a:pt x="111" y="26"/>
                  </a:lnTo>
                  <a:lnTo>
                    <a:pt x="114" y="26"/>
                  </a:lnTo>
                  <a:lnTo>
                    <a:pt x="114" y="29"/>
                  </a:lnTo>
                  <a:lnTo>
                    <a:pt x="114" y="32"/>
                  </a:lnTo>
                  <a:lnTo>
                    <a:pt x="114" y="35"/>
                  </a:lnTo>
                  <a:lnTo>
                    <a:pt x="117" y="35"/>
                  </a:lnTo>
                  <a:lnTo>
                    <a:pt x="117" y="38"/>
                  </a:lnTo>
                  <a:lnTo>
                    <a:pt x="117" y="41"/>
                  </a:lnTo>
                  <a:lnTo>
                    <a:pt x="117" y="44"/>
                  </a:lnTo>
                  <a:lnTo>
                    <a:pt x="117" y="47"/>
                  </a:lnTo>
                  <a:lnTo>
                    <a:pt x="114" y="47"/>
                  </a:lnTo>
                  <a:lnTo>
                    <a:pt x="114" y="50"/>
                  </a:lnTo>
                  <a:lnTo>
                    <a:pt x="114" y="53"/>
                  </a:lnTo>
                  <a:lnTo>
                    <a:pt x="114" y="56"/>
                  </a:lnTo>
                  <a:lnTo>
                    <a:pt x="111" y="56"/>
                  </a:lnTo>
                  <a:lnTo>
                    <a:pt x="114" y="56"/>
                  </a:lnTo>
                  <a:lnTo>
                    <a:pt x="111" y="56"/>
                  </a:lnTo>
                  <a:lnTo>
                    <a:pt x="114" y="56"/>
                  </a:lnTo>
                  <a:lnTo>
                    <a:pt x="114" y="59"/>
                  </a:lnTo>
                  <a:lnTo>
                    <a:pt x="111" y="59"/>
                  </a:lnTo>
                  <a:lnTo>
                    <a:pt x="111" y="62"/>
                  </a:lnTo>
                  <a:lnTo>
                    <a:pt x="111" y="65"/>
                  </a:lnTo>
                  <a:lnTo>
                    <a:pt x="111" y="67"/>
                  </a:lnTo>
                  <a:lnTo>
                    <a:pt x="111" y="65"/>
                  </a:lnTo>
                  <a:lnTo>
                    <a:pt x="111" y="67"/>
                  </a:lnTo>
                  <a:lnTo>
                    <a:pt x="114" y="67"/>
                  </a:lnTo>
                  <a:lnTo>
                    <a:pt x="111" y="67"/>
                  </a:lnTo>
                  <a:lnTo>
                    <a:pt x="111" y="70"/>
                  </a:lnTo>
                  <a:lnTo>
                    <a:pt x="114" y="70"/>
                  </a:lnTo>
                  <a:lnTo>
                    <a:pt x="114" y="73"/>
                  </a:lnTo>
                  <a:lnTo>
                    <a:pt x="114" y="70"/>
                  </a:lnTo>
                  <a:lnTo>
                    <a:pt x="114" y="73"/>
                  </a:lnTo>
                  <a:lnTo>
                    <a:pt x="111" y="73"/>
                  </a:lnTo>
                  <a:lnTo>
                    <a:pt x="114" y="73"/>
                  </a:lnTo>
                  <a:lnTo>
                    <a:pt x="111" y="73"/>
                  </a:lnTo>
                  <a:lnTo>
                    <a:pt x="114" y="73"/>
                  </a:lnTo>
                  <a:lnTo>
                    <a:pt x="114" y="76"/>
                  </a:lnTo>
                  <a:lnTo>
                    <a:pt x="111" y="76"/>
                  </a:lnTo>
                  <a:lnTo>
                    <a:pt x="114" y="76"/>
                  </a:lnTo>
                  <a:lnTo>
                    <a:pt x="111" y="76"/>
                  </a:lnTo>
                  <a:lnTo>
                    <a:pt x="111" y="79"/>
                  </a:lnTo>
                  <a:lnTo>
                    <a:pt x="108" y="79"/>
                  </a:lnTo>
                  <a:lnTo>
                    <a:pt x="111" y="79"/>
                  </a:lnTo>
                  <a:lnTo>
                    <a:pt x="108" y="79"/>
                  </a:lnTo>
                  <a:lnTo>
                    <a:pt x="108" y="82"/>
                  </a:lnTo>
                  <a:lnTo>
                    <a:pt x="105" y="82"/>
                  </a:lnTo>
                  <a:lnTo>
                    <a:pt x="108" y="82"/>
                  </a:lnTo>
                  <a:lnTo>
                    <a:pt x="108" y="85"/>
                  </a:lnTo>
                  <a:lnTo>
                    <a:pt x="105" y="82"/>
                  </a:lnTo>
                  <a:lnTo>
                    <a:pt x="105" y="85"/>
                  </a:lnTo>
                  <a:lnTo>
                    <a:pt x="108" y="85"/>
                  </a:lnTo>
                  <a:lnTo>
                    <a:pt x="105" y="85"/>
                  </a:lnTo>
                  <a:lnTo>
                    <a:pt x="105" y="88"/>
                  </a:lnTo>
                  <a:lnTo>
                    <a:pt x="103" y="88"/>
                  </a:lnTo>
                  <a:lnTo>
                    <a:pt x="103" y="85"/>
                  </a:lnTo>
                  <a:lnTo>
                    <a:pt x="103" y="88"/>
                  </a:lnTo>
                  <a:lnTo>
                    <a:pt x="100" y="88"/>
                  </a:lnTo>
                  <a:lnTo>
                    <a:pt x="97" y="88"/>
                  </a:lnTo>
                  <a:lnTo>
                    <a:pt x="97" y="91"/>
                  </a:lnTo>
                  <a:lnTo>
                    <a:pt x="94" y="91"/>
                  </a:lnTo>
                  <a:lnTo>
                    <a:pt x="94" y="94"/>
                  </a:lnTo>
                  <a:lnTo>
                    <a:pt x="91" y="94"/>
                  </a:lnTo>
                  <a:lnTo>
                    <a:pt x="88" y="94"/>
                  </a:lnTo>
                  <a:lnTo>
                    <a:pt x="88" y="91"/>
                  </a:lnTo>
                  <a:lnTo>
                    <a:pt x="88" y="94"/>
                  </a:lnTo>
                  <a:lnTo>
                    <a:pt x="85" y="94"/>
                  </a:lnTo>
                  <a:lnTo>
                    <a:pt x="85" y="97"/>
                  </a:lnTo>
                  <a:lnTo>
                    <a:pt x="85" y="100"/>
                  </a:lnTo>
                  <a:lnTo>
                    <a:pt x="82" y="100"/>
                  </a:lnTo>
                  <a:lnTo>
                    <a:pt x="79" y="100"/>
                  </a:lnTo>
                  <a:lnTo>
                    <a:pt x="79" y="103"/>
                  </a:lnTo>
                  <a:lnTo>
                    <a:pt x="79" y="100"/>
                  </a:lnTo>
                  <a:lnTo>
                    <a:pt x="76" y="100"/>
                  </a:lnTo>
                  <a:lnTo>
                    <a:pt x="76" y="97"/>
                  </a:lnTo>
                  <a:lnTo>
                    <a:pt x="76" y="100"/>
                  </a:lnTo>
                  <a:lnTo>
                    <a:pt x="73" y="100"/>
                  </a:lnTo>
                  <a:lnTo>
                    <a:pt x="73" y="103"/>
                  </a:lnTo>
                  <a:lnTo>
                    <a:pt x="70" y="103"/>
                  </a:lnTo>
                  <a:lnTo>
                    <a:pt x="70" y="100"/>
                  </a:lnTo>
                  <a:lnTo>
                    <a:pt x="67" y="100"/>
                  </a:lnTo>
                  <a:lnTo>
                    <a:pt x="67" y="103"/>
                  </a:lnTo>
                  <a:lnTo>
                    <a:pt x="64" y="103"/>
                  </a:lnTo>
                  <a:lnTo>
                    <a:pt x="64" y="106"/>
                  </a:lnTo>
                  <a:lnTo>
                    <a:pt x="64" y="103"/>
                  </a:lnTo>
                  <a:lnTo>
                    <a:pt x="61" y="103"/>
                  </a:lnTo>
                  <a:lnTo>
                    <a:pt x="64" y="103"/>
                  </a:lnTo>
                  <a:lnTo>
                    <a:pt x="64" y="106"/>
                  </a:lnTo>
                  <a:lnTo>
                    <a:pt x="61" y="106"/>
                  </a:lnTo>
                  <a:lnTo>
                    <a:pt x="59" y="106"/>
                  </a:lnTo>
                  <a:lnTo>
                    <a:pt x="59" y="103"/>
                  </a:lnTo>
                  <a:lnTo>
                    <a:pt x="56" y="103"/>
                  </a:lnTo>
                  <a:lnTo>
                    <a:pt x="56" y="106"/>
                  </a:lnTo>
                  <a:lnTo>
                    <a:pt x="56" y="109"/>
                  </a:lnTo>
                  <a:lnTo>
                    <a:pt x="53" y="109"/>
                  </a:lnTo>
                  <a:lnTo>
                    <a:pt x="53" y="111"/>
                  </a:lnTo>
                  <a:lnTo>
                    <a:pt x="53" y="114"/>
                  </a:lnTo>
                  <a:lnTo>
                    <a:pt x="50" y="114"/>
                  </a:lnTo>
                  <a:lnTo>
                    <a:pt x="47" y="114"/>
                  </a:lnTo>
                  <a:lnTo>
                    <a:pt x="47" y="117"/>
                  </a:lnTo>
                  <a:lnTo>
                    <a:pt x="47" y="114"/>
                  </a:lnTo>
                  <a:lnTo>
                    <a:pt x="44" y="114"/>
                  </a:lnTo>
                  <a:lnTo>
                    <a:pt x="44" y="117"/>
                  </a:lnTo>
                  <a:lnTo>
                    <a:pt x="47" y="117"/>
                  </a:lnTo>
                  <a:lnTo>
                    <a:pt x="47" y="120"/>
                  </a:lnTo>
                  <a:lnTo>
                    <a:pt x="44" y="120"/>
                  </a:lnTo>
                  <a:lnTo>
                    <a:pt x="44" y="117"/>
                  </a:lnTo>
                  <a:lnTo>
                    <a:pt x="41" y="117"/>
                  </a:lnTo>
                  <a:lnTo>
                    <a:pt x="41" y="120"/>
                  </a:lnTo>
                  <a:lnTo>
                    <a:pt x="38" y="120"/>
                  </a:lnTo>
                  <a:lnTo>
                    <a:pt x="38" y="117"/>
                  </a:lnTo>
                  <a:lnTo>
                    <a:pt x="38" y="120"/>
                  </a:lnTo>
                  <a:lnTo>
                    <a:pt x="35" y="120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32" y="120"/>
                  </a:lnTo>
                  <a:lnTo>
                    <a:pt x="32" y="123"/>
                  </a:lnTo>
                  <a:lnTo>
                    <a:pt x="29" y="123"/>
                  </a:lnTo>
                  <a:lnTo>
                    <a:pt x="29" y="126"/>
                  </a:lnTo>
                  <a:lnTo>
                    <a:pt x="26" y="129"/>
                  </a:lnTo>
                  <a:lnTo>
                    <a:pt x="23" y="129"/>
                  </a:lnTo>
                  <a:lnTo>
                    <a:pt x="20" y="129"/>
                  </a:lnTo>
                  <a:lnTo>
                    <a:pt x="20" y="132"/>
                  </a:lnTo>
                  <a:lnTo>
                    <a:pt x="17" y="132"/>
                  </a:lnTo>
                  <a:lnTo>
                    <a:pt x="17" y="129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5" y="129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2" y="123"/>
                  </a:lnTo>
                  <a:lnTo>
                    <a:pt x="9" y="123"/>
                  </a:lnTo>
                  <a:lnTo>
                    <a:pt x="9" y="120"/>
                  </a:lnTo>
                  <a:lnTo>
                    <a:pt x="9" y="117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0" y="91"/>
                  </a:lnTo>
                  <a:lnTo>
                    <a:pt x="0" y="88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Freeform 11"/>
            <p:cNvSpPr>
              <a:spLocks/>
            </p:cNvSpPr>
            <p:nvPr/>
          </p:nvSpPr>
          <p:spPr bwMode="auto">
            <a:xfrm>
              <a:off x="244218" y="2288287"/>
              <a:ext cx="173626" cy="176528"/>
            </a:xfrm>
            <a:custGeom>
              <a:avLst/>
              <a:gdLst>
                <a:gd name="T0" fmla="*/ 2147483647 w 80"/>
                <a:gd name="T1" fmla="*/ 2147483647 h 100"/>
                <a:gd name="T2" fmla="*/ 2147483647 w 80"/>
                <a:gd name="T3" fmla="*/ 2147483647 h 100"/>
                <a:gd name="T4" fmla="*/ 2147483647 w 80"/>
                <a:gd name="T5" fmla="*/ 2147483647 h 100"/>
                <a:gd name="T6" fmla="*/ 2147483647 w 80"/>
                <a:gd name="T7" fmla="*/ 2147483647 h 100"/>
                <a:gd name="T8" fmla="*/ 2147483647 w 80"/>
                <a:gd name="T9" fmla="*/ 2147483647 h 100"/>
                <a:gd name="T10" fmla="*/ 2147483647 w 80"/>
                <a:gd name="T11" fmla="*/ 2147483647 h 100"/>
                <a:gd name="T12" fmla="*/ 2147483647 w 80"/>
                <a:gd name="T13" fmla="*/ 0 h 100"/>
                <a:gd name="T14" fmla="*/ 2147483647 w 80"/>
                <a:gd name="T15" fmla="*/ 2147483647 h 100"/>
                <a:gd name="T16" fmla="*/ 2147483647 w 80"/>
                <a:gd name="T17" fmla="*/ 2147483647 h 100"/>
                <a:gd name="T18" fmla="*/ 2147483647 w 80"/>
                <a:gd name="T19" fmla="*/ 2147483647 h 100"/>
                <a:gd name="T20" fmla="*/ 2147483647 w 80"/>
                <a:gd name="T21" fmla="*/ 2147483647 h 100"/>
                <a:gd name="T22" fmla="*/ 2147483647 w 80"/>
                <a:gd name="T23" fmla="*/ 2147483647 h 100"/>
                <a:gd name="T24" fmla="*/ 2147483647 w 80"/>
                <a:gd name="T25" fmla="*/ 2147483647 h 100"/>
                <a:gd name="T26" fmla="*/ 2147483647 w 80"/>
                <a:gd name="T27" fmla="*/ 2147483647 h 100"/>
                <a:gd name="T28" fmla="*/ 2147483647 w 80"/>
                <a:gd name="T29" fmla="*/ 2147483647 h 100"/>
                <a:gd name="T30" fmla="*/ 2147483647 w 80"/>
                <a:gd name="T31" fmla="*/ 2147483647 h 100"/>
                <a:gd name="T32" fmla="*/ 2147483647 w 80"/>
                <a:gd name="T33" fmla="*/ 2147483647 h 100"/>
                <a:gd name="T34" fmla="*/ 2147483647 w 80"/>
                <a:gd name="T35" fmla="*/ 2147483647 h 100"/>
                <a:gd name="T36" fmla="*/ 2147483647 w 80"/>
                <a:gd name="T37" fmla="*/ 2147483647 h 100"/>
                <a:gd name="T38" fmla="*/ 2147483647 w 80"/>
                <a:gd name="T39" fmla="*/ 2147483647 h 100"/>
                <a:gd name="T40" fmla="*/ 2147483647 w 80"/>
                <a:gd name="T41" fmla="*/ 2147483647 h 100"/>
                <a:gd name="T42" fmla="*/ 2147483647 w 80"/>
                <a:gd name="T43" fmla="*/ 2147483647 h 100"/>
                <a:gd name="T44" fmla="*/ 2147483647 w 80"/>
                <a:gd name="T45" fmla="*/ 2147483647 h 100"/>
                <a:gd name="T46" fmla="*/ 2147483647 w 80"/>
                <a:gd name="T47" fmla="*/ 2147483647 h 100"/>
                <a:gd name="T48" fmla="*/ 2147483647 w 80"/>
                <a:gd name="T49" fmla="*/ 2147483647 h 100"/>
                <a:gd name="T50" fmla="*/ 2147483647 w 80"/>
                <a:gd name="T51" fmla="*/ 2147483647 h 100"/>
                <a:gd name="T52" fmla="*/ 2147483647 w 80"/>
                <a:gd name="T53" fmla="*/ 2147483647 h 100"/>
                <a:gd name="T54" fmla="*/ 2147483647 w 80"/>
                <a:gd name="T55" fmla="*/ 2147483647 h 100"/>
                <a:gd name="T56" fmla="*/ 2147483647 w 80"/>
                <a:gd name="T57" fmla="*/ 2147483647 h 100"/>
                <a:gd name="T58" fmla="*/ 2147483647 w 80"/>
                <a:gd name="T59" fmla="*/ 2147483647 h 100"/>
                <a:gd name="T60" fmla="*/ 2147483647 w 80"/>
                <a:gd name="T61" fmla="*/ 2147483647 h 100"/>
                <a:gd name="T62" fmla="*/ 2147483647 w 80"/>
                <a:gd name="T63" fmla="*/ 2147483647 h 100"/>
                <a:gd name="T64" fmla="*/ 2147483647 w 80"/>
                <a:gd name="T65" fmla="*/ 2147483647 h 100"/>
                <a:gd name="T66" fmla="*/ 2147483647 w 80"/>
                <a:gd name="T67" fmla="*/ 2147483647 h 100"/>
                <a:gd name="T68" fmla="*/ 2147483647 w 80"/>
                <a:gd name="T69" fmla="*/ 2147483647 h 100"/>
                <a:gd name="T70" fmla="*/ 2147483647 w 80"/>
                <a:gd name="T71" fmla="*/ 2147483647 h 100"/>
                <a:gd name="T72" fmla="*/ 2147483647 w 80"/>
                <a:gd name="T73" fmla="*/ 2147483647 h 100"/>
                <a:gd name="T74" fmla="*/ 2147483647 w 80"/>
                <a:gd name="T75" fmla="*/ 2147483647 h 100"/>
                <a:gd name="T76" fmla="*/ 0 w 80"/>
                <a:gd name="T77" fmla="*/ 2147483647 h 100"/>
                <a:gd name="T78" fmla="*/ 2147483647 w 80"/>
                <a:gd name="T79" fmla="*/ 2147483647 h 100"/>
                <a:gd name="T80" fmla="*/ 2147483647 w 80"/>
                <a:gd name="T81" fmla="*/ 2147483647 h 100"/>
                <a:gd name="T82" fmla="*/ 2147483647 w 80"/>
                <a:gd name="T83" fmla="*/ 2147483647 h 100"/>
                <a:gd name="T84" fmla="*/ 2147483647 w 80"/>
                <a:gd name="T85" fmla="*/ 2147483647 h 100"/>
                <a:gd name="T86" fmla="*/ 2147483647 w 80"/>
                <a:gd name="T87" fmla="*/ 2147483647 h 100"/>
                <a:gd name="T88" fmla="*/ 2147483647 w 80"/>
                <a:gd name="T89" fmla="*/ 2147483647 h 100"/>
                <a:gd name="T90" fmla="*/ 2147483647 w 80"/>
                <a:gd name="T91" fmla="*/ 2147483647 h 100"/>
                <a:gd name="T92" fmla="*/ 0 w 80"/>
                <a:gd name="T93" fmla="*/ 2147483647 h 100"/>
                <a:gd name="T94" fmla="*/ 2147483647 w 80"/>
                <a:gd name="T95" fmla="*/ 2147483647 h 100"/>
                <a:gd name="T96" fmla="*/ 2147483647 w 80"/>
                <a:gd name="T97" fmla="*/ 2147483647 h 10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0"/>
                <a:gd name="T148" fmla="*/ 0 h 100"/>
                <a:gd name="T149" fmla="*/ 80 w 80"/>
                <a:gd name="T150" fmla="*/ 100 h 10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0" h="100">
                  <a:moveTo>
                    <a:pt x="3" y="9"/>
                  </a:moveTo>
                  <a:lnTo>
                    <a:pt x="6" y="9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5" y="12"/>
                  </a:lnTo>
                  <a:lnTo>
                    <a:pt x="15" y="15"/>
                  </a:lnTo>
                  <a:lnTo>
                    <a:pt x="18" y="15"/>
                  </a:lnTo>
                  <a:lnTo>
                    <a:pt x="21" y="15"/>
                  </a:lnTo>
                  <a:lnTo>
                    <a:pt x="21" y="12"/>
                  </a:lnTo>
                  <a:lnTo>
                    <a:pt x="24" y="9"/>
                  </a:lnTo>
                  <a:lnTo>
                    <a:pt x="21" y="9"/>
                  </a:lnTo>
                  <a:lnTo>
                    <a:pt x="24" y="9"/>
                  </a:lnTo>
                  <a:lnTo>
                    <a:pt x="24" y="6"/>
                  </a:lnTo>
                  <a:lnTo>
                    <a:pt x="24" y="3"/>
                  </a:lnTo>
                  <a:lnTo>
                    <a:pt x="27" y="3"/>
                  </a:lnTo>
                  <a:lnTo>
                    <a:pt x="30" y="3"/>
                  </a:lnTo>
                  <a:lnTo>
                    <a:pt x="33" y="3"/>
                  </a:lnTo>
                  <a:lnTo>
                    <a:pt x="36" y="3"/>
                  </a:lnTo>
                  <a:lnTo>
                    <a:pt x="39" y="3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2" y="3"/>
                  </a:lnTo>
                  <a:lnTo>
                    <a:pt x="42" y="6"/>
                  </a:lnTo>
                  <a:lnTo>
                    <a:pt x="42" y="9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50" y="9"/>
                  </a:lnTo>
                  <a:lnTo>
                    <a:pt x="53" y="9"/>
                  </a:lnTo>
                  <a:lnTo>
                    <a:pt x="56" y="9"/>
                  </a:lnTo>
                  <a:lnTo>
                    <a:pt x="56" y="12"/>
                  </a:lnTo>
                  <a:lnTo>
                    <a:pt x="59" y="12"/>
                  </a:lnTo>
                  <a:lnTo>
                    <a:pt x="62" y="12"/>
                  </a:lnTo>
                  <a:lnTo>
                    <a:pt x="62" y="9"/>
                  </a:lnTo>
                  <a:lnTo>
                    <a:pt x="65" y="9"/>
                  </a:lnTo>
                  <a:lnTo>
                    <a:pt x="68" y="9"/>
                  </a:lnTo>
                  <a:lnTo>
                    <a:pt x="71" y="9"/>
                  </a:lnTo>
                  <a:lnTo>
                    <a:pt x="74" y="9"/>
                  </a:lnTo>
                  <a:lnTo>
                    <a:pt x="77" y="9"/>
                  </a:lnTo>
                  <a:lnTo>
                    <a:pt x="80" y="9"/>
                  </a:lnTo>
                  <a:lnTo>
                    <a:pt x="80" y="12"/>
                  </a:lnTo>
                  <a:lnTo>
                    <a:pt x="80" y="15"/>
                  </a:lnTo>
                  <a:lnTo>
                    <a:pt x="77" y="15"/>
                  </a:lnTo>
                  <a:lnTo>
                    <a:pt x="77" y="18"/>
                  </a:lnTo>
                  <a:lnTo>
                    <a:pt x="77" y="21"/>
                  </a:lnTo>
                  <a:lnTo>
                    <a:pt x="77" y="23"/>
                  </a:lnTo>
                  <a:lnTo>
                    <a:pt x="77" y="26"/>
                  </a:lnTo>
                  <a:lnTo>
                    <a:pt x="77" y="29"/>
                  </a:lnTo>
                  <a:lnTo>
                    <a:pt x="77" y="32"/>
                  </a:lnTo>
                  <a:lnTo>
                    <a:pt x="74" y="32"/>
                  </a:lnTo>
                  <a:lnTo>
                    <a:pt x="74" y="35"/>
                  </a:lnTo>
                  <a:lnTo>
                    <a:pt x="74" y="38"/>
                  </a:lnTo>
                  <a:lnTo>
                    <a:pt x="71" y="38"/>
                  </a:lnTo>
                  <a:lnTo>
                    <a:pt x="68" y="41"/>
                  </a:lnTo>
                  <a:lnTo>
                    <a:pt x="68" y="44"/>
                  </a:lnTo>
                  <a:lnTo>
                    <a:pt x="65" y="47"/>
                  </a:lnTo>
                  <a:lnTo>
                    <a:pt x="65" y="50"/>
                  </a:lnTo>
                  <a:lnTo>
                    <a:pt x="65" y="53"/>
                  </a:lnTo>
                  <a:lnTo>
                    <a:pt x="65" y="56"/>
                  </a:lnTo>
                  <a:lnTo>
                    <a:pt x="62" y="56"/>
                  </a:lnTo>
                  <a:lnTo>
                    <a:pt x="62" y="59"/>
                  </a:lnTo>
                  <a:lnTo>
                    <a:pt x="62" y="62"/>
                  </a:lnTo>
                  <a:lnTo>
                    <a:pt x="62" y="64"/>
                  </a:lnTo>
                  <a:lnTo>
                    <a:pt x="59" y="64"/>
                  </a:lnTo>
                  <a:lnTo>
                    <a:pt x="56" y="67"/>
                  </a:lnTo>
                  <a:lnTo>
                    <a:pt x="53" y="67"/>
                  </a:lnTo>
                  <a:lnTo>
                    <a:pt x="53" y="70"/>
                  </a:lnTo>
                  <a:lnTo>
                    <a:pt x="53" y="73"/>
                  </a:lnTo>
                  <a:lnTo>
                    <a:pt x="53" y="76"/>
                  </a:lnTo>
                  <a:lnTo>
                    <a:pt x="56" y="76"/>
                  </a:lnTo>
                  <a:lnTo>
                    <a:pt x="56" y="79"/>
                  </a:lnTo>
                  <a:lnTo>
                    <a:pt x="53" y="79"/>
                  </a:lnTo>
                  <a:lnTo>
                    <a:pt x="53" y="82"/>
                  </a:lnTo>
                  <a:lnTo>
                    <a:pt x="56" y="85"/>
                  </a:lnTo>
                  <a:lnTo>
                    <a:pt x="56" y="88"/>
                  </a:lnTo>
                  <a:lnTo>
                    <a:pt x="53" y="88"/>
                  </a:lnTo>
                  <a:lnTo>
                    <a:pt x="53" y="91"/>
                  </a:lnTo>
                  <a:lnTo>
                    <a:pt x="53" y="94"/>
                  </a:lnTo>
                  <a:lnTo>
                    <a:pt x="50" y="94"/>
                  </a:lnTo>
                  <a:lnTo>
                    <a:pt x="50" y="97"/>
                  </a:lnTo>
                  <a:lnTo>
                    <a:pt x="47" y="94"/>
                  </a:lnTo>
                  <a:lnTo>
                    <a:pt x="47" y="97"/>
                  </a:lnTo>
                  <a:lnTo>
                    <a:pt x="44" y="97"/>
                  </a:lnTo>
                  <a:lnTo>
                    <a:pt x="42" y="97"/>
                  </a:lnTo>
                  <a:lnTo>
                    <a:pt x="42" y="94"/>
                  </a:lnTo>
                  <a:lnTo>
                    <a:pt x="39" y="94"/>
                  </a:lnTo>
                  <a:lnTo>
                    <a:pt x="36" y="94"/>
                  </a:lnTo>
                  <a:lnTo>
                    <a:pt x="33" y="94"/>
                  </a:lnTo>
                  <a:lnTo>
                    <a:pt x="33" y="97"/>
                  </a:lnTo>
                  <a:lnTo>
                    <a:pt x="30" y="97"/>
                  </a:lnTo>
                  <a:lnTo>
                    <a:pt x="30" y="100"/>
                  </a:lnTo>
                  <a:lnTo>
                    <a:pt x="27" y="100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1" y="97"/>
                  </a:lnTo>
                  <a:lnTo>
                    <a:pt x="21" y="94"/>
                  </a:lnTo>
                  <a:lnTo>
                    <a:pt x="21" y="91"/>
                  </a:lnTo>
                  <a:lnTo>
                    <a:pt x="21" y="88"/>
                  </a:lnTo>
                  <a:lnTo>
                    <a:pt x="18" y="88"/>
                  </a:lnTo>
                  <a:lnTo>
                    <a:pt x="18" y="91"/>
                  </a:lnTo>
                  <a:lnTo>
                    <a:pt x="18" y="94"/>
                  </a:lnTo>
                  <a:lnTo>
                    <a:pt x="15" y="94"/>
                  </a:lnTo>
                  <a:lnTo>
                    <a:pt x="15" y="91"/>
                  </a:lnTo>
                  <a:lnTo>
                    <a:pt x="15" y="88"/>
                  </a:lnTo>
                  <a:lnTo>
                    <a:pt x="15" y="85"/>
                  </a:lnTo>
                  <a:lnTo>
                    <a:pt x="12" y="85"/>
                  </a:lnTo>
                  <a:lnTo>
                    <a:pt x="12" y="82"/>
                  </a:lnTo>
                  <a:lnTo>
                    <a:pt x="12" y="79"/>
                  </a:lnTo>
                  <a:lnTo>
                    <a:pt x="9" y="79"/>
                  </a:lnTo>
                  <a:lnTo>
                    <a:pt x="9" y="76"/>
                  </a:lnTo>
                  <a:lnTo>
                    <a:pt x="9" y="73"/>
                  </a:lnTo>
                  <a:lnTo>
                    <a:pt x="9" y="70"/>
                  </a:lnTo>
                  <a:lnTo>
                    <a:pt x="9" y="67"/>
                  </a:lnTo>
                  <a:lnTo>
                    <a:pt x="9" y="64"/>
                  </a:lnTo>
                  <a:lnTo>
                    <a:pt x="6" y="64"/>
                  </a:lnTo>
                  <a:lnTo>
                    <a:pt x="3" y="64"/>
                  </a:lnTo>
                  <a:lnTo>
                    <a:pt x="3" y="62"/>
                  </a:lnTo>
                  <a:lnTo>
                    <a:pt x="0" y="62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6" y="56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9" y="50"/>
                  </a:lnTo>
                  <a:lnTo>
                    <a:pt x="12" y="50"/>
                  </a:lnTo>
                  <a:lnTo>
                    <a:pt x="12" y="47"/>
                  </a:lnTo>
                  <a:lnTo>
                    <a:pt x="15" y="47"/>
                  </a:lnTo>
                  <a:lnTo>
                    <a:pt x="15" y="44"/>
                  </a:lnTo>
                  <a:lnTo>
                    <a:pt x="12" y="44"/>
                  </a:lnTo>
                  <a:lnTo>
                    <a:pt x="12" y="41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5" y="35"/>
                  </a:lnTo>
                  <a:lnTo>
                    <a:pt x="12" y="35"/>
                  </a:lnTo>
                  <a:lnTo>
                    <a:pt x="12" y="32"/>
                  </a:lnTo>
                  <a:lnTo>
                    <a:pt x="9" y="32"/>
                  </a:lnTo>
                  <a:lnTo>
                    <a:pt x="6" y="29"/>
                  </a:lnTo>
                  <a:lnTo>
                    <a:pt x="3" y="29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3" y="18"/>
                  </a:lnTo>
                  <a:lnTo>
                    <a:pt x="3" y="15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Freeform 12"/>
            <p:cNvSpPr>
              <a:spLocks/>
            </p:cNvSpPr>
            <p:nvPr/>
          </p:nvSpPr>
          <p:spPr bwMode="auto">
            <a:xfrm>
              <a:off x="882830" y="2417180"/>
              <a:ext cx="418606" cy="325970"/>
            </a:xfrm>
            <a:custGeom>
              <a:avLst/>
              <a:gdLst>
                <a:gd name="T0" fmla="*/ 2147483647 w 193"/>
                <a:gd name="T1" fmla="*/ 2147483647 h 185"/>
                <a:gd name="T2" fmla="*/ 2147483647 w 193"/>
                <a:gd name="T3" fmla="*/ 2147483647 h 185"/>
                <a:gd name="T4" fmla="*/ 2147483647 w 193"/>
                <a:gd name="T5" fmla="*/ 2147483647 h 185"/>
                <a:gd name="T6" fmla="*/ 2147483647 w 193"/>
                <a:gd name="T7" fmla="*/ 2147483647 h 185"/>
                <a:gd name="T8" fmla="*/ 2147483647 w 193"/>
                <a:gd name="T9" fmla="*/ 0 h 185"/>
                <a:gd name="T10" fmla="*/ 2147483647 w 193"/>
                <a:gd name="T11" fmla="*/ 0 h 185"/>
                <a:gd name="T12" fmla="*/ 2147483647 w 193"/>
                <a:gd name="T13" fmla="*/ 2147483647 h 185"/>
                <a:gd name="T14" fmla="*/ 2147483647 w 193"/>
                <a:gd name="T15" fmla="*/ 2147483647 h 185"/>
                <a:gd name="T16" fmla="*/ 2147483647 w 193"/>
                <a:gd name="T17" fmla="*/ 2147483647 h 185"/>
                <a:gd name="T18" fmla="*/ 2147483647 w 193"/>
                <a:gd name="T19" fmla="*/ 2147483647 h 185"/>
                <a:gd name="T20" fmla="*/ 2147483647 w 193"/>
                <a:gd name="T21" fmla="*/ 2147483647 h 185"/>
                <a:gd name="T22" fmla="*/ 2147483647 w 193"/>
                <a:gd name="T23" fmla="*/ 2147483647 h 185"/>
                <a:gd name="T24" fmla="*/ 2147483647 w 193"/>
                <a:gd name="T25" fmla="*/ 2147483647 h 185"/>
                <a:gd name="T26" fmla="*/ 2147483647 w 193"/>
                <a:gd name="T27" fmla="*/ 2147483647 h 185"/>
                <a:gd name="T28" fmla="*/ 2147483647 w 193"/>
                <a:gd name="T29" fmla="*/ 2147483647 h 185"/>
                <a:gd name="T30" fmla="*/ 2147483647 w 193"/>
                <a:gd name="T31" fmla="*/ 2147483647 h 185"/>
                <a:gd name="T32" fmla="*/ 2147483647 w 193"/>
                <a:gd name="T33" fmla="*/ 2147483647 h 185"/>
                <a:gd name="T34" fmla="*/ 2147483647 w 193"/>
                <a:gd name="T35" fmla="*/ 2147483647 h 185"/>
                <a:gd name="T36" fmla="*/ 2147483647 w 193"/>
                <a:gd name="T37" fmla="*/ 2147483647 h 185"/>
                <a:gd name="T38" fmla="*/ 2147483647 w 193"/>
                <a:gd name="T39" fmla="*/ 2147483647 h 185"/>
                <a:gd name="T40" fmla="*/ 2147483647 w 193"/>
                <a:gd name="T41" fmla="*/ 2147483647 h 185"/>
                <a:gd name="T42" fmla="*/ 2147483647 w 193"/>
                <a:gd name="T43" fmla="*/ 2147483647 h 185"/>
                <a:gd name="T44" fmla="*/ 2147483647 w 193"/>
                <a:gd name="T45" fmla="*/ 2147483647 h 185"/>
                <a:gd name="T46" fmla="*/ 2147483647 w 193"/>
                <a:gd name="T47" fmla="*/ 2147483647 h 185"/>
                <a:gd name="T48" fmla="*/ 2147483647 w 193"/>
                <a:gd name="T49" fmla="*/ 2147483647 h 185"/>
                <a:gd name="T50" fmla="*/ 2147483647 w 193"/>
                <a:gd name="T51" fmla="*/ 2147483647 h 185"/>
                <a:gd name="T52" fmla="*/ 2147483647 w 193"/>
                <a:gd name="T53" fmla="*/ 2147483647 h 185"/>
                <a:gd name="T54" fmla="*/ 2147483647 w 193"/>
                <a:gd name="T55" fmla="*/ 2147483647 h 185"/>
                <a:gd name="T56" fmla="*/ 2147483647 w 193"/>
                <a:gd name="T57" fmla="*/ 2147483647 h 185"/>
                <a:gd name="T58" fmla="*/ 2147483647 w 193"/>
                <a:gd name="T59" fmla="*/ 2147483647 h 185"/>
                <a:gd name="T60" fmla="*/ 2147483647 w 193"/>
                <a:gd name="T61" fmla="*/ 2147483647 h 185"/>
                <a:gd name="T62" fmla="*/ 2147483647 w 193"/>
                <a:gd name="T63" fmla="*/ 2147483647 h 185"/>
                <a:gd name="T64" fmla="*/ 2147483647 w 193"/>
                <a:gd name="T65" fmla="*/ 2147483647 h 185"/>
                <a:gd name="T66" fmla="*/ 2147483647 w 193"/>
                <a:gd name="T67" fmla="*/ 2147483647 h 185"/>
                <a:gd name="T68" fmla="*/ 2147483647 w 193"/>
                <a:gd name="T69" fmla="*/ 2147483647 h 185"/>
                <a:gd name="T70" fmla="*/ 2147483647 w 193"/>
                <a:gd name="T71" fmla="*/ 2147483647 h 185"/>
                <a:gd name="T72" fmla="*/ 2147483647 w 193"/>
                <a:gd name="T73" fmla="*/ 2147483647 h 185"/>
                <a:gd name="T74" fmla="*/ 2147483647 w 193"/>
                <a:gd name="T75" fmla="*/ 2147483647 h 185"/>
                <a:gd name="T76" fmla="*/ 2147483647 w 193"/>
                <a:gd name="T77" fmla="*/ 2147483647 h 185"/>
                <a:gd name="T78" fmla="*/ 2147483647 w 193"/>
                <a:gd name="T79" fmla="*/ 2147483647 h 185"/>
                <a:gd name="T80" fmla="*/ 2147483647 w 193"/>
                <a:gd name="T81" fmla="*/ 2147483647 h 185"/>
                <a:gd name="T82" fmla="*/ 2147483647 w 193"/>
                <a:gd name="T83" fmla="*/ 2147483647 h 185"/>
                <a:gd name="T84" fmla="*/ 2147483647 w 193"/>
                <a:gd name="T85" fmla="*/ 2147483647 h 185"/>
                <a:gd name="T86" fmla="*/ 2147483647 w 193"/>
                <a:gd name="T87" fmla="*/ 2147483647 h 185"/>
                <a:gd name="T88" fmla="*/ 2147483647 w 193"/>
                <a:gd name="T89" fmla="*/ 2147483647 h 185"/>
                <a:gd name="T90" fmla="*/ 2147483647 w 193"/>
                <a:gd name="T91" fmla="*/ 2147483647 h 185"/>
                <a:gd name="T92" fmla="*/ 2147483647 w 193"/>
                <a:gd name="T93" fmla="*/ 2147483647 h 185"/>
                <a:gd name="T94" fmla="*/ 0 w 193"/>
                <a:gd name="T95" fmla="*/ 2147483647 h 185"/>
                <a:gd name="T96" fmla="*/ 2147483647 w 193"/>
                <a:gd name="T97" fmla="*/ 2147483647 h 185"/>
                <a:gd name="T98" fmla="*/ 2147483647 w 193"/>
                <a:gd name="T99" fmla="*/ 2147483647 h 185"/>
                <a:gd name="T100" fmla="*/ 2147483647 w 193"/>
                <a:gd name="T101" fmla="*/ 2147483647 h 185"/>
                <a:gd name="T102" fmla="*/ 2147483647 w 193"/>
                <a:gd name="T103" fmla="*/ 2147483647 h 185"/>
                <a:gd name="T104" fmla="*/ 2147483647 w 193"/>
                <a:gd name="T105" fmla="*/ 2147483647 h 185"/>
                <a:gd name="T106" fmla="*/ 2147483647 w 193"/>
                <a:gd name="T107" fmla="*/ 2147483647 h 185"/>
                <a:gd name="T108" fmla="*/ 2147483647 w 193"/>
                <a:gd name="T109" fmla="*/ 2147483647 h 185"/>
                <a:gd name="T110" fmla="*/ 2147483647 w 193"/>
                <a:gd name="T111" fmla="*/ 2147483647 h 185"/>
                <a:gd name="T112" fmla="*/ 2147483647 w 193"/>
                <a:gd name="T113" fmla="*/ 2147483647 h 185"/>
                <a:gd name="T114" fmla="*/ 2147483647 w 193"/>
                <a:gd name="T115" fmla="*/ 2147483647 h 185"/>
                <a:gd name="T116" fmla="*/ 2147483647 w 193"/>
                <a:gd name="T117" fmla="*/ 2147483647 h 185"/>
                <a:gd name="T118" fmla="*/ 2147483647 w 193"/>
                <a:gd name="T119" fmla="*/ 2147483647 h 18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3"/>
                <a:gd name="T181" fmla="*/ 0 h 185"/>
                <a:gd name="T182" fmla="*/ 193 w 193"/>
                <a:gd name="T183" fmla="*/ 185 h 18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3" h="185">
                  <a:moveTo>
                    <a:pt x="41" y="38"/>
                  </a:moveTo>
                  <a:lnTo>
                    <a:pt x="41" y="35"/>
                  </a:lnTo>
                  <a:lnTo>
                    <a:pt x="44" y="35"/>
                  </a:lnTo>
                  <a:lnTo>
                    <a:pt x="44" y="33"/>
                  </a:lnTo>
                  <a:lnTo>
                    <a:pt x="44" y="30"/>
                  </a:lnTo>
                  <a:lnTo>
                    <a:pt x="47" y="30"/>
                  </a:lnTo>
                  <a:lnTo>
                    <a:pt x="47" y="27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4" y="21"/>
                  </a:lnTo>
                  <a:lnTo>
                    <a:pt x="44" y="18"/>
                  </a:lnTo>
                  <a:lnTo>
                    <a:pt x="44" y="15"/>
                  </a:lnTo>
                  <a:lnTo>
                    <a:pt x="44" y="12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3" y="6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70" y="0"/>
                  </a:lnTo>
                  <a:lnTo>
                    <a:pt x="73" y="0"/>
                  </a:lnTo>
                  <a:lnTo>
                    <a:pt x="76" y="0"/>
                  </a:lnTo>
                  <a:lnTo>
                    <a:pt x="79" y="0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88" y="3"/>
                  </a:lnTo>
                  <a:lnTo>
                    <a:pt x="88" y="0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4" y="6"/>
                  </a:lnTo>
                  <a:lnTo>
                    <a:pt x="97" y="6"/>
                  </a:lnTo>
                  <a:lnTo>
                    <a:pt x="100" y="6"/>
                  </a:lnTo>
                  <a:lnTo>
                    <a:pt x="103" y="6"/>
                  </a:lnTo>
                  <a:lnTo>
                    <a:pt x="103" y="9"/>
                  </a:lnTo>
                  <a:lnTo>
                    <a:pt x="105" y="9"/>
                  </a:lnTo>
                  <a:lnTo>
                    <a:pt x="108" y="9"/>
                  </a:lnTo>
                  <a:lnTo>
                    <a:pt x="108" y="12"/>
                  </a:lnTo>
                  <a:lnTo>
                    <a:pt x="111" y="12"/>
                  </a:lnTo>
                  <a:lnTo>
                    <a:pt x="114" y="12"/>
                  </a:lnTo>
                  <a:lnTo>
                    <a:pt x="117" y="12"/>
                  </a:lnTo>
                  <a:lnTo>
                    <a:pt x="120" y="15"/>
                  </a:lnTo>
                  <a:lnTo>
                    <a:pt x="123" y="15"/>
                  </a:lnTo>
                  <a:lnTo>
                    <a:pt x="126" y="15"/>
                  </a:lnTo>
                  <a:lnTo>
                    <a:pt x="129" y="15"/>
                  </a:lnTo>
                  <a:lnTo>
                    <a:pt x="129" y="18"/>
                  </a:lnTo>
                  <a:lnTo>
                    <a:pt x="129" y="15"/>
                  </a:lnTo>
                  <a:lnTo>
                    <a:pt x="132" y="15"/>
                  </a:lnTo>
                  <a:lnTo>
                    <a:pt x="135" y="15"/>
                  </a:lnTo>
                  <a:lnTo>
                    <a:pt x="138" y="15"/>
                  </a:lnTo>
                  <a:lnTo>
                    <a:pt x="141" y="15"/>
                  </a:lnTo>
                  <a:lnTo>
                    <a:pt x="141" y="18"/>
                  </a:lnTo>
                  <a:lnTo>
                    <a:pt x="144" y="18"/>
                  </a:lnTo>
                  <a:lnTo>
                    <a:pt x="147" y="18"/>
                  </a:lnTo>
                  <a:lnTo>
                    <a:pt x="147" y="15"/>
                  </a:lnTo>
                  <a:lnTo>
                    <a:pt x="149" y="15"/>
                  </a:lnTo>
                  <a:lnTo>
                    <a:pt x="152" y="18"/>
                  </a:lnTo>
                  <a:lnTo>
                    <a:pt x="152" y="21"/>
                  </a:lnTo>
                  <a:lnTo>
                    <a:pt x="155" y="21"/>
                  </a:lnTo>
                  <a:lnTo>
                    <a:pt x="155" y="24"/>
                  </a:lnTo>
                  <a:lnTo>
                    <a:pt x="158" y="24"/>
                  </a:lnTo>
                  <a:lnTo>
                    <a:pt x="161" y="24"/>
                  </a:lnTo>
                  <a:lnTo>
                    <a:pt x="161" y="21"/>
                  </a:lnTo>
                  <a:lnTo>
                    <a:pt x="164" y="21"/>
                  </a:lnTo>
                  <a:lnTo>
                    <a:pt x="164" y="18"/>
                  </a:lnTo>
                  <a:lnTo>
                    <a:pt x="164" y="15"/>
                  </a:lnTo>
                  <a:lnTo>
                    <a:pt x="167" y="15"/>
                  </a:lnTo>
                  <a:lnTo>
                    <a:pt x="170" y="15"/>
                  </a:lnTo>
                  <a:lnTo>
                    <a:pt x="170" y="12"/>
                  </a:lnTo>
                  <a:lnTo>
                    <a:pt x="173" y="12"/>
                  </a:lnTo>
                  <a:lnTo>
                    <a:pt x="176" y="12"/>
                  </a:lnTo>
                  <a:lnTo>
                    <a:pt x="176" y="15"/>
                  </a:lnTo>
                  <a:lnTo>
                    <a:pt x="176" y="18"/>
                  </a:lnTo>
                  <a:lnTo>
                    <a:pt x="176" y="21"/>
                  </a:lnTo>
                  <a:lnTo>
                    <a:pt x="179" y="21"/>
                  </a:lnTo>
                  <a:lnTo>
                    <a:pt x="179" y="24"/>
                  </a:lnTo>
                  <a:lnTo>
                    <a:pt x="179" y="27"/>
                  </a:lnTo>
                  <a:lnTo>
                    <a:pt x="182" y="27"/>
                  </a:lnTo>
                  <a:lnTo>
                    <a:pt x="182" y="30"/>
                  </a:lnTo>
                  <a:lnTo>
                    <a:pt x="182" y="33"/>
                  </a:lnTo>
                  <a:lnTo>
                    <a:pt x="185" y="35"/>
                  </a:lnTo>
                  <a:lnTo>
                    <a:pt x="185" y="38"/>
                  </a:lnTo>
                  <a:lnTo>
                    <a:pt x="185" y="41"/>
                  </a:lnTo>
                  <a:lnTo>
                    <a:pt x="185" y="44"/>
                  </a:lnTo>
                  <a:lnTo>
                    <a:pt x="185" y="47"/>
                  </a:lnTo>
                  <a:lnTo>
                    <a:pt x="188" y="47"/>
                  </a:lnTo>
                  <a:lnTo>
                    <a:pt x="188" y="50"/>
                  </a:lnTo>
                  <a:lnTo>
                    <a:pt x="188" y="53"/>
                  </a:lnTo>
                  <a:lnTo>
                    <a:pt x="191" y="53"/>
                  </a:lnTo>
                  <a:lnTo>
                    <a:pt x="191" y="56"/>
                  </a:lnTo>
                  <a:lnTo>
                    <a:pt x="193" y="56"/>
                  </a:lnTo>
                  <a:lnTo>
                    <a:pt x="191" y="56"/>
                  </a:lnTo>
                  <a:lnTo>
                    <a:pt x="191" y="59"/>
                  </a:lnTo>
                  <a:lnTo>
                    <a:pt x="188" y="59"/>
                  </a:lnTo>
                  <a:lnTo>
                    <a:pt x="185" y="59"/>
                  </a:lnTo>
                  <a:lnTo>
                    <a:pt x="185" y="62"/>
                  </a:lnTo>
                  <a:lnTo>
                    <a:pt x="188" y="62"/>
                  </a:lnTo>
                  <a:lnTo>
                    <a:pt x="188" y="65"/>
                  </a:lnTo>
                  <a:lnTo>
                    <a:pt x="191" y="65"/>
                  </a:lnTo>
                  <a:lnTo>
                    <a:pt x="191" y="68"/>
                  </a:lnTo>
                  <a:lnTo>
                    <a:pt x="188" y="68"/>
                  </a:lnTo>
                  <a:lnTo>
                    <a:pt x="188" y="71"/>
                  </a:lnTo>
                  <a:lnTo>
                    <a:pt x="188" y="68"/>
                  </a:lnTo>
                  <a:lnTo>
                    <a:pt x="185" y="68"/>
                  </a:lnTo>
                  <a:lnTo>
                    <a:pt x="182" y="68"/>
                  </a:lnTo>
                  <a:lnTo>
                    <a:pt x="182" y="65"/>
                  </a:lnTo>
                  <a:lnTo>
                    <a:pt x="179" y="65"/>
                  </a:lnTo>
                  <a:lnTo>
                    <a:pt x="179" y="68"/>
                  </a:lnTo>
                  <a:lnTo>
                    <a:pt x="179" y="71"/>
                  </a:lnTo>
                  <a:lnTo>
                    <a:pt x="179" y="74"/>
                  </a:lnTo>
                  <a:lnTo>
                    <a:pt x="176" y="74"/>
                  </a:lnTo>
                  <a:lnTo>
                    <a:pt x="173" y="74"/>
                  </a:lnTo>
                  <a:lnTo>
                    <a:pt x="173" y="77"/>
                  </a:lnTo>
                  <a:lnTo>
                    <a:pt x="173" y="79"/>
                  </a:lnTo>
                  <a:lnTo>
                    <a:pt x="170" y="79"/>
                  </a:lnTo>
                  <a:lnTo>
                    <a:pt x="167" y="79"/>
                  </a:lnTo>
                  <a:lnTo>
                    <a:pt x="167" y="82"/>
                  </a:lnTo>
                  <a:lnTo>
                    <a:pt x="164" y="82"/>
                  </a:lnTo>
                  <a:lnTo>
                    <a:pt x="164" y="85"/>
                  </a:lnTo>
                  <a:lnTo>
                    <a:pt x="161" y="85"/>
                  </a:lnTo>
                  <a:lnTo>
                    <a:pt x="158" y="85"/>
                  </a:lnTo>
                  <a:lnTo>
                    <a:pt x="158" y="88"/>
                  </a:lnTo>
                  <a:lnTo>
                    <a:pt x="158" y="91"/>
                  </a:lnTo>
                  <a:lnTo>
                    <a:pt x="158" y="94"/>
                  </a:lnTo>
                  <a:lnTo>
                    <a:pt x="155" y="94"/>
                  </a:lnTo>
                  <a:lnTo>
                    <a:pt x="152" y="94"/>
                  </a:lnTo>
                  <a:lnTo>
                    <a:pt x="152" y="97"/>
                  </a:lnTo>
                  <a:lnTo>
                    <a:pt x="152" y="100"/>
                  </a:lnTo>
                  <a:lnTo>
                    <a:pt x="152" y="103"/>
                  </a:lnTo>
                  <a:lnTo>
                    <a:pt x="149" y="103"/>
                  </a:lnTo>
                  <a:lnTo>
                    <a:pt x="147" y="103"/>
                  </a:lnTo>
                  <a:lnTo>
                    <a:pt x="144" y="103"/>
                  </a:lnTo>
                  <a:lnTo>
                    <a:pt x="144" y="106"/>
                  </a:lnTo>
                  <a:lnTo>
                    <a:pt x="141" y="106"/>
                  </a:lnTo>
                  <a:lnTo>
                    <a:pt x="141" y="109"/>
                  </a:lnTo>
                  <a:lnTo>
                    <a:pt x="141" y="112"/>
                  </a:lnTo>
                  <a:lnTo>
                    <a:pt x="138" y="112"/>
                  </a:lnTo>
                  <a:lnTo>
                    <a:pt x="138" y="115"/>
                  </a:lnTo>
                  <a:lnTo>
                    <a:pt x="135" y="115"/>
                  </a:lnTo>
                  <a:lnTo>
                    <a:pt x="135" y="118"/>
                  </a:lnTo>
                  <a:lnTo>
                    <a:pt x="135" y="121"/>
                  </a:lnTo>
                  <a:lnTo>
                    <a:pt x="132" y="121"/>
                  </a:lnTo>
                  <a:lnTo>
                    <a:pt x="129" y="121"/>
                  </a:lnTo>
                  <a:lnTo>
                    <a:pt x="129" y="123"/>
                  </a:lnTo>
                  <a:lnTo>
                    <a:pt x="126" y="123"/>
                  </a:lnTo>
                  <a:lnTo>
                    <a:pt x="126" y="126"/>
                  </a:lnTo>
                  <a:lnTo>
                    <a:pt x="123" y="126"/>
                  </a:lnTo>
                  <a:lnTo>
                    <a:pt x="123" y="129"/>
                  </a:lnTo>
                  <a:lnTo>
                    <a:pt x="120" y="129"/>
                  </a:lnTo>
                  <a:lnTo>
                    <a:pt x="120" y="132"/>
                  </a:lnTo>
                  <a:lnTo>
                    <a:pt x="117" y="132"/>
                  </a:lnTo>
                  <a:lnTo>
                    <a:pt x="117" y="135"/>
                  </a:lnTo>
                  <a:lnTo>
                    <a:pt x="114" y="135"/>
                  </a:lnTo>
                  <a:lnTo>
                    <a:pt x="111" y="135"/>
                  </a:lnTo>
                  <a:lnTo>
                    <a:pt x="108" y="135"/>
                  </a:lnTo>
                  <a:lnTo>
                    <a:pt x="108" y="138"/>
                  </a:lnTo>
                  <a:lnTo>
                    <a:pt x="105" y="138"/>
                  </a:lnTo>
                  <a:lnTo>
                    <a:pt x="105" y="141"/>
                  </a:lnTo>
                  <a:lnTo>
                    <a:pt x="105" y="144"/>
                  </a:lnTo>
                  <a:lnTo>
                    <a:pt x="105" y="147"/>
                  </a:lnTo>
                  <a:lnTo>
                    <a:pt x="103" y="147"/>
                  </a:lnTo>
                  <a:lnTo>
                    <a:pt x="103" y="150"/>
                  </a:lnTo>
                  <a:lnTo>
                    <a:pt x="100" y="150"/>
                  </a:lnTo>
                  <a:lnTo>
                    <a:pt x="100" y="153"/>
                  </a:lnTo>
                  <a:lnTo>
                    <a:pt x="97" y="153"/>
                  </a:lnTo>
                  <a:lnTo>
                    <a:pt x="97" y="156"/>
                  </a:lnTo>
                  <a:lnTo>
                    <a:pt x="94" y="156"/>
                  </a:lnTo>
                  <a:lnTo>
                    <a:pt x="91" y="156"/>
                  </a:lnTo>
                  <a:lnTo>
                    <a:pt x="91" y="159"/>
                  </a:lnTo>
                  <a:lnTo>
                    <a:pt x="91" y="162"/>
                  </a:lnTo>
                  <a:lnTo>
                    <a:pt x="91" y="164"/>
                  </a:lnTo>
                  <a:lnTo>
                    <a:pt x="88" y="164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82" y="170"/>
                  </a:lnTo>
                  <a:lnTo>
                    <a:pt x="79" y="170"/>
                  </a:lnTo>
                  <a:lnTo>
                    <a:pt x="79" y="173"/>
                  </a:lnTo>
                  <a:lnTo>
                    <a:pt x="79" y="176"/>
                  </a:lnTo>
                  <a:lnTo>
                    <a:pt x="82" y="179"/>
                  </a:lnTo>
                  <a:lnTo>
                    <a:pt x="82" y="182"/>
                  </a:lnTo>
                  <a:lnTo>
                    <a:pt x="82" y="185"/>
                  </a:lnTo>
                  <a:lnTo>
                    <a:pt x="82" y="182"/>
                  </a:lnTo>
                  <a:lnTo>
                    <a:pt x="79" y="182"/>
                  </a:lnTo>
                  <a:lnTo>
                    <a:pt x="79" y="179"/>
                  </a:lnTo>
                  <a:lnTo>
                    <a:pt x="76" y="179"/>
                  </a:lnTo>
                  <a:lnTo>
                    <a:pt x="76" y="176"/>
                  </a:lnTo>
                  <a:lnTo>
                    <a:pt x="73" y="176"/>
                  </a:lnTo>
                  <a:lnTo>
                    <a:pt x="73" y="173"/>
                  </a:lnTo>
                  <a:lnTo>
                    <a:pt x="70" y="173"/>
                  </a:lnTo>
                  <a:lnTo>
                    <a:pt x="70" y="170"/>
                  </a:lnTo>
                  <a:lnTo>
                    <a:pt x="70" y="167"/>
                  </a:lnTo>
                  <a:lnTo>
                    <a:pt x="70" y="164"/>
                  </a:lnTo>
                  <a:lnTo>
                    <a:pt x="67" y="164"/>
                  </a:lnTo>
                  <a:lnTo>
                    <a:pt x="67" y="162"/>
                  </a:lnTo>
                  <a:lnTo>
                    <a:pt x="64" y="162"/>
                  </a:lnTo>
                  <a:lnTo>
                    <a:pt x="64" y="159"/>
                  </a:lnTo>
                  <a:lnTo>
                    <a:pt x="64" y="156"/>
                  </a:lnTo>
                  <a:lnTo>
                    <a:pt x="61" y="156"/>
                  </a:lnTo>
                  <a:lnTo>
                    <a:pt x="59" y="156"/>
                  </a:lnTo>
                  <a:lnTo>
                    <a:pt x="56" y="156"/>
                  </a:lnTo>
                  <a:lnTo>
                    <a:pt x="56" y="153"/>
                  </a:lnTo>
                  <a:lnTo>
                    <a:pt x="53" y="153"/>
                  </a:lnTo>
                  <a:lnTo>
                    <a:pt x="50" y="153"/>
                  </a:lnTo>
                  <a:lnTo>
                    <a:pt x="50" y="150"/>
                  </a:lnTo>
                  <a:lnTo>
                    <a:pt x="47" y="150"/>
                  </a:lnTo>
                  <a:lnTo>
                    <a:pt x="47" y="153"/>
                  </a:lnTo>
                  <a:lnTo>
                    <a:pt x="47" y="150"/>
                  </a:lnTo>
                  <a:lnTo>
                    <a:pt x="44" y="150"/>
                  </a:lnTo>
                  <a:lnTo>
                    <a:pt x="44" y="153"/>
                  </a:lnTo>
                  <a:lnTo>
                    <a:pt x="41" y="153"/>
                  </a:lnTo>
                  <a:lnTo>
                    <a:pt x="38" y="153"/>
                  </a:lnTo>
                  <a:lnTo>
                    <a:pt x="35" y="153"/>
                  </a:lnTo>
                  <a:lnTo>
                    <a:pt x="32" y="153"/>
                  </a:lnTo>
                  <a:lnTo>
                    <a:pt x="29" y="153"/>
                  </a:lnTo>
                  <a:lnTo>
                    <a:pt x="26" y="153"/>
                  </a:lnTo>
                  <a:lnTo>
                    <a:pt x="26" y="156"/>
                  </a:lnTo>
                  <a:lnTo>
                    <a:pt x="23" y="156"/>
                  </a:lnTo>
                  <a:lnTo>
                    <a:pt x="23" y="159"/>
                  </a:lnTo>
                  <a:lnTo>
                    <a:pt x="20" y="159"/>
                  </a:lnTo>
                  <a:lnTo>
                    <a:pt x="17" y="159"/>
                  </a:lnTo>
                  <a:lnTo>
                    <a:pt x="15" y="159"/>
                  </a:lnTo>
                  <a:lnTo>
                    <a:pt x="12" y="159"/>
                  </a:lnTo>
                  <a:lnTo>
                    <a:pt x="12" y="156"/>
                  </a:lnTo>
                  <a:lnTo>
                    <a:pt x="9" y="156"/>
                  </a:lnTo>
                  <a:lnTo>
                    <a:pt x="9" y="159"/>
                  </a:lnTo>
                  <a:lnTo>
                    <a:pt x="6" y="159"/>
                  </a:lnTo>
                  <a:lnTo>
                    <a:pt x="6" y="156"/>
                  </a:lnTo>
                  <a:lnTo>
                    <a:pt x="3" y="159"/>
                  </a:lnTo>
                  <a:lnTo>
                    <a:pt x="3" y="162"/>
                  </a:lnTo>
                  <a:lnTo>
                    <a:pt x="0" y="162"/>
                  </a:lnTo>
                  <a:lnTo>
                    <a:pt x="0" y="159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3" y="147"/>
                  </a:lnTo>
                  <a:lnTo>
                    <a:pt x="3" y="144"/>
                  </a:lnTo>
                  <a:lnTo>
                    <a:pt x="3" y="141"/>
                  </a:lnTo>
                  <a:lnTo>
                    <a:pt x="6" y="141"/>
                  </a:lnTo>
                  <a:lnTo>
                    <a:pt x="3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3" y="123"/>
                  </a:lnTo>
                  <a:lnTo>
                    <a:pt x="3" y="121"/>
                  </a:lnTo>
                  <a:lnTo>
                    <a:pt x="3" y="118"/>
                  </a:lnTo>
                  <a:lnTo>
                    <a:pt x="6" y="118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6" y="115"/>
                  </a:lnTo>
                  <a:lnTo>
                    <a:pt x="6" y="112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9" y="106"/>
                  </a:lnTo>
                  <a:lnTo>
                    <a:pt x="9" y="103"/>
                  </a:lnTo>
                  <a:lnTo>
                    <a:pt x="9" y="100"/>
                  </a:lnTo>
                  <a:lnTo>
                    <a:pt x="12" y="100"/>
                  </a:lnTo>
                  <a:lnTo>
                    <a:pt x="15" y="100"/>
                  </a:lnTo>
                  <a:lnTo>
                    <a:pt x="15" y="97"/>
                  </a:lnTo>
                  <a:lnTo>
                    <a:pt x="17" y="97"/>
                  </a:lnTo>
                  <a:lnTo>
                    <a:pt x="17" y="94"/>
                  </a:lnTo>
                  <a:lnTo>
                    <a:pt x="20" y="94"/>
                  </a:lnTo>
                  <a:lnTo>
                    <a:pt x="23" y="94"/>
                  </a:lnTo>
                  <a:lnTo>
                    <a:pt x="23" y="91"/>
                  </a:lnTo>
                  <a:lnTo>
                    <a:pt x="23" y="88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29" y="77"/>
                  </a:lnTo>
                  <a:lnTo>
                    <a:pt x="29" y="74"/>
                  </a:lnTo>
                  <a:lnTo>
                    <a:pt x="29" y="71"/>
                  </a:lnTo>
                  <a:lnTo>
                    <a:pt x="32" y="71"/>
                  </a:lnTo>
                  <a:lnTo>
                    <a:pt x="29" y="71"/>
                  </a:lnTo>
                  <a:lnTo>
                    <a:pt x="29" y="68"/>
                  </a:lnTo>
                  <a:lnTo>
                    <a:pt x="29" y="65"/>
                  </a:lnTo>
                  <a:lnTo>
                    <a:pt x="32" y="65"/>
                  </a:lnTo>
                  <a:lnTo>
                    <a:pt x="32" y="62"/>
                  </a:lnTo>
                  <a:lnTo>
                    <a:pt x="32" y="59"/>
                  </a:lnTo>
                  <a:lnTo>
                    <a:pt x="32" y="56"/>
                  </a:lnTo>
                  <a:lnTo>
                    <a:pt x="32" y="53"/>
                  </a:lnTo>
                  <a:lnTo>
                    <a:pt x="32" y="50"/>
                  </a:lnTo>
                  <a:lnTo>
                    <a:pt x="32" y="47"/>
                  </a:lnTo>
                  <a:lnTo>
                    <a:pt x="32" y="44"/>
                  </a:lnTo>
                  <a:lnTo>
                    <a:pt x="35" y="44"/>
                  </a:lnTo>
                  <a:lnTo>
                    <a:pt x="38" y="44"/>
                  </a:lnTo>
                  <a:lnTo>
                    <a:pt x="41" y="44"/>
                  </a:lnTo>
                  <a:lnTo>
                    <a:pt x="41" y="41"/>
                  </a:lnTo>
                  <a:lnTo>
                    <a:pt x="41" y="38"/>
                  </a:lnTo>
                  <a:lnTo>
                    <a:pt x="44" y="38"/>
                  </a:lnTo>
                  <a:lnTo>
                    <a:pt x="41" y="38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Freeform 13"/>
            <p:cNvSpPr>
              <a:spLocks/>
            </p:cNvSpPr>
            <p:nvPr/>
          </p:nvSpPr>
          <p:spPr bwMode="auto">
            <a:xfrm>
              <a:off x="-104225" y="2443333"/>
              <a:ext cx="426931" cy="388549"/>
            </a:xfrm>
            <a:custGeom>
              <a:avLst/>
              <a:gdLst>
                <a:gd name="T0" fmla="*/ 2147483647 w 197"/>
                <a:gd name="T1" fmla="*/ 2147483647 h 220"/>
                <a:gd name="T2" fmla="*/ 2147483647 w 197"/>
                <a:gd name="T3" fmla="*/ 2147483647 h 220"/>
                <a:gd name="T4" fmla="*/ 2147483647 w 197"/>
                <a:gd name="T5" fmla="*/ 2147483647 h 220"/>
                <a:gd name="T6" fmla="*/ 2147483647 w 197"/>
                <a:gd name="T7" fmla="*/ 2147483647 h 220"/>
                <a:gd name="T8" fmla="*/ 2147483647 w 197"/>
                <a:gd name="T9" fmla="*/ 2147483647 h 220"/>
                <a:gd name="T10" fmla="*/ 2147483647 w 197"/>
                <a:gd name="T11" fmla="*/ 2147483647 h 220"/>
                <a:gd name="T12" fmla="*/ 2147483647 w 197"/>
                <a:gd name="T13" fmla="*/ 2147483647 h 220"/>
                <a:gd name="T14" fmla="*/ 2147483647 w 197"/>
                <a:gd name="T15" fmla="*/ 2147483647 h 220"/>
                <a:gd name="T16" fmla="*/ 2147483647 w 197"/>
                <a:gd name="T17" fmla="*/ 2147483647 h 220"/>
                <a:gd name="T18" fmla="*/ 2147483647 w 197"/>
                <a:gd name="T19" fmla="*/ 2147483647 h 220"/>
                <a:gd name="T20" fmla="*/ 2147483647 w 197"/>
                <a:gd name="T21" fmla="*/ 2147483647 h 220"/>
                <a:gd name="T22" fmla="*/ 2147483647 w 197"/>
                <a:gd name="T23" fmla="*/ 2147483647 h 220"/>
                <a:gd name="T24" fmla="*/ 2147483647 w 197"/>
                <a:gd name="T25" fmla="*/ 2147483647 h 220"/>
                <a:gd name="T26" fmla="*/ 2147483647 w 197"/>
                <a:gd name="T27" fmla="*/ 2147483647 h 220"/>
                <a:gd name="T28" fmla="*/ 2147483647 w 197"/>
                <a:gd name="T29" fmla="*/ 2147483647 h 220"/>
                <a:gd name="T30" fmla="*/ 2147483647 w 197"/>
                <a:gd name="T31" fmla="*/ 2147483647 h 220"/>
                <a:gd name="T32" fmla="*/ 2147483647 w 197"/>
                <a:gd name="T33" fmla="*/ 2147483647 h 220"/>
                <a:gd name="T34" fmla="*/ 2147483647 w 197"/>
                <a:gd name="T35" fmla="*/ 2147483647 h 220"/>
                <a:gd name="T36" fmla="*/ 2147483647 w 197"/>
                <a:gd name="T37" fmla="*/ 2147483647 h 220"/>
                <a:gd name="T38" fmla="*/ 2147483647 w 197"/>
                <a:gd name="T39" fmla="*/ 2147483647 h 220"/>
                <a:gd name="T40" fmla="*/ 2147483647 w 197"/>
                <a:gd name="T41" fmla="*/ 2147483647 h 220"/>
                <a:gd name="T42" fmla="*/ 2147483647 w 197"/>
                <a:gd name="T43" fmla="*/ 2147483647 h 220"/>
                <a:gd name="T44" fmla="*/ 2147483647 w 197"/>
                <a:gd name="T45" fmla="*/ 2147483647 h 220"/>
                <a:gd name="T46" fmla="*/ 2147483647 w 197"/>
                <a:gd name="T47" fmla="*/ 2147483647 h 220"/>
                <a:gd name="T48" fmla="*/ 2147483647 w 197"/>
                <a:gd name="T49" fmla="*/ 2147483647 h 220"/>
                <a:gd name="T50" fmla="*/ 2147483647 w 197"/>
                <a:gd name="T51" fmla="*/ 2147483647 h 220"/>
                <a:gd name="T52" fmla="*/ 2147483647 w 197"/>
                <a:gd name="T53" fmla="*/ 2147483647 h 220"/>
                <a:gd name="T54" fmla="*/ 2147483647 w 197"/>
                <a:gd name="T55" fmla="*/ 2147483647 h 220"/>
                <a:gd name="T56" fmla="*/ 2147483647 w 197"/>
                <a:gd name="T57" fmla="*/ 2147483647 h 220"/>
                <a:gd name="T58" fmla="*/ 2147483647 w 197"/>
                <a:gd name="T59" fmla="*/ 2147483647 h 220"/>
                <a:gd name="T60" fmla="*/ 2147483647 w 197"/>
                <a:gd name="T61" fmla="*/ 2147483647 h 220"/>
                <a:gd name="T62" fmla="*/ 2147483647 w 197"/>
                <a:gd name="T63" fmla="*/ 2147483647 h 220"/>
                <a:gd name="T64" fmla="*/ 2147483647 w 197"/>
                <a:gd name="T65" fmla="*/ 2147483647 h 220"/>
                <a:gd name="T66" fmla="*/ 2147483647 w 197"/>
                <a:gd name="T67" fmla="*/ 2147483647 h 220"/>
                <a:gd name="T68" fmla="*/ 2147483647 w 197"/>
                <a:gd name="T69" fmla="*/ 2147483647 h 220"/>
                <a:gd name="T70" fmla="*/ 2147483647 w 197"/>
                <a:gd name="T71" fmla="*/ 2147483647 h 220"/>
                <a:gd name="T72" fmla="*/ 2147483647 w 197"/>
                <a:gd name="T73" fmla="*/ 2147483647 h 220"/>
                <a:gd name="T74" fmla="*/ 2147483647 w 197"/>
                <a:gd name="T75" fmla="*/ 2147483647 h 220"/>
                <a:gd name="T76" fmla="*/ 2147483647 w 197"/>
                <a:gd name="T77" fmla="*/ 2147483647 h 220"/>
                <a:gd name="T78" fmla="*/ 2147483647 w 197"/>
                <a:gd name="T79" fmla="*/ 2147483647 h 220"/>
                <a:gd name="T80" fmla="*/ 2147483647 w 197"/>
                <a:gd name="T81" fmla="*/ 2147483647 h 220"/>
                <a:gd name="T82" fmla="*/ 2147483647 w 197"/>
                <a:gd name="T83" fmla="*/ 2147483647 h 220"/>
                <a:gd name="T84" fmla="*/ 2147483647 w 197"/>
                <a:gd name="T85" fmla="*/ 2147483647 h 220"/>
                <a:gd name="T86" fmla="*/ 2147483647 w 197"/>
                <a:gd name="T87" fmla="*/ 2147483647 h 220"/>
                <a:gd name="T88" fmla="*/ 2147483647 w 197"/>
                <a:gd name="T89" fmla="*/ 2147483647 h 220"/>
                <a:gd name="T90" fmla="*/ 2147483647 w 197"/>
                <a:gd name="T91" fmla="*/ 2147483647 h 220"/>
                <a:gd name="T92" fmla="*/ 2147483647 w 197"/>
                <a:gd name="T93" fmla="*/ 2147483647 h 220"/>
                <a:gd name="T94" fmla="*/ 2147483647 w 197"/>
                <a:gd name="T95" fmla="*/ 2147483647 h 220"/>
                <a:gd name="T96" fmla="*/ 2147483647 w 197"/>
                <a:gd name="T97" fmla="*/ 2147483647 h 220"/>
                <a:gd name="T98" fmla="*/ 2147483647 w 197"/>
                <a:gd name="T99" fmla="*/ 2147483647 h 220"/>
                <a:gd name="T100" fmla="*/ 2147483647 w 197"/>
                <a:gd name="T101" fmla="*/ 2147483647 h 220"/>
                <a:gd name="T102" fmla="*/ 2147483647 w 197"/>
                <a:gd name="T103" fmla="*/ 2147483647 h 220"/>
                <a:gd name="T104" fmla="*/ 2147483647 w 197"/>
                <a:gd name="T105" fmla="*/ 2147483647 h 220"/>
                <a:gd name="T106" fmla="*/ 2147483647 w 197"/>
                <a:gd name="T107" fmla="*/ 2147483647 h 220"/>
                <a:gd name="T108" fmla="*/ 2147483647 w 197"/>
                <a:gd name="T109" fmla="*/ 2147483647 h 220"/>
                <a:gd name="T110" fmla="*/ 2147483647 w 197"/>
                <a:gd name="T111" fmla="*/ 2147483647 h 220"/>
                <a:gd name="T112" fmla="*/ 2147483647 w 197"/>
                <a:gd name="T113" fmla="*/ 2147483647 h 220"/>
                <a:gd name="T114" fmla="*/ 2147483647 w 197"/>
                <a:gd name="T115" fmla="*/ 2147483647 h 22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97"/>
                <a:gd name="T175" fmla="*/ 0 h 220"/>
                <a:gd name="T176" fmla="*/ 197 w 197"/>
                <a:gd name="T177" fmla="*/ 220 h 22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97" h="220">
                  <a:moveTo>
                    <a:pt x="27" y="3"/>
                  </a:moveTo>
                  <a:lnTo>
                    <a:pt x="29" y="3"/>
                  </a:lnTo>
                  <a:lnTo>
                    <a:pt x="35" y="3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3" y="0"/>
                  </a:lnTo>
                  <a:lnTo>
                    <a:pt x="53" y="3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9"/>
                  </a:lnTo>
                  <a:lnTo>
                    <a:pt x="56" y="12"/>
                  </a:lnTo>
                  <a:lnTo>
                    <a:pt x="56" y="15"/>
                  </a:lnTo>
                  <a:lnTo>
                    <a:pt x="59" y="15"/>
                  </a:lnTo>
                  <a:lnTo>
                    <a:pt x="62" y="15"/>
                  </a:lnTo>
                  <a:lnTo>
                    <a:pt x="65" y="15"/>
                  </a:lnTo>
                  <a:lnTo>
                    <a:pt x="65" y="18"/>
                  </a:lnTo>
                  <a:lnTo>
                    <a:pt x="62" y="18"/>
                  </a:lnTo>
                  <a:lnTo>
                    <a:pt x="65" y="18"/>
                  </a:lnTo>
                  <a:lnTo>
                    <a:pt x="68" y="18"/>
                  </a:lnTo>
                  <a:lnTo>
                    <a:pt x="71" y="18"/>
                  </a:lnTo>
                  <a:lnTo>
                    <a:pt x="71" y="20"/>
                  </a:lnTo>
                  <a:lnTo>
                    <a:pt x="73" y="20"/>
                  </a:lnTo>
                  <a:lnTo>
                    <a:pt x="73" y="23"/>
                  </a:lnTo>
                  <a:lnTo>
                    <a:pt x="73" y="20"/>
                  </a:lnTo>
                  <a:lnTo>
                    <a:pt x="76" y="20"/>
                  </a:lnTo>
                  <a:lnTo>
                    <a:pt x="79" y="20"/>
                  </a:lnTo>
                  <a:lnTo>
                    <a:pt x="82" y="20"/>
                  </a:lnTo>
                  <a:lnTo>
                    <a:pt x="79" y="20"/>
                  </a:lnTo>
                  <a:lnTo>
                    <a:pt x="82" y="20"/>
                  </a:lnTo>
                  <a:lnTo>
                    <a:pt x="82" y="23"/>
                  </a:lnTo>
                  <a:lnTo>
                    <a:pt x="79" y="23"/>
                  </a:lnTo>
                  <a:lnTo>
                    <a:pt x="82" y="23"/>
                  </a:lnTo>
                  <a:lnTo>
                    <a:pt x="82" y="26"/>
                  </a:lnTo>
                  <a:lnTo>
                    <a:pt x="82" y="29"/>
                  </a:lnTo>
                  <a:lnTo>
                    <a:pt x="85" y="29"/>
                  </a:lnTo>
                  <a:lnTo>
                    <a:pt x="85" y="32"/>
                  </a:lnTo>
                  <a:lnTo>
                    <a:pt x="88" y="32"/>
                  </a:lnTo>
                  <a:lnTo>
                    <a:pt x="91" y="32"/>
                  </a:lnTo>
                  <a:lnTo>
                    <a:pt x="91" y="29"/>
                  </a:lnTo>
                  <a:lnTo>
                    <a:pt x="94" y="29"/>
                  </a:lnTo>
                  <a:lnTo>
                    <a:pt x="97" y="29"/>
                  </a:lnTo>
                  <a:lnTo>
                    <a:pt x="100" y="29"/>
                  </a:lnTo>
                  <a:lnTo>
                    <a:pt x="103" y="32"/>
                  </a:lnTo>
                  <a:lnTo>
                    <a:pt x="106" y="32"/>
                  </a:lnTo>
                  <a:lnTo>
                    <a:pt x="109" y="32"/>
                  </a:lnTo>
                  <a:lnTo>
                    <a:pt x="112" y="32"/>
                  </a:lnTo>
                  <a:lnTo>
                    <a:pt x="115" y="32"/>
                  </a:lnTo>
                  <a:lnTo>
                    <a:pt x="117" y="29"/>
                  </a:lnTo>
                  <a:lnTo>
                    <a:pt x="120" y="26"/>
                  </a:lnTo>
                  <a:lnTo>
                    <a:pt x="123" y="26"/>
                  </a:lnTo>
                  <a:lnTo>
                    <a:pt x="126" y="26"/>
                  </a:lnTo>
                  <a:lnTo>
                    <a:pt x="129" y="26"/>
                  </a:lnTo>
                  <a:lnTo>
                    <a:pt x="135" y="26"/>
                  </a:lnTo>
                  <a:lnTo>
                    <a:pt x="138" y="29"/>
                  </a:lnTo>
                  <a:lnTo>
                    <a:pt x="141" y="29"/>
                  </a:lnTo>
                  <a:lnTo>
                    <a:pt x="144" y="29"/>
                  </a:lnTo>
                  <a:lnTo>
                    <a:pt x="144" y="32"/>
                  </a:lnTo>
                  <a:lnTo>
                    <a:pt x="144" y="35"/>
                  </a:lnTo>
                  <a:lnTo>
                    <a:pt x="147" y="35"/>
                  </a:lnTo>
                  <a:lnTo>
                    <a:pt x="147" y="38"/>
                  </a:lnTo>
                  <a:lnTo>
                    <a:pt x="144" y="38"/>
                  </a:lnTo>
                  <a:lnTo>
                    <a:pt x="144" y="41"/>
                  </a:lnTo>
                  <a:lnTo>
                    <a:pt x="147" y="41"/>
                  </a:lnTo>
                  <a:lnTo>
                    <a:pt x="147" y="44"/>
                  </a:lnTo>
                  <a:lnTo>
                    <a:pt x="147" y="47"/>
                  </a:lnTo>
                  <a:lnTo>
                    <a:pt x="150" y="50"/>
                  </a:lnTo>
                  <a:lnTo>
                    <a:pt x="153" y="50"/>
                  </a:lnTo>
                  <a:lnTo>
                    <a:pt x="153" y="53"/>
                  </a:lnTo>
                  <a:lnTo>
                    <a:pt x="153" y="56"/>
                  </a:lnTo>
                  <a:lnTo>
                    <a:pt x="150" y="56"/>
                  </a:lnTo>
                  <a:lnTo>
                    <a:pt x="150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59" y="59"/>
                  </a:lnTo>
                  <a:lnTo>
                    <a:pt x="161" y="62"/>
                  </a:lnTo>
                  <a:lnTo>
                    <a:pt x="164" y="62"/>
                  </a:lnTo>
                  <a:lnTo>
                    <a:pt x="167" y="64"/>
                  </a:lnTo>
                  <a:lnTo>
                    <a:pt x="170" y="67"/>
                  </a:lnTo>
                  <a:lnTo>
                    <a:pt x="173" y="70"/>
                  </a:lnTo>
                  <a:lnTo>
                    <a:pt x="176" y="73"/>
                  </a:lnTo>
                  <a:lnTo>
                    <a:pt x="176" y="76"/>
                  </a:lnTo>
                  <a:lnTo>
                    <a:pt x="176" y="79"/>
                  </a:lnTo>
                  <a:lnTo>
                    <a:pt x="179" y="79"/>
                  </a:lnTo>
                  <a:lnTo>
                    <a:pt x="182" y="82"/>
                  </a:lnTo>
                  <a:lnTo>
                    <a:pt x="182" y="85"/>
                  </a:lnTo>
                  <a:lnTo>
                    <a:pt x="182" y="88"/>
                  </a:lnTo>
                  <a:lnTo>
                    <a:pt x="185" y="91"/>
                  </a:lnTo>
                  <a:lnTo>
                    <a:pt x="185" y="94"/>
                  </a:lnTo>
                  <a:lnTo>
                    <a:pt x="188" y="97"/>
                  </a:lnTo>
                  <a:lnTo>
                    <a:pt x="188" y="100"/>
                  </a:lnTo>
                  <a:lnTo>
                    <a:pt x="188" y="103"/>
                  </a:lnTo>
                  <a:lnTo>
                    <a:pt x="191" y="106"/>
                  </a:lnTo>
                  <a:lnTo>
                    <a:pt x="191" y="108"/>
                  </a:lnTo>
                  <a:lnTo>
                    <a:pt x="191" y="111"/>
                  </a:lnTo>
                  <a:lnTo>
                    <a:pt x="194" y="114"/>
                  </a:lnTo>
                  <a:lnTo>
                    <a:pt x="194" y="117"/>
                  </a:lnTo>
                  <a:lnTo>
                    <a:pt x="194" y="120"/>
                  </a:lnTo>
                  <a:lnTo>
                    <a:pt x="197" y="123"/>
                  </a:lnTo>
                  <a:lnTo>
                    <a:pt x="194" y="126"/>
                  </a:lnTo>
                  <a:lnTo>
                    <a:pt x="194" y="129"/>
                  </a:lnTo>
                  <a:lnTo>
                    <a:pt x="194" y="132"/>
                  </a:lnTo>
                  <a:lnTo>
                    <a:pt x="191" y="135"/>
                  </a:lnTo>
                  <a:lnTo>
                    <a:pt x="191" y="138"/>
                  </a:lnTo>
                  <a:lnTo>
                    <a:pt x="191" y="141"/>
                  </a:lnTo>
                  <a:lnTo>
                    <a:pt x="188" y="144"/>
                  </a:lnTo>
                  <a:lnTo>
                    <a:pt x="188" y="147"/>
                  </a:lnTo>
                  <a:lnTo>
                    <a:pt x="188" y="149"/>
                  </a:lnTo>
                  <a:lnTo>
                    <a:pt x="185" y="155"/>
                  </a:lnTo>
                  <a:lnTo>
                    <a:pt x="185" y="158"/>
                  </a:lnTo>
                  <a:lnTo>
                    <a:pt x="182" y="161"/>
                  </a:lnTo>
                  <a:lnTo>
                    <a:pt x="182" y="164"/>
                  </a:lnTo>
                  <a:lnTo>
                    <a:pt x="179" y="167"/>
                  </a:lnTo>
                  <a:lnTo>
                    <a:pt x="179" y="170"/>
                  </a:lnTo>
                  <a:lnTo>
                    <a:pt x="179" y="173"/>
                  </a:lnTo>
                  <a:lnTo>
                    <a:pt x="179" y="176"/>
                  </a:lnTo>
                  <a:lnTo>
                    <a:pt x="179" y="179"/>
                  </a:lnTo>
                  <a:lnTo>
                    <a:pt x="179" y="182"/>
                  </a:lnTo>
                  <a:lnTo>
                    <a:pt x="179" y="188"/>
                  </a:lnTo>
                  <a:lnTo>
                    <a:pt x="179" y="191"/>
                  </a:lnTo>
                  <a:lnTo>
                    <a:pt x="179" y="193"/>
                  </a:lnTo>
                  <a:lnTo>
                    <a:pt x="179" y="199"/>
                  </a:lnTo>
                  <a:lnTo>
                    <a:pt x="179" y="202"/>
                  </a:lnTo>
                  <a:lnTo>
                    <a:pt x="179" y="205"/>
                  </a:lnTo>
                  <a:lnTo>
                    <a:pt x="179" y="208"/>
                  </a:lnTo>
                  <a:lnTo>
                    <a:pt x="179" y="214"/>
                  </a:lnTo>
                  <a:lnTo>
                    <a:pt x="176" y="214"/>
                  </a:lnTo>
                  <a:lnTo>
                    <a:pt x="173" y="214"/>
                  </a:lnTo>
                  <a:lnTo>
                    <a:pt x="170" y="214"/>
                  </a:lnTo>
                  <a:lnTo>
                    <a:pt x="170" y="217"/>
                  </a:lnTo>
                  <a:lnTo>
                    <a:pt x="167" y="217"/>
                  </a:lnTo>
                  <a:lnTo>
                    <a:pt x="164" y="217"/>
                  </a:lnTo>
                  <a:lnTo>
                    <a:pt x="167" y="220"/>
                  </a:lnTo>
                  <a:lnTo>
                    <a:pt x="164" y="220"/>
                  </a:lnTo>
                  <a:lnTo>
                    <a:pt x="164" y="217"/>
                  </a:lnTo>
                  <a:lnTo>
                    <a:pt x="161" y="217"/>
                  </a:lnTo>
                  <a:lnTo>
                    <a:pt x="161" y="220"/>
                  </a:lnTo>
                  <a:lnTo>
                    <a:pt x="161" y="217"/>
                  </a:lnTo>
                  <a:lnTo>
                    <a:pt x="159" y="217"/>
                  </a:lnTo>
                  <a:lnTo>
                    <a:pt x="156" y="217"/>
                  </a:lnTo>
                  <a:lnTo>
                    <a:pt x="153" y="220"/>
                  </a:lnTo>
                  <a:lnTo>
                    <a:pt x="147" y="220"/>
                  </a:lnTo>
                  <a:lnTo>
                    <a:pt x="144" y="220"/>
                  </a:lnTo>
                  <a:lnTo>
                    <a:pt x="144" y="217"/>
                  </a:lnTo>
                  <a:lnTo>
                    <a:pt x="141" y="217"/>
                  </a:lnTo>
                  <a:lnTo>
                    <a:pt x="138" y="217"/>
                  </a:lnTo>
                  <a:lnTo>
                    <a:pt x="138" y="214"/>
                  </a:lnTo>
                  <a:lnTo>
                    <a:pt x="135" y="214"/>
                  </a:lnTo>
                  <a:lnTo>
                    <a:pt x="135" y="211"/>
                  </a:lnTo>
                  <a:lnTo>
                    <a:pt x="132" y="211"/>
                  </a:lnTo>
                  <a:lnTo>
                    <a:pt x="132" y="208"/>
                  </a:lnTo>
                  <a:lnTo>
                    <a:pt x="132" y="205"/>
                  </a:lnTo>
                  <a:lnTo>
                    <a:pt x="132" y="202"/>
                  </a:lnTo>
                  <a:lnTo>
                    <a:pt x="129" y="202"/>
                  </a:lnTo>
                  <a:lnTo>
                    <a:pt x="126" y="202"/>
                  </a:lnTo>
                  <a:lnTo>
                    <a:pt x="126" y="199"/>
                  </a:lnTo>
                  <a:lnTo>
                    <a:pt x="123" y="199"/>
                  </a:lnTo>
                  <a:lnTo>
                    <a:pt x="123" y="196"/>
                  </a:lnTo>
                  <a:lnTo>
                    <a:pt x="120" y="196"/>
                  </a:lnTo>
                  <a:lnTo>
                    <a:pt x="120" y="193"/>
                  </a:lnTo>
                  <a:lnTo>
                    <a:pt x="120" y="191"/>
                  </a:lnTo>
                  <a:lnTo>
                    <a:pt x="120" y="188"/>
                  </a:lnTo>
                  <a:lnTo>
                    <a:pt x="120" y="185"/>
                  </a:lnTo>
                  <a:lnTo>
                    <a:pt x="120" y="182"/>
                  </a:lnTo>
                  <a:lnTo>
                    <a:pt x="120" y="176"/>
                  </a:lnTo>
                  <a:lnTo>
                    <a:pt x="120" y="173"/>
                  </a:lnTo>
                  <a:lnTo>
                    <a:pt x="120" y="170"/>
                  </a:lnTo>
                  <a:lnTo>
                    <a:pt x="120" y="167"/>
                  </a:lnTo>
                  <a:lnTo>
                    <a:pt x="120" y="164"/>
                  </a:lnTo>
                  <a:lnTo>
                    <a:pt x="120" y="161"/>
                  </a:lnTo>
                  <a:lnTo>
                    <a:pt x="120" y="158"/>
                  </a:lnTo>
                  <a:lnTo>
                    <a:pt x="117" y="158"/>
                  </a:lnTo>
                  <a:lnTo>
                    <a:pt x="117" y="155"/>
                  </a:lnTo>
                  <a:lnTo>
                    <a:pt x="115" y="155"/>
                  </a:lnTo>
                  <a:lnTo>
                    <a:pt x="115" y="152"/>
                  </a:lnTo>
                  <a:lnTo>
                    <a:pt x="112" y="152"/>
                  </a:lnTo>
                  <a:lnTo>
                    <a:pt x="112" y="149"/>
                  </a:lnTo>
                  <a:lnTo>
                    <a:pt x="112" y="147"/>
                  </a:lnTo>
                  <a:lnTo>
                    <a:pt x="109" y="147"/>
                  </a:lnTo>
                  <a:lnTo>
                    <a:pt x="106" y="144"/>
                  </a:lnTo>
                  <a:lnTo>
                    <a:pt x="103" y="144"/>
                  </a:lnTo>
                  <a:lnTo>
                    <a:pt x="103" y="141"/>
                  </a:lnTo>
                  <a:lnTo>
                    <a:pt x="100" y="141"/>
                  </a:lnTo>
                  <a:lnTo>
                    <a:pt x="100" y="138"/>
                  </a:lnTo>
                  <a:lnTo>
                    <a:pt x="97" y="138"/>
                  </a:lnTo>
                  <a:lnTo>
                    <a:pt x="97" y="135"/>
                  </a:lnTo>
                  <a:lnTo>
                    <a:pt x="100" y="135"/>
                  </a:lnTo>
                  <a:lnTo>
                    <a:pt x="97" y="135"/>
                  </a:lnTo>
                  <a:lnTo>
                    <a:pt x="97" y="132"/>
                  </a:lnTo>
                  <a:lnTo>
                    <a:pt x="97" y="129"/>
                  </a:lnTo>
                  <a:lnTo>
                    <a:pt x="94" y="129"/>
                  </a:lnTo>
                  <a:lnTo>
                    <a:pt x="94" y="126"/>
                  </a:lnTo>
                  <a:lnTo>
                    <a:pt x="91" y="126"/>
                  </a:lnTo>
                  <a:lnTo>
                    <a:pt x="91" y="123"/>
                  </a:lnTo>
                  <a:lnTo>
                    <a:pt x="88" y="123"/>
                  </a:lnTo>
                  <a:lnTo>
                    <a:pt x="85" y="123"/>
                  </a:lnTo>
                  <a:lnTo>
                    <a:pt x="85" y="120"/>
                  </a:lnTo>
                  <a:lnTo>
                    <a:pt x="82" y="120"/>
                  </a:lnTo>
                  <a:lnTo>
                    <a:pt x="82" y="117"/>
                  </a:lnTo>
                  <a:lnTo>
                    <a:pt x="79" y="117"/>
                  </a:lnTo>
                  <a:lnTo>
                    <a:pt x="79" y="114"/>
                  </a:lnTo>
                  <a:lnTo>
                    <a:pt x="76" y="114"/>
                  </a:lnTo>
                  <a:lnTo>
                    <a:pt x="76" y="111"/>
                  </a:lnTo>
                  <a:lnTo>
                    <a:pt x="73" y="111"/>
                  </a:lnTo>
                  <a:lnTo>
                    <a:pt x="73" y="108"/>
                  </a:lnTo>
                  <a:lnTo>
                    <a:pt x="71" y="108"/>
                  </a:lnTo>
                  <a:lnTo>
                    <a:pt x="71" y="106"/>
                  </a:lnTo>
                  <a:lnTo>
                    <a:pt x="68" y="106"/>
                  </a:lnTo>
                  <a:lnTo>
                    <a:pt x="68" y="103"/>
                  </a:lnTo>
                  <a:lnTo>
                    <a:pt x="65" y="103"/>
                  </a:lnTo>
                  <a:lnTo>
                    <a:pt x="65" y="100"/>
                  </a:lnTo>
                  <a:lnTo>
                    <a:pt x="62" y="100"/>
                  </a:lnTo>
                  <a:lnTo>
                    <a:pt x="59" y="100"/>
                  </a:lnTo>
                  <a:lnTo>
                    <a:pt x="56" y="100"/>
                  </a:lnTo>
                  <a:lnTo>
                    <a:pt x="53" y="100"/>
                  </a:lnTo>
                  <a:lnTo>
                    <a:pt x="50" y="100"/>
                  </a:lnTo>
                  <a:lnTo>
                    <a:pt x="50" y="97"/>
                  </a:lnTo>
                  <a:lnTo>
                    <a:pt x="47" y="97"/>
                  </a:lnTo>
                  <a:lnTo>
                    <a:pt x="44" y="97"/>
                  </a:lnTo>
                  <a:lnTo>
                    <a:pt x="44" y="100"/>
                  </a:lnTo>
                  <a:lnTo>
                    <a:pt x="44" y="97"/>
                  </a:lnTo>
                  <a:lnTo>
                    <a:pt x="41" y="97"/>
                  </a:lnTo>
                  <a:lnTo>
                    <a:pt x="41" y="100"/>
                  </a:lnTo>
                  <a:lnTo>
                    <a:pt x="41" y="97"/>
                  </a:lnTo>
                  <a:lnTo>
                    <a:pt x="38" y="97"/>
                  </a:lnTo>
                  <a:lnTo>
                    <a:pt x="38" y="100"/>
                  </a:lnTo>
                  <a:lnTo>
                    <a:pt x="35" y="100"/>
                  </a:lnTo>
                  <a:lnTo>
                    <a:pt x="35" y="97"/>
                  </a:lnTo>
                  <a:lnTo>
                    <a:pt x="35" y="100"/>
                  </a:lnTo>
                  <a:lnTo>
                    <a:pt x="32" y="100"/>
                  </a:lnTo>
                  <a:lnTo>
                    <a:pt x="32" y="97"/>
                  </a:lnTo>
                  <a:lnTo>
                    <a:pt x="32" y="94"/>
                  </a:lnTo>
                  <a:lnTo>
                    <a:pt x="32" y="91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2" y="88"/>
                  </a:lnTo>
                  <a:lnTo>
                    <a:pt x="32" y="85"/>
                  </a:lnTo>
                  <a:lnTo>
                    <a:pt x="35" y="85"/>
                  </a:lnTo>
                  <a:lnTo>
                    <a:pt x="32" y="85"/>
                  </a:lnTo>
                  <a:lnTo>
                    <a:pt x="35" y="82"/>
                  </a:lnTo>
                  <a:lnTo>
                    <a:pt x="35" y="79"/>
                  </a:lnTo>
                  <a:lnTo>
                    <a:pt x="32" y="79"/>
                  </a:lnTo>
                  <a:lnTo>
                    <a:pt x="32" y="76"/>
                  </a:lnTo>
                  <a:lnTo>
                    <a:pt x="32" y="73"/>
                  </a:lnTo>
                  <a:lnTo>
                    <a:pt x="35" y="73"/>
                  </a:lnTo>
                  <a:lnTo>
                    <a:pt x="35" y="70"/>
                  </a:lnTo>
                  <a:lnTo>
                    <a:pt x="35" y="67"/>
                  </a:lnTo>
                  <a:lnTo>
                    <a:pt x="35" y="64"/>
                  </a:lnTo>
                  <a:lnTo>
                    <a:pt x="32" y="64"/>
                  </a:lnTo>
                  <a:lnTo>
                    <a:pt x="35" y="64"/>
                  </a:lnTo>
                  <a:lnTo>
                    <a:pt x="35" y="62"/>
                  </a:lnTo>
                  <a:lnTo>
                    <a:pt x="32" y="62"/>
                  </a:lnTo>
                  <a:lnTo>
                    <a:pt x="32" y="59"/>
                  </a:lnTo>
                  <a:lnTo>
                    <a:pt x="29" y="59"/>
                  </a:lnTo>
                  <a:lnTo>
                    <a:pt x="29" y="56"/>
                  </a:lnTo>
                  <a:lnTo>
                    <a:pt x="27" y="56"/>
                  </a:lnTo>
                  <a:lnTo>
                    <a:pt x="27" y="53"/>
                  </a:lnTo>
                  <a:lnTo>
                    <a:pt x="24" y="53"/>
                  </a:lnTo>
                  <a:lnTo>
                    <a:pt x="24" y="50"/>
                  </a:lnTo>
                  <a:lnTo>
                    <a:pt x="24" y="47"/>
                  </a:lnTo>
                  <a:lnTo>
                    <a:pt x="21" y="44"/>
                  </a:lnTo>
                  <a:lnTo>
                    <a:pt x="21" y="41"/>
                  </a:lnTo>
                  <a:lnTo>
                    <a:pt x="18" y="41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2" y="38"/>
                  </a:lnTo>
                  <a:lnTo>
                    <a:pt x="9" y="38"/>
                  </a:lnTo>
                  <a:lnTo>
                    <a:pt x="9" y="35"/>
                  </a:lnTo>
                  <a:lnTo>
                    <a:pt x="6" y="35"/>
                  </a:lnTo>
                  <a:lnTo>
                    <a:pt x="3" y="35"/>
                  </a:lnTo>
                  <a:lnTo>
                    <a:pt x="0" y="35"/>
                  </a:lnTo>
                  <a:lnTo>
                    <a:pt x="3" y="32"/>
                  </a:lnTo>
                  <a:lnTo>
                    <a:pt x="6" y="32"/>
                  </a:lnTo>
                  <a:lnTo>
                    <a:pt x="9" y="29"/>
                  </a:lnTo>
                  <a:lnTo>
                    <a:pt x="9" y="26"/>
                  </a:lnTo>
                  <a:lnTo>
                    <a:pt x="12" y="26"/>
                  </a:lnTo>
                  <a:lnTo>
                    <a:pt x="12" y="23"/>
                  </a:lnTo>
                  <a:lnTo>
                    <a:pt x="15" y="23"/>
                  </a:lnTo>
                  <a:lnTo>
                    <a:pt x="18" y="23"/>
                  </a:lnTo>
                  <a:lnTo>
                    <a:pt x="18" y="20"/>
                  </a:lnTo>
                  <a:lnTo>
                    <a:pt x="18" y="18"/>
                  </a:lnTo>
                  <a:lnTo>
                    <a:pt x="18" y="15"/>
                  </a:lnTo>
                  <a:lnTo>
                    <a:pt x="21" y="15"/>
                  </a:lnTo>
                  <a:lnTo>
                    <a:pt x="24" y="15"/>
                  </a:lnTo>
                  <a:lnTo>
                    <a:pt x="24" y="12"/>
                  </a:lnTo>
                  <a:lnTo>
                    <a:pt x="24" y="9"/>
                  </a:lnTo>
                  <a:lnTo>
                    <a:pt x="27" y="9"/>
                  </a:lnTo>
                  <a:lnTo>
                    <a:pt x="27" y="6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Freeform 14"/>
            <p:cNvSpPr>
              <a:spLocks/>
            </p:cNvSpPr>
            <p:nvPr/>
          </p:nvSpPr>
          <p:spPr bwMode="auto">
            <a:xfrm>
              <a:off x="551037" y="2469485"/>
              <a:ext cx="426931" cy="589361"/>
            </a:xfrm>
            <a:custGeom>
              <a:avLst/>
              <a:gdLst>
                <a:gd name="T0" fmla="*/ 2147483647 w 197"/>
                <a:gd name="T1" fmla="*/ 2147483647 h 334"/>
                <a:gd name="T2" fmla="*/ 2147483647 w 197"/>
                <a:gd name="T3" fmla="*/ 2147483647 h 334"/>
                <a:gd name="T4" fmla="*/ 2147483647 w 197"/>
                <a:gd name="T5" fmla="*/ 2147483647 h 334"/>
                <a:gd name="T6" fmla="*/ 2147483647 w 197"/>
                <a:gd name="T7" fmla="*/ 2147483647 h 334"/>
                <a:gd name="T8" fmla="*/ 2147483647 w 197"/>
                <a:gd name="T9" fmla="*/ 2147483647 h 334"/>
                <a:gd name="T10" fmla="*/ 2147483647 w 197"/>
                <a:gd name="T11" fmla="*/ 2147483647 h 334"/>
                <a:gd name="T12" fmla="*/ 2147483647 w 197"/>
                <a:gd name="T13" fmla="*/ 2147483647 h 334"/>
                <a:gd name="T14" fmla="*/ 2147483647 w 197"/>
                <a:gd name="T15" fmla="*/ 2147483647 h 334"/>
                <a:gd name="T16" fmla="*/ 2147483647 w 197"/>
                <a:gd name="T17" fmla="*/ 2147483647 h 334"/>
                <a:gd name="T18" fmla="*/ 2147483647 w 197"/>
                <a:gd name="T19" fmla="*/ 2147483647 h 334"/>
                <a:gd name="T20" fmla="*/ 2147483647 w 197"/>
                <a:gd name="T21" fmla="*/ 2147483647 h 334"/>
                <a:gd name="T22" fmla="*/ 2147483647 w 197"/>
                <a:gd name="T23" fmla="*/ 2147483647 h 334"/>
                <a:gd name="T24" fmla="*/ 2147483647 w 197"/>
                <a:gd name="T25" fmla="*/ 2147483647 h 334"/>
                <a:gd name="T26" fmla="*/ 2147483647 w 197"/>
                <a:gd name="T27" fmla="*/ 2147483647 h 334"/>
                <a:gd name="T28" fmla="*/ 2147483647 w 197"/>
                <a:gd name="T29" fmla="*/ 2147483647 h 334"/>
                <a:gd name="T30" fmla="*/ 2147483647 w 197"/>
                <a:gd name="T31" fmla="*/ 2147483647 h 334"/>
                <a:gd name="T32" fmla="*/ 2147483647 w 197"/>
                <a:gd name="T33" fmla="*/ 2147483647 h 334"/>
                <a:gd name="T34" fmla="*/ 2147483647 w 197"/>
                <a:gd name="T35" fmla="*/ 2147483647 h 334"/>
                <a:gd name="T36" fmla="*/ 2147483647 w 197"/>
                <a:gd name="T37" fmla="*/ 2147483647 h 334"/>
                <a:gd name="T38" fmla="*/ 2147483647 w 197"/>
                <a:gd name="T39" fmla="*/ 2147483647 h 334"/>
                <a:gd name="T40" fmla="*/ 2147483647 w 197"/>
                <a:gd name="T41" fmla="*/ 2147483647 h 334"/>
                <a:gd name="T42" fmla="*/ 2147483647 w 197"/>
                <a:gd name="T43" fmla="*/ 2147483647 h 334"/>
                <a:gd name="T44" fmla="*/ 2147483647 w 197"/>
                <a:gd name="T45" fmla="*/ 2147483647 h 334"/>
                <a:gd name="T46" fmla="*/ 2147483647 w 197"/>
                <a:gd name="T47" fmla="*/ 2147483647 h 334"/>
                <a:gd name="T48" fmla="*/ 2147483647 w 197"/>
                <a:gd name="T49" fmla="*/ 2147483647 h 334"/>
                <a:gd name="T50" fmla="*/ 2147483647 w 197"/>
                <a:gd name="T51" fmla="*/ 2147483647 h 334"/>
                <a:gd name="T52" fmla="*/ 2147483647 w 197"/>
                <a:gd name="T53" fmla="*/ 2147483647 h 334"/>
                <a:gd name="T54" fmla="*/ 2147483647 w 197"/>
                <a:gd name="T55" fmla="*/ 2147483647 h 334"/>
                <a:gd name="T56" fmla="*/ 2147483647 w 197"/>
                <a:gd name="T57" fmla="*/ 2147483647 h 334"/>
                <a:gd name="T58" fmla="*/ 2147483647 w 197"/>
                <a:gd name="T59" fmla="*/ 2147483647 h 334"/>
                <a:gd name="T60" fmla="*/ 2147483647 w 197"/>
                <a:gd name="T61" fmla="*/ 2147483647 h 334"/>
                <a:gd name="T62" fmla="*/ 2147483647 w 197"/>
                <a:gd name="T63" fmla="*/ 2147483647 h 334"/>
                <a:gd name="T64" fmla="*/ 2147483647 w 197"/>
                <a:gd name="T65" fmla="*/ 2147483647 h 334"/>
                <a:gd name="T66" fmla="*/ 2147483647 w 197"/>
                <a:gd name="T67" fmla="*/ 2147483647 h 334"/>
                <a:gd name="T68" fmla="*/ 2147483647 w 197"/>
                <a:gd name="T69" fmla="*/ 2147483647 h 334"/>
                <a:gd name="T70" fmla="*/ 2147483647 w 197"/>
                <a:gd name="T71" fmla="*/ 2147483647 h 334"/>
                <a:gd name="T72" fmla="*/ 2147483647 w 197"/>
                <a:gd name="T73" fmla="*/ 2147483647 h 334"/>
                <a:gd name="T74" fmla="*/ 2147483647 w 197"/>
                <a:gd name="T75" fmla="*/ 2147483647 h 334"/>
                <a:gd name="T76" fmla="*/ 2147483647 w 197"/>
                <a:gd name="T77" fmla="*/ 2147483647 h 334"/>
                <a:gd name="T78" fmla="*/ 2147483647 w 197"/>
                <a:gd name="T79" fmla="*/ 2147483647 h 334"/>
                <a:gd name="T80" fmla="*/ 2147483647 w 197"/>
                <a:gd name="T81" fmla="*/ 2147483647 h 334"/>
                <a:gd name="T82" fmla="*/ 2147483647 w 197"/>
                <a:gd name="T83" fmla="*/ 2147483647 h 334"/>
                <a:gd name="T84" fmla="*/ 2147483647 w 197"/>
                <a:gd name="T85" fmla="*/ 2147483647 h 334"/>
                <a:gd name="T86" fmla="*/ 2147483647 w 197"/>
                <a:gd name="T87" fmla="*/ 2147483647 h 334"/>
                <a:gd name="T88" fmla="*/ 2147483647 w 197"/>
                <a:gd name="T89" fmla="*/ 2147483647 h 334"/>
                <a:gd name="T90" fmla="*/ 2147483647 w 197"/>
                <a:gd name="T91" fmla="*/ 2147483647 h 334"/>
                <a:gd name="T92" fmla="*/ 2147483647 w 197"/>
                <a:gd name="T93" fmla="*/ 2147483647 h 334"/>
                <a:gd name="T94" fmla="*/ 2147483647 w 197"/>
                <a:gd name="T95" fmla="*/ 2147483647 h 334"/>
                <a:gd name="T96" fmla="*/ 2147483647 w 197"/>
                <a:gd name="T97" fmla="*/ 2147483647 h 334"/>
                <a:gd name="T98" fmla="*/ 2147483647 w 197"/>
                <a:gd name="T99" fmla="*/ 2147483647 h 334"/>
                <a:gd name="T100" fmla="*/ 2147483647 w 197"/>
                <a:gd name="T101" fmla="*/ 2147483647 h 334"/>
                <a:gd name="T102" fmla="*/ 2147483647 w 197"/>
                <a:gd name="T103" fmla="*/ 2147483647 h 334"/>
                <a:gd name="T104" fmla="*/ 2147483647 w 197"/>
                <a:gd name="T105" fmla="*/ 2147483647 h 334"/>
                <a:gd name="T106" fmla="*/ 2147483647 w 197"/>
                <a:gd name="T107" fmla="*/ 2147483647 h 334"/>
                <a:gd name="T108" fmla="*/ 2147483647 w 197"/>
                <a:gd name="T109" fmla="*/ 2147483647 h 334"/>
                <a:gd name="T110" fmla="*/ 2147483647 w 197"/>
                <a:gd name="T111" fmla="*/ 2147483647 h 334"/>
                <a:gd name="T112" fmla="*/ 2147483647 w 197"/>
                <a:gd name="T113" fmla="*/ 2147483647 h 334"/>
                <a:gd name="T114" fmla="*/ 2147483647 w 197"/>
                <a:gd name="T115" fmla="*/ 2147483647 h 334"/>
                <a:gd name="T116" fmla="*/ 2147483647 w 197"/>
                <a:gd name="T117" fmla="*/ 2147483647 h 334"/>
                <a:gd name="T118" fmla="*/ 2147483647 w 197"/>
                <a:gd name="T119" fmla="*/ 2147483647 h 33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7"/>
                <a:gd name="T181" fmla="*/ 0 h 334"/>
                <a:gd name="T182" fmla="*/ 197 w 197"/>
                <a:gd name="T183" fmla="*/ 334 h 33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7" h="334">
                  <a:moveTo>
                    <a:pt x="194" y="8"/>
                  </a:moveTo>
                  <a:lnTo>
                    <a:pt x="197" y="8"/>
                  </a:lnTo>
                  <a:lnTo>
                    <a:pt x="194" y="8"/>
                  </a:lnTo>
                  <a:lnTo>
                    <a:pt x="194" y="11"/>
                  </a:lnTo>
                  <a:lnTo>
                    <a:pt x="194" y="14"/>
                  </a:lnTo>
                  <a:lnTo>
                    <a:pt x="191" y="14"/>
                  </a:lnTo>
                  <a:lnTo>
                    <a:pt x="188" y="14"/>
                  </a:lnTo>
                  <a:lnTo>
                    <a:pt x="185" y="14"/>
                  </a:lnTo>
                  <a:lnTo>
                    <a:pt x="185" y="17"/>
                  </a:lnTo>
                  <a:lnTo>
                    <a:pt x="185" y="20"/>
                  </a:lnTo>
                  <a:lnTo>
                    <a:pt x="185" y="23"/>
                  </a:lnTo>
                  <a:lnTo>
                    <a:pt x="185" y="26"/>
                  </a:lnTo>
                  <a:lnTo>
                    <a:pt x="185" y="29"/>
                  </a:lnTo>
                  <a:lnTo>
                    <a:pt x="185" y="32"/>
                  </a:lnTo>
                  <a:lnTo>
                    <a:pt x="185" y="35"/>
                  </a:lnTo>
                  <a:lnTo>
                    <a:pt x="182" y="35"/>
                  </a:lnTo>
                  <a:lnTo>
                    <a:pt x="182" y="38"/>
                  </a:lnTo>
                  <a:lnTo>
                    <a:pt x="182" y="41"/>
                  </a:lnTo>
                  <a:lnTo>
                    <a:pt x="185" y="41"/>
                  </a:lnTo>
                  <a:lnTo>
                    <a:pt x="182" y="41"/>
                  </a:lnTo>
                  <a:lnTo>
                    <a:pt x="182" y="44"/>
                  </a:lnTo>
                  <a:lnTo>
                    <a:pt x="182" y="47"/>
                  </a:lnTo>
                  <a:lnTo>
                    <a:pt x="179" y="47"/>
                  </a:lnTo>
                  <a:lnTo>
                    <a:pt x="179" y="49"/>
                  </a:lnTo>
                  <a:lnTo>
                    <a:pt x="179" y="52"/>
                  </a:lnTo>
                  <a:lnTo>
                    <a:pt x="179" y="55"/>
                  </a:lnTo>
                  <a:lnTo>
                    <a:pt x="179" y="58"/>
                  </a:lnTo>
                  <a:lnTo>
                    <a:pt x="176" y="58"/>
                  </a:lnTo>
                  <a:lnTo>
                    <a:pt x="176" y="61"/>
                  </a:lnTo>
                  <a:lnTo>
                    <a:pt x="176" y="64"/>
                  </a:lnTo>
                  <a:lnTo>
                    <a:pt x="173" y="64"/>
                  </a:lnTo>
                  <a:lnTo>
                    <a:pt x="170" y="64"/>
                  </a:lnTo>
                  <a:lnTo>
                    <a:pt x="170" y="67"/>
                  </a:lnTo>
                  <a:lnTo>
                    <a:pt x="168" y="67"/>
                  </a:lnTo>
                  <a:lnTo>
                    <a:pt x="168" y="70"/>
                  </a:lnTo>
                  <a:lnTo>
                    <a:pt x="165" y="70"/>
                  </a:lnTo>
                  <a:lnTo>
                    <a:pt x="162" y="70"/>
                  </a:lnTo>
                  <a:lnTo>
                    <a:pt x="162" y="73"/>
                  </a:lnTo>
                  <a:lnTo>
                    <a:pt x="162" y="76"/>
                  </a:lnTo>
                  <a:lnTo>
                    <a:pt x="159" y="76"/>
                  </a:lnTo>
                  <a:lnTo>
                    <a:pt x="159" y="79"/>
                  </a:lnTo>
                  <a:lnTo>
                    <a:pt x="159" y="82"/>
                  </a:lnTo>
                  <a:lnTo>
                    <a:pt x="159" y="85"/>
                  </a:lnTo>
                  <a:lnTo>
                    <a:pt x="156" y="85"/>
                  </a:lnTo>
                  <a:lnTo>
                    <a:pt x="156" y="88"/>
                  </a:lnTo>
                  <a:lnTo>
                    <a:pt x="159" y="88"/>
                  </a:lnTo>
                  <a:lnTo>
                    <a:pt x="156" y="88"/>
                  </a:lnTo>
                  <a:lnTo>
                    <a:pt x="156" y="91"/>
                  </a:lnTo>
                  <a:lnTo>
                    <a:pt x="156" y="93"/>
                  </a:lnTo>
                  <a:lnTo>
                    <a:pt x="156" y="96"/>
                  </a:lnTo>
                  <a:lnTo>
                    <a:pt x="156" y="99"/>
                  </a:lnTo>
                  <a:lnTo>
                    <a:pt x="153" y="99"/>
                  </a:lnTo>
                  <a:lnTo>
                    <a:pt x="153" y="102"/>
                  </a:lnTo>
                  <a:lnTo>
                    <a:pt x="156" y="102"/>
                  </a:lnTo>
                  <a:lnTo>
                    <a:pt x="156" y="105"/>
                  </a:lnTo>
                  <a:lnTo>
                    <a:pt x="156" y="108"/>
                  </a:lnTo>
                  <a:lnTo>
                    <a:pt x="156" y="111"/>
                  </a:lnTo>
                  <a:lnTo>
                    <a:pt x="159" y="111"/>
                  </a:lnTo>
                  <a:lnTo>
                    <a:pt x="156" y="111"/>
                  </a:lnTo>
                  <a:lnTo>
                    <a:pt x="156" y="114"/>
                  </a:lnTo>
                  <a:lnTo>
                    <a:pt x="156" y="117"/>
                  </a:lnTo>
                  <a:lnTo>
                    <a:pt x="156" y="120"/>
                  </a:lnTo>
                  <a:lnTo>
                    <a:pt x="156" y="123"/>
                  </a:lnTo>
                  <a:lnTo>
                    <a:pt x="153" y="123"/>
                  </a:lnTo>
                  <a:lnTo>
                    <a:pt x="153" y="126"/>
                  </a:lnTo>
                  <a:lnTo>
                    <a:pt x="153" y="129"/>
                  </a:lnTo>
                  <a:lnTo>
                    <a:pt x="150" y="129"/>
                  </a:lnTo>
                  <a:lnTo>
                    <a:pt x="150" y="132"/>
                  </a:lnTo>
                  <a:lnTo>
                    <a:pt x="153" y="132"/>
                  </a:lnTo>
                  <a:lnTo>
                    <a:pt x="153" y="134"/>
                  </a:lnTo>
                  <a:lnTo>
                    <a:pt x="153" y="137"/>
                  </a:lnTo>
                  <a:lnTo>
                    <a:pt x="153" y="140"/>
                  </a:lnTo>
                  <a:lnTo>
                    <a:pt x="150" y="140"/>
                  </a:lnTo>
                  <a:lnTo>
                    <a:pt x="150" y="143"/>
                  </a:lnTo>
                  <a:lnTo>
                    <a:pt x="153" y="143"/>
                  </a:lnTo>
                  <a:lnTo>
                    <a:pt x="153" y="146"/>
                  </a:lnTo>
                  <a:lnTo>
                    <a:pt x="153" y="149"/>
                  </a:lnTo>
                  <a:lnTo>
                    <a:pt x="150" y="149"/>
                  </a:lnTo>
                  <a:lnTo>
                    <a:pt x="150" y="152"/>
                  </a:lnTo>
                  <a:lnTo>
                    <a:pt x="147" y="152"/>
                  </a:lnTo>
                  <a:lnTo>
                    <a:pt x="147" y="155"/>
                  </a:lnTo>
                  <a:lnTo>
                    <a:pt x="144" y="158"/>
                  </a:lnTo>
                  <a:lnTo>
                    <a:pt x="144" y="161"/>
                  </a:lnTo>
                  <a:lnTo>
                    <a:pt x="141" y="161"/>
                  </a:lnTo>
                  <a:lnTo>
                    <a:pt x="141" y="164"/>
                  </a:lnTo>
                  <a:lnTo>
                    <a:pt x="138" y="164"/>
                  </a:lnTo>
                  <a:lnTo>
                    <a:pt x="138" y="167"/>
                  </a:lnTo>
                  <a:lnTo>
                    <a:pt x="135" y="167"/>
                  </a:lnTo>
                  <a:lnTo>
                    <a:pt x="135" y="170"/>
                  </a:lnTo>
                  <a:lnTo>
                    <a:pt x="135" y="173"/>
                  </a:lnTo>
                  <a:lnTo>
                    <a:pt x="132" y="173"/>
                  </a:lnTo>
                  <a:lnTo>
                    <a:pt x="132" y="176"/>
                  </a:lnTo>
                  <a:lnTo>
                    <a:pt x="129" y="176"/>
                  </a:lnTo>
                  <a:lnTo>
                    <a:pt x="129" y="178"/>
                  </a:lnTo>
                  <a:lnTo>
                    <a:pt x="129" y="181"/>
                  </a:lnTo>
                  <a:lnTo>
                    <a:pt x="129" y="184"/>
                  </a:lnTo>
                  <a:lnTo>
                    <a:pt x="126" y="184"/>
                  </a:lnTo>
                  <a:lnTo>
                    <a:pt x="124" y="184"/>
                  </a:lnTo>
                  <a:lnTo>
                    <a:pt x="124" y="187"/>
                  </a:lnTo>
                  <a:lnTo>
                    <a:pt x="121" y="187"/>
                  </a:lnTo>
                  <a:lnTo>
                    <a:pt x="118" y="187"/>
                  </a:lnTo>
                  <a:lnTo>
                    <a:pt x="118" y="190"/>
                  </a:lnTo>
                  <a:lnTo>
                    <a:pt x="121" y="190"/>
                  </a:lnTo>
                  <a:lnTo>
                    <a:pt x="118" y="190"/>
                  </a:lnTo>
                  <a:lnTo>
                    <a:pt x="118" y="193"/>
                  </a:lnTo>
                  <a:lnTo>
                    <a:pt x="115" y="193"/>
                  </a:lnTo>
                  <a:lnTo>
                    <a:pt x="115" y="196"/>
                  </a:lnTo>
                  <a:lnTo>
                    <a:pt x="112" y="196"/>
                  </a:lnTo>
                  <a:lnTo>
                    <a:pt x="109" y="196"/>
                  </a:lnTo>
                  <a:lnTo>
                    <a:pt x="106" y="196"/>
                  </a:lnTo>
                  <a:lnTo>
                    <a:pt x="103" y="196"/>
                  </a:lnTo>
                  <a:lnTo>
                    <a:pt x="103" y="199"/>
                  </a:lnTo>
                  <a:lnTo>
                    <a:pt x="103" y="202"/>
                  </a:lnTo>
                  <a:lnTo>
                    <a:pt x="103" y="205"/>
                  </a:lnTo>
                  <a:lnTo>
                    <a:pt x="103" y="208"/>
                  </a:lnTo>
                  <a:lnTo>
                    <a:pt x="100" y="208"/>
                  </a:lnTo>
                  <a:lnTo>
                    <a:pt x="100" y="211"/>
                  </a:lnTo>
                  <a:lnTo>
                    <a:pt x="103" y="211"/>
                  </a:lnTo>
                  <a:lnTo>
                    <a:pt x="103" y="214"/>
                  </a:lnTo>
                  <a:lnTo>
                    <a:pt x="103" y="217"/>
                  </a:lnTo>
                  <a:lnTo>
                    <a:pt x="100" y="217"/>
                  </a:lnTo>
                  <a:lnTo>
                    <a:pt x="100" y="220"/>
                  </a:lnTo>
                  <a:lnTo>
                    <a:pt x="100" y="222"/>
                  </a:lnTo>
                  <a:lnTo>
                    <a:pt x="103" y="222"/>
                  </a:lnTo>
                  <a:lnTo>
                    <a:pt x="103" y="225"/>
                  </a:lnTo>
                  <a:lnTo>
                    <a:pt x="103" y="228"/>
                  </a:lnTo>
                  <a:lnTo>
                    <a:pt x="100" y="228"/>
                  </a:lnTo>
                  <a:lnTo>
                    <a:pt x="100" y="225"/>
                  </a:lnTo>
                  <a:lnTo>
                    <a:pt x="100" y="228"/>
                  </a:lnTo>
                  <a:lnTo>
                    <a:pt x="100" y="231"/>
                  </a:lnTo>
                  <a:lnTo>
                    <a:pt x="100" y="234"/>
                  </a:lnTo>
                  <a:lnTo>
                    <a:pt x="97" y="234"/>
                  </a:lnTo>
                  <a:lnTo>
                    <a:pt x="97" y="237"/>
                  </a:lnTo>
                  <a:lnTo>
                    <a:pt x="97" y="240"/>
                  </a:lnTo>
                  <a:lnTo>
                    <a:pt x="97" y="243"/>
                  </a:lnTo>
                  <a:lnTo>
                    <a:pt x="97" y="246"/>
                  </a:lnTo>
                  <a:lnTo>
                    <a:pt x="100" y="246"/>
                  </a:lnTo>
                  <a:lnTo>
                    <a:pt x="100" y="249"/>
                  </a:lnTo>
                  <a:lnTo>
                    <a:pt x="100" y="252"/>
                  </a:lnTo>
                  <a:lnTo>
                    <a:pt x="100" y="255"/>
                  </a:lnTo>
                  <a:lnTo>
                    <a:pt x="100" y="258"/>
                  </a:lnTo>
                  <a:lnTo>
                    <a:pt x="103" y="261"/>
                  </a:lnTo>
                  <a:lnTo>
                    <a:pt x="103" y="264"/>
                  </a:lnTo>
                  <a:lnTo>
                    <a:pt x="103" y="266"/>
                  </a:lnTo>
                  <a:lnTo>
                    <a:pt x="106" y="266"/>
                  </a:lnTo>
                  <a:lnTo>
                    <a:pt x="106" y="269"/>
                  </a:lnTo>
                  <a:lnTo>
                    <a:pt x="109" y="269"/>
                  </a:lnTo>
                  <a:lnTo>
                    <a:pt x="109" y="272"/>
                  </a:lnTo>
                  <a:lnTo>
                    <a:pt x="112" y="272"/>
                  </a:lnTo>
                  <a:lnTo>
                    <a:pt x="115" y="272"/>
                  </a:lnTo>
                  <a:lnTo>
                    <a:pt x="115" y="275"/>
                  </a:lnTo>
                  <a:lnTo>
                    <a:pt x="118" y="275"/>
                  </a:lnTo>
                  <a:lnTo>
                    <a:pt x="118" y="278"/>
                  </a:lnTo>
                  <a:lnTo>
                    <a:pt x="118" y="281"/>
                  </a:lnTo>
                  <a:lnTo>
                    <a:pt x="115" y="281"/>
                  </a:lnTo>
                  <a:lnTo>
                    <a:pt x="115" y="284"/>
                  </a:lnTo>
                  <a:lnTo>
                    <a:pt x="115" y="287"/>
                  </a:lnTo>
                  <a:lnTo>
                    <a:pt x="112" y="287"/>
                  </a:lnTo>
                  <a:lnTo>
                    <a:pt x="109" y="287"/>
                  </a:lnTo>
                  <a:lnTo>
                    <a:pt x="109" y="290"/>
                  </a:lnTo>
                  <a:lnTo>
                    <a:pt x="109" y="293"/>
                  </a:lnTo>
                  <a:lnTo>
                    <a:pt x="109" y="296"/>
                  </a:lnTo>
                  <a:lnTo>
                    <a:pt x="106" y="296"/>
                  </a:lnTo>
                  <a:lnTo>
                    <a:pt x="103" y="296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97" y="293"/>
                  </a:lnTo>
                  <a:lnTo>
                    <a:pt x="94" y="293"/>
                  </a:lnTo>
                  <a:lnTo>
                    <a:pt x="94" y="290"/>
                  </a:lnTo>
                  <a:lnTo>
                    <a:pt x="91" y="290"/>
                  </a:lnTo>
                  <a:lnTo>
                    <a:pt x="88" y="293"/>
                  </a:lnTo>
                  <a:lnTo>
                    <a:pt x="88" y="296"/>
                  </a:lnTo>
                  <a:lnTo>
                    <a:pt x="85" y="299"/>
                  </a:lnTo>
                  <a:lnTo>
                    <a:pt x="82" y="302"/>
                  </a:lnTo>
                  <a:lnTo>
                    <a:pt x="80" y="302"/>
                  </a:lnTo>
                  <a:lnTo>
                    <a:pt x="80" y="305"/>
                  </a:lnTo>
                  <a:lnTo>
                    <a:pt x="77" y="305"/>
                  </a:lnTo>
                  <a:lnTo>
                    <a:pt x="77" y="308"/>
                  </a:lnTo>
                  <a:lnTo>
                    <a:pt x="74" y="308"/>
                  </a:lnTo>
                  <a:lnTo>
                    <a:pt x="71" y="310"/>
                  </a:lnTo>
                  <a:lnTo>
                    <a:pt x="71" y="313"/>
                  </a:lnTo>
                  <a:lnTo>
                    <a:pt x="68" y="313"/>
                  </a:lnTo>
                  <a:lnTo>
                    <a:pt x="68" y="316"/>
                  </a:lnTo>
                  <a:lnTo>
                    <a:pt x="65" y="319"/>
                  </a:lnTo>
                  <a:lnTo>
                    <a:pt x="62" y="322"/>
                  </a:lnTo>
                  <a:lnTo>
                    <a:pt x="59" y="325"/>
                  </a:lnTo>
                  <a:lnTo>
                    <a:pt x="56" y="328"/>
                  </a:lnTo>
                  <a:lnTo>
                    <a:pt x="53" y="328"/>
                  </a:lnTo>
                  <a:lnTo>
                    <a:pt x="53" y="331"/>
                  </a:lnTo>
                  <a:lnTo>
                    <a:pt x="50" y="334"/>
                  </a:lnTo>
                  <a:lnTo>
                    <a:pt x="47" y="331"/>
                  </a:lnTo>
                  <a:lnTo>
                    <a:pt x="41" y="331"/>
                  </a:lnTo>
                  <a:lnTo>
                    <a:pt x="38" y="331"/>
                  </a:lnTo>
                  <a:lnTo>
                    <a:pt x="36" y="331"/>
                  </a:lnTo>
                  <a:lnTo>
                    <a:pt x="33" y="331"/>
                  </a:lnTo>
                  <a:lnTo>
                    <a:pt x="27" y="331"/>
                  </a:lnTo>
                  <a:lnTo>
                    <a:pt x="24" y="331"/>
                  </a:lnTo>
                  <a:lnTo>
                    <a:pt x="21" y="331"/>
                  </a:lnTo>
                  <a:lnTo>
                    <a:pt x="18" y="331"/>
                  </a:lnTo>
                  <a:lnTo>
                    <a:pt x="12" y="331"/>
                  </a:lnTo>
                  <a:lnTo>
                    <a:pt x="9" y="331"/>
                  </a:lnTo>
                  <a:lnTo>
                    <a:pt x="6" y="331"/>
                  </a:lnTo>
                  <a:lnTo>
                    <a:pt x="0" y="331"/>
                  </a:lnTo>
                  <a:lnTo>
                    <a:pt x="3" y="331"/>
                  </a:lnTo>
                  <a:lnTo>
                    <a:pt x="3" y="328"/>
                  </a:lnTo>
                  <a:lnTo>
                    <a:pt x="6" y="325"/>
                  </a:lnTo>
                  <a:lnTo>
                    <a:pt x="9" y="322"/>
                  </a:lnTo>
                  <a:lnTo>
                    <a:pt x="9" y="319"/>
                  </a:lnTo>
                  <a:lnTo>
                    <a:pt x="12" y="316"/>
                  </a:lnTo>
                  <a:lnTo>
                    <a:pt x="12" y="313"/>
                  </a:lnTo>
                  <a:lnTo>
                    <a:pt x="15" y="310"/>
                  </a:lnTo>
                  <a:lnTo>
                    <a:pt x="18" y="308"/>
                  </a:lnTo>
                  <a:lnTo>
                    <a:pt x="21" y="305"/>
                  </a:lnTo>
                  <a:lnTo>
                    <a:pt x="21" y="302"/>
                  </a:lnTo>
                  <a:lnTo>
                    <a:pt x="24" y="299"/>
                  </a:lnTo>
                  <a:lnTo>
                    <a:pt x="27" y="296"/>
                  </a:lnTo>
                  <a:lnTo>
                    <a:pt x="27" y="293"/>
                  </a:lnTo>
                  <a:lnTo>
                    <a:pt x="30" y="293"/>
                  </a:lnTo>
                  <a:lnTo>
                    <a:pt x="30" y="290"/>
                  </a:lnTo>
                  <a:lnTo>
                    <a:pt x="33" y="287"/>
                  </a:lnTo>
                  <a:lnTo>
                    <a:pt x="36" y="284"/>
                  </a:lnTo>
                  <a:lnTo>
                    <a:pt x="36" y="281"/>
                  </a:lnTo>
                  <a:lnTo>
                    <a:pt x="36" y="278"/>
                  </a:lnTo>
                  <a:lnTo>
                    <a:pt x="38" y="275"/>
                  </a:lnTo>
                  <a:lnTo>
                    <a:pt x="41" y="272"/>
                  </a:lnTo>
                  <a:lnTo>
                    <a:pt x="44" y="269"/>
                  </a:lnTo>
                  <a:lnTo>
                    <a:pt x="44" y="266"/>
                  </a:lnTo>
                  <a:lnTo>
                    <a:pt x="47" y="266"/>
                  </a:lnTo>
                  <a:lnTo>
                    <a:pt x="47" y="264"/>
                  </a:lnTo>
                  <a:lnTo>
                    <a:pt x="50" y="264"/>
                  </a:lnTo>
                  <a:lnTo>
                    <a:pt x="50" y="261"/>
                  </a:lnTo>
                  <a:lnTo>
                    <a:pt x="50" y="258"/>
                  </a:lnTo>
                  <a:lnTo>
                    <a:pt x="53" y="258"/>
                  </a:lnTo>
                  <a:lnTo>
                    <a:pt x="53" y="255"/>
                  </a:lnTo>
                  <a:lnTo>
                    <a:pt x="50" y="255"/>
                  </a:lnTo>
                  <a:lnTo>
                    <a:pt x="50" y="252"/>
                  </a:lnTo>
                  <a:lnTo>
                    <a:pt x="53" y="252"/>
                  </a:lnTo>
                  <a:lnTo>
                    <a:pt x="53" y="249"/>
                  </a:lnTo>
                  <a:lnTo>
                    <a:pt x="50" y="249"/>
                  </a:lnTo>
                  <a:lnTo>
                    <a:pt x="50" y="246"/>
                  </a:lnTo>
                  <a:lnTo>
                    <a:pt x="47" y="246"/>
                  </a:lnTo>
                  <a:lnTo>
                    <a:pt x="47" y="243"/>
                  </a:lnTo>
                  <a:lnTo>
                    <a:pt x="44" y="243"/>
                  </a:lnTo>
                  <a:lnTo>
                    <a:pt x="47" y="240"/>
                  </a:lnTo>
                  <a:lnTo>
                    <a:pt x="47" y="237"/>
                  </a:lnTo>
                  <a:lnTo>
                    <a:pt x="47" y="234"/>
                  </a:lnTo>
                  <a:lnTo>
                    <a:pt x="47" y="231"/>
                  </a:lnTo>
                  <a:lnTo>
                    <a:pt x="44" y="231"/>
                  </a:lnTo>
                  <a:lnTo>
                    <a:pt x="44" y="228"/>
                  </a:lnTo>
                  <a:lnTo>
                    <a:pt x="44" y="225"/>
                  </a:lnTo>
                  <a:lnTo>
                    <a:pt x="41" y="222"/>
                  </a:lnTo>
                  <a:lnTo>
                    <a:pt x="41" y="220"/>
                  </a:lnTo>
                  <a:lnTo>
                    <a:pt x="38" y="220"/>
                  </a:lnTo>
                  <a:lnTo>
                    <a:pt x="36" y="217"/>
                  </a:lnTo>
                  <a:lnTo>
                    <a:pt x="36" y="214"/>
                  </a:lnTo>
                  <a:lnTo>
                    <a:pt x="36" y="211"/>
                  </a:lnTo>
                  <a:lnTo>
                    <a:pt x="36" y="208"/>
                  </a:lnTo>
                  <a:lnTo>
                    <a:pt x="36" y="205"/>
                  </a:lnTo>
                  <a:lnTo>
                    <a:pt x="36" y="202"/>
                  </a:lnTo>
                  <a:lnTo>
                    <a:pt x="33" y="202"/>
                  </a:lnTo>
                  <a:lnTo>
                    <a:pt x="33" y="199"/>
                  </a:lnTo>
                  <a:lnTo>
                    <a:pt x="36" y="199"/>
                  </a:lnTo>
                  <a:lnTo>
                    <a:pt x="36" y="196"/>
                  </a:lnTo>
                  <a:lnTo>
                    <a:pt x="36" y="193"/>
                  </a:lnTo>
                  <a:lnTo>
                    <a:pt x="33" y="193"/>
                  </a:lnTo>
                  <a:lnTo>
                    <a:pt x="36" y="190"/>
                  </a:lnTo>
                  <a:lnTo>
                    <a:pt x="38" y="187"/>
                  </a:lnTo>
                  <a:lnTo>
                    <a:pt x="38" y="184"/>
                  </a:lnTo>
                  <a:lnTo>
                    <a:pt x="41" y="184"/>
                  </a:lnTo>
                  <a:lnTo>
                    <a:pt x="41" y="178"/>
                  </a:lnTo>
                  <a:lnTo>
                    <a:pt x="41" y="176"/>
                  </a:lnTo>
                  <a:lnTo>
                    <a:pt x="44" y="176"/>
                  </a:lnTo>
                  <a:lnTo>
                    <a:pt x="44" y="173"/>
                  </a:lnTo>
                  <a:lnTo>
                    <a:pt x="44" y="170"/>
                  </a:lnTo>
                  <a:lnTo>
                    <a:pt x="47" y="167"/>
                  </a:lnTo>
                  <a:lnTo>
                    <a:pt x="47" y="161"/>
                  </a:lnTo>
                  <a:lnTo>
                    <a:pt x="47" y="158"/>
                  </a:lnTo>
                  <a:lnTo>
                    <a:pt x="50" y="155"/>
                  </a:lnTo>
                  <a:lnTo>
                    <a:pt x="50" y="152"/>
                  </a:lnTo>
                  <a:lnTo>
                    <a:pt x="53" y="149"/>
                  </a:lnTo>
                  <a:lnTo>
                    <a:pt x="53" y="146"/>
                  </a:lnTo>
                  <a:lnTo>
                    <a:pt x="53" y="143"/>
                  </a:lnTo>
                  <a:lnTo>
                    <a:pt x="53" y="140"/>
                  </a:lnTo>
                  <a:lnTo>
                    <a:pt x="50" y="140"/>
                  </a:lnTo>
                  <a:lnTo>
                    <a:pt x="47" y="137"/>
                  </a:lnTo>
                  <a:lnTo>
                    <a:pt x="47" y="134"/>
                  </a:lnTo>
                  <a:lnTo>
                    <a:pt x="44" y="134"/>
                  </a:lnTo>
                  <a:lnTo>
                    <a:pt x="41" y="132"/>
                  </a:lnTo>
                  <a:lnTo>
                    <a:pt x="41" y="129"/>
                  </a:lnTo>
                  <a:lnTo>
                    <a:pt x="41" y="126"/>
                  </a:lnTo>
                  <a:lnTo>
                    <a:pt x="41" y="123"/>
                  </a:lnTo>
                  <a:lnTo>
                    <a:pt x="44" y="120"/>
                  </a:lnTo>
                  <a:lnTo>
                    <a:pt x="44" y="117"/>
                  </a:lnTo>
                  <a:lnTo>
                    <a:pt x="44" y="111"/>
                  </a:lnTo>
                  <a:lnTo>
                    <a:pt x="44" y="108"/>
                  </a:lnTo>
                  <a:lnTo>
                    <a:pt x="44" y="105"/>
                  </a:lnTo>
                  <a:lnTo>
                    <a:pt x="47" y="102"/>
                  </a:lnTo>
                  <a:lnTo>
                    <a:pt x="47" y="99"/>
                  </a:lnTo>
                  <a:lnTo>
                    <a:pt x="47" y="93"/>
                  </a:lnTo>
                  <a:lnTo>
                    <a:pt x="47" y="91"/>
                  </a:lnTo>
                  <a:lnTo>
                    <a:pt x="47" y="88"/>
                  </a:lnTo>
                  <a:lnTo>
                    <a:pt x="50" y="85"/>
                  </a:lnTo>
                  <a:lnTo>
                    <a:pt x="50" y="79"/>
                  </a:lnTo>
                  <a:lnTo>
                    <a:pt x="50" y="76"/>
                  </a:lnTo>
                  <a:lnTo>
                    <a:pt x="50" y="73"/>
                  </a:lnTo>
                  <a:lnTo>
                    <a:pt x="53" y="70"/>
                  </a:lnTo>
                  <a:lnTo>
                    <a:pt x="53" y="64"/>
                  </a:lnTo>
                  <a:lnTo>
                    <a:pt x="53" y="61"/>
                  </a:lnTo>
                  <a:lnTo>
                    <a:pt x="53" y="58"/>
                  </a:lnTo>
                  <a:lnTo>
                    <a:pt x="56" y="55"/>
                  </a:lnTo>
                  <a:lnTo>
                    <a:pt x="56" y="49"/>
                  </a:lnTo>
                  <a:lnTo>
                    <a:pt x="56" y="47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9" y="35"/>
                  </a:lnTo>
                  <a:lnTo>
                    <a:pt x="59" y="32"/>
                  </a:lnTo>
                  <a:lnTo>
                    <a:pt x="59" y="29"/>
                  </a:lnTo>
                  <a:lnTo>
                    <a:pt x="59" y="26"/>
                  </a:lnTo>
                  <a:lnTo>
                    <a:pt x="62" y="20"/>
                  </a:lnTo>
                  <a:lnTo>
                    <a:pt x="62" y="17"/>
                  </a:lnTo>
                  <a:lnTo>
                    <a:pt x="62" y="14"/>
                  </a:lnTo>
                  <a:lnTo>
                    <a:pt x="62" y="11"/>
                  </a:lnTo>
                  <a:lnTo>
                    <a:pt x="62" y="5"/>
                  </a:lnTo>
                  <a:lnTo>
                    <a:pt x="65" y="3"/>
                  </a:lnTo>
                  <a:lnTo>
                    <a:pt x="65" y="0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21" y="3"/>
                  </a:lnTo>
                  <a:lnTo>
                    <a:pt x="124" y="3"/>
                  </a:lnTo>
                  <a:lnTo>
                    <a:pt x="126" y="3"/>
                  </a:lnTo>
                  <a:lnTo>
                    <a:pt x="129" y="5"/>
                  </a:lnTo>
                  <a:lnTo>
                    <a:pt x="132" y="5"/>
                  </a:lnTo>
                  <a:lnTo>
                    <a:pt x="135" y="5"/>
                  </a:lnTo>
                  <a:lnTo>
                    <a:pt x="138" y="5"/>
                  </a:lnTo>
                  <a:lnTo>
                    <a:pt x="141" y="5"/>
                  </a:lnTo>
                  <a:lnTo>
                    <a:pt x="144" y="5"/>
                  </a:lnTo>
                  <a:lnTo>
                    <a:pt x="147" y="5"/>
                  </a:lnTo>
                  <a:lnTo>
                    <a:pt x="150" y="5"/>
                  </a:lnTo>
                  <a:lnTo>
                    <a:pt x="153" y="5"/>
                  </a:lnTo>
                  <a:lnTo>
                    <a:pt x="156" y="5"/>
                  </a:lnTo>
                  <a:lnTo>
                    <a:pt x="162" y="5"/>
                  </a:lnTo>
                  <a:lnTo>
                    <a:pt x="165" y="5"/>
                  </a:lnTo>
                  <a:lnTo>
                    <a:pt x="168" y="5"/>
                  </a:lnTo>
                  <a:lnTo>
                    <a:pt x="170" y="5"/>
                  </a:lnTo>
                  <a:lnTo>
                    <a:pt x="176" y="5"/>
                  </a:lnTo>
                  <a:lnTo>
                    <a:pt x="179" y="5"/>
                  </a:lnTo>
                  <a:lnTo>
                    <a:pt x="182" y="5"/>
                  </a:lnTo>
                  <a:lnTo>
                    <a:pt x="185" y="5"/>
                  </a:lnTo>
                  <a:lnTo>
                    <a:pt x="188" y="8"/>
                  </a:lnTo>
                  <a:lnTo>
                    <a:pt x="191" y="8"/>
                  </a:lnTo>
                  <a:lnTo>
                    <a:pt x="194" y="8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Freeform 15"/>
            <p:cNvSpPr>
              <a:spLocks/>
            </p:cNvSpPr>
            <p:nvPr/>
          </p:nvSpPr>
          <p:spPr bwMode="auto">
            <a:xfrm>
              <a:off x="-180335" y="2504978"/>
              <a:ext cx="374605" cy="388549"/>
            </a:xfrm>
            <a:custGeom>
              <a:avLst/>
              <a:gdLst>
                <a:gd name="T0" fmla="*/ 2147483647 w 173"/>
                <a:gd name="T1" fmla="*/ 2147483647 h 220"/>
                <a:gd name="T2" fmla="*/ 2147483647 w 173"/>
                <a:gd name="T3" fmla="*/ 2147483647 h 220"/>
                <a:gd name="T4" fmla="*/ 2147483647 w 173"/>
                <a:gd name="T5" fmla="*/ 2147483647 h 220"/>
                <a:gd name="T6" fmla="*/ 2147483647 w 173"/>
                <a:gd name="T7" fmla="*/ 2147483647 h 220"/>
                <a:gd name="T8" fmla="*/ 2147483647 w 173"/>
                <a:gd name="T9" fmla="*/ 2147483647 h 220"/>
                <a:gd name="T10" fmla="*/ 2147483647 w 173"/>
                <a:gd name="T11" fmla="*/ 2147483647 h 220"/>
                <a:gd name="T12" fmla="*/ 2147483647 w 173"/>
                <a:gd name="T13" fmla="*/ 2147483647 h 220"/>
                <a:gd name="T14" fmla="*/ 2147483647 w 173"/>
                <a:gd name="T15" fmla="*/ 2147483647 h 220"/>
                <a:gd name="T16" fmla="*/ 2147483647 w 173"/>
                <a:gd name="T17" fmla="*/ 2147483647 h 220"/>
                <a:gd name="T18" fmla="*/ 2147483647 w 173"/>
                <a:gd name="T19" fmla="*/ 2147483647 h 220"/>
                <a:gd name="T20" fmla="*/ 2147483647 w 173"/>
                <a:gd name="T21" fmla="*/ 2147483647 h 220"/>
                <a:gd name="T22" fmla="*/ 2147483647 w 173"/>
                <a:gd name="T23" fmla="*/ 2147483647 h 220"/>
                <a:gd name="T24" fmla="*/ 2147483647 w 173"/>
                <a:gd name="T25" fmla="*/ 2147483647 h 220"/>
                <a:gd name="T26" fmla="*/ 2147483647 w 173"/>
                <a:gd name="T27" fmla="*/ 2147483647 h 220"/>
                <a:gd name="T28" fmla="*/ 2147483647 w 173"/>
                <a:gd name="T29" fmla="*/ 2147483647 h 220"/>
                <a:gd name="T30" fmla="*/ 2147483647 w 173"/>
                <a:gd name="T31" fmla="*/ 2147483647 h 220"/>
                <a:gd name="T32" fmla="*/ 2147483647 w 173"/>
                <a:gd name="T33" fmla="*/ 2147483647 h 220"/>
                <a:gd name="T34" fmla="*/ 2147483647 w 173"/>
                <a:gd name="T35" fmla="*/ 2147483647 h 220"/>
                <a:gd name="T36" fmla="*/ 2147483647 w 173"/>
                <a:gd name="T37" fmla="*/ 2147483647 h 220"/>
                <a:gd name="T38" fmla="*/ 2147483647 w 173"/>
                <a:gd name="T39" fmla="*/ 2147483647 h 220"/>
                <a:gd name="T40" fmla="*/ 2147483647 w 173"/>
                <a:gd name="T41" fmla="*/ 2147483647 h 220"/>
                <a:gd name="T42" fmla="*/ 2147483647 w 173"/>
                <a:gd name="T43" fmla="*/ 2147483647 h 220"/>
                <a:gd name="T44" fmla="*/ 2147483647 w 173"/>
                <a:gd name="T45" fmla="*/ 2147483647 h 220"/>
                <a:gd name="T46" fmla="*/ 2147483647 w 173"/>
                <a:gd name="T47" fmla="*/ 2147483647 h 220"/>
                <a:gd name="T48" fmla="*/ 2147483647 w 173"/>
                <a:gd name="T49" fmla="*/ 2147483647 h 220"/>
                <a:gd name="T50" fmla="*/ 2147483647 w 173"/>
                <a:gd name="T51" fmla="*/ 2147483647 h 220"/>
                <a:gd name="T52" fmla="*/ 2147483647 w 173"/>
                <a:gd name="T53" fmla="*/ 2147483647 h 220"/>
                <a:gd name="T54" fmla="*/ 2147483647 w 173"/>
                <a:gd name="T55" fmla="*/ 2147483647 h 220"/>
                <a:gd name="T56" fmla="*/ 2147483647 w 173"/>
                <a:gd name="T57" fmla="*/ 2147483647 h 220"/>
                <a:gd name="T58" fmla="*/ 2147483647 w 173"/>
                <a:gd name="T59" fmla="*/ 2147483647 h 220"/>
                <a:gd name="T60" fmla="*/ 2147483647 w 173"/>
                <a:gd name="T61" fmla="*/ 2147483647 h 220"/>
                <a:gd name="T62" fmla="*/ 2147483647 w 173"/>
                <a:gd name="T63" fmla="*/ 2147483647 h 220"/>
                <a:gd name="T64" fmla="*/ 2147483647 w 173"/>
                <a:gd name="T65" fmla="*/ 2147483647 h 220"/>
                <a:gd name="T66" fmla="*/ 2147483647 w 173"/>
                <a:gd name="T67" fmla="*/ 2147483647 h 220"/>
                <a:gd name="T68" fmla="*/ 2147483647 w 173"/>
                <a:gd name="T69" fmla="*/ 2147483647 h 220"/>
                <a:gd name="T70" fmla="*/ 2147483647 w 173"/>
                <a:gd name="T71" fmla="*/ 2147483647 h 220"/>
                <a:gd name="T72" fmla="*/ 2147483647 w 173"/>
                <a:gd name="T73" fmla="*/ 2147483647 h 220"/>
                <a:gd name="T74" fmla="*/ 2147483647 w 173"/>
                <a:gd name="T75" fmla="*/ 2147483647 h 220"/>
                <a:gd name="T76" fmla="*/ 2147483647 w 173"/>
                <a:gd name="T77" fmla="*/ 2147483647 h 220"/>
                <a:gd name="T78" fmla="*/ 2147483647 w 173"/>
                <a:gd name="T79" fmla="*/ 2147483647 h 220"/>
                <a:gd name="T80" fmla="*/ 2147483647 w 173"/>
                <a:gd name="T81" fmla="*/ 2147483647 h 220"/>
                <a:gd name="T82" fmla="*/ 2147483647 w 173"/>
                <a:gd name="T83" fmla="*/ 2147483647 h 220"/>
                <a:gd name="T84" fmla="*/ 2147483647 w 173"/>
                <a:gd name="T85" fmla="*/ 2147483647 h 220"/>
                <a:gd name="T86" fmla="*/ 2147483647 w 173"/>
                <a:gd name="T87" fmla="*/ 2147483647 h 220"/>
                <a:gd name="T88" fmla="*/ 2147483647 w 173"/>
                <a:gd name="T89" fmla="*/ 2147483647 h 220"/>
                <a:gd name="T90" fmla="*/ 2147483647 w 173"/>
                <a:gd name="T91" fmla="*/ 2147483647 h 220"/>
                <a:gd name="T92" fmla="*/ 2147483647 w 173"/>
                <a:gd name="T93" fmla="*/ 2147483647 h 220"/>
                <a:gd name="T94" fmla="*/ 2147483647 w 173"/>
                <a:gd name="T95" fmla="*/ 2147483647 h 220"/>
                <a:gd name="T96" fmla="*/ 2147483647 w 173"/>
                <a:gd name="T97" fmla="*/ 2147483647 h 220"/>
                <a:gd name="T98" fmla="*/ 2147483647 w 173"/>
                <a:gd name="T99" fmla="*/ 2147483647 h 220"/>
                <a:gd name="T100" fmla="*/ 2147483647 w 173"/>
                <a:gd name="T101" fmla="*/ 2147483647 h 220"/>
                <a:gd name="T102" fmla="*/ 2147483647 w 173"/>
                <a:gd name="T103" fmla="*/ 2147483647 h 220"/>
                <a:gd name="T104" fmla="*/ 2147483647 w 173"/>
                <a:gd name="T105" fmla="*/ 2147483647 h 220"/>
                <a:gd name="T106" fmla="*/ 2147483647 w 173"/>
                <a:gd name="T107" fmla="*/ 2147483647 h 220"/>
                <a:gd name="T108" fmla="*/ 2147483647 w 173"/>
                <a:gd name="T109" fmla="*/ 2147483647 h 220"/>
                <a:gd name="T110" fmla="*/ 2147483647 w 173"/>
                <a:gd name="T111" fmla="*/ 2147483647 h 220"/>
                <a:gd name="T112" fmla="*/ 2147483647 w 173"/>
                <a:gd name="T113" fmla="*/ 2147483647 h 22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73"/>
                <a:gd name="T172" fmla="*/ 0 h 220"/>
                <a:gd name="T173" fmla="*/ 173 w 173"/>
                <a:gd name="T174" fmla="*/ 220 h 22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73" h="220">
                  <a:moveTo>
                    <a:pt x="35" y="0"/>
                  </a:moveTo>
                  <a:lnTo>
                    <a:pt x="38" y="0"/>
                  </a:lnTo>
                  <a:lnTo>
                    <a:pt x="41" y="0"/>
                  </a:lnTo>
                  <a:lnTo>
                    <a:pt x="44" y="0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9"/>
                  </a:lnTo>
                  <a:lnTo>
                    <a:pt x="59" y="12"/>
                  </a:lnTo>
                  <a:lnTo>
                    <a:pt x="59" y="15"/>
                  </a:lnTo>
                  <a:lnTo>
                    <a:pt x="59" y="18"/>
                  </a:lnTo>
                  <a:lnTo>
                    <a:pt x="62" y="18"/>
                  </a:lnTo>
                  <a:lnTo>
                    <a:pt x="62" y="21"/>
                  </a:lnTo>
                  <a:lnTo>
                    <a:pt x="64" y="21"/>
                  </a:lnTo>
                  <a:lnTo>
                    <a:pt x="64" y="24"/>
                  </a:lnTo>
                  <a:lnTo>
                    <a:pt x="67" y="24"/>
                  </a:lnTo>
                  <a:lnTo>
                    <a:pt x="67" y="27"/>
                  </a:lnTo>
                  <a:lnTo>
                    <a:pt x="70" y="27"/>
                  </a:lnTo>
                  <a:lnTo>
                    <a:pt x="70" y="29"/>
                  </a:lnTo>
                  <a:lnTo>
                    <a:pt x="67" y="29"/>
                  </a:lnTo>
                  <a:lnTo>
                    <a:pt x="70" y="29"/>
                  </a:lnTo>
                  <a:lnTo>
                    <a:pt x="70" y="32"/>
                  </a:lnTo>
                  <a:lnTo>
                    <a:pt x="70" y="35"/>
                  </a:lnTo>
                  <a:lnTo>
                    <a:pt x="70" y="38"/>
                  </a:lnTo>
                  <a:lnTo>
                    <a:pt x="67" y="38"/>
                  </a:lnTo>
                  <a:lnTo>
                    <a:pt x="67" y="41"/>
                  </a:lnTo>
                  <a:lnTo>
                    <a:pt x="67" y="44"/>
                  </a:lnTo>
                  <a:lnTo>
                    <a:pt x="70" y="44"/>
                  </a:lnTo>
                  <a:lnTo>
                    <a:pt x="70" y="47"/>
                  </a:lnTo>
                  <a:lnTo>
                    <a:pt x="67" y="50"/>
                  </a:lnTo>
                  <a:lnTo>
                    <a:pt x="70" y="50"/>
                  </a:lnTo>
                  <a:lnTo>
                    <a:pt x="67" y="50"/>
                  </a:lnTo>
                  <a:lnTo>
                    <a:pt x="67" y="53"/>
                  </a:lnTo>
                  <a:lnTo>
                    <a:pt x="70" y="53"/>
                  </a:lnTo>
                  <a:lnTo>
                    <a:pt x="70" y="56"/>
                  </a:lnTo>
                  <a:lnTo>
                    <a:pt x="67" y="56"/>
                  </a:lnTo>
                  <a:lnTo>
                    <a:pt x="67" y="59"/>
                  </a:lnTo>
                  <a:lnTo>
                    <a:pt x="67" y="62"/>
                  </a:lnTo>
                  <a:lnTo>
                    <a:pt x="67" y="65"/>
                  </a:lnTo>
                  <a:lnTo>
                    <a:pt x="70" y="65"/>
                  </a:lnTo>
                  <a:lnTo>
                    <a:pt x="70" y="62"/>
                  </a:lnTo>
                  <a:lnTo>
                    <a:pt x="70" y="65"/>
                  </a:lnTo>
                  <a:lnTo>
                    <a:pt x="73" y="65"/>
                  </a:lnTo>
                  <a:lnTo>
                    <a:pt x="73" y="62"/>
                  </a:lnTo>
                  <a:lnTo>
                    <a:pt x="76" y="62"/>
                  </a:lnTo>
                  <a:lnTo>
                    <a:pt x="76" y="65"/>
                  </a:lnTo>
                  <a:lnTo>
                    <a:pt x="76" y="62"/>
                  </a:lnTo>
                  <a:lnTo>
                    <a:pt x="79" y="62"/>
                  </a:lnTo>
                  <a:lnTo>
                    <a:pt x="79" y="65"/>
                  </a:lnTo>
                  <a:lnTo>
                    <a:pt x="79" y="62"/>
                  </a:lnTo>
                  <a:lnTo>
                    <a:pt x="82" y="62"/>
                  </a:lnTo>
                  <a:lnTo>
                    <a:pt x="85" y="62"/>
                  </a:lnTo>
                  <a:lnTo>
                    <a:pt x="85" y="65"/>
                  </a:lnTo>
                  <a:lnTo>
                    <a:pt x="88" y="65"/>
                  </a:lnTo>
                  <a:lnTo>
                    <a:pt x="91" y="65"/>
                  </a:lnTo>
                  <a:lnTo>
                    <a:pt x="94" y="65"/>
                  </a:lnTo>
                  <a:lnTo>
                    <a:pt x="97" y="65"/>
                  </a:lnTo>
                  <a:lnTo>
                    <a:pt x="100" y="65"/>
                  </a:lnTo>
                  <a:lnTo>
                    <a:pt x="100" y="68"/>
                  </a:lnTo>
                  <a:lnTo>
                    <a:pt x="103" y="68"/>
                  </a:lnTo>
                  <a:lnTo>
                    <a:pt x="103" y="71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8" y="73"/>
                  </a:lnTo>
                  <a:lnTo>
                    <a:pt x="108" y="76"/>
                  </a:lnTo>
                  <a:lnTo>
                    <a:pt x="111" y="76"/>
                  </a:lnTo>
                  <a:lnTo>
                    <a:pt x="111" y="79"/>
                  </a:lnTo>
                  <a:lnTo>
                    <a:pt x="114" y="79"/>
                  </a:lnTo>
                  <a:lnTo>
                    <a:pt x="114" y="82"/>
                  </a:lnTo>
                  <a:lnTo>
                    <a:pt x="117" y="82"/>
                  </a:lnTo>
                  <a:lnTo>
                    <a:pt x="117" y="85"/>
                  </a:lnTo>
                  <a:lnTo>
                    <a:pt x="120" y="85"/>
                  </a:lnTo>
                  <a:lnTo>
                    <a:pt x="120" y="88"/>
                  </a:lnTo>
                  <a:lnTo>
                    <a:pt x="123" y="88"/>
                  </a:lnTo>
                  <a:lnTo>
                    <a:pt x="126" y="88"/>
                  </a:lnTo>
                  <a:lnTo>
                    <a:pt x="126" y="91"/>
                  </a:lnTo>
                  <a:lnTo>
                    <a:pt x="129" y="91"/>
                  </a:lnTo>
                  <a:lnTo>
                    <a:pt x="129" y="94"/>
                  </a:lnTo>
                  <a:lnTo>
                    <a:pt x="132" y="94"/>
                  </a:lnTo>
                  <a:lnTo>
                    <a:pt x="132" y="97"/>
                  </a:lnTo>
                  <a:lnTo>
                    <a:pt x="132" y="100"/>
                  </a:lnTo>
                  <a:lnTo>
                    <a:pt x="135" y="100"/>
                  </a:lnTo>
                  <a:lnTo>
                    <a:pt x="132" y="100"/>
                  </a:lnTo>
                  <a:lnTo>
                    <a:pt x="132" y="103"/>
                  </a:lnTo>
                  <a:lnTo>
                    <a:pt x="135" y="103"/>
                  </a:lnTo>
                  <a:lnTo>
                    <a:pt x="135" y="106"/>
                  </a:lnTo>
                  <a:lnTo>
                    <a:pt x="138" y="106"/>
                  </a:lnTo>
                  <a:lnTo>
                    <a:pt x="138" y="109"/>
                  </a:lnTo>
                  <a:lnTo>
                    <a:pt x="141" y="109"/>
                  </a:lnTo>
                  <a:lnTo>
                    <a:pt x="144" y="112"/>
                  </a:lnTo>
                  <a:lnTo>
                    <a:pt x="147" y="112"/>
                  </a:lnTo>
                  <a:lnTo>
                    <a:pt x="147" y="114"/>
                  </a:lnTo>
                  <a:lnTo>
                    <a:pt x="147" y="117"/>
                  </a:lnTo>
                  <a:lnTo>
                    <a:pt x="150" y="117"/>
                  </a:lnTo>
                  <a:lnTo>
                    <a:pt x="150" y="120"/>
                  </a:lnTo>
                  <a:lnTo>
                    <a:pt x="152" y="120"/>
                  </a:lnTo>
                  <a:lnTo>
                    <a:pt x="152" y="123"/>
                  </a:lnTo>
                  <a:lnTo>
                    <a:pt x="155" y="123"/>
                  </a:lnTo>
                  <a:lnTo>
                    <a:pt x="155" y="126"/>
                  </a:lnTo>
                  <a:lnTo>
                    <a:pt x="155" y="129"/>
                  </a:lnTo>
                  <a:lnTo>
                    <a:pt x="155" y="132"/>
                  </a:lnTo>
                  <a:lnTo>
                    <a:pt x="155" y="135"/>
                  </a:lnTo>
                  <a:lnTo>
                    <a:pt x="155" y="138"/>
                  </a:lnTo>
                  <a:lnTo>
                    <a:pt x="155" y="141"/>
                  </a:lnTo>
                  <a:lnTo>
                    <a:pt x="155" y="147"/>
                  </a:lnTo>
                  <a:lnTo>
                    <a:pt x="155" y="150"/>
                  </a:lnTo>
                  <a:lnTo>
                    <a:pt x="155" y="153"/>
                  </a:lnTo>
                  <a:lnTo>
                    <a:pt x="155" y="156"/>
                  </a:lnTo>
                  <a:lnTo>
                    <a:pt x="155" y="158"/>
                  </a:lnTo>
                  <a:lnTo>
                    <a:pt x="155" y="161"/>
                  </a:lnTo>
                  <a:lnTo>
                    <a:pt x="158" y="161"/>
                  </a:lnTo>
                  <a:lnTo>
                    <a:pt x="158" y="164"/>
                  </a:lnTo>
                  <a:lnTo>
                    <a:pt x="161" y="164"/>
                  </a:lnTo>
                  <a:lnTo>
                    <a:pt x="161" y="167"/>
                  </a:lnTo>
                  <a:lnTo>
                    <a:pt x="164" y="167"/>
                  </a:lnTo>
                  <a:lnTo>
                    <a:pt x="167" y="167"/>
                  </a:lnTo>
                  <a:lnTo>
                    <a:pt x="167" y="170"/>
                  </a:lnTo>
                  <a:lnTo>
                    <a:pt x="167" y="173"/>
                  </a:lnTo>
                  <a:lnTo>
                    <a:pt x="167" y="176"/>
                  </a:lnTo>
                  <a:lnTo>
                    <a:pt x="170" y="176"/>
                  </a:lnTo>
                  <a:lnTo>
                    <a:pt x="170" y="179"/>
                  </a:lnTo>
                  <a:lnTo>
                    <a:pt x="173" y="179"/>
                  </a:lnTo>
                  <a:lnTo>
                    <a:pt x="170" y="179"/>
                  </a:lnTo>
                  <a:lnTo>
                    <a:pt x="167" y="179"/>
                  </a:lnTo>
                  <a:lnTo>
                    <a:pt x="164" y="179"/>
                  </a:lnTo>
                  <a:lnTo>
                    <a:pt x="161" y="179"/>
                  </a:lnTo>
                  <a:lnTo>
                    <a:pt x="158" y="179"/>
                  </a:lnTo>
                  <a:lnTo>
                    <a:pt x="155" y="179"/>
                  </a:lnTo>
                  <a:lnTo>
                    <a:pt x="152" y="179"/>
                  </a:lnTo>
                  <a:lnTo>
                    <a:pt x="150" y="179"/>
                  </a:lnTo>
                  <a:lnTo>
                    <a:pt x="147" y="179"/>
                  </a:lnTo>
                  <a:lnTo>
                    <a:pt x="144" y="179"/>
                  </a:lnTo>
                  <a:lnTo>
                    <a:pt x="144" y="182"/>
                  </a:lnTo>
                  <a:lnTo>
                    <a:pt x="144" y="185"/>
                  </a:lnTo>
                  <a:lnTo>
                    <a:pt x="144" y="188"/>
                  </a:lnTo>
                  <a:lnTo>
                    <a:pt x="144" y="191"/>
                  </a:lnTo>
                  <a:lnTo>
                    <a:pt x="144" y="194"/>
                  </a:lnTo>
                  <a:lnTo>
                    <a:pt x="144" y="197"/>
                  </a:lnTo>
                  <a:lnTo>
                    <a:pt x="144" y="200"/>
                  </a:lnTo>
                  <a:lnTo>
                    <a:pt x="147" y="200"/>
                  </a:lnTo>
                  <a:lnTo>
                    <a:pt x="147" y="202"/>
                  </a:lnTo>
                  <a:lnTo>
                    <a:pt x="147" y="205"/>
                  </a:lnTo>
                  <a:lnTo>
                    <a:pt x="144" y="205"/>
                  </a:lnTo>
                  <a:lnTo>
                    <a:pt x="144" y="202"/>
                  </a:lnTo>
                  <a:lnTo>
                    <a:pt x="141" y="202"/>
                  </a:lnTo>
                  <a:lnTo>
                    <a:pt x="141" y="200"/>
                  </a:lnTo>
                  <a:lnTo>
                    <a:pt x="138" y="200"/>
                  </a:lnTo>
                  <a:lnTo>
                    <a:pt x="138" y="197"/>
                  </a:lnTo>
                  <a:lnTo>
                    <a:pt x="135" y="197"/>
                  </a:lnTo>
                  <a:lnTo>
                    <a:pt x="132" y="197"/>
                  </a:lnTo>
                  <a:lnTo>
                    <a:pt x="129" y="197"/>
                  </a:lnTo>
                  <a:lnTo>
                    <a:pt x="126" y="197"/>
                  </a:lnTo>
                  <a:lnTo>
                    <a:pt x="123" y="197"/>
                  </a:lnTo>
                  <a:lnTo>
                    <a:pt x="123" y="194"/>
                  </a:lnTo>
                  <a:lnTo>
                    <a:pt x="120" y="194"/>
                  </a:lnTo>
                  <a:lnTo>
                    <a:pt x="120" y="191"/>
                  </a:lnTo>
                  <a:lnTo>
                    <a:pt x="117" y="191"/>
                  </a:lnTo>
                  <a:lnTo>
                    <a:pt x="114" y="191"/>
                  </a:lnTo>
                  <a:lnTo>
                    <a:pt x="111" y="191"/>
                  </a:lnTo>
                  <a:lnTo>
                    <a:pt x="108" y="191"/>
                  </a:lnTo>
                  <a:lnTo>
                    <a:pt x="106" y="191"/>
                  </a:lnTo>
                  <a:lnTo>
                    <a:pt x="106" y="194"/>
                  </a:lnTo>
                  <a:lnTo>
                    <a:pt x="106" y="191"/>
                  </a:lnTo>
                  <a:lnTo>
                    <a:pt x="106" y="194"/>
                  </a:lnTo>
                  <a:lnTo>
                    <a:pt x="103" y="194"/>
                  </a:lnTo>
                  <a:lnTo>
                    <a:pt x="100" y="194"/>
                  </a:lnTo>
                  <a:lnTo>
                    <a:pt x="100" y="191"/>
                  </a:lnTo>
                  <a:lnTo>
                    <a:pt x="100" y="194"/>
                  </a:lnTo>
                  <a:lnTo>
                    <a:pt x="97" y="194"/>
                  </a:lnTo>
                  <a:lnTo>
                    <a:pt x="97" y="191"/>
                  </a:lnTo>
                  <a:lnTo>
                    <a:pt x="94" y="191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1" y="200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2" y="202"/>
                  </a:lnTo>
                  <a:lnTo>
                    <a:pt x="79" y="202"/>
                  </a:lnTo>
                  <a:lnTo>
                    <a:pt x="76" y="202"/>
                  </a:lnTo>
                  <a:lnTo>
                    <a:pt x="76" y="200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1"/>
                  </a:lnTo>
                  <a:lnTo>
                    <a:pt x="73" y="194"/>
                  </a:lnTo>
                  <a:lnTo>
                    <a:pt x="70" y="194"/>
                  </a:lnTo>
                  <a:lnTo>
                    <a:pt x="70" y="191"/>
                  </a:lnTo>
                  <a:lnTo>
                    <a:pt x="67" y="191"/>
                  </a:lnTo>
                  <a:lnTo>
                    <a:pt x="67" y="188"/>
                  </a:lnTo>
                  <a:lnTo>
                    <a:pt x="64" y="188"/>
                  </a:lnTo>
                  <a:lnTo>
                    <a:pt x="64" y="185"/>
                  </a:lnTo>
                  <a:lnTo>
                    <a:pt x="64" y="188"/>
                  </a:lnTo>
                  <a:lnTo>
                    <a:pt x="62" y="188"/>
                  </a:lnTo>
                  <a:lnTo>
                    <a:pt x="59" y="188"/>
                  </a:lnTo>
                  <a:lnTo>
                    <a:pt x="59" y="191"/>
                  </a:lnTo>
                  <a:lnTo>
                    <a:pt x="56" y="191"/>
                  </a:lnTo>
                  <a:lnTo>
                    <a:pt x="53" y="191"/>
                  </a:lnTo>
                  <a:lnTo>
                    <a:pt x="50" y="191"/>
                  </a:lnTo>
                  <a:lnTo>
                    <a:pt x="50" y="194"/>
                  </a:lnTo>
                  <a:lnTo>
                    <a:pt x="47" y="194"/>
                  </a:lnTo>
                  <a:lnTo>
                    <a:pt x="44" y="194"/>
                  </a:lnTo>
                  <a:lnTo>
                    <a:pt x="44" y="197"/>
                  </a:lnTo>
                  <a:lnTo>
                    <a:pt x="44" y="200"/>
                  </a:lnTo>
                  <a:lnTo>
                    <a:pt x="44" y="202"/>
                  </a:lnTo>
                  <a:lnTo>
                    <a:pt x="41" y="202"/>
                  </a:lnTo>
                  <a:lnTo>
                    <a:pt x="41" y="205"/>
                  </a:lnTo>
                  <a:lnTo>
                    <a:pt x="41" y="208"/>
                  </a:lnTo>
                  <a:lnTo>
                    <a:pt x="41" y="211"/>
                  </a:lnTo>
                  <a:lnTo>
                    <a:pt x="41" y="214"/>
                  </a:lnTo>
                  <a:lnTo>
                    <a:pt x="41" y="217"/>
                  </a:lnTo>
                  <a:lnTo>
                    <a:pt x="38" y="217"/>
                  </a:lnTo>
                  <a:lnTo>
                    <a:pt x="35" y="217"/>
                  </a:lnTo>
                  <a:lnTo>
                    <a:pt x="32" y="217"/>
                  </a:lnTo>
                  <a:lnTo>
                    <a:pt x="29" y="217"/>
                  </a:lnTo>
                  <a:lnTo>
                    <a:pt x="26" y="217"/>
                  </a:lnTo>
                  <a:lnTo>
                    <a:pt x="26" y="220"/>
                  </a:lnTo>
                  <a:lnTo>
                    <a:pt x="23" y="220"/>
                  </a:lnTo>
                  <a:lnTo>
                    <a:pt x="23" y="217"/>
                  </a:lnTo>
                  <a:lnTo>
                    <a:pt x="23" y="214"/>
                  </a:lnTo>
                  <a:lnTo>
                    <a:pt x="20" y="214"/>
                  </a:lnTo>
                  <a:lnTo>
                    <a:pt x="20" y="211"/>
                  </a:lnTo>
                  <a:lnTo>
                    <a:pt x="18" y="211"/>
                  </a:lnTo>
                  <a:lnTo>
                    <a:pt x="18" y="208"/>
                  </a:lnTo>
                  <a:lnTo>
                    <a:pt x="18" y="205"/>
                  </a:lnTo>
                  <a:lnTo>
                    <a:pt x="15" y="205"/>
                  </a:lnTo>
                  <a:lnTo>
                    <a:pt x="15" y="202"/>
                  </a:lnTo>
                  <a:lnTo>
                    <a:pt x="15" y="200"/>
                  </a:lnTo>
                  <a:lnTo>
                    <a:pt x="15" y="197"/>
                  </a:lnTo>
                  <a:lnTo>
                    <a:pt x="12" y="197"/>
                  </a:lnTo>
                  <a:lnTo>
                    <a:pt x="12" y="194"/>
                  </a:lnTo>
                  <a:lnTo>
                    <a:pt x="12" y="191"/>
                  </a:lnTo>
                  <a:lnTo>
                    <a:pt x="15" y="191"/>
                  </a:lnTo>
                  <a:lnTo>
                    <a:pt x="18" y="188"/>
                  </a:lnTo>
                  <a:lnTo>
                    <a:pt x="18" y="185"/>
                  </a:lnTo>
                  <a:lnTo>
                    <a:pt x="15" y="185"/>
                  </a:lnTo>
                  <a:lnTo>
                    <a:pt x="15" y="182"/>
                  </a:lnTo>
                  <a:lnTo>
                    <a:pt x="12" y="182"/>
                  </a:lnTo>
                  <a:lnTo>
                    <a:pt x="9" y="182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6" y="173"/>
                  </a:lnTo>
                  <a:lnTo>
                    <a:pt x="3" y="173"/>
                  </a:lnTo>
                  <a:lnTo>
                    <a:pt x="3" y="170"/>
                  </a:lnTo>
                  <a:lnTo>
                    <a:pt x="3" y="167"/>
                  </a:lnTo>
                  <a:lnTo>
                    <a:pt x="0" y="167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3" y="158"/>
                  </a:lnTo>
                  <a:lnTo>
                    <a:pt x="0" y="158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3" y="147"/>
                  </a:lnTo>
                  <a:lnTo>
                    <a:pt x="3" y="144"/>
                  </a:lnTo>
                  <a:lnTo>
                    <a:pt x="3" y="141"/>
                  </a:lnTo>
                  <a:lnTo>
                    <a:pt x="6" y="141"/>
                  </a:lnTo>
                  <a:lnTo>
                    <a:pt x="6" y="144"/>
                  </a:lnTo>
                  <a:lnTo>
                    <a:pt x="6" y="147"/>
                  </a:lnTo>
                  <a:lnTo>
                    <a:pt x="9" y="147"/>
                  </a:lnTo>
                  <a:lnTo>
                    <a:pt x="9" y="144"/>
                  </a:lnTo>
                  <a:lnTo>
                    <a:pt x="9" y="141"/>
                  </a:lnTo>
                  <a:lnTo>
                    <a:pt x="12" y="141"/>
                  </a:lnTo>
                  <a:lnTo>
                    <a:pt x="12" y="138"/>
                  </a:lnTo>
                  <a:lnTo>
                    <a:pt x="12" y="135"/>
                  </a:lnTo>
                  <a:lnTo>
                    <a:pt x="12" y="132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2" y="123"/>
                  </a:lnTo>
                  <a:lnTo>
                    <a:pt x="15" y="123"/>
                  </a:lnTo>
                  <a:lnTo>
                    <a:pt x="15" y="120"/>
                  </a:lnTo>
                  <a:lnTo>
                    <a:pt x="15" y="117"/>
                  </a:lnTo>
                  <a:lnTo>
                    <a:pt x="15" y="114"/>
                  </a:lnTo>
                  <a:lnTo>
                    <a:pt x="15" y="112"/>
                  </a:lnTo>
                  <a:lnTo>
                    <a:pt x="18" y="112"/>
                  </a:lnTo>
                  <a:lnTo>
                    <a:pt x="18" y="109"/>
                  </a:lnTo>
                  <a:lnTo>
                    <a:pt x="18" y="106"/>
                  </a:lnTo>
                  <a:lnTo>
                    <a:pt x="20" y="106"/>
                  </a:lnTo>
                  <a:lnTo>
                    <a:pt x="18" y="106"/>
                  </a:lnTo>
                  <a:lnTo>
                    <a:pt x="18" y="103"/>
                  </a:lnTo>
                  <a:lnTo>
                    <a:pt x="20" y="103"/>
                  </a:lnTo>
                  <a:lnTo>
                    <a:pt x="20" y="106"/>
                  </a:lnTo>
                  <a:lnTo>
                    <a:pt x="23" y="106"/>
                  </a:lnTo>
                  <a:lnTo>
                    <a:pt x="26" y="106"/>
                  </a:lnTo>
                  <a:lnTo>
                    <a:pt x="26" y="103"/>
                  </a:lnTo>
                  <a:lnTo>
                    <a:pt x="26" y="100"/>
                  </a:lnTo>
                  <a:lnTo>
                    <a:pt x="29" y="100"/>
                  </a:lnTo>
                  <a:lnTo>
                    <a:pt x="29" y="97"/>
                  </a:lnTo>
                  <a:lnTo>
                    <a:pt x="29" y="94"/>
                  </a:lnTo>
                  <a:lnTo>
                    <a:pt x="32" y="94"/>
                  </a:lnTo>
                  <a:lnTo>
                    <a:pt x="32" y="91"/>
                  </a:lnTo>
                  <a:lnTo>
                    <a:pt x="29" y="91"/>
                  </a:lnTo>
                  <a:lnTo>
                    <a:pt x="26" y="91"/>
                  </a:lnTo>
                  <a:lnTo>
                    <a:pt x="26" y="88"/>
                  </a:lnTo>
                  <a:lnTo>
                    <a:pt x="23" y="88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9" y="82"/>
                  </a:lnTo>
                  <a:lnTo>
                    <a:pt x="29" y="79"/>
                  </a:lnTo>
                  <a:lnTo>
                    <a:pt x="26" y="79"/>
                  </a:lnTo>
                  <a:lnTo>
                    <a:pt x="29" y="79"/>
                  </a:lnTo>
                  <a:lnTo>
                    <a:pt x="29" y="76"/>
                  </a:lnTo>
                  <a:lnTo>
                    <a:pt x="26" y="76"/>
                  </a:lnTo>
                  <a:lnTo>
                    <a:pt x="26" y="73"/>
                  </a:lnTo>
                  <a:lnTo>
                    <a:pt x="26" y="71"/>
                  </a:lnTo>
                  <a:lnTo>
                    <a:pt x="26" y="68"/>
                  </a:lnTo>
                  <a:lnTo>
                    <a:pt x="26" y="65"/>
                  </a:lnTo>
                  <a:lnTo>
                    <a:pt x="23" y="65"/>
                  </a:lnTo>
                  <a:lnTo>
                    <a:pt x="26" y="65"/>
                  </a:lnTo>
                  <a:lnTo>
                    <a:pt x="26" y="62"/>
                  </a:lnTo>
                  <a:lnTo>
                    <a:pt x="23" y="62"/>
                  </a:lnTo>
                  <a:lnTo>
                    <a:pt x="23" y="59"/>
                  </a:lnTo>
                  <a:lnTo>
                    <a:pt x="23" y="56"/>
                  </a:lnTo>
                  <a:lnTo>
                    <a:pt x="23" y="53"/>
                  </a:lnTo>
                  <a:lnTo>
                    <a:pt x="20" y="53"/>
                  </a:lnTo>
                  <a:lnTo>
                    <a:pt x="20" y="50"/>
                  </a:lnTo>
                  <a:lnTo>
                    <a:pt x="23" y="50"/>
                  </a:lnTo>
                  <a:lnTo>
                    <a:pt x="23" y="47"/>
                  </a:lnTo>
                  <a:lnTo>
                    <a:pt x="23" y="44"/>
                  </a:lnTo>
                  <a:lnTo>
                    <a:pt x="23" y="41"/>
                  </a:lnTo>
                  <a:lnTo>
                    <a:pt x="26" y="41"/>
                  </a:lnTo>
                  <a:lnTo>
                    <a:pt x="26" y="38"/>
                  </a:lnTo>
                  <a:lnTo>
                    <a:pt x="29" y="38"/>
                  </a:lnTo>
                  <a:lnTo>
                    <a:pt x="32" y="41"/>
                  </a:lnTo>
                  <a:lnTo>
                    <a:pt x="32" y="38"/>
                  </a:lnTo>
                  <a:lnTo>
                    <a:pt x="32" y="35"/>
                  </a:lnTo>
                  <a:lnTo>
                    <a:pt x="32" y="32"/>
                  </a:lnTo>
                  <a:lnTo>
                    <a:pt x="32" y="29"/>
                  </a:lnTo>
                  <a:lnTo>
                    <a:pt x="32" y="27"/>
                  </a:lnTo>
                  <a:lnTo>
                    <a:pt x="32" y="24"/>
                  </a:lnTo>
                  <a:lnTo>
                    <a:pt x="35" y="24"/>
                  </a:lnTo>
                  <a:lnTo>
                    <a:pt x="35" y="21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2" y="15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5" y="9"/>
                  </a:lnTo>
                  <a:lnTo>
                    <a:pt x="35" y="6"/>
                  </a:lnTo>
                  <a:lnTo>
                    <a:pt x="35" y="3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Freeform 16"/>
            <p:cNvSpPr>
              <a:spLocks/>
            </p:cNvSpPr>
            <p:nvPr/>
          </p:nvSpPr>
          <p:spPr bwMode="auto">
            <a:xfrm>
              <a:off x="283463" y="2603983"/>
              <a:ext cx="381740" cy="506235"/>
            </a:xfrm>
            <a:custGeom>
              <a:avLst/>
              <a:gdLst>
                <a:gd name="T0" fmla="*/ 2147483647 w 176"/>
                <a:gd name="T1" fmla="*/ 2147483647 h 287"/>
                <a:gd name="T2" fmla="*/ 2147483647 w 176"/>
                <a:gd name="T3" fmla="*/ 2147483647 h 287"/>
                <a:gd name="T4" fmla="*/ 2147483647 w 176"/>
                <a:gd name="T5" fmla="*/ 2147483647 h 287"/>
                <a:gd name="T6" fmla="*/ 2147483647 w 176"/>
                <a:gd name="T7" fmla="*/ 2147483647 h 287"/>
                <a:gd name="T8" fmla="*/ 2147483647 w 176"/>
                <a:gd name="T9" fmla="*/ 0 h 287"/>
                <a:gd name="T10" fmla="*/ 2147483647 w 176"/>
                <a:gd name="T11" fmla="*/ 2147483647 h 287"/>
                <a:gd name="T12" fmla="*/ 2147483647 w 176"/>
                <a:gd name="T13" fmla="*/ 2147483647 h 287"/>
                <a:gd name="T14" fmla="*/ 2147483647 w 176"/>
                <a:gd name="T15" fmla="*/ 2147483647 h 287"/>
                <a:gd name="T16" fmla="*/ 2147483647 w 176"/>
                <a:gd name="T17" fmla="*/ 2147483647 h 287"/>
                <a:gd name="T18" fmla="*/ 2147483647 w 176"/>
                <a:gd name="T19" fmla="*/ 2147483647 h 287"/>
                <a:gd name="T20" fmla="*/ 2147483647 w 176"/>
                <a:gd name="T21" fmla="*/ 2147483647 h 287"/>
                <a:gd name="T22" fmla="*/ 2147483647 w 176"/>
                <a:gd name="T23" fmla="*/ 2147483647 h 287"/>
                <a:gd name="T24" fmla="*/ 2147483647 w 176"/>
                <a:gd name="T25" fmla="*/ 2147483647 h 287"/>
                <a:gd name="T26" fmla="*/ 2147483647 w 176"/>
                <a:gd name="T27" fmla="*/ 2147483647 h 287"/>
                <a:gd name="T28" fmla="*/ 2147483647 w 176"/>
                <a:gd name="T29" fmla="*/ 2147483647 h 287"/>
                <a:gd name="T30" fmla="*/ 2147483647 w 176"/>
                <a:gd name="T31" fmla="*/ 2147483647 h 287"/>
                <a:gd name="T32" fmla="*/ 2147483647 w 176"/>
                <a:gd name="T33" fmla="*/ 2147483647 h 287"/>
                <a:gd name="T34" fmla="*/ 2147483647 w 176"/>
                <a:gd name="T35" fmla="*/ 2147483647 h 287"/>
                <a:gd name="T36" fmla="*/ 2147483647 w 176"/>
                <a:gd name="T37" fmla="*/ 2147483647 h 287"/>
                <a:gd name="T38" fmla="*/ 2147483647 w 176"/>
                <a:gd name="T39" fmla="*/ 2147483647 h 287"/>
                <a:gd name="T40" fmla="*/ 2147483647 w 176"/>
                <a:gd name="T41" fmla="*/ 2147483647 h 287"/>
                <a:gd name="T42" fmla="*/ 2147483647 w 176"/>
                <a:gd name="T43" fmla="*/ 2147483647 h 287"/>
                <a:gd name="T44" fmla="*/ 2147483647 w 176"/>
                <a:gd name="T45" fmla="*/ 2147483647 h 287"/>
                <a:gd name="T46" fmla="*/ 2147483647 w 176"/>
                <a:gd name="T47" fmla="*/ 2147483647 h 287"/>
                <a:gd name="T48" fmla="*/ 2147483647 w 176"/>
                <a:gd name="T49" fmla="*/ 2147483647 h 287"/>
                <a:gd name="T50" fmla="*/ 2147483647 w 176"/>
                <a:gd name="T51" fmla="*/ 2147483647 h 287"/>
                <a:gd name="T52" fmla="*/ 2147483647 w 176"/>
                <a:gd name="T53" fmla="*/ 2147483647 h 287"/>
                <a:gd name="T54" fmla="*/ 2147483647 w 176"/>
                <a:gd name="T55" fmla="*/ 2147483647 h 287"/>
                <a:gd name="T56" fmla="*/ 2147483647 w 176"/>
                <a:gd name="T57" fmla="*/ 2147483647 h 287"/>
                <a:gd name="T58" fmla="*/ 2147483647 w 176"/>
                <a:gd name="T59" fmla="*/ 2147483647 h 287"/>
                <a:gd name="T60" fmla="*/ 2147483647 w 176"/>
                <a:gd name="T61" fmla="*/ 2147483647 h 287"/>
                <a:gd name="T62" fmla="*/ 2147483647 w 176"/>
                <a:gd name="T63" fmla="*/ 2147483647 h 287"/>
                <a:gd name="T64" fmla="*/ 2147483647 w 176"/>
                <a:gd name="T65" fmla="*/ 2147483647 h 287"/>
                <a:gd name="T66" fmla="*/ 2147483647 w 176"/>
                <a:gd name="T67" fmla="*/ 2147483647 h 287"/>
                <a:gd name="T68" fmla="*/ 2147483647 w 176"/>
                <a:gd name="T69" fmla="*/ 2147483647 h 287"/>
                <a:gd name="T70" fmla="*/ 2147483647 w 176"/>
                <a:gd name="T71" fmla="*/ 2147483647 h 287"/>
                <a:gd name="T72" fmla="*/ 2147483647 w 176"/>
                <a:gd name="T73" fmla="*/ 2147483647 h 287"/>
                <a:gd name="T74" fmla="*/ 2147483647 w 176"/>
                <a:gd name="T75" fmla="*/ 2147483647 h 287"/>
                <a:gd name="T76" fmla="*/ 2147483647 w 176"/>
                <a:gd name="T77" fmla="*/ 2147483647 h 287"/>
                <a:gd name="T78" fmla="*/ 2147483647 w 176"/>
                <a:gd name="T79" fmla="*/ 2147483647 h 287"/>
                <a:gd name="T80" fmla="*/ 2147483647 w 176"/>
                <a:gd name="T81" fmla="*/ 2147483647 h 287"/>
                <a:gd name="T82" fmla="*/ 2147483647 w 176"/>
                <a:gd name="T83" fmla="*/ 2147483647 h 287"/>
                <a:gd name="T84" fmla="*/ 2147483647 w 176"/>
                <a:gd name="T85" fmla="*/ 2147483647 h 287"/>
                <a:gd name="T86" fmla="*/ 2147483647 w 176"/>
                <a:gd name="T87" fmla="*/ 2147483647 h 287"/>
                <a:gd name="T88" fmla="*/ 2147483647 w 176"/>
                <a:gd name="T89" fmla="*/ 2147483647 h 287"/>
                <a:gd name="T90" fmla="*/ 2147483647 w 176"/>
                <a:gd name="T91" fmla="*/ 2147483647 h 287"/>
                <a:gd name="T92" fmla="*/ 2147483647 w 176"/>
                <a:gd name="T93" fmla="*/ 2147483647 h 287"/>
                <a:gd name="T94" fmla="*/ 2147483647 w 176"/>
                <a:gd name="T95" fmla="*/ 2147483647 h 287"/>
                <a:gd name="T96" fmla="*/ 2147483647 w 176"/>
                <a:gd name="T97" fmla="*/ 2147483647 h 287"/>
                <a:gd name="T98" fmla="*/ 2147483647 w 176"/>
                <a:gd name="T99" fmla="*/ 2147483647 h 287"/>
                <a:gd name="T100" fmla="*/ 2147483647 w 176"/>
                <a:gd name="T101" fmla="*/ 2147483647 h 287"/>
                <a:gd name="T102" fmla="*/ 2147483647 w 176"/>
                <a:gd name="T103" fmla="*/ 2147483647 h 287"/>
                <a:gd name="T104" fmla="*/ 2147483647 w 176"/>
                <a:gd name="T105" fmla="*/ 2147483647 h 287"/>
                <a:gd name="T106" fmla="*/ 0 w 176"/>
                <a:gd name="T107" fmla="*/ 2147483647 h 287"/>
                <a:gd name="T108" fmla="*/ 0 w 176"/>
                <a:gd name="T109" fmla="*/ 2147483647 h 287"/>
                <a:gd name="T110" fmla="*/ 0 w 176"/>
                <a:gd name="T111" fmla="*/ 2147483647 h 287"/>
                <a:gd name="T112" fmla="*/ 2147483647 w 176"/>
                <a:gd name="T113" fmla="*/ 2147483647 h 287"/>
                <a:gd name="T114" fmla="*/ 2147483647 w 176"/>
                <a:gd name="T115" fmla="*/ 2147483647 h 28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6"/>
                <a:gd name="T175" fmla="*/ 0 h 287"/>
                <a:gd name="T176" fmla="*/ 176 w 176"/>
                <a:gd name="T177" fmla="*/ 287 h 28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6" h="287">
                  <a:moveTo>
                    <a:pt x="18" y="32"/>
                  </a:moveTo>
                  <a:lnTo>
                    <a:pt x="21" y="32"/>
                  </a:lnTo>
                  <a:lnTo>
                    <a:pt x="24" y="29"/>
                  </a:lnTo>
                  <a:lnTo>
                    <a:pt x="29" y="29"/>
                  </a:lnTo>
                  <a:lnTo>
                    <a:pt x="32" y="26"/>
                  </a:lnTo>
                  <a:lnTo>
                    <a:pt x="35" y="26"/>
                  </a:lnTo>
                  <a:lnTo>
                    <a:pt x="35" y="23"/>
                  </a:lnTo>
                  <a:lnTo>
                    <a:pt x="38" y="23"/>
                  </a:lnTo>
                  <a:lnTo>
                    <a:pt x="38" y="20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8" y="9"/>
                  </a:lnTo>
                  <a:lnTo>
                    <a:pt x="38" y="6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3" y="3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8" y="3"/>
                  </a:lnTo>
                  <a:lnTo>
                    <a:pt x="91" y="6"/>
                  </a:lnTo>
                  <a:lnTo>
                    <a:pt x="91" y="9"/>
                  </a:lnTo>
                  <a:lnTo>
                    <a:pt x="94" y="9"/>
                  </a:lnTo>
                  <a:lnTo>
                    <a:pt x="97" y="9"/>
                  </a:lnTo>
                  <a:lnTo>
                    <a:pt x="100" y="9"/>
                  </a:lnTo>
                  <a:lnTo>
                    <a:pt x="103" y="9"/>
                  </a:lnTo>
                  <a:lnTo>
                    <a:pt x="106" y="9"/>
                  </a:lnTo>
                  <a:lnTo>
                    <a:pt x="103" y="12"/>
                  </a:lnTo>
                  <a:lnTo>
                    <a:pt x="106" y="12"/>
                  </a:lnTo>
                  <a:lnTo>
                    <a:pt x="106" y="15"/>
                  </a:lnTo>
                  <a:lnTo>
                    <a:pt x="109" y="15"/>
                  </a:lnTo>
                  <a:lnTo>
                    <a:pt x="112" y="15"/>
                  </a:lnTo>
                  <a:lnTo>
                    <a:pt x="114" y="15"/>
                  </a:lnTo>
                  <a:lnTo>
                    <a:pt x="117" y="15"/>
                  </a:lnTo>
                  <a:lnTo>
                    <a:pt x="120" y="17"/>
                  </a:lnTo>
                  <a:lnTo>
                    <a:pt x="123" y="17"/>
                  </a:lnTo>
                  <a:lnTo>
                    <a:pt x="129" y="17"/>
                  </a:lnTo>
                  <a:lnTo>
                    <a:pt x="132" y="17"/>
                  </a:lnTo>
                  <a:lnTo>
                    <a:pt x="135" y="17"/>
                  </a:lnTo>
                  <a:lnTo>
                    <a:pt x="135" y="20"/>
                  </a:lnTo>
                  <a:lnTo>
                    <a:pt x="135" y="23"/>
                  </a:lnTo>
                  <a:lnTo>
                    <a:pt x="138" y="23"/>
                  </a:lnTo>
                  <a:lnTo>
                    <a:pt x="138" y="26"/>
                  </a:lnTo>
                  <a:lnTo>
                    <a:pt x="141" y="26"/>
                  </a:lnTo>
                  <a:lnTo>
                    <a:pt x="141" y="29"/>
                  </a:lnTo>
                  <a:lnTo>
                    <a:pt x="144" y="29"/>
                  </a:lnTo>
                  <a:lnTo>
                    <a:pt x="144" y="32"/>
                  </a:lnTo>
                  <a:lnTo>
                    <a:pt x="147" y="32"/>
                  </a:lnTo>
                  <a:lnTo>
                    <a:pt x="144" y="32"/>
                  </a:lnTo>
                  <a:lnTo>
                    <a:pt x="144" y="35"/>
                  </a:lnTo>
                  <a:lnTo>
                    <a:pt x="144" y="38"/>
                  </a:lnTo>
                  <a:lnTo>
                    <a:pt x="144" y="41"/>
                  </a:lnTo>
                  <a:lnTo>
                    <a:pt x="144" y="44"/>
                  </a:lnTo>
                  <a:lnTo>
                    <a:pt x="147" y="44"/>
                  </a:lnTo>
                  <a:lnTo>
                    <a:pt x="150" y="44"/>
                  </a:lnTo>
                  <a:lnTo>
                    <a:pt x="153" y="44"/>
                  </a:lnTo>
                  <a:lnTo>
                    <a:pt x="156" y="44"/>
                  </a:lnTo>
                  <a:lnTo>
                    <a:pt x="159" y="44"/>
                  </a:lnTo>
                  <a:lnTo>
                    <a:pt x="161" y="47"/>
                  </a:lnTo>
                  <a:lnTo>
                    <a:pt x="164" y="50"/>
                  </a:lnTo>
                  <a:lnTo>
                    <a:pt x="164" y="53"/>
                  </a:lnTo>
                  <a:lnTo>
                    <a:pt x="164" y="56"/>
                  </a:lnTo>
                  <a:lnTo>
                    <a:pt x="167" y="58"/>
                  </a:lnTo>
                  <a:lnTo>
                    <a:pt x="170" y="58"/>
                  </a:lnTo>
                  <a:lnTo>
                    <a:pt x="170" y="61"/>
                  </a:lnTo>
                  <a:lnTo>
                    <a:pt x="173" y="64"/>
                  </a:lnTo>
                  <a:lnTo>
                    <a:pt x="176" y="64"/>
                  </a:lnTo>
                  <a:lnTo>
                    <a:pt x="176" y="67"/>
                  </a:lnTo>
                  <a:lnTo>
                    <a:pt x="176" y="70"/>
                  </a:lnTo>
                  <a:lnTo>
                    <a:pt x="176" y="73"/>
                  </a:lnTo>
                  <a:lnTo>
                    <a:pt x="173" y="76"/>
                  </a:lnTo>
                  <a:lnTo>
                    <a:pt x="173" y="79"/>
                  </a:lnTo>
                  <a:lnTo>
                    <a:pt x="170" y="82"/>
                  </a:lnTo>
                  <a:lnTo>
                    <a:pt x="170" y="85"/>
                  </a:lnTo>
                  <a:lnTo>
                    <a:pt x="170" y="91"/>
                  </a:lnTo>
                  <a:lnTo>
                    <a:pt x="167" y="94"/>
                  </a:lnTo>
                  <a:lnTo>
                    <a:pt x="167" y="97"/>
                  </a:lnTo>
                  <a:lnTo>
                    <a:pt x="167" y="100"/>
                  </a:lnTo>
                  <a:lnTo>
                    <a:pt x="164" y="100"/>
                  </a:lnTo>
                  <a:lnTo>
                    <a:pt x="164" y="102"/>
                  </a:lnTo>
                  <a:lnTo>
                    <a:pt x="164" y="108"/>
                  </a:lnTo>
                  <a:lnTo>
                    <a:pt x="161" y="108"/>
                  </a:lnTo>
                  <a:lnTo>
                    <a:pt x="161" y="111"/>
                  </a:lnTo>
                  <a:lnTo>
                    <a:pt x="159" y="114"/>
                  </a:lnTo>
                  <a:lnTo>
                    <a:pt x="156" y="117"/>
                  </a:lnTo>
                  <a:lnTo>
                    <a:pt x="159" y="117"/>
                  </a:lnTo>
                  <a:lnTo>
                    <a:pt x="159" y="120"/>
                  </a:lnTo>
                  <a:lnTo>
                    <a:pt x="159" y="123"/>
                  </a:lnTo>
                  <a:lnTo>
                    <a:pt x="156" y="123"/>
                  </a:lnTo>
                  <a:lnTo>
                    <a:pt x="156" y="126"/>
                  </a:lnTo>
                  <a:lnTo>
                    <a:pt x="159" y="126"/>
                  </a:lnTo>
                  <a:lnTo>
                    <a:pt x="159" y="129"/>
                  </a:lnTo>
                  <a:lnTo>
                    <a:pt x="159" y="132"/>
                  </a:lnTo>
                  <a:lnTo>
                    <a:pt x="159" y="135"/>
                  </a:lnTo>
                  <a:lnTo>
                    <a:pt x="159" y="138"/>
                  </a:lnTo>
                  <a:lnTo>
                    <a:pt x="159" y="141"/>
                  </a:lnTo>
                  <a:lnTo>
                    <a:pt x="161" y="144"/>
                  </a:lnTo>
                  <a:lnTo>
                    <a:pt x="164" y="144"/>
                  </a:lnTo>
                  <a:lnTo>
                    <a:pt x="164" y="146"/>
                  </a:lnTo>
                  <a:lnTo>
                    <a:pt x="167" y="149"/>
                  </a:lnTo>
                  <a:lnTo>
                    <a:pt x="167" y="152"/>
                  </a:lnTo>
                  <a:lnTo>
                    <a:pt x="167" y="155"/>
                  </a:lnTo>
                  <a:lnTo>
                    <a:pt x="170" y="155"/>
                  </a:lnTo>
                  <a:lnTo>
                    <a:pt x="170" y="158"/>
                  </a:lnTo>
                  <a:lnTo>
                    <a:pt x="170" y="161"/>
                  </a:lnTo>
                  <a:lnTo>
                    <a:pt x="170" y="164"/>
                  </a:lnTo>
                  <a:lnTo>
                    <a:pt x="167" y="167"/>
                  </a:lnTo>
                  <a:lnTo>
                    <a:pt x="170" y="167"/>
                  </a:lnTo>
                  <a:lnTo>
                    <a:pt x="170" y="170"/>
                  </a:lnTo>
                  <a:lnTo>
                    <a:pt x="173" y="170"/>
                  </a:lnTo>
                  <a:lnTo>
                    <a:pt x="173" y="173"/>
                  </a:lnTo>
                  <a:lnTo>
                    <a:pt x="176" y="173"/>
                  </a:lnTo>
                  <a:lnTo>
                    <a:pt x="176" y="176"/>
                  </a:lnTo>
                  <a:lnTo>
                    <a:pt x="173" y="176"/>
                  </a:lnTo>
                  <a:lnTo>
                    <a:pt x="173" y="179"/>
                  </a:lnTo>
                  <a:lnTo>
                    <a:pt x="176" y="179"/>
                  </a:lnTo>
                  <a:lnTo>
                    <a:pt x="176" y="182"/>
                  </a:lnTo>
                  <a:lnTo>
                    <a:pt x="173" y="182"/>
                  </a:lnTo>
                  <a:lnTo>
                    <a:pt x="173" y="185"/>
                  </a:lnTo>
                  <a:lnTo>
                    <a:pt x="173" y="188"/>
                  </a:lnTo>
                  <a:lnTo>
                    <a:pt x="170" y="188"/>
                  </a:lnTo>
                  <a:lnTo>
                    <a:pt x="170" y="190"/>
                  </a:lnTo>
                  <a:lnTo>
                    <a:pt x="167" y="190"/>
                  </a:lnTo>
                  <a:lnTo>
                    <a:pt x="167" y="193"/>
                  </a:lnTo>
                  <a:lnTo>
                    <a:pt x="164" y="196"/>
                  </a:lnTo>
                  <a:lnTo>
                    <a:pt x="161" y="199"/>
                  </a:lnTo>
                  <a:lnTo>
                    <a:pt x="159" y="202"/>
                  </a:lnTo>
                  <a:lnTo>
                    <a:pt x="159" y="205"/>
                  </a:lnTo>
                  <a:lnTo>
                    <a:pt x="159" y="208"/>
                  </a:lnTo>
                  <a:lnTo>
                    <a:pt x="156" y="211"/>
                  </a:lnTo>
                  <a:lnTo>
                    <a:pt x="153" y="214"/>
                  </a:lnTo>
                  <a:lnTo>
                    <a:pt x="153" y="217"/>
                  </a:lnTo>
                  <a:lnTo>
                    <a:pt x="150" y="217"/>
                  </a:lnTo>
                  <a:lnTo>
                    <a:pt x="150" y="220"/>
                  </a:lnTo>
                  <a:lnTo>
                    <a:pt x="147" y="223"/>
                  </a:lnTo>
                  <a:lnTo>
                    <a:pt x="144" y="226"/>
                  </a:lnTo>
                  <a:lnTo>
                    <a:pt x="144" y="229"/>
                  </a:lnTo>
                  <a:lnTo>
                    <a:pt x="141" y="232"/>
                  </a:lnTo>
                  <a:lnTo>
                    <a:pt x="138" y="234"/>
                  </a:lnTo>
                  <a:lnTo>
                    <a:pt x="135" y="237"/>
                  </a:lnTo>
                  <a:lnTo>
                    <a:pt x="135" y="240"/>
                  </a:lnTo>
                  <a:lnTo>
                    <a:pt x="132" y="243"/>
                  </a:lnTo>
                  <a:lnTo>
                    <a:pt x="132" y="246"/>
                  </a:lnTo>
                  <a:lnTo>
                    <a:pt x="129" y="249"/>
                  </a:lnTo>
                  <a:lnTo>
                    <a:pt x="126" y="252"/>
                  </a:lnTo>
                  <a:lnTo>
                    <a:pt x="126" y="255"/>
                  </a:lnTo>
                  <a:lnTo>
                    <a:pt x="123" y="255"/>
                  </a:lnTo>
                  <a:lnTo>
                    <a:pt x="120" y="255"/>
                  </a:lnTo>
                  <a:lnTo>
                    <a:pt x="117" y="255"/>
                  </a:lnTo>
                  <a:lnTo>
                    <a:pt x="114" y="255"/>
                  </a:lnTo>
                  <a:lnTo>
                    <a:pt x="112" y="255"/>
                  </a:lnTo>
                  <a:lnTo>
                    <a:pt x="109" y="255"/>
                  </a:lnTo>
                  <a:lnTo>
                    <a:pt x="106" y="255"/>
                  </a:lnTo>
                  <a:lnTo>
                    <a:pt x="103" y="255"/>
                  </a:lnTo>
                  <a:lnTo>
                    <a:pt x="103" y="258"/>
                  </a:lnTo>
                  <a:lnTo>
                    <a:pt x="103" y="261"/>
                  </a:lnTo>
                  <a:lnTo>
                    <a:pt x="103" y="267"/>
                  </a:lnTo>
                  <a:lnTo>
                    <a:pt x="103" y="270"/>
                  </a:lnTo>
                  <a:lnTo>
                    <a:pt x="103" y="273"/>
                  </a:lnTo>
                  <a:lnTo>
                    <a:pt x="103" y="275"/>
                  </a:lnTo>
                  <a:lnTo>
                    <a:pt x="103" y="278"/>
                  </a:lnTo>
                  <a:lnTo>
                    <a:pt x="103" y="281"/>
                  </a:lnTo>
                  <a:lnTo>
                    <a:pt x="103" y="284"/>
                  </a:lnTo>
                  <a:lnTo>
                    <a:pt x="103" y="287"/>
                  </a:lnTo>
                  <a:lnTo>
                    <a:pt x="97" y="287"/>
                  </a:lnTo>
                  <a:lnTo>
                    <a:pt x="94" y="287"/>
                  </a:lnTo>
                  <a:lnTo>
                    <a:pt x="91" y="287"/>
                  </a:lnTo>
                  <a:lnTo>
                    <a:pt x="88" y="287"/>
                  </a:lnTo>
                  <a:lnTo>
                    <a:pt x="85" y="287"/>
                  </a:lnTo>
                  <a:lnTo>
                    <a:pt x="82" y="284"/>
                  </a:lnTo>
                  <a:lnTo>
                    <a:pt x="79" y="284"/>
                  </a:lnTo>
                  <a:lnTo>
                    <a:pt x="76" y="284"/>
                  </a:lnTo>
                  <a:lnTo>
                    <a:pt x="73" y="284"/>
                  </a:lnTo>
                  <a:lnTo>
                    <a:pt x="70" y="284"/>
                  </a:lnTo>
                  <a:lnTo>
                    <a:pt x="68" y="284"/>
                  </a:lnTo>
                  <a:lnTo>
                    <a:pt x="65" y="284"/>
                  </a:lnTo>
                  <a:lnTo>
                    <a:pt x="62" y="284"/>
                  </a:lnTo>
                  <a:lnTo>
                    <a:pt x="59" y="284"/>
                  </a:lnTo>
                  <a:lnTo>
                    <a:pt x="56" y="284"/>
                  </a:lnTo>
                  <a:lnTo>
                    <a:pt x="53" y="284"/>
                  </a:lnTo>
                  <a:lnTo>
                    <a:pt x="50" y="284"/>
                  </a:lnTo>
                  <a:lnTo>
                    <a:pt x="47" y="284"/>
                  </a:lnTo>
                  <a:lnTo>
                    <a:pt x="44" y="284"/>
                  </a:lnTo>
                  <a:lnTo>
                    <a:pt x="38" y="284"/>
                  </a:lnTo>
                  <a:lnTo>
                    <a:pt x="35" y="284"/>
                  </a:lnTo>
                  <a:lnTo>
                    <a:pt x="32" y="284"/>
                  </a:lnTo>
                  <a:lnTo>
                    <a:pt x="29" y="284"/>
                  </a:lnTo>
                  <a:lnTo>
                    <a:pt x="29" y="281"/>
                  </a:lnTo>
                  <a:lnTo>
                    <a:pt x="29" y="278"/>
                  </a:lnTo>
                  <a:lnTo>
                    <a:pt x="29" y="273"/>
                  </a:lnTo>
                  <a:lnTo>
                    <a:pt x="29" y="270"/>
                  </a:lnTo>
                  <a:lnTo>
                    <a:pt x="29" y="267"/>
                  </a:lnTo>
                  <a:lnTo>
                    <a:pt x="29" y="264"/>
                  </a:lnTo>
                  <a:lnTo>
                    <a:pt x="29" y="258"/>
                  </a:lnTo>
                  <a:lnTo>
                    <a:pt x="29" y="255"/>
                  </a:lnTo>
                  <a:lnTo>
                    <a:pt x="29" y="252"/>
                  </a:lnTo>
                  <a:lnTo>
                    <a:pt x="29" y="246"/>
                  </a:lnTo>
                  <a:lnTo>
                    <a:pt x="29" y="243"/>
                  </a:lnTo>
                  <a:lnTo>
                    <a:pt x="29" y="240"/>
                  </a:lnTo>
                  <a:lnTo>
                    <a:pt x="29" y="237"/>
                  </a:lnTo>
                  <a:lnTo>
                    <a:pt x="29" y="232"/>
                  </a:lnTo>
                  <a:lnTo>
                    <a:pt x="29" y="229"/>
                  </a:lnTo>
                  <a:lnTo>
                    <a:pt x="29" y="226"/>
                  </a:lnTo>
                  <a:lnTo>
                    <a:pt x="29" y="223"/>
                  </a:lnTo>
                  <a:lnTo>
                    <a:pt x="29" y="217"/>
                  </a:lnTo>
                  <a:lnTo>
                    <a:pt x="29" y="214"/>
                  </a:lnTo>
                  <a:lnTo>
                    <a:pt x="29" y="211"/>
                  </a:lnTo>
                  <a:lnTo>
                    <a:pt x="26" y="208"/>
                  </a:lnTo>
                  <a:lnTo>
                    <a:pt x="26" y="205"/>
                  </a:lnTo>
                  <a:lnTo>
                    <a:pt x="26" y="202"/>
                  </a:lnTo>
                  <a:lnTo>
                    <a:pt x="26" y="199"/>
                  </a:lnTo>
                  <a:lnTo>
                    <a:pt x="26" y="196"/>
                  </a:lnTo>
                  <a:lnTo>
                    <a:pt x="26" y="190"/>
                  </a:lnTo>
                  <a:lnTo>
                    <a:pt x="29" y="190"/>
                  </a:lnTo>
                  <a:lnTo>
                    <a:pt x="29" y="188"/>
                  </a:lnTo>
                  <a:lnTo>
                    <a:pt x="29" y="190"/>
                  </a:lnTo>
                  <a:lnTo>
                    <a:pt x="32" y="190"/>
                  </a:lnTo>
                  <a:lnTo>
                    <a:pt x="32" y="188"/>
                  </a:lnTo>
                  <a:lnTo>
                    <a:pt x="32" y="185"/>
                  </a:lnTo>
                  <a:lnTo>
                    <a:pt x="32" y="182"/>
                  </a:lnTo>
                  <a:lnTo>
                    <a:pt x="32" y="179"/>
                  </a:lnTo>
                  <a:lnTo>
                    <a:pt x="32" y="176"/>
                  </a:lnTo>
                  <a:lnTo>
                    <a:pt x="35" y="176"/>
                  </a:lnTo>
                  <a:lnTo>
                    <a:pt x="35" y="173"/>
                  </a:lnTo>
                  <a:lnTo>
                    <a:pt x="35" y="170"/>
                  </a:lnTo>
                  <a:lnTo>
                    <a:pt x="35" y="167"/>
                  </a:lnTo>
                  <a:lnTo>
                    <a:pt x="38" y="167"/>
                  </a:lnTo>
                  <a:lnTo>
                    <a:pt x="38" y="164"/>
                  </a:lnTo>
                  <a:lnTo>
                    <a:pt x="35" y="164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38" y="158"/>
                  </a:lnTo>
                  <a:lnTo>
                    <a:pt x="38" y="155"/>
                  </a:lnTo>
                  <a:lnTo>
                    <a:pt x="38" y="152"/>
                  </a:lnTo>
                  <a:lnTo>
                    <a:pt x="38" y="149"/>
                  </a:lnTo>
                  <a:lnTo>
                    <a:pt x="38" y="146"/>
                  </a:lnTo>
                  <a:lnTo>
                    <a:pt x="35" y="146"/>
                  </a:lnTo>
                  <a:lnTo>
                    <a:pt x="32" y="146"/>
                  </a:lnTo>
                  <a:lnTo>
                    <a:pt x="29" y="146"/>
                  </a:lnTo>
                  <a:lnTo>
                    <a:pt x="26" y="146"/>
                  </a:lnTo>
                  <a:lnTo>
                    <a:pt x="24" y="146"/>
                  </a:lnTo>
                  <a:lnTo>
                    <a:pt x="24" y="144"/>
                  </a:lnTo>
                  <a:lnTo>
                    <a:pt x="24" y="141"/>
                  </a:lnTo>
                  <a:lnTo>
                    <a:pt x="24" y="138"/>
                  </a:lnTo>
                  <a:lnTo>
                    <a:pt x="24" y="135"/>
                  </a:lnTo>
                  <a:lnTo>
                    <a:pt x="21" y="135"/>
                  </a:lnTo>
                  <a:lnTo>
                    <a:pt x="21" y="132"/>
                  </a:lnTo>
                  <a:lnTo>
                    <a:pt x="18" y="129"/>
                  </a:lnTo>
                  <a:lnTo>
                    <a:pt x="15" y="129"/>
                  </a:lnTo>
                  <a:lnTo>
                    <a:pt x="12" y="126"/>
                  </a:lnTo>
                  <a:lnTo>
                    <a:pt x="9" y="126"/>
                  </a:lnTo>
                  <a:lnTo>
                    <a:pt x="6" y="123"/>
                  </a:lnTo>
                  <a:lnTo>
                    <a:pt x="3" y="123"/>
                  </a:lnTo>
                  <a:lnTo>
                    <a:pt x="0" y="123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0" y="111"/>
                  </a:lnTo>
                  <a:lnTo>
                    <a:pt x="0" y="108"/>
                  </a:lnTo>
                  <a:lnTo>
                    <a:pt x="0" y="102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1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3" y="73"/>
                  </a:lnTo>
                  <a:lnTo>
                    <a:pt x="3" y="70"/>
                  </a:lnTo>
                  <a:lnTo>
                    <a:pt x="6" y="67"/>
                  </a:lnTo>
                  <a:lnTo>
                    <a:pt x="6" y="64"/>
                  </a:lnTo>
                  <a:lnTo>
                    <a:pt x="9" y="58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12" y="50"/>
                  </a:lnTo>
                  <a:lnTo>
                    <a:pt x="12" y="47"/>
                  </a:lnTo>
                  <a:lnTo>
                    <a:pt x="12" y="44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5" y="35"/>
                  </a:lnTo>
                  <a:lnTo>
                    <a:pt x="18" y="3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Freeform 17"/>
            <p:cNvSpPr>
              <a:spLocks/>
            </p:cNvSpPr>
            <p:nvPr/>
          </p:nvSpPr>
          <p:spPr bwMode="auto">
            <a:xfrm>
              <a:off x="761530" y="2681506"/>
              <a:ext cx="299684" cy="356793"/>
            </a:xfrm>
            <a:custGeom>
              <a:avLst/>
              <a:gdLst>
                <a:gd name="T0" fmla="*/ 2147483647 w 138"/>
                <a:gd name="T1" fmla="*/ 2147483647 h 202"/>
                <a:gd name="T2" fmla="*/ 2147483647 w 138"/>
                <a:gd name="T3" fmla="*/ 2147483647 h 202"/>
                <a:gd name="T4" fmla="*/ 2147483647 w 138"/>
                <a:gd name="T5" fmla="*/ 2147483647 h 202"/>
                <a:gd name="T6" fmla="*/ 2147483647 w 138"/>
                <a:gd name="T7" fmla="*/ 2147483647 h 202"/>
                <a:gd name="T8" fmla="*/ 2147483647 w 138"/>
                <a:gd name="T9" fmla="*/ 0 h 202"/>
                <a:gd name="T10" fmla="*/ 2147483647 w 138"/>
                <a:gd name="T11" fmla="*/ 2147483647 h 202"/>
                <a:gd name="T12" fmla="*/ 2147483647 w 138"/>
                <a:gd name="T13" fmla="*/ 2147483647 h 202"/>
                <a:gd name="T14" fmla="*/ 2147483647 w 138"/>
                <a:gd name="T15" fmla="*/ 2147483647 h 202"/>
                <a:gd name="T16" fmla="*/ 2147483647 w 138"/>
                <a:gd name="T17" fmla="*/ 2147483647 h 202"/>
                <a:gd name="T18" fmla="*/ 2147483647 w 138"/>
                <a:gd name="T19" fmla="*/ 2147483647 h 202"/>
                <a:gd name="T20" fmla="*/ 2147483647 w 138"/>
                <a:gd name="T21" fmla="*/ 2147483647 h 202"/>
                <a:gd name="T22" fmla="*/ 2147483647 w 138"/>
                <a:gd name="T23" fmla="*/ 2147483647 h 202"/>
                <a:gd name="T24" fmla="*/ 2147483647 w 138"/>
                <a:gd name="T25" fmla="*/ 2147483647 h 202"/>
                <a:gd name="T26" fmla="*/ 2147483647 w 138"/>
                <a:gd name="T27" fmla="*/ 2147483647 h 202"/>
                <a:gd name="T28" fmla="*/ 2147483647 w 138"/>
                <a:gd name="T29" fmla="*/ 2147483647 h 202"/>
                <a:gd name="T30" fmla="*/ 2147483647 w 138"/>
                <a:gd name="T31" fmla="*/ 2147483647 h 202"/>
                <a:gd name="T32" fmla="*/ 2147483647 w 138"/>
                <a:gd name="T33" fmla="*/ 2147483647 h 202"/>
                <a:gd name="T34" fmla="*/ 2147483647 w 138"/>
                <a:gd name="T35" fmla="*/ 2147483647 h 202"/>
                <a:gd name="T36" fmla="*/ 2147483647 w 138"/>
                <a:gd name="T37" fmla="*/ 2147483647 h 202"/>
                <a:gd name="T38" fmla="*/ 2147483647 w 138"/>
                <a:gd name="T39" fmla="*/ 2147483647 h 202"/>
                <a:gd name="T40" fmla="*/ 2147483647 w 138"/>
                <a:gd name="T41" fmla="*/ 2147483647 h 202"/>
                <a:gd name="T42" fmla="*/ 2147483647 w 138"/>
                <a:gd name="T43" fmla="*/ 2147483647 h 202"/>
                <a:gd name="T44" fmla="*/ 2147483647 w 138"/>
                <a:gd name="T45" fmla="*/ 2147483647 h 202"/>
                <a:gd name="T46" fmla="*/ 2147483647 w 138"/>
                <a:gd name="T47" fmla="*/ 2147483647 h 202"/>
                <a:gd name="T48" fmla="*/ 2147483647 w 138"/>
                <a:gd name="T49" fmla="*/ 2147483647 h 202"/>
                <a:gd name="T50" fmla="*/ 2147483647 w 138"/>
                <a:gd name="T51" fmla="*/ 2147483647 h 202"/>
                <a:gd name="T52" fmla="*/ 2147483647 w 138"/>
                <a:gd name="T53" fmla="*/ 2147483647 h 202"/>
                <a:gd name="T54" fmla="*/ 2147483647 w 138"/>
                <a:gd name="T55" fmla="*/ 2147483647 h 202"/>
                <a:gd name="T56" fmla="*/ 2147483647 w 138"/>
                <a:gd name="T57" fmla="*/ 2147483647 h 202"/>
                <a:gd name="T58" fmla="*/ 2147483647 w 138"/>
                <a:gd name="T59" fmla="*/ 2147483647 h 202"/>
                <a:gd name="T60" fmla="*/ 2147483647 w 138"/>
                <a:gd name="T61" fmla="*/ 2147483647 h 202"/>
                <a:gd name="T62" fmla="*/ 2147483647 w 138"/>
                <a:gd name="T63" fmla="*/ 2147483647 h 202"/>
                <a:gd name="T64" fmla="*/ 2147483647 w 138"/>
                <a:gd name="T65" fmla="*/ 2147483647 h 202"/>
                <a:gd name="T66" fmla="*/ 2147483647 w 138"/>
                <a:gd name="T67" fmla="*/ 2147483647 h 202"/>
                <a:gd name="T68" fmla="*/ 2147483647 w 138"/>
                <a:gd name="T69" fmla="*/ 2147483647 h 202"/>
                <a:gd name="T70" fmla="*/ 2147483647 w 138"/>
                <a:gd name="T71" fmla="*/ 2147483647 h 202"/>
                <a:gd name="T72" fmla="*/ 2147483647 w 138"/>
                <a:gd name="T73" fmla="*/ 2147483647 h 202"/>
                <a:gd name="T74" fmla="*/ 2147483647 w 138"/>
                <a:gd name="T75" fmla="*/ 2147483647 h 202"/>
                <a:gd name="T76" fmla="*/ 2147483647 w 138"/>
                <a:gd name="T77" fmla="*/ 2147483647 h 202"/>
                <a:gd name="T78" fmla="*/ 0 w 138"/>
                <a:gd name="T79" fmla="*/ 2147483647 h 202"/>
                <a:gd name="T80" fmla="*/ 2147483647 w 138"/>
                <a:gd name="T81" fmla="*/ 2147483647 h 202"/>
                <a:gd name="T82" fmla="*/ 2147483647 w 138"/>
                <a:gd name="T83" fmla="*/ 2147483647 h 202"/>
                <a:gd name="T84" fmla="*/ 2147483647 w 138"/>
                <a:gd name="T85" fmla="*/ 2147483647 h 202"/>
                <a:gd name="T86" fmla="*/ 2147483647 w 138"/>
                <a:gd name="T87" fmla="*/ 2147483647 h 202"/>
                <a:gd name="T88" fmla="*/ 2147483647 w 138"/>
                <a:gd name="T89" fmla="*/ 2147483647 h 202"/>
                <a:gd name="T90" fmla="*/ 2147483647 w 138"/>
                <a:gd name="T91" fmla="*/ 2147483647 h 202"/>
                <a:gd name="T92" fmla="*/ 2147483647 w 138"/>
                <a:gd name="T93" fmla="*/ 2147483647 h 202"/>
                <a:gd name="T94" fmla="*/ 2147483647 w 138"/>
                <a:gd name="T95" fmla="*/ 2147483647 h 202"/>
                <a:gd name="T96" fmla="*/ 2147483647 w 138"/>
                <a:gd name="T97" fmla="*/ 2147483647 h 202"/>
                <a:gd name="T98" fmla="*/ 2147483647 w 138"/>
                <a:gd name="T99" fmla="*/ 2147483647 h 202"/>
                <a:gd name="T100" fmla="*/ 2147483647 w 138"/>
                <a:gd name="T101" fmla="*/ 2147483647 h 202"/>
                <a:gd name="T102" fmla="*/ 2147483647 w 138"/>
                <a:gd name="T103" fmla="*/ 2147483647 h 202"/>
                <a:gd name="T104" fmla="*/ 2147483647 w 138"/>
                <a:gd name="T105" fmla="*/ 2147483647 h 20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8"/>
                <a:gd name="T160" fmla="*/ 0 h 202"/>
                <a:gd name="T161" fmla="*/ 138 w 138"/>
                <a:gd name="T162" fmla="*/ 202 h 20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8" h="202">
                  <a:moveTo>
                    <a:pt x="56" y="9"/>
                  </a:moveTo>
                  <a:lnTo>
                    <a:pt x="56" y="12"/>
                  </a:lnTo>
                  <a:lnTo>
                    <a:pt x="59" y="12"/>
                  </a:lnTo>
                  <a:lnTo>
                    <a:pt x="59" y="9"/>
                  </a:lnTo>
                  <a:lnTo>
                    <a:pt x="62" y="6"/>
                  </a:lnTo>
                  <a:lnTo>
                    <a:pt x="62" y="9"/>
                  </a:lnTo>
                  <a:lnTo>
                    <a:pt x="65" y="9"/>
                  </a:lnTo>
                  <a:lnTo>
                    <a:pt x="65" y="6"/>
                  </a:lnTo>
                  <a:lnTo>
                    <a:pt x="68" y="6"/>
                  </a:lnTo>
                  <a:lnTo>
                    <a:pt x="68" y="9"/>
                  </a:lnTo>
                  <a:lnTo>
                    <a:pt x="71" y="9"/>
                  </a:lnTo>
                  <a:lnTo>
                    <a:pt x="73" y="9"/>
                  </a:lnTo>
                  <a:lnTo>
                    <a:pt x="76" y="9"/>
                  </a:lnTo>
                  <a:lnTo>
                    <a:pt x="79" y="9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0" y="0"/>
                  </a:lnTo>
                  <a:lnTo>
                    <a:pt x="103" y="0"/>
                  </a:lnTo>
                  <a:lnTo>
                    <a:pt x="103" y="3"/>
                  </a:lnTo>
                  <a:lnTo>
                    <a:pt x="103" y="0"/>
                  </a:lnTo>
                  <a:lnTo>
                    <a:pt x="106" y="0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2" y="6"/>
                  </a:lnTo>
                  <a:lnTo>
                    <a:pt x="115" y="6"/>
                  </a:lnTo>
                  <a:lnTo>
                    <a:pt x="117" y="6"/>
                  </a:lnTo>
                  <a:lnTo>
                    <a:pt x="120" y="6"/>
                  </a:lnTo>
                  <a:lnTo>
                    <a:pt x="120" y="9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3" y="14"/>
                  </a:lnTo>
                  <a:lnTo>
                    <a:pt x="126" y="14"/>
                  </a:lnTo>
                  <a:lnTo>
                    <a:pt x="126" y="17"/>
                  </a:lnTo>
                  <a:lnTo>
                    <a:pt x="126" y="20"/>
                  </a:lnTo>
                  <a:lnTo>
                    <a:pt x="126" y="23"/>
                  </a:lnTo>
                  <a:lnTo>
                    <a:pt x="129" y="23"/>
                  </a:lnTo>
                  <a:lnTo>
                    <a:pt x="129" y="26"/>
                  </a:lnTo>
                  <a:lnTo>
                    <a:pt x="132" y="26"/>
                  </a:lnTo>
                  <a:lnTo>
                    <a:pt x="132" y="29"/>
                  </a:lnTo>
                  <a:lnTo>
                    <a:pt x="135" y="29"/>
                  </a:lnTo>
                  <a:lnTo>
                    <a:pt x="135" y="32"/>
                  </a:lnTo>
                  <a:lnTo>
                    <a:pt x="138" y="32"/>
                  </a:lnTo>
                  <a:lnTo>
                    <a:pt x="138" y="35"/>
                  </a:lnTo>
                  <a:lnTo>
                    <a:pt x="138" y="38"/>
                  </a:lnTo>
                  <a:lnTo>
                    <a:pt x="138" y="41"/>
                  </a:lnTo>
                  <a:lnTo>
                    <a:pt x="135" y="41"/>
                  </a:lnTo>
                  <a:lnTo>
                    <a:pt x="132" y="41"/>
                  </a:lnTo>
                  <a:lnTo>
                    <a:pt x="132" y="44"/>
                  </a:lnTo>
                  <a:lnTo>
                    <a:pt x="135" y="47"/>
                  </a:lnTo>
                  <a:lnTo>
                    <a:pt x="135" y="50"/>
                  </a:lnTo>
                  <a:lnTo>
                    <a:pt x="132" y="50"/>
                  </a:lnTo>
                  <a:lnTo>
                    <a:pt x="132" y="53"/>
                  </a:lnTo>
                  <a:lnTo>
                    <a:pt x="132" y="56"/>
                  </a:lnTo>
                  <a:lnTo>
                    <a:pt x="132" y="58"/>
                  </a:lnTo>
                  <a:lnTo>
                    <a:pt x="129" y="58"/>
                  </a:lnTo>
                  <a:lnTo>
                    <a:pt x="129" y="61"/>
                  </a:lnTo>
                  <a:lnTo>
                    <a:pt x="126" y="64"/>
                  </a:lnTo>
                  <a:lnTo>
                    <a:pt x="126" y="67"/>
                  </a:lnTo>
                  <a:lnTo>
                    <a:pt x="123" y="67"/>
                  </a:lnTo>
                  <a:lnTo>
                    <a:pt x="123" y="70"/>
                  </a:lnTo>
                  <a:lnTo>
                    <a:pt x="123" y="73"/>
                  </a:lnTo>
                  <a:lnTo>
                    <a:pt x="126" y="73"/>
                  </a:lnTo>
                  <a:lnTo>
                    <a:pt x="126" y="76"/>
                  </a:lnTo>
                  <a:lnTo>
                    <a:pt x="126" y="79"/>
                  </a:lnTo>
                  <a:lnTo>
                    <a:pt x="126" y="82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23" y="88"/>
                  </a:lnTo>
                  <a:lnTo>
                    <a:pt x="120" y="88"/>
                  </a:lnTo>
                  <a:lnTo>
                    <a:pt x="117" y="88"/>
                  </a:lnTo>
                  <a:lnTo>
                    <a:pt x="117" y="91"/>
                  </a:lnTo>
                  <a:lnTo>
                    <a:pt x="115" y="91"/>
                  </a:lnTo>
                  <a:lnTo>
                    <a:pt x="115" y="94"/>
                  </a:lnTo>
                  <a:lnTo>
                    <a:pt x="117" y="94"/>
                  </a:lnTo>
                  <a:lnTo>
                    <a:pt x="117" y="97"/>
                  </a:lnTo>
                  <a:lnTo>
                    <a:pt x="117" y="100"/>
                  </a:lnTo>
                  <a:lnTo>
                    <a:pt x="117" y="102"/>
                  </a:lnTo>
                  <a:lnTo>
                    <a:pt x="117" y="105"/>
                  </a:lnTo>
                  <a:lnTo>
                    <a:pt x="115" y="105"/>
                  </a:lnTo>
                  <a:lnTo>
                    <a:pt x="117" y="105"/>
                  </a:lnTo>
                  <a:lnTo>
                    <a:pt x="117" y="108"/>
                  </a:lnTo>
                  <a:lnTo>
                    <a:pt x="117" y="111"/>
                  </a:lnTo>
                  <a:lnTo>
                    <a:pt x="120" y="111"/>
                  </a:lnTo>
                  <a:lnTo>
                    <a:pt x="117" y="111"/>
                  </a:lnTo>
                  <a:lnTo>
                    <a:pt x="117" y="114"/>
                  </a:lnTo>
                  <a:lnTo>
                    <a:pt x="117" y="117"/>
                  </a:lnTo>
                  <a:lnTo>
                    <a:pt x="115" y="117"/>
                  </a:lnTo>
                  <a:lnTo>
                    <a:pt x="115" y="120"/>
                  </a:lnTo>
                  <a:lnTo>
                    <a:pt x="115" y="123"/>
                  </a:lnTo>
                  <a:lnTo>
                    <a:pt x="115" y="126"/>
                  </a:lnTo>
                  <a:lnTo>
                    <a:pt x="115" y="129"/>
                  </a:lnTo>
                  <a:lnTo>
                    <a:pt x="115" y="132"/>
                  </a:lnTo>
                  <a:lnTo>
                    <a:pt x="115" y="135"/>
                  </a:lnTo>
                  <a:lnTo>
                    <a:pt x="115" y="138"/>
                  </a:lnTo>
                  <a:lnTo>
                    <a:pt x="115" y="141"/>
                  </a:lnTo>
                  <a:lnTo>
                    <a:pt x="117" y="141"/>
                  </a:lnTo>
                  <a:lnTo>
                    <a:pt x="117" y="144"/>
                  </a:lnTo>
                  <a:lnTo>
                    <a:pt x="115" y="144"/>
                  </a:lnTo>
                  <a:lnTo>
                    <a:pt x="115" y="146"/>
                  </a:lnTo>
                  <a:lnTo>
                    <a:pt x="117" y="146"/>
                  </a:lnTo>
                  <a:lnTo>
                    <a:pt x="117" y="149"/>
                  </a:lnTo>
                  <a:lnTo>
                    <a:pt x="117" y="152"/>
                  </a:lnTo>
                  <a:lnTo>
                    <a:pt x="115" y="152"/>
                  </a:lnTo>
                  <a:lnTo>
                    <a:pt x="115" y="155"/>
                  </a:lnTo>
                  <a:lnTo>
                    <a:pt x="112" y="155"/>
                  </a:lnTo>
                  <a:lnTo>
                    <a:pt x="109" y="155"/>
                  </a:lnTo>
                  <a:lnTo>
                    <a:pt x="106" y="155"/>
                  </a:lnTo>
                  <a:lnTo>
                    <a:pt x="103" y="155"/>
                  </a:lnTo>
                  <a:lnTo>
                    <a:pt x="103" y="158"/>
                  </a:lnTo>
                  <a:lnTo>
                    <a:pt x="103" y="161"/>
                  </a:lnTo>
                  <a:lnTo>
                    <a:pt x="103" y="164"/>
                  </a:lnTo>
                  <a:lnTo>
                    <a:pt x="103" y="167"/>
                  </a:lnTo>
                  <a:lnTo>
                    <a:pt x="100" y="167"/>
                  </a:lnTo>
                  <a:lnTo>
                    <a:pt x="100" y="170"/>
                  </a:lnTo>
                  <a:lnTo>
                    <a:pt x="100" y="173"/>
                  </a:lnTo>
                  <a:lnTo>
                    <a:pt x="97" y="173"/>
                  </a:lnTo>
                  <a:lnTo>
                    <a:pt x="97" y="176"/>
                  </a:lnTo>
                  <a:lnTo>
                    <a:pt x="97" y="179"/>
                  </a:lnTo>
                  <a:lnTo>
                    <a:pt x="97" y="182"/>
                  </a:lnTo>
                  <a:lnTo>
                    <a:pt x="97" y="185"/>
                  </a:lnTo>
                  <a:lnTo>
                    <a:pt x="97" y="188"/>
                  </a:lnTo>
                  <a:lnTo>
                    <a:pt x="97" y="190"/>
                  </a:lnTo>
                  <a:lnTo>
                    <a:pt x="97" y="193"/>
                  </a:lnTo>
                  <a:lnTo>
                    <a:pt x="97" y="196"/>
                  </a:lnTo>
                  <a:lnTo>
                    <a:pt x="100" y="196"/>
                  </a:lnTo>
                  <a:lnTo>
                    <a:pt x="100" y="199"/>
                  </a:lnTo>
                  <a:lnTo>
                    <a:pt x="100" y="202"/>
                  </a:lnTo>
                  <a:lnTo>
                    <a:pt x="97" y="202"/>
                  </a:lnTo>
                  <a:lnTo>
                    <a:pt x="94" y="202"/>
                  </a:lnTo>
                  <a:lnTo>
                    <a:pt x="91" y="202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5" y="199"/>
                  </a:lnTo>
                  <a:lnTo>
                    <a:pt x="85" y="196"/>
                  </a:lnTo>
                  <a:lnTo>
                    <a:pt x="82" y="196"/>
                  </a:lnTo>
                  <a:lnTo>
                    <a:pt x="79" y="196"/>
                  </a:lnTo>
                  <a:lnTo>
                    <a:pt x="79" y="193"/>
                  </a:lnTo>
                  <a:lnTo>
                    <a:pt x="76" y="193"/>
                  </a:lnTo>
                  <a:lnTo>
                    <a:pt x="73" y="193"/>
                  </a:lnTo>
                  <a:lnTo>
                    <a:pt x="73" y="190"/>
                  </a:lnTo>
                  <a:lnTo>
                    <a:pt x="71" y="190"/>
                  </a:lnTo>
                  <a:lnTo>
                    <a:pt x="68" y="190"/>
                  </a:lnTo>
                  <a:lnTo>
                    <a:pt x="68" y="188"/>
                  </a:lnTo>
                  <a:lnTo>
                    <a:pt x="65" y="188"/>
                  </a:lnTo>
                  <a:lnTo>
                    <a:pt x="62" y="188"/>
                  </a:lnTo>
                  <a:lnTo>
                    <a:pt x="62" y="185"/>
                  </a:lnTo>
                  <a:lnTo>
                    <a:pt x="65" y="185"/>
                  </a:lnTo>
                  <a:lnTo>
                    <a:pt x="62" y="185"/>
                  </a:lnTo>
                  <a:lnTo>
                    <a:pt x="59" y="185"/>
                  </a:lnTo>
                  <a:lnTo>
                    <a:pt x="56" y="185"/>
                  </a:lnTo>
                  <a:lnTo>
                    <a:pt x="53" y="185"/>
                  </a:lnTo>
                  <a:lnTo>
                    <a:pt x="53" y="182"/>
                  </a:lnTo>
                  <a:lnTo>
                    <a:pt x="53" y="179"/>
                  </a:lnTo>
                  <a:lnTo>
                    <a:pt x="50" y="179"/>
                  </a:lnTo>
                  <a:lnTo>
                    <a:pt x="50" y="182"/>
                  </a:lnTo>
                  <a:lnTo>
                    <a:pt x="47" y="182"/>
                  </a:lnTo>
                  <a:lnTo>
                    <a:pt x="47" y="179"/>
                  </a:lnTo>
                  <a:lnTo>
                    <a:pt x="44" y="179"/>
                  </a:lnTo>
                  <a:lnTo>
                    <a:pt x="44" y="176"/>
                  </a:lnTo>
                  <a:lnTo>
                    <a:pt x="41" y="176"/>
                  </a:lnTo>
                  <a:lnTo>
                    <a:pt x="38" y="176"/>
                  </a:lnTo>
                  <a:lnTo>
                    <a:pt x="38" y="173"/>
                  </a:lnTo>
                  <a:lnTo>
                    <a:pt x="35" y="170"/>
                  </a:lnTo>
                  <a:lnTo>
                    <a:pt x="32" y="170"/>
                  </a:lnTo>
                  <a:lnTo>
                    <a:pt x="32" y="167"/>
                  </a:lnTo>
                  <a:lnTo>
                    <a:pt x="29" y="167"/>
                  </a:lnTo>
                  <a:lnTo>
                    <a:pt x="27" y="164"/>
                  </a:lnTo>
                  <a:lnTo>
                    <a:pt x="24" y="164"/>
                  </a:lnTo>
                  <a:lnTo>
                    <a:pt x="24" y="161"/>
                  </a:lnTo>
                  <a:lnTo>
                    <a:pt x="24" y="158"/>
                  </a:lnTo>
                  <a:lnTo>
                    <a:pt x="21" y="158"/>
                  </a:lnTo>
                  <a:lnTo>
                    <a:pt x="21" y="155"/>
                  </a:lnTo>
                  <a:lnTo>
                    <a:pt x="18" y="155"/>
                  </a:lnTo>
                  <a:lnTo>
                    <a:pt x="18" y="152"/>
                  </a:lnTo>
                  <a:lnTo>
                    <a:pt x="15" y="152"/>
                  </a:lnTo>
                  <a:lnTo>
                    <a:pt x="12" y="152"/>
                  </a:lnTo>
                  <a:lnTo>
                    <a:pt x="12" y="149"/>
                  </a:lnTo>
                  <a:lnTo>
                    <a:pt x="9" y="149"/>
                  </a:lnTo>
                  <a:lnTo>
                    <a:pt x="9" y="146"/>
                  </a:lnTo>
                  <a:lnTo>
                    <a:pt x="6" y="146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0" y="126"/>
                  </a:lnTo>
                  <a:lnTo>
                    <a:pt x="0" y="123"/>
                  </a:lnTo>
                  <a:lnTo>
                    <a:pt x="0" y="120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3" y="114"/>
                  </a:lnTo>
                  <a:lnTo>
                    <a:pt x="3" y="111"/>
                  </a:lnTo>
                  <a:lnTo>
                    <a:pt x="3" y="108"/>
                  </a:lnTo>
                  <a:lnTo>
                    <a:pt x="3" y="105"/>
                  </a:lnTo>
                  <a:lnTo>
                    <a:pt x="3" y="108"/>
                  </a:lnTo>
                  <a:lnTo>
                    <a:pt x="6" y="108"/>
                  </a:lnTo>
                  <a:lnTo>
                    <a:pt x="6" y="105"/>
                  </a:lnTo>
                  <a:lnTo>
                    <a:pt x="6" y="102"/>
                  </a:lnTo>
                  <a:lnTo>
                    <a:pt x="3" y="102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6" y="88"/>
                  </a:lnTo>
                  <a:lnTo>
                    <a:pt x="6" y="85"/>
                  </a:lnTo>
                  <a:lnTo>
                    <a:pt x="6" y="82"/>
                  </a:lnTo>
                  <a:lnTo>
                    <a:pt x="6" y="79"/>
                  </a:lnTo>
                  <a:lnTo>
                    <a:pt x="6" y="76"/>
                  </a:lnTo>
                  <a:lnTo>
                    <a:pt x="9" y="76"/>
                  </a:lnTo>
                  <a:lnTo>
                    <a:pt x="12" y="76"/>
                  </a:lnTo>
                  <a:lnTo>
                    <a:pt x="15" y="76"/>
                  </a:lnTo>
                  <a:lnTo>
                    <a:pt x="18" y="76"/>
                  </a:lnTo>
                  <a:lnTo>
                    <a:pt x="18" y="73"/>
                  </a:lnTo>
                  <a:lnTo>
                    <a:pt x="21" y="73"/>
                  </a:lnTo>
                  <a:lnTo>
                    <a:pt x="21" y="70"/>
                  </a:lnTo>
                  <a:lnTo>
                    <a:pt x="24" y="70"/>
                  </a:lnTo>
                  <a:lnTo>
                    <a:pt x="21" y="70"/>
                  </a:lnTo>
                  <a:lnTo>
                    <a:pt x="21" y="67"/>
                  </a:lnTo>
                  <a:lnTo>
                    <a:pt x="24" y="67"/>
                  </a:lnTo>
                  <a:lnTo>
                    <a:pt x="27" y="67"/>
                  </a:lnTo>
                  <a:lnTo>
                    <a:pt x="27" y="64"/>
                  </a:lnTo>
                  <a:lnTo>
                    <a:pt x="29" y="64"/>
                  </a:lnTo>
                  <a:lnTo>
                    <a:pt x="32" y="64"/>
                  </a:lnTo>
                  <a:lnTo>
                    <a:pt x="32" y="61"/>
                  </a:lnTo>
                  <a:lnTo>
                    <a:pt x="32" y="58"/>
                  </a:lnTo>
                  <a:lnTo>
                    <a:pt x="32" y="56"/>
                  </a:lnTo>
                  <a:lnTo>
                    <a:pt x="35" y="56"/>
                  </a:lnTo>
                  <a:lnTo>
                    <a:pt x="35" y="53"/>
                  </a:lnTo>
                  <a:lnTo>
                    <a:pt x="38" y="53"/>
                  </a:lnTo>
                  <a:lnTo>
                    <a:pt x="38" y="50"/>
                  </a:lnTo>
                  <a:lnTo>
                    <a:pt x="38" y="47"/>
                  </a:lnTo>
                  <a:lnTo>
                    <a:pt x="41" y="47"/>
                  </a:lnTo>
                  <a:lnTo>
                    <a:pt x="41" y="44"/>
                  </a:lnTo>
                  <a:lnTo>
                    <a:pt x="44" y="44"/>
                  </a:lnTo>
                  <a:lnTo>
                    <a:pt x="44" y="41"/>
                  </a:lnTo>
                  <a:lnTo>
                    <a:pt x="47" y="41"/>
                  </a:lnTo>
                  <a:lnTo>
                    <a:pt x="47" y="38"/>
                  </a:lnTo>
                  <a:lnTo>
                    <a:pt x="50" y="35"/>
                  </a:lnTo>
                  <a:lnTo>
                    <a:pt x="50" y="32"/>
                  </a:lnTo>
                  <a:lnTo>
                    <a:pt x="53" y="32"/>
                  </a:lnTo>
                  <a:lnTo>
                    <a:pt x="53" y="29"/>
                  </a:lnTo>
                  <a:lnTo>
                    <a:pt x="56" y="29"/>
                  </a:lnTo>
                  <a:lnTo>
                    <a:pt x="56" y="26"/>
                  </a:lnTo>
                  <a:lnTo>
                    <a:pt x="56" y="23"/>
                  </a:lnTo>
                  <a:lnTo>
                    <a:pt x="53" y="23"/>
                  </a:lnTo>
                  <a:lnTo>
                    <a:pt x="53" y="20"/>
                  </a:lnTo>
                  <a:lnTo>
                    <a:pt x="56" y="20"/>
                  </a:lnTo>
                  <a:lnTo>
                    <a:pt x="56" y="17"/>
                  </a:lnTo>
                  <a:lnTo>
                    <a:pt x="56" y="14"/>
                  </a:lnTo>
                  <a:lnTo>
                    <a:pt x="56" y="12"/>
                  </a:lnTo>
                  <a:lnTo>
                    <a:pt x="53" y="12"/>
                  </a:lnTo>
                  <a:lnTo>
                    <a:pt x="53" y="9"/>
                  </a:lnTo>
                  <a:lnTo>
                    <a:pt x="56" y="9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Freeform 18"/>
            <p:cNvSpPr>
              <a:spLocks/>
            </p:cNvSpPr>
            <p:nvPr/>
          </p:nvSpPr>
          <p:spPr bwMode="auto">
            <a:xfrm>
              <a:off x="131242" y="2820674"/>
              <a:ext cx="235466" cy="377341"/>
            </a:xfrm>
            <a:custGeom>
              <a:avLst/>
              <a:gdLst>
                <a:gd name="T0" fmla="*/ 2147483647 w 108"/>
                <a:gd name="T1" fmla="*/ 2147483647 h 214"/>
                <a:gd name="T2" fmla="*/ 2147483647 w 108"/>
                <a:gd name="T3" fmla="*/ 2147483647 h 214"/>
                <a:gd name="T4" fmla="*/ 2147483647 w 108"/>
                <a:gd name="T5" fmla="*/ 2147483647 h 214"/>
                <a:gd name="T6" fmla="*/ 2147483647 w 108"/>
                <a:gd name="T7" fmla="*/ 2147483647 h 214"/>
                <a:gd name="T8" fmla="*/ 2147483647 w 108"/>
                <a:gd name="T9" fmla="*/ 2147483647 h 214"/>
                <a:gd name="T10" fmla="*/ 2147483647 w 108"/>
                <a:gd name="T11" fmla="*/ 2147483647 h 214"/>
                <a:gd name="T12" fmla="*/ 2147483647 w 108"/>
                <a:gd name="T13" fmla="*/ 2147483647 h 214"/>
                <a:gd name="T14" fmla="*/ 2147483647 w 108"/>
                <a:gd name="T15" fmla="*/ 2147483647 h 214"/>
                <a:gd name="T16" fmla="*/ 2147483647 w 108"/>
                <a:gd name="T17" fmla="*/ 2147483647 h 214"/>
                <a:gd name="T18" fmla="*/ 2147483647 w 108"/>
                <a:gd name="T19" fmla="*/ 2147483647 h 214"/>
                <a:gd name="T20" fmla="*/ 2147483647 w 108"/>
                <a:gd name="T21" fmla="*/ 2147483647 h 214"/>
                <a:gd name="T22" fmla="*/ 2147483647 w 108"/>
                <a:gd name="T23" fmla="*/ 2147483647 h 214"/>
                <a:gd name="T24" fmla="*/ 2147483647 w 108"/>
                <a:gd name="T25" fmla="*/ 2147483647 h 214"/>
                <a:gd name="T26" fmla="*/ 2147483647 w 108"/>
                <a:gd name="T27" fmla="*/ 2147483647 h 214"/>
                <a:gd name="T28" fmla="*/ 2147483647 w 108"/>
                <a:gd name="T29" fmla="*/ 2147483647 h 214"/>
                <a:gd name="T30" fmla="*/ 2147483647 w 108"/>
                <a:gd name="T31" fmla="*/ 2147483647 h 214"/>
                <a:gd name="T32" fmla="*/ 2147483647 w 108"/>
                <a:gd name="T33" fmla="*/ 2147483647 h 214"/>
                <a:gd name="T34" fmla="*/ 2147483647 w 108"/>
                <a:gd name="T35" fmla="*/ 2147483647 h 214"/>
                <a:gd name="T36" fmla="*/ 2147483647 w 108"/>
                <a:gd name="T37" fmla="*/ 2147483647 h 214"/>
                <a:gd name="T38" fmla="*/ 2147483647 w 108"/>
                <a:gd name="T39" fmla="*/ 2147483647 h 214"/>
                <a:gd name="T40" fmla="*/ 2147483647 w 108"/>
                <a:gd name="T41" fmla="*/ 2147483647 h 214"/>
                <a:gd name="T42" fmla="*/ 2147483647 w 108"/>
                <a:gd name="T43" fmla="*/ 2147483647 h 214"/>
                <a:gd name="T44" fmla="*/ 2147483647 w 108"/>
                <a:gd name="T45" fmla="*/ 2147483647 h 214"/>
                <a:gd name="T46" fmla="*/ 2147483647 w 108"/>
                <a:gd name="T47" fmla="*/ 2147483647 h 214"/>
                <a:gd name="T48" fmla="*/ 2147483647 w 108"/>
                <a:gd name="T49" fmla="*/ 2147483647 h 214"/>
                <a:gd name="T50" fmla="*/ 2147483647 w 108"/>
                <a:gd name="T51" fmla="*/ 2147483647 h 214"/>
                <a:gd name="T52" fmla="*/ 2147483647 w 108"/>
                <a:gd name="T53" fmla="*/ 2147483647 h 214"/>
                <a:gd name="T54" fmla="*/ 2147483647 w 108"/>
                <a:gd name="T55" fmla="*/ 2147483647 h 214"/>
                <a:gd name="T56" fmla="*/ 2147483647 w 108"/>
                <a:gd name="T57" fmla="*/ 2147483647 h 214"/>
                <a:gd name="T58" fmla="*/ 2147483647 w 108"/>
                <a:gd name="T59" fmla="*/ 2147483647 h 214"/>
                <a:gd name="T60" fmla="*/ 2147483647 w 108"/>
                <a:gd name="T61" fmla="*/ 2147483647 h 214"/>
                <a:gd name="T62" fmla="*/ 2147483647 w 108"/>
                <a:gd name="T63" fmla="*/ 2147483647 h 214"/>
                <a:gd name="T64" fmla="*/ 2147483647 w 108"/>
                <a:gd name="T65" fmla="*/ 2147483647 h 214"/>
                <a:gd name="T66" fmla="*/ 2147483647 w 108"/>
                <a:gd name="T67" fmla="*/ 2147483647 h 214"/>
                <a:gd name="T68" fmla="*/ 2147483647 w 108"/>
                <a:gd name="T69" fmla="*/ 2147483647 h 214"/>
                <a:gd name="T70" fmla="*/ 2147483647 w 108"/>
                <a:gd name="T71" fmla="*/ 2147483647 h 214"/>
                <a:gd name="T72" fmla="*/ 2147483647 w 108"/>
                <a:gd name="T73" fmla="*/ 2147483647 h 214"/>
                <a:gd name="T74" fmla="*/ 2147483647 w 108"/>
                <a:gd name="T75" fmla="*/ 2147483647 h 214"/>
                <a:gd name="T76" fmla="*/ 2147483647 w 108"/>
                <a:gd name="T77" fmla="*/ 2147483647 h 214"/>
                <a:gd name="T78" fmla="*/ 2147483647 w 108"/>
                <a:gd name="T79" fmla="*/ 2147483647 h 214"/>
                <a:gd name="T80" fmla="*/ 2147483647 w 108"/>
                <a:gd name="T81" fmla="*/ 2147483647 h 214"/>
                <a:gd name="T82" fmla="*/ 2147483647 w 108"/>
                <a:gd name="T83" fmla="*/ 2147483647 h 214"/>
                <a:gd name="T84" fmla="*/ 2147483647 w 108"/>
                <a:gd name="T85" fmla="*/ 2147483647 h 214"/>
                <a:gd name="T86" fmla="*/ 2147483647 w 108"/>
                <a:gd name="T87" fmla="*/ 2147483647 h 214"/>
                <a:gd name="T88" fmla="*/ 2147483647 w 108"/>
                <a:gd name="T89" fmla="*/ 2147483647 h 214"/>
                <a:gd name="T90" fmla="*/ 2147483647 w 108"/>
                <a:gd name="T91" fmla="*/ 2147483647 h 214"/>
                <a:gd name="T92" fmla="*/ 2147483647 w 108"/>
                <a:gd name="T93" fmla="*/ 2147483647 h 214"/>
                <a:gd name="T94" fmla="*/ 2147483647 w 108"/>
                <a:gd name="T95" fmla="*/ 2147483647 h 214"/>
                <a:gd name="T96" fmla="*/ 2147483647 w 108"/>
                <a:gd name="T97" fmla="*/ 2147483647 h 214"/>
                <a:gd name="T98" fmla="*/ 0 w 108"/>
                <a:gd name="T99" fmla="*/ 2147483647 h 214"/>
                <a:gd name="T100" fmla="*/ 0 w 108"/>
                <a:gd name="T101" fmla="*/ 0 h 214"/>
                <a:gd name="T102" fmla="*/ 2147483647 w 108"/>
                <a:gd name="T103" fmla="*/ 0 h 214"/>
                <a:gd name="T104" fmla="*/ 2147483647 w 108"/>
                <a:gd name="T105" fmla="*/ 0 h 214"/>
                <a:gd name="T106" fmla="*/ 2147483647 w 108"/>
                <a:gd name="T107" fmla="*/ 2147483647 h 214"/>
                <a:gd name="T108" fmla="*/ 2147483647 w 108"/>
                <a:gd name="T109" fmla="*/ 2147483647 h 214"/>
                <a:gd name="T110" fmla="*/ 2147483647 w 108"/>
                <a:gd name="T111" fmla="*/ 2147483647 h 214"/>
                <a:gd name="T112" fmla="*/ 2147483647 w 108"/>
                <a:gd name="T113" fmla="*/ 2147483647 h 214"/>
                <a:gd name="T114" fmla="*/ 2147483647 w 108"/>
                <a:gd name="T115" fmla="*/ 0 h 21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"/>
                <a:gd name="T175" fmla="*/ 0 h 214"/>
                <a:gd name="T176" fmla="*/ 108 w 108"/>
                <a:gd name="T177" fmla="*/ 214 h 21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" h="214">
                  <a:moveTo>
                    <a:pt x="70" y="0"/>
                  </a:moveTo>
                  <a:lnTo>
                    <a:pt x="73" y="0"/>
                  </a:lnTo>
                  <a:lnTo>
                    <a:pt x="76" y="0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91" y="9"/>
                  </a:lnTo>
                  <a:lnTo>
                    <a:pt x="91" y="12"/>
                  </a:lnTo>
                  <a:lnTo>
                    <a:pt x="94" y="12"/>
                  </a:lnTo>
                  <a:lnTo>
                    <a:pt x="94" y="15"/>
                  </a:lnTo>
                  <a:lnTo>
                    <a:pt x="94" y="18"/>
                  </a:lnTo>
                  <a:lnTo>
                    <a:pt x="94" y="21"/>
                  </a:lnTo>
                  <a:lnTo>
                    <a:pt x="94" y="23"/>
                  </a:lnTo>
                  <a:lnTo>
                    <a:pt x="96" y="23"/>
                  </a:lnTo>
                  <a:lnTo>
                    <a:pt x="99" y="23"/>
                  </a:lnTo>
                  <a:lnTo>
                    <a:pt x="102" y="23"/>
                  </a:lnTo>
                  <a:lnTo>
                    <a:pt x="105" y="23"/>
                  </a:lnTo>
                  <a:lnTo>
                    <a:pt x="108" y="23"/>
                  </a:lnTo>
                  <a:lnTo>
                    <a:pt x="108" y="26"/>
                  </a:lnTo>
                  <a:lnTo>
                    <a:pt x="108" y="29"/>
                  </a:lnTo>
                  <a:lnTo>
                    <a:pt x="108" y="32"/>
                  </a:lnTo>
                  <a:lnTo>
                    <a:pt x="108" y="35"/>
                  </a:lnTo>
                  <a:lnTo>
                    <a:pt x="108" y="38"/>
                  </a:lnTo>
                  <a:lnTo>
                    <a:pt x="108" y="41"/>
                  </a:lnTo>
                  <a:lnTo>
                    <a:pt x="105" y="41"/>
                  </a:lnTo>
                  <a:lnTo>
                    <a:pt x="108" y="41"/>
                  </a:lnTo>
                  <a:lnTo>
                    <a:pt x="108" y="44"/>
                  </a:lnTo>
                  <a:lnTo>
                    <a:pt x="105" y="44"/>
                  </a:lnTo>
                  <a:lnTo>
                    <a:pt x="105" y="47"/>
                  </a:lnTo>
                  <a:lnTo>
                    <a:pt x="105" y="50"/>
                  </a:lnTo>
                  <a:lnTo>
                    <a:pt x="105" y="53"/>
                  </a:lnTo>
                  <a:lnTo>
                    <a:pt x="102" y="53"/>
                  </a:lnTo>
                  <a:lnTo>
                    <a:pt x="102" y="56"/>
                  </a:lnTo>
                  <a:lnTo>
                    <a:pt x="102" y="59"/>
                  </a:lnTo>
                  <a:lnTo>
                    <a:pt x="102" y="62"/>
                  </a:lnTo>
                  <a:lnTo>
                    <a:pt x="102" y="65"/>
                  </a:lnTo>
                  <a:lnTo>
                    <a:pt x="102" y="67"/>
                  </a:lnTo>
                  <a:lnTo>
                    <a:pt x="99" y="67"/>
                  </a:lnTo>
                  <a:lnTo>
                    <a:pt x="99" y="65"/>
                  </a:lnTo>
                  <a:lnTo>
                    <a:pt x="99" y="67"/>
                  </a:lnTo>
                  <a:lnTo>
                    <a:pt x="96" y="67"/>
                  </a:lnTo>
                  <a:lnTo>
                    <a:pt x="96" y="73"/>
                  </a:lnTo>
                  <a:lnTo>
                    <a:pt x="96" y="76"/>
                  </a:lnTo>
                  <a:lnTo>
                    <a:pt x="96" y="79"/>
                  </a:lnTo>
                  <a:lnTo>
                    <a:pt x="96" y="82"/>
                  </a:lnTo>
                  <a:lnTo>
                    <a:pt x="96" y="85"/>
                  </a:lnTo>
                  <a:lnTo>
                    <a:pt x="99" y="88"/>
                  </a:lnTo>
                  <a:lnTo>
                    <a:pt x="99" y="91"/>
                  </a:lnTo>
                  <a:lnTo>
                    <a:pt x="99" y="94"/>
                  </a:lnTo>
                  <a:lnTo>
                    <a:pt x="99" y="100"/>
                  </a:lnTo>
                  <a:lnTo>
                    <a:pt x="99" y="103"/>
                  </a:lnTo>
                  <a:lnTo>
                    <a:pt x="99" y="106"/>
                  </a:lnTo>
                  <a:lnTo>
                    <a:pt x="99" y="109"/>
                  </a:lnTo>
                  <a:lnTo>
                    <a:pt x="99" y="114"/>
                  </a:lnTo>
                  <a:lnTo>
                    <a:pt x="99" y="117"/>
                  </a:lnTo>
                  <a:lnTo>
                    <a:pt x="99" y="120"/>
                  </a:lnTo>
                  <a:lnTo>
                    <a:pt x="99" y="123"/>
                  </a:lnTo>
                  <a:lnTo>
                    <a:pt x="99" y="129"/>
                  </a:lnTo>
                  <a:lnTo>
                    <a:pt x="99" y="132"/>
                  </a:lnTo>
                  <a:lnTo>
                    <a:pt x="99" y="135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99" y="147"/>
                  </a:lnTo>
                  <a:lnTo>
                    <a:pt x="99" y="150"/>
                  </a:lnTo>
                  <a:lnTo>
                    <a:pt x="99" y="155"/>
                  </a:lnTo>
                  <a:lnTo>
                    <a:pt x="99" y="158"/>
                  </a:lnTo>
                  <a:lnTo>
                    <a:pt x="99" y="161"/>
                  </a:lnTo>
                  <a:lnTo>
                    <a:pt x="99" y="164"/>
                  </a:lnTo>
                  <a:lnTo>
                    <a:pt x="99" y="167"/>
                  </a:lnTo>
                  <a:lnTo>
                    <a:pt x="99" y="170"/>
                  </a:lnTo>
                  <a:lnTo>
                    <a:pt x="99" y="173"/>
                  </a:lnTo>
                  <a:lnTo>
                    <a:pt x="99" y="176"/>
                  </a:lnTo>
                  <a:lnTo>
                    <a:pt x="99" y="182"/>
                  </a:lnTo>
                  <a:lnTo>
                    <a:pt x="99" y="185"/>
                  </a:lnTo>
                  <a:lnTo>
                    <a:pt x="99" y="188"/>
                  </a:lnTo>
                  <a:lnTo>
                    <a:pt x="99" y="191"/>
                  </a:lnTo>
                  <a:lnTo>
                    <a:pt x="99" y="194"/>
                  </a:lnTo>
                  <a:lnTo>
                    <a:pt x="99" y="196"/>
                  </a:lnTo>
                  <a:lnTo>
                    <a:pt x="99" y="199"/>
                  </a:lnTo>
                  <a:lnTo>
                    <a:pt x="99" y="202"/>
                  </a:lnTo>
                  <a:lnTo>
                    <a:pt x="99" y="205"/>
                  </a:lnTo>
                  <a:lnTo>
                    <a:pt x="99" y="208"/>
                  </a:lnTo>
                  <a:lnTo>
                    <a:pt x="99" y="211"/>
                  </a:lnTo>
                  <a:lnTo>
                    <a:pt x="99" y="214"/>
                  </a:lnTo>
                  <a:lnTo>
                    <a:pt x="96" y="214"/>
                  </a:lnTo>
                  <a:lnTo>
                    <a:pt x="94" y="214"/>
                  </a:lnTo>
                  <a:lnTo>
                    <a:pt x="91" y="214"/>
                  </a:lnTo>
                  <a:lnTo>
                    <a:pt x="85" y="214"/>
                  </a:lnTo>
                  <a:lnTo>
                    <a:pt x="82" y="214"/>
                  </a:lnTo>
                  <a:lnTo>
                    <a:pt x="79" y="214"/>
                  </a:lnTo>
                  <a:lnTo>
                    <a:pt x="76" y="214"/>
                  </a:lnTo>
                  <a:lnTo>
                    <a:pt x="70" y="214"/>
                  </a:lnTo>
                  <a:lnTo>
                    <a:pt x="67" y="214"/>
                  </a:lnTo>
                  <a:lnTo>
                    <a:pt x="64" y="214"/>
                  </a:lnTo>
                  <a:lnTo>
                    <a:pt x="61" y="214"/>
                  </a:lnTo>
                  <a:lnTo>
                    <a:pt x="55" y="214"/>
                  </a:lnTo>
                  <a:lnTo>
                    <a:pt x="52" y="214"/>
                  </a:lnTo>
                  <a:lnTo>
                    <a:pt x="50" y="214"/>
                  </a:lnTo>
                  <a:lnTo>
                    <a:pt x="44" y="214"/>
                  </a:lnTo>
                  <a:lnTo>
                    <a:pt x="41" y="214"/>
                  </a:lnTo>
                  <a:lnTo>
                    <a:pt x="38" y="214"/>
                  </a:lnTo>
                  <a:lnTo>
                    <a:pt x="35" y="214"/>
                  </a:lnTo>
                  <a:lnTo>
                    <a:pt x="32" y="214"/>
                  </a:lnTo>
                  <a:lnTo>
                    <a:pt x="32" y="211"/>
                  </a:lnTo>
                  <a:lnTo>
                    <a:pt x="35" y="211"/>
                  </a:lnTo>
                  <a:lnTo>
                    <a:pt x="35" y="208"/>
                  </a:lnTo>
                  <a:lnTo>
                    <a:pt x="32" y="208"/>
                  </a:lnTo>
                  <a:lnTo>
                    <a:pt x="35" y="208"/>
                  </a:lnTo>
                  <a:lnTo>
                    <a:pt x="35" y="205"/>
                  </a:lnTo>
                  <a:lnTo>
                    <a:pt x="35" y="202"/>
                  </a:lnTo>
                  <a:lnTo>
                    <a:pt x="35" y="199"/>
                  </a:lnTo>
                  <a:lnTo>
                    <a:pt x="35" y="196"/>
                  </a:lnTo>
                  <a:lnTo>
                    <a:pt x="38" y="196"/>
                  </a:lnTo>
                  <a:lnTo>
                    <a:pt x="38" y="194"/>
                  </a:lnTo>
                  <a:lnTo>
                    <a:pt x="35" y="194"/>
                  </a:lnTo>
                  <a:lnTo>
                    <a:pt x="35" y="191"/>
                  </a:lnTo>
                  <a:lnTo>
                    <a:pt x="38" y="191"/>
                  </a:lnTo>
                  <a:lnTo>
                    <a:pt x="38" y="188"/>
                  </a:lnTo>
                  <a:lnTo>
                    <a:pt x="38" y="185"/>
                  </a:lnTo>
                  <a:lnTo>
                    <a:pt x="38" y="182"/>
                  </a:lnTo>
                  <a:lnTo>
                    <a:pt x="38" y="179"/>
                  </a:lnTo>
                  <a:lnTo>
                    <a:pt x="38" y="176"/>
                  </a:lnTo>
                  <a:lnTo>
                    <a:pt x="38" y="173"/>
                  </a:lnTo>
                  <a:lnTo>
                    <a:pt x="38" y="170"/>
                  </a:lnTo>
                  <a:lnTo>
                    <a:pt x="38" y="167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38" y="158"/>
                  </a:lnTo>
                  <a:lnTo>
                    <a:pt x="38" y="155"/>
                  </a:lnTo>
                  <a:lnTo>
                    <a:pt x="35" y="155"/>
                  </a:lnTo>
                  <a:lnTo>
                    <a:pt x="35" y="152"/>
                  </a:lnTo>
                  <a:lnTo>
                    <a:pt x="32" y="150"/>
                  </a:lnTo>
                  <a:lnTo>
                    <a:pt x="32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9" y="138"/>
                  </a:lnTo>
                  <a:lnTo>
                    <a:pt x="26" y="138"/>
                  </a:lnTo>
                  <a:lnTo>
                    <a:pt x="26" y="135"/>
                  </a:lnTo>
                  <a:lnTo>
                    <a:pt x="26" y="132"/>
                  </a:lnTo>
                  <a:lnTo>
                    <a:pt x="26" y="129"/>
                  </a:lnTo>
                  <a:lnTo>
                    <a:pt x="26" y="126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9" y="120"/>
                  </a:lnTo>
                  <a:lnTo>
                    <a:pt x="29" y="117"/>
                  </a:lnTo>
                  <a:lnTo>
                    <a:pt x="26" y="117"/>
                  </a:lnTo>
                  <a:lnTo>
                    <a:pt x="29" y="117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29" y="109"/>
                  </a:lnTo>
                  <a:lnTo>
                    <a:pt x="29" y="106"/>
                  </a:lnTo>
                  <a:lnTo>
                    <a:pt x="26" y="106"/>
                  </a:lnTo>
                  <a:lnTo>
                    <a:pt x="23" y="106"/>
                  </a:lnTo>
                  <a:lnTo>
                    <a:pt x="23" y="103"/>
                  </a:lnTo>
                  <a:lnTo>
                    <a:pt x="23" y="100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17" y="97"/>
                  </a:lnTo>
                  <a:lnTo>
                    <a:pt x="17" y="94"/>
                  </a:lnTo>
                  <a:lnTo>
                    <a:pt x="17" y="91"/>
                  </a:lnTo>
                  <a:lnTo>
                    <a:pt x="17" y="88"/>
                  </a:lnTo>
                  <a:lnTo>
                    <a:pt x="14" y="88"/>
                  </a:lnTo>
                  <a:lnTo>
                    <a:pt x="14" y="85"/>
                  </a:lnTo>
                  <a:lnTo>
                    <a:pt x="11" y="85"/>
                  </a:lnTo>
                  <a:lnTo>
                    <a:pt x="11" y="82"/>
                  </a:lnTo>
                  <a:lnTo>
                    <a:pt x="8" y="82"/>
                  </a:lnTo>
                  <a:lnTo>
                    <a:pt x="8" y="79"/>
                  </a:lnTo>
                  <a:lnTo>
                    <a:pt x="8" y="76"/>
                  </a:lnTo>
                  <a:lnTo>
                    <a:pt x="8" y="73"/>
                  </a:lnTo>
                  <a:lnTo>
                    <a:pt x="8" y="70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8" y="62"/>
                  </a:lnTo>
                  <a:lnTo>
                    <a:pt x="8" y="59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6" y="53"/>
                  </a:lnTo>
                  <a:lnTo>
                    <a:pt x="8" y="53"/>
                  </a:lnTo>
                  <a:lnTo>
                    <a:pt x="8" y="50"/>
                  </a:lnTo>
                  <a:lnTo>
                    <a:pt x="6" y="50"/>
                  </a:lnTo>
                  <a:lnTo>
                    <a:pt x="8" y="50"/>
                  </a:lnTo>
                  <a:lnTo>
                    <a:pt x="8" y="47"/>
                  </a:lnTo>
                  <a:lnTo>
                    <a:pt x="8" y="44"/>
                  </a:lnTo>
                  <a:lnTo>
                    <a:pt x="6" y="44"/>
                  </a:lnTo>
                  <a:lnTo>
                    <a:pt x="6" y="41"/>
                  </a:lnTo>
                  <a:lnTo>
                    <a:pt x="6" y="38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3" y="26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5" y="6"/>
                  </a:lnTo>
                  <a:lnTo>
                    <a:pt x="38" y="6"/>
                  </a:lnTo>
                  <a:lnTo>
                    <a:pt x="44" y="6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2" y="6"/>
                  </a:lnTo>
                  <a:lnTo>
                    <a:pt x="52" y="3"/>
                  </a:lnTo>
                  <a:lnTo>
                    <a:pt x="55" y="3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61" y="3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Freeform 19"/>
            <p:cNvSpPr>
              <a:spLocks/>
            </p:cNvSpPr>
            <p:nvPr/>
          </p:nvSpPr>
          <p:spPr bwMode="auto">
            <a:xfrm>
              <a:off x="-161307" y="2831882"/>
              <a:ext cx="375795" cy="510904"/>
            </a:xfrm>
            <a:custGeom>
              <a:avLst/>
              <a:gdLst>
                <a:gd name="T0" fmla="*/ 2147483647 w 173"/>
                <a:gd name="T1" fmla="*/ 2147483647 h 290"/>
                <a:gd name="T2" fmla="*/ 2147483647 w 173"/>
                <a:gd name="T3" fmla="*/ 2147483647 h 290"/>
                <a:gd name="T4" fmla="*/ 2147483647 w 173"/>
                <a:gd name="T5" fmla="*/ 2147483647 h 290"/>
                <a:gd name="T6" fmla="*/ 2147483647 w 173"/>
                <a:gd name="T7" fmla="*/ 2147483647 h 290"/>
                <a:gd name="T8" fmla="*/ 2147483647 w 173"/>
                <a:gd name="T9" fmla="*/ 2147483647 h 290"/>
                <a:gd name="T10" fmla="*/ 2147483647 w 173"/>
                <a:gd name="T11" fmla="*/ 2147483647 h 290"/>
                <a:gd name="T12" fmla="*/ 2147483647 w 173"/>
                <a:gd name="T13" fmla="*/ 2147483647 h 290"/>
                <a:gd name="T14" fmla="*/ 2147483647 w 173"/>
                <a:gd name="T15" fmla="*/ 2147483647 h 290"/>
                <a:gd name="T16" fmla="*/ 2147483647 w 173"/>
                <a:gd name="T17" fmla="*/ 2147483647 h 290"/>
                <a:gd name="T18" fmla="*/ 2147483647 w 173"/>
                <a:gd name="T19" fmla="*/ 2147483647 h 290"/>
                <a:gd name="T20" fmla="*/ 2147483647 w 173"/>
                <a:gd name="T21" fmla="*/ 2147483647 h 290"/>
                <a:gd name="T22" fmla="*/ 2147483647 w 173"/>
                <a:gd name="T23" fmla="*/ 2147483647 h 290"/>
                <a:gd name="T24" fmla="*/ 2147483647 w 173"/>
                <a:gd name="T25" fmla="*/ 2147483647 h 290"/>
                <a:gd name="T26" fmla="*/ 2147483647 w 173"/>
                <a:gd name="T27" fmla="*/ 2147483647 h 290"/>
                <a:gd name="T28" fmla="*/ 2147483647 w 173"/>
                <a:gd name="T29" fmla="*/ 2147483647 h 290"/>
                <a:gd name="T30" fmla="*/ 2147483647 w 173"/>
                <a:gd name="T31" fmla="*/ 2147483647 h 290"/>
                <a:gd name="T32" fmla="*/ 2147483647 w 173"/>
                <a:gd name="T33" fmla="*/ 2147483647 h 290"/>
                <a:gd name="T34" fmla="*/ 2147483647 w 173"/>
                <a:gd name="T35" fmla="*/ 2147483647 h 290"/>
                <a:gd name="T36" fmla="*/ 2147483647 w 173"/>
                <a:gd name="T37" fmla="*/ 2147483647 h 290"/>
                <a:gd name="T38" fmla="*/ 2147483647 w 173"/>
                <a:gd name="T39" fmla="*/ 2147483647 h 290"/>
                <a:gd name="T40" fmla="*/ 2147483647 w 173"/>
                <a:gd name="T41" fmla="*/ 2147483647 h 290"/>
                <a:gd name="T42" fmla="*/ 2147483647 w 173"/>
                <a:gd name="T43" fmla="*/ 2147483647 h 290"/>
                <a:gd name="T44" fmla="*/ 2147483647 w 173"/>
                <a:gd name="T45" fmla="*/ 2147483647 h 290"/>
                <a:gd name="T46" fmla="*/ 2147483647 w 173"/>
                <a:gd name="T47" fmla="*/ 2147483647 h 290"/>
                <a:gd name="T48" fmla="*/ 2147483647 w 173"/>
                <a:gd name="T49" fmla="*/ 2147483647 h 290"/>
                <a:gd name="T50" fmla="*/ 2147483647 w 173"/>
                <a:gd name="T51" fmla="*/ 2147483647 h 290"/>
                <a:gd name="T52" fmla="*/ 2147483647 w 173"/>
                <a:gd name="T53" fmla="*/ 2147483647 h 290"/>
                <a:gd name="T54" fmla="*/ 2147483647 w 173"/>
                <a:gd name="T55" fmla="*/ 2147483647 h 290"/>
                <a:gd name="T56" fmla="*/ 2147483647 w 173"/>
                <a:gd name="T57" fmla="*/ 2147483647 h 290"/>
                <a:gd name="T58" fmla="*/ 2147483647 w 173"/>
                <a:gd name="T59" fmla="*/ 2147483647 h 290"/>
                <a:gd name="T60" fmla="*/ 2147483647 w 173"/>
                <a:gd name="T61" fmla="*/ 2147483647 h 290"/>
                <a:gd name="T62" fmla="*/ 2147483647 w 173"/>
                <a:gd name="T63" fmla="*/ 2147483647 h 290"/>
                <a:gd name="T64" fmla="*/ 2147483647 w 173"/>
                <a:gd name="T65" fmla="*/ 2147483647 h 290"/>
                <a:gd name="T66" fmla="*/ 2147483647 w 173"/>
                <a:gd name="T67" fmla="*/ 2147483647 h 290"/>
                <a:gd name="T68" fmla="*/ 2147483647 w 173"/>
                <a:gd name="T69" fmla="*/ 2147483647 h 290"/>
                <a:gd name="T70" fmla="*/ 2147483647 w 173"/>
                <a:gd name="T71" fmla="*/ 2147483647 h 290"/>
                <a:gd name="T72" fmla="*/ 2147483647 w 173"/>
                <a:gd name="T73" fmla="*/ 2147483647 h 290"/>
                <a:gd name="T74" fmla="*/ 2147483647 w 173"/>
                <a:gd name="T75" fmla="*/ 2147483647 h 290"/>
                <a:gd name="T76" fmla="*/ 2147483647 w 173"/>
                <a:gd name="T77" fmla="*/ 2147483647 h 290"/>
                <a:gd name="T78" fmla="*/ 0 w 173"/>
                <a:gd name="T79" fmla="*/ 2147483647 h 290"/>
                <a:gd name="T80" fmla="*/ 2147483647 w 173"/>
                <a:gd name="T81" fmla="*/ 2147483647 h 290"/>
                <a:gd name="T82" fmla="*/ 2147483647 w 173"/>
                <a:gd name="T83" fmla="*/ 2147483647 h 290"/>
                <a:gd name="T84" fmla="*/ 2147483647 w 173"/>
                <a:gd name="T85" fmla="*/ 2147483647 h 290"/>
                <a:gd name="T86" fmla="*/ 2147483647 w 173"/>
                <a:gd name="T87" fmla="*/ 2147483647 h 290"/>
                <a:gd name="T88" fmla="*/ 2147483647 w 173"/>
                <a:gd name="T89" fmla="*/ 2147483647 h 290"/>
                <a:gd name="T90" fmla="*/ 2147483647 w 173"/>
                <a:gd name="T91" fmla="*/ 2147483647 h 290"/>
                <a:gd name="T92" fmla="*/ 2147483647 w 173"/>
                <a:gd name="T93" fmla="*/ 2147483647 h 290"/>
                <a:gd name="T94" fmla="*/ 2147483647 w 173"/>
                <a:gd name="T95" fmla="*/ 2147483647 h 290"/>
                <a:gd name="T96" fmla="*/ 2147483647 w 173"/>
                <a:gd name="T97" fmla="*/ 2147483647 h 290"/>
                <a:gd name="T98" fmla="*/ 2147483647 w 173"/>
                <a:gd name="T99" fmla="*/ 2147483647 h 290"/>
                <a:gd name="T100" fmla="*/ 2147483647 w 173"/>
                <a:gd name="T101" fmla="*/ 2147483647 h 290"/>
                <a:gd name="T102" fmla="*/ 2147483647 w 173"/>
                <a:gd name="T103" fmla="*/ 2147483647 h 290"/>
                <a:gd name="T104" fmla="*/ 2147483647 w 173"/>
                <a:gd name="T105" fmla="*/ 2147483647 h 290"/>
                <a:gd name="T106" fmla="*/ 2147483647 w 173"/>
                <a:gd name="T107" fmla="*/ 2147483647 h 290"/>
                <a:gd name="T108" fmla="*/ 2147483647 w 173"/>
                <a:gd name="T109" fmla="*/ 2147483647 h 290"/>
                <a:gd name="T110" fmla="*/ 2147483647 w 173"/>
                <a:gd name="T111" fmla="*/ 2147483647 h 290"/>
                <a:gd name="T112" fmla="*/ 2147483647 w 173"/>
                <a:gd name="T113" fmla="*/ 2147483647 h 290"/>
                <a:gd name="T114" fmla="*/ 2147483647 w 173"/>
                <a:gd name="T115" fmla="*/ 2147483647 h 290"/>
                <a:gd name="T116" fmla="*/ 2147483647 w 173"/>
                <a:gd name="T117" fmla="*/ 2147483647 h 290"/>
                <a:gd name="T118" fmla="*/ 2147483647 w 173"/>
                <a:gd name="T119" fmla="*/ 2147483647 h 290"/>
                <a:gd name="T120" fmla="*/ 2147483647 w 173"/>
                <a:gd name="T121" fmla="*/ 2147483647 h 290"/>
                <a:gd name="T122" fmla="*/ 2147483647 w 173"/>
                <a:gd name="T123" fmla="*/ 2147483647 h 290"/>
                <a:gd name="T124" fmla="*/ 2147483647 w 173"/>
                <a:gd name="T125" fmla="*/ 2147483647 h 29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3"/>
                <a:gd name="T190" fmla="*/ 0 h 290"/>
                <a:gd name="T191" fmla="*/ 173 w 173"/>
                <a:gd name="T192" fmla="*/ 290 h 29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3" h="290">
                  <a:moveTo>
                    <a:pt x="102" y="6"/>
                  </a:moveTo>
                  <a:lnTo>
                    <a:pt x="105" y="6"/>
                  </a:lnTo>
                  <a:lnTo>
                    <a:pt x="108" y="6"/>
                  </a:lnTo>
                  <a:lnTo>
                    <a:pt x="111" y="6"/>
                  </a:lnTo>
                  <a:lnTo>
                    <a:pt x="111" y="9"/>
                  </a:lnTo>
                  <a:lnTo>
                    <a:pt x="114" y="9"/>
                  </a:lnTo>
                  <a:lnTo>
                    <a:pt x="114" y="12"/>
                  </a:lnTo>
                  <a:lnTo>
                    <a:pt x="117" y="12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6" y="12"/>
                  </a:lnTo>
                  <a:lnTo>
                    <a:pt x="129" y="12"/>
                  </a:lnTo>
                  <a:lnTo>
                    <a:pt x="129" y="15"/>
                  </a:lnTo>
                  <a:lnTo>
                    <a:pt x="132" y="15"/>
                  </a:lnTo>
                  <a:lnTo>
                    <a:pt x="132" y="17"/>
                  </a:lnTo>
                  <a:lnTo>
                    <a:pt x="135" y="17"/>
                  </a:lnTo>
                  <a:lnTo>
                    <a:pt x="135" y="20"/>
                  </a:lnTo>
                  <a:lnTo>
                    <a:pt x="138" y="20"/>
                  </a:lnTo>
                  <a:lnTo>
                    <a:pt x="138" y="23"/>
                  </a:lnTo>
                  <a:lnTo>
                    <a:pt x="138" y="26"/>
                  </a:lnTo>
                  <a:lnTo>
                    <a:pt x="138" y="29"/>
                  </a:lnTo>
                  <a:lnTo>
                    <a:pt x="138" y="32"/>
                  </a:lnTo>
                  <a:lnTo>
                    <a:pt x="141" y="32"/>
                  </a:lnTo>
                  <a:lnTo>
                    <a:pt x="141" y="35"/>
                  </a:lnTo>
                  <a:lnTo>
                    <a:pt x="141" y="38"/>
                  </a:lnTo>
                  <a:lnTo>
                    <a:pt x="143" y="38"/>
                  </a:lnTo>
                  <a:lnTo>
                    <a:pt x="143" y="41"/>
                  </a:lnTo>
                  <a:lnTo>
                    <a:pt x="143" y="44"/>
                  </a:lnTo>
                  <a:lnTo>
                    <a:pt x="141" y="44"/>
                  </a:lnTo>
                  <a:lnTo>
                    <a:pt x="143" y="44"/>
                  </a:lnTo>
                  <a:lnTo>
                    <a:pt x="143" y="47"/>
                  </a:lnTo>
                  <a:lnTo>
                    <a:pt x="141" y="47"/>
                  </a:lnTo>
                  <a:lnTo>
                    <a:pt x="141" y="50"/>
                  </a:lnTo>
                  <a:lnTo>
                    <a:pt x="143" y="50"/>
                  </a:lnTo>
                  <a:lnTo>
                    <a:pt x="143" y="53"/>
                  </a:lnTo>
                  <a:lnTo>
                    <a:pt x="143" y="56"/>
                  </a:lnTo>
                  <a:lnTo>
                    <a:pt x="143" y="59"/>
                  </a:lnTo>
                  <a:lnTo>
                    <a:pt x="143" y="61"/>
                  </a:lnTo>
                  <a:lnTo>
                    <a:pt x="143" y="64"/>
                  </a:lnTo>
                  <a:lnTo>
                    <a:pt x="143" y="67"/>
                  </a:lnTo>
                  <a:lnTo>
                    <a:pt x="143" y="70"/>
                  </a:lnTo>
                  <a:lnTo>
                    <a:pt x="143" y="73"/>
                  </a:lnTo>
                  <a:lnTo>
                    <a:pt x="143" y="76"/>
                  </a:lnTo>
                  <a:lnTo>
                    <a:pt x="146" y="76"/>
                  </a:lnTo>
                  <a:lnTo>
                    <a:pt x="146" y="79"/>
                  </a:lnTo>
                  <a:lnTo>
                    <a:pt x="149" y="79"/>
                  </a:lnTo>
                  <a:lnTo>
                    <a:pt x="149" y="82"/>
                  </a:lnTo>
                  <a:lnTo>
                    <a:pt x="152" y="82"/>
                  </a:lnTo>
                  <a:lnTo>
                    <a:pt x="152" y="85"/>
                  </a:lnTo>
                  <a:lnTo>
                    <a:pt x="152" y="88"/>
                  </a:lnTo>
                  <a:lnTo>
                    <a:pt x="152" y="91"/>
                  </a:lnTo>
                  <a:lnTo>
                    <a:pt x="155" y="91"/>
                  </a:lnTo>
                  <a:lnTo>
                    <a:pt x="155" y="94"/>
                  </a:lnTo>
                  <a:lnTo>
                    <a:pt x="158" y="94"/>
                  </a:lnTo>
                  <a:lnTo>
                    <a:pt x="158" y="97"/>
                  </a:lnTo>
                  <a:lnTo>
                    <a:pt x="158" y="100"/>
                  </a:lnTo>
                  <a:lnTo>
                    <a:pt x="161" y="100"/>
                  </a:lnTo>
                  <a:lnTo>
                    <a:pt x="164" y="100"/>
                  </a:lnTo>
                  <a:lnTo>
                    <a:pt x="164" y="103"/>
                  </a:lnTo>
                  <a:lnTo>
                    <a:pt x="164" y="105"/>
                  </a:lnTo>
                  <a:lnTo>
                    <a:pt x="164" y="108"/>
                  </a:lnTo>
                  <a:lnTo>
                    <a:pt x="164" y="111"/>
                  </a:lnTo>
                  <a:lnTo>
                    <a:pt x="161" y="111"/>
                  </a:lnTo>
                  <a:lnTo>
                    <a:pt x="164" y="111"/>
                  </a:lnTo>
                  <a:lnTo>
                    <a:pt x="164" y="114"/>
                  </a:lnTo>
                  <a:lnTo>
                    <a:pt x="161" y="114"/>
                  </a:lnTo>
                  <a:lnTo>
                    <a:pt x="161" y="117"/>
                  </a:lnTo>
                  <a:lnTo>
                    <a:pt x="161" y="120"/>
                  </a:lnTo>
                  <a:lnTo>
                    <a:pt x="161" y="123"/>
                  </a:lnTo>
                  <a:lnTo>
                    <a:pt x="161" y="126"/>
                  </a:lnTo>
                  <a:lnTo>
                    <a:pt x="161" y="129"/>
                  </a:lnTo>
                  <a:lnTo>
                    <a:pt x="161" y="132"/>
                  </a:lnTo>
                  <a:lnTo>
                    <a:pt x="164" y="132"/>
                  </a:lnTo>
                  <a:lnTo>
                    <a:pt x="164" y="135"/>
                  </a:lnTo>
                  <a:lnTo>
                    <a:pt x="164" y="138"/>
                  </a:lnTo>
                  <a:lnTo>
                    <a:pt x="167" y="141"/>
                  </a:lnTo>
                  <a:lnTo>
                    <a:pt x="167" y="144"/>
                  </a:lnTo>
                  <a:lnTo>
                    <a:pt x="170" y="146"/>
                  </a:lnTo>
                  <a:lnTo>
                    <a:pt x="170" y="149"/>
                  </a:lnTo>
                  <a:lnTo>
                    <a:pt x="173" y="149"/>
                  </a:lnTo>
                  <a:lnTo>
                    <a:pt x="173" y="152"/>
                  </a:lnTo>
                  <a:lnTo>
                    <a:pt x="173" y="155"/>
                  </a:lnTo>
                  <a:lnTo>
                    <a:pt x="173" y="158"/>
                  </a:lnTo>
                  <a:lnTo>
                    <a:pt x="173" y="161"/>
                  </a:lnTo>
                  <a:lnTo>
                    <a:pt x="173" y="164"/>
                  </a:lnTo>
                  <a:lnTo>
                    <a:pt x="173" y="167"/>
                  </a:lnTo>
                  <a:lnTo>
                    <a:pt x="173" y="170"/>
                  </a:lnTo>
                  <a:lnTo>
                    <a:pt x="173" y="173"/>
                  </a:lnTo>
                  <a:lnTo>
                    <a:pt x="173" y="176"/>
                  </a:lnTo>
                  <a:lnTo>
                    <a:pt x="173" y="179"/>
                  </a:lnTo>
                  <a:lnTo>
                    <a:pt x="173" y="182"/>
                  </a:lnTo>
                  <a:lnTo>
                    <a:pt x="173" y="185"/>
                  </a:lnTo>
                  <a:lnTo>
                    <a:pt x="170" y="185"/>
                  </a:lnTo>
                  <a:lnTo>
                    <a:pt x="170" y="188"/>
                  </a:lnTo>
                  <a:lnTo>
                    <a:pt x="173" y="188"/>
                  </a:lnTo>
                  <a:lnTo>
                    <a:pt x="173" y="190"/>
                  </a:lnTo>
                  <a:lnTo>
                    <a:pt x="170" y="190"/>
                  </a:lnTo>
                  <a:lnTo>
                    <a:pt x="170" y="193"/>
                  </a:lnTo>
                  <a:lnTo>
                    <a:pt x="170" y="196"/>
                  </a:lnTo>
                  <a:lnTo>
                    <a:pt x="170" y="199"/>
                  </a:lnTo>
                  <a:lnTo>
                    <a:pt x="170" y="202"/>
                  </a:lnTo>
                  <a:lnTo>
                    <a:pt x="167" y="202"/>
                  </a:lnTo>
                  <a:lnTo>
                    <a:pt x="170" y="202"/>
                  </a:lnTo>
                  <a:lnTo>
                    <a:pt x="170" y="205"/>
                  </a:lnTo>
                  <a:lnTo>
                    <a:pt x="167" y="205"/>
                  </a:lnTo>
                  <a:lnTo>
                    <a:pt x="167" y="208"/>
                  </a:lnTo>
                  <a:lnTo>
                    <a:pt x="170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6" y="208"/>
                  </a:lnTo>
                  <a:lnTo>
                    <a:pt x="143" y="208"/>
                  </a:lnTo>
                  <a:lnTo>
                    <a:pt x="138" y="208"/>
                  </a:lnTo>
                  <a:lnTo>
                    <a:pt x="135" y="208"/>
                  </a:lnTo>
                  <a:lnTo>
                    <a:pt x="132" y="208"/>
                  </a:lnTo>
                  <a:lnTo>
                    <a:pt x="129" y="208"/>
                  </a:lnTo>
                  <a:lnTo>
                    <a:pt x="126" y="208"/>
                  </a:lnTo>
                  <a:lnTo>
                    <a:pt x="120" y="208"/>
                  </a:lnTo>
                  <a:lnTo>
                    <a:pt x="117" y="208"/>
                  </a:lnTo>
                  <a:lnTo>
                    <a:pt x="114" y="208"/>
                  </a:lnTo>
                  <a:lnTo>
                    <a:pt x="108" y="208"/>
                  </a:lnTo>
                  <a:lnTo>
                    <a:pt x="105" y="208"/>
                  </a:lnTo>
                  <a:lnTo>
                    <a:pt x="102" y="208"/>
                  </a:lnTo>
                  <a:lnTo>
                    <a:pt x="99" y="208"/>
                  </a:lnTo>
                  <a:lnTo>
                    <a:pt x="99" y="211"/>
                  </a:lnTo>
                  <a:lnTo>
                    <a:pt x="99" y="217"/>
                  </a:lnTo>
                  <a:lnTo>
                    <a:pt x="99" y="220"/>
                  </a:lnTo>
                  <a:lnTo>
                    <a:pt x="99" y="226"/>
                  </a:lnTo>
                  <a:lnTo>
                    <a:pt x="102" y="229"/>
                  </a:lnTo>
                  <a:lnTo>
                    <a:pt x="102" y="232"/>
                  </a:lnTo>
                  <a:lnTo>
                    <a:pt x="102" y="237"/>
                  </a:lnTo>
                  <a:lnTo>
                    <a:pt x="102" y="240"/>
                  </a:lnTo>
                  <a:lnTo>
                    <a:pt x="102" y="243"/>
                  </a:lnTo>
                  <a:lnTo>
                    <a:pt x="102" y="246"/>
                  </a:lnTo>
                  <a:lnTo>
                    <a:pt x="102" y="252"/>
                  </a:lnTo>
                  <a:lnTo>
                    <a:pt x="102" y="255"/>
                  </a:lnTo>
                  <a:lnTo>
                    <a:pt x="102" y="258"/>
                  </a:lnTo>
                  <a:lnTo>
                    <a:pt x="102" y="261"/>
                  </a:lnTo>
                  <a:lnTo>
                    <a:pt x="102" y="264"/>
                  </a:lnTo>
                  <a:lnTo>
                    <a:pt x="102" y="267"/>
                  </a:lnTo>
                  <a:lnTo>
                    <a:pt x="102" y="270"/>
                  </a:lnTo>
                  <a:lnTo>
                    <a:pt x="102" y="273"/>
                  </a:lnTo>
                  <a:lnTo>
                    <a:pt x="102" y="278"/>
                  </a:lnTo>
                  <a:lnTo>
                    <a:pt x="102" y="281"/>
                  </a:lnTo>
                  <a:lnTo>
                    <a:pt x="102" y="284"/>
                  </a:lnTo>
                  <a:lnTo>
                    <a:pt x="102" y="287"/>
                  </a:lnTo>
                  <a:lnTo>
                    <a:pt x="102" y="290"/>
                  </a:lnTo>
                  <a:lnTo>
                    <a:pt x="99" y="290"/>
                  </a:lnTo>
                  <a:lnTo>
                    <a:pt x="97" y="290"/>
                  </a:lnTo>
                  <a:lnTo>
                    <a:pt x="94" y="290"/>
                  </a:lnTo>
                  <a:lnTo>
                    <a:pt x="94" y="287"/>
                  </a:lnTo>
                  <a:lnTo>
                    <a:pt x="91" y="287"/>
                  </a:lnTo>
                  <a:lnTo>
                    <a:pt x="91" y="284"/>
                  </a:lnTo>
                  <a:lnTo>
                    <a:pt x="88" y="284"/>
                  </a:lnTo>
                  <a:lnTo>
                    <a:pt x="85" y="284"/>
                  </a:lnTo>
                  <a:lnTo>
                    <a:pt x="85" y="281"/>
                  </a:lnTo>
                  <a:lnTo>
                    <a:pt x="82" y="281"/>
                  </a:lnTo>
                  <a:lnTo>
                    <a:pt x="79" y="281"/>
                  </a:lnTo>
                  <a:lnTo>
                    <a:pt x="76" y="281"/>
                  </a:lnTo>
                  <a:lnTo>
                    <a:pt x="73" y="281"/>
                  </a:lnTo>
                  <a:lnTo>
                    <a:pt x="70" y="281"/>
                  </a:lnTo>
                  <a:lnTo>
                    <a:pt x="70" y="278"/>
                  </a:lnTo>
                  <a:lnTo>
                    <a:pt x="70" y="276"/>
                  </a:lnTo>
                  <a:lnTo>
                    <a:pt x="67" y="276"/>
                  </a:lnTo>
                  <a:lnTo>
                    <a:pt x="67" y="273"/>
                  </a:lnTo>
                  <a:lnTo>
                    <a:pt x="64" y="273"/>
                  </a:lnTo>
                  <a:lnTo>
                    <a:pt x="64" y="270"/>
                  </a:lnTo>
                  <a:lnTo>
                    <a:pt x="61" y="270"/>
                  </a:lnTo>
                  <a:lnTo>
                    <a:pt x="58" y="270"/>
                  </a:lnTo>
                  <a:lnTo>
                    <a:pt x="55" y="270"/>
                  </a:lnTo>
                  <a:lnTo>
                    <a:pt x="53" y="270"/>
                  </a:lnTo>
                  <a:lnTo>
                    <a:pt x="53" y="273"/>
                  </a:lnTo>
                  <a:lnTo>
                    <a:pt x="50" y="273"/>
                  </a:lnTo>
                  <a:lnTo>
                    <a:pt x="50" y="270"/>
                  </a:lnTo>
                  <a:lnTo>
                    <a:pt x="47" y="270"/>
                  </a:lnTo>
                  <a:lnTo>
                    <a:pt x="44" y="270"/>
                  </a:lnTo>
                  <a:lnTo>
                    <a:pt x="44" y="267"/>
                  </a:lnTo>
                  <a:lnTo>
                    <a:pt x="41" y="267"/>
                  </a:lnTo>
                  <a:lnTo>
                    <a:pt x="41" y="264"/>
                  </a:lnTo>
                  <a:lnTo>
                    <a:pt x="38" y="264"/>
                  </a:lnTo>
                  <a:lnTo>
                    <a:pt x="38" y="261"/>
                  </a:lnTo>
                  <a:lnTo>
                    <a:pt x="38" y="258"/>
                  </a:lnTo>
                  <a:lnTo>
                    <a:pt x="38" y="255"/>
                  </a:lnTo>
                  <a:lnTo>
                    <a:pt x="35" y="255"/>
                  </a:lnTo>
                  <a:lnTo>
                    <a:pt x="35" y="252"/>
                  </a:lnTo>
                  <a:lnTo>
                    <a:pt x="32" y="252"/>
                  </a:lnTo>
                  <a:lnTo>
                    <a:pt x="32" y="249"/>
                  </a:lnTo>
                  <a:lnTo>
                    <a:pt x="29" y="249"/>
                  </a:lnTo>
                  <a:lnTo>
                    <a:pt x="29" y="246"/>
                  </a:lnTo>
                  <a:lnTo>
                    <a:pt x="26" y="246"/>
                  </a:lnTo>
                  <a:lnTo>
                    <a:pt x="26" y="243"/>
                  </a:lnTo>
                  <a:lnTo>
                    <a:pt x="23" y="243"/>
                  </a:lnTo>
                  <a:lnTo>
                    <a:pt x="23" y="240"/>
                  </a:lnTo>
                  <a:lnTo>
                    <a:pt x="20" y="240"/>
                  </a:lnTo>
                  <a:lnTo>
                    <a:pt x="20" y="237"/>
                  </a:lnTo>
                  <a:lnTo>
                    <a:pt x="20" y="234"/>
                  </a:lnTo>
                  <a:lnTo>
                    <a:pt x="17" y="234"/>
                  </a:lnTo>
                  <a:lnTo>
                    <a:pt x="20" y="234"/>
                  </a:lnTo>
                  <a:lnTo>
                    <a:pt x="17" y="232"/>
                  </a:lnTo>
                  <a:lnTo>
                    <a:pt x="17" y="229"/>
                  </a:lnTo>
                  <a:lnTo>
                    <a:pt x="14" y="229"/>
                  </a:lnTo>
                  <a:lnTo>
                    <a:pt x="11" y="229"/>
                  </a:lnTo>
                  <a:lnTo>
                    <a:pt x="11" y="226"/>
                  </a:lnTo>
                  <a:lnTo>
                    <a:pt x="11" y="223"/>
                  </a:lnTo>
                  <a:lnTo>
                    <a:pt x="9" y="223"/>
                  </a:lnTo>
                  <a:lnTo>
                    <a:pt x="11" y="223"/>
                  </a:lnTo>
                  <a:lnTo>
                    <a:pt x="11" y="220"/>
                  </a:lnTo>
                  <a:lnTo>
                    <a:pt x="9" y="220"/>
                  </a:lnTo>
                  <a:lnTo>
                    <a:pt x="9" y="217"/>
                  </a:lnTo>
                  <a:lnTo>
                    <a:pt x="9" y="214"/>
                  </a:lnTo>
                  <a:lnTo>
                    <a:pt x="11" y="214"/>
                  </a:lnTo>
                  <a:lnTo>
                    <a:pt x="11" y="211"/>
                  </a:lnTo>
                  <a:lnTo>
                    <a:pt x="9" y="211"/>
                  </a:lnTo>
                  <a:lnTo>
                    <a:pt x="11" y="211"/>
                  </a:lnTo>
                  <a:lnTo>
                    <a:pt x="9" y="211"/>
                  </a:lnTo>
                  <a:lnTo>
                    <a:pt x="9" y="208"/>
                  </a:lnTo>
                  <a:lnTo>
                    <a:pt x="11" y="208"/>
                  </a:lnTo>
                  <a:lnTo>
                    <a:pt x="9" y="208"/>
                  </a:lnTo>
                  <a:lnTo>
                    <a:pt x="9" y="205"/>
                  </a:lnTo>
                  <a:lnTo>
                    <a:pt x="11" y="205"/>
                  </a:lnTo>
                  <a:lnTo>
                    <a:pt x="11" y="202"/>
                  </a:lnTo>
                  <a:lnTo>
                    <a:pt x="11" y="199"/>
                  </a:lnTo>
                  <a:lnTo>
                    <a:pt x="11" y="196"/>
                  </a:lnTo>
                  <a:lnTo>
                    <a:pt x="9" y="196"/>
                  </a:lnTo>
                  <a:lnTo>
                    <a:pt x="9" y="193"/>
                  </a:lnTo>
                  <a:lnTo>
                    <a:pt x="9" y="190"/>
                  </a:lnTo>
                  <a:lnTo>
                    <a:pt x="9" y="188"/>
                  </a:lnTo>
                  <a:lnTo>
                    <a:pt x="9" y="185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9" y="179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3" y="176"/>
                  </a:lnTo>
                  <a:lnTo>
                    <a:pt x="0" y="176"/>
                  </a:lnTo>
                  <a:lnTo>
                    <a:pt x="0" y="173"/>
                  </a:lnTo>
                  <a:lnTo>
                    <a:pt x="0" y="170"/>
                  </a:lnTo>
                  <a:lnTo>
                    <a:pt x="3" y="170"/>
                  </a:lnTo>
                  <a:lnTo>
                    <a:pt x="6" y="170"/>
                  </a:lnTo>
                  <a:lnTo>
                    <a:pt x="9" y="170"/>
                  </a:lnTo>
                  <a:lnTo>
                    <a:pt x="9" y="167"/>
                  </a:lnTo>
                  <a:lnTo>
                    <a:pt x="9" y="164"/>
                  </a:lnTo>
                  <a:lnTo>
                    <a:pt x="9" y="161"/>
                  </a:lnTo>
                  <a:lnTo>
                    <a:pt x="9" y="158"/>
                  </a:lnTo>
                  <a:lnTo>
                    <a:pt x="11" y="158"/>
                  </a:lnTo>
                  <a:lnTo>
                    <a:pt x="11" y="155"/>
                  </a:lnTo>
                  <a:lnTo>
                    <a:pt x="11" y="152"/>
                  </a:lnTo>
                  <a:lnTo>
                    <a:pt x="11" y="149"/>
                  </a:lnTo>
                  <a:lnTo>
                    <a:pt x="14" y="149"/>
                  </a:lnTo>
                  <a:lnTo>
                    <a:pt x="11" y="149"/>
                  </a:lnTo>
                  <a:lnTo>
                    <a:pt x="11" y="146"/>
                  </a:lnTo>
                  <a:lnTo>
                    <a:pt x="11" y="144"/>
                  </a:lnTo>
                  <a:lnTo>
                    <a:pt x="14" y="144"/>
                  </a:lnTo>
                  <a:lnTo>
                    <a:pt x="14" y="141"/>
                  </a:lnTo>
                  <a:lnTo>
                    <a:pt x="14" y="138"/>
                  </a:lnTo>
                  <a:lnTo>
                    <a:pt x="17" y="138"/>
                  </a:lnTo>
                  <a:lnTo>
                    <a:pt x="17" y="135"/>
                  </a:lnTo>
                  <a:lnTo>
                    <a:pt x="17" y="132"/>
                  </a:lnTo>
                  <a:lnTo>
                    <a:pt x="20" y="132"/>
                  </a:lnTo>
                  <a:lnTo>
                    <a:pt x="20" y="129"/>
                  </a:lnTo>
                  <a:lnTo>
                    <a:pt x="23" y="129"/>
                  </a:lnTo>
                  <a:lnTo>
                    <a:pt x="23" y="126"/>
                  </a:lnTo>
                  <a:lnTo>
                    <a:pt x="23" y="123"/>
                  </a:lnTo>
                  <a:lnTo>
                    <a:pt x="23" y="120"/>
                  </a:lnTo>
                  <a:lnTo>
                    <a:pt x="26" y="120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9" y="120"/>
                  </a:lnTo>
                  <a:lnTo>
                    <a:pt x="32" y="120"/>
                  </a:lnTo>
                  <a:lnTo>
                    <a:pt x="29" y="117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29" y="108"/>
                  </a:lnTo>
                  <a:lnTo>
                    <a:pt x="29" y="105"/>
                  </a:lnTo>
                  <a:lnTo>
                    <a:pt x="29" y="103"/>
                  </a:lnTo>
                  <a:lnTo>
                    <a:pt x="26" y="103"/>
                  </a:lnTo>
                  <a:lnTo>
                    <a:pt x="26" y="100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9" y="94"/>
                  </a:lnTo>
                  <a:lnTo>
                    <a:pt x="26" y="94"/>
                  </a:lnTo>
                  <a:lnTo>
                    <a:pt x="26" y="91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9" y="82"/>
                  </a:lnTo>
                  <a:lnTo>
                    <a:pt x="29" y="79"/>
                  </a:lnTo>
                  <a:lnTo>
                    <a:pt x="32" y="79"/>
                  </a:lnTo>
                  <a:lnTo>
                    <a:pt x="32" y="76"/>
                  </a:lnTo>
                  <a:lnTo>
                    <a:pt x="32" y="73"/>
                  </a:lnTo>
                  <a:lnTo>
                    <a:pt x="29" y="73"/>
                  </a:lnTo>
                  <a:lnTo>
                    <a:pt x="29" y="70"/>
                  </a:lnTo>
                  <a:lnTo>
                    <a:pt x="29" y="67"/>
                  </a:lnTo>
                  <a:lnTo>
                    <a:pt x="26" y="67"/>
                  </a:lnTo>
                  <a:lnTo>
                    <a:pt x="23" y="67"/>
                  </a:lnTo>
                  <a:lnTo>
                    <a:pt x="23" y="70"/>
                  </a:lnTo>
                  <a:lnTo>
                    <a:pt x="23" y="73"/>
                  </a:lnTo>
                  <a:lnTo>
                    <a:pt x="20" y="73"/>
                  </a:lnTo>
                  <a:lnTo>
                    <a:pt x="20" y="70"/>
                  </a:lnTo>
                  <a:lnTo>
                    <a:pt x="20" y="67"/>
                  </a:lnTo>
                  <a:lnTo>
                    <a:pt x="17" y="67"/>
                  </a:lnTo>
                  <a:lnTo>
                    <a:pt x="17" y="64"/>
                  </a:lnTo>
                  <a:lnTo>
                    <a:pt x="17" y="61"/>
                  </a:lnTo>
                  <a:lnTo>
                    <a:pt x="17" y="59"/>
                  </a:lnTo>
                  <a:lnTo>
                    <a:pt x="17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17" y="53"/>
                  </a:lnTo>
                  <a:lnTo>
                    <a:pt x="20" y="53"/>
                  </a:lnTo>
                  <a:lnTo>
                    <a:pt x="20" y="50"/>
                  </a:lnTo>
                  <a:lnTo>
                    <a:pt x="17" y="50"/>
                  </a:lnTo>
                  <a:lnTo>
                    <a:pt x="17" y="47"/>
                  </a:lnTo>
                  <a:lnTo>
                    <a:pt x="14" y="47"/>
                  </a:lnTo>
                  <a:lnTo>
                    <a:pt x="14" y="44"/>
                  </a:lnTo>
                  <a:lnTo>
                    <a:pt x="14" y="41"/>
                  </a:lnTo>
                  <a:lnTo>
                    <a:pt x="11" y="41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4" y="35"/>
                  </a:lnTo>
                  <a:lnTo>
                    <a:pt x="14" y="32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2"/>
                  </a:lnTo>
                  <a:lnTo>
                    <a:pt x="20" y="32"/>
                  </a:lnTo>
                  <a:lnTo>
                    <a:pt x="23" y="32"/>
                  </a:lnTo>
                  <a:lnTo>
                    <a:pt x="26" y="32"/>
                  </a:lnTo>
                  <a:lnTo>
                    <a:pt x="29" y="32"/>
                  </a:lnTo>
                  <a:lnTo>
                    <a:pt x="32" y="32"/>
                  </a:lnTo>
                  <a:lnTo>
                    <a:pt x="32" y="29"/>
                  </a:lnTo>
                  <a:lnTo>
                    <a:pt x="32" y="26"/>
                  </a:lnTo>
                  <a:lnTo>
                    <a:pt x="32" y="23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35" y="17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5" y="9"/>
                  </a:lnTo>
                  <a:lnTo>
                    <a:pt x="38" y="9"/>
                  </a:lnTo>
                  <a:lnTo>
                    <a:pt x="41" y="9"/>
                  </a:lnTo>
                  <a:lnTo>
                    <a:pt x="41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5" y="3"/>
                  </a:lnTo>
                  <a:lnTo>
                    <a:pt x="55" y="0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1" y="9"/>
                  </a:lnTo>
                  <a:lnTo>
                    <a:pt x="64" y="9"/>
                  </a:lnTo>
                  <a:lnTo>
                    <a:pt x="64" y="6"/>
                  </a:lnTo>
                  <a:lnTo>
                    <a:pt x="64" y="9"/>
                  </a:lnTo>
                  <a:lnTo>
                    <a:pt x="64" y="12"/>
                  </a:lnTo>
                  <a:lnTo>
                    <a:pt x="67" y="15"/>
                  </a:lnTo>
                  <a:lnTo>
                    <a:pt x="67" y="17"/>
                  </a:lnTo>
                  <a:lnTo>
                    <a:pt x="70" y="17"/>
                  </a:lnTo>
                  <a:lnTo>
                    <a:pt x="73" y="17"/>
                  </a:lnTo>
                  <a:lnTo>
                    <a:pt x="76" y="17"/>
                  </a:lnTo>
                  <a:lnTo>
                    <a:pt x="79" y="17"/>
                  </a:lnTo>
                  <a:lnTo>
                    <a:pt x="82" y="15"/>
                  </a:lnTo>
                  <a:lnTo>
                    <a:pt x="85" y="12"/>
                  </a:lnTo>
                  <a:lnTo>
                    <a:pt x="85" y="9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88" y="9"/>
                  </a:lnTo>
                  <a:lnTo>
                    <a:pt x="91" y="9"/>
                  </a:lnTo>
                  <a:lnTo>
                    <a:pt x="91" y="6"/>
                  </a:lnTo>
                  <a:lnTo>
                    <a:pt x="91" y="9"/>
                  </a:lnTo>
                  <a:lnTo>
                    <a:pt x="94" y="9"/>
                  </a:lnTo>
                  <a:lnTo>
                    <a:pt x="97" y="9"/>
                  </a:lnTo>
                  <a:lnTo>
                    <a:pt x="97" y="6"/>
                  </a:lnTo>
                  <a:lnTo>
                    <a:pt x="97" y="9"/>
                  </a:lnTo>
                  <a:lnTo>
                    <a:pt x="97" y="6"/>
                  </a:lnTo>
                  <a:lnTo>
                    <a:pt x="99" y="6"/>
                  </a:lnTo>
                  <a:lnTo>
                    <a:pt x="102" y="6"/>
                  </a:lnTo>
                  <a:close/>
                </a:path>
              </a:pathLst>
            </a:custGeom>
            <a:solidFill>
              <a:schemeClr val="accent2"/>
            </a:solidFill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Freeform 20"/>
            <p:cNvSpPr>
              <a:spLocks/>
            </p:cNvSpPr>
            <p:nvPr/>
          </p:nvSpPr>
          <p:spPr bwMode="auto">
            <a:xfrm>
              <a:off x="488009" y="2959841"/>
              <a:ext cx="623153" cy="704245"/>
            </a:xfrm>
            <a:custGeom>
              <a:avLst/>
              <a:gdLst>
                <a:gd name="T0" fmla="*/ 2147483647 w 287"/>
                <a:gd name="T1" fmla="*/ 2147483647 h 399"/>
                <a:gd name="T2" fmla="*/ 2147483647 w 287"/>
                <a:gd name="T3" fmla="*/ 2147483647 h 399"/>
                <a:gd name="T4" fmla="*/ 2147483647 w 287"/>
                <a:gd name="T5" fmla="*/ 2147483647 h 399"/>
                <a:gd name="T6" fmla="*/ 2147483647 w 287"/>
                <a:gd name="T7" fmla="*/ 2147483647 h 399"/>
                <a:gd name="T8" fmla="*/ 2147483647 w 287"/>
                <a:gd name="T9" fmla="*/ 2147483647 h 399"/>
                <a:gd name="T10" fmla="*/ 2147483647 w 287"/>
                <a:gd name="T11" fmla="*/ 2147483647 h 399"/>
                <a:gd name="T12" fmla="*/ 2147483647 w 287"/>
                <a:gd name="T13" fmla="*/ 2147483647 h 399"/>
                <a:gd name="T14" fmla="*/ 2147483647 w 287"/>
                <a:gd name="T15" fmla="*/ 2147483647 h 399"/>
                <a:gd name="T16" fmla="*/ 2147483647 w 287"/>
                <a:gd name="T17" fmla="*/ 2147483647 h 399"/>
                <a:gd name="T18" fmla="*/ 2147483647 w 287"/>
                <a:gd name="T19" fmla="*/ 2147483647 h 399"/>
                <a:gd name="T20" fmla="*/ 2147483647 w 287"/>
                <a:gd name="T21" fmla="*/ 2147483647 h 399"/>
                <a:gd name="T22" fmla="*/ 2147483647 w 287"/>
                <a:gd name="T23" fmla="*/ 2147483647 h 399"/>
                <a:gd name="T24" fmla="*/ 2147483647 w 287"/>
                <a:gd name="T25" fmla="*/ 2147483647 h 399"/>
                <a:gd name="T26" fmla="*/ 2147483647 w 287"/>
                <a:gd name="T27" fmla="*/ 2147483647 h 399"/>
                <a:gd name="T28" fmla="*/ 2147483647 w 287"/>
                <a:gd name="T29" fmla="*/ 2147483647 h 399"/>
                <a:gd name="T30" fmla="*/ 2147483647 w 287"/>
                <a:gd name="T31" fmla="*/ 2147483647 h 399"/>
                <a:gd name="T32" fmla="*/ 2147483647 w 287"/>
                <a:gd name="T33" fmla="*/ 2147483647 h 399"/>
                <a:gd name="T34" fmla="*/ 2147483647 w 287"/>
                <a:gd name="T35" fmla="*/ 2147483647 h 399"/>
                <a:gd name="T36" fmla="*/ 2147483647 w 287"/>
                <a:gd name="T37" fmla="*/ 2147483647 h 399"/>
                <a:gd name="T38" fmla="*/ 2147483647 w 287"/>
                <a:gd name="T39" fmla="*/ 2147483647 h 399"/>
                <a:gd name="T40" fmla="*/ 2147483647 w 287"/>
                <a:gd name="T41" fmla="*/ 2147483647 h 399"/>
                <a:gd name="T42" fmla="*/ 2147483647 w 287"/>
                <a:gd name="T43" fmla="*/ 2147483647 h 399"/>
                <a:gd name="T44" fmla="*/ 2147483647 w 287"/>
                <a:gd name="T45" fmla="*/ 2147483647 h 399"/>
                <a:gd name="T46" fmla="*/ 2147483647 w 287"/>
                <a:gd name="T47" fmla="*/ 2147483647 h 399"/>
                <a:gd name="T48" fmla="*/ 2147483647 w 287"/>
                <a:gd name="T49" fmla="*/ 2147483647 h 399"/>
                <a:gd name="T50" fmla="*/ 2147483647 w 287"/>
                <a:gd name="T51" fmla="*/ 2147483647 h 399"/>
                <a:gd name="T52" fmla="*/ 2147483647 w 287"/>
                <a:gd name="T53" fmla="*/ 2147483647 h 399"/>
                <a:gd name="T54" fmla="*/ 2147483647 w 287"/>
                <a:gd name="T55" fmla="*/ 2147483647 h 399"/>
                <a:gd name="T56" fmla="*/ 2147483647 w 287"/>
                <a:gd name="T57" fmla="*/ 2147483647 h 399"/>
                <a:gd name="T58" fmla="*/ 2147483647 w 287"/>
                <a:gd name="T59" fmla="*/ 2147483647 h 399"/>
                <a:gd name="T60" fmla="*/ 2147483647 w 287"/>
                <a:gd name="T61" fmla="*/ 2147483647 h 399"/>
                <a:gd name="T62" fmla="*/ 2147483647 w 287"/>
                <a:gd name="T63" fmla="*/ 2147483647 h 399"/>
                <a:gd name="T64" fmla="*/ 2147483647 w 287"/>
                <a:gd name="T65" fmla="*/ 2147483647 h 399"/>
                <a:gd name="T66" fmla="*/ 2147483647 w 287"/>
                <a:gd name="T67" fmla="*/ 2147483647 h 399"/>
                <a:gd name="T68" fmla="*/ 2147483647 w 287"/>
                <a:gd name="T69" fmla="*/ 2147483647 h 399"/>
                <a:gd name="T70" fmla="*/ 2147483647 w 287"/>
                <a:gd name="T71" fmla="*/ 2147483647 h 399"/>
                <a:gd name="T72" fmla="*/ 2147483647 w 287"/>
                <a:gd name="T73" fmla="*/ 2147483647 h 399"/>
                <a:gd name="T74" fmla="*/ 2147483647 w 287"/>
                <a:gd name="T75" fmla="*/ 2147483647 h 399"/>
                <a:gd name="T76" fmla="*/ 2147483647 w 287"/>
                <a:gd name="T77" fmla="*/ 2147483647 h 399"/>
                <a:gd name="T78" fmla="*/ 2147483647 w 287"/>
                <a:gd name="T79" fmla="*/ 2147483647 h 399"/>
                <a:gd name="T80" fmla="*/ 2147483647 w 287"/>
                <a:gd name="T81" fmla="*/ 2147483647 h 399"/>
                <a:gd name="T82" fmla="*/ 2147483647 w 287"/>
                <a:gd name="T83" fmla="*/ 2147483647 h 399"/>
                <a:gd name="T84" fmla="*/ 0 w 287"/>
                <a:gd name="T85" fmla="*/ 2147483647 h 399"/>
                <a:gd name="T86" fmla="*/ 0 w 287"/>
                <a:gd name="T87" fmla="*/ 2147483647 h 399"/>
                <a:gd name="T88" fmla="*/ 2147483647 w 287"/>
                <a:gd name="T89" fmla="*/ 2147483647 h 399"/>
                <a:gd name="T90" fmla="*/ 2147483647 w 287"/>
                <a:gd name="T91" fmla="*/ 2147483647 h 399"/>
                <a:gd name="T92" fmla="*/ 2147483647 w 287"/>
                <a:gd name="T93" fmla="*/ 2147483647 h 399"/>
                <a:gd name="T94" fmla="*/ 2147483647 w 287"/>
                <a:gd name="T95" fmla="*/ 2147483647 h 399"/>
                <a:gd name="T96" fmla="*/ 2147483647 w 287"/>
                <a:gd name="T97" fmla="*/ 2147483647 h 399"/>
                <a:gd name="T98" fmla="*/ 2147483647 w 287"/>
                <a:gd name="T99" fmla="*/ 2147483647 h 399"/>
                <a:gd name="T100" fmla="*/ 2147483647 w 287"/>
                <a:gd name="T101" fmla="*/ 2147483647 h 399"/>
                <a:gd name="T102" fmla="*/ 2147483647 w 287"/>
                <a:gd name="T103" fmla="*/ 2147483647 h 399"/>
                <a:gd name="T104" fmla="*/ 2147483647 w 287"/>
                <a:gd name="T105" fmla="*/ 2147483647 h 399"/>
                <a:gd name="T106" fmla="*/ 2147483647 w 287"/>
                <a:gd name="T107" fmla="*/ 2147483647 h 399"/>
                <a:gd name="T108" fmla="*/ 2147483647 w 287"/>
                <a:gd name="T109" fmla="*/ 2147483647 h 399"/>
                <a:gd name="T110" fmla="*/ 2147483647 w 287"/>
                <a:gd name="T111" fmla="*/ 2147483647 h 399"/>
                <a:gd name="T112" fmla="*/ 2147483647 w 287"/>
                <a:gd name="T113" fmla="*/ 2147483647 h 399"/>
                <a:gd name="T114" fmla="*/ 2147483647 w 287"/>
                <a:gd name="T115" fmla="*/ 2147483647 h 399"/>
                <a:gd name="T116" fmla="*/ 2147483647 w 287"/>
                <a:gd name="T117" fmla="*/ 2147483647 h 399"/>
                <a:gd name="T118" fmla="*/ 2147483647 w 287"/>
                <a:gd name="T119" fmla="*/ 2147483647 h 39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87"/>
                <a:gd name="T181" fmla="*/ 0 h 399"/>
                <a:gd name="T182" fmla="*/ 287 w 287"/>
                <a:gd name="T183" fmla="*/ 399 h 39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87" h="399">
                  <a:moveTo>
                    <a:pt x="147" y="0"/>
                  </a:moveTo>
                  <a:lnTo>
                    <a:pt x="150" y="0"/>
                  </a:lnTo>
                  <a:lnTo>
                    <a:pt x="150" y="3"/>
                  </a:lnTo>
                  <a:lnTo>
                    <a:pt x="150" y="6"/>
                  </a:lnTo>
                  <a:lnTo>
                    <a:pt x="153" y="6"/>
                  </a:lnTo>
                  <a:lnTo>
                    <a:pt x="155" y="9"/>
                  </a:lnTo>
                  <a:lnTo>
                    <a:pt x="158" y="9"/>
                  </a:lnTo>
                  <a:lnTo>
                    <a:pt x="158" y="12"/>
                  </a:lnTo>
                  <a:lnTo>
                    <a:pt x="161" y="12"/>
                  </a:lnTo>
                  <a:lnTo>
                    <a:pt x="164" y="15"/>
                  </a:lnTo>
                  <a:lnTo>
                    <a:pt x="164" y="18"/>
                  </a:lnTo>
                  <a:lnTo>
                    <a:pt x="167" y="18"/>
                  </a:lnTo>
                  <a:lnTo>
                    <a:pt x="170" y="18"/>
                  </a:lnTo>
                  <a:lnTo>
                    <a:pt x="170" y="21"/>
                  </a:lnTo>
                  <a:lnTo>
                    <a:pt x="173" y="21"/>
                  </a:lnTo>
                  <a:lnTo>
                    <a:pt x="173" y="24"/>
                  </a:lnTo>
                  <a:lnTo>
                    <a:pt x="176" y="24"/>
                  </a:lnTo>
                  <a:lnTo>
                    <a:pt x="176" y="21"/>
                  </a:lnTo>
                  <a:lnTo>
                    <a:pt x="179" y="21"/>
                  </a:lnTo>
                  <a:lnTo>
                    <a:pt x="179" y="24"/>
                  </a:lnTo>
                  <a:lnTo>
                    <a:pt x="179" y="27"/>
                  </a:lnTo>
                  <a:lnTo>
                    <a:pt x="182" y="27"/>
                  </a:lnTo>
                  <a:lnTo>
                    <a:pt x="185" y="27"/>
                  </a:lnTo>
                  <a:lnTo>
                    <a:pt x="188" y="27"/>
                  </a:lnTo>
                  <a:lnTo>
                    <a:pt x="191" y="27"/>
                  </a:lnTo>
                  <a:lnTo>
                    <a:pt x="188" y="27"/>
                  </a:lnTo>
                  <a:lnTo>
                    <a:pt x="188" y="30"/>
                  </a:lnTo>
                  <a:lnTo>
                    <a:pt x="191" y="30"/>
                  </a:lnTo>
                  <a:lnTo>
                    <a:pt x="194" y="30"/>
                  </a:lnTo>
                  <a:lnTo>
                    <a:pt x="194" y="32"/>
                  </a:lnTo>
                  <a:lnTo>
                    <a:pt x="197" y="32"/>
                  </a:lnTo>
                  <a:lnTo>
                    <a:pt x="199" y="32"/>
                  </a:lnTo>
                  <a:lnTo>
                    <a:pt x="199" y="35"/>
                  </a:lnTo>
                  <a:lnTo>
                    <a:pt x="202" y="35"/>
                  </a:lnTo>
                  <a:lnTo>
                    <a:pt x="205" y="35"/>
                  </a:lnTo>
                  <a:lnTo>
                    <a:pt x="205" y="38"/>
                  </a:lnTo>
                  <a:lnTo>
                    <a:pt x="208" y="38"/>
                  </a:lnTo>
                  <a:lnTo>
                    <a:pt x="211" y="38"/>
                  </a:lnTo>
                  <a:lnTo>
                    <a:pt x="211" y="41"/>
                  </a:lnTo>
                  <a:lnTo>
                    <a:pt x="211" y="44"/>
                  </a:lnTo>
                  <a:lnTo>
                    <a:pt x="214" y="44"/>
                  </a:lnTo>
                  <a:lnTo>
                    <a:pt x="217" y="44"/>
                  </a:lnTo>
                  <a:lnTo>
                    <a:pt x="220" y="44"/>
                  </a:lnTo>
                  <a:lnTo>
                    <a:pt x="223" y="44"/>
                  </a:lnTo>
                  <a:lnTo>
                    <a:pt x="226" y="44"/>
                  </a:lnTo>
                  <a:lnTo>
                    <a:pt x="226" y="47"/>
                  </a:lnTo>
                  <a:lnTo>
                    <a:pt x="226" y="50"/>
                  </a:lnTo>
                  <a:lnTo>
                    <a:pt x="226" y="53"/>
                  </a:lnTo>
                  <a:lnTo>
                    <a:pt x="226" y="56"/>
                  </a:lnTo>
                  <a:lnTo>
                    <a:pt x="223" y="56"/>
                  </a:lnTo>
                  <a:lnTo>
                    <a:pt x="220" y="56"/>
                  </a:lnTo>
                  <a:lnTo>
                    <a:pt x="217" y="56"/>
                  </a:lnTo>
                  <a:lnTo>
                    <a:pt x="217" y="59"/>
                  </a:lnTo>
                  <a:lnTo>
                    <a:pt x="220" y="59"/>
                  </a:lnTo>
                  <a:lnTo>
                    <a:pt x="220" y="62"/>
                  </a:lnTo>
                  <a:lnTo>
                    <a:pt x="217" y="62"/>
                  </a:lnTo>
                  <a:lnTo>
                    <a:pt x="217" y="65"/>
                  </a:lnTo>
                  <a:lnTo>
                    <a:pt x="217" y="68"/>
                  </a:lnTo>
                  <a:lnTo>
                    <a:pt x="220" y="68"/>
                  </a:lnTo>
                  <a:lnTo>
                    <a:pt x="217" y="68"/>
                  </a:lnTo>
                  <a:lnTo>
                    <a:pt x="220" y="68"/>
                  </a:lnTo>
                  <a:lnTo>
                    <a:pt x="220" y="71"/>
                  </a:lnTo>
                  <a:lnTo>
                    <a:pt x="217" y="71"/>
                  </a:lnTo>
                  <a:lnTo>
                    <a:pt x="217" y="73"/>
                  </a:lnTo>
                  <a:lnTo>
                    <a:pt x="217" y="76"/>
                  </a:lnTo>
                  <a:lnTo>
                    <a:pt x="217" y="79"/>
                  </a:lnTo>
                  <a:lnTo>
                    <a:pt x="220" y="79"/>
                  </a:lnTo>
                  <a:lnTo>
                    <a:pt x="220" y="76"/>
                  </a:lnTo>
                  <a:lnTo>
                    <a:pt x="223" y="76"/>
                  </a:lnTo>
                  <a:lnTo>
                    <a:pt x="223" y="79"/>
                  </a:lnTo>
                  <a:lnTo>
                    <a:pt x="223" y="76"/>
                  </a:lnTo>
                  <a:lnTo>
                    <a:pt x="226" y="76"/>
                  </a:lnTo>
                  <a:lnTo>
                    <a:pt x="226" y="79"/>
                  </a:lnTo>
                  <a:lnTo>
                    <a:pt x="229" y="79"/>
                  </a:lnTo>
                  <a:lnTo>
                    <a:pt x="229" y="82"/>
                  </a:lnTo>
                  <a:lnTo>
                    <a:pt x="232" y="82"/>
                  </a:lnTo>
                  <a:lnTo>
                    <a:pt x="235" y="82"/>
                  </a:lnTo>
                  <a:lnTo>
                    <a:pt x="235" y="85"/>
                  </a:lnTo>
                  <a:lnTo>
                    <a:pt x="238" y="85"/>
                  </a:lnTo>
                  <a:lnTo>
                    <a:pt x="241" y="85"/>
                  </a:lnTo>
                  <a:lnTo>
                    <a:pt x="241" y="88"/>
                  </a:lnTo>
                  <a:lnTo>
                    <a:pt x="243" y="88"/>
                  </a:lnTo>
                  <a:lnTo>
                    <a:pt x="246" y="88"/>
                  </a:lnTo>
                  <a:lnTo>
                    <a:pt x="246" y="91"/>
                  </a:lnTo>
                  <a:lnTo>
                    <a:pt x="249" y="91"/>
                  </a:lnTo>
                  <a:lnTo>
                    <a:pt x="249" y="94"/>
                  </a:lnTo>
                  <a:lnTo>
                    <a:pt x="252" y="94"/>
                  </a:lnTo>
                  <a:lnTo>
                    <a:pt x="252" y="97"/>
                  </a:lnTo>
                  <a:lnTo>
                    <a:pt x="255" y="97"/>
                  </a:lnTo>
                  <a:lnTo>
                    <a:pt x="255" y="100"/>
                  </a:lnTo>
                  <a:lnTo>
                    <a:pt x="258" y="100"/>
                  </a:lnTo>
                  <a:lnTo>
                    <a:pt x="261" y="100"/>
                  </a:lnTo>
                  <a:lnTo>
                    <a:pt x="261" y="103"/>
                  </a:lnTo>
                  <a:lnTo>
                    <a:pt x="264" y="103"/>
                  </a:lnTo>
                  <a:lnTo>
                    <a:pt x="264" y="106"/>
                  </a:lnTo>
                  <a:lnTo>
                    <a:pt x="267" y="106"/>
                  </a:lnTo>
                  <a:lnTo>
                    <a:pt x="267" y="109"/>
                  </a:lnTo>
                  <a:lnTo>
                    <a:pt x="267" y="112"/>
                  </a:lnTo>
                  <a:lnTo>
                    <a:pt x="270" y="112"/>
                  </a:lnTo>
                  <a:lnTo>
                    <a:pt x="270" y="115"/>
                  </a:lnTo>
                  <a:lnTo>
                    <a:pt x="270" y="117"/>
                  </a:lnTo>
                  <a:lnTo>
                    <a:pt x="273" y="117"/>
                  </a:lnTo>
                  <a:lnTo>
                    <a:pt x="273" y="120"/>
                  </a:lnTo>
                  <a:lnTo>
                    <a:pt x="273" y="123"/>
                  </a:lnTo>
                  <a:lnTo>
                    <a:pt x="273" y="126"/>
                  </a:lnTo>
                  <a:lnTo>
                    <a:pt x="270" y="126"/>
                  </a:lnTo>
                  <a:lnTo>
                    <a:pt x="270" y="129"/>
                  </a:lnTo>
                  <a:lnTo>
                    <a:pt x="267" y="129"/>
                  </a:lnTo>
                  <a:lnTo>
                    <a:pt x="267" y="132"/>
                  </a:lnTo>
                  <a:lnTo>
                    <a:pt x="264" y="132"/>
                  </a:lnTo>
                  <a:lnTo>
                    <a:pt x="264" y="135"/>
                  </a:lnTo>
                  <a:lnTo>
                    <a:pt x="264" y="138"/>
                  </a:lnTo>
                  <a:lnTo>
                    <a:pt x="261" y="138"/>
                  </a:lnTo>
                  <a:lnTo>
                    <a:pt x="261" y="141"/>
                  </a:lnTo>
                  <a:lnTo>
                    <a:pt x="261" y="144"/>
                  </a:lnTo>
                  <a:lnTo>
                    <a:pt x="261" y="147"/>
                  </a:lnTo>
                  <a:lnTo>
                    <a:pt x="261" y="150"/>
                  </a:lnTo>
                  <a:lnTo>
                    <a:pt x="261" y="153"/>
                  </a:lnTo>
                  <a:lnTo>
                    <a:pt x="261" y="156"/>
                  </a:lnTo>
                  <a:lnTo>
                    <a:pt x="264" y="156"/>
                  </a:lnTo>
                  <a:lnTo>
                    <a:pt x="264" y="159"/>
                  </a:lnTo>
                  <a:lnTo>
                    <a:pt x="264" y="161"/>
                  </a:lnTo>
                  <a:lnTo>
                    <a:pt x="267" y="161"/>
                  </a:lnTo>
                  <a:lnTo>
                    <a:pt x="267" y="164"/>
                  </a:lnTo>
                  <a:lnTo>
                    <a:pt x="270" y="164"/>
                  </a:lnTo>
                  <a:lnTo>
                    <a:pt x="270" y="167"/>
                  </a:lnTo>
                  <a:lnTo>
                    <a:pt x="273" y="167"/>
                  </a:lnTo>
                  <a:lnTo>
                    <a:pt x="273" y="170"/>
                  </a:lnTo>
                  <a:lnTo>
                    <a:pt x="276" y="170"/>
                  </a:lnTo>
                  <a:lnTo>
                    <a:pt x="279" y="170"/>
                  </a:lnTo>
                  <a:lnTo>
                    <a:pt x="282" y="170"/>
                  </a:lnTo>
                  <a:lnTo>
                    <a:pt x="285" y="170"/>
                  </a:lnTo>
                  <a:lnTo>
                    <a:pt x="285" y="167"/>
                  </a:lnTo>
                  <a:lnTo>
                    <a:pt x="285" y="170"/>
                  </a:lnTo>
                  <a:lnTo>
                    <a:pt x="287" y="170"/>
                  </a:lnTo>
                  <a:lnTo>
                    <a:pt x="287" y="173"/>
                  </a:lnTo>
                  <a:lnTo>
                    <a:pt x="287" y="176"/>
                  </a:lnTo>
                  <a:lnTo>
                    <a:pt x="287" y="179"/>
                  </a:lnTo>
                  <a:lnTo>
                    <a:pt x="287" y="182"/>
                  </a:lnTo>
                  <a:lnTo>
                    <a:pt x="287" y="185"/>
                  </a:lnTo>
                  <a:lnTo>
                    <a:pt x="287" y="188"/>
                  </a:lnTo>
                  <a:lnTo>
                    <a:pt x="287" y="191"/>
                  </a:lnTo>
                  <a:lnTo>
                    <a:pt x="287" y="194"/>
                  </a:lnTo>
                  <a:lnTo>
                    <a:pt x="287" y="197"/>
                  </a:lnTo>
                  <a:lnTo>
                    <a:pt x="285" y="197"/>
                  </a:lnTo>
                  <a:lnTo>
                    <a:pt x="285" y="200"/>
                  </a:lnTo>
                  <a:lnTo>
                    <a:pt x="285" y="203"/>
                  </a:lnTo>
                  <a:lnTo>
                    <a:pt x="282" y="203"/>
                  </a:lnTo>
                  <a:lnTo>
                    <a:pt x="282" y="205"/>
                  </a:lnTo>
                  <a:lnTo>
                    <a:pt x="279" y="205"/>
                  </a:lnTo>
                  <a:lnTo>
                    <a:pt x="279" y="208"/>
                  </a:lnTo>
                  <a:lnTo>
                    <a:pt x="279" y="211"/>
                  </a:lnTo>
                  <a:lnTo>
                    <a:pt x="276" y="211"/>
                  </a:lnTo>
                  <a:lnTo>
                    <a:pt x="276" y="214"/>
                  </a:lnTo>
                  <a:lnTo>
                    <a:pt x="273" y="214"/>
                  </a:lnTo>
                  <a:lnTo>
                    <a:pt x="273" y="217"/>
                  </a:lnTo>
                  <a:lnTo>
                    <a:pt x="270" y="217"/>
                  </a:lnTo>
                  <a:lnTo>
                    <a:pt x="270" y="220"/>
                  </a:lnTo>
                  <a:lnTo>
                    <a:pt x="270" y="223"/>
                  </a:lnTo>
                  <a:lnTo>
                    <a:pt x="267" y="223"/>
                  </a:lnTo>
                  <a:lnTo>
                    <a:pt x="267" y="226"/>
                  </a:lnTo>
                  <a:lnTo>
                    <a:pt x="264" y="226"/>
                  </a:lnTo>
                  <a:lnTo>
                    <a:pt x="264" y="229"/>
                  </a:lnTo>
                  <a:lnTo>
                    <a:pt x="261" y="229"/>
                  </a:lnTo>
                  <a:lnTo>
                    <a:pt x="261" y="232"/>
                  </a:lnTo>
                  <a:lnTo>
                    <a:pt x="258" y="232"/>
                  </a:lnTo>
                  <a:lnTo>
                    <a:pt x="258" y="235"/>
                  </a:lnTo>
                  <a:lnTo>
                    <a:pt x="255" y="235"/>
                  </a:lnTo>
                  <a:lnTo>
                    <a:pt x="255" y="238"/>
                  </a:lnTo>
                  <a:lnTo>
                    <a:pt x="252" y="238"/>
                  </a:lnTo>
                  <a:lnTo>
                    <a:pt x="252" y="241"/>
                  </a:lnTo>
                  <a:lnTo>
                    <a:pt x="249" y="241"/>
                  </a:lnTo>
                  <a:lnTo>
                    <a:pt x="249" y="244"/>
                  </a:lnTo>
                  <a:lnTo>
                    <a:pt x="246" y="244"/>
                  </a:lnTo>
                  <a:lnTo>
                    <a:pt x="246" y="247"/>
                  </a:lnTo>
                  <a:lnTo>
                    <a:pt x="246" y="249"/>
                  </a:lnTo>
                  <a:lnTo>
                    <a:pt x="243" y="252"/>
                  </a:lnTo>
                  <a:lnTo>
                    <a:pt x="243" y="255"/>
                  </a:lnTo>
                  <a:lnTo>
                    <a:pt x="243" y="258"/>
                  </a:lnTo>
                  <a:lnTo>
                    <a:pt x="243" y="261"/>
                  </a:lnTo>
                  <a:lnTo>
                    <a:pt x="241" y="261"/>
                  </a:lnTo>
                  <a:lnTo>
                    <a:pt x="241" y="264"/>
                  </a:lnTo>
                  <a:lnTo>
                    <a:pt x="238" y="264"/>
                  </a:lnTo>
                  <a:lnTo>
                    <a:pt x="235" y="264"/>
                  </a:lnTo>
                  <a:lnTo>
                    <a:pt x="235" y="267"/>
                  </a:lnTo>
                  <a:lnTo>
                    <a:pt x="232" y="267"/>
                  </a:lnTo>
                  <a:lnTo>
                    <a:pt x="229" y="267"/>
                  </a:lnTo>
                  <a:lnTo>
                    <a:pt x="229" y="270"/>
                  </a:lnTo>
                  <a:lnTo>
                    <a:pt x="226" y="270"/>
                  </a:lnTo>
                  <a:lnTo>
                    <a:pt x="223" y="270"/>
                  </a:lnTo>
                  <a:lnTo>
                    <a:pt x="223" y="273"/>
                  </a:lnTo>
                  <a:lnTo>
                    <a:pt x="220" y="273"/>
                  </a:lnTo>
                  <a:lnTo>
                    <a:pt x="217" y="273"/>
                  </a:lnTo>
                  <a:lnTo>
                    <a:pt x="214" y="273"/>
                  </a:lnTo>
                  <a:lnTo>
                    <a:pt x="214" y="276"/>
                  </a:lnTo>
                  <a:lnTo>
                    <a:pt x="211" y="276"/>
                  </a:lnTo>
                  <a:lnTo>
                    <a:pt x="208" y="276"/>
                  </a:lnTo>
                  <a:lnTo>
                    <a:pt x="205" y="276"/>
                  </a:lnTo>
                  <a:lnTo>
                    <a:pt x="205" y="279"/>
                  </a:lnTo>
                  <a:lnTo>
                    <a:pt x="202" y="279"/>
                  </a:lnTo>
                  <a:lnTo>
                    <a:pt x="199" y="279"/>
                  </a:lnTo>
                  <a:lnTo>
                    <a:pt x="197" y="279"/>
                  </a:lnTo>
                  <a:lnTo>
                    <a:pt x="194" y="279"/>
                  </a:lnTo>
                  <a:lnTo>
                    <a:pt x="194" y="282"/>
                  </a:lnTo>
                  <a:lnTo>
                    <a:pt x="194" y="279"/>
                  </a:lnTo>
                  <a:lnTo>
                    <a:pt x="194" y="282"/>
                  </a:lnTo>
                  <a:lnTo>
                    <a:pt x="191" y="282"/>
                  </a:lnTo>
                  <a:lnTo>
                    <a:pt x="188" y="282"/>
                  </a:lnTo>
                  <a:lnTo>
                    <a:pt x="185" y="282"/>
                  </a:lnTo>
                  <a:lnTo>
                    <a:pt x="185" y="285"/>
                  </a:lnTo>
                  <a:lnTo>
                    <a:pt x="182" y="285"/>
                  </a:lnTo>
                  <a:lnTo>
                    <a:pt x="179" y="285"/>
                  </a:lnTo>
                  <a:lnTo>
                    <a:pt x="176" y="285"/>
                  </a:lnTo>
                  <a:lnTo>
                    <a:pt x="173" y="285"/>
                  </a:lnTo>
                  <a:lnTo>
                    <a:pt x="170" y="285"/>
                  </a:lnTo>
                  <a:lnTo>
                    <a:pt x="170" y="288"/>
                  </a:lnTo>
                  <a:lnTo>
                    <a:pt x="167" y="288"/>
                  </a:lnTo>
                  <a:lnTo>
                    <a:pt x="164" y="288"/>
                  </a:lnTo>
                  <a:lnTo>
                    <a:pt x="161" y="288"/>
                  </a:lnTo>
                  <a:lnTo>
                    <a:pt x="158" y="288"/>
                  </a:lnTo>
                  <a:lnTo>
                    <a:pt x="155" y="288"/>
                  </a:lnTo>
                  <a:lnTo>
                    <a:pt x="153" y="288"/>
                  </a:lnTo>
                  <a:lnTo>
                    <a:pt x="150" y="288"/>
                  </a:lnTo>
                  <a:lnTo>
                    <a:pt x="150" y="290"/>
                  </a:lnTo>
                  <a:lnTo>
                    <a:pt x="147" y="290"/>
                  </a:lnTo>
                  <a:lnTo>
                    <a:pt x="144" y="290"/>
                  </a:lnTo>
                  <a:lnTo>
                    <a:pt x="141" y="290"/>
                  </a:lnTo>
                  <a:lnTo>
                    <a:pt x="138" y="290"/>
                  </a:lnTo>
                  <a:lnTo>
                    <a:pt x="135" y="290"/>
                  </a:lnTo>
                  <a:lnTo>
                    <a:pt x="132" y="290"/>
                  </a:lnTo>
                  <a:lnTo>
                    <a:pt x="129" y="290"/>
                  </a:lnTo>
                  <a:lnTo>
                    <a:pt x="126" y="293"/>
                  </a:lnTo>
                  <a:lnTo>
                    <a:pt x="123" y="293"/>
                  </a:lnTo>
                  <a:lnTo>
                    <a:pt x="120" y="293"/>
                  </a:lnTo>
                  <a:lnTo>
                    <a:pt x="117" y="293"/>
                  </a:lnTo>
                  <a:lnTo>
                    <a:pt x="114" y="293"/>
                  </a:lnTo>
                  <a:lnTo>
                    <a:pt x="111" y="293"/>
                  </a:lnTo>
                  <a:lnTo>
                    <a:pt x="109" y="293"/>
                  </a:lnTo>
                  <a:lnTo>
                    <a:pt x="106" y="293"/>
                  </a:lnTo>
                  <a:lnTo>
                    <a:pt x="106" y="296"/>
                  </a:lnTo>
                  <a:lnTo>
                    <a:pt x="103" y="296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97" y="296"/>
                  </a:lnTo>
                  <a:lnTo>
                    <a:pt x="94" y="296"/>
                  </a:lnTo>
                  <a:lnTo>
                    <a:pt x="91" y="296"/>
                  </a:lnTo>
                  <a:lnTo>
                    <a:pt x="88" y="296"/>
                  </a:lnTo>
                  <a:lnTo>
                    <a:pt x="85" y="296"/>
                  </a:lnTo>
                  <a:lnTo>
                    <a:pt x="85" y="293"/>
                  </a:lnTo>
                  <a:lnTo>
                    <a:pt x="82" y="293"/>
                  </a:lnTo>
                  <a:lnTo>
                    <a:pt x="79" y="293"/>
                  </a:lnTo>
                  <a:lnTo>
                    <a:pt x="79" y="296"/>
                  </a:lnTo>
                  <a:lnTo>
                    <a:pt x="76" y="296"/>
                  </a:lnTo>
                  <a:lnTo>
                    <a:pt x="73" y="296"/>
                  </a:lnTo>
                  <a:lnTo>
                    <a:pt x="73" y="293"/>
                  </a:lnTo>
                  <a:lnTo>
                    <a:pt x="70" y="293"/>
                  </a:lnTo>
                  <a:lnTo>
                    <a:pt x="67" y="293"/>
                  </a:lnTo>
                  <a:lnTo>
                    <a:pt x="65" y="293"/>
                  </a:lnTo>
                  <a:lnTo>
                    <a:pt x="62" y="293"/>
                  </a:lnTo>
                  <a:lnTo>
                    <a:pt x="62" y="290"/>
                  </a:lnTo>
                  <a:lnTo>
                    <a:pt x="59" y="290"/>
                  </a:lnTo>
                  <a:lnTo>
                    <a:pt x="56" y="290"/>
                  </a:lnTo>
                  <a:lnTo>
                    <a:pt x="59" y="290"/>
                  </a:lnTo>
                  <a:lnTo>
                    <a:pt x="56" y="290"/>
                  </a:lnTo>
                  <a:lnTo>
                    <a:pt x="56" y="288"/>
                  </a:lnTo>
                  <a:lnTo>
                    <a:pt x="53" y="288"/>
                  </a:lnTo>
                  <a:lnTo>
                    <a:pt x="56" y="288"/>
                  </a:lnTo>
                  <a:lnTo>
                    <a:pt x="53" y="288"/>
                  </a:lnTo>
                  <a:lnTo>
                    <a:pt x="53" y="285"/>
                  </a:lnTo>
                  <a:lnTo>
                    <a:pt x="50" y="285"/>
                  </a:lnTo>
                  <a:lnTo>
                    <a:pt x="50" y="282"/>
                  </a:lnTo>
                  <a:lnTo>
                    <a:pt x="50" y="285"/>
                  </a:lnTo>
                  <a:lnTo>
                    <a:pt x="47" y="282"/>
                  </a:lnTo>
                  <a:lnTo>
                    <a:pt x="44" y="282"/>
                  </a:lnTo>
                  <a:lnTo>
                    <a:pt x="44" y="285"/>
                  </a:lnTo>
                  <a:lnTo>
                    <a:pt x="41" y="285"/>
                  </a:lnTo>
                  <a:lnTo>
                    <a:pt x="44" y="285"/>
                  </a:lnTo>
                  <a:lnTo>
                    <a:pt x="44" y="288"/>
                  </a:lnTo>
                  <a:lnTo>
                    <a:pt x="44" y="290"/>
                  </a:lnTo>
                  <a:lnTo>
                    <a:pt x="47" y="290"/>
                  </a:lnTo>
                  <a:lnTo>
                    <a:pt x="47" y="293"/>
                  </a:lnTo>
                  <a:lnTo>
                    <a:pt x="47" y="296"/>
                  </a:lnTo>
                  <a:lnTo>
                    <a:pt x="44" y="296"/>
                  </a:lnTo>
                  <a:lnTo>
                    <a:pt x="44" y="299"/>
                  </a:lnTo>
                  <a:lnTo>
                    <a:pt x="44" y="302"/>
                  </a:lnTo>
                  <a:lnTo>
                    <a:pt x="44" y="305"/>
                  </a:lnTo>
                  <a:lnTo>
                    <a:pt x="47" y="305"/>
                  </a:lnTo>
                  <a:lnTo>
                    <a:pt x="47" y="308"/>
                  </a:lnTo>
                  <a:lnTo>
                    <a:pt x="47" y="305"/>
                  </a:lnTo>
                  <a:lnTo>
                    <a:pt x="47" y="308"/>
                  </a:lnTo>
                  <a:lnTo>
                    <a:pt x="47" y="305"/>
                  </a:lnTo>
                  <a:lnTo>
                    <a:pt x="44" y="305"/>
                  </a:lnTo>
                  <a:lnTo>
                    <a:pt x="44" y="308"/>
                  </a:lnTo>
                  <a:lnTo>
                    <a:pt x="47" y="308"/>
                  </a:lnTo>
                  <a:lnTo>
                    <a:pt x="50" y="308"/>
                  </a:lnTo>
                  <a:lnTo>
                    <a:pt x="53" y="308"/>
                  </a:lnTo>
                  <a:lnTo>
                    <a:pt x="53" y="311"/>
                  </a:lnTo>
                  <a:lnTo>
                    <a:pt x="56" y="311"/>
                  </a:lnTo>
                  <a:lnTo>
                    <a:pt x="56" y="314"/>
                  </a:lnTo>
                  <a:lnTo>
                    <a:pt x="53" y="314"/>
                  </a:lnTo>
                  <a:lnTo>
                    <a:pt x="53" y="311"/>
                  </a:lnTo>
                  <a:lnTo>
                    <a:pt x="50" y="311"/>
                  </a:lnTo>
                  <a:lnTo>
                    <a:pt x="50" y="308"/>
                  </a:lnTo>
                  <a:lnTo>
                    <a:pt x="47" y="308"/>
                  </a:lnTo>
                  <a:lnTo>
                    <a:pt x="47" y="311"/>
                  </a:lnTo>
                  <a:lnTo>
                    <a:pt x="47" y="308"/>
                  </a:lnTo>
                  <a:lnTo>
                    <a:pt x="47" y="311"/>
                  </a:lnTo>
                  <a:lnTo>
                    <a:pt x="50" y="311"/>
                  </a:lnTo>
                  <a:lnTo>
                    <a:pt x="47" y="311"/>
                  </a:lnTo>
                  <a:lnTo>
                    <a:pt x="47" y="314"/>
                  </a:lnTo>
                  <a:lnTo>
                    <a:pt x="50" y="314"/>
                  </a:lnTo>
                  <a:lnTo>
                    <a:pt x="47" y="314"/>
                  </a:lnTo>
                  <a:lnTo>
                    <a:pt x="50" y="314"/>
                  </a:lnTo>
                  <a:lnTo>
                    <a:pt x="53" y="314"/>
                  </a:lnTo>
                  <a:lnTo>
                    <a:pt x="53" y="317"/>
                  </a:lnTo>
                  <a:lnTo>
                    <a:pt x="56" y="317"/>
                  </a:lnTo>
                  <a:lnTo>
                    <a:pt x="56" y="320"/>
                  </a:lnTo>
                  <a:lnTo>
                    <a:pt x="53" y="320"/>
                  </a:lnTo>
                  <a:lnTo>
                    <a:pt x="53" y="323"/>
                  </a:lnTo>
                  <a:lnTo>
                    <a:pt x="53" y="326"/>
                  </a:lnTo>
                  <a:lnTo>
                    <a:pt x="53" y="329"/>
                  </a:lnTo>
                  <a:lnTo>
                    <a:pt x="53" y="332"/>
                  </a:lnTo>
                  <a:lnTo>
                    <a:pt x="53" y="334"/>
                  </a:lnTo>
                  <a:lnTo>
                    <a:pt x="53" y="337"/>
                  </a:lnTo>
                  <a:lnTo>
                    <a:pt x="50" y="337"/>
                  </a:lnTo>
                  <a:lnTo>
                    <a:pt x="47" y="337"/>
                  </a:lnTo>
                  <a:lnTo>
                    <a:pt x="44" y="337"/>
                  </a:lnTo>
                  <a:lnTo>
                    <a:pt x="44" y="340"/>
                  </a:lnTo>
                  <a:lnTo>
                    <a:pt x="44" y="343"/>
                  </a:lnTo>
                  <a:lnTo>
                    <a:pt x="41" y="343"/>
                  </a:lnTo>
                  <a:lnTo>
                    <a:pt x="44" y="343"/>
                  </a:lnTo>
                  <a:lnTo>
                    <a:pt x="41" y="343"/>
                  </a:lnTo>
                  <a:lnTo>
                    <a:pt x="44" y="343"/>
                  </a:lnTo>
                  <a:lnTo>
                    <a:pt x="44" y="346"/>
                  </a:lnTo>
                  <a:lnTo>
                    <a:pt x="41" y="346"/>
                  </a:lnTo>
                  <a:lnTo>
                    <a:pt x="44" y="346"/>
                  </a:lnTo>
                  <a:lnTo>
                    <a:pt x="41" y="346"/>
                  </a:lnTo>
                  <a:lnTo>
                    <a:pt x="41" y="349"/>
                  </a:lnTo>
                  <a:lnTo>
                    <a:pt x="41" y="352"/>
                  </a:lnTo>
                  <a:lnTo>
                    <a:pt x="44" y="352"/>
                  </a:lnTo>
                  <a:lnTo>
                    <a:pt x="41" y="355"/>
                  </a:lnTo>
                  <a:lnTo>
                    <a:pt x="41" y="358"/>
                  </a:lnTo>
                  <a:lnTo>
                    <a:pt x="38" y="358"/>
                  </a:lnTo>
                  <a:lnTo>
                    <a:pt x="38" y="361"/>
                  </a:lnTo>
                  <a:lnTo>
                    <a:pt x="35" y="361"/>
                  </a:lnTo>
                  <a:lnTo>
                    <a:pt x="35" y="364"/>
                  </a:lnTo>
                  <a:lnTo>
                    <a:pt x="38" y="364"/>
                  </a:lnTo>
                  <a:lnTo>
                    <a:pt x="38" y="367"/>
                  </a:lnTo>
                  <a:lnTo>
                    <a:pt x="38" y="370"/>
                  </a:lnTo>
                  <a:lnTo>
                    <a:pt x="41" y="370"/>
                  </a:lnTo>
                  <a:lnTo>
                    <a:pt x="41" y="373"/>
                  </a:lnTo>
                  <a:lnTo>
                    <a:pt x="44" y="373"/>
                  </a:lnTo>
                  <a:lnTo>
                    <a:pt x="47" y="373"/>
                  </a:lnTo>
                  <a:lnTo>
                    <a:pt x="47" y="376"/>
                  </a:lnTo>
                  <a:lnTo>
                    <a:pt x="47" y="378"/>
                  </a:lnTo>
                  <a:lnTo>
                    <a:pt x="47" y="381"/>
                  </a:lnTo>
                  <a:lnTo>
                    <a:pt x="44" y="381"/>
                  </a:lnTo>
                  <a:lnTo>
                    <a:pt x="44" y="384"/>
                  </a:lnTo>
                  <a:lnTo>
                    <a:pt x="44" y="387"/>
                  </a:lnTo>
                  <a:lnTo>
                    <a:pt x="41" y="387"/>
                  </a:lnTo>
                  <a:lnTo>
                    <a:pt x="41" y="390"/>
                  </a:lnTo>
                  <a:lnTo>
                    <a:pt x="41" y="393"/>
                  </a:lnTo>
                  <a:lnTo>
                    <a:pt x="38" y="393"/>
                  </a:lnTo>
                  <a:lnTo>
                    <a:pt x="35" y="393"/>
                  </a:lnTo>
                  <a:lnTo>
                    <a:pt x="32" y="393"/>
                  </a:lnTo>
                  <a:lnTo>
                    <a:pt x="32" y="396"/>
                  </a:lnTo>
                  <a:lnTo>
                    <a:pt x="29" y="396"/>
                  </a:lnTo>
                  <a:lnTo>
                    <a:pt x="26" y="396"/>
                  </a:lnTo>
                  <a:lnTo>
                    <a:pt x="26" y="399"/>
                  </a:lnTo>
                  <a:lnTo>
                    <a:pt x="23" y="399"/>
                  </a:lnTo>
                  <a:lnTo>
                    <a:pt x="23" y="396"/>
                  </a:lnTo>
                  <a:lnTo>
                    <a:pt x="20" y="396"/>
                  </a:lnTo>
                  <a:lnTo>
                    <a:pt x="20" y="393"/>
                  </a:lnTo>
                  <a:lnTo>
                    <a:pt x="20" y="390"/>
                  </a:lnTo>
                  <a:lnTo>
                    <a:pt x="18" y="390"/>
                  </a:lnTo>
                  <a:lnTo>
                    <a:pt x="18" y="387"/>
                  </a:lnTo>
                  <a:lnTo>
                    <a:pt x="15" y="387"/>
                  </a:lnTo>
                  <a:lnTo>
                    <a:pt x="15" y="384"/>
                  </a:lnTo>
                  <a:lnTo>
                    <a:pt x="12" y="384"/>
                  </a:lnTo>
                  <a:lnTo>
                    <a:pt x="9" y="384"/>
                  </a:lnTo>
                  <a:lnTo>
                    <a:pt x="9" y="381"/>
                  </a:lnTo>
                  <a:lnTo>
                    <a:pt x="6" y="381"/>
                  </a:lnTo>
                  <a:lnTo>
                    <a:pt x="3" y="381"/>
                  </a:lnTo>
                  <a:lnTo>
                    <a:pt x="0" y="381"/>
                  </a:lnTo>
                  <a:lnTo>
                    <a:pt x="0" y="378"/>
                  </a:lnTo>
                  <a:lnTo>
                    <a:pt x="0" y="373"/>
                  </a:lnTo>
                  <a:lnTo>
                    <a:pt x="0" y="370"/>
                  </a:lnTo>
                  <a:lnTo>
                    <a:pt x="0" y="367"/>
                  </a:lnTo>
                  <a:lnTo>
                    <a:pt x="0" y="364"/>
                  </a:lnTo>
                  <a:lnTo>
                    <a:pt x="0" y="361"/>
                  </a:lnTo>
                  <a:lnTo>
                    <a:pt x="0" y="358"/>
                  </a:lnTo>
                  <a:lnTo>
                    <a:pt x="0" y="355"/>
                  </a:lnTo>
                  <a:lnTo>
                    <a:pt x="0" y="343"/>
                  </a:lnTo>
                  <a:lnTo>
                    <a:pt x="0" y="340"/>
                  </a:lnTo>
                  <a:lnTo>
                    <a:pt x="0" y="337"/>
                  </a:lnTo>
                  <a:lnTo>
                    <a:pt x="0" y="334"/>
                  </a:lnTo>
                  <a:lnTo>
                    <a:pt x="0" y="329"/>
                  </a:lnTo>
                  <a:lnTo>
                    <a:pt x="0" y="326"/>
                  </a:lnTo>
                  <a:lnTo>
                    <a:pt x="0" y="323"/>
                  </a:lnTo>
                  <a:lnTo>
                    <a:pt x="0" y="320"/>
                  </a:lnTo>
                  <a:lnTo>
                    <a:pt x="0" y="314"/>
                  </a:lnTo>
                  <a:lnTo>
                    <a:pt x="0" y="311"/>
                  </a:lnTo>
                  <a:lnTo>
                    <a:pt x="3" y="308"/>
                  </a:lnTo>
                  <a:lnTo>
                    <a:pt x="0" y="308"/>
                  </a:lnTo>
                  <a:lnTo>
                    <a:pt x="3" y="302"/>
                  </a:lnTo>
                  <a:lnTo>
                    <a:pt x="3" y="299"/>
                  </a:lnTo>
                  <a:lnTo>
                    <a:pt x="3" y="296"/>
                  </a:lnTo>
                  <a:lnTo>
                    <a:pt x="3" y="293"/>
                  </a:lnTo>
                  <a:lnTo>
                    <a:pt x="3" y="288"/>
                  </a:lnTo>
                  <a:lnTo>
                    <a:pt x="3" y="285"/>
                  </a:lnTo>
                  <a:lnTo>
                    <a:pt x="3" y="282"/>
                  </a:lnTo>
                  <a:lnTo>
                    <a:pt x="3" y="279"/>
                  </a:lnTo>
                  <a:lnTo>
                    <a:pt x="3" y="273"/>
                  </a:lnTo>
                  <a:lnTo>
                    <a:pt x="3" y="270"/>
                  </a:lnTo>
                  <a:lnTo>
                    <a:pt x="3" y="267"/>
                  </a:lnTo>
                  <a:lnTo>
                    <a:pt x="3" y="261"/>
                  </a:lnTo>
                  <a:lnTo>
                    <a:pt x="3" y="258"/>
                  </a:lnTo>
                  <a:lnTo>
                    <a:pt x="3" y="255"/>
                  </a:lnTo>
                  <a:lnTo>
                    <a:pt x="3" y="252"/>
                  </a:lnTo>
                  <a:lnTo>
                    <a:pt x="3" y="249"/>
                  </a:lnTo>
                  <a:lnTo>
                    <a:pt x="3" y="247"/>
                  </a:lnTo>
                  <a:lnTo>
                    <a:pt x="3" y="244"/>
                  </a:lnTo>
                  <a:lnTo>
                    <a:pt x="3" y="241"/>
                  </a:lnTo>
                  <a:lnTo>
                    <a:pt x="3" y="238"/>
                  </a:lnTo>
                  <a:lnTo>
                    <a:pt x="3" y="232"/>
                  </a:lnTo>
                  <a:lnTo>
                    <a:pt x="3" y="229"/>
                  </a:lnTo>
                  <a:lnTo>
                    <a:pt x="3" y="226"/>
                  </a:lnTo>
                  <a:lnTo>
                    <a:pt x="3" y="223"/>
                  </a:lnTo>
                  <a:lnTo>
                    <a:pt x="3" y="220"/>
                  </a:lnTo>
                  <a:lnTo>
                    <a:pt x="3" y="217"/>
                  </a:lnTo>
                  <a:lnTo>
                    <a:pt x="3" y="214"/>
                  </a:lnTo>
                  <a:lnTo>
                    <a:pt x="3" y="211"/>
                  </a:lnTo>
                  <a:lnTo>
                    <a:pt x="3" y="205"/>
                  </a:lnTo>
                  <a:lnTo>
                    <a:pt x="3" y="203"/>
                  </a:lnTo>
                  <a:lnTo>
                    <a:pt x="6" y="200"/>
                  </a:lnTo>
                  <a:lnTo>
                    <a:pt x="6" y="197"/>
                  </a:lnTo>
                  <a:lnTo>
                    <a:pt x="6" y="191"/>
                  </a:lnTo>
                  <a:lnTo>
                    <a:pt x="6" y="188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6" y="173"/>
                  </a:lnTo>
                  <a:lnTo>
                    <a:pt x="6" y="170"/>
                  </a:lnTo>
                  <a:lnTo>
                    <a:pt x="6" y="164"/>
                  </a:lnTo>
                  <a:lnTo>
                    <a:pt x="6" y="161"/>
                  </a:lnTo>
                  <a:lnTo>
                    <a:pt x="6" y="159"/>
                  </a:lnTo>
                  <a:lnTo>
                    <a:pt x="6" y="156"/>
                  </a:lnTo>
                  <a:lnTo>
                    <a:pt x="6" y="150"/>
                  </a:lnTo>
                  <a:lnTo>
                    <a:pt x="6" y="147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6" y="138"/>
                  </a:lnTo>
                  <a:lnTo>
                    <a:pt x="6" y="135"/>
                  </a:lnTo>
                  <a:lnTo>
                    <a:pt x="6" y="132"/>
                  </a:lnTo>
                  <a:lnTo>
                    <a:pt x="6" y="129"/>
                  </a:lnTo>
                  <a:lnTo>
                    <a:pt x="6" y="126"/>
                  </a:lnTo>
                  <a:lnTo>
                    <a:pt x="6" y="123"/>
                  </a:lnTo>
                  <a:lnTo>
                    <a:pt x="6" y="120"/>
                  </a:lnTo>
                  <a:lnTo>
                    <a:pt x="6" y="117"/>
                  </a:lnTo>
                  <a:lnTo>
                    <a:pt x="6" y="115"/>
                  </a:lnTo>
                  <a:lnTo>
                    <a:pt x="6" y="112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6" y="100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9" y="91"/>
                  </a:lnTo>
                  <a:lnTo>
                    <a:pt x="9" y="88"/>
                  </a:lnTo>
                  <a:lnTo>
                    <a:pt x="9" y="85"/>
                  </a:lnTo>
                  <a:lnTo>
                    <a:pt x="9" y="82"/>
                  </a:lnTo>
                  <a:lnTo>
                    <a:pt x="9" y="79"/>
                  </a:lnTo>
                  <a:lnTo>
                    <a:pt x="9" y="76"/>
                  </a:lnTo>
                  <a:lnTo>
                    <a:pt x="9" y="73"/>
                  </a:lnTo>
                  <a:lnTo>
                    <a:pt x="9" y="71"/>
                  </a:lnTo>
                  <a:lnTo>
                    <a:pt x="9" y="68"/>
                  </a:lnTo>
                  <a:lnTo>
                    <a:pt x="9" y="65"/>
                  </a:lnTo>
                  <a:lnTo>
                    <a:pt x="9" y="59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12" y="53"/>
                  </a:lnTo>
                  <a:lnTo>
                    <a:pt x="15" y="53"/>
                  </a:lnTo>
                  <a:lnTo>
                    <a:pt x="18" y="53"/>
                  </a:lnTo>
                  <a:lnTo>
                    <a:pt x="20" y="53"/>
                  </a:lnTo>
                  <a:lnTo>
                    <a:pt x="23" y="53"/>
                  </a:lnTo>
                  <a:lnTo>
                    <a:pt x="26" y="53"/>
                  </a:lnTo>
                  <a:lnTo>
                    <a:pt x="29" y="53"/>
                  </a:lnTo>
                  <a:lnTo>
                    <a:pt x="35" y="53"/>
                  </a:lnTo>
                  <a:lnTo>
                    <a:pt x="38" y="53"/>
                  </a:lnTo>
                  <a:lnTo>
                    <a:pt x="41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3" y="53"/>
                  </a:lnTo>
                  <a:lnTo>
                    <a:pt x="56" y="53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67" y="53"/>
                  </a:lnTo>
                  <a:lnTo>
                    <a:pt x="70" y="53"/>
                  </a:lnTo>
                  <a:lnTo>
                    <a:pt x="76" y="53"/>
                  </a:lnTo>
                  <a:lnTo>
                    <a:pt x="79" y="56"/>
                  </a:lnTo>
                  <a:lnTo>
                    <a:pt x="82" y="53"/>
                  </a:lnTo>
                  <a:lnTo>
                    <a:pt x="82" y="50"/>
                  </a:lnTo>
                  <a:lnTo>
                    <a:pt x="85" y="50"/>
                  </a:lnTo>
                  <a:lnTo>
                    <a:pt x="88" y="47"/>
                  </a:lnTo>
                  <a:lnTo>
                    <a:pt x="91" y="44"/>
                  </a:lnTo>
                  <a:lnTo>
                    <a:pt x="94" y="41"/>
                  </a:lnTo>
                  <a:lnTo>
                    <a:pt x="97" y="38"/>
                  </a:lnTo>
                  <a:lnTo>
                    <a:pt x="97" y="35"/>
                  </a:lnTo>
                  <a:lnTo>
                    <a:pt x="100" y="35"/>
                  </a:lnTo>
                  <a:lnTo>
                    <a:pt x="100" y="32"/>
                  </a:lnTo>
                  <a:lnTo>
                    <a:pt x="103" y="30"/>
                  </a:lnTo>
                  <a:lnTo>
                    <a:pt x="106" y="30"/>
                  </a:lnTo>
                  <a:lnTo>
                    <a:pt x="106" y="27"/>
                  </a:lnTo>
                  <a:lnTo>
                    <a:pt x="109" y="27"/>
                  </a:lnTo>
                  <a:lnTo>
                    <a:pt x="109" y="24"/>
                  </a:lnTo>
                  <a:lnTo>
                    <a:pt x="111" y="24"/>
                  </a:lnTo>
                  <a:lnTo>
                    <a:pt x="114" y="21"/>
                  </a:lnTo>
                  <a:lnTo>
                    <a:pt x="117" y="18"/>
                  </a:lnTo>
                  <a:lnTo>
                    <a:pt x="117" y="15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3" y="15"/>
                  </a:lnTo>
                  <a:lnTo>
                    <a:pt x="126" y="15"/>
                  </a:lnTo>
                  <a:lnTo>
                    <a:pt x="129" y="15"/>
                  </a:lnTo>
                  <a:lnTo>
                    <a:pt x="129" y="18"/>
                  </a:lnTo>
                  <a:lnTo>
                    <a:pt x="132" y="18"/>
                  </a:lnTo>
                  <a:lnTo>
                    <a:pt x="135" y="18"/>
                  </a:lnTo>
                  <a:lnTo>
                    <a:pt x="138" y="18"/>
                  </a:lnTo>
                  <a:lnTo>
                    <a:pt x="138" y="15"/>
                  </a:lnTo>
                  <a:lnTo>
                    <a:pt x="138" y="12"/>
                  </a:lnTo>
                  <a:lnTo>
                    <a:pt x="138" y="9"/>
                  </a:lnTo>
                  <a:lnTo>
                    <a:pt x="141" y="9"/>
                  </a:lnTo>
                  <a:lnTo>
                    <a:pt x="144" y="9"/>
                  </a:lnTo>
                  <a:lnTo>
                    <a:pt x="144" y="6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21"/>
            <p:cNvSpPr>
              <a:spLocks/>
            </p:cNvSpPr>
            <p:nvPr/>
          </p:nvSpPr>
          <p:spPr bwMode="auto">
            <a:xfrm>
              <a:off x="958941" y="3085933"/>
              <a:ext cx="19027" cy="14010"/>
            </a:xfrm>
            <a:custGeom>
              <a:avLst/>
              <a:gdLst>
                <a:gd name="T0" fmla="*/ 2147483647 w 9"/>
                <a:gd name="T1" fmla="*/ 2147483647 h 8"/>
                <a:gd name="T2" fmla="*/ 2147483647 w 9"/>
                <a:gd name="T3" fmla="*/ 2147483647 h 8"/>
                <a:gd name="T4" fmla="*/ 2147483647 w 9"/>
                <a:gd name="T5" fmla="*/ 2147483647 h 8"/>
                <a:gd name="T6" fmla="*/ 2147483647 w 9"/>
                <a:gd name="T7" fmla="*/ 2147483647 h 8"/>
                <a:gd name="T8" fmla="*/ 2147483647 w 9"/>
                <a:gd name="T9" fmla="*/ 2147483647 h 8"/>
                <a:gd name="T10" fmla="*/ 0 w 9"/>
                <a:gd name="T11" fmla="*/ 2147483647 h 8"/>
                <a:gd name="T12" fmla="*/ 0 w 9"/>
                <a:gd name="T13" fmla="*/ 2147483647 h 8"/>
                <a:gd name="T14" fmla="*/ 0 w 9"/>
                <a:gd name="T15" fmla="*/ 2147483647 h 8"/>
                <a:gd name="T16" fmla="*/ 0 w 9"/>
                <a:gd name="T17" fmla="*/ 0 h 8"/>
                <a:gd name="T18" fmla="*/ 2147483647 w 9"/>
                <a:gd name="T19" fmla="*/ 0 h 8"/>
                <a:gd name="T20" fmla="*/ 2147483647 w 9"/>
                <a:gd name="T21" fmla="*/ 0 h 8"/>
                <a:gd name="T22" fmla="*/ 2147483647 w 9"/>
                <a:gd name="T23" fmla="*/ 2147483647 h 8"/>
                <a:gd name="T24" fmla="*/ 2147483647 w 9"/>
                <a:gd name="T25" fmla="*/ 2147483647 h 8"/>
                <a:gd name="T26" fmla="*/ 2147483647 w 9"/>
                <a:gd name="T27" fmla="*/ 2147483647 h 8"/>
                <a:gd name="T28" fmla="*/ 2147483647 w 9"/>
                <a:gd name="T29" fmla="*/ 2147483647 h 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"/>
                <a:gd name="T46" fmla="*/ 0 h 8"/>
                <a:gd name="T47" fmla="*/ 9 w 9"/>
                <a:gd name="T48" fmla="*/ 8 h 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" h="8">
                  <a:moveTo>
                    <a:pt x="6" y="5"/>
                  </a:moveTo>
                  <a:lnTo>
                    <a:pt x="6" y="8"/>
                  </a:lnTo>
                  <a:lnTo>
                    <a:pt x="6" y="5"/>
                  </a:lnTo>
                  <a:lnTo>
                    <a:pt x="3" y="5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9" y="2"/>
                  </a:lnTo>
                  <a:lnTo>
                    <a:pt x="9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22"/>
            <p:cNvSpPr>
              <a:spLocks/>
            </p:cNvSpPr>
            <p:nvPr/>
          </p:nvSpPr>
          <p:spPr bwMode="auto">
            <a:xfrm>
              <a:off x="53942" y="3104613"/>
              <a:ext cx="453094" cy="398823"/>
            </a:xfrm>
            <a:custGeom>
              <a:avLst/>
              <a:gdLst>
                <a:gd name="T0" fmla="*/ 2147483647 w 209"/>
                <a:gd name="T1" fmla="*/ 0 h 226"/>
                <a:gd name="T2" fmla="*/ 2147483647 w 209"/>
                <a:gd name="T3" fmla="*/ 0 h 226"/>
                <a:gd name="T4" fmla="*/ 2147483647 w 209"/>
                <a:gd name="T5" fmla="*/ 0 h 226"/>
                <a:gd name="T6" fmla="*/ 2147483647 w 209"/>
                <a:gd name="T7" fmla="*/ 2147483647 h 226"/>
                <a:gd name="T8" fmla="*/ 2147483647 w 209"/>
                <a:gd name="T9" fmla="*/ 2147483647 h 226"/>
                <a:gd name="T10" fmla="*/ 2147483647 w 209"/>
                <a:gd name="T11" fmla="*/ 2147483647 h 226"/>
                <a:gd name="T12" fmla="*/ 2147483647 w 209"/>
                <a:gd name="T13" fmla="*/ 2147483647 h 226"/>
                <a:gd name="T14" fmla="*/ 2147483647 w 209"/>
                <a:gd name="T15" fmla="*/ 2147483647 h 226"/>
                <a:gd name="T16" fmla="*/ 2147483647 w 209"/>
                <a:gd name="T17" fmla="*/ 2147483647 h 226"/>
                <a:gd name="T18" fmla="*/ 2147483647 w 209"/>
                <a:gd name="T19" fmla="*/ 2147483647 h 226"/>
                <a:gd name="T20" fmla="*/ 2147483647 w 209"/>
                <a:gd name="T21" fmla="*/ 2147483647 h 226"/>
                <a:gd name="T22" fmla="*/ 2147483647 w 209"/>
                <a:gd name="T23" fmla="*/ 2147483647 h 226"/>
                <a:gd name="T24" fmla="*/ 2147483647 w 209"/>
                <a:gd name="T25" fmla="*/ 2147483647 h 226"/>
                <a:gd name="T26" fmla="*/ 2147483647 w 209"/>
                <a:gd name="T27" fmla="*/ 2147483647 h 226"/>
                <a:gd name="T28" fmla="*/ 2147483647 w 209"/>
                <a:gd name="T29" fmla="*/ 2147483647 h 226"/>
                <a:gd name="T30" fmla="*/ 2147483647 w 209"/>
                <a:gd name="T31" fmla="*/ 2147483647 h 226"/>
                <a:gd name="T32" fmla="*/ 2147483647 w 209"/>
                <a:gd name="T33" fmla="*/ 2147483647 h 226"/>
                <a:gd name="T34" fmla="*/ 2147483647 w 209"/>
                <a:gd name="T35" fmla="*/ 2147483647 h 226"/>
                <a:gd name="T36" fmla="*/ 2147483647 w 209"/>
                <a:gd name="T37" fmla="*/ 2147483647 h 226"/>
                <a:gd name="T38" fmla="*/ 2147483647 w 209"/>
                <a:gd name="T39" fmla="*/ 2147483647 h 226"/>
                <a:gd name="T40" fmla="*/ 2147483647 w 209"/>
                <a:gd name="T41" fmla="*/ 2147483647 h 226"/>
                <a:gd name="T42" fmla="*/ 2147483647 w 209"/>
                <a:gd name="T43" fmla="*/ 2147483647 h 226"/>
                <a:gd name="T44" fmla="*/ 2147483647 w 209"/>
                <a:gd name="T45" fmla="*/ 2147483647 h 226"/>
                <a:gd name="T46" fmla="*/ 2147483647 w 209"/>
                <a:gd name="T47" fmla="*/ 2147483647 h 226"/>
                <a:gd name="T48" fmla="*/ 2147483647 w 209"/>
                <a:gd name="T49" fmla="*/ 2147483647 h 226"/>
                <a:gd name="T50" fmla="*/ 2147483647 w 209"/>
                <a:gd name="T51" fmla="*/ 2147483647 h 226"/>
                <a:gd name="T52" fmla="*/ 2147483647 w 209"/>
                <a:gd name="T53" fmla="*/ 2147483647 h 226"/>
                <a:gd name="T54" fmla="*/ 2147483647 w 209"/>
                <a:gd name="T55" fmla="*/ 2147483647 h 226"/>
                <a:gd name="T56" fmla="*/ 2147483647 w 209"/>
                <a:gd name="T57" fmla="*/ 2147483647 h 226"/>
                <a:gd name="T58" fmla="*/ 2147483647 w 209"/>
                <a:gd name="T59" fmla="*/ 2147483647 h 226"/>
                <a:gd name="T60" fmla="*/ 2147483647 w 209"/>
                <a:gd name="T61" fmla="*/ 2147483647 h 226"/>
                <a:gd name="T62" fmla="*/ 2147483647 w 209"/>
                <a:gd name="T63" fmla="*/ 2147483647 h 226"/>
                <a:gd name="T64" fmla="*/ 2147483647 w 209"/>
                <a:gd name="T65" fmla="*/ 2147483647 h 226"/>
                <a:gd name="T66" fmla="*/ 2147483647 w 209"/>
                <a:gd name="T67" fmla="*/ 2147483647 h 226"/>
                <a:gd name="T68" fmla="*/ 2147483647 w 209"/>
                <a:gd name="T69" fmla="*/ 2147483647 h 226"/>
                <a:gd name="T70" fmla="*/ 2147483647 w 209"/>
                <a:gd name="T71" fmla="*/ 2147483647 h 226"/>
                <a:gd name="T72" fmla="*/ 2147483647 w 209"/>
                <a:gd name="T73" fmla="*/ 2147483647 h 226"/>
                <a:gd name="T74" fmla="*/ 2147483647 w 209"/>
                <a:gd name="T75" fmla="*/ 2147483647 h 226"/>
                <a:gd name="T76" fmla="*/ 2147483647 w 209"/>
                <a:gd name="T77" fmla="*/ 2147483647 h 226"/>
                <a:gd name="T78" fmla="*/ 2147483647 w 209"/>
                <a:gd name="T79" fmla="*/ 2147483647 h 226"/>
                <a:gd name="T80" fmla="*/ 2147483647 w 209"/>
                <a:gd name="T81" fmla="*/ 2147483647 h 226"/>
                <a:gd name="T82" fmla="*/ 2147483647 w 209"/>
                <a:gd name="T83" fmla="*/ 2147483647 h 226"/>
                <a:gd name="T84" fmla="*/ 2147483647 w 209"/>
                <a:gd name="T85" fmla="*/ 2147483647 h 226"/>
                <a:gd name="T86" fmla="*/ 2147483647 w 209"/>
                <a:gd name="T87" fmla="*/ 2147483647 h 226"/>
                <a:gd name="T88" fmla="*/ 2147483647 w 209"/>
                <a:gd name="T89" fmla="*/ 2147483647 h 226"/>
                <a:gd name="T90" fmla="*/ 2147483647 w 209"/>
                <a:gd name="T91" fmla="*/ 2147483647 h 226"/>
                <a:gd name="T92" fmla="*/ 0 w 209"/>
                <a:gd name="T93" fmla="*/ 2147483647 h 226"/>
                <a:gd name="T94" fmla="*/ 2147483647 w 209"/>
                <a:gd name="T95" fmla="*/ 2147483647 h 226"/>
                <a:gd name="T96" fmla="*/ 2147483647 w 209"/>
                <a:gd name="T97" fmla="*/ 2147483647 h 226"/>
                <a:gd name="T98" fmla="*/ 2147483647 w 209"/>
                <a:gd name="T99" fmla="*/ 2147483647 h 226"/>
                <a:gd name="T100" fmla="*/ 2147483647 w 209"/>
                <a:gd name="T101" fmla="*/ 2147483647 h 226"/>
                <a:gd name="T102" fmla="*/ 2147483647 w 209"/>
                <a:gd name="T103" fmla="*/ 2147483647 h 226"/>
                <a:gd name="T104" fmla="*/ 2147483647 w 209"/>
                <a:gd name="T105" fmla="*/ 2147483647 h 226"/>
                <a:gd name="T106" fmla="*/ 2147483647 w 209"/>
                <a:gd name="T107" fmla="*/ 2147483647 h 226"/>
                <a:gd name="T108" fmla="*/ 2147483647 w 209"/>
                <a:gd name="T109" fmla="*/ 2147483647 h 226"/>
                <a:gd name="T110" fmla="*/ 2147483647 w 209"/>
                <a:gd name="T111" fmla="*/ 2147483647 h 226"/>
                <a:gd name="T112" fmla="*/ 2147483647 w 209"/>
                <a:gd name="T113" fmla="*/ 2147483647 h 226"/>
                <a:gd name="T114" fmla="*/ 2147483647 w 209"/>
                <a:gd name="T115" fmla="*/ 2147483647 h 22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09"/>
                <a:gd name="T175" fmla="*/ 0 h 226"/>
                <a:gd name="T176" fmla="*/ 209 w 209"/>
                <a:gd name="T177" fmla="*/ 226 h 22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09" h="226">
                  <a:moveTo>
                    <a:pt x="135" y="0"/>
                  </a:moveTo>
                  <a:lnTo>
                    <a:pt x="138" y="0"/>
                  </a:lnTo>
                  <a:lnTo>
                    <a:pt x="141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59" y="0"/>
                  </a:lnTo>
                  <a:lnTo>
                    <a:pt x="162" y="0"/>
                  </a:lnTo>
                  <a:lnTo>
                    <a:pt x="165" y="0"/>
                  </a:lnTo>
                  <a:lnTo>
                    <a:pt x="168" y="0"/>
                  </a:lnTo>
                  <a:lnTo>
                    <a:pt x="171" y="0"/>
                  </a:lnTo>
                  <a:lnTo>
                    <a:pt x="174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2" y="0"/>
                  </a:lnTo>
                  <a:lnTo>
                    <a:pt x="185" y="0"/>
                  </a:lnTo>
                  <a:lnTo>
                    <a:pt x="188" y="0"/>
                  </a:lnTo>
                  <a:lnTo>
                    <a:pt x="191" y="3"/>
                  </a:lnTo>
                  <a:lnTo>
                    <a:pt x="194" y="3"/>
                  </a:lnTo>
                  <a:lnTo>
                    <a:pt x="197" y="3"/>
                  </a:lnTo>
                  <a:lnTo>
                    <a:pt x="200" y="3"/>
                  </a:lnTo>
                  <a:lnTo>
                    <a:pt x="203" y="3"/>
                  </a:lnTo>
                  <a:lnTo>
                    <a:pt x="209" y="3"/>
                  </a:lnTo>
                  <a:lnTo>
                    <a:pt x="209" y="6"/>
                  </a:lnTo>
                  <a:lnTo>
                    <a:pt x="209" y="9"/>
                  </a:lnTo>
                  <a:lnTo>
                    <a:pt x="206" y="9"/>
                  </a:lnTo>
                  <a:lnTo>
                    <a:pt x="206" y="12"/>
                  </a:lnTo>
                  <a:lnTo>
                    <a:pt x="206" y="15"/>
                  </a:lnTo>
                  <a:lnTo>
                    <a:pt x="206" y="18"/>
                  </a:lnTo>
                  <a:lnTo>
                    <a:pt x="206" y="21"/>
                  </a:lnTo>
                  <a:lnTo>
                    <a:pt x="206" y="24"/>
                  </a:lnTo>
                  <a:lnTo>
                    <a:pt x="206" y="27"/>
                  </a:lnTo>
                  <a:lnTo>
                    <a:pt x="206" y="30"/>
                  </a:lnTo>
                  <a:lnTo>
                    <a:pt x="206" y="33"/>
                  </a:lnTo>
                  <a:lnTo>
                    <a:pt x="206" y="35"/>
                  </a:lnTo>
                  <a:lnTo>
                    <a:pt x="206" y="38"/>
                  </a:lnTo>
                  <a:lnTo>
                    <a:pt x="206" y="41"/>
                  </a:lnTo>
                  <a:lnTo>
                    <a:pt x="206" y="44"/>
                  </a:lnTo>
                  <a:lnTo>
                    <a:pt x="206" y="47"/>
                  </a:lnTo>
                  <a:lnTo>
                    <a:pt x="206" y="50"/>
                  </a:lnTo>
                  <a:lnTo>
                    <a:pt x="206" y="53"/>
                  </a:lnTo>
                  <a:lnTo>
                    <a:pt x="206" y="56"/>
                  </a:lnTo>
                  <a:lnTo>
                    <a:pt x="206" y="59"/>
                  </a:lnTo>
                  <a:lnTo>
                    <a:pt x="206" y="62"/>
                  </a:lnTo>
                  <a:lnTo>
                    <a:pt x="206" y="65"/>
                  </a:lnTo>
                  <a:lnTo>
                    <a:pt x="206" y="68"/>
                  </a:lnTo>
                  <a:lnTo>
                    <a:pt x="206" y="74"/>
                  </a:lnTo>
                  <a:lnTo>
                    <a:pt x="206" y="77"/>
                  </a:lnTo>
                  <a:lnTo>
                    <a:pt x="206" y="79"/>
                  </a:lnTo>
                  <a:lnTo>
                    <a:pt x="206" y="82"/>
                  </a:lnTo>
                  <a:lnTo>
                    <a:pt x="206" y="88"/>
                  </a:lnTo>
                  <a:lnTo>
                    <a:pt x="206" y="91"/>
                  </a:lnTo>
                  <a:lnTo>
                    <a:pt x="206" y="94"/>
                  </a:lnTo>
                  <a:lnTo>
                    <a:pt x="206" y="97"/>
                  </a:lnTo>
                  <a:lnTo>
                    <a:pt x="206" y="100"/>
                  </a:lnTo>
                  <a:lnTo>
                    <a:pt x="206" y="103"/>
                  </a:lnTo>
                  <a:lnTo>
                    <a:pt x="206" y="106"/>
                  </a:lnTo>
                  <a:lnTo>
                    <a:pt x="206" y="109"/>
                  </a:lnTo>
                  <a:lnTo>
                    <a:pt x="206" y="115"/>
                  </a:lnTo>
                  <a:lnTo>
                    <a:pt x="206" y="118"/>
                  </a:lnTo>
                  <a:lnTo>
                    <a:pt x="203" y="121"/>
                  </a:lnTo>
                  <a:lnTo>
                    <a:pt x="203" y="123"/>
                  </a:lnTo>
                  <a:lnTo>
                    <a:pt x="203" y="129"/>
                  </a:lnTo>
                  <a:lnTo>
                    <a:pt x="203" y="132"/>
                  </a:lnTo>
                  <a:lnTo>
                    <a:pt x="203" y="135"/>
                  </a:lnTo>
                  <a:lnTo>
                    <a:pt x="203" y="138"/>
                  </a:lnTo>
                  <a:lnTo>
                    <a:pt x="203" y="141"/>
                  </a:lnTo>
                  <a:lnTo>
                    <a:pt x="203" y="144"/>
                  </a:lnTo>
                  <a:lnTo>
                    <a:pt x="203" y="147"/>
                  </a:lnTo>
                  <a:lnTo>
                    <a:pt x="203" y="150"/>
                  </a:lnTo>
                  <a:lnTo>
                    <a:pt x="203" y="156"/>
                  </a:lnTo>
                  <a:lnTo>
                    <a:pt x="203" y="159"/>
                  </a:lnTo>
                  <a:lnTo>
                    <a:pt x="203" y="162"/>
                  </a:lnTo>
                  <a:lnTo>
                    <a:pt x="203" y="165"/>
                  </a:lnTo>
                  <a:lnTo>
                    <a:pt x="203" y="167"/>
                  </a:lnTo>
                  <a:lnTo>
                    <a:pt x="203" y="170"/>
                  </a:lnTo>
                  <a:lnTo>
                    <a:pt x="203" y="173"/>
                  </a:lnTo>
                  <a:lnTo>
                    <a:pt x="203" y="176"/>
                  </a:lnTo>
                  <a:lnTo>
                    <a:pt x="203" y="179"/>
                  </a:lnTo>
                  <a:lnTo>
                    <a:pt x="203" y="185"/>
                  </a:lnTo>
                  <a:lnTo>
                    <a:pt x="203" y="188"/>
                  </a:lnTo>
                  <a:lnTo>
                    <a:pt x="203" y="191"/>
                  </a:lnTo>
                  <a:lnTo>
                    <a:pt x="203" y="197"/>
                  </a:lnTo>
                  <a:lnTo>
                    <a:pt x="203" y="200"/>
                  </a:lnTo>
                  <a:lnTo>
                    <a:pt x="203" y="203"/>
                  </a:lnTo>
                  <a:lnTo>
                    <a:pt x="203" y="206"/>
                  </a:lnTo>
                  <a:lnTo>
                    <a:pt x="203" y="211"/>
                  </a:lnTo>
                  <a:lnTo>
                    <a:pt x="203" y="214"/>
                  </a:lnTo>
                  <a:lnTo>
                    <a:pt x="203" y="217"/>
                  </a:lnTo>
                  <a:lnTo>
                    <a:pt x="203" y="220"/>
                  </a:lnTo>
                  <a:lnTo>
                    <a:pt x="200" y="226"/>
                  </a:lnTo>
                  <a:lnTo>
                    <a:pt x="203" y="226"/>
                  </a:lnTo>
                  <a:lnTo>
                    <a:pt x="200" y="226"/>
                  </a:lnTo>
                  <a:lnTo>
                    <a:pt x="197" y="226"/>
                  </a:lnTo>
                  <a:lnTo>
                    <a:pt x="197" y="223"/>
                  </a:lnTo>
                  <a:lnTo>
                    <a:pt x="194" y="223"/>
                  </a:lnTo>
                  <a:lnTo>
                    <a:pt x="191" y="223"/>
                  </a:lnTo>
                  <a:lnTo>
                    <a:pt x="191" y="220"/>
                  </a:lnTo>
                  <a:lnTo>
                    <a:pt x="188" y="220"/>
                  </a:lnTo>
                  <a:lnTo>
                    <a:pt x="188" y="217"/>
                  </a:lnTo>
                  <a:lnTo>
                    <a:pt x="185" y="217"/>
                  </a:lnTo>
                  <a:lnTo>
                    <a:pt x="185" y="214"/>
                  </a:lnTo>
                  <a:lnTo>
                    <a:pt x="182" y="214"/>
                  </a:lnTo>
                  <a:lnTo>
                    <a:pt x="179" y="214"/>
                  </a:lnTo>
                  <a:lnTo>
                    <a:pt x="179" y="211"/>
                  </a:lnTo>
                  <a:lnTo>
                    <a:pt x="176" y="211"/>
                  </a:lnTo>
                  <a:lnTo>
                    <a:pt x="176" y="208"/>
                  </a:lnTo>
                  <a:lnTo>
                    <a:pt x="174" y="208"/>
                  </a:lnTo>
                  <a:lnTo>
                    <a:pt x="171" y="208"/>
                  </a:lnTo>
                  <a:lnTo>
                    <a:pt x="171" y="206"/>
                  </a:lnTo>
                  <a:lnTo>
                    <a:pt x="168" y="206"/>
                  </a:lnTo>
                  <a:lnTo>
                    <a:pt x="165" y="206"/>
                  </a:lnTo>
                  <a:lnTo>
                    <a:pt x="165" y="203"/>
                  </a:lnTo>
                  <a:lnTo>
                    <a:pt x="162" y="203"/>
                  </a:lnTo>
                  <a:lnTo>
                    <a:pt x="159" y="203"/>
                  </a:lnTo>
                  <a:lnTo>
                    <a:pt x="156" y="203"/>
                  </a:lnTo>
                  <a:lnTo>
                    <a:pt x="153" y="203"/>
                  </a:lnTo>
                  <a:lnTo>
                    <a:pt x="153" y="200"/>
                  </a:lnTo>
                  <a:lnTo>
                    <a:pt x="150" y="200"/>
                  </a:lnTo>
                  <a:lnTo>
                    <a:pt x="147" y="200"/>
                  </a:lnTo>
                  <a:lnTo>
                    <a:pt x="144" y="200"/>
                  </a:lnTo>
                  <a:lnTo>
                    <a:pt x="141" y="200"/>
                  </a:lnTo>
                  <a:lnTo>
                    <a:pt x="138" y="200"/>
                  </a:lnTo>
                  <a:lnTo>
                    <a:pt x="135" y="200"/>
                  </a:lnTo>
                  <a:lnTo>
                    <a:pt x="132" y="200"/>
                  </a:lnTo>
                  <a:lnTo>
                    <a:pt x="130" y="200"/>
                  </a:lnTo>
                  <a:lnTo>
                    <a:pt x="127" y="200"/>
                  </a:lnTo>
                  <a:lnTo>
                    <a:pt x="124" y="200"/>
                  </a:lnTo>
                  <a:lnTo>
                    <a:pt x="121" y="200"/>
                  </a:lnTo>
                  <a:lnTo>
                    <a:pt x="118" y="200"/>
                  </a:lnTo>
                  <a:lnTo>
                    <a:pt x="118" y="197"/>
                  </a:lnTo>
                  <a:lnTo>
                    <a:pt x="115" y="197"/>
                  </a:lnTo>
                  <a:lnTo>
                    <a:pt x="112" y="197"/>
                  </a:lnTo>
                  <a:lnTo>
                    <a:pt x="112" y="200"/>
                  </a:lnTo>
                  <a:lnTo>
                    <a:pt x="109" y="200"/>
                  </a:lnTo>
                  <a:lnTo>
                    <a:pt x="106" y="200"/>
                  </a:lnTo>
                  <a:lnTo>
                    <a:pt x="103" y="200"/>
                  </a:lnTo>
                  <a:lnTo>
                    <a:pt x="103" y="197"/>
                  </a:lnTo>
                  <a:lnTo>
                    <a:pt x="100" y="197"/>
                  </a:lnTo>
                  <a:lnTo>
                    <a:pt x="97" y="197"/>
                  </a:lnTo>
                  <a:lnTo>
                    <a:pt x="97" y="194"/>
                  </a:lnTo>
                  <a:lnTo>
                    <a:pt x="97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1" y="194"/>
                  </a:lnTo>
                  <a:lnTo>
                    <a:pt x="88" y="194"/>
                  </a:lnTo>
                  <a:lnTo>
                    <a:pt x="86" y="194"/>
                  </a:lnTo>
                  <a:lnTo>
                    <a:pt x="86" y="197"/>
                  </a:lnTo>
                  <a:lnTo>
                    <a:pt x="83" y="197"/>
                  </a:lnTo>
                  <a:lnTo>
                    <a:pt x="83" y="194"/>
                  </a:lnTo>
                  <a:lnTo>
                    <a:pt x="80" y="194"/>
                  </a:lnTo>
                  <a:lnTo>
                    <a:pt x="77" y="194"/>
                  </a:lnTo>
                  <a:lnTo>
                    <a:pt x="74" y="194"/>
                  </a:lnTo>
                  <a:lnTo>
                    <a:pt x="74" y="191"/>
                  </a:lnTo>
                  <a:lnTo>
                    <a:pt x="71" y="191"/>
                  </a:lnTo>
                  <a:lnTo>
                    <a:pt x="74" y="191"/>
                  </a:lnTo>
                  <a:lnTo>
                    <a:pt x="74" y="188"/>
                  </a:lnTo>
                  <a:lnTo>
                    <a:pt x="71" y="188"/>
                  </a:lnTo>
                  <a:lnTo>
                    <a:pt x="71" y="185"/>
                  </a:lnTo>
                  <a:lnTo>
                    <a:pt x="68" y="185"/>
                  </a:lnTo>
                  <a:lnTo>
                    <a:pt x="68" y="182"/>
                  </a:lnTo>
                  <a:lnTo>
                    <a:pt x="65" y="182"/>
                  </a:lnTo>
                  <a:lnTo>
                    <a:pt x="62" y="182"/>
                  </a:lnTo>
                  <a:lnTo>
                    <a:pt x="59" y="182"/>
                  </a:lnTo>
                  <a:lnTo>
                    <a:pt x="59" y="179"/>
                  </a:lnTo>
                  <a:lnTo>
                    <a:pt x="56" y="179"/>
                  </a:lnTo>
                  <a:lnTo>
                    <a:pt x="53" y="179"/>
                  </a:lnTo>
                  <a:lnTo>
                    <a:pt x="53" y="176"/>
                  </a:lnTo>
                  <a:lnTo>
                    <a:pt x="50" y="176"/>
                  </a:lnTo>
                  <a:lnTo>
                    <a:pt x="50" y="173"/>
                  </a:lnTo>
                  <a:lnTo>
                    <a:pt x="47" y="173"/>
                  </a:lnTo>
                  <a:lnTo>
                    <a:pt x="50" y="173"/>
                  </a:lnTo>
                  <a:lnTo>
                    <a:pt x="47" y="173"/>
                  </a:lnTo>
                  <a:lnTo>
                    <a:pt x="47" y="170"/>
                  </a:lnTo>
                  <a:lnTo>
                    <a:pt x="47" y="167"/>
                  </a:lnTo>
                  <a:lnTo>
                    <a:pt x="44" y="167"/>
                  </a:lnTo>
                  <a:lnTo>
                    <a:pt x="44" y="170"/>
                  </a:lnTo>
                  <a:lnTo>
                    <a:pt x="42" y="170"/>
                  </a:lnTo>
                  <a:lnTo>
                    <a:pt x="39" y="170"/>
                  </a:lnTo>
                  <a:lnTo>
                    <a:pt x="36" y="170"/>
                  </a:lnTo>
                  <a:lnTo>
                    <a:pt x="33" y="170"/>
                  </a:lnTo>
                  <a:lnTo>
                    <a:pt x="30" y="170"/>
                  </a:lnTo>
                  <a:lnTo>
                    <a:pt x="30" y="167"/>
                  </a:lnTo>
                  <a:lnTo>
                    <a:pt x="27" y="167"/>
                  </a:lnTo>
                  <a:lnTo>
                    <a:pt x="27" y="165"/>
                  </a:lnTo>
                  <a:lnTo>
                    <a:pt x="24" y="165"/>
                  </a:lnTo>
                  <a:lnTo>
                    <a:pt x="24" y="162"/>
                  </a:lnTo>
                  <a:lnTo>
                    <a:pt x="21" y="162"/>
                  </a:lnTo>
                  <a:lnTo>
                    <a:pt x="21" y="159"/>
                  </a:lnTo>
                  <a:lnTo>
                    <a:pt x="18" y="159"/>
                  </a:lnTo>
                  <a:lnTo>
                    <a:pt x="18" y="156"/>
                  </a:lnTo>
                  <a:lnTo>
                    <a:pt x="18" y="153"/>
                  </a:lnTo>
                  <a:lnTo>
                    <a:pt x="21" y="153"/>
                  </a:lnTo>
                  <a:lnTo>
                    <a:pt x="24" y="153"/>
                  </a:lnTo>
                  <a:lnTo>
                    <a:pt x="24" y="150"/>
                  </a:lnTo>
                  <a:lnTo>
                    <a:pt x="24" y="147"/>
                  </a:lnTo>
                  <a:lnTo>
                    <a:pt x="27" y="147"/>
                  </a:lnTo>
                  <a:lnTo>
                    <a:pt x="24" y="147"/>
                  </a:lnTo>
                  <a:lnTo>
                    <a:pt x="24" y="144"/>
                  </a:lnTo>
                  <a:lnTo>
                    <a:pt x="24" y="141"/>
                  </a:lnTo>
                  <a:lnTo>
                    <a:pt x="21" y="138"/>
                  </a:lnTo>
                  <a:lnTo>
                    <a:pt x="18" y="138"/>
                  </a:lnTo>
                  <a:lnTo>
                    <a:pt x="15" y="138"/>
                  </a:lnTo>
                  <a:lnTo>
                    <a:pt x="12" y="138"/>
                  </a:lnTo>
                  <a:lnTo>
                    <a:pt x="9" y="138"/>
                  </a:lnTo>
                  <a:lnTo>
                    <a:pt x="9" y="135"/>
                  </a:lnTo>
                  <a:lnTo>
                    <a:pt x="6" y="135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3" y="123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3" y="112"/>
                  </a:lnTo>
                  <a:lnTo>
                    <a:pt x="3" y="109"/>
                  </a:lnTo>
                  <a:lnTo>
                    <a:pt x="3" y="106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3" y="85"/>
                  </a:lnTo>
                  <a:lnTo>
                    <a:pt x="3" y="82"/>
                  </a:lnTo>
                  <a:lnTo>
                    <a:pt x="3" y="77"/>
                  </a:lnTo>
                  <a:lnTo>
                    <a:pt x="3" y="74"/>
                  </a:lnTo>
                  <a:lnTo>
                    <a:pt x="0" y="71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3" y="53"/>
                  </a:lnTo>
                  <a:lnTo>
                    <a:pt x="6" y="53"/>
                  </a:lnTo>
                  <a:lnTo>
                    <a:pt x="9" y="53"/>
                  </a:lnTo>
                  <a:lnTo>
                    <a:pt x="15" y="53"/>
                  </a:lnTo>
                  <a:lnTo>
                    <a:pt x="18" y="53"/>
                  </a:lnTo>
                  <a:lnTo>
                    <a:pt x="21" y="53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3" y="53"/>
                  </a:lnTo>
                  <a:lnTo>
                    <a:pt x="36" y="53"/>
                  </a:lnTo>
                  <a:lnTo>
                    <a:pt x="39" y="53"/>
                  </a:lnTo>
                  <a:lnTo>
                    <a:pt x="44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3" y="53"/>
                  </a:lnTo>
                  <a:lnTo>
                    <a:pt x="56" y="53"/>
                  </a:lnTo>
                  <a:lnTo>
                    <a:pt x="59" y="53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71" y="53"/>
                  </a:lnTo>
                  <a:lnTo>
                    <a:pt x="74" y="53"/>
                  </a:lnTo>
                  <a:lnTo>
                    <a:pt x="77" y="53"/>
                  </a:lnTo>
                  <a:lnTo>
                    <a:pt x="80" y="53"/>
                  </a:lnTo>
                  <a:lnTo>
                    <a:pt x="86" y="53"/>
                  </a:lnTo>
                  <a:lnTo>
                    <a:pt x="88" y="53"/>
                  </a:lnTo>
                  <a:lnTo>
                    <a:pt x="91" y="53"/>
                  </a:lnTo>
                  <a:lnTo>
                    <a:pt x="97" y="53"/>
                  </a:lnTo>
                  <a:lnTo>
                    <a:pt x="100" y="53"/>
                  </a:lnTo>
                  <a:lnTo>
                    <a:pt x="103" y="53"/>
                  </a:lnTo>
                  <a:lnTo>
                    <a:pt x="106" y="53"/>
                  </a:lnTo>
                  <a:lnTo>
                    <a:pt x="112" y="53"/>
                  </a:lnTo>
                  <a:lnTo>
                    <a:pt x="115" y="53"/>
                  </a:lnTo>
                  <a:lnTo>
                    <a:pt x="118" y="53"/>
                  </a:lnTo>
                  <a:lnTo>
                    <a:pt x="121" y="53"/>
                  </a:lnTo>
                  <a:lnTo>
                    <a:pt x="127" y="53"/>
                  </a:lnTo>
                  <a:lnTo>
                    <a:pt x="130" y="53"/>
                  </a:lnTo>
                  <a:lnTo>
                    <a:pt x="132" y="53"/>
                  </a:lnTo>
                  <a:lnTo>
                    <a:pt x="135" y="53"/>
                  </a:lnTo>
                  <a:lnTo>
                    <a:pt x="135" y="50"/>
                  </a:lnTo>
                  <a:lnTo>
                    <a:pt x="135" y="47"/>
                  </a:lnTo>
                  <a:lnTo>
                    <a:pt x="135" y="44"/>
                  </a:lnTo>
                  <a:lnTo>
                    <a:pt x="135" y="41"/>
                  </a:lnTo>
                  <a:lnTo>
                    <a:pt x="135" y="38"/>
                  </a:lnTo>
                  <a:lnTo>
                    <a:pt x="135" y="35"/>
                  </a:lnTo>
                  <a:lnTo>
                    <a:pt x="135" y="33"/>
                  </a:lnTo>
                  <a:lnTo>
                    <a:pt x="135" y="30"/>
                  </a:lnTo>
                  <a:lnTo>
                    <a:pt x="135" y="27"/>
                  </a:lnTo>
                  <a:lnTo>
                    <a:pt x="135" y="24"/>
                  </a:lnTo>
                  <a:lnTo>
                    <a:pt x="135" y="21"/>
                  </a:lnTo>
                  <a:lnTo>
                    <a:pt x="135" y="15"/>
                  </a:lnTo>
                  <a:lnTo>
                    <a:pt x="135" y="12"/>
                  </a:lnTo>
                  <a:lnTo>
                    <a:pt x="135" y="9"/>
                  </a:lnTo>
                  <a:lnTo>
                    <a:pt x="135" y="6"/>
                  </a:lnTo>
                  <a:lnTo>
                    <a:pt x="135" y="3"/>
                  </a:lnTo>
                  <a:lnTo>
                    <a:pt x="135" y="0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23"/>
            <p:cNvSpPr>
              <a:spLocks/>
            </p:cNvSpPr>
            <p:nvPr/>
          </p:nvSpPr>
          <p:spPr bwMode="auto">
            <a:xfrm>
              <a:off x="-250499" y="3213893"/>
              <a:ext cx="336550" cy="460468"/>
            </a:xfrm>
            <a:custGeom>
              <a:avLst/>
              <a:gdLst>
                <a:gd name="T0" fmla="*/ 2147483647 w 155"/>
                <a:gd name="T1" fmla="*/ 2147483647 h 261"/>
                <a:gd name="T2" fmla="*/ 2147483647 w 155"/>
                <a:gd name="T3" fmla="*/ 2147483647 h 261"/>
                <a:gd name="T4" fmla="*/ 2147483647 w 155"/>
                <a:gd name="T5" fmla="*/ 2147483647 h 261"/>
                <a:gd name="T6" fmla="*/ 2147483647 w 155"/>
                <a:gd name="T7" fmla="*/ 2147483647 h 261"/>
                <a:gd name="T8" fmla="*/ 2147483647 w 155"/>
                <a:gd name="T9" fmla="*/ 2147483647 h 261"/>
                <a:gd name="T10" fmla="*/ 2147483647 w 155"/>
                <a:gd name="T11" fmla="*/ 2147483647 h 261"/>
                <a:gd name="T12" fmla="*/ 2147483647 w 155"/>
                <a:gd name="T13" fmla="*/ 2147483647 h 261"/>
                <a:gd name="T14" fmla="*/ 2147483647 w 155"/>
                <a:gd name="T15" fmla="*/ 2147483647 h 261"/>
                <a:gd name="T16" fmla="*/ 2147483647 w 155"/>
                <a:gd name="T17" fmla="*/ 2147483647 h 261"/>
                <a:gd name="T18" fmla="*/ 2147483647 w 155"/>
                <a:gd name="T19" fmla="*/ 2147483647 h 261"/>
                <a:gd name="T20" fmla="*/ 2147483647 w 155"/>
                <a:gd name="T21" fmla="*/ 2147483647 h 261"/>
                <a:gd name="T22" fmla="*/ 2147483647 w 155"/>
                <a:gd name="T23" fmla="*/ 2147483647 h 261"/>
                <a:gd name="T24" fmla="*/ 2147483647 w 155"/>
                <a:gd name="T25" fmla="*/ 2147483647 h 261"/>
                <a:gd name="T26" fmla="*/ 2147483647 w 155"/>
                <a:gd name="T27" fmla="*/ 2147483647 h 261"/>
                <a:gd name="T28" fmla="*/ 2147483647 w 155"/>
                <a:gd name="T29" fmla="*/ 2147483647 h 261"/>
                <a:gd name="T30" fmla="*/ 2147483647 w 155"/>
                <a:gd name="T31" fmla="*/ 2147483647 h 261"/>
                <a:gd name="T32" fmla="*/ 2147483647 w 155"/>
                <a:gd name="T33" fmla="*/ 2147483647 h 261"/>
                <a:gd name="T34" fmla="*/ 2147483647 w 155"/>
                <a:gd name="T35" fmla="*/ 2147483647 h 261"/>
                <a:gd name="T36" fmla="*/ 2147483647 w 155"/>
                <a:gd name="T37" fmla="*/ 2147483647 h 261"/>
                <a:gd name="T38" fmla="*/ 2147483647 w 155"/>
                <a:gd name="T39" fmla="*/ 2147483647 h 261"/>
                <a:gd name="T40" fmla="*/ 2147483647 w 155"/>
                <a:gd name="T41" fmla="*/ 2147483647 h 261"/>
                <a:gd name="T42" fmla="*/ 2147483647 w 155"/>
                <a:gd name="T43" fmla="*/ 2147483647 h 261"/>
                <a:gd name="T44" fmla="*/ 2147483647 w 155"/>
                <a:gd name="T45" fmla="*/ 2147483647 h 261"/>
                <a:gd name="T46" fmla="*/ 2147483647 w 155"/>
                <a:gd name="T47" fmla="*/ 2147483647 h 261"/>
                <a:gd name="T48" fmla="*/ 2147483647 w 155"/>
                <a:gd name="T49" fmla="*/ 2147483647 h 261"/>
                <a:gd name="T50" fmla="*/ 2147483647 w 155"/>
                <a:gd name="T51" fmla="*/ 2147483647 h 261"/>
                <a:gd name="T52" fmla="*/ 2147483647 w 155"/>
                <a:gd name="T53" fmla="*/ 2147483647 h 261"/>
                <a:gd name="T54" fmla="*/ 2147483647 w 155"/>
                <a:gd name="T55" fmla="*/ 2147483647 h 261"/>
                <a:gd name="T56" fmla="*/ 2147483647 w 155"/>
                <a:gd name="T57" fmla="*/ 2147483647 h 261"/>
                <a:gd name="T58" fmla="*/ 2147483647 w 155"/>
                <a:gd name="T59" fmla="*/ 2147483647 h 261"/>
                <a:gd name="T60" fmla="*/ 2147483647 w 155"/>
                <a:gd name="T61" fmla="*/ 2147483647 h 261"/>
                <a:gd name="T62" fmla="*/ 2147483647 w 155"/>
                <a:gd name="T63" fmla="*/ 2147483647 h 261"/>
                <a:gd name="T64" fmla="*/ 2147483647 w 155"/>
                <a:gd name="T65" fmla="*/ 2147483647 h 261"/>
                <a:gd name="T66" fmla="*/ 2147483647 w 155"/>
                <a:gd name="T67" fmla="*/ 2147483647 h 261"/>
                <a:gd name="T68" fmla="*/ 2147483647 w 155"/>
                <a:gd name="T69" fmla="*/ 2147483647 h 261"/>
                <a:gd name="T70" fmla="*/ 2147483647 w 155"/>
                <a:gd name="T71" fmla="*/ 2147483647 h 261"/>
                <a:gd name="T72" fmla="*/ 2147483647 w 155"/>
                <a:gd name="T73" fmla="*/ 2147483647 h 261"/>
                <a:gd name="T74" fmla="*/ 2147483647 w 155"/>
                <a:gd name="T75" fmla="*/ 2147483647 h 261"/>
                <a:gd name="T76" fmla="*/ 2147483647 w 155"/>
                <a:gd name="T77" fmla="*/ 2147483647 h 261"/>
                <a:gd name="T78" fmla="*/ 2147483647 w 155"/>
                <a:gd name="T79" fmla="*/ 2147483647 h 261"/>
                <a:gd name="T80" fmla="*/ 2147483647 w 155"/>
                <a:gd name="T81" fmla="*/ 2147483647 h 261"/>
                <a:gd name="T82" fmla="*/ 2147483647 w 155"/>
                <a:gd name="T83" fmla="*/ 2147483647 h 261"/>
                <a:gd name="T84" fmla="*/ 2147483647 w 155"/>
                <a:gd name="T85" fmla="*/ 2147483647 h 261"/>
                <a:gd name="T86" fmla="*/ 2147483647 w 155"/>
                <a:gd name="T87" fmla="*/ 2147483647 h 261"/>
                <a:gd name="T88" fmla="*/ 2147483647 w 155"/>
                <a:gd name="T89" fmla="*/ 2147483647 h 261"/>
                <a:gd name="T90" fmla="*/ 2147483647 w 155"/>
                <a:gd name="T91" fmla="*/ 2147483647 h 261"/>
                <a:gd name="T92" fmla="*/ 2147483647 w 155"/>
                <a:gd name="T93" fmla="*/ 2147483647 h 261"/>
                <a:gd name="T94" fmla="*/ 2147483647 w 155"/>
                <a:gd name="T95" fmla="*/ 2147483647 h 261"/>
                <a:gd name="T96" fmla="*/ 2147483647 w 155"/>
                <a:gd name="T97" fmla="*/ 2147483647 h 261"/>
                <a:gd name="T98" fmla="*/ 2147483647 w 155"/>
                <a:gd name="T99" fmla="*/ 2147483647 h 261"/>
                <a:gd name="T100" fmla="*/ 2147483647 w 155"/>
                <a:gd name="T101" fmla="*/ 2147483647 h 261"/>
                <a:gd name="T102" fmla="*/ 2147483647 w 155"/>
                <a:gd name="T103" fmla="*/ 2147483647 h 261"/>
                <a:gd name="T104" fmla="*/ 2147483647 w 155"/>
                <a:gd name="T105" fmla="*/ 2147483647 h 261"/>
                <a:gd name="T106" fmla="*/ 2147483647 w 155"/>
                <a:gd name="T107" fmla="*/ 2147483647 h 261"/>
                <a:gd name="T108" fmla="*/ 2147483647 w 155"/>
                <a:gd name="T109" fmla="*/ 2147483647 h 261"/>
                <a:gd name="T110" fmla="*/ 2147483647 w 155"/>
                <a:gd name="T111" fmla="*/ 2147483647 h 261"/>
                <a:gd name="T112" fmla="*/ 2147483647 w 155"/>
                <a:gd name="T113" fmla="*/ 2147483647 h 261"/>
                <a:gd name="T114" fmla="*/ 2147483647 w 155"/>
                <a:gd name="T115" fmla="*/ 2147483647 h 261"/>
                <a:gd name="T116" fmla="*/ 2147483647 w 155"/>
                <a:gd name="T117" fmla="*/ 2147483647 h 261"/>
                <a:gd name="T118" fmla="*/ 2147483647 w 155"/>
                <a:gd name="T119" fmla="*/ 2147483647 h 261"/>
                <a:gd name="T120" fmla="*/ 2147483647 w 155"/>
                <a:gd name="T121" fmla="*/ 2147483647 h 26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55"/>
                <a:gd name="T184" fmla="*/ 0 h 261"/>
                <a:gd name="T185" fmla="*/ 155 w 155"/>
                <a:gd name="T186" fmla="*/ 261 h 26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55" h="261">
                  <a:moveTo>
                    <a:pt x="50" y="0"/>
                  </a:moveTo>
                  <a:lnTo>
                    <a:pt x="50" y="3"/>
                  </a:lnTo>
                  <a:lnTo>
                    <a:pt x="52" y="3"/>
                  </a:lnTo>
                  <a:lnTo>
                    <a:pt x="52" y="6"/>
                  </a:lnTo>
                  <a:lnTo>
                    <a:pt x="50" y="6"/>
                  </a:lnTo>
                  <a:lnTo>
                    <a:pt x="52" y="6"/>
                  </a:lnTo>
                  <a:lnTo>
                    <a:pt x="52" y="9"/>
                  </a:lnTo>
                  <a:lnTo>
                    <a:pt x="52" y="12"/>
                  </a:lnTo>
                  <a:lnTo>
                    <a:pt x="55" y="12"/>
                  </a:lnTo>
                  <a:lnTo>
                    <a:pt x="58" y="12"/>
                  </a:lnTo>
                  <a:lnTo>
                    <a:pt x="58" y="15"/>
                  </a:lnTo>
                  <a:lnTo>
                    <a:pt x="61" y="17"/>
                  </a:lnTo>
                  <a:lnTo>
                    <a:pt x="58" y="17"/>
                  </a:lnTo>
                  <a:lnTo>
                    <a:pt x="61" y="17"/>
                  </a:lnTo>
                  <a:lnTo>
                    <a:pt x="61" y="20"/>
                  </a:lnTo>
                  <a:lnTo>
                    <a:pt x="61" y="23"/>
                  </a:lnTo>
                  <a:lnTo>
                    <a:pt x="64" y="23"/>
                  </a:lnTo>
                  <a:lnTo>
                    <a:pt x="64" y="26"/>
                  </a:lnTo>
                  <a:lnTo>
                    <a:pt x="67" y="26"/>
                  </a:lnTo>
                  <a:lnTo>
                    <a:pt x="67" y="29"/>
                  </a:lnTo>
                  <a:lnTo>
                    <a:pt x="70" y="29"/>
                  </a:lnTo>
                  <a:lnTo>
                    <a:pt x="70" y="32"/>
                  </a:lnTo>
                  <a:lnTo>
                    <a:pt x="73" y="32"/>
                  </a:lnTo>
                  <a:lnTo>
                    <a:pt x="73" y="35"/>
                  </a:lnTo>
                  <a:lnTo>
                    <a:pt x="76" y="35"/>
                  </a:lnTo>
                  <a:lnTo>
                    <a:pt x="76" y="38"/>
                  </a:lnTo>
                  <a:lnTo>
                    <a:pt x="79" y="38"/>
                  </a:lnTo>
                  <a:lnTo>
                    <a:pt x="79" y="41"/>
                  </a:lnTo>
                  <a:lnTo>
                    <a:pt x="79" y="44"/>
                  </a:lnTo>
                  <a:lnTo>
                    <a:pt x="79" y="47"/>
                  </a:lnTo>
                  <a:lnTo>
                    <a:pt x="82" y="47"/>
                  </a:lnTo>
                  <a:lnTo>
                    <a:pt x="82" y="50"/>
                  </a:lnTo>
                  <a:lnTo>
                    <a:pt x="85" y="50"/>
                  </a:lnTo>
                  <a:lnTo>
                    <a:pt x="85" y="53"/>
                  </a:lnTo>
                  <a:lnTo>
                    <a:pt x="88" y="53"/>
                  </a:lnTo>
                  <a:lnTo>
                    <a:pt x="91" y="53"/>
                  </a:lnTo>
                  <a:lnTo>
                    <a:pt x="91" y="56"/>
                  </a:lnTo>
                  <a:lnTo>
                    <a:pt x="94" y="56"/>
                  </a:lnTo>
                  <a:lnTo>
                    <a:pt x="94" y="53"/>
                  </a:lnTo>
                  <a:lnTo>
                    <a:pt x="96" y="53"/>
                  </a:lnTo>
                  <a:lnTo>
                    <a:pt x="99" y="53"/>
                  </a:lnTo>
                  <a:lnTo>
                    <a:pt x="102" y="53"/>
                  </a:lnTo>
                  <a:lnTo>
                    <a:pt x="105" y="53"/>
                  </a:lnTo>
                  <a:lnTo>
                    <a:pt x="105" y="56"/>
                  </a:lnTo>
                  <a:lnTo>
                    <a:pt x="108" y="56"/>
                  </a:lnTo>
                  <a:lnTo>
                    <a:pt x="108" y="59"/>
                  </a:lnTo>
                  <a:lnTo>
                    <a:pt x="111" y="59"/>
                  </a:lnTo>
                  <a:lnTo>
                    <a:pt x="111" y="61"/>
                  </a:lnTo>
                  <a:lnTo>
                    <a:pt x="111" y="64"/>
                  </a:lnTo>
                  <a:lnTo>
                    <a:pt x="114" y="64"/>
                  </a:lnTo>
                  <a:lnTo>
                    <a:pt x="117" y="64"/>
                  </a:lnTo>
                  <a:lnTo>
                    <a:pt x="120" y="64"/>
                  </a:lnTo>
                  <a:lnTo>
                    <a:pt x="123" y="64"/>
                  </a:lnTo>
                  <a:lnTo>
                    <a:pt x="126" y="64"/>
                  </a:lnTo>
                  <a:lnTo>
                    <a:pt x="126" y="67"/>
                  </a:lnTo>
                  <a:lnTo>
                    <a:pt x="129" y="67"/>
                  </a:lnTo>
                  <a:lnTo>
                    <a:pt x="132" y="67"/>
                  </a:lnTo>
                  <a:lnTo>
                    <a:pt x="132" y="70"/>
                  </a:lnTo>
                  <a:lnTo>
                    <a:pt x="135" y="70"/>
                  </a:lnTo>
                  <a:lnTo>
                    <a:pt x="135" y="73"/>
                  </a:lnTo>
                  <a:lnTo>
                    <a:pt x="138" y="73"/>
                  </a:lnTo>
                  <a:lnTo>
                    <a:pt x="140" y="73"/>
                  </a:lnTo>
                  <a:lnTo>
                    <a:pt x="143" y="73"/>
                  </a:lnTo>
                  <a:lnTo>
                    <a:pt x="143" y="76"/>
                  </a:lnTo>
                  <a:lnTo>
                    <a:pt x="143" y="79"/>
                  </a:lnTo>
                  <a:lnTo>
                    <a:pt x="143" y="82"/>
                  </a:lnTo>
                  <a:lnTo>
                    <a:pt x="143" y="88"/>
                  </a:lnTo>
                  <a:lnTo>
                    <a:pt x="143" y="91"/>
                  </a:lnTo>
                  <a:lnTo>
                    <a:pt x="143" y="94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3" y="105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3" y="129"/>
                  </a:lnTo>
                  <a:lnTo>
                    <a:pt x="143" y="132"/>
                  </a:lnTo>
                  <a:lnTo>
                    <a:pt x="146" y="132"/>
                  </a:lnTo>
                  <a:lnTo>
                    <a:pt x="149" y="132"/>
                  </a:lnTo>
                  <a:lnTo>
                    <a:pt x="149" y="135"/>
                  </a:lnTo>
                  <a:lnTo>
                    <a:pt x="149" y="138"/>
                  </a:lnTo>
                  <a:lnTo>
                    <a:pt x="152" y="138"/>
                  </a:lnTo>
                  <a:lnTo>
                    <a:pt x="152" y="141"/>
                  </a:lnTo>
                  <a:lnTo>
                    <a:pt x="152" y="144"/>
                  </a:lnTo>
                  <a:lnTo>
                    <a:pt x="155" y="144"/>
                  </a:lnTo>
                  <a:lnTo>
                    <a:pt x="155" y="146"/>
                  </a:lnTo>
                  <a:lnTo>
                    <a:pt x="152" y="146"/>
                  </a:lnTo>
                  <a:lnTo>
                    <a:pt x="149" y="146"/>
                  </a:lnTo>
                  <a:lnTo>
                    <a:pt x="146" y="146"/>
                  </a:lnTo>
                  <a:lnTo>
                    <a:pt x="143" y="146"/>
                  </a:lnTo>
                  <a:lnTo>
                    <a:pt x="140" y="146"/>
                  </a:lnTo>
                  <a:lnTo>
                    <a:pt x="140" y="149"/>
                  </a:lnTo>
                  <a:lnTo>
                    <a:pt x="138" y="149"/>
                  </a:lnTo>
                  <a:lnTo>
                    <a:pt x="135" y="149"/>
                  </a:lnTo>
                  <a:lnTo>
                    <a:pt x="135" y="152"/>
                  </a:lnTo>
                  <a:lnTo>
                    <a:pt x="132" y="152"/>
                  </a:lnTo>
                  <a:lnTo>
                    <a:pt x="132" y="155"/>
                  </a:lnTo>
                  <a:lnTo>
                    <a:pt x="129" y="155"/>
                  </a:lnTo>
                  <a:lnTo>
                    <a:pt x="129" y="158"/>
                  </a:lnTo>
                  <a:lnTo>
                    <a:pt x="129" y="161"/>
                  </a:lnTo>
                  <a:lnTo>
                    <a:pt x="126" y="161"/>
                  </a:lnTo>
                  <a:lnTo>
                    <a:pt x="123" y="161"/>
                  </a:lnTo>
                  <a:lnTo>
                    <a:pt x="123" y="164"/>
                  </a:lnTo>
                  <a:lnTo>
                    <a:pt x="123" y="167"/>
                  </a:lnTo>
                  <a:lnTo>
                    <a:pt x="120" y="167"/>
                  </a:lnTo>
                  <a:lnTo>
                    <a:pt x="120" y="170"/>
                  </a:lnTo>
                  <a:lnTo>
                    <a:pt x="117" y="170"/>
                  </a:lnTo>
                  <a:lnTo>
                    <a:pt x="117" y="173"/>
                  </a:lnTo>
                  <a:lnTo>
                    <a:pt x="117" y="176"/>
                  </a:lnTo>
                  <a:lnTo>
                    <a:pt x="114" y="176"/>
                  </a:lnTo>
                  <a:lnTo>
                    <a:pt x="111" y="176"/>
                  </a:lnTo>
                  <a:lnTo>
                    <a:pt x="108" y="176"/>
                  </a:lnTo>
                  <a:lnTo>
                    <a:pt x="108" y="179"/>
                  </a:lnTo>
                  <a:lnTo>
                    <a:pt x="105" y="179"/>
                  </a:lnTo>
                  <a:lnTo>
                    <a:pt x="105" y="182"/>
                  </a:lnTo>
                  <a:lnTo>
                    <a:pt x="102" y="182"/>
                  </a:lnTo>
                  <a:lnTo>
                    <a:pt x="102" y="185"/>
                  </a:lnTo>
                  <a:lnTo>
                    <a:pt x="102" y="188"/>
                  </a:lnTo>
                  <a:lnTo>
                    <a:pt x="99" y="188"/>
                  </a:lnTo>
                  <a:lnTo>
                    <a:pt x="99" y="190"/>
                  </a:lnTo>
                  <a:lnTo>
                    <a:pt x="96" y="190"/>
                  </a:lnTo>
                  <a:lnTo>
                    <a:pt x="94" y="190"/>
                  </a:lnTo>
                  <a:lnTo>
                    <a:pt x="94" y="193"/>
                  </a:lnTo>
                  <a:lnTo>
                    <a:pt x="91" y="193"/>
                  </a:lnTo>
                  <a:lnTo>
                    <a:pt x="88" y="193"/>
                  </a:lnTo>
                  <a:lnTo>
                    <a:pt x="85" y="196"/>
                  </a:lnTo>
                  <a:lnTo>
                    <a:pt x="82" y="196"/>
                  </a:lnTo>
                  <a:lnTo>
                    <a:pt x="82" y="199"/>
                  </a:lnTo>
                  <a:lnTo>
                    <a:pt x="79" y="199"/>
                  </a:lnTo>
                  <a:lnTo>
                    <a:pt x="79" y="202"/>
                  </a:lnTo>
                  <a:lnTo>
                    <a:pt x="76" y="202"/>
                  </a:lnTo>
                  <a:lnTo>
                    <a:pt x="76" y="205"/>
                  </a:lnTo>
                  <a:lnTo>
                    <a:pt x="76" y="208"/>
                  </a:lnTo>
                  <a:lnTo>
                    <a:pt x="79" y="208"/>
                  </a:lnTo>
                  <a:lnTo>
                    <a:pt x="79" y="211"/>
                  </a:lnTo>
                  <a:lnTo>
                    <a:pt x="76" y="211"/>
                  </a:lnTo>
                  <a:lnTo>
                    <a:pt x="76" y="214"/>
                  </a:lnTo>
                  <a:lnTo>
                    <a:pt x="73" y="214"/>
                  </a:lnTo>
                  <a:lnTo>
                    <a:pt x="76" y="214"/>
                  </a:lnTo>
                  <a:lnTo>
                    <a:pt x="76" y="217"/>
                  </a:lnTo>
                  <a:lnTo>
                    <a:pt x="76" y="220"/>
                  </a:lnTo>
                  <a:lnTo>
                    <a:pt x="76" y="223"/>
                  </a:lnTo>
                  <a:lnTo>
                    <a:pt x="73" y="223"/>
                  </a:lnTo>
                  <a:lnTo>
                    <a:pt x="70" y="223"/>
                  </a:lnTo>
                  <a:lnTo>
                    <a:pt x="70" y="226"/>
                  </a:lnTo>
                  <a:lnTo>
                    <a:pt x="70" y="229"/>
                  </a:lnTo>
                  <a:lnTo>
                    <a:pt x="67" y="229"/>
                  </a:lnTo>
                  <a:lnTo>
                    <a:pt x="64" y="229"/>
                  </a:lnTo>
                  <a:lnTo>
                    <a:pt x="61" y="229"/>
                  </a:lnTo>
                  <a:lnTo>
                    <a:pt x="61" y="232"/>
                  </a:lnTo>
                  <a:lnTo>
                    <a:pt x="61" y="229"/>
                  </a:lnTo>
                  <a:lnTo>
                    <a:pt x="58" y="229"/>
                  </a:lnTo>
                  <a:lnTo>
                    <a:pt x="55" y="229"/>
                  </a:lnTo>
                  <a:lnTo>
                    <a:pt x="55" y="232"/>
                  </a:lnTo>
                  <a:lnTo>
                    <a:pt x="52" y="232"/>
                  </a:lnTo>
                  <a:lnTo>
                    <a:pt x="52" y="234"/>
                  </a:lnTo>
                  <a:lnTo>
                    <a:pt x="50" y="234"/>
                  </a:lnTo>
                  <a:lnTo>
                    <a:pt x="47" y="234"/>
                  </a:lnTo>
                  <a:lnTo>
                    <a:pt x="44" y="234"/>
                  </a:lnTo>
                  <a:lnTo>
                    <a:pt x="44" y="237"/>
                  </a:lnTo>
                  <a:lnTo>
                    <a:pt x="41" y="237"/>
                  </a:lnTo>
                  <a:lnTo>
                    <a:pt x="38" y="237"/>
                  </a:lnTo>
                  <a:lnTo>
                    <a:pt x="38" y="240"/>
                  </a:lnTo>
                  <a:lnTo>
                    <a:pt x="38" y="243"/>
                  </a:lnTo>
                  <a:lnTo>
                    <a:pt x="35" y="243"/>
                  </a:lnTo>
                  <a:lnTo>
                    <a:pt x="35" y="240"/>
                  </a:lnTo>
                  <a:lnTo>
                    <a:pt x="35" y="243"/>
                  </a:lnTo>
                  <a:lnTo>
                    <a:pt x="35" y="246"/>
                  </a:lnTo>
                  <a:lnTo>
                    <a:pt x="35" y="249"/>
                  </a:lnTo>
                  <a:lnTo>
                    <a:pt x="38" y="249"/>
                  </a:lnTo>
                  <a:lnTo>
                    <a:pt x="38" y="252"/>
                  </a:lnTo>
                  <a:lnTo>
                    <a:pt x="38" y="255"/>
                  </a:lnTo>
                  <a:lnTo>
                    <a:pt x="35" y="255"/>
                  </a:lnTo>
                  <a:lnTo>
                    <a:pt x="35" y="258"/>
                  </a:lnTo>
                  <a:lnTo>
                    <a:pt x="32" y="258"/>
                  </a:lnTo>
                  <a:lnTo>
                    <a:pt x="32" y="261"/>
                  </a:lnTo>
                  <a:lnTo>
                    <a:pt x="29" y="261"/>
                  </a:lnTo>
                  <a:lnTo>
                    <a:pt x="26" y="261"/>
                  </a:lnTo>
                  <a:lnTo>
                    <a:pt x="23" y="261"/>
                  </a:lnTo>
                  <a:lnTo>
                    <a:pt x="23" y="258"/>
                  </a:lnTo>
                  <a:lnTo>
                    <a:pt x="20" y="258"/>
                  </a:lnTo>
                  <a:lnTo>
                    <a:pt x="17" y="258"/>
                  </a:lnTo>
                  <a:lnTo>
                    <a:pt x="14" y="258"/>
                  </a:lnTo>
                  <a:lnTo>
                    <a:pt x="11" y="258"/>
                  </a:lnTo>
                  <a:lnTo>
                    <a:pt x="8" y="258"/>
                  </a:lnTo>
                  <a:lnTo>
                    <a:pt x="6" y="258"/>
                  </a:lnTo>
                  <a:lnTo>
                    <a:pt x="6" y="261"/>
                  </a:lnTo>
                  <a:lnTo>
                    <a:pt x="6" y="258"/>
                  </a:lnTo>
                  <a:lnTo>
                    <a:pt x="3" y="258"/>
                  </a:lnTo>
                  <a:lnTo>
                    <a:pt x="3" y="255"/>
                  </a:lnTo>
                  <a:lnTo>
                    <a:pt x="6" y="255"/>
                  </a:lnTo>
                  <a:lnTo>
                    <a:pt x="6" y="252"/>
                  </a:lnTo>
                  <a:lnTo>
                    <a:pt x="3" y="252"/>
                  </a:lnTo>
                  <a:lnTo>
                    <a:pt x="3" y="249"/>
                  </a:lnTo>
                  <a:lnTo>
                    <a:pt x="3" y="246"/>
                  </a:lnTo>
                  <a:lnTo>
                    <a:pt x="0" y="246"/>
                  </a:lnTo>
                  <a:lnTo>
                    <a:pt x="0" y="243"/>
                  </a:lnTo>
                  <a:lnTo>
                    <a:pt x="3" y="243"/>
                  </a:lnTo>
                  <a:lnTo>
                    <a:pt x="3" y="240"/>
                  </a:lnTo>
                  <a:lnTo>
                    <a:pt x="6" y="240"/>
                  </a:lnTo>
                  <a:lnTo>
                    <a:pt x="6" y="237"/>
                  </a:lnTo>
                  <a:lnTo>
                    <a:pt x="3" y="237"/>
                  </a:lnTo>
                  <a:lnTo>
                    <a:pt x="3" y="234"/>
                  </a:lnTo>
                  <a:lnTo>
                    <a:pt x="6" y="234"/>
                  </a:lnTo>
                  <a:lnTo>
                    <a:pt x="3" y="234"/>
                  </a:lnTo>
                  <a:lnTo>
                    <a:pt x="3" y="232"/>
                  </a:lnTo>
                  <a:lnTo>
                    <a:pt x="6" y="232"/>
                  </a:lnTo>
                  <a:lnTo>
                    <a:pt x="3" y="232"/>
                  </a:lnTo>
                  <a:lnTo>
                    <a:pt x="6" y="232"/>
                  </a:lnTo>
                  <a:lnTo>
                    <a:pt x="6" y="229"/>
                  </a:lnTo>
                  <a:lnTo>
                    <a:pt x="6" y="226"/>
                  </a:lnTo>
                  <a:lnTo>
                    <a:pt x="6" y="229"/>
                  </a:lnTo>
                  <a:lnTo>
                    <a:pt x="8" y="229"/>
                  </a:lnTo>
                  <a:lnTo>
                    <a:pt x="8" y="226"/>
                  </a:lnTo>
                  <a:lnTo>
                    <a:pt x="11" y="226"/>
                  </a:lnTo>
                  <a:lnTo>
                    <a:pt x="8" y="226"/>
                  </a:lnTo>
                  <a:lnTo>
                    <a:pt x="11" y="226"/>
                  </a:lnTo>
                  <a:lnTo>
                    <a:pt x="11" y="223"/>
                  </a:lnTo>
                  <a:lnTo>
                    <a:pt x="11" y="220"/>
                  </a:lnTo>
                  <a:lnTo>
                    <a:pt x="8" y="220"/>
                  </a:lnTo>
                  <a:lnTo>
                    <a:pt x="8" y="223"/>
                  </a:lnTo>
                  <a:lnTo>
                    <a:pt x="6" y="223"/>
                  </a:lnTo>
                  <a:lnTo>
                    <a:pt x="6" y="220"/>
                  </a:lnTo>
                  <a:lnTo>
                    <a:pt x="6" y="217"/>
                  </a:lnTo>
                  <a:lnTo>
                    <a:pt x="3" y="217"/>
                  </a:lnTo>
                  <a:lnTo>
                    <a:pt x="6" y="217"/>
                  </a:lnTo>
                  <a:lnTo>
                    <a:pt x="3" y="214"/>
                  </a:lnTo>
                  <a:lnTo>
                    <a:pt x="6" y="214"/>
                  </a:lnTo>
                  <a:lnTo>
                    <a:pt x="6" y="211"/>
                  </a:lnTo>
                  <a:lnTo>
                    <a:pt x="3" y="211"/>
                  </a:lnTo>
                  <a:lnTo>
                    <a:pt x="6" y="211"/>
                  </a:lnTo>
                  <a:lnTo>
                    <a:pt x="8" y="211"/>
                  </a:lnTo>
                  <a:lnTo>
                    <a:pt x="8" y="208"/>
                  </a:lnTo>
                  <a:lnTo>
                    <a:pt x="8" y="205"/>
                  </a:lnTo>
                  <a:lnTo>
                    <a:pt x="11" y="205"/>
                  </a:lnTo>
                  <a:lnTo>
                    <a:pt x="11" y="202"/>
                  </a:lnTo>
                  <a:lnTo>
                    <a:pt x="11" y="199"/>
                  </a:lnTo>
                  <a:lnTo>
                    <a:pt x="8" y="199"/>
                  </a:lnTo>
                  <a:lnTo>
                    <a:pt x="8" y="196"/>
                  </a:lnTo>
                  <a:lnTo>
                    <a:pt x="8" y="193"/>
                  </a:lnTo>
                  <a:lnTo>
                    <a:pt x="8" y="190"/>
                  </a:lnTo>
                  <a:lnTo>
                    <a:pt x="8" y="188"/>
                  </a:lnTo>
                  <a:lnTo>
                    <a:pt x="6" y="188"/>
                  </a:lnTo>
                  <a:lnTo>
                    <a:pt x="6" y="185"/>
                  </a:lnTo>
                  <a:lnTo>
                    <a:pt x="8" y="185"/>
                  </a:lnTo>
                  <a:lnTo>
                    <a:pt x="6" y="185"/>
                  </a:lnTo>
                  <a:lnTo>
                    <a:pt x="8" y="185"/>
                  </a:lnTo>
                  <a:lnTo>
                    <a:pt x="11" y="185"/>
                  </a:lnTo>
                  <a:lnTo>
                    <a:pt x="14" y="185"/>
                  </a:lnTo>
                  <a:lnTo>
                    <a:pt x="14" y="188"/>
                  </a:lnTo>
                  <a:lnTo>
                    <a:pt x="14" y="185"/>
                  </a:lnTo>
                  <a:lnTo>
                    <a:pt x="17" y="185"/>
                  </a:lnTo>
                  <a:lnTo>
                    <a:pt x="17" y="182"/>
                  </a:lnTo>
                  <a:lnTo>
                    <a:pt x="14" y="182"/>
                  </a:lnTo>
                  <a:lnTo>
                    <a:pt x="14" y="179"/>
                  </a:lnTo>
                  <a:lnTo>
                    <a:pt x="17" y="179"/>
                  </a:lnTo>
                  <a:lnTo>
                    <a:pt x="17" y="176"/>
                  </a:lnTo>
                  <a:lnTo>
                    <a:pt x="17" y="173"/>
                  </a:lnTo>
                  <a:lnTo>
                    <a:pt x="17" y="170"/>
                  </a:lnTo>
                  <a:lnTo>
                    <a:pt x="17" y="167"/>
                  </a:lnTo>
                  <a:lnTo>
                    <a:pt x="20" y="167"/>
                  </a:lnTo>
                  <a:lnTo>
                    <a:pt x="17" y="167"/>
                  </a:lnTo>
                  <a:lnTo>
                    <a:pt x="17" y="164"/>
                  </a:lnTo>
                  <a:lnTo>
                    <a:pt x="17" y="161"/>
                  </a:lnTo>
                  <a:lnTo>
                    <a:pt x="17" y="158"/>
                  </a:lnTo>
                  <a:lnTo>
                    <a:pt x="17" y="155"/>
                  </a:lnTo>
                  <a:lnTo>
                    <a:pt x="17" y="152"/>
                  </a:lnTo>
                  <a:lnTo>
                    <a:pt x="17" y="149"/>
                  </a:lnTo>
                  <a:lnTo>
                    <a:pt x="14" y="149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20" y="146"/>
                  </a:lnTo>
                  <a:lnTo>
                    <a:pt x="23" y="144"/>
                  </a:lnTo>
                  <a:lnTo>
                    <a:pt x="26" y="144"/>
                  </a:lnTo>
                  <a:lnTo>
                    <a:pt x="26" y="141"/>
                  </a:lnTo>
                  <a:lnTo>
                    <a:pt x="29" y="141"/>
                  </a:lnTo>
                  <a:lnTo>
                    <a:pt x="32" y="138"/>
                  </a:lnTo>
                  <a:lnTo>
                    <a:pt x="32" y="141"/>
                  </a:lnTo>
                  <a:lnTo>
                    <a:pt x="35" y="141"/>
                  </a:lnTo>
                  <a:lnTo>
                    <a:pt x="35" y="138"/>
                  </a:lnTo>
                  <a:lnTo>
                    <a:pt x="38" y="138"/>
                  </a:lnTo>
                  <a:lnTo>
                    <a:pt x="38" y="135"/>
                  </a:lnTo>
                  <a:lnTo>
                    <a:pt x="38" y="132"/>
                  </a:lnTo>
                  <a:lnTo>
                    <a:pt x="38" y="129"/>
                  </a:lnTo>
                  <a:lnTo>
                    <a:pt x="41" y="129"/>
                  </a:lnTo>
                  <a:lnTo>
                    <a:pt x="38" y="129"/>
                  </a:lnTo>
                  <a:lnTo>
                    <a:pt x="38" y="126"/>
                  </a:lnTo>
                  <a:lnTo>
                    <a:pt x="35" y="126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32" y="120"/>
                  </a:lnTo>
                  <a:lnTo>
                    <a:pt x="32" y="117"/>
                  </a:lnTo>
                  <a:lnTo>
                    <a:pt x="32" y="114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32" y="111"/>
                  </a:lnTo>
                  <a:lnTo>
                    <a:pt x="32" y="108"/>
                  </a:lnTo>
                  <a:lnTo>
                    <a:pt x="29" y="108"/>
                  </a:lnTo>
                  <a:lnTo>
                    <a:pt x="29" y="105"/>
                  </a:lnTo>
                  <a:lnTo>
                    <a:pt x="32" y="105"/>
                  </a:lnTo>
                  <a:lnTo>
                    <a:pt x="29" y="105"/>
                  </a:lnTo>
                  <a:lnTo>
                    <a:pt x="29" y="103"/>
                  </a:lnTo>
                  <a:lnTo>
                    <a:pt x="29" y="100"/>
                  </a:lnTo>
                  <a:lnTo>
                    <a:pt x="26" y="100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3" y="94"/>
                  </a:lnTo>
                  <a:lnTo>
                    <a:pt x="23" y="91"/>
                  </a:lnTo>
                  <a:lnTo>
                    <a:pt x="26" y="91"/>
                  </a:lnTo>
                  <a:lnTo>
                    <a:pt x="23" y="91"/>
                  </a:lnTo>
                  <a:lnTo>
                    <a:pt x="23" y="88"/>
                  </a:lnTo>
                  <a:lnTo>
                    <a:pt x="20" y="88"/>
                  </a:lnTo>
                  <a:lnTo>
                    <a:pt x="20" y="85"/>
                  </a:lnTo>
                  <a:lnTo>
                    <a:pt x="20" y="82"/>
                  </a:lnTo>
                  <a:lnTo>
                    <a:pt x="20" y="79"/>
                  </a:lnTo>
                  <a:lnTo>
                    <a:pt x="23" y="79"/>
                  </a:lnTo>
                  <a:lnTo>
                    <a:pt x="23" y="76"/>
                  </a:lnTo>
                  <a:lnTo>
                    <a:pt x="23" y="73"/>
                  </a:lnTo>
                  <a:lnTo>
                    <a:pt x="23" y="70"/>
                  </a:lnTo>
                  <a:lnTo>
                    <a:pt x="20" y="70"/>
                  </a:lnTo>
                  <a:lnTo>
                    <a:pt x="20" y="67"/>
                  </a:lnTo>
                  <a:lnTo>
                    <a:pt x="20" y="64"/>
                  </a:lnTo>
                  <a:lnTo>
                    <a:pt x="20" y="61"/>
                  </a:lnTo>
                  <a:lnTo>
                    <a:pt x="23" y="61"/>
                  </a:lnTo>
                  <a:lnTo>
                    <a:pt x="23" y="59"/>
                  </a:lnTo>
                  <a:lnTo>
                    <a:pt x="23" y="56"/>
                  </a:lnTo>
                  <a:lnTo>
                    <a:pt x="23" y="53"/>
                  </a:lnTo>
                  <a:lnTo>
                    <a:pt x="23" y="50"/>
                  </a:lnTo>
                  <a:lnTo>
                    <a:pt x="20" y="50"/>
                  </a:lnTo>
                  <a:lnTo>
                    <a:pt x="20" y="47"/>
                  </a:lnTo>
                  <a:lnTo>
                    <a:pt x="23" y="47"/>
                  </a:lnTo>
                  <a:lnTo>
                    <a:pt x="23" y="44"/>
                  </a:lnTo>
                  <a:lnTo>
                    <a:pt x="20" y="44"/>
                  </a:lnTo>
                  <a:lnTo>
                    <a:pt x="20" y="41"/>
                  </a:lnTo>
                  <a:lnTo>
                    <a:pt x="20" y="38"/>
                  </a:lnTo>
                  <a:lnTo>
                    <a:pt x="23" y="38"/>
                  </a:lnTo>
                  <a:lnTo>
                    <a:pt x="23" y="35"/>
                  </a:lnTo>
                  <a:lnTo>
                    <a:pt x="23" y="32"/>
                  </a:lnTo>
                  <a:lnTo>
                    <a:pt x="26" y="32"/>
                  </a:lnTo>
                  <a:lnTo>
                    <a:pt x="26" y="29"/>
                  </a:lnTo>
                  <a:lnTo>
                    <a:pt x="26" y="26"/>
                  </a:lnTo>
                  <a:lnTo>
                    <a:pt x="23" y="26"/>
                  </a:lnTo>
                  <a:lnTo>
                    <a:pt x="23" y="23"/>
                  </a:lnTo>
                  <a:lnTo>
                    <a:pt x="26" y="23"/>
                  </a:lnTo>
                  <a:lnTo>
                    <a:pt x="26" y="20"/>
                  </a:lnTo>
                  <a:lnTo>
                    <a:pt x="29" y="20"/>
                  </a:lnTo>
                  <a:lnTo>
                    <a:pt x="29" y="23"/>
                  </a:lnTo>
                  <a:lnTo>
                    <a:pt x="29" y="20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29" y="17"/>
                  </a:lnTo>
                  <a:lnTo>
                    <a:pt x="32" y="17"/>
                  </a:lnTo>
                  <a:lnTo>
                    <a:pt x="35" y="17"/>
                  </a:lnTo>
                  <a:lnTo>
                    <a:pt x="35" y="15"/>
                  </a:lnTo>
                  <a:lnTo>
                    <a:pt x="35" y="17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8" y="12"/>
                  </a:lnTo>
                  <a:lnTo>
                    <a:pt x="41" y="12"/>
                  </a:lnTo>
                  <a:lnTo>
                    <a:pt x="41" y="9"/>
                  </a:lnTo>
                  <a:lnTo>
                    <a:pt x="38" y="9"/>
                  </a:lnTo>
                  <a:lnTo>
                    <a:pt x="41" y="9"/>
                  </a:lnTo>
                  <a:lnTo>
                    <a:pt x="41" y="6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Freeform 24"/>
            <p:cNvSpPr>
              <a:spLocks/>
            </p:cNvSpPr>
            <p:nvPr/>
          </p:nvSpPr>
          <p:spPr bwMode="auto">
            <a:xfrm>
              <a:off x="-226714" y="3327842"/>
              <a:ext cx="775373" cy="420305"/>
            </a:xfrm>
            <a:custGeom>
              <a:avLst/>
              <a:gdLst>
                <a:gd name="T0" fmla="*/ 2147483647 w 357"/>
                <a:gd name="T1" fmla="*/ 2147483647 h 238"/>
                <a:gd name="T2" fmla="*/ 2147483647 w 357"/>
                <a:gd name="T3" fmla="*/ 2147483647 h 238"/>
                <a:gd name="T4" fmla="*/ 2147483647 w 357"/>
                <a:gd name="T5" fmla="*/ 2147483647 h 238"/>
                <a:gd name="T6" fmla="*/ 2147483647 w 357"/>
                <a:gd name="T7" fmla="*/ 2147483647 h 238"/>
                <a:gd name="T8" fmla="*/ 2147483647 w 357"/>
                <a:gd name="T9" fmla="*/ 2147483647 h 238"/>
                <a:gd name="T10" fmla="*/ 2147483647 w 357"/>
                <a:gd name="T11" fmla="*/ 2147483647 h 238"/>
                <a:gd name="T12" fmla="*/ 2147483647 w 357"/>
                <a:gd name="T13" fmla="*/ 2147483647 h 238"/>
                <a:gd name="T14" fmla="*/ 2147483647 w 357"/>
                <a:gd name="T15" fmla="*/ 2147483647 h 238"/>
                <a:gd name="T16" fmla="*/ 2147483647 w 357"/>
                <a:gd name="T17" fmla="*/ 2147483647 h 238"/>
                <a:gd name="T18" fmla="*/ 2147483647 w 357"/>
                <a:gd name="T19" fmla="*/ 2147483647 h 238"/>
                <a:gd name="T20" fmla="*/ 2147483647 w 357"/>
                <a:gd name="T21" fmla="*/ 2147483647 h 238"/>
                <a:gd name="T22" fmla="*/ 2147483647 w 357"/>
                <a:gd name="T23" fmla="*/ 2147483647 h 238"/>
                <a:gd name="T24" fmla="*/ 2147483647 w 357"/>
                <a:gd name="T25" fmla="*/ 2147483647 h 238"/>
                <a:gd name="T26" fmla="*/ 2147483647 w 357"/>
                <a:gd name="T27" fmla="*/ 2147483647 h 238"/>
                <a:gd name="T28" fmla="*/ 2147483647 w 357"/>
                <a:gd name="T29" fmla="*/ 2147483647 h 238"/>
                <a:gd name="T30" fmla="*/ 2147483647 w 357"/>
                <a:gd name="T31" fmla="*/ 2147483647 h 238"/>
                <a:gd name="T32" fmla="*/ 2147483647 w 357"/>
                <a:gd name="T33" fmla="*/ 2147483647 h 238"/>
                <a:gd name="T34" fmla="*/ 2147483647 w 357"/>
                <a:gd name="T35" fmla="*/ 2147483647 h 238"/>
                <a:gd name="T36" fmla="*/ 2147483647 w 357"/>
                <a:gd name="T37" fmla="*/ 2147483647 h 238"/>
                <a:gd name="T38" fmla="*/ 2147483647 w 357"/>
                <a:gd name="T39" fmla="*/ 2147483647 h 238"/>
                <a:gd name="T40" fmla="*/ 2147483647 w 357"/>
                <a:gd name="T41" fmla="*/ 2147483647 h 238"/>
                <a:gd name="T42" fmla="*/ 2147483647 w 357"/>
                <a:gd name="T43" fmla="*/ 2147483647 h 238"/>
                <a:gd name="T44" fmla="*/ 2147483647 w 357"/>
                <a:gd name="T45" fmla="*/ 2147483647 h 238"/>
                <a:gd name="T46" fmla="*/ 2147483647 w 357"/>
                <a:gd name="T47" fmla="*/ 2147483647 h 238"/>
                <a:gd name="T48" fmla="*/ 2147483647 w 357"/>
                <a:gd name="T49" fmla="*/ 2147483647 h 238"/>
                <a:gd name="T50" fmla="*/ 2147483647 w 357"/>
                <a:gd name="T51" fmla="*/ 2147483647 h 238"/>
                <a:gd name="T52" fmla="*/ 2147483647 w 357"/>
                <a:gd name="T53" fmla="*/ 2147483647 h 238"/>
                <a:gd name="T54" fmla="*/ 2147483647 w 357"/>
                <a:gd name="T55" fmla="*/ 2147483647 h 238"/>
                <a:gd name="T56" fmla="*/ 2147483647 w 357"/>
                <a:gd name="T57" fmla="*/ 2147483647 h 238"/>
                <a:gd name="T58" fmla="*/ 2147483647 w 357"/>
                <a:gd name="T59" fmla="*/ 2147483647 h 238"/>
                <a:gd name="T60" fmla="*/ 2147483647 w 357"/>
                <a:gd name="T61" fmla="*/ 2147483647 h 238"/>
                <a:gd name="T62" fmla="*/ 2147483647 w 357"/>
                <a:gd name="T63" fmla="*/ 2147483647 h 238"/>
                <a:gd name="T64" fmla="*/ 2147483647 w 357"/>
                <a:gd name="T65" fmla="*/ 2147483647 h 238"/>
                <a:gd name="T66" fmla="*/ 2147483647 w 357"/>
                <a:gd name="T67" fmla="*/ 2147483647 h 238"/>
                <a:gd name="T68" fmla="*/ 2147483647 w 357"/>
                <a:gd name="T69" fmla="*/ 2147483647 h 238"/>
                <a:gd name="T70" fmla="*/ 2147483647 w 357"/>
                <a:gd name="T71" fmla="*/ 2147483647 h 238"/>
                <a:gd name="T72" fmla="*/ 2147483647 w 357"/>
                <a:gd name="T73" fmla="*/ 2147483647 h 238"/>
                <a:gd name="T74" fmla="*/ 2147483647 w 357"/>
                <a:gd name="T75" fmla="*/ 2147483647 h 238"/>
                <a:gd name="T76" fmla="*/ 2147483647 w 357"/>
                <a:gd name="T77" fmla="*/ 2147483647 h 238"/>
                <a:gd name="T78" fmla="*/ 2147483647 w 357"/>
                <a:gd name="T79" fmla="*/ 2147483647 h 238"/>
                <a:gd name="T80" fmla="*/ 2147483647 w 357"/>
                <a:gd name="T81" fmla="*/ 2147483647 h 238"/>
                <a:gd name="T82" fmla="*/ 0 w 357"/>
                <a:gd name="T83" fmla="*/ 2147483647 h 238"/>
                <a:gd name="T84" fmla="*/ 0 w 357"/>
                <a:gd name="T85" fmla="*/ 2147483647 h 238"/>
                <a:gd name="T86" fmla="*/ 2147483647 w 357"/>
                <a:gd name="T87" fmla="*/ 2147483647 h 238"/>
                <a:gd name="T88" fmla="*/ 2147483647 w 357"/>
                <a:gd name="T89" fmla="*/ 2147483647 h 238"/>
                <a:gd name="T90" fmla="*/ 2147483647 w 357"/>
                <a:gd name="T91" fmla="*/ 2147483647 h 238"/>
                <a:gd name="T92" fmla="*/ 2147483647 w 357"/>
                <a:gd name="T93" fmla="*/ 2147483647 h 238"/>
                <a:gd name="T94" fmla="*/ 2147483647 w 357"/>
                <a:gd name="T95" fmla="*/ 2147483647 h 238"/>
                <a:gd name="T96" fmla="*/ 2147483647 w 357"/>
                <a:gd name="T97" fmla="*/ 2147483647 h 238"/>
                <a:gd name="T98" fmla="*/ 2147483647 w 357"/>
                <a:gd name="T99" fmla="*/ 2147483647 h 238"/>
                <a:gd name="T100" fmla="*/ 2147483647 w 357"/>
                <a:gd name="T101" fmla="*/ 2147483647 h 238"/>
                <a:gd name="T102" fmla="*/ 2147483647 w 357"/>
                <a:gd name="T103" fmla="*/ 2147483647 h 238"/>
                <a:gd name="T104" fmla="*/ 2147483647 w 357"/>
                <a:gd name="T105" fmla="*/ 2147483647 h 238"/>
                <a:gd name="T106" fmla="*/ 2147483647 w 357"/>
                <a:gd name="T107" fmla="*/ 2147483647 h 238"/>
                <a:gd name="T108" fmla="*/ 2147483647 w 357"/>
                <a:gd name="T109" fmla="*/ 2147483647 h 238"/>
                <a:gd name="T110" fmla="*/ 2147483647 w 357"/>
                <a:gd name="T111" fmla="*/ 2147483647 h 238"/>
                <a:gd name="T112" fmla="*/ 2147483647 w 357"/>
                <a:gd name="T113" fmla="*/ 2147483647 h 238"/>
                <a:gd name="T114" fmla="*/ 2147483647 w 357"/>
                <a:gd name="T115" fmla="*/ 2147483647 h 23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57"/>
                <a:gd name="T175" fmla="*/ 0 h 238"/>
                <a:gd name="T176" fmla="*/ 357 w 357"/>
                <a:gd name="T177" fmla="*/ 238 h 23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57" h="238">
                  <a:moveTo>
                    <a:pt x="137" y="0"/>
                  </a:moveTo>
                  <a:lnTo>
                    <a:pt x="140" y="0"/>
                  </a:lnTo>
                  <a:lnTo>
                    <a:pt x="143" y="0"/>
                  </a:lnTo>
                  <a:lnTo>
                    <a:pt x="143" y="3"/>
                  </a:lnTo>
                  <a:lnTo>
                    <a:pt x="146" y="3"/>
                  </a:lnTo>
                  <a:lnTo>
                    <a:pt x="149" y="3"/>
                  </a:lnTo>
                  <a:lnTo>
                    <a:pt x="152" y="3"/>
                  </a:lnTo>
                  <a:lnTo>
                    <a:pt x="155" y="3"/>
                  </a:lnTo>
                  <a:lnTo>
                    <a:pt x="158" y="6"/>
                  </a:lnTo>
                  <a:lnTo>
                    <a:pt x="158" y="9"/>
                  </a:lnTo>
                  <a:lnTo>
                    <a:pt x="158" y="12"/>
                  </a:lnTo>
                  <a:lnTo>
                    <a:pt x="161" y="12"/>
                  </a:lnTo>
                  <a:lnTo>
                    <a:pt x="158" y="12"/>
                  </a:lnTo>
                  <a:lnTo>
                    <a:pt x="158" y="15"/>
                  </a:lnTo>
                  <a:lnTo>
                    <a:pt x="158" y="18"/>
                  </a:lnTo>
                  <a:lnTo>
                    <a:pt x="155" y="18"/>
                  </a:lnTo>
                  <a:lnTo>
                    <a:pt x="152" y="18"/>
                  </a:lnTo>
                  <a:lnTo>
                    <a:pt x="152" y="21"/>
                  </a:lnTo>
                  <a:lnTo>
                    <a:pt x="152" y="24"/>
                  </a:lnTo>
                  <a:lnTo>
                    <a:pt x="155" y="24"/>
                  </a:lnTo>
                  <a:lnTo>
                    <a:pt x="155" y="27"/>
                  </a:lnTo>
                  <a:lnTo>
                    <a:pt x="158" y="27"/>
                  </a:lnTo>
                  <a:lnTo>
                    <a:pt x="158" y="30"/>
                  </a:lnTo>
                  <a:lnTo>
                    <a:pt x="161" y="30"/>
                  </a:lnTo>
                  <a:lnTo>
                    <a:pt x="161" y="32"/>
                  </a:lnTo>
                  <a:lnTo>
                    <a:pt x="164" y="32"/>
                  </a:lnTo>
                  <a:lnTo>
                    <a:pt x="164" y="35"/>
                  </a:lnTo>
                  <a:lnTo>
                    <a:pt x="167" y="35"/>
                  </a:lnTo>
                  <a:lnTo>
                    <a:pt x="170" y="35"/>
                  </a:lnTo>
                  <a:lnTo>
                    <a:pt x="173" y="35"/>
                  </a:lnTo>
                  <a:lnTo>
                    <a:pt x="176" y="35"/>
                  </a:lnTo>
                  <a:lnTo>
                    <a:pt x="178" y="35"/>
                  </a:lnTo>
                  <a:lnTo>
                    <a:pt x="178" y="32"/>
                  </a:lnTo>
                  <a:lnTo>
                    <a:pt x="181" y="32"/>
                  </a:lnTo>
                  <a:lnTo>
                    <a:pt x="181" y="35"/>
                  </a:lnTo>
                  <a:lnTo>
                    <a:pt x="181" y="38"/>
                  </a:lnTo>
                  <a:lnTo>
                    <a:pt x="184" y="38"/>
                  </a:lnTo>
                  <a:lnTo>
                    <a:pt x="181" y="38"/>
                  </a:lnTo>
                  <a:lnTo>
                    <a:pt x="184" y="38"/>
                  </a:lnTo>
                  <a:lnTo>
                    <a:pt x="184" y="41"/>
                  </a:lnTo>
                  <a:lnTo>
                    <a:pt x="187" y="41"/>
                  </a:lnTo>
                  <a:lnTo>
                    <a:pt x="187" y="44"/>
                  </a:lnTo>
                  <a:lnTo>
                    <a:pt x="190" y="44"/>
                  </a:lnTo>
                  <a:lnTo>
                    <a:pt x="193" y="44"/>
                  </a:lnTo>
                  <a:lnTo>
                    <a:pt x="193" y="47"/>
                  </a:lnTo>
                  <a:lnTo>
                    <a:pt x="196" y="47"/>
                  </a:lnTo>
                  <a:lnTo>
                    <a:pt x="199" y="47"/>
                  </a:lnTo>
                  <a:lnTo>
                    <a:pt x="202" y="47"/>
                  </a:lnTo>
                  <a:lnTo>
                    <a:pt x="202" y="50"/>
                  </a:lnTo>
                  <a:lnTo>
                    <a:pt x="205" y="50"/>
                  </a:lnTo>
                  <a:lnTo>
                    <a:pt x="205" y="53"/>
                  </a:lnTo>
                  <a:lnTo>
                    <a:pt x="208" y="53"/>
                  </a:lnTo>
                  <a:lnTo>
                    <a:pt x="208" y="56"/>
                  </a:lnTo>
                  <a:lnTo>
                    <a:pt x="205" y="56"/>
                  </a:lnTo>
                  <a:lnTo>
                    <a:pt x="208" y="56"/>
                  </a:lnTo>
                  <a:lnTo>
                    <a:pt x="208" y="59"/>
                  </a:lnTo>
                  <a:lnTo>
                    <a:pt x="211" y="59"/>
                  </a:lnTo>
                  <a:lnTo>
                    <a:pt x="214" y="59"/>
                  </a:lnTo>
                  <a:lnTo>
                    <a:pt x="217" y="59"/>
                  </a:lnTo>
                  <a:lnTo>
                    <a:pt x="217" y="62"/>
                  </a:lnTo>
                  <a:lnTo>
                    <a:pt x="220" y="62"/>
                  </a:lnTo>
                  <a:lnTo>
                    <a:pt x="220" y="59"/>
                  </a:lnTo>
                  <a:lnTo>
                    <a:pt x="222" y="59"/>
                  </a:lnTo>
                  <a:lnTo>
                    <a:pt x="225" y="59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31" y="62"/>
                  </a:lnTo>
                  <a:lnTo>
                    <a:pt x="231" y="59"/>
                  </a:lnTo>
                  <a:lnTo>
                    <a:pt x="231" y="62"/>
                  </a:lnTo>
                  <a:lnTo>
                    <a:pt x="234" y="62"/>
                  </a:lnTo>
                  <a:lnTo>
                    <a:pt x="237" y="62"/>
                  </a:lnTo>
                  <a:lnTo>
                    <a:pt x="237" y="65"/>
                  </a:lnTo>
                  <a:lnTo>
                    <a:pt x="240" y="65"/>
                  </a:lnTo>
                  <a:lnTo>
                    <a:pt x="243" y="65"/>
                  </a:lnTo>
                  <a:lnTo>
                    <a:pt x="246" y="65"/>
                  </a:lnTo>
                  <a:lnTo>
                    <a:pt x="246" y="62"/>
                  </a:lnTo>
                  <a:lnTo>
                    <a:pt x="249" y="62"/>
                  </a:lnTo>
                  <a:lnTo>
                    <a:pt x="252" y="62"/>
                  </a:lnTo>
                  <a:lnTo>
                    <a:pt x="252" y="65"/>
                  </a:lnTo>
                  <a:lnTo>
                    <a:pt x="255" y="65"/>
                  </a:lnTo>
                  <a:lnTo>
                    <a:pt x="258" y="65"/>
                  </a:lnTo>
                  <a:lnTo>
                    <a:pt x="261" y="65"/>
                  </a:lnTo>
                  <a:lnTo>
                    <a:pt x="264" y="65"/>
                  </a:lnTo>
                  <a:lnTo>
                    <a:pt x="266" y="65"/>
                  </a:lnTo>
                  <a:lnTo>
                    <a:pt x="269" y="65"/>
                  </a:lnTo>
                  <a:lnTo>
                    <a:pt x="272" y="65"/>
                  </a:lnTo>
                  <a:lnTo>
                    <a:pt x="275" y="65"/>
                  </a:lnTo>
                  <a:lnTo>
                    <a:pt x="278" y="65"/>
                  </a:lnTo>
                  <a:lnTo>
                    <a:pt x="281" y="65"/>
                  </a:lnTo>
                  <a:lnTo>
                    <a:pt x="284" y="65"/>
                  </a:lnTo>
                  <a:lnTo>
                    <a:pt x="287" y="65"/>
                  </a:lnTo>
                  <a:lnTo>
                    <a:pt x="287" y="68"/>
                  </a:lnTo>
                  <a:lnTo>
                    <a:pt x="290" y="68"/>
                  </a:lnTo>
                  <a:lnTo>
                    <a:pt x="293" y="68"/>
                  </a:lnTo>
                  <a:lnTo>
                    <a:pt x="296" y="68"/>
                  </a:lnTo>
                  <a:lnTo>
                    <a:pt x="299" y="68"/>
                  </a:lnTo>
                  <a:lnTo>
                    <a:pt x="299" y="71"/>
                  </a:lnTo>
                  <a:lnTo>
                    <a:pt x="302" y="71"/>
                  </a:lnTo>
                  <a:lnTo>
                    <a:pt x="305" y="71"/>
                  </a:lnTo>
                  <a:lnTo>
                    <a:pt x="305" y="73"/>
                  </a:lnTo>
                  <a:lnTo>
                    <a:pt x="308" y="73"/>
                  </a:lnTo>
                  <a:lnTo>
                    <a:pt x="310" y="73"/>
                  </a:lnTo>
                  <a:lnTo>
                    <a:pt x="310" y="76"/>
                  </a:lnTo>
                  <a:lnTo>
                    <a:pt x="313" y="76"/>
                  </a:lnTo>
                  <a:lnTo>
                    <a:pt x="313" y="79"/>
                  </a:lnTo>
                  <a:lnTo>
                    <a:pt x="316" y="79"/>
                  </a:lnTo>
                  <a:lnTo>
                    <a:pt x="319" y="79"/>
                  </a:lnTo>
                  <a:lnTo>
                    <a:pt x="319" y="82"/>
                  </a:lnTo>
                  <a:lnTo>
                    <a:pt x="322" y="82"/>
                  </a:lnTo>
                  <a:lnTo>
                    <a:pt x="322" y="85"/>
                  </a:lnTo>
                  <a:lnTo>
                    <a:pt x="325" y="85"/>
                  </a:lnTo>
                  <a:lnTo>
                    <a:pt x="325" y="88"/>
                  </a:lnTo>
                  <a:lnTo>
                    <a:pt x="328" y="88"/>
                  </a:lnTo>
                  <a:lnTo>
                    <a:pt x="331" y="88"/>
                  </a:lnTo>
                  <a:lnTo>
                    <a:pt x="331" y="91"/>
                  </a:lnTo>
                  <a:lnTo>
                    <a:pt x="334" y="91"/>
                  </a:lnTo>
                  <a:lnTo>
                    <a:pt x="337" y="91"/>
                  </a:lnTo>
                  <a:lnTo>
                    <a:pt x="334" y="94"/>
                  </a:lnTo>
                  <a:lnTo>
                    <a:pt x="334" y="97"/>
                  </a:lnTo>
                  <a:lnTo>
                    <a:pt x="334" y="103"/>
                  </a:lnTo>
                  <a:lnTo>
                    <a:pt x="334" y="106"/>
                  </a:lnTo>
                  <a:lnTo>
                    <a:pt x="334" y="109"/>
                  </a:lnTo>
                  <a:lnTo>
                    <a:pt x="334" y="112"/>
                  </a:lnTo>
                  <a:lnTo>
                    <a:pt x="334" y="117"/>
                  </a:lnTo>
                  <a:lnTo>
                    <a:pt x="334" y="120"/>
                  </a:lnTo>
                  <a:lnTo>
                    <a:pt x="334" y="123"/>
                  </a:lnTo>
                  <a:lnTo>
                    <a:pt x="334" y="126"/>
                  </a:lnTo>
                  <a:lnTo>
                    <a:pt x="334" y="138"/>
                  </a:lnTo>
                  <a:lnTo>
                    <a:pt x="334" y="141"/>
                  </a:lnTo>
                  <a:lnTo>
                    <a:pt x="334" y="144"/>
                  </a:lnTo>
                  <a:lnTo>
                    <a:pt x="334" y="147"/>
                  </a:lnTo>
                  <a:lnTo>
                    <a:pt x="334" y="150"/>
                  </a:lnTo>
                  <a:lnTo>
                    <a:pt x="334" y="153"/>
                  </a:lnTo>
                  <a:lnTo>
                    <a:pt x="334" y="156"/>
                  </a:lnTo>
                  <a:lnTo>
                    <a:pt x="334" y="161"/>
                  </a:lnTo>
                  <a:lnTo>
                    <a:pt x="334" y="164"/>
                  </a:lnTo>
                  <a:lnTo>
                    <a:pt x="337" y="164"/>
                  </a:lnTo>
                  <a:lnTo>
                    <a:pt x="340" y="164"/>
                  </a:lnTo>
                  <a:lnTo>
                    <a:pt x="343" y="164"/>
                  </a:lnTo>
                  <a:lnTo>
                    <a:pt x="343" y="167"/>
                  </a:lnTo>
                  <a:lnTo>
                    <a:pt x="346" y="167"/>
                  </a:lnTo>
                  <a:lnTo>
                    <a:pt x="349" y="167"/>
                  </a:lnTo>
                  <a:lnTo>
                    <a:pt x="349" y="170"/>
                  </a:lnTo>
                  <a:lnTo>
                    <a:pt x="352" y="170"/>
                  </a:lnTo>
                  <a:lnTo>
                    <a:pt x="352" y="173"/>
                  </a:lnTo>
                  <a:lnTo>
                    <a:pt x="354" y="173"/>
                  </a:lnTo>
                  <a:lnTo>
                    <a:pt x="354" y="176"/>
                  </a:lnTo>
                  <a:lnTo>
                    <a:pt x="354" y="179"/>
                  </a:lnTo>
                  <a:lnTo>
                    <a:pt x="357" y="179"/>
                  </a:lnTo>
                  <a:lnTo>
                    <a:pt x="357" y="182"/>
                  </a:lnTo>
                  <a:lnTo>
                    <a:pt x="354" y="182"/>
                  </a:lnTo>
                  <a:lnTo>
                    <a:pt x="352" y="182"/>
                  </a:lnTo>
                  <a:lnTo>
                    <a:pt x="352" y="185"/>
                  </a:lnTo>
                  <a:lnTo>
                    <a:pt x="349" y="185"/>
                  </a:lnTo>
                  <a:lnTo>
                    <a:pt x="346" y="185"/>
                  </a:lnTo>
                  <a:lnTo>
                    <a:pt x="346" y="188"/>
                  </a:lnTo>
                  <a:lnTo>
                    <a:pt x="343" y="188"/>
                  </a:lnTo>
                  <a:lnTo>
                    <a:pt x="340" y="188"/>
                  </a:lnTo>
                  <a:lnTo>
                    <a:pt x="337" y="188"/>
                  </a:lnTo>
                  <a:lnTo>
                    <a:pt x="334" y="188"/>
                  </a:lnTo>
                  <a:lnTo>
                    <a:pt x="331" y="188"/>
                  </a:lnTo>
                  <a:lnTo>
                    <a:pt x="328" y="188"/>
                  </a:lnTo>
                  <a:lnTo>
                    <a:pt x="325" y="188"/>
                  </a:lnTo>
                  <a:lnTo>
                    <a:pt x="322" y="188"/>
                  </a:lnTo>
                  <a:lnTo>
                    <a:pt x="319" y="188"/>
                  </a:lnTo>
                  <a:lnTo>
                    <a:pt x="316" y="188"/>
                  </a:lnTo>
                  <a:lnTo>
                    <a:pt x="316" y="185"/>
                  </a:lnTo>
                  <a:lnTo>
                    <a:pt x="313" y="185"/>
                  </a:lnTo>
                  <a:lnTo>
                    <a:pt x="310" y="182"/>
                  </a:lnTo>
                  <a:lnTo>
                    <a:pt x="308" y="182"/>
                  </a:lnTo>
                  <a:lnTo>
                    <a:pt x="308" y="179"/>
                  </a:lnTo>
                  <a:lnTo>
                    <a:pt x="305" y="179"/>
                  </a:lnTo>
                  <a:lnTo>
                    <a:pt x="308" y="179"/>
                  </a:lnTo>
                  <a:lnTo>
                    <a:pt x="305" y="179"/>
                  </a:lnTo>
                  <a:lnTo>
                    <a:pt x="302" y="179"/>
                  </a:lnTo>
                  <a:lnTo>
                    <a:pt x="299" y="179"/>
                  </a:lnTo>
                  <a:lnTo>
                    <a:pt x="299" y="176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3" y="173"/>
                  </a:lnTo>
                  <a:lnTo>
                    <a:pt x="290" y="173"/>
                  </a:lnTo>
                  <a:lnTo>
                    <a:pt x="287" y="173"/>
                  </a:lnTo>
                  <a:lnTo>
                    <a:pt x="287" y="170"/>
                  </a:lnTo>
                  <a:lnTo>
                    <a:pt x="284" y="170"/>
                  </a:lnTo>
                  <a:lnTo>
                    <a:pt x="281" y="170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75" y="167"/>
                  </a:lnTo>
                  <a:lnTo>
                    <a:pt x="275" y="170"/>
                  </a:lnTo>
                  <a:lnTo>
                    <a:pt x="275" y="167"/>
                  </a:lnTo>
                  <a:lnTo>
                    <a:pt x="272" y="167"/>
                  </a:lnTo>
                  <a:lnTo>
                    <a:pt x="275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78" y="164"/>
                  </a:lnTo>
                  <a:lnTo>
                    <a:pt x="278" y="167"/>
                  </a:lnTo>
                  <a:lnTo>
                    <a:pt x="278" y="164"/>
                  </a:lnTo>
                  <a:lnTo>
                    <a:pt x="275" y="164"/>
                  </a:lnTo>
                  <a:lnTo>
                    <a:pt x="275" y="161"/>
                  </a:lnTo>
                  <a:lnTo>
                    <a:pt x="272" y="161"/>
                  </a:lnTo>
                  <a:lnTo>
                    <a:pt x="269" y="161"/>
                  </a:lnTo>
                  <a:lnTo>
                    <a:pt x="272" y="161"/>
                  </a:lnTo>
                  <a:lnTo>
                    <a:pt x="272" y="164"/>
                  </a:lnTo>
                  <a:lnTo>
                    <a:pt x="269" y="164"/>
                  </a:lnTo>
                  <a:lnTo>
                    <a:pt x="269" y="161"/>
                  </a:lnTo>
                  <a:lnTo>
                    <a:pt x="269" y="164"/>
                  </a:lnTo>
                  <a:lnTo>
                    <a:pt x="269" y="161"/>
                  </a:lnTo>
                  <a:lnTo>
                    <a:pt x="269" y="164"/>
                  </a:lnTo>
                  <a:lnTo>
                    <a:pt x="272" y="164"/>
                  </a:lnTo>
                  <a:lnTo>
                    <a:pt x="269" y="164"/>
                  </a:lnTo>
                  <a:lnTo>
                    <a:pt x="266" y="164"/>
                  </a:lnTo>
                  <a:lnTo>
                    <a:pt x="266" y="167"/>
                  </a:lnTo>
                  <a:lnTo>
                    <a:pt x="264" y="167"/>
                  </a:lnTo>
                  <a:lnTo>
                    <a:pt x="264" y="170"/>
                  </a:lnTo>
                  <a:lnTo>
                    <a:pt x="264" y="173"/>
                  </a:lnTo>
                  <a:lnTo>
                    <a:pt x="264" y="176"/>
                  </a:lnTo>
                  <a:lnTo>
                    <a:pt x="264" y="179"/>
                  </a:lnTo>
                  <a:lnTo>
                    <a:pt x="264" y="182"/>
                  </a:lnTo>
                  <a:lnTo>
                    <a:pt x="264" y="185"/>
                  </a:lnTo>
                  <a:lnTo>
                    <a:pt x="264" y="188"/>
                  </a:lnTo>
                  <a:lnTo>
                    <a:pt x="264" y="191"/>
                  </a:lnTo>
                  <a:lnTo>
                    <a:pt x="264" y="194"/>
                  </a:lnTo>
                  <a:lnTo>
                    <a:pt x="266" y="194"/>
                  </a:lnTo>
                  <a:lnTo>
                    <a:pt x="266" y="197"/>
                  </a:lnTo>
                  <a:lnTo>
                    <a:pt x="266" y="200"/>
                  </a:lnTo>
                  <a:lnTo>
                    <a:pt x="266" y="203"/>
                  </a:lnTo>
                  <a:lnTo>
                    <a:pt x="269" y="203"/>
                  </a:lnTo>
                  <a:lnTo>
                    <a:pt x="269" y="205"/>
                  </a:lnTo>
                  <a:lnTo>
                    <a:pt x="269" y="208"/>
                  </a:lnTo>
                  <a:lnTo>
                    <a:pt x="266" y="208"/>
                  </a:lnTo>
                  <a:lnTo>
                    <a:pt x="266" y="211"/>
                  </a:lnTo>
                  <a:lnTo>
                    <a:pt x="266" y="214"/>
                  </a:lnTo>
                  <a:lnTo>
                    <a:pt x="269" y="214"/>
                  </a:lnTo>
                  <a:lnTo>
                    <a:pt x="266" y="214"/>
                  </a:lnTo>
                  <a:lnTo>
                    <a:pt x="269" y="214"/>
                  </a:lnTo>
                  <a:lnTo>
                    <a:pt x="269" y="217"/>
                  </a:lnTo>
                  <a:lnTo>
                    <a:pt x="269" y="220"/>
                  </a:lnTo>
                  <a:lnTo>
                    <a:pt x="266" y="220"/>
                  </a:lnTo>
                  <a:lnTo>
                    <a:pt x="266" y="223"/>
                  </a:lnTo>
                  <a:lnTo>
                    <a:pt x="266" y="226"/>
                  </a:lnTo>
                  <a:lnTo>
                    <a:pt x="266" y="229"/>
                  </a:lnTo>
                  <a:lnTo>
                    <a:pt x="261" y="229"/>
                  </a:lnTo>
                  <a:lnTo>
                    <a:pt x="258" y="229"/>
                  </a:lnTo>
                  <a:lnTo>
                    <a:pt x="255" y="229"/>
                  </a:lnTo>
                  <a:lnTo>
                    <a:pt x="252" y="229"/>
                  </a:lnTo>
                  <a:lnTo>
                    <a:pt x="246" y="229"/>
                  </a:lnTo>
                  <a:lnTo>
                    <a:pt x="243" y="229"/>
                  </a:lnTo>
                  <a:lnTo>
                    <a:pt x="240" y="229"/>
                  </a:lnTo>
                  <a:lnTo>
                    <a:pt x="234" y="229"/>
                  </a:lnTo>
                  <a:lnTo>
                    <a:pt x="231" y="229"/>
                  </a:lnTo>
                  <a:lnTo>
                    <a:pt x="228" y="229"/>
                  </a:lnTo>
                  <a:lnTo>
                    <a:pt x="225" y="229"/>
                  </a:lnTo>
                  <a:lnTo>
                    <a:pt x="220" y="229"/>
                  </a:lnTo>
                  <a:lnTo>
                    <a:pt x="217" y="229"/>
                  </a:lnTo>
                  <a:lnTo>
                    <a:pt x="214" y="229"/>
                  </a:lnTo>
                  <a:lnTo>
                    <a:pt x="211" y="229"/>
                  </a:lnTo>
                  <a:lnTo>
                    <a:pt x="205" y="229"/>
                  </a:lnTo>
                  <a:lnTo>
                    <a:pt x="202" y="229"/>
                  </a:lnTo>
                  <a:lnTo>
                    <a:pt x="199" y="229"/>
                  </a:lnTo>
                  <a:lnTo>
                    <a:pt x="196" y="229"/>
                  </a:lnTo>
                  <a:lnTo>
                    <a:pt x="193" y="229"/>
                  </a:lnTo>
                  <a:lnTo>
                    <a:pt x="190" y="229"/>
                  </a:lnTo>
                  <a:lnTo>
                    <a:pt x="187" y="229"/>
                  </a:lnTo>
                  <a:lnTo>
                    <a:pt x="184" y="229"/>
                  </a:lnTo>
                  <a:lnTo>
                    <a:pt x="178" y="229"/>
                  </a:lnTo>
                  <a:lnTo>
                    <a:pt x="176" y="229"/>
                  </a:lnTo>
                  <a:lnTo>
                    <a:pt x="173" y="229"/>
                  </a:lnTo>
                  <a:lnTo>
                    <a:pt x="167" y="229"/>
                  </a:lnTo>
                  <a:lnTo>
                    <a:pt x="164" y="229"/>
                  </a:lnTo>
                  <a:lnTo>
                    <a:pt x="161" y="229"/>
                  </a:lnTo>
                  <a:lnTo>
                    <a:pt x="158" y="229"/>
                  </a:lnTo>
                  <a:lnTo>
                    <a:pt x="152" y="229"/>
                  </a:lnTo>
                  <a:lnTo>
                    <a:pt x="149" y="229"/>
                  </a:lnTo>
                  <a:lnTo>
                    <a:pt x="146" y="232"/>
                  </a:lnTo>
                  <a:lnTo>
                    <a:pt x="140" y="232"/>
                  </a:lnTo>
                  <a:lnTo>
                    <a:pt x="137" y="232"/>
                  </a:lnTo>
                  <a:lnTo>
                    <a:pt x="134" y="232"/>
                  </a:lnTo>
                  <a:lnTo>
                    <a:pt x="132" y="232"/>
                  </a:lnTo>
                  <a:lnTo>
                    <a:pt x="126" y="232"/>
                  </a:lnTo>
                  <a:lnTo>
                    <a:pt x="123" y="232"/>
                  </a:lnTo>
                  <a:lnTo>
                    <a:pt x="120" y="232"/>
                  </a:lnTo>
                  <a:lnTo>
                    <a:pt x="117" y="232"/>
                  </a:lnTo>
                  <a:lnTo>
                    <a:pt x="111" y="232"/>
                  </a:lnTo>
                  <a:lnTo>
                    <a:pt x="108" y="232"/>
                  </a:lnTo>
                  <a:lnTo>
                    <a:pt x="105" y="232"/>
                  </a:lnTo>
                  <a:lnTo>
                    <a:pt x="99" y="232"/>
                  </a:lnTo>
                  <a:lnTo>
                    <a:pt x="96" y="232"/>
                  </a:lnTo>
                  <a:lnTo>
                    <a:pt x="93" y="232"/>
                  </a:lnTo>
                  <a:lnTo>
                    <a:pt x="90" y="232"/>
                  </a:lnTo>
                  <a:lnTo>
                    <a:pt x="85" y="232"/>
                  </a:lnTo>
                  <a:lnTo>
                    <a:pt x="82" y="232"/>
                  </a:lnTo>
                  <a:lnTo>
                    <a:pt x="79" y="232"/>
                  </a:lnTo>
                  <a:lnTo>
                    <a:pt x="76" y="232"/>
                  </a:lnTo>
                  <a:lnTo>
                    <a:pt x="70" y="232"/>
                  </a:lnTo>
                  <a:lnTo>
                    <a:pt x="67" y="232"/>
                  </a:lnTo>
                  <a:lnTo>
                    <a:pt x="64" y="235"/>
                  </a:lnTo>
                  <a:lnTo>
                    <a:pt x="58" y="235"/>
                  </a:lnTo>
                  <a:lnTo>
                    <a:pt x="55" y="235"/>
                  </a:lnTo>
                  <a:lnTo>
                    <a:pt x="52" y="235"/>
                  </a:lnTo>
                  <a:lnTo>
                    <a:pt x="46" y="235"/>
                  </a:lnTo>
                  <a:lnTo>
                    <a:pt x="44" y="235"/>
                  </a:lnTo>
                  <a:lnTo>
                    <a:pt x="41" y="235"/>
                  </a:lnTo>
                  <a:lnTo>
                    <a:pt x="38" y="235"/>
                  </a:lnTo>
                  <a:lnTo>
                    <a:pt x="32" y="235"/>
                  </a:lnTo>
                  <a:lnTo>
                    <a:pt x="29" y="235"/>
                  </a:lnTo>
                  <a:lnTo>
                    <a:pt x="26" y="235"/>
                  </a:lnTo>
                  <a:lnTo>
                    <a:pt x="23" y="235"/>
                  </a:lnTo>
                  <a:lnTo>
                    <a:pt x="20" y="235"/>
                  </a:lnTo>
                  <a:lnTo>
                    <a:pt x="17" y="235"/>
                  </a:lnTo>
                  <a:lnTo>
                    <a:pt x="14" y="235"/>
                  </a:lnTo>
                  <a:lnTo>
                    <a:pt x="11" y="238"/>
                  </a:lnTo>
                  <a:lnTo>
                    <a:pt x="5" y="238"/>
                  </a:lnTo>
                  <a:lnTo>
                    <a:pt x="5" y="235"/>
                  </a:lnTo>
                  <a:lnTo>
                    <a:pt x="5" y="232"/>
                  </a:lnTo>
                  <a:lnTo>
                    <a:pt x="5" y="229"/>
                  </a:lnTo>
                  <a:lnTo>
                    <a:pt x="5" y="226"/>
                  </a:lnTo>
                  <a:lnTo>
                    <a:pt x="5" y="223"/>
                  </a:lnTo>
                  <a:lnTo>
                    <a:pt x="2" y="223"/>
                  </a:lnTo>
                  <a:lnTo>
                    <a:pt x="2" y="220"/>
                  </a:lnTo>
                  <a:lnTo>
                    <a:pt x="2" y="217"/>
                  </a:lnTo>
                  <a:lnTo>
                    <a:pt x="2" y="214"/>
                  </a:lnTo>
                  <a:lnTo>
                    <a:pt x="2" y="211"/>
                  </a:lnTo>
                  <a:lnTo>
                    <a:pt x="2" y="208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0" y="203"/>
                  </a:lnTo>
                  <a:lnTo>
                    <a:pt x="0" y="200"/>
                  </a:lnTo>
                  <a:lnTo>
                    <a:pt x="0" y="197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0" y="188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5"/>
                  </a:lnTo>
                  <a:lnTo>
                    <a:pt x="2" y="185"/>
                  </a:lnTo>
                  <a:lnTo>
                    <a:pt x="5" y="185"/>
                  </a:lnTo>
                  <a:lnTo>
                    <a:pt x="8" y="185"/>
                  </a:lnTo>
                  <a:lnTo>
                    <a:pt x="11" y="185"/>
                  </a:lnTo>
                  <a:lnTo>
                    <a:pt x="14" y="185"/>
                  </a:lnTo>
                  <a:lnTo>
                    <a:pt x="17" y="185"/>
                  </a:lnTo>
                  <a:lnTo>
                    <a:pt x="17" y="188"/>
                  </a:lnTo>
                  <a:lnTo>
                    <a:pt x="20" y="188"/>
                  </a:lnTo>
                  <a:lnTo>
                    <a:pt x="23" y="188"/>
                  </a:lnTo>
                  <a:lnTo>
                    <a:pt x="26" y="188"/>
                  </a:lnTo>
                  <a:lnTo>
                    <a:pt x="26" y="185"/>
                  </a:lnTo>
                  <a:lnTo>
                    <a:pt x="29" y="185"/>
                  </a:lnTo>
                  <a:lnTo>
                    <a:pt x="29" y="182"/>
                  </a:lnTo>
                  <a:lnTo>
                    <a:pt x="32" y="182"/>
                  </a:lnTo>
                  <a:lnTo>
                    <a:pt x="32" y="179"/>
                  </a:lnTo>
                  <a:lnTo>
                    <a:pt x="32" y="176"/>
                  </a:lnTo>
                  <a:lnTo>
                    <a:pt x="29" y="176"/>
                  </a:lnTo>
                  <a:lnTo>
                    <a:pt x="29" y="173"/>
                  </a:lnTo>
                  <a:lnTo>
                    <a:pt x="29" y="170"/>
                  </a:lnTo>
                  <a:lnTo>
                    <a:pt x="29" y="167"/>
                  </a:lnTo>
                  <a:lnTo>
                    <a:pt x="29" y="170"/>
                  </a:lnTo>
                  <a:lnTo>
                    <a:pt x="32" y="170"/>
                  </a:lnTo>
                  <a:lnTo>
                    <a:pt x="32" y="167"/>
                  </a:lnTo>
                  <a:lnTo>
                    <a:pt x="32" y="164"/>
                  </a:lnTo>
                  <a:lnTo>
                    <a:pt x="35" y="164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41" y="161"/>
                  </a:lnTo>
                  <a:lnTo>
                    <a:pt x="44" y="161"/>
                  </a:lnTo>
                  <a:lnTo>
                    <a:pt x="46" y="161"/>
                  </a:lnTo>
                  <a:lnTo>
                    <a:pt x="46" y="159"/>
                  </a:lnTo>
                  <a:lnTo>
                    <a:pt x="49" y="159"/>
                  </a:lnTo>
                  <a:lnTo>
                    <a:pt x="49" y="156"/>
                  </a:lnTo>
                  <a:lnTo>
                    <a:pt x="52" y="156"/>
                  </a:lnTo>
                  <a:lnTo>
                    <a:pt x="55" y="156"/>
                  </a:lnTo>
                  <a:lnTo>
                    <a:pt x="55" y="159"/>
                  </a:lnTo>
                  <a:lnTo>
                    <a:pt x="55" y="156"/>
                  </a:lnTo>
                  <a:lnTo>
                    <a:pt x="58" y="156"/>
                  </a:lnTo>
                  <a:lnTo>
                    <a:pt x="61" y="156"/>
                  </a:lnTo>
                  <a:lnTo>
                    <a:pt x="64" y="156"/>
                  </a:lnTo>
                  <a:lnTo>
                    <a:pt x="64" y="153"/>
                  </a:lnTo>
                  <a:lnTo>
                    <a:pt x="64" y="150"/>
                  </a:lnTo>
                  <a:lnTo>
                    <a:pt x="67" y="150"/>
                  </a:lnTo>
                  <a:lnTo>
                    <a:pt x="70" y="150"/>
                  </a:lnTo>
                  <a:lnTo>
                    <a:pt x="70" y="147"/>
                  </a:lnTo>
                  <a:lnTo>
                    <a:pt x="70" y="144"/>
                  </a:lnTo>
                  <a:lnTo>
                    <a:pt x="70" y="141"/>
                  </a:lnTo>
                  <a:lnTo>
                    <a:pt x="67" y="141"/>
                  </a:lnTo>
                  <a:lnTo>
                    <a:pt x="70" y="141"/>
                  </a:lnTo>
                  <a:lnTo>
                    <a:pt x="70" y="138"/>
                  </a:lnTo>
                  <a:lnTo>
                    <a:pt x="73" y="138"/>
                  </a:lnTo>
                  <a:lnTo>
                    <a:pt x="73" y="135"/>
                  </a:lnTo>
                  <a:lnTo>
                    <a:pt x="70" y="135"/>
                  </a:lnTo>
                  <a:lnTo>
                    <a:pt x="70" y="132"/>
                  </a:lnTo>
                  <a:lnTo>
                    <a:pt x="70" y="129"/>
                  </a:lnTo>
                  <a:lnTo>
                    <a:pt x="73" y="129"/>
                  </a:lnTo>
                  <a:lnTo>
                    <a:pt x="73" y="126"/>
                  </a:lnTo>
                  <a:lnTo>
                    <a:pt x="76" y="126"/>
                  </a:lnTo>
                  <a:lnTo>
                    <a:pt x="76" y="123"/>
                  </a:lnTo>
                  <a:lnTo>
                    <a:pt x="79" y="123"/>
                  </a:lnTo>
                  <a:lnTo>
                    <a:pt x="82" y="120"/>
                  </a:lnTo>
                  <a:lnTo>
                    <a:pt x="85" y="120"/>
                  </a:lnTo>
                  <a:lnTo>
                    <a:pt x="88" y="120"/>
                  </a:lnTo>
                  <a:lnTo>
                    <a:pt x="88" y="117"/>
                  </a:lnTo>
                  <a:lnTo>
                    <a:pt x="90" y="117"/>
                  </a:lnTo>
                  <a:lnTo>
                    <a:pt x="93" y="117"/>
                  </a:lnTo>
                  <a:lnTo>
                    <a:pt x="93" y="115"/>
                  </a:lnTo>
                  <a:lnTo>
                    <a:pt x="96" y="115"/>
                  </a:lnTo>
                  <a:lnTo>
                    <a:pt x="96" y="112"/>
                  </a:lnTo>
                  <a:lnTo>
                    <a:pt x="96" y="109"/>
                  </a:lnTo>
                  <a:lnTo>
                    <a:pt x="99" y="109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2" y="103"/>
                  </a:lnTo>
                  <a:lnTo>
                    <a:pt x="105" y="103"/>
                  </a:lnTo>
                  <a:lnTo>
                    <a:pt x="108" y="103"/>
                  </a:lnTo>
                  <a:lnTo>
                    <a:pt x="111" y="103"/>
                  </a:lnTo>
                  <a:lnTo>
                    <a:pt x="111" y="100"/>
                  </a:lnTo>
                  <a:lnTo>
                    <a:pt x="111" y="97"/>
                  </a:lnTo>
                  <a:lnTo>
                    <a:pt x="114" y="97"/>
                  </a:lnTo>
                  <a:lnTo>
                    <a:pt x="114" y="94"/>
                  </a:lnTo>
                  <a:lnTo>
                    <a:pt x="117" y="94"/>
                  </a:lnTo>
                  <a:lnTo>
                    <a:pt x="117" y="91"/>
                  </a:lnTo>
                  <a:lnTo>
                    <a:pt x="117" y="88"/>
                  </a:lnTo>
                  <a:lnTo>
                    <a:pt x="120" y="88"/>
                  </a:lnTo>
                  <a:lnTo>
                    <a:pt x="123" y="88"/>
                  </a:lnTo>
                  <a:lnTo>
                    <a:pt x="123" y="85"/>
                  </a:lnTo>
                  <a:lnTo>
                    <a:pt x="123" y="82"/>
                  </a:lnTo>
                  <a:lnTo>
                    <a:pt x="126" y="82"/>
                  </a:lnTo>
                  <a:lnTo>
                    <a:pt x="126" y="79"/>
                  </a:lnTo>
                  <a:lnTo>
                    <a:pt x="129" y="79"/>
                  </a:lnTo>
                  <a:lnTo>
                    <a:pt x="129" y="76"/>
                  </a:lnTo>
                  <a:lnTo>
                    <a:pt x="132" y="76"/>
                  </a:lnTo>
                  <a:lnTo>
                    <a:pt x="134" y="76"/>
                  </a:lnTo>
                  <a:lnTo>
                    <a:pt x="134" y="73"/>
                  </a:lnTo>
                  <a:lnTo>
                    <a:pt x="137" y="73"/>
                  </a:lnTo>
                  <a:lnTo>
                    <a:pt x="140" y="73"/>
                  </a:lnTo>
                  <a:lnTo>
                    <a:pt x="143" y="73"/>
                  </a:lnTo>
                  <a:lnTo>
                    <a:pt x="146" y="73"/>
                  </a:lnTo>
                  <a:lnTo>
                    <a:pt x="149" y="73"/>
                  </a:lnTo>
                  <a:lnTo>
                    <a:pt x="149" y="71"/>
                  </a:lnTo>
                  <a:lnTo>
                    <a:pt x="146" y="71"/>
                  </a:lnTo>
                  <a:lnTo>
                    <a:pt x="146" y="68"/>
                  </a:lnTo>
                  <a:lnTo>
                    <a:pt x="146" y="65"/>
                  </a:lnTo>
                  <a:lnTo>
                    <a:pt x="143" y="65"/>
                  </a:lnTo>
                  <a:lnTo>
                    <a:pt x="143" y="62"/>
                  </a:lnTo>
                  <a:lnTo>
                    <a:pt x="143" y="59"/>
                  </a:lnTo>
                  <a:lnTo>
                    <a:pt x="140" y="59"/>
                  </a:lnTo>
                  <a:lnTo>
                    <a:pt x="137" y="59"/>
                  </a:lnTo>
                  <a:lnTo>
                    <a:pt x="137" y="56"/>
                  </a:lnTo>
                  <a:lnTo>
                    <a:pt x="137" y="53"/>
                  </a:lnTo>
                  <a:lnTo>
                    <a:pt x="137" y="50"/>
                  </a:lnTo>
                  <a:lnTo>
                    <a:pt x="137" y="44"/>
                  </a:lnTo>
                  <a:lnTo>
                    <a:pt x="137" y="41"/>
                  </a:lnTo>
                  <a:lnTo>
                    <a:pt x="137" y="38"/>
                  </a:lnTo>
                  <a:lnTo>
                    <a:pt x="137" y="32"/>
                  </a:lnTo>
                  <a:lnTo>
                    <a:pt x="137" y="30"/>
                  </a:lnTo>
                  <a:lnTo>
                    <a:pt x="137" y="27"/>
                  </a:lnTo>
                  <a:lnTo>
                    <a:pt x="137" y="24"/>
                  </a:lnTo>
                  <a:lnTo>
                    <a:pt x="137" y="21"/>
                  </a:lnTo>
                  <a:lnTo>
                    <a:pt x="137" y="18"/>
                  </a:lnTo>
                  <a:lnTo>
                    <a:pt x="137" y="15"/>
                  </a:lnTo>
                  <a:lnTo>
                    <a:pt x="137" y="9"/>
                  </a:lnTo>
                  <a:lnTo>
                    <a:pt x="137" y="6"/>
                  </a:lnTo>
                  <a:lnTo>
                    <a:pt x="137" y="3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25"/>
            <p:cNvSpPr>
              <a:spLocks/>
            </p:cNvSpPr>
            <p:nvPr/>
          </p:nvSpPr>
          <p:spPr bwMode="auto">
            <a:xfrm>
              <a:off x="-250500" y="3726813"/>
              <a:ext cx="712344" cy="377341"/>
            </a:xfrm>
            <a:custGeom>
              <a:avLst/>
              <a:gdLst>
                <a:gd name="T0" fmla="*/ 2147483647 w 328"/>
                <a:gd name="T1" fmla="*/ 2147483647 h 214"/>
                <a:gd name="T2" fmla="*/ 2147483647 w 328"/>
                <a:gd name="T3" fmla="*/ 2147483647 h 214"/>
                <a:gd name="T4" fmla="*/ 2147483647 w 328"/>
                <a:gd name="T5" fmla="*/ 2147483647 h 214"/>
                <a:gd name="T6" fmla="*/ 2147483647 w 328"/>
                <a:gd name="T7" fmla="*/ 2147483647 h 214"/>
                <a:gd name="T8" fmla="*/ 2147483647 w 328"/>
                <a:gd name="T9" fmla="*/ 0 h 214"/>
                <a:gd name="T10" fmla="*/ 2147483647 w 328"/>
                <a:gd name="T11" fmla="*/ 0 h 214"/>
                <a:gd name="T12" fmla="*/ 2147483647 w 328"/>
                <a:gd name="T13" fmla="*/ 0 h 214"/>
                <a:gd name="T14" fmla="*/ 2147483647 w 328"/>
                <a:gd name="T15" fmla="*/ 0 h 214"/>
                <a:gd name="T16" fmla="*/ 2147483647 w 328"/>
                <a:gd name="T17" fmla="*/ 2147483647 h 214"/>
                <a:gd name="T18" fmla="*/ 2147483647 w 328"/>
                <a:gd name="T19" fmla="*/ 2147483647 h 214"/>
                <a:gd name="T20" fmla="*/ 2147483647 w 328"/>
                <a:gd name="T21" fmla="*/ 2147483647 h 214"/>
                <a:gd name="T22" fmla="*/ 2147483647 w 328"/>
                <a:gd name="T23" fmla="*/ 2147483647 h 214"/>
                <a:gd name="T24" fmla="*/ 2147483647 w 328"/>
                <a:gd name="T25" fmla="*/ 2147483647 h 214"/>
                <a:gd name="T26" fmla="*/ 2147483647 w 328"/>
                <a:gd name="T27" fmla="*/ 2147483647 h 214"/>
                <a:gd name="T28" fmla="*/ 2147483647 w 328"/>
                <a:gd name="T29" fmla="*/ 2147483647 h 214"/>
                <a:gd name="T30" fmla="*/ 2147483647 w 328"/>
                <a:gd name="T31" fmla="*/ 2147483647 h 214"/>
                <a:gd name="T32" fmla="*/ 2147483647 w 328"/>
                <a:gd name="T33" fmla="*/ 2147483647 h 214"/>
                <a:gd name="T34" fmla="*/ 2147483647 w 328"/>
                <a:gd name="T35" fmla="*/ 2147483647 h 214"/>
                <a:gd name="T36" fmla="*/ 2147483647 w 328"/>
                <a:gd name="T37" fmla="*/ 2147483647 h 214"/>
                <a:gd name="T38" fmla="*/ 2147483647 w 328"/>
                <a:gd name="T39" fmla="*/ 2147483647 h 214"/>
                <a:gd name="T40" fmla="*/ 2147483647 w 328"/>
                <a:gd name="T41" fmla="*/ 2147483647 h 214"/>
                <a:gd name="T42" fmla="*/ 2147483647 w 328"/>
                <a:gd name="T43" fmla="*/ 2147483647 h 214"/>
                <a:gd name="T44" fmla="*/ 2147483647 w 328"/>
                <a:gd name="T45" fmla="*/ 2147483647 h 214"/>
                <a:gd name="T46" fmla="*/ 2147483647 w 328"/>
                <a:gd name="T47" fmla="*/ 2147483647 h 214"/>
                <a:gd name="T48" fmla="*/ 2147483647 w 328"/>
                <a:gd name="T49" fmla="*/ 2147483647 h 214"/>
                <a:gd name="T50" fmla="*/ 2147483647 w 328"/>
                <a:gd name="T51" fmla="*/ 2147483647 h 214"/>
                <a:gd name="T52" fmla="*/ 2147483647 w 328"/>
                <a:gd name="T53" fmla="*/ 2147483647 h 214"/>
                <a:gd name="T54" fmla="*/ 2147483647 w 328"/>
                <a:gd name="T55" fmla="*/ 2147483647 h 214"/>
                <a:gd name="T56" fmla="*/ 2147483647 w 328"/>
                <a:gd name="T57" fmla="*/ 2147483647 h 214"/>
                <a:gd name="T58" fmla="*/ 2147483647 w 328"/>
                <a:gd name="T59" fmla="*/ 2147483647 h 214"/>
                <a:gd name="T60" fmla="*/ 2147483647 w 328"/>
                <a:gd name="T61" fmla="*/ 2147483647 h 214"/>
                <a:gd name="T62" fmla="*/ 2147483647 w 328"/>
                <a:gd name="T63" fmla="*/ 2147483647 h 214"/>
                <a:gd name="T64" fmla="*/ 2147483647 w 328"/>
                <a:gd name="T65" fmla="*/ 2147483647 h 214"/>
                <a:gd name="T66" fmla="*/ 2147483647 w 328"/>
                <a:gd name="T67" fmla="*/ 2147483647 h 214"/>
                <a:gd name="T68" fmla="*/ 2147483647 w 328"/>
                <a:gd name="T69" fmla="*/ 2147483647 h 214"/>
                <a:gd name="T70" fmla="*/ 2147483647 w 328"/>
                <a:gd name="T71" fmla="*/ 2147483647 h 214"/>
                <a:gd name="T72" fmla="*/ 2147483647 w 328"/>
                <a:gd name="T73" fmla="*/ 2147483647 h 214"/>
                <a:gd name="T74" fmla="*/ 2147483647 w 328"/>
                <a:gd name="T75" fmla="*/ 2147483647 h 214"/>
                <a:gd name="T76" fmla="*/ 2147483647 w 328"/>
                <a:gd name="T77" fmla="*/ 2147483647 h 214"/>
                <a:gd name="T78" fmla="*/ 2147483647 w 328"/>
                <a:gd name="T79" fmla="*/ 2147483647 h 214"/>
                <a:gd name="T80" fmla="*/ 2147483647 w 328"/>
                <a:gd name="T81" fmla="*/ 2147483647 h 214"/>
                <a:gd name="T82" fmla="*/ 2147483647 w 328"/>
                <a:gd name="T83" fmla="*/ 2147483647 h 214"/>
                <a:gd name="T84" fmla="*/ 2147483647 w 328"/>
                <a:gd name="T85" fmla="*/ 2147483647 h 214"/>
                <a:gd name="T86" fmla="*/ 2147483647 w 328"/>
                <a:gd name="T87" fmla="*/ 2147483647 h 214"/>
                <a:gd name="T88" fmla="*/ 2147483647 w 328"/>
                <a:gd name="T89" fmla="*/ 2147483647 h 214"/>
                <a:gd name="T90" fmla="*/ 2147483647 w 328"/>
                <a:gd name="T91" fmla="*/ 2147483647 h 214"/>
                <a:gd name="T92" fmla="*/ 2147483647 w 328"/>
                <a:gd name="T93" fmla="*/ 2147483647 h 214"/>
                <a:gd name="T94" fmla="*/ 2147483647 w 328"/>
                <a:gd name="T95" fmla="*/ 2147483647 h 214"/>
                <a:gd name="T96" fmla="*/ 2147483647 w 328"/>
                <a:gd name="T97" fmla="*/ 2147483647 h 214"/>
                <a:gd name="T98" fmla="*/ 2147483647 w 328"/>
                <a:gd name="T99" fmla="*/ 2147483647 h 214"/>
                <a:gd name="T100" fmla="*/ 2147483647 w 328"/>
                <a:gd name="T101" fmla="*/ 2147483647 h 214"/>
                <a:gd name="T102" fmla="*/ 2147483647 w 328"/>
                <a:gd name="T103" fmla="*/ 2147483647 h 214"/>
                <a:gd name="T104" fmla="*/ 2147483647 w 328"/>
                <a:gd name="T105" fmla="*/ 2147483647 h 214"/>
                <a:gd name="T106" fmla="*/ 2147483647 w 328"/>
                <a:gd name="T107" fmla="*/ 2147483647 h 214"/>
                <a:gd name="T108" fmla="*/ 2147483647 w 328"/>
                <a:gd name="T109" fmla="*/ 2147483647 h 214"/>
                <a:gd name="T110" fmla="*/ 2147483647 w 328"/>
                <a:gd name="T111" fmla="*/ 2147483647 h 214"/>
                <a:gd name="T112" fmla="*/ 2147483647 w 328"/>
                <a:gd name="T113" fmla="*/ 2147483647 h 214"/>
                <a:gd name="T114" fmla="*/ 2147483647 w 328"/>
                <a:gd name="T115" fmla="*/ 2147483647 h 214"/>
                <a:gd name="T116" fmla="*/ 2147483647 w 328"/>
                <a:gd name="T117" fmla="*/ 2147483647 h 214"/>
                <a:gd name="T118" fmla="*/ 2147483647 w 328"/>
                <a:gd name="T119" fmla="*/ 2147483647 h 214"/>
                <a:gd name="T120" fmla="*/ 2147483647 w 328"/>
                <a:gd name="T121" fmla="*/ 2147483647 h 21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28"/>
                <a:gd name="T184" fmla="*/ 0 h 214"/>
                <a:gd name="T185" fmla="*/ 328 w 328"/>
                <a:gd name="T186" fmla="*/ 214 h 21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28" h="214">
                  <a:moveTo>
                    <a:pt x="11" y="9"/>
                  </a:moveTo>
                  <a:lnTo>
                    <a:pt x="17" y="9"/>
                  </a:lnTo>
                  <a:lnTo>
                    <a:pt x="20" y="6"/>
                  </a:lnTo>
                  <a:lnTo>
                    <a:pt x="23" y="6"/>
                  </a:lnTo>
                  <a:lnTo>
                    <a:pt x="26" y="6"/>
                  </a:lnTo>
                  <a:lnTo>
                    <a:pt x="29" y="6"/>
                  </a:lnTo>
                  <a:lnTo>
                    <a:pt x="32" y="6"/>
                  </a:lnTo>
                  <a:lnTo>
                    <a:pt x="35" y="6"/>
                  </a:lnTo>
                  <a:lnTo>
                    <a:pt x="38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2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70" y="6"/>
                  </a:lnTo>
                  <a:lnTo>
                    <a:pt x="73" y="3"/>
                  </a:lnTo>
                  <a:lnTo>
                    <a:pt x="76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6" y="3"/>
                  </a:lnTo>
                  <a:lnTo>
                    <a:pt x="99" y="3"/>
                  </a:lnTo>
                  <a:lnTo>
                    <a:pt x="102" y="3"/>
                  </a:lnTo>
                  <a:lnTo>
                    <a:pt x="105" y="3"/>
                  </a:lnTo>
                  <a:lnTo>
                    <a:pt x="111" y="3"/>
                  </a:lnTo>
                  <a:lnTo>
                    <a:pt x="114" y="3"/>
                  </a:lnTo>
                  <a:lnTo>
                    <a:pt x="117" y="3"/>
                  </a:lnTo>
                  <a:lnTo>
                    <a:pt x="123" y="3"/>
                  </a:lnTo>
                  <a:lnTo>
                    <a:pt x="126" y="3"/>
                  </a:lnTo>
                  <a:lnTo>
                    <a:pt x="129" y="3"/>
                  </a:lnTo>
                  <a:lnTo>
                    <a:pt x="132" y="3"/>
                  </a:lnTo>
                  <a:lnTo>
                    <a:pt x="138" y="3"/>
                  </a:lnTo>
                  <a:lnTo>
                    <a:pt x="140" y="3"/>
                  </a:lnTo>
                  <a:lnTo>
                    <a:pt x="143" y="3"/>
                  </a:lnTo>
                  <a:lnTo>
                    <a:pt x="146" y="3"/>
                  </a:lnTo>
                  <a:lnTo>
                    <a:pt x="152" y="3"/>
                  </a:lnTo>
                  <a:lnTo>
                    <a:pt x="155" y="0"/>
                  </a:lnTo>
                  <a:lnTo>
                    <a:pt x="158" y="0"/>
                  </a:lnTo>
                  <a:lnTo>
                    <a:pt x="164" y="0"/>
                  </a:lnTo>
                  <a:lnTo>
                    <a:pt x="167" y="0"/>
                  </a:lnTo>
                  <a:lnTo>
                    <a:pt x="170" y="0"/>
                  </a:lnTo>
                  <a:lnTo>
                    <a:pt x="173" y="0"/>
                  </a:lnTo>
                  <a:lnTo>
                    <a:pt x="179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0" y="0"/>
                  </a:lnTo>
                  <a:lnTo>
                    <a:pt x="193" y="0"/>
                  </a:lnTo>
                  <a:lnTo>
                    <a:pt x="196" y="0"/>
                  </a:lnTo>
                  <a:lnTo>
                    <a:pt x="199" y="0"/>
                  </a:lnTo>
                  <a:lnTo>
                    <a:pt x="202" y="0"/>
                  </a:lnTo>
                  <a:lnTo>
                    <a:pt x="205" y="0"/>
                  </a:lnTo>
                  <a:lnTo>
                    <a:pt x="208" y="0"/>
                  </a:lnTo>
                  <a:lnTo>
                    <a:pt x="211" y="0"/>
                  </a:lnTo>
                  <a:lnTo>
                    <a:pt x="217" y="0"/>
                  </a:lnTo>
                  <a:lnTo>
                    <a:pt x="220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31" y="0"/>
                  </a:lnTo>
                  <a:lnTo>
                    <a:pt x="234" y="0"/>
                  </a:lnTo>
                  <a:lnTo>
                    <a:pt x="237" y="0"/>
                  </a:lnTo>
                  <a:lnTo>
                    <a:pt x="240" y="0"/>
                  </a:lnTo>
                  <a:lnTo>
                    <a:pt x="246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2" y="0"/>
                  </a:lnTo>
                  <a:lnTo>
                    <a:pt x="272" y="3"/>
                  </a:lnTo>
                  <a:lnTo>
                    <a:pt x="272" y="6"/>
                  </a:lnTo>
                  <a:lnTo>
                    <a:pt x="275" y="6"/>
                  </a:lnTo>
                  <a:lnTo>
                    <a:pt x="275" y="9"/>
                  </a:lnTo>
                  <a:lnTo>
                    <a:pt x="278" y="9"/>
                  </a:lnTo>
                  <a:lnTo>
                    <a:pt x="281" y="9"/>
                  </a:lnTo>
                  <a:lnTo>
                    <a:pt x="281" y="12"/>
                  </a:lnTo>
                  <a:lnTo>
                    <a:pt x="284" y="12"/>
                  </a:lnTo>
                  <a:lnTo>
                    <a:pt x="287" y="12"/>
                  </a:lnTo>
                  <a:lnTo>
                    <a:pt x="290" y="12"/>
                  </a:lnTo>
                  <a:lnTo>
                    <a:pt x="293" y="12"/>
                  </a:lnTo>
                  <a:lnTo>
                    <a:pt x="296" y="12"/>
                  </a:lnTo>
                  <a:lnTo>
                    <a:pt x="296" y="15"/>
                  </a:lnTo>
                  <a:lnTo>
                    <a:pt x="293" y="15"/>
                  </a:lnTo>
                  <a:lnTo>
                    <a:pt x="293" y="17"/>
                  </a:lnTo>
                  <a:lnTo>
                    <a:pt x="290" y="17"/>
                  </a:lnTo>
                  <a:lnTo>
                    <a:pt x="290" y="20"/>
                  </a:lnTo>
                  <a:lnTo>
                    <a:pt x="290" y="23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9" y="23"/>
                  </a:lnTo>
                  <a:lnTo>
                    <a:pt x="302" y="23"/>
                  </a:lnTo>
                  <a:lnTo>
                    <a:pt x="302" y="20"/>
                  </a:lnTo>
                  <a:lnTo>
                    <a:pt x="302" y="23"/>
                  </a:lnTo>
                  <a:lnTo>
                    <a:pt x="305" y="23"/>
                  </a:lnTo>
                  <a:lnTo>
                    <a:pt x="308" y="23"/>
                  </a:lnTo>
                  <a:lnTo>
                    <a:pt x="311" y="23"/>
                  </a:lnTo>
                  <a:lnTo>
                    <a:pt x="311" y="20"/>
                  </a:lnTo>
                  <a:lnTo>
                    <a:pt x="311" y="17"/>
                  </a:lnTo>
                  <a:lnTo>
                    <a:pt x="311" y="15"/>
                  </a:lnTo>
                  <a:lnTo>
                    <a:pt x="308" y="15"/>
                  </a:lnTo>
                  <a:lnTo>
                    <a:pt x="305" y="15"/>
                  </a:lnTo>
                  <a:lnTo>
                    <a:pt x="305" y="12"/>
                  </a:lnTo>
                  <a:lnTo>
                    <a:pt x="305" y="15"/>
                  </a:lnTo>
                  <a:lnTo>
                    <a:pt x="302" y="15"/>
                  </a:lnTo>
                  <a:lnTo>
                    <a:pt x="299" y="15"/>
                  </a:lnTo>
                  <a:lnTo>
                    <a:pt x="299" y="12"/>
                  </a:lnTo>
                  <a:lnTo>
                    <a:pt x="299" y="15"/>
                  </a:lnTo>
                  <a:lnTo>
                    <a:pt x="299" y="12"/>
                  </a:lnTo>
                  <a:lnTo>
                    <a:pt x="302" y="12"/>
                  </a:lnTo>
                  <a:lnTo>
                    <a:pt x="305" y="12"/>
                  </a:lnTo>
                  <a:lnTo>
                    <a:pt x="308" y="12"/>
                  </a:lnTo>
                  <a:lnTo>
                    <a:pt x="311" y="12"/>
                  </a:lnTo>
                  <a:lnTo>
                    <a:pt x="311" y="9"/>
                  </a:lnTo>
                  <a:lnTo>
                    <a:pt x="314" y="9"/>
                  </a:lnTo>
                  <a:lnTo>
                    <a:pt x="314" y="6"/>
                  </a:lnTo>
                  <a:lnTo>
                    <a:pt x="316" y="6"/>
                  </a:lnTo>
                  <a:lnTo>
                    <a:pt x="319" y="6"/>
                  </a:lnTo>
                  <a:lnTo>
                    <a:pt x="322" y="6"/>
                  </a:lnTo>
                  <a:lnTo>
                    <a:pt x="325" y="6"/>
                  </a:lnTo>
                  <a:lnTo>
                    <a:pt x="325" y="9"/>
                  </a:lnTo>
                  <a:lnTo>
                    <a:pt x="325" y="12"/>
                  </a:lnTo>
                  <a:lnTo>
                    <a:pt x="325" y="15"/>
                  </a:lnTo>
                  <a:lnTo>
                    <a:pt x="328" y="15"/>
                  </a:lnTo>
                  <a:lnTo>
                    <a:pt x="328" y="17"/>
                  </a:lnTo>
                  <a:lnTo>
                    <a:pt x="328" y="20"/>
                  </a:lnTo>
                  <a:lnTo>
                    <a:pt x="328" y="23"/>
                  </a:lnTo>
                  <a:lnTo>
                    <a:pt x="328" y="20"/>
                  </a:lnTo>
                  <a:lnTo>
                    <a:pt x="328" y="17"/>
                  </a:lnTo>
                  <a:lnTo>
                    <a:pt x="328" y="15"/>
                  </a:lnTo>
                  <a:lnTo>
                    <a:pt x="325" y="15"/>
                  </a:lnTo>
                  <a:lnTo>
                    <a:pt x="325" y="17"/>
                  </a:lnTo>
                  <a:lnTo>
                    <a:pt x="328" y="17"/>
                  </a:lnTo>
                  <a:lnTo>
                    <a:pt x="328" y="20"/>
                  </a:lnTo>
                  <a:lnTo>
                    <a:pt x="328" y="23"/>
                  </a:lnTo>
                  <a:lnTo>
                    <a:pt x="328" y="26"/>
                  </a:lnTo>
                  <a:lnTo>
                    <a:pt x="328" y="29"/>
                  </a:lnTo>
                  <a:lnTo>
                    <a:pt x="328" y="32"/>
                  </a:lnTo>
                  <a:lnTo>
                    <a:pt x="328" y="35"/>
                  </a:lnTo>
                  <a:lnTo>
                    <a:pt x="328" y="38"/>
                  </a:lnTo>
                  <a:lnTo>
                    <a:pt x="325" y="38"/>
                  </a:lnTo>
                  <a:lnTo>
                    <a:pt x="328" y="38"/>
                  </a:lnTo>
                  <a:lnTo>
                    <a:pt x="328" y="41"/>
                  </a:lnTo>
                  <a:lnTo>
                    <a:pt x="325" y="41"/>
                  </a:lnTo>
                  <a:lnTo>
                    <a:pt x="325" y="44"/>
                  </a:lnTo>
                  <a:lnTo>
                    <a:pt x="322" y="44"/>
                  </a:lnTo>
                  <a:lnTo>
                    <a:pt x="319" y="44"/>
                  </a:lnTo>
                  <a:lnTo>
                    <a:pt x="316" y="44"/>
                  </a:lnTo>
                  <a:lnTo>
                    <a:pt x="314" y="44"/>
                  </a:lnTo>
                  <a:lnTo>
                    <a:pt x="314" y="47"/>
                  </a:lnTo>
                  <a:lnTo>
                    <a:pt x="311" y="47"/>
                  </a:lnTo>
                  <a:lnTo>
                    <a:pt x="308" y="47"/>
                  </a:lnTo>
                  <a:lnTo>
                    <a:pt x="308" y="44"/>
                  </a:lnTo>
                  <a:lnTo>
                    <a:pt x="305" y="44"/>
                  </a:lnTo>
                  <a:lnTo>
                    <a:pt x="305" y="41"/>
                  </a:lnTo>
                  <a:lnTo>
                    <a:pt x="302" y="41"/>
                  </a:lnTo>
                  <a:lnTo>
                    <a:pt x="302" y="38"/>
                  </a:lnTo>
                  <a:lnTo>
                    <a:pt x="305" y="38"/>
                  </a:lnTo>
                  <a:lnTo>
                    <a:pt x="305" y="35"/>
                  </a:lnTo>
                  <a:lnTo>
                    <a:pt x="305" y="32"/>
                  </a:lnTo>
                  <a:lnTo>
                    <a:pt x="302" y="32"/>
                  </a:lnTo>
                  <a:lnTo>
                    <a:pt x="302" y="29"/>
                  </a:lnTo>
                  <a:lnTo>
                    <a:pt x="302" y="32"/>
                  </a:lnTo>
                  <a:lnTo>
                    <a:pt x="302" y="29"/>
                  </a:lnTo>
                  <a:lnTo>
                    <a:pt x="299" y="29"/>
                  </a:lnTo>
                  <a:lnTo>
                    <a:pt x="299" y="26"/>
                  </a:lnTo>
                  <a:lnTo>
                    <a:pt x="296" y="26"/>
                  </a:lnTo>
                  <a:lnTo>
                    <a:pt x="293" y="26"/>
                  </a:lnTo>
                  <a:lnTo>
                    <a:pt x="290" y="26"/>
                  </a:lnTo>
                  <a:lnTo>
                    <a:pt x="287" y="26"/>
                  </a:lnTo>
                  <a:lnTo>
                    <a:pt x="287" y="29"/>
                  </a:lnTo>
                  <a:lnTo>
                    <a:pt x="284" y="29"/>
                  </a:lnTo>
                  <a:lnTo>
                    <a:pt x="281" y="29"/>
                  </a:lnTo>
                  <a:lnTo>
                    <a:pt x="281" y="32"/>
                  </a:lnTo>
                  <a:lnTo>
                    <a:pt x="278" y="32"/>
                  </a:lnTo>
                  <a:lnTo>
                    <a:pt x="275" y="32"/>
                  </a:lnTo>
                  <a:lnTo>
                    <a:pt x="275" y="35"/>
                  </a:lnTo>
                  <a:lnTo>
                    <a:pt x="275" y="38"/>
                  </a:lnTo>
                  <a:lnTo>
                    <a:pt x="272" y="38"/>
                  </a:lnTo>
                  <a:lnTo>
                    <a:pt x="272" y="41"/>
                  </a:lnTo>
                  <a:lnTo>
                    <a:pt x="275" y="41"/>
                  </a:lnTo>
                  <a:lnTo>
                    <a:pt x="278" y="41"/>
                  </a:lnTo>
                  <a:lnTo>
                    <a:pt x="278" y="44"/>
                  </a:lnTo>
                  <a:lnTo>
                    <a:pt x="278" y="41"/>
                  </a:lnTo>
                  <a:lnTo>
                    <a:pt x="278" y="44"/>
                  </a:lnTo>
                  <a:lnTo>
                    <a:pt x="281" y="44"/>
                  </a:lnTo>
                  <a:lnTo>
                    <a:pt x="284" y="44"/>
                  </a:lnTo>
                  <a:lnTo>
                    <a:pt x="284" y="47"/>
                  </a:lnTo>
                  <a:lnTo>
                    <a:pt x="287" y="47"/>
                  </a:lnTo>
                  <a:lnTo>
                    <a:pt x="287" y="50"/>
                  </a:lnTo>
                  <a:lnTo>
                    <a:pt x="290" y="50"/>
                  </a:lnTo>
                  <a:lnTo>
                    <a:pt x="293" y="50"/>
                  </a:lnTo>
                  <a:lnTo>
                    <a:pt x="296" y="50"/>
                  </a:lnTo>
                  <a:lnTo>
                    <a:pt x="299" y="50"/>
                  </a:lnTo>
                  <a:lnTo>
                    <a:pt x="302" y="53"/>
                  </a:lnTo>
                  <a:lnTo>
                    <a:pt x="299" y="53"/>
                  </a:lnTo>
                  <a:lnTo>
                    <a:pt x="299" y="56"/>
                  </a:lnTo>
                  <a:lnTo>
                    <a:pt x="296" y="56"/>
                  </a:lnTo>
                  <a:lnTo>
                    <a:pt x="293" y="56"/>
                  </a:lnTo>
                  <a:lnTo>
                    <a:pt x="290" y="59"/>
                  </a:lnTo>
                  <a:lnTo>
                    <a:pt x="287" y="59"/>
                  </a:lnTo>
                  <a:lnTo>
                    <a:pt x="284" y="59"/>
                  </a:lnTo>
                  <a:lnTo>
                    <a:pt x="284" y="61"/>
                  </a:lnTo>
                  <a:lnTo>
                    <a:pt x="284" y="59"/>
                  </a:lnTo>
                  <a:lnTo>
                    <a:pt x="284" y="61"/>
                  </a:lnTo>
                  <a:lnTo>
                    <a:pt x="281" y="61"/>
                  </a:lnTo>
                  <a:lnTo>
                    <a:pt x="278" y="61"/>
                  </a:lnTo>
                  <a:lnTo>
                    <a:pt x="278" y="64"/>
                  </a:lnTo>
                  <a:lnTo>
                    <a:pt x="275" y="64"/>
                  </a:lnTo>
                  <a:lnTo>
                    <a:pt x="275" y="67"/>
                  </a:lnTo>
                  <a:lnTo>
                    <a:pt x="272" y="67"/>
                  </a:lnTo>
                  <a:lnTo>
                    <a:pt x="272" y="70"/>
                  </a:lnTo>
                  <a:lnTo>
                    <a:pt x="272" y="73"/>
                  </a:lnTo>
                  <a:lnTo>
                    <a:pt x="270" y="73"/>
                  </a:lnTo>
                  <a:lnTo>
                    <a:pt x="270" y="76"/>
                  </a:lnTo>
                  <a:lnTo>
                    <a:pt x="267" y="76"/>
                  </a:lnTo>
                  <a:lnTo>
                    <a:pt x="267" y="79"/>
                  </a:lnTo>
                  <a:lnTo>
                    <a:pt x="267" y="82"/>
                  </a:lnTo>
                  <a:lnTo>
                    <a:pt x="264" y="82"/>
                  </a:lnTo>
                  <a:lnTo>
                    <a:pt x="264" y="85"/>
                  </a:lnTo>
                  <a:lnTo>
                    <a:pt x="261" y="85"/>
                  </a:lnTo>
                  <a:lnTo>
                    <a:pt x="261" y="88"/>
                  </a:lnTo>
                  <a:lnTo>
                    <a:pt x="261" y="91"/>
                  </a:lnTo>
                  <a:lnTo>
                    <a:pt x="261" y="94"/>
                  </a:lnTo>
                  <a:lnTo>
                    <a:pt x="261" y="97"/>
                  </a:lnTo>
                  <a:lnTo>
                    <a:pt x="264" y="100"/>
                  </a:lnTo>
                  <a:lnTo>
                    <a:pt x="264" y="103"/>
                  </a:lnTo>
                  <a:lnTo>
                    <a:pt x="267" y="103"/>
                  </a:lnTo>
                  <a:lnTo>
                    <a:pt x="264" y="103"/>
                  </a:lnTo>
                  <a:lnTo>
                    <a:pt x="264" y="105"/>
                  </a:lnTo>
                  <a:lnTo>
                    <a:pt x="267" y="105"/>
                  </a:lnTo>
                  <a:lnTo>
                    <a:pt x="267" y="108"/>
                  </a:lnTo>
                  <a:lnTo>
                    <a:pt x="264" y="108"/>
                  </a:lnTo>
                  <a:lnTo>
                    <a:pt x="264" y="111"/>
                  </a:lnTo>
                  <a:lnTo>
                    <a:pt x="267" y="111"/>
                  </a:lnTo>
                  <a:lnTo>
                    <a:pt x="264" y="111"/>
                  </a:lnTo>
                  <a:lnTo>
                    <a:pt x="264" y="114"/>
                  </a:lnTo>
                  <a:lnTo>
                    <a:pt x="261" y="114"/>
                  </a:lnTo>
                  <a:lnTo>
                    <a:pt x="264" y="117"/>
                  </a:lnTo>
                  <a:lnTo>
                    <a:pt x="264" y="120"/>
                  </a:lnTo>
                  <a:lnTo>
                    <a:pt x="267" y="120"/>
                  </a:lnTo>
                  <a:lnTo>
                    <a:pt x="267" y="123"/>
                  </a:lnTo>
                  <a:lnTo>
                    <a:pt x="264" y="123"/>
                  </a:lnTo>
                  <a:lnTo>
                    <a:pt x="264" y="126"/>
                  </a:lnTo>
                  <a:lnTo>
                    <a:pt x="261" y="126"/>
                  </a:lnTo>
                  <a:lnTo>
                    <a:pt x="261" y="129"/>
                  </a:lnTo>
                  <a:lnTo>
                    <a:pt x="264" y="129"/>
                  </a:lnTo>
                  <a:lnTo>
                    <a:pt x="264" y="132"/>
                  </a:lnTo>
                  <a:lnTo>
                    <a:pt x="261" y="132"/>
                  </a:lnTo>
                  <a:lnTo>
                    <a:pt x="261" y="129"/>
                  </a:lnTo>
                  <a:lnTo>
                    <a:pt x="261" y="132"/>
                  </a:lnTo>
                  <a:lnTo>
                    <a:pt x="258" y="132"/>
                  </a:lnTo>
                  <a:lnTo>
                    <a:pt x="261" y="132"/>
                  </a:lnTo>
                  <a:lnTo>
                    <a:pt x="261" y="135"/>
                  </a:lnTo>
                  <a:lnTo>
                    <a:pt x="258" y="135"/>
                  </a:lnTo>
                  <a:lnTo>
                    <a:pt x="255" y="135"/>
                  </a:lnTo>
                  <a:lnTo>
                    <a:pt x="258" y="135"/>
                  </a:lnTo>
                  <a:lnTo>
                    <a:pt x="255" y="135"/>
                  </a:lnTo>
                  <a:lnTo>
                    <a:pt x="252" y="135"/>
                  </a:lnTo>
                  <a:lnTo>
                    <a:pt x="252" y="138"/>
                  </a:lnTo>
                  <a:lnTo>
                    <a:pt x="249" y="138"/>
                  </a:lnTo>
                  <a:lnTo>
                    <a:pt x="249" y="141"/>
                  </a:lnTo>
                  <a:lnTo>
                    <a:pt x="246" y="144"/>
                  </a:lnTo>
                  <a:lnTo>
                    <a:pt x="246" y="147"/>
                  </a:lnTo>
                  <a:lnTo>
                    <a:pt x="246" y="149"/>
                  </a:lnTo>
                  <a:lnTo>
                    <a:pt x="249" y="149"/>
                  </a:lnTo>
                  <a:lnTo>
                    <a:pt x="252" y="149"/>
                  </a:lnTo>
                  <a:lnTo>
                    <a:pt x="252" y="152"/>
                  </a:lnTo>
                  <a:lnTo>
                    <a:pt x="252" y="149"/>
                  </a:lnTo>
                  <a:lnTo>
                    <a:pt x="252" y="152"/>
                  </a:lnTo>
                  <a:lnTo>
                    <a:pt x="255" y="152"/>
                  </a:lnTo>
                  <a:lnTo>
                    <a:pt x="252" y="152"/>
                  </a:lnTo>
                  <a:lnTo>
                    <a:pt x="255" y="152"/>
                  </a:lnTo>
                  <a:lnTo>
                    <a:pt x="252" y="152"/>
                  </a:lnTo>
                  <a:lnTo>
                    <a:pt x="252" y="155"/>
                  </a:lnTo>
                  <a:lnTo>
                    <a:pt x="252" y="152"/>
                  </a:lnTo>
                  <a:lnTo>
                    <a:pt x="252" y="155"/>
                  </a:lnTo>
                  <a:lnTo>
                    <a:pt x="249" y="155"/>
                  </a:lnTo>
                  <a:lnTo>
                    <a:pt x="249" y="158"/>
                  </a:lnTo>
                  <a:lnTo>
                    <a:pt x="252" y="158"/>
                  </a:lnTo>
                  <a:lnTo>
                    <a:pt x="249" y="158"/>
                  </a:lnTo>
                  <a:lnTo>
                    <a:pt x="246" y="158"/>
                  </a:lnTo>
                  <a:lnTo>
                    <a:pt x="249" y="158"/>
                  </a:lnTo>
                  <a:lnTo>
                    <a:pt x="246" y="158"/>
                  </a:lnTo>
                  <a:lnTo>
                    <a:pt x="243" y="158"/>
                  </a:lnTo>
                  <a:lnTo>
                    <a:pt x="243" y="155"/>
                  </a:lnTo>
                  <a:lnTo>
                    <a:pt x="240" y="155"/>
                  </a:lnTo>
                  <a:lnTo>
                    <a:pt x="240" y="158"/>
                  </a:lnTo>
                  <a:lnTo>
                    <a:pt x="237" y="158"/>
                  </a:lnTo>
                  <a:lnTo>
                    <a:pt x="237" y="155"/>
                  </a:lnTo>
                  <a:lnTo>
                    <a:pt x="234" y="155"/>
                  </a:lnTo>
                  <a:lnTo>
                    <a:pt x="231" y="155"/>
                  </a:lnTo>
                  <a:lnTo>
                    <a:pt x="228" y="155"/>
                  </a:lnTo>
                  <a:lnTo>
                    <a:pt x="228" y="158"/>
                  </a:lnTo>
                  <a:lnTo>
                    <a:pt x="226" y="158"/>
                  </a:lnTo>
                  <a:lnTo>
                    <a:pt x="223" y="158"/>
                  </a:lnTo>
                  <a:lnTo>
                    <a:pt x="220" y="158"/>
                  </a:lnTo>
                  <a:lnTo>
                    <a:pt x="220" y="161"/>
                  </a:lnTo>
                  <a:lnTo>
                    <a:pt x="217" y="161"/>
                  </a:lnTo>
                  <a:lnTo>
                    <a:pt x="217" y="164"/>
                  </a:lnTo>
                  <a:lnTo>
                    <a:pt x="220" y="164"/>
                  </a:lnTo>
                  <a:lnTo>
                    <a:pt x="217" y="164"/>
                  </a:lnTo>
                  <a:lnTo>
                    <a:pt x="214" y="164"/>
                  </a:lnTo>
                  <a:lnTo>
                    <a:pt x="217" y="164"/>
                  </a:lnTo>
                  <a:lnTo>
                    <a:pt x="217" y="167"/>
                  </a:lnTo>
                  <a:lnTo>
                    <a:pt x="214" y="167"/>
                  </a:lnTo>
                  <a:lnTo>
                    <a:pt x="211" y="167"/>
                  </a:lnTo>
                  <a:lnTo>
                    <a:pt x="208" y="167"/>
                  </a:lnTo>
                  <a:lnTo>
                    <a:pt x="205" y="167"/>
                  </a:lnTo>
                  <a:lnTo>
                    <a:pt x="205" y="170"/>
                  </a:lnTo>
                  <a:lnTo>
                    <a:pt x="202" y="170"/>
                  </a:lnTo>
                  <a:lnTo>
                    <a:pt x="199" y="170"/>
                  </a:lnTo>
                  <a:lnTo>
                    <a:pt x="199" y="173"/>
                  </a:lnTo>
                  <a:lnTo>
                    <a:pt x="196" y="173"/>
                  </a:lnTo>
                  <a:lnTo>
                    <a:pt x="196" y="176"/>
                  </a:lnTo>
                  <a:lnTo>
                    <a:pt x="196" y="179"/>
                  </a:lnTo>
                  <a:lnTo>
                    <a:pt x="193" y="179"/>
                  </a:lnTo>
                  <a:lnTo>
                    <a:pt x="193" y="182"/>
                  </a:lnTo>
                  <a:lnTo>
                    <a:pt x="193" y="185"/>
                  </a:lnTo>
                  <a:lnTo>
                    <a:pt x="190" y="185"/>
                  </a:lnTo>
                  <a:lnTo>
                    <a:pt x="190" y="188"/>
                  </a:lnTo>
                  <a:lnTo>
                    <a:pt x="187" y="188"/>
                  </a:lnTo>
                  <a:lnTo>
                    <a:pt x="187" y="191"/>
                  </a:lnTo>
                  <a:lnTo>
                    <a:pt x="187" y="193"/>
                  </a:lnTo>
                  <a:lnTo>
                    <a:pt x="187" y="196"/>
                  </a:lnTo>
                  <a:lnTo>
                    <a:pt x="184" y="196"/>
                  </a:lnTo>
                  <a:lnTo>
                    <a:pt x="184" y="199"/>
                  </a:lnTo>
                  <a:lnTo>
                    <a:pt x="182" y="199"/>
                  </a:lnTo>
                  <a:lnTo>
                    <a:pt x="182" y="202"/>
                  </a:lnTo>
                  <a:lnTo>
                    <a:pt x="182" y="205"/>
                  </a:lnTo>
                  <a:lnTo>
                    <a:pt x="179" y="205"/>
                  </a:lnTo>
                  <a:lnTo>
                    <a:pt x="182" y="205"/>
                  </a:lnTo>
                  <a:lnTo>
                    <a:pt x="179" y="205"/>
                  </a:lnTo>
                  <a:lnTo>
                    <a:pt x="179" y="208"/>
                  </a:lnTo>
                  <a:lnTo>
                    <a:pt x="173" y="208"/>
                  </a:lnTo>
                  <a:lnTo>
                    <a:pt x="170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9" y="211"/>
                  </a:lnTo>
                  <a:lnTo>
                    <a:pt x="143" y="211"/>
                  </a:lnTo>
                  <a:lnTo>
                    <a:pt x="140" y="211"/>
                  </a:lnTo>
                  <a:lnTo>
                    <a:pt x="138" y="211"/>
                  </a:lnTo>
                  <a:lnTo>
                    <a:pt x="132" y="211"/>
                  </a:lnTo>
                  <a:lnTo>
                    <a:pt x="129" y="211"/>
                  </a:lnTo>
                  <a:lnTo>
                    <a:pt x="126" y="211"/>
                  </a:lnTo>
                  <a:lnTo>
                    <a:pt x="123" y="211"/>
                  </a:lnTo>
                  <a:lnTo>
                    <a:pt x="117" y="211"/>
                  </a:lnTo>
                  <a:lnTo>
                    <a:pt x="114" y="211"/>
                  </a:lnTo>
                  <a:lnTo>
                    <a:pt x="111" y="211"/>
                  </a:lnTo>
                  <a:lnTo>
                    <a:pt x="108" y="211"/>
                  </a:lnTo>
                  <a:lnTo>
                    <a:pt x="105" y="211"/>
                  </a:lnTo>
                  <a:lnTo>
                    <a:pt x="102" y="211"/>
                  </a:lnTo>
                  <a:lnTo>
                    <a:pt x="99" y="211"/>
                  </a:lnTo>
                  <a:lnTo>
                    <a:pt x="96" y="211"/>
                  </a:lnTo>
                  <a:lnTo>
                    <a:pt x="91" y="211"/>
                  </a:lnTo>
                  <a:lnTo>
                    <a:pt x="88" y="211"/>
                  </a:lnTo>
                  <a:lnTo>
                    <a:pt x="85" y="211"/>
                  </a:lnTo>
                  <a:lnTo>
                    <a:pt x="82" y="211"/>
                  </a:lnTo>
                  <a:lnTo>
                    <a:pt x="76" y="211"/>
                  </a:lnTo>
                  <a:lnTo>
                    <a:pt x="73" y="211"/>
                  </a:lnTo>
                  <a:lnTo>
                    <a:pt x="70" y="214"/>
                  </a:lnTo>
                  <a:lnTo>
                    <a:pt x="67" y="214"/>
                  </a:lnTo>
                  <a:lnTo>
                    <a:pt x="64" y="214"/>
                  </a:lnTo>
                  <a:lnTo>
                    <a:pt x="61" y="214"/>
                  </a:lnTo>
                  <a:lnTo>
                    <a:pt x="58" y="214"/>
                  </a:lnTo>
                  <a:lnTo>
                    <a:pt x="55" y="214"/>
                  </a:lnTo>
                  <a:lnTo>
                    <a:pt x="52" y="214"/>
                  </a:lnTo>
                  <a:lnTo>
                    <a:pt x="50" y="214"/>
                  </a:lnTo>
                  <a:lnTo>
                    <a:pt x="47" y="214"/>
                  </a:lnTo>
                  <a:lnTo>
                    <a:pt x="44" y="214"/>
                  </a:lnTo>
                  <a:lnTo>
                    <a:pt x="38" y="214"/>
                  </a:lnTo>
                  <a:lnTo>
                    <a:pt x="35" y="214"/>
                  </a:lnTo>
                  <a:lnTo>
                    <a:pt x="32" y="214"/>
                  </a:lnTo>
                  <a:lnTo>
                    <a:pt x="32" y="211"/>
                  </a:lnTo>
                  <a:lnTo>
                    <a:pt x="32" y="208"/>
                  </a:lnTo>
                  <a:lnTo>
                    <a:pt x="29" y="208"/>
                  </a:lnTo>
                  <a:lnTo>
                    <a:pt x="26" y="208"/>
                  </a:lnTo>
                  <a:lnTo>
                    <a:pt x="26" y="205"/>
                  </a:lnTo>
                  <a:lnTo>
                    <a:pt x="26" y="202"/>
                  </a:lnTo>
                  <a:lnTo>
                    <a:pt x="26" y="199"/>
                  </a:lnTo>
                  <a:lnTo>
                    <a:pt x="26" y="196"/>
                  </a:lnTo>
                  <a:lnTo>
                    <a:pt x="26" y="193"/>
                  </a:lnTo>
                  <a:lnTo>
                    <a:pt x="26" y="191"/>
                  </a:lnTo>
                  <a:lnTo>
                    <a:pt x="29" y="191"/>
                  </a:lnTo>
                  <a:lnTo>
                    <a:pt x="32" y="191"/>
                  </a:lnTo>
                  <a:lnTo>
                    <a:pt x="35" y="191"/>
                  </a:lnTo>
                  <a:lnTo>
                    <a:pt x="35" y="188"/>
                  </a:lnTo>
                  <a:lnTo>
                    <a:pt x="35" y="185"/>
                  </a:lnTo>
                  <a:lnTo>
                    <a:pt x="32" y="185"/>
                  </a:lnTo>
                  <a:lnTo>
                    <a:pt x="35" y="185"/>
                  </a:lnTo>
                  <a:lnTo>
                    <a:pt x="35" y="182"/>
                  </a:lnTo>
                  <a:lnTo>
                    <a:pt x="38" y="182"/>
                  </a:lnTo>
                  <a:lnTo>
                    <a:pt x="38" y="185"/>
                  </a:lnTo>
                  <a:lnTo>
                    <a:pt x="38" y="182"/>
                  </a:lnTo>
                  <a:lnTo>
                    <a:pt x="38" y="179"/>
                  </a:lnTo>
                  <a:lnTo>
                    <a:pt x="41" y="179"/>
                  </a:lnTo>
                  <a:lnTo>
                    <a:pt x="41" y="176"/>
                  </a:lnTo>
                  <a:lnTo>
                    <a:pt x="41" y="173"/>
                  </a:lnTo>
                  <a:lnTo>
                    <a:pt x="38" y="173"/>
                  </a:lnTo>
                  <a:lnTo>
                    <a:pt x="38" y="170"/>
                  </a:lnTo>
                  <a:lnTo>
                    <a:pt x="35" y="170"/>
                  </a:lnTo>
                  <a:lnTo>
                    <a:pt x="35" y="167"/>
                  </a:lnTo>
                  <a:lnTo>
                    <a:pt x="32" y="167"/>
                  </a:lnTo>
                  <a:lnTo>
                    <a:pt x="32" y="164"/>
                  </a:lnTo>
                  <a:lnTo>
                    <a:pt x="32" y="161"/>
                  </a:lnTo>
                  <a:lnTo>
                    <a:pt x="29" y="161"/>
                  </a:lnTo>
                  <a:lnTo>
                    <a:pt x="26" y="161"/>
                  </a:lnTo>
                  <a:lnTo>
                    <a:pt x="23" y="161"/>
                  </a:lnTo>
                  <a:lnTo>
                    <a:pt x="23" y="158"/>
                  </a:lnTo>
                  <a:lnTo>
                    <a:pt x="23" y="161"/>
                  </a:lnTo>
                  <a:lnTo>
                    <a:pt x="23" y="158"/>
                  </a:lnTo>
                  <a:lnTo>
                    <a:pt x="20" y="158"/>
                  </a:lnTo>
                  <a:lnTo>
                    <a:pt x="20" y="161"/>
                  </a:lnTo>
                  <a:lnTo>
                    <a:pt x="17" y="161"/>
                  </a:lnTo>
                  <a:lnTo>
                    <a:pt x="17" y="158"/>
                  </a:lnTo>
                  <a:lnTo>
                    <a:pt x="17" y="161"/>
                  </a:lnTo>
                  <a:lnTo>
                    <a:pt x="14" y="161"/>
                  </a:lnTo>
                  <a:lnTo>
                    <a:pt x="14" y="158"/>
                  </a:lnTo>
                  <a:lnTo>
                    <a:pt x="11" y="158"/>
                  </a:lnTo>
                  <a:lnTo>
                    <a:pt x="14" y="158"/>
                  </a:lnTo>
                  <a:lnTo>
                    <a:pt x="14" y="155"/>
                  </a:lnTo>
                  <a:lnTo>
                    <a:pt x="11" y="155"/>
                  </a:lnTo>
                  <a:lnTo>
                    <a:pt x="14" y="155"/>
                  </a:lnTo>
                  <a:lnTo>
                    <a:pt x="14" y="152"/>
                  </a:lnTo>
                  <a:lnTo>
                    <a:pt x="11" y="152"/>
                  </a:lnTo>
                  <a:lnTo>
                    <a:pt x="14" y="152"/>
                  </a:lnTo>
                  <a:lnTo>
                    <a:pt x="17" y="152"/>
                  </a:lnTo>
                  <a:lnTo>
                    <a:pt x="20" y="152"/>
                  </a:lnTo>
                  <a:lnTo>
                    <a:pt x="20" y="149"/>
                  </a:lnTo>
                  <a:lnTo>
                    <a:pt x="23" y="149"/>
                  </a:lnTo>
                  <a:lnTo>
                    <a:pt x="23" y="152"/>
                  </a:lnTo>
                  <a:lnTo>
                    <a:pt x="26" y="152"/>
                  </a:lnTo>
                  <a:lnTo>
                    <a:pt x="29" y="152"/>
                  </a:lnTo>
                  <a:lnTo>
                    <a:pt x="29" y="149"/>
                  </a:lnTo>
                  <a:lnTo>
                    <a:pt x="32" y="149"/>
                  </a:lnTo>
                  <a:lnTo>
                    <a:pt x="35" y="149"/>
                  </a:lnTo>
                  <a:lnTo>
                    <a:pt x="35" y="152"/>
                  </a:lnTo>
                  <a:lnTo>
                    <a:pt x="38" y="152"/>
                  </a:lnTo>
                  <a:lnTo>
                    <a:pt x="41" y="152"/>
                  </a:lnTo>
                  <a:lnTo>
                    <a:pt x="41" y="149"/>
                  </a:lnTo>
                  <a:lnTo>
                    <a:pt x="44" y="149"/>
                  </a:lnTo>
                  <a:lnTo>
                    <a:pt x="44" y="147"/>
                  </a:lnTo>
                  <a:lnTo>
                    <a:pt x="44" y="144"/>
                  </a:lnTo>
                  <a:lnTo>
                    <a:pt x="41" y="144"/>
                  </a:lnTo>
                  <a:lnTo>
                    <a:pt x="44" y="144"/>
                  </a:lnTo>
                  <a:lnTo>
                    <a:pt x="44" y="141"/>
                  </a:lnTo>
                  <a:lnTo>
                    <a:pt x="47" y="141"/>
                  </a:lnTo>
                  <a:lnTo>
                    <a:pt x="47" y="138"/>
                  </a:lnTo>
                  <a:lnTo>
                    <a:pt x="47" y="135"/>
                  </a:lnTo>
                  <a:lnTo>
                    <a:pt x="44" y="135"/>
                  </a:lnTo>
                  <a:lnTo>
                    <a:pt x="44" y="132"/>
                  </a:lnTo>
                  <a:lnTo>
                    <a:pt x="41" y="132"/>
                  </a:lnTo>
                  <a:lnTo>
                    <a:pt x="38" y="132"/>
                  </a:lnTo>
                  <a:lnTo>
                    <a:pt x="35" y="132"/>
                  </a:lnTo>
                  <a:lnTo>
                    <a:pt x="32" y="132"/>
                  </a:lnTo>
                  <a:lnTo>
                    <a:pt x="29" y="132"/>
                  </a:lnTo>
                  <a:lnTo>
                    <a:pt x="26" y="132"/>
                  </a:lnTo>
                  <a:lnTo>
                    <a:pt x="23" y="132"/>
                  </a:lnTo>
                  <a:lnTo>
                    <a:pt x="20" y="132"/>
                  </a:lnTo>
                  <a:lnTo>
                    <a:pt x="20" y="135"/>
                  </a:lnTo>
                  <a:lnTo>
                    <a:pt x="20" y="132"/>
                  </a:lnTo>
                  <a:lnTo>
                    <a:pt x="17" y="132"/>
                  </a:lnTo>
                  <a:lnTo>
                    <a:pt x="17" y="129"/>
                  </a:lnTo>
                  <a:lnTo>
                    <a:pt x="20" y="129"/>
                  </a:lnTo>
                  <a:lnTo>
                    <a:pt x="20" y="126"/>
                  </a:lnTo>
                  <a:lnTo>
                    <a:pt x="17" y="126"/>
                  </a:lnTo>
                  <a:lnTo>
                    <a:pt x="20" y="126"/>
                  </a:lnTo>
                  <a:lnTo>
                    <a:pt x="20" y="123"/>
                  </a:lnTo>
                  <a:lnTo>
                    <a:pt x="20" y="120"/>
                  </a:lnTo>
                  <a:lnTo>
                    <a:pt x="17" y="120"/>
                  </a:lnTo>
                  <a:lnTo>
                    <a:pt x="17" y="117"/>
                  </a:lnTo>
                  <a:lnTo>
                    <a:pt x="20" y="117"/>
                  </a:lnTo>
                  <a:lnTo>
                    <a:pt x="20" y="114"/>
                  </a:lnTo>
                  <a:lnTo>
                    <a:pt x="23" y="114"/>
                  </a:lnTo>
                  <a:lnTo>
                    <a:pt x="23" y="111"/>
                  </a:lnTo>
                  <a:lnTo>
                    <a:pt x="23" y="108"/>
                  </a:lnTo>
                  <a:lnTo>
                    <a:pt x="23" y="105"/>
                  </a:lnTo>
                  <a:lnTo>
                    <a:pt x="20" y="105"/>
                  </a:lnTo>
                  <a:lnTo>
                    <a:pt x="20" y="103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23" y="97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3" y="94"/>
                  </a:lnTo>
                  <a:lnTo>
                    <a:pt x="26" y="94"/>
                  </a:lnTo>
                  <a:lnTo>
                    <a:pt x="26" y="91"/>
                  </a:lnTo>
                  <a:lnTo>
                    <a:pt x="23" y="91"/>
                  </a:lnTo>
                  <a:lnTo>
                    <a:pt x="20" y="91"/>
                  </a:lnTo>
                  <a:lnTo>
                    <a:pt x="17" y="91"/>
                  </a:lnTo>
                  <a:lnTo>
                    <a:pt x="17" y="88"/>
                  </a:lnTo>
                  <a:lnTo>
                    <a:pt x="14" y="88"/>
                  </a:lnTo>
                  <a:lnTo>
                    <a:pt x="14" y="85"/>
                  </a:lnTo>
                  <a:lnTo>
                    <a:pt x="11" y="85"/>
                  </a:lnTo>
                  <a:lnTo>
                    <a:pt x="11" y="82"/>
                  </a:lnTo>
                  <a:lnTo>
                    <a:pt x="11" y="79"/>
                  </a:lnTo>
                  <a:lnTo>
                    <a:pt x="11" y="76"/>
                  </a:lnTo>
                  <a:lnTo>
                    <a:pt x="14" y="76"/>
                  </a:lnTo>
                  <a:lnTo>
                    <a:pt x="17" y="76"/>
                  </a:lnTo>
                  <a:lnTo>
                    <a:pt x="17" y="73"/>
                  </a:lnTo>
                  <a:lnTo>
                    <a:pt x="17" y="70"/>
                  </a:lnTo>
                  <a:lnTo>
                    <a:pt x="17" y="67"/>
                  </a:lnTo>
                  <a:lnTo>
                    <a:pt x="14" y="67"/>
                  </a:lnTo>
                  <a:lnTo>
                    <a:pt x="11" y="67"/>
                  </a:lnTo>
                  <a:lnTo>
                    <a:pt x="8" y="67"/>
                  </a:lnTo>
                  <a:lnTo>
                    <a:pt x="6" y="67"/>
                  </a:lnTo>
                  <a:lnTo>
                    <a:pt x="6" y="64"/>
                  </a:lnTo>
                  <a:lnTo>
                    <a:pt x="3" y="64"/>
                  </a:lnTo>
                  <a:lnTo>
                    <a:pt x="3" y="61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3" y="53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3" y="44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6" y="35"/>
                  </a:lnTo>
                  <a:lnTo>
                    <a:pt x="6" y="32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3" y="20"/>
                  </a:lnTo>
                  <a:lnTo>
                    <a:pt x="3" y="17"/>
                  </a:lnTo>
                  <a:lnTo>
                    <a:pt x="3" y="15"/>
                  </a:lnTo>
                  <a:lnTo>
                    <a:pt x="6" y="15"/>
                  </a:lnTo>
                  <a:lnTo>
                    <a:pt x="6" y="17"/>
                  </a:lnTo>
                  <a:lnTo>
                    <a:pt x="8" y="17"/>
                  </a:lnTo>
                  <a:lnTo>
                    <a:pt x="8" y="15"/>
                  </a:lnTo>
                  <a:lnTo>
                    <a:pt x="11" y="15"/>
                  </a:lnTo>
                  <a:lnTo>
                    <a:pt x="11" y="17"/>
                  </a:lnTo>
                  <a:lnTo>
                    <a:pt x="11" y="15"/>
                  </a:lnTo>
                  <a:lnTo>
                    <a:pt x="14" y="15"/>
                  </a:lnTo>
                  <a:lnTo>
                    <a:pt x="14" y="12"/>
                  </a:lnTo>
                  <a:lnTo>
                    <a:pt x="14" y="9"/>
                  </a:lnTo>
                  <a:lnTo>
                    <a:pt x="11" y="9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26"/>
            <p:cNvSpPr>
              <a:spLocks/>
            </p:cNvSpPr>
            <p:nvPr/>
          </p:nvSpPr>
          <p:spPr bwMode="auto">
            <a:xfrm>
              <a:off x="-295690" y="4091034"/>
              <a:ext cx="579152" cy="588427"/>
            </a:xfrm>
            <a:custGeom>
              <a:avLst/>
              <a:gdLst>
                <a:gd name="T0" fmla="*/ 2147483647 w 267"/>
                <a:gd name="T1" fmla="*/ 2147483647 h 334"/>
                <a:gd name="T2" fmla="*/ 2147483647 w 267"/>
                <a:gd name="T3" fmla="*/ 2147483647 h 334"/>
                <a:gd name="T4" fmla="*/ 2147483647 w 267"/>
                <a:gd name="T5" fmla="*/ 2147483647 h 334"/>
                <a:gd name="T6" fmla="*/ 2147483647 w 267"/>
                <a:gd name="T7" fmla="*/ 0 h 334"/>
                <a:gd name="T8" fmla="*/ 2147483647 w 267"/>
                <a:gd name="T9" fmla="*/ 2147483647 h 334"/>
                <a:gd name="T10" fmla="*/ 2147483647 w 267"/>
                <a:gd name="T11" fmla="*/ 2147483647 h 334"/>
                <a:gd name="T12" fmla="*/ 2147483647 w 267"/>
                <a:gd name="T13" fmla="*/ 2147483647 h 334"/>
                <a:gd name="T14" fmla="*/ 2147483647 w 267"/>
                <a:gd name="T15" fmla="*/ 2147483647 h 334"/>
                <a:gd name="T16" fmla="*/ 2147483647 w 267"/>
                <a:gd name="T17" fmla="*/ 2147483647 h 334"/>
                <a:gd name="T18" fmla="*/ 2147483647 w 267"/>
                <a:gd name="T19" fmla="*/ 2147483647 h 334"/>
                <a:gd name="T20" fmla="*/ 2147483647 w 267"/>
                <a:gd name="T21" fmla="*/ 2147483647 h 334"/>
                <a:gd name="T22" fmla="*/ 2147483647 w 267"/>
                <a:gd name="T23" fmla="*/ 2147483647 h 334"/>
                <a:gd name="T24" fmla="*/ 2147483647 w 267"/>
                <a:gd name="T25" fmla="*/ 2147483647 h 334"/>
                <a:gd name="T26" fmla="*/ 2147483647 w 267"/>
                <a:gd name="T27" fmla="*/ 2147483647 h 334"/>
                <a:gd name="T28" fmla="*/ 2147483647 w 267"/>
                <a:gd name="T29" fmla="*/ 2147483647 h 334"/>
                <a:gd name="T30" fmla="*/ 2147483647 w 267"/>
                <a:gd name="T31" fmla="*/ 2147483647 h 334"/>
                <a:gd name="T32" fmla="*/ 2147483647 w 267"/>
                <a:gd name="T33" fmla="*/ 2147483647 h 334"/>
                <a:gd name="T34" fmla="*/ 2147483647 w 267"/>
                <a:gd name="T35" fmla="*/ 2147483647 h 334"/>
                <a:gd name="T36" fmla="*/ 2147483647 w 267"/>
                <a:gd name="T37" fmla="*/ 2147483647 h 334"/>
                <a:gd name="T38" fmla="*/ 2147483647 w 267"/>
                <a:gd name="T39" fmla="*/ 2147483647 h 334"/>
                <a:gd name="T40" fmla="*/ 2147483647 w 267"/>
                <a:gd name="T41" fmla="*/ 2147483647 h 334"/>
                <a:gd name="T42" fmla="*/ 2147483647 w 267"/>
                <a:gd name="T43" fmla="*/ 2147483647 h 334"/>
                <a:gd name="T44" fmla="*/ 2147483647 w 267"/>
                <a:gd name="T45" fmla="*/ 2147483647 h 334"/>
                <a:gd name="T46" fmla="*/ 2147483647 w 267"/>
                <a:gd name="T47" fmla="*/ 2147483647 h 334"/>
                <a:gd name="T48" fmla="*/ 2147483647 w 267"/>
                <a:gd name="T49" fmla="*/ 2147483647 h 334"/>
                <a:gd name="T50" fmla="*/ 2147483647 w 267"/>
                <a:gd name="T51" fmla="*/ 2147483647 h 334"/>
                <a:gd name="T52" fmla="*/ 2147483647 w 267"/>
                <a:gd name="T53" fmla="*/ 2147483647 h 334"/>
                <a:gd name="T54" fmla="*/ 2147483647 w 267"/>
                <a:gd name="T55" fmla="*/ 2147483647 h 334"/>
                <a:gd name="T56" fmla="*/ 2147483647 w 267"/>
                <a:gd name="T57" fmla="*/ 2147483647 h 334"/>
                <a:gd name="T58" fmla="*/ 2147483647 w 267"/>
                <a:gd name="T59" fmla="*/ 2147483647 h 334"/>
                <a:gd name="T60" fmla="*/ 2147483647 w 267"/>
                <a:gd name="T61" fmla="*/ 2147483647 h 334"/>
                <a:gd name="T62" fmla="*/ 2147483647 w 267"/>
                <a:gd name="T63" fmla="*/ 2147483647 h 334"/>
                <a:gd name="T64" fmla="*/ 2147483647 w 267"/>
                <a:gd name="T65" fmla="*/ 2147483647 h 334"/>
                <a:gd name="T66" fmla="*/ 2147483647 w 267"/>
                <a:gd name="T67" fmla="*/ 2147483647 h 334"/>
                <a:gd name="T68" fmla="*/ 2147483647 w 267"/>
                <a:gd name="T69" fmla="*/ 2147483647 h 334"/>
                <a:gd name="T70" fmla="*/ 2147483647 w 267"/>
                <a:gd name="T71" fmla="*/ 2147483647 h 334"/>
                <a:gd name="T72" fmla="*/ 2147483647 w 267"/>
                <a:gd name="T73" fmla="*/ 2147483647 h 334"/>
                <a:gd name="T74" fmla="*/ 2147483647 w 267"/>
                <a:gd name="T75" fmla="*/ 2147483647 h 334"/>
                <a:gd name="T76" fmla="*/ 2147483647 w 267"/>
                <a:gd name="T77" fmla="*/ 2147483647 h 334"/>
                <a:gd name="T78" fmla="*/ 2147483647 w 267"/>
                <a:gd name="T79" fmla="*/ 2147483647 h 334"/>
                <a:gd name="T80" fmla="*/ 2147483647 w 267"/>
                <a:gd name="T81" fmla="*/ 2147483647 h 334"/>
                <a:gd name="T82" fmla="*/ 2147483647 w 267"/>
                <a:gd name="T83" fmla="*/ 2147483647 h 334"/>
                <a:gd name="T84" fmla="*/ 2147483647 w 267"/>
                <a:gd name="T85" fmla="*/ 2147483647 h 334"/>
                <a:gd name="T86" fmla="*/ 2147483647 w 267"/>
                <a:gd name="T87" fmla="*/ 2147483647 h 334"/>
                <a:gd name="T88" fmla="*/ 2147483647 w 267"/>
                <a:gd name="T89" fmla="*/ 2147483647 h 334"/>
                <a:gd name="T90" fmla="*/ 2147483647 w 267"/>
                <a:gd name="T91" fmla="*/ 2147483647 h 334"/>
                <a:gd name="T92" fmla="*/ 2147483647 w 267"/>
                <a:gd name="T93" fmla="*/ 2147483647 h 334"/>
                <a:gd name="T94" fmla="*/ 2147483647 w 267"/>
                <a:gd name="T95" fmla="*/ 2147483647 h 334"/>
                <a:gd name="T96" fmla="*/ 0 w 267"/>
                <a:gd name="T97" fmla="*/ 2147483647 h 334"/>
                <a:gd name="T98" fmla="*/ 2147483647 w 267"/>
                <a:gd name="T99" fmla="*/ 2147483647 h 334"/>
                <a:gd name="T100" fmla="*/ 2147483647 w 267"/>
                <a:gd name="T101" fmla="*/ 2147483647 h 334"/>
                <a:gd name="T102" fmla="*/ 2147483647 w 267"/>
                <a:gd name="T103" fmla="*/ 2147483647 h 334"/>
                <a:gd name="T104" fmla="*/ 2147483647 w 267"/>
                <a:gd name="T105" fmla="*/ 2147483647 h 334"/>
                <a:gd name="T106" fmla="*/ 2147483647 w 267"/>
                <a:gd name="T107" fmla="*/ 2147483647 h 334"/>
                <a:gd name="T108" fmla="*/ 2147483647 w 267"/>
                <a:gd name="T109" fmla="*/ 2147483647 h 334"/>
                <a:gd name="T110" fmla="*/ 2147483647 w 267"/>
                <a:gd name="T111" fmla="*/ 2147483647 h 334"/>
                <a:gd name="T112" fmla="*/ 2147483647 w 267"/>
                <a:gd name="T113" fmla="*/ 2147483647 h 334"/>
                <a:gd name="T114" fmla="*/ 2147483647 w 267"/>
                <a:gd name="T115" fmla="*/ 2147483647 h 334"/>
                <a:gd name="T116" fmla="*/ 2147483647 w 267"/>
                <a:gd name="T117" fmla="*/ 2147483647 h 334"/>
                <a:gd name="T118" fmla="*/ 2147483647 w 267"/>
                <a:gd name="T119" fmla="*/ 2147483647 h 334"/>
                <a:gd name="T120" fmla="*/ 2147483647 w 267"/>
                <a:gd name="T121" fmla="*/ 2147483647 h 33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67"/>
                <a:gd name="T184" fmla="*/ 0 h 334"/>
                <a:gd name="T185" fmla="*/ 267 w 267"/>
                <a:gd name="T186" fmla="*/ 334 h 33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67" h="334">
                  <a:moveTo>
                    <a:pt x="53" y="6"/>
                  </a:moveTo>
                  <a:lnTo>
                    <a:pt x="56" y="6"/>
                  </a:lnTo>
                  <a:lnTo>
                    <a:pt x="59" y="6"/>
                  </a:lnTo>
                  <a:lnTo>
                    <a:pt x="65" y="6"/>
                  </a:lnTo>
                  <a:lnTo>
                    <a:pt x="68" y="6"/>
                  </a:lnTo>
                  <a:lnTo>
                    <a:pt x="71" y="6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91" y="6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7" y="3"/>
                  </a:lnTo>
                  <a:lnTo>
                    <a:pt x="120" y="3"/>
                  </a:lnTo>
                  <a:lnTo>
                    <a:pt x="123" y="3"/>
                  </a:lnTo>
                  <a:lnTo>
                    <a:pt x="126" y="3"/>
                  </a:lnTo>
                  <a:lnTo>
                    <a:pt x="129" y="3"/>
                  </a:lnTo>
                  <a:lnTo>
                    <a:pt x="132" y="3"/>
                  </a:lnTo>
                  <a:lnTo>
                    <a:pt x="135" y="3"/>
                  </a:lnTo>
                  <a:lnTo>
                    <a:pt x="138" y="3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50" y="3"/>
                  </a:lnTo>
                  <a:lnTo>
                    <a:pt x="153" y="3"/>
                  </a:lnTo>
                  <a:lnTo>
                    <a:pt x="159" y="3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70" y="3"/>
                  </a:lnTo>
                  <a:lnTo>
                    <a:pt x="170" y="0"/>
                  </a:lnTo>
                  <a:lnTo>
                    <a:pt x="173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88" y="0"/>
                  </a:lnTo>
                  <a:lnTo>
                    <a:pt x="191" y="0"/>
                  </a:lnTo>
                  <a:lnTo>
                    <a:pt x="194" y="0"/>
                  </a:lnTo>
                  <a:lnTo>
                    <a:pt x="200" y="0"/>
                  </a:lnTo>
                  <a:lnTo>
                    <a:pt x="200" y="3"/>
                  </a:lnTo>
                  <a:lnTo>
                    <a:pt x="200" y="6"/>
                  </a:lnTo>
                  <a:lnTo>
                    <a:pt x="197" y="6"/>
                  </a:lnTo>
                  <a:lnTo>
                    <a:pt x="200" y="9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200" y="12"/>
                  </a:lnTo>
                  <a:lnTo>
                    <a:pt x="200" y="15"/>
                  </a:lnTo>
                  <a:lnTo>
                    <a:pt x="200" y="18"/>
                  </a:lnTo>
                  <a:lnTo>
                    <a:pt x="200" y="21"/>
                  </a:lnTo>
                  <a:lnTo>
                    <a:pt x="203" y="21"/>
                  </a:lnTo>
                  <a:lnTo>
                    <a:pt x="203" y="24"/>
                  </a:lnTo>
                  <a:lnTo>
                    <a:pt x="203" y="26"/>
                  </a:lnTo>
                  <a:lnTo>
                    <a:pt x="205" y="26"/>
                  </a:lnTo>
                  <a:lnTo>
                    <a:pt x="205" y="29"/>
                  </a:lnTo>
                  <a:lnTo>
                    <a:pt x="208" y="29"/>
                  </a:lnTo>
                  <a:lnTo>
                    <a:pt x="208" y="32"/>
                  </a:lnTo>
                  <a:lnTo>
                    <a:pt x="211" y="32"/>
                  </a:lnTo>
                  <a:lnTo>
                    <a:pt x="211" y="35"/>
                  </a:lnTo>
                  <a:lnTo>
                    <a:pt x="214" y="35"/>
                  </a:lnTo>
                  <a:lnTo>
                    <a:pt x="217" y="35"/>
                  </a:lnTo>
                  <a:lnTo>
                    <a:pt x="217" y="38"/>
                  </a:lnTo>
                  <a:lnTo>
                    <a:pt x="217" y="35"/>
                  </a:lnTo>
                  <a:lnTo>
                    <a:pt x="217" y="38"/>
                  </a:lnTo>
                  <a:lnTo>
                    <a:pt x="217" y="41"/>
                  </a:lnTo>
                  <a:lnTo>
                    <a:pt x="220" y="41"/>
                  </a:lnTo>
                  <a:lnTo>
                    <a:pt x="220" y="44"/>
                  </a:lnTo>
                  <a:lnTo>
                    <a:pt x="223" y="44"/>
                  </a:lnTo>
                  <a:lnTo>
                    <a:pt x="223" y="47"/>
                  </a:lnTo>
                  <a:lnTo>
                    <a:pt x="226" y="47"/>
                  </a:lnTo>
                  <a:lnTo>
                    <a:pt x="226" y="50"/>
                  </a:lnTo>
                  <a:lnTo>
                    <a:pt x="229" y="50"/>
                  </a:lnTo>
                  <a:lnTo>
                    <a:pt x="229" y="53"/>
                  </a:lnTo>
                  <a:lnTo>
                    <a:pt x="232" y="53"/>
                  </a:lnTo>
                  <a:lnTo>
                    <a:pt x="232" y="56"/>
                  </a:lnTo>
                  <a:lnTo>
                    <a:pt x="232" y="53"/>
                  </a:lnTo>
                  <a:lnTo>
                    <a:pt x="235" y="53"/>
                  </a:lnTo>
                  <a:lnTo>
                    <a:pt x="235" y="56"/>
                  </a:lnTo>
                  <a:lnTo>
                    <a:pt x="238" y="56"/>
                  </a:lnTo>
                  <a:lnTo>
                    <a:pt x="241" y="56"/>
                  </a:lnTo>
                  <a:lnTo>
                    <a:pt x="244" y="56"/>
                  </a:lnTo>
                  <a:lnTo>
                    <a:pt x="247" y="56"/>
                  </a:lnTo>
                  <a:lnTo>
                    <a:pt x="249" y="56"/>
                  </a:lnTo>
                  <a:lnTo>
                    <a:pt x="252" y="56"/>
                  </a:lnTo>
                  <a:lnTo>
                    <a:pt x="255" y="56"/>
                  </a:lnTo>
                  <a:lnTo>
                    <a:pt x="258" y="56"/>
                  </a:lnTo>
                  <a:lnTo>
                    <a:pt x="261" y="56"/>
                  </a:lnTo>
                  <a:lnTo>
                    <a:pt x="261" y="59"/>
                  </a:lnTo>
                  <a:lnTo>
                    <a:pt x="264" y="59"/>
                  </a:lnTo>
                  <a:lnTo>
                    <a:pt x="264" y="62"/>
                  </a:lnTo>
                  <a:lnTo>
                    <a:pt x="267" y="62"/>
                  </a:lnTo>
                  <a:lnTo>
                    <a:pt x="264" y="62"/>
                  </a:lnTo>
                  <a:lnTo>
                    <a:pt x="264" y="65"/>
                  </a:lnTo>
                  <a:lnTo>
                    <a:pt x="267" y="65"/>
                  </a:lnTo>
                  <a:lnTo>
                    <a:pt x="267" y="68"/>
                  </a:lnTo>
                  <a:lnTo>
                    <a:pt x="267" y="70"/>
                  </a:lnTo>
                  <a:lnTo>
                    <a:pt x="267" y="73"/>
                  </a:lnTo>
                  <a:lnTo>
                    <a:pt x="267" y="76"/>
                  </a:lnTo>
                  <a:lnTo>
                    <a:pt x="267" y="79"/>
                  </a:lnTo>
                  <a:lnTo>
                    <a:pt x="267" y="82"/>
                  </a:lnTo>
                  <a:lnTo>
                    <a:pt x="264" y="82"/>
                  </a:lnTo>
                  <a:lnTo>
                    <a:pt x="264" y="85"/>
                  </a:lnTo>
                  <a:lnTo>
                    <a:pt x="264" y="88"/>
                  </a:lnTo>
                  <a:lnTo>
                    <a:pt x="261" y="91"/>
                  </a:lnTo>
                  <a:lnTo>
                    <a:pt x="261" y="94"/>
                  </a:lnTo>
                  <a:lnTo>
                    <a:pt x="261" y="97"/>
                  </a:lnTo>
                  <a:lnTo>
                    <a:pt x="261" y="100"/>
                  </a:lnTo>
                  <a:lnTo>
                    <a:pt x="264" y="100"/>
                  </a:lnTo>
                  <a:lnTo>
                    <a:pt x="264" y="103"/>
                  </a:lnTo>
                  <a:lnTo>
                    <a:pt x="261" y="103"/>
                  </a:lnTo>
                  <a:lnTo>
                    <a:pt x="261" y="100"/>
                  </a:lnTo>
                  <a:lnTo>
                    <a:pt x="258" y="100"/>
                  </a:lnTo>
                  <a:lnTo>
                    <a:pt x="258" y="103"/>
                  </a:lnTo>
                  <a:lnTo>
                    <a:pt x="258" y="106"/>
                  </a:lnTo>
                  <a:lnTo>
                    <a:pt x="258" y="109"/>
                  </a:lnTo>
                  <a:lnTo>
                    <a:pt x="261" y="109"/>
                  </a:lnTo>
                  <a:lnTo>
                    <a:pt x="258" y="109"/>
                  </a:lnTo>
                  <a:lnTo>
                    <a:pt x="258" y="112"/>
                  </a:lnTo>
                  <a:lnTo>
                    <a:pt x="258" y="109"/>
                  </a:lnTo>
                  <a:lnTo>
                    <a:pt x="255" y="109"/>
                  </a:lnTo>
                  <a:lnTo>
                    <a:pt x="252" y="109"/>
                  </a:lnTo>
                  <a:lnTo>
                    <a:pt x="252" y="112"/>
                  </a:lnTo>
                  <a:lnTo>
                    <a:pt x="252" y="114"/>
                  </a:lnTo>
                  <a:lnTo>
                    <a:pt x="249" y="114"/>
                  </a:lnTo>
                  <a:lnTo>
                    <a:pt x="249" y="117"/>
                  </a:lnTo>
                  <a:lnTo>
                    <a:pt x="247" y="117"/>
                  </a:lnTo>
                  <a:lnTo>
                    <a:pt x="247" y="120"/>
                  </a:lnTo>
                  <a:lnTo>
                    <a:pt x="244" y="120"/>
                  </a:lnTo>
                  <a:lnTo>
                    <a:pt x="247" y="120"/>
                  </a:lnTo>
                  <a:lnTo>
                    <a:pt x="247" y="123"/>
                  </a:lnTo>
                  <a:lnTo>
                    <a:pt x="244" y="123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38" y="126"/>
                  </a:lnTo>
                  <a:lnTo>
                    <a:pt x="235" y="126"/>
                  </a:lnTo>
                  <a:lnTo>
                    <a:pt x="232" y="126"/>
                  </a:lnTo>
                  <a:lnTo>
                    <a:pt x="232" y="129"/>
                  </a:lnTo>
                  <a:lnTo>
                    <a:pt x="229" y="129"/>
                  </a:lnTo>
                  <a:lnTo>
                    <a:pt x="229" y="132"/>
                  </a:lnTo>
                  <a:lnTo>
                    <a:pt x="229" y="135"/>
                  </a:lnTo>
                  <a:lnTo>
                    <a:pt x="226" y="135"/>
                  </a:lnTo>
                  <a:lnTo>
                    <a:pt x="223" y="135"/>
                  </a:lnTo>
                  <a:lnTo>
                    <a:pt x="223" y="138"/>
                  </a:lnTo>
                  <a:lnTo>
                    <a:pt x="220" y="138"/>
                  </a:lnTo>
                  <a:lnTo>
                    <a:pt x="220" y="141"/>
                  </a:lnTo>
                  <a:lnTo>
                    <a:pt x="217" y="141"/>
                  </a:lnTo>
                  <a:lnTo>
                    <a:pt x="217" y="144"/>
                  </a:lnTo>
                  <a:lnTo>
                    <a:pt x="217" y="147"/>
                  </a:lnTo>
                  <a:lnTo>
                    <a:pt x="214" y="147"/>
                  </a:lnTo>
                  <a:lnTo>
                    <a:pt x="214" y="150"/>
                  </a:lnTo>
                  <a:lnTo>
                    <a:pt x="211" y="150"/>
                  </a:lnTo>
                  <a:lnTo>
                    <a:pt x="208" y="150"/>
                  </a:lnTo>
                  <a:lnTo>
                    <a:pt x="208" y="153"/>
                  </a:lnTo>
                  <a:lnTo>
                    <a:pt x="208" y="156"/>
                  </a:lnTo>
                  <a:lnTo>
                    <a:pt x="205" y="156"/>
                  </a:lnTo>
                  <a:lnTo>
                    <a:pt x="205" y="158"/>
                  </a:lnTo>
                  <a:lnTo>
                    <a:pt x="203" y="158"/>
                  </a:lnTo>
                  <a:lnTo>
                    <a:pt x="203" y="161"/>
                  </a:lnTo>
                  <a:lnTo>
                    <a:pt x="203" y="164"/>
                  </a:lnTo>
                  <a:lnTo>
                    <a:pt x="203" y="167"/>
                  </a:lnTo>
                  <a:lnTo>
                    <a:pt x="200" y="167"/>
                  </a:lnTo>
                  <a:lnTo>
                    <a:pt x="200" y="170"/>
                  </a:lnTo>
                  <a:lnTo>
                    <a:pt x="200" y="173"/>
                  </a:lnTo>
                  <a:lnTo>
                    <a:pt x="197" y="173"/>
                  </a:lnTo>
                  <a:lnTo>
                    <a:pt x="197" y="176"/>
                  </a:lnTo>
                  <a:lnTo>
                    <a:pt x="194" y="176"/>
                  </a:lnTo>
                  <a:lnTo>
                    <a:pt x="197" y="176"/>
                  </a:lnTo>
                  <a:lnTo>
                    <a:pt x="200" y="176"/>
                  </a:lnTo>
                  <a:lnTo>
                    <a:pt x="200" y="173"/>
                  </a:lnTo>
                  <a:lnTo>
                    <a:pt x="200" y="170"/>
                  </a:lnTo>
                  <a:lnTo>
                    <a:pt x="203" y="170"/>
                  </a:lnTo>
                  <a:lnTo>
                    <a:pt x="203" y="173"/>
                  </a:lnTo>
                  <a:lnTo>
                    <a:pt x="203" y="176"/>
                  </a:lnTo>
                  <a:lnTo>
                    <a:pt x="200" y="176"/>
                  </a:lnTo>
                  <a:lnTo>
                    <a:pt x="200" y="179"/>
                  </a:lnTo>
                  <a:lnTo>
                    <a:pt x="200" y="182"/>
                  </a:lnTo>
                  <a:lnTo>
                    <a:pt x="200" y="185"/>
                  </a:lnTo>
                  <a:lnTo>
                    <a:pt x="200" y="188"/>
                  </a:lnTo>
                  <a:lnTo>
                    <a:pt x="200" y="191"/>
                  </a:lnTo>
                  <a:lnTo>
                    <a:pt x="200" y="194"/>
                  </a:lnTo>
                  <a:lnTo>
                    <a:pt x="200" y="197"/>
                  </a:lnTo>
                  <a:lnTo>
                    <a:pt x="200" y="199"/>
                  </a:lnTo>
                  <a:lnTo>
                    <a:pt x="197" y="199"/>
                  </a:lnTo>
                  <a:lnTo>
                    <a:pt x="197" y="202"/>
                  </a:lnTo>
                  <a:lnTo>
                    <a:pt x="197" y="205"/>
                  </a:lnTo>
                  <a:lnTo>
                    <a:pt x="194" y="205"/>
                  </a:lnTo>
                  <a:lnTo>
                    <a:pt x="194" y="208"/>
                  </a:lnTo>
                  <a:lnTo>
                    <a:pt x="191" y="208"/>
                  </a:lnTo>
                  <a:lnTo>
                    <a:pt x="191" y="211"/>
                  </a:lnTo>
                  <a:lnTo>
                    <a:pt x="188" y="211"/>
                  </a:lnTo>
                  <a:lnTo>
                    <a:pt x="188" y="214"/>
                  </a:lnTo>
                  <a:lnTo>
                    <a:pt x="185" y="214"/>
                  </a:lnTo>
                  <a:lnTo>
                    <a:pt x="182" y="214"/>
                  </a:lnTo>
                  <a:lnTo>
                    <a:pt x="179" y="214"/>
                  </a:lnTo>
                  <a:lnTo>
                    <a:pt x="176" y="214"/>
                  </a:lnTo>
                  <a:lnTo>
                    <a:pt x="176" y="211"/>
                  </a:lnTo>
                  <a:lnTo>
                    <a:pt x="176" y="208"/>
                  </a:lnTo>
                  <a:lnTo>
                    <a:pt x="173" y="208"/>
                  </a:lnTo>
                  <a:lnTo>
                    <a:pt x="173" y="205"/>
                  </a:lnTo>
                  <a:lnTo>
                    <a:pt x="170" y="202"/>
                  </a:lnTo>
                  <a:lnTo>
                    <a:pt x="170" y="205"/>
                  </a:lnTo>
                  <a:lnTo>
                    <a:pt x="170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64" y="208"/>
                  </a:lnTo>
                  <a:lnTo>
                    <a:pt x="167" y="208"/>
                  </a:lnTo>
                  <a:lnTo>
                    <a:pt x="170" y="208"/>
                  </a:lnTo>
                  <a:lnTo>
                    <a:pt x="173" y="208"/>
                  </a:lnTo>
                  <a:lnTo>
                    <a:pt x="173" y="211"/>
                  </a:lnTo>
                  <a:lnTo>
                    <a:pt x="173" y="214"/>
                  </a:lnTo>
                  <a:lnTo>
                    <a:pt x="176" y="214"/>
                  </a:lnTo>
                  <a:lnTo>
                    <a:pt x="176" y="217"/>
                  </a:lnTo>
                  <a:lnTo>
                    <a:pt x="179" y="217"/>
                  </a:lnTo>
                  <a:lnTo>
                    <a:pt x="176" y="217"/>
                  </a:lnTo>
                  <a:lnTo>
                    <a:pt x="176" y="220"/>
                  </a:lnTo>
                  <a:lnTo>
                    <a:pt x="173" y="220"/>
                  </a:lnTo>
                  <a:lnTo>
                    <a:pt x="170" y="220"/>
                  </a:lnTo>
                  <a:lnTo>
                    <a:pt x="170" y="223"/>
                  </a:lnTo>
                  <a:lnTo>
                    <a:pt x="167" y="223"/>
                  </a:lnTo>
                  <a:lnTo>
                    <a:pt x="164" y="223"/>
                  </a:lnTo>
                  <a:lnTo>
                    <a:pt x="164" y="226"/>
                  </a:lnTo>
                  <a:lnTo>
                    <a:pt x="161" y="226"/>
                  </a:lnTo>
                  <a:lnTo>
                    <a:pt x="161" y="229"/>
                  </a:lnTo>
                  <a:lnTo>
                    <a:pt x="159" y="229"/>
                  </a:lnTo>
                  <a:lnTo>
                    <a:pt x="159" y="232"/>
                  </a:lnTo>
                  <a:lnTo>
                    <a:pt x="159" y="235"/>
                  </a:lnTo>
                  <a:lnTo>
                    <a:pt x="156" y="235"/>
                  </a:lnTo>
                  <a:lnTo>
                    <a:pt x="156" y="238"/>
                  </a:lnTo>
                  <a:lnTo>
                    <a:pt x="156" y="241"/>
                  </a:lnTo>
                  <a:lnTo>
                    <a:pt x="156" y="243"/>
                  </a:lnTo>
                  <a:lnTo>
                    <a:pt x="153" y="243"/>
                  </a:lnTo>
                  <a:lnTo>
                    <a:pt x="153" y="246"/>
                  </a:lnTo>
                  <a:lnTo>
                    <a:pt x="153" y="249"/>
                  </a:lnTo>
                  <a:lnTo>
                    <a:pt x="153" y="252"/>
                  </a:lnTo>
                  <a:lnTo>
                    <a:pt x="153" y="255"/>
                  </a:lnTo>
                  <a:lnTo>
                    <a:pt x="153" y="258"/>
                  </a:lnTo>
                  <a:lnTo>
                    <a:pt x="153" y="261"/>
                  </a:lnTo>
                  <a:lnTo>
                    <a:pt x="150" y="261"/>
                  </a:lnTo>
                  <a:lnTo>
                    <a:pt x="147" y="261"/>
                  </a:lnTo>
                  <a:lnTo>
                    <a:pt x="147" y="264"/>
                  </a:lnTo>
                  <a:lnTo>
                    <a:pt x="147" y="267"/>
                  </a:lnTo>
                  <a:lnTo>
                    <a:pt x="144" y="267"/>
                  </a:lnTo>
                  <a:lnTo>
                    <a:pt x="147" y="267"/>
                  </a:lnTo>
                  <a:lnTo>
                    <a:pt x="147" y="264"/>
                  </a:lnTo>
                  <a:lnTo>
                    <a:pt x="150" y="264"/>
                  </a:lnTo>
                  <a:lnTo>
                    <a:pt x="150" y="261"/>
                  </a:lnTo>
                  <a:lnTo>
                    <a:pt x="153" y="261"/>
                  </a:lnTo>
                  <a:lnTo>
                    <a:pt x="153" y="264"/>
                  </a:lnTo>
                  <a:lnTo>
                    <a:pt x="153" y="267"/>
                  </a:lnTo>
                  <a:lnTo>
                    <a:pt x="153" y="270"/>
                  </a:lnTo>
                  <a:lnTo>
                    <a:pt x="156" y="270"/>
                  </a:lnTo>
                  <a:lnTo>
                    <a:pt x="156" y="273"/>
                  </a:lnTo>
                  <a:lnTo>
                    <a:pt x="156" y="276"/>
                  </a:lnTo>
                  <a:lnTo>
                    <a:pt x="159" y="276"/>
                  </a:lnTo>
                  <a:lnTo>
                    <a:pt x="159" y="279"/>
                  </a:lnTo>
                  <a:lnTo>
                    <a:pt x="159" y="282"/>
                  </a:lnTo>
                  <a:lnTo>
                    <a:pt x="159" y="285"/>
                  </a:lnTo>
                  <a:lnTo>
                    <a:pt x="159" y="287"/>
                  </a:lnTo>
                  <a:lnTo>
                    <a:pt x="161" y="287"/>
                  </a:lnTo>
                  <a:lnTo>
                    <a:pt x="161" y="290"/>
                  </a:lnTo>
                  <a:lnTo>
                    <a:pt x="159" y="290"/>
                  </a:lnTo>
                  <a:lnTo>
                    <a:pt x="159" y="293"/>
                  </a:lnTo>
                  <a:lnTo>
                    <a:pt x="156" y="293"/>
                  </a:lnTo>
                  <a:lnTo>
                    <a:pt x="153" y="293"/>
                  </a:lnTo>
                  <a:lnTo>
                    <a:pt x="150" y="293"/>
                  </a:lnTo>
                  <a:lnTo>
                    <a:pt x="150" y="290"/>
                  </a:lnTo>
                  <a:lnTo>
                    <a:pt x="147" y="290"/>
                  </a:lnTo>
                  <a:lnTo>
                    <a:pt x="147" y="293"/>
                  </a:lnTo>
                  <a:lnTo>
                    <a:pt x="144" y="293"/>
                  </a:lnTo>
                  <a:lnTo>
                    <a:pt x="141" y="293"/>
                  </a:lnTo>
                  <a:lnTo>
                    <a:pt x="144" y="293"/>
                  </a:lnTo>
                  <a:lnTo>
                    <a:pt x="147" y="293"/>
                  </a:lnTo>
                  <a:lnTo>
                    <a:pt x="150" y="293"/>
                  </a:lnTo>
                  <a:lnTo>
                    <a:pt x="153" y="293"/>
                  </a:lnTo>
                  <a:lnTo>
                    <a:pt x="153" y="296"/>
                  </a:lnTo>
                  <a:lnTo>
                    <a:pt x="156" y="296"/>
                  </a:lnTo>
                  <a:lnTo>
                    <a:pt x="153" y="296"/>
                  </a:lnTo>
                  <a:lnTo>
                    <a:pt x="153" y="299"/>
                  </a:lnTo>
                  <a:lnTo>
                    <a:pt x="153" y="296"/>
                  </a:lnTo>
                  <a:lnTo>
                    <a:pt x="156" y="296"/>
                  </a:lnTo>
                  <a:lnTo>
                    <a:pt x="159" y="296"/>
                  </a:lnTo>
                  <a:lnTo>
                    <a:pt x="159" y="293"/>
                  </a:lnTo>
                  <a:lnTo>
                    <a:pt x="161" y="293"/>
                  </a:lnTo>
                  <a:lnTo>
                    <a:pt x="161" y="296"/>
                  </a:lnTo>
                  <a:lnTo>
                    <a:pt x="161" y="299"/>
                  </a:lnTo>
                  <a:lnTo>
                    <a:pt x="164" y="299"/>
                  </a:lnTo>
                  <a:lnTo>
                    <a:pt x="164" y="302"/>
                  </a:lnTo>
                  <a:lnTo>
                    <a:pt x="164" y="305"/>
                  </a:lnTo>
                  <a:lnTo>
                    <a:pt x="167" y="305"/>
                  </a:lnTo>
                  <a:lnTo>
                    <a:pt x="167" y="308"/>
                  </a:lnTo>
                  <a:lnTo>
                    <a:pt x="167" y="311"/>
                  </a:lnTo>
                  <a:lnTo>
                    <a:pt x="170" y="311"/>
                  </a:lnTo>
                  <a:lnTo>
                    <a:pt x="170" y="314"/>
                  </a:lnTo>
                  <a:lnTo>
                    <a:pt x="173" y="314"/>
                  </a:lnTo>
                  <a:lnTo>
                    <a:pt x="173" y="317"/>
                  </a:lnTo>
                  <a:lnTo>
                    <a:pt x="173" y="320"/>
                  </a:lnTo>
                  <a:lnTo>
                    <a:pt x="176" y="320"/>
                  </a:lnTo>
                  <a:lnTo>
                    <a:pt x="176" y="323"/>
                  </a:lnTo>
                  <a:lnTo>
                    <a:pt x="179" y="323"/>
                  </a:lnTo>
                  <a:lnTo>
                    <a:pt x="179" y="326"/>
                  </a:lnTo>
                  <a:lnTo>
                    <a:pt x="179" y="329"/>
                  </a:lnTo>
                  <a:lnTo>
                    <a:pt x="182" y="329"/>
                  </a:lnTo>
                  <a:lnTo>
                    <a:pt x="182" y="331"/>
                  </a:lnTo>
                  <a:lnTo>
                    <a:pt x="179" y="334"/>
                  </a:lnTo>
                  <a:lnTo>
                    <a:pt x="179" y="331"/>
                  </a:lnTo>
                  <a:lnTo>
                    <a:pt x="176" y="331"/>
                  </a:lnTo>
                  <a:lnTo>
                    <a:pt x="173" y="329"/>
                  </a:lnTo>
                  <a:lnTo>
                    <a:pt x="170" y="329"/>
                  </a:lnTo>
                  <a:lnTo>
                    <a:pt x="167" y="329"/>
                  </a:lnTo>
                  <a:lnTo>
                    <a:pt x="164" y="329"/>
                  </a:lnTo>
                  <a:lnTo>
                    <a:pt x="161" y="326"/>
                  </a:lnTo>
                  <a:lnTo>
                    <a:pt x="159" y="323"/>
                  </a:lnTo>
                  <a:lnTo>
                    <a:pt x="156" y="323"/>
                  </a:lnTo>
                  <a:lnTo>
                    <a:pt x="153" y="323"/>
                  </a:lnTo>
                  <a:lnTo>
                    <a:pt x="150" y="323"/>
                  </a:lnTo>
                  <a:lnTo>
                    <a:pt x="144" y="323"/>
                  </a:lnTo>
                  <a:lnTo>
                    <a:pt x="141" y="320"/>
                  </a:lnTo>
                  <a:lnTo>
                    <a:pt x="138" y="320"/>
                  </a:lnTo>
                  <a:lnTo>
                    <a:pt x="135" y="317"/>
                  </a:lnTo>
                  <a:lnTo>
                    <a:pt x="132" y="317"/>
                  </a:lnTo>
                  <a:lnTo>
                    <a:pt x="129" y="317"/>
                  </a:lnTo>
                  <a:lnTo>
                    <a:pt x="126" y="317"/>
                  </a:lnTo>
                  <a:lnTo>
                    <a:pt x="123" y="317"/>
                  </a:lnTo>
                  <a:lnTo>
                    <a:pt x="120" y="317"/>
                  </a:lnTo>
                  <a:lnTo>
                    <a:pt x="117" y="317"/>
                  </a:lnTo>
                  <a:lnTo>
                    <a:pt x="112" y="317"/>
                  </a:lnTo>
                  <a:lnTo>
                    <a:pt x="109" y="317"/>
                  </a:lnTo>
                  <a:lnTo>
                    <a:pt x="103" y="317"/>
                  </a:lnTo>
                  <a:lnTo>
                    <a:pt x="100" y="317"/>
                  </a:lnTo>
                  <a:lnTo>
                    <a:pt x="97" y="317"/>
                  </a:lnTo>
                  <a:lnTo>
                    <a:pt x="94" y="317"/>
                  </a:lnTo>
                  <a:lnTo>
                    <a:pt x="88" y="317"/>
                  </a:lnTo>
                  <a:lnTo>
                    <a:pt x="85" y="317"/>
                  </a:lnTo>
                  <a:lnTo>
                    <a:pt x="82" y="320"/>
                  </a:lnTo>
                  <a:lnTo>
                    <a:pt x="79" y="320"/>
                  </a:lnTo>
                  <a:lnTo>
                    <a:pt x="73" y="320"/>
                  </a:lnTo>
                  <a:lnTo>
                    <a:pt x="71" y="320"/>
                  </a:lnTo>
                  <a:lnTo>
                    <a:pt x="68" y="320"/>
                  </a:lnTo>
                  <a:lnTo>
                    <a:pt x="65" y="320"/>
                  </a:lnTo>
                  <a:lnTo>
                    <a:pt x="65" y="317"/>
                  </a:lnTo>
                  <a:lnTo>
                    <a:pt x="65" y="314"/>
                  </a:lnTo>
                  <a:lnTo>
                    <a:pt x="65" y="311"/>
                  </a:lnTo>
                  <a:lnTo>
                    <a:pt x="62" y="311"/>
                  </a:lnTo>
                  <a:lnTo>
                    <a:pt x="62" y="308"/>
                  </a:lnTo>
                  <a:lnTo>
                    <a:pt x="59" y="308"/>
                  </a:lnTo>
                  <a:lnTo>
                    <a:pt x="56" y="308"/>
                  </a:lnTo>
                  <a:lnTo>
                    <a:pt x="56" y="305"/>
                  </a:lnTo>
                  <a:lnTo>
                    <a:pt x="53" y="305"/>
                  </a:lnTo>
                  <a:lnTo>
                    <a:pt x="53" y="302"/>
                  </a:lnTo>
                  <a:lnTo>
                    <a:pt x="53" y="299"/>
                  </a:lnTo>
                  <a:lnTo>
                    <a:pt x="50" y="299"/>
                  </a:lnTo>
                  <a:lnTo>
                    <a:pt x="50" y="296"/>
                  </a:lnTo>
                  <a:lnTo>
                    <a:pt x="50" y="293"/>
                  </a:lnTo>
                  <a:lnTo>
                    <a:pt x="53" y="293"/>
                  </a:lnTo>
                  <a:lnTo>
                    <a:pt x="50" y="293"/>
                  </a:lnTo>
                  <a:lnTo>
                    <a:pt x="50" y="290"/>
                  </a:lnTo>
                  <a:lnTo>
                    <a:pt x="53" y="290"/>
                  </a:lnTo>
                  <a:lnTo>
                    <a:pt x="53" y="287"/>
                  </a:lnTo>
                  <a:lnTo>
                    <a:pt x="50" y="287"/>
                  </a:lnTo>
                  <a:lnTo>
                    <a:pt x="50" y="285"/>
                  </a:lnTo>
                  <a:lnTo>
                    <a:pt x="53" y="285"/>
                  </a:lnTo>
                  <a:lnTo>
                    <a:pt x="53" y="282"/>
                  </a:lnTo>
                  <a:lnTo>
                    <a:pt x="53" y="279"/>
                  </a:lnTo>
                  <a:lnTo>
                    <a:pt x="50" y="279"/>
                  </a:lnTo>
                  <a:lnTo>
                    <a:pt x="53" y="279"/>
                  </a:lnTo>
                  <a:lnTo>
                    <a:pt x="50" y="279"/>
                  </a:lnTo>
                  <a:lnTo>
                    <a:pt x="47" y="279"/>
                  </a:lnTo>
                  <a:lnTo>
                    <a:pt x="47" y="276"/>
                  </a:lnTo>
                  <a:lnTo>
                    <a:pt x="47" y="273"/>
                  </a:lnTo>
                  <a:lnTo>
                    <a:pt x="47" y="270"/>
                  </a:lnTo>
                  <a:lnTo>
                    <a:pt x="50" y="270"/>
                  </a:lnTo>
                  <a:lnTo>
                    <a:pt x="50" y="267"/>
                  </a:lnTo>
                  <a:lnTo>
                    <a:pt x="50" y="264"/>
                  </a:lnTo>
                  <a:lnTo>
                    <a:pt x="53" y="264"/>
                  </a:lnTo>
                  <a:lnTo>
                    <a:pt x="50" y="264"/>
                  </a:lnTo>
                  <a:lnTo>
                    <a:pt x="50" y="261"/>
                  </a:lnTo>
                  <a:lnTo>
                    <a:pt x="50" y="258"/>
                  </a:lnTo>
                  <a:lnTo>
                    <a:pt x="50" y="255"/>
                  </a:lnTo>
                  <a:lnTo>
                    <a:pt x="47" y="255"/>
                  </a:lnTo>
                  <a:lnTo>
                    <a:pt x="47" y="252"/>
                  </a:lnTo>
                  <a:lnTo>
                    <a:pt x="50" y="252"/>
                  </a:lnTo>
                  <a:lnTo>
                    <a:pt x="47" y="252"/>
                  </a:lnTo>
                  <a:lnTo>
                    <a:pt x="47" y="249"/>
                  </a:lnTo>
                  <a:lnTo>
                    <a:pt x="44" y="249"/>
                  </a:lnTo>
                  <a:lnTo>
                    <a:pt x="41" y="249"/>
                  </a:lnTo>
                  <a:lnTo>
                    <a:pt x="38" y="249"/>
                  </a:lnTo>
                  <a:lnTo>
                    <a:pt x="38" y="252"/>
                  </a:lnTo>
                  <a:lnTo>
                    <a:pt x="35" y="252"/>
                  </a:lnTo>
                  <a:lnTo>
                    <a:pt x="35" y="249"/>
                  </a:lnTo>
                  <a:lnTo>
                    <a:pt x="32" y="249"/>
                  </a:lnTo>
                  <a:lnTo>
                    <a:pt x="32" y="252"/>
                  </a:lnTo>
                  <a:lnTo>
                    <a:pt x="29" y="252"/>
                  </a:lnTo>
                  <a:lnTo>
                    <a:pt x="29" y="255"/>
                  </a:lnTo>
                  <a:lnTo>
                    <a:pt x="27" y="255"/>
                  </a:lnTo>
                  <a:lnTo>
                    <a:pt x="27" y="258"/>
                  </a:lnTo>
                  <a:lnTo>
                    <a:pt x="24" y="258"/>
                  </a:lnTo>
                  <a:lnTo>
                    <a:pt x="24" y="261"/>
                  </a:lnTo>
                  <a:lnTo>
                    <a:pt x="21" y="261"/>
                  </a:lnTo>
                  <a:lnTo>
                    <a:pt x="18" y="261"/>
                  </a:lnTo>
                  <a:lnTo>
                    <a:pt x="18" y="258"/>
                  </a:lnTo>
                  <a:lnTo>
                    <a:pt x="15" y="258"/>
                  </a:lnTo>
                  <a:lnTo>
                    <a:pt x="18" y="258"/>
                  </a:lnTo>
                  <a:lnTo>
                    <a:pt x="18" y="255"/>
                  </a:lnTo>
                  <a:lnTo>
                    <a:pt x="15" y="255"/>
                  </a:lnTo>
                  <a:lnTo>
                    <a:pt x="15" y="252"/>
                  </a:lnTo>
                  <a:lnTo>
                    <a:pt x="15" y="249"/>
                  </a:lnTo>
                  <a:lnTo>
                    <a:pt x="15" y="246"/>
                  </a:lnTo>
                  <a:lnTo>
                    <a:pt x="12" y="246"/>
                  </a:lnTo>
                  <a:lnTo>
                    <a:pt x="9" y="246"/>
                  </a:lnTo>
                  <a:lnTo>
                    <a:pt x="9" y="243"/>
                  </a:lnTo>
                  <a:lnTo>
                    <a:pt x="9" y="241"/>
                  </a:lnTo>
                  <a:lnTo>
                    <a:pt x="6" y="241"/>
                  </a:lnTo>
                  <a:lnTo>
                    <a:pt x="6" y="238"/>
                  </a:lnTo>
                  <a:lnTo>
                    <a:pt x="6" y="235"/>
                  </a:lnTo>
                  <a:lnTo>
                    <a:pt x="6" y="232"/>
                  </a:lnTo>
                  <a:lnTo>
                    <a:pt x="3" y="232"/>
                  </a:lnTo>
                  <a:lnTo>
                    <a:pt x="3" y="229"/>
                  </a:lnTo>
                  <a:lnTo>
                    <a:pt x="6" y="229"/>
                  </a:lnTo>
                  <a:lnTo>
                    <a:pt x="6" y="226"/>
                  </a:lnTo>
                  <a:lnTo>
                    <a:pt x="6" y="223"/>
                  </a:lnTo>
                  <a:lnTo>
                    <a:pt x="6" y="220"/>
                  </a:lnTo>
                  <a:lnTo>
                    <a:pt x="6" y="217"/>
                  </a:lnTo>
                  <a:lnTo>
                    <a:pt x="9" y="217"/>
                  </a:lnTo>
                  <a:lnTo>
                    <a:pt x="6" y="217"/>
                  </a:lnTo>
                  <a:lnTo>
                    <a:pt x="6" y="214"/>
                  </a:lnTo>
                  <a:lnTo>
                    <a:pt x="6" y="211"/>
                  </a:lnTo>
                  <a:lnTo>
                    <a:pt x="6" y="208"/>
                  </a:lnTo>
                  <a:lnTo>
                    <a:pt x="6" y="205"/>
                  </a:lnTo>
                  <a:lnTo>
                    <a:pt x="9" y="205"/>
                  </a:lnTo>
                  <a:lnTo>
                    <a:pt x="6" y="205"/>
                  </a:lnTo>
                  <a:lnTo>
                    <a:pt x="3" y="205"/>
                  </a:lnTo>
                  <a:lnTo>
                    <a:pt x="3" y="202"/>
                  </a:lnTo>
                  <a:lnTo>
                    <a:pt x="3" y="199"/>
                  </a:lnTo>
                  <a:lnTo>
                    <a:pt x="0" y="199"/>
                  </a:lnTo>
                  <a:lnTo>
                    <a:pt x="0" y="197"/>
                  </a:lnTo>
                  <a:lnTo>
                    <a:pt x="3" y="197"/>
                  </a:lnTo>
                  <a:lnTo>
                    <a:pt x="3" y="194"/>
                  </a:lnTo>
                  <a:lnTo>
                    <a:pt x="3" y="191"/>
                  </a:lnTo>
                  <a:lnTo>
                    <a:pt x="3" y="188"/>
                  </a:lnTo>
                  <a:lnTo>
                    <a:pt x="3" y="185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9" y="182"/>
                  </a:lnTo>
                  <a:lnTo>
                    <a:pt x="9" y="179"/>
                  </a:lnTo>
                  <a:lnTo>
                    <a:pt x="12" y="179"/>
                  </a:lnTo>
                  <a:lnTo>
                    <a:pt x="12" y="182"/>
                  </a:lnTo>
                  <a:lnTo>
                    <a:pt x="12" y="179"/>
                  </a:lnTo>
                  <a:lnTo>
                    <a:pt x="12" y="176"/>
                  </a:lnTo>
                  <a:lnTo>
                    <a:pt x="15" y="173"/>
                  </a:lnTo>
                  <a:lnTo>
                    <a:pt x="15" y="170"/>
                  </a:lnTo>
                  <a:lnTo>
                    <a:pt x="15" y="167"/>
                  </a:lnTo>
                  <a:lnTo>
                    <a:pt x="18" y="167"/>
                  </a:lnTo>
                  <a:lnTo>
                    <a:pt x="18" y="164"/>
                  </a:lnTo>
                  <a:lnTo>
                    <a:pt x="21" y="164"/>
                  </a:lnTo>
                  <a:lnTo>
                    <a:pt x="24" y="164"/>
                  </a:lnTo>
                  <a:lnTo>
                    <a:pt x="27" y="164"/>
                  </a:lnTo>
                  <a:lnTo>
                    <a:pt x="27" y="161"/>
                  </a:lnTo>
                  <a:lnTo>
                    <a:pt x="27" y="158"/>
                  </a:lnTo>
                  <a:lnTo>
                    <a:pt x="29" y="158"/>
                  </a:lnTo>
                  <a:lnTo>
                    <a:pt x="29" y="156"/>
                  </a:lnTo>
                  <a:lnTo>
                    <a:pt x="32" y="156"/>
                  </a:lnTo>
                  <a:lnTo>
                    <a:pt x="32" y="153"/>
                  </a:lnTo>
                  <a:lnTo>
                    <a:pt x="32" y="150"/>
                  </a:lnTo>
                  <a:lnTo>
                    <a:pt x="32" y="147"/>
                  </a:lnTo>
                  <a:lnTo>
                    <a:pt x="29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9" y="138"/>
                  </a:lnTo>
                  <a:lnTo>
                    <a:pt x="32" y="135"/>
                  </a:lnTo>
                  <a:lnTo>
                    <a:pt x="35" y="135"/>
                  </a:lnTo>
                  <a:lnTo>
                    <a:pt x="35" y="132"/>
                  </a:lnTo>
                  <a:lnTo>
                    <a:pt x="38" y="132"/>
                  </a:lnTo>
                  <a:lnTo>
                    <a:pt x="38" y="129"/>
                  </a:lnTo>
                  <a:lnTo>
                    <a:pt x="38" y="126"/>
                  </a:lnTo>
                  <a:lnTo>
                    <a:pt x="35" y="126"/>
                  </a:lnTo>
                  <a:lnTo>
                    <a:pt x="35" y="123"/>
                  </a:lnTo>
                  <a:lnTo>
                    <a:pt x="38" y="123"/>
                  </a:lnTo>
                  <a:lnTo>
                    <a:pt x="38" y="120"/>
                  </a:lnTo>
                  <a:lnTo>
                    <a:pt x="38" y="117"/>
                  </a:lnTo>
                  <a:lnTo>
                    <a:pt x="35" y="117"/>
                  </a:lnTo>
                  <a:lnTo>
                    <a:pt x="35" y="114"/>
                  </a:lnTo>
                  <a:lnTo>
                    <a:pt x="32" y="114"/>
                  </a:lnTo>
                  <a:lnTo>
                    <a:pt x="32" y="112"/>
                  </a:lnTo>
                  <a:lnTo>
                    <a:pt x="29" y="112"/>
                  </a:lnTo>
                  <a:lnTo>
                    <a:pt x="29" y="109"/>
                  </a:lnTo>
                  <a:lnTo>
                    <a:pt x="29" y="106"/>
                  </a:lnTo>
                  <a:lnTo>
                    <a:pt x="29" y="103"/>
                  </a:lnTo>
                  <a:lnTo>
                    <a:pt x="32" y="103"/>
                  </a:lnTo>
                  <a:lnTo>
                    <a:pt x="32" y="100"/>
                  </a:lnTo>
                  <a:lnTo>
                    <a:pt x="32" y="97"/>
                  </a:lnTo>
                  <a:lnTo>
                    <a:pt x="35" y="97"/>
                  </a:lnTo>
                  <a:lnTo>
                    <a:pt x="35" y="94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5" y="85"/>
                  </a:lnTo>
                  <a:lnTo>
                    <a:pt x="32" y="85"/>
                  </a:lnTo>
                  <a:lnTo>
                    <a:pt x="35" y="85"/>
                  </a:lnTo>
                  <a:lnTo>
                    <a:pt x="35" y="82"/>
                  </a:lnTo>
                  <a:lnTo>
                    <a:pt x="38" y="82"/>
                  </a:lnTo>
                  <a:lnTo>
                    <a:pt x="41" y="82"/>
                  </a:lnTo>
                  <a:lnTo>
                    <a:pt x="41" y="79"/>
                  </a:lnTo>
                  <a:lnTo>
                    <a:pt x="41" y="76"/>
                  </a:lnTo>
                  <a:lnTo>
                    <a:pt x="44" y="76"/>
                  </a:lnTo>
                  <a:lnTo>
                    <a:pt x="44" y="73"/>
                  </a:lnTo>
                  <a:lnTo>
                    <a:pt x="44" y="70"/>
                  </a:lnTo>
                  <a:lnTo>
                    <a:pt x="47" y="70"/>
                  </a:lnTo>
                  <a:lnTo>
                    <a:pt x="50" y="70"/>
                  </a:lnTo>
                  <a:lnTo>
                    <a:pt x="47" y="70"/>
                  </a:lnTo>
                  <a:lnTo>
                    <a:pt x="50" y="70"/>
                  </a:lnTo>
                  <a:lnTo>
                    <a:pt x="47" y="70"/>
                  </a:lnTo>
                  <a:lnTo>
                    <a:pt x="47" y="68"/>
                  </a:lnTo>
                  <a:lnTo>
                    <a:pt x="50" y="68"/>
                  </a:lnTo>
                  <a:lnTo>
                    <a:pt x="50" y="65"/>
                  </a:lnTo>
                  <a:lnTo>
                    <a:pt x="47" y="65"/>
                  </a:lnTo>
                  <a:lnTo>
                    <a:pt x="47" y="62"/>
                  </a:lnTo>
                  <a:lnTo>
                    <a:pt x="47" y="59"/>
                  </a:lnTo>
                  <a:lnTo>
                    <a:pt x="44" y="59"/>
                  </a:lnTo>
                  <a:lnTo>
                    <a:pt x="44" y="56"/>
                  </a:lnTo>
                  <a:lnTo>
                    <a:pt x="44" y="53"/>
                  </a:lnTo>
                  <a:lnTo>
                    <a:pt x="44" y="50"/>
                  </a:lnTo>
                  <a:lnTo>
                    <a:pt x="47" y="50"/>
                  </a:lnTo>
                  <a:lnTo>
                    <a:pt x="50" y="50"/>
                  </a:lnTo>
                  <a:lnTo>
                    <a:pt x="50" y="47"/>
                  </a:lnTo>
                  <a:lnTo>
                    <a:pt x="53" y="47"/>
                  </a:lnTo>
                  <a:lnTo>
                    <a:pt x="53" y="44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6" y="38"/>
                  </a:lnTo>
                  <a:lnTo>
                    <a:pt x="53" y="38"/>
                  </a:lnTo>
                  <a:lnTo>
                    <a:pt x="53" y="35"/>
                  </a:lnTo>
                  <a:lnTo>
                    <a:pt x="53" y="32"/>
                  </a:lnTo>
                  <a:lnTo>
                    <a:pt x="53" y="29"/>
                  </a:lnTo>
                  <a:lnTo>
                    <a:pt x="50" y="29"/>
                  </a:lnTo>
                  <a:lnTo>
                    <a:pt x="50" y="26"/>
                  </a:lnTo>
                  <a:lnTo>
                    <a:pt x="50" y="24"/>
                  </a:lnTo>
                  <a:lnTo>
                    <a:pt x="50" y="21"/>
                  </a:lnTo>
                  <a:lnTo>
                    <a:pt x="50" y="18"/>
                  </a:lnTo>
                  <a:lnTo>
                    <a:pt x="47" y="18"/>
                  </a:lnTo>
                  <a:lnTo>
                    <a:pt x="44" y="18"/>
                  </a:lnTo>
                  <a:lnTo>
                    <a:pt x="44" y="15"/>
                  </a:lnTo>
                  <a:lnTo>
                    <a:pt x="47" y="15"/>
                  </a:lnTo>
                  <a:lnTo>
                    <a:pt x="47" y="12"/>
                  </a:lnTo>
                  <a:lnTo>
                    <a:pt x="47" y="15"/>
                  </a:lnTo>
                  <a:lnTo>
                    <a:pt x="47" y="12"/>
                  </a:lnTo>
                  <a:lnTo>
                    <a:pt x="50" y="12"/>
                  </a:lnTo>
                  <a:lnTo>
                    <a:pt x="50" y="9"/>
                  </a:lnTo>
                  <a:lnTo>
                    <a:pt x="53" y="9"/>
                  </a:lnTo>
                  <a:lnTo>
                    <a:pt x="53" y="6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 36"/>
            <p:cNvSpPr>
              <a:spLocks/>
            </p:cNvSpPr>
            <p:nvPr/>
          </p:nvSpPr>
          <p:spPr bwMode="auto">
            <a:xfrm>
              <a:off x="80105" y="4698068"/>
              <a:ext cx="242602" cy="211087"/>
            </a:xfrm>
            <a:custGeom>
              <a:avLst/>
              <a:gdLst>
                <a:gd name="T0" fmla="*/ 2147483647 w 112"/>
                <a:gd name="T1" fmla="*/ 2147483647 h 120"/>
                <a:gd name="T2" fmla="*/ 2147483647 w 112"/>
                <a:gd name="T3" fmla="*/ 2147483647 h 120"/>
                <a:gd name="T4" fmla="*/ 2147483647 w 112"/>
                <a:gd name="T5" fmla="*/ 2147483647 h 120"/>
                <a:gd name="T6" fmla="*/ 2147483647 w 112"/>
                <a:gd name="T7" fmla="*/ 2147483647 h 120"/>
                <a:gd name="T8" fmla="*/ 2147483647 w 112"/>
                <a:gd name="T9" fmla="*/ 2147483647 h 120"/>
                <a:gd name="T10" fmla="*/ 2147483647 w 112"/>
                <a:gd name="T11" fmla="*/ 2147483647 h 120"/>
                <a:gd name="T12" fmla="*/ 2147483647 w 112"/>
                <a:gd name="T13" fmla="*/ 2147483647 h 120"/>
                <a:gd name="T14" fmla="*/ 2147483647 w 112"/>
                <a:gd name="T15" fmla="*/ 2147483647 h 120"/>
                <a:gd name="T16" fmla="*/ 2147483647 w 112"/>
                <a:gd name="T17" fmla="*/ 2147483647 h 120"/>
                <a:gd name="T18" fmla="*/ 2147483647 w 112"/>
                <a:gd name="T19" fmla="*/ 2147483647 h 120"/>
                <a:gd name="T20" fmla="*/ 2147483647 w 112"/>
                <a:gd name="T21" fmla="*/ 2147483647 h 120"/>
                <a:gd name="T22" fmla="*/ 2147483647 w 112"/>
                <a:gd name="T23" fmla="*/ 2147483647 h 120"/>
                <a:gd name="T24" fmla="*/ 2147483647 w 112"/>
                <a:gd name="T25" fmla="*/ 2147483647 h 120"/>
                <a:gd name="T26" fmla="*/ 2147483647 w 112"/>
                <a:gd name="T27" fmla="*/ 2147483647 h 120"/>
                <a:gd name="T28" fmla="*/ 2147483647 w 112"/>
                <a:gd name="T29" fmla="*/ 2147483647 h 120"/>
                <a:gd name="T30" fmla="*/ 2147483647 w 112"/>
                <a:gd name="T31" fmla="*/ 2147483647 h 120"/>
                <a:gd name="T32" fmla="*/ 2147483647 w 112"/>
                <a:gd name="T33" fmla="*/ 2147483647 h 120"/>
                <a:gd name="T34" fmla="*/ 2147483647 w 112"/>
                <a:gd name="T35" fmla="*/ 2147483647 h 120"/>
                <a:gd name="T36" fmla="*/ 2147483647 w 112"/>
                <a:gd name="T37" fmla="*/ 2147483647 h 120"/>
                <a:gd name="T38" fmla="*/ 2147483647 w 112"/>
                <a:gd name="T39" fmla="*/ 2147483647 h 120"/>
                <a:gd name="T40" fmla="*/ 2147483647 w 112"/>
                <a:gd name="T41" fmla="*/ 2147483647 h 120"/>
                <a:gd name="T42" fmla="*/ 2147483647 w 112"/>
                <a:gd name="T43" fmla="*/ 2147483647 h 120"/>
                <a:gd name="T44" fmla="*/ 2147483647 w 112"/>
                <a:gd name="T45" fmla="*/ 2147483647 h 120"/>
                <a:gd name="T46" fmla="*/ 2147483647 w 112"/>
                <a:gd name="T47" fmla="*/ 2147483647 h 120"/>
                <a:gd name="T48" fmla="*/ 2147483647 w 112"/>
                <a:gd name="T49" fmla="*/ 2147483647 h 120"/>
                <a:gd name="T50" fmla="*/ 2147483647 w 112"/>
                <a:gd name="T51" fmla="*/ 2147483647 h 120"/>
                <a:gd name="T52" fmla="*/ 2147483647 w 112"/>
                <a:gd name="T53" fmla="*/ 2147483647 h 120"/>
                <a:gd name="T54" fmla="*/ 2147483647 w 112"/>
                <a:gd name="T55" fmla="*/ 2147483647 h 120"/>
                <a:gd name="T56" fmla="*/ 2147483647 w 112"/>
                <a:gd name="T57" fmla="*/ 2147483647 h 120"/>
                <a:gd name="T58" fmla="*/ 2147483647 w 112"/>
                <a:gd name="T59" fmla="*/ 2147483647 h 120"/>
                <a:gd name="T60" fmla="*/ 2147483647 w 112"/>
                <a:gd name="T61" fmla="*/ 2147483647 h 120"/>
                <a:gd name="T62" fmla="*/ 2147483647 w 112"/>
                <a:gd name="T63" fmla="*/ 2147483647 h 120"/>
                <a:gd name="T64" fmla="*/ 2147483647 w 112"/>
                <a:gd name="T65" fmla="*/ 2147483647 h 120"/>
                <a:gd name="T66" fmla="*/ 2147483647 w 112"/>
                <a:gd name="T67" fmla="*/ 2147483647 h 120"/>
                <a:gd name="T68" fmla="*/ 2147483647 w 112"/>
                <a:gd name="T69" fmla="*/ 2147483647 h 120"/>
                <a:gd name="T70" fmla="*/ 2147483647 w 112"/>
                <a:gd name="T71" fmla="*/ 2147483647 h 120"/>
                <a:gd name="T72" fmla="*/ 2147483647 w 112"/>
                <a:gd name="T73" fmla="*/ 2147483647 h 120"/>
                <a:gd name="T74" fmla="*/ 0 w 112"/>
                <a:gd name="T75" fmla="*/ 0 h 120"/>
                <a:gd name="T76" fmla="*/ 2147483647 w 112"/>
                <a:gd name="T77" fmla="*/ 2147483647 h 120"/>
                <a:gd name="T78" fmla="*/ 2147483647 w 112"/>
                <a:gd name="T79" fmla="*/ 2147483647 h 120"/>
                <a:gd name="T80" fmla="*/ 2147483647 w 112"/>
                <a:gd name="T81" fmla="*/ 2147483647 h 120"/>
                <a:gd name="T82" fmla="*/ 2147483647 w 112"/>
                <a:gd name="T83" fmla="*/ 2147483647 h 120"/>
                <a:gd name="T84" fmla="*/ 2147483647 w 112"/>
                <a:gd name="T85" fmla="*/ 2147483647 h 120"/>
                <a:gd name="T86" fmla="*/ 2147483647 w 112"/>
                <a:gd name="T87" fmla="*/ 2147483647 h 120"/>
                <a:gd name="T88" fmla="*/ 2147483647 w 112"/>
                <a:gd name="T89" fmla="*/ 2147483647 h 120"/>
                <a:gd name="T90" fmla="*/ 2147483647 w 112"/>
                <a:gd name="T91" fmla="*/ 2147483647 h 120"/>
                <a:gd name="T92" fmla="*/ 2147483647 w 112"/>
                <a:gd name="T93" fmla="*/ 2147483647 h 120"/>
                <a:gd name="T94" fmla="*/ 2147483647 w 112"/>
                <a:gd name="T95" fmla="*/ 2147483647 h 120"/>
                <a:gd name="T96" fmla="*/ 2147483647 w 112"/>
                <a:gd name="T97" fmla="*/ 2147483647 h 12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12"/>
                <a:gd name="T148" fmla="*/ 0 h 120"/>
                <a:gd name="T149" fmla="*/ 112 w 112"/>
                <a:gd name="T150" fmla="*/ 120 h 12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12" h="120">
                  <a:moveTo>
                    <a:pt x="30" y="59"/>
                  </a:moveTo>
                  <a:lnTo>
                    <a:pt x="32" y="59"/>
                  </a:lnTo>
                  <a:lnTo>
                    <a:pt x="32" y="56"/>
                  </a:lnTo>
                  <a:lnTo>
                    <a:pt x="32" y="59"/>
                  </a:lnTo>
                  <a:lnTo>
                    <a:pt x="35" y="59"/>
                  </a:lnTo>
                  <a:lnTo>
                    <a:pt x="35" y="62"/>
                  </a:lnTo>
                  <a:lnTo>
                    <a:pt x="35" y="65"/>
                  </a:lnTo>
                  <a:lnTo>
                    <a:pt x="38" y="65"/>
                  </a:lnTo>
                  <a:lnTo>
                    <a:pt x="38" y="67"/>
                  </a:lnTo>
                  <a:lnTo>
                    <a:pt x="41" y="67"/>
                  </a:lnTo>
                  <a:lnTo>
                    <a:pt x="44" y="67"/>
                  </a:lnTo>
                  <a:lnTo>
                    <a:pt x="44" y="70"/>
                  </a:lnTo>
                  <a:lnTo>
                    <a:pt x="47" y="70"/>
                  </a:lnTo>
                  <a:lnTo>
                    <a:pt x="47" y="73"/>
                  </a:lnTo>
                  <a:lnTo>
                    <a:pt x="50" y="73"/>
                  </a:lnTo>
                  <a:lnTo>
                    <a:pt x="53" y="73"/>
                  </a:lnTo>
                  <a:lnTo>
                    <a:pt x="53" y="76"/>
                  </a:lnTo>
                  <a:lnTo>
                    <a:pt x="56" y="76"/>
                  </a:lnTo>
                  <a:lnTo>
                    <a:pt x="56" y="79"/>
                  </a:lnTo>
                  <a:lnTo>
                    <a:pt x="59" y="79"/>
                  </a:lnTo>
                  <a:lnTo>
                    <a:pt x="62" y="79"/>
                  </a:lnTo>
                  <a:lnTo>
                    <a:pt x="62" y="82"/>
                  </a:lnTo>
                  <a:lnTo>
                    <a:pt x="65" y="85"/>
                  </a:lnTo>
                  <a:lnTo>
                    <a:pt x="65" y="88"/>
                  </a:lnTo>
                  <a:lnTo>
                    <a:pt x="68" y="88"/>
                  </a:lnTo>
                  <a:lnTo>
                    <a:pt x="71" y="88"/>
                  </a:lnTo>
                  <a:lnTo>
                    <a:pt x="71" y="91"/>
                  </a:lnTo>
                  <a:lnTo>
                    <a:pt x="74" y="91"/>
                  </a:lnTo>
                  <a:lnTo>
                    <a:pt x="74" y="94"/>
                  </a:lnTo>
                  <a:lnTo>
                    <a:pt x="76" y="94"/>
                  </a:lnTo>
                  <a:lnTo>
                    <a:pt x="76" y="97"/>
                  </a:lnTo>
                  <a:lnTo>
                    <a:pt x="79" y="97"/>
                  </a:lnTo>
                  <a:lnTo>
                    <a:pt x="82" y="97"/>
                  </a:lnTo>
                  <a:lnTo>
                    <a:pt x="82" y="100"/>
                  </a:lnTo>
                  <a:lnTo>
                    <a:pt x="85" y="100"/>
                  </a:lnTo>
                  <a:lnTo>
                    <a:pt x="88" y="100"/>
                  </a:lnTo>
                  <a:lnTo>
                    <a:pt x="91" y="100"/>
                  </a:lnTo>
                  <a:lnTo>
                    <a:pt x="94" y="100"/>
                  </a:lnTo>
                  <a:lnTo>
                    <a:pt x="97" y="100"/>
                  </a:lnTo>
                  <a:lnTo>
                    <a:pt x="100" y="100"/>
                  </a:lnTo>
                  <a:lnTo>
                    <a:pt x="103" y="100"/>
                  </a:lnTo>
                  <a:lnTo>
                    <a:pt x="106" y="100"/>
                  </a:lnTo>
                  <a:lnTo>
                    <a:pt x="106" y="103"/>
                  </a:lnTo>
                  <a:lnTo>
                    <a:pt x="106" y="100"/>
                  </a:lnTo>
                  <a:lnTo>
                    <a:pt x="109" y="100"/>
                  </a:lnTo>
                  <a:lnTo>
                    <a:pt x="112" y="100"/>
                  </a:lnTo>
                  <a:lnTo>
                    <a:pt x="112" y="103"/>
                  </a:lnTo>
                  <a:lnTo>
                    <a:pt x="109" y="103"/>
                  </a:lnTo>
                  <a:lnTo>
                    <a:pt x="109" y="106"/>
                  </a:lnTo>
                  <a:lnTo>
                    <a:pt x="109" y="109"/>
                  </a:lnTo>
                  <a:lnTo>
                    <a:pt x="106" y="109"/>
                  </a:lnTo>
                  <a:lnTo>
                    <a:pt x="109" y="109"/>
                  </a:lnTo>
                  <a:lnTo>
                    <a:pt x="106" y="109"/>
                  </a:lnTo>
                  <a:lnTo>
                    <a:pt x="106" y="111"/>
                  </a:lnTo>
                  <a:lnTo>
                    <a:pt x="106" y="114"/>
                  </a:lnTo>
                  <a:lnTo>
                    <a:pt x="103" y="114"/>
                  </a:lnTo>
                  <a:lnTo>
                    <a:pt x="100" y="114"/>
                  </a:lnTo>
                  <a:lnTo>
                    <a:pt x="100" y="111"/>
                  </a:lnTo>
                  <a:lnTo>
                    <a:pt x="100" y="114"/>
                  </a:lnTo>
                  <a:lnTo>
                    <a:pt x="97" y="114"/>
                  </a:lnTo>
                  <a:lnTo>
                    <a:pt x="94" y="117"/>
                  </a:lnTo>
                  <a:lnTo>
                    <a:pt x="94" y="114"/>
                  </a:lnTo>
                  <a:lnTo>
                    <a:pt x="91" y="114"/>
                  </a:lnTo>
                  <a:lnTo>
                    <a:pt x="88" y="114"/>
                  </a:lnTo>
                  <a:lnTo>
                    <a:pt x="85" y="114"/>
                  </a:lnTo>
                  <a:lnTo>
                    <a:pt x="85" y="117"/>
                  </a:lnTo>
                  <a:lnTo>
                    <a:pt x="82" y="117"/>
                  </a:lnTo>
                  <a:lnTo>
                    <a:pt x="79" y="117"/>
                  </a:lnTo>
                  <a:lnTo>
                    <a:pt x="76" y="117"/>
                  </a:lnTo>
                  <a:lnTo>
                    <a:pt x="74" y="117"/>
                  </a:lnTo>
                  <a:lnTo>
                    <a:pt x="74" y="120"/>
                  </a:lnTo>
                  <a:lnTo>
                    <a:pt x="71" y="120"/>
                  </a:lnTo>
                  <a:lnTo>
                    <a:pt x="74" y="120"/>
                  </a:lnTo>
                  <a:lnTo>
                    <a:pt x="71" y="120"/>
                  </a:lnTo>
                  <a:lnTo>
                    <a:pt x="68" y="120"/>
                  </a:lnTo>
                  <a:lnTo>
                    <a:pt x="65" y="120"/>
                  </a:lnTo>
                  <a:lnTo>
                    <a:pt x="62" y="120"/>
                  </a:lnTo>
                  <a:lnTo>
                    <a:pt x="62" y="117"/>
                  </a:lnTo>
                  <a:lnTo>
                    <a:pt x="59" y="117"/>
                  </a:lnTo>
                  <a:lnTo>
                    <a:pt x="56" y="117"/>
                  </a:lnTo>
                  <a:lnTo>
                    <a:pt x="56" y="114"/>
                  </a:lnTo>
                  <a:lnTo>
                    <a:pt x="53" y="114"/>
                  </a:lnTo>
                  <a:lnTo>
                    <a:pt x="50" y="114"/>
                  </a:lnTo>
                  <a:lnTo>
                    <a:pt x="47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1" y="114"/>
                  </a:lnTo>
                  <a:lnTo>
                    <a:pt x="41" y="111"/>
                  </a:lnTo>
                  <a:lnTo>
                    <a:pt x="41" y="114"/>
                  </a:lnTo>
                  <a:lnTo>
                    <a:pt x="41" y="111"/>
                  </a:lnTo>
                  <a:lnTo>
                    <a:pt x="38" y="111"/>
                  </a:lnTo>
                  <a:lnTo>
                    <a:pt x="35" y="111"/>
                  </a:lnTo>
                  <a:lnTo>
                    <a:pt x="35" y="114"/>
                  </a:lnTo>
                  <a:lnTo>
                    <a:pt x="32" y="114"/>
                  </a:lnTo>
                  <a:lnTo>
                    <a:pt x="30" y="114"/>
                  </a:lnTo>
                  <a:lnTo>
                    <a:pt x="30" y="111"/>
                  </a:lnTo>
                  <a:lnTo>
                    <a:pt x="27" y="111"/>
                  </a:lnTo>
                  <a:lnTo>
                    <a:pt x="24" y="111"/>
                  </a:lnTo>
                  <a:lnTo>
                    <a:pt x="21" y="111"/>
                  </a:lnTo>
                  <a:lnTo>
                    <a:pt x="18" y="111"/>
                  </a:lnTo>
                  <a:lnTo>
                    <a:pt x="18" y="109"/>
                  </a:lnTo>
                  <a:lnTo>
                    <a:pt x="15" y="109"/>
                  </a:lnTo>
                  <a:lnTo>
                    <a:pt x="15" y="111"/>
                  </a:lnTo>
                  <a:lnTo>
                    <a:pt x="12" y="111"/>
                  </a:lnTo>
                  <a:lnTo>
                    <a:pt x="12" y="114"/>
                  </a:lnTo>
                  <a:lnTo>
                    <a:pt x="12" y="111"/>
                  </a:lnTo>
                  <a:lnTo>
                    <a:pt x="12" y="114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6" y="111"/>
                  </a:lnTo>
                  <a:lnTo>
                    <a:pt x="6" y="114"/>
                  </a:lnTo>
                  <a:lnTo>
                    <a:pt x="6" y="111"/>
                  </a:lnTo>
                  <a:lnTo>
                    <a:pt x="6" y="114"/>
                  </a:lnTo>
                  <a:lnTo>
                    <a:pt x="9" y="114"/>
                  </a:lnTo>
                  <a:lnTo>
                    <a:pt x="6" y="114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6" y="100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6" y="88"/>
                  </a:lnTo>
                  <a:lnTo>
                    <a:pt x="6" y="82"/>
                  </a:lnTo>
                  <a:lnTo>
                    <a:pt x="3" y="79"/>
                  </a:lnTo>
                  <a:lnTo>
                    <a:pt x="3" y="76"/>
                  </a:lnTo>
                  <a:lnTo>
                    <a:pt x="3" y="73"/>
                  </a:lnTo>
                  <a:lnTo>
                    <a:pt x="3" y="67"/>
                  </a:lnTo>
                  <a:lnTo>
                    <a:pt x="3" y="65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3" y="44"/>
                  </a:lnTo>
                  <a:lnTo>
                    <a:pt x="3" y="41"/>
                  </a:lnTo>
                  <a:lnTo>
                    <a:pt x="3" y="35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4"/>
                  </a:lnTo>
                  <a:lnTo>
                    <a:pt x="3" y="21"/>
                  </a:lnTo>
                  <a:lnTo>
                    <a:pt x="3" y="18"/>
                  </a:lnTo>
                  <a:lnTo>
                    <a:pt x="3" y="15"/>
                  </a:lnTo>
                  <a:lnTo>
                    <a:pt x="3" y="9"/>
                  </a:lnTo>
                  <a:lnTo>
                    <a:pt x="3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6" y="3"/>
                  </a:lnTo>
                  <a:lnTo>
                    <a:pt x="6" y="6"/>
                  </a:lnTo>
                  <a:lnTo>
                    <a:pt x="9" y="6"/>
                  </a:lnTo>
                  <a:lnTo>
                    <a:pt x="9" y="9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2" y="15"/>
                  </a:lnTo>
                  <a:lnTo>
                    <a:pt x="12" y="18"/>
                  </a:lnTo>
                  <a:lnTo>
                    <a:pt x="15" y="18"/>
                  </a:lnTo>
                  <a:lnTo>
                    <a:pt x="15" y="21"/>
                  </a:lnTo>
                  <a:lnTo>
                    <a:pt x="15" y="24"/>
                  </a:lnTo>
                  <a:lnTo>
                    <a:pt x="15" y="21"/>
                  </a:lnTo>
                  <a:lnTo>
                    <a:pt x="12" y="21"/>
                  </a:lnTo>
                  <a:lnTo>
                    <a:pt x="12" y="18"/>
                  </a:lnTo>
                  <a:lnTo>
                    <a:pt x="9" y="18"/>
                  </a:lnTo>
                  <a:lnTo>
                    <a:pt x="9" y="21"/>
                  </a:lnTo>
                  <a:lnTo>
                    <a:pt x="6" y="21"/>
                  </a:lnTo>
                  <a:lnTo>
                    <a:pt x="6" y="24"/>
                  </a:lnTo>
                  <a:lnTo>
                    <a:pt x="3" y="2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6" y="29"/>
                  </a:lnTo>
                  <a:lnTo>
                    <a:pt x="6" y="32"/>
                  </a:lnTo>
                  <a:lnTo>
                    <a:pt x="9" y="32"/>
                  </a:lnTo>
                  <a:lnTo>
                    <a:pt x="12" y="32"/>
                  </a:lnTo>
                  <a:lnTo>
                    <a:pt x="15" y="32"/>
                  </a:lnTo>
                  <a:lnTo>
                    <a:pt x="18" y="32"/>
                  </a:lnTo>
                  <a:lnTo>
                    <a:pt x="18" y="35"/>
                  </a:lnTo>
                  <a:lnTo>
                    <a:pt x="21" y="38"/>
                  </a:lnTo>
                  <a:lnTo>
                    <a:pt x="21" y="41"/>
                  </a:lnTo>
                  <a:lnTo>
                    <a:pt x="21" y="44"/>
                  </a:lnTo>
                  <a:lnTo>
                    <a:pt x="21" y="47"/>
                  </a:lnTo>
                  <a:lnTo>
                    <a:pt x="24" y="47"/>
                  </a:lnTo>
                  <a:lnTo>
                    <a:pt x="24" y="50"/>
                  </a:lnTo>
                  <a:lnTo>
                    <a:pt x="27" y="50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0" y="56"/>
                  </a:lnTo>
                  <a:lnTo>
                    <a:pt x="32" y="56"/>
                  </a:lnTo>
                  <a:lnTo>
                    <a:pt x="32" y="59"/>
                  </a:lnTo>
                  <a:lnTo>
                    <a:pt x="32" y="56"/>
                  </a:lnTo>
                  <a:lnTo>
                    <a:pt x="30" y="59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3" name="TextBox 39"/>
          <p:cNvSpPr txBox="1"/>
          <p:nvPr/>
        </p:nvSpPr>
        <p:spPr>
          <a:xfrm>
            <a:off x="4736314" y="5562570"/>
            <a:ext cx="4292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AR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Mg. Mariel Manes</a:t>
            </a:r>
          </a:p>
          <a:p>
            <a:pPr algn="r"/>
            <a:r>
              <a:rPr lang="es-AR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Subsecretaría de Coordinación Provincial</a:t>
            </a:r>
            <a:endParaRPr lang="id-ID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Ministerio de Hacienda y Finanzas Públic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5642847"/>
            <a:ext cx="2381250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514957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4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3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300"/>
                            </p:stCondLst>
                            <p:childTnLst>
                              <p:par>
                                <p:cTn id="5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800"/>
                            </p:stCondLst>
                            <p:childTnLst>
                              <p:par>
                                <p:cTn id="5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7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40" grpId="0"/>
      <p:bldP spid="41" grpId="0"/>
      <p:bldP spid="5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58 Grupo"/>
          <p:cNvGrpSpPr>
            <a:grpSpLocks noChangeAspect="1"/>
          </p:cNvGrpSpPr>
          <p:nvPr/>
        </p:nvGrpSpPr>
        <p:grpSpPr>
          <a:xfrm>
            <a:off x="107487" y="113873"/>
            <a:ext cx="3629383" cy="6653095"/>
            <a:chOff x="-295690" y="1899738"/>
            <a:chExt cx="1814754" cy="3009417"/>
          </a:xfrm>
          <a:solidFill>
            <a:schemeClr val="bg1">
              <a:lumMod val="95000"/>
              <a:alpha val="90980"/>
            </a:schemeClr>
          </a:solidFill>
        </p:grpSpPr>
        <p:sp>
          <p:nvSpPr>
            <p:cNvPr id="58" name="Freeform 4"/>
            <p:cNvSpPr>
              <a:spLocks/>
            </p:cNvSpPr>
            <p:nvPr/>
          </p:nvSpPr>
          <p:spPr bwMode="auto">
            <a:xfrm>
              <a:off x="138377" y="1899738"/>
              <a:ext cx="310387" cy="259655"/>
            </a:xfrm>
            <a:custGeom>
              <a:avLst/>
              <a:gdLst>
                <a:gd name="T0" fmla="*/ 2147483647 w 143"/>
                <a:gd name="T1" fmla="*/ 2147483647 h 147"/>
                <a:gd name="T2" fmla="*/ 2147483647 w 143"/>
                <a:gd name="T3" fmla="*/ 2147483647 h 147"/>
                <a:gd name="T4" fmla="*/ 2147483647 w 143"/>
                <a:gd name="T5" fmla="*/ 2147483647 h 147"/>
                <a:gd name="T6" fmla="*/ 2147483647 w 143"/>
                <a:gd name="T7" fmla="*/ 2147483647 h 147"/>
                <a:gd name="T8" fmla="*/ 2147483647 w 143"/>
                <a:gd name="T9" fmla="*/ 2147483647 h 147"/>
                <a:gd name="T10" fmla="*/ 2147483647 w 143"/>
                <a:gd name="T11" fmla="*/ 2147483647 h 147"/>
                <a:gd name="T12" fmla="*/ 2147483647 w 143"/>
                <a:gd name="T13" fmla="*/ 2147483647 h 147"/>
                <a:gd name="T14" fmla="*/ 2147483647 w 143"/>
                <a:gd name="T15" fmla="*/ 2147483647 h 147"/>
                <a:gd name="T16" fmla="*/ 2147483647 w 143"/>
                <a:gd name="T17" fmla="*/ 2147483647 h 147"/>
                <a:gd name="T18" fmla="*/ 2147483647 w 143"/>
                <a:gd name="T19" fmla="*/ 2147483647 h 147"/>
                <a:gd name="T20" fmla="*/ 2147483647 w 143"/>
                <a:gd name="T21" fmla="*/ 2147483647 h 147"/>
                <a:gd name="T22" fmla="*/ 2147483647 w 143"/>
                <a:gd name="T23" fmla="*/ 2147483647 h 147"/>
                <a:gd name="T24" fmla="*/ 2147483647 w 143"/>
                <a:gd name="T25" fmla="*/ 2147483647 h 147"/>
                <a:gd name="T26" fmla="*/ 2147483647 w 143"/>
                <a:gd name="T27" fmla="*/ 2147483647 h 147"/>
                <a:gd name="T28" fmla="*/ 2147483647 w 143"/>
                <a:gd name="T29" fmla="*/ 2147483647 h 147"/>
                <a:gd name="T30" fmla="*/ 2147483647 w 143"/>
                <a:gd name="T31" fmla="*/ 2147483647 h 147"/>
                <a:gd name="T32" fmla="*/ 2147483647 w 143"/>
                <a:gd name="T33" fmla="*/ 2147483647 h 147"/>
                <a:gd name="T34" fmla="*/ 2147483647 w 143"/>
                <a:gd name="T35" fmla="*/ 2147483647 h 147"/>
                <a:gd name="T36" fmla="*/ 2147483647 w 143"/>
                <a:gd name="T37" fmla="*/ 2147483647 h 147"/>
                <a:gd name="T38" fmla="*/ 2147483647 w 143"/>
                <a:gd name="T39" fmla="*/ 2147483647 h 147"/>
                <a:gd name="T40" fmla="*/ 2147483647 w 143"/>
                <a:gd name="T41" fmla="*/ 2147483647 h 147"/>
                <a:gd name="T42" fmla="*/ 2147483647 w 143"/>
                <a:gd name="T43" fmla="*/ 2147483647 h 147"/>
                <a:gd name="T44" fmla="*/ 2147483647 w 143"/>
                <a:gd name="T45" fmla="*/ 2147483647 h 147"/>
                <a:gd name="T46" fmla="*/ 2147483647 w 143"/>
                <a:gd name="T47" fmla="*/ 2147483647 h 147"/>
                <a:gd name="T48" fmla="*/ 2147483647 w 143"/>
                <a:gd name="T49" fmla="*/ 2147483647 h 147"/>
                <a:gd name="T50" fmla="*/ 2147483647 w 143"/>
                <a:gd name="T51" fmla="*/ 2147483647 h 147"/>
                <a:gd name="T52" fmla="*/ 2147483647 w 143"/>
                <a:gd name="T53" fmla="*/ 2147483647 h 147"/>
                <a:gd name="T54" fmla="*/ 2147483647 w 143"/>
                <a:gd name="T55" fmla="*/ 2147483647 h 147"/>
                <a:gd name="T56" fmla="*/ 2147483647 w 143"/>
                <a:gd name="T57" fmla="*/ 2147483647 h 147"/>
                <a:gd name="T58" fmla="*/ 2147483647 w 143"/>
                <a:gd name="T59" fmla="*/ 2147483647 h 147"/>
                <a:gd name="T60" fmla="*/ 2147483647 w 143"/>
                <a:gd name="T61" fmla="*/ 2147483647 h 147"/>
                <a:gd name="T62" fmla="*/ 2147483647 w 143"/>
                <a:gd name="T63" fmla="*/ 2147483647 h 147"/>
                <a:gd name="T64" fmla="*/ 2147483647 w 143"/>
                <a:gd name="T65" fmla="*/ 2147483647 h 147"/>
                <a:gd name="T66" fmla="*/ 2147483647 w 143"/>
                <a:gd name="T67" fmla="*/ 2147483647 h 147"/>
                <a:gd name="T68" fmla="*/ 2147483647 w 143"/>
                <a:gd name="T69" fmla="*/ 2147483647 h 147"/>
                <a:gd name="T70" fmla="*/ 2147483647 w 143"/>
                <a:gd name="T71" fmla="*/ 2147483647 h 147"/>
                <a:gd name="T72" fmla="*/ 0 w 143"/>
                <a:gd name="T73" fmla="*/ 2147483647 h 147"/>
                <a:gd name="T74" fmla="*/ 2147483647 w 143"/>
                <a:gd name="T75" fmla="*/ 2147483647 h 147"/>
                <a:gd name="T76" fmla="*/ 2147483647 w 143"/>
                <a:gd name="T77" fmla="*/ 2147483647 h 147"/>
                <a:gd name="T78" fmla="*/ 2147483647 w 143"/>
                <a:gd name="T79" fmla="*/ 2147483647 h 147"/>
                <a:gd name="T80" fmla="*/ 2147483647 w 143"/>
                <a:gd name="T81" fmla="*/ 2147483647 h 147"/>
                <a:gd name="T82" fmla="*/ 2147483647 w 143"/>
                <a:gd name="T83" fmla="*/ 2147483647 h 147"/>
                <a:gd name="T84" fmla="*/ 2147483647 w 143"/>
                <a:gd name="T85" fmla="*/ 2147483647 h 147"/>
                <a:gd name="T86" fmla="*/ 2147483647 w 143"/>
                <a:gd name="T87" fmla="*/ 2147483647 h 147"/>
                <a:gd name="T88" fmla="*/ 2147483647 w 143"/>
                <a:gd name="T89" fmla="*/ 0 h 147"/>
                <a:gd name="T90" fmla="*/ 2147483647 w 143"/>
                <a:gd name="T91" fmla="*/ 2147483647 h 147"/>
                <a:gd name="T92" fmla="*/ 2147483647 w 143"/>
                <a:gd name="T93" fmla="*/ 2147483647 h 147"/>
                <a:gd name="T94" fmla="*/ 2147483647 w 143"/>
                <a:gd name="T95" fmla="*/ 2147483647 h 147"/>
                <a:gd name="T96" fmla="*/ 2147483647 w 143"/>
                <a:gd name="T97" fmla="*/ 2147483647 h 147"/>
                <a:gd name="T98" fmla="*/ 2147483647 w 143"/>
                <a:gd name="T99" fmla="*/ 2147483647 h 147"/>
                <a:gd name="T100" fmla="*/ 2147483647 w 143"/>
                <a:gd name="T101" fmla="*/ 2147483647 h 147"/>
                <a:gd name="T102" fmla="*/ 2147483647 w 143"/>
                <a:gd name="T103" fmla="*/ 2147483647 h 147"/>
                <a:gd name="T104" fmla="*/ 2147483647 w 143"/>
                <a:gd name="T105" fmla="*/ 2147483647 h 147"/>
                <a:gd name="T106" fmla="*/ 2147483647 w 143"/>
                <a:gd name="T107" fmla="*/ 2147483647 h 147"/>
                <a:gd name="T108" fmla="*/ 2147483647 w 143"/>
                <a:gd name="T109" fmla="*/ 2147483647 h 147"/>
                <a:gd name="T110" fmla="*/ 2147483647 w 143"/>
                <a:gd name="T111" fmla="*/ 2147483647 h 147"/>
                <a:gd name="T112" fmla="*/ 2147483647 w 143"/>
                <a:gd name="T113" fmla="*/ 2147483647 h 147"/>
                <a:gd name="T114" fmla="*/ 2147483647 w 143"/>
                <a:gd name="T115" fmla="*/ 2147483647 h 147"/>
                <a:gd name="T116" fmla="*/ 2147483647 w 143"/>
                <a:gd name="T117" fmla="*/ 2147483647 h 147"/>
                <a:gd name="T118" fmla="*/ 2147483647 w 143"/>
                <a:gd name="T119" fmla="*/ 2147483647 h 147"/>
                <a:gd name="T120" fmla="*/ 2147483647 w 143"/>
                <a:gd name="T121" fmla="*/ 2147483647 h 147"/>
                <a:gd name="T122" fmla="*/ 2147483647 w 143"/>
                <a:gd name="T123" fmla="*/ 2147483647 h 14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3"/>
                <a:gd name="T187" fmla="*/ 0 h 147"/>
                <a:gd name="T188" fmla="*/ 143 w 143"/>
                <a:gd name="T189" fmla="*/ 147 h 14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3" h="147">
                  <a:moveTo>
                    <a:pt x="132" y="94"/>
                  </a:moveTo>
                  <a:lnTo>
                    <a:pt x="135" y="94"/>
                  </a:lnTo>
                  <a:lnTo>
                    <a:pt x="135" y="91"/>
                  </a:lnTo>
                  <a:lnTo>
                    <a:pt x="135" y="88"/>
                  </a:lnTo>
                  <a:lnTo>
                    <a:pt x="137" y="88"/>
                  </a:lnTo>
                  <a:lnTo>
                    <a:pt x="140" y="88"/>
                  </a:lnTo>
                  <a:lnTo>
                    <a:pt x="143" y="88"/>
                  </a:lnTo>
                  <a:lnTo>
                    <a:pt x="143" y="91"/>
                  </a:lnTo>
                  <a:lnTo>
                    <a:pt x="143" y="94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3" y="106"/>
                  </a:lnTo>
                  <a:lnTo>
                    <a:pt x="143" y="109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0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3" y="129"/>
                  </a:lnTo>
                  <a:lnTo>
                    <a:pt x="140" y="129"/>
                  </a:lnTo>
                  <a:lnTo>
                    <a:pt x="140" y="132"/>
                  </a:lnTo>
                  <a:lnTo>
                    <a:pt x="140" y="135"/>
                  </a:lnTo>
                  <a:lnTo>
                    <a:pt x="137" y="135"/>
                  </a:lnTo>
                  <a:lnTo>
                    <a:pt x="137" y="138"/>
                  </a:lnTo>
                  <a:lnTo>
                    <a:pt x="135" y="138"/>
                  </a:lnTo>
                  <a:lnTo>
                    <a:pt x="135" y="135"/>
                  </a:lnTo>
                  <a:lnTo>
                    <a:pt x="132" y="138"/>
                  </a:lnTo>
                  <a:lnTo>
                    <a:pt x="129" y="138"/>
                  </a:lnTo>
                  <a:lnTo>
                    <a:pt x="129" y="141"/>
                  </a:lnTo>
                  <a:lnTo>
                    <a:pt x="126" y="141"/>
                  </a:lnTo>
                  <a:lnTo>
                    <a:pt x="126" y="144"/>
                  </a:lnTo>
                  <a:lnTo>
                    <a:pt x="123" y="144"/>
                  </a:lnTo>
                  <a:lnTo>
                    <a:pt x="123" y="147"/>
                  </a:lnTo>
                  <a:lnTo>
                    <a:pt x="120" y="147"/>
                  </a:lnTo>
                  <a:lnTo>
                    <a:pt x="120" y="144"/>
                  </a:lnTo>
                  <a:lnTo>
                    <a:pt x="117" y="144"/>
                  </a:lnTo>
                  <a:lnTo>
                    <a:pt x="117" y="141"/>
                  </a:lnTo>
                  <a:lnTo>
                    <a:pt x="114" y="141"/>
                  </a:lnTo>
                  <a:lnTo>
                    <a:pt x="114" y="138"/>
                  </a:lnTo>
                  <a:lnTo>
                    <a:pt x="111" y="138"/>
                  </a:lnTo>
                  <a:lnTo>
                    <a:pt x="111" y="141"/>
                  </a:lnTo>
                  <a:lnTo>
                    <a:pt x="111" y="144"/>
                  </a:lnTo>
                  <a:lnTo>
                    <a:pt x="108" y="144"/>
                  </a:lnTo>
                  <a:lnTo>
                    <a:pt x="105" y="144"/>
                  </a:lnTo>
                  <a:lnTo>
                    <a:pt x="102" y="144"/>
                  </a:lnTo>
                  <a:lnTo>
                    <a:pt x="99" y="144"/>
                  </a:lnTo>
                  <a:lnTo>
                    <a:pt x="99" y="141"/>
                  </a:lnTo>
                  <a:lnTo>
                    <a:pt x="96" y="141"/>
                  </a:lnTo>
                  <a:lnTo>
                    <a:pt x="96" y="138"/>
                  </a:lnTo>
                  <a:lnTo>
                    <a:pt x="93" y="138"/>
                  </a:lnTo>
                  <a:lnTo>
                    <a:pt x="93" y="141"/>
                  </a:lnTo>
                  <a:lnTo>
                    <a:pt x="91" y="141"/>
                  </a:lnTo>
                  <a:lnTo>
                    <a:pt x="88" y="141"/>
                  </a:lnTo>
                  <a:lnTo>
                    <a:pt x="88" y="138"/>
                  </a:lnTo>
                  <a:lnTo>
                    <a:pt x="85" y="138"/>
                  </a:lnTo>
                  <a:lnTo>
                    <a:pt x="82" y="138"/>
                  </a:lnTo>
                  <a:lnTo>
                    <a:pt x="82" y="135"/>
                  </a:lnTo>
                  <a:lnTo>
                    <a:pt x="82" y="138"/>
                  </a:lnTo>
                  <a:lnTo>
                    <a:pt x="79" y="138"/>
                  </a:lnTo>
                  <a:lnTo>
                    <a:pt x="79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29"/>
                  </a:lnTo>
                  <a:lnTo>
                    <a:pt x="73" y="126"/>
                  </a:lnTo>
                  <a:lnTo>
                    <a:pt x="70" y="126"/>
                  </a:lnTo>
                  <a:lnTo>
                    <a:pt x="70" y="123"/>
                  </a:lnTo>
                  <a:lnTo>
                    <a:pt x="70" y="120"/>
                  </a:lnTo>
                  <a:lnTo>
                    <a:pt x="67" y="120"/>
                  </a:lnTo>
                  <a:lnTo>
                    <a:pt x="67" y="117"/>
                  </a:lnTo>
                  <a:lnTo>
                    <a:pt x="67" y="114"/>
                  </a:lnTo>
                  <a:lnTo>
                    <a:pt x="64" y="114"/>
                  </a:lnTo>
                  <a:lnTo>
                    <a:pt x="64" y="111"/>
                  </a:lnTo>
                  <a:lnTo>
                    <a:pt x="61" y="111"/>
                  </a:lnTo>
                  <a:lnTo>
                    <a:pt x="58" y="111"/>
                  </a:lnTo>
                  <a:lnTo>
                    <a:pt x="58" y="109"/>
                  </a:lnTo>
                  <a:lnTo>
                    <a:pt x="55" y="109"/>
                  </a:lnTo>
                  <a:lnTo>
                    <a:pt x="55" y="106"/>
                  </a:lnTo>
                  <a:lnTo>
                    <a:pt x="55" y="103"/>
                  </a:lnTo>
                  <a:lnTo>
                    <a:pt x="58" y="103"/>
                  </a:lnTo>
                  <a:lnTo>
                    <a:pt x="58" y="100"/>
                  </a:lnTo>
                  <a:lnTo>
                    <a:pt x="58" y="97"/>
                  </a:lnTo>
                  <a:lnTo>
                    <a:pt x="58" y="94"/>
                  </a:lnTo>
                  <a:lnTo>
                    <a:pt x="58" y="91"/>
                  </a:lnTo>
                  <a:lnTo>
                    <a:pt x="58" y="88"/>
                  </a:lnTo>
                  <a:lnTo>
                    <a:pt x="55" y="88"/>
                  </a:lnTo>
                  <a:lnTo>
                    <a:pt x="52" y="88"/>
                  </a:lnTo>
                  <a:lnTo>
                    <a:pt x="52" y="85"/>
                  </a:lnTo>
                  <a:lnTo>
                    <a:pt x="49" y="85"/>
                  </a:lnTo>
                  <a:lnTo>
                    <a:pt x="47" y="85"/>
                  </a:lnTo>
                  <a:lnTo>
                    <a:pt x="47" y="82"/>
                  </a:lnTo>
                  <a:lnTo>
                    <a:pt x="44" y="82"/>
                  </a:lnTo>
                  <a:lnTo>
                    <a:pt x="41" y="82"/>
                  </a:lnTo>
                  <a:lnTo>
                    <a:pt x="41" y="85"/>
                  </a:lnTo>
                  <a:lnTo>
                    <a:pt x="38" y="85"/>
                  </a:lnTo>
                  <a:lnTo>
                    <a:pt x="38" y="88"/>
                  </a:lnTo>
                  <a:lnTo>
                    <a:pt x="38" y="91"/>
                  </a:lnTo>
                  <a:lnTo>
                    <a:pt x="41" y="94"/>
                  </a:lnTo>
                  <a:lnTo>
                    <a:pt x="41" y="97"/>
                  </a:lnTo>
                  <a:lnTo>
                    <a:pt x="41" y="100"/>
                  </a:lnTo>
                  <a:lnTo>
                    <a:pt x="41" y="103"/>
                  </a:lnTo>
                  <a:lnTo>
                    <a:pt x="41" y="106"/>
                  </a:lnTo>
                  <a:lnTo>
                    <a:pt x="41" y="109"/>
                  </a:lnTo>
                  <a:lnTo>
                    <a:pt x="41" y="111"/>
                  </a:lnTo>
                  <a:lnTo>
                    <a:pt x="41" y="114"/>
                  </a:lnTo>
                  <a:lnTo>
                    <a:pt x="41" y="117"/>
                  </a:lnTo>
                  <a:lnTo>
                    <a:pt x="38" y="117"/>
                  </a:lnTo>
                  <a:lnTo>
                    <a:pt x="41" y="117"/>
                  </a:lnTo>
                  <a:lnTo>
                    <a:pt x="38" y="117"/>
                  </a:lnTo>
                  <a:lnTo>
                    <a:pt x="38" y="120"/>
                  </a:lnTo>
                  <a:lnTo>
                    <a:pt x="38" y="123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29" y="123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3" y="120"/>
                  </a:lnTo>
                  <a:lnTo>
                    <a:pt x="23" y="117"/>
                  </a:lnTo>
                  <a:lnTo>
                    <a:pt x="20" y="117"/>
                  </a:lnTo>
                  <a:lnTo>
                    <a:pt x="17" y="117"/>
                  </a:lnTo>
                  <a:lnTo>
                    <a:pt x="17" y="114"/>
                  </a:lnTo>
                  <a:lnTo>
                    <a:pt x="14" y="114"/>
                  </a:lnTo>
                  <a:lnTo>
                    <a:pt x="11" y="114"/>
                  </a:lnTo>
                  <a:lnTo>
                    <a:pt x="11" y="111"/>
                  </a:lnTo>
                  <a:lnTo>
                    <a:pt x="8" y="111"/>
                  </a:lnTo>
                  <a:lnTo>
                    <a:pt x="8" y="109"/>
                  </a:lnTo>
                  <a:lnTo>
                    <a:pt x="8" y="106"/>
                  </a:lnTo>
                  <a:lnTo>
                    <a:pt x="5" y="106"/>
                  </a:lnTo>
                  <a:lnTo>
                    <a:pt x="5" y="103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3" y="85"/>
                  </a:lnTo>
                  <a:lnTo>
                    <a:pt x="3" y="82"/>
                  </a:lnTo>
                  <a:lnTo>
                    <a:pt x="5" y="79"/>
                  </a:lnTo>
                  <a:lnTo>
                    <a:pt x="5" y="76"/>
                  </a:lnTo>
                  <a:lnTo>
                    <a:pt x="5" y="70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8" y="62"/>
                  </a:lnTo>
                  <a:lnTo>
                    <a:pt x="5" y="59"/>
                  </a:lnTo>
                  <a:lnTo>
                    <a:pt x="3" y="56"/>
                  </a:lnTo>
                  <a:lnTo>
                    <a:pt x="0" y="53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5" y="47"/>
                  </a:lnTo>
                  <a:lnTo>
                    <a:pt x="5" y="44"/>
                  </a:lnTo>
                  <a:lnTo>
                    <a:pt x="8" y="44"/>
                  </a:lnTo>
                  <a:lnTo>
                    <a:pt x="8" y="41"/>
                  </a:lnTo>
                  <a:lnTo>
                    <a:pt x="8" y="38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2"/>
                  </a:lnTo>
                  <a:lnTo>
                    <a:pt x="20" y="32"/>
                  </a:lnTo>
                  <a:lnTo>
                    <a:pt x="20" y="29"/>
                  </a:lnTo>
                  <a:lnTo>
                    <a:pt x="20" y="26"/>
                  </a:lnTo>
                  <a:lnTo>
                    <a:pt x="20" y="24"/>
                  </a:lnTo>
                  <a:lnTo>
                    <a:pt x="23" y="21"/>
                  </a:lnTo>
                  <a:lnTo>
                    <a:pt x="26" y="21"/>
                  </a:lnTo>
                  <a:lnTo>
                    <a:pt x="29" y="21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5" y="18"/>
                  </a:lnTo>
                  <a:lnTo>
                    <a:pt x="38" y="18"/>
                  </a:lnTo>
                  <a:lnTo>
                    <a:pt x="41" y="18"/>
                  </a:lnTo>
                  <a:lnTo>
                    <a:pt x="41" y="15"/>
                  </a:lnTo>
                  <a:lnTo>
                    <a:pt x="44" y="15"/>
                  </a:lnTo>
                  <a:lnTo>
                    <a:pt x="44" y="12"/>
                  </a:lnTo>
                  <a:lnTo>
                    <a:pt x="44" y="9"/>
                  </a:lnTo>
                  <a:lnTo>
                    <a:pt x="44" y="6"/>
                  </a:lnTo>
                  <a:lnTo>
                    <a:pt x="47" y="3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55" y="3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1" y="9"/>
                  </a:lnTo>
                  <a:lnTo>
                    <a:pt x="64" y="9"/>
                  </a:lnTo>
                  <a:lnTo>
                    <a:pt x="64" y="12"/>
                  </a:lnTo>
                  <a:lnTo>
                    <a:pt x="67" y="12"/>
                  </a:lnTo>
                  <a:lnTo>
                    <a:pt x="67" y="15"/>
                  </a:lnTo>
                  <a:lnTo>
                    <a:pt x="70" y="15"/>
                  </a:lnTo>
                  <a:lnTo>
                    <a:pt x="73" y="15"/>
                  </a:lnTo>
                  <a:lnTo>
                    <a:pt x="76" y="15"/>
                  </a:lnTo>
                  <a:lnTo>
                    <a:pt x="79" y="15"/>
                  </a:lnTo>
                  <a:lnTo>
                    <a:pt x="82" y="15"/>
                  </a:lnTo>
                  <a:lnTo>
                    <a:pt x="85" y="15"/>
                  </a:lnTo>
                  <a:lnTo>
                    <a:pt x="88" y="15"/>
                  </a:lnTo>
                  <a:lnTo>
                    <a:pt x="91" y="15"/>
                  </a:lnTo>
                  <a:lnTo>
                    <a:pt x="93" y="15"/>
                  </a:lnTo>
                  <a:lnTo>
                    <a:pt x="96" y="15"/>
                  </a:lnTo>
                  <a:lnTo>
                    <a:pt x="96" y="18"/>
                  </a:lnTo>
                  <a:lnTo>
                    <a:pt x="93" y="18"/>
                  </a:lnTo>
                  <a:lnTo>
                    <a:pt x="93" y="21"/>
                  </a:lnTo>
                  <a:lnTo>
                    <a:pt x="93" y="24"/>
                  </a:lnTo>
                  <a:lnTo>
                    <a:pt x="93" y="26"/>
                  </a:lnTo>
                  <a:lnTo>
                    <a:pt x="93" y="29"/>
                  </a:lnTo>
                  <a:lnTo>
                    <a:pt x="91" y="29"/>
                  </a:lnTo>
                  <a:lnTo>
                    <a:pt x="91" y="32"/>
                  </a:lnTo>
                  <a:lnTo>
                    <a:pt x="91" y="35"/>
                  </a:lnTo>
                  <a:lnTo>
                    <a:pt x="88" y="35"/>
                  </a:lnTo>
                  <a:lnTo>
                    <a:pt x="88" y="38"/>
                  </a:lnTo>
                  <a:lnTo>
                    <a:pt x="91" y="38"/>
                  </a:lnTo>
                  <a:lnTo>
                    <a:pt x="88" y="38"/>
                  </a:lnTo>
                  <a:lnTo>
                    <a:pt x="88" y="41"/>
                  </a:lnTo>
                  <a:lnTo>
                    <a:pt x="91" y="41"/>
                  </a:lnTo>
                  <a:lnTo>
                    <a:pt x="91" y="44"/>
                  </a:lnTo>
                  <a:lnTo>
                    <a:pt x="93" y="44"/>
                  </a:lnTo>
                  <a:lnTo>
                    <a:pt x="91" y="44"/>
                  </a:lnTo>
                  <a:lnTo>
                    <a:pt x="91" y="47"/>
                  </a:lnTo>
                  <a:lnTo>
                    <a:pt x="91" y="50"/>
                  </a:lnTo>
                  <a:lnTo>
                    <a:pt x="93" y="50"/>
                  </a:lnTo>
                  <a:lnTo>
                    <a:pt x="93" y="53"/>
                  </a:lnTo>
                  <a:lnTo>
                    <a:pt x="93" y="56"/>
                  </a:lnTo>
                  <a:lnTo>
                    <a:pt x="93" y="59"/>
                  </a:lnTo>
                  <a:lnTo>
                    <a:pt x="96" y="62"/>
                  </a:lnTo>
                  <a:lnTo>
                    <a:pt x="99" y="62"/>
                  </a:lnTo>
                  <a:lnTo>
                    <a:pt x="102" y="62"/>
                  </a:lnTo>
                  <a:lnTo>
                    <a:pt x="105" y="62"/>
                  </a:lnTo>
                  <a:lnTo>
                    <a:pt x="105" y="65"/>
                  </a:lnTo>
                  <a:lnTo>
                    <a:pt x="105" y="67"/>
                  </a:lnTo>
                  <a:lnTo>
                    <a:pt x="105" y="70"/>
                  </a:lnTo>
                  <a:lnTo>
                    <a:pt x="105" y="73"/>
                  </a:lnTo>
                  <a:lnTo>
                    <a:pt x="102" y="73"/>
                  </a:lnTo>
                  <a:lnTo>
                    <a:pt x="102" y="76"/>
                  </a:lnTo>
                  <a:lnTo>
                    <a:pt x="105" y="76"/>
                  </a:lnTo>
                  <a:lnTo>
                    <a:pt x="105" y="79"/>
                  </a:lnTo>
                  <a:lnTo>
                    <a:pt x="108" y="79"/>
                  </a:lnTo>
                  <a:lnTo>
                    <a:pt x="108" y="82"/>
                  </a:lnTo>
                  <a:lnTo>
                    <a:pt x="108" y="85"/>
                  </a:lnTo>
                  <a:lnTo>
                    <a:pt x="111" y="85"/>
                  </a:lnTo>
                  <a:lnTo>
                    <a:pt x="111" y="88"/>
                  </a:lnTo>
                  <a:lnTo>
                    <a:pt x="114" y="88"/>
                  </a:lnTo>
                  <a:lnTo>
                    <a:pt x="117" y="88"/>
                  </a:lnTo>
                  <a:lnTo>
                    <a:pt x="117" y="85"/>
                  </a:lnTo>
                  <a:lnTo>
                    <a:pt x="120" y="85"/>
                  </a:lnTo>
                  <a:lnTo>
                    <a:pt x="123" y="88"/>
                  </a:lnTo>
                  <a:lnTo>
                    <a:pt x="126" y="88"/>
                  </a:lnTo>
                  <a:lnTo>
                    <a:pt x="126" y="91"/>
                  </a:lnTo>
                  <a:lnTo>
                    <a:pt x="129" y="91"/>
                  </a:lnTo>
                  <a:lnTo>
                    <a:pt x="129" y="94"/>
                  </a:lnTo>
                  <a:lnTo>
                    <a:pt x="132" y="94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-3141" y="1921220"/>
              <a:ext cx="649316" cy="398823"/>
            </a:xfrm>
            <a:custGeom>
              <a:avLst/>
              <a:gdLst>
                <a:gd name="T0" fmla="*/ 2147483647 w 299"/>
                <a:gd name="T1" fmla="*/ 2147483647 h 226"/>
                <a:gd name="T2" fmla="*/ 2147483647 w 299"/>
                <a:gd name="T3" fmla="*/ 2147483647 h 226"/>
                <a:gd name="T4" fmla="*/ 2147483647 w 299"/>
                <a:gd name="T5" fmla="*/ 2147483647 h 226"/>
                <a:gd name="T6" fmla="*/ 2147483647 w 299"/>
                <a:gd name="T7" fmla="*/ 2147483647 h 226"/>
                <a:gd name="T8" fmla="*/ 2147483647 w 299"/>
                <a:gd name="T9" fmla="*/ 2147483647 h 226"/>
                <a:gd name="T10" fmla="*/ 2147483647 w 299"/>
                <a:gd name="T11" fmla="*/ 2147483647 h 226"/>
                <a:gd name="T12" fmla="*/ 2147483647 w 299"/>
                <a:gd name="T13" fmla="*/ 2147483647 h 226"/>
                <a:gd name="T14" fmla="*/ 2147483647 w 299"/>
                <a:gd name="T15" fmla="*/ 2147483647 h 226"/>
                <a:gd name="T16" fmla="*/ 2147483647 w 299"/>
                <a:gd name="T17" fmla="*/ 2147483647 h 226"/>
                <a:gd name="T18" fmla="*/ 2147483647 w 299"/>
                <a:gd name="T19" fmla="*/ 2147483647 h 226"/>
                <a:gd name="T20" fmla="*/ 2147483647 w 299"/>
                <a:gd name="T21" fmla="*/ 2147483647 h 226"/>
                <a:gd name="T22" fmla="*/ 2147483647 w 299"/>
                <a:gd name="T23" fmla="*/ 0 h 226"/>
                <a:gd name="T24" fmla="*/ 2147483647 w 299"/>
                <a:gd name="T25" fmla="*/ 0 h 226"/>
                <a:gd name="T26" fmla="*/ 2147483647 w 299"/>
                <a:gd name="T27" fmla="*/ 2147483647 h 226"/>
                <a:gd name="T28" fmla="*/ 2147483647 w 299"/>
                <a:gd name="T29" fmla="*/ 2147483647 h 226"/>
                <a:gd name="T30" fmla="*/ 2147483647 w 299"/>
                <a:gd name="T31" fmla="*/ 2147483647 h 226"/>
                <a:gd name="T32" fmla="*/ 2147483647 w 299"/>
                <a:gd name="T33" fmla="*/ 2147483647 h 226"/>
                <a:gd name="T34" fmla="*/ 2147483647 w 299"/>
                <a:gd name="T35" fmla="*/ 2147483647 h 226"/>
                <a:gd name="T36" fmla="*/ 2147483647 w 299"/>
                <a:gd name="T37" fmla="*/ 2147483647 h 226"/>
                <a:gd name="T38" fmla="*/ 2147483647 w 299"/>
                <a:gd name="T39" fmla="*/ 2147483647 h 226"/>
                <a:gd name="T40" fmla="*/ 2147483647 w 299"/>
                <a:gd name="T41" fmla="*/ 2147483647 h 226"/>
                <a:gd name="T42" fmla="*/ 2147483647 w 299"/>
                <a:gd name="T43" fmla="*/ 2147483647 h 226"/>
                <a:gd name="T44" fmla="*/ 2147483647 w 299"/>
                <a:gd name="T45" fmla="*/ 2147483647 h 226"/>
                <a:gd name="T46" fmla="*/ 2147483647 w 299"/>
                <a:gd name="T47" fmla="*/ 2147483647 h 226"/>
                <a:gd name="T48" fmla="*/ 2147483647 w 299"/>
                <a:gd name="T49" fmla="*/ 2147483647 h 226"/>
                <a:gd name="T50" fmla="*/ 2147483647 w 299"/>
                <a:gd name="T51" fmla="*/ 2147483647 h 226"/>
                <a:gd name="T52" fmla="*/ 2147483647 w 299"/>
                <a:gd name="T53" fmla="*/ 2147483647 h 226"/>
                <a:gd name="T54" fmla="*/ 2147483647 w 299"/>
                <a:gd name="T55" fmla="*/ 2147483647 h 226"/>
                <a:gd name="T56" fmla="*/ 2147483647 w 299"/>
                <a:gd name="T57" fmla="*/ 2147483647 h 226"/>
                <a:gd name="T58" fmla="*/ 2147483647 w 299"/>
                <a:gd name="T59" fmla="*/ 2147483647 h 226"/>
                <a:gd name="T60" fmla="*/ 2147483647 w 299"/>
                <a:gd name="T61" fmla="*/ 2147483647 h 226"/>
                <a:gd name="T62" fmla="*/ 2147483647 w 299"/>
                <a:gd name="T63" fmla="*/ 2147483647 h 226"/>
                <a:gd name="T64" fmla="*/ 2147483647 w 299"/>
                <a:gd name="T65" fmla="*/ 2147483647 h 226"/>
                <a:gd name="T66" fmla="*/ 2147483647 w 299"/>
                <a:gd name="T67" fmla="*/ 2147483647 h 226"/>
                <a:gd name="T68" fmla="*/ 2147483647 w 299"/>
                <a:gd name="T69" fmla="*/ 2147483647 h 226"/>
                <a:gd name="T70" fmla="*/ 2147483647 w 299"/>
                <a:gd name="T71" fmla="*/ 2147483647 h 226"/>
                <a:gd name="T72" fmla="*/ 2147483647 w 299"/>
                <a:gd name="T73" fmla="*/ 2147483647 h 226"/>
                <a:gd name="T74" fmla="*/ 2147483647 w 299"/>
                <a:gd name="T75" fmla="*/ 2147483647 h 226"/>
                <a:gd name="T76" fmla="*/ 2147483647 w 299"/>
                <a:gd name="T77" fmla="*/ 2147483647 h 226"/>
                <a:gd name="T78" fmla="*/ 0 w 299"/>
                <a:gd name="T79" fmla="*/ 2147483647 h 226"/>
                <a:gd name="T80" fmla="*/ 2147483647 w 299"/>
                <a:gd name="T81" fmla="*/ 2147483647 h 226"/>
                <a:gd name="T82" fmla="*/ 2147483647 w 299"/>
                <a:gd name="T83" fmla="*/ 2147483647 h 226"/>
                <a:gd name="T84" fmla="*/ 2147483647 w 299"/>
                <a:gd name="T85" fmla="*/ 2147483647 h 226"/>
                <a:gd name="T86" fmla="*/ 2147483647 w 299"/>
                <a:gd name="T87" fmla="*/ 2147483647 h 226"/>
                <a:gd name="T88" fmla="*/ 2147483647 w 299"/>
                <a:gd name="T89" fmla="*/ 2147483647 h 226"/>
                <a:gd name="T90" fmla="*/ 2147483647 w 299"/>
                <a:gd name="T91" fmla="*/ 2147483647 h 226"/>
                <a:gd name="T92" fmla="*/ 2147483647 w 299"/>
                <a:gd name="T93" fmla="*/ 2147483647 h 226"/>
                <a:gd name="T94" fmla="*/ 2147483647 w 299"/>
                <a:gd name="T95" fmla="*/ 2147483647 h 226"/>
                <a:gd name="T96" fmla="*/ 2147483647 w 299"/>
                <a:gd name="T97" fmla="*/ 2147483647 h 226"/>
                <a:gd name="T98" fmla="*/ 2147483647 w 299"/>
                <a:gd name="T99" fmla="*/ 2147483647 h 226"/>
                <a:gd name="T100" fmla="*/ 2147483647 w 299"/>
                <a:gd name="T101" fmla="*/ 2147483647 h 226"/>
                <a:gd name="T102" fmla="*/ 2147483647 w 299"/>
                <a:gd name="T103" fmla="*/ 2147483647 h 226"/>
                <a:gd name="T104" fmla="*/ 2147483647 w 299"/>
                <a:gd name="T105" fmla="*/ 2147483647 h 226"/>
                <a:gd name="T106" fmla="*/ 2147483647 w 299"/>
                <a:gd name="T107" fmla="*/ 2147483647 h 226"/>
                <a:gd name="T108" fmla="*/ 2147483647 w 299"/>
                <a:gd name="T109" fmla="*/ 2147483647 h 226"/>
                <a:gd name="T110" fmla="*/ 2147483647 w 299"/>
                <a:gd name="T111" fmla="*/ 2147483647 h 226"/>
                <a:gd name="T112" fmla="*/ 2147483647 w 299"/>
                <a:gd name="T113" fmla="*/ 2147483647 h 226"/>
                <a:gd name="T114" fmla="*/ 2147483647 w 299"/>
                <a:gd name="T115" fmla="*/ 2147483647 h 226"/>
                <a:gd name="T116" fmla="*/ 2147483647 w 299"/>
                <a:gd name="T117" fmla="*/ 2147483647 h 22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99"/>
                <a:gd name="T178" fmla="*/ 0 h 226"/>
                <a:gd name="T179" fmla="*/ 299 w 299"/>
                <a:gd name="T180" fmla="*/ 226 h 22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99" h="226">
                  <a:moveTo>
                    <a:pt x="197" y="82"/>
                  </a:moveTo>
                  <a:lnTo>
                    <a:pt x="194" y="82"/>
                  </a:lnTo>
                  <a:lnTo>
                    <a:pt x="194" y="79"/>
                  </a:lnTo>
                  <a:lnTo>
                    <a:pt x="191" y="79"/>
                  </a:lnTo>
                  <a:lnTo>
                    <a:pt x="191" y="76"/>
                  </a:lnTo>
                  <a:lnTo>
                    <a:pt x="188" y="76"/>
                  </a:lnTo>
                  <a:lnTo>
                    <a:pt x="185" y="73"/>
                  </a:lnTo>
                  <a:lnTo>
                    <a:pt x="182" y="73"/>
                  </a:lnTo>
                  <a:lnTo>
                    <a:pt x="182" y="76"/>
                  </a:lnTo>
                  <a:lnTo>
                    <a:pt x="179" y="76"/>
                  </a:lnTo>
                  <a:lnTo>
                    <a:pt x="176" y="76"/>
                  </a:lnTo>
                  <a:lnTo>
                    <a:pt x="176" y="73"/>
                  </a:lnTo>
                  <a:lnTo>
                    <a:pt x="173" y="73"/>
                  </a:lnTo>
                  <a:lnTo>
                    <a:pt x="173" y="70"/>
                  </a:lnTo>
                  <a:lnTo>
                    <a:pt x="173" y="67"/>
                  </a:lnTo>
                  <a:lnTo>
                    <a:pt x="170" y="67"/>
                  </a:lnTo>
                  <a:lnTo>
                    <a:pt x="170" y="64"/>
                  </a:lnTo>
                  <a:lnTo>
                    <a:pt x="167" y="64"/>
                  </a:lnTo>
                  <a:lnTo>
                    <a:pt x="167" y="61"/>
                  </a:lnTo>
                  <a:lnTo>
                    <a:pt x="170" y="61"/>
                  </a:lnTo>
                  <a:lnTo>
                    <a:pt x="170" y="58"/>
                  </a:lnTo>
                  <a:lnTo>
                    <a:pt x="170" y="55"/>
                  </a:lnTo>
                  <a:lnTo>
                    <a:pt x="170" y="53"/>
                  </a:lnTo>
                  <a:lnTo>
                    <a:pt x="170" y="50"/>
                  </a:lnTo>
                  <a:lnTo>
                    <a:pt x="167" y="50"/>
                  </a:lnTo>
                  <a:lnTo>
                    <a:pt x="164" y="50"/>
                  </a:lnTo>
                  <a:lnTo>
                    <a:pt x="161" y="50"/>
                  </a:lnTo>
                  <a:lnTo>
                    <a:pt x="158" y="47"/>
                  </a:lnTo>
                  <a:lnTo>
                    <a:pt x="158" y="44"/>
                  </a:lnTo>
                  <a:lnTo>
                    <a:pt x="158" y="41"/>
                  </a:lnTo>
                  <a:lnTo>
                    <a:pt x="158" y="38"/>
                  </a:lnTo>
                  <a:lnTo>
                    <a:pt x="156" y="38"/>
                  </a:lnTo>
                  <a:lnTo>
                    <a:pt x="156" y="35"/>
                  </a:lnTo>
                  <a:lnTo>
                    <a:pt x="156" y="32"/>
                  </a:lnTo>
                  <a:lnTo>
                    <a:pt x="158" y="32"/>
                  </a:lnTo>
                  <a:lnTo>
                    <a:pt x="156" y="32"/>
                  </a:lnTo>
                  <a:lnTo>
                    <a:pt x="156" y="29"/>
                  </a:lnTo>
                  <a:lnTo>
                    <a:pt x="153" y="29"/>
                  </a:lnTo>
                  <a:lnTo>
                    <a:pt x="153" y="26"/>
                  </a:lnTo>
                  <a:lnTo>
                    <a:pt x="156" y="26"/>
                  </a:lnTo>
                  <a:lnTo>
                    <a:pt x="153" y="26"/>
                  </a:lnTo>
                  <a:lnTo>
                    <a:pt x="153" y="23"/>
                  </a:lnTo>
                  <a:lnTo>
                    <a:pt x="156" y="23"/>
                  </a:lnTo>
                  <a:lnTo>
                    <a:pt x="156" y="20"/>
                  </a:lnTo>
                  <a:lnTo>
                    <a:pt x="156" y="17"/>
                  </a:lnTo>
                  <a:lnTo>
                    <a:pt x="158" y="17"/>
                  </a:lnTo>
                  <a:lnTo>
                    <a:pt x="158" y="14"/>
                  </a:lnTo>
                  <a:lnTo>
                    <a:pt x="158" y="12"/>
                  </a:lnTo>
                  <a:lnTo>
                    <a:pt x="158" y="9"/>
                  </a:lnTo>
                  <a:lnTo>
                    <a:pt x="158" y="6"/>
                  </a:lnTo>
                  <a:lnTo>
                    <a:pt x="161" y="6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67" y="3"/>
                  </a:lnTo>
                  <a:lnTo>
                    <a:pt x="170" y="3"/>
                  </a:lnTo>
                  <a:lnTo>
                    <a:pt x="173" y="3"/>
                  </a:lnTo>
                  <a:lnTo>
                    <a:pt x="173" y="6"/>
                  </a:lnTo>
                  <a:lnTo>
                    <a:pt x="176" y="6"/>
                  </a:lnTo>
                  <a:lnTo>
                    <a:pt x="179" y="6"/>
                  </a:lnTo>
                  <a:lnTo>
                    <a:pt x="182" y="6"/>
                  </a:lnTo>
                  <a:lnTo>
                    <a:pt x="182" y="9"/>
                  </a:lnTo>
                  <a:lnTo>
                    <a:pt x="185" y="9"/>
                  </a:lnTo>
                  <a:lnTo>
                    <a:pt x="188" y="9"/>
                  </a:lnTo>
                  <a:lnTo>
                    <a:pt x="188" y="12"/>
                  </a:lnTo>
                  <a:lnTo>
                    <a:pt x="191" y="12"/>
                  </a:lnTo>
                  <a:lnTo>
                    <a:pt x="194" y="14"/>
                  </a:lnTo>
                  <a:lnTo>
                    <a:pt x="191" y="14"/>
                  </a:lnTo>
                  <a:lnTo>
                    <a:pt x="191" y="17"/>
                  </a:lnTo>
                  <a:lnTo>
                    <a:pt x="194" y="17"/>
                  </a:lnTo>
                  <a:lnTo>
                    <a:pt x="194" y="20"/>
                  </a:lnTo>
                  <a:lnTo>
                    <a:pt x="194" y="23"/>
                  </a:lnTo>
                  <a:lnTo>
                    <a:pt x="194" y="20"/>
                  </a:lnTo>
                  <a:lnTo>
                    <a:pt x="194" y="23"/>
                  </a:lnTo>
                  <a:lnTo>
                    <a:pt x="197" y="23"/>
                  </a:lnTo>
                  <a:lnTo>
                    <a:pt x="197" y="26"/>
                  </a:lnTo>
                  <a:lnTo>
                    <a:pt x="200" y="26"/>
                  </a:lnTo>
                  <a:lnTo>
                    <a:pt x="200" y="29"/>
                  </a:lnTo>
                  <a:lnTo>
                    <a:pt x="197" y="29"/>
                  </a:lnTo>
                  <a:lnTo>
                    <a:pt x="197" y="32"/>
                  </a:lnTo>
                  <a:lnTo>
                    <a:pt x="200" y="32"/>
                  </a:lnTo>
                  <a:lnTo>
                    <a:pt x="200" y="35"/>
                  </a:lnTo>
                  <a:lnTo>
                    <a:pt x="202" y="38"/>
                  </a:lnTo>
                  <a:lnTo>
                    <a:pt x="202" y="41"/>
                  </a:lnTo>
                  <a:lnTo>
                    <a:pt x="202" y="44"/>
                  </a:lnTo>
                  <a:lnTo>
                    <a:pt x="202" y="41"/>
                  </a:lnTo>
                  <a:lnTo>
                    <a:pt x="205" y="41"/>
                  </a:lnTo>
                  <a:lnTo>
                    <a:pt x="202" y="41"/>
                  </a:lnTo>
                  <a:lnTo>
                    <a:pt x="205" y="41"/>
                  </a:lnTo>
                  <a:lnTo>
                    <a:pt x="205" y="38"/>
                  </a:lnTo>
                  <a:lnTo>
                    <a:pt x="205" y="35"/>
                  </a:lnTo>
                  <a:lnTo>
                    <a:pt x="205" y="32"/>
                  </a:lnTo>
                  <a:lnTo>
                    <a:pt x="205" y="29"/>
                  </a:lnTo>
                  <a:lnTo>
                    <a:pt x="208" y="29"/>
                  </a:lnTo>
                  <a:lnTo>
                    <a:pt x="208" y="26"/>
                  </a:lnTo>
                  <a:lnTo>
                    <a:pt x="208" y="23"/>
                  </a:lnTo>
                  <a:lnTo>
                    <a:pt x="211" y="23"/>
                  </a:lnTo>
                  <a:lnTo>
                    <a:pt x="211" y="20"/>
                  </a:lnTo>
                  <a:lnTo>
                    <a:pt x="211" y="17"/>
                  </a:lnTo>
                  <a:lnTo>
                    <a:pt x="214" y="17"/>
                  </a:lnTo>
                  <a:lnTo>
                    <a:pt x="214" y="14"/>
                  </a:lnTo>
                  <a:lnTo>
                    <a:pt x="214" y="12"/>
                  </a:lnTo>
                  <a:lnTo>
                    <a:pt x="217" y="12"/>
                  </a:lnTo>
                  <a:lnTo>
                    <a:pt x="217" y="9"/>
                  </a:lnTo>
                  <a:lnTo>
                    <a:pt x="217" y="6"/>
                  </a:lnTo>
                  <a:lnTo>
                    <a:pt x="217" y="3"/>
                  </a:lnTo>
                  <a:lnTo>
                    <a:pt x="220" y="3"/>
                  </a:lnTo>
                  <a:lnTo>
                    <a:pt x="220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2" y="3"/>
                  </a:lnTo>
                  <a:lnTo>
                    <a:pt x="235" y="0"/>
                  </a:lnTo>
                  <a:lnTo>
                    <a:pt x="238" y="0"/>
                  </a:lnTo>
                  <a:lnTo>
                    <a:pt x="241" y="0"/>
                  </a:lnTo>
                  <a:lnTo>
                    <a:pt x="244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5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3" y="0"/>
                  </a:lnTo>
                  <a:lnTo>
                    <a:pt x="276" y="0"/>
                  </a:lnTo>
                  <a:lnTo>
                    <a:pt x="276" y="3"/>
                  </a:lnTo>
                  <a:lnTo>
                    <a:pt x="276" y="6"/>
                  </a:lnTo>
                  <a:lnTo>
                    <a:pt x="276" y="9"/>
                  </a:lnTo>
                  <a:lnTo>
                    <a:pt x="279" y="9"/>
                  </a:lnTo>
                  <a:lnTo>
                    <a:pt x="282" y="9"/>
                  </a:lnTo>
                  <a:lnTo>
                    <a:pt x="282" y="12"/>
                  </a:lnTo>
                  <a:lnTo>
                    <a:pt x="285" y="12"/>
                  </a:lnTo>
                  <a:lnTo>
                    <a:pt x="285" y="14"/>
                  </a:lnTo>
                  <a:lnTo>
                    <a:pt x="285" y="12"/>
                  </a:lnTo>
                  <a:lnTo>
                    <a:pt x="285" y="14"/>
                  </a:lnTo>
                  <a:lnTo>
                    <a:pt x="285" y="17"/>
                  </a:lnTo>
                  <a:lnTo>
                    <a:pt x="288" y="17"/>
                  </a:lnTo>
                  <a:lnTo>
                    <a:pt x="291" y="20"/>
                  </a:lnTo>
                  <a:lnTo>
                    <a:pt x="293" y="20"/>
                  </a:lnTo>
                  <a:lnTo>
                    <a:pt x="293" y="23"/>
                  </a:lnTo>
                  <a:lnTo>
                    <a:pt x="293" y="20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9" y="23"/>
                  </a:lnTo>
                  <a:lnTo>
                    <a:pt x="299" y="26"/>
                  </a:lnTo>
                  <a:lnTo>
                    <a:pt x="299" y="29"/>
                  </a:lnTo>
                  <a:lnTo>
                    <a:pt x="299" y="32"/>
                  </a:lnTo>
                  <a:lnTo>
                    <a:pt x="299" y="35"/>
                  </a:lnTo>
                  <a:lnTo>
                    <a:pt x="296" y="38"/>
                  </a:lnTo>
                  <a:lnTo>
                    <a:pt x="296" y="41"/>
                  </a:lnTo>
                  <a:lnTo>
                    <a:pt x="296" y="44"/>
                  </a:lnTo>
                  <a:lnTo>
                    <a:pt x="296" y="47"/>
                  </a:lnTo>
                  <a:lnTo>
                    <a:pt x="296" y="50"/>
                  </a:lnTo>
                  <a:lnTo>
                    <a:pt x="296" y="53"/>
                  </a:lnTo>
                  <a:lnTo>
                    <a:pt x="296" y="55"/>
                  </a:lnTo>
                  <a:lnTo>
                    <a:pt x="296" y="58"/>
                  </a:lnTo>
                  <a:lnTo>
                    <a:pt x="296" y="61"/>
                  </a:lnTo>
                  <a:lnTo>
                    <a:pt x="296" y="64"/>
                  </a:lnTo>
                  <a:lnTo>
                    <a:pt x="296" y="67"/>
                  </a:lnTo>
                  <a:lnTo>
                    <a:pt x="296" y="70"/>
                  </a:lnTo>
                  <a:lnTo>
                    <a:pt x="296" y="73"/>
                  </a:lnTo>
                  <a:lnTo>
                    <a:pt x="296" y="76"/>
                  </a:lnTo>
                  <a:lnTo>
                    <a:pt x="296" y="79"/>
                  </a:lnTo>
                  <a:lnTo>
                    <a:pt x="296" y="82"/>
                  </a:lnTo>
                  <a:lnTo>
                    <a:pt x="296" y="85"/>
                  </a:lnTo>
                  <a:lnTo>
                    <a:pt x="296" y="88"/>
                  </a:lnTo>
                  <a:lnTo>
                    <a:pt x="296" y="91"/>
                  </a:lnTo>
                  <a:lnTo>
                    <a:pt x="296" y="94"/>
                  </a:lnTo>
                  <a:lnTo>
                    <a:pt x="296" y="97"/>
                  </a:lnTo>
                  <a:lnTo>
                    <a:pt x="296" y="99"/>
                  </a:lnTo>
                  <a:lnTo>
                    <a:pt x="296" y="102"/>
                  </a:lnTo>
                  <a:lnTo>
                    <a:pt x="296" y="105"/>
                  </a:lnTo>
                  <a:lnTo>
                    <a:pt x="296" y="108"/>
                  </a:lnTo>
                  <a:lnTo>
                    <a:pt x="296" y="111"/>
                  </a:lnTo>
                  <a:lnTo>
                    <a:pt x="296" y="114"/>
                  </a:lnTo>
                  <a:lnTo>
                    <a:pt x="296" y="117"/>
                  </a:lnTo>
                  <a:lnTo>
                    <a:pt x="296" y="120"/>
                  </a:lnTo>
                  <a:lnTo>
                    <a:pt x="296" y="123"/>
                  </a:lnTo>
                  <a:lnTo>
                    <a:pt x="296" y="126"/>
                  </a:lnTo>
                  <a:lnTo>
                    <a:pt x="293" y="126"/>
                  </a:lnTo>
                  <a:lnTo>
                    <a:pt x="293" y="129"/>
                  </a:lnTo>
                  <a:lnTo>
                    <a:pt x="291" y="129"/>
                  </a:lnTo>
                  <a:lnTo>
                    <a:pt x="291" y="132"/>
                  </a:lnTo>
                  <a:lnTo>
                    <a:pt x="288" y="132"/>
                  </a:lnTo>
                  <a:lnTo>
                    <a:pt x="288" y="135"/>
                  </a:lnTo>
                  <a:lnTo>
                    <a:pt x="285" y="138"/>
                  </a:lnTo>
                  <a:lnTo>
                    <a:pt x="285" y="141"/>
                  </a:lnTo>
                  <a:lnTo>
                    <a:pt x="282" y="141"/>
                  </a:lnTo>
                  <a:lnTo>
                    <a:pt x="282" y="143"/>
                  </a:lnTo>
                  <a:lnTo>
                    <a:pt x="279" y="143"/>
                  </a:lnTo>
                  <a:lnTo>
                    <a:pt x="279" y="146"/>
                  </a:lnTo>
                  <a:lnTo>
                    <a:pt x="276" y="146"/>
                  </a:lnTo>
                  <a:lnTo>
                    <a:pt x="276" y="149"/>
                  </a:lnTo>
                  <a:lnTo>
                    <a:pt x="273" y="149"/>
                  </a:lnTo>
                  <a:lnTo>
                    <a:pt x="273" y="152"/>
                  </a:lnTo>
                  <a:lnTo>
                    <a:pt x="270" y="155"/>
                  </a:lnTo>
                  <a:lnTo>
                    <a:pt x="267" y="158"/>
                  </a:lnTo>
                  <a:lnTo>
                    <a:pt x="264" y="161"/>
                  </a:lnTo>
                  <a:lnTo>
                    <a:pt x="264" y="164"/>
                  </a:lnTo>
                  <a:lnTo>
                    <a:pt x="261" y="164"/>
                  </a:lnTo>
                  <a:lnTo>
                    <a:pt x="261" y="167"/>
                  </a:lnTo>
                  <a:lnTo>
                    <a:pt x="258" y="167"/>
                  </a:lnTo>
                  <a:lnTo>
                    <a:pt x="258" y="170"/>
                  </a:lnTo>
                  <a:lnTo>
                    <a:pt x="255" y="173"/>
                  </a:lnTo>
                  <a:lnTo>
                    <a:pt x="252" y="176"/>
                  </a:lnTo>
                  <a:lnTo>
                    <a:pt x="252" y="179"/>
                  </a:lnTo>
                  <a:lnTo>
                    <a:pt x="249" y="179"/>
                  </a:lnTo>
                  <a:lnTo>
                    <a:pt x="246" y="182"/>
                  </a:lnTo>
                  <a:lnTo>
                    <a:pt x="246" y="185"/>
                  </a:lnTo>
                  <a:lnTo>
                    <a:pt x="244" y="187"/>
                  </a:lnTo>
                  <a:lnTo>
                    <a:pt x="244" y="190"/>
                  </a:lnTo>
                  <a:lnTo>
                    <a:pt x="241" y="190"/>
                  </a:lnTo>
                  <a:lnTo>
                    <a:pt x="238" y="190"/>
                  </a:lnTo>
                  <a:lnTo>
                    <a:pt x="235" y="190"/>
                  </a:lnTo>
                  <a:lnTo>
                    <a:pt x="232" y="190"/>
                  </a:lnTo>
                  <a:lnTo>
                    <a:pt x="229" y="190"/>
                  </a:lnTo>
                  <a:lnTo>
                    <a:pt x="226" y="190"/>
                  </a:lnTo>
                  <a:lnTo>
                    <a:pt x="223" y="190"/>
                  </a:lnTo>
                  <a:lnTo>
                    <a:pt x="220" y="190"/>
                  </a:lnTo>
                  <a:lnTo>
                    <a:pt x="217" y="190"/>
                  </a:lnTo>
                  <a:lnTo>
                    <a:pt x="214" y="190"/>
                  </a:lnTo>
                  <a:lnTo>
                    <a:pt x="214" y="193"/>
                  </a:lnTo>
                  <a:lnTo>
                    <a:pt x="211" y="193"/>
                  </a:lnTo>
                  <a:lnTo>
                    <a:pt x="208" y="193"/>
                  </a:lnTo>
                  <a:lnTo>
                    <a:pt x="205" y="193"/>
                  </a:lnTo>
                  <a:lnTo>
                    <a:pt x="202" y="190"/>
                  </a:lnTo>
                  <a:lnTo>
                    <a:pt x="202" y="193"/>
                  </a:lnTo>
                  <a:lnTo>
                    <a:pt x="200" y="196"/>
                  </a:lnTo>
                  <a:lnTo>
                    <a:pt x="200" y="199"/>
                  </a:lnTo>
                  <a:lnTo>
                    <a:pt x="200" y="202"/>
                  </a:lnTo>
                  <a:lnTo>
                    <a:pt x="197" y="202"/>
                  </a:lnTo>
                  <a:lnTo>
                    <a:pt x="197" y="205"/>
                  </a:lnTo>
                  <a:lnTo>
                    <a:pt x="197" y="208"/>
                  </a:lnTo>
                  <a:lnTo>
                    <a:pt x="194" y="208"/>
                  </a:lnTo>
                  <a:lnTo>
                    <a:pt x="194" y="211"/>
                  </a:lnTo>
                  <a:lnTo>
                    <a:pt x="197" y="211"/>
                  </a:lnTo>
                  <a:lnTo>
                    <a:pt x="194" y="214"/>
                  </a:lnTo>
                  <a:lnTo>
                    <a:pt x="194" y="217"/>
                  </a:lnTo>
                  <a:lnTo>
                    <a:pt x="191" y="217"/>
                  </a:lnTo>
                  <a:lnTo>
                    <a:pt x="188" y="217"/>
                  </a:lnTo>
                  <a:lnTo>
                    <a:pt x="185" y="217"/>
                  </a:lnTo>
                  <a:lnTo>
                    <a:pt x="182" y="217"/>
                  </a:lnTo>
                  <a:lnTo>
                    <a:pt x="179" y="217"/>
                  </a:lnTo>
                  <a:lnTo>
                    <a:pt x="176" y="217"/>
                  </a:lnTo>
                  <a:lnTo>
                    <a:pt x="176" y="220"/>
                  </a:lnTo>
                  <a:lnTo>
                    <a:pt x="173" y="220"/>
                  </a:lnTo>
                  <a:lnTo>
                    <a:pt x="170" y="220"/>
                  </a:lnTo>
                  <a:lnTo>
                    <a:pt x="170" y="217"/>
                  </a:lnTo>
                  <a:lnTo>
                    <a:pt x="167" y="217"/>
                  </a:lnTo>
                  <a:lnTo>
                    <a:pt x="164" y="217"/>
                  </a:lnTo>
                  <a:lnTo>
                    <a:pt x="161" y="217"/>
                  </a:lnTo>
                  <a:lnTo>
                    <a:pt x="158" y="217"/>
                  </a:lnTo>
                  <a:lnTo>
                    <a:pt x="156" y="217"/>
                  </a:lnTo>
                  <a:lnTo>
                    <a:pt x="156" y="214"/>
                  </a:lnTo>
                  <a:lnTo>
                    <a:pt x="156" y="211"/>
                  </a:lnTo>
                  <a:lnTo>
                    <a:pt x="156" y="208"/>
                  </a:lnTo>
                  <a:lnTo>
                    <a:pt x="153" y="208"/>
                  </a:lnTo>
                  <a:lnTo>
                    <a:pt x="153" y="211"/>
                  </a:lnTo>
                  <a:lnTo>
                    <a:pt x="150" y="211"/>
                  </a:lnTo>
                  <a:lnTo>
                    <a:pt x="147" y="211"/>
                  </a:lnTo>
                  <a:lnTo>
                    <a:pt x="144" y="211"/>
                  </a:lnTo>
                  <a:lnTo>
                    <a:pt x="141" y="211"/>
                  </a:lnTo>
                  <a:lnTo>
                    <a:pt x="138" y="211"/>
                  </a:lnTo>
                  <a:lnTo>
                    <a:pt x="138" y="214"/>
                  </a:lnTo>
                  <a:lnTo>
                    <a:pt x="138" y="217"/>
                  </a:lnTo>
                  <a:lnTo>
                    <a:pt x="135" y="217"/>
                  </a:lnTo>
                  <a:lnTo>
                    <a:pt x="138" y="217"/>
                  </a:lnTo>
                  <a:lnTo>
                    <a:pt x="135" y="220"/>
                  </a:lnTo>
                  <a:lnTo>
                    <a:pt x="135" y="223"/>
                  </a:lnTo>
                  <a:lnTo>
                    <a:pt x="132" y="223"/>
                  </a:lnTo>
                  <a:lnTo>
                    <a:pt x="129" y="223"/>
                  </a:lnTo>
                  <a:lnTo>
                    <a:pt x="129" y="220"/>
                  </a:lnTo>
                  <a:lnTo>
                    <a:pt x="126" y="220"/>
                  </a:lnTo>
                  <a:lnTo>
                    <a:pt x="123" y="220"/>
                  </a:lnTo>
                  <a:lnTo>
                    <a:pt x="120" y="217"/>
                  </a:lnTo>
                  <a:lnTo>
                    <a:pt x="117" y="217"/>
                  </a:lnTo>
                  <a:lnTo>
                    <a:pt x="117" y="214"/>
                  </a:lnTo>
                  <a:lnTo>
                    <a:pt x="114" y="214"/>
                  </a:lnTo>
                  <a:lnTo>
                    <a:pt x="114" y="211"/>
                  </a:lnTo>
                  <a:lnTo>
                    <a:pt x="114" y="214"/>
                  </a:lnTo>
                  <a:lnTo>
                    <a:pt x="114" y="211"/>
                  </a:lnTo>
                  <a:lnTo>
                    <a:pt x="114" y="214"/>
                  </a:lnTo>
                  <a:lnTo>
                    <a:pt x="112" y="214"/>
                  </a:lnTo>
                  <a:lnTo>
                    <a:pt x="109" y="214"/>
                  </a:lnTo>
                  <a:lnTo>
                    <a:pt x="109" y="217"/>
                  </a:lnTo>
                  <a:lnTo>
                    <a:pt x="109" y="220"/>
                  </a:lnTo>
                  <a:lnTo>
                    <a:pt x="106" y="220"/>
                  </a:lnTo>
                  <a:lnTo>
                    <a:pt x="106" y="223"/>
                  </a:lnTo>
                  <a:lnTo>
                    <a:pt x="106" y="226"/>
                  </a:lnTo>
                  <a:lnTo>
                    <a:pt x="103" y="226"/>
                  </a:lnTo>
                  <a:lnTo>
                    <a:pt x="100" y="226"/>
                  </a:lnTo>
                  <a:lnTo>
                    <a:pt x="100" y="223"/>
                  </a:lnTo>
                  <a:lnTo>
                    <a:pt x="100" y="220"/>
                  </a:lnTo>
                  <a:lnTo>
                    <a:pt x="97" y="220"/>
                  </a:lnTo>
                  <a:lnTo>
                    <a:pt x="97" y="217"/>
                  </a:lnTo>
                  <a:lnTo>
                    <a:pt x="94" y="217"/>
                  </a:lnTo>
                  <a:lnTo>
                    <a:pt x="94" y="214"/>
                  </a:lnTo>
                  <a:lnTo>
                    <a:pt x="94" y="211"/>
                  </a:lnTo>
                  <a:lnTo>
                    <a:pt x="91" y="211"/>
                  </a:lnTo>
                  <a:lnTo>
                    <a:pt x="91" y="208"/>
                  </a:lnTo>
                  <a:lnTo>
                    <a:pt x="91" y="205"/>
                  </a:lnTo>
                  <a:lnTo>
                    <a:pt x="88" y="205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5" y="199"/>
                  </a:lnTo>
                  <a:lnTo>
                    <a:pt x="85" y="196"/>
                  </a:lnTo>
                  <a:lnTo>
                    <a:pt x="85" y="193"/>
                  </a:lnTo>
                  <a:lnTo>
                    <a:pt x="85" y="190"/>
                  </a:lnTo>
                  <a:lnTo>
                    <a:pt x="88" y="190"/>
                  </a:lnTo>
                  <a:lnTo>
                    <a:pt x="91" y="190"/>
                  </a:lnTo>
                  <a:lnTo>
                    <a:pt x="91" y="187"/>
                  </a:lnTo>
                  <a:lnTo>
                    <a:pt x="94" y="187"/>
                  </a:lnTo>
                  <a:lnTo>
                    <a:pt x="97" y="187"/>
                  </a:lnTo>
                  <a:lnTo>
                    <a:pt x="97" y="185"/>
                  </a:lnTo>
                  <a:lnTo>
                    <a:pt x="97" y="182"/>
                  </a:lnTo>
                  <a:lnTo>
                    <a:pt x="97" y="179"/>
                  </a:lnTo>
                  <a:lnTo>
                    <a:pt x="97" y="176"/>
                  </a:lnTo>
                  <a:lnTo>
                    <a:pt x="97" y="173"/>
                  </a:lnTo>
                  <a:lnTo>
                    <a:pt x="97" y="170"/>
                  </a:lnTo>
                  <a:lnTo>
                    <a:pt x="97" y="167"/>
                  </a:lnTo>
                  <a:lnTo>
                    <a:pt x="94" y="167"/>
                  </a:lnTo>
                  <a:lnTo>
                    <a:pt x="91" y="167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79" y="167"/>
                  </a:lnTo>
                  <a:lnTo>
                    <a:pt x="76" y="167"/>
                  </a:lnTo>
                  <a:lnTo>
                    <a:pt x="73" y="167"/>
                  </a:lnTo>
                  <a:lnTo>
                    <a:pt x="70" y="167"/>
                  </a:lnTo>
                  <a:lnTo>
                    <a:pt x="68" y="167"/>
                  </a:lnTo>
                  <a:lnTo>
                    <a:pt x="62" y="167"/>
                  </a:lnTo>
                  <a:lnTo>
                    <a:pt x="59" y="167"/>
                  </a:lnTo>
                  <a:lnTo>
                    <a:pt x="56" y="167"/>
                  </a:lnTo>
                  <a:lnTo>
                    <a:pt x="53" y="167"/>
                  </a:lnTo>
                  <a:lnTo>
                    <a:pt x="50" y="167"/>
                  </a:lnTo>
                  <a:lnTo>
                    <a:pt x="47" y="167"/>
                  </a:lnTo>
                  <a:lnTo>
                    <a:pt x="44" y="167"/>
                  </a:lnTo>
                  <a:lnTo>
                    <a:pt x="41" y="167"/>
                  </a:lnTo>
                  <a:lnTo>
                    <a:pt x="38" y="167"/>
                  </a:lnTo>
                  <a:lnTo>
                    <a:pt x="35" y="167"/>
                  </a:lnTo>
                  <a:lnTo>
                    <a:pt x="32" y="167"/>
                  </a:lnTo>
                  <a:lnTo>
                    <a:pt x="29" y="167"/>
                  </a:lnTo>
                  <a:lnTo>
                    <a:pt x="26" y="167"/>
                  </a:lnTo>
                  <a:lnTo>
                    <a:pt x="24" y="167"/>
                  </a:lnTo>
                  <a:lnTo>
                    <a:pt x="21" y="164"/>
                  </a:lnTo>
                  <a:lnTo>
                    <a:pt x="18" y="164"/>
                  </a:lnTo>
                  <a:lnTo>
                    <a:pt x="15" y="164"/>
                  </a:lnTo>
                  <a:lnTo>
                    <a:pt x="12" y="164"/>
                  </a:lnTo>
                  <a:lnTo>
                    <a:pt x="9" y="164"/>
                  </a:lnTo>
                  <a:lnTo>
                    <a:pt x="3" y="161"/>
                  </a:lnTo>
                  <a:lnTo>
                    <a:pt x="6" y="161"/>
                  </a:lnTo>
                  <a:lnTo>
                    <a:pt x="9" y="161"/>
                  </a:lnTo>
                  <a:lnTo>
                    <a:pt x="12" y="161"/>
                  </a:lnTo>
                  <a:lnTo>
                    <a:pt x="12" y="158"/>
                  </a:lnTo>
                  <a:lnTo>
                    <a:pt x="9" y="158"/>
                  </a:lnTo>
                  <a:lnTo>
                    <a:pt x="9" y="155"/>
                  </a:lnTo>
                  <a:lnTo>
                    <a:pt x="6" y="152"/>
                  </a:lnTo>
                  <a:lnTo>
                    <a:pt x="6" y="149"/>
                  </a:lnTo>
                  <a:lnTo>
                    <a:pt x="3" y="146"/>
                  </a:lnTo>
                  <a:lnTo>
                    <a:pt x="0" y="146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3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6" y="135"/>
                  </a:lnTo>
                  <a:lnTo>
                    <a:pt x="6" y="132"/>
                  </a:lnTo>
                  <a:lnTo>
                    <a:pt x="9" y="132"/>
                  </a:lnTo>
                  <a:lnTo>
                    <a:pt x="9" y="129"/>
                  </a:lnTo>
                  <a:lnTo>
                    <a:pt x="9" y="126"/>
                  </a:lnTo>
                  <a:lnTo>
                    <a:pt x="12" y="126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5" y="126"/>
                  </a:lnTo>
                  <a:lnTo>
                    <a:pt x="15" y="123"/>
                  </a:lnTo>
                  <a:lnTo>
                    <a:pt x="18" y="123"/>
                  </a:lnTo>
                  <a:lnTo>
                    <a:pt x="18" y="120"/>
                  </a:lnTo>
                  <a:lnTo>
                    <a:pt x="21" y="120"/>
                  </a:lnTo>
                  <a:lnTo>
                    <a:pt x="24" y="120"/>
                  </a:lnTo>
                  <a:lnTo>
                    <a:pt x="26" y="117"/>
                  </a:lnTo>
                  <a:lnTo>
                    <a:pt x="29" y="117"/>
                  </a:lnTo>
                  <a:lnTo>
                    <a:pt x="32" y="114"/>
                  </a:lnTo>
                  <a:lnTo>
                    <a:pt x="35" y="114"/>
                  </a:lnTo>
                  <a:lnTo>
                    <a:pt x="38" y="114"/>
                  </a:lnTo>
                  <a:lnTo>
                    <a:pt x="38" y="111"/>
                  </a:lnTo>
                  <a:lnTo>
                    <a:pt x="41" y="111"/>
                  </a:lnTo>
                  <a:lnTo>
                    <a:pt x="44" y="111"/>
                  </a:lnTo>
                  <a:lnTo>
                    <a:pt x="47" y="108"/>
                  </a:lnTo>
                  <a:lnTo>
                    <a:pt x="50" y="108"/>
                  </a:lnTo>
                  <a:lnTo>
                    <a:pt x="53" y="105"/>
                  </a:lnTo>
                  <a:lnTo>
                    <a:pt x="56" y="105"/>
                  </a:lnTo>
                  <a:lnTo>
                    <a:pt x="59" y="105"/>
                  </a:lnTo>
                  <a:lnTo>
                    <a:pt x="59" y="102"/>
                  </a:lnTo>
                  <a:lnTo>
                    <a:pt x="59" y="99"/>
                  </a:lnTo>
                  <a:lnTo>
                    <a:pt x="62" y="97"/>
                  </a:lnTo>
                  <a:lnTo>
                    <a:pt x="62" y="94"/>
                  </a:lnTo>
                  <a:lnTo>
                    <a:pt x="62" y="91"/>
                  </a:lnTo>
                  <a:lnTo>
                    <a:pt x="65" y="88"/>
                  </a:lnTo>
                  <a:lnTo>
                    <a:pt x="65" y="85"/>
                  </a:lnTo>
                  <a:lnTo>
                    <a:pt x="65" y="88"/>
                  </a:lnTo>
                  <a:lnTo>
                    <a:pt x="68" y="88"/>
                  </a:lnTo>
                  <a:lnTo>
                    <a:pt x="68" y="91"/>
                  </a:lnTo>
                  <a:lnTo>
                    <a:pt x="70" y="91"/>
                  </a:lnTo>
                  <a:lnTo>
                    <a:pt x="70" y="94"/>
                  </a:lnTo>
                  <a:lnTo>
                    <a:pt x="73" y="94"/>
                  </a:lnTo>
                  <a:lnTo>
                    <a:pt x="73" y="97"/>
                  </a:lnTo>
                  <a:lnTo>
                    <a:pt x="73" y="99"/>
                  </a:lnTo>
                  <a:lnTo>
                    <a:pt x="76" y="99"/>
                  </a:lnTo>
                  <a:lnTo>
                    <a:pt x="76" y="102"/>
                  </a:lnTo>
                  <a:lnTo>
                    <a:pt x="79" y="102"/>
                  </a:lnTo>
                  <a:lnTo>
                    <a:pt x="82" y="102"/>
                  </a:lnTo>
                  <a:lnTo>
                    <a:pt x="82" y="105"/>
                  </a:lnTo>
                  <a:lnTo>
                    <a:pt x="85" y="105"/>
                  </a:lnTo>
                  <a:lnTo>
                    <a:pt x="88" y="105"/>
                  </a:lnTo>
                  <a:lnTo>
                    <a:pt x="88" y="108"/>
                  </a:lnTo>
                  <a:lnTo>
                    <a:pt x="91" y="108"/>
                  </a:lnTo>
                  <a:lnTo>
                    <a:pt x="91" y="111"/>
                  </a:lnTo>
                  <a:lnTo>
                    <a:pt x="94" y="111"/>
                  </a:lnTo>
                  <a:lnTo>
                    <a:pt x="97" y="111"/>
                  </a:lnTo>
                  <a:lnTo>
                    <a:pt x="100" y="111"/>
                  </a:lnTo>
                  <a:lnTo>
                    <a:pt x="103" y="111"/>
                  </a:lnTo>
                  <a:lnTo>
                    <a:pt x="103" y="108"/>
                  </a:lnTo>
                  <a:lnTo>
                    <a:pt x="103" y="105"/>
                  </a:lnTo>
                  <a:lnTo>
                    <a:pt x="106" y="105"/>
                  </a:lnTo>
                  <a:lnTo>
                    <a:pt x="103" y="105"/>
                  </a:lnTo>
                  <a:lnTo>
                    <a:pt x="106" y="105"/>
                  </a:lnTo>
                  <a:lnTo>
                    <a:pt x="106" y="102"/>
                  </a:lnTo>
                  <a:lnTo>
                    <a:pt x="106" y="99"/>
                  </a:lnTo>
                  <a:lnTo>
                    <a:pt x="106" y="97"/>
                  </a:lnTo>
                  <a:lnTo>
                    <a:pt x="106" y="94"/>
                  </a:lnTo>
                  <a:lnTo>
                    <a:pt x="106" y="91"/>
                  </a:lnTo>
                  <a:lnTo>
                    <a:pt x="106" y="88"/>
                  </a:lnTo>
                  <a:lnTo>
                    <a:pt x="106" y="85"/>
                  </a:lnTo>
                  <a:lnTo>
                    <a:pt x="106" y="82"/>
                  </a:lnTo>
                  <a:lnTo>
                    <a:pt x="103" y="79"/>
                  </a:lnTo>
                  <a:lnTo>
                    <a:pt x="103" y="76"/>
                  </a:lnTo>
                  <a:lnTo>
                    <a:pt x="103" y="73"/>
                  </a:lnTo>
                  <a:lnTo>
                    <a:pt x="106" y="73"/>
                  </a:lnTo>
                  <a:lnTo>
                    <a:pt x="106" y="70"/>
                  </a:lnTo>
                  <a:lnTo>
                    <a:pt x="109" y="70"/>
                  </a:lnTo>
                  <a:lnTo>
                    <a:pt x="112" y="70"/>
                  </a:lnTo>
                  <a:lnTo>
                    <a:pt x="112" y="73"/>
                  </a:lnTo>
                  <a:lnTo>
                    <a:pt x="114" y="73"/>
                  </a:lnTo>
                  <a:lnTo>
                    <a:pt x="117" y="73"/>
                  </a:lnTo>
                  <a:lnTo>
                    <a:pt x="117" y="76"/>
                  </a:lnTo>
                  <a:lnTo>
                    <a:pt x="120" y="76"/>
                  </a:lnTo>
                  <a:lnTo>
                    <a:pt x="123" y="76"/>
                  </a:lnTo>
                  <a:lnTo>
                    <a:pt x="123" y="79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23" y="88"/>
                  </a:lnTo>
                  <a:lnTo>
                    <a:pt x="123" y="91"/>
                  </a:lnTo>
                  <a:lnTo>
                    <a:pt x="120" y="91"/>
                  </a:lnTo>
                  <a:lnTo>
                    <a:pt x="120" y="94"/>
                  </a:lnTo>
                  <a:lnTo>
                    <a:pt x="120" y="97"/>
                  </a:lnTo>
                  <a:lnTo>
                    <a:pt x="123" y="97"/>
                  </a:lnTo>
                  <a:lnTo>
                    <a:pt x="123" y="99"/>
                  </a:lnTo>
                  <a:lnTo>
                    <a:pt x="126" y="99"/>
                  </a:lnTo>
                  <a:lnTo>
                    <a:pt x="129" y="99"/>
                  </a:lnTo>
                  <a:lnTo>
                    <a:pt x="129" y="102"/>
                  </a:lnTo>
                  <a:lnTo>
                    <a:pt x="132" y="102"/>
                  </a:lnTo>
                  <a:lnTo>
                    <a:pt x="132" y="105"/>
                  </a:lnTo>
                  <a:lnTo>
                    <a:pt x="132" y="108"/>
                  </a:lnTo>
                  <a:lnTo>
                    <a:pt x="135" y="108"/>
                  </a:lnTo>
                  <a:lnTo>
                    <a:pt x="135" y="111"/>
                  </a:lnTo>
                  <a:lnTo>
                    <a:pt x="135" y="114"/>
                  </a:lnTo>
                  <a:lnTo>
                    <a:pt x="138" y="114"/>
                  </a:lnTo>
                  <a:lnTo>
                    <a:pt x="138" y="117"/>
                  </a:lnTo>
                  <a:lnTo>
                    <a:pt x="141" y="120"/>
                  </a:lnTo>
                  <a:lnTo>
                    <a:pt x="141" y="123"/>
                  </a:lnTo>
                  <a:lnTo>
                    <a:pt x="144" y="123"/>
                  </a:lnTo>
                  <a:lnTo>
                    <a:pt x="144" y="126"/>
                  </a:lnTo>
                  <a:lnTo>
                    <a:pt x="147" y="126"/>
                  </a:lnTo>
                  <a:lnTo>
                    <a:pt x="147" y="123"/>
                  </a:lnTo>
                  <a:lnTo>
                    <a:pt x="147" y="126"/>
                  </a:lnTo>
                  <a:lnTo>
                    <a:pt x="150" y="126"/>
                  </a:lnTo>
                  <a:lnTo>
                    <a:pt x="153" y="126"/>
                  </a:lnTo>
                  <a:lnTo>
                    <a:pt x="153" y="129"/>
                  </a:lnTo>
                  <a:lnTo>
                    <a:pt x="156" y="129"/>
                  </a:lnTo>
                  <a:lnTo>
                    <a:pt x="158" y="129"/>
                  </a:lnTo>
                  <a:lnTo>
                    <a:pt x="158" y="126"/>
                  </a:lnTo>
                  <a:lnTo>
                    <a:pt x="161" y="126"/>
                  </a:lnTo>
                  <a:lnTo>
                    <a:pt x="161" y="129"/>
                  </a:lnTo>
                  <a:lnTo>
                    <a:pt x="164" y="129"/>
                  </a:lnTo>
                  <a:lnTo>
                    <a:pt x="164" y="132"/>
                  </a:lnTo>
                  <a:lnTo>
                    <a:pt x="167" y="132"/>
                  </a:lnTo>
                  <a:lnTo>
                    <a:pt x="170" y="132"/>
                  </a:lnTo>
                  <a:lnTo>
                    <a:pt x="173" y="132"/>
                  </a:lnTo>
                  <a:lnTo>
                    <a:pt x="176" y="132"/>
                  </a:lnTo>
                  <a:lnTo>
                    <a:pt x="176" y="129"/>
                  </a:lnTo>
                  <a:lnTo>
                    <a:pt x="176" y="126"/>
                  </a:lnTo>
                  <a:lnTo>
                    <a:pt x="179" y="126"/>
                  </a:lnTo>
                  <a:lnTo>
                    <a:pt x="179" y="129"/>
                  </a:lnTo>
                  <a:lnTo>
                    <a:pt x="182" y="129"/>
                  </a:lnTo>
                  <a:lnTo>
                    <a:pt x="182" y="132"/>
                  </a:lnTo>
                  <a:lnTo>
                    <a:pt x="185" y="132"/>
                  </a:lnTo>
                  <a:lnTo>
                    <a:pt x="185" y="135"/>
                  </a:lnTo>
                  <a:lnTo>
                    <a:pt x="188" y="135"/>
                  </a:lnTo>
                  <a:lnTo>
                    <a:pt x="188" y="132"/>
                  </a:lnTo>
                  <a:lnTo>
                    <a:pt x="191" y="132"/>
                  </a:lnTo>
                  <a:lnTo>
                    <a:pt x="191" y="129"/>
                  </a:lnTo>
                  <a:lnTo>
                    <a:pt x="194" y="129"/>
                  </a:lnTo>
                  <a:lnTo>
                    <a:pt x="194" y="126"/>
                  </a:lnTo>
                  <a:lnTo>
                    <a:pt x="197" y="126"/>
                  </a:lnTo>
                  <a:lnTo>
                    <a:pt x="200" y="123"/>
                  </a:lnTo>
                  <a:lnTo>
                    <a:pt x="200" y="126"/>
                  </a:lnTo>
                  <a:lnTo>
                    <a:pt x="202" y="126"/>
                  </a:lnTo>
                  <a:lnTo>
                    <a:pt x="202" y="123"/>
                  </a:lnTo>
                  <a:lnTo>
                    <a:pt x="205" y="123"/>
                  </a:lnTo>
                  <a:lnTo>
                    <a:pt x="205" y="120"/>
                  </a:lnTo>
                  <a:lnTo>
                    <a:pt x="205" y="117"/>
                  </a:lnTo>
                  <a:lnTo>
                    <a:pt x="208" y="117"/>
                  </a:lnTo>
                  <a:lnTo>
                    <a:pt x="208" y="114"/>
                  </a:lnTo>
                  <a:lnTo>
                    <a:pt x="208" y="111"/>
                  </a:lnTo>
                  <a:lnTo>
                    <a:pt x="208" y="108"/>
                  </a:lnTo>
                  <a:lnTo>
                    <a:pt x="208" y="105"/>
                  </a:lnTo>
                  <a:lnTo>
                    <a:pt x="208" y="102"/>
                  </a:lnTo>
                  <a:lnTo>
                    <a:pt x="208" y="99"/>
                  </a:lnTo>
                  <a:lnTo>
                    <a:pt x="208" y="97"/>
                  </a:lnTo>
                  <a:lnTo>
                    <a:pt x="208" y="94"/>
                  </a:lnTo>
                  <a:lnTo>
                    <a:pt x="208" y="91"/>
                  </a:lnTo>
                  <a:lnTo>
                    <a:pt x="208" y="88"/>
                  </a:lnTo>
                  <a:lnTo>
                    <a:pt x="208" y="85"/>
                  </a:lnTo>
                  <a:lnTo>
                    <a:pt x="208" y="82"/>
                  </a:lnTo>
                  <a:lnTo>
                    <a:pt x="208" y="79"/>
                  </a:lnTo>
                  <a:lnTo>
                    <a:pt x="208" y="76"/>
                  </a:lnTo>
                  <a:lnTo>
                    <a:pt x="205" y="76"/>
                  </a:lnTo>
                  <a:lnTo>
                    <a:pt x="202" y="76"/>
                  </a:lnTo>
                  <a:lnTo>
                    <a:pt x="200" y="76"/>
                  </a:lnTo>
                  <a:lnTo>
                    <a:pt x="200" y="79"/>
                  </a:lnTo>
                  <a:lnTo>
                    <a:pt x="200" y="82"/>
                  </a:lnTo>
                  <a:lnTo>
                    <a:pt x="197" y="82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640229" y="1961383"/>
              <a:ext cx="484013" cy="420305"/>
            </a:xfrm>
            <a:custGeom>
              <a:avLst/>
              <a:gdLst>
                <a:gd name="T0" fmla="*/ 2147483647 w 223"/>
                <a:gd name="T1" fmla="*/ 2147483647 h 238"/>
                <a:gd name="T2" fmla="*/ 2147483647 w 223"/>
                <a:gd name="T3" fmla="*/ 2147483647 h 238"/>
                <a:gd name="T4" fmla="*/ 2147483647 w 223"/>
                <a:gd name="T5" fmla="*/ 2147483647 h 238"/>
                <a:gd name="T6" fmla="*/ 2147483647 w 223"/>
                <a:gd name="T7" fmla="*/ 2147483647 h 238"/>
                <a:gd name="T8" fmla="*/ 2147483647 w 223"/>
                <a:gd name="T9" fmla="*/ 2147483647 h 238"/>
                <a:gd name="T10" fmla="*/ 2147483647 w 223"/>
                <a:gd name="T11" fmla="*/ 2147483647 h 238"/>
                <a:gd name="T12" fmla="*/ 2147483647 w 223"/>
                <a:gd name="T13" fmla="*/ 2147483647 h 238"/>
                <a:gd name="T14" fmla="*/ 2147483647 w 223"/>
                <a:gd name="T15" fmla="*/ 2147483647 h 238"/>
                <a:gd name="T16" fmla="*/ 2147483647 w 223"/>
                <a:gd name="T17" fmla="*/ 2147483647 h 238"/>
                <a:gd name="T18" fmla="*/ 2147483647 w 223"/>
                <a:gd name="T19" fmla="*/ 2147483647 h 238"/>
                <a:gd name="T20" fmla="*/ 2147483647 w 223"/>
                <a:gd name="T21" fmla="*/ 2147483647 h 238"/>
                <a:gd name="T22" fmla="*/ 2147483647 w 223"/>
                <a:gd name="T23" fmla="*/ 2147483647 h 238"/>
                <a:gd name="T24" fmla="*/ 2147483647 w 223"/>
                <a:gd name="T25" fmla="*/ 2147483647 h 238"/>
                <a:gd name="T26" fmla="*/ 2147483647 w 223"/>
                <a:gd name="T27" fmla="*/ 2147483647 h 238"/>
                <a:gd name="T28" fmla="*/ 2147483647 w 223"/>
                <a:gd name="T29" fmla="*/ 2147483647 h 238"/>
                <a:gd name="T30" fmla="*/ 2147483647 w 223"/>
                <a:gd name="T31" fmla="*/ 2147483647 h 238"/>
                <a:gd name="T32" fmla="*/ 2147483647 w 223"/>
                <a:gd name="T33" fmla="*/ 2147483647 h 238"/>
                <a:gd name="T34" fmla="*/ 2147483647 w 223"/>
                <a:gd name="T35" fmla="*/ 2147483647 h 238"/>
                <a:gd name="T36" fmla="*/ 2147483647 w 223"/>
                <a:gd name="T37" fmla="*/ 2147483647 h 238"/>
                <a:gd name="T38" fmla="*/ 2147483647 w 223"/>
                <a:gd name="T39" fmla="*/ 2147483647 h 238"/>
                <a:gd name="T40" fmla="*/ 2147483647 w 223"/>
                <a:gd name="T41" fmla="*/ 2147483647 h 238"/>
                <a:gd name="T42" fmla="*/ 2147483647 w 223"/>
                <a:gd name="T43" fmla="*/ 2147483647 h 238"/>
                <a:gd name="T44" fmla="*/ 2147483647 w 223"/>
                <a:gd name="T45" fmla="*/ 2147483647 h 238"/>
                <a:gd name="T46" fmla="*/ 2147483647 w 223"/>
                <a:gd name="T47" fmla="*/ 2147483647 h 238"/>
                <a:gd name="T48" fmla="*/ 2147483647 w 223"/>
                <a:gd name="T49" fmla="*/ 2147483647 h 238"/>
                <a:gd name="T50" fmla="*/ 2147483647 w 223"/>
                <a:gd name="T51" fmla="*/ 2147483647 h 238"/>
                <a:gd name="T52" fmla="*/ 2147483647 w 223"/>
                <a:gd name="T53" fmla="*/ 2147483647 h 238"/>
                <a:gd name="T54" fmla="*/ 2147483647 w 223"/>
                <a:gd name="T55" fmla="*/ 2147483647 h 238"/>
                <a:gd name="T56" fmla="*/ 2147483647 w 223"/>
                <a:gd name="T57" fmla="*/ 2147483647 h 238"/>
                <a:gd name="T58" fmla="*/ 2147483647 w 223"/>
                <a:gd name="T59" fmla="*/ 2147483647 h 238"/>
                <a:gd name="T60" fmla="*/ 2147483647 w 223"/>
                <a:gd name="T61" fmla="*/ 2147483647 h 238"/>
                <a:gd name="T62" fmla="*/ 2147483647 w 223"/>
                <a:gd name="T63" fmla="*/ 2147483647 h 238"/>
                <a:gd name="T64" fmla="*/ 2147483647 w 223"/>
                <a:gd name="T65" fmla="*/ 2147483647 h 238"/>
                <a:gd name="T66" fmla="*/ 2147483647 w 223"/>
                <a:gd name="T67" fmla="*/ 2147483647 h 238"/>
                <a:gd name="T68" fmla="*/ 2147483647 w 223"/>
                <a:gd name="T69" fmla="*/ 2147483647 h 238"/>
                <a:gd name="T70" fmla="*/ 2147483647 w 223"/>
                <a:gd name="T71" fmla="*/ 2147483647 h 238"/>
                <a:gd name="T72" fmla="*/ 2147483647 w 223"/>
                <a:gd name="T73" fmla="*/ 2147483647 h 238"/>
                <a:gd name="T74" fmla="*/ 2147483647 w 223"/>
                <a:gd name="T75" fmla="*/ 2147483647 h 238"/>
                <a:gd name="T76" fmla="*/ 2147483647 w 223"/>
                <a:gd name="T77" fmla="*/ 2147483647 h 238"/>
                <a:gd name="T78" fmla="*/ 2147483647 w 223"/>
                <a:gd name="T79" fmla="*/ 2147483647 h 238"/>
                <a:gd name="T80" fmla="*/ 2147483647 w 223"/>
                <a:gd name="T81" fmla="*/ 2147483647 h 238"/>
                <a:gd name="T82" fmla="*/ 2147483647 w 223"/>
                <a:gd name="T83" fmla="*/ 2147483647 h 238"/>
                <a:gd name="T84" fmla="*/ 2147483647 w 223"/>
                <a:gd name="T85" fmla="*/ 2147483647 h 238"/>
                <a:gd name="T86" fmla="*/ 2147483647 w 223"/>
                <a:gd name="T87" fmla="*/ 2147483647 h 238"/>
                <a:gd name="T88" fmla="*/ 2147483647 w 223"/>
                <a:gd name="T89" fmla="*/ 2147483647 h 238"/>
                <a:gd name="T90" fmla="*/ 2147483647 w 223"/>
                <a:gd name="T91" fmla="*/ 2147483647 h 238"/>
                <a:gd name="T92" fmla="*/ 2147483647 w 223"/>
                <a:gd name="T93" fmla="*/ 2147483647 h 238"/>
                <a:gd name="T94" fmla="*/ 2147483647 w 223"/>
                <a:gd name="T95" fmla="*/ 2147483647 h 238"/>
                <a:gd name="T96" fmla="*/ 2147483647 w 223"/>
                <a:gd name="T97" fmla="*/ 2147483647 h 238"/>
                <a:gd name="T98" fmla="*/ 2147483647 w 223"/>
                <a:gd name="T99" fmla="*/ 2147483647 h 238"/>
                <a:gd name="T100" fmla="*/ 2147483647 w 223"/>
                <a:gd name="T101" fmla="*/ 2147483647 h 238"/>
                <a:gd name="T102" fmla="*/ 2147483647 w 223"/>
                <a:gd name="T103" fmla="*/ 2147483647 h 238"/>
                <a:gd name="T104" fmla="*/ 2147483647 w 223"/>
                <a:gd name="T105" fmla="*/ 2147483647 h 238"/>
                <a:gd name="T106" fmla="*/ 2147483647 w 223"/>
                <a:gd name="T107" fmla="*/ 2147483647 h 238"/>
                <a:gd name="T108" fmla="*/ 2147483647 w 223"/>
                <a:gd name="T109" fmla="*/ 2147483647 h 238"/>
                <a:gd name="T110" fmla="*/ 2147483647 w 223"/>
                <a:gd name="T111" fmla="*/ 2147483647 h 238"/>
                <a:gd name="T112" fmla="*/ 0 w 223"/>
                <a:gd name="T113" fmla="*/ 2147483647 h 238"/>
                <a:gd name="T114" fmla="*/ 0 w 223"/>
                <a:gd name="T115" fmla="*/ 2147483647 h 238"/>
                <a:gd name="T116" fmla="*/ 0 w 223"/>
                <a:gd name="T117" fmla="*/ 2147483647 h 238"/>
                <a:gd name="T118" fmla="*/ 0 w 223"/>
                <a:gd name="T119" fmla="*/ 2147483647 h 238"/>
                <a:gd name="T120" fmla="*/ 0 w 223"/>
                <a:gd name="T121" fmla="*/ 2147483647 h 2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23"/>
                <a:gd name="T184" fmla="*/ 0 h 238"/>
                <a:gd name="T185" fmla="*/ 223 w 223"/>
                <a:gd name="T186" fmla="*/ 238 h 23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23" h="238">
                  <a:moveTo>
                    <a:pt x="3" y="0"/>
                  </a:moveTo>
                  <a:lnTo>
                    <a:pt x="3" y="3"/>
                  </a:lnTo>
                  <a:lnTo>
                    <a:pt x="6" y="3"/>
                  </a:lnTo>
                  <a:lnTo>
                    <a:pt x="6" y="6"/>
                  </a:lnTo>
                  <a:lnTo>
                    <a:pt x="6" y="9"/>
                  </a:lnTo>
                  <a:lnTo>
                    <a:pt x="9" y="9"/>
                  </a:lnTo>
                  <a:lnTo>
                    <a:pt x="9" y="12"/>
                  </a:lnTo>
                  <a:lnTo>
                    <a:pt x="9" y="9"/>
                  </a:lnTo>
                  <a:lnTo>
                    <a:pt x="9" y="12"/>
                  </a:lnTo>
                  <a:lnTo>
                    <a:pt x="9" y="15"/>
                  </a:lnTo>
                  <a:lnTo>
                    <a:pt x="12" y="18"/>
                  </a:lnTo>
                  <a:lnTo>
                    <a:pt x="12" y="21"/>
                  </a:lnTo>
                  <a:lnTo>
                    <a:pt x="15" y="21"/>
                  </a:lnTo>
                  <a:lnTo>
                    <a:pt x="15" y="24"/>
                  </a:lnTo>
                  <a:lnTo>
                    <a:pt x="18" y="24"/>
                  </a:lnTo>
                  <a:lnTo>
                    <a:pt x="18" y="27"/>
                  </a:lnTo>
                  <a:lnTo>
                    <a:pt x="18" y="30"/>
                  </a:lnTo>
                  <a:lnTo>
                    <a:pt x="18" y="32"/>
                  </a:lnTo>
                  <a:lnTo>
                    <a:pt x="18" y="30"/>
                  </a:lnTo>
                  <a:lnTo>
                    <a:pt x="21" y="30"/>
                  </a:lnTo>
                  <a:lnTo>
                    <a:pt x="21" y="32"/>
                  </a:lnTo>
                  <a:lnTo>
                    <a:pt x="24" y="32"/>
                  </a:lnTo>
                  <a:lnTo>
                    <a:pt x="24" y="35"/>
                  </a:lnTo>
                  <a:lnTo>
                    <a:pt x="27" y="35"/>
                  </a:lnTo>
                  <a:lnTo>
                    <a:pt x="27" y="38"/>
                  </a:lnTo>
                  <a:lnTo>
                    <a:pt x="30" y="38"/>
                  </a:lnTo>
                  <a:lnTo>
                    <a:pt x="30" y="41"/>
                  </a:lnTo>
                  <a:lnTo>
                    <a:pt x="33" y="41"/>
                  </a:lnTo>
                  <a:lnTo>
                    <a:pt x="33" y="44"/>
                  </a:lnTo>
                  <a:lnTo>
                    <a:pt x="36" y="44"/>
                  </a:lnTo>
                  <a:lnTo>
                    <a:pt x="39" y="44"/>
                  </a:lnTo>
                  <a:lnTo>
                    <a:pt x="39" y="47"/>
                  </a:lnTo>
                  <a:lnTo>
                    <a:pt x="41" y="47"/>
                  </a:lnTo>
                  <a:lnTo>
                    <a:pt x="41" y="50"/>
                  </a:lnTo>
                  <a:lnTo>
                    <a:pt x="41" y="53"/>
                  </a:lnTo>
                  <a:lnTo>
                    <a:pt x="44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0" y="56"/>
                  </a:lnTo>
                  <a:lnTo>
                    <a:pt x="53" y="56"/>
                  </a:lnTo>
                  <a:lnTo>
                    <a:pt x="53" y="59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62"/>
                  </a:lnTo>
                  <a:lnTo>
                    <a:pt x="62" y="62"/>
                  </a:lnTo>
                  <a:lnTo>
                    <a:pt x="59" y="62"/>
                  </a:lnTo>
                  <a:lnTo>
                    <a:pt x="62" y="65"/>
                  </a:lnTo>
                  <a:lnTo>
                    <a:pt x="59" y="65"/>
                  </a:lnTo>
                  <a:lnTo>
                    <a:pt x="62" y="65"/>
                  </a:lnTo>
                  <a:lnTo>
                    <a:pt x="62" y="68"/>
                  </a:lnTo>
                  <a:lnTo>
                    <a:pt x="62" y="71"/>
                  </a:lnTo>
                  <a:lnTo>
                    <a:pt x="65" y="71"/>
                  </a:lnTo>
                  <a:lnTo>
                    <a:pt x="65" y="74"/>
                  </a:lnTo>
                  <a:lnTo>
                    <a:pt x="68" y="74"/>
                  </a:lnTo>
                  <a:lnTo>
                    <a:pt x="71" y="74"/>
                  </a:lnTo>
                  <a:lnTo>
                    <a:pt x="71" y="76"/>
                  </a:lnTo>
                  <a:lnTo>
                    <a:pt x="74" y="76"/>
                  </a:lnTo>
                  <a:lnTo>
                    <a:pt x="77" y="76"/>
                  </a:lnTo>
                  <a:lnTo>
                    <a:pt x="80" y="76"/>
                  </a:lnTo>
                  <a:lnTo>
                    <a:pt x="80" y="79"/>
                  </a:lnTo>
                  <a:lnTo>
                    <a:pt x="80" y="76"/>
                  </a:lnTo>
                  <a:lnTo>
                    <a:pt x="80" y="79"/>
                  </a:lnTo>
                  <a:lnTo>
                    <a:pt x="83" y="79"/>
                  </a:lnTo>
                  <a:lnTo>
                    <a:pt x="85" y="79"/>
                  </a:lnTo>
                  <a:lnTo>
                    <a:pt x="85" y="82"/>
                  </a:lnTo>
                  <a:lnTo>
                    <a:pt x="88" y="82"/>
                  </a:lnTo>
                  <a:lnTo>
                    <a:pt x="91" y="82"/>
                  </a:lnTo>
                  <a:lnTo>
                    <a:pt x="94" y="82"/>
                  </a:lnTo>
                  <a:lnTo>
                    <a:pt x="94" y="85"/>
                  </a:lnTo>
                  <a:lnTo>
                    <a:pt x="97" y="85"/>
                  </a:lnTo>
                  <a:lnTo>
                    <a:pt x="100" y="85"/>
                  </a:lnTo>
                  <a:lnTo>
                    <a:pt x="100" y="88"/>
                  </a:lnTo>
                  <a:lnTo>
                    <a:pt x="100" y="85"/>
                  </a:lnTo>
                  <a:lnTo>
                    <a:pt x="103" y="85"/>
                  </a:lnTo>
                  <a:lnTo>
                    <a:pt x="103" y="88"/>
                  </a:lnTo>
                  <a:lnTo>
                    <a:pt x="103" y="85"/>
                  </a:lnTo>
                  <a:lnTo>
                    <a:pt x="106" y="85"/>
                  </a:lnTo>
                  <a:lnTo>
                    <a:pt x="109" y="85"/>
                  </a:lnTo>
                  <a:lnTo>
                    <a:pt x="112" y="85"/>
                  </a:lnTo>
                  <a:lnTo>
                    <a:pt x="115" y="88"/>
                  </a:lnTo>
                  <a:lnTo>
                    <a:pt x="118" y="91"/>
                  </a:lnTo>
                  <a:lnTo>
                    <a:pt x="121" y="91"/>
                  </a:lnTo>
                  <a:lnTo>
                    <a:pt x="124" y="94"/>
                  </a:lnTo>
                  <a:lnTo>
                    <a:pt x="127" y="97"/>
                  </a:lnTo>
                  <a:lnTo>
                    <a:pt x="129" y="97"/>
                  </a:lnTo>
                  <a:lnTo>
                    <a:pt x="129" y="100"/>
                  </a:lnTo>
                  <a:lnTo>
                    <a:pt x="132" y="100"/>
                  </a:lnTo>
                  <a:lnTo>
                    <a:pt x="135" y="103"/>
                  </a:lnTo>
                  <a:lnTo>
                    <a:pt x="138" y="106"/>
                  </a:lnTo>
                  <a:lnTo>
                    <a:pt x="138" y="109"/>
                  </a:lnTo>
                  <a:lnTo>
                    <a:pt x="141" y="109"/>
                  </a:lnTo>
                  <a:lnTo>
                    <a:pt x="141" y="112"/>
                  </a:lnTo>
                  <a:lnTo>
                    <a:pt x="144" y="112"/>
                  </a:lnTo>
                  <a:lnTo>
                    <a:pt x="144" y="115"/>
                  </a:lnTo>
                  <a:lnTo>
                    <a:pt x="147" y="115"/>
                  </a:lnTo>
                  <a:lnTo>
                    <a:pt x="150" y="115"/>
                  </a:lnTo>
                  <a:lnTo>
                    <a:pt x="150" y="118"/>
                  </a:lnTo>
                  <a:lnTo>
                    <a:pt x="153" y="118"/>
                  </a:lnTo>
                  <a:lnTo>
                    <a:pt x="156" y="118"/>
                  </a:lnTo>
                  <a:lnTo>
                    <a:pt x="156" y="120"/>
                  </a:lnTo>
                  <a:lnTo>
                    <a:pt x="159" y="120"/>
                  </a:lnTo>
                  <a:lnTo>
                    <a:pt x="159" y="123"/>
                  </a:lnTo>
                  <a:lnTo>
                    <a:pt x="162" y="123"/>
                  </a:lnTo>
                  <a:lnTo>
                    <a:pt x="165" y="123"/>
                  </a:lnTo>
                  <a:lnTo>
                    <a:pt x="165" y="126"/>
                  </a:lnTo>
                  <a:lnTo>
                    <a:pt x="168" y="126"/>
                  </a:lnTo>
                  <a:lnTo>
                    <a:pt x="168" y="129"/>
                  </a:lnTo>
                  <a:lnTo>
                    <a:pt x="168" y="126"/>
                  </a:lnTo>
                  <a:lnTo>
                    <a:pt x="171" y="126"/>
                  </a:lnTo>
                  <a:lnTo>
                    <a:pt x="171" y="129"/>
                  </a:lnTo>
                  <a:lnTo>
                    <a:pt x="173" y="129"/>
                  </a:lnTo>
                  <a:lnTo>
                    <a:pt x="173" y="132"/>
                  </a:lnTo>
                  <a:lnTo>
                    <a:pt x="173" y="129"/>
                  </a:lnTo>
                  <a:lnTo>
                    <a:pt x="176" y="132"/>
                  </a:lnTo>
                  <a:lnTo>
                    <a:pt x="176" y="129"/>
                  </a:lnTo>
                  <a:lnTo>
                    <a:pt x="179" y="129"/>
                  </a:lnTo>
                  <a:lnTo>
                    <a:pt x="179" y="132"/>
                  </a:lnTo>
                  <a:lnTo>
                    <a:pt x="182" y="132"/>
                  </a:lnTo>
                  <a:lnTo>
                    <a:pt x="185" y="132"/>
                  </a:lnTo>
                  <a:lnTo>
                    <a:pt x="185" y="135"/>
                  </a:lnTo>
                  <a:lnTo>
                    <a:pt x="185" y="138"/>
                  </a:lnTo>
                  <a:lnTo>
                    <a:pt x="188" y="138"/>
                  </a:lnTo>
                  <a:lnTo>
                    <a:pt x="188" y="141"/>
                  </a:lnTo>
                  <a:lnTo>
                    <a:pt x="191" y="141"/>
                  </a:lnTo>
                  <a:lnTo>
                    <a:pt x="191" y="138"/>
                  </a:lnTo>
                  <a:lnTo>
                    <a:pt x="194" y="138"/>
                  </a:lnTo>
                  <a:lnTo>
                    <a:pt x="197" y="138"/>
                  </a:lnTo>
                  <a:lnTo>
                    <a:pt x="197" y="141"/>
                  </a:lnTo>
                  <a:lnTo>
                    <a:pt x="200" y="141"/>
                  </a:lnTo>
                  <a:lnTo>
                    <a:pt x="200" y="144"/>
                  </a:lnTo>
                  <a:lnTo>
                    <a:pt x="203" y="144"/>
                  </a:lnTo>
                  <a:lnTo>
                    <a:pt x="206" y="144"/>
                  </a:lnTo>
                  <a:lnTo>
                    <a:pt x="206" y="147"/>
                  </a:lnTo>
                  <a:lnTo>
                    <a:pt x="209" y="147"/>
                  </a:lnTo>
                  <a:lnTo>
                    <a:pt x="212" y="147"/>
                  </a:lnTo>
                  <a:lnTo>
                    <a:pt x="212" y="150"/>
                  </a:lnTo>
                  <a:lnTo>
                    <a:pt x="215" y="150"/>
                  </a:lnTo>
                  <a:lnTo>
                    <a:pt x="215" y="153"/>
                  </a:lnTo>
                  <a:lnTo>
                    <a:pt x="217" y="156"/>
                  </a:lnTo>
                  <a:lnTo>
                    <a:pt x="215" y="156"/>
                  </a:lnTo>
                  <a:lnTo>
                    <a:pt x="217" y="156"/>
                  </a:lnTo>
                  <a:lnTo>
                    <a:pt x="217" y="159"/>
                  </a:lnTo>
                  <a:lnTo>
                    <a:pt x="220" y="162"/>
                  </a:lnTo>
                  <a:lnTo>
                    <a:pt x="220" y="164"/>
                  </a:lnTo>
                  <a:lnTo>
                    <a:pt x="223" y="164"/>
                  </a:lnTo>
                  <a:lnTo>
                    <a:pt x="223" y="167"/>
                  </a:lnTo>
                  <a:lnTo>
                    <a:pt x="223" y="170"/>
                  </a:lnTo>
                  <a:lnTo>
                    <a:pt x="223" y="173"/>
                  </a:lnTo>
                  <a:lnTo>
                    <a:pt x="220" y="173"/>
                  </a:lnTo>
                  <a:lnTo>
                    <a:pt x="220" y="176"/>
                  </a:lnTo>
                  <a:lnTo>
                    <a:pt x="220" y="173"/>
                  </a:lnTo>
                  <a:lnTo>
                    <a:pt x="217" y="173"/>
                  </a:lnTo>
                  <a:lnTo>
                    <a:pt x="217" y="176"/>
                  </a:lnTo>
                  <a:lnTo>
                    <a:pt x="215" y="176"/>
                  </a:lnTo>
                  <a:lnTo>
                    <a:pt x="215" y="179"/>
                  </a:lnTo>
                  <a:lnTo>
                    <a:pt x="212" y="179"/>
                  </a:lnTo>
                  <a:lnTo>
                    <a:pt x="215" y="179"/>
                  </a:lnTo>
                  <a:lnTo>
                    <a:pt x="215" y="182"/>
                  </a:lnTo>
                  <a:lnTo>
                    <a:pt x="212" y="182"/>
                  </a:lnTo>
                  <a:lnTo>
                    <a:pt x="209" y="182"/>
                  </a:lnTo>
                  <a:lnTo>
                    <a:pt x="212" y="182"/>
                  </a:lnTo>
                  <a:lnTo>
                    <a:pt x="212" y="185"/>
                  </a:lnTo>
                  <a:lnTo>
                    <a:pt x="212" y="188"/>
                  </a:lnTo>
                  <a:lnTo>
                    <a:pt x="209" y="188"/>
                  </a:lnTo>
                  <a:lnTo>
                    <a:pt x="209" y="191"/>
                  </a:lnTo>
                  <a:lnTo>
                    <a:pt x="206" y="191"/>
                  </a:lnTo>
                  <a:lnTo>
                    <a:pt x="206" y="194"/>
                  </a:lnTo>
                  <a:lnTo>
                    <a:pt x="209" y="194"/>
                  </a:lnTo>
                  <a:lnTo>
                    <a:pt x="206" y="194"/>
                  </a:lnTo>
                  <a:lnTo>
                    <a:pt x="206" y="197"/>
                  </a:lnTo>
                  <a:lnTo>
                    <a:pt x="206" y="194"/>
                  </a:lnTo>
                  <a:lnTo>
                    <a:pt x="206" y="197"/>
                  </a:lnTo>
                  <a:lnTo>
                    <a:pt x="203" y="197"/>
                  </a:lnTo>
                  <a:lnTo>
                    <a:pt x="203" y="200"/>
                  </a:lnTo>
                  <a:lnTo>
                    <a:pt x="200" y="200"/>
                  </a:lnTo>
                  <a:lnTo>
                    <a:pt x="197" y="200"/>
                  </a:lnTo>
                  <a:lnTo>
                    <a:pt x="197" y="203"/>
                  </a:lnTo>
                  <a:lnTo>
                    <a:pt x="194" y="203"/>
                  </a:lnTo>
                  <a:lnTo>
                    <a:pt x="194" y="206"/>
                  </a:lnTo>
                  <a:lnTo>
                    <a:pt x="197" y="206"/>
                  </a:lnTo>
                  <a:lnTo>
                    <a:pt x="194" y="206"/>
                  </a:lnTo>
                  <a:lnTo>
                    <a:pt x="194" y="208"/>
                  </a:lnTo>
                  <a:lnTo>
                    <a:pt x="194" y="211"/>
                  </a:lnTo>
                  <a:lnTo>
                    <a:pt x="191" y="211"/>
                  </a:lnTo>
                  <a:lnTo>
                    <a:pt x="191" y="214"/>
                  </a:lnTo>
                  <a:lnTo>
                    <a:pt x="191" y="217"/>
                  </a:lnTo>
                  <a:lnTo>
                    <a:pt x="188" y="217"/>
                  </a:lnTo>
                  <a:lnTo>
                    <a:pt x="191" y="217"/>
                  </a:lnTo>
                  <a:lnTo>
                    <a:pt x="191" y="220"/>
                  </a:lnTo>
                  <a:lnTo>
                    <a:pt x="188" y="220"/>
                  </a:lnTo>
                  <a:lnTo>
                    <a:pt x="191" y="220"/>
                  </a:lnTo>
                  <a:lnTo>
                    <a:pt x="191" y="223"/>
                  </a:lnTo>
                  <a:lnTo>
                    <a:pt x="191" y="226"/>
                  </a:lnTo>
                  <a:lnTo>
                    <a:pt x="188" y="226"/>
                  </a:lnTo>
                  <a:lnTo>
                    <a:pt x="188" y="229"/>
                  </a:lnTo>
                  <a:lnTo>
                    <a:pt x="188" y="232"/>
                  </a:lnTo>
                  <a:lnTo>
                    <a:pt x="185" y="232"/>
                  </a:lnTo>
                  <a:lnTo>
                    <a:pt x="185" y="235"/>
                  </a:lnTo>
                  <a:lnTo>
                    <a:pt x="182" y="235"/>
                  </a:lnTo>
                  <a:lnTo>
                    <a:pt x="185" y="238"/>
                  </a:lnTo>
                  <a:lnTo>
                    <a:pt x="182" y="238"/>
                  </a:lnTo>
                  <a:lnTo>
                    <a:pt x="179" y="238"/>
                  </a:lnTo>
                  <a:lnTo>
                    <a:pt x="179" y="235"/>
                  </a:lnTo>
                  <a:lnTo>
                    <a:pt x="176" y="235"/>
                  </a:lnTo>
                  <a:lnTo>
                    <a:pt x="179" y="235"/>
                  </a:lnTo>
                  <a:lnTo>
                    <a:pt x="176" y="235"/>
                  </a:lnTo>
                  <a:lnTo>
                    <a:pt x="176" y="232"/>
                  </a:lnTo>
                  <a:lnTo>
                    <a:pt x="176" y="235"/>
                  </a:lnTo>
                  <a:lnTo>
                    <a:pt x="176" y="232"/>
                  </a:lnTo>
                  <a:lnTo>
                    <a:pt x="173" y="232"/>
                  </a:lnTo>
                  <a:lnTo>
                    <a:pt x="173" y="229"/>
                  </a:lnTo>
                  <a:lnTo>
                    <a:pt x="173" y="226"/>
                  </a:lnTo>
                  <a:lnTo>
                    <a:pt x="171" y="226"/>
                  </a:lnTo>
                  <a:lnTo>
                    <a:pt x="168" y="226"/>
                  </a:lnTo>
                  <a:lnTo>
                    <a:pt x="168" y="223"/>
                  </a:lnTo>
                  <a:lnTo>
                    <a:pt x="165" y="223"/>
                  </a:lnTo>
                  <a:lnTo>
                    <a:pt x="165" y="220"/>
                  </a:lnTo>
                  <a:lnTo>
                    <a:pt x="162" y="220"/>
                  </a:lnTo>
                  <a:lnTo>
                    <a:pt x="162" y="217"/>
                  </a:lnTo>
                  <a:lnTo>
                    <a:pt x="159" y="217"/>
                  </a:lnTo>
                  <a:lnTo>
                    <a:pt x="159" y="214"/>
                  </a:lnTo>
                  <a:lnTo>
                    <a:pt x="156" y="214"/>
                  </a:lnTo>
                  <a:lnTo>
                    <a:pt x="156" y="211"/>
                  </a:lnTo>
                  <a:lnTo>
                    <a:pt x="153" y="211"/>
                  </a:lnTo>
                  <a:lnTo>
                    <a:pt x="150" y="208"/>
                  </a:lnTo>
                  <a:lnTo>
                    <a:pt x="150" y="211"/>
                  </a:lnTo>
                  <a:lnTo>
                    <a:pt x="150" y="208"/>
                  </a:lnTo>
                  <a:lnTo>
                    <a:pt x="147" y="208"/>
                  </a:lnTo>
                  <a:lnTo>
                    <a:pt x="147" y="206"/>
                  </a:lnTo>
                  <a:lnTo>
                    <a:pt x="144" y="206"/>
                  </a:lnTo>
                  <a:lnTo>
                    <a:pt x="144" y="208"/>
                  </a:lnTo>
                  <a:lnTo>
                    <a:pt x="141" y="208"/>
                  </a:lnTo>
                  <a:lnTo>
                    <a:pt x="138" y="208"/>
                  </a:lnTo>
                  <a:lnTo>
                    <a:pt x="138" y="206"/>
                  </a:lnTo>
                  <a:lnTo>
                    <a:pt x="138" y="208"/>
                  </a:lnTo>
                  <a:lnTo>
                    <a:pt x="135" y="208"/>
                  </a:lnTo>
                  <a:lnTo>
                    <a:pt x="135" y="206"/>
                  </a:lnTo>
                  <a:lnTo>
                    <a:pt x="135" y="203"/>
                  </a:lnTo>
                  <a:lnTo>
                    <a:pt x="135" y="200"/>
                  </a:lnTo>
                  <a:lnTo>
                    <a:pt x="135" y="197"/>
                  </a:lnTo>
                  <a:lnTo>
                    <a:pt x="132" y="197"/>
                  </a:lnTo>
                  <a:lnTo>
                    <a:pt x="132" y="200"/>
                  </a:lnTo>
                  <a:lnTo>
                    <a:pt x="132" y="197"/>
                  </a:lnTo>
                  <a:lnTo>
                    <a:pt x="129" y="197"/>
                  </a:lnTo>
                  <a:lnTo>
                    <a:pt x="127" y="197"/>
                  </a:lnTo>
                  <a:lnTo>
                    <a:pt x="124" y="197"/>
                  </a:lnTo>
                  <a:lnTo>
                    <a:pt x="124" y="194"/>
                  </a:lnTo>
                  <a:lnTo>
                    <a:pt x="124" y="191"/>
                  </a:lnTo>
                  <a:lnTo>
                    <a:pt x="121" y="191"/>
                  </a:lnTo>
                  <a:lnTo>
                    <a:pt x="121" y="188"/>
                  </a:lnTo>
                  <a:lnTo>
                    <a:pt x="118" y="188"/>
                  </a:lnTo>
                  <a:lnTo>
                    <a:pt x="121" y="185"/>
                  </a:lnTo>
                  <a:lnTo>
                    <a:pt x="118" y="185"/>
                  </a:lnTo>
                  <a:lnTo>
                    <a:pt x="118" y="182"/>
                  </a:lnTo>
                  <a:lnTo>
                    <a:pt x="118" y="185"/>
                  </a:lnTo>
                  <a:lnTo>
                    <a:pt x="118" y="182"/>
                  </a:lnTo>
                  <a:lnTo>
                    <a:pt x="115" y="182"/>
                  </a:lnTo>
                  <a:lnTo>
                    <a:pt x="115" y="179"/>
                  </a:lnTo>
                  <a:lnTo>
                    <a:pt x="112" y="179"/>
                  </a:lnTo>
                  <a:lnTo>
                    <a:pt x="112" y="176"/>
                  </a:lnTo>
                  <a:lnTo>
                    <a:pt x="109" y="176"/>
                  </a:lnTo>
                  <a:lnTo>
                    <a:pt x="109" y="173"/>
                  </a:lnTo>
                  <a:lnTo>
                    <a:pt x="106" y="173"/>
                  </a:lnTo>
                  <a:lnTo>
                    <a:pt x="103" y="170"/>
                  </a:lnTo>
                  <a:lnTo>
                    <a:pt x="100" y="170"/>
                  </a:lnTo>
                  <a:lnTo>
                    <a:pt x="100" y="167"/>
                  </a:lnTo>
                  <a:lnTo>
                    <a:pt x="97" y="167"/>
                  </a:lnTo>
                  <a:lnTo>
                    <a:pt x="97" y="164"/>
                  </a:lnTo>
                  <a:lnTo>
                    <a:pt x="97" y="162"/>
                  </a:lnTo>
                  <a:lnTo>
                    <a:pt x="94" y="162"/>
                  </a:lnTo>
                  <a:lnTo>
                    <a:pt x="94" y="159"/>
                  </a:lnTo>
                  <a:lnTo>
                    <a:pt x="91" y="159"/>
                  </a:lnTo>
                  <a:lnTo>
                    <a:pt x="94" y="159"/>
                  </a:lnTo>
                  <a:lnTo>
                    <a:pt x="94" y="156"/>
                  </a:lnTo>
                  <a:lnTo>
                    <a:pt x="91" y="156"/>
                  </a:lnTo>
                  <a:lnTo>
                    <a:pt x="91" y="153"/>
                  </a:lnTo>
                  <a:lnTo>
                    <a:pt x="88" y="153"/>
                  </a:lnTo>
                  <a:lnTo>
                    <a:pt x="88" y="150"/>
                  </a:lnTo>
                  <a:lnTo>
                    <a:pt x="85" y="150"/>
                  </a:lnTo>
                  <a:lnTo>
                    <a:pt x="88" y="150"/>
                  </a:lnTo>
                  <a:lnTo>
                    <a:pt x="85" y="150"/>
                  </a:lnTo>
                  <a:lnTo>
                    <a:pt x="85" y="147"/>
                  </a:lnTo>
                  <a:lnTo>
                    <a:pt x="85" y="144"/>
                  </a:lnTo>
                  <a:lnTo>
                    <a:pt x="83" y="144"/>
                  </a:lnTo>
                  <a:lnTo>
                    <a:pt x="83" y="147"/>
                  </a:lnTo>
                  <a:lnTo>
                    <a:pt x="83" y="144"/>
                  </a:lnTo>
                  <a:lnTo>
                    <a:pt x="80" y="144"/>
                  </a:lnTo>
                  <a:lnTo>
                    <a:pt x="80" y="141"/>
                  </a:lnTo>
                  <a:lnTo>
                    <a:pt x="77" y="141"/>
                  </a:lnTo>
                  <a:lnTo>
                    <a:pt x="74" y="141"/>
                  </a:lnTo>
                  <a:lnTo>
                    <a:pt x="74" y="138"/>
                  </a:lnTo>
                  <a:lnTo>
                    <a:pt x="71" y="138"/>
                  </a:lnTo>
                  <a:lnTo>
                    <a:pt x="68" y="138"/>
                  </a:lnTo>
                  <a:lnTo>
                    <a:pt x="68" y="135"/>
                  </a:lnTo>
                  <a:lnTo>
                    <a:pt x="65" y="135"/>
                  </a:lnTo>
                  <a:lnTo>
                    <a:pt x="65" y="132"/>
                  </a:lnTo>
                  <a:lnTo>
                    <a:pt x="62" y="132"/>
                  </a:lnTo>
                  <a:lnTo>
                    <a:pt x="62" y="129"/>
                  </a:lnTo>
                  <a:lnTo>
                    <a:pt x="59" y="129"/>
                  </a:lnTo>
                  <a:lnTo>
                    <a:pt x="59" y="126"/>
                  </a:lnTo>
                  <a:lnTo>
                    <a:pt x="56" y="126"/>
                  </a:lnTo>
                  <a:lnTo>
                    <a:pt x="56" y="123"/>
                  </a:lnTo>
                  <a:lnTo>
                    <a:pt x="56" y="120"/>
                  </a:lnTo>
                  <a:lnTo>
                    <a:pt x="53" y="120"/>
                  </a:lnTo>
                  <a:lnTo>
                    <a:pt x="56" y="120"/>
                  </a:lnTo>
                  <a:lnTo>
                    <a:pt x="53" y="120"/>
                  </a:lnTo>
                  <a:lnTo>
                    <a:pt x="53" y="118"/>
                  </a:lnTo>
                  <a:lnTo>
                    <a:pt x="50" y="118"/>
                  </a:lnTo>
                  <a:lnTo>
                    <a:pt x="50" y="115"/>
                  </a:lnTo>
                  <a:lnTo>
                    <a:pt x="47" y="115"/>
                  </a:lnTo>
                  <a:lnTo>
                    <a:pt x="47" y="118"/>
                  </a:lnTo>
                  <a:lnTo>
                    <a:pt x="47" y="115"/>
                  </a:lnTo>
                  <a:lnTo>
                    <a:pt x="44" y="115"/>
                  </a:lnTo>
                  <a:lnTo>
                    <a:pt x="41" y="115"/>
                  </a:lnTo>
                  <a:lnTo>
                    <a:pt x="41" y="112"/>
                  </a:lnTo>
                  <a:lnTo>
                    <a:pt x="39" y="112"/>
                  </a:lnTo>
                  <a:lnTo>
                    <a:pt x="39" y="109"/>
                  </a:lnTo>
                  <a:lnTo>
                    <a:pt x="36" y="109"/>
                  </a:lnTo>
                  <a:lnTo>
                    <a:pt x="36" y="106"/>
                  </a:lnTo>
                  <a:lnTo>
                    <a:pt x="33" y="106"/>
                  </a:lnTo>
                  <a:lnTo>
                    <a:pt x="30" y="106"/>
                  </a:lnTo>
                  <a:lnTo>
                    <a:pt x="30" y="103"/>
                  </a:lnTo>
                  <a:lnTo>
                    <a:pt x="30" y="100"/>
                  </a:lnTo>
                  <a:lnTo>
                    <a:pt x="27" y="100"/>
                  </a:lnTo>
                  <a:lnTo>
                    <a:pt x="27" y="97"/>
                  </a:lnTo>
                  <a:lnTo>
                    <a:pt x="27" y="100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1" y="97"/>
                  </a:lnTo>
                  <a:lnTo>
                    <a:pt x="21" y="94"/>
                  </a:lnTo>
                  <a:lnTo>
                    <a:pt x="18" y="94"/>
                  </a:lnTo>
                  <a:lnTo>
                    <a:pt x="15" y="94"/>
                  </a:lnTo>
                  <a:lnTo>
                    <a:pt x="12" y="94"/>
                  </a:lnTo>
                  <a:lnTo>
                    <a:pt x="12" y="91"/>
                  </a:lnTo>
                  <a:lnTo>
                    <a:pt x="9" y="91"/>
                  </a:lnTo>
                  <a:lnTo>
                    <a:pt x="6" y="91"/>
                  </a:lnTo>
                  <a:lnTo>
                    <a:pt x="6" y="88"/>
                  </a:lnTo>
                  <a:lnTo>
                    <a:pt x="3" y="88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0" y="71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9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0" y="50"/>
                  </a:lnTo>
                  <a:lnTo>
                    <a:pt x="0" y="47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3" y="12"/>
                  </a:lnTo>
                  <a:lnTo>
                    <a:pt x="3" y="9"/>
                  </a:lnTo>
                  <a:lnTo>
                    <a:pt x="3" y="6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Freeform 7"/>
            <p:cNvSpPr>
              <a:spLocks/>
            </p:cNvSpPr>
            <p:nvPr/>
          </p:nvSpPr>
          <p:spPr bwMode="auto">
            <a:xfrm>
              <a:off x="527253" y="2111759"/>
              <a:ext cx="507798" cy="371737"/>
            </a:xfrm>
            <a:custGeom>
              <a:avLst/>
              <a:gdLst>
                <a:gd name="T0" fmla="*/ 2147483647 w 234"/>
                <a:gd name="T1" fmla="*/ 2147483647 h 211"/>
                <a:gd name="T2" fmla="*/ 2147483647 w 234"/>
                <a:gd name="T3" fmla="*/ 2147483647 h 211"/>
                <a:gd name="T4" fmla="*/ 2147483647 w 234"/>
                <a:gd name="T5" fmla="*/ 2147483647 h 211"/>
                <a:gd name="T6" fmla="*/ 2147483647 w 234"/>
                <a:gd name="T7" fmla="*/ 2147483647 h 211"/>
                <a:gd name="T8" fmla="*/ 2147483647 w 234"/>
                <a:gd name="T9" fmla="*/ 2147483647 h 211"/>
                <a:gd name="T10" fmla="*/ 2147483647 w 234"/>
                <a:gd name="T11" fmla="*/ 2147483647 h 211"/>
                <a:gd name="T12" fmla="*/ 2147483647 w 234"/>
                <a:gd name="T13" fmla="*/ 2147483647 h 211"/>
                <a:gd name="T14" fmla="*/ 2147483647 w 234"/>
                <a:gd name="T15" fmla="*/ 2147483647 h 211"/>
                <a:gd name="T16" fmla="*/ 2147483647 w 234"/>
                <a:gd name="T17" fmla="*/ 2147483647 h 211"/>
                <a:gd name="T18" fmla="*/ 2147483647 w 234"/>
                <a:gd name="T19" fmla="*/ 2147483647 h 211"/>
                <a:gd name="T20" fmla="*/ 2147483647 w 234"/>
                <a:gd name="T21" fmla="*/ 2147483647 h 211"/>
                <a:gd name="T22" fmla="*/ 2147483647 w 234"/>
                <a:gd name="T23" fmla="*/ 2147483647 h 211"/>
                <a:gd name="T24" fmla="*/ 2147483647 w 234"/>
                <a:gd name="T25" fmla="*/ 2147483647 h 211"/>
                <a:gd name="T26" fmla="*/ 2147483647 w 234"/>
                <a:gd name="T27" fmla="*/ 2147483647 h 211"/>
                <a:gd name="T28" fmla="*/ 2147483647 w 234"/>
                <a:gd name="T29" fmla="*/ 2147483647 h 211"/>
                <a:gd name="T30" fmla="*/ 2147483647 w 234"/>
                <a:gd name="T31" fmla="*/ 2147483647 h 211"/>
                <a:gd name="T32" fmla="*/ 2147483647 w 234"/>
                <a:gd name="T33" fmla="*/ 2147483647 h 211"/>
                <a:gd name="T34" fmla="*/ 2147483647 w 234"/>
                <a:gd name="T35" fmla="*/ 2147483647 h 211"/>
                <a:gd name="T36" fmla="*/ 2147483647 w 234"/>
                <a:gd name="T37" fmla="*/ 2147483647 h 211"/>
                <a:gd name="T38" fmla="*/ 2147483647 w 234"/>
                <a:gd name="T39" fmla="*/ 2147483647 h 211"/>
                <a:gd name="T40" fmla="*/ 2147483647 w 234"/>
                <a:gd name="T41" fmla="*/ 2147483647 h 211"/>
                <a:gd name="T42" fmla="*/ 2147483647 w 234"/>
                <a:gd name="T43" fmla="*/ 2147483647 h 211"/>
                <a:gd name="T44" fmla="*/ 2147483647 w 234"/>
                <a:gd name="T45" fmla="*/ 2147483647 h 211"/>
                <a:gd name="T46" fmla="*/ 2147483647 w 234"/>
                <a:gd name="T47" fmla="*/ 2147483647 h 211"/>
                <a:gd name="T48" fmla="*/ 2147483647 w 234"/>
                <a:gd name="T49" fmla="*/ 2147483647 h 211"/>
                <a:gd name="T50" fmla="*/ 2147483647 w 234"/>
                <a:gd name="T51" fmla="*/ 2147483647 h 211"/>
                <a:gd name="T52" fmla="*/ 2147483647 w 234"/>
                <a:gd name="T53" fmla="*/ 2147483647 h 211"/>
                <a:gd name="T54" fmla="*/ 2147483647 w 234"/>
                <a:gd name="T55" fmla="*/ 2147483647 h 211"/>
                <a:gd name="T56" fmla="*/ 2147483647 w 234"/>
                <a:gd name="T57" fmla="*/ 2147483647 h 211"/>
                <a:gd name="T58" fmla="*/ 2147483647 w 234"/>
                <a:gd name="T59" fmla="*/ 2147483647 h 211"/>
                <a:gd name="T60" fmla="*/ 2147483647 w 234"/>
                <a:gd name="T61" fmla="*/ 2147483647 h 211"/>
                <a:gd name="T62" fmla="*/ 2147483647 w 234"/>
                <a:gd name="T63" fmla="*/ 2147483647 h 211"/>
                <a:gd name="T64" fmla="*/ 2147483647 w 234"/>
                <a:gd name="T65" fmla="*/ 2147483647 h 211"/>
                <a:gd name="T66" fmla="*/ 2147483647 w 234"/>
                <a:gd name="T67" fmla="*/ 2147483647 h 211"/>
                <a:gd name="T68" fmla="*/ 2147483647 w 234"/>
                <a:gd name="T69" fmla="*/ 2147483647 h 211"/>
                <a:gd name="T70" fmla="*/ 2147483647 w 234"/>
                <a:gd name="T71" fmla="*/ 2147483647 h 211"/>
                <a:gd name="T72" fmla="*/ 2147483647 w 234"/>
                <a:gd name="T73" fmla="*/ 2147483647 h 211"/>
                <a:gd name="T74" fmla="*/ 2147483647 w 234"/>
                <a:gd name="T75" fmla="*/ 2147483647 h 211"/>
                <a:gd name="T76" fmla="*/ 2147483647 w 234"/>
                <a:gd name="T77" fmla="*/ 2147483647 h 211"/>
                <a:gd name="T78" fmla="*/ 2147483647 w 234"/>
                <a:gd name="T79" fmla="*/ 2147483647 h 211"/>
                <a:gd name="T80" fmla="*/ 2147483647 w 234"/>
                <a:gd name="T81" fmla="*/ 2147483647 h 211"/>
                <a:gd name="T82" fmla="*/ 2147483647 w 234"/>
                <a:gd name="T83" fmla="*/ 2147483647 h 211"/>
                <a:gd name="T84" fmla="*/ 2147483647 w 234"/>
                <a:gd name="T85" fmla="*/ 2147483647 h 211"/>
                <a:gd name="T86" fmla="*/ 2147483647 w 234"/>
                <a:gd name="T87" fmla="*/ 2147483647 h 211"/>
                <a:gd name="T88" fmla="*/ 2147483647 w 234"/>
                <a:gd name="T89" fmla="*/ 2147483647 h 211"/>
                <a:gd name="T90" fmla="*/ 2147483647 w 234"/>
                <a:gd name="T91" fmla="*/ 2147483647 h 211"/>
                <a:gd name="T92" fmla="*/ 2147483647 w 234"/>
                <a:gd name="T93" fmla="*/ 2147483647 h 211"/>
                <a:gd name="T94" fmla="*/ 2147483647 w 234"/>
                <a:gd name="T95" fmla="*/ 2147483647 h 211"/>
                <a:gd name="T96" fmla="*/ 2147483647 w 234"/>
                <a:gd name="T97" fmla="*/ 2147483647 h 211"/>
                <a:gd name="T98" fmla="*/ 2147483647 w 234"/>
                <a:gd name="T99" fmla="*/ 2147483647 h 211"/>
                <a:gd name="T100" fmla="*/ 2147483647 w 234"/>
                <a:gd name="T101" fmla="*/ 2147483647 h 211"/>
                <a:gd name="T102" fmla="*/ 2147483647 w 234"/>
                <a:gd name="T103" fmla="*/ 2147483647 h 211"/>
                <a:gd name="T104" fmla="*/ 2147483647 w 234"/>
                <a:gd name="T105" fmla="*/ 2147483647 h 211"/>
                <a:gd name="T106" fmla="*/ 2147483647 w 234"/>
                <a:gd name="T107" fmla="*/ 2147483647 h 211"/>
                <a:gd name="T108" fmla="*/ 2147483647 w 234"/>
                <a:gd name="T109" fmla="*/ 2147483647 h 211"/>
                <a:gd name="T110" fmla="*/ 2147483647 w 234"/>
                <a:gd name="T111" fmla="*/ 2147483647 h 211"/>
                <a:gd name="T112" fmla="*/ 2147483647 w 234"/>
                <a:gd name="T113" fmla="*/ 2147483647 h 211"/>
                <a:gd name="T114" fmla="*/ 2147483647 w 234"/>
                <a:gd name="T115" fmla="*/ 2147483647 h 211"/>
                <a:gd name="T116" fmla="*/ 2147483647 w 234"/>
                <a:gd name="T117" fmla="*/ 2147483647 h 211"/>
                <a:gd name="T118" fmla="*/ 2147483647 w 234"/>
                <a:gd name="T119" fmla="*/ 2147483647 h 211"/>
                <a:gd name="T120" fmla="*/ 2147483647 w 234"/>
                <a:gd name="T121" fmla="*/ 2147483647 h 211"/>
                <a:gd name="T122" fmla="*/ 2147483647 w 234"/>
                <a:gd name="T123" fmla="*/ 2147483647 h 21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4"/>
                <a:gd name="T187" fmla="*/ 0 h 211"/>
                <a:gd name="T188" fmla="*/ 234 w 234"/>
                <a:gd name="T189" fmla="*/ 211 h 21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4" h="211">
                  <a:moveTo>
                    <a:pt x="52" y="0"/>
                  </a:moveTo>
                  <a:lnTo>
                    <a:pt x="52" y="3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64" y="9"/>
                  </a:lnTo>
                  <a:lnTo>
                    <a:pt x="67" y="9"/>
                  </a:lnTo>
                  <a:lnTo>
                    <a:pt x="70" y="9"/>
                  </a:lnTo>
                  <a:lnTo>
                    <a:pt x="73" y="9"/>
                  </a:lnTo>
                  <a:lnTo>
                    <a:pt x="73" y="12"/>
                  </a:lnTo>
                  <a:lnTo>
                    <a:pt x="76" y="12"/>
                  </a:lnTo>
                  <a:lnTo>
                    <a:pt x="76" y="15"/>
                  </a:lnTo>
                  <a:lnTo>
                    <a:pt x="76" y="12"/>
                  </a:lnTo>
                  <a:lnTo>
                    <a:pt x="76" y="15"/>
                  </a:lnTo>
                  <a:lnTo>
                    <a:pt x="79" y="15"/>
                  </a:lnTo>
                  <a:lnTo>
                    <a:pt x="79" y="12"/>
                  </a:lnTo>
                  <a:lnTo>
                    <a:pt x="79" y="15"/>
                  </a:lnTo>
                  <a:lnTo>
                    <a:pt x="82" y="15"/>
                  </a:lnTo>
                  <a:lnTo>
                    <a:pt x="82" y="18"/>
                  </a:lnTo>
                  <a:lnTo>
                    <a:pt x="82" y="21"/>
                  </a:lnTo>
                  <a:lnTo>
                    <a:pt x="85" y="21"/>
                  </a:lnTo>
                  <a:lnTo>
                    <a:pt x="88" y="21"/>
                  </a:lnTo>
                  <a:lnTo>
                    <a:pt x="88" y="24"/>
                  </a:lnTo>
                  <a:lnTo>
                    <a:pt x="91" y="24"/>
                  </a:lnTo>
                  <a:lnTo>
                    <a:pt x="91" y="27"/>
                  </a:lnTo>
                  <a:lnTo>
                    <a:pt x="93" y="27"/>
                  </a:lnTo>
                  <a:lnTo>
                    <a:pt x="93" y="30"/>
                  </a:lnTo>
                  <a:lnTo>
                    <a:pt x="96" y="30"/>
                  </a:lnTo>
                  <a:lnTo>
                    <a:pt x="99" y="30"/>
                  </a:lnTo>
                  <a:lnTo>
                    <a:pt x="99" y="33"/>
                  </a:lnTo>
                  <a:lnTo>
                    <a:pt x="99" y="30"/>
                  </a:lnTo>
                  <a:lnTo>
                    <a:pt x="102" y="30"/>
                  </a:lnTo>
                  <a:lnTo>
                    <a:pt x="102" y="33"/>
                  </a:lnTo>
                  <a:lnTo>
                    <a:pt x="105" y="33"/>
                  </a:lnTo>
                  <a:lnTo>
                    <a:pt x="105" y="35"/>
                  </a:lnTo>
                  <a:lnTo>
                    <a:pt x="108" y="35"/>
                  </a:lnTo>
                  <a:lnTo>
                    <a:pt x="105" y="35"/>
                  </a:lnTo>
                  <a:lnTo>
                    <a:pt x="108" y="35"/>
                  </a:lnTo>
                  <a:lnTo>
                    <a:pt x="108" y="38"/>
                  </a:lnTo>
                  <a:lnTo>
                    <a:pt x="108" y="41"/>
                  </a:lnTo>
                  <a:lnTo>
                    <a:pt x="111" y="41"/>
                  </a:lnTo>
                  <a:lnTo>
                    <a:pt x="111" y="44"/>
                  </a:lnTo>
                  <a:lnTo>
                    <a:pt x="114" y="44"/>
                  </a:lnTo>
                  <a:lnTo>
                    <a:pt x="114" y="47"/>
                  </a:lnTo>
                  <a:lnTo>
                    <a:pt x="117" y="47"/>
                  </a:lnTo>
                  <a:lnTo>
                    <a:pt x="117" y="50"/>
                  </a:lnTo>
                  <a:lnTo>
                    <a:pt x="120" y="50"/>
                  </a:lnTo>
                  <a:lnTo>
                    <a:pt x="120" y="53"/>
                  </a:lnTo>
                  <a:lnTo>
                    <a:pt x="123" y="53"/>
                  </a:lnTo>
                  <a:lnTo>
                    <a:pt x="126" y="53"/>
                  </a:lnTo>
                  <a:lnTo>
                    <a:pt x="126" y="56"/>
                  </a:lnTo>
                  <a:lnTo>
                    <a:pt x="129" y="56"/>
                  </a:lnTo>
                  <a:lnTo>
                    <a:pt x="132" y="56"/>
                  </a:lnTo>
                  <a:lnTo>
                    <a:pt x="132" y="59"/>
                  </a:lnTo>
                  <a:lnTo>
                    <a:pt x="135" y="59"/>
                  </a:lnTo>
                  <a:lnTo>
                    <a:pt x="135" y="62"/>
                  </a:lnTo>
                  <a:lnTo>
                    <a:pt x="135" y="59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5"/>
                  </a:lnTo>
                  <a:lnTo>
                    <a:pt x="140" y="65"/>
                  </a:lnTo>
                  <a:lnTo>
                    <a:pt x="137" y="65"/>
                  </a:lnTo>
                  <a:lnTo>
                    <a:pt x="140" y="65"/>
                  </a:lnTo>
                  <a:lnTo>
                    <a:pt x="140" y="68"/>
                  </a:lnTo>
                  <a:lnTo>
                    <a:pt x="143" y="68"/>
                  </a:lnTo>
                  <a:lnTo>
                    <a:pt x="143" y="71"/>
                  </a:lnTo>
                  <a:lnTo>
                    <a:pt x="146" y="71"/>
                  </a:lnTo>
                  <a:lnTo>
                    <a:pt x="146" y="74"/>
                  </a:lnTo>
                  <a:lnTo>
                    <a:pt x="143" y="74"/>
                  </a:lnTo>
                  <a:lnTo>
                    <a:pt x="146" y="74"/>
                  </a:lnTo>
                  <a:lnTo>
                    <a:pt x="146" y="77"/>
                  </a:lnTo>
                  <a:lnTo>
                    <a:pt x="149" y="77"/>
                  </a:lnTo>
                  <a:lnTo>
                    <a:pt x="149" y="79"/>
                  </a:lnTo>
                  <a:lnTo>
                    <a:pt x="149" y="82"/>
                  </a:lnTo>
                  <a:lnTo>
                    <a:pt x="152" y="82"/>
                  </a:lnTo>
                  <a:lnTo>
                    <a:pt x="152" y="85"/>
                  </a:lnTo>
                  <a:lnTo>
                    <a:pt x="155" y="85"/>
                  </a:lnTo>
                  <a:lnTo>
                    <a:pt x="158" y="88"/>
                  </a:lnTo>
                  <a:lnTo>
                    <a:pt x="161" y="88"/>
                  </a:lnTo>
                  <a:lnTo>
                    <a:pt x="161" y="91"/>
                  </a:lnTo>
                  <a:lnTo>
                    <a:pt x="164" y="91"/>
                  </a:lnTo>
                  <a:lnTo>
                    <a:pt x="164" y="94"/>
                  </a:lnTo>
                  <a:lnTo>
                    <a:pt x="167" y="94"/>
                  </a:lnTo>
                  <a:lnTo>
                    <a:pt x="167" y="97"/>
                  </a:lnTo>
                  <a:lnTo>
                    <a:pt x="170" y="97"/>
                  </a:lnTo>
                  <a:lnTo>
                    <a:pt x="170" y="100"/>
                  </a:lnTo>
                  <a:lnTo>
                    <a:pt x="170" y="97"/>
                  </a:lnTo>
                  <a:lnTo>
                    <a:pt x="170" y="100"/>
                  </a:lnTo>
                  <a:lnTo>
                    <a:pt x="173" y="100"/>
                  </a:lnTo>
                  <a:lnTo>
                    <a:pt x="170" y="103"/>
                  </a:lnTo>
                  <a:lnTo>
                    <a:pt x="173" y="103"/>
                  </a:lnTo>
                  <a:lnTo>
                    <a:pt x="173" y="106"/>
                  </a:lnTo>
                  <a:lnTo>
                    <a:pt x="176" y="106"/>
                  </a:lnTo>
                  <a:lnTo>
                    <a:pt x="176" y="109"/>
                  </a:lnTo>
                  <a:lnTo>
                    <a:pt x="176" y="112"/>
                  </a:lnTo>
                  <a:lnTo>
                    <a:pt x="179" y="112"/>
                  </a:lnTo>
                  <a:lnTo>
                    <a:pt x="181" y="112"/>
                  </a:lnTo>
                  <a:lnTo>
                    <a:pt x="184" y="112"/>
                  </a:lnTo>
                  <a:lnTo>
                    <a:pt x="184" y="115"/>
                  </a:lnTo>
                  <a:lnTo>
                    <a:pt x="184" y="112"/>
                  </a:lnTo>
                  <a:lnTo>
                    <a:pt x="187" y="112"/>
                  </a:lnTo>
                  <a:lnTo>
                    <a:pt x="187" y="115"/>
                  </a:lnTo>
                  <a:lnTo>
                    <a:pt x="187" y="118"/>
                  </a:lnTo>
                  <a:lnTo>
                    <a:pt x="187" y="121"/>
                  </a:lnTo>
                  <a:lnTo>
                    <a:pt x="187" y="123"/>
                  </a:lnTo>
                  <a:lnTo>
                    <a:pt x="190" y="123"/>
                  </a:lnTo>
                  <a:lnTo>
                    <a:pt x="190" y="121"/>
                  </a:lnTo>
                  <a:lnTo>
                    <a:pt x="190" y="123"/>
                  </a:lnTo>
                  <a:lnTo>
                    <a:pt x="193" y="123"/>
                  </a:lnTo>
                  <a:lnTo>
                    <a:pt x="196" y="123"/>
                  </a:lnTo>
                  <a:lnTo>
                    <a:pt x="196" y="121"/>
                  </a:lnTo>
                  <a:lnTo>
                    <a:pt x="199" y="121"/>
                  </a:lnTo>
                  <a:lnTo>
                    <a:pt x="199" y="123"/>
                  </a:lnTo>
                  <a:lnTo>
                    <a:pt x="202" y="123"/>
                  </a:lnTo>
                  <a:lnTo>
                    <a:pt x="202" y="126"/>
                  </a:lnTo>
                  <a:lnTo>
                    <a:pt x="202" y="123"/>
                  </a:lnTo>
                  <a:lnTo>
                    <a:pt x="205" y="126"/>
                  </a:lnTo>
                  <a:lnTo>
                    <a:pt x="208" y="126"/>
                  </a:lnTo>
                  <a:lnTo>
                    <a:pt x="208" y="129"/>
                  </a:lnTo>
                  <a:lnTo>
                    <a:pt x="211" y="129"/>
                  </a:lnTo>
                  <a:lnTo>
                    <a:pt x="211" y="132"/>
                  </a:lnTo>
                  <a:lnTo>
                    <a:pt x="214" y="132"/>
                  </a:lnTo>
                  <a:lnTo>
                    <a:pt x="214" y="135"/>
                  </a:lnTo>
                  <a:lnTo>
                    <a:pt x="217" y="135"/>
                  </a:lnTo>
                  <a:lnTo>
                    <a:pt x="217" y="138"/>
                  </a:lnTo>
                  <a:lnTo>
                    <a:pt x="220" y="138"/>
                  </a:lnTo>
                  <a:lnTo>
                    <a:pt x="220" y="141"/>
                  </a:lnTo>
                  <a:lnTo>
                    <a:pt x="223" y="141"/>
                  </a:lnTo>
                  <a:lnTo>
                    <a:pt x="225" y="141"/>
                  </a:lnTo>
                  <a:lnTo>
                    <a:pt x="225" y="144"/>
                  </a:lnTo>
                  <a:lnTo>
                    <a:pt x="225" y="147"/>
                  </a:lnTo>
                  <a:lnTo>
                    <a:pt x="228" y="147"/>
                  </a:lnTo>
                  <a:lnTo>
                    <a:pt x="228" y="150"/>
                  </a:lnTo>
                  <a:lnTo>
                    <a:pt x="228" y="147"/>
                  </a:lnTo>
                  <a:lnTo>
                    <a:pt x="228" y="150"/>
                  </a:lnTo>
                  <a:lnTo>
                    <a:pt x="231" y="150"/>
                  </a:lnTo>
                  <a:lnTo>
                    <a:pt x="228" y="150"/>
                  </a:lnTo>
                  <a:lnTo>
                    <a:pt x="231" y="150"/>
                  </a:lnTo>
                  <a:lnTo>
                    <a:pt x="231" y="153"/>
                  </a:lnTo>
                  <a:lnTo>
                    <a:pt x="234" y="153"/>
                  </a:lnTo>
                  <a:lnTo>
                    <a:pt x="231" y="153"/>
                  </a:lnTo>
                  <a:lnTo>
                    <a:pt x="231" y="156"/>
                  </a:lnTo>
                  <a:lnTo>
                    <a:pt x="228" y="156"/>
                  </a:lnTo>
                  <a:lnTo>
                    <a:pt x="228" y="159"/>
                  </a:lnTo>
                  <a:lnTo>
                    <a:pt x="228" y="162"/>
                  </a:lnTo>
                  <a:lnTo>
                    <a:pt x="228" y="164"/>
                  </a:lnTo>
                  <a:lnTo>
                    <a:pt x="225" y="164"/>
                  </a:lnTo>
                  <a:lnTo>
                    <a:pt x="225" y="162"/>
                  </a:lnTo>
                  <a:lnTo>
                    <a:pt x="223" y="162"/>
                  </a:lnTo>
                  <a:lnTo>
                    <a:pt x="223" y="164"/>
                  </a:lnTo>
                  <a:lnTo>
                    <a:pt x="220" y="164"/>
                  </a:lnTo>
                  <a:lnTo>
                    <a:pt x="220" y="167"/>
                  </a:lnTo>
                  <a:lnTo>
                    <a:pt x="220" y="170"/>
                  </a:lnTo>
                  <a:lnTo>
                    <a:pt x="223" y="170"/>
                  </a:lnTo>
                  <a:lnTo>
                    <a:pt x="223" y="173"/>
                  </a:lnTo>
                  <a:lnTo>
                    <a:pt x="220" y="173"/>
                  </a:lnTo>
                  <a:lnTo>
                    <a:pt x="220" y="176"/>
                  </a:lnTo>
                  <a:lnTo>
                    <a:pt x="217" y="176"/>
                  </a:lnTo>
                  <a:lnTo>
                    <a:pt x="217" y="179"/>
                  </a:lnTo>
                  <a:lnTo>
                    <a:pt x="214" y="179"/>
                  </a:lnTo>
                  <a:lnTo>
                    <a:pt x="211" y="179"/>
                  </a:lnTo>
                  <a:lnTo>
                    <a:pt x="211" y="182"/>
                  </a:lnTo>
                  <a:lnTo>
                    <a:pt x="208" y="182"/>
                  </a:lnTo>
                  <a:lnTo>
                    <a:pt x="208" y="185"/>
                  </a:lnTo>
                  <a:lnTo>
                    <a:pt x="208" y="188"/>
                  </a:lnTo>
                  <a:lnTo>
                    <a:pt x="208" y="191"/>
                  </a:lnTo>
                  <a:lnTo>
                    <a:pt x="208" y="194"/>
                  </a:lnTo>
                  <a:lnTo>
                    <a:pt x="211" y="194"/>
                  </a:lnTo>
                  <a:lnTo>
                    <a:pt x="211" y="197"/>
                  </a:lnTo>
                  <a:lnTo>
                    <a:pt x="211" y="200"/>
                  </a:lnTo>
                  <a:lnTo>
                    <a:pt x="211" y="203"/>
                  </a:lnTo>
                  <a:lnTo>
                    <a:pt x="208" y="203"/>
                  </a:lnTo>
                  <a:lnTo>
                    <a:pt x="208" y="206"/>
                  </a:lnTo>
                  <a:lnTo>
                    <a:pt x="208" y="208"/>
                  </a:lnTo>
                  <a:lnTo>
                    <a:pt x="205" y="208"/>
                  </a:lnTo>
                  <a:lnTo>
                    <a:pt x="205" y="211"/>
                  </a:lnTo>
                  <a:lnTo>
                    <a:pt x="202" y="211"/>
                  </a:lnTo>
                  <a:lnTo>
                    <a:pt x="199" y="211"/>
                  </a:lnTo>
                  <a:lnTo>
                    <a:pt x="196" y="208"/>
                  </a:lnTo>
                  <a:lnTo>
                    <a:pt x="193" y="208"/>
                  </a:lnTo>
                  <a:lnTo>
                    <a:pt x="190" y="208"/>
                  </a:lnTo>
                  <a:lnTo>
                    <a:pt x="187" y="208"/>
                  </a:lnTo>
                  <a:lnTo>
                    <a:pt x="181" y="208"/>
                  </a:lnTo>
                  <a:lnTo>
                    <a:pt x="179" y="208"/>
                  </a:lnTo>
                  <a:lnTo>
                    <a:pt x="176" y="208"/>
                  </a:lnTo>
                  <a:lnTo>
                    <a:pt x="173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6" y="208"/>
                  </a:lnTo>
                  <a:lnTo>
                    <a:pt x="143" y="208"/>
                  </a:lnTo>
                  <a:lnTo>
                    <a:pt x="140" y="208"/>
                  </a:lnTo>
                  <a:lnTo>
                    <a:pt x="137" y="206"/>
                  </a:lnTo>
                  <a:lnTo>
                    <a:pt x="135" y="206"/>
                  </a:lnTo>
                  <a:lnTo>
                    <a:pt x="132" y="206"/>
                  </a:lnTo>
                  <a:lnTo>
                    <a:pt x="126" y="206"/>
                  </a:lnTo>
                  <a:lnTo>
                    <a:pt x="123" y="206"/>
                  </a:lnTo>
                  <a:lnTo>
                    <a:pt x="120" y="206"/>
                  </a:lnTo>
                  <a:lnTo>
                    <a:pt x="117" y="206"/>
                  </a:lnTo>
                  <a:lnTo>
                    <a:pt x="114" y="206"/>
                  </a:lnTo>
                  <a:lnTo>
                    <a:pt x="111" y="206"/>
                  </a:lnTo>
                  <a:lnTo>
                    <a:pt x="108" y="206"/>
                  </a:lnTo>
                  <a:lnTo>
                    <a:pt x="105" y="206"/>
                  </a:lnTo>
                  <a:lnTo>
                    <a:pt x="99" y="206"/>
                  </a:lnTo>
                  <a:lnTo>
                    <a:pt x="96" y="206"/>
                  </a:lnTo>
                  <a:lnTo>
                    <a:pt x="93" y="206"/>
                  </a:lnTo>
                  <a:lnTo>
                    <a:pt x="88" y="206"/>
                  </a:lnTo>
                  <a:lnTo>
                    <a:pt x="85" y="206"/>
                  </a:lnTo>
                  <a:lnTo>
                    <a:pt x="82" y="206"/>
                  </a:lnTo>
                  <a:lnTo>
                    <a:pt x="79" y="206"/>
                  </a:lnTo>
                  <a:lnTo>
                    <a:pt x="76" y="203"/>
                  </a:lnTo>
                  <a:lnTo>
                    <a:pt x="76" y="197"/>
                  </a:lnTo>
                  <a:lnTo>
                    <a:pt x="76" y="194"/>
                  </a:lnTo>
                  <a:lnTo>
                    <a:pt x="76" y="191"/>
                  </a:lnTo>
                  <a:lnTo>
                    <a:pt x="76" y="188"/>
                  </a:lnTo>
                  <a:lnTo>
                    <a:pt x="76" y="182"/>
                  </a:lnTo>
                  <a:lnTo>
                    <a:pt x="76" y="179"/>
                  </a:lnTo>
                  <a:lnTo>
                    <a:pt x="76" y="176"/>
                  </a:lnTo>
                  <a:lnTo>
                    <a:pt x="76" y="170"/>
                  </a:lnTo>
                  <a:lnTo>
                    <a:pt x="76" y="167"/>
                  </a:lnTo>
                  <a:lnTo>
                    <a:pt x="76" y="164"/>
                  </a:lnTo>
                  <a:lnTo>
                    <a:pt x="76" y="162"/>
                  </a:lnTo>
                  <a:lnTo>
                    <a:pt x="76" y="156"/>
                  </a:lnTo>
                  <a:lnTo>
                    <a:pt x="76" y="153"/>
                  </a:lnTo>
                  <a:lnTo>
                    <a:pt x="79" y="150"/>
                  </a:lnTo>
                  <a:lnTo>
                    <a:pt x="79" y="147"/>
                  </a:lnTo>
                  <a:lnTo>
                    <a:pt x="79" y="144"/>
                  </a:lnTo>
                  <a:lnTo>
                    <a:pt x="79" y="141"/>
                  </a:lnTo>
                  <a:lnTo>
                    <a:pt x="79" y="138"/>
                  </a:lnTo>
                  <a:lnTo>
                    <a:pt x="79" y="135"/>
                  </a:lnTo>
                  <a:lnTo>
                    <a:pt x="79" y="129"/>
                  </a:lnTo>
                  <a:lnTo>
                    <a:pt x="79" y="126"/>
                  </a:lnTo>
                  <a:lnTo>
                    <a:pt x="79" y="123"/>
                  </a:lnTo>
                  <a:lnTo>
                    <a:pt x="79" y="121"/>
                  </a:lnTo>
                  <a:lnTo>
                    <a:pt x="79" y="118"/>
                  </a:lnTo>
                  <a:lnTo>
                    <a:pt x="79" y="115"/>
                  </a:lnTo>
                  <a:lnTo>
                    <a:pt x="79" y="112"/>
                  </a:lnTo>
                  <a:lnTo>
                    <a:pt x="79" y="109"/>
                  </a:lnTo>
                  <a:lnTo>
                    <a:pt x="79" y="106"/>
                  </a:lnTo>
                  <a:lnTo>
                    <a:pt x="79" y="103"/>
                  </a:lnTo>
                  <a:lnTo>
                    <a:pt x="79" y="100"/>
                  </a:lnTo>
                  <a:lnTo>
                    <a:pt x="79" y="97"/>
                  </a:lnTo>
                  <a:lnTo>
                    <a:pt x="79" y="91"/>
                  </a:lnTo>
                  <a:lnTo>
                    <a:pt x="79" y="88"/>
                  </a:lnTo>
                  <a:lnTo>
                    <a:pt x="79" y="85"/>
                  </a:lnTo>
                  <a:lnTo>
                    <a:pt x="79" y="82"/>
                  </a:lnTo>
                  <a:lnTo>
                    <a:pt x="73" y="82"/>
                  </a:lnTo>
                  <a:lnTo>
                    <a:pt x="70" y="82"/>
                  </a:lnTo>
                  <a:lnTo>
                    <a:pt x="67" y="82"/>
                  </a:lnTo>
                  <a:lnTo>
                    <a:pt x="64" y="82"/>
                  </a:lnTo>
                  <a:lnTo>
                    <a:pt x="58" y="82"/>
                  </a:lnTo>
                  <a:lnTo>
                    <a:pt x="55" y="82"/>
                  </a:lnTo>
                  <a:lnTo>
                    <a:pt x="52" y="82"/>
                  </a:lnTo>
                  <a:lnTo>
                    <a:pt x="47" y="82"/>
                  </a:lnTo>
                  <a:lnTo>
                    <a:pt x="44" y="82"/>
                  </a:lnTo>
                  <a:lnTo>
                    <a:pt x="41" y="82"/>
                  </a:lnTo>
                  <a:lnTo>
                    <a:pt x="38" y="82"/>
                  </a:lnTo>
                  <a:lnTo>
                    <a:pt x="32" y="82"/>
                  </a:lnTo>
                  <a:lnTo>
                    <a:pt x="29" y="82"/>
                  </a:lnTo>
                  <a:lnTo>
                    <a:pt x="26" y="82"/>
                  </a:lnTo>
                  <a:lnTo>
                    <a:pt x="20" y="82"/>
                  </a:lnTo>
                  <a:lnTo>
                    <a:pt x="17" y="82"/>
                  </a:lnTo>
                  <a:lnTo>
                    <a:pt x="14" y="79"/>
                  </a:lnTo>
                  <a:lnTo>
                    <a:pt x="11" y="79"/>
                  </a:lnTo>
                  <a:lnTo>
                    <a:pt x="8" y="79"/>
                  </a:lnTo>
                  <a:lnTo>
                    <a:pt x="5" y="79"/>
                  </a:lnTo>
                  <a:lnTo>
                    <a:pt x="2" y="79"/>
                  </a:lnTo>
                  <a:lnTo>
                    <a:pt x="0" y="79"/>
                  </a:lnTo>
                  <a:lnTo>
                    <a:pt x="2" y="77"/>
                  </a:lnTo>
                  <a:lnTo>
                    <a:pt x="2" y="74"/>
                  </a:lnTo>
                  <a:lnTo>
                    <a:pt x="5" y="71"/>
                  </a:lnTo>
                  <a:lnTo>
                    <a:pt x="8" y="71"/>
                  </a:lnTo>
                  <a:lnTo>
                    <a:pt x="8" y="68"/>
                  </a:lnTo>
                  <a:lnTo>
                    <a:pt x="11" y="65"/>
                  </a:lnTo>
                  <a:lnTo>
                    <a:pt x="14" y="62"/>
                  </a:lnTo>
                  <a:lnTo>
                    <a:pt x="14" y="59"/>
                  </a:lnTo>
                  <a:lnTo>
                    <a:pt x="17" y="59"/>
                  </a:lnTo>
                  <a:lnTo>
                    <a:pt x="17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23" y="50"/>
                  </a:lnTo>
                  <a:lnTo>
                    <a:pt x="26" y="47"/>
                  </a:lnTo>
                  <a:lnTo>
                    <a:pt x="29" y="44"/>
                  </a:lnTo>
                  <a:lnTo>
                    <a:pt x="29" y="41"/>
                  </a:lnTo>
                  <a:lnTo>
                    <a:pt x="32" y="41"/>
                  </a:lnTo>
                  <a:lnTo>
                    <a:pt x="32" y="38"/>
                  </a:lnTo>
                  <a:lnTo>
                    <a:pt x="35" y="38"/>
                  </a:lnTo>
                  <a:lnTo>
                    <a:pt x="35" y="35"/>
                  </a:lnTo>
                  <a:lnTo>
                    <a:pt x="38" y="35"/>
                  </a:lnTo>
                  <a:lnTo>
                    <a:pt x="38" y="33"/>
                  </a:lnTo>
                  <a:lnTo>
                    <a:pt x="41" y="33"/>
                  </a:lnTo>
                  <a:lnTo>
                    <a:pt x="41" y="30"/>
                  </a:lnTo>
                  <a:lnTo>
                    <a:pt x="44" y="27"/>
                  </a:lnTo>
                  <a:lnTo>
                    <a:pt x="44" y="24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9" y="21"/>
                  </a:lnTo>
                  <a:lnTo>
                    <a:pt x="49" y="18"/>
                  </a:lnTo>
                  <a:lnTo>
                    <a:pt x="52" y="18"/>
                  </a:lnTo>
                  <a:lnTo>
                    <a:pt x="52" y="15"/>
                  </a:lnTo>
                  <a:lnTo>
                    <a:pt x="52" y="12"/>
                  </a:lnTo>
                  <a:lnTo>
                    <a:pt x="52" y="9"/>
                  </a:lnTo>
                  <a:lnTo>
                    <a:pt x="52" y="6"/>
                  </a:lnTo>
                  <a:lnTo>
                    <a:pt x="52" y="3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Freeform 8"/>
            <p:cNvSpPr>
              <a:spLocks/>
            </p:cNvSpPr>
            <p:nvPr/>
          </p:nvSpPr>
          <p:spPr bwMode="auto">
            <a:xfrm>
              <a:off x="-45953" y="2205160"/>
              <a:ext cx="425742" cy="454864"/>
            </a:xfrm>
            <a:custGeom>
              <a:avLst/>
              <a:gdLst>
                <a:gd name="T0" fmla="*/ 2147483647 w 196"/>
                <a:gd name="T1" fmla="*/ 2147483647 h 258"/>
                <a:gd name="T2" fmla="*/ 2147483647 w 196"/>
                <a:gd name="T3" fmla="*/ 2147483647 h 258"/>
                <a:gd name="T4" fmla="*/ 2147483647 w 196"/>
                <a:gd name="T5" fmla="*/ 2147483647 h 258"/>
                <a:gd name="T6" fmla="*/ 2147483647 w 196"/>
                <a:gd name="T7" fmla="*/ 2147483647 h 258"/>
                <a:gd name="T8" fmla="*/ 2147483647 w 196"/>
                <a:gd name="T9" fmla="*/ 2147483647 h 258"/>
                <a:gd name="T10" fmla="*/ 2147483647 w 196"/>
                <a:gd name="T11" fmla="*/ 2147483647 h 258"/>
                <a:gd name="T12" fmla="*/ 2147483647 w 196"/>
                <a:gd name="T13" fmla="*/ 2147483647 h 258"/>
                <a:gd name="T14" fmla="*/ 2147483647 w 196"/>
                <a:gd name="T15" fmla="*/ 2147483647 h 258"/>
                <a:gd name="T16" fmla="*/ 2147483647 w 196"/>
                <a:gd name="T17" fmla="*/ 2147483647 h 258"/>
                <a:gd name="T18" fmla="*/ 2147483647 w 196"/>
                <a:gd name="T19" fmla="*/ 2147483647 h 258"/>
                <a:gd name="T20" fmla="*/ 2147483647 w 196"/>
                <a:gd name="T21" fmla="*/ 2147483647 h 258"/>
                <a:gd name="T22" fmla="*/ 2147483647 w 196"/>
                <a:gd name="T23" fmla="*/ 2147483647 h 258"/>
                <a:gd name="T24" fmla="*/ 2147483647 w 196"/>
                <a:gd name="T25" fmla="*/ 2147483647 h 258"/>
                <a:gd name="T26" fmla="*/ 2147483647 w 196"/>
                <a:gd name="T27" fmla="*/ 2147483647 h 258"/>
                <a:gd name="T28" fmla="*/ 2147483647 w 196"/>
                <a:gd name="T29" fmla="*/ 2147483647 h 258"/>
                <a:gd name="T30" fmla="*/ 2147483647 w 196"/>
                <a:gd name="T31" fmla="*/ 2147483647 h 258"/>
                <a:gd name="T32" fmla="*/ 2147483647 w 196"/>
                <a:gd name="T33" fmla="*/ 2147483647 h 258"/>
                <a:gd name="T34" fmla="*/ 2147483647 w 196"/>
                <a:gd name="T35" fmla="*/ 2147483647 h 258"/>
                <a:gd name="T36" fmla="*/ 2147483647 w 196"/>
                <a:gd name="T37" fmla="*/ 2147483647 h 258"/>
                <a:gd name="T38" fmla="*/ 2147483647 w 196"/>
                <a:gd name="T39" fmla="*/ 2147483647 h 258"/>
                <a:gd name="T40" fmla="*/ 2147483647 w 196"/>
                <a:gd name="T41" fmla="*/ 2147483647 h 258"/>
                <a:gd name="T42" fmla="*/ 2147483647 w 196"/>
                <a:gd name="T43" fmla="*/ 2147483647 h 258"/>
                <a:gd name="T44" fmla="*/ 2147483647 w 196"/>
                <a:gd name="T45" fmla="*/ 2147483647 h 258"/>
                <a:gd name="T46" fmla="*/ 2147483647 w 196"/>
                <a:gd name="T47" fmla="*/ 2147483647 h 258"/>
                <a:gd name="T48" fmla="*/ 2147483647 w 196"/>
                <a:gd name="T49" fmla="*/ 2147483647 h 258"/>
                <a:gd name="T50" fmla="*/ 2147483647 w 196"/>
                <a:gd name="T51" fmla="*/ 2147483647 h 258"/>
                <a:gd name="T52" fmla="*/ 2147483647 w 196"/>
                <a:gd name="T53" fmla="*/ 2147483647 h 258"/>
                <a:gd name="T54" fmla="*/ 2147483647 w 196"/>
                <a:gd name="T55" fmla="*/ 2147483647 h 258"/>
                <a:gd name="T56" fmla="*/ 2147483647 w 196"/>
                <a:gd name="T57" fmla="*/ 2147483647 h 258"/>
                <a:gd name="T58" fmla="*/ 2147483647 w 196"/>
                <a:gd name="T59" fmla="*/ 2147483647 h 258"/>
                <a:gd name="T60" fmla="*/ 2147483647 w 196"/>
                <a:gd name="T61" fmla="*/ 2147483647 h 258"/>
                <a:gd name="T62" fmla="*/ 2147483647 w 196"/>
                <a:gd name="T63" fmla="*/ 2147483647 h 258"/>
                <a:gd name="T64" fmla="*/ 2147483647 w 196"/>
                <a:gd name="T65" fmla="*/ 2147483647 h 258"/>
                <a:gd name="T66" fmla="*/ 2147483647 w 196"/>
                <a:gd name="T67" fmla="*/ 2147483647 h 258"/>
                <a:gd name="T68" fmla="*/ 2147483647 w 196"/>
                <a:gd name="T69" fmla="*/ 2147483647 h 258"/>
                <a:gd name="T70" fmla="*/ 2147483647 w 196"/>
                <a:gd name="T71" fmla="*/ 2147483647 h 258"/>
                <a:gd name="T72" fmla="*/ 2147483647 w 196"/>
                <a:gd name="T73" fmla="*/ 2147483647 h 258"/>
                <a:gd name="T74" fmla="*/ 2147483647 w 196"/>
                <a:gd name="T75" fmla="*/ 2147483647 h 258"/>
                <a:gd name="T76" fmla="*/ 2147483647 w 196"/>
                <a:gd name="T77" fmla="*/ 2147483647 h 258"/>
                <a:gd name="T78" fmla="*/ 0 w 196"/>
                <a:gd name="T79" fmla="*/ 2147483647 h 258"/>
                <a:gd name="T80" fmla="*/ 2147483647 w 196"/>
                <a:gd name="T81" fmla="*/ 2147483647 h 258"/>
                <a:gd name="T82" fmla="*/ 2147483647 w 196"/>
                <a:gd name="T83" fmla="*/ 2147483647 h 258"/>
                <a:gd name="T84" fmla="*/ 2147483647 w 196"/>
                <a:gd name="T85" fmla="*/ 2147483647 h 258"/>
                <a:gd name="T86" fmla="*/ 2147483647 w 196"/>
                <a:gd name="T87" fmla="*/ 2147483647 h 258"/>
                <a:gd name="T88" fmla="*/ 2147483647 w 196"/>
                <a:gd name="T89" fmla="*/ 2147483647 h 258"/>
                <a:gd name="T90" fmla="*/ 2147483647 w 196"/>
                <a:gd name="T91" fmla="*/ 2147483647 h 258"/>
                <a:gd name="T92" fmla="*/ 2147483647 w 196"/>
                <a:gd name="T93" fmla="*/ 2147483647 h 258"/>
                <a:gd name="T94" fmla="*/ 2147483647 w 196"/>
                <a:gd name="T95" fmla="*/ 2147483647 h 258"/>
                <a:gd name="T96" fmla="*/ 2147483647 w 196"/>
                <a:gd name="T97" fmla="*/ 2147483647 h 258"/>
                <a:gd name="T98" fmla="*/ 2147483647 w 196"/>
                <a:gd name="T99" fmla="*/ 2147483647 h 258"/>
                <a:gd name="T100" fmla="*/ 2147483647 w 196"/>
                <a:gd name="T101" fmla="*/ 2147483647 h 258"/>
                <a:gd name="T102" fmla="*/ 2147483647 w 196"/>
                <a:gd name="T103" fmla="*/ 2147483647 h 258"/>
                <a:gd name="T104" fmla="*/ 2147483647 w 196"/>
                <a:gd name="T105" fmla="*/ 2147483647 h 258"/>
                <a:gd name="T106" fmla="*/ 2147483647 w 196"/>
                <a:gd name="T107" fmla="*/ 2147483647 h 258"/>
                <a:gd name="T108" fmla="*/ 2147483647 w 196"/>
                <a:gd name="T109" fmla="*/ 2147483647 h 258"/>
                <a:gd name="T110" fmla="*/ 2147483647 w 196"/>
                <a:gd name="T111" fmla="*/ 2147483647 h 258"/>
                <a:gd name="T112" fmla="*/ 2147483647 w 196"/>
                <a:gd name="T113" fmla="*/ 2147483647 h 258"/>
                <a:gd name="T114" fmla="*/ 2147483647 w 196"/>
                <a:gd name="T115" fmla="*/ 2147483647 h 258"/>
                <a:gd name="T116" fmla="*/ 2147483647 w 196"/>
                <a:gd name="T117" fmla="*/ 2147483647 h 258"/>
                <a:gd name="T118" fmla="*/ 2147483647 w 196"/>
                <a:gd name="T119" fmla="*/ 2147483647 h 25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6"/>
                <a:gd name="T181" fmla="*/ 0 h 258"/>
                <a:gd name="T182" fmla="*/ 196 w 196"/>
                <a:gd name="T183" fmla="*/ 258 h 25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6" h="258">
                  <a:moveTo>
                    <a:pt x="114" y="53"/>
                  </a:moveTo>
                  <a:lnTo>
                    <a:pt x="114" y="56"/>
                  </a:lnTo>
                  <a:lnTo>
                    <a:pt x="117" y="56"/>
                  </a:lnTo>
                  <a:lnTo>
                    <a:pt x="117" y="59"/>
                  </a:lnTo>
                  <a:lnTo>
                    <a:pt x="120" y="59"/>
                  </a:lnTo>
                  <a:lnTo>
                    <a:pt x="120" y="62"/>
                  </a:lnTo>
                  <a:lnTo>
                    <a:pt x="120" y="65"/>
                  </a:lnTo>
                  <a:lnTo>
                    <a:pt x="123" y="65"/>
                  </a:lnTo>
                  <a:lnTo>
                    <a:pt x="126" y="65"/>
                  </a:lnTo>
                  <a:lnTo>
                    <a:pt x="126" y="62"/>
                  </a:lnTo>
                  <a:lnTo>
                    <a:pt x="126" y="59"/>
                  </a:lnTo>
                  <a:lnTo>
                    <a:pt x="129" y="59"/>
                  </a:lnTo>
                  <a:lnTo>
                    <a:pt x="129" y="56"/>
                  </a:lnTo>
                  <a:lnTo>
                    <a:pt x="129" y="53"/>
                  </a:lnTo>
                  <a:lnTo>
                    <a:pt x="132" y="53"/>
                  </a:lnTo>
                  <a:lnTo>
                    <a:pt x="134" y="53"/>
                  </a:lnTo>
                  <a:lnTo>
                    <a:pt x="134" y="50"/>
                  </a:lnTo>
                  <a:lnTo>
                    <a:pt x="134" y="53"/>
                  </a:lnTo>
                  <a:lnTo>
                    <a:pt x="134" y="50"/>
                  </a:lnTo>
                  <a:lnTo>
                    <a:pt x="134" y="53"/>
                  </a:lnTo>
                  <a:lnTo>
                    <a:pt x="137" y="53"/>
                  </a:lnTo>
                  <a:lnTo>
                    <a:pt x="137" y="56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5"/>
                  </a:lnTo>
                  <a:lnTo>
                    <a:pt x="134" y="65"/>
                  </a:lnTo>
                  <a:lnTo>
                    <a:pt x="134" y="68"/>
                  </a:lnTo>
                  <a:lnTo>
                    <a:pt x="134" y="70"/>
                  </a:lnTo>
                  <a:lnTo>
                    <a:pt x="134" y="73"/>
                  </a:lnTo>
                  <a:lnTo>
                    <a:pt x="134" y="76"/>
                  </a:lnTo>
                  <a:lnTo>
                    <a:pt x="137" y="76"/>
                  </a:lnTo>
                  <a:lnTo>
                    <a:pt x="140" y="76"/>
                  </a:lnTo>
                  <a:lnTo>
                    <a:pt x="143" y="79"/>
                  </a:lnTo>
                  <a:lnTo>
                    <a:pt x="146" y="79"/>
                  </a:lnTo>
                  <a:lnTo>
                    <a:pt x="146" y="82"/>
                  </a:lnTo>
                  <a:lnTo>
                    <a:pt x="149" y="82"/>
                  </a:lnTo>
                  <a:lnTo>
                    <a:pt x="149" y="85"/>
                  </a:lnTo>
                  <a:lnTo>
                    <a:pt x="149" y="88"/>
                  </a:lnTo>
                  <a:lnTo>
                    <a:pt x="146" y="88"/>
                  </a:lnTo>
                  <a:lnTo>
                    <a:pt x="146" y="91"/>
                  </a:lnTo>
                  <a:lnTo>
                    <a:pt x="149" y="91"/>
                  </a:lnTo>
                  <a:lnTo>
                    <a:pt x="149" y="94"/>
                  </a:lnTo>
                  <a:lnTo>
                    <a:pt x="146" y="94"/>
                  </a:lnTo>
                  <a:lnTo>
                    <a:pt x="146" y="97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0" y="103"/>
                  </a:lnTo>
                  <a:lnTo>
                    <a:pt x="137" y="103"/>
                  </a:lnTo>
                  <a:lnTo>
                    <a:pt x="137" y="106"/>
                  </a:lnTo>
                  <a:lnTo>
                    <a:pt x="137" y="109"/>
                  </a:lnTo>
                  <a:lnTo>
                    <a:pt x="134" y="109"/>
                  </a:lnTo>
                  <a:lnTo>
                    <a:pt x="137" y="109"/>
                  </a:lnTo>
                  <a:lnTo>
                    <a:pt x="137" y="111"/>
                  </a:lnTo>
                  <a:lnTo>
                    <a:pt x="140" y="111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0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6" y="126"/>
                  </a:lnTo>
                  <a:lnTo>
                    <a:pt x="146" y="129"/>
                  </a:lnTo>
                  <a:lnTo>
                    <a:pt x="146" y="132"/>
                  </a:lnTo>
                  <a:lnTo>
                    <a:pt x="149" y="132"/>
                  </a:lnTo>
                  <a:lnTo>
                    <a:pt x="149" y="135"/>
                  </a:lnTo>
                  <a:lnTo>
                    <a:pt x="149" y="138"/>
                  </a:lnTo>
                  <a:lnTo>
                    <a:pt x="149" y="141"/>
                  </a:lnTo>
                  <a:lnTo>
                    <a:pt x="152" y="141"/>
                  </a:lnTo>
                  <a:lnTo>
                    <a:pt x="152" y="138"/>
                  </a:lnTo>
                  <a:lnTo>
                    <a:pt x="152" y="135"/>
                  </a:lnTo>
                  <a:lnTo>
                    <a:pt x="155" y="135"/>
                  </a:lnTo>
                  <a:lnTo>
                    <a:pt x="155" y="138"/>
                  </a:lnTo>
                  <a:lnTo>
                    <a:pt x="155" y="141"/>
                  </a:lnTo>
                  <a:lnTo>
                    <a:pt x="155" y="144"/>
                  </a:lnTo>
                  <a:lnTo>
                    <a:pt x="158" y="144"/>
                  </a:lnTo>
                  <a:lnTo>
                    <a:pt x="158" y="147"/>
                  </a:lnTo>
                  <a:lnTo>
                    <a:pt x="161" y="147"/>
                  </a:lnTo>
                  <a:lnTo>
                    <a:pt x="164" y="147"/>
                  </a:lnTo>
                  <a:lnTo>
                    <a:pt x="164" y="144"/>
                  </a:lnTo>
                  <a:lnTo>
                    <a:pt x="167" y="144"/>
                  </a:lnTo>
                  <a:lnTo>
                    <a:pt x="167" y="141"/>
                  </a:lnTo>
                  <a:lnTo>
                    <a:pt x="170" y="141"/>
                  </a:lnTo>
                  <a:lnTo>
                    <a:pt x="173" y="141"/>
                  </a:lnTo>
                  <a:lnTo>
                    <a:pt x="176" y="141"/>
                  </a:lnTo>
                  <a:lnTo>
                    <a:pt x="176" y="144"/>
                  </a:lnTo>
                  <a:lnTo>
                    <a:pt x="178" y="144"/>
                  </a:lnTo>
                  <a:lnTo>
                    <a:pt x="181" y="147"/>
                  </a:lnTo>
                  <a:lnTo>
                    <a:pt x="181" y="153"/>
                  </a:lnTo>
                  <a:lnTo>
                    <a:pt x="181" y="155"/>
                  </a:lnTo>
                  <a:lnTo>
                    <a:pt x="181" y="158"/>
                  </a:lnTo>
                  <a:lnTo>
                    <a:pt x="181" y="161"/>
                  </a:lnTo>
                  <a:lnTo>
                    <a:pt x="181" y="164"/>
                  </a:lnTo>
                  <a:lnTo>
                    <a:pt x="184" y="164"/>
                  </a:lnTo>
                  <a:lnTo>
                    <a:pt x="184" y="167"/>
                  </a:lnTo>
                  <a:lnTo>
                    <a:pt x="184" y="170"/>
                  </a:lnTo>
                  <a:lnTo>
                    <a:pt x="184" y="173"/>
                  </a:lnTo>
                  <a:lnTo>
                    <a:pt x="181" y="176"/>
                  </a:lnTo>
                  <a:lnTo>
                    <a:pt x="181" y="179"/>
                  </a:lnTo>
                  <a:lnTo>
                    <a:pt x="178" y="179"/>
                  </a:lnTo>
                  <a:lnTo>
                    <a:pt x="178" y="182"/>
                  </a:lnTo>
                  <a:lnTo>
                    <a:pt x="181" y="182"/>
                  </a:lnTo>
                  <a:lnTo>
                    <a:pt x="181" y="185"/>
                  </a:lnTo>
                  <a:lnTo>
                    <a:pt x="184" y="185"/>
                  </a:lnTo>
                  <a:lnTo>
                    <a:pt x="187" y="188"/>
                  </a:lnTo>
                  <a:lnTo>
                    <a:pt x="187" y="191"/>
                  </a:lnTo>
                  <a:lnTo>
                    <a:pt x="190" y="191"/>
                  </a:lnTo>
                  <a:lnTo>
                    <a:pt x="190" y="194"/>
                  </a:lnTo>
                  <a:lnTo>
                    <a:pt x="193" y="194"/>
                  </a:lnTo>
                  <a:lnTo>
                    <a:pt x="193" y="197"/>
                  </a:lnTo>
                  <a:lnTo>
                    <a:pt x="193" y="199"/>
                  </a:lnTo>
                  <a:lnTo>
                    <a:pt x="193" y="202"/>
                  </a:lnTo>
                  <a:lnTo>
                    <a:pt x="196" y="202"/>
                  </a:lnTo>
                  <a:lnTo>
                    <a:pt x="196" y="205"/>
                  </a:lnTo>
                  <a:lnTo>
                    <a:pt x="196" y="208"/>
                  </a:lnTo>
                  <a:lnTo>
                    <a:pt x="193" y="208"/>
                  </a:lnTo>
                  <a:lnTo>
                    <a:pt x="193" y="211"/>
                  </a:lnTo>
                  <a:lnTo>
                    <a:pt x="193" y="214"/>
                  </a:lnTo>
                  <a:lnTo>
                    <a:pt x="193" y="217"/>
                  </a:lnTo>
                  <a:lnTo>
                    <a:pt x="193" y="220"/>
                  </a:lnTo>
                  <a:lnTo>
                    <a:pt x="193" y="223"/>
                  </a:lnTo>
                  <a:lnTo>
                    <a:pt x="196" y="223"/>
                  </a:lnTo>
                  <a:lnTo>
                    <a:pt x="196" y="226"/>
                  </a:lnTo>
                  <a:lnTo>
                    <a:pt x="196" y="229"/>
                  </a:lnTo>
                  <a:lnTo>
                    <a:pt x="193" y="229"/>
                  </a:lnTo>
                  <a:lnTo>
                    <a:pt x="190" y="229"/>
                  </a:lnTo>
                  <a:lnTo>
                    <a:pt x="190" y="232"/>
                  </a:lnTo>
                  <a:lnTo>
                    <a:pt x="190" y="235"/>
                  </a:lnTo>
                  <a:lnTo>
                    <a:pt x="190" y="241"/>
                  </a:lnTo>
                  <a:lnTo>
                    <a:pt x="190" y="243"/>
                  </a:lnTo>
                  <a:lnTo>
                    <a:pt x="190" y="246"/>
                  </a:lnTo>
                  <a:lnTo>
                    <a:pt x="190" y="249"/>
                  </a:lnTo>
                  <a:lnTo>
                    <a:pt x="187" y="249"/>
                  </a:lnTo>
                  <a:lnTo>
                    <a:pt x="187" y="252"/>
                  </a:lnTo>
                  <a:lnTo>
                    <a:pt x="184" y="252"/>
                  </a:lnTo>
                  <a:lnTo>
                    <a:pt x="181" y="255"/>
                  </a:lnTo>
                  <a:lnTo>
                    <a:pt x="176" y="255"/>
                  </a:lnTo>
                  <a:lnTo>
                    <a:pt x="173" y="258"/>
                  </a:lnTo>
                  <a:lnTo>
                    <a:pt x="170" y="258"/>
                  </a:lnTo>
                  <a:lnTo>
                    <a:pt x="167" y="255"/>
                  </a:lnTo>
                  <a:lnTo>
                    <a:pt x="167" y="252"/>
                  </a:lnTo>
                  <a:lnTo>
                    <a:pt x="167" y="249"/>
                  </a:lnTo>
                  <a:lnTo>
                    <a:pt x="164" y="246"/>
                  </a:lnTo>
                  <a:lnTo>
                    <a:pt x="164" y="243"/>
                  </a:lnTo>
                  <a:lnTo>
                    <a:pt x="164" y="241"/>
                  </a:lnTo>
                  <a:lnTo>
                    <a:pt x="161" y="238"/>
                  </a:lnTo>
                  <a:lnTo>
                    <a:pt x="161" y="235"/>
                  </a:lnTo>
                  <a:lnTo>
                    <a:pt x="161" y="232"/>
                  </a:lnTo>
                  <a:lnTo>
                    <a:pt x="158" y="229"/>
                  </a:lnTo>
                  <a:lnTo>
                    <a:pt x="158" y="226"/>
                  </a:lnTo>
                  <a:lnTo>
                    <a:pt x="155" y="223"/>
                  </a:lnTo>
                  <a:lnTo>
                    <a:pt x="155" y="220"/>
                  </a:lnTo>
                  <a:lnTo>
                    <a:pt x="155" y="217"/>
                  </a:lnTo>
                  <a:lnTo>
                    <a:pt x="152" y="214"/>
                  </a:lnTo>
                  <a:lnTo>
                    <a:pt x="149" y="214"/>
                  </a:lnTo>
                  <a:lnTo>
                    <a:pt x="149" y="211"/>
                  </a:lnTo>
                  <a:lnTo>
                    <a:pt x="149" y="208"/>
                  </a:lnTo>
                  <a:lnTo>
                    <a:pt x="146" y="205"/>
                  </a:lnTo>
                  <a:lnTo>
                    <a:pt x="143" y="202"/>
                  </a:lnTo>
                  <a:lnTo>
                    <a:pt x="140" y="199"/>
                  </a:lnTo>
                  <a:lnTo>
                    <a:pt x="137" y="197"/>
                  </a:lnTo>
                  <a:lnTo>
                    <a:pt x="134" y="197"/>
                  </a:lnTo>
                  <a:lnTo>
                    <a:pt x="132" y="194"/>
                  </a:lnTo>
                  <a:lnTo>
                    <a:pt x="129" y="194"/>
                  </a:lnTo>
                  <a:lnTo>
                    <a:pt x="126" y="194"/>
                  </a:lnTo>
                  <a:lnTo>
                    <a:pt x="123" y="194"/>
                  </a:lnTo>
                  <a:lnTo>
                    <a:pt x="123" y="191"/>
                  </a:lnTo>
                  <a:lnTo>
                    <a:pt x="126" y="191"/>
                  </a:lnTo>
                  <a:lnTo>
                    <a:pt x="126" y="188"/>
                  </a:lnTo>
                  <a:lnTo>
                    <a:pt x="126" y="185"/>
                  </a:lnTo>
                  <a:lnTo>
                    <a:pt x="123" y="185"/>
                  </a:lnTo>
                  <a:lnTo>
                    <a:pt x="120" y="182"/>
                  </a:lnTo>
                  <a:lnTo>
                    <a:pt x="120" y="179"/>
                  </a:lnTo>
                  <a:lnTo>
                    <a:pt x="120" y="176"/>
                  </a:lnTo>
                  <a:lnTo>
                    <a:pt x="117" y="176"/>
                  </a:lnTo>
                  <a:lnTo>
                    <a:pt x="117" y="173"/>
                  </a:lnTo>
                  <a:lnTo>
                    <a:pt x="120" y="173"/>
                  </a:lnTo>
                  <a:lnTo>
                    <a:pt x="120" y="170"/>
                  </a:lnTo>
                  <a:lnTo>
                    <a:pt x="117" y="170"/>
                  </a:lnTo>
                  <a:lnTo>
                    <a:pt x="117" y="167"/>
                  </a:lnTo>
                  <a:lnTo>
                    <a:pt x="117" y="164"/>
                  </a:lnTo>
                  <a:lnTo>
                    <a:pt x="114" y="164"/>
                  </a:lnTo>
                  <a:lnTo>
                    <a:pt x="111" y="164"/>
                  </a:lnTo>
                  <a:lnTo>
                    <a:pt x="108" y="161"/>
                  </a:lnTo>
                  <a:lnTo>
                    <a:pt x="102" y="161"/>
                  </a:lnTo>
                  <a:lnTo>
                    <a:pt x="99" y="161"/>
                  </a:lnTo>
                  <a:lnTo>
                    <a:pt x="96" y="161"/>
                  </a:lnTo>
                  <a:lnTo>
                    <a:pt x="93" y="161"/>
                  </a:lnTo>
                  <a:lnTo>
                    <a:pt x="90" y="164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79" y="167"/>
                  </a:lnTo>
                  <a:lnTo>
                    <a:pt x="76" y="167"/>
                  </a:lnTo>
                  <a:lnTo>
                    <a:pt x="73" y="164"/>
                  </a:lnTo>
                  <a:lnTo>
                    <a:pt x="70" y="164"/>
                  </a:lnTo>
                  <a:lnTo>
                    <a:pt x="67" y="164"/>
                  </a:lnTo>
                  <a:lnTo>
                    <a:pt x="64" y="164"/>
                  </a:lnTo>
                  <a:lnTo>
                    <a:pt x="64" y="167"/>
                  </a:lnTo>
                  <a:lnTo>
                    <a:pt x="61" y="167"/>
                  </a:lnTo>
                  <a:lnTo>
                    <a:pt x="58" y="167"/>
                  </a:lnTo>
                  <a:lnTo>
                    <a:pt x="58" y="164"/>
                  </a:lnTo>
                  <a:lnTo>
                    <a:pt x="55" y="164"/>
                  </a:lnTo>
                  <a:lnTo>
                    <a:pt x="55" y="161"/>
                  </a:lnTo>
                  <a:lnTo>
                    <a:pt x="55" y="158"/>
                  </a:lnTo>
                  <a:lnTo>
                    <a:pt x="52" y="158"/>
                  </a:lnTo>
                  <a:lnTo>
                    <a:pt x="55" y="158"/>
                  </a:lnTo>
                  <a:lnTo>
                    <a:pt x="55" y="155"/>
                  </a:lnTo>
                  <a:lnTo>
                    <a:pt x="52" y="155"/>
                  </a:lnTo>
                  <a:lnTo>
                    <a:pt x="55" y="155"/>
                  </a:lnTo>
                  <a:lnTo>
                    <a:pt x="52" y="155"/>
                  </a:lnTo>
                  <a:lnTo>
                    <a:pt x="49" y="155"/>
                  </a:lnTo>
                  <a:lnTo>
                    <a:pt x="46" y="155"/>
                  </a:lnTo>
                  <a:lnTo>
                    <a:pt x="46" y="158"/>
                  </a:lnTo>
                  <a:lnTo>
                    <a:pt x="46" y="155"/>
                  </a:lnTo>
                  <a:lnTo>
                    <a:pt x="44" y="155"/>
                  </a:lnTo>
                  <a:lnTo>
                    <a:pt x="44" y="153"/>
                  </a:lnTo>
                  <a:lnTo>
                    <a:pt x="41" y="153"/>
                  </a:lnTo>
                  <a:lnTo>
                    <a:pt x="38" y="153"/>
                  </a:lnTo>
                  <a:lnTo>
                    <a:pt x="35" y="153"/>
                  </a:lnTo>
                  <a:lnTo>
                    <a:pt x="38" y="153"/>
                  </a:lnTo>
                  <a:lnTo>
                    <a:pt x="38" y="150"/>
                  </a:lnTo>
                  <a:lnTo>
                    <a:pt x="35" y="150"/>
                  </a:lnTo>
                  <a:lnTo>
                    <a:pt x="32" y="150"/>
                  </a:lnTo>
                  <a:lnTo>
                    <a:pt x="29" y="150"/>
                  </a:lnTo>
                  <a:lnTo>
                    <a:pt x="29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6" y="141"/>
                  </a:lnTo>
                  <a:lnTo>
                    <a:pt x="26" y="138"/>
                  </a:lnTo>
                  <a:lnTo>
                    <a:pt x="26" y="135"/>
                  </a:lnTo>
                  <a:lnTo>
                    <a:pt x="23" y="135"/>
                  </a:lnTo>
                  <a:lnTo>
                    <a:pt x="20" y="135"/>
                  </a:lnTo>
                  <a:lnTo>
                    <a:pt x="17" y="138"/>
                  </a:lnTo>
                  <a:lnTo>
                    <a:pt x="14" y="138"/>
                  </a:lnTo>
                  <a:lnTo>
                    <a:pt x="11" y="138"/>
                  </a:lnTo>
                  <a:lnTo>
                    <a:pt x="8" y="138"/>
                  </a:lnTo>
                  <a:lnTo>
                    <a:pt x="2" y="138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2" y="129"/>
                  </a:lnTo>
                  <a:lnTo>
                    <a:pt x="2" y="126"/>
                  </a:lnTo>
                  <a:lnTo>
                    <a:pt x="2" y="123"/>
                  </a:lnTo>
                  <a:lnTo>
                    <a:pt x="5" y="123"/>
                  </a:lnTo>
                  <a:lnTo>
                    <a:pt x="5" y="120"/>
                  </a:lnTo>
                  <a:lnTo>
                    <a:pt x="5" y="117"/>
                  </a:lnTo>
                  <a:lnTo>
                    <a:pt x="8" y="117"/>
                  </a:lnTo>
                  <a:lnTo>
                    <a:pt x="8" y="114"/>
                  </a:lnTo>
                  <a:lnTo>
                    <a:pt x="11" y="114"/>
                  </a:lnTo>
                  <a:lnTo>
                    <a:pt x="11" y="111"/>
                  </a:lnTo>
                  <a:lnTo>
                    <a:pt x="8" y="111"/>
                  </a:lnTo>
                  <a:lnTo>
                    <a:pt x="8" y="109"/>
                  </a:lnTo>
                  <a:lnTo>
                    <a:pt x="8" y="106"/>
                  </a:lnTo>
                  <a:lnTo>
                    <a:pt x="11" y="106"/>
                  </a:lnTo>
                  <a:lnTo>
                    <a:pt x="11" y="103"/>
                  </a:lnTo>
                  <a:lnTo>
                    <a:pt x="11" y="100"/>
                  </a:lnTo>
                  <a:lnTo>
                    <a:pt x="14" y="100"/>
                  </a:lnTo>
                  <a:lnTo>
                    <a:pt x="14" y="103"/>
                  </a:lnTo>
                  <a:lnTo>
                    <a:pt x="17" y="103"/>
                  </a:lnTo>
                  <a:lnTo>
                    <a:pt x="20" y="103"/>
                  </a:lnTo>
                  <a:lnTo>
                    <a:pt x="20" y="100"/>
                  </a:lnTo>
                  <a:lnTo>
                    <a:pt x="23" y="100"/>
                  </a:lnTo>
                  <a:lnTo>
                    <a:pt x="26" y="100"/>
                  </a:lnTo>
                  <a:lnTo>
                    <a:pt x="29" y="100"/>
                  </a:lnTo>
                  <a:lnTo>
                    <a:pt x="32" y="100"/>
                  </a:lnTo>
                  <a:lnTo>
                    <a:pt x="35" y="100"/>
                  </a:lnTo>
                  <a:lnTo>
                    <a:pt x="35" y="97"/>
                  </a:lnTo>
                  <a:lnTo>
                    <a:pt x="35" y="94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2" y="88"/>
                  </a:lnTo>
                  <a:lnTo>
                    <a:pt x="32" y="85"/>
                  </a:lnTo>
                  <a:lnTo>
                    <a:pt x="29" y="85"/>
                  </a:lnTo>
                  <a:lnTo>
                    <a:pt x="29" y="82"/>
                  </a:lnTo>
                  <a:lnTo>
                    <a:pt x="26" y="79"/>
                  </a:lnTo>
                  <a:lnTo>
                    <a:pt x="26" y="76"/>
                  </a:lnTo>
                  <a:lnTo>
                    <a:pt x="23" y="73"/>
                  </a:lnTo>
                  <a:lnTo>
                    <a:pt x="20" y="70"/>
                  </a:lnTo>
                  <a:lnTo>
                    <a:pt x="20" y="68"/>
                  </a:lnTo>
                  <a:lnTo>
                    <a:pt x="23" y="65"/>
                  </a:lnTo>
                  <a:lnTo>
                    <a:pt x="23" y="62"/>
                  </a:lnTo>
                  <a:lnTo>
                    <a:pt x="23" y="59"/>
                  </a:lnTo>
                  <a:lnTo>
                    <a:pt x="26" y="59"/>
                  </a:lnTo>
                  <a:lnTo>
                    <a:pt x="29" y="56"/>
                  </a:lnTo>
                  <a:lnTo>
                    <a:pt x="29" y="53"/>
                  </a:lnTo>
                  <a:lnTo>
                    <a:pt x="29" y="50"/>
                  </a:lnTo>
                  <a:lnTo>
                    <a:pt x="29" y="44"/>
                  </a:lnTo>
                  <a:lnTo>
                    <a:pt x="29" y="41"/>
                  </a:lnTo>
                  <a:lnTo>
                    <a:pt x="26" y="41"/>
                  </a:lnTo>
                  <a:lnTo>
                    <a:pt x="26" y="38"/>
                  </a:lnTo>
                  <a:lnTo>
                    <a:pt x="26" y="35"/>
                  </a:lnTo>
                  <a:lnTo>
                    <a:pt x="26" y="32"/>
                  </a:lnTo>
                  <a:lnTo>
                    <a:pt x="26" y="29"/>
                  </a:lnTo>
                  <a:lnTo>
                    <a:pt x="23" y="29"/>
                  </a:lnTo>
                  <a:lnTo>
                    <a:pt x="23" y="26"/>
                  </a:lnTo>
                  <a:lnTo>
                    <a:pt x="23" y="24"/>
                  </a:lnTo>
                  <a:lnTo>
                    <a:pt x="23" y="21"/>
                  </a:lnTo>
                  <a:lnTo>
                    <a:pt x="23" y="18"/>
                  </a:lnTo>
                  <a:lnTo>
                    <a:pt x="20" y="18"/>
                  </a:lnTo>
                  <a:lnTo>
                    <a:pt x="20" y="15"/>
                  </a:lnTo>
                  <a:lnTo>
                    <a:pt x="20" y="12"/>
                  </a:lnTo>
                  <a:lnTo>
                    <a:pt x="23" y="12"/>
                  </a:lnTo>
                  <a:lnTo>
                    <a:pt x="23" y="9"/>
                  </a:lnTo>
                  <a:lnTo>
                    <a:pt x="20" y="9"/>
                  </a:lnTo>
                  <a:lnTo>
                    <a:pt x="20" y="6"/>
                  </a:lnTo>
                  <a:lnTo>
                    <a:pt x="20" y="3"/>
                  </a:lnTo>
                  <a:lnTo>
                    <a:pt x="23" y="3"/>
                  </a:lnTo>
                  <a:lnTo>
                    <a:pt x="23" y="0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6"/>
                  </a:lnTo>
                  <a:lnTo>
                    <a:pt x="46" y="6"/>
                  </a:lnTo>
                  <a:lnTo>
                    <a:pt x="49" y="6"/>
                  </a:lnTo>
                  <a:lnTo>
                    <a:pt x="52" y="6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67" y="6"/>
                  </a:lnTo>
                  <a:lnTo>
                    <a:pt x="70" y="6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8" y="6"/>
                  </a:lnTo>
                  <a:lnTo>
                    <a:pt x="90" y="6"/>
                  </a:lnTo>
                  <a:lnTo>
                    <a:pt x="93" y="6"/>
                  </a:lnTo>
                  <a:lnTo>
                    <a:pt x="96" y="6"/>
                  </a:lnTo>
                  <a:lnTo>
                    <a:pt x="99" y="6"/>
                  </a:lnTo>
                  <a:lnTo>
                    <a:pt x="102" y="6"/>
                  </a:lnTo>
                  <a:lnTo>
                    <a:pt x="105" y="6"/>
                  </a:lnTo>
                  <a:lnTo>
                    <a:pt x="108" y="6"/>
                  </a:lnTo>
                  <a:lnTo>
                    <a:pt x="111" y="6"/>
                  </a:lnTo>
                  <a:lnTo>
                    <a:pt x="114" y="6"/>
                  </a:lnTo>
                  <a:lnTo>
                    <a:pt x="117" y="6"/>
                  </a:lnTo>
                  <a:lnTo>
                    <a:pt x="117" y="9"/>
                  </a:lnTo>
                  <a:lnTo>
                    <a:pt x="117" y="12"/>
                  </a:lnTo>
                  <a:lnTo>
                    <a:pt x="117" y="15"/>
                  </a:lnTo>
                  <a:lnTo>
                    <a:pt x="117" y="18"/>
                  </a:lnTo>
                  <a:lnTo>
                    <a:pt x="117" y="21"/>
                  </a:lnTo>
                  <a:lnTo>
                    <a:pt x="117" y="24"/>
                  </a:lnTo>
                  <a:lnTo>
                    <a:pt x="117" y="26"/>
                  </a:lnTo>
                  <a:lnTo>
                    <a:pt x="114" y="26"/>
                  </a:lnTo>
                  <a:lnTo>
                    <a:pt x="111" y="26"/>
                  </a:lnTo>
                  <a:lnTo>
                    <a:pt x="111" y="29"/>
                  </a:lnTo>
                  <a:lnTo>
                    <a:pt x="108" y="29"/>
                  </a:lnTo>
                  <a:lnTo>
                    <a:pt x="105" y="29"/>
                  </a:lnTo>
                  <a:lnTo>
                    <a:pt x="105" y="32"/>
                  </a:lnTo>
                  <a:lnTo>
                    <a:pt x="105" y="35"/>
                  </a:lnTo>
                  <a:lnTo>
                    <a:pt x="105" y="38"/>
                  </a:lnTo>
                  <a:lnTo>
                    <a:pt x="105" y="41"/>
                  </a:lnTo>
                  <a:lnTo>
                    <a:pt x="108" y="41"/>
                  </a:lnTo>
                  <a:lnTo>
                    <a:pt x="108" y="44"/>
                  </a:lnTo>
                  <a:lnTo>
                    <a:pt x="111" y="44"/>
                  </a:lnTo>
                  <a:lnTo>
                    <a:pt x="111" y="47"/>
                  </a:lnTo>
                  <a:lnTo>
                    <a:pt x="111" y="50"/>
                  </a:lnTo>
                  <a:lnTo>
                    <a:pt x="114" y="50"/>
                  </a:lnTo>
                  <a:lnTo>
                    <a:pt x="114" y="53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Freeform 9"/>
            <p:cNvSpPr>
              <a:spLocks/>
            </p:cNvSpPr>
            <p:nvPr/>
          </p:nvSpPr>
          <p:spPr bwMode="auto">
            <a:xfrm>
              <a:off x="340545" y="2250927"/>
              <a:ext cx="357955" cy="446458"/>
            </a:xfrm>
            <a:custGeom>
              <a:avLst/>
              <a:gdLst>
                <a:gd name="T0" fmla="*/ 2147483647 w 165"/>
                <a:gd name="T1" fmla="*/ 2147483647 h 253"/>
                <a:gd name="T2" fmla="*/ 2147483647 w 165"/>
                <a:gd name="T3" fmla="*/ 2147483647 h 253"/>
                <a:gd name="T4" fmla="*/ 2147483647 w 165"/>
                <a:gd name="T5" fmla="*/ 2147483647 h 253"/>
                <a:gd name="T6" fmla="*/ 2147483647 w 165"/>
                <a:gd name="T7" fmla="*/ 2147483647 h 253"/>
                <a:gd name="T8" fmla="*/ 2147483647 w 165"/>
                <a:gd name="T9" fmla="*/ 2147483647 h 253"/>
                <a:gd name="T10" fmla="*/ 2147483647 w 165"/>
                <a:gd name="T11" fmla="*/ 0 h 253"/>
                <a:gd name="T12" fmla="*/ 2147483647 w 165"/>
                <a:gd name="T13" fmla="*/ 2147483647 h 253"/>
                <a:gd name="T14" fmla="*/ 2147483647 w 165"/>
                <a:gd name="T15" fmla="*/ 2147483647 h 253"/>
                <a:gd name="T16" fmla="*/ 2147483647 w 165"/>
                <a:gd name="T17" fmla="*/ 2147483647 h 253"/>
                <a:gd name="T18" fmla="*/ 2147483647 w 165"/>
                <a:gd name="T19" fmla="*/ 2147483647 h 253"/>
                <a:gd name="T20" fmla="*/ 2147483647 w 165"/>
                <a:gd name="T21" fmla="*/ 2147483647 h 253"/>
                <a:gd name="T22" fmla="*/ 2147483647 w 165"/>
                <a:gd name="T23" fmla="*/ 2147483647 h 253"/>
                <a:gd name="T24" fmla="*/ 2147483647 w 165"/>
                <a:gd name="T25" fmla="*/ 2147483647 h 253"/>
                <a:gd name="T26" fmla="*/ 2147483647 w 165"/>
                <a:gd name="T27" fmla="*/ 2147483647 h 253"/>
                <a:gd name="T28" fmla="*/ 2147483647 w 165"/>
                <a:gd name="T29" fmla="*/ 2147483647 h 253"/>
                <a:gd name="T30" fmla="*/ 2147483647 w 165"/>
                <a:gd name="T31" fmla="*/ 2147483647 h 253"/>
                <a:gd name="T32" fmla="*/ 2147483647 w 165"/>
                <a:gd name="T33" fmla="*/ 2147483647 h 253"/>
                <a:gd name="T34" fmla="*/ 2147483647 w 165"/>
                <a:gd name="T35" fmla="*/ 2147483647 h 253"/>
                <a:gd name="T36" fmla="*/ 2147483647 w 165"/>
                <a:gd name="T37" fmla="*/ 2147483647 h 253"/>
                <a:gd name="T38" fmla="*/ 2147483647 w 165"/>
                <a:gd name="T39" fmla="*/ 2147483647 h 253"/>
                <a:gd name="T40" fmla="*/ 2147483647 w 165"/>
                <a:gd name="T41" fmla="*/ 2147483647 h 253"/>
                <a:gd name="T42" fmla="*/ 2147483647 w 165"/>
                <a:gd name="T43" fmla="*/ 2147483647 h 253"/>
                <a:gd name="T44" fmla="*/ 2147483647 w 165"/>
                <a:gd name="T45" fmla="*/ 2147483647 h 253"/>
                <a:gd name="T46" fmla="*/ 2147483647 w 165"/>
                <a:gd name="T47" fmla="*/ 2147483647 h 253"/>
                <a:gd name="T48" fmla="*/ 2147483647 w 165"/>
                <a:gd name="T49" fmla="*/ 2147483647 h 253"/>
                <a:gd name="T50" fmla="*/ 2147483647 w 165"/>
                <a:gd name="T51" fmla="*/ 2147483647 h 253"/>
                <a:gd name="T52" fmla="*/ 2147483647 w 165"/>
                <a:gd name="T53" fmla="*/ 2147483647 h 253"/>
                <a:gd name="T54" fmla="*/ 2147483647 w 165"/>
                <a:gd name="T55" fmla="*/ 2147483647 h 253"/>
                <a:gd name="T56" fmla="*/ 2147483647 w 165"/>
                <a:gd name="T57" fmla="*/ 2147483647 h 253"/>
                <a:gd name="T58" fmla="*/ 2147483647 w 165"/>
                <a:gd name="T59" fmla="*/ 2147483647 h 253"/>
                <a:gd name="T60" fmla="*/ 2147483647 w 165"/>
                <a:gd name="T61" fmla="*/ 2147483647 h 253"/>
                <a:gd name="T62" fmla="*/ 2147483647 w 165"/>
                <a:gd name="T63" fmla="*/ 2147483647 h 253"/>
                <a:gd name="T64" fmla="*/ 2147483647 w 165"/>
                <a:gd name="T65" fmla="*/ 2147483647 h 253"/>
                <a:gd name="T66" fmla="*/ 2147483647 w 165"/>
                <a:gd name="T67" fmla="*/ 2147483647 h 253"/>
                <a:gd name="T68" fmla="*/ 2147483647 w 165"/>
                <a:gd name="T69" fmla="*/ 2147483647 h 253"/>
                <a:gd name="T70" fmla="*/ 2147483647 w 165"/>
                <a:gd name="T71" fmla="*/ 2147483647 h 253"/>
                <a:gd name="T72" fmla="*/ 2147483647 w 165"/>
                <a:gd name="T73" fmla="*/ 2147483647 h 253"/>
                <a:gd name="T74" fmla="*/ 2147483647 w 165"/>
                <a:gd name="T75" fmla="*/ 2147483647 h 253"/>
                <a:gd name="T76" fmla="*/ 2147483647 w 165"/>
                <a:gd name="T77" fmla="*/ 2147483647 h 253"/>
                <a:gd name="T78" fmla="*/ 2147483647 w 165"/>
                <a:gd name="T79" fmla="*/ 2147483647 h 253"/>
                <a:gd name="T80" fmla="*/ 2147483647 w 165"/>
                <a:gd name="T81" fmla="*/ 2147483647 h 253"/>
                <a:gd name="T82" fmla="*/ 2147483647 w 165"/>
                <a:gd name="T83" fmla="*/ 2147483647 h 253"/>
                <a:gd name="T84" fmla="*/ 2147483647 w 165"/>
                <a:gd name="T85" fmla="*/ 2147483647 h 253"/>
                <a:gd name="T86" fmla="*/ 2147483647 w 165"/>
                <a:gd name="T87" fmla="*/ 2147483647 h 253"/>
                <a:gd name="T88" fmla="*/ 2147483647 w 165"/>
                <a:gd name="T89" fmla="*/ 2147483647 h 253"/>
                <a:gd name="T90" fmla="*/ 2147483647 w 165"/>
                <a:gd name="T91" fmla="*/ 2147483647 h 253"/>
                <a:gd name="T92" fmla="*/ 2147483647 w 165"/>
                <a:gd name="T93" fmla="*/ 2147483647 h 253"/>
                <a:gd name="T94" fmla="*/ 2147483647 w 165"/>
                <a:gd name="T95" fmla="*/ 2147483647 h 253"/>
                <a:gd name="T96" fmla="*/ 2147483647 w 165"/>
                <a:gd name="T97" fmla="*/ 2147483647 h 253"/>
                <a:gd name="T98" fmla="*/ 2147483647 w 165"/>
                <a:gd name="T99" fmla="*/ 2147483647 h 253"/>
                <a:gd name="T100" fmla="*/ 2147483647 w 165"/>
                <a:gd name="T101" fmla="*/ 2147483647 h 253"/>
                <a:gd name="T102" fmla="*/ 2147483647 w 165"/>
                <a:gd name="T103" fmla="*/ 2147483647 h 25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65"/>
                <a:gd name="T157" fmla="*/ 0 h 253"/>
                <a:gd name="T158" fmla="*/ 165 w 165"/>
                <a:gd name="T159" fmla="*/ 253 h 25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65" h="253">
                  <a:moveTo>
                    <a:pt x="36" y="30"/>
                  </a:moveTo>
                  <a:lnTo>
                    <a:pt x="36" y="27"/>
                  </a:lnTo>
                  <a:lnTo>
                    <a:pt x="39" y="24"/>
                  </a:lnTo>
                  <a:lnTo>
                    <a:pt x="36" y="24"/>
                  </a:lnTo>
                  <a:lnTo>
                    <a:pt x="36" y="21"/>
                  </a:lnTo>
                  <a:lnTo>
                    <a:pt x="39" y="21"/>
                  </a:lnTo>
                  <a:lnTo>
                    <a:pt x="39" y="18"/>
                  </a:lnTo>
                  <a:lnTo>
                    <a:pt x="39" y="15"/>
                  </a:lnTo>
                  <a:lnTo>
                    <a:pt x="42" y="15"/>
                  </a:lnTo>
                  <a:lnTo>
                    <a:pt x="42" y="12"/>
                  </a:lnTo>
                  <a:lnTo>
                    <a:pt x="42" y="9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62" y="3"/>
                  </a:lnTo>
                  <a:lnTo>
                    <a:pt x="65" y="3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3" y="3"/>
                  </a:lnTo>
                  <a:lnTo>
                    <a:pt x="86" y="3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91" y="0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18" y="3"/>
                  </a:lnTo>
                  <a:lnTo>
                    <a:pt x="124" y="3"/>
                  </a:lnTo>
                  <a:lnTo>
                    <a:pt x="127" y="3"/>
                  </a:lnTo>
                  <a:lnTo>
                    <a:pt x="130" y="3"/>
                  </a:lnTo>
                  <a:lnTo>
                    <a:pt x="133" y="3"/>
                  </a:lnTo>
                  <a:lnTo>
                    <a:pt x="138" y="3"/>
                  </a:lnTo>
                  <a:lnTo>
                    <a:pt x="141" y="3"/>
                  </a:lnTo>
                  <a:lnTo>
                    <a:pt x="144" y="3"/>
                  </a:lnTo>
                  <a:lnTo>
                    <a:pt x="150" y="3"/>
                  </a:lnTo>
                  <a:lnTo>
                    <a:pt x="153" y="3"/>
                  </a:lnTo>
                  <a:lnTo>
                    <a:pt x="156" y="3"/>
                  </a:lnTo>
                  <a:lnTo>
                    <a:pt x="159" y="3"/>
                  </a:lnTo>
                  <a:lnTo>
                    <a:pt x="165" y="3"/>
                  </a:lnTo>
                  <a:lnTo>
                    <a:pt x="165" y="6"/>
                  </a:lnTo>
                  <a:lnTo>
                    <a:pt x="165" y="9"/>
                  </a:lnTo>
                  <a:lnTo>
                    <a:pt x="165" y="12"/>
                  </a:lnTo>
                  <a:lnTo>
                    <a:pt x="165" y="18"/>
                  </a:lnTo>
                  <a:lnTo>
                    <a:pt x="165" y="21"/>
                  </a:lnTo>
                  <a:lnTo>
                    <a:pt x="165" y="24"/>
                  </a:lnTo>
                  <a:lnTo>
                    <a:pt x="165" y="27"/>
                  </a:lnTo>
                  <a:lnTo>
                    <a:pt x="165" y="30"/>
                  </a:lnTo>
                  <a:lnTo>
                    <a:pt x="165" y="33"/>
                  </a:lnTo>
                  <a:lnTo>
                    <a:pt x="165" y="36"/>
                  </a:lnTo>
                  <a:lnTo>
                    <a:pt x="165" y="39"/>
                  </a:lnTo>
                  <a:lnTo>
                    <a:pt x="165" y="42"/>
                  </a:lnTo>
                  <a:lnTo>
                    <a:pt x="165" y="44"/>
                  </a:lnTo>
                  <a:lnTo>
                    <a:pt x="165" y="47"/>
                  </a:lnTo>
                  <a:lnTo>
                    <a:pt x="165" y="50"/>
                  </a:lnTo>
                  <a:lnTo>
                    <a:pt x="165" y="56"/>
                  </a:lnTo>
                  <a:lnTo>
                    <a:pt x="165" y="59"/>
                  </a:lnTo>
                  <a:lnTo>
                    <a:pt x="165" y="62"/>
                  </a:lnTo>
                  <a:lnTo>
                    <a:pt x="165" y="65"/>
                  </a:lnTo>
                  <a:lnTo>
                    <a:pt x="165" y="68"/>
                  </a:lnTo>
                  <a:lnTo>
                    <a:pt x="165" y="71"/>
                  </a:lnTo>
                  <a:lnTo>
                    <a:pt x="162" y="74"/>
                  </a:lnTo>
                  <a:lnTo>
                    <a:pt x="162" y="77"/>
                  </a:lnTo>
                  <a:lnTo>
                    <a:pt x="162" y="83"/>
                  </a:lnTo>
                  <a:lnTo>
                    <a:pt x="162" y="85"/>
                  </a:lnTo>
                  <a:lnTo>
                    <a:pt x="162" y="88"/>
                  </a:lnTo>
                  <a:lnTo>
                    <a:pt x="162" y="91"/>
                  </a:lnTo>
                  <a:lnTo>
                    <a:pt x="162" y="97"/>
                  </a:lnTo>
                  <a:lnTo>
                    <a:pt x="162" y="100"/>
                  </a:lnTo>
                  <a:lnTo>
                    <a:pt x="162" y="103"/>
                  </a:lnTo>
                  <a:lnTo>
                    <a:pt x="162" y="109"/>
                  </a:lnTo>
                  <a:lnTo>
                    <a:pt x="162" y="112"/>
                  </a:lnTo>
                  <a:lnTo>
                    <a:pt x="162" y="115"/>
                  </a:lnTo>
                  <a:lnTo>
                    <a:pt x="162" y="118"/>
                  </a:lnTo>
                  <a:lnTo>
                    <a:pt x="162" y="124"/>
                  </a:lnTo>
                  <a:lnTo>
                    <a:pt x="162" y="127"/>
                  </a:lnTo>
                  <a:lnTo>
                    <a:pt x="159" y="129"/>
                  </a:lnTo>
                  <a:lnTo>
                    <a:pt x="159" y="135"/>
                  </a:lnTo>
                  <a:lnTo>
                    <a:pt x="159" y="138"/>
                  </a:lnTo>
                  <a:lnTo>
                    <a:pt x="159" y="141"/>
                  </a:lnTo>
                  <a:lnTo>
                    <a:pt x="159" y="144"/>
                  </a:lnTo>
                  <a:lnTo>
                    <a:pt x="156" y="150"/>
                  </a:lnTo>
                  <a:lnTo>
                    <a:pt x="156" y="153"/>
                  </a:lnTo>
                  <a:lnTo>
                    <a:pt x="156" y="156"/>
                  </a:lnTo>
                  <a:lnTo>
                    <a:pt x="156" y="159"/>
                  </a:lnTo>
                  <a:lnTo>
                    <a:pt x="153" y="165"/>
                  </a:lnTo>
                  <a:lnTo>
                    <a:pt x="153" y="168"/>
                  </a:lnTo>
                  <a:lnTo>
                    <a:pt x="153" y="171"/>
                  </a:lnTo>
                  <a:lnTo>
                    <a:pt x="153" y="173"/>
                  </a:lnTo>
                  <a:lnTo>
                    <a:pt x="153" y="179"/>
                  </a:lnTo>
                  <a:lnTo>
                    <a:pt x="150" y="182"/>
                  </a:lnTo>
                  <a:lnTo>
                    <a:pt x="150" y="185"/>
                  </a:lnTo>
                  <a:lnTo>
                    <a:pt x="150" y="188"/>
                  </a:lnTo>
                  <a:lnTo>
                    <a:pt x="150" y="194"/>
                  </a:lnTo>
                  <a:lnTo>
                    <a:pt x="147" y="197"/>
                  </a:lnTo>
                  <a:lnTo>
                    <a:pt x="147" y="200"/>
                  </a:lnTo>
                  <a:lnTo>
                    <a:pt x="147" y="203"/>
                  </a:lnTo>
                  <a:lnTo>
                    <a:pt x="147" y="209"/>
                  </a:lnTo>
                  <a:lnTo>
                    <a:pt x="144" y="212"/>
                  </a:lnTo>
                  <a:lnTo>
                    <a:pt x="144" y="215"/>
                  </a:lnTo>
                  <a:lnTo>
                    <a:pt x="144" y="217"/>
                  </a:lnTo>
                  <a:lnTo>
                    <a:pt x="144" y="223"/>
                  </a:lnTo>
                  <a:lnTo>
                    <a:pt x="144" y="226"/>
                  </a:lnTo>
                  <a:lnTo>
                    <a:pt x="141" y="229"/>
                  </a:lnTo>
                  <a:lnTo>
                    <a:pt x="141" y="232"/>
                  </a:lnTo>
                  <a:lnTo>
                    <a:pt x="141" y="235"/>
                  </a:lnTo>
                  <a:lnTo>
                    <a:pt x="141" y="241"/>
                  </a:lnTo>
                  <a:lnTo>
                    <a:pt x="141" y="244"/>
                  </a:lnTo>
                  <a:lnTo>
                    <a:pt x="138" y="247"/>
                  </a:lnTo>
                  <a:lnTo>
                    <a:pt x="138" y="250"/>
                  </a:lnTo>
                  <a:lnTo>
                    <a:pt x="138" y="253"/>
                  </a:lnTo>
                  <a:lnTo>
                    <a:pt x="138" y="250"/>
                  </a:lnTo>
                  <a:lnTo>
                    <a:pt x="135" y="247"/>
                  </a:lnTo>
                  <a:lnTo>
                    <a:pt x="133" y="244"/>
                  </a:lnTo>
                  <a:lnTo>
                    <a:pt x="130" y="244"/>
                  </a:lnTo>
                  <a:lnTo>
                    <a:pt x="127" y="244"/>
                  </a:lnTo>
                  <a:lnTo>
                    <a:pt x="124" y="244"/>
                  </a:lnTo>
                  <a:lnTo>
                    <a:pt x="121" y="244"/>
                  </a:lnTo>
                  <a:lnTo>
                    <a:pt x="118" y="244"/>
                  </a:lnTo>
                  <a:lnTo>
                    <a:pt x="118" y="241"/>
                  </a:lnTo>
                  <a:lnTo>
                    <a:pt x="118" y="238"/>
                  </a:lnTo>
                  <a:lnTo>
                    <a:pt x="118" y="235"/>
                  </a:lnTo>
                  <a:lnTo>
                    <a:pt x="118" y="232"/>
                  </a:lnTo>
                  <a:lnTo>
                    <a:pt x="121" y="232"/>
                  </a:lnTo>
                  <a:lnTo>
                    <a:pt x="118" y="232"/>
                  </a:lnTo>
                  <a:lnTo>
                    <a:pt x="118" y="229"/>
                  </a:lnTo>
                  <a:lnTo>
                    <a:pt x="115" y="229"/>
                  </a:lnTo>
                  <a:lnTo>
                    <a:pt x="115" y="226"/>
                  </a:lnTo>
                  <a:lnTo>
                    <a:pt x="112" y="226"/>
                  </a:lnTo>
                  <a:lnTo>
                    <a:pt x="112" y="223"/>
                  </a:lnTo>
                  <a:lnTo>
                    <a:pt x="109" y="223"/>
                  </a:lnTo>
                  <a:lnTo>
                    <a:pt x="109" y="220"/>
                  </a:lnTo>
                  <a:lnTo>
                    <a:pt x="109" y="217"/>
                  </a:lnTo>
                  <a:lnTo>
                    <a:pt x="106" y="217"/>
                  </a:lnTo>
                  <a:lnTo>
                    <a:pt x="103" y="217"/>
                  </a:lnTo>
                  <a:lnTo>
                    <a:pt x="97" y="217"/>
                  </a:lnTo>
                  <a:lnTo>
                    <a:pt x="94" y="217"/>
                  </a:lnTo>
                  <a:lnTo>
                    <a:pt x="91" y="215"/>
                  </a:lnTo>
                  <a:lnTo>
                    <a:pt x="88" y="215"/>
                  </a:lnTo>
                  <a:lnTo>
                    <a:pt x="86" y="215"/>
                  </a:lnTo>
                  <a:lnTo>
                    <a:pt x="83" y="215"/>
                  </a:lnTo>
                  <a:lnTo>
                    <a:pt x="80" y="215"/>
                  </a:lnTo>
                  <a:lnTo>
                    <a:pt x="80" y="212"/>
                  </a:lnTo>
                  <a:lnTo>
                    <a:pt x="77" y="212"/>
                  </a:lnTo>
                  <a:lnTo>
                    <a:pt x="80" y="209"/>
                  </a:lnTo>
                  <a:lnTo>
                    <a:pt x="77" y="209"/>
                  </a:lnTo>
                  <a:lnTo>
                    <a:pt x="74" y="209"/>
                  </a:lnTo>
                  <a:lnTo>
                    <a:pt x="71" y="209"/>
                  </a:lnTo>
                  <a:lnTo>
                    <a:pt x="68" y="209"/>
                  </a:lnTo>
                  <a:lnTo>
                    <a:pt x="65" y="209"/>
                  </a:lnTo>
                  <a:lnTo>
                    <a:pt x="65" y="206"/>
                  </a:lnTo>
                  <a:lnTo>
                    <a:pt x="62" y="203"/>
                  </a:lnTo>
                  <a:lnTo>
                    <a:pt x="59" y="206"/>
                  </a:lnTo>
                  <a:lnTo>
                    <a:pt x="56" y="206"/>
                  </a:lnTo>
                  <a:lnTo>
                    <a:pt x="56" y="203"/>
                  </a:lnTo>
                  <a:lnTo>
                    <a:pt x="53" y="203"/>
                  </a:lnTo>
                  <a:lnTo>
                    <a:pt x="50" y="203"/>
                  </a:lnTo>
                  <a:lnTo>
                    <a:pt x="47" y="203"/>
                  </a:lnTo>
                  <a:lnTo>
                    <a:pt x="44" y="200"/>
                  </a:lnTo>
                  <a:lnTo>
                    <a:pt x="42" y="200"/>
                  </a:lnTo>
                  <a:lnTo>
                    <a:pt x="39" y="200"/>
                  </a:lnTo>
                  <a:lnTo>
                    <a:pt x="36" y="200"/>
                  </a:lnTo>
                  <a:lnTo>
                    <a:pt x="33" y="200"/>
                  </a:lnTo>
                  <a:lnTo>
                    <a:pt x="33" y="203"/>
                  </a:lnTo>
                  <a:lnTo>
                    <a:pt x="30" y="203"/>
                  </a:lnTo>
                  <a:lnTo>
                    <a:pt x="27" y="203"/>
                  </a:lnTo>
                  <a:lnTo>
                    <a:pt x="24" y="203"/>
                  </a:lnTo>
                  <a:lnTo>
                    <a:pt x="21" y="203"/>
                  </a:lnTo>
                  <a:lnTo>
                    <a:pt x="18" y="203"/>
                  </a:lnTo>
                  <a:lnTo>
                    <a:pt x="18" y="200"/>
                  </a:lnTo>
                  <a:lnTo>
                    <a:pt x="18" y="197"/>
                  </a:lnTo>
                  <a:lnTo>
                    <a:pt x="15" y="197"/>
                  </a:lnTo>
                  <a:lnTo>
                    <a:pt x="15" y="194"/>
                  </a:lnTo>
                  <a:lnTo>
                    <a:pt x="15" y="191"/>
                  </a:lnTo>
                  <a:lnTo>
                    <a:pt x="15" y="188"/>
                  </a:lnTo>
                  <a:lnTo>
                    <a:pt x="15" y="185"/>
                  </a:lnTo>
                  <a:lnTo>
                    <a:pt x="15" y="182"/>
                  </a:lnTo>
                  <a:lnTo>
                    <a:pt x="18" y="182"/>
                  </a:lnTo>
                  <a:lnTo>
                    <a:pt x="18" y="179"/>
                  </a:lnTo>
                  <a:lnTo>
                    <a:pt x="18" y="176"/>
                  </a:lnTo>
                  <a:lnTo>
                    <a:pt x="15" y="176"/>
                  </a:lnTo>
                  <a:lnTo>
                    <a:pt x="15" y="173"/>
                  </a:lnTo>
                  <a:lnTo>
                    <a:pt x="15" y="171"/>
                  </a:lnTo>
                  <a:lnTo>
                    <a:pt x="15" y="168"/>
                  </a:lnTo>
                  <a:lnTo>
                    <a:pt x="12" y="168"/>
                  </a:lnTo>
                  <a:lnTo>
                    <a:pt x="12" y="165"/>
                  </a:lnTo>
                  <a:lnTo>
                    <a:pt x="9" y="165"/>
                  </a:lnTo>
                  <a:lnTo>
                    <a:pt x="9" y="162"/>
                  </a:lnTo>
                  <a:lnTo>
                    <a:pt x="6" y="159"/>
                  </a:lnTo>
                  <a:lnTo>
                    <a:pt x="3" y="159"/>
                  </a:lnTo>
                  <a:lnTo>
                    <a:pt x="3" y="156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6" y="147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6" y="138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7"/>
                  </a:lnTo>
                  <a:lnTo>
                    <a:pt x="3" y="121"/>
                  </a:lnTo>
                  <a:lnTo>
                    <a:pt x="0" y="118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6" y="118"/>
                  </a:lnTo>
                  <a:lnTo>
                    <a:pt x="6" y="115"/>
                  </a:lnTo>
                  <a:lnTo>
                    <a:pt x="9" y="115"/>
                  </a:lnTo>
                  <a:lnTo>
                    <a:pt x="9" y="112"/>
                  </a:lnTo>
                  <a:lnTo>
                    <a:pt x="9" y="109"/>
                  </a:lnTo>
                  <a:lnTo>
                    <a:pt x="12" y="109"/>
                  </a:lnTo>
                  <a:lnTo>
                    <a:pt x="12" y="106"/>
                  </a:lnTo>
                  <a:lnTo>
                    <a:pt x="9" y="103"/>
                  </a:lnTo>
                  <a:lnTo>
                    <a:pt x="9" y="100"/>
                  </a:lnTo>
                  <a:lnTo>
                    <a:pt x="12" y="100"/>
                  </a:lnTo>
                  <a:lnTo>
                    <a:pt x="12" y="97"/>
                  </a:lnTo>
                  <a:lnTo>
                    <a:pt x="9" y="97"/>
                  </a:lnTo>
                  <a:lnTo>
                    <a:pt x="9" y="94"/>
                  </a:lnTo>
                  <a:lnTo>
                    <a:pt x="9" y="91"/>
                  </a:lnTo>
                  <a:lnTo>
                    <a:pt x="9" y="88"/>
                  </a:lnTo>
                  <a:lnTo>
                    <a:pt x="12" y="88"/>
                  </a:lnTo>
                  <a:lnTo>
                    <a:pt x="15" y="85"/>
                  </a:lnTo>
                  <a:lnTo>
                    <a:pt x="18" y="85"/>
                  </a:lnTo>
                  <a:lnTo>
                    <a:pt x="18" y="83"/>
                  </a:lnTo>
                  <a:lnTo>
                    <a:pt x="18" y="80"/>
                  </a:lnTo>
                  <a:lnTo>
                    <a:pt x="18" y="77"/>
                  </a:lnTo>
                  <a:lnTo>
                    <a:pt x="21" y="77"/>
                  </a:lnTo>
                  <a:lnTo>
                    <a:pt x="21" y="74"/>
                  </a:lnTo>
                  <a:lnTo>
                    <a:pt x="21" y="71"/>
                  </a:lnTo>
                  <a:lnTo>
                    <a:pt x="21" y="68"/>
                  </a:lnTo>
                  <a:lnTo>
                    <a:pt x="24" y="65"/>
                  </a:lnTo>
                  <a:lnTo>
                    <a:pt x="24" y="62"/>
                  </a:lnTo>
                  <a:lnTo>
                    <a:pt x="27" y="59"/>
                  </a:lnTo>
                  <a:lnTo>
                    <a:pt x="30" y="59"/>
                  </a:lnTo>
                  <a:lnTo>
                    <a:pt x="30" y="56"/>
                  </a:lnTo>
                  <a:lnTo>
                    <a:pt x="30" y="53"/>
                  </a:lnTo>
                  <a:lnTo>
                    <a:pt x="33" y="53"/>
                  </a:lnTo>
                  <a:lnTo>
                    <a:pt x="33" y="50"/>
                  </a:lnTo>
                  <a:lnTo>
                    <a:pt x="33" y="47"/>
                  </a:lnTo>
                  <a:lnTo>
                    <a:pt x="33" y="44"/>
                  </a:lnTo>
                  <a:lnTo>
                    <a:pt x="33" y="42"/>
                  </a:lnTo>
                  <a:lnTo>
                    <a:pt x="33" y="39"/>
                  </a:lnTo>
                  <a:lnTo>
                    <a:pt x="33" y="36"/>
                  </a:lnTo>
                  <a:lnTo>
                    <a:pt x="36" y="36"/>
                  </a:lnTo>
                  <a:lnTo>
                    <a:pt x="36" y="33"/>
                  </a:lnTo>
                  <a:lnTo>
                    <a:pt x="36" y="3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Freeform 10"/>
            <p:cNvSpPr>
              <a:spLocks/>
            </p:cNvSpPr>
            <p:nvPr/>
          </p:nvSpPr>
          <p:spPr bwMode="auto">
            <a:xfrm>
              <a:off x="1264571" y="2282683"/>
              <a:ext cx="254493" cy="232569"/>
            </a:xfrm>
            <a:custGeom>
              <a:avLst/>
              <a:gdLst>
                <a:gd name="T0" fmla="*/ 2147483647 w 117"/>
                <a:gd name="T1" fmla="*/ 2147483647 h 132"/>
                <a:gd name="T2" fmla="*/ 2147483647 w 117"/>
                <a:gd name="T3" fmla="*/ 2147483647 h 132"/>
                <a:gd name="T4" fmla="*/ 2147483647 w 117"/>
                <a:gd name="T5" fmla="*/ 2147483647 h 132"/>
                <a:gd name="T6" fmla="*/ 2147483647 w 117"/>
                <a:gd name="T7" fmla="*/ 2147483647 h 132"/>
                <a:gd name="T8" fmla="*/ 2147483647 w 117"/>
                <a:gd name="T9" fmla="*/ 2147483647 h 132"/>
                <a:gd name="T10" fmla="*/ 2147483647 w 117"/>
                <a:gd name="T11" fmla="*/ 2147483647 h 132"/>
                <a:gd name="T12" fmla="*/ 2147483647 w 117"/>
                <a:gd name="T13" fmla="*/ 2147483647 h 132"/>
                <a:gd name="T14" fmla="*/ 2147483647 w 117"/>
                <a:gd name="T15" fmla="*/ 2147483647 h 132"/>
                <a:gd name="T16" fmla="*/ 2147483647 w 117"/>
                <a:gd name="T17" fmla="*/ 2147483647 h 132"/>
                <a:gd name="T18" fmla="*/ 2147483647 w 117"/>
                <a:gd name="T19" fmla="*/ 2147483647 h 132"/>
                <a:gd name="T20" fmla="*/ 2147483647 w 117"/>
                <a:gd name="T21" fmla="*/ 2147483647 h 132"/>
                <a:gd name="T22" fmla="*/ 2147483647 w 117"/>
                <a:gd name="T23" fmla="*/ 2147483647 h 132"/>
                <a:gd name="T24" fmla="*/ 2147483647 w 117"/>
                <a:gd name="T25" fmla="*/ 2147483647 h 132"/>
                <a:gd name="T26" fmla="*/ 2147483647 w 117"/>
                <a:gd name="T27" fmla="*/ 2147483647 h 132"/>
                <a:gd name="T28" fmla="*/ 2147483647 w 117"/>
                <a:gd name="T29" fmla="*/ 2147483647 h 132"/>
                <a:gd name="T30" fmla="*/ 2147483647 w 117"/>
                <a:gd name="T31" fmla="*/ 2147483647 h 132"/>
                <a:gd name="T32" fmla="*/ 2147483647 w 117"/>
                <a:gd name="T33" fmla="*/ 2147483647 h 132"/>
                <a:gd name="T34" fmla="*/ 2147483647 w 117"/>
                <a:gd name="T35" fmla="*/ 2147483647 h 132"/>
                <a:gd name="T36" fmla="*/ 2147483647 w 117"/>
                <a:gd name="T37" fmla="*/ 2147483647 h 132"/>
                <a:gd name="T38" fmla="*/ 2147483647 w 117"/>
                <a:gd name="T39" fmla="*/ 2147483647 h 132"/>
                <a:gd name="T40" fmla="*/ 2147483647 w 117"/>
                <a:gd name="T41" fmla="*/ 0 h 132"/>
                <a:gd name="T42" fmla="*/ 2147483647 w 117"/>
                <a:gd name="T43" fmla="*/ 2147483647 h 132"/>
                <a:gd name="T44" fmla="*/ 2147483647 w 117"/>
                <a:gd name="T45" fmla="*/ 2147483647 h 132"/>
                <a:gd name="T46" fmla="*/ 2147483647 w 117"/>
                <a:gd name="T47" fmla="*/ 2147483647 h 132"/>
                <a:gd name="T48" fmla="*/ 2147483647 w 117"/>
                <a:gd name="T49" fmla="*/ 2147483647 h 132"/>
                <a:gd name="T50" fmla="*/ 2147483647 w 117"/>
                <a:gd name="T51" fmla="*/ 2147483647 h 132"/>
                <a:gd name="T52" fmla="*/ 2147483647 w 117"/>
                <a:gd name="T53" fmla="*/ 2147483647 h 132"/>
                <a:gd name="T54" fmla="*/ 2147483647 w 117"/>
                <a:gd name="T55" fmla="*/ 2147483647 h 132"/>
                <a:gd name="T56" fmla="*/ 2147483647 w 117"/>
                <a:gd name="T57" fmla="*/ 2147483647 h 132"/>
                <a:gd name="T58" fmla="*/ 2147483647 w 117"/>
                <a:gd name="T59" fmla="*/ 2147483647 h 132"/>
                <a:gd name="T60" fmla="*/ 2147483647 w 117"/>
                <a:gd name="T61" fmla="*/ 2147483647 h 132"/>
                <a:gd name="T62" fmla="*/ 2147483647 w 117"/>
                <a:gd name="T63" fmla="*/ 2147483647 h 132"/>
                <a:gd name="T64" fmla="*/ 2147483647 w 117"/>
                <a:gd name="T65" fmla="*/ 2147483647 h 132"/>
                <a:gd name="T66" fmla="*/ 2147483647 w 117"/>
                <a:gd name="T67" fmla="*/ 2147483647 h 132"/>
                <a:gd name="T68" fmla="*/ 2147483647 w 117"/>
                <a:gd name="T69" fmla="*/ 2147483647 h 132"/>
                <a:gd name="T70" fmla="*/ 2147483647 w 117"/>
                <a:gd name="T71" fmla="*/ 2147483647 h 132"/>
                <a:gd name="T72" fmla="*/ 2147483647 w 117"/>
                <a:gd name="T73" fmla="*/ 2147483647 h 132"/>
                <a:gd name="T74" fmla="*/ 2147483647 w 117"/>
                <a:gd name="T75" fmla="*/ 2147483647 h 132"/>
                <a:gd name="T76" fmla="*/ 2147483647 w 117"/>
                <a:gd name="T77" fmla="*/ 2147483647 h 132"/>
                <a:gd name="T78" fmla="*/ 2147483647 w 117"/>
                <a:gd name="T79" fmla="*/ 2147483647 h 132"/>
                <a:gd name="T80" fmla="*/ 2147483647 w 117"/>
                <a:gd name="T81" fmla="*/ 2147483647 h 132"/>
                <a:gd name="T82" fmla="*/ 2147483647 w 117"/>
                <a:gd name="T83" fmla="*/ 2147483647 h 132"/>
                <a:gd name="T84" fmla="*/ 2147483647 w 117"/>
                <a:gd name="T85" fmla="*/ 2147483647 h 132"/>
                <a:gd name="T86" fmla="*/ 2147483647 w 117"/>
                <a:gd name="T87" fmla="*/ 2147483647 h 132"/>
                <a:gd name="T88" fmla="*/ 2147483647 w 117"/>
                <a:gd name="T89" fmla="*/ 2147483647 h 132"/>
                <a:gd name="T90" fmla="*/ 2147483647 w 117"/>
                <a:gd name="T91" fmla="*/ 2147483647 h 132"/>
                <a:gd name="T92" fmla="*/ 2147483647 w 117"/>
                <a:gd name="T93" fmla="*/ 2147483647 h 132"/>
                <a:gd name="T94" fmla="*/ 2147483647 w 117"/>
                <a:gd name="T95" fmla="*/ 2147483647 h 132"/>
                <a:gd name="T96" fmla="*/ 2147483647 w 117"/>
                <a:gd name="T97" fmla="*/ 2147483647 h 132"/>
                <a:gd name="T98" fmla="*/ 2147483647 w 117"/>
                <a:gd name="T99" fmla="*/ 2147483647 h 132"/>
                <a:gd name="T100" fmla="*/ 2147483647 w 117"/>
                <a:gd name="T101" fmla="*/ 2147483647 h 132"/>
                <a:gd name="T102" fmla="*/ 2147483647 w 117"/>
                <a:gd name="T103" fmla="*/ 2147483647 h 132"/>
                <a:gd name="T104" fmla="*/ 2147483647 w 117"/>
                <a:gd name="T105" fmla="*/ 2147483647 h 132"/>
                <a:gd name="T106" fmla="*/ 2147483647 w 117"/>
                <a:gd name="T107" fmla="*/ 2147483647 h 132"/>
                <a:gd name="T108" fmla="*/ 2147483647 w 117"/>
                <a:gd name="T109" fmla="*/ 2147483647 h 132"/>
                <a:gd name="T110" fmla="*/ 2147483647 w 117"/>
                <a:gd name="T111" fmla="*/ 2147483647 h 132"/>
                <a:gd name="T112" fmla="*/ 2147483647 w 117"/>
                <a:gd name="T113" fmla="*/ 2147483647 h 132"/>
                <a:gd name="T114" fmla="*/ 2147483647 w 117"/>
                <a:gd name="T115" fmla="*/ 2147483647 h 132"/>
                <a:gd name="T116" fmla="*/ 2147483647 w 117"/>
                <a:gd name="T117" fmla="*/ 2147483647 h 132"/>
                <a:gd name="T118" fmla="*/ 2147483647 w 117"/>
                <a:gd name="T119" fmla="*/ 2147483647 h 132"/>
                <a:gd name="T120" fmla="*/ 2147483647 w 117"/>
                <a:gd name="T121" fmla="*/ 2147483647 h 132"/>
                <a:gd name="T122" fmla="*/ 2147483647 w 117"/>
                <a:gd name="T123" fmla="*/ 2147483647 h 132"/>
                <a:gd name="T124" fmla="*/ 0 w 117"/>
                <a:gd name="T125" fmla="*/ 2147483647 h 13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7"/>
                <a:gd name="T190" fmla="*/ 0 h 132"/>
                <a:gd name="T191" fmla="*/ 117 w 117"/>
                <a:gd name="T192" fmla="*/ 132 h 13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7" h="132">
                  <a:moveTo>
                    <a:pt x="0" y="88"/>
                  </a:moveTo>
                  <a:lnTo>
                    <a:pt x="3" y="88"/>
                  </a:lnTo>
                  <a:lnTo>
                    <a:pt x="6" y="88"/>
                  </a:lnTo>
                  <a:lnTo>
                    <a:pt x="9" y="88"/>
                  </a:lnTo>
                  <a:lnTo>
                    <a:pt x="9" y="91"/>
                  </a:lnTo>
                  <a:lnTo>
                    <a:pt x="9" y="94"/>
                  </a:lnTo>
                  <a:lnTo>
                    <a:pt x="12" y="94"/>
                  </a:lnTo>
                  <a:lnTo>
                    <a:pt x="15" y="94"/>
                  </a:lnTo>
                  <a:lnTo>
                    <a:pt x="17" y="94"/>
                  </a:lnTo>
                  <a:lnTo>
                    <a:pt x="17" y="91"/>
                  </a:lnTo>
                  <a:lnTo>
                    <a:pt x="20" y="91"/>
                  </a:lnTo>
                  <a:lnTo>
                    <a:pt x="20" y="88"/>
                  </a:lnTo>
                  <a:lnTo>
                    <a:pt x="20" y="85"/>
                  </a:lnTo>
                  <a:lnTo>
                    <a:pt x="23" y="85"/>
                  </a:lnTo>
                  <a:lnTo>
                    <a:pt x="20" y="85"/>
                  </a:lnTo>
                  <a:lnTo>
                    <a:pt x="20" y="82"/>
                  </a:lnTo>
                  <a:lnTo>
                    <a:pt x="20" y="79"/>
                  </a:lnTo>
                  <a:lnTo>
                    <a:pt x="23" y="79"/>
                  </a:lnTo>
                  <a:lnTo>
                    <a:pt x="23" y="82"/>
                  </a:lnTo>
                  <a:lnTo>
                    <a:pt x="23" y="79"/>
                  </a:lnTo>
                  <a:lnTo>
                    <a:pt x="26" y="79"/>
                  </a:lnTo>
                  <a:lnTo>
                    <a:pt x="29" y="79"/>
                  </a:lnTo>
                  <a:lnTo>
                    <a:pt x="29" y="76"/>
                  </a:lnTo>
                  <a:lnTo>
                    <a:pt x="29" y="73"/>
                  </a:lnTo>
                  <a:lnTo>
                    <a:pt x="32" y="73"/>
                  </a:lnTo>
                  <a:lnTo>
                    <a:pt x="32" y="70"/>
                  </a:lnTo>
                  <a:lnTo>
                    <a:pt x="35" y="70"/>
                  </a:lnTo>
                  <a:lnTo>
                    <a:pt x="38" y="70"/>
                  </a:lnTo>
                  <a:lnTo>
                    <a:pt x="41" y="70"/>
                  </a:lnTo>
                  <a:lnTo>
                    <a:pt x="44" y="70"/>
                  </a:lnTo>
                  <a:lnTo>
                    <a:pt x="44" y="67"/>
                  </a:lnTo>
                  <a:lnTo>
                    <a:pt x="47" y="67"/>
                  </a:lnTo>
                  <a:lnTo>
                    <a:pt x="47" y="65"/>
                  </a:lnTo>
                  <a:lnTo>
                    <a:pt x="50" y="65"/>
                  </a:lnTo>
                  <a:lnTo>
                    <a:pt x="53" y="65"/>
                  </a:lnTo>
                  <a:lnTo>
                    <a:pt x="56" y="65"/>
                  </a:lnTo>
                  <a:lnTo>
                    <a:pt x="56" y="62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56"/>
                  </a:lnTo>
                  <a:lnTo>
                    <a:pt x="59" y="59"/>
                  </a:lnTo>
                  <a:lnTo>
                    <a:pt x="61" y="59"/>
                  </a:lnTo>
                  <a:lnTo>
                    <a:pt x="61" y="56"/>
                  </a:lnTo>
                  <a:lnTo>
                    <a:pt x="64" y="56"/>
                  </a:lnTo>
                  <a:lnTo>
                    <a:pt x="64" y="53"/>
                  </a:lnTo>
                  <a:lnTo>
                    <a:pt x="61" y="53"/>
                  </a:lnTo>
                  <a:lnTo>
                    <a:pt x="61" y="50"/>
                  </a:lnTo>
                  <a:lnTo>
                    <a:pt x="64" y="50"/>
                  </a:lnTo>
                  <a:lnTo>
                    <a:pt x="67" y="50"/>
                  </a:lnTo>
                  <a:lnTo>
                    <a:pt x="67" y="47"/>
                  </a:lnTo>
                  <a:lnTo>
                    <a:pt x="67" y="44"/>
                  </a:lnTo>
                  <a:lnTo>
                    <a:pt x="70" y="44"/>
                  </a:lnTo>
                  <a:lnTo>
                    <a:pt x="70" y="41"/>
                  </a:lnTo>
                  <a:lnTo>
                    <a:pt x="70" y="38"/>
                  </a:lnTo>
                  <a:lnTo>
                    <a:pt x="70" y="35"/>
                  </a:lnTo>
                  <a:lnTo>
                    <a:pt x="73" y="35"/>
                  </a:lnTo>
                  <a:lnTo>
                    <a:pt x="73" y="32"/>
                  </a:lnTo>
                  <a:lnTo>
                    <a:pt x="70" y="32"/>
                  </a:lnTo>
                  <a:lnTo>
                    <a:pt x="70" y="29"/>
                  </a:lnTo>
                  <a:lnTo>
                    <a:pt x="73" y="29"/>
                  </a:lnTo>
                  <a:lnTo>
                    <a:pt x="73" y="26"/>
                  </a:lnTo>
                  <a:lnTo>
                    <a:pt x="70" y="26"/>
                  </a:lnTo>
                  <a:lnTo>
                    <a:pt x="70" y="24"/>
                  </a:lnTo>
                  <a:lnTo>
                    <a:pt x="73" y="24"/>
                  </a:lnTo>
                  <a:lnTo>
                    <a:pt x="73" y="21"/>
                  </a:lnTo>
                  <a:lnTo>
                    <a:pt x="73" y="18"/>
                  </a:lnTo>
                  <a:lnTo>
                    <a:pt x="76" y="18"/>
                  </a:lnTo>
                  <a:lnTo>
                    <a:pt x="76" y="15"/>
                  </a:lnTo>
                  <a:lnTo>
                    <a:pt x="73" y="12"/>
                  </a:lnTo>
                  <a:lnTo>
                    <a:pt x="73" y="9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94" y="3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0" y="3"/>
                  </a:lnTo>
                  <a:lnTo>
                    <a:pt x="100" y="6"/>
                  </a:lnTo>
                  <a:lnTo>
                    <a:pt x="100" y="3"/>
                  </a:lnTo>
                  <a:lnTo>
                    <a:pt x="103" y="3"/>
                  </a:lnTo>
                  <a:lnTo>
                    <a:pt x="105" y="3"/>
                  </a:lnTo>
                  <a:lnTo>
                    <a:pt x="105" y="6"/>
                  </a:lnTo>
                  <a:lnTo>
                    <a:pt x="105" y="9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5" y="6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11" y="9"/>
                  </a:lnTo>
                  <a:lnTo>
                    <a:pt x="111" y="12"/>
                  </a:lnTo>
                  <a:lnTo>
                    <a:pt x="111" y="15"/>
                  </a:lnTo>
                  <a:lnTo>
                    <a:pt x="111" y="18"/>
                  </a:lnTo>
                  <a:lnTo>
                    <a:pt x="111" y="21"/>
                  </a:lnTo>
                  <a:lnTo>
                    <a:pt x="111" y="24"/>
                  </a:lnTo>
                  <a:lnTo>
                    <a:pt x="111" y="26"/>
                  </a:lnTo>
                  <a:lnTo>
                    <a:pt x="114" y="26"/>
                  </a:lnTo>
                  <a:lnTo>
                    <a:pt x="114" y="29"/>
                  </a:lnTo>
                  <a:lnTo>
                    <a:pt x="114" y="32"/>
                  </a:lnTo>
                  <a:lnTo>
                    <a:pt x="114" y="35"/>
                  </a:lnTo>
                  <a:lnTo>
                    <a:pt x="117" y="35"/>
                  </a:lnTo>
                  <a:lnTo>
                    <a:pt x="117" y="38"/>
                  </a:lnTo>
                  <a:lnTo>
                    <a:pt x="117" y="41"/>
                  </a:lnTo>
                  <a:lnTo>
                    <a:pt x="117" y="44"/>
                  </a:lnTo>
                  <a:lnTo>
                    <a:pt x="117" y="47"/>
                  </a:lnTo>
                  <a:lnTo>
                    <a:pt x="114" y="47"/>
                  </a:lnTo>
                  <a:lnTo>
                    <a:pt x="114" y="50"/>
                  </a:lnTo>
                  <a:lnTo>
                    <a:pt x="114" y="53"/>
                  </a:lnTo>
                  <a:lnTo>
                    <a:pt x="114" y="56"/>
                  </a:lnTo>
                  <a:lnTo>
                    <a:pt x="111" y="56"/>
                  </a:lnTo>
                  <a:lnTo>
                    <a:pt x="114" y="56"/>
                  </a:lnTo>
                  <a:lnTo>
                    <a:pt x="111" y="56"/>
                  </a:lnTo>
                  <a:lnTo>
                    <a:pt x="114" y="56"/>
                  </a:lnTo>
                  <a:lnTo>
                    <a:pt x="114" y="59"/>
                  </a:lnTo>
                  <a:lnTo>
                    <a:pt x="111" y="59"/>
                  </a:lnTo>
                  <a:lnTo>
                    <a:pt x="111" y="62"/>
                  </a:lnTo>
                  <a:lnTo>
                    <a:pt x="111" y="65"/>
                  </a:lnTo>
                  <a:lnTo>
                    <a:pt x="111" y="67"/>
                  </a:lnTo>
                  <a:lnTo>
                    <a:pt x="111" y="65"/>
                  </a:lnTo>
                  <a:lnTo>
                    <a:pt x="111" y="67"/>
                  </a:lnTo>
                  <a:lnTo>
                    <a:pt x="114" y="67"/>
                  </a:lnTo>
                  <a:lnTo>
                    <a:pt x="111" y="67"/>
                  </a:lnTo>
                  <a:lnTo>
                    <a:pt x="111" y="70"/>
                  </a:lnTo>
                  <a:lnTo>
                    <a:pt x="114" y="70"/>
                  </a:lnTo>
                  <a:lnTo>
                    <a:pt x="114" y="73"/>
                  </a:lnTo>
                  <a:lnTo>
                    <a:pt x="114" y="70"/>
                  </a:lnTo>
                  <a:lnTo>
                    <a:pt x="114" y="73"/>
                  </a:lnTo>
                  <a:lnTo>
                    <a:pt x="111" y="73"/>
                  </a:lnTo>
                  <a:lnTo>
                    <a:pt x="114" y="73"/>
                  </a:lnTo>
                  <a:lnTo>
                    <a:pt x="111" y="73"/>
                  </a:lnTo>
                  <a:lnTo>
                    <a:pt x="114" y="73"/>
                  </a:lnTo>
                  <a:lnTo>
                    <a:pt x="114" y="76"/>
                  </a:lnTo>
                  <a:lnTo>
                    <a:pt x="111" y="76"/>
                  </a:lnTo>
                  <a:lnTo>
                    <a:pt x="114" y="76"/>
                  </a:lnTo>
                  <a:lnTo>
                    <a:pt x="111" y="76"/>
                  </a:lnTo>
                  <a:lnTo>
                    <a:pt x="111" y="79"/>
                  </a:lnTo>
                  <a:lnTo>
                    <a:pt x="108" y="79"/>
                  </a:lnTo>
                  <a:lnTo>
                    <a:pt x="111" y="79"/>
                  </a:lnTo>
                  <a:lnTo>
                    <a:pt x="108" y="79"/>
                  </a:lnTo>
                  <a:lnTo>
                    <a:pt x="108" y="82"/>
                  </a:lnTo>
                  <a:lnTo>
                    <a:pt x="105" y="82"/>
                  </a:lnTo>
                  <a:lnTo>
                    <a:pt x="108" y="82"/>
                  </a:lnTo>
                  <a:lnTo>
                    <a:pt x="108" y="85"/>
                  </a:lnTo>
                  <a:lnTo>
                    <a:pt x="105" y="82"/>
                  </a:lnTo>
                  <a:lnTo>
                    <a:pt x="105" y="85"/>
                  </a:lnTo>
                  <a:lnTo>
                    <a:pt x="108" y="85"/>
                  </a:lnTo>
                  <a:lnTo>
                    <a:pt x="105" y="85"/>
                  </a:lnTo>
                  <a:lnTo>
                    <a:pt x="105" y="88"/>
                  </a:lnTo>
                  <a:lnTo>
                    <a:pt x="103" y="88"/>
                  </a:lnTo>
                  <a:lnTo>
                    <a:pt x="103" y="85"/>
                  </a:lnTo>
                  <a:lnTo>
                    <a:pt x="103" y="88"/>
                  </a:lnTo>
                  <a:lnTo>
                    <a:pt x="100" y="88"/>
                  </a:lnTo>
                  <a:lnTo>
                    <a:pt x="97" y="88"/>
                  </a:lnTo>
                  <a:lnTo>
                    <a:pt x="97" y="91"/>
                  </a:lnTo>
                  <a:lnTo>
                    <a:pt x="94" y="91"/>
                  </a:lnTo>
                  <a:lnTo>
                    <a:pt x="94" y="94"/>
                  </a:lnTo>
                  <a:lnTo>
                    <a:pt x="91" y="94"/>
                  </a:lnTo>
                  <a:lnTo>
                    <a:pt x="88" y="94"/>
                  </a:lnTo>
                  <a:lnTo>
                    <a:pt x="88" y="91"/>
                  </a:lnTo>
                  <a:lnTo>
                    <a:pt x="88" y="94"/>
                  </a:lnTo>
                  <a:lnTo>
                    <a:pt x="85" y="94"/>
                  </a:lnTo>
                  <a:lnTo>
                    <a:pt x="85" y="97"/>
                  </a:lnTo>
                  <a:lnTo>
                    <a:pt x="85" y="100"/>
                  </a:lnTo>
                  <a:lnTo>
                    <a:pt x="82" y="100"/>
                  </a:lnTo>
                  <a:lnTo>
                    <a:pt x="79" y="100"/>
                  </a:lnTo>
                  <a:lnTo>
                    <a:pt x="79" y="103"/>
                  </a:lnTo>
                  <a:lnTo>
                    <a:pt x="79" y="100"/>
                  </a:lnTo>
                  <a:lnTo>
                    <a:pt x="76" y="100"/>
                  </a:lnTo>
                  <a:lnTo>
                    <a:pt x="76" y="97"/>
                  </a:lnTo>
                  <a:lnTo>
                    <a:pt x="76" y="100"/>
                  </a:lnTo>
                  <a:lnTo>
                    <a:pt x="73" y="100"/>
                  </a:lnTo>
                  <a:lnTo>
                    <a:pt x="73" y="103"/>
                  </a:lnTo>
                  <a:lnTo>
                    <a:pt x="70" y="103"/>
                  </a:lnTo>
                  <a:lnTo>
                    <a:pt x="70" y="100"/>
                  </a:lnTo>
                  <a:lnTo>
                    <a:pt x="67" y="100"/>
                  </a:lnTo>
                  <a:lnTo>
                    <a:pt x="67" y="103"/>
                  </a:lnTo>
                  <a:lnTo>
                    <a:pt x="64" y="103"/>
                  </a:lnTo>
                  <a:lnTo>
                    <a:pt x="64" y="106"/>
                  </a:lnTo>
                  <a:lnTo>
                    <a:pt x="64" y="103"/>
                  </a:lnTo>
                  <a:lnTo>
                    <a:pt x="61" y="103"/>
                  </a:lnTo>
                  <a:lnTo>
                    <a:pt x="64" y="103"/>
                  </a:lnTo>
                  <a:lnTo>
                    <a:pt x="64" y="106"/>
                  </a:lnTo>
                  <a:lnTo>
                    <a:pt x="61" y="106"/>
                  </a:lnTo>
                  <a:lnTo>
                    <a:pt x="59" y="106"/>
                  </a:lnTo>
                  <a:lnTo>
                    <a:pt x="59" y="103"/>
                  </a:lnTo>
                  <a:lnTo>
                    <a:pt x="56" y="103"/>
                  </a:lnTo>
                  <a:lnTo>
                    <a:pt x="56" y="106"/>
                  </a:lnTo>
                  <a:lnTo>
                    <a:pt x="56" y="109"/>
                  </a:lnTo>
                  <a:lnTo>
                    <a:pt x="53" y="109"/>
                  </a:lnTo>
                  <a:lnTo>
                    <a:pt x="53" y="111"/>
                  </a:lnTo>
                  <a:lnTo>
                    <a:pt x="53" y="114"/>
                  </a:lnTo>
                  <a:lnTo>
                    <a:pt x="50" y="114"/>
                  </a:lnTo>
                  <a:lnTo>
                    <a:pt x="47" y="114"/>
                  </a:lnTo>
                  <a:lnTo>
                    <a:pt x="47" y="117"/>
                  </a:lnTo>
                  <a:lnTo>
                    <a:pt x="47" y="114"/>
                  </a:lnTo>
                  <a:lnTo>
                    <a:pt x="44" y="114"/>
                  </a:lnTo>
                  <a:lnTo>
                    <a:pt x="44" y="117"/>
                  </a:lnTo>
                  <a:lnTo>
                    <a:pt x="47" y="117"/>
                  </a:lnTo>
                  <a:lnTo>
                    <a:pt x="47" y="120"/>
                  </a:lnTo>
                  <a:lnTo>
                    <a:pt x="44" y="120"/>
                  </a:lnTo>
                  <a:lnTo>
                    <a:pt x="44" y="117"/>
                  </a:lnTo>
                  <a:lnTo>
                    <a:pt x="41" y="117"/>
                  </a:lnTo>
                  <a:lnTo>
                    <a:pt x="41" y="120"/>
                  </a:lnTo>
                  <a:lnTo>
                    <a:pt x="38" y="120"/>
                  </a:lnTo>
                  <a:lnTo>
                    <a:pt x="38" y="117"/>
                  </a:lnTo>
                  <a:lnTo>
                    <a:pt x="38" y="120"/>
                  </a:lnTo>
                  <a:lnTo>
                    <a:pt x="35" y="120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32" y="120"/>
                  </a:lnTo>
                  <a:lnTo>
                    <a:pt x="32" y="123"/>
                  </a:lnTo>
                  <a:lnTo>
                    <a:pt x="29" y="123"/>
                  </a:lnTo>
                  <a:lnTo>
                    <a:pt x="29" y="126"/>
                  </a:lnTo>
                  <a:lnTo>
                    <a:pt x="26" y="129"/>
                  </a:lnTo>
                  <a:lnTo>
                    <a:pt x="23" y="129"/>
                  </a:lnTo>
                  <a:lnTo>
                    <a:pt x="20" y="129"/>
                  </a:lnTo>
                  <a:lnTo>
                    <a:pt x="20" y="132"/>
                  </a:lnTo>
                  <a:lnTo>
                    <a:pt x="17" y="132"/>
                  </a:lnTo>
                  <a:lnTo>
                    <a:pt x="17" y="129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5" y="129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2" y="123"/>
                  </a:lnTo>
                  <a:lnTo>
                    <a:pt x="9" y="123"/>
                  </a:lnTo>
                  <a:lnTo>
                    <a:pt x="9" y="120"/>
                  </a:lnTo>
                  <a:lnTo>
                    <a:pt x="9" y="117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0" y="91"/>
                  </a:lnTo>
                  <a:lnTo>
                    <a:pt x="0" y="8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Freeform 11"/>
            <p:cNvSpPr>
              <a:spLocks/>
            </p:cNvSpPr>
            <p:nvPr/>
          </p:nvSpPr>
          <p:spPr bwMode="auto">
            <a:xfrm>
              <a:off x="244218" y="2288287"/>
              <a:ext cx="173626" cy="176528"/>
            </a:xfrm>
            <a:custGeom>
              <a:avLst/>
              <a:gdLst>
                <a:gd name="T0" fmla="*/ 2147483647 w 80"/>
                <a:gd name="T1" fmla="*/ 2147483647 h 100"/>
                <a:gd name="T2" fmla="*/ 2147483647 w 80"/>
                <a:gd name="T3" fmla="*/ 2147483647 h 100"/>
                <a:gd name="T4" fmla="*/ 2147483647 w 80"/>
                <a:gd name="T5" fmla="*/ 2147483647 h 100"/>
                <a:gd name="T6" fmla="*/ 2147483647 w 80"/>
                <a:gd name="T7" fmla="*/ 2147483647 h 100"/>
                <a:gd name="T8" fmla="*/ 2147483647 w 80"/>
                <a:gd name="T9" fmla="*/ 2147483647 h 100"/>
                <a:gd name="T10" fmla="*/ 2147483647 w 80"/>
                <a:gd name="T11" fmla="*/ 2147483647 h 100"/>
                <a:gd name="T12" fmla="*/ 2147483647 w 80"/>
                <a:gd name="T13" fmla="*/ 0 h 100"/>
                <a:gd name="T14" fmla="*/ 2147483647 w 80"/>
                <a:gd name="T15" fmla="*/ 2147483647 h 100"/>
                <a:gd name="T16" fmla="*/ 2147483647 w 80"/>
                <a:gd name="T17" fmla="*/ 2147483647 h 100"/>
                <a:gd name="T18" fmla="*/ 2147483647 w 80"/>
                <a:gd name="T19" fmla="*/ 2147483647 h 100"/>
                <a:gd name="T20" fmla="*/ 2147483647 w 80"/>
                <a:gd name="T21" fmla="*/ 2147483647 h 100"/>
                <a:gd name="T22" fmla="*/ 2147483647 w 80"/>
                <a:gd name="T23" fmla="*/ 2147483647 h 100"/>
                <a:gd name="T24" fmla="*/ 2147483647 w 80"/>
                <a:gd name="T25" fmla="*/ 2147483647 h 100"/>
                <a:gd name="T26" fmla="*/ 2147483647 w 80"/>
                <a:gd name="T27" fmla="*/ 2147483647 h 100"/>
                <a:gd name="T28" fmla="*/ 2147483647 w 80"/>
                <a:gd name="T29" fmla="*/ 2147483647 h 100"/>
                <a:gd name="T30" fmla="*/ 2147483647 w 80"/>
                <a:gd name="T31" fmla="*/ 2147483647 h 100"/>
                <a:gd name="T32" fmla="*/ 2147483647 w 80"/>
                <a:gd name="T33" fmla="*/ 2147483647 h 100"/>
                <a:gd name="T34" fmla="*/ 2147483647 w 80"/>
                <a:gd name="T35" fmla="*/ 2147483647 h 100"/>
                <a:gd name="T36" fmla="*/ 2147483647 w 80"/>
                <a:gd name="T37" fmla="*/ 2147483647 h 100"/>
                <a:gd name="T38" fmla="*/ 2147483647 w 80"/>
                <a:gd name="T39" fmla="*/ 2147483647 h 100"/>
                <a:gd name="T40" fmla="*/ 2147483647 w 80"/>
                <a:gd name="T41" fmla="*/ 2147483647 h 100"/>
                <a:gd name="T42" fmla="*/ 2147483647 w 80"/>
                <a:gd name="T43" fmla="*/ 2147483647 h 100"/>
                <a:gd name="T44" fmla="*/ 2147483647 w 80"/>
                <a:gd name="T45" fmla="*/ 2147483647 h 100"/>
                <a:gd name="T46" fmla="*/ 2147483647 w 80"/>
                <a:gd name="T47" fmla="*/ 2147483647 h 100"/>
                <a:gd name="T48" fmla="*/ 2147483647 w 80"/>
                <a:gd name="T49" fmla="*/ 2147483647 h 100"/>
                <a:gd name="T50" fmla="*/ 2147483647 w 80"/>
                <a:gd name="T51" fmla="*/ 2147483647 h 100"/>
                <a:gd name="T52" fmla="*/ 2147483647 w 80"/>
                <a:gd name="T53" fmla="*/ 2147483647 h 100"/>
                <a:gd name="T54" fmla="*/ 2147483647 w 80"/>
                <a:gd name="T55" fmla="*/ 2147483647 h 100"/>
                <a:gd name="T56" fmla="*/ 2147483647 w 80"/>
                <a:gd name="T57" fmla="*/ 2147483647 h 100"/>
                <a:gd name="T58" fmla="*/ 2147483647 w 80"/>
                <a:gd name="T59" fmla="*/ 2147483647 h 100"/>
                <a:gd name="T60" fmla="*/ 2147483647 w 80"/>
                <a:gd name="T61" fmla="*/ 2147483647 h 100"/>
                <a:gd name="T62" fmla="*/ 2147483647 w 80"/>
                <a:gd name="T63" fmla="*/ 2147483647 h 100"/>
                <a:gd name="T64" fmla="*/ 2147483647 w 80"/>
                <a:gd name="T65" fmla="*/ 2147483647 h 100"/>
                <a:gd name="T66" fmla="*/ 2147483647 w 80"/>
                <a:gd name="T67" fmla="*/ 2147483647 h 100"/>
                <a:gd name="T68" fmla="*/ 2147483647 w 80"/>
                <a:gd name="T69" fmla="*/ 2147483647 h 100"/>
                <a:gd name="T70" fmla="*/ 2147483647 w 80"/>
                <a:gd name="T71" fmla="*/ 2147483647 h 100"/>
                <a:gd name="T72" fmla="*/ 2147483647 w 80"/>
                <a:gd name="T73" fmla="*/ 2147483647 h 100"/>
                <a:gd name="T74" fmla="*/ 2147483647 w 80"/>
                <a:gd name="T75" fmla="*/ 2147483647 h 100"/>
                <a:gd name="T76" fmla="*/ 0 w 80"/>
                <a:gd name="T77" fmla="*/ 2147483647 h 100"/>
                <a:gd name="T78" fmla="*/ 2147483647 w 80"/>
                <a:gd name="T79" fmla="*/ 2147483647 h 100"/>
                <a:gd name="T80" fmla="*/ 2147483647 w 80"/>
                <a:gd name="T81" fmla="*/ 2147483647 h 100"/>
                <a:gd name="T82" fmla="*/ 2147483647 w 80"/>
                <a:gd name="T83" fmla="*/ 2147483647 h 100"/>
                <a:gd name="T84" fmla="*/ 2147483647 w 80"/>
                <a:gd name="T85" fmla="*/ 2147483647 h 100"/>
                <a:gd name="T86" fmla="*/ 2147483647 w 80"/>
                <a:gd name="T87" fmla="*/ 2147483647 h 100"/>
                <a:gd name="T88" fmla="*/ 2147483647 w 80"/>
                <a:gd name="T89" fmla="*/ 2147483647 h 100"/>
                <a:gd name="T90" fmla="*/ 2147483647 w 80"/>
                <a:gd name="T91" fmla="*/ 2147483647 h 100"/>
                <a:gd name="T92" fmla="*/ 0 w 80"/>
                <a:gd name="T93" fmla="*/ 2147483647 h 100"/>
                <a:gd name="T94" fmla="*/ 2147483647 w 80"/>
                <a:gd name="T95" fmla="*/ 2147483647 h 100"/>
                <a:gd name="T96" fmla="*/ 2147483647 w 80"/>
                <a:gd name="T97" fmla="*/ 2147483647 h 10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0"/>
                <a:gd name="T148" fmla="*/ 0 h 100"/>
                <a:gd name="T149" fmla="*/ 80 w 80"/>
                <a:gd name="T150" fmla="*/ 100 h 10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0" h="100">
                  <a:moveTo>
                    <a:pt x="3" y="9"/>
                  </a:moveTo>
                  <a:lnTo>
                    <a:pt x="6" y="9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5" y="12"/>
                  </a:lnTo>
                  <a:lnTo>
                    <a:pt x="15" y="15"/>
                  </a:lnTo>
                  <a:lnTo>
                    <a:pt x="18" y="15"/>
                  </a:lnTo>
                  <a:lnTo>
                    <a:pt x="21" y="15"/>
                  </a:lnTo>
                  <a:lnTo>
                    <a:pt x="21" y="12"/>
                  </a:lnTo>
                  <a:lnTo>
                    <a:pt x="24" y="9"/>
                  </a:lnTo>
                  <a:lnTo>
                    <a:pt x="21" y="9"/>
                  </a:lnTo>
                  <a:lnTo>
                    <a:pt x="24" y="9"/>
                  </a:lnTo>
                  <a:lnTo>
                    <a:pt x="24" y="6"/>
                  </a:lnTo>
                  <a:lnTo>
                    <a:pt x="24" y="3"/>
                  </a:lnTo>
                  <a:lnTo>
                    <a:pt x="27" y="3"/>
                  </a:lnTo>
                  <a:lnTo>
                    <a:pt x="30" y="3"/>
                  </a:lnTo>
                  <a:lnTo>
                    <a:pt x="33" y="3"/>
                  </a:lnTo>
                  <a:lnTo>
                    <a:pt x="36" y="3"/>
                  </a:lnTo>
                  <a:lnTo>
                    <a:pt x="39" y="3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2" y="3"/>
                  </a:lnTo>
                  <a:lnTo>
                    <a:pt x="42" y="6"/>
                  </a:lnTo>
                  <a:lnTo>
                    <a:pt x="42" y="9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50" y="9"/>
                  </a:lnTo>
                  <a:lnTo>
                    <a:pt x="53" y="9"/>
                  </a:lnTo>
                  <a:lnTo>
                    <a:pt x="56" y="9"/>
                  </a:lnTo>
                  <a:lnTo>
                    <a:pt x="56" y="12"/>
                  </a:lnTo>
                  <a:lnTo>
                    <a:pt x="59" y="12"/>
                  </a:lnTo>
                  <a:lnTo>
                    <a:pt x="62" y="12"/>
                  </a:lnTo>
                  <a:lnTo>
                    <a:pt x="62" y="9"/>
                  </a:lnTo>
                  <a:lnTo>
                    <a:pt x="65" y="9"/>
                  </a:lnTo>
                  <a:lnTo>
                    <a:pt x="68" y="9"/>
                  </a:lnTo>
                  <a:lnTo>
                    <a:pt x="71" y="9"/>
                  </a:lnTo>
                  <a:lnTo>
                    <a:pt x="74" y="9"/>
                  </a:lnTo>
                  <a:lnTo>
                    <a:pt x="77" y="9"/>
                  </a:lnTo>
                  <a:lnTo>
                    <a:pt x="80" y="9"/>
                  </a:lnTo>
                  <a:lnTo>
                    <a:pt x="80" y="12"/>
                  </a:lnTo>
                  <a:lnTo>
                    <a:pt x="80" y="15"/>
                  </a:lnTo>
                  <a:lnTo>
                    <a:pt x="77" y="15"/>
                  </a:lnTo>
                  <a:lnTo>
                    <a:pt x="77" y="18"/>
                  </a:lnTo>
                  <a:lnTo>
                    <a:pt x="77" y="21"/>
                  </a:lnTo>
                  <a:lnTo>
                    <a:pt x="77" y="23"/>
                  </a:lnTo>
                  <a:lnTo>
                    <a:pt x="77" y="26"/>
                  </a:lnTo>
                  <a:lnTo>
                    <a:pt x="77" y="29"/>
                  </a:lnTo>
                  <a:lnTo>
                    <a:pt x="77" y="32"/>
                  </a:lnTo>
                  <a:lnTo>
                    <a:pt x="74" y="32"/>
                  </a:lnTo>
                  <a:lnTo>
                    <a:pt x="74" y="35"/>
                  </a:lnTo>
                  <a:lnTo>
                    <a:pt x="74" y="38"/>
                  </a:lnTo>
                  <a:lnTo>
                    <a:pt x="71" y="38"/>
                  </a:lnTo>
                  <a:lnTo>
                    <a:pt x="68" y="41"/>
                  </a:lnTo>
                  <a:lnTo>
                    <a:pt x="68" y="44"/>
                  </a:lnTo>
                  <a:lnTo>
                    <a:pt x="65" y="47"/>
                  </a:lnTo>
                  <a:lnTo>
                    <a:pt x="65" y="50"/>
                  </a:lnTo>
                  <a:lnTo>
                    <a:pt x="65" y="53"/>
                  </a:lnTo>
                  <a:lnTo>
                    <a:pt x="65" y="56"/>
                  </a:lnTo>
                  <a:lnTo>
                    <a:pt x="62" y="56"/>
                  </a:lnTo>
                  <a:lnTo>
                    <a:pt x="62" y="59"/>
                  </a:lnTo>
                  <a:lnTo>
                    <a:pt x="62" y="62"/>
                  </a:lnTo>
                  <a:lnTo>
                    <a:pt x="62" y="64"/>
                  </a:lnTo>
                  <a:lnTo>
                    <a:pt x="59" y="64"/>
                  </a:lnTo>
                  <a:lnTo>
                    <a:pt x="56" y="67"/>
                  </a:lnTo>
                  <a:lnTo>
                    <a:pt x="53" y="67"/>
                  </a:lnTo>
                  <a:lnTo>
                    <a:pt x="53" y="70"/>
                  </a:lnTo>
                  <a:lnTo>
                    <a:pt x="53" y="73"/>
                  </a:lnTo>
                  <a:lnTo>
                    <a:pt x="53" y="76"/>
                  </a:lnTo>
                  <a:lnTo>
                    <a:pt x="56" y="76"/>
                  </a:lnTo>
                  <a:lnTo>
                    <a:pt x="56" y="79"/>
                  </a:lnTo>
                  <a:lnTo>
                    <a:pt x="53" y="79"/>
                  </a:lnTo>
                  <a:lnTo>
                    <a:pt x="53" y="82"/>
                  </a:lnTo>
                  <a:lnTo>
                    <a:pt x="56" y="85"/>
                  </a:lnTo>
                  <a:lnTo>
                    <a:pt x="56" y="88"/>
                  </a:lnTo>
                  <a:lnTo>
                    <a:pt x="53" y="88"/>
                  </a:lnTo>
                  <a:lnTo>
                    <a:pt x="53" y="91"/>
                  </a:lnTo>
                  <a:lnTo>
                    <a:pt x="53" y="94"/>
                  </a:lnTo>
                  <a:lnTo>
                    <a:pt x="50" y="94"/>
                  </a:lnTo>
                  <a:lnTo>
                    <a:pt x="50" y="97"/>
                  </a:lnTo>
                  <a:lnTo>
                    <a:pt x="47" y="94"/>
                  </a:lnTo>
                  <a:lnTo>
                    <a:pt x="47" y="97"/>
                  </a:lnTo>
                  <a:lnTo>
                    <a:pt x="44" y="97"/>
                  </a:lnTo>
                  <a:lnTo>
                    <a:pt x="42" y="97"/>
                  </a:lnTo>
                  <a:lnTo>
                    <a:pt x="42" y="94"/>
                  </a:lnTo>
                  <a:lnTo>
                    <a:pt x="39" y="94"/>
                  </a:lnTo>
                  <a:lnTo>
                    <a:pt x="36" y="94"/>
                  </a:lnTo>
                  <a:lnTo>
                    <a:pt x="33" y="94"/>
                  </a:lnTo>
                  <a:lnTo>
                    <a:pt x="33" y="97"/>
                  </a:lnTo>
                  <a:lnTo>
                    <a:pt x="30" y="97"/>
                  </a:lnTo>
                  <a:lnTo>
                    <a:pt x="30" y="100"/>
                  </a:lnTo>
                  <a:lnTo>
                    <a:pt x="27" y="100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1" y="97"/>
                  </a:lnTo>
                  <a:lnTo>
                    <a:pt x="21" y="94"/>
                  </a:lnTo>
                  <a:lnTo>
                    <a:pt x="21" y="91"/>
                  </a:lnTo>
                  <a:lnTo>
                    <a:pt x="21" y="88"/>
                  </a:lnTo>
                  <a:lnTo>
                    <a:pt x="18" y="88"/>
                  </a:lnTo>
                  <a:lnTo>
                    <a:pt x="18" y="91"/>
                  </a:lnTo>
                  <a:lnTo>
                    <a:pt x="18" y="94"/>
                  </a:lnTo>
                  <a:lnTo>
                    <a:pt x="15" y="94"/>
                  </a:lnTo>
                  <a:lnTo>
                    <a:pt x="15" y="91"/>
                  </a:lnTo>
                  <a:lnTo>
                    <a:pt x="15" y="88"/>
                  </a:lnTo>
                  <a:lnTo>
                    <a:pt x="15" y="85"/>
                  </a:lnTo>
                  <a:lnTo>
                    <a:pt x="12" y="85"/>
                  </a:lnTo>
                  <a:lnTo>
                    <a:pt x="12" y="82"/>
                  </a:lnTo>
                  <a:lnTo>
                    <a:pt x="12" y="79"/>
                  </a:lnTo>
                  <a:lnTo>
                    <a:pt x="9" y="79"/>
                  </a:lnTo>
                  <a:lnTo>
                    <a:pt x="9" y="76"/>
                  </a:lnTo>
                  <a:lnTo>
                    <a:pt x="9" y="73"/>
                  </a:lnTo>
                  <a:lnTo>
                    <a:pt x="9" y="70"/>
                  </a:lnTo>
                  <a:lnTo>
                    <a:pt x="9" y="67"/>
                  </a:lnTo>
                  <a:lnTo>
                    <a:pt x="9" y="64"/>
                  </a:lnTo>
                  <a:lnTo>
                    <a:pt x="6" y="64"/>
                  </a:lnTo>
                  <a:lnTo>
                    <a:pt x="3" y="64"/>
                  </a:lnTo>
                  <a:lnTo>
                    <a:pt x="3" y="62"/>
                  </a:lnTo>
                  <a:lnTo>
                    <a:pt x="0" y="62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6" y="56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9" y="50"/>
                  </a:lnTo>
                  <a:lnTo>
                    <a:pt x="12" y="50"/>
                  </a:lnTo>
                  <a:lnTo>
                    <a:pt x="12" y="47"/>
                  </a:lnTo>
                  <a:lnTo>
                    <a:pt x="15" y="47"/>
                  </a:lnTo>
                  <a:lnTo>
                    <a:pt x="15" y="44"/>
                  </a:lnTo>
                  <a:lnTo>
                    <a:pt x="12" y="44"/>
                  </a:lnTo>
                  <a:lnTo>
                    <a:pt x="12" y="41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5" y="35"/>
                  </a:lnTo>
                  <a:lnTo>
                    <a:pt x="12" y="35"/>
                  </a:lnTo>
                  <a:lnTo>
                    <a:pt x="12" y="32"/>
                  </a:lnTo>
                  <a:lnTo>
                    <a:pt x="9" y="32"/>
                  </a:lnTo>
                  <a:lnTo>
                    <a:pt x="6" y="29"/>
                  </a:lnTo>
                  <a:lnTo>
                    <a:pt x="3" y="29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3" y="18"/>
                  </a:lnTo>
                  <a:lnTo>
                    <a:pt x="3" y="15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Freeform 12"/>
            <p:cNvSpPr>
              <a:spLocks/>
            </p:cNvSpPr>
            <p:nvPr/>
          </p:nvSpPr>
          <p:spPr bwMode="auto">
            <a:xfrm>
              <a:off x="882830" y="2417180"/>
              <a:ext cx="418606" cy="325970"/>
            </a:xfrm>
            <a:custGeom>
              <a:avLst/>
              <a:gdLst>
                <a:gd name="T0" fmla="*/ 2147483647 w 193"/>
                <a:gd name="T1" fmla="*/ 2147483647 h 185"/>
                <a:gd name="T2" fmla="*/ 2147483647 w 193"/>
                <a:gd name="T3" fmla="*/ 2147483647 h 185"/>
                <a:gd name="T4" fmla="*/ 2147483647 w 193"/>
                <a:gd name="T5" fmla="*/ 2147483647 h 185"/>
                <a:gd name="T6" fmla="*/ 2147483647 w 193"/>
                <a:gd name="T7" fmla="*/ 2147483647 h 185"/>
                <a:gd name="T8" fmla="*/ 2147483647 w 193"/>
                <a:gd name="T9" fmla="*/ 0 h 185"/>
                <a:gd name="T10" fmla="*/ 2147483647 w 193"/>
                <a:gd name="T11" fmla="*/ 0 h 185"/>
                <a:gd name="T12" fmla="*/ 2147483647 w 193"/>
                <a:gd name="T13" fmla="*/ 2147483647 h 185"/>
                <a:gd name="T14" fmla="*/ 2147483647 w 193"/>
                <a:gd name="T15" fmla="*/ 2147483647 h 185"/>
                <a:gd name="T16" fmla="*/ 2147483647 w 193"/>
                <a:gd name="T17" fmla="*/ 2147483647 h 185"/>
                <a:gd name="T18" fmla="*/ 2147483647 w 193"/>
                <a:gd name="T19" fmla="*/ 2147483647 h 185"/>
                <a:gd name="T20" fmla="*/ 2147483647 w 193"/>
                <a:gd name="T21" fmla="*/ 2147483647 h 185"/>
                <a:gd name="T22" fmla="*/ 2147483647 w 193"/>
                <a:gd name="T23" fmla="*/ 2147483647 h 185"/>
                <a:gd name="T24" fmla="*/ 2147483647 w 193"/>
                <a:gd name="T25" fmla="*/ 2147483647 h 185"/>
                <a:gd name="T26" fmla="*/ 2147483647 w 193"/>
                <a:gd name="T27" fmla="*/ 2147483647 h 185"/>
                <a:gd name="T28" fmla="*/ 2147483647 w 193"/>
                <a:gd name="T29" fmla="*/ 2147483647 h 185"/>
                <a:gd name="T30" fmla="*/ 2147483647 w 193"/>
                <a:gd name="T31" fmla="*/ 2147483647 h 185"/>
                <a:gd name="T32" fmla="*/ 2147483647 w 193"/>
                <a:gd name="T33" fmla="*/ 2147483647 h 185"/>
                <a:gd name="T34" fmla="*/ 2147483647 w 193"/>
                <a:gd name="T35" fmla="*/ 2147483647 h 185"/>
                <a:gd name="T36" fmla="*/ 2147483647 w 193"/>
                <a:gd name="T37" fmla="*/ 2147483647 h 185"/>
                <a:gd name="T38" fmla="*/ 2147483647 w 193"/>
                <a:gd name="T39" fmla="*/ 2147483647 h 185"/>
                <a:gd name="T40" fmla="*/ 2147483647 w 193"/>
                <a:gd name="T41" fmla="*/ 2147483647 h 185"/>
                <a:gd name="T42" fmla="*/ 2147483647 w 193"/>
                <a:gd name="T43" fmla="*/ 2147483647 h 185"/>
                <a:gd name="T44" fmla="*/ 2147483647 w 193"/>
                <a:gd name="T45" fmla="*/ 2147483647 h 185"/>
                <a:gd name="T46" fmla="*/ 2147483647 w 193"/>
                <a:gd name="T47" fmla="*/ 2147483647 h 185"/>
                <a:gd name="T48" fmla="*/ 2147483647 w 193"/>
                <a:gd name="T49" fmla="*/ 2147483647 h 185"/>
                <a:gd name="T50" fmla="*/ 2147483647 w 193"/>
                <a:gd name="T51" fmla="*/ 2147483647 h 185"/>
                <a:gd name="T52" fmla="*/ 2147483647 w 193"/>
                <a:gd name="T53" fmla="*/ 2147483647 h 185"/>
                <a:gd name="T54" fmla="*/ 2147483647 w 193"/>
                <a:gd name="T55" fmla="*/ 2147483647 h 185"/>
                <a:gd name="T56" fmla="*/ 2147483647 w 193"/>
                <a:gd name="T57" fmla="*/ 2147483647 h 185"/>
                <a:gd name="T58" fmla="*/ 2147483647 w 193"/>
                <a:gd name="T59" fmla="*/ 2147483647 h 185"/>
                <a:gd name="T60" fmla="*/ 2147483647 w 193"/>
                <a:gd name="T61" fmla="*/ 2147483647 h 185"/>
                <a:gd name="T62" fmla="*/ 2147483647 w 193"/>
                <a:gd name="T63" fmla="*/ 2147483647 h 185"/>
                <a:gd name="T64" fmla="*/ 2147483647 w 193"/>
                <a:gd name="T65" fmla="*/ 2147483647 h 185"/>
                <a:gd name="T66" fmla="*/ 2147483647 w 193"/>
                <a:gd name="T67" fmla="*/ 2147483647 h 185"/>
                <a:gd name="T68" fmla="*/ 2147483647 w 193"/>
                <a:gd name="T69" fmla="*/ 2147483647 h 185"/>
                <a:gd name="T70" fmla="*/ 2147483647 w 193"/>
                <a:gd name="T71" fmla="*/ 2147483647 h 185"/>
                <a:gd name="T72" fmla="*/ 2147483647 w 193"/>
                <a:gd name="T73" fmla="*/ 2147483647 h 185"/>
                <a:gd name="T74" fmla="*/ 2147483647 w 193"/>
                <a:gd name="T75" fmla="*/ 2147483647 h 185"/>
                <a:gd name="T76" fmla="*/ 2147483647 w 193"/>
                <a:gd name="T77" fmla="*/ 2147483647 h 185"/>
                <a:gd name="T78" fmla="*/ 2147483647 w 193"/>
                <a:gd name="T79" fmla="*/ 2147483647 h 185"/>
                <a:gd name="T80" fmla="*/ 2147483647 w 193"/>
                <a:gd name="T81" fmla="*/ 2147483647 h 185"/>
                <a:gd name="T82" fmla="*/ 2147483647 w 193"/>
                <a:gd name="T83" fmla="*/ 2147483647 h 185"/>
                <a:gd name="T84" fmla="*/ 2147483647 w 193"/>
                <a:gd name="T85" fmla="*/ 2147483647 h 185"/>
                <a:gd name="T86" fmla="*/ 2147483647 w 193"/>
                <a:gd name="T87" fmla="*/ 2147483647 h 185"/>
                <a:gd name="T88" fmla="*/ 2147483647 w 193"/>
                <a:gd name="T89" fmla="*/ 2147483647 h 185"/>
                <a:gd name="T90" fmla="*/ 2147483647 w 193"/>
                <a:gd name="T91" fmla="*/ 2147483647 h 185"/>
                <a:gd name="T92" fmla="*/ 2147483647 w 193"/>
                <a:gd name="T93" fmla="*/ 2147483647 h 185"/>
                <a:gd name="T94" fmla="*/ 0 w 193"/>
                <a:gd name="T95" fmla="*/ 2147483647 h 185"/>
                <a:gd name="T96" fmla="*/ 2147483647 w 193"/>
                <a:gd name="T97" fmla="*/ 2147483647 h 185"/>
                <a:gd name="T98" fmla="*/ 2147483647 w 193"/>
                <a:gd name="T99" fmla="*/ 2147483647 h 185"/>
                <a:gd name="T100" fmla="*/ 2147483647 w 193"/>
                <a:gd name="T101" fmla="*/ 2147483647 h 185"/>
                <a:gd name="T102" fmla="*/ 2147483647 w 193"/>
                <a:gd name="T103" fmla="*/ 2147483647 h 185"/>
                <a:gd name="T104" fmla="*/ 2147483647 w 193"/>
                <a:gd name="T105" fmla="*/ 2147483647 h 185"/>
                <a:gd name="T106" fmla="*/ 2147483647 w 193"/>
                <a:gd name="T107" fmla="*/ 2147483647 h 185"/>
                <a:gd name="T108" fmla="*/ 2147483647 w 193"/>
                <a:gd name="T109" fmla="*/ 2147483647 h 185"/>
                <a:gd name="T110" fmla="*/ 2147483647 w 193"/>
                <a:gd name="T111" fmla="*/ 2147483647 h 185"/>
                <a:gd name="T112" fmla="*/ 2147483647 w 193"/>
                <a:gd name="T113" fmla="*/ 2147483647 h 185"/>
                <a:gd name="T114" fmla="*/ 2147483647 w 193"/>
                <a:gd name="T115" fmla="*/ 2147483647 h 185"/>
                <a:gd name="T116" fmla="*/ 2147483647 w 193"/>
                <a:gd name="T117" fmla="*/ 2147483647 h 185"/>
                <a:gd name="T118" fmla="*/ 2147483647 w 193"/>
                <a:gd name="T119" fmla="*/ 2147483647 h 18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3"/>
                <a:gd name="T181" fmla="*/ 0 h 185"/>
                <a:gd name="T182" fmla="*/ 193 w 193"/>
                <a:gd name="T183" fmla="*/ 185 h 18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3" h="185">
                  <a:moveTo>
                    <a:pt x="41" y="38"/>
                  </a:moveTo>
                  <a:lnTo>
                    <a:pt x="41" y="35"/>
                  </a:lnTo>
                  <a:lnTo>
                    <a:pt x="44" y="35"/>
                  </a:lnTo>
                  <a:lnTo>
                    <a:pt x="44" y="33"/>
                  </a:lnTo>
                  <a:lnTo>
                    <a:pt x="44" y="30"/>
                  </a:lnTo>
                  <a:lnTo>
                    <a:pt x="47" y="30"/>
                  </a:lnTo>
                  <a:lnTo>
                    <a:pt x="47" y="27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4" y="21"/>
                  </a:lnTo>
                  <a:lnTo>
                    <a:pt x="44" y="18"/>
                  </a:lnTo>
                  <a:lnTo>
                    <a:pt x="44" y="15"/>
                  </a:lnTo>
                  <a:lnTo>
                    <a:pt x="44" y="12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3" y="6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70" y="0"/>
                  </a:lnTo>
                  <a:lnTo>
                    <a:pt x="73" y="0"/>
                  </a:lnTo>
                  <a:lnTo>
                    <a:pt x="76" y="0"/>
                  </a:lnTo>
                  <a:lnTo>
                    <a:pt x="79" y="0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88" y="3"/>
                  </a:lnTo>
                  <a:lnTo>
                    <a:pt x="88" y="0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4" y="6"/>
                  </a:lnTo>
                  <a:lnTo>
                    <a:pt x="97" y="6"/>
                  </a:lnTo>
                  <a:lnTo>
                    <a:pt x="100" y="6"/>
                  </a:lnTo>
                  <a:lnTo>
                    <a:pt x="103" y="6"/>
                  </a:lnTo>
                  <a:lnTo>
                    <a:pt x="103" y="9"/>
                  </a:lnTo>
                  <a:lnTo>
                    <a:pt x="105" y="9"/>
                  </a:lnTo>
                  <a:lnTo>
                    <a:pt x="108" y="9"/>
                  </a:lnTo>
                  <a:lnTo>
                    <a:pt x="108" y="12"/>
                  </a:lnTo>
                  <a:lnTo>
                    <a:pt x="111" y="12"/>
                  </a:lnTo>
                  <a:lnTo>
                    <a:pt x="114" y="12"/>
                  </a:lnTo>
                  <a:lnTo>
                    <a:pt x="117" y="12"/>
                  </a:lnTo>
                  <a:lnTo>
                    <a:pt x="120" y="15"/>
                  </a:lnTo>
                  <a:lnTo>
                    <a:pt x="123" y="15"/>
                  </a:lnTo>
                  <a:lnTo>
                    <a:pt x="126" y="15"/>
                  </a:lnTo>
                  <a:lnTo>
                    <a:pt x="129" y="15"/>
                  </a:lnTo>
                  <a:lnTo>
                    <a:pt x="129" y="18"/>
                  </a:lnTo>
                  <a:lnTo>
                    <a:pt x="129" y="15"/>
                  </a:lnTo>
                  <a:lnTo>
                    <a:pt x="132" y="15"/>
                  </a:lnTo>
                  <a:lnTo>
                    <a:pt x="135" y="15"/>
                  </a:lnTo>
                  <a:lnTo>
                    <a:pt x="138" y="15"/>
                  </a:lnTo>
                  <a:lnTo>
                    <a:pt x="141" y="15"/>
                  </a:lnTo>
                  <a:lnTo>
                    <a:pt x="141" y="18"/>
                  </a:lnTo>
                  <a:lnTo>
                    <a:pt x="144" y="18"/>
                  </a:lnTo>
                  <a:lnTo>
                    <a:pt x="147" y="18"/>
                  </a:lnTo>
                  <a:lnTo>
                    <a:pt x="147" y="15"/>
                  </a:lnTo>
                  <a:lnTo>
                    <a:pt x="149" y="15"/>
                  </a:lnTo>
                  <a:lnTo>
                    <a:pt x="152" y="18"/>
                  </a:lnTo>
                  <a:lnTo>
                    <a:pt x="152" y="21"/>
                  </a:lnTo>
                  <a:lnTo>
                    <a:pt x="155" y="21"/>
                  </a:lnTo>
                  <a:lnTo>
                    <a:pt x="155" y="24"/>
                  </a:lnTo>
                  <a:lnTo>
                    <a:pt x="158" y="24"/>
                  </a:lnTo>
                  <a:lnTo>
                    <a:pt x="161" y="24"/>
                  </a:lnTo>
                  <a:lnTo>
                    <a:pt x="161" y="21"/>
                  </a:lnTo>
                  <a:lnTo>
                    <a:pt x="164" y="21"/>
                  </a:lnTo>
                  <a:lnTo>
                    <a:pt x="164" y="18"/>
                  </a:lnTo>
                  <a:lnTo>
                    <a:pt x="164" y="15"/>
                  </a:lnTo>
                  <a:lnTo>
                    <a:pt x="167" y="15"/>
                  </a:lnTo>
                  <a:lnTo>
                    <a:pt x="170" y="15"/>
                  </a:lnTo>
                  <a:lnTo>
                    <a:pt x="170" y="12"/>
                  </a:lnTo>
                  <a:lnTo>
                    <a:pt x="173" y="12"/>
                  </a:lnTo>
                  <a:lnTo>
                    <a:pt x="176" y="12"/>
                  </a:lnTo>
                  <a:lnTo>
                    <a:pt x="176" y="15"/>
                  </a:lnTo>
                  <a:lnTo>
                    <a:pt x="176" y="18"/>
                  </a:lnTo>
                  <a:lnTo>
                    <a:pt x="176" y="21"/>
                  </a:lnTo>
                  <a:lnTo>
                    <a:pt x="179" y="21"/>
                  </a:lnTo>
                  <a:lnTo>
                    <a:pt x="179" y="24"/>
                  </a:lnTo>
                  <a:lnTo>
                    <a:pt x="179" y="27"/>
                  </a:lnTo>
                  <a:lnTo>
                    <a:pt x="182" y="27"/>
                  </a:lnTo>
                  <a:lnTo>
                    <a:pt x="182" y="30"/>
                  </a:lnTo>
                  <a:lnTo>
                    <a:pt x="182" y="33"/>
                  </a:lnTo>
                  <a:lnTo>
                    <a:pt x="185" y="35"/>
                  </a:lnTo>
                  <a:lnTo>
                    <a:pt x="185" y="38"/>
                  </a:lnTo>
                  <a:lnTo>
                    <a:pt x="185" y="41"/>
                  </a:lnTo>
                  <a:lnTo>
                    <a:pt x="185" y="44"/>
                  </a:lnTo>
                  <a:lnTo>
                    <a:pt x="185" y="47"/>
                  </a:lnTo>
                  <a:lnTo>
                    <a:pt x="188" y="47"/>
                  </a:lnTo>
                  <a:lnTo>
                    <a:pt x="188" y="50"/>
                  </a:lnTo>
                  <a:lnTo>
                    <a:pt x="188" y="53"/>
                  </a:lnTo>
                  <a:lnTo>
                    <a:pt x="191" y="53"/>
                  </a:lnTo>
                  <a:lnTo>
                    <a:pt x="191" y="56"/>
                  </a:lnTo>
                  <a:lnTo>
                    <a:pt x="193" y="56"/>
                  </a:lnTo>
                  <a:lnTo>
                    <a:pt x="191" y="56"/>
                  </a:lnTo>
                  <a:lnTo>
                    <a:pt x="191" y="59"/>
                  </a:lnTo>
                  <a:lnTo>
                    <a:pt x="188" y="59"/>
                  </a:lnTo>
                  <a:lnTo>
                    <a:pt x="185" y="59"/>
                  </a:lnTo>
                  <a:lnTo>
                    <a:pt x="185" y="62"/>
                  </a:lnTo>
                  <a:lnTo>
                    <a:pt x="188" y="62"/>
                  </a:lnTo>
                  <a:lnTo>
                    <a:pt x="188" y="65"/>
                  </a:lnTo>
                  <a:lnTo>
                    <a:pt x="191" y="65"/>
                  </a:lnTo>
                  <a:lnTo>
                    <a:pt x="191" y="68"/>
                  </a:lnTo>
                  <a:lnTo>
                    <a:pt x="188" y="68"/>
                  </a:lnTo>
                  <a:lnTo>
                    <a:pt x="188" y="71"/>
                  </a:lnTo>
                  <a:lnTo>
                    <a:pt x="188" y="68"/>
                  </a:lnTo>
                  <a:lnTo>
                    <a:pt x="185" y="68"/>
                  </a:lnTo>
                  <a:lnTo>
                    <a:pt x="182" y="68"/>
                  </a:lnTo>
                  <a:lnTo>
                    <a:pt x="182" y="65"/>
                  </a:lnTo>
                  <a:lnTo>
                    <a:pt x="179" y="65"/>
                  </a:lnTo>
                  <a:lnTo>
                    <a:pt x="179" y="68"/>
                  </a:lnTo>
                  <a:lnTo>
                    <a:pt x="179" y="71"/>
                  </a:lnTo>
                  <a:lnTo>
                    <a:pt x="179" y="74"/>
                  </a:lnTo>
                  <a:lnTo>
                    <a:pt x="176" y="74"/>
                  </a:lnTo>
                  <a:lnTo>
                    <a:pt x="173" y="74"/>
                  </a:lnTo>
                  <a:lnTo>
                    <a:pt x="173" y="77"/>
                  </a:lnTo>
                  <a:lnTo>
                    <a:pt x="173" y="79"/>
                  </a:lnTo>
                  <a:lnTo>
                    <a:pt x="170" y="79"/>
                  </a:lnTo>
                  <a:lnTo>
                    <a:pt x="167" y="79"/>
                  </a:lnTo>
                  <a:lnTo>
                    <a:pt x="167" y="82"/>
                  </a:lnTo>
                  <a:lnTo>
                    <a:pt x="164" y="82"/>
                  </a:lnTo>
                  <a:lnTo>
                    <a:pt x="164" y="85"/>
                  </a:lnTo>
                  <a:lnTo>
                    <a:pt x="161" y="85"/>
                  </a:lnTo>
                  <a:lnTo>
                    <a:pt x="158" y="85"/>
                  </a:lnTo>
                  <a:lnTo>
                    <a:pt x="158" y="88"/>
                  </a:lnTo>
                  <a:lnTo>
                    <a:pt x="158" y="91"/>
                  </a:lnTo>
                  <a:lnTo>
                    <a:pt x="158" y="94"/>
                  </a:lnTo>
                  <a:lnTo>
                    <a:pt x="155" y="94"/>
                  </a:lnTo>
                  <a:lnTo>
                    <a:pt x="152" y="94"/>
                  </a:lnTo>
                  <a:lnTo>
                    <a:pt x="152" y="97"/>
                  </a:lnTo>
                  <a:lnTo>
                    <a:pt x="152" y="100"/>
                  </a:lnTo>
                  <a:lnTo>
                    <a:pt x="152" y="103"/>
                  </a:lnTo>
                  <a:lnTo>
                    <a:pt x="149" y="103"/>
                  </a:lnTo>
                  <a:lnTo>
                    <a:pt x="147" y="103"/>
                  </a:lnTo>
                  <a:lnTo>
                    <a:pt x="144" y="103"/>
                  </a:lnTo>
                  <a:lnTo>
                    <a:pt x="144" y="106"/>
                  </a:lnTo>
                  <a:lnTo>
                    <a:pt x="141" y="106"/>
                  </a:lnTo>
                  <a:lnTo>
                    <a:pt x="141" y="109"/>
                  </a:lnTo>
                  <a:lnTo>
                    <a:pt x="141" y="112"/>
                  </a:lnTo>
                  <a:lnTo>
                    <a:pt x="138" y="112"/>
                  </a:lnTo>
                  <a:lnTo>
                    <a:pt x="138" y="115"/>
                  </a:lnTo>
                  <a:lnTo>
                    <a:pt x="135" y="115"/>
                  </a:lnTo>
                  <a:lnTo>
                    <a:pt x="135" y="118"/>
                  </a:lnTo>
                  <a:lnTo>
                    <a:pt x="135" y="121"/>
                  </a:lnTo>
                  <a:lnTo>
                    <a:pt x="132" y="121"/>
                  </a:lnTo>
                  <a:lnTo>
                    <a:pt x="129" y="121"/>
                  </a:lnTo>
                  <a:lnTo>
                    <a:pt x="129" y="123"/>
                  </a:lnTo>
                  <a:lnTo>
                    <a:pt x="126" y="123"/>
                  </a:lnTo>
                  <a:lnTo>
                    <a:pt x="126" y="126"/>
                  </a:lnTo>
                  <a:lnTo>
                    <a:pt x="123" y="126"/>
                  </a:lnTo>
                  <a:lnTo>
                    <a:pt x="123" y="129"/>
                  </a:lnTo>
                  <a:lnTo>
                    <a:pt x="120" y="129"/>
                  </a:lnTo>
                  <a:lnTo>
                    <a:pt x="120" y="132"/>
                  </a:lnTo>
                  <a:lnTo>
                    <a:pt x="117" y="132"/>
                  </a:lnTo>
                  <a:lnTo>
                    <a:pt x="117" y="135"/>
                  </a:lnTo>
                  <a:lnTo>
                    <a:pt x="114" y="135"/>
                  </a:lnTo>
                  <a:lnTo>
                    <a:pt x="111" y="135"/>
                  </a:lnTo>
                  <a:lnTo>
                    <a:pt x="108" y="135"/>
                  </a:lnTo>
                  <a:lnTo>
                    <a:pt x="108" y="138"/>
                  </a:lnTo>
                  <a:lnTo>
                    <a:pt x="105" y="138"/>
                  </a:lnTo>
                  <a:lnTo>
                    <a:pt x="105" y="141"/>
                  </a:lnTo>
                  <a:lnTo>
                    <a:pt x="105" y="144"/>
                  </a:lnTo>
                  <a:lnTo>
                    <a:pt x="105" y="147"/>
                  </a:lnTo>
                  <a:lnTo>
                    <a:pt x="103" y="147"/>
                  </a:lnTo>
                  <a:lnTo>
                    <a:pt x="103" y="150"/>
                  </a:lnTo>
                  <a:lnTo>
                    <a:pt x="100" y="150"/>
                  </a:lnTo>
                  <a:lnTo>
                    <a:pt x="100" y="153"/>
                  </a:lnTo>
                  <a:lnTo>
                    <a:pt x="97" y="153"/>
                  </a:lnTo>
                  <a:lnTo>
                    <a:pt x="97" y="156"/>
                  </a:lnTo>
                  <a:lnTo>
                    <a:pt x="94" y="156"/>
                  </a:lnTo>
                  <a:lnTo>
                    <a:pt x="91" y="156"/>
                  </a:lnTo>
                  <a:lnTo>
                    <a:pt x="91" y="159"/>
                  </a:lnTo>
                  <a:lnTo>
                    <a:pt x="91" y="162"/>
                  </a:lnTo>
                  <a:lnTo>
                    <a:pt x="91" y="164"/>
                  </a:lnTo>
                  <a:lnTo>
                    <a:pt x="88" y="164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82" y="170"/>
                  </a:lnTo>
                  <a:lnTo>
                    <a:pt x="79" y="170"/>
                  </a:lnTo>
                  <a:lnTo>
                    <a:pt x="79" y="173"/>
                  </a:lnTo>
                  <a:lnTo>
                    <a:pt x="79" y="176"/>
                  </a:lnTo>
                  <a:lnTo>
                    <a:pt x="82" y="179"/>
                  </a:lnTo>
                  <a:lnTo>
                    <a:pt x="82" y="182"/>
                  </a:lnTo>
                  <a:lnTo>
                    <a:pt x="82" y="185"/>
                  </a:lnTo>
                  <a:lnTo>
                    <a:pt x="82" y="182"/>
                  </a:lnTo>
                  <a:lnTo>
                    <a:pt x="79" y="182"/>
                  </a:lnTo>
                  <a:lnTo>
                    <a:pt x="79" y="179"/>
                  </a:lnTo>
                  <a:lnTo>
                    <a:pt x="76" y="179"/>
                  </a:lnTo>
                  <a:lnTo>
                    <a:pt x="76" y="176"/>
                  </a:lnTo>
                  <a:lnTo>
                    <a:pt x="73" y="176"/>
                  </a:lnTo>
                  <a:lnTo>
                    <a:pt x="73" y="173"/>
                  </a:lnTo>
                  <a:lnTo>
                    <a:pt x="70" y="173"/>
                  </a:lnTo>
                  <a:lnTo>
                    <a:pt x="70" y="170"/>
                  </a:lnTo>
                  <a:lnTo>
                    <a:pt x="70" y="167"/>
                  </a:lnTo>
                  <a:lnTo>
                    <a:pt x="70" y="164"/>
                  </a:lnTo>
                  <a:lnTo>
                    <a:pt x="67" y="164"/>
                  </a:lnTo>
                  <a:lnTo>
                    <a:pt x="67" y="162"/>
                  </a:lnTo>
                  <a:lnTo>
                    <a:pt x="64" y="162"/>
                  </a:lnTo>
                  <a:lnTo>
                    <a:pt x="64" y="159"/>
                  </a:lnTo>
                  <a:lnTo>
                    <a:pt x="64" y="156"/>
                  </a:lnTo>
                  <a:lnTo>
                    <a:pt x="61" y="156"/>
                  </a:lnTo>
                  <a:lnTo>
                    <a:pt x="59" y="156"/>
                  </a:lnTo>
                  <a:lnTo>
                    <a:pt x="56" y="156"/>
                  </a:lnTo>
                  <a:lnTo>
                    <a:pt x="56" y="153"/>
                  </a:lnTo>
                  <a:lnTo>
                    <a:pt x="53" y="153"/>
                  </a:lnTo>
                  <a:lnTo>
                    <a:pt x="50" y="153"/>
                  </a:lnTo>
                  <a:lnTo>
                    <a:pt x="50" y="150"/>
                  </a:lnTo>
                  <a:lnTo>
                    <a:pt x="47" y="150"/>
                  </a:lnTo>
                  <a:lnTo>
                    <a:pt x="47" y="153"/>
                  </a:lnTo>
                  <a:lnTo>
                    <a:pt x="47" y="150"/>
                  </a:lnTo>
                  <a:lnTo>
                    <a:pt x="44" y="150"/>
                  </a:lnTo>
                  <a:lnTo>
                    <a:pt x="44" y="153"/>
                  </a:lnTo>
                  <a:lnTo>
                    <a:pt x="41" y="153"/>
                  </a:lnTo>
                  <a:lnTo>
                    <a:pt x="38" y="153"/>
                  </a:lnTo>
                  <a:lnTo>
                    <a:pt x="35" y="153"/>
                  </a:lnTo>
                  <a:lnTo>
                    <a:pt x="32" y="153"/>
                  </a:lnTo>
                  <a:lnTo>
                    <a:pt x="29" y="153"/>
                  </a:lnTo>
                  <a:lnTo>
                    <a:pt x="26" y="153"/>
                  </a:lnTo>
                  <a:lnTo>
                    <a:pt x="26" y="156"/>
                  </a:lnTo>
                  <a:lnTo>
                    <a:pt x="23" y="156"/>
                  </a:lnTo>
                  <a:lnTo>
                    <a:pt x="23" y="159"/>
                  </a:lnTo>
                  <a:lnTo>
                    <a:pt x="20" y="159"/>
                  </a:lnTo>
                  <a:lnTo>
                    <a:pt x="17" y="159"/>
                  </a:lnTo>
                  <a:lnTo>
                    <a:pt x="15" y="159"/>
                  </a:lnTo>
                  <a:lnTo>
                    <a:pt x="12" y="159"/>
                  </a:lnTo>
                  <a:lnTo>
                    <a:pt x="12" y="156"/>
                  </a:lnTo>
                  <a:lnTo>
                    <a:pt x="9" y="156"/>
                  </a:lnTo>
                  <a:lnTo>
                    <a:pt x="9" y="159"/>
                  </a:lnTo>
                  <a:lnTo>
                    <a:pt x="6" y="159"/>
                  </a:lnTo>
                  <a:lnTo>
                    <a:pt x="6" y="156"/>
                  </a:lnTo>
                  <a:lnTo>
                    <a:pt x="3" y="159"/>
                  </a:lnTo>
                  <a:lnTo>
                    <a:pt x="3" y="162"/>
                  </a:lnTo>
                  <a:lnTo>
                    <a:pt x="0" y="162"/>
                  </a:lnTo>
                  <a:lnTo>
                    <a:pt x="0" y="159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3" y="147"/>
                  </a:lnTo>
                  <a:lnTo>
                    <a:pt x="3" y="144"/>
                  </a:lnTo>
                  <a:lnTo>
                    <a:pt x="3" y="141"/>
                  </a:lnTo>
                  <a:lnTo>
                    <a:pt x="6" y="141"/>
                  </a:lnTo>
                  <a:lnTo>
                    <a:pt x="3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3" y="123"/>
                  </a:lnTo>
                  <a:lnTo>
                    <a:pt x="3" y="121"/>
                  </a:lnTo>
                  <a:lnTo>
                    <a:pt x="3" y="118"/>
                  </a:lnTo>
                  <a:lnTo>
                    <a:pt x="6" y="118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6" y="115"/>
                  </a:lnTo>
                  <a:lnTo>
                    <a:pt x="6" y="112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9" y="106"/>
                  </a:lnTo>
                  <a:lnTo>
                    <a:pt x="9" y="103"/>
                  </a:lnTo>
                  <a:lnTo>
                    <a:pt x="9" y="100"/>
                  </a:lnTo>
                  <a:lnTo>
                    <a:pt x="12" y="100"/>
                  </a:lnTo>
                  <a:lnTo>
                    <a:pt x="15" y="100"/>
                  </a:lnTo>
                  <a:lnTo>
                    <a:pt x="15" y="97"/>
                  </a:lnTo>
                  <a:lnTo>
                    <a:pt x="17" y="97"/>
                  </a:lnTo>
                  <a:lnTo>
                    <a:pt x="17" y="94"/>
                  </a:lnTo>
                  <a:lnTo>
                    <a:pt x="20" y="94"/>
                  </a:lnTo>
                  <a:lnTo>
                    <a:pt x="23" y="94"/>
                  </a:lnTo>
                  <a:lnTo>
                    <a:pt x="23" y="91"/>
                  </a:lnTo>
                  <a:lnTo>
                    <a:pt x="23" y="88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29" y="77"/>
                  </a:lnTo>
                  <a:lnTo>
                    <a:pt x="29" y="74"/>
                  </a:lnTo>
                  <a:lnTo>
                    <a:pt x="29" y="71"/>
                  </a:lnTo>
                  <a:lnTo>
                    <a:pt x="32" y="71"/>
                  </a:lnTo>
                  <a:lnTo>
                    <a:pt x="29" y="71"/>
                  </a:lnTo>
                  <a:lnTo>
                    <a:pt x="29" y="68"/>
                  </a:lnTo>
                  <a:lnTo>
                    <a:pt x="29" y="65"/>
                  </a:lnTo>
                  <a:lnTo>
                    <a:pt x="32" y="65"/>
                  </a:lnTo>
                  <a:lnTo>
                    <a:pt x="32" y="62"/>
                  </a:lnTo>
                  <a:lnTo>
                    <a:pt x="32" y="59"/>
                  </a:lnTo>
                  <a:lnTo>
                    <a:pt x="32" y="56"/>
                  </a:lnTo>
                  <a:lnTo>
                    <a:pt x="32" y="53"/>
                  </a:lnTo>
                  <a:lnTo>
                    <a:pt x="32" y="50"/>
                  </a:lnTo>
                  <a:lnTo>
                    <a:pt x="32" y="47"/>
                  </a:lnTo>
                  <a:lnTo>
                    <a:pt x="32" y="44"/>
                  </a:lnTo>
                  <a:lnTo>
                    <a:pt x="35" y="44"/>
                  </a:lnTo>
                  <a:lnTo>
                    <a:pt x="38" y="44"/>
                  </a:lnTo>
                  <a:lnTo>
                    <a:pt x="41" y="44"/>
                  </a:lnTo>
                  <a:lnTo>
                    <a:pt x="41" y="41"/>
                  </a:lnTo>
                  <a:lnTo>
                    <a:pt x="41" y="38"/>
                  </a:lnTo>
                  <a:lnTo>
                    <a:pt x="44" y="38"/>
                  </a:lnTo>
                  <a:lnTo>
                    <a:pt x="41" y="3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Freeform 13"/>
            <p:cNvSpPr>
              <a:spLocks/>
            </p:cNvSpPr>
            <p:nvPr/>
          </p:nvSpPr>
          <p:spPr bwMode="auto">
            <a:xfrm>
              <a:off x="-104225" y="2443333"/>
              <a:ext cx="426931" cy="388549"/>
            </a:xfrm>
            <a:custGeom>
              <a:avLst/>
              <a:gdLst>
                <a:gd name="T0" fmla="*/ 2147483647 w 197"/>
                <a:gd name="T1" fmla="*/ 2147483647 h 220"/>
                <a:gd name="T2" fmla="*/ 2147483647 w 197"/>
                <a:gd name="T3" fmla="*/ 2147483647 h 220"/>
                <a:gd name="T4" fmla="*/ 2147483647 w 197"/>
                <a:gd name="T5" fmla="*/ 2147483647 h 220"/>
                <a:gd name="T6" fmla="*/ 2147483647 w 197"/>
                <a:gd name="T7" fmla="*/ 2147483647 h 220"/>
                <a:gd name="T8" fmla="*/ 2147483647 w 197"/>
                <a:gd name="T9" fmla="*/ 2147483647 h 220"/>
                <a:gd name="T10" fmla="*/ 2147483647 w 197"/>
                <a:gd name="T11" fmla="*/ 2147483647 h 220"/>
                <a:gd name="T12" fmla="*/ 2147483647 w 197"/>
                <a:gd name="T13" fmla="*/ 2147483647 h 220"/>
                <a:gd name="T14" fmla="*/ 2147483647 w 197"/>
                <a:gd name="T15" fmla="*/ 2147483647 h 220"/>
                <a:gd name="T16" fmla="*/ 2147483647 w 197"/>
                <a:gd name="T17" fmla="*/ 2147483647 h 220"/>
                <a:gd name="T18" fmla="*/ 2147483647 w 197"/>
                <a:gd name="T19" fmla="*/ 2147483647 h 220"/>
                <a:gd name="T20" fmla="*/ 2147483647 w 197"/>
                <a:gd name="T21" fmla="*/ 2147483647 h 220"/>
                <a:gd name="T22" fmla="*/ 2147483647 w 197"/>
                <a:gd name="T23" fmla="*/ 2147483647 h 220"/>
                <a:gd name="T24" fmla="*/ 2147483647 w 197"/>
                <a:gd name="T25" fmla="*/ 2147483647 h 220"/>
                <a:gd name="T26" fmla="*/ 2147483647 w 197"/>
                <a:gd name="T27" fmla="*/ 2147483647 h 220"/>
                <a:gd name="T28" fmla="*/ 2147483647 w 197"/>
                <a:gd name="T29" fmla="*/ 2147483647 h 220"/>
                <a:gd name="T30" fmla="*/ 2147483647 w 197"/>
                <a:gd name="T31" fmla="*/ 2147483647 h 220"/>
                <a:gd name="T32" fmla="*/ 2147483647 w 197"/>
                <a:gd name="T33" fmla="*/ 2147483647 h 220"/>
                <a:gd name="T34" fmla="*/ 2147483647 w 197"/>
                <a:gd name="T35" fmla="*/ 2147483647 h 220"/>
                <a:gd name="T36" fmla="*/ 2147483647 w 197"/>
                <a:gd name="T37" fmla="*/ 2147483647 h 220"/>
                <a:gd name="T38" fmla="*/ 2147483647 w 197"/>
                <a:gd name="T39" fmla="*/ 2147483647 h 220"/>
                <a:gd name="T40" fmla="*/ 2147483647 w 197"/>
                <a:gd name="T41" fmla="*/ 2147483647 h 220"/>
                <a:gd name="T42" fmla="*/ 2147483647 w 197"/>
                <a:gd name="T43" fmla="*/ 2147483647 h 220"/>
                <a:gd name="T44" fmla="*/ 2147483647 w 197"/>
                <a:gd name="T45" fmla="*/ 2147483647 h 220"/>
                <a:gd name="T46" fmla="*/ 2147483647 w 197"/>
                <a:gd name="T47" fmla="*/ 2147483647 h 220"/>
                <a:gd name="T48" fmla="*/ 2147483647 w 197"/>
                <a:gd name="T49" fmla="*/ 2147483647 h 220"/>
                <a:gd name="T50" fmla="*/ 2147483647 w 197"/>
                <a:gd name="T51" fmla="*/ 2147483647 h 220"/>
                <a:gd name="T52" fmla="*/ 2147483647 w 197"/>
                <a:gd name="T53" fmla="*/ 2147483647 h 220"/>
                <a:gd name="T54" fmla="*/ 2147483647 w 197"/>
                <a:gd name="T55" fmla="*/ 2147483647 h 220"/>
                <a:gd name="T56" fmla="*/ 2147483647 w 197"/>
                <a:gd name="T57" fmla="*/ 2147483647 h 220"/>
                <a:gd name="T58" fmla="*/ 2147483647 w 197"/>
                <a:gd name="T59" fmla="*/ 2147483647 h 220"/>
                <a:gd name="T60" fmla="*/ 2147483647 w 197"/>
                <a:gd name="T61" fmla="*/ 2147483647 h 220"/>
                <a:gd name="T62" fmla="*/ 2147483647 w 197"/>
                <a:gd name="T63" fmla="*/ 2147483647 h 220"/>
                <a:gd name="T64" fmla="*/ 2147483647 w 197"/>
                <a:gd name="T65" fmla="*/ 2147483647 h 220"/>
                <a:gd name="T66" fmla="*/ 2147483647 w 197"/>
                <a:gd name="T67" fmla="*/ 2147483647 h 220"/>
                <a:gd name="T68" fmla="*/ 2147483647 w 197"/>
                <a:gd name="T69" fmla="*/ 2147483647 h 220"/>
                <a:gd name="T70" fmla="*/ 2147483647 w 197"/>
                <a:gd name="T71" fmla="*/ 2147483647 h 220"/>
                <a:gd name="T72" fmla="*/ 2147483647 w 197"/>
                <a:gd name="T73" fmla="*/ 2147483647 h 220"/>
                <a:gd name="T74" fmla="*/ 2147483647 w 197"/>
                <a:gd name="T75" fmla="*/ 2147483647 h 220"/>
                <a:gd name="T76" fmla="*/ 2147483647 w 197"/>
                <a:gd name="T77" fmla="*/ 2147483647 h 220"/>
                <a:gd name="T78" fmla="*/ 2147483647 w 197"/>
                <a:gd name="T79" fmla="*/ 2147483647 h 220"/>
                <a:gd name="T80" fmla="*/ 2147483647 w 197"/>
                <a:gd name="T81" fmla="*/ 2147483647 h 220"/>
                <a:gd name="T82" fmla="*/ 2147483647 w 197"/>
                <a:gd name="T83" fmla="*/ 2147483647 h 220"/>
                <a:gd name="T84" fmla="*/ 2147483647 w 197"/>
                <a:gd name="T85" fmla="*/ 2147483647 h 220"/>
                <a:gd name="T86" fmla="*/ 2147483647 w 197"/>
                <a:gd name="T87" fmla="*/ 2147483647 h 220"/>
                <a:gd name="T88" fmla="*/ 2147483647 w 197"/>
                <a:gd name="T89" fmla="*/ 2147483647 h 220"/>
                <a:gd name="T90" fmla="*/ 2147483647 w 197"/>
                <a:gd name="T91" fmla="*/ 2147483647 h 220"/>
                <a:gd name="T92" fmla="*/ 2147483647 w 197"/>
                <a:gd name="T93" fmla="*/ 2147483647 h 220"/>
                <a:gd name="T94" fmla="*/ 2147483647 w 197"/>
                <a:gd name="T95" fmla="*/ 2147483647 h 220"/>
                <a:gd name="T96" fmla="*/ 2147483647 w 197"/>
                <a:gd name="T97" fmla="*/ 2147483647 h 220"/>
                <a:gd name="T98" fmla="*/ 2147483647 w 197"/>
                <a:gd name="T99" fmla="*/ 2147483647 h 220"/>
                <a:gd name="T100" fmla="*/ 2147483647 w 197"/>
                <a:gd name="T101" fmla="*/ 2147483647 h 220"/>
                <a:gd name="T102" fmla="*/ 2147483647 w 197"/>
                <a:gd name="T103" fmla="*/ 2147483647 h 220"/>
                <a:gd name="T104" fmla="*/ 2147483647 w 197"/>
                <a:gd name="T105" fmla="*/ 2147483647 h 220"/>
                <a:gd name="T106" fmla="*/ 2147483647 w 197"/>
                <a:gd name="T107" fmla="*/ 2147483647 h 220"/>
                <a:gd name="T108" fmla="*/ 2147483647 w 197"/>
                <a:gd name="T109" fmla="*/ 2147483647 h 220"/>
                <a:gd name="T110" fmla="*/ 2147483647 w 197"/>
                <a:gd name="T111" fmla="*/ 2147483647 h 220"/>
                <a:gd name="T112" fmla="*/ 2147483647 w 197"/>
                <a:gd name="T113" fmla="*/ 2147483647 h 220"/>
                <a:gd name="T114" fmla="*/ 2147483647 w 197"/>
                <a:gd name="T115" fmla="*/ 2147483647 h 22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97"/>
                <a:gd name="T175" fmla="*/ 0 h 220"/>
                <a:gd name="T176" fmla="*/ 197 w 197"/>
                <a:gd name="T177" fmla="*/ 220 h 22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97" h="220">
                  <a:moveTo>
                    <a:pt x="27" y="3"/>
                  </a:moveTo>
                  <a:lnTo>
                    <a:pt x="29" y="3"/>
                  </a:lnTo>
                  <a:lnTo>
                    <a:pt x="35" y="3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3" y="0"/>
                  </a:lnTo>
                  <a:lnTo>
                    <a:pt x="53" y="3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9"/>
                  </a:lnTo>
                  <a:lnTo>
                    <a:pt x="56" y="12"/>
                  </a:lnTo>
                  <a:lnTo>
                    <a:pt x="56" y="15"/>
                  </a:lnTo>
                  <a:lnTo>
                    <a:pt x="59" y="15"/>
                  </a:lnTo>
                  <a:lnTo>
                    <a:pt x="62" y="15"/>
                  </a:lnTo>
                  <a:lnTo>
                    <a:pt x="65" y="15"/>
                  </a:lnTo>
                  <a:lnTo>
                    <a:pt x="65" y="18"/>
                  </a:lnTo>
                  <a:lnTo>
                    <a:pt x="62" y="18"/>
                  </a:lnTo>
                  <a:lnTo>
                    <a:pt x="65" y="18"/>
                  </a:lnTo>
                  <a:lnTo>
                    <a:pt x="68" y="18"/>
                  </a:lnTo>
                  <a:lnTo>
                    <a:pt x="71" y="18"/>
                  </a:lnTo>
                  <a:lnTo>
                    <a:pt x="71" y="20"/>
                  </a:lnTo>
                  <a:lnTo>
                    <a:pt x="73" y="20"/>
                  </a:lnTo>
                  <a:lnTo>
                    <a:pt x="73" y="23"/>
                  </a:lnTo>
                  <a:lnTo>
                    <a:pt x="73" y="20"/>
                  </a:lnTo>
                  <a:lnTo>
                    <a:pt x="76" y="20"/>
                  </a:lnTo>
                  <a:lnTo>
                    <a:pt x="79" y="20"/>
                  </a:lnTo>
                  <a:lnTo>
                    <a:pt x="82" y="20"/>
                  </a:lnTo>
                  <a:lnTo>
                    <a:pt x="79" y="20"/>
                  </a:lnTo>
                  <a:lnTo>
                    <a:pt x="82" y="20"/>
                  </a:lnTo>
                  <a:lnTo>
                    <a:pt x="82" y="23"/>
                  </a:lnTo>
                  <a:lnTo>
                    <a:pt x="79" y="23"/>
                  </a:lnTo>
                  <a:lnTo>
                    <a:pt x="82" y="23"/>
                  </a:lnTo>
                  <a:lnTo>
                    <a:pt x="82" y="26"/>
                  </a:lnTo>
                  <a:lnTo>
                    <a:pt x="82" y="29"/>
                  </a:lnTo>
                  <a:lnTo>
                    <a:pt x="85" y="29"/>
                  </a:lnTo>
                  <a:lnTo>
                    <a:pt x="85" y="32"/>
                  </a:lnTo>
                  <a:lnTo>
                    <a:pt x="88" y="32"/>
                  </a:lnTo>
                  <a:lnTo>
                    <a:pt x="91" y="32"/>
                  </a:lnTo>
                  <a:lnTo>
                    <a:pt x="91" y="29"/>
                  </a:lnTo>
                  <a:lnTo>
                    <a:pt x="94" y="29"/>
                  </a:lnTo>
                  <a:lnTo>
                    <a:pt x="97" y="29"/>
                  </a:lnTo>
                  <a:lnTo>
                    <a:pt x="100" y="29"/>
                  </a:lnTo>
                  <a:lnTo>
                    <a:pt x="103" y="32"/>
                  </a:lnTo>
                  <a:lnTo>
                    <a:pt x="106" y="32"/>
                  </a:lnTo>
                  <a:lnTo>
                    <a:pt x="109" y="32"/>
                  </a:lnTo>
                  <a:lnTo>
                    <a:pt x="112" y="32"/>
                  </a:lnTo>
                  <a:lnTo>
                    <a:pt x="115" y="32"/>
                  </a:lnTo>
                  <a:lnTo>
                    <a:pt x="117" y="29"/>
                  </a:lnTo>
                  <a:lnTo>
                    <a:pt x="120" y="26"/>
                  </a:lnTo>
                  <a:lnTo>
                    <a:pt x="123" y="26"/>
                  </a:lnTo>
                  <a:lnTo>
                    <a:pt x="126" y="26"/>
                  </a:lnTo>
                  <a:lnTo>
                    <a:pt x="129" y="26"/>
                  </a:lnTo>
                  <a:lnTo>
                    <a:pt x="135" y="26"/>
                  </a:lnTo>
                  <a:lnTo>
                    <a:pt x="138" y="29"/>
                  </a:lnTo>
                  <a:lnTo>
                    <a:pt x="141" y="29"/>
                  </a:lnTo>
                  <a:lnTo>
                    <a:pt x="144" y="29"/>
                  </a:lnTo>
                  <a:lnTo>
                    <a:pt x="144" y="32"/>
                  </a:lnTo>
                  <a:lnTo>
                    <a:pt x="144" y="35"/>
                  </a:lnTo>
                  <a:lnTo>
                    <a:pt x="147" y="35"/>
                  </a:lnTo>
                  <a:lnTo>
                    <a:pt x="147" y="38"/>
                  </a:lnTo>
                  <a:lnTo>
                    <a:pt x="144" y="38"/>
                  </a:lnTo>
                  <a:lnTo>
                    <a:pt x="144" y="41"/>
                  </a:lnTo>
                  <a:lnTo>
                    <a:pt x="147" y="41"/>
                  </a:lnTo>
                  <a:lnTo>
                    <a:pt x="147" y="44"/>
                  </a:lnTo>
                  <a:lnTo>
                    <a:pt x="147" y="47"/>
                  </a:lnTo>
                  <a:lnTo>
                    <a:pt x="150" y="50"/>
                  </a:lnTo>
                  <a:lnTo>
                    <a:pt x="153" y="50"/>
                  </a:lnTo>
                  <a:lnTo>
                    <a:pt x="153" y="53"/>
                  </a:lnTo>
                  <a:lnTo>
                    <a:pt x="153" y="56"/>
                  </a:lnTo>
                  <a:lnTo>
                    <a:pt x="150" y="56"/>
                  </a:lnTo>
                  <a:lnTo>
                    <a:pt x="150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59" y="59"/>
                  </a:lnTo>
                  <a:lnTo>
                    <a:pt x="161" y="62"/>
                  </a:lnTo>
                  <a:lnTo>
                    <a:pt x="164" y="62"/>
                  </a:lnTo>
                  <a:lnTo>
                    <a:pt x="167" y="64"/>
                  </a:lnTo>
                  <a:lnTo>
                    <a:pt x="170" y="67"/>
                  </a:lnTo>
                  <a:lnTo>
                    <a:pt x="173" y="70"/>
                  </a:lnTo>
                  <a:lnTo>
                    <a:pt x="176" y="73"/>
                  </a:lnTo>
                  <a:lnTo>
                    <a:pt x="176" y="76"/>
                  </a:lnTo>
                  <a:lnTo>
                    <a:pt x="176" y="79"/>
                  </a:lnTo>
                  <a:lnTo>
                    <a:pt x="179" y="79"/>
                  </a:lnTo>
                  <a:lnTo>
                    <a:pt x="182" y="82"/>
                  </a:lnTo>
                  <a:lnTo>
                    <a:pt x="182" y="85"/>
                  </a:lnTo>
                  <a:lnTo>
                    <a:pt x="182" y="88"/>
                  </a:lnTo>
                  <a:lnTo>
                    <a:pt x="185" y="91"/>
                  </a:lnTo>
                  <a:lnTo>
                    <a:pt x="185" y="94"/>
                  </a:lnTo>
                  <a:lnTo>
                    <a:pt x="188" y="97"/>
                  </a:lnTo>
                  <a:lnTo>
                    <a:pt x="188" y="100"/>
                  </a:lnTo>
                  <a:lnTo>
                    <a:pt x="188" y="103"/>
                  </a:lnTo>
                  <a:lnTo>
                    <a:pt x="191" y="106"/>
                  </a:lnTo>
                  <a:lnTo>
                    <a:pt x="191" y="108"/>
                  </a:lnTo>
                  <a:lnTo>
                    <a:pt x="191" y="111"/>
                  </a:lnTo>
                  <a:lnTo>
                    <a:pt x="194" y="114"/>
                  </a:lnTo>
                  <a:lnTo>
                    <a:pt x="194" y="117"/>
                  </a:lnTo>
                  <a:lnTo>
                    <a:pt x="194" y="120"/>
                  </a:lnTo>
                  <a:lnTo>
                    <a:pt x="197" y="123"/>
                  </a:lnTo>
                  <a:lnTo>
                    <a:pt x="194" y="126"/>
                  </a:lnTo>
                  <a:lnTo>
                    <a:pt x="194" y="129"/>
                  </a:lnTo>
                  <a:lnTo>
                    <a:pt x="194" y="132"/>
                  </a:lnTo>
                  <a:lnTo>
                    <a:pt x="191" y="135"/>
                  </a:lnTo>
                  <a:lnTo>
                    <a:pt x="191" y="138"/>
                  </a:lnTo>
                  <a:lnTo>
                    <a:pt x="191" y="141"/>
                  </a:lnTo>
                  <a:lnTo>
                    <a:pt x="188" y="144"/>
                  </a:lnTo>
                  <a:lnTo>
                    <a:pt x="188" y="147"/>
                  </a:lnTo>
                  <a:lnTo>
                    <a:pt x="188" y="149"/>
                  </a:lnTo>
                  <a:lnTo>
                    <a:pt x="185" y="155"/>
                  </a:lnTo>
                  <a:lnTo>
                    <a:pt x="185" y="158"/>
                  </a:lnTo>
                  <a:lnTo>
                    <a:pt x="182" y="161"/>
                  </a:lnTo>
                  <a:lnTo>
                    <a:pt x="182" y="164"/>
                  </a:lnTo>
                  <a:lnTo>
                    <a:pt x="179" y="167"/>
                  </a:lnTo>
                  <a:lnTo>
                    <a:pt x="179" y="170"/>
                  </a:lnTo>
                  <a:lnTo>
                    <a:pt x="179" y="173"/>
                  </a:lnTo>
                  <a:lnTo>
                    <a:pt x="179" y="176"/>
                  </a:lnTo>
                  <a:lnTo>
                    <a:pt x="179" y="179"/>
                  </a:lnTo>
                  <a:lnTo>
                    <a:pt x="179" y="182"/>
                  </a:lnTo>
                  <a:lnTo>
                    <a:pt x="179" y="188"/>
                  </a:lnTo>
                  <a:lnTo>
                    <a:pt x="179" y="191"/>
                  </a:lnTo>
                  <a:lnTo>
                    <a:pt x="179" y="193"/>
                  </a:lnTo>
                  <a:lnTo>
                    <a:pt x="179" y="199"/>
                  </a:lnTo>
                  <a:lnTo>
                    <a:pt x="179" y="202"/>
                  </a:lnTo>
                  <a:lnTo>
                    <a:pt x="179" y="205"/>
                  </a:lnTo>
                  <a:lnTo>
                    <a:pt x="179" y="208"/>
                  </a:lnTo>
                  <a:lnTo>
                    <a:pt x="179" y="214"/>
                  </a:lnTo>
                  <a:lnTo>
                    <a:pt x="176" y="214"/>
                  </a:lnTo>
                  <a:lnTo>
                    <a:pt x="173" y="214"/>
                  </a:lnTo>
                  <a:lnTo>
                    <a:pt x="170" y="214"/>
                  </a:lnTo>
                  <a:lnTo>
                    <a:pt x="170" y="217"/>
                  </a:lnTo>
                  <a:lnTo>
                    <a:pt x="167" y="217"/>
                  </a:lnTo>
                  <a:lnTo>
                    <a:pt x="164" y="217"/>
                  </a:lnTo>
                  <a:lnTo>
                    <a:pt x="167" y="220"/>
                  </a:lnTo>
                  <a:lnTo>
                    <a:pt x="164" y="220"/>
                  </a:lnTo>
                  <a:lnTo>
                    <a:pt x="164" y="217"/>
                  </a:lnTo>
                  <a:lnTo>
                    <a:pt x="161" y="217"/>
                  </a:lnTo>
                  <a:lnTo>
                    <a:pt x="161" y="220"/>
                  </a:lnTo>
                  <a:lnTo>
                    <a:pt x="161" y="217"/>
                  </a:lnTo>
                  <a:lnTo>
                    <a:pt x="159" y="217"/>
                  </a:lnTo>
                  <a:lnTo>
                    <a:pt x="156" y="217"/>
                  </a:lnTo>
                  <a:lnTo>
                    <a:pt x="153" y="220"/>
                  </a:lnTo>
                  <a:lnTo>
                    <a:pt x="147" y="220"/>
                  </a:lnTo>
                  <a:lnTo>
                    <a:pt x="144" y="220"/>
                  </a:lnTo>
                  <a:lnTo>
                    <a:pt x="144" y="217"/>
                  </a:lnTo>
                  <a:lnTo>
                    <a:pt x="141" y="217"/>
                  </a:lnTo>
                  <a:lnTo>
                    <a:pt x="138" y="217"/>
                  </a:lnTo>
                  <a:lnTo>
                    <a:pt x="138" y="214"/>
                  </a:lnTo>
                  <a:lnTo>
                    <a:pt x="135" y="214"/>
                  </a:lnTo>
                  <a:lnTo>
                    <a:pt x="135" y="211"/>
                  </a:lnTo>
                  <a:lnTo>
                    <a:pt x="132" y="211"/>
                  </a:lnTo>
                  <a:lnTo>
                    <a:pt x="132" y="208"/>
                  </a:lnTo>
                  <a:lnTo>
                    <a:pt x="132" y="205"/>
                  </a:lnTo>
                  <a:lnTo>
                    <a:pt x="132" y="202"/>
                  </a:lnTo>
                  <a:lnTo>
                    <a:pt x="129" y="202"/>
                  </a:lnTo>
                  <a:lnTo>
                    <a:pt x="126" y="202"/>
                  </a:lnTo>
                  <a:lnTo>
                    <a:pt x="126" y="199"/>
                  </a:lnTo>
                  <a:lnTo>
                    <a:pt x="123" y="199"/>
                  </a:lnTo>
                  <a:lnTo>
                    <a:pt x="123" y="196"/>
                  </a:lnTo>
                  <a:lnTo>
                    <a:pt x="120" y="196"/>
                  </a:lnTo>
                  <a:lnTo>
                    <a:pt x="120" y="193"/>
                  </a:lnTo>
                  <a:lnTo>
                    <a:pt x="120" y="191"/>
                  </a:lnTo>
                  <a:lnTo>
                    <a:pt x="120" y="188"/>
                  </a:lnTo>
                  <a:lnTo>
                    <a:pt x="120" y="185"/>
                  </a:lnTo>
                  <a:lnTo>
                    <a:pt x="120" y="182"/>
                  </a:lnTo>
                  <a:lnTo>
                    <a:pt x="120" y="176"/>
                  </a:lnTo>
                  <a:lnTo>
                    <a:pt x="120" y="173"/>
                  </a:lnTo>
                  <a:lnTo>
                    <a:pt x="120" y="170"/>
                  </a:lnTo>
                  <a:lnTo>
                    <a:pt x="120" y="167"/>
                  </a:lnTo>
                  <a:lnTo>
                    <a:pt x="120" y="164"/>
                  </a:lnTo>
                  <a:lnTo>
                    <a:pt x="120" y="161"/>
                  </a:lnTo>
                  <a:lnTo>
                    <a:pt x="120" y="158"/>
                  </a:lnTo>
                  <a:lnTo>
                    <a:pt x="117" y="158"/>
                  </a:lnTo>
                  <a:lnTo>
                    <a:pt x="117" y="155"/>
                  </a:lnTo>
                  <a:lnTo>
                    <a:pt x="115" y="155"/>
                  </a:lnTo>
                  <a:lnTo>
                    <a:pt x="115" y="152"/>
                  </a:lnTo>
                  <a:lnTo>
                    <a:pt x="112" y="152"/>
                  </a:lnTo>
                  <a:lnTo>
                    <a:pt x="112" y="149"/>
                  </a:lnTo>
                  <a:lnTo>
                    <a:pt x="112" y="147"/>
                  </a:lnTo>
                  <a:lnTo>
                    <a:pt x="109" y="147"/>
                  </a:lnTo>
                  <a:lnTo>
                    <a:pt x="106" y="144"/>
                  </a:lnTo>
                  <a:lnTo>
                    <a:pt x="103" y="144"/>
                  </a:lnTo>
                  <a:lnTo>
                    <a:pt x="103" y="141"/>
                  </a:lnTo>
                  <a:lnTo>
                    <a:pt x="100" y="141"/>
                  </a:lnTo>
                  <a:lnTo>
                    <a:pt x="100" y="138"/>
                  </a:lnTo>
                  <a:lnTo>
                    <a:pt x="97" y="138"/>
                  </a:lnTo>
                  <a:lnTo>
                    <a:pt x="97" y="135"/>
                  </a:lnTo>
                  <a:lnTo>
                    <a:pt x="100" y="135"/>
                  </a:lnTo>
                  <a:lnTo>
                    <a:pt x="97" y="135"/>
                  </a:lnTo>
                  <a:lnTo>
                    <a:pt x="97" y="132"/>
                  </a:lnTo>
                  <a:lnTo>
                    <a:pt x="97" y="129"/>
                  </a:lnTo>
                  <a:lnTo>
                    <a:pt x="94" y="129"/>
                  </a:lnTo>
                  <a:lnTo>
                    <a:pt x="94" y="126"/>
                  </a:lnTo>
                  <a:lnTo>
                    <a:pt x="91" y="126"/>
                  </a:lnTo>
                  <a:lnTo>
                    <a:pt x="91" y="123"/>
                  </a:lnTo>
                  <a:lnTo>
                    <a:pt x="88" y="123"/>
                  </a:lnTo>
                  <a:lnTo>
                    <a:pt x="85" y="123"/>
                  </a:lnTo>
                  <a:lnTo>
                    <a:pt x="85" y="120"/>
                  </a:lnTo>
                  <a:lnTo>
                    <a:pt x="82" y="120"/>
                  </a:lnTo>
                  <a:lnTo>
                    <a:pt x="82" y="117"/>
                  </a:lnTo>
                  <a:lnTo>
                    <a:pt x="79" y="117"/>
                  </a:lnTo>
                  <a:lnTo>
                    <a:pt x="79" y="114"/>
                  </a:lnTo>
                  <a:lnTo>
                    <a:pt x="76" y="114"/>
                  </a:lnTo>
                  <a:lnTo>
                    <a:pt x="76" y="111"/>
                  </a:lnTo>
                  <a:lnTo>
                    <a:pt x="73" y="111"/>
                  </a:lnTo>
                  <a:lnTo>
                    <a:pt x="73" y="108"/>
                  </a:lnTo>
                  <a:lnTo>
                    <a:pt x="71" y="108"/>
                  </a:lnTo>
                  <a:lnTo>
                    <a:pt x="71" y="106"/>
                  </a:lnTo>
                  <a:lnTo>
                    <a:pt x="68" y="106"/>
                  </a:lnTo>
                  <a:lnTo>
                    <a:pt x="68" y="103"/>
                  </a:lnTo>
                  <a:lnTo>
                    <a:pt x="65" y="103"/>
                  </a:lnTo>
                  <a:lnTo>
                    <a:pt x="65" y="100"/>
                  </a:lnTo>
                  <a:lnTo>
                    <a:pt x="62" y="100"/>
                  </a:lnTo>
                  <a:lnTo>
                    <a:pt x="59" y="100"/>
                  </a:lnTo>
                  <a:lnTo>
                    <a:pt x="56" y="100"/>
                  </a:lnTo>
                  <a:lnTo>
                    <a:pt x="53" y="100"/>
                  </a:lnTo>
                  <a:lnTo>
                    <a:pt x="50" y="100"/>
                  </a:lnTo>
                  <a:lnTo>
                    <a:pt x="50" y="97"/>
                  </a:lnTo>
                  <a:lnTo>
                    <a:pt x="47" y="97"/>
                  </a:lnTo>
                  <a:lnTo>
                    <a:pt x="44" y="97"/>
                  </a:lnTo>
                  <a:lnTo>
                    <a:pt x="44" y="100"/>
                  </a:lnTo>
                  <a:lnTo>
                    <a:pt x="44" y="97"/>
                  </a:lnTo>
                  <a:lnTo>
                    <a:pt x="41" y="97"/>
                  </a:lnTo>
                  <a:lnTo>
                    <a:pt x="41" y="100"/>
                  </a:lnTo>
                  <a:lnTo>
                    <a:pt x="41" y="97"/>
                  </a:lnTo>
                  <a:lnTo>
                    <a:pt x="38" y="97"/>
                  </a:lnTo>
                  <a:lnTo>
                    <a:pt x="38" y="100"/>
                  </a:lnTo>
                  <a:lnTo>
                    <a:pt x="35" y="100"/>
                  </a:lnTo>
                  <a:lnTo>
                    <a:pt x="35" y="97"/>
                  </a:lnTo>
                  <a:lnTo>
                    <a:pt x="35" y="100"/>
                  </a:lnTo>
                  <a:lnTo>
                    <a:pt x="32" y="100"/>
                  </a:lnTo>
                  <a:lnTo>
                    <a:pt x="32" y="97"/>
                  </a:lnTo>
                  <a:lnTo>
                    <a:pt x="32" y="94"/>
                  </a:lnTo>
                  <a:lnTo>
                    <a:pt x="32" y="91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2" y="88"/>
                  </a:lnTo>
                  <a:lnTo>
                    <a:pt x="32" y="85"/>
                  </a:lnTo>
                  <a:lnTo>
                    <a:pt x="35" y="85"/>
                  </a:lnTo>
                  <a:lnTo>
                    <a:pt x="32" y="85"/>
                  </a:lnTo>
                  <a:lnTo>
                    <a:pt x="35" y="82"/>
                  </a:lnTo>
                  <a:lnTo>
                    <a:pt x="35" y="79"/>
                  </a:lnTo>
                  <a:lnTo>
                    <a:pt x="32" y="79"/>
                  </a:lnTo>
                  <a:lnTo>
                    <a:pt x="32" y="76"/>
                  </a:lnTo>
                  <a:lnTo>
                    <a:pt x="32" y="73"/>
                  </a:lnTo>
                  <a:lnTo>
                    <a:pt x="35" y="73"/>
                  </a:lnTo>
                  <a:lnTo>
                    <a:pt x="35" y="70"/>
                  </a:lnTo>
                  <a:lnTo>
                    <a:pt x="35" y="67"/>
                  </a:lnTo>
                  <a:lnTo>
                    <a:pt x="35" y="64"/>
                  </a:lnTo>
                  <a:lnTo>
                    <a:pt x="32" y="64"/>
                  </a:lnTo>
                  <a:lnTo>
                    <a:pt x="35" y="64"/>
                  </a:lnTo>
                  <a:lnTo>
                    <a:pt x="35" y="62"/>
                  </a:lnTo>
                  <a:lnTo>
                    <a:pt x="32" y="62"/>
                  </a:lnTo>
                  <a:lnTo>
                    <a:pt x="32" y="59"/>
                  </a:lnTo>
                  <a:lnTo>
                    <a:pt x="29" y="59"/>
                  </a:lnTo>
                  <a:lnTo>
                    <a:pt x="29" y="56"/>
                  </a:lnTo>
                  <a:lnTo>
                    <a:pt x="27" y="56"/>
                  </a:lnTo>
                  <a:lnTo>
                    <a:pt x="27" y="53"/>
                  </a:lnTo>
                  <a:lnTo>
                    <a:pt x="24" y="53"/>
                  </a:lnTo>
                  <a:lnTo>
                    <a:pt x="24" y="50"/>
                  </a:lnTo>
                  <a:lnTo>
                    <a:pt x="24" y="47"/>
                  </a:lnTo>
                  <a:lnTo>
                    <a:pt x="21" y="44"/>
                  </a:lnTo>
                  <a:lnTo>
                    <a:pt x="21" y="41"/>
                  </a:lnTo>
                  <a:lnTo>
                    <a:pt x="18" y="41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2" y="38"/>
                  </a:lnTo>
                  <a:lnTo>
                    <a:pt x="9" y="38"/>
                  </a:lnTo>
                  <a:lnTo>
                    <a:pt x="9" y="35"/>
                  </a:lnTo>
                  <a:lnTo>
                    <a:pt x="6" y="35"/>
                  </a:lnTo>
                  <a:lnTo>
                    <a:pt x="3" y="35"/>
                  </a:lnTo>
                  <a:lnTo>
                    <a:pt x="0" y="35"/>
                  </a:lnTo>
                  <a:lnTo>
                    <a:pt x="3" y="32"/>
                  </a:lnTo>
                  <a:lnTo>
                    <a:pt x="6" y="32"/>
                  </a:lnTo>
                  <a:lnTo>
                    <a:pt x="9" y="29"/>
                  </a:lnTo>
                  <a:lnTo>
                    <a:pt x="9" y="26"/>
                  </a:lnTo>
                  <a:lnTo>
                    <a:pt x="12" y="26"/>
                  </a:lnTo>
                  <a:lnTo>
                    <a:pt x="12" y="23"/>
                  </a:lnTo>
                  <a:lnTo>
                    <a:pt x="15" y="23"/>
                  </a:lnTo>
                  <a:lnTo>
                    <a:pt x="18" y="23"/>
                  </a:lnTo>
                  <a:lnTo>
                    <a:pt x="18" y="20"/>
                  </a:lnTo>
                  <a:lnTo>
                    <a:pt x="18" y="18"/>
                  </a:lnTo>
                  <a:lnTo>
                    <a:pt x="18" y="15"/>
                  </a:lnTo>
                  <a:lnTo>
                    <a:pt x="21" y="15"/>
                  </a:lnTo>
                  <a:lnTo>
                    <a:pt x="24" y="15"/>
                  </a:lnTo>
                  <a:lnTo>
                    <a:pt x="24" y="12"/>
                  </a:lnTo>
                  <a:lnTo>
                    <a:pt x="24" y="9"/>
                  </a:lnTo>
                  <a:lnTo>
                    <a:pt x="27" y="9"/>
                  </a:lnTo>
                  <a:lnTo>
                    <a:pt x="27" y="6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 14"/>
            <p:cNvSpPr>
              <a:spLocks/>
            </p:cNvSpPr>
            <p:nvPr/>
          </p:nvSpPr>
          <p:spPr bwMode="auto">
            <a:xfrm>
              <a:off x="551037" y="2469485"/>
              <a:ext cx="426931" cy="589361"/>
            </a:xfrm>
            <a:custGeom>
              <a:avLst/>
              <a:gdLst>
                <a:gd name="T0" fmla="*/ 2147483647 w 197"/>
                <a:gd name="T1" fmla="*/ 2147483647 h 334"/>
                <a:gd name="T2" fmla="*/ 2147483647 w 197"/>
                <a:gd name="T3" fmla="*/ 2147483647 h 334"/>
                <a:gd name="T4" fmla="*/ 2147483647 w 197"/>
                <a:gd name="T5" fmla="*/ 2147483647 h 334"/>
                <a:gd name="T6" fmla="*/ 2147483647 w 197"/>
                <a:gd name="T7" fmla="*/ 2147483647 h 334"/>
                <a:gd name="T8" fmla="*/ 2147483647 w 197"/>
                <a:gd name="T9" fmla="*/ 2147483647 h 334"/>
                <a:gd name="T10" fmla="*/ 2147483647 w 197"/>
                <a:gd name="T11" fmla="*/ 2147483647 h 334"/>
                <a:gd name="T12" fmla="*/ 2147483647 w 197"/>
                <a:gd name="T13" fmla="*/ 2147483647 h 334"/>
                <a:gd name="T14" fmla="*/ 2147483647 w 197"/>
                <a:gd name="T15" fmla="*/ 2147483647 h 334"/>
                <a:gd name="T16" fmla="*/ 2147483647 w 197"/>
                <a:gd name="T17" fmla="*/ 2147483647 h 334"/>
                <a:gd name="T18" fmla="*/ 2147483647 w 197"/>
                <a:gd name="T19" fmla="*/ 2147483647 h 334"/>
                <a:gd name="T20" fmla="*/ 2147483647 w 197"/>
                <a:gd name="T21" fmla="*/ 2147483647 h 334"/>
                <a:gd name="T22" fmla="*/ 2147483647 w 197"/>
                <a:gd name="T23" fmla="*/ 2147483647 h 334"/>
                <a:gd name="T24" fmla="*/ 2147483647 w 197"/>
                <a:gd name="T25" fmla="*/ 2147483647 h 334"/>
                <a:gd name="T26" fmla="*/ 2147483647 w 197"/>
                <a:gd name="T27" fmla="*/ 2147483647 h 334"/>
                <a:gd name="T28" fmla="*/ 2147483647 w 197"/>
                <a:gd name="T29" fmla="*/ 2147483647 h 334"/>
                <a:gd name="T30" fmla="*/ 2147483647 w 197"/>
                <a:gd name="T31" fmla="*/ 2147483647 h 334"/>
                <a:gd name="T32" fmla="*/ 2147483647 w 197"/>
                <a:gd name="T33" fmla="*/ 2147483647 h 334"/>
                <a:gd name="T34" fmla="*/ 2147483647 w 197"/>
                <a:gd name="T35" fmla="*/ 2147483647 h 334"/>
                <a:gd name="T36" fmla="*/ 2147483647 w 197"/>
                <a:gd name="T37" fmla="*/ 2147483647 h 334"/>
                <a:gd name="T38" fmla="*/ 2147483647 w 197"/>
                <a:gd name="T39" fmla="*/ 2147483647 h 334"/>
                <a:gd name="T40" fmla="*/ 2147483647 w 197"/>
                <a:gd name="T41" fmla="*/ 2147483647 h 334"/>
                <a:gd name="T42" fmla="*/ 2147483647 w 197"/>
                <a:gd name="T43" fmla="*/ 2147483647 h 334"/>
                <a:gd name="T44" fmla="*/ 2147483647 w 197"/>
                <a:gd name="T45" fmla="*/ 2147483647 h 334"/>
                <a:gd name="T46" fmla="*/ 2147483647 w 197"/>
                <a:gd name="T47" fmla="*/ 2147483647 h 334"/>
                <a:gd name="T48" fmla="*/ 2147483647 w 197"/>
                <a:gd name="T49" fmla="*/ 2147483647 h 334"/>
                <a:gd name="T50" fmla="*/ 2147483647 w 197"/>
                <a:gd name="T51" fmla="*/ 2147483647 h 334"/>
                <a:gd name="T52" fmla="*/ 2147483647 w 197"/>
                <a:gd name="T53" fmla="*/ 2147483647 h 334"/>
                <a:gd name="T54" fmla="*/ 2147483647 w 197"/>
                <a:gd name="T55" fmla="*/ 2147483647 h 334"/>
                <a:gd name="T56" fmla="*/ 2147483647 w 197"/>
                <a:gd name="T57" fmla="*/ 2147483647 h 334"/>
                <a:gd name="T58" fmla="*/ 2147483647 w 197"/>
                <a:gd name="T59" fmla="*/ 2147483647 h 334"/>
                <a:gd name="T60" fmla="*/ 2147483647 w 197"/>
                <a:gd name="T61" fmla="*/ 2147483647 h 334"/>
                <a:gd name="T62" fmla="*/ 2147483647 w 197"/>
                <a:gd name="T63" fmla="*/ 2147483647 h 334"/>
                <a:gd name="T64" fmla="*/ 2147483647 w 197"/>
                <a:gd name="T65" fmla="*/ 2147483647 h 334"/>
                <a:gd name="T66" fmla="*/ 2147483647 w 197"/>
                <a:gd name="T67" fmla="*/ 2147483647 h 334"/>
                <a:gd name="T68" fmla="*/ 2147483647 w 197"/>
                <a:gd name="T69" fmla="*/ 2147483647 h 334"/>
                <a:gd name="T70" fmla="*/ 2147483647 w 197"/>
                <a:gd name="T71" fmla="*/ 2147483647 h 334"/>
                <a:gd name="T72" fmla="*/ 2147483647 w 197"/>
                <a:gd name="T73" fmla="*/ 2147483647 h 334"/>
                <a:gd name="T74" fmla="*/ 2147483647 w 197"/>
                <a:gd name="T75" fmla="*/ 2147483647 h 334"/>
                <a:gd name="T76" fmla="*/ 2147483647 w 197"/>
                <a:gd name="T77" fmla="*/ 2147483647 h 334"/>
                <a:gd name="T78" fmla="*/ 2147483647 w 197"/>
                <a:gd name="T79" fmla="*/ 2147483647 h 334"/>
                <a:gd name="T80" fmla="*/ 2147483647 w 197"/>
                <a:gd name="T81" fmla="*/ 2147483647 h 334"/>
                <a:gd name="T82" fmla="*/ 2147483647 w 197"/>
                <a:gd name="T83" fmla="*/ 2147483647 h 334"/>
                <a:gd name="T84" fmla="*/ 2147483647 w 197"/>
                <a:gd name="T85" fmla="*/ 2147483647 h 334"/>
                <a:gd name="T86" fmla="*/ 2147483647 w 197"/>
                <a:gd name="T87" fmla="*/ 2147483647 h 334"/>
                <a:gd name="T88" fmla="*/ 2147483647 w 197"/>
                <a:gd name="T89" fmla="*/ 2147483647 h 334"/>
                <a:gd name="T90" fmla="*/ 2147483647 w 197"/>
                <a:gd name="T91" fmla="*/ 2147483647 h 334"/>
                <a:gd name="T92" fmla="*/ 2147483647 w 197"/>
                <a:gd name="T93" fmla="*/ 2147483647 h 334"/>
                <a:gd name="T94" fmla="*/ 2147483647 w 197"/>
                <a:gd name="T95" fmla="*/ 2147483647 h 334"/>
                <a:gd name="T96" fmla="*/ 2147483647 w 197"/>
                <a:gd name="T97" fmla="*/ 2147483647 h 334"/>
                <a:gd name="T98" fmla="*/ 2147483647 w 197"/>
                <a:gd name="T99" fmla="*/ 2147483647 h 334"/>
                <a:gd name="T100" fmla="*/ 2147483647 w 197"/>
                <a:gd name="T101" fmla="*/ 2147483647 h 334"/>
                <a:gd name="T102" fmla="*/ 2147483647 w 197"/>
                <a:gd name="T103" fmla="*/ 2147483647 h 334"/>
                <a:gd name="T104" fmla="*/ 2147483647 w 197"/>
                <a:gd name="T105" fmla="*/ 2147483647 h 334"/>
                <a:gd name="T106" fmla="*/ 2147483647 w 197"/>
                <a:gd name="T107" fmla="*/ 2147483647 h 334"/>
                <a:gd name="T108" fmla="*/ 2147483647 w 197"/>
                <a:gd name="T109" fmla="*/ 2147483647 h 334"/>
                <a:gd name="T110" fmla="*/ 2147483647 w 197"/>
                <a:gd name="T111" fmla="*/ 2147483647 h 334"/>
                <a:gd name="T112" fmla="*/ 2147483647 w 197"/>
                <a:gd name="T113" fmla="*/ 2147483647 h 334"/>
                <a:gd name="T114" fmla="*/ 2147483647 w 197"/>
                <a:gd name="T115" fmla="*/ 2147483647 h 334"/>
                <a:gd name="T116" fmla="*/ 2147483647 w 197"/>
                <a:gd name="T117" fmla="*/ 2147483647 h 334"/>
                <a:gd name="T118" fmla="*/ 2147483647 w 197"/>
                <a:gd name="T119" fmla="*/ 2147483647 h 33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7"/>
                <a:gd name="T181" fmla="*/ 0 h 334"/>
                <a:gd name="T182" fmla="*/ 197 w 197"/>
                <a:gd name="T183" fmla="*/ 334 h 33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7" h="334">
                  <a:moveTo>
                    <a:pt x="194" y="8"/>
                  </a:moveTo>
                  <a:lnTo>
                    <a:pt x="197" y="8"/>
                  </a:lnTo>
                  <a:lnTo>
                    <a:pt x="194" y="8"/>
                  </a:lnTo>
                  <a:lnTo>
                    <a:pt x="194" y="11"/>
                  </a:lnTo>
                  <a:lnTo>
                    <a:pt x="194" y="14"/>
                  </a:lnTo>
                  <a:lnTo>
                    <a:pt x="191" y="14"/>
                  </a:lnTo>
                  <a:lnTo>
                    <a:pt x="188" y="14"/>
                  </a:lnTo>
                  <a:lnTo>
                    <a:pt x="185" y="14"/>
                  </a:lnTo>
                  <a:lnTo>
                    <a:pt x="185" y="17"/>
                  </a:lnTo>
                  <a:lnTo>
                    <a:pt x="185" y="20"/>
                  </a:lnTo>
                  <a:lnTo>
                    <a:pt x="185" y="23"/>
                  </a:lnTo>
                  <a:lnTo>
                    <a:pt x="185" y="26"/>
                  </a:lnTo>
                  <a:lnTo>
                    <a:pt x="185" y="29"/>
                  </a:lnTo>
                  <a:lnTo>
                    <a:pt x="185" y="32"/>
                  </a:lnTo>
                  <a:lnTo>
                    <a:pt x="185" y="35"/>
                  </a:lnTo>
                  <a:lnTo>
                    <a:pt x="182" y="35"/>
                  </a:lnTo>
                  <a:lnTo>
                    <a:pt x="182" y="38"/>
                  </a:lnTo>
                  <a:lnTo>
                    <a:pt x="182" y="41"/>
                  </a:lnTo>
                  <a:lnTo>
                    <a:pt x="185" y="41"/>
                  </a:lnTo>
                  <a:lnTo>
                    <a:pt x="182" y="41"/>
                  </a:lnTo>
                  <a:lnTo>
                    <a:pt x="182" y="44"/>
                  </a:lnTo>
                  <a:lnTo>
                    <a:pt x="182" y="47"/>
                  </a:lnTo>
                  <a:lnTo>
                    <a:pt x="179" y="47"/>
                  </a:lnTo>
                  <a:lnTo>
                    <a:pt x="179" y="49"/>
                  </a:lnTo>
                  <a:lnTo>
                    <a:pt x="179" y="52"/>
                  </a:lnTo>
                  <a:lnTo>
                    <a:pt x="179" y="55"/>
                  </a:lnTo>
                  <a:lnTo>
                    <a:pt x="179" y="58"/>
                  </a:lnTo>
                  <a:lnTo>
                    <a:pt x="176" y="58"/>
                  </a:lnTo>
                  <a:lnTo>
                    <a:pt x="176" y="61"/>
                  </a:lnTo>
                  <a:lnTo>
                    <a:pt x="176" y="64"/>
                  </a:lnTo>
                  <a:lnTo>
                    <a:pt x="173" y="64"/>
                  </a:lnTo>
                  <a:lnTo>
                    <a:pt x="170" y="64"/>
                  </a:lnTo>
                  <a:lnTo>
                    <a:pt x="170" y="67"/>
                  </a:lnTo>
                  <a:lnTo>
                    <a:pt x="168" y="67"/>
                  </a:lnTo>
                  <a:lnTo>
                    <a:pt x="168" y="70"/>
                  </a:lnTo>
                  <a:lnTo>
                    <a:pt x="165" y="70"/>
                  </a:lnTo>
                  <a:lnTo>
                    <a:pt x="162" y="70"/>
                  </a:lnTo>
                  <a:lnTo>
                    <a:pt x="162" y="73"/>
                  </a:lnTo>
                  <a:lnTo>
                    <a:pt x="162" y="76"/>
                  </a:lnTo>
                  <a:lnTo>
                    <a:pt x="159" y="76"/>
                  </a:lnTo>
                  <a:lnTo>
                    <a:pt x="159" y="79"/>
                  </a:lnTo>
                  <a:lnTo>
                    <a:pt x="159" y="82"/>
                  </a:lnTo>
                  <a:lnTo>
                    <a:pt x="159" y="85"/>
                  </a:lnTo>
                  <a:lnTo>
                    <a:pt x="156" y="85"/>
                  </a:lnTo>
                  <a:lnTo>
                    <a:pt x="156" y="88"/>
                  </a:lnTo>
                  <a:lnTo>
                    <a:pt x="159" y="88"/>
                  </a:lnTo>
                  <a:lnTo>
                    <a:pt x="156" y="88"/>
                  </a:lnTo>
                  <a:lnTo>
                    <a:pt x="156" y="91"/>
                  </a:lnTo>
                  <a:lnTo>
                    <a:pt x="156" y="93"/>
                  </a:lnTo>
                  <a:lnTo>
                    <a:pt x="156" y="96"/>
                  </a:lnTo>
                  <a:lnTo>
                    <a:pt x="156" y="99"/>
                  </a:lnTo>
                  <a:lnTo>
                    <a:pt x="153" y="99"/>
                  </a:lnTo>
                  <a:lnTo>
                    <a:pt x="153" y="102"/>
                  </a:lnTo>
                  <a:lnTo>
                    <a:pt x="156" y="102"/>
                  </a:lnTo>
                  <a:lnTo>
                    <a:pt x="156" y="105"/>
                  </a:lnTo>
                  <a:lnTo>
                    <a:pt x="156" y="108"/>
                  </a:lnTo>
                  <a:lnTo>
                    <a:pt x="156" y="111"/>
                  </a:lnTo>
                  <a:lnTo>
                    <a:pt x="159" y="111"/>
                  </a:lnTo>
                  <a:lnTo>
                    <a:pt x="156" y="111"/>
                  </a:lnTo>
                  <a:lnTo>
                    <a:pt x="156" y="114"/>
                  </a:lnTo>
                  <a:lnTo>
                    <a:pt x="156" y="117"/>
                  </a:lnTo>
                  <a:lnTo>
                    <a:pt x="156" y="120"/>
                  </a:lnTo>
                  <a:lnTo>
                    <a:pt x="156" y="123"/>
                  </a:lnTo>
                  <a:lnTo>
                    <a:pt x="153" y="123"/>
                  </a:lnTo>
                  <a:lnTo>
                    <a:pt x="153" y="126"/>
                  </a:lnTo>
                  <a:lnTo>
                    <a:pt x="153" y="129"/>
                  </a:lnTo>
                  <a:lnTo>
                    <a:pt x="150" y="129"/>
                  </a:lnTo>
                  <a:lnTo>
                    <a:pt x="150" y="132"/>
                  </a:lnTo>
                  <a:lnTo>
                    <a:pt x="153" y="132"/>
                  </a:lnTo>
                  <a:lnTo>
                    <a:pt x="153" y="134"/>
                  </a:lnTo>
                  <a:lnTo>
                    <a:pt x="153" y="137"/>
                  </a:lnTo>
                  <a:lnTo>
                    <a:pt x="153" y="140"/>
                  </a:lnTo>
                  <a:lnTo>
                    <a:pt x="150" y="140"/>
                  </a:lnTo>
                  <a:lnTo>
                    <a:pt x="150" y="143"/>
                  </a:lnTo>
                  <a:lnTo>
                    <a:pt x="153" y="143"/>
                  </a:lnTo>
                  <a:lnTo>
                    <a:pt x="153" y="146"/>
                  </a:lnTo>
                  <a:lnTo>
                    <a:pt x="153" y="149"/>
                  </a:lnTo>
                  <a:lnTo>
                    <a:pt x="150" y="149"/>
                  </a:lnTo>
                  <a:lnTo>
                    <a:pt x="150" y="152"/>
                  </a:lnTo>
                  <a:lnTo>
                    <a:pt x="147" y="152"/>
                  </a:lnTo>
                  <a:lnTo>
                    <a:pt x="147" y="155"/>
                  </a:lnTo>
                  <a:lnTo>
                    <a:pt x="144" y="158"/>
                  </a:lnTo>
                  <a:lnTo>
                    <a:pt x="144" y="161"/>
                  </a:lnTo>
                  <a:lnTo>
                    <a:pt x="141" y="161"/>
                  </a:lnTo>
                  <a:lnTo>
                    <a:pt x="141" y="164"/>
                  </a:lnTo>
                  <a:lnTo>
                    <a:pt x="138" y="164"/>
                  </a:lnTo>
                  <a:lnTo>
                    <a:pt x="138" y="167"/>
                  </a:lnTo>
                  <a:lnTo>
                    <a:pt x="135" y="167"/>
                  </a:lnTo>
                  <a:lnTo>
                    <a:pt x="135" y="170"/>
                  </a:lnTo>
                  <a:lnTo>
                    <a:pt x="135" y="173"/>
                  </a:lnTo>
                  <a:lnTo>
                    <a:pt x="132" y="173"/>
                  </a:lnTo>
                  <a:lnTo>
                    <a:pt x="132" y="176"/>
                  </a:lnTo>
                  <a:lnTo>
                    <a:pt x="129" y="176"/>
                  </a:lnTo>
                  <a:lnTo>
                    <a:pt x="129" y="178"/>
                  </a:lnTo>
                  <a:lnTo>
                    <a:pt x="129" y="181"/>
                  </a:lnTo>
                  <a:lnTo>
                    <a:pt x="129" y="184"/>
                  </a:lnTo>
                  <a:lnTo>
                    <a:pt x="126" y="184"/>
                  </a:lnTo>
                  <a:lnTo>
                    <a:pt x="124" y="184"/>
                  </a:lnTo>
                  <a:lnTo>
                    <a:pt x="124" y="187"/>
                  </a:lnTo>
                  <a:lnTo>
                    <a:pt x="121" y="187"/>
                  </a:lnTo>
                  <a:lnTo>
                    <a:pt x="118" y="187"/>
                  </a:lnTo>
                  <a:lnTo>
                    <a:pt x="118" y="190"/>
                  </a:lnTo>
                  <a:lnTo>
                    <a:pt x="121" y="190"/>
                  </a:lnTo>
                  <a:lnTo>
                    <a:pt x="118" y="190"/>
                  </a:lnTo>
                  <a:lnTo>
                    <a:pt x="118" y="193"/>
                  </a:lnTo>
                  <a:lnTo>
                    <a:pt x="115" y="193"/>
                  </a:lnTo>
                  <a:lnTo>
                    <a:pt x="115" y="196"/>
                  </a:lnTo>
                  <a:lnTo>
                    <a:pt x="112" y="196"/>
                  </a:lnTo>
                  <a:lnTo>
                    <a:pt x="109" y="196"/>
                  </a:lnTo>
                  <a:lnTo>
                    <a:pt x="106" y="196"/>
                  </a:lnTo>
                  <a:lnTo>
                    <a:pt x="103" y="196"/>
                  </a:lnTo>
                  <a:lnTo>
                    <a:pt x="103" y="199"/>
                  </a:lnTo>
                  <a:lnTo>
                    <a:pt x="103" y="202"/>
                  </a:lnTo>
                  <a:lnTo>
                    <a:pt x="103" y="205"/>
                  </a:lnTo>
                  <a:lnTo>
                    <a:pt x="103" y="208"/>
                  </a:lnTo>
                  <a:lnTo>
                    <a:pt x="100" y="208"/>
                  </a:lnTo>
                  <a:lnTo>
                    <a:pt x="100" y="211"/>
                  </a:lnTo>
                  <a:lnTo>
                    <a:pt x="103" y="211"/>
                  </a:lnTo>
                  <a:lnTo>
                    <a:pt x="103" y="214"/>
                  </a:lnTo>
                  <a:lnTo>
                    <a:pt x="103" y="217"/>
                  </a:lnTo>
                  <a:lnTo>
                    <a:pt x="100" y="217"/>
                  </a:lnTo>
                  <a:lnTo>
                    <a:pt x="100" y="220"/>
                  </a:lnTo>
                  <a:lnTo>
                    <a:pt x="100" y="222"/>
                  </a:lnTo>
                  <a:lnTo>
                    <a:pt x="103" y="222"/>
                  </a:lnTo>
                  <a:lnTo>
                    <a:pt x="103" y="225"/>
                  </a:lnTo>
                  <a:lnTo>
                    <a:pt x="103" y="228"/>
                  </a:lnTo>
                  <a:lnTo>
                    <a:pt x="100" y="228"/>
                  </a:lnTo>
                  <a:lnTo>
                    <a:pt x="100" y="225"/>
                  </a:lnTo>
                  <a:lnTo>
                    <a:pt x="100" y="228"/>
                  </a:lnTo>
                  <a:lnTo>
                    <a:pt x="100" y="231"/>
                  </a:lnTo>
                  <a:lnTo>
                    <a:pt x="100" y="234"/>
                  </a:lnTo>
                  <a:lnTo>
                    <a:pt x="97" y="234"/>
                  </a:lnTo>
                  <a:lnTo>
                    <a:pt x="97" y="237"/>
                  </a:lnTo>
                  <a:lnTo>
                    <a:pt x="97" y="240"/>
                  </a:lnTo>
                  <a:lnTo>
                    <a:pt x="97" y="243"/>
                  </a:lnTo>
                  <a:lnTo>
                    <a:pt x="97" y="246"/>
                  </a:lnTo>
                  <a:lnTo>
                    <a:pt x="100" y="246"/>
                  </a:lnTo>
                  <a:lnTo>
                    <a:pt x="100" y="249"/>
                  </a:lnTo>
                  <a:lnTo>
                    <a:pt x="100" y="252"/>
                  </a:lnTo>
                  <a:lnTo>
                    <a:pt x="100" y="255"/>
                  </a:lnTo>
                  <a:lnTo>
                    <a:pt x="100" y="258"/>
                  </a:lnTo>
                  <a:lnTo>
                    <a:pt x="103" y="261"/>
                  </a:lnTo>
                  <a:lnTo>
                    <a:pt x="103" y="264"/>
                  </a:lnTo>
                  <a:lnTo>
                    <a:pt x="103" y="266"/>
                  </a:lnTo>
                  <a:lnTo>
                    <a:pt x="106" y="266"/>
                  </a:lnTo>
                  <a:lnTo>
                    <a:pt x="106" y="269"/>
                  </a:lnTo>
                  <a:lnTo>
                    <a:pt x="109" y="269"/>
                  </a:lnTo>
                  <a:lnTo>
                    <a:pt x="109" y="272"/>
                  </a:lnTo>
                  <a:lnTo>
                    <a:pt x="112" y="272"/>
                  </a:lnTo>
                  <a:lnTo>
                    <a:pt x="115" y="272"/>
                  </a:lnTo>
                  <a:lnTo>
                    <a:pt x="115" y="275"/>
                  </a:lnTo>
                  <a:lnTo>
                    <a:pt x="118" y="275"/>
                  </a:lnTo>
                  <a:lnTo>
                    <a:pt x="118" y="278"/>
                  </a:lnTo>
                  <a:lnTo>
                    <a:pt x="118" y="281"/>
                  </a:lnTo>
                  <a:lnTo>
                    <a:pt x="115" y="281"/>
                  </a:lnTo>
                  <a:lnTo>
                    <a:pt x="115" y="284"/>
                  </a:lnTo>
                  <a:lnTo>
                    <a:pt x="115" y="287"/>
                  </a:lnTo>
                  <a:lnTo>
                    <a:pt x="112" y="287"/>
                  </a:lnTo>
                  <a:lnTo>
                    <a:pt x="109" y="287"/>
                  </a:lnTo>
                  <a:lnTo>
                    <a:pt x="109" y="290"/>
                  </a:lnTo>
                  <a:lnTo>
                    <a:pt x="109" y="293"/>
                  </a:lnTo>
                  <a:lnTo>
                    <a:pt x="109" y="296"/>
                  </a:lnTo>
                  <a:lnTo>
                    <a:pt x="106" y="296"/>
                  </a:lnTo>
                  <a:lnTo>
                    <a:pt x="103" y="296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97" y="293"/>
                  </a:lnTo>
                  <a:lnTo>
                    <a:pt x="94" y="293"/>
                  </a:lnTo>
                  <a:lnTo>
                    <a:pt x="94" y="290"/>
                  </a:lnTo>
                  <a:lnTo>
                    <a:pt x="91" y="290"/>
                  </a:lnTo>
                  <a:lnTo>
                    <a:pt x="88" y="293"/>
                  </a:lnTo>
                  <a:lnTo>
                    <a:pt x="88" y="296"/>
                  </a:lnTo>
                  <a:lnTo>
                    <a:pt x="85" y="299"/>
                  </a:lnTo>
                  <a:lnTo>
                    <a:pt x="82" y="302"/>
                  </a:lnTo>
                  <a:lnTo>
                    <a:pt x="80" y="302"/>
                  </a:lnTo>
                  <a:lnTo>
                    <a:pt x="80" y="305"/>
                  </a:lnTo>
                  <a:lnTo>
                    <a:pt x="77" y="305"/>
                  </a:lnTo>
                  <a:lnTo>
                    <a:pt x="77" y="308"/>
                  </a:lnTo>
                  <a:lnTo>
                    <a:pt x="74" y="308"/>
                  </a:lnTo>
                  <a:lnTo>
                    <a:pt x="71" y="310"/>
                  </a:lnTo>
                  <a:lnTo>
                    <a:pt x="71" y="313"/>
                  </a:lnTo>
                  <a:lnTo>
                    <a:pt x="68" y="313"/>
                  </a:lnTo>
                  <a:lnTo>
                    <a:pt x="68" y="316"/>
                  </a:lnTo>
                  <a:lnTo>
                    <a:pt x="65" y="319"/>
                  </a:lnTo>
                  <a:lnTo>
                    <a:pt x="62" y="322"/>
                  </a:lnTo>
                  <a:lnTo>
                    <a:pt x="59" y="325"/>
                  </a:lnTo>
                  <a:lnTo>
                    <a:pt x="56" y="328"/>
                  </a:lnTo>
                  <a:lnTo>
                    <a:pt x="53" y="328"/>
                  </a:lnTo>
                  <a:lnTo>
                    <a:pt x="53" y="331"/>
                  </a:lnTo>
                  <a:lnTo>
                    <a:pt x="50" y="334"/>
                  </a:lnTo>
                  <a:lnTo>
                    <a:pt x="47" y="331"/>
                  </a:lnTo>
                  <a:lnTo>
                    <a:pt x="41" y="331"/>
                  </a:lnTo>
                  <a:lnTo>
                    <a:pt x="38" y="331"/>
                  </a:lnTo>
                  <a:lnTo>
                    <a:pt x="36" y="331"/>
                  </a:lnTo>
                  <a:lnTo>
                    <a:pt x="33" y="331"/>
                  </a:lnTo>
                  <a:lnTo>
                    <a:pt x="27" y="331"/>
                  </a:lnTo>
                  <a:lnTo>
                    <a:pt x="24" y="331"/>
                  </a:lnTo>
                  <a:lnTo>
                    <a:pt x="21" y="331"/>
                  </a:lnTo>
                  <a:lnTo>
                    <a:pt x="18" y="331"/>
                  </a:lnTo>
                  <a:lnTo>
                    <a:pt x="12" y="331"/>
                  </a:lnTo>
                  <a:lnTo>
                    <a:pt x="9" y="331"/>
                  </a:lnTo>
                  <a:lnTo>
                    <a:pt x="6" y="331"/>
                  </a:lnTo>
                  <a:lnTo>
                    <a:pt x="0" y="331"/>
                  </a:lnTo>
                  <a:lnTo>
                    <a:pt x="3" y="331"/>
                  </a:lnTo>
                  <a:lnTo>
                    <a:pt x="3" y="328"/>
                  </a:lnTo>
                  <a:lnTo>
                    <a:pt x="6" y="325"/>
                  </a:lnTo>
                  <a:lnTo>
                    <a:pt x="9" y="322"/>
                  </a:lnTo>
                  <a:lnTo>
                    <a:pt x="9" y="319"/>
                  </a:lnTo>
                  <a:lnTo>
                    <a:pt x="12" y="316"/>
                  </a:lnTo>
                  <a:lnTo>
                    <a:pt x="12" y="313"/>
                  </a:lnTo>
                  <a:lnTo>
                    <a:pt x="15" y="310"/>
                  </a:lnTo>
                  <a:lnTo>
                    <a:pt x="18" y="308"/>
                  </a:lnTo>
                  <a:lnTo>
                    <a:pt x="21" y="305"/>
                  </a:lnTo>
                  <a:lnTo>
                    <a:pt x="21" y="302"/>
                  </a:lnTo>
                  <a:lnTo>
                    <a:pt x="24" y="299"/>
                  </a:lnTo>
                  <a:lnTo>
                    <a:pt x="27" y="296"/>
                  </a:lnTo>
                  <a:lnTo>
                    <a:pt x="27" y="293"/>
                  </a:lnTo>
                  <a:lnTo>
                    <a:pt x="30" y="293"/>
                  </a:lnTo>
                  <a:lnTo>
                    <a:pt x="30" y="290"/>
                  </a:lnTo>
                  <a:lnTo>
                    <a:pt x="33" y="287"/>
                  </a:lnTo>
                  <a:lnTo>
                    <a:pt x="36" y="284"/>
                  </a:lnTo>
                  <a:lnTo>
                    <a:pt x="36" y="281"/>
                  </a:lnTo>
                  <a:lnTo>
                    <a:pt x="36" y="278"/>
                  </a:lnTo>
                  <a:lnTo>
                    <a:pt x="38" y="275"/>
                  </a:lnTo>
                  <a:lnTo>
                    <a:pt x="41" y="272"/>
                  </a:lnTo>
                  <a:lnTo>
                    <a:pt x="44" y="269"/>
                  </a:lnTo>
                  <a:lnTo>
                    <a:pt x="44" y="266"/>
                  </a:lnTo>
                  <a:lnTo>
                    <a:pt x="47" y="266"/>
                  </a:lnTo>
                  <a:lnTo>
                    <a:pt x="47" y="264"/>
                  </a:lnTo>
                  <a:lnTo>
                    <a:pt x="50" y="264"/>
                  </a:lnTo>
                  <a:lnTo>
                    <a:pt x="50" y="261"/>
                  </a:lnTo>
                  <a:lnTo>
                    <a:pt x="50" y="258"/>
                  </a:lnTo>
                  <a:lnTo>
                    <a:pt x="53" y="258"/>
                  </a:lnTo>
                  <a:lnTo>
                    <a:pt x="53" y="255"/>
                  </a:lnTo>
                  <a:lnTo>
                    <a:pt x="50" y="255"/>
                  </a:lnTo>
                  <a:lnTo>
                    <a:pt x="50" y="252"/>
                  </a:lnTo>
                  <a:lnTo>
                    <a:pt x="53" y="252"/>
                  </a:lnTo>
                  <a:lnTo>
                    <a:pt x="53" y="249"/>
                  </a:lnTo>
                  <a:lnTo>
                    <a:pt x="50" y="249"/>
                  </a:lnTo>
                  <a:lnTo>
                    <a:pt x="50" y="246"/>
                  </a:lnTo>
                  <a:lnTo>
                    <a:pt x="47" y="246"/>
                  </a:lnTo>
                  <a:lnTo>
                    <a:pt x="47" y="243"/>
                  </a:lnTo>
                  <a:lnTo>
                    <a:pt x="44" y="243"/>
                  </a:lnTo>
                  <a:lnTo>
                    <a:pt x="47" y="240"/>
                  </a:lnTo>
                  <a:lnTo>
                    <a:pt x="47" y="237"/>
                  </a:lnTo>
                  <a:lnTo>
                    <a:pt x="47" y="234"/>
                  </a:lnTo>
                  <a:lnTo>
                    <a:pt x="47" y="231"/>
                  </a:lnTo>
                  <a:lnTo>
                    <a:pt x="44" y="231"/>
                  </a:lnTo>
                  <a:lnTo>
                    <a:pt x="44" y="228"/>
                  </a:lnTo>
                  <a:lnTo>
                    <a:pt x="44" y="225"/>
                  </a:lnTo>
                  <a:lnTo>
                    <a:pt x="41" y="222"/>
                  </a:lnTo>
                  <a:lnTo>
                    <a:pt x="41" y="220"/>
                  </a:lnTo>
                  <a:lnTo>
                    <a:pt x="38" y="220"/>
                  </a:lnTo>
                  <a:lnTo>
                    <a:pt x="36" y="217"/>
                  </a:lnTo>
                  <a:lnTo>
                    <a:pt x="36" y="214"/>
                  </a:lnTo>
                  <a:lnTo>
                    <a:pt x="36" y="211"/>
                  </a:lnTo>
                  <a:lnTo>
                    <a:pt x="36" y="208"/>
                  </a:lnTo>
                  <a:lnTo>
                    <a:pt x="36" y="205"/>
                  </a:lnTo>
                  <a:lnTo>
                    <a:pt x="36" y="202"/>
                  </a:lnTo>
                  <a:lnTo>
                    <a:pt x="33" y="202"/>
                  </a:lnTo>
                  <a:lnTo>
                    <a:pt x="33" y="199"/>
                  </a:lnTo>
                  <a:lnTo>
                    <a:pt x="36" y="199"/>
                  </a:lnTo>
                  <a:lnTo>
                    <a:pt x="36" y="196"/>
                  </a:lnTo>
                  <a:lnTo>
                    <a:pt x="36" y="193"/>
                  </a:lnTo>
                  <a:lnTo>
                    <a:pt x="33" y="193"/>
                  </a:lnTo>
                  <a:lnTo>
                    <a:pt x="36" y="190"/>
                  </a:lnTo>
                  <a:lnTo>
                    <a:pt x="38" y="187"/>
                  </a:lnTo>
                  <a:lnTo>
                    <a:pt x="38" y="184"/>
                  </a:lnTo>
                  <a:lnTo>
                    <a:pt x="41" y="184"/>
                  </a:lnTo>
                  <a:lnTo>
                    <a:pt x="41" y="178"/>
                  </a:lnTo>
                  <a:lnTo>
                    <a:pt x="41" y="176"/>
                  </a:lnTo>
                  <a:lnTo>
                    <a:pt x="44" y="176"/>
                  </a:lnTo>
                  <a:lnTo>
                    <a:pt x="44" y="173"/>
                  </a:lnTo>
                  <a:lnTo>
                    <a:pt x="44" y="170"/>
                  </a:lnTo>
                  <a:lnTo>
                    <a:pt x="47" y="167"/>
                  </a:lnTo>
                  <a:lnTo>
                    <a:pt x="47" y="161"/>
                  </a:lnTo>
                  <a:lnTo>
                    <a:pt x="47" y="158"/>
                  </a:lnTo>
                  <a:lnTo>
                    <a:pt x="50" y="155"/>
                  </a:lnTo>
                  <a:lnTo>
                    <a:pt x="50" y="152"/>
                  </a:lnTo>
                  <a:lnTo>
                    <a:pt x="53" y="149"/>
                  </a:lnTo>
                  <a:lnTo>
                    <a:pt x="53" y="146"/>
                  </a:lnTo>
                  <a:lnTo>
                    <a:pt x="53" y="143"/>
                  </a:lnTo>
                  <a:lnTo>
                    <a:pt x="53" y="140"/>
                  </a:lnTo>
                  <a:lnTo>
                    <a:pt x="50" y="140"/>
                  </a:lnTo>
                  <a:lnTo>
                    <a:pt x="47" y="137"/>
                  </a:lnTo>
                  <a:lnTo>
                    <a:pt x="47" y="134"/>
                  </a:lnTo>
                  <a:lnTo>
                    <a:pt x="44" y="134"/>
                  </a:lnTo>
                  <a:lnTo>
                    <a:pt x="41" y="132"/>
                  </a:lnTo>
                  <a:lnTo>
                    <a:pt x="41" y="129"/>
                  </a:lnTo>
                  <a:lnTo>
                    <a:pt x="41" y="126"/>
                  </a:lnTo>
                  <a:lnTo>
                    <a:pt x="41" y="123"/>
                  </a:lnTo>
                  <a:lnTo>
                    <a:pt x="44" y="120"/>
                  </a:lnTo>
                  <a:lnTo>
                    <a:pt x="44" y="117"/>
                  </a:lnTo>
                  <a:lnTo>
                    <a:pt x="44" y="111"/>
                  </a:lnTo>
                  <a:lnTo>
                    <a:pt x="44" y="108"/>
                  </a:lnTo>
                  <a:lnTo>
                    <a:pt x="44" y="105"/>
                  </a:lnTo>
                  <a:lnTo>
                    <a:pt x="47" y="102"/>
                  </a:lnTo>
                  <a:lnTo>
                    <a:pt x="47" y="99"/>
                  </a:lnTo>
                  <a:lnTo>
                    <a:pt x="47" y="93"/>
                  </a:lnTo>
                  <a:lnTo>
                    <a:pt x="47" y="91"/>
                  </a:lnTo>
                  <a:lnTo>
                    <a:pt x="47" y="88"/>
                  </a:lnTo>
                  <a:lnTo>
                    <a:pt x="50" y="85"/>
                  </a:lnTo>
                  <a:lnTo>
                    <a:pt x="50" y="79"/>
                  </a:lnTo>
                  <a:lnTo>
                    <a:pt x="50" y="76"/>
                  </a:lnTo>
                  <a:lnTo>
                    <a:pt x="50" y="73"/>
                  </a:lnTo>
                  <a:lnTo>
                    <a:pt x="53" y="70"/>
                  </a:lnTo>
                  <a:lnTo>
                    <a:pt x="53" y="64"/>
                  </a:lnTo>
                  <a:lnTo>
                    <a:pt x="53" y="61"/>
                  </a:lnTo>
                  <a:lnTo>
                    <a:pt x="53" y="58"/>
                  </a:lnTo>
                  <a:lnTo>
                    <a:pt x="56" y="55"/>
                  </a:lnTo>
                  <a:lnTo>
                    <a:pt x="56" y="49"/>
                  </a:lnTo>
                  <a:lnTo>
                    <a:pt x="56" y="47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9" y="35"/>
                  </a:lnTo>
                  <a:lnTo>
                    <a:pt x="59" y="32"/>
                  </a:lnTo>
                  <a:lnTo>
                    <a:pt x="59" y="29"/>
                  </a:lnTo>
                  <a:lnTo>
                    <a:pt x="59" y="26"/>
                  </a:lnTo>
                  <a:lnTo>
                    <a:pt x="62" y="20"/>
                  </a:lnTo>
                  <a:lnTo>
                    <a:pt x="62" y="17"/>
                  </a:lnTo>
                  <a:lnTo>
                    <a:pt x="62" y="14"/>
                  </a:lnTo>
                  <a:lnTo>
                    <a:pt x="62" y="11"/>
                  </a:lnTo>
                  <a:lnTo>
                    <a:pt x="62" y="5"/>
                  </a:lnTo>
                  <a:lnTo>
                    <a:pt x="65" y="3"/>
                  </a:lnTo>
                  <a:lnTo>
                    <a:pt x="65" y="0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21" y="3"/>
                  </a:lnTo>
                  <a:lnTo>
                    <a:pt x="124" y="3"/>
                  </a:lnTo>
                  <a:lnTo>
                    <a:pt x="126" y="3"/>
                  </a:lnTo>
                  <a:lnTo>
                    <a:pt x="129" y="5"/>
                  </a:lnTo>
                  <a:lnTo>
                    <a:pt x="132" y="5"/>
                  </a:lnTo>
                  <a:lnTo>
                    <a:pt x="135" y="5"/>
                  </a:lnTo>
                  <a:lnTo>
                    <a:pt x="138" y="5"/>
                  </a:lnTo>
                  <a:lnTo>
                    <a:pt x="141" y="5"/>
                  </a:lnTo>
                  <a:lnTo>
                    <a:pt x="144" y="5"/>
                  </a:lnTo>
                  <a:lnTo>
                    <a:pt x="147" y="5"/>
                  </a:lnTo>
                  <a:lnTo>
                    <a:pt x="150" y="5"/>
                  </a:lnTo>
                  <a:lnTo>
                    <a:pt x="153" y="5"/>
                  </a:lnTo>
                  <a:lnTo>
                    <a:pt x="156" y="5"/>
                  </a:lnTo>
                  <a:lnTo>
                    <a:pt x="162" y="5"/>
                  </a:lnTo>
                  <a:lnTo>
                    <a:pt x="165" y="5"/>
                  </a:lnTo>
                  <a:lnTo>
                    <a:pt x="168" y="5"/>
                  </a:lnTo>
                  <a:lnTo>
                    <a:pt x="170" y="5"/>
                  </a:lnTo>
                  <a:lnTo>
                    <a:pt x="176" y="5"/>
                  </a:lnTo>
                  <a:lnTo>
                    <a:pt x="179" y="5"/>
                  </a:lnTo>
                  <a:lnTo>
                    <a:pt x="182" y="5"/>
                  </a:lnTo>
                  <a:lnTo>
                    <a:pt x="185" y="5"/>
                  </a:lnTo>
                  <a:lnTo>
                    <a:pt x="188" y="8"/>
                  </a:lnTo>
                  <a:lnTo>
                    <a:pt x="191" y="8"/>
                  </a:lnTo>
                  <a:lnTo>
                    <a:pt x="194" y="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Freeform 15"/>
            <p:cNvSpPr>
              <a:spLocks/>
            </p:cNvSpPr>
            <p:nvPr/>
          </p:nvSpPr>
          <p:spPr bwMode="auto">
            <a:xfrm>
              <a:off x="-180335" y="2504978"/>
              <a:ext cx="374605" cy="388549"/>
            </a:xfrm>
            <a:custGeom>
              <a:avLst/>
              <a:gdLst>
                <a:gd name="T0" fmla="*/ 2147483647 w 173"/>
                <a:gd name="T1" fmla="*/ 2147483647 h 220"/>
                <a:gd name="T2" fmla="*/ 2147483647 w 173"/>
                <a:gd name="T3" fmla="*/ 2147483647 h 220"/>
                <a:gd name="T4" fmla="*/ 2147483647 w 173"/>
                <a:gd name="T5" fmla="*/ 2147483647 h 220"/>
                <a:gd name="T6" fmla="*/ 2147483647 w 173"/>
                <a:gd name="T7" fmla="*/ 2147483647 h 220"/>
                <a:gd name="T8" fmla="*/ 2147483647 w 173"/>
                <a:gd name="T9" fmla="*/ 2147483647 h 220"/>
                <a:gd name="T10" fmla="*/ 2147483647 w 173"/>
                <a:gd name="T11" fmla="*/ 2147483647 h 220"/>
                <a:gd name="T12" fmla="*/ 2147483647 w 173"/>
                <a:gd name="T13" fmla="*/ 2147483647 h 220"/>
                <a:gd name="T14" fmla="*/ 2147483647 w 173"/>
                <a:gd name="T15" fmla="*/ 2147483647 h 220"/>
                <a:gd name="T16" fmla="*/ 2147483647 w 173"/>
                <a:gd name="T17" fmla="*/ 2147483647 h 220"/>
                <a:gd name="T18" fmla="*/ 2147483647 w 173"/>
                <a:gd name="T19" fmla="*/ 2147483647 h 220"/>
                <a:gd name="T20" fmla="*/ 2147483647 w 173"/>
                <a:gd name="T21" fmla="*/ 2147483647 h 220"/>
                <a:gd name="T22" fmla="*/ 2147483647 w 173"/>
                <a:gd name="T23" fmla="*/ 2147483647 h 220"/>
                <a:gd name="T24" fmla="*/ 2147483647 w 173"/>
                <a:gd name="T25" fmla="*/ 2147483647 h 220"/>
                <a:gd name="T26" fmla="*/ 2147483647 w 173"/>
                <a:gd name="T27" fmla="*/ 2147483647 h 220"/>
                <a:gd name="T28" fmla="*/ 2147483647 w 173"/>
                <a:gd name="T29" fmla="*/ 2147483647 h 220"/>
                <a:gd name="T30" fmla="*/ 2147483647 w 173"/>
                <a:gd name="T31" fmla="*/ 2147483647 h 220"/>
                <a:gd name="T32" fmla="*/ 2147483647 w 173"/>
                <a:gd name="T33" fmla="*/ 2147483647 h 220"/>
                <a:gd name="T34" fmla="*/ 2147483647 w 173"/>
                <a:gd name="T35" fmla="*/ 2147483647 h 220"/>
                <a:gd name="T36" fmla="*/ 2147483647 w 173"/>
                <a:gd name="T37" fmla="*/ 2147483647 h 220"/>
                <a:gd name="T38" fmla="*/ 2147483647 w 173"/>
                <a:gd name="T39" fmla="*/ 2147483647 h 220"/>
                <a:gd name="T40" fmla="*/ 2147483647 w 173"/>
                <a:gd name="T41" fmla="*/ 2147483647 h 220"/>
                <a:gd name="T42" fmla="*/ 2147483647 w 173"/>
                <a:gd name="T43" fmla="*/ 2147483647 h 220"/>
                <a:gd name="T44" fmla="*/ 2147483647 w 173"/>
                <a:gd name="T45" fmla="*/ 2147483647 h 220"/>
                <a:gd name="T46" fmla="*/ 2147483647 w 173"/>
                <a:gd name="T47" fmla="*/ 2147483647 h 220"/>
                <a:gd name="T48" fmla="*/ 2147483647 w 173"/>
                <a:gd name="T49" fmla="*/ 2147483647 h 220"/>
                <a:gd name="T50" fmla="*/ 2147483647 w 173"/>
                <a:gd name="T51" fmla="*/ 2147483647 h 220"/>
                <a:gd name="T52" fmla="*/ 2147483647 w 173"/>
                <a:gd name="T53" fmla="*/ 2147483647 h 220"/>
                <a:gd name="T54" fmla="*/ 2147483647 w 173"/>
                <a:gd name="T55" fmla="*/ 2147483647 h 220"/>
                <a:gd name="T56" fmla="*/ 2147483647 w 173"/>
                <a:gd name="T57" fmla="*/ 2147483647 h 220"/>
                <a:gd name="T58" fmla="*/ 2147483647 w 173"/>
                <a:gd name="T59" fmla="*/ 2147483647 h 220"/>
                <a:gd name="T60" fmla="*/ 2147483647 w 173"/>
                <a:gd name="T61" fmla="*/ 2147483647 h 220"/>
                <a:gd name="T62" fmla="*/ 2147483647 w 173"/>
                <a:gd name="T63" fmla="*/ 2147483647 h 220"/>
                <a:gd name="T64" fmla="*/ 2147483647 w 173"/>
                <a:gd name="T65" fmla="*/ 2147483647 h 220"/>
                <a:gd name="T66" fmla="*/ 2147483647 w 173"/>
                <a:gd name="T67" fmla="*/ 2147483647 h 220"/>
                <a:gd name="T68" fmla="*/ 2147483647 w 173"/>
                <a:gd name="T69" fmla="*/ 2147483647 h 220"/>
                <a:gd name="T70" fmla="*/ 2147483647 w 173"/>
                <a:gd name="T71" fmla="*/ 2147483647 h 220"/>
                <a:gd name="T72" fmla="*/ 2147483647 w 173"/>
                <a:gd name="T73" fmla="*/ 2147483647 h 220"/>
                <a:gd name="T74" fmla="*/ 2147483647 w 173"/>
                <a:gd name="T75" fmla="*/ 2147483647 h 220"/>
                <a:gd name="T76" fmla="*/ 2147483647 w 173"/>
                <a:gd name="T77" fmla="*/ 2147483647 h 220"/>
                <a:gd name="T78" fmla="*/ 2147483647 w 173"/>
                <a:gd name="T79" fmla="*/ 2147483647 h 220"/>
                <a:gd name="T80" fmla="*/ 2147483647 w 173"/>
                <a:gd name="T81" fmla="*/ 2147483647 h 220"/>
                <a:gd name="T82" fmla="*/ 2147483647 w 173"/>
                <a:gd name="T83" fmla="*/ 2147483647 h 220"/>
                <a:gd name="T84" fmla="*/ 2147483647 w 173"/>
                <a:gd name="T85" fmla="*/ 2147483647 h 220"/>
                <a:gd name="T86" fmla="*/ 2147483647 w 173"/>
                <a:gd name="T87" fmla="*/ 2147483647 h 220"/>
                <a:gd name="T88" fmla="*/ 2147483647 w 173"/>
                <a:gd name="T89" fmla="*/ 2147483647 h 220"/>
                <a:gd name="T90" fmla="*/ 2147483647 w 173"/>
                <a:gd name="T91" fmla="*/ 2147483647 h 220"/>
                <a:gd name="T92" fmla="*/ 2147483647 w 173"/>
                <a:gd name="T93" fmla="*/ 2147483647 h 220"/>
                <a:gd name="T94" fmla="*/ 2147483647 w 173"/>
                <a:gd name="T95" fmla="*/ 2147483647 h 220"/>
                <a:gd name="T96" fmla="*/ 2147483647 w 173"/>
                <a:gd name="T97" fmla="*/ 2147483647 h 220"/>
                <a:gd name="T98" fmla="*/ 2147483647 w 173"/>
                <a:gd name="T99" fmla="*/ 2147483647 h 220"/>
                <a:gd name="T100" fmla="*/ 2147483647 w 173"/>
                <a:gd name="T101" fmla="*/ 2147483647 h 220"/>
                <a:gd name="T102" fmla="*/ 2147483647 w 173"/>
                <a:gd name="T103" fmla="*/ 2147483647 h 220"/>
                <a:gd name="T104" fmla="*/ 2147483647 w 173"/>
                <a:gd name="T105" fmla="*/ 2147483647 h 220"/>
                <a:gd name="T106" fmla="*/ 2147483647 w 173"/>
                <a:gd name="T107" fmla="*/ 2147483647 h 220"/>
                <a:gd name="T108" fmla="*/ 2147483647 w 173"/>
                <a:gd name="T109" fmla="*/ 2147483647 h 220"/>
                <a:gd name="T110" fmla="*/ 2147483647 w 173"/>
                <a:gd name="T111" fmla="*/ 2147483647 h 220"/>
                <a:gd name="T112" fmla="*/ 2147483647 w 173"/>
                <a:gd name="T113" fmla="*/ 2147483647 h 22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73"/>
                <a:gd name="T172" fmla="*/ 0 h 220"/>
                <a:gd name="T173" fmla="*/ 173 w 173"/>
                <a:gd name="T174" fmla="*/ 220 h 22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73" h="220">
                  <a:moveTo>
                    <a:pt x="35" y="0"/>
                  </a:moveTo>
                  <a:lnTo>
                    <a:pt x="38" y="0"/>
                  </a:lnTo>
                  <a:lnTo>
                    <a:pt x="41" y="0"/>
                  </a:lnTo>
                  <a:lnTo>
                    <a:pt x="44" y="0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9"/>
                  </a:lnTo>
                  <a:lnTo>
                    <a:pt x="59" y="12"/>
                  </a:lnTo>
                  <a:lnTo>
                    <a:pt x="59" y="15"/>
                  </a:lnTo>
                  <a:lnTo>
                    <a:pt x="59" y="18"/>
                  </a:lnTo>
                  <a:lnTo>
                    <a:pt x="62" y="18"/>
                  </a:lnTo>
                  <a:lnTo>
                    <a:pt x="62" y="21"/>
                  </a:lnTo>
                  <a:lnTo>
                    <a:pt x="64" y="21"/>
                  </a:lnTo>
                  <a:lnTo>
                    <a:pt x="64" y="24"/>
                  </a:lnTo>
                  <a:lnTo>
                    <a:pt x="67" y="24"/>
                  </a:lnTo>
                  <a:lnTo>
                    <a:pt x="67" y="27"/>
                  </a:lnTo>
                  <a:lnTo>
                    <a:pt x="70" y="27"/>
                  </a:lnTo>
                  <a:lnTo>
                    <a:pt x="70" y="29"/>
                  </a:lnTo>
                  <a:lnTo>
                    <a:pt x="67" y="29"/>
                  </a:lnTo>
                  <a:lnTo>
                    <a:pt x="70" y="29"/>
                  </a:lnTo>
                  <a:lnTo>
                    <a:pt x="70" y="32"/>
                  </a:lnTo>
                  <a:lnTo>
                    <a:pt x="70" y="35"/>
                  </a:lnTo>
                  <a:lnTo>
                    <a:pt x="70" y="38"/>
                  </a:lnTo>
                  <a:lnTo>
                    <a:pt x="67" y="38"/>
                  </a:lnTo>
                  <a:lnTo>
                    <a:pt x="67" y="41"/>
                  </a:lnTo>
                  <a:lnTo>
                    <a:pt x="67" y="44"/>
                  </a:lnTo>
                  <a:lnTo>
                    <a:pt x="70" y="44"/>
                  </a:lnTo>
                  <a:lnTo>
                    <a:pt x="70" y="47"/>
                  </a:lnTo>
                  <a:lnTo>
                    <a:pt x="67" y="50"/>
                  </a:lnTo>
                  <a:lnTo>
                    <a:pt x="70" y="50"/>
                  </a:lnTo>
                  <a:lnTo>
                    <a:pt x="67" y="50"/>
                  </a:lnTo>
                  <a:lnTo>
                    <a:pt x="67" y="53"/>
                  </a:lnTo>
                  <a:lnTo>
                    <a:pt x="70" y="53"/>
                  </a:lnTo>
                  <a:lnTo>
                    <a:pt x="70" y="56"/>
                  </a:lnTo>
                  <a:lnTo>
                    <a:pt x="67" y="56"/>
                  </a:lnTo>
                  <a:lnTo>
                    <a:pt x="67" y="59"/>
                  </a:lnTo>
                  <a:lnTo>
                    <a:pt x="67" y="62"/>
                  </a:lnTo>
                  <a:lnTo>
                    <a:pt x="67" y="65"/>
                  </a:lnTo>
                  <a:lnTo>
                    <a:pt x="70" y="65"/>
                  </a:lnTo>
                  <a:lnTo>
                    <a:pt x="70" y="62"/>
                  </a:lnTo>
                  <a:lnTo>
                    <a:pt x="70" y="65"/>
                  </a:lnTo>
                  <a:lnTo>
                    <a:pt x="73" y="65"/>
                  </a:lnTo>
                  <a:lnTo>
                    <a:pt x="73" y="62"/>
                  </a:lnTo>
                  <a:lnTo>
                    <a:pt x="76" y="62"/>
                  </a:lnTo>
                  <a:lnTo>
                    <a:pt x="76" y="65"/>
                  </a:lnTo>
                  <a:lnTo>
                    <a:pt x="76" y="62"/>
                  </a:lnTo>
                  <a:lnTo>
                    <a:pt x="79" y="62"/>
                  </a:lnTo>
                  <a:lnTo>
                    <a:pt x="79" y="65"/>
                  </a:lnTo>
                  <a:lnTo>
                    <a:pt x="79" y="62"/>
                  </a:lnTo>
                  <a:lnTo>
                    <a:pt x="82" y="62"/>
                  </a:lnTo>
                  <a:lnTo>
                    <a:pt x="85" y="62"/>
                  </a:lnTo>
                  <a:lnTo>
                    <a:pt x="85" y="65"/>
                  </a:lnTo>
                  <a:lnTo>
                    <a:pt x="88" y="65"/>
                  </a:lnTo>
                  <a:lnTo>
                    <a:pt x="91" y="65"/>
                  </a:lnTo>
                  <a:lnTo>
                    <a:pt x="94" y="65"/>
                  </a:lnTo>
                  <a:lnTo>
                    <a:pt x="97" y="65"/>
                  </a:lnTo>
                  <a:lnTo>
                    <a:pt x="100" y="65"/>
                  </a:lnTo>
                  <a:lnTo>
                    <a:pt x="100" y="68"/>
                  </a:lnTo>
                  <a:lnTo>
                    <a:pt x="103" y="68"/>
                  </a:lnTo>
                  <a:lnTo>
                    <a:pt x="103" y="71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8" y="73"/>
                  </a:lnTo>
                  <a:lnTo>
                    <a:pt x="108" y="76"/>
                  </a:lnTo>
                  <a:lnTo>
                    <a:pt x="111" y="76"/>
                  </a:lnTo>
                  <a:lnTo>
                    <a:pt x="111" y="79"/>
                  </a:lnTo>
                  <a:lnTo>
                    <a:pt x="114" y="79"/>
                  </a:lnTo>
                  <a:lnTo>
                    <a:pt x="114" y="82"/>
                  </a:lnTo>
                  <a:lnTo>
                    <a:pt x="117" y="82"/>
                  </a:lnTo>
                  <a:lnTo>
                    <a:pt x="117" y="85"/>
                  </a:lnTo>
                  <a:lnTo>
                    <a:pt x="120" y="85"/>
                  </a:lnTo>
                  <a:lnTo>
                    <a:pt x="120" y="88"/>
                  </a:lnTo>
                  <a:lnTo>
                    <a:pt x="123" y="88"/>
                  </a:lnTo>
                  <a:lnTo>
                    <a:pt x="126" y="88"/>
                  </a:lnTo>
                  <a:lnTo>
                    <a:pt x="126" y="91"/>
                  </a:lnTo>
                  <a:lnTo>
                    <a:pt x="129" y="91"/>
                  </a:lnTo>
                  <a:lnTo>
                    <a:pt x="129" y="94"/>
                  </a:lnTo>
                  <a:lnTo>
                    <a:pt x="132" y="94"/>
                  </a:lnTo>
                  <a:lnTo>
                    <a:pt x="132" y="97"/>
                  </a:lnTo>
                  <a:lnTo>
                    <a:pt x="132" y="100"/>
                  </a:lnTo>
                  <a:lnTo>
                    <a:pt x="135" y="100"/>
                  </a:lnTo>
                  <a:lnTo>
                    <a:pt x="132" y="100"/>
                  </a:lnTo>
                  <a:lnTo>
                    <a:pt x="132" y="103"/>
                  </a:lnTo>
                  <a:lnTo>
                    <a:pt x="135" y="103"/>
                  </a:lnTo>
                  <a:lnTo>
                    <a:pt x="135" y="106"/>
                  </a:lnTo>
                  <a:lnTo>
                    <a:pt x="138" y="106"/>
                  </a:lnTo>
                  <a:lnTo>
                    <a:pt x="138" y="109"/>
                  </a:lnTo>
                  <a:lnTo>
                    <a:pt x="141" y="109"/>
                  </a:lnTo>
                  <a:lnTo>
                    <a:pt x="144" y="112"/>
                  </a:lnTo>
                  <a:lnTo>
                    <a:pt x="147" y="112"/>
                  </a:lnTo>
                  <a:lnTo>
                    <a:pt x="147" y="114"/>
                  </a:lnTo>
                  <a:lnTo>
                    <a:pt x="147" y="117"/>
                  </a:lnTo>
                  <a:lnTo>
                    <a:pt x="150" y="117"/>
                  </a:lnTo>
                  <a:lnTo>
                    <a:pt x="150" y="120"/>
                  </a:lnTo>
                  <a:lnTo>
                    <a:pt x="152" y="120"/>
                  </a:lnTo>
                  <a:lnTo>
                    <a:pt x="152" y="123"/>
                  </a:lnTo>
                  <a:lnTo>
                    <a:pt x="155" y="123"/>
                  </a:lnTo>
                  <a:lnTo>
                    <a:pt x="155" y="126"/>
                  </a:lnTo>
                  <a:lnTo>
                    <a:pt x="155" y="129"/>
                  </a:lnTo>
                  <a:lnTo>
                    <a:pt x="155" y="132"/>
                  </a:lnTo>
                  <a:lnTo>
                    <a:pt x="155" y="135"/>
                  </a:lnTo>
                  <a:lnTo>
                    <a:pt x="155" y="138"/>
                  </a:lnTo>
                  <a:lnTo>
                    <a:pt x="155" y="141"/>
                  </a:lnTo>
                  <a:lnTo>
                    <a:pt x="155" y="147"/>
                  </a:lnTo>
                  <a:lnTo>
                    <a:pt x="155" y="150"/>
                  </a:lnTo>
                  <a:lnTo>
                    <a:pt x="155" y="153"/>
                  </a:lnTo>
                  <a:lnTo>
                    <a:pt x="155" y="156"/>
                  </a:lnTo>
                  <a:lnTo>
                    <a:pt x="155" y="158"/>
                  </a:lnTo>
                  <a:lnTo>
                    <a:pt x="155" y="161"/>
                  </a:lnTo>
                  <a:lnTo>
                    <a:pt x="158" y="161"/>
                  </a:lnTo>
                  <a:lnTo>
                    <a:pt x="158" y="164"/>
                  </a:lnTo>
                  <a:lnTo>
                    <a:pt x="161" y="164"/>
                  </a:lnTo>
                  <a:lnTo>
                    <a:pt x="161" y="167"/>
                  </a:lnTo>
                  <a:lnTo>
                    <a:pt x="164" y="167"/>
                  </a:lnTo>
                  <a:lnTo>
                    <a:pt x="167" y="167"/>
                  </a:lnTo>
                  <a:lnTo>
                    <a:pt x="167" y="170"/>
                  </a:lnTo>
                  <a:lnTo>
                    <a:pt x="167" y="173"/>
                  </a:lnTo>
                  <a:lnTo>
                    <a:pt x="167" y="176"/>
                  </a:lnTo>
                  <a:lnTo>
                    <a:pt x="170" y="176"/>
                  </a:lnTo>
                  <a:lnTo>
                    <a:pt x="170" y="179"/>
                  </a:lnTo>
                  <a:lnTo>
                    <a:pt x="173" y="179"/>
                  </a:lnTo>
                  <a:lnTo>
                    <a:pt x="170" y="179"/>
                  </a:lnTo>
                  <a:lnTo>
                    <a:pt x="167" y="179"/>
                  </a:lnTo>
                  <a:lnTo>
                    <a:pt x="164" y="179"/>
                  </a:lnTo>
                  <a:lnTo>
                    <a:pt x="161" y="179"/>
                  </a:lnTo>
                  <a:lnTo>
                    <a:pt x="158" y="179"/>
                  </a:lnTo>
                  <a:lnTo>
                    <a:pt x="155" y="179"/>
                  </a:lnTo>
                  <a:lnTo>
                    <a:pt x="152" y="179"/>
                  </a:lnTo>
                  <a:lnTo>
                    <a:pt x="150" y="179"/>
                  </a:lnTo>
                  <a:lnTo>
                    <a:pt x="147" y="179"/>
                  </a:lnTo>
                  <a:lnTo>
                    <a:pt x="144" y="179"/>
                  </a:lnTo>
                  <a:lnTo>
                    <a:pt x="144" y="182"/>
                  </a:lnTo>
                  <a:lnTo>
                    <a:pt x="144" y="185"/>
                  </a:lnTo>
                  <a:lnTo>
                    <a:pt x="144" y="188"/>
                  </a:lnTo>
                  <a:lnTo>
                    <a:pt x="144" y="191"/>
                  </a:lnTo>
                  <a:lnTo>
                    <a:pt x="144" y="194"/>
                  </a:lnTo>
                  <a:lnTo>
                    <a:pt x="144" y="197"/>
                  </a:lnTo>
                  <a:lnTo>
                    <a:pt x="144" y="200"/>
                  </a:lnTo>
                  <a:lnTo>
                    <a:pt x="147" y="200"/>
                  </a:lnTo>
                  <a:lnTo>
                    <a:pt x="147" y="202"/>
                  </a:lnTo>
                  <a:lnTo>
                    <a:pt x="147" y="205"/>
                  </a:lnTo>
                  <a:lnTo>
                    <a:pt x="144" y="205"/>
                  </a:lnTo>
                  <a:lnTo>
                    <a:pt x="144" y="202"/>
                  </a:lnTo>
                  <a:lnTo>
                    <a:pt x="141" y="202"/>
                  </a:lnTo>
                  <a:lnTo>
                    <a:pt x="141" y="200"/>
                  </a:lnTo>
                  <a:lnTo>
                    <a:pt x="138" y="200"/>
                  </a:lnTo>
                  <a:lnTo>
                    <a:pt x="138" y="197"/>
                  </a:lnTo>
                  <a:lnTo>
                    <a:pt x="135" y="197"/>
                  </a:lnTo>
                  <a:lnTo>
                    <a:pt x="132" y="197"/>
                  </a:lnTo>
                  <a:lnTo>
                    <a:pt x="129" y="197"/>
                  </a:lnTo>
                  <a:lnTo>
                    <a:pt x="126" y="197"/>
                  </a:lnTo>
                  <a:lnTo>
                    <a:pt x="123" y="197"/>
                  </a:lnTo>
                  <a:lnTo>
                    <a:pt x="123" y="194"/>
                  </a:lnTo>
                  <a:lnTo>
                    <a:pt x="120" y="194"/>
                  </a:lnTo>
                  <a:lnTo>
                    <a:pt x="120" y="191"/>
                  </a:lnTo>
                  <a:lnTo>
                    <a:pt x="117" y="191"/>
                  </a:lnTo>
                  <a:lnTo>
                    <a:pt x="114" y="191"/>
                  </a:lnTo>
                  <a:lnTo>
                    <a:pt x="111" y="191"/>
                  </a:lnTo>
                  <a:lnTo>
                    <a:pt x="108" y="191"/>
                  </a:lnTo>
                  <a:lnTo>
                    <a:pt x="106" y="191"/>
                  </a:lnTo>
                  <a:lnTo>
                    <a:pt x="106" y="194"/>
                  </a:lnTo>
                  <a:lnTo>
                    <a:pt x="106" y="191"/>
                  </a:lnTo>
                  <a:lnTo>
                    <a:pt x="106" y="194"/>
                  </a:lnTo>
                  <a:lnTo>
                    <a:pt x="103" y="194"/>
                  </a:lnTo>
                  <a:lnTo>
                    <a:pt x="100" y="194"/>
                  </a:lnTo>
                  <a:lnTo>
                    <a:pt x="100" y="191"/>
                  </a:lnTo>
                  <a:lnTo>
                    <a:pt x="100" y="194"/>
                  </a:lnTo>
                  <a:lnTo>
                    <a:pt x="97" y="194"/>
                  </a:lnTo>
                  <a:lnTo>
                    <a:pt x="97" y="191"/>
                  </a:lnTo>
                  <a:lnTo>
                    <a:pt x="94" y="191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1" y="200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2" y="202"/>
                  </a:lnTo>
                  <a:lnTo>
                    <a:pt x="79" y="202"/>
                  </a:lnTo>
                  <a:lnTo>
                    <a:pt x="76" y="202"/>
                  </a:lnTo>
                  <a:lnTo>
                    <a:pt x="76" y="200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1"/>
                  </a:lnTo>
                  <a:lnTo>
                    <a:pt x="73" y="194"/>
                  </a:lnTo>
                  <a:lnTo>
                    <a:pt x="70" y="194"/>
                  </a:lnTo>
                  <a:lnTo>
                    <a:pt x="70" y="191"/>
                  </a:lnTo>
                  <a:lnTo>
                    <a:pt x="67" y="191"/>
                  </a:lnTo>
                  <a:lnTo>
                    <a:pt x="67" y="188"/>
                  </a:lnTo>
                  <a:lnTo>
                    <a:pt x="64" y="188"/>
                  </a:lnTo>
                  <a:lnTo>
                    <a:pt x="64" y="185"/>
                  </a:lnTo>
                  <a:lnTo>
                    <a:pt x="64" y="188"/>
                  </a:lnTo>
                  <a:lnTo>
                    <a:pt x="62" y="188"/>
                  </a:lnTo>
                  <a:lnTo>
                    <a:pt x="59" y="188"/>
                  </a:lnTo>
                  <a:lnTo>
                    <a:pt x="59" y="191"/>
                  </a:lnTo>
                  <a:lnTo>
                    <a:pt x="56" y="191"/>
                  </a:lnTo>
                  <a:lnTo>
                    <a:pt x="53" y="191"/>
                  </a:lnTo>
                  <a:lnTo>
                    <a:pt x="50" y="191"/>
                  </a:lnTo>
                  <a:lnTo>
                    <a:pt x="50" y="194"/>
                  </a:lnTo>
                  <a:lnTo>
                    <a:pt x="47" y="194"/>
                  </a:lnTo>
                  <a:lnTo>
                    <a:pt x="44" y="194"/>
                  </a:lnTo>
                  <a:lnTo>
                    <a:pt x="44" y="197"/>
                  </a:lnTo>
                  <a:lnTo>
                    <a:pt x="44" y="200"/>
                  </a:lnTo>
                  <a:lnTo>
                    <a:pt x="44" y="202"/>
                  </a:lnTo>
                  <a:lnTo>
                    <a:pt x="41" y="202"/>
                  </a:lnTo>
                  <a:lnTo>
                    <a:pt x="41" y="205"/>
                  </a:lnTo>
                  <a:lnTo>
                    <a:pt x="41" y="208"/>
                  </a:lnTo>
                  <a:lnTo>
                    <a:pt x="41" y="211"/>
                  </a:lnTo>
                  <a:lnTo>
                    <a:pt x="41" y="214"/>
                  </a:lnTo>
                  <a:lnTo>
                    <a:pt x="41" y="217"/>
                  </a:lnTo>
                  <a:lnTo>
                    <a:pt x="38" y="217"/>
                  </a:lnTo>
                  <a:lnTo>
                    <a:pt x="35" y="217"/>
                  </a:lnTo>
                  <a:lnTo>
                    <a:pt x="32" y="217"/>
                  </a:lnTo>
                  <a:lnTo>
                    <a:pt x="29" y="217"/>
                  </a:lnTo>
                  <a:lnTo>
                    <a:pt x="26" y="217"/>
                  </a:lnTo>
                  <a:lnTo>
                    <a:pt x="26" y="220"/>
                  </a:lnTo>
                  <a:lnTo>
                    <a:pt x="23" y="220"/>
                  </a:lnTo>
                  <a:lnTo>
                    <a:pt x="23" y="217"/>
                  </a:lnTo>
                  <a:lnTo>
                    <a:pt x="23" y="214"/>
                  </a:lnTo>
                  <a:lnTo>
                    <a:pt x="20" y="214"/>
                  </a:lnTo>
                  <a:lnTo>
                    <a:pt x="20" y="211"/>
                  </a:lnTo>
                  <a:lnTo>
                    <a:pt x="18" y="211"/>
                  </a:lnTo>
                  <a:lnTo>
                    <a:pt x="18" y="208"/>
                  </a:lnTo>
                  <a:lnTo>
                    <a:pt x="18" y="205"/>
                  </a:lnTo>
                  <a:lnTo>
                    <a:pt x="15" y="205"/>
                  </a:lnTo>
                  <a:lnTo>
                    <a:pt x="15" y="202"/>
                  </a:lnTo>
                  <a:lnTo>
                    <a:pt x="15" y="200"/>
                  </a:lnTo>
                  <a:lnTo>
                    <a:pt x="15" y="197"/>
                  </a:lnTo>
                  <a:lnTo>
                    <a:pt x="12" y="197"/>
                  </a:lnTo>
                  <a:lnTo>
                    <a:pt x="12" y="194"/>
                  </a:lnTo>
                  <a:lnTo>
                    <a:pt x="12" y="191"/>
                  </a:lnTo>
                  <a:lnTo>
                    <a:pt x="15" y="191"/>
                  </a:lnTo>
                  <a:lnTo>
                    <a:pt x="18" y="188"/>
                  </a:lnTo>
                  <a:lnTo>
                    <a:pt x="18" y="185"/>
                  </a:lnTo>
                  <a:lnTo>
                    <a:pt x="15" y="185"/>
                  </a:lnTo>
                  <a:lnTo>
                    <a:pt x="15" y="182"/>
                  </a:lnTo>
                  <a:lnTo>
                    <a:pt x="12" y="182"/>
                  </a:lnTo>
                  <a:lnTo>
                    <a:pt x="9" y="182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6" y="173"/>
                  </a:lnTo>
                  <a:lnTo>
                    <a:pt x="3" y="173"/>
                  </a:lnTo>
                  <a:lnTo>
                    <a:pt x="3" y="170"/>
                  </a:lnTo>
                  <a:lnTo>
                    <a:pt x="3" y="167"/>
                  </a:lnTo>
                  <a:lnTo>
                    <a:pt x="0" y="167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3" y="158"/>
                  </a:lnTo>
                  <a:lnTo>
                    <a:pt x="0" y="158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3" y="147"/>
                  </a:lnTo>
                  <a:lnTo>
                    <a:pt x="3" y="144"/>
                  </a:lnTo>
                  <a:lnTo>
                    <a:pt x="3" y="141"/>
                  </a:lnTo>
                  <a:lnTo>
                    <a:pt x="6" y="141"/>
                  </a:lnTo>
                  <a:lnTo>
                    <a:pt x="6" y="144"/>
                  </a:lnTo>
                  <a:lnTo>
                    <a:pt x="6" y="147"/>
                  </a:lnTo>
                  <a:lnTo>
                    <a:pt x="9" y="147"/>
                  </a:lnTo>
                  <a:lnTo>
                    <a:pt x="9" y="144"/>
                  </a:lnTo>
                  <a:lnTo>
                    <a:pt x="9" y="141"/>
                  </a:lnTo>
                  <a:lnTo>
                    <a:pt x="12" y="141"/>
                  </a:lnTo>
                  <a:lnTo>
                    <a:pt x="12" y="138"/>
                  </a:lnTo>
                  <a:lnTo>
                    <a:pt x="12" y="135"/>
                  </a:lnTo>
                  <a:lnTo>
                    <a:pt x="12" y="132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2" y="123"/>
                  </a:lnTo>
                  <a:lnTo>
                    <a:pt x="15" y="123"/>
                  </a:lnTo>
                  <a:lnTo>
                    <a:pt x="15" y="120"/>
                  </a:lnTo>
                  <a:lnTo>
                    <a:pt x="15" y="117"/>
                  </a:lnTo>
                  <a:lnTo>
                    <a:pt x="15" y="114"/>
                  </a:lnTo>
                  <a:lnTo>
                    <a:pt x="15" y="112"/>
                  </a:lnTo>
                  <a:lnTo>
                    <a:pt x="18" y="112"/>
                  </a:lnTo>
                  <a:lnTo>
                    <a:pt x="18" y="109"/>
                  </a:lnTo>
                  <a:lnTo>
                    <a:pt x="18" y="106"/>
                  </a:lnTo>
                  <a:lnTo>
                    <a:pt x="20" y="106"/>
                  </a:lnTo>
                  <a:lnTo>
                    <a:pt x="18" y="106"/>
                  </a:lnTo>
                  <a:lnTo>
                    <a:pt x="18" y="103"/>
                  </a:lnTo>
                  <a:lnTo>
                    <a:pt x="20" y="103"/>
                  </a:lnTo>
                  <a:lnTo>
                    <a:pt x="20" y="106"/>
                  </a:lnTo>
                  <a:lnTo>
                    <a:pt x="23" y="106"/>
                  </a:lnTo>
                  <a:lnTo>
                    <a:pt x="26" y="106"/>
                  </a:lnTo>
                  <a:lnTo>
                    <a:pt x="26" y="103"/>
                  </a:lnTo>
                  <a:lnTo>
                    <a:pt x="26" y="100"/>
                  </a:lnTo>
                  <a:lnTo>
                    <a:pt x="29" y="100"/>
                  </a:lnTo>
                  <a:lnTo>
                    <a:pt x="29" y="97"/>
                  </a:lnTo>
                  <a:lnTo>
                    <a:pt x="29" y="94"/>
                  </a:lnTo>
                  <a:lnTo>
                    <a:pt x="32" y="94"/>
                  </a:lnTo>
                  <a:lnTo>
                    <a:pt x="32" y="91"/>
                  </a:lnTo>
                  <a:lnTo>
                    <a:pt x="29" y="91"/>
                  </a:lnTo>
                  <a:lnTo>
                    <a:pt x="26" y="91"/>
                  </a:lnTo>
                  <a:lnTo>
                    <a:pt x="26" y="88"/>
                  </a:lnTo>
                  <a:lnTo>
                    <a:pt x="23" y="88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9" y="82"/>
                  </a:lnTo>
                  <a:lnTo>
                    <a:pt x="29" y="79"/>
                  </a:lnTo>
                  <a:lnTo>
                    <a:pt x="26" y="79"/>
                  </a:lnTo>
                  <a:lnTo>
                    <a:pt x="29" y="79"/>
                  </a:lnTo>
                  <a:lnTo>
                    <a:pt x="29" y="76"/>
                  </a:lnTo>
                  <a:lnTo>
                    <a:pt x="26" y="76"/>
                  </a:lnTo>
                  <a:lnTo>
                    <a:pt x="26" y="73"/>
                  </a:lnTo>
                  <a:lnTo>
                    <a:pt x="26" y="71"/>
                  </a:lnTo>
                  <a:lnTo>
                    <a:pt x="26" y="68"/>
                  </a:lnTo>
                  <a:lnTo>
                    <a:pt x="26" y="65"/>
                  </a:lnTo>
                  <a:lnTo>
                    <a:pt x="23" y="65"/>
                  </a:lnTo>
                  <a:lnTo>
                    <a:pt x="26" y="65"/>
                  </a:lnTo>
                  <a:lnTo>
                    <a:pt x="26" y="62"/>
                  </a:lnTo>
                  <a:lnTo>
                    <a:pt x="23" y="62"/>
                  </a:lnTo>
                  <a:lnTo>
                    <a:pt x="23" y="59"/>
                  </a:lnTo>
                  <a:lnTo>
                    <a:pt x="23" y="56"/>
                  </a:lnTo>
                  <a:lnTo>
                    <a:pt x="23" y="53"/>
                  </a:lnTo>
                  <a:lnTo>
                    <a:pt x="20" y="53"/>
                  </a:lnTo>
                  <a:lnTo>
                    <a:pt x="20" y="50"/>
                  </a:lnTo>
                  <a:lnTo>
                    <a:pt x="23" y="50"/>
                  </a:lnTo>
                  <a:lnTo>
                    <a:pt x="23" y="47"/>
                  </a:lnTo>
                  <a:lnTo>
                    <a:pt x="23" y="44"/>
                  </a:lnTo>
                  <a:lnTo>
                    <a:pt x="23" y="41"/>
                  </a:lnTo>
                  <a:lnTo>
                    <a:pt x="26" y="41"/>
                  </a:lnTo>
                  <a:lnTo>
                    <a:pt x="26" y="38"/>
                  </a:lnTo>
                  <a:lnTo>
                    <a:pt x="29" y="38"/>
                  </a:lnTo>
                  <a:lnTo>
                    <a:pt x="32" y="41"/>
                  </a:lnTo>
                  <a:lnTo>
                    <a:pt x="32" y="38"/>
                  </a:lnTo>
                  <a:lnTo>
                    <a:pt x="32" y="35"/>
                  </a:lnTo>
                  <a:lnTo>
                    <a:pt x="32" y="32"/>
                  </a:lnTo>
                  <a:lnTo>
                    <a:pt x="32" y="29"/>
                  </a:lnTo>
                  <a:lnTo>
                    <a:pt x="32" y="27"/>
                  </a:lnTo>
                  <a:lnTo>
                    <a:pt x="32" y="24"/>
                  </a:lnTo>
                  <a:lnTo>
                    <a:pt x="35" y="24"/>
                  </a:lnTo>
                  <a:lnTo>
                    <a:pt x="35" y="21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2" y="15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5" y="9"/>
                  </a:lnTo>
                  <a:lnTo>
                    <a:pt x="35" y="6"/>
                  </a:lnTo>
                  <a:lnTo>
                    <a:pt x="35" y="3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16"/>
            <p:cNvSpPr>
              <a:spLocks/>
            </p:cNvSpPr>
            <p:nvPr/>
          </p:nvSpPr>
          <p:spPr bwMode="auto">
            <a:xfrm>
              <a:off x="283463" y="2603983"/>
              <a:ext cx="381740" cy="506235"/>
            </a:xfrm>
            <a:custGeom>
              <a:avLst/>
              <a:gdLst>
                <a:gd name="T0" fmla="*/ 2147483647 w 176"/>
                <a:gd name="T1" fmla="*/ 2147483647 h 287"/>
                <a:gd name="T2" fmla="*/ 2147483647 w 176"/>
                <a:gd name="T3" fmla="*/ 2147483647 h 287"/>
                <a:gd name="T4" fmla="*/ 2147483647 w 176"/>
                <a:gd name="T5" fmla="*/ 2147483647 h 287"/>
                <a:gd name="T6" fmla="*/ 2147483647 w 176"/>
                <a:gd name="T7" fmla="*/ 2147483647 h 287"/>
                <a:gd name="T8" fmla="*/ 2147483647 w 176"/>
                <a:gd name="T9" fmla="*/ 0 h 287"/>
                <a:gd name="T10" fmla="*/ 2147483647 w 176"/>
                <a:gd name="T11" fmla="*/ 2147483647 h 287"/>
                <a:gd name="T12" fmla="*/ 2147483647 w 176"/>
                <a:gd name="T13" fmla="*/ 2147483647 h 287"/>
                <a:gd name="T14" fmla="*/ 2147483647 w 176"/>
                <a:gd name="T15" fmla="*/ 2147483647 h 287"/>
                <a:gd name="T16" fmla="*/ 2147483647 w 176"/>
                <a:gd name="T17" fmla="*/ 2147483647 h 287"/>
                <a:gd name="T18" fmla="*/ 2147483647 w 176"/>
                <a:gd name="T19" fmla="*/ 2147483647 h 287"/>
                <a:gd name="T20" fmla="*/ 2147483647 w 176"/>
                <a:gd name="T21" fmla="*/ 2147483647 h 287"/>
                <a:gd name="T22" fmla="*/ 2147483647 w 176"/>
                <a:gd name="T23" fmla="*/ 2147483647 h 287"/>
                <a:gd name="T24" fmla="*/ 2147483647 w 176"/>
                <a:gd name="T25" fmla="*/ 2147483647 h 287"/>
                <a:gd name="T26" fmla="*/ 2147483647 w 176"/>
                <a:gd name="T27" fmla="*/ 2147483647 h 287"/>
                <a:gd name="T28" fmla="*/ 2147483647 w 176"/>
                <a:gd name="T29" fmla="*/ 2147483647 h 287"/>
                <a:gd name="T30" fmla="*/ 2147483647 w 176"/>
                <a:gd name="T31" fmla="*/ 2147483647 h 287"/>
                <a:gd name="T32" fmla="*/ 2147483647 w 176"/>
                <a:gd name="T33" fmla="*/ 2147483647 h 287"/>
                <a:gd name="T34" fmla="*/ 2147483647 w 176"/>
                <a:gd name="T35" fmla="*/ 2147483647 h 287"/>
                <a:gd name="T36" fmla="*/ 2147483647 w 176"/>
                <a:gd name="T37" fmla="*/ 2147483647 h 287"/>
                <a:gd name="T38" fmla="*/ 2147483647 w 176"/>
                <a:gd name="T39" fmla="*/ 2147483647 h 287"/>
                <a:gd name="T40" fmla="*/ 2147483647 w 176"/>
                <a:gd name="T41" fmla="*/ 2147483647 h 287"/>
                <a:gd name="T42" fmla="*/ 2147483647 w 176"/>
                <a:gd name="T43" fmla="*/ 2147483647 h 287"/>
                <a:gd name="T44" fmla="*/ 2147483647 w 176"/>
                <a:gd name="T45" fmla="*/ 2147483647 h 287"/>
                <a:gd name="T46" fmla="*/ 2147483647 w 176"/>
                <a:gd name="T47" fmla="*/ 2147483647 h 287"/>
                <a:gd name="T48" fmla="*/ 2147483647 w 176"/>
                <a:gd name="T49" fmla="*/ 2147483647 h 287"/>
                <a:gd name="T50" fmla="*/ 2147483647 w 176"/>
                <a:gd name="T51" fmla="*/ 2147483647 h 287"/>
                <a:gd name="T52" fmla="*/ 2147483647 w 176"/>
                <a:gd name="T53" fmla="*/ 2147483647 h 287"/>
                <a:gd name="T54" fmla="*/ 2147483647 w 176"/>
                <a:gd name="T55" fmla="*/ 2147483647 h 287"/>
                <a:gd name="T56" fmla="*/ 2147483647 w 176"/>
                <a:gd name="T57" fmla="*/ 2147483647 h 287"/>
                <a:gd name="T58" fmla="*/ 2147483647 w 176"/>
                <a:gd name="T59" fmla="*/ 2147483647 h 287"/>
                <a:gd name="T60" fmla="*/ 2147483647 w 176"/>
                <a:gd name="T61" fmla="*/ 2147483647 h 287"/>
                <a:gd name="T62" fmla="*/ 2147483647 w 176"/>
                <a:gd name="T63" fmla="*/ 2147483647 h 287"/>
                <a:gd name="T64" fmla="*/ 2147483647 w 176"/>
                <a:gd name="T65" fmla="*/ 2147483647 h 287"/>
                <a:gd name="T66" fmla="*/ 2147483647 w 176"/>
                <a:gd name="T67" fmla="*/ 2147483647 h 287"/>
                <a:gd name="T68" fmla="*/ 2147483647 w 176"/>
                <a:gd name="T69" fmla="*/ 2147483647 h 287"/>
                <a:gd name="T70" fmla="*/ 2147483647 w 176"/>
                <a:gd name="T71" fmla="*/ 2147483647 h 287"/>
                <a:gd name="T72" fmla="*/ 2147483647 w 176"/>
                <a:gd name="T73" fmla="*/ 2147483647 h 287"/>
                <a:gd name="T74" fmla="*/ 2147483647 w 176"/>
                <a:gd name="T75" fmla="*/ 2147483647 h 287"/>
                <a:gd name="T76" fmla="*/ 2147483647 w 176"/>
                <a:gd name="T77" fmla="*/ 2147483647 h 287"/>
                <a:gd name="T78" fmla="*/ 2147483647 w 176"/>
                <a:gd name="T79" fmla="*/ 2147483647 h 287"/>
                <a:gd name="T80" fmla="*/ 2147483647 w 176"/>
                <a:gd name="T81" fmla="*/ 2147483647 h 287"/>
                <a:gd name="T82" fmla="*/ 2147483647 w 176"/>
                <a:gd name="T83" fmla="*/ 2147483647 h 287"/>
                <a:gd name="T84" fmla="*/ 2147483647 w 176"/>
                <a:gd name="T85" fmla="*/ 2147483647 h 287"/>
                <a:gd name="T86" fmla="*/ 2147483647 w 176"/>
                <a:gd name="T87" fmla="*/ 2147483647 h 287"/>
                <a:gd name="T88" fmla="*/ 2147483647 w 176"/>
                <a:gd name="T89" fmla="*/ 2147483647 h 287"/>
                <a:gd name="T90" fmla="*/ 2147483647 w 176"/>
                <a:gd name="T91" fmla="*/ 2147483647 h 287"/>
                <a:gd name="T92" fmla="*/ 2147483647 w 176"/>
                <a:gd name="T93" fmla="*/ 2147483647 h 287"/>
                <a:gd name="T94" fmla="*/ 2147483647 w 176"/>
                <a:gd name="T95" fmla="*/ 2147483647 h 287"/>
                <a:gd name="T96" fmla="*/ 2147483647 w 176"/>
                <a:gd name="T97" fmla="*/ 2147483647 h 287"/>
                <a:gd name="T98" fmla="*/ 2147483647 w 176"/>
                <a:gd name="T99" fmla="*/ 2147483647 h 287"/>
                <a:gd name="T100" fmla="*/ 2147483647 w 176"/>
                <a:gd name="T101" fmla="*/ 2147483647 h 287"/>
                <a:gd name="T102" fmla="*/ 2147483647 w 176"/>
                <a:gd name="T103" fmla="*/ 2147483647 h 287"/>
                <a:gd name="T104" fmla="*/ 2147483647 w 176"/>
                <a:gd name="T105" fmla="*/ 2147483647 h 287"/>
                <a:gd name="T106" fmla="*/ 0 w 176"/>
                <a:gd name="T107" fmla="*/ 2147483647 h 287"/>
                <a:gd name="T108" fmla="*/ 0 w 176"/>
                <a:gd name="T109" fmla="*/ 2147483647 h 287"/>
                <a:gd name="T110" fmla="*/ 0 w 176"/>
                <a:gd name="T111" fmla="*/ 2147483647 h 287"/>
                <a:gd name="T112" fmla="*/ 2147483647 w 176"/>
                <a:gd name="T113" fmla="*/ 2147483647 h 287"/>
                <a:gd name="T114" fmla="*/ 2147483647 w 176"/>
                <a:gd name="T115" fmla="*/ 2147483647 h 28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6"/>
                <a:gd name="T175" fmla="*/ 0 h 287"/>
                <a:gd name="T176" fmla="*/ 176 w 176"/>
                <a:gd name="T177" fmla="*/ 287 h 28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6" h="287">
                  <a:moveTo>
                    <a:pt x="18" y="32"/>
                  </a:moveTo>
                  <a:lnTo>
                    <a:pt x="21" y="32"/>
                  </a:lnTo>
                  <a:lnTo>
                    <a:pt x="24" y="29"/>
                  </a:lnTo>
                  <a:lnTo>
                    <a:pt x="29" y="29"/>
                  </a:lnTo>
                  <a:lnTo>
                    <a:pt x="32" y="26"/>
                  </a:lnTo>
                  <a:lnTo>
                    <a:pt x="35" y="26"/>
                  </a:lnTo>
                  <a:lnTo>
                    <a:pt x="35" y="23"/>
                  </a:lnTo>
                  <a:lnTo>
                    <a:pt x="38" y="23"/>
                  </a:lnTo>
                  <a:lnTo>
                    <a:pt x="38" y="20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8" y="9"/>
                  </a:lnTo>
                  <a:lnTo>
                    <a:pt x="38" y="6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3" y="3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8" y="3"/>
                  </a:lnTo>
                  <a:lnTo>
                    <a:pt x="91" y="6"/>
                  </a:lnTo>
                  <a:lnTo>
                    <a:pt x="91" y="9"/>
                  </a:lnTo>
                  <a:lnTo>
                    <a:pt x="94" y="9"/>
                  </a:lnTo>
                  <a:lnTo>
                    <a:pt x="97" y="9"/>
                  </a:lnTo>
                  <a:lnTo>
                    <a:pt x="100" y="9"/>
                  </a:lnTo>
                  <a:lnTo>
                    <a:pt x="103" y="9"/>
                  </a:lnTo>
                  <a:lnTo>
                    <a:pt x="106" y="9"/>
                  </a:lnTo>
                  <a:lnTo>
                    <a:pt x="103" y="12"/>
                  </a:lnTo>
                  <a:lnTo>
                    <a:pt x="106" y="12"/>
                  </a:lnTo>
                  <a:lnTo>
                    <a:pt x="106" y="15"/>
                  </a:lnTo>
                  <a:lnTo>
                    <a:pt x="109" y="15"/>
                  </a:lnTo>
                  <a:lnTo>
                    <a:pt x="112" y="15"/>
                  </a:lnTo>
                  <a:lnTo>
                    <a:pt x="114" y="15"/>
                  </a:lnTo>
                  <a:lnTo>
                    <a:pt x="117" y="15"/>
                  </a:lnTo>
                  <a:lnTo>
                    <a:pt x="120" y="17"/>
                  </a:lnTo>
                  <a:lnTo>
                    <a:pt x="123" y="17"/>
                  </a:lnTo>
                  <a:lnTo>
                    <a:pt x="129" y="17"/>
                  </a:lnTo>
                  <a:lnTo>
                    <a:pt x="132" y="17"/>
                  </a:lnTo>
                  <a:lnTo>
                    <a:pt x="135" y="17"/>
                  </a:lnTo>
                  <a:lnTo>
                    <a:pt x="135" y="20"/>
                  </a:lnTo>
                  <a:lnTo>
                    <a:pt x="135" y="23"/>
                  </a:lnTo>
                  <a:lnTo>
                    <a:pt x="138" y="23"/>
                  </a:lnTo>
                  <a:lnTo>
                    <a:pt x="138" y="26"/>
                  </a:lnTo>
                  <a:lnTo>
                    <a:pt x="141" y="26"/>
                  </a:lnTo>
                  <a:lnTo>
                    <a:pt x="141" y="29"/>
                  </a:lnTo>
                  <a:lnTo>
                    <a:pt x="144" y="29"/>
                  </a:lnTo>
                  <a:lnTo>
                    <a:pt x="144" y="32"/>
                  </a:lnTo>
                  <a:lnTo>
                    <a:pt x="147" y="32"/>
                  </a:lnTo>
                  <a:lnTo>
                    <a:pt x="144" y="32"/>
                  </a:lnTo>
                  <a:lnTo>
                    <a:pt x="144" y="35"/>
                  </a:lnTo>
                  <a:lnTo>
                    <a:pt x="144" y="38"/>
                  </a:lnTo>
                  <a:lnTo>
                    <a:pt x="144" y="41"/>
                  </a:lnTo>
                  <a:lnTo>
                    <a:pt x="144" y="44"/>
                  </a:lnTo>
                  <a:lnTo>
                    <a:pt x="147" y="44"/>
                  </a:lnTo>
                  <a:lnTo>
                    <a:pt x="150" y="44"/>
                  </a:lnTo>
                  <a:lnTo>
                    <a:pt x="153" y="44"/>
                  </a:lnTo>
                  <a:lnTo>
                    <a:pt x="156" y="44"/>
                  </a:lnTo>
                  <a:lnTo>
                    <a:pt x="159" y="44"/>
                  </a:lnTo>
                  <a:lnTo>
                    <a:pt x="161" y="47"/>
                  </a:lnTo>
                  <a:lnTo>
                    <a:pt x="164" y="50"/>
                  </a:lnTo>
                  <a:lnTo>
                    <a:pt x="164" y="53"/>
                  </a:lnTo>
                  <a:lnTo>
                    <a:pt x="164" y="56"/>
                  </a:lnTo>
                  <a:lnTo>
                    <a:pt x="167" y="58"/>
                  </a:lnTo>
                  <a:lnTo>
                    <a:pt x="170" y="58"/>
                  </a:lnTo>
                  <a:lnTo>
                    <a:pt x="170" y="61"/>
                  </a:lnTo>
                  <a:lnTo>
                    <a:pt x="173" y="64"/>
                  </a:lnTo>
                  <a:lnTo>
                    <a:pt x="176" y="64"/>
                  </a:lnTo>
                  <a:lnTo>
                    <a:pt x="176" y="67"/>
                  </a:lnTo>
                  <a:lnTo>
                    <a:pt x="176" y="70"/>
                  </a:lnTo>
                  <a:lnTo>
                    <a:pt x="176" y="73"/>
                  </a:lnTo>
                  <a:lnTo>
                    <a:pt x="173" y="76"/>
                  </a:lnTo>
                  <a:lnTo>
                    <a:pt x="173" y="79"/>
                  </a:lnTo>
                  <a:lnTo>
                    <a:pt x="170" y="82"/>
                  </a:lnTo>
                  <a:lnTo>
                    <a:pt x="170" y="85"/>
                  </a:lnTo>
                  <a:lnTo>
                    <a:pt x="170" y="91"/>
                  </a:lnTo>
                  <a:lnTo>
                    <a:pt x="167" y="94"/>
                  </a:lnTo>
                  <a:lnTo>
                    <a:pt x="167" y="97"/>
                  </a:lnTo>
                  <a:lnTo>
                    <a:pt x="167" y="100"/>
                  </a:lnTo>
                  <a:lnTo>
                    <a:pt x="164" y="100"/>
                  </a:lnTo>
                  <a:lnTo>
                    <a:pt x="164" y="102"/>
                  </a:lnTo>
                  <a:lnTo>
                    <a:pt x="164" y="108"/>
                  </a:lnTo>
                  <a:lnTo>
                    <a:pt x="161" y="108"/>
                  </a:lnTo>
                  <a:lnTo>
                    <a:pt x="161" y="111"/>
                  </a:lnTo>
                  <a:lnTo>
                    <a:pt x="159" y="114"/>
                  </a:lnTo>
                  <a:lnTo>
                    <a:pt x="156" y="117"/>
                  </a:lnTo>
                  <a:lnTo>
                    <a:pt x="159" y="117"/>
                  </a:lnTo>
                  <a:lnTo>
                    <a:pt x="159" y="120"/>
                  </a:lnTo>
                  <a:lnTo>
                    <a:pt x="159" y="123"/>
                  </a:lnTo>
                  <a:lnTo>
                    <a:pt x="156" y="123"/>
                  </a:lnTo>
                  <a:lnTo>
                    <a:pt x="156" y="126"/>
                  </a:lnTo>
                  <a:lnTo>
                    <a:pt x="159" y="126"/>
                  </a:lnTo>
                  <a:lnTo>
                    <a:pt x="159" y="129"/>
                  </a:lnTo>
                  <a:lnTo>
                    <a:pt x="159" y="132"/>
                  </a:lnTo>
                  <a:lnTo>
                    <a:pt x="159" y="135"/>
                  </a:lnTo>
                  <a:lnTo>
                    <a:pt x="159" y="138"/>
                  </a:lnTo>
                  <a:lnTo>
                    <a:pt x="159" y="141"/>
                  </a:lnTo>
                  <a:lnTo>
                    <a:pt x="161" y="144"/>
                  </a:lnTo>
                  <a:lnTo>
                    <a:pt x="164" y="144"/>
                  </a:lnTo>
                  <a:lnTo>
                    <a:pt x="164" y="146"/>
                  </a:lnTo>
                  <a:lnTo>
                    <a:pt x="167" y="149"/>
                  </a:lnTo>
                  <a:lnTo>
                    <a:pt x="167" y="152"/>
                  </a:lnTo>
                  <a:lnTo>
                    <a:pt x="167" y="155"/>
                  </a:lnTo>
                  <a:lnTo>
                    <a:pt x="170" y="155"/>
                  </a:lnTo>
                  <a:lnTo>
                    <a:pt x="170" y="158"/>
                  </a:lnTo>
                  <a:lnTo>
                    <a:pt x="170" y="161"/>
                  </a:lnTo>
                  <a:lnTo>
                    <a:pt x="170" y="164"/>
                  </a:lnTo>
                  <a:lnTo>
                    <a:pt x="167" y="167"/>
                  </a:lnTo>
                  <a:lnTo>
                    <a:pt x="170" y="167"/>
                  </a:lnTo>
                  <a:lnTo>
                    <a:pt x="170" y="170"/>
                  </a:lnTo>
                  <a:lnTo>
                    <a:pt x="173" y="170"/>
                  </a:lnTo>
                  <a:lnTo>
                    <a:pt x="173" y="173"/>
                  </a:lnTo>
                  <a:lnTo>
                    <a:pt x="176" y="173"/>
                  </a:lnTo>
                  <a:lnTo>
                    <a:pt x="176" y="176"/>
                  </a:lnTo>
                  <a:lnTo>
                    <a:pt x="173" y="176"/>
                  </a:lnTo>
                  <a:lnTo>
                    <a:pt x="173" y="179"/>
                  </a:lnTo>
                  <a:lnTo>
                    <a:pt x="176" y="179"/>
                  </a:lnTo>
                  <a:lnTo>
                    <a:pt x="176" y="182"/>
                  </a:lnTo>
                  <a:lnTo>
                    <a:pt x="173" y="182"/>
                  </a:lnTo>
                  <a:lnTo>
                    <a:pt x="173" y="185"/>
                  </a:lnTo>
                  <a:lnTo>
                    <a:pt x="173" y="188"/>
                  </a:lnTo>
                  <a:lnTo>
                    <a:pt x="170" y="188"/>
                  </a:lnTo>
                  <a:lnTo>
                    <a:pt x="170" y="190"/>
                  </a:lnTo>
                  <a:lnTo>
                    <a:pt x="167" y="190"/>
                  </a:lnTo>
                  <a:lnTo>
                    <a:pt x="167" y="193"/>
                  </a:lnTo>
                  <a:lnTo>
                    <a:pt x="164" y="196"/>
                  </a:lnTo>
                  <a:lnTo>
                    <a:pt x="161" y="199"/>
                  </a:lnTo>
                  <a:lnTo>
                    <a:pt x="159" y="202"/>
                  </a:lnTo>
                  <a:lnTo>
                    <a:pt x="159" y="205"/>
                  </a:lnTo>
                  <a:lnTo>
                    <a:pt x="159" y="208"/>
                  </a:lnTo>
                  <a:lnTo>
                    <a:pt x="156" y="211"/>
                  </a:lnTo>
                  <a:lnTo>
                    <a:pt x="153" y="214"/>
                  </a:lnTo>
                  <a:lnTo>
                    <a:pt x="153" y="217"/>
                  </a:lnTo>
                  <a:lnTo>
                    <a:pt x="150" y="217"/>
                  </a:lnTo>
                  <a:lnTo>
                    <a:pt x="150" y="220"/>
                  </a:lnTo>
                  <a:lnTo>
                    <a:pt x="147" y="223"/>
                  </a:lnTo>
                  <a:lnTo>
                    <a:pt x="144" y="226"/>
                  </a:lnTo>
                  <a:lnTo>
                    <a:pt x="144" y="229"/>
                  </a:lnTo>
                  <a:lnTo>
                    <a:pt x="141" y="232"/>
                  </a:lnTo>
                  <a:lnTo>
                    <a:pt x="138" y="234"/>
                  </a:lnTo>
                  <a:lnTo>
                    <a:pt x="135" y="237"/>
                  </a:lnTo>
                  <a:lnTo>
                    <a:pt x="135" y="240"/>
                  </a:lnTo>
                  <a:lnTo>
                    <a:pt x="132" y="243"/>
                  </a:lnTo>
                  <a:lnTo>
                    <a:pt x="132" y="246"/>
                  </a:lnTo>
                  <a:lnTo>
                    <a:pt x="129" y="249"/>
                  </a:lnTo>
                  <a:lnTo>
                    <a:pt x="126" y="252"/>
                  </a:lnTo>
                  <a:lnTo>
                    <a:pt x="126" y="255"/>
                  </a:lnTo>
                  <a:lnTo>
                    <a:pt x="123" y="255"/>
                  </a:lnTo>
                  <a:lnTo>
                    <a:pt x="120" y="255"/>
                  </a:lnTo>
                  <a:lnTo>
                    <a:pt x="117" y="255"/>
                  </a:lnTo>
                  <a:lnTo>
                    <a:pt x="114" y="255"/>
                  </a:lnTo>
                  <a:lnTo>
                    <a:pt x="112" y="255"/>
                  </a:lnTo>
                  <a:lnTo>
                    <a:pt x="109" y="255"/>
                  </a:lnTo>
                  <a:lnTo>
                    <a:pt x="106" y="255"/>
                  </a:lnTo>
                  <a:lnTo>
                    <a:pt x="103" y="255"/>
                  </a:lnTo>
                  <a:lnTo>
                    <a:pt x="103" y="258"/>
                  </a:lnTo>
                  <a:lnTo>
                    <a:pt x="103" y="261"/>
                  </a:lnTo>
                  <a:lnTo>
                    <a:pt x="103" y="267"/>
                  </a:lnTo>
                  <a:lnTo>
                    <a:pt x="103" y="270"/>
                  </a:lnTo>
                  <a:lnTo>
                    <a:pt x="103" y="273"/>
                  </a:lnTo>
                  <a:lnTo>
                    <a:pt x="103" y="275"/>
                  </a:lnTo>
                  <a:lnTo>
                    <a:pt x="103" y="278"/>
                  </a:lnTo>
                  <a:lnTo>
                    <a:pt x="103" y="281"/>
                  </a:lnTo>
                  <a:lnTo>
                    <a:pt x="103" y="284"/>
                  </a:lnTo>
                  <a:lnTo>
                    <a:pt x="103" y="287"/>
                  </a:lnTo>
                  <a:lnTo>
                    <a:pt x="97" y="287"/>
                  </a:lnTo>
                  <a:lnTo>
                    <a:pt x="94" y="287"/>
                  </a:lnTo>
                  <a:lnTo>
                    <a:pt x="91" y="287"/>
                  </a:lnTo>
                  <a:lnTo>
                    <a:pt x="88" y="287"/>
                  </a:lnTo>
                  <a:lnTo>
                    <a:pt x="85" y="287"/>
                  </a:lnTo>
                  <a:lnTo>
                    <a:pt x="82" y="284"/>
                  </a:lnTo>
                  <a:lnTo>
                    <a:pt x="79" y="284"/>
                  </a:lnTo>
                  <a:lnTo>
                    <a:pt x="76" y="284"/>
                  </a:lnTo>
                  <a:lnTo>
                    <a:pt x="73" y="284"/>
                  </a:lnTo>
                  <a:lnTo>
                    <a:pt x="70" y="284"/>
                  </a:lnTo>
                  <a:lnTo>
                    <a:pt x="68" y="284"/>
                  </a:lnTo>
                  <a:lnTo>
                    <a:pt x="65" y="284"/>
                  </a:lnTo>
                  <a:lnTo>
                    <a:pt x="62" y="284"/>
                  </a:lnTo>
                  <a:lnTo>
                    <a:pt x="59" y="284"/>
                  </a:lnTo>
                  <a:lnTo>
                    <a:pt x="56" y="284"/>
                  </a:lnTo>
                  <a:lnTo>
                    <a:pt x="53" y="284"/>
                  </a:lnTo>
                  <a:lnTo>
                    <a:pt x="50" y="284"/>
                  </a:lnTo>
                  <a:lnTo>
                    <a:pt x="47" y="284"/>
                  </a:lnTo>
                  <a:lnTo>
                    <a:pt x="44" y="284"/>
                  </a:lnTo>
                  <a:lnTo>
                    <a:pt x="38" y="284"/>
                  </a:lnTo>
                  <a:lnTo>
                    <a:pt x="35" y="284"/>
                  </a:lnTo>
                  <a:lnTo>
                    <a:pt x="32" y="284"/>
                  </a:lnTo>
                  <a:lnTo>
                    <a:pt x="29" y="284"/>
                  </a:lnTo>
                  <a:lnTo>
                    <a:pt x="29" y="281"/>
                  </a:lnTo>
                  <a:lnTo>
                    <a:pt x="29" y="278"/>
                  </a:lnTo>
                  <a:lnTo>
                    <a:pt x="29" y="273"/>
                  </a:lnTo>
                  <a:lnTo>
                    <a:pt x="29" y="270"/>
                  </a:lnTo>
                  <a:lnTo>
                    <a:pt x="29" y="267"/>
                  </a:lnTo>
                  <a:lnTo>
                    <a:pt x="29" y="264"/>
                  </a:lnTo>
                  <a:lnTo>
                    <a:pt x="29" y="258"/>
                  </a:lnTo>
                  <a:lnTo>
                    <a:pt x="29" y="255"/>
                  </a:lnTo>
                  <a:lnTo>
                    <a:pt x="29" y="252"/>
                  </a:lnTo>
                  <a:lnTo>
                    <a:pt x="29" y="246"/>
                  </a:lnTo>
                  <a:lnTo>
                    <a:pt x="29" y="243"/>
                  </a:lnTo>
                  <a:lnTo>
                    <a:pt x="29" y="240"/>
                  </a:lnTo>
                  <a:lnTo>
                    <a:pt x="29" y="237"/>
                  </a:lnTo>
                  <a:lnTo>
                    <a:pt x="29" y="232"/>
                  </a:lnTo>
                  <a:lnTo>
                    <a:pt x="29" y="229"/>
                  </a:lnTo>
                  <a:lnTo>
                    <a:pt x="29" y="226"/>
                  </a:lnTo>
                  <a:lnTo>
                    <a:pt x="29" y="223"/>
                  </a:lnTo>
                  <a:lnTo>
                    <a:pt x="29" y="217"/>
                  </a:lnTo>
                  <a:lnTo>
                    <a:pt x="29" y="214"/>
                  </a:lnTo>
                  <a:lnTo>
                    <a:pt x="29" y="211"/>
                  </a:lnTo>
                  <a:lnTo>
                    <a:pt x="26" y="208"/>
                  </a:lnTo>
                  <a:lnTo>
                    <a:pt x="26" y="205"/>
                  </a:lnTo>
                  <a:lnTo>
                    <a:pt x="26" y="202"/>
                  </a:lnTo>
                  <a:lnTo>
                    <a:pt x="26" y="199"/>
                  </a:lnTo>
                  <a:lnTo>
                    <a:pt x="26" y="196"/>
                  </a:lnTo>
                  <a:lnTo>
                    <a:pt x="26" y="190"/>
                  </a:lnTo>
                  <a:lnTo>
                    <a:pt x="29" y="190"/>
                  </a:lnTo>
                  <a:lnTo>
                    <a:pt x="29" y="188"/>
                  </a:lnTo>
                  <a:lnTo>
                    <a:pt x="29" y="190"/>
                  </a:lnTo>
                  <a:lnTo>
                    <a:pt x="32" y="190"/>
                  </a:lnTo>
                  <a:lnTo>
                    <a:pt x="32" y="188"/>
                  </a:lnTo>
                  <a:lnTo>
                    <a:pt x="32" y="185"/>
                  </a:lnTo>
                  <a:lnTo>
                    <a:pt x="32" y="182"/>
                  </a:lnTo>
                  <a:lnTo>
                    <a:pt x="32" y="179"/>
                  </a:lnTo>
                  <a:lnTo>
                    <a:pt x="32" y="176"/>
                  </a:lnTo>
                  <a:lnTo>
                    <a:pt x="35" y="176"/>
                  </a:lnTo>
                  <a:lnTo>
                    <a:pt x="35" y="173"/>
                  </a:lnTo>
                  <a:lnTo>
                    <a:pt x="35" y="170"/>
                  </a:lnTo>
                  <a:lnTo>
                    <a:pt x="35" y="167"/>
                  </a:lnTo>
                  <a:lnTo>
                    <a:pt x="38" y="167"/>
                  </a:lnTo>
                  <a:lnTo>
                    <a:pt x="38" y="164"/>
                  </a:lnTo>
                  <a:lnTo>
                    <a:pt x="35" y="164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38" y="158"/>
                  </a:lnTo>
                  <a:lnTo>
                    <a:pt x="38" y="155"/>
                  </a:lnTo>
                  <a:lnTo>
                    <a:pt x="38" y="152"/>
                  </a:lnTo>
                  <a:lnTo>
                    <a:pt x="38" y="149"/>
                  </a:lnTo>
                  <a:lnTo>
                    <a:pt x="38" y="146"/>
                  </a:lnTo>
                  <a:lnTo>
                    <a:pt x="35" y="146"/>
                  </a:lnTo>
                  <a:lnTo>
                    <a:pt x="32" y="146"/>
                  </a:lnTo>
                  <a:lnTo>
                    <a:pt x="29" y="146"/>
                  </a:lnTo>
                  <a:lnTo>
                    <a:pt x="26" y="146"/>
                  </a:lnTo>
                  <a:lnTo>
                    <a:pt x="24" y="146"/>
                  </a:lnTo>
                  <a:lnTo>
                    <a:pt x="24" y="144"/>
                  </a:lnTo>
                  <a:lnTo>
                    <a:pt x="24" y="141"/>
                  </a:lnTo>
                  <a:lnTo>
                    <a:pt x="24" y="138"/>
                  </a:lnTo>
                  <a:lnTo>
                    <a:pt x="24" y="135"/>
                  </a:lnTo>
                  <a:lnTo>
                    <a:pt x="21" y="135"/>
                  </a:lnTo>
                  <a:lnTo>
                    <a:pt x="21" y="132"/>
                  </a:lnTo>
                  <a:lnTo>
                    <a:pt x="18" y="129"/>
                  </a:lnTo>
                  <a:lnTo>
                    <a:pt x="15" y="129"/>
                  </a:lnTo>
                  <a:lnTo>
                    <a:pt x="12" y="126"/>
                  </a:lnTo>
                  <a:lnTo>
                    <a:pt x="9" y="126"/>
                  </a:lnTo>
                  <a:lnTo>
                    <a:pt x="6" y="123"/>
                  </a:lnTo>
                  <a:lnTo>
                    <a:pt x="3" y="123"/>
                  </a:lnTo>
                  <a:lnTo>
                    <a:pt x="0" y="123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0" y="111"/>
                  </a:lnTo>
                  <a:lnTo>
                    <a:pt x="0" y="108"/>
                  </a:lnTo>
                  <a:lnTo>
                    <a:pt x="0" y="102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1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3" y="73"/>
                  </a:lnTo>
                  <a:lnTo>
                    <a:pt x="3" y="70"/>
                  </a:lnTo>
                  <a:lnTo>
                    <a:pt x="6" y="67"/>
                  </a:lnTo>
                  <a:lnTo>
                    <a:pt x="6" y="64"/>
                  </a:lnTo>
                  <a:lnTo>
                    <a:pt x="9" y="58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12" y="50"/>
                  </a:lnTo>
                  <a:lnTo>
                    <a:pt x="12" y="47"/>
                  </a:lnTo>
                  <a:lnTo>
                    <a:pt x="12" y="44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5" y="35"/>
                  </a:lnTo>
                  <a:lnTo>
                    <a:pt x="18" y="3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17"/>
            <p:cNvSpPr>
              <a:spLocks/>
            </p:cNvSpPr>
            <p:nvPr/>
          </p:nvSpPr>
          <p:spPr bwMode="auto">
            <a:xfrm>
              <a:off x="761530" y="2681506"/>
              <a:ext cx="299684" cy="356793"/>
            </a:xfrm>
            <a:custGeom>
              <a:avLst/>
              <a:gdLst>
                <a:gd name="T0" fmla="*/ 2147483647 w 138"/>
                <a:gd name="T1" fmla="*/ 2147483647 h 202"/>
                <a:gd name="T2" fmla="*/ 2147483647 w 138"/>
                <a:gd name="T3" fmla="*/ 2147483647 h 202"/>
                <a:gd name="T4" fmla="*/ 2147483647 w 138"/>
                <a:gd name="T5" fmla="*/ 2147483647 h 202"/>
                <a:gd name="T6" fmla="*/ 2147483647 w 138"/>
                <a:gd name="T7" fmla="*/ 2147483647 h 202"/>
                <a:gd name="T8" fmla="*/ 2147483647 w 138"/>
                <a:gd name="T9" fmla="*/ 0 h 202"/>
                <a:gd name="T10" fmla="*/ 2147483647 w 138"/>
                <a:gd name="T11" fmla="*/ 2147483647 h 202"/>
                <a:gd name="T12" fmla="*/ 2147483647 w 138"/>
                <a:gd name="T13" fmla="*/ 2147483647 h 202"/>
                <a:gd name="T14" fmla="*/ 2147483647 w 138"/>
                <a:gd name="T15" fmla="*/ 2147483647 h 202"/>
                <a:gd name="T16" fmla="*/ 2147483647 w 138"/>
                <a:gd name="T17" fmla="*/ 2147483647 h 202"/>
                <a:gd name="T18" fmla="*/ 2147483647 w 138"/>
                <a:gd name="T19" fmla="*/ 2147483647 h 202"/>
                <a:gd name="T20" fmla="*/ 2147483647 w 138"/>
                <a:gd name="T21" fmla="*/ 2147483647 h 202"/>
                <a:gd name="T22" fmla="*/ 2147483647 w 138"/>
                <a:gd name="T23" fmla="*/ 2147483647 h 202"/>
                <a:gd name="T24" fmla="*/ 2147483647 w 138"/>
                <a:gd name="T25" fmla="*/ 2147483647 h 202"/>
                <a:gd name="T26" fmla="*/ 2147483647 w 138"/>
                <a:gd name="T27" fmla="*/ 2147483647 h 202"/>
                <a:gd name="T28" fmla="*/ 2147483647 w 138"/>
                <a:gd name="T29" fmla="*/ 2147483647 h 202"/>
                <a:gd name="T30" fmla="*/ 2147483647 w 138"/>
                <a:gd name="T31" fmla="*/ 2147483647 h 202"/>
                <a:gd name="T32" fmla="*/ 2147483647 w 138"/>
                <a:gd name="T33" fmla="*/ 2147483647 h 202"/>
                <a:gd name="T34" fmla="*/ 2147483647 w 138"/>
                <a:gd name="T35" fmla="*/ 2147483647 h 202"/>
                <a:gd name="T36" fmla="*/ 2147483647 w 138"/>
                <a:gd name="T37" fmla="*/ 2147483647 h 202"/>
                <a:gd name="T38" fmla="*/ 2147483647 w 138"/>
                <a:gd name="T39" fmla="*/ 2147483647 h 202"/>
                <a:gd name="T40" fmla="*/ 2147483647 w 138"/>
                <a:gd name="T41" fmla="*/ 2147483647 h 202"/>
                <a:gd name="T42" fmla="*/ 2147483647 w 138"/>
                <a:gd name="T43" fmla="*/ 2147483647 h 202"/>
                <a:gd name="T44" fmla="*/ 2147483647 w 138"/>
                <a:gd name="T45" fmla="*/ 2147483647 h 202"/>
                <a:gd name="T46" fmla="*/ 2147483647 w 138"/>
                <a:gd name="T47" fmla="*/ 2147483647 h 202"/>
                <a:gd name="T48" fmla="*/ 2147483647 w 138"/>
                <a:gd name="T49" fmla="*/ 2147483647 h 202"/>
                <a:gd name="T50" fmla="*/ 2147483647 w 138"/>
                <a:gd name="T51" fmla="*/ 2147483647 h 202"/>
                <a:gd name="T52" fmla="*/ 2147483647 w 138"/>
                <a:gd name="T53" fmla="*/ 2147483647 h 202"/>
                <a:gd name="T54" fmla="*/ 2147483647 w 138"/>
                <a:gd name="T55" fmla="*/ 2147483647 h 202"/>
                <a:gd name="T56" fmla="*/ 2147483647 w 138"/>
                <a:gd name="T57" fmla="*/ 2147483647 h 202"/>
                <a:gd name="T58" fmla="*/ 2147483647 w 138"/>
                <a:gd name="T59" fmla="*/ 2147483647 h 202"/>
                <a:gd name="T60" fmla="*/ 2147483647 w 138"/>
                <a:gd name="T61" fmla="*/ 2147483647 h 202"/>
                <a:gd name="T62" fmla="*/ 2147483647 w 138"/>
                <a:gd name="T63" fmla="*/ 2147483647 h 202"/>
                <a:gd name="T64" fmla="*/ 2147483647 w 138"/>
                <a:gd name="T65" fmla="*/ 2147483647 h 202"/>
                <a:gd name="T66" fmla="*/ 2147483647 w 138"/>
                <a:gd name="T67" fmla="*/ 2147483647 h 202"/>
                <a:gd name="T68" fmla="*/ 2147483647 w 138"/>
                <a:gd name="T69" fmla="*/ 2147483647 h 202"/>
                <a:gd name="T70" fmla="*/ 2147483647 w 138"/>
                <a:gd name="T71" fmla="*/ 2147483647 h 202"/>
                <a:gd name="T72" fmla="*/ 2147483647 w 138"/>
                <a:gd name="T73" fmla="*/ 2147483647 h 202"/>
                <a:gd name="T74" fmla="*/ 2147483647 w 138"/>
                <a:gd name="T75" fmla="*/ 2147483647 h 202"/>
                <a:gd name="T76" fmla="*/ 2147483647 w 138"/>
                <a:gd name="T77" fmla="*/ 2147483647 h 202"/>
                <a:gd name="T78" fmla="*/ 0 w 138"/>
                <a:gd name="T79" fmla="*/ 2147483647 h 202"/>
                <a:gd name="T80" fmla="*/ 2147483647 w 138"/>
                <a:gd name="T81" fmla="*/ 2147483647 h 202"/>
                <a:gd name="T82" fmla="*/ 2147483647 w 138"/>
                <a:gd name="T83" fmla="*/ 2147483647 h 202"/>
                <a:gd name="T84" fmla="*/ 2147483647 w 138"/>
                <a:gd name="T85" fmla="*/ 2147483647 h 202"/>
                <a:gd name="T86" fmla="*/ 2147483647 w 138"/>
                <a:gd name="T87" fmla="*/ 2147483647 h 202"/>
                <a:gd name="T88" fmla="*/ 2147483647 w 138"/>
                <a:gd name="T89" fmla="*/ 2147483647 h 202"/>
                <a:gd name="T90" fmla="*/ 2147483647 w 138"/>
                <a:gd name="T91" fmla="*/ 2147483647 h 202"/>
                <a:gd name="T92" fmla="*/ 2147483647 w 138"/>
                <a:gd name="T93" fmla="*/ 2147483647 h 202"/>
                <a:gd name="T94" fmla="*/ 2147483647 w 138"/>
                <a:gd name="T95" fmla="*/ 2147483647 h 202"/>
                <a:gd name="T96" fmla="*/ 2147483647 w 138"/>
                <a:gd name="T97" fmla="*/ 2147483647 h 202"/>
                <a:gd name="T98" fmla="*/ 2147483647 w 138"/>
                <a:gd name="T99" fmla="*/ 2147483647 h 202"/>
                <a:gd name="T100" fmla="*/ 2147483647 w 138"/>
                <a:gd name="T101" fmla="*/ 2147483647 h 202"/>
                <a:gd name="T102" fmla="*/ 2147483647 w 138"/>
                <a:gd name="T103" fmla="*/ 2147483647 h 202"/>
                <a:gd name="T104" fmla="*/ 2147483647 w 138"/>
                <a:gd name="T105" fmla="*/ 2147483647 h 20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8"/>
                <a:gd name="T160" fmla="*/ 0 h 202"/>
                <a:gd name="T161" fmla="*/ 138 w 138"/>
                <a:gd name="T162" fmla="*/ 202 h 20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8" h="202">
                  <a:moveTo>
                    <a:pt x="56" y="9"/>
                  </a:moveTo>
                  <a:lnTo>
                    <a:pt x="56" y="12"/>
                  </a:lnTo>
                  <a:lnTo>
                    <a:pt x="59" y="12"/>
                  </a:lnTo>
                  <a:lnTo>
                    <a:pt x="59" y="9"/>
                  </a:lnTo>
                  <a:lnTo>
                    <a:pt x="62" y="6"/>
                  </a:lnTo>
                  <a:lnTo>
                    <a:pt x="62" y="9"/>
                  </a:lnTo>
                  <a:lnTo>
                    <a:pt x="65" y="9"/>
                  </a:lnTo>
                  <a:lnTo>
                    <a:pt x="65" y="6"/>
                  </a:lnTo>
                  <a:lnTo>
                    <a:pt x="68" y="6"/>
                  </a:lnTo>
                  <a:lnTo>
                    <a:pt x="68" y="9"/>
                  </a:lnTo>
                  <a:lnTo>
                    <a:pt x="71" y="9"/>
                  </a:lnTo>
                  <a:lnTo>
                    <a:pt x="73" y="9"/>
                  </a:lnTo>
                  <a:lnTo>
                    <a:pt x="76" y="9"/>
                  </a:lnTo>
                  <a:lnTo>
                    <a:pt x="79" y="9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0" y="0"/>
                  </a:lnTo>
                  <a:lnTo>
                    <a:pt x="103" y="0"/>
                  </a:lnTo>
                  <a:lnTo>
                    <a:pt x="103" y="3"/>
                  </a:lnTo>
                  <a:lnTo>
                    <a:pt x="103" y="0"/>
                  </a:lnTo>
                  <a:lnTo>
                    <a:pt x="106" y="0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2" y="6"/>
                  </a:lnTo>
                  <a:lnTo>
                    <a:pt x="115" y="6"/>
                  </a:lnTo>
                  <a:lnTo>
                    <a:pt x="117" y="6"/>
                  </a:lnTo>
                  <a:lnTo>
                    <a:pt x="120" y="6"/>
                  </a:lnTo>
                  <a:lnTo>
                    <a:pt x="120" y="9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3" y="14"/>
                  </a:lnTo>
                  <a:lnTo>
                    <a:pt x="126" y="14"/>
                  </a:lnTo>
                  <a:lnTo>
                    <a:pt x="126" y="17"/>
                  </a:lnTo>
                  <a:lnTo>
                    <a:pt x="126" y="20"/>
                  </a:lnTo>
                  <a:lnTo>
                    <a:pt x="126" y="23"/>
                  </a:lnTo>
                  <a:lnTo>
                    <a:pt x="129" y="23"/>
                  </a:lnTo>
                  <a:lnTo>
                    <a:pt x="129" y="26"/>
                  </a:lnTo>
                  <a:lnTo>
                    <a:pt x="132" y="26"/>
                  </a:lnTo>
                  <a:lnTo>
                    <a:pt x="132" y="29"/>
                  </a:lnTo>
                  <a:lnTo>
                    <a:pt x="135" y="29"/>
                  </a:lnTo>
                  <a:lnTo>
                    <a:pt x="135" y="32"/>
                  </a:lnTo>
                  <a:lnTo>
                    <a:pt x="138" y="32"/>
                  </a:lnTo>
                  <a:lnTo>
                    <a:pt x="138" y="35"/>
                  </a:lnTo>
                  <a:lnTo>
                    <a:pt x="138" y="38"/>
                  </a:lnTo>
                  <a:lnTo>
                    <a:pt x="138" y="41"/>
                  </a:lnTo>
                  <a:lnTo>
                    <a:pt x="135" y="41"/>
                  </a:lnTo>
                  <a:lnTo>
                    <a:pt x="132" y="41"/>
                  </a:lnTo>
                  <a:lnTo>
                    <a:pt x="132" y="44"/>
                  </a:lnTo>
                  <a:lnTo>
                    <a:pt x="135" y="47"/>
                  </a:lnTo>
                  <a:lnTo>
                    <a:pt x="135" y="50"/>
                  </a:lnTo>
                  <a:lnTo>
                    <a:pt x="132" y="50"/>
                  </a:lnTo>
                  <a:lnTo>
                    <a:pt x="132" y="53"/>
                  </a:lnTo>
                  <a:lnTo>
                    <a:pt x="132" y="56"/>
                  </a:lnTo>
                  <a:lnTo>
                    <a:pt x="132" y="58"/>
                  </a:lnTo>
                  <a:lnTo>
                    <a:pt x="129" y="58"/>
                  </a:lnTo>
                  <a:lnTo>
                    <a:pt x="129" y="61"/>
                  </a:lnTo>
                  <a:lnTo>
                    <a:pt x="126" y="64"/>
                  </a:lnTo>
                  <a:lnTo>
                    <a:pt x="126" y="67"/>
                  </a:lnTo>
                  <a:lnTo>
                    <a:pt x="123" y="67"/>
                  </a:lnTo>
                  <a:lnTo>
                    <a:pt x="123" y="70"/>
                  </a:lnTo>
                  <a:lnTo>
                    <a:pt x="123" y="73"/>
                  </a:lnTo>
                  <a:lnTo>
                    <a:pt x="126" y="73"/>
                  </a:lnTo>
                  <a:lnTo>
                    <a:pt x="126" y="76"/>
                  </a:lnTo>
                  <a:lnTo>
                    <a:pt x="126" y="79"/>
                  </a:lnTo>
                  <a:lnTo>
                    <a:pt x="126" y="82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23" y="88"/>
                  </a:lnTo>
                  <a:lnTo>
                    <a:pt x="120" y="88"/>
                  </a:lnTo>
                  <a:lnTo>
                    <a:pt x="117" y="88"/>
                  </a:lnTo>
                  <a:lnTo>
                    <a:pt x="117" y="91"/>
                  </a:lnTo>
                  <a:lnTo>
                    <a:pt x="115" y="91"/>
                  </a:lnTo>
                  <a:lnTo>
                    <a:pt x="115" y="94"/>
                  </a:lnTo>
                  <a:lnTo>
                    <a:pt x="117" y="94"/>
                  </a:lnTo>
                  <a:lnTo>
                    <a:pt x="117" y="97"/>
                  </a:lnTo>
                  <a:lnTo>
                    <a:pt x="117" y="100"/>
                  </a:lnTo>
                  <a:lnTo>
                    <a:pt x="117" y="102"/>
                  </a:lnTo>
                  <a:lnTo>
                    <a:pt x="117" y="105"/>
                  </a:lnTo>
                  <a:lnTo>
                    <a:pt x="115" y="105"/>
                  </a:lnTo>
                  <a:lnTo>
                    <a:pt x="117" y="105"/>
                  </a:lnTo>
                  <a:lnTo>
                    <a:pt x="117" y="108"/>
                  </a:lnTo>
                  <a:lnTo>
                    <a:pt x="117" y="111"/>
                  </a:lnTo>
                  <a:lnTo>
                    <a:pt x="120" y="111"/>
                  </a:lnTo>
                  <a:lnTo>
                    <a:pt x="117" y="111"/>
                  </a:lnTo>
                  <a:lnTo>
                    <a:pt x="117" y="114"/>
                  </a:lnTo>
                  <a:lnTo>
                    <a:pt x="117" y="117"/>
                  </a:lnTo>
                  <a:lnTo>
                    <a:pt x="115" y="117"/>
                  </a:lnTo>
                  <a:lnTo>
                    <a:pt x="115" y="120"/>
                  </a:lnTo>
                  <a:lnTo>
                    <a:pt x="115" y="123"/>
                  </a:lnTo>
                  <a:lnTo>
                    <a:pt x="115" y="126"/>
                  </a:lnTo>
                  <a:lnTo>
                    <a:pt x="115" y="129"/>
                  </a:lnTo>
                  <a:lnTo>
                    <a:pt x="115" y="132"/>
                  </a:lnTo>
                  <a:lnTo>
                    <a:pt x="115" y="135"/>
                  </a:lnTo>
                  <a:lnTo>
                    <a:pt x="115" y="138"/>
                  </a:lnTo>
                  <a:lnTo>
                    <a:pt x="115" y="141"/>
                  </a:lnTo>
                  <a:lnTo>
                    <a:pt x="117" y="141"/>
                  </a:lnTo>
                  <a:lnTo>
                    <a:pt x="117" y="144"/>
                  </a:lnTo>
                  <a:lnTo>
                    <a:pt x="115" y="144"/>
                  </a:lnTo>
                  <a:lnTo>
                    <a:pt x="115" y="146"/>
                  </a:lnTo>
                  <a:lnTo>
                    <a:pt x="117" y="146"/>
                  </a:lnTo>
                  <a:lnTo>
                    <a:pt x="117" y="149"/>
                  </a:lnTo>
                  <a:lnTo>
                    <a:pt x="117" y="152"/>
                  </a:lnTo>
                  <a:lnTo>
                    <a:pt x="115" y="152"/>
                  </a:lnTo>
                  <a:lnTo>
                    <a:pt x="115" y="155"/>
                  </a:lnTo>
                  <a:lnTo>
                    <a:pt x="112" y="155"/>
                  </a:lnTo>
                  <a:lnTo>
                    <a:pt x="109" y="155"/>
                  </a:lnTo>
                  <a:lnTo>
                    <a:pt x="106" y="155"/>
                  </a:lnTo>
                  <a:lnTo>
                    <a:pt x="103" y="155"/>
                  </a:lnTo>
                  <a:lnTo>
                    <a:pt x="103" y="158"/>
                  </a:lnTo>
                  <a:lnTo>
                    <a:pt x="103" y="161"/>
                  </a:lnTo>
                  <a:lnTo>
                    <a:pt x="103" y="164"/>
                  </a:lnTo>
                  <a:lnTo>
                    <a:pt x="103" y="167"/>
                  </a:lnTo>
                  <a:lnTo>
                    <a:pt x="100" y="167"/>
                  </a:lnTo>
                  <a:lnTo>
                    <a:pt x="100" y="170"/>
                  </a:lnTo>
                  <a:lnTo>
                    <a:pt x="100" y="173"/>
                  </a:lnTo>
                  <a:lnTo>
                    <a:pt x="97" y="173"/>
                  </a:lnTo>
                  <a:lnTo>
                    <a:pt x="97" y="176"/>
                  </a:lnTo>
                  <a:lnTo>
                    <a:pt x="97" y="179"/>
                  </a:lnTo>
                  <a:lnTo>
                    <a:pt x="97" y="182"/>
                  </a:lnTo>
                  <a:lnTo>
                    <a:pt x="97" y="185"/>
                  </a:lnTo>
                  <a:lnTo>
                    <a:pt x="97" y="188"/>
                  </a:lnTo>
                  <a:lnTo>
                    <a:pt x="97" y="190"/>
                  </a:lnTo>
                  <a:lnTo>
                    <a:pt x="97" y="193"/>
                  </a:lnTo>
                  <a:lnTo>
                    <a:pt x="97" y="196"/>
                  </a:lnTo>
                  <a:lnTo>
                    <a:pt x="100" y="196"/>
                  </a:lnTo>
                  <a:lnTo>
                    <a:pt x="100" y="199"/>
                  </a:lnTo>
                  <a:lnTo>
                    <a:pt x="100" y="202"/>
                  </a:lnTo>
                  <a:lnTo>
                    <a:pt x="97" y="202"/>
                  </a:lnTo>
                  <a:lnTo>
                    <a:pt x="94" y="202"/>
                  </a:lnTo>
                  <a:lnTo>
                    <a:pt x="91" y="202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5" y="199"/>
                  </a:lnTo>
                  <a:lnTo>
                    <a:pt x="85" y="196"/>
                  </a:lnTo>
                  <a:lnTo>
                    <a:pt x="82" y="196"/>
                  </a:lnTo>
                  <a:lnTo>
                    <a:pt x="79" y="196"/>
                  </a:lnTo>
                  <a:lnTo>
                    <a:pt x="79" y="193"/>
                  </a:lnTo>
                  <a:lnTo>
                    <a:pt x="76" y="193"/>
                  </a:lnTo>
                  <a:lnTo>
                    <a:pt x="73" y="193"/>
                  </a:lnTo>
                  <a:lnTo>
                    <a:pt x="73" y="190"/>
                  </a:lnTo>
                  <a:lnTo>
                    <a:pt x="71" y="190"/>
                  </a:lnTo>
                  <a:lnTo>
                    <a:pt x="68" y="190"/>
                  </a:lnTo>
                  <a:lnTo>
                    <a:pt x="68" y="188"/>
                  </a:lnTo>
                  <a:lnTo>
                    <a:pt x="65" y="188"/>
                  </a:lnTo>
                  <a:lnTo>
                    <a:pt x="62" y="188"/>
                  </a:lnTo>
                  <a:lnTo>
                    <a:pt x="62" y="185"/>
                  </a:lnTo>
                  <a:lnTo>
                    <a:pt x="65" y="185"/>
                  </a:lnTo>
                  <a:lnTo>
                    <a:pt x="62" y="185"/>
                  </a:lnTo>
                  <a:lnTo>
                    <a:pt x="59" y="185"/>
                  </a:lnTo>
                  <a:lnTo>
                    <a:pt x="56" y="185"/>
                  </a:lnTo>
                  <a:lnTo>
                    <a:pt x="53" y="185"/>
                  </a:lnTo>
                  <a:lnTo>
                    <a:pt x="53" y="182"/>
                  </a:lnTo>
                  <a:lnTo>
                    <a:pt x="53" y="179"/>
                  </a:lnTo>
                  <a:lnTo>
                    <a:pt x="50" y="179"/>
                  </a:lnTo>
                  <a:lnTo>
                    <a:pt x="50" y="182"/>
                  </a:lnTo>
                  <a:lnTo>
                    <a:pt x="47" y="182"/>
                  </a:lnTo>
                  <a:lnTo>
                    <a:pt x="47" y="179"/>
                  </a:lnTo>
                  <a:lnTo>
                    <a:pt x="44" y="179"/>
                  </a:lnTo>
                  <a:lnTo>
                    <a:pt x="44" y="176"/>
                  </a:lnTo>
                  <a:lnTo>
                    <a:pt x="41" y="176"/>
                  </a:lnTo>
                  <a:lnTo>
                    <a:pt x="38" y="176"/>
                  </a:lnTo>
                  <a:lnTo>
                    <a:pt x="38" y="173"/>
                  </a:lnTo>
                  <a:lnTo>
                    <a:pt x="35" y="170"/>
                  </a:lnTo>
                  <a:lnTo>
                    <a:pt x="32" y="170"/>
                  </a:lnTo>
                  <a:lnTo>
                    <a:pt x="32" y="167"/>
                  </a:lnTo>
                  <a:lnTo>
                    <a:pt x="29" y="167"/>
                  </a:lnTo>
                  <a:lnTo>
                    <a:pt x="27" y="164"/>
                  </a:lnTo>
                  <a:lnTo>
                    <a:pt x="24" y="164"/>
                  </a:lnTo>
                  <a:lnTo>
                    <a:pt x="24" y="161"/>
                  </a:lnTo>
                  <a:lnTo>
                    <a:pt x="24" y="158"/>
                  </a:lnTo>
                  <a:lnTo>
                    <a:pt x="21" y="158"/>
                  </a:lnTo>
                  <a:lnTo>
                    <a:pt x="21" y="155"/>
                  </a:lnTo>
                  <a:lnTo>
                    <a:pt x="18" y="155"/>
                  </a:lnTo>
                  <a:lnTo>
                    <a:pt x="18" y="152"/>
                  </a:lnTo>
                  <a:lnTo>
                    <a:pt x="15" y="152"/>
                  </a:lnTo>
                  <a:lnTo>
                    <a:pt x="12" y="152"/>
                  </a:lnTo>
                  <a:lnTo>
                    <a:pt x="12" y="149"/>
                  </a:lnTo>
                  <a:lnTo>
                    <a:pt x="9" y="149"/>
                  </a:lnTo>
                  <a:lnTo>
                    <a:pt x="9" y="146"/>
                  </a:lnTo>
                  <a:lnTo>
                    <a:pt x="6" y="146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0" y="126"/>
                  </a:lnTo>
                  <a:lnTo>
                    <a:pt x="0" y="123"/>
                  </a:lnTo>
                  <a:lnTo>
                    <a:pt x="0" y="120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3" y="114"/>
                  </a:lnTo>
                  <a:lnTo>
                    <a:pt x="3" y="111"/>
                  </a:lnTo>
                  <a:lnTo>
                    <a:pt x="3" y="108"/>
                  </a:lnTo>
                  <a:lnTo>
                    <a:pt x="3" y="105"/>
                  </a:lnTo>
                  <a:lnTo>
                    <a:pt x="3" y="108"/>
                  </a:lnTo>
                  <a:lnTo>
                    <a:pt x="6" y="108"/>
                  </a:lnTo>
                  <a:lnTo>
                    <a:pt x="6" y="105"/>
                  </a:lnTo>
                  <a:lnTo>
                    <a:pt x="6" y="102"/>
                  </a:lnTo>
                  <a:lnTo>
                    <a:pt x="3" y="102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6" y="88"/>
                  </a:lnTo>
                  <a:lnTo>
                    <a:pt x="6" y="85"/>
                  </a:lnTo>
                  <a:lnTo>
                    <a:pt x="6" y="82"/>
                  </a:lnTo>
                  <a:lnTo>
                    <a:pt x="6" y="79"/>
                  </a:lnTo>
                  <a:lnTo>
                    <a:pt x="6" y="76"/>
                  </a:lnTo>
                  <a:lnTo>
                    <a:pt x="9" y="76"/>
                  </a:lnTo>
                  <a:lnTo>
                    <a:pt x="12" y="76"/>
                  </a:lnTo>
                  <a:lnTo>
                    <a:pt x="15" y="76"/>
                  </a:lnTo>
                  <a:lnTo>
                    <a:pt x="18" y="76"/>
                  </a:lnTo>
                  <a:lnTo>
                    <a:pt x="18" y="73"/>
                  </a:lnTo>
                  <a:lnTo>
                    <a:pt x="21" y="73"/>
                  </a:lnTo>
                  <a:lnTo>
                    <a:pt x="21" y="70"/>
                  </a:lnTo>
                  <a:lnTo>
                    <a:pt x="24" y="70"/>
                  </a:lnTo>
                  <a:lnTo>
                    <a:pt x="21" y="70"/>
                  </a:lnTo>
                  <a:lnTo>
                    <a:pt x="21" y="67"/>
                  </a:lnTo>
                  <a:lnTo>
                    <a:pt x="24" y="67"/>
                  </a:lnTo>
                  <a:lnTo>
                    <a:pt x="27" y="67"/>
                  </a:lnTo>
                  <a:lnTo>
                    <a:pt x="27" y="64"/>
                  </a:lnTo>
                  <a:lnTo>
                    <a:pt x="29" y="64"/>
                  </a:lnTo>
                  <a:lnTo>
                    <a:pt x="32" y="64"/>
                  </a:lnTo>
                  <a:lnTo>
                    <a:pt x="32" y="61"/>
                  </a:lnTo>
                  <a:lnTo>
                    <a:pt x="32" y="58"/>
                  </a:lnTo>
                  <a:lnTo>
                    <a:pt x="32" y="56"/>
                  </a:lnTo>
                  <a:lnTo>
                    <a:pt x="35" y="56"/>
                  </a:lnTo>
                  <a:lnTo>
                    <a:pt x="35" y="53"/>
                  </a:lnTo>
                  <a:lnTo>
                    <a:pt x="38" y="53"/>
                  </a:lnTo>
                  <a:lnTo>
                    <a:pt x="38" y="50"/>
                  </a:lnTo>
                  <a:lnTo>
                    <a:pt x="38" y="47"/>
                  </a:lnTo>
                  <a:lnTo>
                    <a:pt x="41" y="47"/>
                  </a:lnTo>
                  <a:lnTo>
                    <a:pt x="41" y="44"/>
                  </a:lnTo>
                  <a:lnTo>
                    <a:pt x="44" y="44"/>
                  </a:lnTo>
                  <a:lnTo>
                    <a:pt x="44" y="41"/>
                  </a:lnTo>
                  <a:lnTo>
                    <a:pt x="47" y="41"/>
                  </a:lnTo>
                  <a:lnTo>
                    <a:pt x="47" y="38"/>
                  </a:lnTo>
                  <a:lnTo>
                    <a:pt x="50" y="35"/>
                  </a:lnTo>
                  <a:lnTo>
                    <a:pt x="50" y="32"/>
                  </a:lnTo>
                  <a:lnTo>
                    <a:pt x="53" y="32"/>
                  </a:lnTo>
                  <a:lnTo>
                    <a:pt x="53" y="29"/>
                  </a:lnTo>
                  <a:lnTo>
                    <a:pt x="56" y="29"/>
                  </a:lnTo>
                  <a:lnTo>
                    <a:pt x="56" y="26"/>
                  </a:lnTo>
                  <a:lnTo>
                    <a:pt x="56" y="23"/>
                  </a:lnTo>
                  <a:lnTo>
                    <a:pt x="53" y="23"/>
                  </a:lnTo>
                  <a:lnTo>
                    <a:pt x="53" y="20"/>
                  </a:lnTo>
                  <a:lnTo>
                    <a:pt x="56" y="20"/>
                  </a:lnTo>
                  <a:lnTo>
                    <a:pt x="56" y="17"/>
                  </a:lnTo>
                  <a:lnTo>
                    <a:pt x="56" y="14"/>
                  </a:lnTo>
                  <a:lnTo>
                    <a:pt x="56" y="12"/>
                  </a:lnTo>
                  <a:lnTo>
                    <a:pt x="53" y="12"/>
                  </a:lnTo>
                  <a:lnTo>
                    <a:pt x="53" y="9"/>
                  </a:lnTo>
                  <a:lnTo>
                    <a:pt x="56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Freeform 18"/>
            <p:cNvSpPr>
              <a:spLocks/>
            </p:cNvSpPr>
            <p:nvPr/>
          </p:nvSpPr>
          <p:spPr bwMode="auto">
            <a:xfrm>
              <a:off x="131242" y="2820674"/>
              <a:ext cx="235466" cy="377341"/>
            </a:xfrm>
            <a:custGeom>
              <a:avLst/>
              <a:gdLst>
                <a:gd name="T0" fmla="*/ 2147483647 w 108"/>
                <a:gd name="T1" fmla="*/ 2147483647 h 214"/>
                <a:gd name="T2" fmla="*/ 2147483647 w 108"/>
                <a:gd name="T3" fmla="*/ 2147483647 h 214"/>
                <a:gd name="T4" fmla="*/ 2147483647 w 108"/>
                <a:gd name="T5" fmla="*/ 2147483647 h 214"/>
                <a:gd name="T6" fmla="*/ 2147483647 w 108"/>
                <a:gd name="T7" fmla="*/ 2147483647 h 214"/>
                <a:gd name="T8" fmla="*/ 2147483647 w 108"/>
                <a:gd name="T9" fmla="*/ 2147483647 h 214"/>
                <a:gd name="T10" fmla="*/ 2147483647 w 108"/>
                <a:gd name="T11" fmla="*/ 2147483647 h 214"/>
                <a:gd name="T12" fmla="*/ 2147483647 w 108"/>
                <a:gd name="T13" fmla="*/ 2147483647 h 214"/>
                <a:gd name="T14" fmla="*/ 2147483647 w 108"/>
                <a:gd name="T15" fmla="*/ 2147483647 h 214"/>
                <a:gd name="T16" fmla="*/ 2147483647 w 108"/>
                <a:gd name="T17" fmla="*/ 2147483647 h 214"/>
                <a:gd name="T18" fmla="*/ 2147483647 w 108"/>
                <a:gd name="T19" fmla="*/ 2147483647 h 214"/>
                <a:gd name="T20" fmla="*/ 2147483647 w 108"/>
                <a:gd name="T21" fmla="*/ 2147483647 h 214"/>
                <a:gd name="T22" fmla="*/ 2147483647 w 108"/>
                <a:gd name="T23" fmla="*/ 2147483647 h 214"/>
                <a:gd name="T24" fmla="*/ 2147483647 w 108"/>
                <a:gd name="T25" fmla="*/ 2147483647 h 214"/>
                <a:gd name="T26" fmla="*/ 2147483647 w 108"/>
                <a:gd name="T27" fmla="*/ 2147483647 h 214"/>
                <a:gd name="T28" fmla="*/ 2147483647 w 108"/>
                <a:gd name="T29" fmla="*/ 2147483647 h 214"/>
                <a:gd name="T30" fmla="*/ 2147483647 w 108"/>
                <a:gd name="T31" fmla="*/ 2147483647 h 214"/>
                <a:gd name="T32" fmla="*/ 2147483647 w 108"/>
                <a:gd name="T33" fmla="*/ 2147483647 h 214"/>
                <a:gd name="T34" fmla="*/ 2147483647 w 108"/>
                <a:gd name="T35" fmla="*/ 2147483647 h 214"/>
                <a:gd name="T36" fmla="*/ 2147483647 w 108"/>
                <a:gd name="T37" fmla="*/ 2147483647 h 214"/>
                <a:gd name="T38" fmla="*/ 2147483647 w 108"/>
                <a:gd name="T39" fmla="*/ 2147483647 h 214"/>
                <a:gd name="T40" fmla="*/ 2147483647 w 108"/>
                <a:gd name="T41" fmla="*/ 2147483647 h 214"/>
                <a:gd name="T42" fmla="*/ 2147483647 w 108"/>
                <a:gd name="T43" fmla="*/ 2147483647 h 214"/>
                <a:gd name="T44" fmla="*/ 2147483647 w 108"/>
                <a:gd name="T45" fmla="*/ 2147483647 h 214"/>
                <a:gd name="T46" fmla="*/ 2147483647 w 108"/>
                <a:gd name="T47" fmla="*/ 2147483647 h 214"/>
                <a:gd name="T48" fmla="*/ 2147483647 w 108"/>
                <a:gd name="T49" fmla="*/ 2147483647 h 214"/>
                <a:gd name="T50" fmla="*/ 2147483647 w 108"/>
                <a:gd name="T51" fmla="*/ 2147483647 h 214"/>
                <a:gd name="T52" fmla="*/ 2147483647 w 108"/>
                <a:gd name="T53" fmla="*/ 2147483647 h 214"/>
                <a:gd name="T54" fmla="*/ 2147483647 w 108"/>
                <a:gd name="T55" fmla="*/ 2147483647 h 214"/>
                <a:gd name="T56" fmla="*/ 2147483647 w 108"/>
                <a:gd name="T57" fmla="*/ 2147483647 h 214"/>
                <a:gd name="T58" fmla="*/ 2147483647 w 108"/>
                <a:gd name="T59" fmla="*/ 2147483647 h 214"/>
                <a:gd name="T60" fmla="*/ 2147483647 w 108"/>
                <a:gd name="T61" fmla="*/ 2147483647 h 214"/>
                <a:gd name="T62" fmla="*/ 2147483647 w 108"/>
                <a:gd name="T63" fmla="*/ 2147483647 h 214"/>
                <a:gd name="T64" fmla="*/ 2147483647 w 108"/>
                <a:gd name="T65" fmla="*/ 2147483647 h 214"/>
                <a:gd name="T66" fmla="*/ 2147483647 w 108"/>
                <a:gd name="T67" fmla="*/ 2147483647 h 214"/>
                <a:gd name="T68" fmla="*/ 2147483647 w 108"/>
                <a:gd name="T69" fmla="*/ 2147483647 h 214"/>
                <a:gd name="T70" fmla="*/ 2147483647 w 108"/>
                <a:gd name="T71" fmla="*/ 2147483647 h 214"/>
                <a:gd name="T72" fmla="*/ 2147483647 w 108"/>
                <a:gd name="T73" fmla="*/ 2147483647 h 214"/>
                <a:gd name="T74" fmla="*/ 2147483647 w 108"/>
                <a:gd name="T75" fmla="*/ 2147483647 h 214"/>
                <a:gd name="T76" fmla="*/ 2147483647 w 108"/>
                <a:gd name="T77" fmla="*/ 2147483647 h 214"/>
                <a:gd name="T78" fmla="*/ 2147483647 w 108"/>
                <a:gd name="T79" fmla="*/ 2147483647 h 214"/>
                <a:gd name="T80" fmla="*/ 2147483647 w 108"/>
                <a:gd name="T81" fmla="*/ 2147483647 h 214"/>
                <a:gd name="T82" fmla="*/ 2147483647 w 108"/>
                <a:gd name="T83" fmla="*/ 2147483647 h 214"/>
                <a:gd name="T84" fmla="*/ 2147483647 w 108"/>
                <a:gd name="T85" fmla="*/ 2147483647 h 214"/>
                <a:gd name="T86" fmla="*/ 2147483647 w 108"/>
                <a:gd name="T87" fmla="*/ 2147483647 h 214"/>
                <a:gd name="T88" fmla="*/ 2147483647 w 108"/>
                <a:gd name="T89" fmla="*/ 2147483647 h 214"/>
                <a:gd name="T90" fmla="*/ 2147483647 w 108"/>
                <a:gd name="T91" fmla="*/ 2147483647 h 214"/>
                <a:gd name="T92" fmla="*/ 2147483647 w 108"/>
                <a:gd name="T93" fmla="*/ 2147483647 h 214"/>
                <a:gd name="T94" fmla="*/ 2147483647 w 108"/>
                <a:gd name="T95" fmla="*/ 2147483647 h 214"/>
                <a:gd name="T96" fmla="*/ 2147483647 w 108"/>
                <a:gd name="T97" fmla="*/ 2147483647 h 214"/>
                <a:gd name="T98" fmla="*/ 0 w 108"/>
                <a:gd name="T99" fmla="*/ 2147483647 h 214"/>
                <a:gd name="T100" fmla="*/ 0 w 108"/>
                <a:gd name="T101" fmla="*/ 0 h 214"/>
                <a:gd name="T102" fmla="*/ 2147483647 w 108"/>
                <a:gd name="T103" fmla="*/ 0 h 214"/>
                <a:gd name="T104" fmla="*/ 2147483647 w 108"/>
                <a:gd name="T105" fmla="*/ 0 h 214"/>
                <a:gd name="T106" fmla="*/ 2147483647 w 108"/>
                <a:gd name="T107" fmla="*/ 2147483647 h 214"/>
                <a:gd name="T108" fmla="*/ 2147483647 w 108"/>
                <a:gd name="T109" fmla="*/ 2147483647 h 214"/>
                <a:gd name="T110" fmla="*/ 2147483647 w 108"/>
                <a:gd name="T111" fmla="*/ 2147483647 h 214"/>
                <a:gd name="T112" fmla="*/ 2147483647 w 108"/>
                <a:gd name="T113" fmla="*/ 2147483647 h 214"/>
                <a:gd name="T114" fmla="*/ 2147483647 w 108"/>
                <a:gd name="T115" fmla="*/ 0 h 21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"/>
                <a:gd name="T175" fmla="*/ 0 h 214"/>
                <a:gd name="T176" fmla="*/ 108 w 108"/>
                <a:gd name="T177" fmla="*/ 214 h 21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" h="214">
                  <a:moveTo>
                    <a:pt x="70" y="0"/>
                  </a:moveTo>
                  <a:lnTo>
                    <a:pt x="73" y="0"/>
                  </a:lnTo>
                  <a:lnTo>
                    <a:pt x="76" y="0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91" y="9"/>
                  </a:lnTo>
                  <a:lnTo>
                    <a:pt x="91" y="12"/>
                  </a:lnTo>
                  <a:lnTo>
                    <a:pt x="94" y="12"/>
                  </a:lnTo>
                  <a:lnTo>
                    <a:pt x="94" y="15"/>
                  </a:lnTo>
                  <a:lnTo>
                    <a:pt x="94" y="18"/>
                  </a:lnTo>
                  <a:lnTo>
                    <a:pt x="94" y="21"/>
                  </a:lnTo>
                  <a:lnTo>
                    <a:pt x="94" y="23"/>
                  </a:lnTo>
                  <a:lnTo>
                    <a:pt x="96" y="23"/>
                  </a:lnTo>
                  <a:lnTo>
                    <a:pt x="99" y="23"/>
                  </a:lnTo>
                  <a:lnTo>
                    <a:pt x="102" y="23"/>
                  </a:lnTo>
                  <a:lnTo>
                    <a:pt x="105" y="23"/>
                  </a:lnTo>
                  <a:lnTo>
                    <a:pt x="108" y="23"/>
                  </a:lnTo>
                  <a:lnTo>
                    <a:pt x="108" y="26"/>
                  </a:lnTo>
                  <a:lnTo>
                    <a:pt x="108" y="29"/>
                  </a:lnTo>
                  <a:lnTo>
                    <a:pt x="108" y="32"/>
                  </a:lnTo>
                  <a:lnTo>
                    <a:pt x="108" y="35"/>
                  </a:lnTo>
                  <a:lnTo>
                    <a:pt x="108" y="38"/>
                  </a:lnTo>
                  <a:lnTo>
                    <a:pt x="108" y="41"/>
                  </a:lnTo>
                  <a:lnTo>
                    <a:pt x="105" y="41"/>
                  </a:lnTo>
                  <a:lnTo>
                    <a:pt x="108" y="41"/>
                  </a:lnTo>
                  <a:lnTo>
                    <a:pt x="108" y="44"/>
                  </a:lnTo>
                  <a:lnTo>
                    <a:pt x="105" y="44"/>
                  </a:lnTo>
                  <a:lnTo>
                    <a:pt x="105" y="47"/>
                  </a:lnTo>
                  <a:lnTo>
                    <a:pt x="105" y="50"/>
                  </a:lnTo>
                  <a:lnTo>
                    <a:pt x="105" y="53"/>
                  </a:lnTo>
                  <a:lnTo>
                    <a:pt x="102" y="53"/>
                  </a:lnTo>
                  <a:lnTo>
                    <a:pt x="102" y="56"/>
                  </a:lnTo>
                  <a:lnTo>
                    <a:pt x="102" y="59"/>
                  </a:lnTo>
                  <a:lnTo>
                    <a:pt x="102" y="62"/>
                  </a:lnTo>
                  <a:lnTo>
                    <a:pt x="102" y="65"/>
                  </a:lnTo>
                  <a:lnTo>
                    <a:pt x="102" y="67"/>
                  </a:lnTo>
                  <a:lnTo>
                    <a:pt x="99" y="67"/>
                  </a:lnTo>
                  <a:lnTo>
                    <a:pt x="99" y="65"/>
                  </a:lnTo>
                  <a:lnTo>
                    <a:pt x="99" y="67"/>
                  </a:lnTo>
                  <a:lnTo>
                    <a:pt x="96" y="67"/>
                  </a:lnTo>
                  <a:lnTo>
                    <a:pt x="96" y="73"/>
                  </a:lnTo>
                  <a:lnTo>
                    <a:pt x="96" y="76"/>
                  </a:lnTo>
                  <a:lnTo>
                    <a:pt x="96" y="79"/>
                  </a:lnTo>
                  <a:lnTo>
                    <a:pt x="96" y="82"/>
                  </a:lnTo>
                  <a:lnTo>
                    <a:pt x="96" y="85"/>
                  </a:lnTo>
                  <a:lnTo>
                    <a:pt x="99" y="88"/>
                  </a:lnTo>
                  <a:lnTo>
                    <a:pt x="99" y="91"/>
                  </a:lnTo>
                  <a:lnTo>
                    <a:pt x="99" y="94"/>
                  </a:lnTo>
                  <a:lnTo>
                    <a:pt x="99" y="100"/>
                  </a:lnTo>
                  <a:lnTo>
                    <a:pt x="99" y="103"/>
                  </a:lnTo>
                  <a:lnTo>
                    <a:pt x="99" y="106"/>
                  </a:lnTo>
                  <a:lnTo>
                    <a:pt x="99" y="109"/>
                  </a:lnTo>
                  <a:lnTo>
                    <a:pt x="99" y="114"/>
                  </a:lnTo>
                  <a:lnTo>
                    <a:pt x="99" y="117"/>
                  </a:lnTo>
                  <a:lnTo>
                    <a:pt x="99" y="120"/>
                  </a:lnTo>
                  <a:lnTo>
                    <a:pt x="99" y="123"/>
                  </a:lnTo>
                  <a:lnTo>
                    <a:pt x="99" y="129"/>
                  </a:lnTo>
                  <a:lnTo>
                    <a:pt x="99" y="132"/>
                  </a:lnTo>
                  <a:lnTo>
                    <a:pt x="99" y="135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99" y="147"/>
                  </a:lnTo>
                  <a:lnTo>
                    <a:pt x="99" y="150"/>
                  </a:lnTo>
                  <a:lnTo>
                    <a:pt x="99" y="155"/>
                  </a:lnTo>
                  <a:lnTo>
                    <a:pt x="99" y="158"/>
                  </a:lnTo>
                  <a:lnTo>
                    <a:pt x="99" y="161"/>
                  </a:lnTo>
                  <a:lnTo>
                    <a:pt x="99" y="164"/>
                  </a:lnTo>
                  <a:lnTo>
                    <a:pt x="99" y="167"/>
                  </a:lnTo>
                  <a:lnTo>
                    <a:pt x="99" y="170"/>
                  </a:lnTo>
                  <a:lnTo>
                    <a:pt x="99" y="173"/>
                  </a:lnTo>
                  <a:lnTo>
                    <a:pt x="99" y="176"/>
                  </a:lnTo>
                  <a:lnTo>
                    <a:pt x="99" y="182"/>
                  </a:lnTo>
                  <a:lnTo>
                    <a:pt x="99" y="185"/>
                  </a:lnTo>
                  <a:lnTo>
                    <a:pt x="99" y="188"/>
                  </a:lnTo>
                  <a:lnTo>
                    <a:pt x="99" y="191"/>
                  </a:lnTo>
                  <a:lnTo>
                    <a:pt x="99" y="194"/>
                  </a:lnTo>
                  <a:lnTo>
                    <a:pt x="99" y="196"/>
                  </a:lnTo>
                  <a:lnTo>
                    <a:pt x="99" y="199"/>
                  </a:lnTo>
                  <a:lnTo>
                    <a:pt x="99" y="202"/>
                  </a:lnTo>
                  <a:lnTo>
                    <a:pt x="99" y="205"/>
                  </a:lnTo>
                  <a:lnTo>
                    <a:pt x="99" y="208"/>
                  </a:lnTo>
                  <a:lnTo>
                    <a:pt x="99" y="211"/>
                  </a:lnTo>
                  <a:lnTo>
                    <a:pt x="99" y="214"/>
                  </a:lnTo>
                  <a:lnTo>
                    <a:pt x="96" y="214"/>
                  </a:lnTo>
                  <a:lnTo>
                    <a:pt x="94" y="214"/>
                  </a:lnTo>
                  <a:lnTo>
                    <a:pt x="91" y="214"/>
                  </a:lnTo>
                  <a:lnTo>
                    <a:pt x="85" y="214"/>
                  </a:lnTo>
                  <a:lnTo>
                    <a:pt x="82" y="214"/>
                  </a:lnTo>
                  <a:lnTo>
                    <a:pt x="79" y="214"/>
                  </a:lnTo>
                  <a:lnTo>
                    <a:pt x="76" y="214"/>
                  </a:lnTo>
                  <a:lnTo>
                    <a:pt x="70" y="214"/>
                  </a:lnTo>
                  <a:lnTo>
                    <a:pt x="67" y="214"/>
                  </a:lnTo>
                  <a:lnTo>
                    <a:pt x="64" y="214"/>
                  </a:lnTo>
                  <a:lnTo>
                    <a:pt x="61" y="214"/>
                  </a:lnTo>
                  <a:lnTo>
                    <a:pt x="55" y="214"/>
                  </a:lnTo>
                  <a:lnTo>
                    <a:pt x="52" y="214"/>
                  </a:lnTo>
                  <a:lnTo>
                    <a:pt x="50" y="214"/>
                  </a:lnTo>
                  <a:lnTo>
                    <a:pt x="44" y="214"/>
                  </a:lnTo>
                  <a:lnTo>
                    <a:pt x="41" y="214"/>
                  </a:lnTo>
                  <a:lnTo>
                    <a:pt x="38" y="214"/>
                  </a:lnTo>
                  <a:lnTo>
                    <a:pt x="35" y="214"/>
                  </a:lnTo>
                  <a:lnTo>
                    <a:pt x="32" y="214"/>
                  </a:lnTo>
                  <a:lnTo>
                    <a:pt x="32" y="211"/>
                  </a:lnTo>
                  <a:lnTo>
                    <a:pt x="35" y="211"/>
                  </a:lnTo>
                  <a:lnTo>
                    <a:pt x="35" y="208"/>
                  </a:lnTo>
                  <a:lnTo>
                    <a:pt x="32" y="208"/>
                  </a:lnTo>
                  <a:lnTo>
                    <a:pt x="35" y="208"/>
                  </a:lnTo>
                  <a:lnTo>
                    <a:pt x="35" y="205"/>
                  </a:lnTo>
                  <a:lnTo>
                    <a:pt x="35" y="202"/>
                  </a:lnTo>
                  <a:lnTo>
                    <a:pt x="35" y="199"/>
                  </a:lnTo>
                  <a:lnTo>
                    <a:pt x="35" y="196"/>
                  </a:lnTo>
                  <a:lnTo>
                    <a:pt x="38" y="196"/>
                  </a:lnTo>
                  <a:lnTo>
                    <a:pt x="38" y="194"/>
                  </a:lnTo>
                  <a:lnTo>
                    <a:pt x="35" y="194"/>
                  </a:lnTo>
                  <a:lnTo>
                    <a:pt x="35" y="191"/>
                  </a:lnTo>
                  <a:lnTo>
                    <a:pt x="38" y="191"/>
                  </a:lnTo>
                  <a:lnTo>
                    <a:pt x="38" y="188"/>
                  </a:lnTo>
                  <a:lnTo>
                    <a:pt x="38" y="185"/>
                  </a:lnTo>
                  <a:lnTo>
                    <a:pt x="38" y="182"/>
                  </a:lnTo>
                  <a:lnTo>
                    <a:pt x="38" y="179"/>
                  </a:lnTo>
                  <a:lnTo>
                    <a:pt x="38" y="176"/>
                  </a:lnTo>
                  <a:lnTo>
                    <a:pt x="38" y="173"/>
                  </a:lnTo>
                  <a:lnTo>
                    <a:pt x="38" y="170"/>
                  </a:lnTo>
                  <a:lnTo>
                    <a:pt x="38" y="167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38" y="158"/>
                  </a:lnTo>
                  <a:lnTo>
                    <a:pt x="38" y="155"/>
                  </a:lnTo>
                  <a:lnTo>
                    <a:pt x="35" y="155"/>
                  </a:lnTo>
                  <a:lnTo>
                    <a:pt x="35" y="152"/>
                  </a:lnTo>
                  <a:lnTo>
                    <a:pt x="32" y="150"/>
                  </a:lnTo>
                  <a:lnTo>
                    <a:pt x="32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9" y="138"/>
                  </a:lnTo>
                  <a:lnTo>
                    <a:pt x="26" y="138"/>
                  </a:lnTo>
                  <a:lnTo>
                    <a:pt x="26" y="135"/>
                  </a:lnTo>
                  <a:lnTo>
                    <a:pt x="26" y="132"/>
                  </a:lnTo>
                  <a:lnTo>
                    <a:pt x="26" y="129"/>
                  </a:lnTo>
                  <a:lnTo>
                    <a:pt x="26" y="126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9" y="120"/>
                  </a:lnTo>
                  <a:lnTo>
                    <a:pt x="29" y="117"/>
                  </a:lnTo>
                  <a:lnTo>
                    <a:pt x="26" y="117"/>
                  </a:lnTo>
                  <a:lnTo>
                    <a:pt x="29" y="117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29" y="109"/>
                  </a:lnTo>
                  <a:lnTo>
                    <a:pt x="29" y="106"/>
                  </a:lnTo>
                  <a:lnTo>
                    <a:pt x="26" y="106"/>
                  </a:lnTo>
                  <a:lnTo>
                    <a:pt x="23" y="106"/>
                  </a:lnTo>
                  <a:lnTo>
                    <a:pt x="23" y="103"/>
                  </a:lnTo>
                  <a:lnTo>
                    <a:pt x="23" y="100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17" y="97"/>
                  </a:lnTo>
                  <a:lnTo>
                    <a:pt x="17" y="94"/>
                  </a:lnTo>
                  <a:lnTo>
                    <a:pt x="17" y="91"/>
                  </a:lnTo>
                  <a:lnTo>
                    <a:pt x="17" y="88"/>
                  </a:lnTo>
                  <a:lnTo>
                    <a:pt x="14" y="88"/>
                  </a:lnTo>
                  <a:lnTo>
                    <a:pt x="14" y="85"/>
                  </a:lnTo>
                  <a:lnTo>
                    <a:pt x="11" y="85"/>
                  </a:lnTo>
                  <a:lnTo>
                    <a:pt x="11" y="82"/>
                  </a:lnTo>
                  <a:lnTo>
                    <a:pt x="8" y="82"/>
                  </a:lnTo>
                  <a:lnTo>
                    <a:pt x="8" y="79"/>
                  </a:lnTo>
                  <a:lnTo>
                    <a:pt x="8" y="76"/>
                  </a:lnTo>
                  <a:lnTo>
                    <a:pt x="8" y="73"/>
                  </a:lnTo>
                  <a:lnTo>
                    <a:pt x="8" y="70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8" y="62"/>
                  </a:lnTo>
                  <a:lnTo>
                    <a:pt x="8" y="59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6" y="53"/>
                  </a:lnTo>
                  <a:lnTo>
                    <a:pt x="8" y="53"/>
                  </a:lnTo>
                  <a:lnTo>
                    <a:pt x="8" y="50"/>
                  </a:lnTo>
                  <a:lnTo>
                    <a:pt x="6" y="50"/>
                  </a:lnTo>
                  <a:lnTo>
                    <a:pt x="8" y="50"/>
                  </a:lnTo>
                  <a:lnTo>
                    <a:pt x="8" y="47"/>
                  </a:lnTo>
                  <a:lnTo>
                    <a:pt x="8" y="44"/>
                  </a:lnTo>
                  <a:lnTo>
                    <a:pt x="6" y="44"/>
                  </a:lnTo>
                  <a:lnTo>
                    <a:pt x="6" y="41"/>
                  </a:lnTo>
                  <a:lnTo>
                    <a:pt x="6" y="38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3" y="26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5" y="6"/>
                  </a:lnTo>
                  <a:lnTo>
                    <a:pt x="38" y="6"/>
                  </a:lnTo>
                  <a:lnTo>
                    <a:pt x="44" y="6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2" y="6"/>
                  </a:lnTo>
                  <a:lnTo>
                    <a:pt x="52" y="3"/>
                  </a:lnTo>
                  <a:lnTo>
                    <a:pt x="55" y="3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61" y="3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Freeform 19"/>
            <p:cNvSpPr>
              <a:spLocks/>
            </p:cNvSpPr>
            <p:nvPr/>
          </p:nvSpPr>
          <p:spPr bwMode="auto">
            <a:xfrm>
              <a:off x="-161307" y="2831882"/>
              <a:ext cx="375795" cy="510904"/>
            </a:xfrm>
            <a:custGeom>
              <a:avLst/>
              <a:gdLst>
                <a:gd name="T0" fmla="*/ 2147483647 w 173"/>
                <a:gd name="T1" fmla="*/ 2147483647 h 290"/>
                <a:gd name="T2" fmla="*/ 2147483647 w 173"/>
                <a:gd name="T3" fmla="*/ 2147483647 h 290"/>
                <a:gd name="T4" fmla="*/ 2147483647 w 173"/>
                <a:gd name="T5" fmla="*/ 2147483647 h 290"/>
                <a:gd name="T6" fmla="*/ 2147483647 w 173"/>
                <a:gd name="T7" fmla="*/ 2147483647 h 290"/>
                <a:gd name="T8" fmla="*/ 2147483647 w 173"/>
                <a:gd name="T9" fmla="*/ 2147483647 h 290"/>
                <a:gd name="T10" fmla="*/ 2147483647 w 173"/>
                <a:gd name="T11" fmla="*/ 2147483647 h 290"/>
                <a:gd name="T12" fmla="*/ 2147483647 w 173"/>
                <a:gd name="T13" fmla="*/ 2147483647 h 290"/>
                <a:gd name="T14" fmla="*/ 2147483647 w 173"/>
                <a:gd name="T15" fmla="*/ 2147483647 h 290"/>
                <a:gd name="T16" fmla="*/ 2147483647 w 173"/>
                <a:gd name="T17" fmla="*/ 2147483647 h 290"/>
                <a:gd name="T18" fmla="*/ 2147483647 w 173"/>
                <a:gd name="T19" fmla="*/ 2147483647 h 290"/>
                <a:gd name="T20" fmla="*/ 2147483647 w 173"/>
                <a:gd name="T21" fmla="*/ 2147483647 h 290"/>
                <a:gd name="T22" fmla="*/ 2147483647 w 173"/>
                <a:gd name="T23" fmla="*/ 2147483647 h 290"/>
                <a:gd name="T24" fmla="*/ 2147483647 w 173"/>
                <a:gd name="T25" fmla="*/ 2147483647 h 290"/>
                <a:gd name="T26" fmla="*/ 2147483647 w 173"/>
                <a:gd name="T27" fmla="*/ 2147483647 h 290"/>
                <a:gd name="T28" fmla="*/ 2147483647 w 173"/>
                <a:gd name="T29" fmla="*/ 2147483647 h 290"/>
                <a:gd name="T30" fmla="*/ 2147483647 w 173"/>
                <a:gd name="T31" fmla="*/ 2147483647 h 290"/>
                <a:gd name="T32" fmla="*/ 2147483647 w 173"/>
                <a:gd name="T33" fmla="*/ 2147483647 h 290"/>
                <a:gd name="T34" fmla="*/ 2147483647 w 173"/>
                <a:gd name="T35" fmla="*/ 2147483647 h 290"/>
                <a:gd name="T36" fmla="*/ 2147483647 w 173"/>
                <a:gd name="T37" fmla="*/ 2147483647 h 290"/>
                <a:gd name="T38" fmla="*/ 2147483647 w 173"/>
                <a:gd name="T39" fmla="*/ 2147483647 h 290"/>
                <a:gd name="T40" fmla="*/ 2147483647 w 173"/>
                <a:gd name="T41" fmla="*/ 2147483647 h 290"/>
                <a:gd name="T42" fmla="*/ 2147483647 w 173"/>
                <a:gd name="T43" fmla="*/ 2147483647 h 290"/>
                <a:gd name="T44" fmla="*/ 2147483647 w 173"/>
                <a:gd name="T45" fmla="*/ 2147483647 h 290"/>
                <a:gd name="T46" fmla="*/ 2147483647 w 173"/>
                <a:gd name="T47" fmla="*/ 2147483647 h 290"/>
                <a:gd name="T48" fmla="*/ 2147483647 w 173"/>
                <a:gd name="T49" fmla="*/ 2147483647 h 290"/>
                <a:gd name="T50" fmla="*/ 2147483647 w 173"/>
                <a:gd name="T51" fmla="*/ 2147483647 h 290"/>
                <a:gd name="T52" fmla="*/ 2147483647 w 173"/>
                <a:gd name="T53" fmla="*/ 2147483647 h 290"/>
                <a:gd name="T54" fmla="*/ 2147483647 w 173"/>
                <a:gd name="T55" fmla="*/ 2147483647 h 290"/>
                <a:gd name="T56" fmla="*/ 2147483647 w 173"/>
                <a:gd name="T57" fmla="*/ 2147483647 h 290"/>
                <a:gd name="T58" fmla="*/ 2147483647 w 173"/>
                <a:gd name="T59" fmla="*/ 2147483647 h 290"/>
                <a:gd name="T60" fmla="*/ 2147483647 w 173"/>
                <a:gd name="T61" fmla="*/ 2147483647 h 290"/>
                <a:gd name="T62" fmla="*/ 2147483647 w 173"/>
                <a:gd name="T63" fmla="*/ 2147483647 h 290"/>
                <a:gd name="T64" fmla="*/ 2147483647 w 173"/>
                <a:gd name="T65" fmla="*/ 2147483647 h 290"/>
                <a:gd name="T66" fmla="*/ 2147483647 w 173"/>
                <a:gd name="T67" fmla="*/ 2147483647 h 290"/>
                <a:gd name="T68" fmla="*/ 2147483647 w 173"/>
                <a:gd name="T69" fmla="*/ 2147483647 h 290"/>
                <a:gd name="T70" fmla="*/ 2147483647 w 173"/>
                <a:gd name="T71" fmla="*/ 2147483647 h 290"/>
                <a:gd name="T72" fmla="*/ 2147483647 w 173"/>
                <a:gd name="T73" fmla="*/ 2147483647 h 290"/>
                <a:gd name="T74" fmla="*/ 2147483647 w 173"/>
                <a:gd name="T75" fmla="*/ 2147483647 h 290"/>
                <a:gd name="T76" fmla="*/ 2147483647 w 173"/>
                <a:gd name="T77" fmla="*/ 2147483647 h 290"/>
                <a:gd name="T78" fmla="*/ 0 w 173"/>
                <a:gd name="T79" fmla="*/ 2147483647 h 290"/>
                <a:gd name="T80" fmla="*/ 2147483647 w 173"/>
                <a:gd name="T81" fmla="*/ 2147483647 h 290"/>
                <a:gd name="T82" fmla="*/ 2147483647 w 173"/>
                <a:gd name="T83" fmla="*/ 2147483647 h 290"/>
                <a:gd name="T84" fmla="*/ 2147483647 w 173"/>
                <a:gd name="T85" fmla="*/ 2147483647 h 290"/>
                <a:gd name="T86" fmla="*/ 2147483647 w 173"/>
                <a:gd name="T87" fmla="*/ 2147483647 h 290"/>
                <a:gd name="T88" fmla="*/ 2147483647 w 173"/>
                <a:gd name="T89" fmla="*/ 2147483647 h 290"/>
                <a:gd name="T90" fmla="*/ 2147483647 w 173"/>
                <a:gd name="T91" fmla="*/ 2147483647 h 290"/>
                <a:gd name="T92" fmla="*/ 2147483647 w 173"/>
                <a:gd name="T93" fmla="*/ 2147483647 h 290"/>
                <a:gd name="T94" fmla="*/ 2147483647 w 173"/>
                <a:gd name="T95" fmla="*/ 2147483647 h 290"/>
                <a:gd name="T96" fmla="*/ 2147483647 w 173"/>
                <a:gd name="T97" fmla="*/ 2147483647 h 290"/>
                <a:gd name="T98" fmla="*/ 2147483647 w 173"/>
                <a:gd name="T99" fmla="*/ 2147483647 h 290"/>
                <a:gd name="T100" fmla="*/ 2147483647 w 173"/>
                <a:gd name="T101" fmla="*/ 2147483647 h 290"/>
                <a:gd name="T102" fmla="*/ 2147483647 w 173"/>
                <a:gd name="T103" fmla="*/ 2147483647 h 290"/>
                <a:gd name="T104" fmla="*/ 2147483647 w 173"/>
                <a:gd name="T105" fmla="*/ 2147483647 h 290"/>
                <a:gd name="T106" fmla="*/ 2147483647 w 173"/>
                <a:gd name="T107" fmla="*/ 2147483647 h 290"/>
                <a:gd name="T108" fmla="*/ 2147483647 w 173"/>
                <a:gd name="T109" fmla="*/ 2147483647 h 290"/>
                <a:gd name="T110" fmla="*/ 2147483647 w 173"/>
                <a:gd name="T111" fmla="*/ 2147483647 h 290"/>
                <a:gd name="T112" fmla="*/ 2147483647 w 173"/>
                <a:gd name="T113" fmla="*/ 2147483647 h 290"/>
                <a:gd name="T114" fmla="*/ 2147483647 w 173"/>
                <a:gd name="T115" fmla="*/ 2147483647 h 290"/>
                <a:gd name="T116" fmla="*/ 2147483647 w 173"/>
                <a:gd name="T117" fmla="*/ 2147483647 h 290"/>
                <a:gd name="T118" fmla="*/ 2147483647 w 173"/>
                <a:gd name="T119" fmla="*/ 2147483647 h 290"/>
                <a:gd name="T120" fmla="*/ 2147483647 w 173"/>
                <a:gd name="T121" fmla="*/ 2147483647 h 290"/>
                <a:gd name="T122" fmla="*/ 2147483647 w 173"/>
                <a:gd name="T123" fmla="*/ 2147483647 h 290"/>
                <a:gd name="T124" fmla="*/ 2147483647 w 173"/>
                <a:gd name="T125" fmla="*/ 2147483647 h 29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3"/>
                <a:gd name="T190" fmla="*/ 0 h 290"/>
                <a:gd name="T191" fmla="*/ 173 w 173"/>
                <a:gd name="T192" fmla="*/ 290 h 29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3" h="290">
                  <a:moveTo>
                    <a:pt x="102" y="6"/>
                  </a:moveTo>
                  <a:lnTo>
                    <a:pt x="105" y="6"/>
                  </a:lnTo>
                  <a:lnTo>
                    <a:pt x="108" y="6"/>
                  </a:lnTo>
                  <a:lnTo>
                    <a:pt x="111" y="6"/>
                  </a:lnTo>
                  <a:lnTo>
                    <a:pt x="111" y="9"/>
                  </a:lnTo>
                  <a:lnTo>
                    <a:pt x="114" y="9"/>
                  </a:lnTo>
                  <a:lnTo>
                    <a:pt x="114" y="12"/>
                  </a:lnTo>
                  <a:lnTo>
                    <a:pt x="117" y="12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6" y="12"/>
                  </a:lnTo>
                  <a:lnTo>
                    <a:pt x="129" y="12"/>
                  </a:lnTo>
                  <a:lnTo>
                    <a:pt x="129" y="15"/>
                  </a:lnTo>
                  <a:lnTo>
                    <a:pt x="132" y="15"/>
                  </a:lnTo>
                  <a:lnTo>
                    <a:pt x="132" y="17"/>
                  </a:lnTo>
                  <a:lnTo>
                    <a:pt x="135" y="17"/>
                  </a:lnTo>
                  <a:lnTo>
                    <a:pt x="135" y="20"/>
                  </a:lnTo>
                  <a:lnTo>
                    <a:pt x="138" y="20"/>
                  </a:lnTo>
                  <a:lnTo>
                    <a:pt x="138" y="23"/>
                  </a:lnTo>
                  <a:lnTo>
                    <a:pt x="138" y="26"/>
                  </a:lnTo>
                  <a:lnTo>
                    <a:pt x="138" y="29"/>
                  </a:lnTo>
                  <a:lnTo>
                    <a:pt x="138" y="32"/>
                  </a:lnTo>
                  <a:lnTo>
                    <a:pt x="141" y="32"/>
                  </a:lnTo>
                  <a:lnTo>
                    <a:pt x="141" y="35"/>
                  </a:lnTo>
                  <a:lnTo>
                    <a:pt x="141" y="38"/>
                  </a:lnTo>
                  <a:lnTo>
                    <a:pt x="143" y="38"/>
                  </a:lnTo>
                  <a:lnTo>
                    <a:pt x="143" y="41"/>
                  </a:lnTo>
                  <a:lnTo>
                    <a:pt x="143" y="44"/>
                  </a:lnTo>
                  <a:lnTo>
                    <a:pt x="141" y="44"/>
                  </a:lnTo>
                  <a:lnTo>
                    <a:pt x="143" y="44"/>
                  </a:lnTo>
                  <a:lnTo>
                    <a:pt x="143" y="47"/>
                  </a:lnTo>
                  <a:lnTo>
                    <a:pt x="141" y="47"/>
                  </a:lnTo>
                  <a:lnTo>
                    <a:pt x="141" y="50"/>
                  </a:lnTo>
                  <a:lnTo>
                    <a:pt x="143" y="50"/>
                  </a:lnTo>
                  <a:lnTo>
                    <a:pt x="143" y="53"/>
                  </a:lnTo>
                  <a:lnTo>
                    <a:pt x="143" y="56"/>
                  </a:lnTo>
                  <a:lnTo>
                    <a:pt x="143" y="59"/>
                  </a:lnTo>
                  <a:lnTo>
                    <a:pt x="143" y="61"/>
                  </a:lnTo>
                  <a:lnTo>
                    <a:pt x="143" y="64"/>
                  </a:lnTo>
                  <a:lnTo>
                    <a:pt x="143" y="67"/>
                  </a:lnTo>
                  <a:lnTo>
                    <a:pt x="143" y="70"/>
                  </a:lnTo>
                  <a:lnTo>
                    <a:pt x="143" y="73"/>
                  </a:lnTo>
                  <a:lnTo>
                    <a:pt x="143" y="76"/>
                  </a:lnTo>
                  <a:lnTo>
                    <a:pt x="146" y="76"/>
                  </a:lnTo>
                  <a:lnTo>
                    <a:pt x="146" y="79"/>
                  </a:lnTo>
                  <a:lnTo>
                    <a:pt x="149" y="79"/>
                  </a:lnTo>
                  <a:lnTo>
                    <a:pt x="149" y="82"/>
                  </a:lnTo>
                  <a:lnTo>
                    <a:pt x="152" y="82"/>
                  </a:lnTo>
                  <a:lnTo>
                    <a:pt x="152" y="85"/>
                  </a:lnTo>
                  <a:lnTo>
                    <a:pt x="152" y="88"/>
                  </a:lnTo>
                  <a:lnTo>
                    <a:pt x="152" y="91"/>
                  </a:lnTo>
                  <a:lnTo>
                    <a:pt x="155" y="91"/>
                  </a:lnTo>
                  <a:lnTo>
                    <a:pt x="155" y="94"/>
                  </a:lnTo>
                  <a:lnTo>
                    <a:pt x="158" y="94"/>
                  </a:lnTo>
                  <a:lnTo>
                    <a:pt x="158" y="97"/>
                  </a:lnTo>
                  <a:lnTo>
                    <a:pt x="158" y="100"/>
                  </a:lnTo>
                  <a:lnTo>
                    <a:pt x="161" y="100"/>
                  </a:lnTo>
                  <a:lnTo>
                    <a:pt x="164" y="100"/>
                  </a:lnTo>
                  <a:lnTo>
                    <a:pt x="164" y="103"/>
                  </a:lnTo>
                  <a:lnTo>
                    <a:pt x="164" y="105"/>
                  </a:lnTo>
                  <a:lnTo>
                    <a:pt x="164" y="108"/>
                  </a:lnTo>
                  <a:lnTo>
                    <a:pt x="164" y="111"/>
                  </a:lnTo>
                  <a:lnTo>
                    <a:pt x="161" y="111"/>
                  </a:lnTo>
                  <a:lnTo>
                    <a:pt x="164" y="111"/>
                  </a:lnTo>
                  <a:lnTo>
                    <a:pt x="164" y="114"/>
                  </a:lnTo>
                  <a:lnTo>
                    <a:pt x="161" y="114"/>
                  </a:lnTo>
                  <a:lnTo>
                    <a:pt x="161" y="117"/>
                  </a:lnTo>
                  <a:lnTo>
                    <a:pt x="161" y="120"/>
                  </a:lnTo>
                  <a:lnTo>
                    <a:pt x="161" y="123"/>
                  </a:lnTo>
                  <a:lnTo>
                    <a:pt x="161" y="126"/>
                  </a:lnTo>
                  <a:lnTo>
                    <a:pt x="161" y="129"/>
                  </a:lnTo>
                  <a:lnTo>
                    <a:pt x="161" y="132"/>
                  </a:lnTo>
                  <a:lnTo>
                    <a:pt x="164" y="132"/>
                  </a:lnTo>
                  <a:lnTo>
                    <a:pt x="164" y="135"/>
                  </a:lnTo>
                  <a:lnTo>
                    <a:pt x="164" y="138"/>
                  </a:lnTo>
                  <a:lnTo>
                    <a:pt x="167" y="141"/>
                  </a:lnTo>
                  <a:lnTo>
                    <a:pt x="167" y="144"/>
                  </a:lnTo>
                  <a:lnTo>
                    <a:pt x="170" y="146"/>
                  </a:lnTo>
                  <a:lnTo>
                    <a:pt x="170" y="149"/>
                  </a:lnTo>
                  <a:lnTo>
                    <a:pt x="173" y="149"/>
                  </a:lnTo>
                  <a:lnTo>
                    <a:pt x="173" y="152"/>
                  </a:lnTo>
                  <a:lnTo>
                    <a:pt x="173" y="155"/>
                  </a:lnTo>
                  <a:lnTo>
                    <a:pt x="173" y="158"/>
                  </a:lnTo>
                  <a:lnTo>
                    <a:pt x="173" y="161"/>
                  </a:lnTo>
                  <a:lnTo>
                    <a:pt x="173" y="164"/>
                  </a:lnTo>
                  <a:lnTo>
                    <a:pt x="173" y="167"/>
                  </a:lnTo>
                  <a:lnTo>
                    <a:pt x="173" y="170"/>
                  </a:lnTo>
                  <a:lnTo>
                    <a:pt x="173" y="173"/>
                  </a:lnTo>
                  <a:lnTo>
                    <a:pt x="173" y="176"/>
                  </a:lnTo>
                  <a:lnTo>
                    <a:pt x="173" y="179"/>
                  </a:lnTo>
                  <a:lnTo>
                    <a:pt x="173" y="182"/>
                  </a:lnTo>
                  <a:lnTo>
                    <a:pt x="173" y="185"/>
                  </a:lnTo>
                  <a:lnTo>
                    <a:pt x="170" y="185"/>
                  </a:lnTo>
                  <a:lnTo>
                    <a:pt x="170" y="188"/>
                  </a:lnTo>
                  <a:lnTo>
                    <a:pt x="173" y="188"/>
                  </a:lnTo>
                  <a:lnTo>
                    <a:pt x="173" y="190"/>
                  </a:lnTo>
                  <a:lnTo>
                    <a:pt x="170" y="190"/>
                  </a:lnTo>
                  <a:lnTo>
                    <a:pt x="170" y="193"/>
                  </a:lnTo>
                  <a:lnTo>
                    <a:pt x="170" y="196"/>
                  </a:lnTo>
                  <a:lnTo>
                    <a:pt x="170" y="199"/>
                  </a:lnTo>
                  <a:lnTo>
                    <a:pt x="170" y="202"/>
                  </a:lnTo>
                  <a:lnTo>
                    <a:pt x="167" y="202"/>
                  </a:lnTo>
                  <a:lnTo>
                    <a:pt x="170" y="202"/>
                  </a:lnTo>
                  <a:lnTo>
                    <a:pt x="170" y="205"/>
                  </a:lnTo>
                  <a:lnTo>
                    <a:pt x="167" y="205"/>
                  </a:lnTo>
                  <a:lnTo>
                    <a:pt x="167" y="208"/>
                  </a:lnTo>
                  <a:lnTo>
                    <a:pt x="170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6" y="208"/>
                  </a:lnTo>
                  <a:lnTo>
                    <a:pt x="143" y="208"/>
                  </a:lnTo>
                  <a:lnTo>
                    <a:pt x="138" y="208"/>
                  </a:lnTo>
                  <a:lnTo>
                    <a:pt x="135" y="208"/>
                  </a:lnTo>
                  <a:lnTo>
                    <a:pt x="132" y="208"/>
                  </a:lnTo>
                  <a:lnTo>
                    <a:pt x="129" y="208"/>
                  </a:lnTo>
                  <a:lnTo>
                    <a:pt x="126" y="208"/>
                  </a:lnTo>
                  <a:lnTo>
                    <a:pt x="120" y="208"/>
                  </a:lnTo>
                  <a:lnTo>
                    <a:pt x="117" y="208"/>
                  </a:lnTo>
                  <a:lnTo>
                    <a:pt x="114" y="208"/>
                  </a:lnTo>
                  <a:lnTo>
                    <a:pt x="108" y="208"/>
                  </a:lnTo>
                  <a:lnTo>
                    <a:pt x="105" y="208"/>
                  </a:lnTo>
                  <a:lnTo>
                    <a:pt x="102" y="208"/>
                  </a:lnTo>
                  <a:lnTo>
                    <a:pt x="99" y="208"/>
                  </a:lnTo>
                  <a:lnTo>
                    <a:pt x="99" y="211"/>
                  </a:lnTo>
                  <a:lnTo>
                    <a:pt x="99" y="217"/>
                  </a:lnTo>
                  <a:lnTo>
                    <a:pt x="99" y="220"/>
                  </a:lnTo>
                  <a:lnTo>
                    <a:pt x="99" y="226"/>
                  </a:lnTo>
                  <a:lnTo>
                    <a:pt x="102" y="229"/>
                  </a:lnTo>
                  <a:lnTo>
                    <a:pt x="102" y="232"/>
                  </a:lnTo>
                  <a:lnTo>
                    <a:pt x="102" y="237"/>
                  </a:lnTo>
                  <a:lnTo>
                    <a:pt x="102" y="240"/>
                  </a:lnTo>
                  <a:lnTo>
                    <a:pt x="102" y="243"/>
                  </a:lnTo>
                  <a:lnTo>
                    <a:pt x="102" y="246"/>
                  </a:lnTo>
                  <a:lnTo>
                    <a:pt x="102" y="252"/>
                  </a:lnTo>
                  <a:lnTo>
                    <a:pt x="102" y="255"/>
                  </a:lnTo>
                  <a:lnTo>
                    <a:pt x="102" y="258"/>
                  </a:lnTo>
                  <a:lnTo>
                    <a:pt x="102" y="261"/>
                  </a:lnTo>
                  <a:lnTo>
                    <a:pt x="102" y="264"/>
                  </a:lnTo>
                  <a:lnTo>
                    <a:pt x="102" y="267"/>
                  </a:lnTo>
                  <a:lnTo>
                    <a:pt x="102" y="270"/>
                  </a:lnTo>
                  <a:lnTo>
                    <a:pt x="102" y="273"/>
                  </a:lnTo>
                  <a:lnTo>
                    <a:pt x="102" y="278"/>
                  </a:lnTo>
                  <a:lnTo>
                    <a:pt x="102" y="281"/>
                  </a:lnTo>
                  <a:lnTo>
                    <a:pt x="102" y="284"/>
                  </a:lnTo>
                  <a:lnTo>
                    <a:pt x="102" y="287"/>
                  </a:lnTo>
                  <a:lnTo>
                    <a:pt x="102" y="290"/>
                  </a:lnTo>
                  <a:lnTo>
                    <a:pt x="99" y="290"/>
                  </a:lnTo>
                  <a:lnTo>
                    <a:pt x="97" y="290"/>
                  </a:lnTo>
                  <a:lnTo>
                    <a:pt x="94" y="290"/>
                  </a:lnTo>
                  <a:lnTo>
                    <a:pt x="94" y="287"/>
                  </a:lnTo>
                  <a:lnTo>
                    <a:pt x="91" y="287"/>
                  </a:lnTo>
                  <a:lnTo>
                    <a:pt x="91" y="284"/>
                  </a:lnTo>
                  <a:lnTo>
                    <a:pt x="88" y="284"/>
                  </a:lnTo>
                  <a:lnTo>
                    <a:pt x="85" y="284"/>
                  </a:lnTo>
                  <a:lnTo>
                    <a:pt x="85" y="281"/>
                  </a:lnTo>
                  <a:lnTo>
                    <a:pt x="82" y="281"/>
                  </a:lnTo>
                  <a:lnTo>
                    <a:pt x="79" y="281"/>
                  </a:lnTo>
                  <a:lnTo>
                    <a:pt x="76" y="281"/>
                  </a:lnTo>
                  <a:lnTo>
                    <a:pt x="73" y="281"/>
                  </a:lnTo>
                  <a:lnTo>
                    <a:pt x="70" y="281"/>
                  </a:lnTo>
                  <a:lnTo>
                    <a:pt x="70" y="278"/>
                  </a:lnTo>
                  <a:lnTo>
                    <a:pt x="70" y="276"/>
                  </a:lnTo>
                  <a:lnTo>
                    <a:pt x="67" y="276"/>
                  </a:lnTo>
                  <a:lnTo>
                    <a:pt x="67" y="273"/>
                  </a:lnTo>
                  <a:lnTo>
                    <a:pt x="64" y="273"/>
                  </a:lnTo>
                  <a:lnTo>
                    <a:pt x="64" y="270"/>
                  </a:lnTo>
                  <a:lnTo>
                    <a:pt x="61" y="270"/>
                  </a:lnTo>
                  <a:lnTo>
                    <a:pt x="58" y="270"/>
                  </a:lnTo>
                  <a:lnTo>
                    <a:pt x="55" y="270"/>
                  </a:lnTo>
                  <a:lnTo>
                    <a:pt x="53" y="270"/>
                  </a:lnTo>
                  <a:lnTo>
                    <a:pt x="53" y="273"/>
                  </a:lnTo>
                  <a:lnTo>
                    <a:pt x="50" y="273"/>
                  </a:lnTo>
                  <a:lnTo>
                    <a:pt x="50" y="270"/>
                  </a:lnTo>
                  <a:lnTo>
                    <a:pt x="47" y="270"/>
                  </a:lnTo>
                  <a:lnTo>
                    <a:pt x="44" y="270"/>
                  </a:lnTo>
                  <a:lnTo>
                    <a:pt x="44" y="267"/>
                  </a:lnTo>
                  <a:lnTo>
                    <a:pt x="41" y="267"/>
                  </a:lnTo>
                  <a:lnTo>
                    <a:pt x="41" y="264"/>
                  </a:lnTo>
                  <a:lnTo>
                    <a:pt x="38" y="264"/>
                  </a:lnTo>
                  <a:lnTo>
                    <a:pt x="38" y="261"/>
                  </a:lnTo>
                  <a:lnTo>
                    <a:pt x="38" y="258"/>
                  </a:lnTo>
                  <a:lnTo>
                    <a:pt x="38" y="255"/>
                  </a:lnTo>
                  <a:lnTo>
                    <a:pt x="35" y="255"/>
                  </a:lnTo>
                  <a:lnTo>
                    <a:pt x="35" y="252"/>
                  </a:lnTo>
                  <a:lnTo>
                    <a:pt x="32" y="252"/>
                  </a:lnTo>
                  <a:lnTo>
                    <a:pt x="32" y="249"/>
                  </a:lnTo>
                  <a:lnTo>
                    <a:pt x="29" y="249"/>
                  </a:lnTo>
                  <a:lnTo>
                    <a:pt x="29" y="246"/>
                  </a:lnTo>
                  <a:lnTo>
                    <a:pt x="26" y="246"/>
                  </a:lnTo>
                  <a:lnTo>
                    <a:pt x="26" y="243"/>
                  </a:lnTo>
                  <a:lnTo>
                    <a:pt x="23" y="243"/>
                  </a:lnTo>
                  <a:lnTo>
                    <a:pt x="23" y="240"/>
                  </a:lnTo>
                  <a:lnTo>
                    <a:pt x="20" y="240"/>
                  </a:lnTo>
                  <a:lnTo>
                    <a:pt x="20" y="237"/>
                  </a:lnTo>
                  <a:lnTo>
                    <a:pt x="20" y="234"/>
                  </a:lnTo>
                  <a:lnTo>
                    <a:pt x="17" y="234"/>
                  </a:lnTo>
                  <a:lnTo>
                    <a:pt x="20" y="234"/>
                  </a:lnTo>
                  <a:lnTo>
                    <a:pt x="17" y="232"/>
                  </a:lnTo>
                  <a:lnTo>
                    <a:pt x="17" y="229"/>
                  </a:lnTo>
                  <a:lnTo>
                    <a:pt x="14" y="229"/>
                  </a:lnTo>
                  <a:lnTo>
                    <a:pt x="11" y="229"/>
                  </a:lnTo>
                  <a:lnTo>
                    <a:pt x="11" y="226"/>
                  </a:lnTo>
                  <a:lnTo>
                    <a:pt x="11" y="223"/>
                  </a:lnTo>
                  <a:lnTo>
                    <a:pt x="9" y="223"/>
                  </a:lnTo>
                  <a:lnTo>
                    <a:pt x="11" y="223"/>
                  </a:lnTo>
                  <a:lnTo>
                    <a:pt x="11" y="220"/>
                  </a:lnTo>
                  <a:lnTo>
                    <a:pt x="9" y="220"/>
                  </a:lnTo>
                  <a:lnTo>
                    <a:pt x="9" y="217"/>
                  </a:lnTo>
                  <a:lnTo>
                    <a:pt x="9" y="214"/>
                  </a:lnTo>
                  <a:lnTo>
                    <a:pt x="11" y="214"/>
                  </a:lnTo>
                  <a:lnTo>
                    <a:pt x="11" y="211"/>
                  </a:lnTo>
                  <a:lnTo>
                    <a:pt x="9" y="211"/>
                  </a:lnTo>
                  <a:lnTo>
                    <a:pt x="11" y="211"/>
                  </a:lnTo>
                  <a:lnTo>
                    <a:pt x="9" y="211"/>
                  </a:lnTo>
                  <a:lnTo>
                    <a:pt x="9" y="208"/>
                  </a:lnTo>
                  <a:lnTo>
                    <a:pt x="11" y="208"/>
                  </a:lnTo>
                  <a:lnTo>
                    <a:pt x="9" y="208"/>
                  </a:lnTo>
                  <a:lnTo>
                    <a:pt x="9" y="205"/>
                  </a:lnTo>
                  <a:lnTo>
                    <a:pt x="11" y="205"/>
                  </a:lnTo>
                  <a:lnTo>
                    <a:pt x="11" y="202"/>
                  </a:lnTo>
                  <a:lnTo>
                    <a:pt x="11" y="199"/>
                  </a:lnTo>
                  <a:lnTo>
                    <a:pt x="11" y="196"/>
                  </a:lnTo>
                  <a:lnTo>
                    <a:pt x="9" y="196"/>
                  </a:lnTo>
                  <a:lnTo>
                    <a:pt x="9" y="193"/>
                  </a:lnTo>
                  <a:lnTo>
                    <a:pt x="9" y="190"/>
                  </a:lnTo>
                  <a:lnTo>
                    <a:pt x="9" y="188"/>
                  </a:lnTo>
                  <a:lnTo>
                    <a:pt x="9" y="185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9" y="179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3" y="176"/>
                  </a:lnTo>
                  <a:lnTo>
                    <a:pt x="0" y="176"/>
                  </a:lnTo>
                  <a:lnTo>
                    <a:pt x="0" y="173"/>
                  </a:lnTo>
                  <a:lnTo>
                    <a:pt x="0" y="170"/>
                  </a:lnTo>
                  <a:lnTo>
                    <a:pt x="3" y="170"/>
                  </a:lnTo>
                  <a:lnTo>
                    <a:pt x="6" y="170"/>
                  </a:lnTo>
                  <a:lnTo>
                    <a:pt x="9" y="170"/>
                  </a:lnTo>
                  <a:lnTo>
                    <a:pt x="9" y="167"/>
                  </a:lnTo>
                  <a:lnTo>
                    <a:pt x="9" y="164"/>
                  </a:lnTo>
                  <a:lnTo>
                    <a:pt x="9" y="161"/>
                  </a:lnTo>
                  <a:lnTo>
                    <a:pt x="9" y="158"/>
                  </a:lnTo>
                  <a:lnTo>
                    <a:pt x="11" y="158"/>
                  </a:lnTo>
                  <a:lnTo>
                    <a:pt x="11" y="155"/>
                  </a:lnTo>
                  <a:lnTo>
                    <a:pt x="11" y="152"/>
                  </a:lnTo>
                  <a:lnTo>
                    <a:pt x="11" y="149"/>
                  </a:lnTo>
                  <a:lnTo>
                    <a:pt x="14" y="149"/>
                  </a:lnTo>
                  <a:lnTo>
                    <a:pt x="11" y="149"/>
                  </a:lnTo>
                  <a:lnTo>
                    <a:pt x="11" y="146"/>
                  </a:lnTo>
                  <a:lnTo>
                    <a:pt x="11" y="144"/>
                  </a:lnTo>
                  <a:lnTo>
                    <a:pt x="14" y="144"/>
                  </a:lnTo>
                  <a:lnTo>
                    <a:pt x="14" y="141"/>
                  </a:lnTo>
                  <a:lnTo>
                    <a:pt x="14" y="138"/>
                  </a:lnTo>
                  <a:lnTo>
                    <a:pt x="17" y="138"/>
                  </a:lnTo>
                  <a:lnTo>
                    <a:pt x="17" y="135"/>
                  </a:lnTo>
                  <a:lnTo>
                    <a:pt x="17" y="132"/>
                  </a:lnTo>
                  <a:lnTo>
                    <a:pt x="20" y="132"/>
                  </a:lnTo>
                  <a:lnTo>
                    <a:pt x="20" y="129"/>
                  </a:lnTo>
                  <a:lnTo>
                    <a:pt x="23" y="129"/>
                  </a:lnTo>
                  <a:lnTo>
                    <a:pt x="23" y="126"/>
                  </a:lnTo>
                  <a:lnTo>
                    <a:pt x="23" y="123"/>
                  </a:lnTo>
                  <a:lnTo>
                    <a:pt x="23" y="120"/>
                  </a:lnTo>
                  <a:lnTo>
                    <a:pt x="26" y="120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9" y="120"/>
                  </a:lnTo>
                  <a:lnTo>
                    <a:pt x="32" y="120"/>
                  </a:lnTo>
                  <a:lnTo>
                    <a:pt x="29" y="117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29" y="108"/>
                  </a:lnTo>
                  <a:lnTo>
                    <a:pt x="29" y="105"/>
                  </a:lnTo>
                  <a:lnTo>
                    <a:pt x="29" y="103"/>
                  </a:lnTo>
                  <a:lnTo>
                    <a:pt x="26" y="103"/>
                  </a:lnTo>
                  <a:lnTo>
                    <a:pt x="26" y="100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9" y="94"/>
                  </a:lnTo>
                  <a:lnTo>
                    <a:pt x="26" y="94"/>
                  </a:lnTo>
                  <a:lnTo>
                    <a:pt x="26" y="91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9" y="82"/>
                  </a:lnTo>
                  <a:lnTo>
                    <a:pt x="29" y="79"/>
                  </a:lnTo>
                  <a:lnTo>
                    <a:pt x="32" y="79"/>
                  </a:lnTo>
                  <a:lnTo>
                    <a:pt x="32" y="76"/>
                  </a:lnTo>
                  <a:lnTo>
                    <a:pt x="32" y="73"/>
                  </a:lnTo>
                  <a:lnTo>
                    <a:pt x="29" y="73"/>
                  </a:lnTo>
                  <a:lnTo>
                    <a:pt x="29" y="70"/>
                  </a:lnTo>
                  <a:lnTo>
                    <a:pt x="29" y="67"/>
                  </a:lnTo>
                  <a:lnTo>
                    <a:pt x="26" y="67"/>
                  </a:lnTo>
                  <a:lnTo>
                    <a:pt x="23" y="67"/>
                  </a:lnTo>
                  <a:lnTo>
                    <a:pt x="23" y="70"/>
                  </a:lnTo>
                  <a:lnTo>
                    <a:pt x="23" y="73"/>
                  </a:lnTo>
                  <a:lnTo>
                    <a:pt x="20" y="73"/>
                  </a:lnTo>
                  <a:lnTo>
                    <a:pt x="20" y="70"/>
                  </a:lnTo>
                  <a:lnTo>
                    <a:pt x="20" y="67"/>
                  </a:lnTo>
                  <a:lnTo>
                    <a:pt x="17" y="67"/>
                  </a:lnTo>
                  <a:lnTo>
                    <a:pt x="17" y="64"/>
                  </a:lnTo>
                  <a:lnTo>
                    <a:pt x="17" y="61"/>
                  </a:lnTo>
                  <a:lnTo>
                    <a:pt x="17" y="59"/>
                  </a:lnTo>
                  <a:lnTo>
                    <a:pt x="17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17" y="53"/>
                  </a:lnTo>
                  <a:lnTo>
                    <a:pt x="20" y="53"/>
                  </a:lnTo>
                  <a:lnTo>
                    <a:pt x="20" y="50"/>
                  </a:lnTo>
                  <a:lnTo>
                    <a:pt x="17" y="50"/>
                  </a:lnTo>
                  <a:lnTo>
                    <a:pt x="17" y="47"/>
                  </a:lnTo>
                  <a:lnTo>
                    <a:pt x="14" y="47"/>
                  </a:lnTo>
                  <a:lnTo>
                    <a:pt x="14" y="44"/>
                  </a:lnTo>
                  <a:lnTo>
                    <a:pt x="14" y="41"/>
                  </a:lnTo>
                  <a:lnTo>
                    <a:pt x="11" y="41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4" y="35"/>
                  </a:lnTo>
                  <a:lnTo>
                    <a:pt x="14" y="32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2"/>
                  </a:lnTo>
                  <a:lnTo>
                    <a:pt x="20" y="32"/>
                  </a:lnTo>
                  <a:lnTo>
                    <a:pt x="23" y="32"/>
                  </a:lnTo>
                  <a:lnTo>
                    <a:pt x="26" y="32"/>
                  </a:lnTo>
                  <a:lnTo>
                    <a:pt x="29" y="32"/>
                  </a:lnTo>
                  <a:lnTo>
                    <a:pt x="32" y="32"/>
                  </a:lnTo>
                  <a:lnTo>
                    <a:pt x="32" y="29"/>
                  </a:lnTo>
                  <a:lnTo>
                    <a:pt x="32" y="26"/>
                  </a:lnTo>
                  <a:lnTo>
                    <a:pt x="32" y="23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35" y="17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5" y="9"/>
                  </a:lnTo>
                  <a:lnTo>
                    <a:pt x="38" y="9"/>
                  </a:lnTo>
                  <a:lnTo>
                    <a:pt x="41" y="9"/>
                  </a:lnTo>
                  <a:lnTo>
                    <a:pt x="41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5" y="3"/>
                  </a:lnTo>
                  <a:lnTo>
                    <a:pt x="55" y="0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1" y="9"/>
                  </a:lnTo>
                  <a:lnTo>
                    <a:pt x="64" y="9"/>
                  </a:lnTo>
                  <a:lnTo>
                    <a:pt x="64" y="6"/>
                  </a:lnTo>
                  <a:lnTo>
                    <a:pt x="64" y="9"/>
                  </a:lnTo>
                  <a:lnTo>
                    <a:pt x="64" y="12"/>
                  </a:lnTo>
                  <a:lnTo>
                    <a:pt x="67" y="15"/>
                  </a:lnTo>
                  <a:lnTo>
                    <a:pt x="67" y="17"/>
                  </a:lnTo>
                  <a:lnTo>
                    <a:pt x="70" y="17"/>
                  </a:lnTo>
                  <a:lnTo>
                    <a:pt x="73" y="17"/>
                  </a:lnTo>
                  <a:lnTo>
                    <a:pt x="76" y="17"/>
                  </a:lnTo>
                  <a:lnTo>
                    <a:pt x="79" y="17"/>
                  </a:lnTo>
                  <a:lnTo>
                    <a:pt x="82" y="15"/>
                  </a:lnTo>
                  <a:lnTo>
                    <a:pt x="85" y="12"/>
                  </a:lnTo>
                  <a:lnTo>
                    <a:pt x="85" y="9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88" y="9"/>
                  </a:lnTo>
                  <a:lnTo>
                    <a:pt x="91" y="9"/>
                  </a:lnTo>
                  <a:lnTo>
                    <a:pt x="91" y="6"/>
                  </a:lnTo>
                  <a:lnTo>
                    <a:pt x="91" y="9"/>
                  </a:lnTo>
                  <a:lnTo>
                    <a:pt x="94" y="9"/>
                  </a:lnTo>
                  <a:lnTo>
                    <a:pt x="97" y="9"/>
                  </a:lnTo>
                  <a:lnTo>
                    <a:pt x="97" y="6"/>
                  </a:lnTo>
                  <a:lnTo>
                    <a:pt x="97" y="9"/>
                  </a:lnTo>
                  <a:lnTo>
                    <a:pt x="97" y="6"/>
                  </a:lnTo>
                  <a:lnTo>
                    <a:pt x="99" y="6"/>
                  </a:lnTo>
                  <a:lnTo>
                    <a:pt x="102" y="6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Freeform 20"/>
            <p:cNvSpPr>
              <a:spLocks/>
            </p:cNvSpPr>
            <p:nvPr/>
          </p:nvSpPr>
          <p:spPr bwMode="auto">
            <a:xfrm>
              <a:off x="488009" y="2959841"/>
              <a:ext cx="623153" cy="704245"/>
            </a:xfrm>
            <a:custGeom>
              <a:avLst/>
              <a:gdLst>
                <a:gd name="T0" fmla="*/ 2147483647 w 287"/>
                <a:gd name="T1" fmla="*/ 2147483647 h 399"/>
                <a:gd name="T2" fmla="*/ 2147483647 w 287"/>
                <a:gd name="T3" fmla="*/ 2147483647 h 399"/>
                <a:gd name="T4" fmla="*/ 2147483647 w 287"/>
                <a:gd name="T5" fmla="*/ 2147483647 h 399"/>
                <a:gd name="T6" fmla="*/ 2147483647 w 287"/>
                <a:gd name="T7" fmla="*/ 2147483647 h 399"/>
                <a:gd name="T8" fmla="*/ 2147483647 w 287"/>
                <a:gd name="T9" fmla="*/ 2147483647 h 399"/>
                <a:gd name="T10" fmla="*/ 2147483647 w 287"/>
                <a:gd name="T11" fmla="*/ 2147483647 h 399"/>
                <a:gd name="T12" fmla="*/ 2147483647 w 287"/>
                <a:gd name="T13" fmla="*/ 2147483647 h 399"/>
                <a:gd name="T14" fmla="*/ 2147483647 w 287"/>
                <a:gd name="T15" fmla="*/ 2147483647 h 399"/>
                <a:gd name="T16" fmla="*/ 2147483647 w 287"/>
                <a:gd name="T17" fmla="*/ 2147483647 h 399"/>
                <a:gd name="T18" fmla="*/ 2147483647 w 287"/>
                <a:gd name="T19" fmla="*/ 2147483647 h 399"/>
                <a:gd name="T20" fmla="*/ 2147483647 w 287"/>
                <a:gd name="T21" fmla="*/ 2147483647 h 399"/>
                <a:gd name="T22" fmla="*/ 2147483647 w 287"/>
                <a:gd name="T23" fmla="*/ 2147483647 h 399"/>
                <a:gd name="T24" fmla="*/ 2147483647 w 287"/>
                <a:gd name="T25" fmla="*/ 2147483647 h 399"/>
                <a:gd name="T26" fmla="*/ 2147483647 w 287"/>
                <a:gd name="T27" fmla="*/ 2147483647 h 399"/>
                <a:gd name="T28" fmla="*/ 2147483647 w 287"/>
                <a:gd name="T29" fmla="*/ 2147483647 h 399"/>
                <a:gd name="T30" fmla="*/ 2147483647 w 287"/>
                <a:gd name="T31" fmla="*/ 2147483647 h 399"/>
                <a:gd name="T32" fmla="*/ 2147483647 w 287"/>
                <a:gd name="T33" fmla="*/ 2147483647 h 399"/>
                <a:gd name="T34" fmla="*/ 2147483647 w 287"/>
                <a:gd name="T35" fmla="*/ 2147483647 h 399"/>
                <a:gd name="T36" fmla="*/ 2147483647 w 287"/>
                <a:gd name="T37" fmla="*/ 2147483647 h 399"/>
                <a:gd name="T38" fmla="*/ 2147483647 w 287"/>
                <a:gd name="T39" fmla="*/ 2147483647 h 399"/>
                <a:gd name="T40" fmla="*/ 2147483647 w 287"/>
                <a:gd name="T41" fmla="*/ 2147483647 h 399"/>
                <a:gd name="T42" fmla="*/ 2147483647 w 287"/>
                <a:gd name="T43" fmla="*/ 2147483647 h 399"/>
                <a:gd name="T44" fmla="*/ 2147483647 w 287"/>
                <a:gd name="T45" fmla="*/ 2147483647 h 399"/>
                <a:gd name="T46" fmla="*/ 2147483647 w 287"/>
                <a:gd name="T47" fmla="*/ 2147483647 h 399"/>
                <a:gd name="T48" fmla="*/ 2147483647 w 287"/>
                <a:gd name="T49" fmla="*/ 2147483647 h 399"/>
                <a:gd name="T50" fmla="*/ 2147483647 w 287"/>
                <a:gd name="T51" fmla="*/ 2147483647 h 399"/>
                <a:gd name="T52" fmla="*/ 2147483647 w 287"/>
                <a:gd name="T53" fmla="*/ 2147483647 h 399"/>
                <a:gd name="T54" fmla="*/ 2147483647 w 287"/>
                <a:gd name="T55" fmla="*/ 2147483647 h 399"/>
                <a:gd name="T56" fmla="*/ 2147483647 w 287"/>
                <a:gd name="T57" fmla="*/ 2147483647 h 399"/>
                <a:gd name="T58" fmla="*/ 2147483647 w 287"/>
                <a:gd name="T59" fmla="*/ 2147483647 h 399"/>
                <a:gd name="T60" fmla="*/ 2147483647 w 287"/>
                <a:gd name="T61" fmla="*/ 2147483647 h 399"/>
                <a:gd name="T62" fmla="*/ 2147483647 w 287"/>
                <a:gd name="T63" fmla="*/ 2147483647 h 399"/>
                <a:gd name="T64" fmla="*/ 2147483647 w 287"/>
                <a:gd name="T65" fmla="*/ 2147483647 h 399"/>
                <a:gd name="T66" fmla="*/ 2147483647 w 287"/>
                <a:gd name="T67" fmla="*/ 2147483647 h 399"/>
                <a:gd name="T68" fmla="*/ 2147483647 w 287"/>
                <a:gd name="T69" fmla="*/ 2147483647 h 399"/>
                <a:gd name="T70" fmla="*/ 2147483647 w 287"/>
                <a:gd name="T71" fmla="*/ 2147483647 h 399"/>
                <a:gd name="T72" fmla="*/ 2147483647 w 287"/>
                <a:gd name="T73" fmla="*/ 2147483647 h 399"/>
                <a:gd name="T74" fmla="*/ 2147483647 w 287"/>
                <a:gd name="T75" fmla="*/ 2147483647 h 399"/>
                <a:gd name="T76" fmla="*/ 2147483647 w 287"/>
                <a:gd name="T77" fmla="*/ 2147483647 h 399"/>
                <a:gd name="T78" fmla="*/ 2147483647 w 287"/>
                <a:gd name="T79" fmla="*/ 2147483647 h 399"/>
                <a:gd name="T80" fmla="*/ 2147483647 w 287"/>
                <a:gd name="T81" fmla="*/ 2147483647 h 399"/>
                <a:gd name="T82" fmla="*/ 2147483647 w 287"/>
                <a:gd name="T83" fmla="*/ 2147483647 h 399"/>
                <a:gd name="T84" fmla="*/ 0 w 287"/>
                <a:gd name="T85" fmla="*/ 2147483647 h 399"/>
                <a:gd name="T86" fmla="*/ 0 w 287"/>
                <a:gd name="T87" fmla="*/ 2147483647 h 399"/>
                <a:gd name="T88" fmla="*/ 2147483647 w 287"/>
                <a:gd name="T89" fmla="*/ 2147483647 h 399"/>
                <a:gd name="T90" fmla="*/ 2147483647 w 287"/>
                <a:gd name="T91" fmla="*/ 2147483647 h 399"/>
                <a:gd name="T92" fmla="*/ 2147483647 w 287"/>
                <a:gd name="T93" fmla="*/ 2147483647 h 399"/>
                <a:gd name="T94" fmla="*/ 2147483647 w 287"/>
                <a:gd name="T95" fmla="*/ 2147483647 h 399"/>
                <a:gd name="T96" fmla="*/ 2147483647 w 287"/>
                <a:gd name="T97" fmla="*/ 2147483647 h 399"/>
                <a:gd name="T98" fmla="*/ 2147483647 w 287"/>
                <a:gd name="T99" fmla="*/ 2147483647 h 399"/>
                <a:gd name="T100" fmla="*/ 2147483647 w 287"/>
                <a:gd name="T101" fmla="*/ 2147483647 h 399"/>
                <a:gd name="T102" fmla="*/ 2147483647 w 287"/>
                <a:gd name="T103" fmla="*/ 2147483647 h 399"/>
                <a:gd name="T104" fmla="*/ 2147483647 w 287"/>
                <a:gd name="T105" fmla="*/ 2147483647 h 399"/>
                <a:gd name="T106" fmla="*/ 2147483647 w 287"/>
                <a:gd name="T107" fmla="*/ 2147483647 h 399"/>
                <a:gd name="T108" fmla="*/ 2147483647 w 287"/>
                <a:gd name="T109" fmla="*/ 2147483647 h 399"/>
                <a:gd name="T110" fmla="*/ 2147483647 w 287"/>
                <a:gd name="T111" fmla="*/ 2147483647 h 399"/>
                <a:gd name="T112" fmla="*/ 2147483647 w 287"/>
                <a:gd name="T113" fmla="*/ 2147483647 h 399"/>
                <a:gd name="T114" fmla="*/ 2147483647 w 287"/>
                <a:gd name="T115" fmla="*/ 2147483647 h 399"/>
                <a:gd name="T116" fmla="*/ 2147483647 w 287"/>
                <a:gd name="T117" fmla="*/ 2147483647 h 399"/>
                <a:gd name="T118" fmla="*/ 2147483647 w 287"/>
                <a:gd name="T119" fmla="*/ 2147483647 h 39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87"/>
                <a:gd name="T181" fmla="*/ 0 h 399"/>
                <a:gd name="T182" fmla="*/ 287 w 287"/>
                <a:gd name="T183" fmla="*/ 399 h 39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87" h="399">
                  <a:moveTo>
                    <a:pt x="147" y="0"/>
                  </a:moveTo>
                  <a:lnTo>
                    <a:pt x="150" y="0"/>
                  </a:lnTo>
                  <a:lnTo>
                    <a:pt x="150" y="3"/>
                  </a:lnTo>
                  <a:lnTo>
                    <a:pt x="150" y="6"/>
                  </a:lnTo>
                  <a:lnTo>
                    <a:pt x="153" y="6"/>
                  </a:lnTo>
                  <a:lnTo>
                    <a:pt x="155" y="9"/>
                  </a:lnTo>
                  <a:lnTo>
                    <a:pt x="158" y="9"/>
                  </a:lnTo>
                  <a:lnTo>
                    <a:pt x="158" y="12"/>
                  </a:lnTo>
                  <a:lnTo>
                    <a:pt x="161" y="12"/>
                  </a:lnTo>
                  <a:lnTo>
                    <a:pt x="164" y="15"/>
                  </a:lnTo>
                  <a:lnTo>
                    <a:pt x="164" y="18"/>
                  </a:lnTo>
                  <a:lnTo>
                    <a:pt x="167" y="18"/>
                  </a:lnTo>
                  <a:lnTo>
                    <a:pt x="170" y="18"/>
                  </a:lnTo>
                  <a:lnTo>
                    <a:pt x="170" y="21"/>
                  </a:lnTo>
                  <a:lnTo>
                    <a:pt x="173" y="21"/>
                  </a:lnTo>
                  <a:lnTo>
                    <a:pt x="173" y="24"/>
                  </a:lnTo>
                  <a:lnTo>
                    <a:pt x="176" y="24"/>
                  </a:lnTo>
                  <a:lnTo>
                    <a:pt x="176" y="21"/>
                  </a:lnTo>
                  <a:lnTo>
                    <a:pt x="179" y="21"/>
                  </a:lnTo>
                  <a:lnTo>
                    <a:pt x="179" y="24"/>
                  </a:lnTo>
                  <a:lnTo>
                    <a:pt x="179" y="27"/>
                  </a:lnTo>
                  <a:lnTo>
                    <a:pt x="182" y="27"/>
                  </a:lnTo>
                  <a:lnTo>
                    <a:pt x="185" y="27"/>
                  </a:lnTo>
                  <a:lnTo>
                    <a:pt x="188" y="27"/>
                  </a:lnTo>
                  <a:lnTo>
                    <a:pt x="191" y="27"/>
                  </a:lnTo>
                  <a:lnTo>
                    <a:pt x="188" y="27"/>
                  </a:lnTo>
                  <a:lnTo>
                    <a:pt x="188" y="30"/>
                  </a:lnTo>
                  <a:lnTo>
                    <a:pt x="191" y="30"/>
                  </a:lnTo>
                  <a:lnTo>
                    <a:pt x="194" y="30"/>
                  </a:lnTo>
                  <a:lnTo>
                    <a:pt x="194" y="32"/>
                  </a:lnTo>
                  <a:lnTo>
                    <a:pt x="197" y="32"/>
                  </a:lnTo>
                  <a:lnTo>
                    <a:pt x="199" y="32"/>
                  </a:lnTo>
                  <a:lnTo>
                    <a:pt x="199" y="35"/>
                  </a:lnTo>
                  <a:lnTo>
                    <a:pt x="202" y="35"/>
                  </a:lnTo>
                  <a:lnTo>
                    <a:pt x="205" y="35"/>
                  </a:lnTo>
                  <a:lnTo>
                    <a:pt x="205" y="38"/>
                  </a:lnTo>
                  <a:lnTo>
                    <a:pt x="208" y="38"/>
                  </a:lnTo>
                  <a:lnTo>
                    <a:pt x="211" y="38"/>
                  </a:lnTo>
                  <a:lnTo>
                    <a:pt x="211" y="41"/>
                  </a:lnTo>
                  <a:lnTo>
                    <a:pt x="211" y="44"/>
                  </a:lnTo>
                  <a:lnTo>
                    <a:pt x="214" y="44"/>
                  </a:lnTo>
                  <a:lnTo>
                    <a:pt x="217" y="44"/>
                  </a:lnTo>
                  <a:lnTo>
                    <a:pt x="220" y="44"/>
                  </a:lnTo>
                  <a:lnTo>
                    <a:pt x="223" y="44"/>
                  </a:lnTo>
                  <a:lnTo>
                    <a:pt x="226" y="44"/>
                  </a:lnTo>
                  <a:lnTo>
                    <a:pt x="226" y="47"/>
                  </a:lnTo>
                  <a:lnTo>
                    <a:pt x="226" y="50"/>
                  </a:lnTo>
                  <a:lnTo>
                    <a:pt x="226" y="53"/>
                  </a:lnTo>
                  <a:lnTo>
                    <a:pt x="226" y="56"/>
                  </a:lnTo>
                  <a:lnTo>
                    <a:pt x="223" y="56"/>
                  </a:lnTo>
                  <a:lnTo>
                    <a:pt x="220" y="56"/>
                  </a:lnTo>
                  <a:lnTo>
                    <a:pt x="217" y="56"/>
                  </a:lnTo>
                  <a:lnTo>
                    <a:pt x="217" y="59"/>
                  </a:lnTo>
                  <a:lnTo>
                    <a:pt x="220" y="59"/>
                  </a:lnTo>
                  <a:lnTo>
                    <a:pt x="220" y="62"/>
                  </a:lnTo>
                  <a:lnTo>
                    <a:pt x="217" y="62"/>
                  </a:lnTo>
                  <a:lnTo>
                    <a:pt x="217" y="65"/>
                  </a:lnTo>
                  <a:lnTo>
                    <a:pt x="217" y="68"/>
                  </a:lnTo>
                  <a:lnTo>
                    <a:pt x="220" y="68"/>
                  </a:lnTo>
                  <a:lnTo>
                    <a:pt x="217" y="68"/>
                  </a:lnTo>
                  <a:lnTo>
                    <a:pt x="220" y="68"/>
                  </a:lnTo>
                  <a:lnTo>
                    <a:pt x="220" y="71"/>
                  </a:lnTo>
                  <a:lnTo>
                    <a:pt x="217" y="71"/>
                  </a:lnTo>
                  <a:lnTo>
                    <a:pt x="217" y="73"/>
                  </a:lnTo>
                  <a:lnTo>
                    <a:pt x="217" y="76"/>
                  </a:lnTo>
                  <a:lnTo>
                    <a:pt x="217" y="79"/>
                  </a:lnTo>
                  <a:lnTo>
                    <a:pt x="220" y="79"/>
                  </a:lnTo>
                  <a:lnTo>
                    <a:pt x="220" y="76"/>
                  </a:lnTo>
                  <a:lnTo>
                    <a:pt x="223" y="76"/>
                  </a:lnTo>
                  <a:lnTo>
                    <a:pt x="223" y="79"/>
                  </a:lnTo>
                  <a:lnTo>
                    <a:pt x="223" y="76"/>
                  </a:lnTo>
                  <a:lnTo>
                    <a:pt x="226" y="76"/>
                  </a:lnTo>
                  <a:lnTo>
                    <a:pt x="226" y="79"/>
                  </a:lnTo>
                  <a:lnTo>
                    <a:pt x="229" y="79"/>
                  </a:lnTo>
                  <a:lnTo>
                    <a:pt x="229" y="82"/>
                  </a:lnTo>
                  <a:lnTo>
                    <a:pt x="232" y="82"/>
                  </a:lnTo>
                  <a:lnTo>
                    <a:pt x="235" y="82"/>
                  </a:lnTo>
                  <a:lnTo>
                    <a:pt x="235" y="85"/>
                  </a:lnTo>
                  <a:lnTo>
                    <a:pt x="238" y="85"/>
                  </a:lnTo>
                  <a:lnTo>
                    <a:pt x="241" y="85"/>
                  </a:lnTo>
                  <a:lnTo>
                    <a:pt x="241" y="88"/>
                  </a:lnTo>
                  <a:lnTo>
                    <a:pt x="243" y="88"/>
                  </a:lnTo>
                  <a:lnTo>
                    <a:pt x="246" y="88"/>
                  </a:lnTo>
                  <a:lnTo>
                    <a:pt x="246" y="91"/>
                  </a:lnTo>
                  <a:lnTo>
                    <a:pt x="249" y="91"/>
                  </a:lnTo>
                  <a:lnTo>
                    <a:pt x="249" y="94"/>
                  </a:lnTo>
                  <a:lnTo>
                    <a:pt x="252" y="94"/>
                  </a:lnTo>
                  <a:lnTo>
                    <a:pt x="252" y="97"/>
                  </a:lnTo>
                  <a:lnTo>
                    <a:pt x="255" y="97"/>
                  </a:lnTo>
                  <a:lnTo>
                    <a:pt x="255" y="100"/>
                  </a:lnTo>
                  <a:lnTo>
                    <a:pt x="258" y="100"/>
                  </a:lnTo>
                  <a:lnTo>
                    <a:pt x="261" y="100"/>
                  </a:lnTo>
                  <a:lnTo>
                    <a:pt x="261" y="103"/>
                  </a:lnTo>
                  <a:lnTo>
                    <a:pt x="264" y="103"/>
                  </a:lnTo>
                  <a:lnTo>
                    <a:pt x="264" y="106"/>
                  </a:lnTo>
                  <a:lnTo>
                    <a:pt x="267" y="106"/>
                  </a:lnTo>
                  <a:lnTo>
                    <a:pt x="267" y="109"/>
                  </a:lnTo>
                  <a:lnTo>
                    <a:pt x="267" y="112"/>
                  </a:lnTo>
                  <a:lnTo>
                    <a:pt x="270" y="112"/>
                  </a:lnTo>
                  <a:lnTo>
                    <a:pt x="270" y="115"/>
                  </a:lnTo>
                  <a:lnTo>
                    <a:pt x="270" y="117"/>
                  </a:lnTo>
                  <a:lnTo>
                    <a:pt x="273" y="117"/>
                  </a:lnTo>
                  <a:lnTo>
                    <a:pt x="273" y="120"/>
                  </a:lnTo>
                  <a:lnTo>
                    <a:pt x="273" y="123"/>
                  </a:lnTo>
                  <a:lnTo>
                    <a:pt x="273" y="126"/>
                  </a:lnTo>
                  <a:lnTo>
                    <a:pt x="270" y="126"/>
                  </a:lnTo>
                  <a:lnTo>
                    <a:pt x="270" y="129"/>
                  </a:lnTo>
                  <a:lnTo>
                    <a:pt x="267" y="129"/>
                  </a:lnTo>
                  <a:lnTo>
                    <a:pt x="267" y="132"/>
                  </a:lnTo>
                  <a:lnTo>
                    <a:pt x="264" y="132"/>
                  </a:lnTo>
                  <a:lnTo>
                    <a:pt x="264" y="135"/>
                  </a:lnTo>
                  <a:lnTo>
                    <a:pt x="264" y="138"/>
                  </a:lnTo>
                  <a:lnTo>
                    <a:pt x="261" y="138"/>
                  </a:lnTo>
                  <a:lnTo>
                    <a:pt x="261" y="141"/>
                  </a:lnTo>
                  <a:lnTo>
                    <a:pt x="261" y="144"/>
                  </a:lnTo>
                  <a:lnTo>
                    <a:pt x="261" y="147"/>
                  </a:lnTo>
                  <a:lnTo>
                    <a:pt x="261" y="150"/>
                  </a:lnTo>
                  <a:lnTo>
                    <a:pt x="261" y="153"/>
                  </a:lnTo>
                  <a:lnTo>
                    <a:pt x="261" y="156"/>
                  </a:lnTo>
                  <a:lnTo>
                    <a:pt x="264" y="156"/>
                  </a:lnTo>
                  <a:lnTo>
                    <a:pt x="264" y="159"/>
                  </a:lnTo>
                  <a:lnTo>
                    <a:pt x="264" y="161"/>
                  </a:lnTo>
                  <a:lnTo>
                    <a:pt x="267" y="161"/>
                  </a:lnTo>
                  <a:lnTo>
                    <a:pt x="267" y="164"/>
                  </a:lnTo>
                  <a:lnTo>
                    <a:pt x="270" y="164"/>
                  </a:lnTo>
                  <a:lnTo>
                    <a:pt x="270" y="167"/>
                  </a:lnTo>
                  <a:lnTo>
                    <a:pt x="273" y="167"/>
                  </a:lnTo>
                  <a:lnTo>
                    <a:pt x="273" y="170"/>
                  </a:lnTo>
                  <a:lnTo>
                    <a:pt x="276" y="170"/>
                  </a:lnTo>
                  <a:lnTo>
                    <a:pt x="279" y="170"/>
                  </a:lnTo>
                  <a:lnTo>
                    <a:pt x="282" y="170"/>
                  </a:lnTo>
                  <a:lnTo>
                    <a:pt x="285" y="170"/>
                  </a:lnTo>
                  <a:lnTo>
                    <a:pt x="285" y="167"/>
                  </a:lnTo>
                  <a:lnTo>
                    <a:pt x="285" y="170"/>
                  </a:lnTo>
                  <a:lnTo>
                    <a:pt x="287" y="170"/>
                  </a:lnTo>
                  <a:lnTo>
                    <a:pt x="287" y="173"/>
                  </a:lnTo>
                  <a:lnTo>
                    <a:pt x="287" y="176"/>
                  </a:lnTo>
                  <a:lnTo>
                    <a:pt x="287" y="179"/>
                  </a:lnTo>
                  <a:lnTo>
                    <a:pt x="287" y="182"/>
                  </a:lnTo>
                  <a:lnTo>
                    <a:pt x="287" y="185"/>
                  </a:lnTo>
                  <a:lnTo>
                    <a:pt x="287" y="188"/>
                  </a:lnTo>
                  <a:lnTo>
                    <a:pt x="287" y="191"/>
                  </a:lnTo>
                  <a:lnTo>
                    <a:pt x="287" y="194"/>
                  </a:lnTo>
                  <a:lnTo>
                    <a:pt x="287" y="197"/>
                  </a:lnTo>
                  <a:lnTo>
                    <a:pt x="285" y="197"/>
                  </a:lnTo>
                  <a:lnTo>
                    <a:pt x="285" y="200"/>
                  </a:lnTo>
                  <a:lnTo>
                    <a:pt x="285" y="203"/>
                  </a:lnTo>
                  <a:lnTo>
                    <a:pt x="282" y="203"/>
                  </a:lnTo>
                  <a:lnTo>
                    <a:pt x="282" y="205"/>
                  </a:lnTo>
                  <a:lnTo>
                    <a:pt x="279" y="205"/>
                  </a:lnTo>
                  <a:lnTo>
                    <a:pt x="279" y="208"/>
                  </a:lnTo>
                  <a:lnTo>
                    <a:pt x="279" y="211"/>
                  </a:lnTo>
                  <a:lnTo>
                    <a:pt x="276" y="211"/>
                  </a:lnTo>
                  <a:lnTo>
                    <a:pt x="276" y="214"/>
                  </a:lnTo>
                  <a:lnTo>
                    <a:pt x="273" y="214"/>
                  </a:lnTo>
                  <a:lnTo>
                    <a:pt x="273" y="217"/>
                  </a:lnTo>
                  <a:lnTo>
                    <a:pt x="270" y="217"/>
                  </a:lnTo>
                  <a:lnTo>
                    <a:pt x="270" y="220"/>
                  </a:lnTo>
                  <a:lnTo>
                    <a:pt x="270" y="223"/>
                  </a:lnTo>
                  <a:lnTo>
                    <a:pt x="267" y="223"/>
                  </a:lnTo>
                  <a:lnTo>
                    <a:pt x="267" y="226"/>
                  </a:lnTo>
                  <a:lnTo>
                    <a:pt x="264" y="226"/>
                  </a:lnTo>
                  <a:lnTo>
                    <a:pt x="264" y="229"/>
                  </a:lnTo>
                  <a:lnTo>
                    <a:pt x="261" y="229"/>
                  </a:lnTo>
                  <a:lnTo>
                    <a:pt x="261" y="232"/>
                  </a:lnTo>
                  <a:lnTo>
                    <a:pt x="258" y="232"/>
                  </a:lnTo>
                  <a:lnTo>
                    <a:pt x="258" y="235"/>
                  </a:lnTo>
                  <a:lnTo>
                    <a:pt x="255" y="235"/>
                  </a:lnTo>
                  <a:lnTo>
                    <a:pt x="255" y="238"/>
                  </a:lnTo>
                  <a:lnTo>
                    <a:pt x="252" y="238"/>
                  </a:lnTo>
                  <a:lnTo>
                    <a:pt x="252" y="241"/>
                  </a:lnTo>
                  <a:lnTo>
                    <a:pt x="249" y="241"/>
                  </a:lnTo>
                  <a:lnTo>
                    <a:pt x="249" y="244"/>
                  </a:lnTo>
                  <a:lnTo>
                    <a:pt x="246" y="244"/>
                  </a:lnTo>
                  <a:lnTo>
                    <a:pt x="246" y="247"/>
                  </a:lnTo>
                  <a:lnTo>
                    <a:pt x="246" y="249"/>
                  </a:lnTo>
                  <a:lnTo>
                    <a:pt x="243" y="252"/>
                  </a:lnTo>
                  <a:lnTo>
                    <a:pt x="243" y="255"/>
                  </a:lnTo>
                  <a:lnTo>
                    <a:pt x="243" y="258"/>
                  </a:lnTo>
                  <a:lnTo>
                    <a:pt x="243" y="261"/>
                  </a:lnTo>
                  <a:lnTo>
                    <a:pt x="241" y="261"/>
                  </a:lnTo>
                  <a:lnTo>
                    <a:pt x="241" y="264"/>
                  </a:lnTo>
                  <a:lnTo>
                    <a:pt x="238" y="264"/>
                  </a:lnTo>
                  <a:lnTo>
                    <a:pt x="235" y="264"/>
                  </a:lnTo>
                  <a:lnTo>
                    <a:pt x="235" y="267"/>
                  </a:lnTo>
                  <a:lnTo>
                    <a:pt x="232" y="267"/>
                  </a:lnTo>
                  <a:lnTo>
                    <a:pt x="229" y="267"/>
                  </a:lnTo>
                  <a:lnTo>
                    <a:pt x="229" y="270"/>
                  </a:lnTo>
                  <a:lnTo>
                    <a:pt x="226" y="270"/>
                  </a:lnTo>
                  <a:lnTo>
                    <a:pt x="223" y="270"/>
                  </a:lnTo>
                  <a:lnTo>
                    <a:pt x="223" y="273"/>
                  </a:lnTo>
                  <a:lnTo>
                    <a:pt x="220" y="273"/>
                  </a:lnTo>
                  <a:lnTo>
                    <a:pt x="217" y="273"/>
                  </a:lnTo>
                  <a:lnTo>
                    <a:pt x="214" y="273"/>
                  </a:lnTo>
                  <a:lnTo>
                    <a:pt x="214" y="276"/>
                  </a:lnTo>
                  <a:lnTo>
                    <a:pt x="211" y="276"/>
                  </a:lnTo>
                  <a:lnTo>
                    <a:pt x="208" y="276"/>
                  </a:lnTo>
                  <a:lnTo>
                    <a:pt x="205" y="276"/>
                  </a:lnTo>
                  <a:lnTo>
                    <a:pt x="205" y="279"/>
                  </a:lnTo>
                  <a:lnTo>
                    <a:pt x="202" y="279"/>
                  </a:lnTo>
                  <a:lnTo>
                    <a:pt x="199" y="279"/>
                  </a:lnTo>
                  <a:lnTo>
                    <a:pt x="197" y="279"/>
                  </a:lnTo>
                  <a:lnTo>
                    <a:pt x="194" y="279"/>
                  </a:lnTo>
                  <a:lnTo>
                    <a:pt x="194" y="282"/>
                  </a:lnTo>
                  <a:lnTo>
                    <a:pt x="194" y="279"/>
                  </a:lnTo>
                  <a:lnTo>
                    <a:pt x="194" y="282"/>
                  </a:lnTo>
                  <a:lnTo>
                    <a:pt x="191" y="282"/>
                  </a:lnTo>
                  <a:lnTo>
                    <a:pt x="188" y="282"/>
                  </a:lnTo>
                  <a:lnTo>
                    <a:pt x="185" y="282"/>
                  </a:lnTo>
                  <a:lnTo>
                    <a:pt x="185" y="285"/>
                  </a:lnTo>
                  <a:lnTo>
                    <a:pt x="182" y="285"/>
                  </a:lnTo>
                  <a:lnTo>
                    <a:pt x="179" y="285"/>
                  </a:lnTo>
                  <a:lnTo>
                    <a:pt x="176" y="285"/>
                  </a:lnTo>
                  <a:lnTo>
                    <a:pt x="173" y="285"/>
                  </a:lnTo>
                  <a:lnTo>
                    <a:pt x="170" y="285"/>
                  </a:lnTo>
                  <a:lnTo>
                    <a:pt x="170" y="288"/>
                  </a:lnTo>
                  <a:lnTo>
                    <a:pt x="167" y="288"/>
                  </a:lnTo>
                  <a:lnTo>
                    <a:pt x="164" y="288"/>
                  </a:lnTo>
                  <a:lnTo>
                    <a:pt x="161" y="288"/>
                  </a:lnTo>
                  <a:lnTo>
                    <a:pt x="158" y="288"/>
                  </a:lnTo>
                  <a:lnTo>
                    <a:pt x="155" y="288"/>
                  </a:lnTo>
                  <a:lnTo>
                    <a:pt x="153" y="288"/>
                  </a:lnTo>
                  <a:lnTo>
                    <a:pt x="150" y="288"/>
                  </a:lnTo>
                  <a:lnTo>
                    <a:pt x="150" y="290"/>
                  </a:lnTo>
                  <a:lnTo>
                    <a:pt x="147" y="290"/>
                  </a:lnTo>
                  <a:lnTo>
                    <a:pt x="144" y="290"/>
                  </a:lnTo>
                  <a:lnTo>
                    <a:pt x="141" y="290"/>
                  </a:lnTo>
                  <a:lnTo>
                    <a:pt x="138" y="290"/>
                  </a:lnTo>
                  <a:lnTo>
                    <a:pt x="135" y="290"/>
                  </a:lnTo>
                  <a:lnTo>
                    <a:pt x="132" y="290"/>
                  </a:lnTo>
                  <a:lnTo>
                    <a:pt x="129" y="290"/>
                  </a:lnTo>
                  <a:lnTo>
                    <a:pt x="126" y="293"/>
                  </a:lnTo>
                  <a:lnTo>
                    <a:pt x="123" y="293"/>
                  </a:lnTo>
                  <a:lnTo>
                    <a:pt x="120" y="293"/>
                  </a:lnTo>
                  <a:lnTo>
                    <a:pt x="117" y="293"/>
                  </a:lnTo>
                  <a:lnTo>
                    <a:pt x="114" y="293"/>
                  </a:lnTo>
                  <a:lnTo>
                    <a:pt x="111" y="293"/>
                  </a:lnTo>
                  <a:lnTo>
                    <a:pt x="109" y="293"/>
                  </a:lnTo>
                  <a:lnTo>
                    <a:pt x="106" y="293"/>
                  </a:lnTo>
                  <a:lnTo>
                    <a:pt x="106" y="296"/>
                  </a:lnTo>
                  <a:lnTo>
                    <a:pt x="103" y="296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97" y="296"/>
                  </a:lnTo>
                  <a:lnTo>
                    <a:pt x="94" y="296"/>
                  </a:lnTo>
                  <a:lnTo>
                    <a:pt x="91" y="296"/>
                  </a:lnTo>
                  <a:lnTo>
                    <a:pt x="88" y="296"/>
                  </a:lnTo>
                  <a:lnTo>
                    <a:pt x="85" y="296"/>
                  </a:lnTo>
                  <a:lnTo>
                    <a:pt x="85" y="293"/>
                  </a:lnTo>
                  <a:lnTo>
                    <a:pt x="82" y="293"/>
                  </a:lnTo>
                  <a:lnTo>
                    <a:pt x="79" y="293"/>
                  </a:lnTo>
                  <a:lnTo>
                    <a:pt x="79" y="296"/>
                  </a:lnTo>
                  <a:lnTo>
                    <a:pt x="76" y="296"/>
                  </a:lnTo>
                  <a:lnTo>
                    <a:pt x="73" y="296"/>
                  </a:lnTo>
                  <a:lnTo>
                    <a:pt x="73" y="293"/>
                  </a:lnTo>
                  <a:lnTo>
                    <a:pt x="70" y="293"/>
                  </a:lnTo>
                  <a:lnTo>
                    <a:pt x="67" y="293"/>
                  </a:lnTo>
                  <a:lnTo>
                    <a:pt x="65" y="293"/>
                  </a:lnTo>
                  <a:lnTo>
                    <a:pt x="62" y="293"/>
                  </a:lnTo>
                  <a:lnTo>
                    <a:pt x="62" y="290"/>
                  </a:lnTo>
                  <a:lnTo>
                    <a:pt x="59" y="290"/>
                  </a:lnTo>
                  <a:lnTo>
                    <a:pt x="56" y="290"/>
                  </a:lnTo>
                  <a:lnTo>
                    <a:pt x="59" y="290"/>
                  </a:lnTo>
                  <a:lnTo>
                    <a:pt x="56" y="290"/>
                  </a:lnTo>
                  <a:lnTo>
                    <a:pt x="56" y="288"/>
                  </a:lnTo>
                  <a:lnTo>
                    <a:pt x="53" y="288"/>
                  </a:lnTo>
                  <a:lnTo>
                    <a:pt x="56" y="288"/>
                  </a:lnTo>
                  <a:lnTo>
                    <a:pt x="53" y="288"/>
                  </a:lnTo>
                  <a:lnTo>
                    <a:pt x="53" y="285"/>
                  </a:lnTo>
                  <a:lnTo>
                    <a:pt x="50" y="285"/>
                  </a:lnTo>
                  <a:lnTo>
                    <a:pt x="50" y="282"/>
                  </a:lnTo>
                  <a:lnTo>
                    <a:pt x="50" y="285"/>
                  </a:lnTo>
                  <a:lnTo>
                    <a:pt x="47" y="282"/>
                  </a:lnTo>
                  <a:lnTo>
                    <a:pt x="44" y="282"/>
                  </a:lnTo>
                  <a:lnTo>
                    <a:pt x="44" y="285"/>
                  </a:lnTo>
                  <a:lnTo>
                    <a:pt x="41" y="285"/>
                  </a:lnTo>
                  <a:lnTo>
                    <a:pt x="44" y="285"/>
                  </a:lnTo>
                  <a:lnTo>
                    <a:pt x="44" y="288"/>
                  </a:lnTo>
                  <a:lnTo>
                    <a:pt x="44" y="290"/>
                  </a:lnTo>
                  <a:lnTo>
                    <a:pt x="47" y="290"/>
                  </a:lnTo>
                  <a:lnTo>
                    <a:pt x="47" y="293"/>
                  </a:lnTo>
                  <a:lnTo>
                    <a:pt x="47" y="296"/>
                  </a:lnTo>
                  <a:lnTo>
                    <a:pt x="44" y="296"/>
                  </a:lnTo>
                  <a:lnTo>
                    <a:pt x="44" y="299"/>
                  </a:lnTo>
                  <a:lnTo>
                    <a:pt x="44" y="302"/>
                  </a:lnTo>
                  <a:lnTo>
                    <a:pt x="44" y="305"/>
                  </a:lnTo>
                  <a:lnTo>
                    <a:pt x="47" y="305"/>
                  </a:lnTo>
                  <a:lnTo>
                    <a:pt x="47" y="308"/>
                  </a:lnTo>
                  <a:lnTo>
                    <a:pt x="47" y="305"/>
                  </a:lnTo>
                  <a:lnTo>
                    <a:pt x="47" y="308"/>
                  </a:lnTo>
                  <a:lnTo>
                    <a:pt x="47" y="305"/>
                  </a:lnTo>
                  <a:lnTo>
                    <a:pt x="44" y="305"/>
                  </a:lnTo>
                  <a:lnTo>
                    <a:pt x="44" y="308"/>
                  </a:lnTo>
                  <a:lnTo>
                    <a:pt x="47" y="308"/>
                  </a:lnTo>
                  <a:lnTo>
                    <a:pt x="50" y="308"/>
                  </a:lnTo>
                  <a:lnTo>
                    <a:pt x="53" y="308"/>
                  </a:lnTo>
                  <a:lnTo>
                    <a:pt x="53" y="311"/>
                  </a:lnTo>
                  <a:lnTo>
                    <a:pt x="56" y="311"/>
                  </a:lnTo>
                  <a:lnTo>
                    <a:pt x="56" y="314"/>
                  </a:lnTo>
                  <a:lnTo>
                    <a:pt x="53" y="314"/>
                  </a:lnTo>
                  <a:lnTo>
                    <a:pt x="53" y="311"/>
                  </a:lnTo>
                  <a:lnTo>
                    <a:pt x="50" y="311"/>
                  </a:lnTo>
                  <a:lnTo>
                    <a:pt x="50" y="308"/>
                  </a:lnTo>
                  <a:lnTo>
                    <a:pt x="47" y="308"/>
                  </a:lnTo>
                  <a:lnTo>
                    <a:pt x="47" y="311"/>
                  </a:lnTo>
                  <a:lnTo>
                    <a:pt x="47" y="308"/>
                  </a:lnTo>
                  <a:lnTo>
                    <a:pt x="47" y="311"/>
                  </a:lnTo>
                  <a:lnTo>
                    <a:pt x="50" y="311"/>
                  </a:lnTo>
                  <a:lnTo>
                    <a:pt x="47" y="311"/>
                  </a:lnTo>
                  <a:lnTo>
                    <a:pt x="47" y="314"/>
                  </a:lnTo>
                  <a:lnTo>
                    <a:pt x="50" y="314"/>
                  </a:lnTo>
                  <a:lnTo>
                    <a:pt x="47" y="314"/>
                  </a:lnTo>
                  <a:lnTo>
                    <a:pt x="50" y="314"/>
                  </a:lnTo>
                  <a:lnTo>
                    <a:pt x="53" y="314"/>
                  </a:lnTo>
                  <a:lnTo>
                    <a:pt x="53" y="317"/>
                  </a:lnTo>
                  <a:lnTo>
                    <a:pt x="56" y="317"/>
                  </a:lnTo>
                  <a:lnTo>
                    <a:pt x="56" y="320"/>
                  </a:lnTo>
                  <a:lnTo>
                    <a:pt x="53" y="320"/>
                  </a:lnTo>
                  <a:lnTo>
                    <a:pt x="53" y="323"/>
                  </a:lnTo>
                  <a:lnTo>
                    <a:pt x="53" y="326"/>
                  </a:lnTo>
                  <a:lnTo>
                    <a:pt x="53" y="329"/>
                  </a:lnTo>
                  <a:lnTo>
                    <a:pt x="53" y="332"/>
                  </a:lnTo>
                  <a:lnTo>
                    <a:pt x="53" y="334"/>
                  </a:lnTo>
                  <a:lnTo>
                    <a:pt x="53" y="337"/>
                  </a:lnTo>
                  <a:lnTo>
                    <a:pt x="50" y="337"/>
                  </a:lnTo>
                  <a:lnTo>
                    <a:pt x="47" y="337"/>
                  </a:lnTo>
                  <a:lnTo>
                    <a:pt x="44" y="337"/>
                  </a:lnTo>
                  <a:lnTo>
                    <a:pt x="44" y="340"/>
                  </a:lnTo>
                  <a:lnTo>
                    <a:pt x="44" y="343"/>
                  </a:lnTo>
                  <a:lnTo>
                    <a:pt x="41" y="343"/>
                  </a:lnTo>
                  <a:lnTo>
                    <a:pt x="44" y="343"/>
                  </a:lnTo>
                  <a:lnTo>
                    <a:pt x="41" y="343"/>
                  </a:lnTo>
                  <a:lnTo>
                    <a:pt x="44" y="343"/>
                  </a:lnTo>
                  <a:lnTo>
                    <a:pt x="44" y="346"/>
                  </a:lnTo>
                  <a:lnTo>
                    <a:pt x="41" y="346"/>
                  </a:lnTo>
                  <a:lnTo>
                    <a:pt x="44" y="346"/>
                  </a:lnTo>
                  <a:lnTo>
                    <a:pt x="41" y="346"/>
                  </a:lnTo>
                  <a:lnTo>
                    <a:pt x="41" y="349"/>
                  </a:lnTo>
                  <a:lnTo>
                    <a:pt x="41" y="352"/>
                  </a:lnTo>
                  <a:lnTo>
                    <a:pt x="44" y="352"/>
                  </a:lnTo>
                  <a:lnTo>
                    <a:pt x="41" y="355"/>
                  </a:lnTo>
                  <a:lnTo>
                    <a:pt x="41" y="358"/>
                  </a:lnTo>
                  <a:lnTo>
                    <a:pt x="38" y="358"/>
                  </a:lnTo>
                  <a:lnTo>
                    <a:pt x="38" y="361"/>
                  </a:lnTo>
                  <a:lnTo>
                    <a:pt x="35" y="361"/>
                  </a:lnTo>
                  <a:lnTo>
                    <a:pt x="35" y="364"/>
                  </a:lnTo>
                  <a:lnTo>
                    <a:pt x="38" y="364"/>
                  </a:lnTo>
                  <a:lnTo>
                    <a:pt x="38" y="367"/>
                  </a:lnTo>
                  <a:lnTo>
                    <a:pt x="38" y="370"/>
                  </a:lnTo>
                  <a:lnTo>
                    <a:pt x="41" y="370"/>
                  </a:lnTo>
                  <a:lnTo>
                    <a:pt x="41" y="373"/>
                  </a:lnTo>
                  <a:lnTo>
                    <a:pt x="44" y="373"/>
                  </a:lnTo>
                  <a:lnTo>
                    <a:pt x="47" y="373"/>
                  </a:lnTo>
                  <a:lnTo>
                    <a:pt x="47" y="376"/>
                  </a:lnTo>
                  <a:lnTo>
                    <a:pt x="47" y="378"/>
                  </a:lnTo>
                  <a:lnTo>
                    <a:pt x="47" y="381"/>
                  </a:lnTo>
                  <a:lnTo>
                    <a:pt x="44" y="381"/>
                  </a:lnTo>
                  <a:lnTo>
                    <a:pt x="44" y="384"/>
                  </a:lnTo>
                  <a:lnTo>
                    <a:pt x="44" y="387"/>
                  </a:lnTo>
                  <a:lnTo>
                    <a:pt x="41" y="387"/>
                  </a:lnTo>
                  <a:lnTo>
                    <a:pt x="41" y="390"/>
                  </a:lnTo>
                  <a:lnTo>
                    <a:pt x="41" y="393"/>
                  </a:lnTo>
                  <a:lnTo>
                    <a:pt x="38" y="393"/>
                  </a:lnTo>
                  <a:lnTo>
                    <a:pt x="35" y="393"/>
                  </a:lnTo>
                  <a:lnTo>
                    <a:pt x="32" y="393"/>
                  </a:lnTo>
                  <a:lnTo>
                    <a:pt x="32" y="396"/>
                  </a:lnTo>
                  <a:lnTo>
                    <a:pt x="29" y="396"/>
                  </a:lnTo>
                  <a:lnTo>
                    <a:pt x="26" y="396"/>
                  </a:lnTo>
                  <a:lnTo>
                    <a:pt x="26" y="399"/>
                  </a:lnTo>
                  <a:lnTo>
                    <a:pt x="23" y="399"/>
                  </a:lnTo>
                  <a:lnTo>
                    <a:pt x="23" y="396"/>
                  </a:lnTo>
                  <a:lnTo>
                    <a:pt x="20" y="396"/>
                  </a:lnTo>
                  <a:lnTo>
                    <a:pt x="20" y="393"/>
                  </a:lnTo>
                  <a:lnTo>
                    <a:pt x="20" y="390"/>
                  </a:lnTo>
                  <a:lnTo>
                    <a:pt x="18" y="390"/>
                  </a:lnTo>
                  <a:lnTo>
                    <a:pt x="18" y="387"/>
                  </a:lnTo>
                  <a:lnTo>
                    <a:pt x="15" y="387"/>
                  </a:lnTo>
                  <a:lnTo>
                    <a:pt x="15" y="384"/>
                  </a:lnTo>
                  <a:lnTo>
                    <a:pt x="12" y="384"/>
                  </a:lnTo>
                  <a:lnTo>
                    <a:pt x="9" y="384"/>
                  </a:lnTo>
                  <a:lnTo>
                    <a:pt x="9" y="381"/>
                  </a:lnTo>
                  <a:lnTo>
                    <a:pt x="6" y="381"/>
                  </a:lnTo>
                  <a:lnTo>
                    <a:pt x="3" y="381"/>
                  </a:lnTo>
                  <a:lnTo>
                    <a:pt x="0" y="381"/>
                  </a:lnTo>
                  <a:lnTo>
                    <a:pt x="0" y="378"/>
                  </a:lnTo>
                  <a:lnTo>
                    <a:pt x="0" y="373"/>
                  </a:lnTo>
                  <a:lnTo>
                    <a:pt x="0" y="370"/>
                  </a:lnTo>
                  <a:lnTo>
                    <a:pt x="0" y="367"/>
                  </a:lnTo>
                  <a:lnTo>
                    <a:pt x="0" y="364"/>
                  </a:lnTo>
                  <a:lnTo>
                    <a:pt x="0" y="361"/>
                  </a:lnTo>
                  <a:lnTo>
                    <a:pt x="0" y="358"/>
                  </a:lnTo>
                  <a:lnTo>
                    <a:pt x="0" y="355"/>
                  </a:lnTo>
                  <a:lnTo>
                    <a:pt x="0" y="343"/>
                  </a:lnTo>
                  <a:lnTo>
                    <a:pt x="0" y="340"/>
                  </a:lnTo>
                  <a:lnTo>
                    <a:pt x="0" y="337"/>
                  </a:lnTo>
                  <a:lnTo>
                    <a:pt x="0" y="334"/>
                  </a:lnTo>
                  <a:lnTo>
                    <a:pt x="0" y="329"/>
                  </a:lnTo>
                  <a:lnTo>
                    <a:pt x="0" y="326"/>
                  </a:lnTo>
                  <a:lnTo>
                    <a:pt x="0" y="323"/>
                  </a:lnTo>
                  <a:lnTo>
                    <a:pt x="0" y="320"/>
                  </a:lnTo>
                  <a:lnTo>
                    <a:pt x="0" y="314"/>
                  </a:lnTo>
                  <a:lnTo>
                    <a:pt x="0" y="311"/>
                  </a:lnTo>
                  <a:lnTo>
                    <a:pt x="3" y="308"/>
                  </a:lnTo>
                  <a:lnTo>
                    <a:pt x="0" y="308"/>
                  </a:lnTo>
                  <a:lnTo>
                    <a:pt x="3" y="302"/>
                  </a:lnTo>
                  <a:lnTo>
                    <a:pt x="3" y="299"/>
                  </a:lnTo>
                  <a:lnTo>
                    <a:pt x="3" y="296"/>
                  </a:lnTo>
                  <a:lnTo>
                    <a:pt x="3" y="293"/>
                  </a:lnTo>
                  <a:lnTo>
                    <a:pt x="3" y="288"/>
                  </a:lnTo>
                  <a:lnTo>
                    <a:pt x="3" y="285"/>
                  </a:lnTo>
                  <a:lnTo>
                    <a:pt x="3" y="282"/>
                  </a:lnTo>
                  <a:lnTo>
                    <a:pt x="3" y="279"/>
                  </a:lnTo>
                  <a:lnTo>
                    <a:pt x="3" y="273"/>
                  </a:lnTo>
                  <a:lnTo>
                    <a:pt x="3" y="270"/>
                  </a:lnTo>
                  <a:lnTo>
                    <a:pt x="3" y="267"/>
                  </a:lnTo>
                  <a:lnTo>
                    <a:pt x="3" y="261"/>
                  </a:lnTo>
                  <a:lnTo>
                    <a:pt x="3" y="258"/>
                  </a:lnTo>
                  <a:lnTo>
                    <a:pt x="3" y="255"/>
                  </a:lnTo>
                  <a:lnTo>
                    <a:pt x="3" y="252"/>
                  </a:lnTo>
                  <a:lnTo>
                    <a:pt x="3" y="249"/>
                  </a:lnTo>
                  <a:lnTo>
                    <a:pt x="3" y="247"/>
                  </a:lnTo>
                  <a:lnTo>
                    <a:pt x="3" y="244"/>
                  </a:lnTo>
                  <a:lnTo>
                    <a:pt x="3" y="241"/>
                  </a:lnTo>
                  <a:lnTo>
                    <a:pt x="3" y="238"/>
                  </a:lnTo>
                  <a:lnTo>
                    <a:pt x="3" y="232"/>
                  </a:lnTo>
                  <a:lnTo>
                    <a:pt x="3" y="229"/>
                  </a:lnTo>
                  <a:lnTo>
                    <a:pt x="3" y="226"/>
                  </a:lnTo>
                  <a:lnTo>
                    <a:pt x="3" y="223"/>
                  </a:lnTo>
                  <a:lnTo>
                    <a:pt x="3" y="220"/>
                  </a:lnTo>
                  <a:lnTo>
                    <a:pt x="3" y="217"/>
                  </a:lnTo>
                  <a:lnTo>
                    <a:pt x="3" y="214"/>
                  </a:lnTo>
                  <a:lnTo>
                    <a:pt x="3" y="211"/>
                  </a:lnTo>
                  <a:lnTo>
                    <a:pt x="3" y="205"/>
                  </a:lnTo>
                  <a:lnTo>
                    <a:pt x="3" y="203"/>
                  </a:lnTo>
                  <a:lnTo>
                    <a:pt x="6" y="200"/>
                  </a:lnTo>
                  <a:lnTo>
                    <a:pt x="6" y="197"/>
                  </a:lnTo>
                  <a:lnTo>
                    <a:pt x="6" y="191"/>
                  </a:lnTo>
                  <a:lnTo>
                    <a:pt x="6" y="188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6" y="173"/>
                  </a:lnTo>
                  <a:lnTo>
                    <a:pt x="6" y="170"/>
                  </a:lnTo>
                  <a:lnTo>
                    <a:pt x="6" y="164"/>
                  </a:lnTo>
                  <a:lnTo>
                    <a:pt x="6" y="161"/>
                  </a:lnTo>
                  <a:lnTo>
                    <a:pt x="6" y="159"/>
                  </a:lnTo>
                  <a:lnTo>
                    <a:pt x="6" y="156"/>
                  </a:lnTo>
                  <a:lnTo>
                    <a:pt x="6" y="150"/>
                  </a:lnTo>
                  <a:lnTo>
                    <a:pt x="6" y="147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6" y="138"/>
                  </a:lnTo>
                  <a:lnTo>
                    <a:pt x="6" y="135"/>
                  </a:lnTo>
                  <a:lnTo>
                    <a:pt x="6" y="132"/>
                  </a:lnTo>
                  <a:lnTo>
                    <a:pt x="6" y="129"/>
                  </a:lnTo>
                  <a:lnTo>
                    <a:pt x="6" y="126"/>
                  </a:lnTo>
                  <a:lnTo>
                    <a:pt x="6" y="123"/>
                  </a:lnTo>
                  <a:lnTo>
                    <a:pt x="6" y="120"/>
                  </a:lnTo>
                  <a:lnTo>
                    <a:pt x="6" y="117"/>
                  </a:lnTo>
                  <a:lnTo>
                    <a:pt x="6" y="115"/>
                  </a:lnTo>
                  <a:lnTo>
                    <a:pt x="6" y="112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6" y="100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9" y="91"/>
                  </a:lnTo>
                  <a:lnTo>
                    <a:pt x="9" y="88"/>
                  </a:lnTo>
                  <a:lnTo>
                    <a:pt x="9" y="85"/>
                  </a:lnTo>
                  <a:lnTo>
                    <a:pt x="9" y="82"/>
                  </a:lnTo>
                  <a:lnTo>
                    <a:pt x="9" y="79"/>
                  </a:lnTo>
                  <a:lnTo>
                    <a:pt x="9" y="76"/>
                  </a:lnTo>
                  <a:lnTo>
                    <a:pt x="9" y="73"/>
                  </a:lnTo>
                  <a:lnTo>
                    <a:pt x="9" y="71"/>
                  </a:lnTo>
                  <a:lnTo>
                    <a:pt x="9" y="68"/>
                  </a:lnTo>
                  <a:lnTo>
                    <a:pt x="9" y="65"/>
                  </a:lnTo>
                  <a:lnTo>
                    <a:pt x="9" y="59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12" y="53"/>
                  </a:lnTo>
                  <a:lnTo>
                    <a:pt x="15" y="53"/>
                  </a:lnTo>
                  <a:lnTo>
                    <a:pt x="18" y="53"/>
                  </a:lnTo>
                  <a:lnTo>
                    <a:pt x="20" y="53"/>
                  </a:lnTo>
                  <a:lnTo>
                    <a:pt x="23" y="53"/>
                  </a:lnTo>
                  <a:lnTo>
                    <a:pt x="26" y="53"/>
                  </a:lnTo>
                  <a:lnTo>
                    <a:pt x="29" y="53"/>
                  </a:lnTo>
                  <a:lnTo>
                    <a:pt x="35" y="53"/>
                  </a:lnTo>
                  <a:lnTo>
                    <a:pt x="38" y="53"/>
                  </a:lnTo>
                  <a:lnTo>
                    <a:pt x="41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3" y="53"/>
                  </a:lnTo>
                  <a:lnTo>
                    <a:pt x="56" y="53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67" y="53"/>
                  </a:lnTo>
                  <a:lnTo>
                    <a:pt x="70" y="53"/>
                  </a:lnTo>
                  <a:lnTo>
                    <a:pt x="76" y="53"/>
                  </a:lnTo>
                  <a:lnTo>
                    <a:pt x="79" y="56"/>
                  </a:lnTo>
                  <a:lnTo>
                    <a:pt x="82" y="53"/>
                  </a:lnTo>
                  <a:lnTo>
                    <a:pt x="82" y="50"/>
                  </a:lnTo>
                  <a:lnTo>
                    <a:pt x="85" y="50"/>
                  </a:lnTo>
                  <a:lnTo>
                    <a:pt x="88" y="47"/>
                  </a:lnTo>
                  <a:lnTo>
                    <a:pt x="91" y="44"/>
                  </a:lnTo>
                  <a:lnTo>
                    <a:pt x="94" y="41"/>
                  </a:lnTo>
                  <a:lnTo>
                    <a:pt x="97" y="38"/>
                  </a:lnTo>
                  <a:lnTo>
                    <a:pt x="97" y="35"/>
                  </a:lnTo>
                  <a:lnTo>
                    <a:pt x="100" y="35"/>
                  </a:lnTo>
                  <a:lnTo>
                    <a:pt x="100" y="32"/>
                  </a:lnTo>
                  <a:lnTo>
                    <a:pt x="103" y="30"/>
                  </a:lnTo>
                  <a:lnTo>
                    <a:pt x="106" y="30"/>
                  </a:lnTo>
                  <a:lnTo>
                    <a:pt x="106" y="27"/>
                  </a:lnTo>
                  <a:lnTo>
                    <a:pt x="109" y="27"/>
                  </a:lnTo>
                  <a:lnTo>
                    <a:pt x="109" y="24"/>
                  </a:lnTo>
                  <a:lnTo>
                    <a:pt x="111" y="24"/>
                  </a:lnTo>
                  <a:lnTo>
                    <a:pt x="114" y="21"/>
                  </a:lnTo>
                  <a:lnTo>
                    <a:pt x="117" y="18"/>
                  </a:lnTo>
                  <a:lnTo>
                    <a:pt x="117" y="15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3" y="15"/>
                  </a:lnTo>
                  <a:lnTo>
                    <a:pt x="126" y="15"/>
                  </a:lnTo>
                  <a:lnTo>
                    <a:pt x="129" y="15"/>
                  </a:lnTo>
                  <a:lnTo>
                    <a:pt x="129" y="18"/>
                  </a:lnTo>
                  <a:lnTo>
                    <a:pt x="132" y="18"/>
                  </a:lnTo>
                  <a:lnTo>
                    <a:pt x="135" y="18"/>
                  </a:lnTo>
                  <a:lnTo>
                    <a:pt x="138" y="18"/>
                  </a:lnTo>
                  <a:lnTo>
                    <a:pt x="138" y="15"/>
                  </a:lnTo>
                  <a:lnTo>
                    <a:pt x="138" y="12"/>
                  </a:lnTo>
                  <a:lnTo>
                    <a:pt x="138" y="9"/>
                  </a:lnTo>
                  <a:lnTo>
                    <a:pt x="141" y="9"/>
                  </a:lnTo>
                  <a:lnTo>
                    <a:pt x="144" y="9"/>
                  </a:lnTo>
                  <a:lnTo>
                    <a:pt x="144" y="6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 21"/>
            <p:cNvSpPr>
              <a:spLocks/>
            </p:cNvSpPr>
            <p:nvPr/>
          </p:nvSpPr>
          <p:spPr bwMode="auto">
            <a:xfrm>
              <a:off x="958941" y="3085933"/>
              <a:ext cx="19027" cy="14010"/>
            </a:xfrm>
            <a:custGeom>
              <a:avLst/>
              <a:gdLst>
                <a:gd name="T0" fmla="*/ 2147483647 w 9"/>
                <a:gd name="T1" fmla="*/ 2147483647 h 8"/>
                <a:gd name="T2" fmla="*/ 2147483647 w 9"/>
                <a:gd name="T3" fmla="*/ 2147483647 h 8"/>
                <a:gd name="T4" fmla="*/ 2147483647 w 9"/>
                <a:gd name="T5" fmla="*/ 2147483647 h 8"/>
                <a:gd name="T6" fmla="*/ 2147483647 w 9"/>
                <a:gd name="T7" fmla="*/ 2147483647 h 8"/>
                <a:gd name="T8" fmla="*/ 2147483647 w 9"/>
                <a:gd name="T9" fmla="*/ 2147483647 h 8"/>
                <a:gd name="T10" fmla="*/ 0 w 9"/>
                <a:gd name="T11" fmla="*/ 2147483647 h 8"/>
                <a:gd name="T12" fmla="*/ 0 w 9"/>
                <a:gd name="T13" fmla="*/ 2147483647 h 8"/>
                <a:gd name="T14" fmla="*/ 0 w 9"/>
                <a:gd name="T15" fmla="*/ 2147483647 h 8"/>
                <a:gd name="T16" fmla="*/ 0 w 9"/>
                <a:gd name="T17" fmla="*/ 0 h 8"/>
                <a:gd name="T18" fmla="*/ 2147483647 w 9"/>
                <a:gd name="T19" fmla="*/ 0 h 8"/>
                <a:gd name="T20" fmla="*/ 2147483647 w 9"/>
                <a:gd name="T21" fmla="*/ 0 h 8"/>
                <a:gd name="T22" fmla="*/ 2147483647 w 9"/>
                <a:gd name="T23" fmla="*/ 2147483647 h 8"/>
                <a:gd name="T24" fmla="*/ 2147483647 w 9"/>
                <a:gd name="T25" fmla="*/ 2147483647 h 8"/>
                <a:gd name="T26" fmla="*/ 2147483647 w 9"/>
                <a:gd name="T27" fmla="*/ 2147483647 h 8"/>
                <a:gd name="T28" fmla="*/ 2147483647 w 9"/>
                <a:gd name="T29" fmla="*/ 2147483647 h 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"/>
                <a:gd name="T46" fmla="*/ 0 h 8"/>
                <a:gd name="T47" fmla="*/ 9 w 9"/>
                <a:gd name="T48" fmla="*/ 8 h 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" h="8">
                  <a:moveTo>
                    <a:pt x="6" y="5"/>
                  </a:moveTo>
                  <a:lnTo>
                    <a:pt x="6" y="8"/>
                  </a:lnTo>
                  <a:lnTo>
                    <a:pt x="6" y="5"/>
                  </a:lnTo>
                  <a:lnTo>
                    <a:pt x="3" y="5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9" y="2"/>
                  </a:lnTo>
                  <a:lnTo>
                    <a:pt x="9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Freeform 22"/>
            <p:cNvSpPr>
              <a:spLocks/>
            </p:cNvSpPr>
            <p:nvPr/>
          </p:nvSpPr>
          <p:spPr bwMode="auto">
            <a:xfrm>
              <a:off x="53942" y="3104613"/>
              <a:ext cx="453094" cy="398823"/>
            </a:xfrm>
            <a:custGeom>
              <a:avLst/>
              <a:gdLst>
                <a:gd name="T0" fmla="*/ 2147483647 w 209"/>
                <a:gd name="T1" fmla="*/ 0 h 226"/>
                <a:gd name="T2" fmla="*/ 2147483647 w 209"/>
                <a:gd name="T3" fmla="*/ 0 h 226"/>
                <a:gd name="T4" fmla="*/ 2147483647 w 209"/>
                <a:gd name="T5" fmla="*/ 0 h 226"/>
                <a:gd name="T6" fmla="*/ 2147483647 w 209"/>
                <a:gd name="T7" fmla="*/ 2147483647 h 226"/>
                <a:gd name="T8" fmla="*/ 2147483647 w 209"/>
                <a:gd name="T9" fmla="*/ 2147483647 h 226"/>
                <a:gd name="T10" fmla="*/ 2147483647 w 209"/>
                <a:gd name="T11" fmla="*/ 2147483647 h 226"/>
                <a:gd name="T12" fmla="*/ 2147483647 w 209"/>
                <a:gd name="T13" fmla="*/ 2147483647 h 226"/>
                <a:gd name="T14" fmla="*/ 2147483647 w 209"/>
                <a:gd name="T15" fmla="*/ 2147483647 h 226"/>
                <a:gd name="T16" fmla="*/ 2147483647 w 209"/>
                <a:gd name="T17" fmla="*/ 2147483647 h 226"/>
                <a:gd name="T18" fmla="*/ 2147483647 w 209"/>
                <a:gd name="T19" fmla="*/ 2147483647 h 226"/>
                <a:gd name="T20" fmla="*/ 2147483647 w 209"/>
                <a:gd name="T21" fmla="*/ 2147483647 h 226"/>
                <a:gd name="T22" fmla="*/ 2147483647 w 209"/>
                <a:gd name="T23" fmla="*/ 2147483647 h 226"/>
                <a:gd name="T24" fmla="*/ 2147483647 w 209"/>
                <a:gd name="T25" fmla="*/ 2147483647 h 226"/>
                <a:gd name="T26" fmla="*/ 2147483647 w 209"/>
                <a:gd name="T27" fmla="*/ 2147483647 h 226"/>
                <a:gd name="T28" fmla="*/ 2147483647 w 209"/>
                <a:gd name="T29" fmla="*/ 2147483647 h 226"/>
                <a:gd name="T30" fmla="*/ 2147483647 w 209"/>
                <a:gd name="T31" fmla="*/ 2147483647 h 226"/>
                <a:gd name="T32" fmla="*/ 2147483647 w 209"/>
                <a:gd name="T33" fmla="*/ 2147483647 h 226"/>
                <a:gd name="T34" fmla="*/ 2147483647 w 209"/>
                <a:gd name="T35" fmla="*/ 2147483647 h 226"/>
                <a:gd name="T36" fmla="*/ 2147483647 w 209"/>
                <a:gd name="T37" fmla="*/ 2147483647 h 226"/>
                <a:gd name="T38" fmla="*/ 2147483647 w 209"/>
                <a:gd name="T39" fmla="*/ 2147483647 h 226"/>
                <a:gd name="T40" fmla="*/ 2147483647 w 209"/>
                <a:gd name="T41" fmla="*/ 2147483647 h 226"/>
                <a:gd name="T42" fmla="*/ 2147483647 w 209"/>
                <a:gd name="T43" fmla="*/ 2147483647 h 226"/>
                <a:gd name="T44" fmla="*/ 2147483647 w 209"/>
                <a:gd name="T45" fmla="*/ 2147483647 h 226"/>
                <a:gd name="T46" fmla="*/ 2147483647 w 209"/>
                <a:gd name="T47" fmla="*/ 2147483647 h 226"/>
                <a:gd name="T48" fmla="*/ 2147483647 w 209"/>
                <a:gd name="T49" fmla="*/ 2147483647 h 226"/>
                <a:gd name="T50" fmla="*/ 2147483647 w 209"/>
                <a:gd name="T51" fmla="*/ 2147483647 h 226"/>
                <a:gd name="T52" fmla="*/ 2147483647 w 209"/>
                <a:gd name="T53" fmla="*/ 2147483647 h 226"/>
                <a:gd name="T54" fmla="*/ 2147483647 w 209"/>
                <a:gd name="T55" fmla="*/ 2147483647 h 226"/>
                <a:gd name="T56" fmla="*/ 2147483647 w 209"/>
                <a:gd name="T57" fmla="*/ 2147483647 h 226"/>
                <a:gd name="T58" fmla="*/ 2147483647 w 209"/>
                <a:gd name="T59" fmla="*/ 2147483647 h 226"/>
                <a:gd name="T60" fmla="*/ 2147483647 w 209"/>
                <a:gd name="T61" fmla="*/ 2147483647 h 226"/>
                <a:gd name="T62" fmla="*/ 2147483647 w 209"/>
                <a:gd name="T63" fmla="*/ 2147483647 h 226"/>
                <a:gd name="T64" fmla="*/ 2147483647 w 209"/>
                <a:gd name="T65" fmla="*/ 2147483647 h 226"/>
                <a:gd name="T66" fmla="*/ 2147483647 w 209"/>
                <a:gd name="T67" fmla="*/ 2147483647 h 226"/>
                <a:gd name="T68" fmla="*/ 2147483647 w 209"/>
                <a:gd name="T69" fmla="*/ 2147483647 h 226"/>
                <a:gd name="T70" fmla="*/ 2147483647 w 209"/>
                <a:gd name="T71" fmla="*/ 2147483647 h 226"/>
                <a:gd name="T72" fmla="*/ 2147483647 w 209"/>
                <a:gd name="T73" fmla="*/ 2147483647 h 226"/>
                <a:gd name="T74" fmla="*/ 2147483647 w 209"/>
                <a:gd name="T75" fmla="*/ 2147483647 h 226"/>
                <a:gd name="T76" fmla="*/ 2147483647 w 209"/>
                <a:gd name="T77" fmla="*/ 2147483647 h 226"/>
                <a:gd name="T78" fmla="*/ 2147483647 w 209"/>
                <a:gd name="T79" fmla="*/ 2147483647 h 226"/>
                <a:gd name="T80" fmla="*/ 2147483647 w 209"/>
                <a:gd name="T81" fmla="*/ 2147483647 h 226"/>
                <a:gd name="T82" fmla="*/ 2147483647 w 209"/>
                <a:gd name="T83" fmla="*/ 2147483647 h 226"/>
                <a:gd name="T84" fmla="*/ 2147483647 w 209"/>
                <a:gd name="T85" fmla="*/ 2147483647 h 226"/>
                <a:gd name="T86" fmla="*/ 2147483647 w 209"/>
                <a:gd name="T87" fmla="*/ 2147483647 h 226"/>
                <a:gd name="T88" fmla="*/ 2147483647 w 209"/>
                <a:gd name="T89" fmla="*/ 2147483647 h 226"/>
                <a:gd name="T90" fmla="*/ 2147483647 w 209"/>
                <a:gd name="T91" fmla="*/ 2147483647 h 226"/>
                <a:gd name="T92" fmla="*/ 0 w 209"/>
                <a:gd name="T93" fmla="*/ 2147483647 h 226"/>
                <a:gd name="T94" fmla="*/ 2147483647 w 209"/>
                <a:gd name="T95" fmla="*/ 2147483647 h 226"/>
                <a:gd name="T96" fmla="*/ 2147483647 w 209"/>
                <a:gd name="T97" fmla="*/ 2147483647 h 226"/>
                <a:gd name="T98" fmla="*/ 2147483647 w 209"/>
                <a:gd name="T99" fmla="*/ 2147483647 h 226"/>
                <a:gd name="T100" fmla="*/ 2147483647 w 209"/>
                <a:gd name="T101" fmla="*/ 2147483647 h 226"/>
                <a:gd name="T102" fmla="*/ 2147483647 w 209"/>
                <a:gd name="T103" fmla="*/ 2147483647 h 226"/>
                <a:gd name="T104" fmla="*/ 2147483647 w 209"/>
                <a:gd name="T105" fmla="*/ 2147483647 h 226"/>
                <a:gd name="T106" fmla="*/ 2147483647 w 209"/>
                <a:gd name="T107" fmla="*/ 2147483647 h 226"/>
                <a:gd name="T108" fmla="*/ 2147483647 w 209"/>
                <a:gd name="T109" fmla="*/ 2147483647 h 226"/>
                <a:gd name="T110" fmla="*/ 2147483647 w 209"/>
                <a:gd name="T111" fmla="*/ 2147483647 h 226"/>
                <a:gd name="T112" fmla="*/ 2147483647 w 209"/>
                <a:gd name="T113" fmla="*/ 2147483647 h 226"/>
                <a:gd name="T114" fmla="*/ 2147483647 w 209"/>
                <a:gd name="T115" fmla="*/ 2147483647 h 22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09"/>
                <a:gd name="T175" fmla="*/ 0 h 226"/>
                <a:gd name="T176" fmla="*/ 209 w 209"/>
                <a:gd name="T177" fmla="*/ 226 h 22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09" h="226">
                  <a:moveTo>
                    <a:pt x="135" y="0"/>
                  </a:moveTo>
                  <a:lnTo>
                    <a:pt x="138" y="0"/>
                  </a:lnTo>
                  <a:lnTo>
                    <a:pt x="141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59" y="0"/>
                  </a:lnTo>
                  <a:lnTo>
                    <a:pt x="162" y="0"/>
                  </a:lnTo>
                  <a:lnTo>
                    <a:pt x="165" y="0"/>
                  </a:lnTo>
                  <a:lnTo>
                    <a:pt x="168" y="0"/>
                  </a:lnTo>
                  <a:lnTo>
                    <a:pt x="171" y="0"/>
                  </a:lnTo>
                  <a:lnTo>
                    <a:pt x="174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2" y="0"/>
                  </a:lnTo>
                  <a:lnTo>
                    <a:pt x="185" y="0"/>
                  </a:lnTo>
                  <a:lnTo>
                    <a:pt x="188" y="0"/>
                  </a:lnTo>
                  <a:lnTo>
                    <a:pt x="191" y="3"/>
                  </a:lnTo>
                  <a:lnTo>
                    <a:pt x="194" y="3"/>
                  </a:lnTo>
                  <a:lnTo>
                    <a:pt x="197" y="3"/>
                  </a:lnTo>
                  <a:lnTo>
                    <a:pt x="200" y="3"/>
                  </a:lnTo>
                  <a:lnTo>
                    <a:pt x="203" y="3"/>
                  </a:lnTo>
                  <a:lnTo>
                    <a:pt x="209" y="3"/>
                  </a:lnTo>
                  <a:lnTo>
                    <a:pt x="209" y="6"/>
                  </a:lnTo>
                  <a:lnTo>
                    <a:pt x="209" y="9"/>
                  </a:lnTo>
                  <a:lnTo>
                    <a:pt x="206" y="9"/>
                  </a:lnTo>
                  <a:lnTo>
                    <a:pt x="206" y="12"/>
                  </a:lnTo>
                  <a:lnTo>
                    <a:pt x="206" y="15"/>
                  </a:lnTo>
                  <a:lnTo>
                    <a:pt x="206" y="18"/>
                  </a:lnTo>
                  <a:lnTo>
                    <a:pt x="206" y="21"/>
                  </a:lnTo>
                  <a:lnTo>
                    <a:pt x="206" y="24"/>
                  </a:lnTo>
                  <a:lnTo>
                    <a:pt x="206" y="27"/>
                  </a:lnTo>
                  <a:lnTo>
                    <a:pt x="206" y="30"/>
                  </a:lnTo>
                  <a:lnTo>
                    <a:pt x="206" y="33"/>
                  </a:lnTo>
                  <a:lnTo>
                    <a:pt x="206" y="35"/>
                  </a:lnTo>
                  <a:lnTo>
                    <a:pt x="206" y="38"/>
                  </a:lnTo>
                  <a:lnTo>
                    <a:pt x="206" y="41"/>
                  </a:lnTo>
                  <a:lnTo>
                    <a:pt x="206" y="44"/>
                  </a:lnTo>
                  <a:lnTo>
                    <a:pt x="206" y="47"/>
                  </a:lnTo>
                  <a:lnTo>
                    <a:pt x="206" y="50"/>
                  </a:lnTo>
                  <a:lnTo>
                    <a:pt x="206" y="53"/>
                  </a:lnTo>
                  <a:lnTo>
                    <a:pt x="206" y="56"/>
                  </a:lnTo>
                  <a:lnTo>
                    <a:pt x="206" y="59"/>
                  </a:lnTo>
                  <a:lnTo>
                    <a:pt x="206" y="62"/>
                  </a:lnTo>
                  <a:lnTo>
                    <a:pt x="206" y="65"/>
                  </a:lnTo>
                  <a:lnTo>
                    <a:pt x="206" y="68"/>
                  </a:lnTo>
                  <a:lnTo>
                    <a:pt x="206" y="74"/>
                  </a:lnTo>
                  <a:lnTo>
                    <a:pt x="206" y="77"/>
                  </a:lnTo>
                  <a:lnTo>
                    <a:pt x="206" y="79"/>
                  </a:lnTo>
                  <a:lnTo>
                    <a:pt x="206" y="82"/>
                  </a:lnTo>
                  <a:lnTo>
                    <a:pt x="206" y="88"/>
                  </a:lnTo>
                  <a:lnTo>
                    <a:pt x="206" y="91"/>
                  </a:lnTo>
                  <a:lnTo>
                    <a:pt x="206" y="94"/>
                  </a:lnTo>
                  <a:lnTo>
                    <a:pt x="206" y="97"/>
                  </a:lnTo>
                  <a:lnTo>
                    <a:pt x="206" y="100"/>
                  </a:lnTo>
                  <a:lnTo>
                    <a:pt x="206" y="103"/>
                  </a:lnTo>
                  <a:lnTo>
                    <a:pt x="206" y="106"/>
                  </a:lnTo>
                  <a:lnTo>
                    <a:pt x="206" y="109"/>
                  </a:lnTo>
                  <a:lnTo>
                    <a:pt x="206" y="115"/>
                  </a:lnTo>
                  <a:lnTo>
                    <a:pt x="206" y="118"/>
                  </a:lnTo>
                  <a:lnTo>
                    <a:pt x="203" y="121"/>
                  </a:lnTo>
                  <a:lnTo>
                    <a:pt x="203" y="123"/>
                  </a:lnTo>
                  <a:lnTo>
                    <a:pt x="203" y="129"/>
                  </a:lnTo>
                  <a:lnTo>
                    <a:pt x="203" y="132"/>
                  </a:lnTo>
                  <a:lnTo>
                    <a:pt x="203" y="135"/>
                  </a:lnTo>
                  <a:lnTo>
                    <a:pt x="203" y="138"/>
                  </a:lnTo>
                  <a:lnTo>
                    <a:pt x="203" y="141"/>
                  </a:lnTo>
                  <a:lnTo>
                    <a:pt x="203" y="144"/>
                  </a:lnTo>
                  <a:lnTo>
                    <a:pt x="203" y="147"/>
                  </a:lnTo>
                  <a:lnTo>
                    <a:pt x="203" y="150"/>
                  </a:lnTo>
                  <a:lnTo>
                    <a:pt x="203" y="156"/>
                  </a:lnTo>
                  <a:lnTo>
                    <a:pt x="203" y="159"/>
                  </a:lnTo>
                  <a:lnTo>
                    <a:pt x="203" y="162"/>
                  </a:lnTo>
                  <a:lnTo>
                    <a:pt x="203" y="165"/>
                  </a:lnTo>
                  <a:lnTo>
                    <a:pt x="203" y="167"/>
                  </a:lnTo>
                  <a:lnTo>
                    <a:pt x="203" y="170"/>
                  </a:lnTo>
                  <a:lnTo>
                    <a:pt x="203" y="173"/>
                  </a:lnTo>
                  <a:lnTo>
                    <a:pt x="203" y="176"/>
                  </a:lnTo>
                  <a:lnTo>
                    <a:pt x="203" y="179"/>
                  </a:lnTo>
                  <a:lnTo>
                    <a:pt x="203" y="185"/>
                  </a:lnTo>
                  <a:lnTo>
                    <a:pt x="203" y="188"/>
                  </a:lnTo>
                  <a:lnTo>
                    <a:pt x="203" y="191"/>
                  </a:lnTo>
                  <a:lnTo>
                    <a:pt x="203" y="197"/>
                  </a:lnTo>
                  <a:lnTo>
                    <a:pt x="203" y="200"/>
                  </a:lnTo>
                  <a:lnTo>
                    <a:pt x="203" y="203"/>
                  </a:lnTo>
                  <a:lnTo>
                    <a:pt x="203" y="206"/>
                  </a:lnTo>
                  <a:lnTo>
                    <a:pt x="203" y="211"/>
                  </a:lnTo>
                  <a:lnTo>
                    <a:pt x="203" y="214"/>
                  </a:lnTo>
                  <a:lnTo>
                    <a:pt x="203" y="217"/>
                  </a:lnTo>
                  <a:lnTo>
                    <a:pt x="203" y="220"/>
                  </a:lnTo>
                  <a:lnTo>
                    <a:pt x="200" y="226"/>
                  </a:lnTo>
                  <a:lnTo>
                    <a:pt x="203" y="226"/>
                  </a:lnTo>
                  <a:lnTo>
                    <a:pt x="200" y="226"/>
                  </a:lnTo>
                  <a:lnTo>
                    <a:pt x="197" y="226"/>
                  </a:lnTo>
                  <a:lnTo>
                    <a:pt x="197" y="223"/>
                  </a:lnTo>
                  <a:lnTo>
                    <a:pt x="194" y="223"/>
                  </a:lnTo>
                  <a:lnTo>
                    <a:pt x="191" y="223"/>
                  </a:lnTo>
                  <a:lnTo>
                    <a:pt x="191" y="220"/>
                  </a:lnTo>
                  <a:lnTo>
                    <a:pt x="188" y="220"/>
                  </a:lnTo>
                  <a:lnTo>
                    <a:pt x="188" y="217"/>
                  </a:lnTo>
                  <a:lnTo>
                    <a:pt x="185" y="217"/>
                  </a:lnTo>
                  <a:lnTo>
                    <a:pt x="185" y="214"/>
                  </a:lnTo>
                  <a:lnTo>
                    <a:pt x="182" y="214"/>
                  </a:lnTo>
                  <a:lnTo>
                    <a:pt x="179" y="214"/>
                  </a:lnTo>
                  <a:lnTo>
                    <a:pt x="179" y="211"/>
                  </a:lnTo>
                  <a:lnTo>
                    <a:pt x="176" y="211"/>
                  </a:lnTo>
                  <a:lnTo>
                    <a:pt x="176" y="208"/>
                  </a:lnTo>
                  <a:lnTo>
                    <a:pt x="174" y="208"/>
                  </a:lnTo>
                  <a:lnTo>
                    <a:pt x="171" y="208"/>
                  </a:lnTo>
                  <a:lnTo>
                    <a:pt x="171" y="206"/>
                  </a:lnTo>
                  <a:lnTo>
                    <a:pt x="168" y="206"/>
                  </a:lnTo>
                  <a:lnTo>
                    <a:pt x="165" y="206"/>
                  </a:lnTo>
                  <a:lnTo>
                    <a:pt x="165" y="203"/>
                  </a:lnTo>
                  <a:lnTo>
                    <a:pt x="162" y="203"/>
                  </a:lnTo>
                  <a:lnTo>
                    <a:pt x="159" y="203"/>
                  </a:lnTo>
                  <a:lnTo>
                    <a:pt x="156" y="203"/>
                  </a:lnTo>
                  <a:lnTo>
                    <a:pt x="153" y="203"/>
                  </a:lnTo>
                  <a:lnTo>
                    <a:pt x="153" y="200"/>
                  </a:lnTo>
                  <a:lnTo>
                    <a:pt x="150" y="200"/>
                  </a:lnTo>
                  <a:lnTo>
                    <a:pt x="147" y="200"/>
                  </a:lnTo>
                  <a:lnTo>
                    <a:pt x="144" y="200"/>
                  </a:lnTo>
                  <a:lnTo>
                    <a:pt x="141" y="200"/>
                  </a:lnTo>
                  <a:lnTo>
                    <a:pt x="138" y="200"/>
                  </a:lnTo>
                  <a:lnTo>
                    <a:pt x="135" y="200"/>
                  </a:lnTo>
                  <a:lnTo>
                    <a:pt x="132" y="200"/>
                  </a:lnTo>
                  <a:lnTo>
                    <a:pt x="130" y="200"/>
                  </a:lnTo>
                  <a:lnTo>
                    <a:pt x="127" y="200"/>
                  </a:lnTo>
                  <a:lnTo>
                    <a:pt x="124" y="200"/>
                  </a:lnTo>
                  <a:lnTo>
                    <a:pt x="121" y="200"/>
                  </a:lnTo>
                  <a:lnTo>
                    <a:pt x="118" y="200"/>
                  </a:lnTo>
                  <a:lnTo>
                    <a:pt x="118" y="197"/>
                  </a:lnTo>
                  <a:lnTo>
                    <a:pt x="115" y="197"/>
                  </a:lnTo>
                  <a:lnTo>
                    <a:pt x="112" y="197"/>
                  </a:lnTo>
                  <a:lnTo>
                    <a:pt x="112" y="200"/>
                  </a:lnTo>
                  <a:lnTo>
                    <a:pt x="109" y="200"/>
                  </a:lnTo>
                  <a:lnTo>
                    <a:pt x="106" y="200"/>
                  </a:lnTo>
                  <a:lnTo>
                    <a:pt x="103" y="200"/>
                  </a:lnTo>
                  <a:lnTo>
                    <a:pt x="103" y="197"/>
                  </a:lnTo>
                  <a:lnTo>
                    <a:pt x="100" y="197"/>
                  </a:lnTo>
                  <a:lnTo>
                    <a:pt x="97" y="197"/>
                  </a:lnTo>
                  <a:lnTo>
                    <a:pt x="97" y="194"/>
                  </a:lnTo>
                  <a:lnTo>
                    <a:pt x="97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1" y="194"/>
                  </a:lnTo>
                  <a:lnTo>
                    <a:pt x="88" y="194"/>
                  </a:lnTo>
                  <a:lnTo>
                    <a:pt x="86" y="194"/>
                  </a:lnTo>
                  <a:lnTo>
                    <a:pt x="86" y="197"/>
                  </a:lnTo>
                  <a:lnTo>
                    <a:pt x="83" y="197"/>
                  </a:lnTo>
                  <a:lnTo>
                    <a:pt x="83" y="194"/>
                  </a:lnTo>
                  <a:lnTo>
                    <a:pt x="80" y="194"/>
                  </a:lnTo>
                  <a:lnTo>
                    <a:pt x="77" y="194"/>
                  </a:lnTo>
                  <a:lnTo>
                    <a:pt x="74" y="194"/>
                  </a:lnTo>
                  <a:lnTo>
                    <a:pt x="74" y="191"/>
                  </a:lnTo>
                  <a:lnTo>
                    <a:pt x="71" y="191"/>
                  </a:lnTo>
                  <a:lnTo>
                    <a:pt x="74" y="191"/>
                  </a:lnTo>
                  <a:lnTo>
                    <a:pt x="74" y="188"/>
                  </a:lnTo>
                  <a:lnTo>
                    <a:pt x="71" y="188"/>
                  </a:lnTo>
                  <a:lnTo>
                    <a:pt x="71" y="185"/>
                  </a:lnTo>
                  <a:lnTo>
                    <a:pt x="68" y="185"/>
                  </a:lnTo>
                  <a:lnTo>
                    <a:pt x="68" y="182"/>
                  </a:lnTo>
                  <a:lnTo>
                    <a:pt x="65" y="182"/>
                  </a:lnTo>
                  <a:lnTo>
                    <a:pt x="62" y="182"/>
                  </a:lnTo>
                  <a:lnTo>
                    <a:pt x="59" y="182"/>
                  </a:lnTo>
                  <a:lnTo>
                    <a:pt x="59" y="179"/>
                  </a:lnTo>
                  <a:lnTo>
                    <a:pt x="56" y="179"/>
                  </a:lnTo>
                  <a:lnTo>
                    <a:pt x="53" y="179"/>
                  </a:lnTo>
                  <a:lnTo>
                    <a:pt x="53" y="176"/>
                  </a:lnTo>
                  <a:lnTo>
                    <a:pt x="50" y="176"/>
                  </a:lnTo>
                  <a:lnTo>
                    <a:pt x="50" y="173"/>
                  </a:lnTo>
                  <a:lnTo>
                    <a:pt x="47" y="173"/>
                  </a:lnTo>
                  <a:lnTo>
                    <a:pt x="50" y="173"/>
                  </a:lnTo>
                  <a:lnTo>
                    <a:pt x="47" y="173"/>
                  </a:lnTo>
                  <a:lnTo>
                    <a:pt x="47" y="170"/>
                  </a:lnTo>
                  <a:lnTo>
                    <a:pt x="47" y="167"/>
                  </a:lnTo>
                  <a:lnTo>
                    <a:pt x="44" y="167"/>
                  </a:lnTo>
                  <a:lnTo>
                    <a:pt x="44" y="170"/>
                  </a:lnTo>
                  <a:lnTo>
                    <a:pt x="42" y="170"/>
                  </a:lnTo>
                  <a:lnTo>
                    <a:pt x="39" y="170"/>
                  </a:lnTo>
                  <a:lnTo>
                    <a:pt x="36" y="170"/>
                  </a:lnTo>
                  <a:lnTo>
                    <a:pt x="33" y="170"/>
                  </a:lnTo>
                  <a:lnTo>
                    <a:pt x="30" y="170"/>
                  </a:lnTo>
                  <a:lnTo>
                    <a:pt x="30" y="167"/>
                  </a:lnTo>
                  <a:lnTo>
                    <a:pt x="27" y="167"/>
                  </a:lnTo>
                  <a:lnTo>
                    <a:pt x="27" y="165"/>
                  </a:lnTo>
                  <a:lnTo>
                    <a:pt x="24" y="165"/>
                  </a:lnTo>
                  <a:lnTo>
                    <a:pt x="24" y="162"/>
                  </a:lnTo>
                  <a:lnTo>
                    <a:pt x="21" y="162"/>
                  </a:lnTo>
                  <a:lnTo>
                    <a:pt x="21" y="159"/>
                  </a:lnTo>
                  <a:lnTo>
                    <a:pt x="18" y="159"/>
                  </a:lnTo>
                  <a:lnTo>
                    <a:pt x="18" y="156"/>
                  </a:lnTo>
                  <a:lnTo>
                    <a:pt x="18" y="153"/>
                  </a:lnTo>
                  <a:lnTo>
                    <a:pt x="21" y="153"/>
                  </a:lnTo>
                  <a:lnTo>
                    <a:pt x="24" y="153"/>
                  </a:lnTo>
                  <a:lnTo>
                    <a:pt x="24" y="150"/>
                  </a:lnTo>
                  <a:lnTo>
                    <a:pt x="24" y="147"/>
                  </a:lnTo>
                  <a:lnTo>
                    <a:pt x="27" y="147"/>
                  </a:lnTo>
                  <a:lnTo>
                    <a:pt x="24" y="147"/>
                  </a:lnTo>
                  <a:lnTo>
                    <a:pt x="24" y="144"/>
                  </a:lnTo>
                  <a:lnTo>
                    <a:pt x="24" y="141"/>
                  </a:lnTo>
                  <a:lnTo>
                    <a:pt x="21" y="138"/>
                  </a:lnTo>
                  <a:lnTo>
                    <a:pt x="18" y="138"/>
                  </a:lnTo>
                  <a:lnTo>
                    <a:pt x="15" y="138"/>
                  </a:lnTo>
                  <a:lnTo>
                    <a:pt x="12" y="138"/>
                  </a:lnTo>
                  <a:lnTo>
                    <a:pt x="9" y="138"/>
                  </a:lnTo>
                  <a:lnTo>
                    <a:pt x="9" y="135"/>
                  </a:lnTo>
                  <a:lnTo>
                    <a:pt x="6" y="135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3" y="123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3" y="112"/>
                  </a:lnTo>
                  <a:lnTo>
                    <a:pt x="3" y="109"/>
                  </a:lnTo>
                  <a:lnTo>
                    <a:pt x="3" y="106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3" y="85"/>
                  </a:lnTo>
                  <a:lnTo>
                    <a:pt x="3" y="82"/>
                  </a:lnTo>
                  <a:lnTo>
                    <a:pt x="3" y="77"/>
                  </a:lnTo>
                  <a:lnTo>
                    <a:pt x="3" y="74"/>
                  </a:lnTo>
                  <a:lnTo>
                    <a:pt x="0" y="71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3" y="53"/>
                  </a:lnTo>
                  <a:lnTo>
                    <a:pt x="6" y="53"/>
                  </a:lnTo>
                  <a:lnTo>
                    <a:pt x="9" y="53"/>
                  </a:lnTo>
                  <a:lnTo>
                    <a:pt x="15" y="53"/>
                  </a:lnTo>
                  <a:lnTo>
                    <a:pt x="18" y="53"/>
                  </a:lnTo>
                  <a:lnTo>
                    <a:pt x="21" y="53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3" y="53"/>
                  </a:lnTo>
                  <a:lnTo>
                    <a:pt x="36" y="53"/>
                  </a:lnTo>
                  <a:lnTo>
                    <a:pt x="39" y="53"/>
                  </a:lnTo>
                  <a:lnTo>
                    <a:pt x="44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3" y="53"/>
                  </a:lnTo>
                  <a:lnTo>
                    <a:pt x="56" y="53"/>
                  </a:lnTo>
                  <a:lnTo>
                    <a:pt x="59" y="53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71" y="53"/>
                  </a:lnTo>
                  <a:lnTo>
                    <a:pt x="74" y="53"/>
                  </a:lnTo>
                  <a:lnTo>
                    <a:pt x="77" y="53"/>
                  </a:lnTo>
                  <a:lnTo>
                    <a:pt x="80" y="53"/>
                  </a:lnTo>
                  <a:lnTo>
                    <a:pt x="86" y="53"/>
                  </a:lnTo>
                  <a:lnTo>
                    <a:pt x="88" y="53"/>
                  </a:lnTo>
                  <a:lnTo>
                    <a:pt x="91" y="53"/>
                  </a:lnTo>
                  <a:lnTo>
                    <a:pt x="97" y="53"/>
                  </a:lnTo>
                  <a:lnTo>
                    <a:pt x="100" y="53"/>
                  </a:lnTo>
                  <a:lnTo>
                    <a:pt x="103" y="53"/>
                  </a:lnTo>
                  <a:lnTo>
                    <a:pt x="106" y="53"/>
                  </a:lnTo>
                  <a:lnTo>
                    <a:pt x="112" y="53"/>
                  </a:lnTo>
                  <a:lnTo>
                    <a:pt x="115" y="53"/>
                  </a:lnTo>
                  <a:lnTo>
                    <a:pt x="118" y="53"/>
                  </a:lnTo>
                  <a:lnTo>
                    <a:pt x="121" y="53"/>
                  </a:lnTo>
                  <a:lnTo>
                    <a:pt x="127" y="53"/>
                  </a:lnTo>
                  <a:lnTo>
                    <a:pt x="130" y="53"/>
                  </a:lnTo>
                  <a:lnTo>
                    <a:pt x="132" y="53"/>
                  </a:lnTo>
                  <a:lnTo>
                    <a:pt x="135" y="53"/>
                  </a:lnTo>
                  <a:lnTo>
                    <a:pt x="135" y="50"/>
                  </a:lnTo>
                  <a:lnTo>
                    <a:pt x="135" y="47"/>
                  </a:lnTo>
                  <a:lnTo>
                    <a:pt x="135" y="44"/>
                  </a:lnTo>
                  <a:lnTo>
                    <a:pt x="135" y="41"/>
                  </a:lnTo>
                  <a:lnTo>
                    <a:pt x="135" y="38"/>
                  </a:lnTo>
                  <a:lnTo>
                    <a:pt x="135" y="35"/>
                  </a:lnTo>
                  <a:lnTo>
                    <a:pt x="135" y="33"/>
                  </a:lnTo>
                  <a:lnTo>
                    <a:pt x="135" y="30"/>
                  </a:lnTo>
                  <a:lnTo>
                    <a:pt x="135" y="27"/>
                  </a:lnTo>
                  <a:lnTo>
                    <a:pt x="135" y="24"/>
                  </a:lnTo>
                  <a:lnTo>
                    <a:pt x="135" y="21"/>
                  </a:lnTo>
                  <a:lnTo>
                    <a:pt x="135" y="15"/>
                  </a:lnTo>
                  <a:lnTo>
                    <a:pt x="135" y="12"/>
                  </a:lnTo>
                  <a:lnTo>
                    <a:pt x="135" y="9"/>
                  </a:lnTo>
                  <a:lnTo>
                    <a:pt x="135" y="6"/>
                  </a:lnTo>
                  <a:lnTo>
                    <a:pt x="135" y="3"/>
                  </a:lnTo>
                  <a:lnTo>
                    <a:pt x="135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Freeform 23"/>
            <p:cNvSpPr>
              <a:spLocks/>
            </p:cNvSpPr>
            <p:nvPr/>
          </p:nvSpPr>
          <p:spPr bwMode="auto">
            <a:xfrm>
              <a:off x="-250499" y="3213893"/>
              <a:ext cx="336550" cy="460468"/>
            </a:xfrm>
            <a:custGeom>
              <a:avLst/>
              <a:gdLst>
                <a:gd name="T0" fmla="*/ 2147483647 w 155"/>
                <a:gd name="T1" fmla="*/ 2147483647 h 261"/>
                <a:gd name="T2" fmla="*/ 2147483647 w 155"/>
                <a:gd name="T3" fmla="*/ 2147483647 h 261"/>
                <a:gd name="T4" fmla="*/ 2147483647 w 155"/>
                <a:gd name="T5" fmla="*/ 2147483647 h 261"/>
                <a:gd name="T6" fmla="*/ 2147483647 w 155"/>
                <a:gd name="T7" fmla="*/ 2147483647 h 261"/>
                <a:gd name="T8" fmla="*/ 2147483647 w 155"/>
                <a:gd name="T9" fmla="*/ 2147483647 h 261"/>
                <a:gd name="T10" fmla="*/ 2147483647 w 155"/>
                <a:gd name="T11" fmla="*/ 2147483647 h 261"/>
                <a:gd name="T12" fmla="*/ 2147483647 w 155"/>
                <a:gd name="T13" fmla="*/ 2147483647 h 261"/>
                <a:gd name="T14" fmla="*/ 2147483647 w 155"/>
                <a:gd name="T15" fmla="*/ 2147483647 h 261"/>
                <a:gd name="T16" fmla="*/ 2147483647 w 155"/>
                <a:gd name="T17" fmla="*/ 2147483647 h 261"/>
                <a:gd name="T18" fmla="*/ 2147483647 w 155"/>
                <a:gd name="T19" fmla="*/ 2147483647 h 261"/>
                <a:gd name="T20" fmla="*/ 2147483647 w 155"/>
                <a:gd name="T21" fmla="*/ 2147483647 h 261"/>
                <a:gd name="T22" fmla="*/ 2147483647 w 155"/>
                <a:gd name="T23" fmla="*/ 2147483647 h 261"/>
                <a:gd name="T24" fmla="*/ 2147483647 w 155"/>
                <a:gd name="T25" fmla="*/ 2147483647 h 261"/>
                <a:gd name="T26" fmla="*/ 2147483647 w 155"/>
                <a:gd name="T27" fmla="*/ 2147483647 h 261"/>
                <a:gd name="T28" fmla="*/ 2147483647 w 155"/>
                <a:gd name="T29" fmla="*/ 2147483647 h 261"/>
                <a:gd name="T30" fmla="*/ 2147483647 w 155"/>
                <a:gd name="T31" fmla="*/ 2147483647 h 261"/>
                <a:gd name="T32" fmla="*/ 2147483647 w 155"/>
                <a:gd name="T33" fmla="*/ 2147483647 h 261"/>
                <a:gd name="T34" fmla="*/ 2147483647 w 155"/>
                <a:gd name="T35" fmla="*/ 2147483647 h 261"/>
                <a:gd name="T36" fmla="*/ 2147483647 w 155"/>
                <a:gd name="T37" fmla="*/ 2147483647 h 261"/>
                <a:gd name="T38" fmla="*/ 2147483647 w 155"/>
                <a:gd name="T39" fmla="*/ 2147483647 h 261"/>
                <a:gd name="T40" fmla="*/ 2147483647 w 155"/>
                <a:gd name="T41" fmla="*/ 2147483647 h 261"/>
                <a:gd name="T42" fmla="*/ 2147483647 w 155"/>
                <a:gd name="T43" fmla="*/ 2147483647 h 261"/>
                <a:gd name="T44" fmla="*/ 2147483647 w 155"/>
                <a:gd name="T45" fmla="*/ 2147483647 h 261"/>
                <a:gd name="T46" fmla="*/ 2147483647 w 155"/>
                <a:gd name="T47" fmla="*/ 2147483647 h 261"/>
                <a:gd name="T48" fmla="*/ 2147483647 w 155"/>
                <a:gd name="T49" fmla="*/ 2147483647 h 261"/>
                <a:gd name="T50" fmla="*/ 2147483647 w 155"/>
                <a:gd name="T51" fmla="*/ 2147483647 h 261"/>
                <a:gd name="T52" fmla="*/ 2147483647 w 155"/>
                <a:gd name="T53" fmla="*/ 2147483647 h 261"/>
                <a:gd name="T54" fmla="*/ 2147483647 w 155"/>
                <a:gd name="T55" fmla="*/ 2147483647 h 261"/>
                <a:gd name="T56" fmla="*/ 2147483647 w 155"/>
                <a:gd name="T57" fmla="*/ 2147483647 h 261"/>
                <a:gd name="T58" fmla="*/ 2147483647 w 155"/>
                <a:gd name="T59" fmla="*/ 2147483647 h 261"/>
                <a:gd name="T60" fmla="*/ 2147483647 w 155"/>
                <a:gd name="T61" fmla="*/ 2147483647 h 261"/>
                <a:gd name="T62" fmla="*/ 2147483647 w 155"/>
                <a:gd name="T63" fmla="*/ 2147483647 h 261"/>
                <a:gd name="T64" fmla="*/ 2147483647 w 155"/>
                <a:gd name="T65" fmla="*/ 2147483647 h 261"/>
                <a:gd name="T66" fmla="*/ 2147483647 w 155"/>
                <a:gd name="T67" fmla="*/ 2147483647 h 261"/>
                <a:gd name="T68" fmla="*/ 2147483647 w 155"/>
                <a:gd name="T69" fmla="*/ 2147483647 h 261"/>
                <a:gd name="T70" fmla="*/ 2147483647 w 155"/>
                <a:gd name="T71" fmla="*/ 2147483647 h 261"/>
                <a:gd name="T72" fmla="*/ 2147483647 w 155"/>
                <a:gd name="T73" fmla="*/ 2147483647 h 261"/>
                <a:gd name="T74" fmla="*/ 2147483647 w 155"/>
                <a:gd name="T75" fmla="*/ 2147483647 h 261"/>
                <a:gd name="T76" fmla="*/ 2147483647 w 155"/>
                <a:gd name="T77" fmla="*/ 2147483647 h 261"/>
                <a:gd name="T78" fmla="*/ 2147483647 w 155"/>
                <a:gd name="T79" fmla="*/ 2147483647 h 261"/>
                <a:gd name="T80" fmla="*/ 2147483647 w 155"/>
                <a:gd name="T81" fmla="*/ 2147483647 h 261"/>
                <a:gd name="T82" fmla="*/ 2147483647 w 155"/>
                <a:gd name="T83" fmla="*/ 2147483647 h 261"/>
                <a:gd name="T84" fmla="*/ 2147483647 w 155"/>
                <a:gd name="T85" fmla="*/ 2147483647 h 261"/>
                <a:gd name="T86" fmla="*/ 2147483647 w 155"/>
                <a:gd name="T87" fmla="*/ 2147483647 h 261"/>
                <a:gd name="T88" fmla="*/ 2147483647 w 155"/>
                <a:gd name="T89" fmla="*/ 2147483647 h 261"/>
                <a:gd name="T90" fmla="*/ 2147483647 w 155"/>
                <a:gd name="T91" fmla="*/ 2147483647 h 261"/>
                <a:gd name="T92" fmla="*/ 2147483647 w 155"/>
                <a:gd name="T93" fmla="*/ 2147483647 h 261"/>
                <a:gd name="T94" fmla="*/ 2147483647 w 155"/>
                <a:gd name="T95" fmla="*/ 2147483647 h 261"/>
                <a:gd name="T96" fmla="*/ 2147483647 w 155"/>
                <a:gd name="T97" fmla="*/ 2147483647 h 261"/>
                <a:gd name="T98" fmla="*/ 2147483647 w 155"/>
                <a:gd name="T99" fmla="*/ 2147483647 h 261"/>
                <a:gd name="T100" fmla="*/ 2147483647 w 155"/>
                <a:gd name="T101" fmla="*/ 2147483647 h 261"/>
                <a:gd name="T102" fmla="*/ 2147483647 w 155"/>
                <a:gd name="T103" fmla="*/ 2147483647 h 261"/>
                <a:gd name="T104" fmla="*/ 2147483647 w 155"/>
                <a:gd name="T105" fmla="*/ 2147483647 h 261"/>
                <a:gd name="T106" fmla="*/ 2147483647 w 155"/>
                <a:gd name="T107" fmla="*/ 2147483647 h 261"/>
                <a:gd name="T108" fmla="*/ 2147483647 w 155"/>
                <a:gd name="T109" fmla="*/ 2147483647 h 261"/>
                <a:gd name="T110" fmla="*/ 2147483647 w 155"/>
                <a:gd name="T111" fmla="*/ 2147483647 h 261"/>
                <a:gd name="T112" fmla="*/ 2147483647 w 155"/>
                <a:gd name="T113" fmla="*/ 2147483647 h 261"/>
                <a:gd name="T114" fmla="*/ 2147483647 w 155"/>
                <a:gd name="T115" fmla="*/ 2147483647 h 261"/>
                <a:gd name="T116" fmla="*/ 2147483647 w 155"/>
                <a:gd name="T117" fmla="*/ 2147483647 h 261"/>
                <a:gd name="T118" fmla="*/ 2147483647 w 155"/>
                <a:gd name="T119" fmla="*/ 2147483647 h 261"/>
                <a:gd name="T120" fmla="*/ 2147483647 w 155"/>
                <a:gd name="T121" fmla="*/ 2147483647 h 26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55"/>
                <a:gd name="T184" fmla="*/ 0 h 261"/>
                <a:gd name="T185" fmla="*/ 155 w 155"/>
                <a:gd name="T186" fmla="*/ 261 h 26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55" h="261">
                  <a:moveTo>
                    <a:pt x="50" y="0"/>
                  </a:moveTo>
                  <a:lnTo>
                    <a:pt x="50" y="3"/>
                  </a:lnTo>
                  <a:lnTo>
                    <a:pt x="52" y="3"/>
                  </a:lnTo>
                  <a:lnTo>
                    <a:pt x="52" y="6"/>
                  </a:lnTo>
                  <a:lnTo>
                    <a:pt x="50" y="6"/>
                  </a:lnTo>
                  <a:lnTo>
                    <a:pt x="52" y="6"/>
                  </a:lnTo>
                  <a:lnTo>
                    <a:pt x="52" y="9"/>
                  </a:lnTo>
                  <a:lnTo>
                    <a:pt x="52" y="12"/>
                  </a:lnTo>
                  <a:lnTo>
                    <a:pt x="55" y="12"/>
                  </a:lnTo>
                  <a:lnTo>
                    <a:pt x="58" y="12"/>
                  </a:lnTo>
                  <a:lnTo>
                    <a:pt x="58" y="15"/>
                  </a:lnTo>
                  <a:lnTo>
                    <a:pt x="61" y="17"/>
                  </a:lnTo>
                  <a:lnTo>
                    <a:pt x="58" y="17"/>
                  </a:lnTo>
                  <a:lnTo>
                    <a:pt x="61" y="17"/>
                  </a:lnTo>
                  <a:lnTo>
                    <a:pt x="61" y="20"/>
                  </a:lnTo>
                  <a:lnTo>
                    <a:pt x="61" y="23"/>
                  </a:lnTo>
                  <a:lnTo>
                    <a:pt x="64" y="23"/>
                  </a:lnTo>
                  <a:lnTo>
                    <a:pt x="64" y="26"/>
                  </a:lnTo>
                  <a:lnTo>
                    <a:pt x="67" y="26"/>
                  </a:lnTo>
                  <a:lnTo>
                    <a:pt x="67" y="29"/>
                  </a:lnTo>
                  <a:lnTo>
                    <a:pt x="70" y="29"/>
                  </a:lnTo>
                  <a:lnTo>
                    <a:pt x="70" y="32"/>
                  </a:lnTo>
                  <a:lnTo>
                    <a:pt x="73" y="32"/>
                  </a:lnTo>
                  <a:lnTo>
                    <a:pt x="73" y="35"/>
                  </a:lnTo>
                  <a:lnTo>
                    <a:pt x="76" y="35"/>
                  </a:lnTo>
                  <a:lnTo>
                    <a:pt x="76" y="38"/>
                  </a:lnTo>
                  <a:lnTo>
                    <a:pt x="79" y="38"/>
                  </a:lnTo>
                  <a:lnTo>
                    <a:pt x="79" y="41"/>
                  </a:lnTo>
                  <a:lnTo>
                    <a:pt x="79" y="44"/>
                  </a:lnTo>
                  <a:lnTo>
                    <a:pt x="79" y="47"/>
                  </a:lnTo>
                  <a:lnTo>
                    <a:pt x="82" y="47"/>
                  </a:lnTo>
                  <a:lnTo>
                    <a:pt x="82" y="50"/>
                  </a:lnTo>
                  <a:lnTo>
                    <a:pt x="85" y="50"/>
                  </a:lnTo>
                  <a:lnTo>
                    <a:pt x="85" y="53"/>
                  </a:lnTo>
                  <a:lnTo>
                    <a:pt x="88" y="53"/>
                  </a:lnTo>
                  <a:lnTo>
                    <a:pt x="91" y="53"/>
                  </a:lnTo>
                  <a:lnTo>
                    <a:pt x="91" y="56"/>
                  </a:lnTo>
                  <a:lnTo>
                    <a:pt x="94" y="56"/>
                  </a:lnTo>
                  <a:lnTo>
                    <a:pt x="94" y="53"/>
                  </a:lnTo>
                  <a:lnTo>
                    <a:pt x="96" y="53"/>
                  </a:lnTo>
                  <a:lnTo>
                    <a:pt x="99" y="53"/>
                  </a:lnTo>
                  <a:lnTo>
                    <a:pt x="102" y="53"/>
                  </a:lnTo>
                  <a:lnTo>
                    <a:pt x="105" y="53"/>
                  </a:lnTo>
                  <a:lnTo>
                    <a:pt x="105" y="56"/>
                  </a:lnTo>
                  <a:lnTo>
                    <a:pt x="108" y="56"/>
                  </a:lnTo>
                  <a:lnTo>
                    <a:pt x="108" y="59"/>
                  </a:lnTo>
                  <a:lnTo>
                    <a:pt x="111" y="59"/>
                  </a:lnTo>
                  <a:lnTo>
                    <a:pt x="111" y="61"/>
                  </a:lnTo>
                  <a:lnTo>
                    <a:pt x="111" y="64"/>
                  </a:lnTo>
                  <a:lnTo>
                    <a:pt x="114" y="64"/>
                  </a:lnTo>
                  <a:lnTo>
                    <a:pt x="117" y="64"/>
                  </a:lnTo>
                  <a:lnTo>
                    <a:pt x="120" y="64"/>
                  </a:lnTo>
                  <a:lnTo>
                    <a:pt x="123" y="64"/>
                  </a:lnTo>
                  <a:lnTo>
                    <a:pt x="126" y="64"/>
                  </a:lnTo>
                  <a:lnTo>
                    <a:pt x="126" y="67"/>
                  </a:lnTo>
                  <a:lnTo>
                    <a:pt x="129" y="67"/>
                  </a:lnTo>
                  <a:lnTo>
                    <a:pt x="132" y="67"/>
                  </a:lnTo>
                  <a:lnTo>
                    <a:pt x="132" y="70"/>
                  </a:lnTo>
                  <a:lnTo>
                    <a:pt x="135" y="70"/>
                  </a:lnTo>
                  <a:lnTo>
                    <a:pt x="135" y="73"/>
                  </a:lnTo>
                  <a:lnTo>
                    <a:pt x="138" y="73"/>
                  </a:lnTo>
                  <a:lnTo>
                    <a:pt x="140" y="73"/>
                  </a:lnTo>
                  <a:lnTo>
                    <a:pt x="143" y="73"/>
                  </a:lnTo>
                  <a:lnTo>
                    <a:pt x="143" y="76"/>
                  </a:lnTo>
                  <a:lnTo>
                    <a:pt x="143" y="79"/>
                  </a:lnTo>
                  <a:lnTo>
                    <a:pt x="143" y="82"/>
                  </a:lnTo>
                  <a:lnTo>
                    <a:pt x="143" y="88"/>
                  </a:lnTo>
                  <a:lnTo>
                    <a:pt x="143" y="91"/>
                  </a:lnTo>
                  <a:lnTo>
                    <a:pt x="143" y="94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3" y="105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3" y="129"/>
                  </a:lnTo>
                  <a:lnTo>
                    <a:pt x="143" y="132"/>
                  </a:lnTo>
                  <a:lnTo>
                    <a:pt x="146" y="132"/>
                  </a:lnTo>
                  <a:lnTo>
                    <a:pt x="149" y="132"/>
                  </a:lnTo>
                  <a:lnTo>
                    <a:pt x="149" y="135"/>
                  </a:lnTo>
                  <a:lnTo>
                    <a:pt x="149" y="138"/>
                  </a:lnTo>
                  <a:lnTo>
                    <a:pt x="152" y="138"/>
                  </a:lnTo>
                  <a:lnTo>
                    <a:pt x="152" y="141"/>
                  </a:lnTo>
                  <a:lnTo>
                    <a:pt x="152" y="144"/>
                  </a:lnTo>
                  <a:lnTo>
                    <a:pt x="155" y="144"/>
                  </a:lnTo>
                  <a:lnTo>
                    <a:pt x="155" y="146"/>
                  </a:lnTo>
                  <a:lnTo>
                    <a:pt x="152" y="146"/>
                  </a:lnTo>
                  <a:lnTo>
                    <a:pt x="149" y="146"/>
                  </a:lnTo>
                  <a:lnTo>
                    <a:pt x="146" y="146"/>
                  </a:lnTo>
                  <a:lnTo>
                    <a:pt x="143" y="146"/>
                  </a:lnTo>
                  <a:lnTo>
                    <a:pt x="140" y="146"/>
                  </a:lnTo>
                  <a:lnTo>
                    <a:pt x="140" y="149"/>
                  </a:lnTo>
                  <a:lnTo>
                    <a:pt x="138" y="149"/>
                  </a:lnTo>
                  <a:lnTo>
                    <a:pt x="135" y="149"/>
                  </a:lnTo>
                  <a:lnTo>
                    <a:pt x="135" y="152"/>
                  </a:lnTo>
                  <a:lnTo>
                    <a:pt x="132" y="152"/>
                  </a:lnTo>
                  <a:lnTo>
                    <a:pt x="132" y="155"/>
                  </a:lnTo>
                  <a:lnTo>
                    <a:pt x="129" y="155"/>
                  </a:lnTo>
                  <a:lnTo>
                    <a:pt x="129" y="158"/>
                  </a:lnTo>
                  <a:lnTo>
                    <a:pt x="129" y="161"/>
                  </a:lnTo>
                  <a:lnTo>
                    <a:pt x="126" y="161"/>
                  </a:lnTo>
                  <a:lnTo>
                    <a:pt x="123" y="161"/>
                  </a:lnTo>
                  <a:lnTo>
                    <a:pt x="123" y="164"/>
                  </a:lnTo>
                  <a:lnTo>
                    <a:pt x="123" y="167"/>
                  </a:lnTo>
                  <a:lnTo>
                    <a:pt x="120" y="167"/>
                  </a:lnTo>
                  <a:lnTo>
                    <a:pt x="120" y="170"/>
                  </a:lnTo>
                  <a:lnTo>
                    <a:pt x="117" y="170"/>
                  </a:lnTo>
                  <a:lnTo>
                    <a:pt x="117" y="173"/>
                  </a:lnTo>
                  <a:lnTo>
                    <a:pt x="117" y="176"/>
                  </a:lnTo>
                  <a:lnTo>
                    <a:pt x="114" y="176"/>
                  </a:lnTo>
                  <a:lnTo>
                    <a:pt x="111" y="176"/>
                  </a:lnTo>
                  <a:lnTo>
                    <a:pt x="108" y="176"/>
                  </a:lnTo>
                  <a:lnTo>
                    <a:pt x="108" y="179"/>
                  </a:lnTo>
                  <a:lnTo>
                    <a:pt x="105" y="179"/>
                  </a:lnTo>
                  <a:lnTo>
                    <a:pt x="105" y="182"/>
                  </a:lnTo>
                  <a:lnTo>
                    <a:pt x="102" y="182"/>
                  </a:lnTo>
                  <a:lnTo>
                    <a:pt x="102" y="185"/>
                  </a:lnTo>
                  <a:lnTo>
                    <a:pt x="102" y="188"/>
                  </a:lnTo>
                  <a:lnTo>
                    <a:pt x="99" y="188"/>
                  </a:lnTo>
                  <a:lnTo>
                    <a:pt x="99" y="190"/>
                  </a:lnTo>
                  <a:lnTo>
                    <a:pt x="96" y="190"/>
                  </a:lnTo>
                  <a:lnTo>
                    <a:pt x="94" y="190"/>
                  </a:lnTo>
                  <a:lnTo>
                    <a:pt x="94" y="193"/>
                  </a:lnTo>
                  <a:lnTo>
                    <a:pt x="91" y="193"/>
                  </a:lnTo>
                  <a:lnTo>
                    <a:pt x="88" y="193"/>
                  </a:lnTo>
                  <a:lnTo>
                    <a:pt x="85" y="196"/>
                  </a:lnTo>
                  <a:lnTo>
                    <a:pt x="82" y="196"/>
                  </a:lnTo>
                  <a:lnTo>
                    <a:pt x="82" y="199"/>
                  </a:lnTo>
                  <a:lnTo>
                    <a:pt x="79" y="199"/>
                  </a:lnTo>
                  <a:lnTo>
                    <a:pt x="79" y="202"/>
                  </a:lnTo>
                  <a:lnTo>
                    <a:pt x="76" y="202"/>
                  </a:lnTo>
                  <a:lnTo>
                    <a:pt x="76" y="205"/>
                  </a:lnTo>
                  <a:lnTo>
                    <a:pt x="76" y="208"/>
                  </a:lnTo>
                  <a:lnTo>
                    <a:pt x="79" y="208"/>
                  </a:lnTo>
                  <a:lnTo>
                    <a:pt x="79" y="211"/>
                  </a:lnTo>
                  <a:lnTo>
                    <a:pt x="76" y="211"/>
                  </a:lnTo>
                  <a:lnTo>
                    <a:pt x="76" y="214"/>
                  </a:lnTo>
                  <a:lnTo>
                    <a:pt x="73" y="214"/>
                  </a:lnTo>
                  <a:lnTo>
                    <a:pt x="76" y="214"/>
                  </a:lnTo>
                  <a:lnTo>
                    <a:pt x="76" y="217"/>
                  </a:lnTo>
                  <a:lnTo>
                    <a:pt x="76" y="220"/>
                  </a:lnTo>
                  <a:lnTo>
                    <a:pt x="76" y="223"/>
                  </a:lnTo>
                  <a:lnTo>
                    <a:pt x="73" y="223"/>
                  </a:lnTo>
                  <a:lnTo>
                    <a:pt x="70" y="223"/>
                  </a:lnTo>
                  <a:lnTo>
                    <a:pt x="70" y="226"/>
                  </a:lnTo>
                  <a:lnTo>
                    <a:pt x="70" y="229"/>
                  </a:lnTo>
                  <a:lnTo>
                    <a:pt x="67" y="229"/>
                  </a:lnTo>
                  <a:lnTo>
                    <a:pt x="64" y="229"/>
                  </a:lnTo>
                  <a:lnTo>
                    <a:pt x="61" y="229"/>
                  </a:lnTo>
                  <a:lnTo>
                    <a:pt x="61" y="232"/>
                  </a:lnTo>
                  <a:lnTo>
                    <a:pt x="61" y="229"/>
                  </a:lnTo>
                  <a:lnTo>
                    <a:pt x="58" y="229"/>
                  </a:lnTo>
                  <a:lnTo>
                    <a:pt x="55" y="229"/>
                  </a:lnTo>
                  <a:lnTo>
                    <a:pt x="55" y="232"/>
                  </a:lnTo>
                  <a:lnTo>
                    <a:pt x="52" y="232"/>
                  </a:lnTo>
                  <a:lnTo>
                    <a:pt x="52" y="234"/>
                  </a:lnTo>
                  <a:lnTo>
                    <a:pt x="50" y="234"/>
                  </a:lnTo>
                  <a:lnTo>
                    <a:pt x="47" y="234"/>
                  </a:lnTo>
                  <a:lnTo>
                    <a:pt x="44" y="234"/>
                  </a:lnTo>
                  <a:lnTo>
                    <a:pt x="44" y="237"/>
                  </a:lnTo>
                  <a:lnTo>
                    <a:pt x="41" y="237"/>
                  </a:lnTo>
                  <a:lnTo>
                    <a:pt x="38" y="237"/>
                  </a:lnTo>
                  <a:lnTo>
                    <a:pt x="38" y="240"/>
                  </a:lnTo>
                  <a:lnTo>
                    <a:pt x="38" y="243"/>
                  </a:lnTo>
                  <a:lnTo>
                    <a:pt x="35" y="243"/>
                  </a:lnTo>
                  <a:lnTo>
                    <a:pt x="35" y="240"/>
                  </a:lnTo>
                  <a:lnTo>
                    <a:pt x="35" y="243"/>
                  </a:lnTo>
                  <a:lnTo>
                    <a:pt x="35" y="246"/>
                  </a:lnTo>
                  <a:lnTo>
                    <a:pt x="35" y="249"/>
                  </a:lnTo>
                  <a:lnTo>
                    <a:pt x="38" y="249"/>
                  </a:lnTo>
                  <a:lnTo>
                    <a:pt x="38" y="252"/>
                  </a:lnTo>
                  <a:lnTo>
                    <a:pt x="38" y="255"/>
                  </a:lnTo>
                  <a:lnTo>
                    <a:pt x="35" y="255"/>
                  </a:lnTo>
                  <a:lnTo>
                    <a:pt x="35" y="258"/>
                  </a:lnTo>
                  <a:lnTo>
                    <a:pt x="32" y="258"/>
                  </a:lnTo>
                  <a:lnTo>
                    <a:pt x="32" y="261"/>
                  </a:lnTo>
                  <a:lnTo>
                    <a:pt x="29" y="261"/>
                  </a:lnTo>
                  <a:lnTo>
                    <a:pt x="26" y="261"/>
                  </a:lnTo>
                  <a:lnTo>
                    <a:pt x="23" y="261"/>
                  </a:lnTo>
                  <a:lnTo>
                    <a:pt x="23" y="258"/>
                  </a:lnTo>
                  <a:lnTo>
                    <a:pt x="20" y="258"/>
                  </a:lnTo>
                  <a:lnTo>
                    <a:pt x="17" y="258"/>
                  </a:lnTo>
                  <a:lnTo>
                    <a:pt x="14" y="258"/>
                  </a:lnTo>
                  <a:lnTo>
                    <a:pt x="11" y="258"/>
                  </a:lnTo>
                  <a:lnTo>
                    <a:pt x="8" y="258"/>
                  </a:lnTo>
                  <a:lnTo>
                    <a:pt x="6" y="258"/>
                  </a:lnTo>
                  <a:lnTo>
                    <a:pt x="6" y="261"/>
                  </a:lnTo>
                  <a:lnTo>
                    <a:pt x="6" y="258"/>
                  </a:lnTo>
                  <a:lnTo>
                    <a:pt x="3" y="258"/>
                  </a:lnTo>
                  <a:lnTo>
                    <a:pt x="3" y="255"/>
                  </a:lnTo>
                  <a:lnTo>
                    <a:pt x="6" y="255"/>
                  </a:lnTo>
                  <a:lnTo>
                    <a:pt x="6" y="252"/>
                  </a:lnTo>
                  <a:lnTo>
                    <a:pt x="3" y="252"/>
                  </a:lnTo>
                  <a:lnTo>
                    <a:pt x="3" y="249"/>
                  </a:lnTo>
                  <a:lnTo>
                    <a:pt x="3" y="246"/>
                  </a:lnTo>
                  <a:lnTo>
                    <a:pt x="0" y="246"/>
                  </a:lnTo>
                  <a:lnTo>
                    <a:pt x="0" y="243"/>
                  </a:lnTo>
                  <a:lnTo>
                    <a:pt x="3" y="243"/>
                  </a:lnTo>
                  <a:lnTo>
                    <a:pt x="3" y="240"/>
                  </a:lnTo>
                  <a:lnTo>
                    <a:pt x="6" y="240"/>
                  </a:lnTo>
                  <a:lnTo>
                    <a:pt x="6" y="237"/>
                  </a:lnTo>
                  <a:lnTo>
                    <a:pt x="3" y="237"/>
                  </a:lnTo>
                  <a:lnTo>
                    <a:pt x="3" y="234"/>
                  </a:lnTo>
                  <a:lnTo>
                    <a:pt x="6" y="234"/>
                  </a:lnTo>
                  <a:lnTo>
                    <a:pt x="3" y="234"/>
                  </a:lnTo>
                  <a:lnTo>
                    <a:pt x="3" y="232"/>
                  </a:lnTo>
                  <a:lnTo>
                    <a:pt x="6" y="232"/>
                  </a:lnTo>
                  <a:lnTo>
                    <a:pt x="3" y="232"/>
                  </a:lnTo>
                  <a:lnTo>
                    <a:pt x="6" y="232"/>
                  </a:lnTo>
                  <a:lnTo>
                    <a:pt x="6" y="229"/>
                  </a:lnTo>
                  <a:lnTo>
                    <a:pt x="6" y="226"/>
                  </a:lnTo>
                  <a:lnTo>
                    <a:pt x="6" y="229"/>
                  </a:lnTo>
                  <a:lnTo>
                    <a:pt x="8" y="229"/>
                  </a:lnTo>
                  <a:lnTo>
                    <a:pt x="8" y="226"/>
                  </a:lnTo>
                  <a:lnTo>
                    <a:pt x="11" y="226"/>
                  </a:lnTo>
                  <a:lnTo>
                    <a:pt x="8" y="226"/>
                  </a:lnTo>
                  <a:lnTo>
                    <a:pt x="11" y="226"/>
                  </a:lnTo>
                  <a:lnTo>
                    <a:pt x="11" y="223"/>
                  </a:lnTo>
                  <a:lnTo>
                    <a:pt x="11" y="220"/>
                  </a:lnTo>
                  <a:lnTo>
                    <a:pt x="8" y="220"/>
                  </a:lnTo>
                  <a:lnTo>
                    <a:pt x="8" y="223"/>
                  </a:lnTo>
                  <a:lnTo>
                    <a:pt x="6" y="223"/>
                  </a:lnTo>
                  <a:lnTo>
                    <a:pt x="6" y="220"/>
                  </a:lnTo>
                  <a:lnTo>
                    <a:pt x="6" y="217"/>
                  </a:lnTo>
                  <a:lnTo>
                    <a:pt x="3" y="217"/>
                  </a:lnTo>
                  <a:lnTo>
                    <a:pt x="6" y="217"/>
                  </a:lnTo>
                  <a:lnTo>
                    <a:pt x="3" y="214"/>
                  </a:lnTo>
                  <a:lnTo>
                    <a:pt x="6" y="214"/>
                  </a:lnTo>
                  <a:lnTo>
                    <a:pt x="6" y="211"/>
                  </a:lnTo>
                  <a:lnTo>
                    <a:pt x="3" y="211"/>
                  </a:lnTo>
                  <a:lnTo>
                    <a:pt x="6" y="211"/>
                  </a:lnTo>
                  <a:lnTo>
                    <a:pt x="8" y="211"/>
                  </a:lnTo>
                  <a:lnTo>
                    <a:pt x="8" y="208"/>
                  </a:lnTo>
                  <a:lnTo>
                    <a:pt x="8" y="205"/>
                  </a:lnTo>
                  <a:lnTo>
                    <a:pt x="11" y="205"/>
                  </a:lnTo>
                  <a:lnTo>
                    <a:pt x="11" y="202"/>
                  </a:lnTo>
                  <a:lnTo>
                    <a:pt x="11" y="199"/>
                  </a:lnTo>
                  <a:lnTo>
                    <a:pt x="8" y="199"/>
                  </a:lnTo>
                  <a:lnTo>
                    <a:pt x="8" y="196"/>
                  </a:lnTo>
                  <a:lnTo>
                    <a:pt x="8" y="193"/>
                  </a:lnTo>
                  <a:lnTo>
                    <a:pt x="8" y="190"/>
                  </a:lnTo>
                  <a:lnTo>
                    <a:pt x="8" y="188"/>
                  </a:lnTo>
                  <a:lnTo>
                    <a:pt x="6" y="188"/>
                  </a:lnTo>
                  <a:lnTo>
                    <a:pt x="6" y="185"/>
                  </a:lnTo>
                  <a:lnTo>
                    <a:pt x="8" y="185"/>
                  </a:lnTo>
                  <a:lnTo>
                    <a:pt x="6" y="185"/>
                  </a:lnTo>
                  <a:lnTo>
                    <a:pt x="8" y="185"/>
                  </a:lnTo>
                  <a:lnTo>
                    <a:pt x="11" y="185"/>
                  </a:lnTo>
                  <a:lnTo>
                    <a:pt x="14" y="185"/>
                  </a:lnTo>
                  <a:lnTo>
                    <a:pt x="14" y="188"/>
                  </a:lnTo>
                  <a:lnTo>
                    <a:pt x="14" y="185"/>
                  </a:lnTo>
                  <a:lnTo>
                    <a:pt x="17" y="185"/>
                  </a:lnTo>
                  <a:lnTo>
                    <a:pt x="17" y="182"/>
                  </a:lnTo>
                  <a:lnTo>
                    <a:pt x="14" y="182"/>
                  </a:lnTo>
                  <a:lnTo>
                    <a:pt x="14" y="179"/>
                  </a:lnTo>
                  <a:lnTo>
                    <a:pt x="17" y="179"/>
                  </a:lnTo>
                  <a:lnTo>
                    <a:pt x="17" y="176"/>
                  </a:lnTo>
                  <a:lnTo>
                    <a:pt x="17" y="173"/>
                  </a:lnTo>
                  <a:lnTo>
                    <a:pt x="17" y="170"/>
                  </a:lnTo>
                  <a:lnTo>
                    <a:pt x="17" y="167"/>
                  </a:lnTo>
                  <a:lnTo>
                    <a:pt x="20" y="167"/>
                  </a:lnTo>
                  <a:lnTo>
                    <a:pt x="17" y="167"/>
                  </a:lnTo>
                  <a:lnTo>
                    <a:pt x="17" y="164"/>
                  </a:lnTo>
                  <a:lnTo>
                    <a:pt x="17" y="161"/>
                  </a:lnTo>
                  <a:lnTo>
                    <a:pt x="17" y="158"/>
                  </a:lnTo>
                  <a:lnTo>
                    <a:pt x="17" y="155"/>
                  </a:lnTo>
                  <a:lnTo>
                    <a:pt x="17" y="152"/>
                  </a:lnTo>
                  <a:lnTo>
                    <a:pt x="17" y="149"/>
                  </a:lnTo>
                  <a:lnTo>
                    <a:pt x="14" y="149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20" y="146"/>
                  </a:lnTo>
                  <a:lnTo>
                    <a:pt x="23" y="144"/>
                  </a:lnTo>
                  <a:lnTo>
                    <a:pt x="26" y="144"/>
                  </a:lnTo>
                  <a:lnTo>
                    <a:pt x="26" y="141"/>
                  </a:lnTo>
                  <a:lnTo>
                    <a:pt x="29" y="141"/>
                  </a:lnTo>
                  <a:lnTo>
                    <a:pt x="32" y="138"/>
                  </a:lnTo>
                  <a:lnTo>
                    <a:pt x="32" y="141"/>
                  </a:lnTo>
                  <a:lnTo>
                    <a:pt x="35" y="141"/>
                  </a:lnTo>
                  <a:lnTo>
                    <a:pt x="35" y="138"/>
                  </a:lnTo>
                  <a:lnTo>
                    <a:pt x="38" y="138"/>
                  </a:lnTo>
                  <a:lnTo>
                    <a:pt x="38" y="135"/>
                  </a:lnTo>
                  <a:lnTo>
                    <a:pt x="38" y="132"/>
                  </a:lnTo>
                  <a:lnTo>
                    <a:pt x="38" y="129"/>
                  </a:lnTo>
                  <a:lnTo>
                    <a:pt x="41" y="129"/>
                  </a:lnTo>
                  <a:lnTo>
                    <a:pt x="38" y="129"/>
                  </a:lnTo>
                  <a:lnTo>
                    <a:pt x="38" y="126"/>
                  </a:lnTo>
                  <a:lnTo>
                    <a:pt x="35" y="126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32" y="120"/>
                  </a:lnTo>
                  <a:lnTo>
                    <a:pt x="32" y="117"/>
                  </a:lnTo>
                  <a:lnTo>
                    <a:pt x="32" y="114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32" y="111"/>
                  </a:lnTo>
                  <a:lnTo>
                    <a:pt x="32" y="108"/>
                  </a:lnTo>
                  <a:lnTo>
                    <a:pt x="29" y="108"/>
                  </a:lnTo>
                  <a:lnTo>
                    <a:pt x="29" y="105"/>
                  </a:lnTo>
                  <a:lnTo>
                    <a:pt x="32" y="105"/>
                  </a:lnTo>
                  <a:lnTo>
                    <a:pt x="29" y="105"/>
                  </a:lnTo>
                  <a:lnTo>
                    <a:pt x="29" y="103"/>
                  </a:lnTo>
                  <a:lnTo>
                    <a:pt x="29" y="100"/>
                  </a:lnTo>
                  <a:lnTo>
                    <a:pt x="26" y="100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3" y="94"/>
                  </a:lnTo>
                  <a:lnTo>
                    <a:pt x="23" y="91"/>
                  </a:lnTo>
                  <a:lnTo>
                    <a:pt x="26" y="91"/>
                  </a:lnTo>
                  <a:lnTo>
                    <a:pt x="23" y="91"/>
                  </a:lnTo>
                  <a:lnTo>
                    <a:pt x="23" y="88"/>
                  </a:lnTo>
                  <a:lnTo>
                    <a:pt x="20" y="88"/>
                  </a:lnTo>
                  <a:lnTo>
                    <a:pt x="20" y="85"/>
                  </a:lnTo>
                  <a:lnTo>
                    <a:pt x="20" y="82"/>
                  </a:lnTo>
                  <a:lnTo>
                    <a:pt x="20" y="79"/>
                  </a:lnTo>
                  <a:lnTo>
                    <a:pt x="23" y="79"/>
                  </a:lnTo>
                  <a:lnTo>
                    <a:pt x="23" y="76"/>
                  </a:lnTo>
                  <a:lnTo>
                    <a:pt x="23" y="73"/>
                  </a:lnTo>
                  <a:lnTo>
                    <a:pt x="23" y="70"/>
                  </a:lnTo>
                  <a:lnTo>
                    <a:pt x="20" y="70"/>
                  </a:lnTo>
                  <a:lnTo>
                    <a:pt x="20" y="67"/>
                  </a:lnTo>
                  <a:lnTo>
                    <a:pt x="20" y="64"/>
                  </a:lnTo>
                  <a:lnTo>
                    <a:pt x="20" y="61"/>
                  </a:lnTo>
                  <a:lnTo>
                    <a:pt x="23" y="61"/>
                  </a:lnTo>
                  <a:lnTo>
                    <a:pt x="23" y="59"/>
                  </a:lnTo>
                  <a:lnTo>
                    <a:pt x="23" y="56"/>
                  </a:lnTo>
                  <a:lnTo>
                    <a:pt x="23" y="53"/>
                  </a:lnTo>
                  <a:lnTo>
                    <a:pt x="23" y="50"/>
                  </a:lnTo>
                  <a:lnTo>
                    <a:pt x="20" y="50"/>
                  </a:lnTo>
                  <a:lnTo>
                    <a:pt x="20" y="47"/>
                  </a:lnTo>
                  <a:lnTo>
                    <a:pt x="23" y="47"/>
                  </a:lnTo>
                  <a:lnTo>
                    <a:pt x="23" y="44"/>
                  </a:lnTo>
                  <a:lnTo>
                    <a:pt x="20" y="44"/>
                  </a:lnTo>
                  <a:lnTo>
                    <a:pt x="20" y="41"/>
                  </a:lnTo>
                  <a:lnTo>
                    <a:pt x="20" y="38"/>
                  </a:lnTo>
                  <a:lnTo>
                    <a:pt x="23" y="38"/>
                  </a:lnTo>
                  <a:lnTo>
                    <a:pt x="23" y="35"/>
                  </a:lnTo>
                  <a:lnTo>
                    <a:pt x="23" y="32"/>
                  </a:lnTo>
                  <a:lnTo>
                    <a:pt x="26" y="32"/>
                  </a:lnTo>
                  <a:lnTo>
                    <a:pt x="26" y="29"/>
                  </a:lnTo>
                  <a:lnTo>
                    <a:pt x="26" y="26"/>
                  </a:lnTo>
                  <a:lnTo>
                    <a:pt x="23" y="26"/>
                  </a:lnTo>
                  <a:lnTo>
                    <a:pt x="23" y="23"/>
                  </a:lnTo>
                  <a:lnTo>
                    <a:pt x="26" y="23"/>
                  </a:lnTo>
                  <a:lnTo>
                    <a:pt x="26" y="20"/>
                  </a:lnTo>
                  <a:lnTo>
                    <a:pt x="29" y="20"/>
                  </a:lnTo>
                  <a:lnTo>
                    <a:pt x="29" y="23"/>
                  </a:lnTo>
                  <a:lnTo>
                    <a:pt x="29" y="20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29" y="17"/>
                  </a:lnTo>
                  <a:lnTo>
                    <a:pt x="32" y="17"/>
                  </a:lnTo>
                  <a:lnTo>
                    <a:pt x="35" y="17"/>
                  </a:lnTo>
                  <a:lnTo>
                    <a:pt x="35" y="15"/>
                  </a:lnTo>
                  <a:lnTo>
                    <a:pt x="35" y="17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8" y="12"/>
                  </a:lnTo>
                  <a:lnTo>
                    <a:pt x="41" y="12"/>
                  </a:lnTo>
                  <a:lnTo>
                    <a:pt x="41" y="9"/>
                  </a:lnTo>
                  <a:lnTo>
                    <a:pt x="38" y="9"/>
                  </a:lnTo>
                  <a:lnTo>
                    <a:pt x="41" y="9"/>
                  </a:lnTo>
                  <a:lnTo>
                    <a:pt x="41" y="6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Freeform 24"/>
            <p:cNvSpPr>
              <a:spLocks/>
            </p:cNvSpPr>
            <p:nvPr/>
          </p:nvSpPr>
          <p:spPr bwMode="auto">
            <a:xfrm>
              <a:off x="-226714" y="3327842"/>
              <a:ext cx="775373" cy="420305"/>
            </a:xfrm>
            <a:custGeom>
              <a:avLst/>
              <a:gdLst>
                <a:gd name="T0" fmla="*/ 2147483647 w 357"/>
                <a:gd name="T1" fmla="*/ 2147483647 h 238"/>
                <a:gd name="T2" fmla="*/ 2147483647 w 357"/>
                <a:gd name="T3" fmla="*/ 2147483647 h 238"/>
                <a:gd name="T4" fmla="*/ 2147483647 w 357"/>
                <a:gd name="T5" fmla="*/ 2147483647 h 238"/>
                <a:gd name="T6" fmla="*/ 2147483647 w 357"/>
                <a:gd name="T7" fmla="*/ 2147483647 h 238"/>
                <a:gd name="T8" fmla="*/ 2147483647 w 357"/>
                <a:gd name="T9" fmla="*/ 2147483647 h 238"/>
                <a:gd name="T10" fmla="*/ 2147483647 w 357"/>
                <a:gd name="T11" fmla="*/ 2147483647 h 238"/>
                <a:gd name="T12" fmla="*/ 2147483647 w 357"/>
                <a:gd name="T13" fmla="*/ 2147483647 h 238"/>
                <a:gd name="T14" fmla="*/ 2147483647 w 357"/>
                <a:gd name="T15" fmla="*/ 2147483647 h 238"/>
                <a:gd name="T16" fmla="*/ 2147483647 w 357"/>
                <a:gd name="T17" fmla="*/ 2147483647 h 238"/>
                <a:gd name="T18" fmla="*/ 2147483647 w 357"/>
                <a:gd name="T19" fmla="*/ 2147483647 h 238"/>
                <a:gd name="T20" fmla="*/ 2147483647 w 357"/>
                <a:gd name="T21" fmla="*/ 2147483647 h 238"/>
                <a:gd name="T22" fmla="*/ 2147483647 w 357"/>
                <a:gd name="T23" fmla="*/ 2147483647 h 238"/>
                <a:gd name="T24" fmla="*/ 2147483647 w 357"/>
                <a:gd name="T25" fmla="*/ 2147483647 h 238"/>
                <a:gd name="T26" fmla="*/ 2147483647 w 357"/>
                <a:gd name="T27" fmla="*/ 2147483647 h 238"/>
                <a:gd name="T28" fmla="*/ 2147483647 w 357"/>
                <a:gd name="T29" fmla="*/ 2147483647 h 238"/>
                <a:gd name="T30" fmla="*/ 2147483647 w 357"/>
                <a:gd name="T31" fmla="*/ 2147483647 h 238"/>
                <a:gd name="T32" fmla="*/ 2147483647 w 357"/>
                <a:gd name="T33" fmla="*/ 2147483647 h 238"/>
                <a:gd name="T34" fmla="*/ 2147483647 w 357"/>
                <a:gd name="T35" fmla="*/ 2147483647 h 238"/>
                <a:gd name="T36" fmla="*/ 2147483647 w 357"/>
                <a:gd name="T37" fmla="*/ 2147483647 h 238"/>
                <a:gd name="T38" fmla="*/ 2147483647 w 357"/>
                <a:gd name="T39" fmla="*/ 2147483647 h 238"/>
                <a:gd name="T40" fmla="*/ 2147483647 w 357"/>
                <a:gd name="T41" fmla="*/ 2147483647 h 238"/>
                <a:gd name="T42" fmla="*/ 2147483647 w 357"/>
                <a:gd name="T43" fmla="*/ 2147483647 h 238"/>
                <a:gd name="T44" fmla="*/ 2147483647 w 357"/>
                <a:gd name="T45" fmla="*/ 2147483647 h 238"/>
                <a:gd name="T46" fmla="*/ 2147483647 w 357"/>
                <a:gd name="T47" fmla="*/ 2147483647 h 238"/>
                <a:gd name="T48" fmla="*/ 2147483647 w 357"/>
                <a:gd name="T49" fmla="*/ 2147483647 h 238"/>
                <a:gd name="T50" fmla="*/ 2147483647 w 357"/>
                <a:gd name="T51" fmla="*/ 2147483647 h 238"/>
                <a:gd name="T52" fmla="*/ 2147483647 w 357"/>
                <a:gd name="T53" fmla="*/ 2147483647 h 238"/>
                <a:gd name="T54" fmla="*/ 2147483647 w 357"/>
                <a:gd name="T55" fmla="*/ 2147483647 h 238"/>
                <a:gd name="T56" fmla="*/ 2147483647 w 357"/>
                <a:gd name="T57" fmla="*/ 2147483647 h 238"/>
                <a:gd name="T58" fmla="*/ 2147483647 w 357"/>
                <a:gd name="T59" fmla="*/ 2147483647 h 238"/>
                <a:gd name="T60" fmla="*/ 2147483647 w 357"/>
                <a:gd name="T61" fmla="*/ 2147483647 h 238"/>
                <a:gd name="T62" fmla="*/ 2147483647 w 357"/>
                <a:gd name="T63" fmla="*/ 2147483647 h 238"/>
                <a:gd name="T64" fmla="*/ 2147483647 w 357"/>
                <a:gd name="T65" fmla="*/ 2147483647 h 238"/>
                <a:gd name="T66" fmla="*/ 2147483647 w 357"/>
                <a:gd name="T67" fmla="*/ 2147483647 h 238"/>
                <a:gd name="T68" fmla="*/ 2147483647 w 357"/>
                <a:gd name="T69" fmla="*/ 2147483647 h 238"/>
                <a:gd name="T70" fmla="*/ 2147483647 w 357"/>
                <a:gd name="T71" fmla="*/ 2147483647 h 238"/>
                <a:gd name="T72" fmla="*/ 2147483647 w 357"/>
                <a:gd name="T73" fmla="*/ 2147483647 h 238"/>
                <a:gd name="T74" fmla="*/ 2147483647 w 357"/>
                <a:gd name="T75" fmla="*/ 2147483647 h 238"/>
                <a:gd name="T76" fmla="*/ 2147483647 w 357"/>
                <a:gd name="T77" fmla="*/ 2147483647 h 238"/>
                <a:gd name="T78" fmla="*/ 2147483647 w 357"/>
                <a:gd name="T79" fmla="*/ 2147483647 h 238"/>
                <a:gd name="T80" fmla="*/ 2147483647 w 357"/>
                <a:gd name="T81" fmla="*/ 2147483647 h 238"/>
                <a:gd name="T82" fmla="*/ 0 w 357"/>
                <a:gd name="T83" fmla="*/ 2147483647 h 238"/>
                <a:gd name="T84" fmla="*/ 0 w 357"/>
                <a:gd name="T85" fmla="*/ 2147483647 h 238"/>
                <a:gd name="T86" fmla="*/ 2147483647 w 357"/>
                <a:gd name="T87" fmla="*/ 2147483647 h 238"/>
                <a:gd name="T88" fmla="*/ 2147483647 w 357"/>
                <a:gd name="T89" fmla="*/ 2147483647 h 238"/>
                <a:gd name="T90" fmla="*/ 2147483647 w 357"/>
                <a:gd name="T91" fmla="*/ 2147483647 h 238"/>
                <a:gd name="T92" fmla="*/ 2147483647 w 357"/>
                <a:gd name="T93" fmla="*/ 2147483647 h 238"/>
                <a:gd name="T94" fmla="*/ 2147483647 w 357"/>
                <a:gd name="T95" fmla="*/ 2147483647 h 238"/>
                <a:gd name="T96" fmla="*/ 2147483647 w 357"/>
                <a:gd name="T97" fmla="*/ 2147483647 h 238"/>
                <a:gd name="T98" fmla="*/ 2147483647 w 357"/>
                <a:gd name="T99" fmla="*/ 2147483647 h 238"/>
                <a:gd name="T100" fmla="*/ 2147483647 w 357"/>
                <a:gd name="T101" fmla="*/ 2147483647 h 238"/>
                <a:gd name="T102" fmla="*/ 2147483647 w 357"/>
                <a:gd name="T103" fmla="*/ 2147483647 h 238"/>
                <a:gd name="T104" fmla="*/ 2147483647 w 357"/>
                <a:gd name="T105" fmla="*/ 2147483647 h 238"/>
                <a:gd name="T106" fmla="*/ 2147483647 w 357"/>
                <a:gd name="T107" fmla="*/ 2147483647 h 238"/>
                <a:gd name="T108" fmla="*/ 2147483647 w 357"/>
                <a:gd name="T109" fmla="*/ 2147483647 h 238"/>
                <a:gd name="T110" fmla="*/ 2147483647 w 357"/>
                <a:gd name="T111" fmla="*/ 2147483647 h 238"/>
                <a:gd name="T112" fmla="*/ 2147483647 w 357"/>
                <a:gd name="T113" fmla="*/ 2147483647 h 238"/>
                <a:gd name="T114" fmla="*/ 2147483647 w 357"/>
                <a:gd name="T115" fmla="*/ 2147483647 h 23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57"/>
                <a:gd name="T175" fmla="*/ 0 h 238"/>
                <a:gd name="T176" fmla="*/ 357 w 357"/>
                <a:gd name="T177" fmla="*/ 238 h 23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57" h="238">
                  <a:moveTo>
                    <a:pt x="137" y="0"/>
                  </a:moveTo>
                  <a:lnTo>
                    <a:pt x="140" y="0"/>
                  </a:lnTo>
                  <a:lnTo>
                    <a:pt x="143" y="0"/>
                  </a:lnTo>
                  <a:lnTo>
                    <a:pt x="143" y="3"/>
                  </a:lnTo>
                  <a:lnTo>
                    <a:pt x="146" y="3"/>
                  </a:lnTo>
                  <a:lnTo>
                    <a:pt x="149" y="3"/>
                  </a:lnTo>
                  <a:lnTo>
                    <a:pt x="152" y="3"/>
                  </a:lnTo>
                  <a:lnTo>
                    <a:pt x="155" y="3"/>
                  </a:lnTo>
                  <a:lnTo>
                    <a:pt x="158" y="6"/>
                  </a:lnTo>
                  <a:lnTo>
                    <a:pt x="158" y="9"/>
                  </a:lnTo>
                  <a:lnTo>
                    <a:pt x="158" y="12"/>
                  </a:lnTo>
                  <a:lnTo>
                    <a:pt x="161" y="12"/>
                  </a:lnTo>
                  <a:lnTo>
                    <a:pt x="158" y="12"/>
                  </a:lnTo>
                  <a:lnTo>
                    <a:pt x="158" y="15"/>
                  </a:lnTo>
                  <a:lnTo>
                    <a:pt x="158" y="18"/>
                  </a:lnTo>
                  <a:lnTo>
                    <a:pt x="155" y="18"/>
                  </a:lnTo>
                  <a:lnTo>
                    <a:pt x="152" y="18"/>
                  </a:lnTo>
                  <a:lnTo>
                    <a:pt x="152" y="21"/>
                  </a:lnTo>
                  <a:lnTo>
                    <a:pt x="152" y="24"/>
                  </a:lnTo>
                  <a:lnTo>
                    <a:pt x="155" y="24"/>
                  </a:lnTo>
                  <a:lnTo>
                    <a:pt x="155" y="27"/>
                  </a:lnTo>
                  <a:lnTo>
                    <a:pt x="158" y="27"/>
                  </a:lnTo>
                  <a:lnTo>
                    <a:pt x="158" y="30"/>
                  </a:lnTo>
                  <a:lnTo>
                    <a:pt x="161" y="30"/>
                  </a:lnTo>
                  <a:lnTo>
                    <a:pt x="161" y="32"/>
                  </a:lnTo>
                  <a:lnTo>
                    <a:pt x="164" y="32"/>
                  </a:lnTo>
                  <a:lnTo>
                    <a:pt x="164" y="35"/>
                  </a:lnTo>
                  <a:lnTo>
                    <a:pt x="167" y="35"/>
                  </a:lnTo>
                  <a:lnTo>
                    <a:pt x="170" y="35"/>
                  </a:lnTo>
                  <a:lnTo>
                    <a:pt x="173" y="35"/>
                  </a:lnTo>
                  <a:lnTo>
                    <a:pt x="176" y="35"/>
                  </a:lnTo>
                  <a:lnTo>
                    <a:pt x="178" y="35"/>
                  </a:lnTo>
                  <a:lnTo>
                    <a:pt x="178" y="32"/>
                  </a:lnTo>
                  <a:lnTo>
                    <a:pt x="181" y="32"/>
                  </a:lnTo>
                  <a:lnTo>
                    <a:pt x="181" y="35"/>
                  </a:lnTo>
                  <a:lnTo>
                    <a:pt x="181" y="38"/>
                  </a:lnTo>
                  <a:lnTo>
                    <a:pt x="184" y="38"/>
                  </a:lnTo>
                  <a:lnTo>
                    <a:pt x="181" y="38"/>
                  </a:lnTo>
                  <a:lnTo>
                    <a:pt x="184" y="38"/>
                  </a:lnTo>
                  <a:lnTo>
                    <a:pt x="184" y="41"/>
                  </a:lnTo>
                  <a:lnTo>
                    <a:pt x="187" y="41"/>
                  </a:lnTo>
                  <a:lnTo>
                    <a:pt x="187" y="44"/>
                  </a:lnTo>
                  <a:lnTo>
                    <a:pt x="190" y="44"/>
                  </a:lnTo>
                  <a:lnTo>
                    <a:pt x="193" y="44"/>
                  </a:lnTo>
                  <a:lnTo>
                    <a:pt x="193" y="47"/>
                  </a:lnTo>
                  <a:lnTo>
                    <a:pt x="196" y="47"/>
                  </a:lnTo>
                  <a:lnTo>
                    <a:pt x="199" y="47"/>
                  </a:lnTo>
                  <a:lnTo>
                    <a:pt x="202" y="47"/>
                  </a:lnTo>
                  <a:lnTo>
                    <a:pt x="202" y="50"/>
                  </a:lnTo>
                  <a:lnTo>
                    <a:pt x="205" y="50"/>
                  </a:lnTo>
                  <a:lnTo>
                    <a:pt x="205" y="53"/>
                  </a:lnTo>
                  <a:lnTo>
                    <a:pt x="208" y="53"/>
                  </a:lnTo>
                  <a:lnTo>
                    <a:pt x="208" y="56"/>
                  </a:lnTo>
                  <a:lnTo>
                    <a:pt x="205" y="56"/>
                  </a:lnTo>
                  <a:lnTo>
                    <a:pt x="208" y="56"/>
                  </a:lnTo>
                  <a:lnTo>
                    <a:pt x="208" y="59"/>
                  </a:lnTo>
                  <a:lnTo>
                    <a:pt x="211" y="59"/>
                  </a:lnTo>
                  <a:lnTo>
                    <a:pt x="214" y="59"/>
                  </a:lnTo>
                  <a:lnTo>
                    <a:pt x="217" y="59"/>
                  </a:lnTo>
                  <a:lnTo>
                    <a:pt x="217" y="62"/>
                  </a:lnTo>
                  <a:lnTo>
                    <a:pt x="220" y="62"/>
                  </a:lnTo>
                  <a:lnTo>
                    <a:pt x="220" y="59"/>
                  </a:lnTo>
                  <a:lnTo>
                    <a:pt x="222" y="59"/>
                  </a:lnTo>
                  <a:lnTo>
                    <a:pt x="225" y="59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31" y="62"/>
                  </a:lnTo>
                  <a:lnTo>
                    <a:pt x="231" y="59"/>
                  </a:lnTo>
                  <a:lnTo>
                    <a:pt x="231" y="62"/>
                  </a:lnTo>
                  <a:lnTo>
                    <a:pt x="234" y="62"/>
                  </a:lnTo>
                  <a:lnTo>
                    <a:pt x="237" y="62"/>
                  </a:lnTo>
                  <a:lnTo>
                    <a:pt x="237" y="65"/>
                  </a:lnTo>
                  <a:lnTo>
                    <a:pt x="240" y="65"/>
                  </a:lnTo>
                  <a:lnTo>
                    <a:pt x="243" y="65"/>
                  </a:lnTo>
                  <a:lnTo>
                    <a:pt x="246" y="65"/>
                  </a:lnTo>
                  <a:lnTo>
                    <a:pt x="246" y="62"/>
                  </a:lnTo>
                  <a:lnTo>
                    <a:pt x="249" y="62"/>
                  </a:lnTo>
                  <a:lnTo>
                    <a:pt x="252" y="62"/>
                  </a:lnTo>
                  <a:lnTo>
                    <a:pt x="252" y="65"/>
                  </a:lnTo>
                  <a:lnTo>
                    <a:pt x="255" y="65"/>
                  </a:lnTo>
                  <a:lnTo>
                    <a:pt x="258" y="65"/>
                  </a:lnTo>
                  <a:lnTo>
                    <a:pt x="261" y="65"/>
                  </a:lnTo>
                  <a:lnTo>
                    <a:pt x="264" y="65"/>
                  </a:lnTo>
                  <a:lnTo>
                    <a:pt x="266" y="65"/>
                  </a:lnTo>
                  <a:lnTo>
                    <a:pt x="269" y="65"/>
                  </a:lnTo>
                  <a:lnTo>
                    <a:pt x="272" y="65"/>
                  </a:lnTo>
                  <a:lnTo>
                    <a:pt x="275" y="65"/>
                  </a:lnTo>
                  <a:lnTo>
                    <a:pt x="278" y="65"/>
                  </a:lnTo>
                  <a:lnTo>
                    <a:pt x="281" y="65"/>
                  </a:lnTo>
                  <a:lnTo>
                    <a:pt x="284" y="65"/>
                  </a:lnTo>
                  <a:lnTo>
                    <a:pt x="287" y="65"/>
                  </a:lnTo>
                  <a:lnTo>
                    <a:pt x="287" y="68"/>
                  </a:lnTo>
                  <a:lnTo>
                    <a:pt x="290" y="68"/>
                  </a:lnTo>
                  <a:lnTo>
                    <a:pt x="293" y="68"/>
                  </a:lnTo>
                  <a:lnTo>
                    <a:pt x="296" y="68"/>
                  </a:lnTo>
                  <a:lnTo>
                    <a:pt x="299" y="68"/>
                  </a:lnTo>
                  <a:lnTo>
                    <a:pt x="299" y="71"/>
                  </a:lnTo>
                  <a:lnTo>
                    <a:pt x="302" y="71"/>
                  </a:lnTo>
                  <a:lnTo>
                    <a:pt x="305" y="71"/>
                  </a:lnTo>
                  <a:lnTo>
                    <a:pt x="305" y="73"/>
                  </a:lnTo>
                  <a:lnTo>
                    <a:pt x="308" y="73"/>
                  </a:lnTo>
                  <a:lnTo>
                    <a:pt x="310" y="73"/>
                  </a:lnTo>
                  <a:lnTo>
                    <a:pt x="310" y="76"/>
                  </a:lnTo>
                  <a:lnTo>
                    <a:pt x="313" y="76"/>
                  </a:lnTo>
                  <a:lnTo>
                    <a:pt x="313" y="79"/>
                  </a:lnTo>
                  <a:lnTo>
                    <a:pt x="316" y="79"/>
                  </a:lnTo>
                  <a:lnTo>
                    <a:pt x="319" y="79"/>
                  </a:lnTo>
                  <a:lnTo>
                    <a:pt x="319" y="82"/>
                  </a:lnTo>
                  <a:lnTo>
                    <a:pt x="322" y="82"/>
                  </a:lnTo>
                  <a:lnTo>
                    <a:pt x="322" y="85"/>
                  </a:lnTo>
                  <a:lnTo>
                    <a:pt x="325" y="85"/>
                  </a:lnTo>
                  <a:lnTo>
                    <a:pt x="325" y="88"/>
                  </a:lnTo>
                  <a:lnTo>
                    <a:pt x="328" y="88"/>
                  </a:lnTo>
                  <a:lnTo>
                    <a:pt x="331" y="88"/>
                  </a:lnTo>
                  <a:lnTo>
                    <a:pt x="331" y="91"/>
                  </a:lnTo>
                  <a:lnTo>
                    <a:pt x="334" y="91"/>
                  </a:lnTo>
                  <a:lnTo>
                    <a:pt x="337" y="91"/>
                  </a:lnTo>
                  <a:lnTo>
                    <a:pt x="334" y="94"/>
                  </a:lnTo>
                  <a:lnTo>
                    <a:pt x="334" y="97"/>
                  </a:lnTo>
                  <a:lnTo>
                    <a:pt x="334" y="103"/>
                  </a:lnTo>
                  <a:lnTo>
                    <a:pt x="334" y="106"/>
                  </a:lnTo>
                  <a:lnTo>
                    <a:pt x="334" y="109"/>
                  </a:lnTo>
                  <a:lnTo>
                    <a:pt x="334" y="112"/>
                  </a:lnTo>
                  <a:lnTo>
                    <a:pt x="334" y="117"/>
                  </a:lnTo>
                  <a:lnTo>
                    <a:pt x="334" y="120"/>
                  </a:lnTo>
                  <a:lnTo>
                    <a:pt x="334" y="123"/>
                  </a:lnTo>
                  <a:lnTo>
                    <a:pt x="334" y="126"/>
                  </a:lnTo>
                  <a:lnTo>
                    <a:pt x="334" y="138"/>
                  </a:lnTo>
                  <a:lnTo>
                    <a:pt x="334" y="141"/>
                  </a:lnTo>
                  <a:lnTo>
                    <a:pt x="334" y="144"/>
                  </a:lnTo>
                  <a:lnTo>
                    <a:pt x="334" y="147"/>
                  </a:lnTo>
                  <a:lnTo>
                    <a:pt x="334" y="150"/>
                  </a:lnTo>
                  <a:lnTo>
                    <a:pt x="334" y="153"/>
                  </a:lnTo>
                  <a:lnTo>
                    <a:pt x="334" y="156"/>
                  </a:lnTo>
                  <a:lnTo>
                    <a:pt x="334" y="161"/>
                  </a:lnTo>
                  <a:lnTo>
                    <a:pt x="334" y="164"/>
                  </a:lnTo>
                  <a:lnTo>
                    <a:pt x="337" y="164"/>
                  </a:lnTo>
                  <a:lnTo>
                    <a:pt x="340" y="164"/>
                  </a:lnTo>
                  <a:lnTo>
                    <a:pt x="343" y="164"/>
                  </a:lnTo>
                  <a:lnTo>
                    <a:pt x="343" y="167"/>
                  </a:lnTo>
                  <a:lnTo>
                    <a:pt x="346" y="167"/>
                  </a:lnTo>
                  <a:lnTo>
                    <a:pt x="349" y="167"/>
                  </a:lnTo>
                  <a:lnTo>
                    <a:pt x="349" y="170"/>
                  </a:lnTo>
                  <a:lnTo>
                    <a:pt x="352" y="170"/>
                  </a:lnTo>
                  <a:lnTo>
                    <a:pt x="352" y="173"/>
                  </a:lnTo>
                  <a:lnTo>
                    <a:pt x="354" y="173"/>
                  </a:lnTo>
                  <a:lnTo>
                    <a:pt x="354" y="176"/>
                  </a:lnTo>
                  <a:lnTo>
                    <a:pt x="354" y="179"/>
                  </a:lnTo>
                  <a:lnTo>
                    <a:pt x="357" y="179"/>
                  </a:lnTo>
                  <a:lnTo>
                    <a:pt x="357" y="182"/>
                  </a:lnTo>
                  <a:lnTo>
                    <a:pt x="354" y="182"/>
                  </a:lnTo>
                  <a:lnTo>
                    <a:pt x="352" y="182"/>
                  </a:lnTo>
                  <a:lnTo>
                    <a:pt x="352" y="185"/>
                  </a:lnTo>
                  <a:lnTo>
                    <a:pt x="349" y="185"/>
                  </a:lnTo>
                  <a:lnTo>
                    <a:pt x="346" y="185"/>
                  </a:lnTo>
                  <a:lnTo>
                    <a:pt x="346" y="188"/>
                  </a:lnTo>
                  <a:lnTo>
                    <a:pt x="343" y="188"/>
                  </a:lnTo>
                  <a:lnTo>
                    <a:pt x="340" y="188"/>
                  </a:lnTo>
                  <a:lnTo>
                    <a:pt x="337" y="188"/>
                  </a:lnTo>
                  <a:lnTo>
                    <a:pt x="334" y="188"/>
                  </a:lnTo>
                  <a:lnTo>
                    <a:pt x="331" y="188"/>
                  </a:lnTo>
                  <a:lnTo>
                    <a:pt x="328" y="188"/>
                  </a:lnTo>
                  <a:lnTo>
                    <a:pt x="325" y="188"/>
                  </a:lnTo>
                  <a:lnTo>
                    <a:pt x="322" y="188"/>
                  </a:lnTo>
                  <a:lnTo>
                    <a:pt x="319" y="188"/>
                  </a:lnTo>
                  <a:lnTo>
                    <a:pt x="316" y="188"/>
                  </a:lnTo>
                  <a:lnTo>
                    <a:pt x="316" y="185"/>
                  </a:lnTo>
                  <a:lnTo>
                    <a:pt x="313" y="185"/>
                  </a:lnTo>
                  <a:lnTo>
                    <a:pt x="310" y="182"/>
                  </a:lnTo>
                  <a:lnTo>
                    <a:pt x="308" y="182"/>
                  </a:lnTo>
                  <a:lnTo>
                    <a:pt x="308" y="179"/>
                  </a:lnTo>
                  <a:lnTo>
                    <a:pt x="305" y="179"/>
                  </a:lnTo>
                  <a:lnTo>
                    <a:pt x="308" y="179"/>
                  </a:lnTo>
                  <a:lnTo>
                    <a:pt x="305" y="179"/>
                  </a:lnTo>
                  <a:lnTo>
                    <a:pt x="302" y="179"/>
                  </a:lnTo>
                  <a:lnTo>
                    <a:pt x="299" y="179"/>
                  </a:lnTo>
                  <a:lnTo>
                    <a:pt x="299" y="176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3" y="173"/>
                  </a:lnTo>
                  <a:lnTo>
                    <a:pt x="290" y="173"/>
                  </a:lnTo>
                  <a:lnTo>
                    <a:pt x="287" y="173"/>
                  </a:lnTo>
                  <a:lnTo>
                    <a:pt x="287" y="170"/>
                  </a:lnTo>
                  <a:lnTo>
                    <a:pt x="284" y="170"/>
                  </a:lnTo>
                  <a:lnTo>
                    <a:pt x="281" y="170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75" y="167"/>
                  </a:lnTo>
                  <a:lnTo>
                    <a:pt x="275" y="170"/>
                  </a:lnTo>
                  <a:lnTo>
                    <a:pt x="275" y="167"/>
                  </a:lnTo>
                  <a:lnTo>
                    <a:pt x="272" y="167"/>
                  </a:lnTo>
                  <a:lnTo>
                    <a:pt x="275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78" y="164"/>
                  </a:lnTo>
                  <a:lnTo>
                    <a:pt x="278" y="167"/>
                  </a:lnTo>
                  <a:lnTo>
                    <a:pt x="278" y="164"/>
                  </a:lnTo>
                  <a:lnTo>
                    <a:pt x="275" y="164"/>
                  </a:lnTo>
                  <a:lnTo>
                    <a:pt x="275" y="161"/>
                  </a:lnTo>
                  <a:lnTo>
                    <a:pt x="272" y="161"/>
                  </a:lnTo>
                  <a:lnTo>
                    <a:pt x="269" y="161"/>
                  </a:lnTo>
                  <a:lnTo>
                    <a:pt x="272" y="161"/>
                  </a:lnTo>
                  <a:lnTo>
                    <a:pt x="272" y="164"/>
                  </a:lnTo>
                  <a:lnTo>
                    <a:pt x="269" y="164"/>
                  </a:lnTo>
                  <a:lnTo>
                    <a:pt x="269" y="161"/>
                  </a:lnTo>
                  <a:lnTo>
                    <a:pt x="269" y="164"/>
                  </a:lnTo>
                  <a:lnTo>
                    <a:pt x="269" y="161"/>
                  </a:lnTo>
                  <a:lnTo>
                    <a:pt x="269" y="164"/>
                  </a:lnTo>
                  <a:lnTo>
                    <a:pt x="272" y="164"/>
                  </a:lnTo>
                  <a:lnTo>
                    <a:pt x="269" y="164"/>
                  </a:lnTo>
                  <a:lnTo>
                    <a:pt x="266" y="164"/>
                  </a:lnTo>
                  <a:lnTo>
                    <a:pt x="266" y="167"/>
                  </a:lnTo>
                  <a:lnTo>
                    <a:pt x="264" y="167"/>
                  </a:lnTo>
                  <a:lnTo>
                    <a:pt x="264" y="170"/>
                  </a:lnTo>
                  <a:lnTo>
                    <a:pt x="264" y="173"/>
                  </a:lnTo>
                  <a:lnTo>
                    <a:pt x="264" y="176"/>
                  </a:lnTo>
                  <a:lnTo>
                    <a:pt x="264" y="179"/>
                  </a:lnTo>
                  <a:lnTo>
                    <a:pt x="264" y="182"/>
                  </a:lnTo>
                  <a:lnTo>
                    <a:pt x="264" y="185"/>
                  </a:lnTo>
                  <a:lnTo>
                    <a:pt x="264" y="188"/>
                  </a:lnTo>
                  <a:lnTo>
                    <a:pt x="264" y="191"/>
                  </a:lnTo>
                  <a:lnTo>
                    <a:pt x="264" y="194"/>
                  </a:lnTo>
                  <a:lnTo>
                    <a:pt x="266" y="194"/>
                  </a:lnTo>
                  <a:lnTo>
                    <a:pt x="266" y="197"/>
                  </a:lnTo>
                  <a:lnTo>
                    <a:pt x="266" y="200"/>
                  </a:lnTo>
                  <a:lnTo>
                    <a:pt x="266" y="203"/>
                  </a:lnTo>
                  <a:lnTo>
                    <a:pt x="269" y="203"/>
                  </a:lnTo>
                  <a:lnTo>
                    <a:pt x="269" y="205"/>
                  </a:lnTo>
                  <a:lnTo>
                    <a:pt x="269" y="208"/>
                  </a:lnTo>
                  <a:lnTo>
                    <a:pt x="266" y="208"/>
                  </a:lnTo>
                  <a:lnTo>
                    <a:pt x="266" y="211"/>
                  </a:lnTo>
                  <a:lnTo>
                    <a:pt x="266" y="214"/>
                  </a:lnTo>
                  <a:lnTo>
                    <a:pt x="269" y="214"/>
                  </a:lnTo>
                  <a:lnTo>
                    <a:pt x="266" y="214"/>
                  </a:lnTo>
                  <a:lnTo>
                    <a:pt x="269" y="214"/>
                  </a:lnTo>
                  <a:lnTo>
                    <a:pt x="269" y="217"/>
                  </a:lnTo>
                  <a:lnTo>
                    <a:pt x="269" y="220"/>
                  </a:lnTo>
                  <a:lnTo>
                    <a:pt x="266" y="220"/>
                  </a:lnTo>
                  <a:lnTo>
                    <a:pt x="266" y="223"/>
                  </a:lnTo>
                  <a:lnTo>
                    <a:pt x="266" y="226"/>
                  </a:lnTo>
                  <a:lnTo>
                    <a:pt x="266" y="229"/>
                  </a:lnTo>
                  <a:lnTo>
                    <a:pt x="261" y="229"/>
                  </a:lnTo>
                  <a:lnTo>
                    <a:pt x="258" y="229"/>
                  </a:lnTo>
                  <a:lnTo>
                    <a:pt x="255" y="229"/>
                  </a:lnTo>
                  <a:lnTo>
                    <a:pt x="252" y="229"/>
                  </a:lnTo>
                  <a:lnTo>
                    <a:pt x="246" y="229"/>
                  </a:lnTo>
                  <a:lnTo>
                    <a:pt x="243" y="229"/>
                  </a:lnTo>
                  <a:lnTo>
                    <a:pt x="240" y="229"/>
                  </a:lnTo>
                  <a:lnTo>
                    <a:pt x="234" y="229"/>
                  </a:lnTo>
                  <a:lnTo>
                    <a:pt x="231" y="229"/>
                  </a:lnTo>
                  <a:lnTo>
                    <a:pt x="228" y="229"/>
                  </a:lnTo>
                  <a:lnTo>
                    <a:pt x="225" y="229"/>
                  </a:lnTo>
                  <a:lnTo>
                    <a:pt x="220" y="229"/>
                  </a:lnTo>
                  <a:lnTo>
                    <a:pt x="217" y="229"/>
                  </a:lnTo>
                  <a:lnTo>
                    <a:pt x="214" y="229"/>
                  </a:lnTo>
                  <a:lnTo>
                    <a:pt x="211" y="229"/>
                  </a:lnTo>
                  <a:lnTo>
                    <a:pt x="205" y="229"/>
                  </a:lnTo>
                  <a:lnTo>
                    <a:pt x="202" y="229"/>
                  </a:lnTo>
                  <a:lnTo>
                    <a:pt x="199" y="229"/>
                  </a:lnTo>
                  <a:lnTo>
                    <a:pt x="196" y="229"/>
                  </a:lnTo>
                  <a:lnTo>
                    <a:pt x="193" y="229"/>
                  </a:lnTo>
                  <a:lnTo>
                    <a:pt x="190" y="229"/>
                  </a:lnTo>
                  <a:lnTo>
                    <a:pt x="187" y="229"/>
                  </a:lnTo>
                  <a:lnTo>
                    <a:pt x="184" y="229"/>
                  </a:lnTo>
                  <a:lnTo>
                    <a:pt x="178" y="229"/>
                  </a:lnTo>
                  <a:lnTo>
                    <a:pt x="176" y="229"/>
                  </a:lnTo>
                  <a:lnTo>
                    <a:pt x="173" y="229"/>
                  </a:lnTo>
                  <a:lnTo>
                    <a:pt x="167" y="229"/>
                  </a:lnTo>
                  <a:lnTo>
                    <a:pt x="164" y="229"/>
                  </a:lnTo>
                  <a:lnTo>
                    <a:pt x="161" y="229"/>
                  </a:lnTo>
                  <a:lnTo>
                    <a:pt x="158" y="229"/>
                  </a:lnTo>
                  <a:lnTo>
                    <a:pt x="152" y="229"/>
                  </a:lnTo>
                  <a:lnTo>
                    <a:pt x="149" y="229"/>
                  </a:lnTo>
                  <a:lnTo>
                    <a:pt x="146" y="232"/>
                  </a:lnTo>
                  <a:lnTo>
                    <a:pt x="140" y="232"/>
                  </a:lnTo>
                  <a:lnTo>
                    <a:pt x="137" y="232"/>
                  </a:lnTo>
                  <a:lnTo>
                    <a:pt x="134" y="232"/>
                  </a:lnTo>
                  <a:lnTo>
                    <a:pt x="132" y="232"/>
                  </a:lnTo>
                  <a:lnTo>
                    <a:pt x="126" y="232"/>
                  </a:lnTo>
                  <a:lnTo>
                    <a:pt x="123" y="232"/>
                  </a:lnTo>
                  <a:lnTo>
                    <a:pt x="120" y="232"/>
                  </a:lnTo>
                  <a:lnTo>
                    <a:pt x="117" y="232"/>
                  </a:lnTo>
                  <a:lnTo>
                    <a:pt x="111" y="232"/>
                  </a:lnTo>
                  <a:lnTo>
                    <a:pt x="108" y="232"/>
                  </a:lnTo>
                  <a:lnTo>
                    <a:pt x="105" y="232"/>
                  </a:lnTo>
                  <a:lnTo>
                    <a:pt x="99" y="232"/>
                  </a:lnTo>
                  <a:lnTo>
                    <a:pt x="96" y="232"/>
                  </a:lnTo>
                  <a:lnTo>
                    <a:pt x="93" y="232"/>
                  </a:lnTo>
                  <a:lnTo>
                    <a:pt x="90" y="232"/>
                  </a:lnTo>
                  <a:lnTo>
                    <a:pt x="85" y="232"/>
                  </a:lnTo>
                  <a:lnTo>
                    <a:pt x="82" y="232"/>
                  </a:lnTo>
                  <a:lnTo>
                    <a:pt x="79" y="232"/>
                  </a:lnTo>
                  <a:lnTo>
                    <a:pt x="76" y="232"/>
                  </a:lnTo>
                  <a:lnTo>
                    <a:pt x="70" y="232"/>
                  </a:lnTo>
                  <a:lnTo>
                    <a:pt x="67" y="232"/>
                  </a:lnTo>
                  <a:lnTo>
                    <a:pt x="64" y="235"/>
                  </a:lnTo>
                  <a:lnTo>
                    <a:pt x="58" y="235"/>
                  </a:lnTo>
                  <a:lnTo>
                    <a:pt x="55" y="235"/>
                  </a:lnTo>
                  <a:lnTo>
                    <a:pt x="52" y="235"/>
                  </a:lnTo>
                  <a:lnTo>
                    <a:pt x="46" y="235"/>
                  </a:lnTo>
                  <a:lnTo>
                    <a:pt x="44" y="235"/>
                  </a:lnTo>
                  <a:lnTo>
                    <a:pt x="41" y="235"/>
                  </a:lnTo>
                  <a:lnTo>
                    <a:pt x="38" y="235"/>
                  </a:lnTo>
                  <a:lnTo>
                    <a:pt x="32" y="235"/>
                  </a:lnTo>
                  <a:lnTo>
                    <a:pt x="29" y="235"/>
                  </a:lnTo>
                  <a:lnTo>
                    <a:pt x="26" y="235"/>
                  </a:lnTo>
                  <a:lnTo>
                    <a:pt x="23" y="235"/>
                  </a:lnTo>
                  <a:lnTo>
                    <a:pt x="20" y="235"/>
                  </a:lnTo>
                  <a:lnTo>
                    <a:pt x="17" y="235"/>
                  </a:lnTo>
                  <a:lnTo>
                    <a:pt x="14" y="235"/>
                  </a:lnTo>
                  <a:lnTo>
                    <a:pt x="11" y="238"/>
                  </a:lnTo>
                  <a:lnTo>
                    <a:pt x="5" y="238"/>
                  </a:lnTo>
                  <a:lnTo>
                    <a:pt x="5" y="235"/>
                  </a:lnTo>
                  <a:lnTo>
                    <a:pt x="5" y="232"/>
                  </a:lnTo>
                  <a:lnTo>
                    <a:pt x="5" y="229"/>
                  </a:lnTo>
                  <a:lnTo>
                    <a:pt x="5" y="226"/>
                  </a:lnTo>
                  <a:lnTo>
                    <a:pt x="5" y="223"/>
                  </a:lnTo>
                  <a:lnTo>
                    <a:pt x="2" y="223"/>
                  </a:lnTo>
                  <a:lnTo>
                    <a:pt x="2" y="220"/>
                  </a:lnTo>
                  <a:lnTo>
                    <a:pt x="2" y="217"/>
                  </a:lnTo>
                  <a:lnTo>
                    <a:pt x="2" y="214"/>
                  </a:lnTo>
                  <a:lnTo>
                    <a:pt x="2" y="211"/>
                  </a:lnTo>
                  <a:lnTo>
                    <a:pt x="2" y="208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0" y="203"/>
                  </a:lnTo>
                  <a:lnTo>
                    <a:pt x="0" y="200"/>
                  </a:lnTo>
                  <a:lnTo>
                    <a:pt x="0" y="197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0" y="188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5"/>
                  </a:lnTo>
                  <a:lnTo>
                    <a:pt x="2" y="185"/>
                  </a:lnTo>
                  <a:lnTo>
                    <a:pt x="5" y="185"/>
                  </a:lnTo>
                  <a:lnTo>
                    <a:pt x="8" y="185"/>
                  </a:lnTo>
                  <a:lnTo>
                    <a:pt x="11" y="185"/>
                  </a:lnTo>
                  <a:lnTo>
                    <a:pt x="14" y="185"/>
                  </a:lnTo>
                  <a:lnTo>
                    <a:pt x="17" y="185"/>
                  </a:lnTo>
                  <a:lnTo>
                    <a:pt x="17" y="188"/>
                  </a:lnTo>
                  <a:lnTo>
                    <a:pt x="20" y="188"/>
                  </a:lnTo>
                  <a:lnTo>
                    <a:pt x="23" y="188"/>
                  </a:lnTo>
                  <a:lnTo>
                    <a:pt x="26" y="188"/>
                  </a:lnTo>
                  <a:lnTo>
                    <a:pt x="26" y="185"/>
                  </a:lnTo>
                  <a:lnTo>
                    <a:pt x="29" y="185"/>
                  </a:lnTo>
                  <a:lnTo>
                    <a:pt x="29" y="182"/>
                  </a:lnTo>
                  <a:lnTo>
                    <a:pt x="32" y="182"/>
                  </a:lnTo>
                  <a:lnTo>
                    <a:pt x="32" y="179"/>
                  </a:lnTo>
                  <a:lnTo>
                    <a:pt x="32" y="176"/>
                  </a:lnTo>
                  <a:lnTo>
                    <a:pt x="29" y="176"/>
                  </a:lnTo>
                  <a:lnTo>
                    <a:pt x="29" y="173"/>
                  </a:lnTo>
                  <a:lnTo>
                    <a:pt x="29" y="170"/>
                  </a:lnTo>
                  <a:lnTo>
                    <a:pt x="29" y="167"/>
                  </a:lnTo>
                  <a:lnTo>
                    <a:pt x="29" y="170"/>
                  </a:lnTo>
                  <a:lnTo>
                    <a:pt x="32" y="170"/>
                  </a:lnTo>
                  <a:lnTo>
                    <a:pt x="32" y="167"/>
                  </a:lnTo>
                  <a:lnTo>
                    <a:pt x="32" y="164"/>
                  </a:lnTo>
                  <a:lnTo>
                    <a:pt x="35" y="164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41" y="161"/>
                  </a:lnTo>
                  <a:lnTo>
                    <a:pt x="44" y="161"/>
                  </a:lnTo>
                  <a:lnTo>
                    <a:pt x="46" y="161"/>
                  </a:lnTo>
                  <a:lnTo>
                    <a:pt x="46" y="159"/>
                  </a:lnTo>
                  <a:lnTo>
                    <a:pt x="49" y="159"/>
                  </a:lnTo>
                  <a:lnTo>
                    <a:pt x="49" y="156"/>
                  </a:lnTo>
                  <a:lnTo>
                    <a:pt x="52" y="156"/>
                  </a:lnTo>
                  <a:lnTo>
                    <a:pt x="55" y="156"/>
                  </a:lnTo>
                  <a:lnTo>
                    <a:pt x="55" y="159"/>
                  </a:lnTo>
                  <a:lnTo>
                    <a:pt x="55" y="156"/>
                  </a:lnTo>
                  <a:lnTo>
                    <a:pt x="58" y="156"/>
                  </a:lnTo>
                  <a:lnTo>
                    <a:pt x="61" y="156"/>
                  </a:lnTo>
                  <a:lnTo>
                    <a:pt x="64" y="156"/>
                  </a:lnTo>
                  <a:lnTo>
                    <a:pt x="64" y="153"/>
                  </a:lnTo>
                  <a:lnTo>
                    <a:pt x="64" y="150"/>
                  </a:lnTo>
                  <a:lnTo>
                    <a:pt x="67" y="150"/>
                  </a:lnTo>
                  <a:lnTo>
                    <a:pt x="70" y="150"/>
                  </a:lnTo>
                  <a:lnTo>
                    <a:pt x="70" y="147"/>
                  </a:lnTo>
                  <a:lnTo>
                    <a:pt x="70" y="144"/>
                  </a:lnTo>
                  <a:lnTo>
                    <a:pt x="70" y="141"/>
                  </a:lnTo>
                  <a:lnTo>
                    <a:pt x="67" y="141"/>
                  </a:lnTo>
                  <a:lnTo>
                    <a:pt x="70" y="141"/>
                  </a:lnTo>
                  <a:lnTo>
                    <a:pt x="70" y="138"/>
                  </a:lnTo>
                  <a:lnTo>
                    <a:pt x="73" y="138"/>
                  </a:lnTo>
                  <a:lnTo>
                    <a:pt x="73" y="135"/>
                  </a:lnTo>
                  <a:lnTo>
                    <a:pt x="70" y="135"/>
                  </a:lnTo>
                  <a:lnTo>
                    <a:pt x="70" y="132"/>
                  </a:lnTo>
                  <a:lnTo>
                    <a:pt x="70" y="129"/>
                  </a:lnTo>
                  <a:lnTo>
                    <a:pt x="73" y="129"/>
                  </a:lnTo>
                  <a:lnTo>
                    <a:pt x="73" y="126"/>
                  </a:lnTo>
                  <a:lnTo>
                    <a:pt x="76" y="126"/>
                  </a:lnTo>
                  <a:lnTo>
                    <a:pt x="76" y="123"/>
                  </a:lnTo>
                  <a:lnTo>
                    <a:pt x="79" y="123"/>
                  </a:lnTo>
                  <a:lnTo>
                    <a:pt x="82" y="120"/>
                  </a:lnTo>
                  <a:lnTo>
                    <a:pt x="85" y="120"/>
                  </a:lnTo>
                  <a:lnTo>
                    <a:pt x="88" y="120"/>
                  </a:lnTo>
                  <a:lnTo>
                    <a:pt x="88" y="117"/>
                  </a:lnTo>
                  <a:lnTo>
                    <a:pt x="90" y="117"/>
                  </a:lnTo>
                  <a:lnTo>
                    <a:pt x="93" y="117"/>
                  </a:lnTo>
                  <a:lnTo>
                    <a:pt x="93" y="115"/>
                  </a:lnTo>
                  <a:lnTo>
                    <a:pt x="96" y="115"/>
                  </a:lnTo>
                  <a:lnTo>
                    <a:pt x="96" y="112"/>
                  </a:lnTo>
                  <a:lnTo>
                    <a:pt x="96" y="109"/>
                  </a:lnTo>
                  <a:lnTo>
                    <a:pt x="99" y="109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2" y="103"/>
                  </a:lnTo>
                  <a:lnTo>
                    <a:pt x="105" y="103"/>
                  </a:lnTo>
                  <a:lnTo>
                    <a:pt x="108" y="103"/>
                  </a:lnTo>
                  <a:lnTo>
                    <a:pt x="111" y="103"/>
                  </a:lnTo>
                  <a:lnTo>
                    <a:pt x="111" y="100"/>
                  </a:lnTo>
                  <a:lnTo>
                    <a:pt x="111" y="97"/>
                  </a:lnTo>
                  <a:lnTo>
                    <a:pt x="114" y="97"/>
                  </a:lnTo>
                  <a:lnTo>
                    <a:pt x="114" y="94"/>
                  </a:lnTo>
                  <a:lnTo>
                    <a:pt x="117" y="94"/>
                  </a:lnTo>
                  <a:lnTo>
                    <a:pt x="117" y="91"/>
                  </a:lnTo>
                  <a:lnTo>
                    <a:pt x="117" y="88"/>
                  </a:lnTo>
                  <a:lnTo>
                    <a:pt x="120" y="88"/>
                  </a:lnTo>
                  <a:lnTo>
                    <a:pt x="123" y="88"/>
                  </a:lnTo>
                  <a:lnTo>
                    <a:pt x="123" y="85"/>
                  </a:lnTo>
                  <a:lnTo>
                    <a:pt x="123" y="82"/>
                  </a:lnTo>
                  <a:lnTo>
                    <a:pt x="126" y="82"/>
                  </a:lnTo>
                  <a:lnTo>
                    <a:pt x="126" y="79"/>
                  </a:lnTo>
                  <a:lnTo>
                    <a:pt x="129" y="79"/>
                  </a:lnTo>
                  <a:lnTo>
                    <a:pt x="129" y="76"/>
                  </a:lnTo>
                  <a:lnTo>
                    <a:pt x="132" y="76"/>
                  </a:lnTo>
                  <a:lnTo>
                    <a:pt x="134" y="76"/>
                  </a:lnTo>
                  <a:lnTo>
                    <a:pt x="134" y="73"/>
                  </a:lnTo>
                  <a:lnTo>
                    <a:pt x="137" y="73"/>
                  </a:lnTo>
                  <a:lnTo>
                    <a:pt x="140" y="73"/>
                  </a:lnTo>
                  <a:lnTo>
                    <a:pt x="143" y="73"/>
                  </a:lnTo>
                  <a:lnTo>
                    <a:pt x="146" y="73"/>
                  </a:lnTo>
                  <a:lnTo>
                    <a:pt x="149" y="73"/>
                  </a:lnTo>
                  <a:lnTo>
                    <a:pt x="149" y="71"/>
                  </a:lnTo>
                  <a:lnTo>
                    <a:pt x="146" y="71"/>
                  </a:lnTo>
                  <a:lnTo>
                    <a:pt x="146" y="68"/>
                  </a:lnTo>
                  <a:lnTo>
                    <a:pt x="146" y="65"/>
                  </a:lnTo>
                  <a:lnTo>
                    <a:pt x="143" y="65"/>
                  </a:lnTo>
                  <a:lnTo>
                    <a:pt x="143" y="62"/>
                  </a:lnTo>
                  <a:lnTo>
                    <a:pt x="143" y="59"/>
                  </a:lnTo>
                  <a:lnTo>
                    <a:pt x="140" y="59"/>
                  </a:lnTo>
                  <a:lnTo>
                    <a:pt x="137" y="59"/>
                  </a:lnTo>
                  <a:lnTo>
                    <a:pt x="137" y="56"/>
                  </a:lnTo>
                  <a:lnTo>
                    <a:pt x="137" y="53"/>
                  </a:lnTo>
                  <a:lnTo>
                    <a:pt x="137" y="50"/>
                  </a:lnTo>
                  <a:lnTo>
                    <a:pt x="137" y="44"/>
                  </a:lnTo>
                  <a:lnTo>
                    <a:pt x="137" y="41"/>
                  </a:lnTo>
                  <a:lnTo>
                    <a:pt x="137" y="38"/>
                  </a:lnTo>
                  <a:lnTo>
                    <a:pt x="137" y="32"/>
                  </a:lnTo>
                  <a:lnTo>
                    <a:pt x="137" y="30"/>
                  </a:lnTo>
                  <a:lnTo>
                    <a:pt x="137" y="27"/>
                  </a:lnTo>
                  <a:lnTo>
                    <a:pt x="137" y="24"/>
                  </a:lnTo>
                  <a:lnTo>
                    <a:pt x="137" y="21"/>
                  </a:lnTo>
                  <a:lnTo>
                    <a:pt x="137" y="18"/>
                  </a:lnTo>
                  <a:lnTo>
                    <a:pt x="137" y="15"/>
                  </a:lnTo>
                  <a:lnTo>
                    <a:pt x="137" y="9"/>
                  </a:lnTo>
                  <a:lnTo>
                    <a:pt x="137" y="6"/>
                  </a:lnTo>
                  <a:lnTo>
                    <a:pt x="137" y="3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Freeform 25"/>
            <p:cNvSpPr>
              <a:spLocks/>
            </p:cNvSpPr>
            <p:nvPr/>
          </p:nvSpPr>
          <p:spPr bwMode="auto">
            <a:xfrm>
              <a:off x="-250500" y="3726813"/>
              <a:ext cx="712344" cy="377341"/>
            </a:xfrm>
            <a:custGeom>
              <a:avLst/>
              <a:gdLst>
                <a:gd name="T0" fmla="*/ 2147483647 w 328"/>
                <a:gd name="T1" fmla="*/ 2147483647 h 214"/>
                <a:gd name="T2" fmla="*/ 2147483647 w 328"/>
                <a:gd name="T3" fmla="*/ 2147483647 h 214"/>
                <a:gd name="T4" fmla="*/ 2147483647 w 328"/>
                <a:gd name="T5" fmla="*/ 2147483647 h 214"/>
                <a:gd name="T6" fmla="*/ 2147483647 w 328"/>
                <a:gd name="T7" fmla="*/ 2147483647 h 214"/>
                <a:gd name="T8" fmla="*/ 2147483647 w 328"/>
                <a:gd name="T9" fmla="*/ 0 h 214"/>
                <a:gd name="T10" fmla="*/ 2147483647 w 328"/>
                <a:gd name="T11" fmla="*/ 0 h 214"/>
                <a:gd name="T12" fmla="*/ 2147483647 w 328"/>
                <a:gd name="T13" fmla="*/ 0 h 214"/>
                <a:gd name="T14" fmla="*/ 2147483647 w 328"/>
                <a:gd name="T15" fmla="*/ 0 h 214"/>
                <a:gd name="T16" fmla="*/ 2147483647 w 328"/>
                <a:gd name="T17" fmla="*/ 2147483647 h 214"/>
                <a:gd name="T18" fmla="*/ 2147483647 w 328"/>
                <a:gd name="T19" fmla="*/ 2147483647 h 214"/>
                <a:gd name="T20" fmla="*/ 2147483647 w 328"/>
                <a:gd name="T21" fmla="*/ 2147483647 h 214"/>
                <a:gd name="T22" fmla="*/ 2147483647 w 328"/>
                <a:gd name="T23" fmla="*/ 2147483647 h 214"/>
                <a:gd name="T24" fmla="*/ 2147483647 w 328"/>
                <a:gd name="T25" fmla="*/ 2147483647 h 214"/>
                <a:gd name="T26" fmla="*/ 2147483647 w 328"/>
                <a:gd name="T27" fmla="*/ 2147483647 h 214"/>
                <a:gd name="T28" fmla="*/ 2147483647 w 328"/>
                <a:gd name="T29" fmla="*/ 2147483647 h 214"/>
                <a:gd name="T30" fmla="*/ 2147483647 w 328"/>
                <a:gd name="T31" fmla="*/ 2147483647 h 214"/>
                <a:gd name="T32" fmla="*/ 2147483647 w 328"/>
                <a:gd name="T33" fmla="*/ 2147483647 h 214"/>
                <a:gd name="T34" fmla="*/ 2147483647 w 328"/>
                <a:gd name="T35" fmla="*/ 2147483647 h 214"/>
                <a:gd name="T36" fmla="*/ 2147483647 w 328"/>
                <a:gd name="T37" fmla="*/ 2147483647 h 214"/>
                <a:gd name="T38" fmla="*/ 2147483647 w 328"/>
                <a:gd name="T39" fmla="*/ 2147483647 h 214"/>
                <a:gd name="T40" fmla="*/ 2147483647 w 328"/>
                <a:gd name="T41" fmla="*/ 2147483647 h 214"/>
                <a:gd name="T42" fmla="*/ 2147483647 w 328"/>
                <a:gd name="T43" fmla="*/ 2147483647 h 214"/>
                <a:gd name="T44" fmla="*/ 2147483647 w 328"/>
                <a:gd name="T45" fmla="*/ 2147483647 h 214"/>
                <a:gd name="T46" fmla="*/ 2147483647 w 328"/>
                <a:gd name="T47" fmla="*/ 2147483647 h 214"/>
                <a:gd name="T48" fmla="*/ 2147483647 w 328"/>
                <a:gd name="T49" fmla="*/ 2147483647 h 214"/>
                <a:gd name="T50" fmla="*/ 2147483647 w 328"/>
                <a:gd name="T51" fmla="*/ 2147483647 h 214"/>
                <a:gd name="T52" fmla="*/ 2147483647 w 328"/>
                <a:gd name="T53" fmla="*/ 2147483647 h 214"/>
                <a:gd name="T54" fmla="*/ 2147483647 w 328"/>
                <a:gd name="T55" fmla="*/ 2147483647 h 214"/>
                <a:gd name="T56" fmla="*/ 2147483647 w 328"/>
                <a:gd name="T57" fmla="*/ 2147483647 h 214"/>
                <a:gd name="T58" fmla="*/ 2147483647 w 328"/>
                <a:gd name="T59" fmla="*/ 2147483647 h 214"/>
                <a:gd name="T60" fmla="*/ 2147483647 w 328"/>
                <a:gd name="T61" fmla="*/ 2147483647 h 214"/>
                <a:gd name="T62" fmla="*/ 2147483647 w 328"/>
                <a:gd name="T63" fmla="*/ 2147483647 h 214"/>
                <a:gd name="T64" fmla="*/ 2147483647 w 328"/>
                <a:gd name="T65" fmla="*/ 2147483647 h 214"/>
                <a:gd name="T66" fmla="*/ 2147483647 w 328"/>
                <a:gd name="T67" fmla="*/ 2147483647 h 214"/>
                <a:gd name="T68" fmla="*/ 2147483647 w 328"/>
                <a:gd name="T69" fmla="*/ 2147483647 h 214"/>
                <a:gd name="T70" fmla="*/ 2147483647 w 328"/>
                <a:gd name="T71" fmla="*/ 2147483647 h 214"/>
                <a:gd name="T72" fmla="*/ 2147483647 w 328"/>
                <a:gd name="T73" fmla="*/ 2147483647 h 214"/>
                <a:gd name="T74" fmla="*/ 2147483647 w 328"/>
                <a:gd name="T75" fmla="*/ 2147483647 h 214"/>
                <a:gd name="T76" fmla="*/ 2147483647 w 328"/>
                <a:gd name="T77" fmla="*/ 2147483647 h 214"/>
                <a:gd name="T78" fmla="*/ 2147483647 w 328"/>
                <a:gd name="T79" fmla="*/ 2147483647 h 214"/>
                <a:gd name="T80" fmla="*/ 2147483647 w 328"/>
                <a:gd name="T81" fmla="*/ 2147483647 h 214"/>
                <a:gd name="T82" fmla="*/ 2147483647 w 328"/>
                <a:gd name="T83" fmla="*/ 2147483647 h 214"/>
                <a:gd name="T84" fmla="*/ 2147483647 w 328"/>
                <a:gd name="T85" fmla="*/ 2147483647 h 214"/>
                <a:gd name="T86" fmla="*/ 2147483647 w 328"/>
                <a:gd name="T87" fmla="*/ 2147483647 h 214"/>
                <a:gd name="T88" fmla="*/ 2147483647 w 328"/>
                <a:gd name="T89" fmla="*/ 2147483647 h 214"/>
                <a:gd name="T90" fmla="*/ 2147483647 w 328"/>
                <a:gd name="T91" fmla="*/ 2147483647 h 214"/>
                <a:gd name="T92" fmla="*/ 2147483647 w 328"/>
                <a:gd name="T93" fmla="*/ 2147483647 h 214"/>
                <a:gd name="T94" fmla="*/ 2147483647 w 328"/>
                <a:gd name="T95" fmla="*/ 2147483647 h 214"/>
                <a:gd name="T96" fmla="*/ 2147483647 w 328"/>
                <a:gd name="T97" fmla="*/ 2147483647 h 214"/>
                <a:gd name="T98" fmla="*/ 2147483647 w 328"/>
                <a:gd name="T99" fmla="*/ 2147483647 h 214"/>
                <a:gd name="T100" fmla="*/ 2147483647 w 328"/>
                <a:gd name="T101" fmla="*/ 2147483647 h 214"/>
                <a:gd name="T102" fmla="*/ 2147483647 w 328"/>
                <a:gd name="T103" fmla="*/ 2147483647 h 214"/>
                <a:gd name="T104" fmla="*/ 2147483647 w 328"/>
                <a:gd name="T105" fmla="*/ 2147483647 h 214"/>
                <a:gd name="T106" fmla="*/ 2147483647 w 328"/>
                <a:gd name="T107" fmla="*/ 2147483647 h 214"/>
                <a:gd name="T108" fmla="*/ 2147483647 w 328"/>
                <a:gd name="T109" fmla="*/ 2147483647 h 214"/>
                <a:gd name="T110" fmla="*/ 2147483647 w 328"/>
                <a:gd name="T111" fmla="*/ 2147483647 h 214"/>
                <a:gd name="T112" fmla="*/ 2147483647 w 328"/>
                <a:gd name="T113" fmla="*/ 2147483647 h 214"/>
                <a:gd name="T114" fmla="*/ 2147483647 w 328"/>
                <a:gd name="T115" fmla="*/ 2147483647 h 214"/>
                <a:gd name="T116" fmla="*/ 2147483647 w 328"/>
                <a:gd name="T117" fmla="*/ 2147483647 h 214"/>
                <a:gd name="T118" fmla="*/ 2147483647 w 328"/>
                <a:gd name="T119" fmla="*/ 2147483647 h 214"/>
                <a:gd name="T120" fmla="*/ 2147483647 w 328"/>
                <a:gd name="T121" fmla="*/ 2147483647 h 21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28"/>
                <a:gd name="T184" fmla="*/ 0 h 214"/>
                <a:gd name="T185" fmla="*/ 328 w 328"/>
                <a:gd name="T186" fmla="*/ 214 h 21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28" h="214">
                  <a:moveTo>
                    <a:pt x="11" y="9"/>
                  </a:moveTo>
                  <a:lnTo>
                    <a:pt x="17" y="9"/>
                  </a:lnTo>
                  <a:lnTo>
                    <a:pt x="20" y="6"/>
                  </a:lnTo>
                  <a:lnTo>
                    <a:pt x="23" y="6"/>
                  </a:lnTo>
                  <a:lnTo>
                    <a:pt x="26" y="6"/>
                  </a:lnTo>
                  <a:lnTo>
                    <a:pt x="29" y="6"/>
                  </a:lnTo>
                  <a:lnTo>
                    <a:pt x="32" y="6"/>
                  </a:lnTo>
                  <a:lnTo>
                    <a:pt x="35" y="6"/>
                  </a:lnTo>
                  <a:lnTo>
                    <a:pt x="38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2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70" y="6"/>
                  </a:lnTo>
                  <a:lnTo>
                    <a:pt x="73" y="3"/>
                  </a:lnTo>
                  <a:lnTo>
                    <a:pt x="76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6" y="3"/>
                  </a:lnTo>
                  <a:lnTo>
                    <a:pt x="99" y="3"/>
                  </a:lnTo>
                  <a:lnTo>
                    <a:pt x="102" y="3"/>
                  </a:lnTo>
                  <a:lnTo>
                    <a:pt x="105" y="3"/>
                  </a:lnTo>
                  <a:lnTo>
                    <a:pt x="111" y="3"/>
                  </a:lnTo>
                  <a:lnTo>
                    <a:pt x="114" y="3"/>
                  </a:lnTo>
                  <a:lnTo>
                    <a:pt x="117" y="3"/>
                  </a:lnTo>
                  <a:lnTo>
                    <a:pt x="123" y="3"/>
                  </a:lnTo>
                  <a:lnTo>
                    <a:pt x="126" y="3"/>
                  </a:lnTo>
                  <a:lnTo>
                    <a:pt x="129" y="3"/>
                  </a:lnTo>
                  <a:lnTo>
                    <a:pt x="132" y="3"/>
                  </a:lnTo>
                  <a:lnTo>
                    <a:pt x="138" y="3"/>
                  </a:lnTo>
                  <a:lnTo>
                    <a:pt x="140" y="3"/>
                  </a:lnTo>
                  <a:lnTo>
                    <a:pt x="143" y="3"/>
                  </a:lnTo>
                  <a:lnTo>
                    <a:pt x="146" y="3"/>
                  </a:lnTo>
                  <a:lnTo>
                    <a:pt x="152" y="3"/>
                  </a:lnTo>
                  <a:lnTo>
                    <a:pt x="155" y="0"/>
                  </a:lnTo>
                  <a:lnTo>
                    <a:pt x="158" y="0"/>
                  </a:lnTo>
                  <a:lnTo>
                    <a:pt x="164" y="0"/>
                  </a:lnTo>
                  <a:lnTo>
                    <a:pt x="167" y="0"/>
                  </a:lnTo>
                  <a:lnTo>
                    <a:pt x="170" y="0"/>
                  </a:lnTo>
                  <a:lnTo>
                    <a:pt x="173" y="0"/>
                  </a:lnTo>
                  <a:lnTo>
                    <a:pt x="179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0" y="0"/>
                  </a:lnTo>
                  <a:lnTo>
                    <a:pt x="193" y="0"/>
                  </a:lnTo>
                  <a:lnTo>
                    <a:pt x="196" y="0"/>
                  </a:lnTo>
                  <a:lnTo>
                    <a:pt x="199" y="0"/>
                  </a:lnTo>
                  <a:lnTo>
                    <a:pt x="202" y="0"/>
                  </a:lnTo>
                  <a:lnTo>
                    <a:pt x="205" y="0"/>
                  </a:lnTo>
                  <a:lnTo>
                    <a:pt x="208" y="0"/>
                  </a:lnTo>
                  <a:lnTo>
                    <a:pt x="211" y="0"/>
                  </a:lnTo>
                  <a:lnTo>
                    <a:pt x="217" y="0"/>
                  </a:lnTo>
                  <a:lnTo>
                    <a:pt x="220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31" y="0"/>
                  </a:lnTo>
                  <a:lnTo>
                    <a:pt x="234" y="0"/>
                  </a:lnTo>
                  <a:lnTo>
                    <a:pt x="237" y="0"/>
                  </a:lnTo>
                  <a:lnTo>
                    <a:pt x="240" y="0"/>
                  </a:lnTo>
                  <a:lnTo>
                    <a:pt x="246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2" y="0"/>
                  </a:lnTo>
                  <a:lnTo>
                    <a:pt x="272" y="3"/>
                  </a:lnTo>
                  <a:lnTo>
                    <a:pt x="272" y="6"/>
                  </a:lnTo>
                  <a:lnTo>
                    <a:pt x="275" y="6"/>
                  </a:lnTo>
                  <a:lnTo>
                    <a:pt x="275" y="9"/>
                  </a:lnTo>
                  <a:lnTo>
                    <a:pt x="278" y="9"/>
                  </a:lnTo>
                  <a:lnTo>
                    <a:pt x="281" y="9"/>
                  </a:lnTo>
                  <a:lnTo>
                    <a:pt x="281" y="12"/>
                  </a:lnTo>
                  <a:lnTo>
                    <a:pt x="284" y="12"/>
                  </a:lnTo>
                  <a:lnTo>
                    <a:pt x="287" y="12"/>
                  </a:lnTo>
                  <a:lnTo>
                    <a:pt x="290" y="12"/>
                  </a:lnTo>
                  <a:lnTo>
                    <a:pt x="293" y="12"/>
                  </a:lnTo>
                  <a:lnTo>
                    <a:pt x="296" y="12"/>
                  </a:lnTo>
                  <a:lnTo>
                    <a:pt x="296" y="15"/>
                  </a:lnTo>
                  <a:lnTo>
                    <a:pt x="293" y="15"/>
                  </a:lnTo>
                  <a:lnTo>
                    <a:pt x="293" y="17"/>
                  </a:lnTo>
                  <a:lnTo>
                    <a:pt x="290" y="17"/>
                  </a:lnTo>
                  <a:lnTo>
                    <a:pt x="290" y="20"/>
                  </a:lnTo>
                  <a:lnTo>
                    <a:pt x="290" y="23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9" y="23"/>
                  </a:lnTo>
                  <a:lnTo>
                    <a:pt x="302" y="23"/>
                  </a:lnTo>
                  <a:lnTo>
                    <a:pt x="302" y="20"/>
                  </a:lnTo>
                  <a:lnTo>
                    <a:pt x="302" y="23"/>
                  </a:lnTo>
                  <a:lnTo>
                    <a:pt x="305" y="23"/>
                  </a:lnTo>
                  <a:lnTo>
                    <a:pt x="308" y="23"/>
                  </a:lnTo>
                  <a:lnTo>
                    <a:pt x="311" y="23"/>
                  </a:lnTo>
                  <a:lnTo>
                    <a:pt x="311" y="20"/>
                  </a:lnTo>
                  <a:lnTo>
                    <a:pt x="311" y="17"/>
                  </a:lnTo>
                  <a:lnTo>
                    <a:pt x="311" y="15"/>
                  </a:lnTo>
                  <a:lnTo>
                    <a:pt x="308" y="15"/>
                  </a:lnTo>
                  <a:lnTo>
                    <a:pt x="305" y="15"/>
                  </a:lnTo>
                  <a:lnTo>
                    <a:pt x="305" y="12"/>
                  </a:lnTo>
                  <a:lnTo>
                    <a:pt x="305" y="15"/>
                  </a:lnTo>
                  <a:lnTo>
                    <a:pt x="302" y="15"/>
                  </a:lnTo>
                  <a:lnTo>
                    <a:pt x="299" y="15"/>
                  </a:lnTo>
                  <a:lnTo>
                    <a:pt x="299" y="12"/>
                  </a:lnTo>
                  <a:lnTo>
                    <a:pt x="299" y="15"/>
                  </a:lnTo>
                  <a:lnTo>
                    <a:pt x="299" y="12"/>
                  </a:lnTo>
                  <a:lnTo>
                    <a:pt x="302" y="12"/>
                  </a:lnTo>
                  <a:lnTo>
                    <a:pt x="305" y="12"/>
                  </a:lnTo>
                  <a:lnTo>
                    <a:pt x="308" y="12"/>
                  </a:lnTo>
                  <a:lnTo>
                    <a:pt x="311" y="12"/>
                  </a:lnTo>
                  <a:lnTo>
                    <a:pt x="311" y="9"/>
                  </a:lnTo>
                  <a:lnTo>
                    <a:pt x="314" y="9"/>
                  </a:lnTo>
                  <a:lnTo>
                    <a:pt x="314" y="6"/>
                  </a:lnTo>
                  <a:lnTo>
                    <a:pt x="316" y="6"/>
                  </a:lnTo>
                  <a:lnTo>
                    <a:pt x="319" y="6"/>
                  </a:lnTo>
                  <a:lnTo>
                    <a:pt x="322" y="6"/>
                  </a:lnTo>
                  <a:lnTo>
                    <a:pt x="325" y="6"/>
                  </a:lnTo>
                  <a:lnTo>
                    <a:pt x="325" y="9"/>
                  </a:lnTo>
                  <a:lnTo>
                    <a:pt x="325" y="12"/>
                  </a:lnTo>
                  <a:lnTo>
                    <a:pt x="325" y="15"/>
                  </a:lnTo>
                  <a:lnTo>
                    <a:pt x="328" y="15"/>
                  </a:lnTo>
                  <a:lnTo>
                    <a:pt x="328" y="17"/>
                  </a:lnTo>
                  <a:lnTo>
                    <a:pt x="328" y="20"/>
                  </a:lnTo>
                  <a:lnTo>
                    <a:pt x="328" y="23"/>
                  </a:lnTo>
                  <a:lnTo>
                    <a:pt x="328" y="20"/>
                  </a:lnTo>
                  <a:lnTo>
                    <a:pt x="328" y="17"/>
                  </a:lnTo>
                  <a:lnTo>
                    <a:pt x="328" y="15"/>
                  </a:lnTo>
                  <a:lnTo>
                    <a:pt x="325" y="15"/>
                  </a:lnTo>
                  <a:lnTo>
                    <a:pt x="325" y="17"/>
                  </a:lnTo>
                  <a:lnTo>
                    <a:pt x="328" y="17"/>
                  </a:lnTo>
                  <a:lnTo>
                    <a:pt x="328" y="20"/>
                  </a:lnTo>
                  <a:lnTo>
                    <a:pt x="328" y="23"/>
                  </a:lnTo>
                  <a:lnTo>
                    <a:pt x="328" y="26"/>
                  </a:lnTo>
                  <a:lnTo>
                    <a:pt x="328" y="29"/>
                  </a:lnTo>
                  <a:lnTo>
                    <a:pt x="328" y="32"/>
                  </a:lnTo>
                  <a:lnTo>
                    <a:pt x="328" y="35"/>
                  </a:lnTo>
                  <a:lnTo>
                    <a:pt x="328" y="38"/>
                  </a:lnTo>
                  <a:lnTo>
                    <a:pt x="325" y="38"/>
                  </a:lnTo>
                  <a:lnTo>
                    <a:pt x="328" y="38"/>
                  </a:lnTo>
                  <a:lnTo>
                    <a:pt x="328" y="41"/>
                  </a:lnTo>
                  <a:lnTo>
                    <a:pt x="325" y="41"/>
                  </a:lnTo>
                  <a:lnTo>
                    <a:pt x="325" y="44"/>
                  </a:lnTo>
                  <a:lnTo>
                    <a:pt x="322" y="44"/>
                  </a:lnTo>
                  <a:lnTo>
                    <a:pt x="319" y="44"/>
                  </a:lnTo>
                  <a:lnTo>
                    <a:pt x="316" y="44"/>
                  </a:lnTo>
                  <a:lnTo>
                    <a:pt x="314" y="44"/>
                  </a:lnTo>
                  <a:lnTo>
                    <a:pt x="314" y="47"/>
                  </a:lnTo>
                  <a:lnTo>
                    <a:pt x="311" y="47"/>
                  </a:lnTo>
                  <a:lnTo>
                    <a:pt x="308" y="47"/>
                  </a:lnTo>
                  <a:lnTo>
                    <a:pt x="308" y="44"/>
                  </a:lnTo>
                  <a:lnTo>
                    <a:pt x="305" y="44"/>
                  </a:lnTo>
                  <a:lnTo>
                    <a:pt x="305" y="41"/>
                  </a:lnTo>
                  <a:lnTo>
                    <a:pt x="302" y="41"/>
                  </a:lnTo>
                  <a:lnTo>
                    <a:pt x="302" y="38"/>
                  </a:lnTo>
                  <a:lnTo>
                    <a:pt x="305" y="38"/>
                  </a:lnTo>
                  <a:lnTo>
                    <a:pt x="305" y="35"/>
                  </a:lnTo>
                  <a:lnTo>
                    <a:pt x="305" y="32"/>
                  </a:lnTo>
                  <a:lnTo>
                    <a:pt x="302" y="32"/>
                  </a:lnTo>
                  <a:lnTo>
                    <a:pt x="302" y="29"/>
                  </a:lnTo>
                  <a:lnTo>
                    <a:pt x="302" y="32"/>
                  </a:lnTo>
                  <a:lnTo>
                    <a:pt x="302" y="29"/>
                  </a:lnTo>
                  <a:lnTo>
                    <a:pt x="299" y="29"/>
                  </a:lnTo>
                  <a:lnTo>
                    <a:pt x="299" y="26"/>
                  </a:lnTo>
                  <a:lnTo>
                    <a:pt x="296" y="26"/>
                  </a:lnTo>
                  <a:lnTo>
                    <a:pt x="293" y="26"/>
                  </a:lnTo>
                  <a:lnTo>
                    <a:pt x="290" y="26"/>
                  </a:lnTo>
                  <a:lnTo>
                    <a:pt x="287" y="26"/>
                  </a:lnTo>
                  <a:lnTo>
                    <a:pt x="287" y="29"/>
                  </a:lnTo>
                  <a:lnTo>
                    <a:pt x="284" y="29"/>
                  </a:lnTo>
                  <a:lnTo>
                    <a:pt x="281" y="29"/>
                  </a:lnTo>
                  <a:lnTo>
                    <a:pt x="281" y="32"/>
                  </a:lnTo>
                  <a:lnTo>
                    <a:pt x="278" y="32"/>
                  </a:lnTo>
                  <a:lnTo>
                    <a:pt x="275" y="32"/>
                  </a:lnTo>
                  <a:lnTo>
                    <a:pt x="275" y="35"/>
                  </a:lnTo>
                  <a:lnTo>
                    <a:pt x="275" y="38"/>
                  </a:lnTo>
                  <a:lnTo>
                    <a:pt x="272" y="38"/>
                  </a:lnTo>
                  <a:lnTo>
                    <a:pt x="272" y="41"/>
                  </a:lnTo>
                  <a:lnTo>
                    <a:pt x="275" y="41"/>
                  </a:lnTo>
                  <a:lnTo>
                    <a:pt x="278" y="41"/>
                  </a:lnTo>
                  <a:lnTo>
                    <a:pt x="278" y="44"/>
                  </a:lnTo>
                  <a:lnTo>
                    <a:pt x="278" y="41"/>
                  </a:lnTo>
                  <a:lnTo>
                    <a:pt x="278" y="44"/>
                  </a:lnTo>
                  <a:lnTo>
                    <a:pt x="281" y="44"/>
                  </a:lnTo>
                  <a:lnTo>
                    <a:pt x="284" y="44"/>
                  </a:lnTo>
                  <a:lnTo>
                    <a:pt x="284" y="47"/>
                  </a:lnTo>
                  <a:lnTo>
                    <a:pt x="287" y="47"/>
                  </a:lnTo>
                  <a:lnTo>
                    <a:pt x="287" y="50"/>
                  </a:lnTo>
                  <a:lnTo>
                    <a:pt x="290" y="50"/>
                  </a:lnTo>
                  <a:lnTo>
                    <a:pt x="293" y="50"/>
                  </a:lnTo>
                  <a:lnTo>
                    <a:pt x="296" y="50"/>
                  </a:lnTo>
                  <a:lnTo>
                    <a:pt x="299" y="50"/>
                  </a:lnTo>
                  <a:lnTo>
                    <a:pt x="302" y="53"/>
                  </a:lnTo>
                  <a:lnTo>
                    <a:pt x="299" y="53"/>
                  </a:lnTo>
                  <a:lnTo>
                    <a:pt x="299" y="56"/>
                  </a:lnTo>
                  <a:lnTo>
                    <a:pt x="296" y="56"/>
                  </a:lnTo>
                  <a:lnTo>
                    <a:pt x="293" y="56"/>
                  </a:lnTo>
                  <a:lnTo>
                    <a:pt x="290" y="59"/>
                  </a:lnTo>
                  <a:lnTo>
                    <a:pt x="287" y="59"/>
                  </a:lnTo>
                  <a:lnTo>
                    <a:pt x="284" y="59"/>
                  </a:lnTo>
                  <a:lnTo>
                    <a:pt x="284" y="61"/>
                  </a:lnTo>
                  <a:lnTo>
                    <a:pt x="284" y="59"/>
                  </a:lnTo>
                  <a:lnTo>
                    <a:pt x="284" y="61"/>
                  </a:lnTo>
                  <a:lnTo>
                    <a:pt x="281" y="61"/>
                  </a:lnTo>
                  <a:lnTo>
                    <a:pt x="278" y="61"/>
                  </a:lnTo>
                  <a:lnTo>
                    <a:pt x="278" y="64"/>
                  </a:lnTo>
                  <a:lnTo>
                    <a:pt x="275" y="64"/>
                  </a:lnTo>
                  <a:lnTo>
                    <a:pt x="275" y="67"/>
                  </a:lnTo>
                  <a:lnTo>
                    <a:pt x="272" y="67"/>
                  </a:lnTo>
                  <a:lnTo>
                    <a:pt x="272" y="70"/>
                  </a:lnTo>
                  <a:lnTo>
                    <a:pt x="272" y="73"/>
                  </a:lnTo>
                  <a:lnTo>
                    <a:pt x="270" y="73"/>
                  </a:lnTo>
                  <a:lnTo>
                    <a:pt x="270" y="76"/>
                  </a:lnTo>
                  <a:lnTo>
                    <a:pt x="267" y="76"/>
                  </a:lnTo>
                  <a:lnTo>
                    <a:pt x="267" y="79"/>
                  </a:lnTo>
                  <a:lnTo>
                    <a:pt x="267" y="82"/>
                  </a:lnTo>
                  <a:lnTo>
                    <a:pt x="264" y="82"/>
                  </a:lnTo>
                  <a:lnTo>
                    <a:pt x="264" y="85"/>
                  </a:lnTo>
                  <a:lnTo>
                    <a:pt x="261" y="85"/>
                  </a:lnTo>
                  <a:lnTo>
                    <a:pt x="261" y="88"/>
                  </a:lnTo>
                  <a:lnTo>
                    <a:pt x="261" y="91"/>
                  </a:lnTo>
                  <a:lnTo>
                    <a:pt x="261" y="94"/>
                  </a:lnTo>
                  <a:lnTo>
                    <a:pt x="261" y="97"/>
                  </a:lnTo>
                  <a:lnTo>
                    <a:pt x="264" y="100"/>
                  </a:lnTo>
                  <a:lnTo>
                    <a:pt x="264" y="103"/>
                  </a:lnTo>
                  <a:lnTo>
                    <a:pt x="267" y="103"/>
                  </a:lnTo>
                  <a:lnTo>
                    <a:pt x="264" y="103"/>
                  </a:lnTo>
                  <a:lnTo>
                    <a:pt x="264" y="105"/>
                  </a:lnTo>
                  <a:lnTo>
                    <a:pt x="267" y="105"/>
                  </a:lnTo>
                  <a:lnTo>
                    <a:pt x="267" y="108"/>
                  </a:lnTo>
                  <a:lnTo>
                    <a:pt x="264" y="108"/>
                  </a:lnTo>
                  <a:lnTo>
                    <a:pt x="264" y="111"/>
                  </a:lnTo>
                  <a:lnTo>
                    <a:pt x="267" y="111"/>
                  </a:lnTo>
                  <a:lnTo>
                    <a:pt x="264" y="111"/>
                  </a:lnTo>
                  <a:lnTo>
                    <a:pt x="264" y="114"/>
                  </a:lnTo>
                  <a:lnTo>
                    <a:pt x="261" y="114"/>
                  </a:lnTo>
                  <a:lnTo>
                    <a:pt x="264" y="117"/>
                  </a:lnTo>
                  <a:lnTo>
                    <a:pt x="264" y="120"/>
                  </a:lnTo>
                  <a:lnTo>
                    <a:pt x="267" y="120"/>
                  </a:lnTo>
                  <a:lnTo>
                    <a:pt x="267" y="123"/>
                  </a:lnTo>
                  <a:lnTo>
                    <a:pt x="264" y="123"/>
                  </a:lnTo>
                  <a:lnTo>
                    <a:pt x="264" y="126"/>
                  </a:lnTo>
                  <a:lnTo>
                    <a:pt x="261" y="126"/>
                  </a:lnTo>
                  <a:lnTo>
                    <a:pt x="261" y="129"/>
                  </a:lnTo>
                  <a:lnTo>
                    <a:pt x="264" y="129"/>
                  </a:lnTo>
                  <a:lnTo>
                    <a:pt x="264" y="132"/>
                  </a:lnTo>
                  <a:lnTo>
                    <a:pt x="261" y="132"/>
                  </a:lnTo>
                  <a:lnTo>
                    <a:pt x="261" y="129"/>
                  </a:lnTo>
                  <a:lnTo>
                    <a:pt x="261" y="132"/>
                  </a:lnTo>
                  <a:lnTo>
                    <a:pt x="258" y="132"/>
                  </a:lnTo>
                  <a:lnTo>
                    <a:pt x="261" y="132"/>
                  </a:lnTo>
                  <a:lnTo>
                    <a:pt x="261" y="135"/>
                  </a:lnTo>
                  <a:lnTo>
                    <a:pt x="258" y="135"/>
                  </a:lnTo>
                  <a:lnTo>
                    <a:pt x="255" y="135"/>
                  </a:lnTo>
                  <a:lnTo>
                    <a:pt x="258" y="135"/>
                  </a:lnTo>
                  <a:lnTo>
                    <a:pt x="255" y="135"/>
                  </a:lnTo>
                  <a:lnTo>
                    <a:pt x="252" y="135"/>
                  </a:lnTo>
                  <a:lnTo>
                    <a:pt x="252" y="138"/>
                  </a:lnTo>
                  <a:lnTo>
                    <a:pt x="249" y="138"/>
                  </a:lnTo>
                  <a:lnTo>
                    <a:pt x="249" y="141"/>
                  </a:lnTo>
                  <a:lnTo>
                    <a:pt x="246" y="144"/>
                  </a:lnTo>
                  <a:lnTo>
                    <a:pt x="246" y="147"/>
                  </a:lnTo>
                  <a:lnTo>
                    <a:pt x="246" y="149"/>
                  </a:lnTo>
                  <a:lnTo>
                    <a:pt x="249" y="149"/>
                  </a:lnTo>
                  <a:lnTo>
                    <a:pt x="252" y="149"/>
                  </a:lnTo>
                  <a:lnTo>
                    <a:pt x="252" y="152"/>
                  </a:lnTo>
                  <a:lnTo>
                    <a:pt x="252" y="149"/>
                  </a:lnTo>
                  <a:lnTo>
                    <a:pt x="252" y="152"/>
                  </a:lnTo>
                  <a:lnTo>
                    <a:pt x="255" y="152"/>
                  </a:lnTo>
                  <a:lnTo>
                    <a:pt x="252" y="152"/>
                  </a:lnTo>
                  <a:lnTo>
                    <a:pt x="255" y="152"/>
                  </a:lnTo>
                  <a:lnTo>
                    <a:pt x="252" y="152"/>
                  </a:lnTo>
                  <a:lnTo>
                    <a:pt x="252" y="155"/>
                  </a:lnTo>
                  <a:lnTo>
                    <a:pt x="252" y="152"/>
                  </a:lnTo>
                  <a:lnTo>
                    <a:pt x="252" y="155"/>
                  </a:lnTo>
                  <a:lnTo>
                    <a:pt x="249" y="155"/>
                  </a:lnTo>
                  <a:lnTo>
                    <a:pt x="249" y="158"/>
                  </a:lnTo>
                  <a:lnTo>
                    <a:pt x="252" y="158"/>
                  </a:lnTo>
                  <a:lnTo>
                    <a:pt x="249" y="158"/>
                  </a:lnTo>
                  <a:lnTo>
                    <a:pt x="246" y="158"/>
                  </a:lnTo>
                  <a:lnTo>
                    <a:pt x="249" y="158"/>
                  </a:lnTo>
                  <a:lnTo>
                    <a:pt x="246" y="158"/>
                  </a:lnTo>
                  <a:lnTo>
                    <a:pt x="243" y="158"/>
                  </a:lnTo>
                  <a:lnTo>
                    <a:pt x="243" y="155"/>
                  </a:lnTo>
                  <a:lnTo>
                    <a:pt x="240" y="155"/>
                  </a:lnTo>
                  <a:lnTo>
                    <a:pt x="240" y="158"/>
                  </a:lnTo>
                  <a:lnTo>
                    <a:pt x="237" y="158"/>
                  </a:lnTo>
                  <a:lnTo>
                    <a:pt x="237" y="155"/>
                  </a:lnTo>
                  <a:lnTo>
                    <a:pt x="234" y="155"/>
                  </a:lnTo>
                  <a:lnTo>
                    <a:pt x="231" y="155"/>
                  </a:lnTo>
                  <a:lnTo>
                    <a:pt x="228" y="155"/>
                  </a:lnTo>
                  <a:lnTo>
                    <a:pt x="228" y="158"/>
                  </a:lnTo>
                  <a:lnTo>
                    <a:pt x="226" y="158"/>
                  </a:lnTo>
                  <a:lnTo>
                    <a:pt x="223" y="158"/>
                  </a:lnTo>
                  <a:lnTo>
                    <a:pt x="220" y="158"/>
                  </a:lnTo>
                  <a:lnTo>
                    <a:pt x="220" y="161"/>
                  </a:lnTo>
                  <a:lnTo>
                    <a:pt x="217" y="161"/>
                  </a:lnTo>
                  <a:lnTo>
                    <a:pt x="217" y="164"/>
                  </a:lnTo>
                  <a:lnTo>
                    <a:pt x="220" y="164"/>
                  </a:lnTo>
                  <a:lnTo>
                    <a:pt x="217" y="164"/>
                  </a:lnTo>
                  <a:lnTo>
                    <a:pt x="214" y="164"/>
                  </a:lnTo>
                  <a:lnTo>
                    <a:pt x="217" y="164"/>
                  </a:lnTo>
                  <a:lnTo>
                    <a:pt x="217" y="167"/>
                  </a:lnTo>
                  <a:lnTo>
                    <a:pt x="214" y="167"/>
                  </a:lnTo>
                  <a:lnTo>
                    <a:pt x="211" y="167"/>
                  </a:lnTo>
                  <a:lnTo>
                    <a:pt x="208" y="167"/>
                  </a:lnTo>
                  <a:lnTo>
                    <a:pt x="205" y="167"/>
                  </a:lnTo>
                  <a:lnTo>
                    <a:pt x="205" y="170"/>
                  </a:lnTo>
                  <a:lnTo>
                    <a:pt x="202" y="170"/>
                  </a:lnTo>
                  <a:lnTo>
                    <a:pt x="199" y="170"/>
                  </a:lnTo>
                  <a:lnTo>
                    <a:pt x="199" y="173"/>
                  </a:lnTo>
                  <a:lnTo>
                    <a:pt x="196" y="173"/>
                  </a:lnTo>
                  <a:lnTo>
                    <a:pt x="196" y="176"/>
                  </a:lnTo>
                  <a:lnTo>
                    <a:pt x="196" y="179"/>
                  </a:lnTo>
                  <a:lnTo>
                    <a:pt x="193" y="179"/>
                  </a:lnTo>
                  <a:lnTo>
                    <a:pt x="193" y="182"/>
                  </a:lnTo>
                  <a:lnTo>
                    <a:pt x="193" y="185"/>
                  </a:lnTo>
                  <a:lnTo>
                    <a:pt x="190" y="185"/>
                  </a:lnTo>
                  <a:lnTo>
                    <a:pt x="190" y="188"/>
                  </a:lnTo>
                  <a:lnTo>
                    <a:pt x="187" y="188"/>
                  </a:lnTo>
                  <a:lnTo>
                    <a:pt x="187" y="191"/>
                  </a:lnTo>
                  <a:lnTo>
                    <a:pt x="187" y="193"/>
                  </a:lnTo>
                  <a:lnTo>
                    <a:pt x="187" y="196"/>
                  </a:lnTo>
                  <a:lnTo>
                    <a:pt x="184" y="196"/>
                  </a:lnTo>
                  <a:lnTo>
                    <a:pt x="184" y="199"/>
                  </a:lnTo>
                  <a:lnTo>
                    <a:pt x="182" y="199"/>
                  </a:lnTo>
                  <a:lnTo>
                    <a:pt x="182" y="202"/>
                  </a:lnTo>
                  <a:lnTo>
                    <a:pt x="182" y="205"/>
                  </a:lnTo>
                  <a:lnTo>
                    <a:pt x="179" y="205"/>
                  </a:lnTo>
                  <a:lnTo>
                    <a:pt x="182" y="205"/>
                  </a:lnTo>
                  <a:lnTo>
                    <a:pt x="179" y="205"/>
                  </a:lnTo>
                  <a:lnTo>
                    <a:pt x="179" y="208"/>
                  </a:lnTo>
                  <a:lnTo>
                    <a:pt x="173" y="208"/>
                  </a:lnTo>
                  <a:lnTo>
                    <a:pt x="170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9" y="211"/>
                  </a:lnTo>
                  <a:lnTo>
                    <a:pt x="143" y="211"/>
                  </a:lnTo>
                  <a:lnTo>
                    <a:pt x="140" y="211"/>
                  </a:lnTo>
                  <a:lnTo>
                    <a:pt x="138" y="211"/>
                  </a:lnTo>
                  <a:lnTo>
                    <a:pt x="132" y="211"/>
                  </a:lnTo>
                  <a:lnTo>
                    <a:pt x="129" y="211"/>
                  </a:lnTo>
                  <a:lnTo>
                    <a:pt x="126" y="211"/>
                  </a:lnTo>
                  <a:lnTo>
                    <a:pt x="123" y="211"/>
                  </a:lnTo>
                  <a:lnTo>
                    <a:pt x="117" y="211"/>
                  </a:lnTo>
                  <a:lnTo>
                    <a:pt x="114" y="211"/>
                  </a:lnTo>
                  <a:lnTo>
                    <a:pt x="111" y="211"/>
                  </a:lnTo>
                  <a:lnTo>
                    <a:pt x="108" y="211"/>
                  </a:lnTo>
                  <a:lnTo>
                    <a:pt x="105" y="211"/>
                  </a:lnTo>
                  <a:lnTo>
                    <a:pt x="102" y="211"/>
                  </a:lnTo>
                  <a:lnTo>
                    <a:pt x="99" y="211"/>
                  </a:lnTo>
                  <a:lnTo>
                    <a:pt x="96" y="211"/>
                  </a:lnTo>
                  <a:lnTo>
                    <a:pt x="91" y="211"/>
                  </a:lnTo>
                  <a:lnTo>
                    <a:pt x="88" y="211"/>
                  </a:lnTo>
                  <a:lnTo>
                    <a:pt x="85" y="211"/>
                  </a:lnTo>
                  <a:lnTo>
                    <a:pt x="82" y="211"/>
                  </a:lnTo>
                  <a:lnTo>
                    <a:pt x="76" y="211"/>
                  </a:lnTo>
                  <a:lnTo>
                    <a:pt x="73" y="211"/>
                  </a:lnTo>
                  <a:lnTo>
                    <a:pt x="70" y="214"/>
                  </a:lnTo>
                  <a:lnTo>
                    <a:pt x="67" y="214"/>
                  </a:lnTo>
                  <a:lnTo>
                    <a:pt x="64" y="214"/>
                  </a:lnTo>
                  <a:lnTo>
                    <a:pt x="61" y="214"/>
                  </a:lnTo>
                  <a:lnTo>
                    <a:pt x="58" y="214"/>
                  </a:lnTo>
                  <a:lnTo>
                    <a:pt x="55" y="214"/>
                  </a:lnTo>
                  <a:lnTo>
                    <a:pt x="52" y="214"/>
                  </a:lnTo>
                  <a:lnTo>
                    <a:pt x="50" y="214"/>
                  </a:lnTo>
                  <a:lnTo>
                    <a:pt x="47" y="214"/>
                  </a:lnTo>
                  <a:lnTo>
                    <a:pt x="44" y="214"/>
                  </a:lnTo>
                  <a:lnTo>
                    <a:pt x="38" y="214"/>
                  </a:lnTo>
                  <a:lnTo>
                    <a:pt x="35" y="214"/>
                  </a:lnTo>
                  <a:lnTo>
                    <a:pt x="32" y="214"/>
                  </a:lnTo>
                  <a:lnTo>
                    <a:pt x="32" y="211"/>
                  </a:lnTo>
                  <a:lnTo>
                    <a:pt x="32" y="208"/>
                  </a:lnTo>
                  <a:lnTo>
                    <a:pt x="29" y="208"/>
                  </a:lnTo>
                  <a:lnTo>
                    <a:pt x="26" y="208"/>
                  </a:lnTo>
                  <a:lnTo>
                    <a:pt x="26" y="205"/>
                  </a:lnTo>
                  <a:lnTo>
                    <a:pt x="26" y="202"/>
                  </a:lnTo>
                  <a:lnTo>
                    <a:pt x="26" y="199"/>
                  </a:lnTo>
                  <a:lnTo>
                    <a:pt x="26" y="196"/>
                  </a:lnTo>
                  <a:lnTo>
                    <a:pt x="26" y="193"/>
                  </a:lnTo>
                  <a:lnTo>
                    <a:pt x="26" y="191"/>
                  </a:lnTo>
                  <a:lnTo>
                    <a:pt x="29" y="191"/>
                  </a:lnTo>
                  <a:lnTo>
                    <a:pt x="32" y="191"/>
                  </a:lnTo>
                  <a:lnTo>
                    <a:pt x="35" y="191"/>
                  </a:lnTo>
                  <a:lnTo>
                    <a:pt x="35" y="188"/>
                  </a:lnTo>
                  <a:lnTo>
                    <a:pt x="35" y="185"/>
                  </a:lnTo>
                  <a:lnTo>
                    <a:pt x="32" y="185"/>
                  </a:lnTo>
                  <a:lnTo>
                    <a:pt x="35" y="185"/>
                  </a:lnTo>
                  <a:lnTo>
                    <a:pt x="35" y="182"/>
                  </a:lnTo>
                  <a:lnTo>
                    <a:pt x="38" y="182"/>
                  </a:lnTo>
                  <a:lnTo>
                    <a:pt x="38" y="185"/>
                  </a:lnTo>
                  <a:lnTo>
                    <a:pt x="38" y="182"/>
                  </a:lnTo>
                  <a:lnTo>
                    <a:pt x="38" y="179"/>
                  </a:lnTo>
                  <a:lnTo>
                    <a:pt x="41" y="179"/>
                  </a:lnTo>
                  <a:lnTo>
                    <a:pt x="41" y="176"/>
                  </a:lnTo>
                  <a:lnTo>
                    <a:pt x="41" y="173"/>
                  </a:lnTo>
                  <a:lnTo>
                    <a:pt x="38" y="173"/>
                  </a:lnTo>
                  <a:lnTo>
                    <a:pt x="38" y="170"/>
                  </a:lnTo>
                  <a:lnTo>
                    <a:pt x="35" y="170"/>
                  </a:lnTo>
                  <a:lnTo>
                    <a:pt x="35" y="167"/>
                  </a:lnTo>
                  <a:lnTo>
                    <a:pt x="32" y="167"/>
                  </a:lnTo>
                  <a:lnTo>
                    <a:pt x="32" y="164"/>
                  </a:lnTo>
                  <a:lnTo>
                    <a:pt x="32" y="161"/>
                  </a:lnTo>
                  <a:lnTo>
                    <a:pt x="29" y="161"/>
                  </a:lnTo>
                  <a:lnTo>
                    <a:pt x="26" y="161"/>
                  </a:lnTo>
                  <a:lnTo>
                    <a:pt x="23" y="161"/>
                  </a:lnTo>
                  <a:lnTo>
                    <a:pt x="23" y="158"/>
                  </a:lnTo>
                  <a:lnTo>
                    <a:pt x="23" y="161"/>
                  </a:lnTo>
                  <a:lnTo>
                    <a:pt x="23" y="158"/>
                  </a:lnTo>
                  <a:lnTo>
                    <a:pt x="20" y="158"/>
                  </a:lnTo>
                  <a:lnTo>
                    <a:pt x="20" y="161"/>
                  </a:lnTo>
                  <a:lnTo>
                    <a:pt x="17" y="161"/>
                  </a:lnTo>
                  <a:lnTo>
                    <a:pt x="17" y="158"/>
                  </a:lnTo>
                  <a:lnTo>
                    <a:pt x="17" y="161"/>
                  </a:lnTo>
                  <a:lnTo>
                    <a:pt x="14" y="161"/>
                  </a:lnTo>
                  <a:lnTo>
                    <a:pt x="14" y="158"/>
                  </a:lnTo>
                  <a:lnTo>
                    <a:pt x="11" y="158"/>
                  </a:lnTo>
                  <a:lnTo>
                    <a:pt x="14" y="158"/>
                  </a:lnTo>
                  <a:lnTo>
                    <a:pt x="14" y="155"/>
                  </a:lnTo>
                  <a:lnTo>
                    <a:pt x="11" y="155"/>
                  </a:lnTo>
                  <a:lnTo>
                    <a:pt x="14" y="155"/>
                  </a:lnTo>
                  <a:lnTo>
                    <a:pt x="14" y="152"/>
                  </a:lnTo>
                  <a:lnTo>
                    <a:pt x="11" y="152"/>
                  </a:lnTo>
                  <a:lnTo>
                    <a:pt x="14" y="152"/>
                  </a:lnTo>
                  <a:lnTo>
                    <a:pt x="17" y="152"/>
                  </a:lnTo>
                  <a:lnTo>
                    <a:pt x="20" y="152"/>
                  </a:lnTo>
                  <a:lnTo>
                    <a:pt x="20" y="149"/>
                  </a:lnTo>
                  <a:lnTo>
                    <a:pt x="23" y="149"/>
                  </a:lnTo>
                  <a:lnTo>
                    <a:pt x="23" y="152"/>
                  </a:lnTo>
                  <a:lnTo>
                    <a:pt x="26" y="152"/>
                  </a:lnTo>
                  <a:lnTo>
                    <a:pt x="29" y="152"/>
                  </a:lnTo>
                  <a:lnTo>
                    <a:pt x="29" y="149"/>
                  </a:lnTo>
                  <a:lnTo>
                    <a:pt x="32" y="149"/>
                  </a:lnTo>
                  <a:lnTo>
                    <a:pt x="35" y="149"/>
                  </a:lnTo>
                  <a:lnTo>
                    <a:pt x="35" y="152"/>
                  </a:lnTo>
                  <a:lnTo>
                    <a:pt x="38" y="152"/>
                  </a:lnTo>
                  <a:lnTo>
                    <a:pt x="41" y="152"/>
                  </a:lnTo>
                  <a:lnTo>
                    <a:pt x="41" y="149"/>
                  </a:lnTo>
                  <a:lnTo>
                    <a:pt x="44" y="149"/>
                  </a:lnTo>
                  <a:lnTo>
                    <a:pt x="44" y="147"/>
                  </a:lnTo>
                  <a:lnTo>
                    <a:pt x="44" y="144"/>
                  </a:lnTo>
                  <a:lnTo>
                    <a:pt x="41" y="144"/>
                  </a:lnTo>
                  <a:lnTo>
                    <a:pt x="44" y="144"/>
                  </a:lnTo>
                  <a:lnTo>
                    <a:pt x="44" y="141"/>
                  </a:lnTo>
                  <a:lnTo>
                    <a:pt x="47" y="141"/>
                  </a:lnTo>
                  <a:lnTo>
                    <a:pt x="47" y="138"/>
                  </a:lnTo>
                  <a:lnTo>
                    <a:pt x="47" y="135"/>
                  </a:lnTo>
                  <a:lnTo>
                    <a:pt x="44" y="135"/>
                  </a:lnTo>
                  <a:lnTo>
                    <a:pt x="44" y="132"/>
                  </a:lnTo>
                  <a:lnTo>
                    <a:pt x="41" y="132"/>
                  </a:lnTo>
                  <a:lnTo>
                    <a:pt x="38" y="132"/>
                  </a:lnTo>
                  <a:lnTo>
                    <a:pt x="35" y="132"/>
                  </a:lnTo>
                  <a:lnTo>
                    <a:pt x="32" y="132"/>
                  </a:lnTo>
                  <a:lnTo>
                    <a:pt x="29" y="132"/>
                  </a:lnTo>
                  <a:lnTo>
                    <a:pt x="26" y="132"/>
                  </a:lnTo>
                  <a:lnTo>
                    <a:pt x="23" y="132"/>
                  </a:lnTo>
                  <a:lnTo>
                    <a:pt x="20" y="132"/>
                  </a:lnTo>
                  <a:lnTo>
                    <a:pt x="20" y="135"/>
                  </a:lnTo>
                  <a:lnTo>
                    <a:pt x="20" y="132"/>
                  </a:lnTo>
                  <a:lnTo>
                    <a:pt x="17" y="132"/>
                  </a:lnTo>
                  <a:lnTo>
                    <a:pt x="17" y="129"/>
                  </a:lnTo>
                  <a:lnTo>
                    <a:pt x="20" y="129"/>
                  </a:lnTo>
                  <a:lnTo>
                    <a:pt x="20" y="126"/>
                  </a:lnTo>
                  <a:lnTo>
                    <a:pt x="17" y="126"/>
                  </a:lnTo>
                  <a:lnTo>
                    <a:pt x="20" y="126"/>
                  </a:lnTo>
                  <a:lnTo>
                    <a:pt x="20" y="123"/>
                  </a:lnTo>
                  <a:lnTo>
                    <a:pt x="20" y="120"/>
                  </a:lnTo>
                  <a:lnTo>
                    <a:pt x="17" y="120"/>
                  </a:lnTo>
                  <a:lnTo>
                    <a:pt x="17" y="117"/>
                  </a:lnTo>
                  <a:lnTo>
                    <a:pt x="20" y="117"/>
                  </a:lnTo>
                  <a:lnTo>
                    <a:pt x="20" y="114"/>
                  </a:lnTo>
                  <a:lnTo>
                    <a:pt x="23" y="114"/>
                  </a:lnTo>
                  <a:lnTo>
                    <a:pt x="23" y="111"/>
                  </a:lnTo>
                  <a:lnTo>
                    <a:pt x="23" y="108"/>
                  </a:lnTo>
                  <a:lnTo>
                    <a:pt x="23" y="105"/>
                  </a:lnTo>
                  <a:lnTo>
                    <a:pt x="20" y="105"/>
                  </a:lnTo>
                  <a:lnTo>
                    <a:pt x="20" y="103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23" y="97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3" y="94"/>
                  </a:lnTo>
                  <a:lnTo>
                    <a:pt x="26" y="94"/>
                  </a:lnTo>
                  <a:lnTo>
                    <a:pt x="26" y="91"/>
                  </a:lnTo>
                  <a:lnTo>
                    <a:pt x="23" y="91"/>
                  </a:lnTo>
                  <a:lnTo>
                    <a:pt x="20" y="91"/>
                  </a:lnTo>
                  <a:lnTo>
                    <a:pt x="17" y="91"/>
                  </a:lnTo>
                  <a:lnTo>
                    <a:pt x="17" y="88"/>
                  </a:lnTo>
                  <a:lnTo>
                    <a:pt x="14" y="88"/>
                  </a:lnTo>
                  <a:lnTo>
                    <a:pt x="14" y="85"/>
                  </a:lnTo>
                  <a:lnTo>
                    <a:pt x="11" y="85"/>
                  </a:lnTo>
                  <a:lnTo>
                    <a:pt x="11" y="82"/>
                  </a:lnTo>
                  <a:lnTo>
                    <a:pt x="11" y="79"/>
                  </a:lnTo>
                  <a:lnTo>
                    <a:pt x="11" y="76"/>
                  </a:lnTo>
                  <a:lnTo>
                    <a:pt x="14" y="76"/>
                  </a:lnTo>
                  <a:lnTo>
                    <a:pt x="17" y="76"/>
                  </a:lnTo>
                  <a:lnTo>
                    <a:pt x="17" y="73"/>
                  </a:lnTo>
                  <a:lnTo>
                    <a:pt x="17" y="70"/>
                  </a:lnTo>
                  <a:lnTo>
                    <a:pt x="17" y="67"/>
                  </a:lnTo>
                  <a:lnTo>
                    <a:pt x="14" y="67"/>
                  </a:lnTo>
                  <a:lnTo>
                    <a:pt x="11" y="67"/>
                  </a:lnTo>
                  <a:lnTo>
                    <a:pt x="8" y="67"/>
                  </a:lnTo>
                  <a:lnTo>
                    <a:pt x="6" y="67"/>
                  </a:lnTo>
                  <a:lnTo>
                    <a:pt x="6" y="64"/>
                  </a:lnTo>
                  <a:lnTo>
                    <a:pt x="3" y="64"/>
                  </a:lnTo>
                  <a:lnTo>
                    <a:pt x="3" y="61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3" y="53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3" y="44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6" y="35"/>
                  </a:lnTo>
                  <a:lnTo>
                    <a:pt x="6" y="32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3" y="20"/>
                  </a:lnTo>
                  <a:lnTo>
                    <a:pt x="3" y="17"/>
                  </a:lnTo>
                  <a:lnTo>
                    <a:pt x="3" y="15"/>
                  </a:lnTo>
                  <a:lnTo>
                    <a:pt x="6" y="15"/>
                  </a:lnTo>
                  <a:lnTo>
                    <a:pt x="6" y="17"/>
                  </a:lnTo>
                  <a:lnTo>
                    <a:pt x="8" y="17"/>
                  </a:lnTo>
                  <a:lnTo>
                    <a:pt x="8" y="15"/>
                  </a:lnTo>
                  <a:lnTo>
                    <a:pt x="11" y="15"/>
                  </a:lnTo>
                  <a:lnTo>
                    <a:pt x="11" y="17"/>
                  </a:lnTo>
                  <a:lnTo>
                    <a:pt x="11" y="15"/>
                  </a:lnTo>
                  <a:lnTo>
                    <a:pt x="14" y="15"/>
                  </a:lnTo>
                  <a:lnTo>
                    <a:pt x="14" y="12"/>
                  </a:lnTo>
                  <a:lnTo>
                    <a:pt x="14" y="9"/>
                  </a:lnTo>
                  <a:lnTo>
                    <a:pt x="11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Freeform 26"/>
            <p:cNvSpPr>
              <a:spLocks/>
            </p:cNvSpPr>
            <p:nvPr/>
          </p:nvSpPr>
          <p:spPr bwMode="auto">
            <a:xfrm>
              <a:off x="-295690" y="4091034"/>
              <a:ext cx="579152" cy="588427"/>
            </a:xfrm>
            <a:custGeom>
              <a:avLst/>
              <a:gdLst>
                <a:gd name="T0" fmla="*/ 2147483647 w 267"/>
                <a:gd name="T1" fmla="*/ 2147483647 h 334"/>
                <a:gd name="T2" fmla="*/ 2147483647 w 267"/>
                <a:gd name="T3" fmla="*/ 2147483647 h 334"/>
                <a:gd name="T4" fmla="*/ 2147483647 w 267"/>
                <a:gd name="T5" fmla="*/ 2147483647 h 334"/>
                <a:gd name="T6" fmla="*/ 2147483647 w 267"/>
                <a:gd name="T7" fmla="*/ 0 h 334"/>
                <a:gd name="T8" fmla="*/ 2147483647 w 267"/>
                <a:gd name="T9" fmla="*/ 2147483647 h 334"/>
                <a:gd name="T10" fmla="*/ 2147483647 w 267"/>
                <a:gd name="T11" fmla="*/ 2147483647 h 334"/>
                <a:gd name="T12" fmla="*/ 2147483647 w 267"/>
                <a:gd name="T13" fmla="*/ 2147483647 h 334"/>
                <a:gd name="T14" fmla="*/ 2147483647 w 267"/>
                <a:gd name="T15" fmla="*/ 2147483647 h 334"/>
                <a:gd name="T16" fmla="*/ 2147483647 w 267"/>
                <a:gd name="T17" fmla="*/ 2147483647 h 334"/>
                <a:gd name="T18" fmla="*/ 2147483647 w 267"/>
                <a:gd name="T19" fmla="*/ 2147483647 h 334"/>
                <a:gd name="T20" fmla="*/ 2147483647 w 267"/>
                <a:gd name="T21" fmla="*/ 2147483647 h 334"/>
                <a:gd name="T22" fmla="*/ 2147483647 w 267"/>
                <a:gd name="T23" fmla="*/ 2147483647 h 334"/>
                <a:gd name="T24" fmla="*/ 2147483647 w 267"/>
                <a:gd name="T25" fmla="*/ 2147483647 h 334"/>
                <a:gd name="T26" fmla="*/ 2147483647 w 267"/>
                <a:gd name="T27" fmla="*/ 2147483647 h 334"/>
                <a:gd name="T28" fmla="*/ 2147483647 w 267"/>
                <a:gd name="T29" fmla="*/ 2147483647 h 334"/>
                <a:gd name="T30" fmla="*/ 2147483647 w 267"/>
                <a:gd name="T31" fmla="*/ 2147483647 h 334"/>
                <a:gd name="T32" fmla="*/ 2147483647 w 267"/>
                <a:gd name="T33" fmla="*/ 2147483647 h 334"/>
                <a:gd name="T34" fmla="*/ 2147483647 w 267"/>
                <a:gd name="T35" fmla="*/ 2147483647 h 334"/>
                <a:gd name="T36" fmla="*/ 2147483647 w 267"/>
                <a:gd name="T37" fmla="*/ 2147483647 h 334"/>
                <a:gd name="T38" fmla="*/ 2147483647 w 267"/>
                <a:gd name="T39" fmla="*/ 2147483647 h 334"/>
                <a:gd name="T40" fmla="*/ 2147483647 w 267"/>
                <a:gd name="T41" fmla="*/ 2147483647 h 334"/>
                <a:gd name="T42" fmla="*/ 2147483647 w 267"/>
                <a:gd name="T43" fmla="*/ 2147483647 h 334"/>
                <a:gd name="T44" fmla="*/ 2147483647 w 267"/>
                <a:gd name="T45" fmla="*/ 2147483647 h 334"/>
                <a:gd name="T46" fmla="*/ 2147483647 w 267"/>
                <a:gd name="T47" fmla="*/ 2147483647 h 334"/>
                <a:gd name="T48" fmla="*/ 2147483647 w 267"/>
                <a:gd name="T49" fmla="*/ 2147483647 h 334"/>
                <a:gd name="T50" fmla="*/ 2147483647 w 267"/>
                <a:gd name="T51" fmla="*/ 2147483647 h 334"/>
                <a:gd name="T52" fmla="*/ 2147483647 w 267"/>
                <a:gd name="T53" fmla="*/ 2147483647 h 334"/>
                <a:gd name="T54" fmla="*/ 2147483647 w 267"/>
                <a:gd name="T55" fmla="*/ 2147483647 h 334"/>
                <a:gd name="T56" fmla="*/ 2147483647 w 267"/>
                <a:gd name="T57" fmla="*/ 2147483647 h 334"/>
                <a:gd name="T58" fmla="*/ 2147483647 w 267"/>
                <a:gd name="T59" fmla="*/ 2147483647 h 334"/>
                <a:gd name="T60" fmla="*/ 2147483647 w 267"/>
                <a:gd name="T61" fmla="*/ 2147483647 h 334"/>
                <a:gd name="T62" fmla="*/ 2147483647 w 267"/>
                <a:gd name="T63" fmla="*/ 2147483647 h 334"/>
                <a:gd name="T64" fmla="*/ 2147483647 w 267"/>
                <a:gd name="T65" fmla="*/ 2147483647 h 334"/>
                <a:gd name="T66" fmla="*/ 2147483647 w 267"/>
                <a:gd name="T67" fmla="*/ 2147483647 h 334"/>
                <a:gd name="T68" fmla="*/ 2147483647 w 267"/>
                <a:gd name="T69" fmla="*/ 2147483647 h 334"/>
                <a:gd name="T70" fmla="*/ 2147483647 w 267"/>
                <a:gd name="T71" fmla="*/ 2147483647 h 334"/>
                <a:gd name="T72" fmla="*/ 2147483647 w 267"/>
                <a:gd name="T73" fmla="*/ 2147483647 h 334"/>
                <a:gd name="T74" fmla="*/ 2147483647 w 267"/>
                <a:gd name="T75" fmla="*/ 2147483647 h 334"/>
                <a:gd name="T76" fmla="*/ 2147483647 w 267"/>
                <a:gd name="T77" fmla="*/ 2147483647 h 334"/>
                <a:gd name="T78" fmla="*/ 2147483647 w 267"/>
                <a:gd name="T79" fmla="*/ 2147483647 h 334"/>
                <a:gd name="T80" fmla="*/ 2147483647 w 267"/>
                <a:gd name="T81" fmla="*/ 2147483647 h 334"/>
                <a:gd name="T82" fmla="*/ 2147483647 w 267"/>
                <a:gd name="T83" fmla="*/ 2147483647 h 334"/>
                <a:gd name="T84" fmla="*/ 2147483647 w 267"/>
                <a:gd name="T85" fmla="*/ 2147483647 h 334"/>
                <a:gd name="T86" fmla="*/ 2147483647 w 267"/>
                <a:gd name="T87" fmla="*/ 2147483647 h 334"/>
                <a:gd name="T88" fmla="*/ 2147483647 w 267"/>
                <a:gd name="T89" fmla="*/ 2147483647 h 334"/>
                <a:gd name="T90" fmla="*/ 2147483647 w 267"/>
                <a:gd name="T91" fmla="*/ 2147483647 h 334"/>
                <a:gd name="T92" fmla="*/ 2147483647 w 267"/>
                <a:gd name="T93" fmla="*/ 2147483647 h 334"/>
                <a:gd name="T94" fmla="*/ 2147483647 w 267"/>
                <a:gd name="T95" fmla="*/ 2147483647 h 334"/>
                <a:gd name="T96" fmla="*/ 0 w 267"/>
                <a:gd name="T97" fmla="*/ 2147483647 h 334"/>
                <a:gd name="T98" fmla="*/ 2147483647 w 267"/>
                <a:gd name="T99" fmla="*/ 2147483647 h 334"/>
                <a:gd name="T100" fmla="*/ 2147483647 w 267"/>
                <a:gd name="T101" fmla="*/ 2147483647 h 334"/>
                <a:gd name="T102" fmla="*/ 2147483647 w 267"/>
                <a:gd name="T103" fmla="*/ 2147483647 h 334"/>
                <a:gd name="T104" fmla="*/ 2147483647 w 267"/>
                <a:gd name="T105" fmla="*/ 2147483647 h 334"/>
                <a:gd name="T106" fmla="*/ 2147483647 w 267"/>
                <a:gd name="T107" fmla="*/ 2147483647 h 334"/>
                <a:gd name="T108" fmla="*/ 2147483647 w 267"/>
                <a:gd name="T109" fmla="*/ 2147483647 h 334"/>
                <a:gd name="T110" fmla="*/ 2147483647 w 267"/>
                <a:gd name="T111" fmla="*/ 2147483647 h 334"/>
                <a:gd name="T112" fmla="*/ 2147483647 w 267"/>
                <a:gd name="T113" fmla="*/ 2147483647 h 334"/>
                <a:gd name="T114" fmla="*/ 2147483647 w 267"/>
                <a:gd name="T115" fmla="*/ 2147483647 h 334"/>
                <a:gd name="T116" fmla="*/ 2147483647 w 267"/>
                <a:gd name="T117" fmla="*/ 2147483647 h 334"/>
                <a:gd name="T118" fmla="*/ 2147483647 w 267"/>
                <a:gd name="T119" fmla="*/ 2147483647 h 334"/>
                <a:gd name="T120" fmla="*/ 2147483647 w 267"/>
                <a:gd name="T121" fmla="*/ 2147483647 h 33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67"/>
                <a:gd name="T184" fmla="*/ 0 h 334"/>
                <a:gd name="T185" fmla="*/ 267 w 267"/>
                <a:gd name="T186" fmla="*/ 334 h 33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67" h="334">
                  <a:moveTo>
                    <a:pt x="53" y="6"/>
                  </a:moveTo>
                  <a:lnTo>
                    <a:pt x="56" y="6"/>
                  </a:lnTo>
                  <a:lnTo>
                    <a:pt x="59" y="6"/>
                  </a:lnTo>
                  <a:lnTo>
                    <a:pt x="65" y="6"/>
                  </a:lnTo>
                  <a:lnTo>
                    <a:pt x="68" y="6"/>
                  </a:lnTo>
                  <a:lnTo>
                    <a:pt x="71" y="6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91" y="6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7" y="3"/>
                  </a:lnTo>
                  <a:lnTo>
                    <a:pt x="120" y="3"/>
                  </a:lnTo>
                  <a:lnTo>
                    <a:pt x="123" y="3"/>
                  </a:lnTo>
                  <a:lnTo>
                    <a:pt x="126" y="3"/>
                  </a:lnTo>
                  <a:lnTo>
                    <a:pt x="129" y="3"/>
                  </a:lnTo>
                  <a:lnTo>
                    <a:pt x="132" y="3"/>
                  </a:lnTo>
                  <a:lnTo>
                    <a:pt x="135" y="3"/>
                  </a:lnTo>
                  <a:lnTo>
                    <a:pt x="138" y="3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50" y="3"/>
                  </a:lnTo>
                  <a:lnTo>
                    <a:pt x="153" y="3"/>
                  </a:lnTo>
                  <a:lnTo>
                    <a:pt x="159" y="3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70" y="3"/>
                  </a:lnTo>
                  <a:lnTo>
                    <a:pt x="170" y="0"/>
                  </a:lnTo>
                  <a:lnTo>
                    <a:pt x="173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88" y="0"/>
                  </a:lnTo>
                  <a:lnTo>
                    <a:pt x="191" y="0"/>
                  </a:lnTo>
                  <a:lnTo>
                    <a:pt x="194" y="0"/>
                  </a:lnTo>
                  <a:lnTo>
                    <a:pt x="200" y="0"/>
                  </a:lnTo>
                  <a:lnTo>
                    <a:pt x="200" y="3"/>
                  </a:lnTo>
                  <a:lnTo>
                    <a:pt x="200" y="6"/>
                  </a:lnTo>
                  <a:lnTo>
                    <a:pt x="197" y="6"/>
                  </a:lnTo>
                  <a:lnTo>
                    <a:pt x="200" y="9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200" y="12"/>
                  </a:lnTo>
                  <a:lnTo>
                    <a:pt x="200" y="15"/>
                  </a:lnTo>
                  <a:lnTo>
                    <a:pt x="200" y="18"/>
                  </a:lnTo>
                  <a:lnTo>
                    <a:pt x="200" y="21"/>
                  </a:lnTo>
                  <a:lnTo>
                    <a:pt x="203" y="21"/>
                  </a:lnTo>
                  <a:lnTo>
                    <a:pt x="203" y="24"/>
                  </a:lnTo>
                  <a:lnTo>
                    <a:pt x="203" y="26"/>
                  </a:lnTo>
                  <a:lnTo>
                    <a:pt x="205" y="26"/>
                  </a:lnTo>
                  <a:lnTo>
                    <a:pt x="205" y="29"/>
                  </a:lnTo>
                  <a:lnTo>
                    <a:pt x="208" y="29"/>
                  </a:lnTo>
                  <a:lnTo>
                    <a:pt x="208" y="32"/>
                  </a:lnTo>
                  <a:lnTo>
                    <a:pt x="211" y="32"/>
                  </a:lnTo>
                  <a:lnTo>
                    <a:pt x="211" y="35"/>
                  </a:lnTo>
                  <a:lnTo>
                    <a:pt x="214" y="35"/>
                  </a:lnTo>
                  <a:lnTo>
                    <a:pt x="217" y="35"/>
                  </a:lnTo>
                  <a:lnTo>
                    <a:pt x="217" y="38"/>
                  </a:lnTo>
                  <a:lnTo>
                    <a:pt x="217" y="35"/>
                  </a:lnTo>
                  <a:lnTo>
                    <a:pt x="217" y="38"/>
                  </a:lnTo>
                  <a:lnTo>
                    <a:pt x="217" y="41"/>
                  </a:lnTo>
                  <a:lnTo>
                    <a:pt x="220" y="41"/>
                  </a:lnTo>
                  <a:lnTo>
                    <a:pt x="220" y="44"/>
                  </a:lnTo>
                  <a:lnTo>
                    <a:pt x="223" y="44"/>
                  </a:lnTo>
                  <a:lnTo>
                    <a:pt x="223" y="47"/>
                  </a:lnTo>
                  <a:lnTo>
                    <a:pt x="226" y="47"/>
                  </a:lnTo>
                  <a:lnTo>
                    <a:pt x="226" y="50"/>
                  </a:lnTo>
                  <a:lnTo>
                    <a:pt x="229" y="50"/>
                  </a:lnTo>
                  <a:lnTo>
                    <a:pt x="229" y="53"/>
                  </a:lnTo>
                  <a:lnTo>
                    <a:pt x="232" y="53"/>
                  </a:lnTo>
                  <a:lnTo>
                    <a:pt x="232" y="56"/>
                  </a:lnTo>
                  <a:lnTo>
                    <a:pt x="232" y="53"/>
                  </a:lnTo>
                  <a:lnTo>
                    <a:pt x="235" y="53"/>
                  </a:lnTo>
                  <a:lnTo>
                    <a:pt x="235" y="56"/>
                  </a:lnTo>
                  <a:lnTo>
                    <a:pt x="238" y="56"/>
                  </a:lnTo>
                  <a:lnTo>
                    <a:pt x="241" y="56"/>
                  </a:lnTo>
                  <a:lnTo>
                    <a:pt x="244" y="56"/>
                  </a:lnTo>
                  <a:lnTo>
                    <a:pt x="247" y="56"/>
                  </a:lnTo>
                  <a:lnTo>
                    <a:pt x="249" y="56"/>
                  </a:lnTo>
                  <a:lnTo>
                    <a:pt x="252" y="56"/>
                  </a:lnTo>
                  <a:lnTo>
                    <a:pt x="255" y="56"/>
                  </a:lnTo>
                  <a:lnTo>
                    <a:pt x="258" y="56"/>
                  </a:lnTo>
                  <a:lnTo>
                    <a:pt x="261" y="56"/>
                  </a:lnTo>
                  <a:lnTo>
                    <a:pt x="261" y="59"/>
                  </a:lnTo>
                  <a:lnTo>
                    <a:pt x="264" y="59"/>
                  </a:lnTo>
                  <a:lnTo>
                    <a:pt x="264" y="62"/>
                  </a:lnTo>
                  <a:lnTo>
                    <a:pt x="267" y="62"/>
                  </a:lnTo>
                  <a:lnTo>
                    <a:pt x="264" y="62"/>
                  </a:lnTo>
                  <a:lnTo>
                    <a:pt x="264" y="65"/>
                  </a:lnTo>
                  <a:lnTo>
                    <a:pt x="267" y="65"/>
                  </a:lnTo>
                  <a:lnTo>
                    <a:pt x="267" y="68"/>
                  </a:lnTo>
                  <a:lnTo>
                    <a:pt x="267" y="70"/>
                  </a:lnTo>
                  <a:lnTo>
                    <a:pt x="267" y="73"/>
                  </a:lnTo>
                  <a:lnTo>
                    <a:pt x="267" y="76"/>
                  </a:lnTo>
                  <a:lnTo>
                    <a:pt x="267" y="79"/>
                  </a:lnTo>
                  <a:lnTo>
                    <a:pt x="267" y="82"/>
                  </a:lnTo>
                  <a:lnTo>
                    <a:pt x="264" y="82"/>
                  </a:lnTo>
                  <a:lnTo>
                    <a:pt x="264" y="85"/>
                  </a:lnTo>
                  <a:lnTo>
                    <a:pt x="264" y="88"/>
                  </a:lnTo>
                  <a:lnTo>
                    <a:pt x="261" y="91"/>
                  </a:lnTo>
                  <a:lnTo>
                    <a:pt x="261" y="94"/>
                  </a:lnTo>
                  <a:lnTo>
                    <a:pt x="261" y="97"/>
                  </a:lnTo>
                  <a:lnTo>
                    <a:pt x="261" y="100"/>
                  </a:lnTo>
                  <a:lnTo>
                    <a:pt x="264" y="100"/>
                  </a:lnTo>
                  <a:lnTo>
                    <a:pt x="264" y="103"/>
                  </a:lnTo>
                  <a:lnTo>
                    <a:pt x="261" y="103"/>
                  </a:lnTo>
                  <a:lnTo>
                    <a:pt x="261" y="100"/>
                  </a:lnTo>
                  <a:lnTo>
                    <a:pt x="258" y="100"/>
                  </a:lnTo>
                  <a:lnTo>
                    <a:pt x="258" y="103"/>
                  </a:lnTo>
                  <a:lnTo>
                    <a:pt x="258" y="106"/>
                  </a:lnTo>
                  <a:lnTo>
                    <a:pt x="258" y="109"/>
                  </a:lnTo>
                  <a:lnTo>
                    <a:pt x="261" y="109"/>
                  </a:lnTo>
                  <a:lnTo>
                    <a:pt x="258" y="109"/>
                  </a:lnTo>
                  <a:lnTo>
                    <a:pt x="258" y="112"/>
                  </a:lnTo>
                  <a:lnTo>
                    <a:pt x="258" y="109"/>
                  </a:lnTo>
                  <a:lnTo>
                    <a:pt x="255" y="109"/>
                  </a:lnTo>
                  <a:lnTo>
                    <a:pt x="252" y="109"/>
                  </a:lnTo>
                  <a:lnTo>
                    <a:pt x="252" y="112"/>
                  </a:lnTo>
                  <a:lnTo>
                    <a:pt x="252" y="114"/>
                  </a:lnTo>
                  <a:lnTo>
                    <a:pt x="249" y="114"/>
                  </a:lnTo>
                  <a:lnTo>
                    <a:pt x="249" y="117"/>
                  </a:lnTo>
                  <a:lnTo>
                    <a:pt x="247" y="117"/>
                  </a:lnTo>
                  <a:lnTo>
                    <a:pt x="247" y="120"/>
                  </a:lnTo>
                  <a:lnTo>
                    <a:pt x="244" y="120"/>
                  </a:lnTo>
                  <a:lnTo>
                    <a:pt x="247" y="120"/>
                  </a:lnTo>
                  <a:lnTo>
                    <a:pt x="247" y="123"/>
                  </a:lnTo>
                  <a:lnTo>
                    <a:pt x="244" y="123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38" y="126"/>
                  </a:lnTo>
                  <a:lnTo>
                    <a:pt x="235" y="126"/>
                  </a:lnTo>
                  <a:lnTo>
                    <a:pt x="232" y="126"/>
                  </a:lnTo>
                  <a:lnTo>
                    <a:pt x="232" y="129"/>
                  </a:lnTo>
                  <a:lnTo>
                    <a:pt x="229" y="129"/>
                  </a:lnTo>
                  <a:lnTo>
                    <a:pt x="229" y="132"/>
                  </a:lnTo>
                  <a:lnTo>
                    <a:pt x="229" y="135"/>
                  </a:lnTo>
                  <a:lnTo>
                    <a:pt x="226" y="135"/>
                  </a:lnTo>
                  <a:lnTo>
                    <a:pt x="223" y="135"/>
                  </a:lnTo>
                  <a:lnTo>
                    <a:pt x="223" y="138"/>
                  </a:lnTo>
                  <a:lnTo>
                    <a:pt x="220" y="138"/>
                  </a:lnTo>
                  <a:lnTo>
                    <a:pt x="220" y="141"/>
                  </a:lnTo>
                  <a:lnTo>
                    <a:pt x="217" y="141"/>
                  </a:lnTo>
                  <a:lnTo>
                    <a:pt x="217" y="144"/>
                  </a:lnTo>
                  <a:lnTo>
                    <a:pt x="217" y="147"/>
                  </a:lnTo>
                  <a:lnTo>
                    <a:pt x="214" y="147"/>
                  </a:lnTo>
                  <a:lnTo>
                    <a:pt x="214" y="150"/>
                  </a:lnTo>
                  <a:lnTo>
                    <a:pt x="211" y="150"/>
                  </a:lnTo>
                  <a:lnTo>
                    <a:pt x="208" y="150"/>
                  </a:lnTo>
                  <a:lnTo>
                    <a:pt x="208" y="153"/>
                  </a:lnTo>
                  <a:lnTo>
                    <a:pt x="208" y="156"/>
                  </a:lnTo>
                  <a:lnTo>
                    <a:pt x="205" y="156"/>
                  </a:lnTo>
                  <a:lnTo>
                    <a:pt x="205" y="158"/>
                  </a:lnTo>
                  <a:lnTo>
                    <a:pt x="203" y="158"/>
                  </a:lnTo>
                  <a:lnTo>
                    <a:pt x="203" y="161"/>
                  </a:lnTo>
                  <a:lnTo>
                    <a:pt x="203" y="164"/>
                  </a:lnTo>
                  <a:lnTo>
                    <a:pt x="203" y="167"/>
                  </a:lnTo>
                  <a:lnTo>
                    <a:pt x="200" y="167"/>
                  </a:lnTo>
                  <a:lnTo>
                    <a:pt x="200" y="170"/>
                  </a:lnTo>
                  <a:lnTo>
                    <a:pt x="200" y="173"/>
                  </a:lnTo>
                  <a:lnTo>
                    <a:pt x="197" y="173"/>
                  </a:lnTo>
                  <a:lnTo>
                    <a:pt x="197" y="176"/>
                  </a:lnTo>
                  <a:lnTo>
                    <a:pt x="194" y="176"/>
                  </a:lnTo>
                  <a:lnTo>
                    <a:pt x="197" y="176"/>
                  </a:lnTo>
                  <a:lnTo>
                    <a:pt x="200" y="176"/>
                  </a:lnTo>
                  <a:lnTo>
                    <a:pt x="200" y="173"/>
                  </a:lnTo>
                  <a:lnTo>
                    <a:pt x="200" y="170"/>
                  </a:lnTo>
                  <a:lnTo>
                    <a:pt x="203" y="170"/>
                  </a:lnTo>
                  <a:lnTo>
                    <a:pt x="203" y="173"/>
                  </a:lnTo>
                  <a:lnTo>
                    <a:pt x="203" y="176"/>
                  </a:lnTo>
                  <a:lnTo>
                    <a:pt x="200" y="176"/>
                  </a:lnTo>
                  <a:lnTo>
                    <a:pt x="200" y="179"/>
                  </a:lnTo>
                  <a:lnTo>
                    <a:pt x="200" y="182"/>
                  </a:lnTo>
                  <a:lnTo>
                    <a:pt x="200" y="185"/>
                  </a:lnTo>
                  <a:lnTo>
                    <a:pt x="200" y="188"/>
                  </a:lnTo>
                  <a:lnTo>
                    <a:pt x="200" y="191"/>
                  </a:lnTo>
                  <a:lnTo>
                    <a:pt x="200" y="194"/>
                  </a:lnTo>
                  <a:lnTo>
                    <a:pt x="200" y="197"/>
                  </a:lnTo>
                  <a:lnTo>
                    <a:pt x="200" y="199"/>
                  </a:lnTo>
                  <a:lnTo>
                    <a:pt x="197" y="199"/>
                  </a:lnTo>
                  <a:lnTo>
                    <a:pt x="197" y="202"/>
                  </a:lnTo>
                  <a:lnTo>
                    <a:pt x="197" y="205"/>
                  </a:lnTo>
                  <a:lnTo>
                    <a:pt x="194" y="205"/>
                  </a:lnTo>
                  <a:lnTo>
                    <a:pt x="194" y="208"/>
                  </a:lnTo>
                  <a:lnTo>
                    <a:pt x="191" y="208"/>
                  </a:lnTo>
                  <a:lnTo>
                    <a:pt x="191" y="211"/>
                  </a:lnTo>
                  <a:lnTo>
                    <a:pt x="188" y="211"/>
                  </a:lnTo>
                  <a:lnTo>
                    <a:pt x="188" y="214"/>
                  </a:lnTo>
                  <a:lnTo>
                    <a:pt x="185" y="214"/>
                  </a:lnTo>
                  <a:lnTo>
                    <a:pt x="182" y="214"/>
                  </a:lnTo>
                  <a:lnTo>
                    <a:pt x="179" y="214"/>
                  </a:lnTo>
                  <a:lnTo>
                    <a:pt x="176" y="214"/>
                  </a:lnTo>
                  <a:lnTo>
                    <a:pt x="176" y="211"/>
                  </a:lnTo>
                  <a:lnTo>
                    <a:pt x="176" y="208"/>
                  </a:lnTo>
                  <a:lnTo>
                    <a:pt x="173" y="208"/>
                  </a:lnTo>
                  <a:lnTo>
                    <a:pt x="173" y="205"/>
                  </a:lnTo>
                  <a:lnTo>
                    <a:pt x="170" y="202"/>
                  </a:lnTo>
                  <a:lnTo>
                    <a:pt x="170" y="205"/>
                  </a:lnTo>
                  <a:lnTo>
                    <a:pt x="170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64" y="208"/>
                  </a:lnTo>
                  <a:lnTo>
                    <a:pt x="167" y="208"/>
                  </a:lnTo>
                  <a:lnTo>
                    <a:pt x="170" y="208"/>
                  </a:lnTo>
                  <a:lnTo>
                    <a:pt x="173" y="208"/>
                  </a:lnTo>
                  <a:lnTo>
                    <a:pt x="173" y="211"/>
                  </a:lnTo>
                  <a:lnTo>
                    <a:pt x="173" y="214"/>
                  </a:lnTo>
                  <a:lnTo>
                    <a:pt x="176" y="214"/>
                  </a:lnTo>
                  <a:lnTo>
                    <a:pt x="176" y="217"/>
                  </a:lnTo>
                  <a:lnTo>
                    <a:pt x="179" y="217"/>
                  </a:lnTo>
                  <a:lnTo>
                    <a:pt x="176" y="217"/>
                  </a:lnTo>
                  <a:lnTo>
                    <a:pt x="176" y="220"/>
                  </a:lnTo>
                  <a:lnTo>
                    <a:pt x="173" y="220"/>
                  </a:lnTo>
                  <a:lnTo>
                    <a:pt x="170" y="220"/>
                  </a:lnTo>
                  <a:lnTo>
                    <a:pt x="170" y="223"/>
                  </a:lnTo>
                  <a:lnTo>
                    <a:pt x="167" y="223"/>
                  </a:lnTo>
                  <a:lnTo>
                    <a:pt x="164" y="223"/>
                  </a:lnTo>
                  <a:lnTo>
                    <a:pt x="164" y="226"/>
                  </a:lnTo>
                  <a:lnTo>
                    <a:pt x="161" y="226"/>
                  </a:lnTo>
                  <a:lnTo>
                    <a:pt x="161" y="229"/>
                  </a:lnTo>
                  <a:lnTo>
                    <a:pt x="159" y="229"/>
                  </a:lnTo>
                  <a:lnTo>
                    <a:pt x="159" y="232"/>
                  </a:lnTo>
                  <a:lnTo>
                    <a:pt x="159" y="235"/>
                  </a:lnTo>
                  <a:lnTo>
                    <a:pt x="156" y="235"/>
                  </a:lnTo>
                  <a:lnTo>
                    <a:pt x="156" y="238"/>
                  </a:lnTo>
                  <a:lnTo>
                    <a:pt x="156" y="241"/>
                  </a:lnTo>
                  <a:lnTo>
                    <a:pt x="156" y="243"/>
                  </a:lnTo>
                  <a:lnTo>
                    <a:pt x="153" y="243"/>
                  </a:lnTo>
                  <a:lnTo>
                    <a:pt x="153" y="246"/>
                  </a:lnTo>
                  <a:lnTo>
                    <a:pt x="153" y="249"/>
                  </a:lnTo>
                  <a:lnTo>
                    <a:pt x="153" y="252"/>
                  </a:lnTo>
                  <a:lnTo>
                    <a:pt x="153" y="255"/>
                  </a:lnTo>
                  <a:lnTo>
                    <a:pt x="153" y="258"/>
                  </a:lnTo>
                  <a:lnTo>
                    <a:pt x="153" y="261"/>
                  </a:lnTo>
                  <a:lnTo>
                    <a:pt x="150" y="261"/>
                  </a:lnTo>
                  <a:lnTo>
                    <a:pt x="147" y="261"/>
                  </a:lnTo>
                  <a:lnTo>
                    <a:pt x="147" y="264"/>
                  </a:lnTo>
                  <a:lnTo>
                    <a:pt x="147" y="267"/>
                  </a:lnTo>
                  <a:lnTo>
                    <a:pt x="144" y="267"/>
                  </a:lnTo>
                  <a:lnTo>
                    <a:pt x="147" y="267"/>
                  </a:lnTo>
                  <a:lnTo>
                    <a:pt x="147" y="264"/>
                  </a:lnTo>
                  <a:lnTo>
                    <a:pt x="150" y="264"/>
                  </a:lnTo>
                  <a:lnTo>
                    <a:pt x="150" y="261"/>
                  </a:lnTo>
                  <a:lnTo>
                    <a:pt x="153" y="261"/>
                  </a:lnTo>
                  <a:lnTo>
                    <a:pt x="153" y="264"/>
                  </a:lnTo>
                  <a:lnTo>
                    <a:pt x="153" y="267"/>
                  </a:lnTo>
                  <a:lnTo>
                    <a:pt x="153" y="270"/>
                  </a:lnTo>
                  <a:lnTo>
                    <a:pt x="156" y="270"/>
                  </a:lnTo>
                  <a:lnTo>
                    <a:pt x="156" y="273"/>
                  </a:lnTo>
                  <a:lnTo>
                    <a:pt x="156" y="276"/>
                  </a:lnTo>
                  <a:lnTo>
                    <a:pt x="159" y="276"/>
                  </a:lnTo>
                  <a:lnTo>
                    <a:pt x="159" y="279"/>
                  </a:lnTo>
                  <a:lnTo>
                    <a:pt x="159" y="282"/>
                  </a:lnTo>
                  <a:lnTo>
                    <a:pt x="159" y="285"/>
                  </a:lnTo>
                  <a:lnTo>
                    <a:pt x="159" y="287"/>
                  </a:lnTo>
                  <a:lnTo>
                    <a:pt x="161" y="287"/>
                  </a:lnTo>
                  <a:lnTo>
                    <a:pt x="161" y="290"/>
                  </a:lnTo>
                  <a:lnTo>
                    <a:pt x="159" y="290"/>
                  </a:lnTo>
                  <a:lnTo>
                    <a:pt x="159" y="293"/>
                  </a:lnTo>
                  <a:lnTo>
                    <a:pt x="156" y="293"/>
                  </a:lnTo>
                  <a:lnTo>
                    <a:pt x="153" y="293"/>
                  </a:lnTo>
                  <a:lnTo>
                    <a:pt x="150" y="293"/>
                  </a:lnTo>
                  <a:lnTo>
                    <a:pt x="150" y="290"/>
                  </a:lnTo>
                  <a:lnTo>
                    <a:pt x="147" y="290"/>
                  </a:lnTo>
                  <a:lnTo>
                    <a:pt x="147" y="293"/>
                  </a:lnTo>
                  <a:lnTo>
                    <a:pt x="144" y="293"/>
                  </a:lnTo>
                  <a:lnTo>
                    <a:pt x="141" y="293"/>
                  </a:lnTo>
                  <a:lnTo>
                    <a:pt x="144" y="293"/>
                  </a:lnTo>
                  <a:lnTo>
                    <a:pt x="147" y="293"/>
                  </a:lnTo>
                  <a:lnTo>
                    <a:pt x="150" y="293"/>
                  </a:lnTo>
                  <a:lnTo>
                    <a:pt x="153" y="293"/>
                  </a:lnTo>
                  <a:lnTo>
                    <a:pt x="153" y="296"/>
                  </a:lnTo>
                  <a:lnTo>
                    <a:pt x="156" y="296"/>
                  </a:lnTo>
                  <a:lnTo>
                    <a:pt x="153" y="296"/>
                  </a:lnTo>
                  <a:lnTo>
                    <a:pt x="153" y="299"/>
                  </a:lnTo>
                  <a:lnTo>
                    <a:pt x="153" y="296"/>
                  </a:lnTo>
                  <a:lnTo>
                    <a:pt x="156" y="296"/>
                  </a:lnTo>
                  <a:lnTo>
                    <a:pt x="159" y="296"/>
                  </a:lnTo>
                  <a:lnTo>
                    <a:pt x="159" y="293"/>
                  </a:lnTo>
                  <a:lnTo>
                    <a:pt x="161" y="293"/>
                  </a:lnTo>
                  <a:lnTo>
                    <a:pt x="161" y="296"/>
                  </a:lnTo>
                  <a:lnTo>
                    <a:pt x="161" y="299"/>
                  </a:lnTo>
                  <a:lnTo>
                    <a:pt x="164" y="299"/>
                  </a:lnTo>
                  <a:lnTo>
                    <a:pt x="164" y="302"/>
                  </a:lnTo>
                  <a:lnTo>
                    <a:pt x="164" y="305"/>
                  </a:lnTo>
                  <a:lnTo>
                    <a:pt x="167" y="305"/>
                  </a:lnTo>
                  <a:lnTo>
                    <a:pt x="167" y="308"/>
                  </a:lnTo>
                  <a:lnTo>
                    <a:pt x="167" y="311"/>
                  </a:lnTo>
                  <a:lnTo>
                    <a:pt x="170" y="311"/>
                  </a:lnTo>
                  <a:lnTo>
                    <a:pt x="170" y="314"/>
                  </a:lnTo>
                  <a:lnTo>
                    <a:pt x="173" y="314"/>
                  </a:lnTo>
                  <a:lnTo>
                    <a:pt x="173" y="317"/>
                  </a:lnTo>
                  <a:lnTo>
                    <a:pt x="173" y="320"/>
                  </a:lnTo>
                  <a:lnTo>
                    <a:pt x="176" y="320"/>
                  </a:lnTo>
                  <a:lnTo>
                    <a:pt x="176" y="323"/>
                  </a:lnTo>
                  <a:lnTo>
                    <a:pt x="179" y="323"/>
                  </a:lnTo>
                  <a:lnTo>
                    <a:pt x="179" y="326"/>
                  </a:lnTo>
                  <a:lnTo>
                    <a:pt x="179" y="329"/>
                  </a:lnTo>
                  <a:lnTo>
                    <a:pt x="182" y="329"/>
                  </a:lnTo>
                  <a:lnTo>
                    <a:pt x="182" y="331"/>
                  </a:lnTo>
                  <a:lnTo>
                    <a:pt x="179" y="334"/>
                  </a:lnTo>
                  <a:lnTo>
                    <a:pt x="179" y="331"/>
                  </a:lnTo>
                  <a:lnTo>
                    <a:pt x="176" y="331"/>
                  </a:lnTo>
                  <a:lnTo>
                    <a:pt x="173" y="329"/>
                  </a:lnTo>
                  <a:lnTo>
                    <a:pt x="170" y="329"/>
                  </a:lnTo>
                  <a:lnTo>
                    <a:pt x="167" y="329"/>
                  </a:lnTo>
                  <a:lnTo>
                    <a:pt x="164" y="329"/>
                  </a:lnTo>
                  <a:lnTo>
                    <a:pt x="161" y="326"/>
                  </a:lnTo>
                  <a:lnTo>
                    <a:pt x="159" y="323"/>
                  </a:lnTo>
                  <a:lnTo>
                    <a:pt x="156" y="323"/>
                  </a:lnTo>
                  <a:lnTo>
                    <a:pt x="153" y="323"/>
                  </a:lnTo>
                  <a:lnTo>
                    <a:pt x="150" y="323"/>
                  </a:lnTo>
                  <a:lnTo>
                    <a:pt x="144" y="323"/>
                  </a:lnTo>
                  <a:lnTo>
                    <a:pt x="141" y="320"/>
                  </a:lnTo>
                  <a:lnTo>
                    <a:pt x="138" y="320"/>
                  </a:lnTo>
                  <a:lnTo>
                    <a:pt x="135" y="317"/>
                  </a:lnTo>
                  <a:lnTo>
                    <a:pt x="132" y="317"/>
                  </a:lnTo>
                  <a:lnTo>
                    <a:pt x="129" y="317"/>
                  </a:lnTo>
                  <a:lnTo>
                    <a:pt x="126" y="317"/>
                  </a:lnTo>
                  <a:lnTo>
                    <a:pt x="123" y="317"/>
                  </a:lnTo>
                  <a:lnTo>
                    <a:pt x="120" y="317"/>
                  </a:lnTo>
                  <a:lnTo>
                    <a:pt x="117" y="317"/>
                  </a:lnTo>
                  <a:lnTo>
                    <a:pt x="112" y="317"/>
                  </a:lnTo>
                  <a:lnTo>
                    <a:pt x="109" y="317"/>
                  </a:lnTo>
                  <a:lnTo>
                    <a:pt x="103" y="317"/>
                  </a:lnTo>
                  <a:lnTo>
                    <a:pt x="100" y="317"/>
                  </a:lnTo>
                  <a:lnTo>
                    <a:pt x="97" y="317"/>
                  </a:lnTo>
                  <a:lnTo>
                    <a:pt x="94" y="317"/>
                  </a:lnTo>
                  <a:lnTo>
                    <a:pt x="88" y="317"/>
                  </a:lnTo>
                  <a:lnTo>
                    <a:pt x="85" y="317"/>
                  </a:lnTo>
                  <a:lnTo>
                    <a:pt x="82" y="320"/>
                  </a:lnTo>
                  <a:lnTo>
                    <a:pt x="79" y="320"/>
                  </a:lnTo>
                  <a:lnTo>
                    <a:pt x="73" y="320"/>
                  </a:lnTo>
                  <a:lnTo>
                    <a:pt x="71" y="320"/>
                  </a:lnTo>
                  <a:lnTo>
                    <a:pt x="68" y="320"/>
                  </a:lnTo>
                  <a:lnTo>
                    <a:pt x="65" y="320"/>
                  </a:lnTo>
                  <a:lnTo>
                    <a:pt x="65" y="317"/>
                  </a:lnTo>
                  <a:lnTo>
                    <a:pt x="65" y="314"/>
                  </a:lnTo>
                  <a:lnTo>
                    <a:pt x="65" y="311"/>
                  </a:lnTo>
                  <a:lnTo>
                    <a:pt x="62" y="311"/>
                  </a:lnTo>
                  <a:lnTo>
                    <a:pt x="62" y="308"/>
                  </a:lnTo>
                  <a:lnTo>
                    <a:pt x="59" y="308"/>
                  </a:lnTo>
                  <a:lnTo>
                    <a:pt x="56" y="308"/>
                  </a:lnTo>
                  <a:lnTo>
                    <a:pt x="56" y="305"/>
                  </a:lnTo>
                  <a:lnTo>
                    <a:pt x="53" y="305"/>
                  </a:lnTo>
                  <a:lnTo>
                    <a:pt x="53" y="302"/>
                  </a:lnTo>
                  <a:lnTo>
                    <a:pt x="53" y="299"/>
                  </a:lnTo>
                  <a:lnTo>
                    <a:pt x="50" y="299"/>
                  </a:lnTo>
                  <a:lnTo>
                    <a:pt x="50" y="296"/>
                  </a:lnTo>
                  <a:lnTo>
                    <a:pt x="50" y="293"/>
                  </a:lnTo>
                  <a:lnTo>
                    <a:pt x="53" y="293"/>
                  </a:lnTo>
                  <a:lnTo>
                    <a:pt x="50" y="293"/>
                  </a:lnTo>
                  <a:lnTo>
                    <a:pt x="50" y="290"/>
                  </a:lnTo>
                  <a:lnTo>
                    <a:pt x="53" y="290"/>
                  </a:lnTo>
                  <a:lnTo>
                    <a:pt x="53" y="287"/>
                  </a:lnTo>
                  <a:lnTo>
                    <a:pt x="50" y="287"/>
                  </a:lnTo>
                  <a:lnTo>
                    <a:pt x="50" y="285"/>
                  </a:lnTo>
                  <a:lnTo>
                    <a:pt x="53" y="285"/>
                  </a:lnTo>
                  <a:lnTo>
                    <a:pt x="53" y="282"/>
                  </a:lnTo>
                  <a:lnTo>
                    <a:pt x="53" y="279"/>
                  </a:lnTo>
                  <a:lnTo>
                    <a:pt x="50" y="279"/>
                  </a:lnTo>
                  <a:lnTo>
                    <a:pt x="53" y="279"/>
                  </a:lnTo>
                  <a:lnTo>
                    <a:pt x="50" y="279"/>
                  </a:lnTo>
                  <a:lnTo>
                    <a:pt x="47" y="279"/>
                  </a:lnTo>
                  <a:lnTo>
                    <a:pt x="47" y="276"/>
                  </a:lnTo>
                  <a:lnTo>
                    <a:pt x="47" y="273"/>
                  </a:lnTo>
                  <a:lnTo>
                    <a:pt x="47" y="270"/>
                  </a:lnTo>
                  <a:lnTo>
                    <a:pt x="50" y="270"/>
                  </a:lnTo>
                  <a:lnTo>
                    <a:pt x="50" y="267"/>
                  </a:lnTo>
                  <a:lnTo>
                    <a:pt x="50" y="264"/>
                  </a:lnTo>
                  <a:lnTo>
                    <a:pt x="53" y="264"/>
                  </a:lnTo>
                  <a:lnTo>
                    <a:pt x="50" y="264"/>
                  </a:lnTo>
                  <a:lnTo>
                    <a:pt x="50" y="261"/>
                  </a:lnTo>
                  <a:lnTo>
                    <a:pt x="50" y="258"/>
                  </a:lnTo>
                  <a:lnTo>
                    <a:pt x="50" y="255"/>
                  </a:lnTo>
                  <a:lnTo>
                    <a:pt x="47" y="255"/>
                  </a:lnTo>
                  <a:lnTo>
                    <a:pt x="47" y="252"/>
                  </a:lnTo>
                  <a:lnTo>
                    <a:pt x="50" y="252"/>
                  </a:lnTo>
                  <a:lnTo>
                    <a:pt x="47" y="252"/>
                  </a:lnTo>
                  <a:lnTo>
                    <a:pt x="47" y="249"/>
                  </a:lnTo>
                  <a:lnTo>
                    <a:pt x="44" y="249"/>
                  </a:lnTo>
                  <a:lnTo>
                    <a:pt x="41" y="249"/>
                  </a:lnTo>
                  <a:lnTo>
                    <a:pt x="38" y="249"/>
                  </a:lnTo>
                  <a:lnTo>
                    <a:pt x="38" y="252"/>
                  </a:lnTo>
                  <a:lnTo>
                    <a:pt x="35" y="252"/>
                  </a:lnTo>
                  <a:lnTo>
                    <a:pt x="35" y="249"/>
                  </a:lnTo>
                  <a:lnTo>
                    <a:pt x="32" y="249"/>
                  </a:lnTo>
                  <a:lnTo>
                    <a:pt x="32" y="252"/>
                  </a:lnTo>
                  <a:lnTo>
                    <a:pt x="29" y="252"/>
                  </a:lnTo>
                  <a:lnTo>
                    <a:pt x="29" y="255"/>
                  </a:lnTo>
                  <a:lnTo>
                    <a:pt x="27" y="255"/>
                  </a:lnTo>
                  <a:lnTo>
                    <a:pt x="27" y="258"/>
                  </a:lnTo>
                  <a:lnTo>
                    <a:pt x="24" y="258"/>
                  </a:lnTo>
                  <a:lnTo>
                    <a:pt x="24" y="261"/>
                  </a:lnTo>
                  <a:lnTo>
                    <a:pt x="21" y="261"/>
                  </a:lnTo>
                  <a:lnTo>
                    <a:pt x="18" y="261"/>
                  </a:lnTo>
                  <a:lnTo>
                    <a:pt x="18" y="258"/>
                  </a:lnTo>
                  <a:lnTo>
                    <a:pt x="15" y="258"/>
                  </a:lnTo>
                  <a:lnTo>
                    <a:pt x="18" y="258"/>
                  </a:lnTo>
                  <a:lnTo>
                    <a:pt x="18" y="255"/>
                  </a:lnTo>
                  <a:lnTo>
                    <a:pt x="15" y="255"/>
                  </a:lnTo>
                  <a:lnTo>
                    <a:pt x="15" y="252"/>
                  </a:lnTo>
                  <a:lnTo>
                    <a:pt x="15" y="249"/>
                  </a:lnTo>
                  <a:lnTo>
                    <a:pt x="15" y="246"/>
                  </a:lnTo>
                  <a:lnTo>
                    <a:pt x="12" y="246"/>
                  </a:lnTo>
                  <a:lnTo>
                    <a:pt x="9" y="246"/>
                  </a:lnTo>
                  <a:lnTo>
                    <a:pt x="9" y="243"/>
                  </a:lnTo>
                  <a:lnTo>
                    <a:pt x="9" y="241"/>
                  </a:lnTo>
                  <a:lnTo>
                    <a:pt x="6" y="241"/>
                  </a:lnTo>
                  <a:lnTo>
                    <a:pt x="6" y="238"/>
                  </a:lnTo>
                  <a:lnTo>
                    <a:pt x="6" y="235"/>
                  </a:lnTo>
                  <a:lnTo>
                    <a:pt x="6" y="232"/>
                  </a:lnTo>
                  <a:lnTo>
                    <a:pt x="3" y="232"/>
                  </a:lnTo>
                  <a:lnTo>
                    <a:pt x="3" y="229"/>
                  </a:lnTo>
                  <a:lnTo>
                    <a:pt x="6" y="229"/>
                  </a:lnTo>
                  <a:lnTo>
                    <a:pt x="6" y="226"/>
                  </a:lnTo>
                  <a:lnTo>
                    <a:pt x="6" y="223"/>
                  </a:lnTo>
                  <a:lnTo>
                    <a:pt x="6" y="220"/>
                  </a:lnTo>
                  <a:lnTo>
                    <a:pt x="6" y="217"/>
                  </a:lnTo>
                  <a:lnTo>
                    <a:pt x="9" y="217"/>
                  </a:lnTo>
                  <a:lnTo>
                    <a:pt x="6" y="217"/>
                  </a:lnTo>
                  <a:lnTo>
                    <a:pt x="6" y="214"/>
                  </a:lnTo>
                  <a:lnTo>
                    <a:pt x="6" y="211"/>
                  </a:lnTo>
                  <a:lnTo>
                    <a:pt x="6" y="208"/>
                  </a:lnTo>
                  <a:lnTo>
                    <a:pt x="6" y="205"/>
                  </a:lnTo>
                  <a:lnTo>
                    <a:pt x="9" y="205"/>
                  </a:lnTo>
                  <a:lnTo>
                    <a:pt x="6" y="205"/>
                  </a:lnTo>
                  <a:lnTo>
                    <a:pt x="3" y="205"/>
                  </a:lnTo>
                  <a:lnTo>
                    <a:pt x="3" y="202"/>
                  </a:lnTo>
                  <a:lnTo>
                    <a:pt x="3" y="199"/>
                  </a:lnTo>
                  <a:lnTo>
                    <a:pt x="0" y="199"/>
                  </a:lnTo>
                  <a:lnTo>
                    <a:pt x="0" y="197"/>
                  </a:lnTo>
                  <a:lnTo>
                    <a:pt x="3" y="197"/>
                  </a:lnTo>
                  <a:lnTo>
                    <a:pt x="3" y="194"/>
                  </a:lnTo>
                  <a:lnTo>
                    <a:pt x="3" y="191"/>
                  </a:lnTo>
                  <a:lnTo>
                    <a:pt x="3" y="188"/>
                  </a:lnTo>
                  <a:lnTo>
                    <a:pt x="3" y="185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9" y="182"/>
                  </a:lnTo>
                  <a:lnTo>
                    <a:pt x="9" y="179"/>
                  </a:lnTo>
                  <a:lnTo>
                    <a:pt x="12" y="179"/>
                  </a:lnTo>
                  <a:lnTo>
                    <a:pt x="12" y="182"/>
                  </a:lnTo>
                  <a:lnTo>
                    <a:pt x="12" y="179"/>
                  </a:lnTo>
                  <a:lnTo>
                    <a:pt x="12" y="176"/>
                  </a:lnTo>
                  <a:lnTo>
                    <a:pt x="15" y="173"/>
                  </a:lnTo>
                  <a:lnTo>
                    <a:pt x="15" y="170"/>
                  </a:lnTo>
                  <a:lnTo>
                    <a:pt x="15" y="167"/>
                  </a:lnTo>
                  <a:lnTo>
                    <a:pt x="18" y="167"/>
                  </a:lnTo>
                  <a:lnTo>
                    <a:pt x="18" y="164"/>
                  </a:lnTo>
                  <a:lnTo>
                    <a:pt x="21" y="164"/>
                  </a:lnTo>
                  <a:lnTo>
                    <a:pt x="24" y="164"/>
                  </a:lnTo>
                  <a:lnTo>
                    <a:pt x="27" y="164"/>
                  </a:lnTo>
                  <a:lnTo>
                    <a:pt x="27" y="161"/>
                  </a:lnTo>
                  <a:lnTo>
                    <a:pt x="27" y="158"/>
                  </a:lnTo>
                  <a:lnTo>
                    <a:pt x="29" y="158"/>
                  </a:lnTo>
                  <a:lnTo>
                    <a:pt x="29" y="156"/>
                  </a:lnTo>
                  <a:lnTo>
                    <a:pt x="32" y="156"/>
                  </a:lnTo>
                  <a:lnTo>
                    <a:pt x="32" y="153"/>
                  </a:lnTo>
                  <a:lnTo>
                    <a:pt x="32" y="150"/>
                  </a:lnTo>
                  <a:lnTo>
                    <a:pt x="32" y="147"/>
                  </a:lnTo>
                  <a:lnTo>
                    <a:pt x="29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9" y="138"/>
                  </a:lnTo>
                  <a:lnTo>
                    <a:pt x="32" y="135"/>
                  </a:lnTo>
                  <a:lnTo>
                    <a:pt x="35" y="135"/>
                  </a:lnTo>
                  <a:lnTo>
                    <a:pt x="35" y="132"/>
                  </a:lnTo>
                  <a:lnTo>
                    <a:pt x="38" y="132"/>
                  </a:lnTo>
                  <a:lnTo>
                    <a:pt x="38" y="129"/>
                  </a:lnTo>
                  <a:lnTo>
                    <a:pt x="38" y="126"/>
                  </a:lnTo>
                  <a:lnTo>
                    <a:pt x="35" y="126"/>
                  </a:lnTo>
                  <a:lnTo>
                    <a:pt x="35" y="123"/>
                  </a:lnTo>
                  <a:lnTo>
                    <a:pt x="38" y="123"/>
                  </a:lnTo>
                  <a:lnTo>
                    <a:pt x="38" y="120"/>
                  </a:lnTo>
                  <a:lnTo>
                    <a:pt x="38" y="117"/>
                  </a:lnTo>
                  <a:lnTo>
                    <a:pt x="35" y="117"/>
                  </a:lnTo>
                  <a:lnTo>
                    <a:pt x="35" y="114"/>
                  </a:lnTo>
                  <a:lnTo>
                    <a:pt x="32" y="114"/>
                  </a:lnTo>
                  <a:lnTo>
                    <a:pt x="32" y="112"/>
                  </a:lnTo>
                  <a:lnTo>
                    <a:pt x="29" y="112"/>
                  </a:lnTo>
                  <a:lnTo>
                    <a:pt x="29" y="109"/>
                  </a:lnTo>
                  <a:lnTo>
                    <a:pt x="29" y="106"/>
                  </a:lnTo>
                  <a:lnTo>
                    <a:pt x="29" y="103"/>
                  </a:lnTo>
                  <a:lnTo>
                    <a:pt x="32" y="103"/>
                  </a:lnTo>
                  <a:lnTo>
                    <a:pt x="32" y="100"/>
                  </a:lnTo>
                  <a:lnTo>
                    <a:pt x="32" y="97"/>
                  </a:lnTo>
                  <a:lnTo>
                    <a:pt x="35" y="97"/>
                  </a:lnTo>
                  <a:lnTo>
                    <a:pt x="35" y="94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5" y="85"/>
                  </a:lnTo>
                  <a:lnTo>
                    <a:pt x="32" y="85"/>
                  </a:lnTo>
                  <a:lnTo>
                    <a:pt x="35" y="85"/>
                  </a:lnTo>
                  <a:lnTo>
                    <a:pt x="35" y="82"/>
                  </a:lnTo>
                  <a:lnTo>
                    <a:pt x="38" y="82"/>
                  </a:lnTo>
                  <a:lnTo>
                    <a:pt x="41" y="82"/>
                  </a:lnTo>
                  <a:lnTo>
                    <a:pt x="41" y="79"/>
                  </a:lnTo>
                  <a:lnTo>
                    <a:pt x="41" y="76"/>
                  </a:lnTo>
                  <a:lnTo>
                    <a:pt x="44" y="76"/>
                  </a:lnTo>
                  <a:lnTo>
                    <a:pt x="44" y="73"/>
                  </a:lnTo>
                  <a:lnTo>
                    <a:pt x="44" y="70"/>
                  </a:lnTo>
                  <a:lnTo>
                    <a:pt x="47" y="70"/>
                  </a:lnTo>
                  <a:lnTo>
                    <a:pt x="50" y="70"/>
                  </a:lnTo>
                  <a:lnTo>
                    <a:pt x="47" y="70"/>
                  </a:lnTo>
                  <a:lnTo>
                    <a:pt x="50" y="70"/>
                  </a:lnTo>
                  <a:lnTo>
                    <a:pt x="47" y="70"/>
                  </a:lnTo>
                  <a:lnTo>
                    <a:pt x="47" y="68"/>
                  </a:lnTo>
                  <a:lnTo>
                    <a:pt x="50" y="68"/>
                  </a:lnTo>
                  <a:lnTo>
                    <a:pt x="50" y="65"/>
                  </a:lnTo>
                  <a:lnTo>
                    <a:pt x="47" y="65"/>
                  </a:lnTo>
                  <a:lnTo>
                    <a:pt x="47" y="62"/>
                  </a:lnTo>
                  <a:lnTo>
                    <a:pt x="47" y="59"/>
                  </a:lnTo>
                  <a:lnTo>
                    <a:pt x="44" y="59"/>
                  </a:lnTo>
                  <a:lnTo>
                    <a:pt x="44" y="56"/>
                  </a:lnTo>
                  <a:lnTo>
                    <a:pt x="44" y="53"/>
                  </a:lnTo>
                  <a:lnTo>
                    <a:pt x="44" y="50"/>
                  </a:lnTo>
                  <a:lnTo>
                    <a:pt x="47" y="50"/>
                  </a:lnTo>
                  <a:lnTo>
                    <a:pt x="50" y="50"/>
                  </a:lnTo>
                  <a:lnTo>
                    <a:pt x="50" y="47"/>
                  </a:lnTo>
                  <a:lnTo>
                    <a:pt x="53" y="47"/>
                  </a:lnTo>
                  <a:lnTo>
                    <a:pt x="53" y="44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6" y="38"/>
                  </a:lnTo>
                  <a:lnTo>
                    <a:pt x="53" y="38"/>
                  </a:lnTo>
                  <a:lnTo>
                    <a:pt x="53" y="35"/>
                  </a:lnTo>
                  <a:lnTo>
                    <a:pt x="53" y="32"/>
                  </a:lnTo>
                  <a:lnTo>
                    <a:pt x="53" y="29"/>
                  </a:lnTo>
                  <a:lnTo>
                    <a:pt x="50" y="29"/>
                  </a:lnTo>
                  <a:lnTo>
                    <a:pt x="50" y="26"/>
                  </a:lnTo>
                  <a:lnTo>
                    <a:pt x="50" y="24"/>
                  </a:lnTo>
                  <a:lnTo>
                    <a:pt x="50" y="21"/>
                  </a:lnTo>
                  <a:lnTo>
                    <a:pt x="50" y="18"/>
                  </a:lnTo>
                  <a:lnTo>
                    <a:pt x="47" y="18"/>
                  </a:lnTo>
                  <a:lnTo>
                    <a:pt x="44" y="18"/>
                  </a:lnTo>
                  <a:lnTo>
                    <a:pt x="44" y="15"/>
                  </a:lnTo>
                  <a:lnTo>
                    <a:pt x="47" y="15"/>
                  </a:lnTo>
                  <a:lnTo>
                    <a:pt x="47" y="12"/>
                  </a:lnTo>
                  <a:lnTo>
                    <a:pt x="47" y="15"/>
                  </a:lnTo>
                  <a:lnTo>
                    <a:pt x="47" y="12"/>
                  </a:lnTo>
                  <a:lnTo>
                    <a:pt x="50" y="12"/>
                  </a:lnTo>
                  <a:lnTo>
                    <a:pt x="50" y="9"/>
                  </a:lnTo>
                  <a:lnTo>
                    <a:pt x="53" y="9"/>
                  </a:lnTo>
                  <a:lnTo>
                    <a:pt x="53" y="6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Freeform 36"/>
            <p:cNvSpPr>
              <a:spLocks/>
            </p:cNvSpPr>
            <p:nvPr/>
          </p:nvSpPr>
          <p:spPr bwMode="auto">
            <a:xfrm>
              <a:off x="80105" y="4698068"/>
              <a:ext cx="242602" cy="211087"/>
            </a:xfrm>
            <a:custGeom>
              <a:avLst/>
              <a:gdLst>
                <a:gd name="T0" fmla="*/ 2147483647 w 112"/>
                <a:gd name="T1" fmla="*/ 2147483647 h 120"/>
                <a:gd name="T2" fmla="*/ 2147483647 w 112"/>
                <a:gd name="T3" fmla="*/ 2147483647 h 120"/>
                <a:gd name="T4" fmla="*/ 2147483647 w 112"/>
                <a:gd name="T5" fmla="*/ 2147483647 h 120"/>
                <a:gd name="T6" fmla="*/ 2147483647 w 112"/>
                <a:gd name="T7" fmla="*/ 2147483647 h 120"/>
                <a:gd name="T8" fmla="*/ 2147483647 w 112"/>
                <a:gd name="T9" fmla="*/ 2147483647 h 120"/>
                <a:gd name="T10" fmla="*/ 2147483647 w 112"/>
                <a:gd name="T11" fmla="*/ 2147483647 h 120"/>
                <a:gd name="T12" fmla="*/ 2147483647 w 112"/>
                <a:gd name="T13" fmla="*/ 2147483647 h 120"/>
                <a:gd name="T14" fmla="*/ 2147483647 w 112"/>
                <a:gd name="T15" fmla="*/ 2147483647 h 120"/>
                <a:gd name="T16" fmla="*/ 2147483647 w 112"/>
                <a:gd name="T17" fmla="*/ 2147483647 h 120"/>
                <a:gd name="T18" fmla="*/ 2147483647 w 112"/>
                <a:gd name="T19" fmla="*/ 2147483647 h 120"/>
                <a:gd name="T20" fmla="*/ 2147483647 w 112"/>
                <a:gd name="T21" fmla="*/ 2147483647 h 120"/>
                <a:gd name="T22" fmla="*/ 2147483647 w 112"/>
                <a:gd name="T23" fmla="*/ 2147483647 h 120"/>
                <a:gd name="T24" fmla="*/ 2147483647 w 112"/>
                <a:gd name="T25" fmla="*/ 2147483647 h 120"/>
                <a:gd name="T26" fmla="*/ 2147483647 w 112"/>
                <a:gd name="T27" fmla="*/ 2147483647 h 120"/>
                <a:gd name="T28" fmla="*/ 2147483647 w 112"/>
                <a:gd name="T29" fmla="*/ 2147483647 h 120"/>
                <a:gd name="T30" fmla="*/ 2147483647 w 112"/>
                <a:gd name="T31" fmla="*/ 2147483647 h 120"/>
                <a:gd name="T32" fmla="*/ 2147483647 w 112"/>
                <a:gd name="T33" fmla="*/ 2147483647 h 120"/>
                <a:gd name="T34" fmla="*/ 2147483647 w 112"/>
                <a:gd name="T35" fmla="*/ 2147483647 h 120"/>
                <a:gd name="T36" fmla="*/ 2147483647 w 112"/>
                <a:gd name="T37" fmla="*/ 2147483647 h 120"/>
                <a:gd name="T38" fmla="*/ 2147483647 w 112"/>
                <a:gd name="T39" fmla="*/ 2147483647 h 120"/>
                <a:gd name="T40" fmla="*/ 2147483647 w 112"/>
                <a:gd name="T41" fmla="*/ 2147483647 h 120"/>
                <a:gd name="T42" fmla="*/ 2147483647 w 112"/>
                <a:gd name="T43" fmla="*/ 2147483647 h 120"/>
                <a:gd name="T44" fmla="*/ 2147483647 w 112"/>
                <a:gd name="T45" fmla="*/ 2147483647 h 120"/>
                <a:gd name="T46" fmla="*/ 2147483647 w 112"/>
                <a:gd name="T47" fmla="*/ 2147483647 h 120"/>
                <a:gd name="T48" fmla="*/ 2147483647 w 112"/>
                <a:gd name="T49" fmla="*/ 2147483647 h 120"/>
                <a:gd name="T50" fmla="*/ 2147483647 w 112"/>
                <a:gd name="T51" fmla="*/ 2147483647 h 120"/>
                <a:gd name="T52" fmla="*/ 2147483647 w 112"/>
                <a:gd name="T53" fmla="*/ 2147483647 h 120"/>
                <a:gd name="T54" fmla="*/ 2147483647 w 112"/>
                <a:gd name="T55" fmla="*/ 2147483647 h 120"/>
                <a:gd name="T56" fmla="*/ 2147483647 w 112"/>
                <a:gd name="T57" fmla="*/ 2147483647 h 120"/>
                <a:gd name="T58" fmla="*/ 2147483647 w 112"/>
                <a:gd name="T59" fmla="*/ 2147483647 h 120"/>
                <a:gd name="T60" fmla="*/ 2147483647 w 112"/>
                <a:gd name="T61" fmla="*/ 2147483647 h 120"/>
                <a:gd name="T62" fmla="*/ 2147483647 w 112"/>
                <a:gd name="T63" fmla="*/ 2147483647 h 120"/>
                <a:gd name="T64" fmla="*/ 2147483647 w 112"/>
                <a:gd name="T65" fmla="*/ 2147483647 h 120"/>
                <a:gd name="T66" fmla="*/ 2147483647 w 112"/>
                <a:gd name="T67" fmla="*/ 2147483647 h 120"/>
                <a:gd name="T68" fmla="*/ 2147483647 w 112"/>
                <a:gd name="T69" fmla="*/ 2147483647 h 120"/>
                <a:gd name="T70" fmla="*/ 2147483647 w 112"/>
                <a:gd name="T71" fmla="*/ 2147483647 h 120"/>
                <a:gd name="T72" fmla="*/ 2147483647 w 112"/>
                <a:gd name="T73" fmla="*/ 2147483647 h 120"/>
                <a:gd name="T74" fmla="*/ 0 w 112"/>
                <a:gd name="T75" fmla="*/ 0 h 120"/>
                <a:gd name="T76" fmla="*/ 2147483647 w 112"/>
                <a:gd name="T77" fmla="*/ 2147483647 h 120"/>
                <a:gd name="T78" fmla="*/ 2147483647 w 112"/>
                <a:gd name="T79" fmla="*/ 2147483647 h 120"/>
                <a:gd name="T80" fmla="*/ 2147483647 w 112"/>
                <a:gd name="T81" fmla="*/ 2147483647 h 120"/>
                <a:gd name="T82" fmla="*/ 2147483647 w 112"/>
                <a:gd name="T83" fmla="*/ 2147483647 h 120"/>
                <a:gd name="T84" fmla="*/ 2147483647 w 112"/>
                <a:gd name="T85" fmla="*/ 2147483647 h 120"/>
                <a:gd name="T86" fmla="*/ 2147483647 w 112"/>
                <a:gd name="T87" fmla="*/ 2147483647 h 120"/>
                <a:gd name="T88" fmla="*/ 2147483647 w 112"/>
                <a:gd name="T89" fmla="*/ 2147483647 h 120"/>
                <a:gd name="T90" fmla="*/ 2147483647 w 112"/>
                <a:gd name="T91" fmla="*/ 2147483647 h 120"/>
                <a:gd name="T92" fmla="*/ 2147483647 w 112"/>
                <a:gd name="T93" fmla="*/ 2147483647 h 120"/>
                <a:gd name="T94" fmla="*/ 2147483647 w 112"/>
                <a:gd name="T95" fmla="*/ 2147483647 h 120"/>
                <a:gd name="T96" fmla="*/ 2147483647 w 112"/>
                <a:gd name="T97" fmla="*/ 2147483647 h 12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12"/>
                <a:gd name="T148" fmla="*/ 0 h 120"/>
                <a:gd name="T149" fmla="*/ 112 w 112"/>
                <a:gd name="T150" fmla="*/ 120 h 12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12" h="120">
                  <a:moveTo>
                    <a:pt x="30" y="59"/>
                  </a:moveTo>
                  <a:lnTo>
                    <a:pt x="32" y="59"/>
                  </a:lnTo>
                  <a:lnTo>
                    <a:pt x="32" y="56"/>
                  </a:lnTo>
                  <a:lnTo>
                    <a:pt x="32" y="59"/>
                  </a:lnTo>
                  <a:lnTo>
                    <a:pt x="35" y="59"/>
                  </a:lnTo>
                  <a:lnTo>
                    <a:pt x="35" y="62"/>
                  </a:lnTo>
                  <a:lnTo>
                    <a:pt x="35" y="65"/>
                  </a:lnTo>
                  <a:lnTo>
                    <a:pt x="38" y="65"/>
                  </a:lnTo>
                  <a:lnTo>
                    <a:pt x="38" y="67"/>
                  </a:lnTo>
                  <a:lnTo>
                    <a:pt x="41" y="67"/>
                  </a:lnTo>
                  <a:lnTo>
                    <a:pt x="44" y="67"/>
                  </a:lnTo>
                  <a:lnTo>
                    <a:pt x="44" y="70"/>
                  </a:lnTo>
                  <a:lnTo>
                    <a:pt x="47" y="70"/>
                  </a:lnTo>
                  <a:lnTo>
                    <a:pt x="47" y="73"/>
                  </a:lnTo>
                  <a:lnTo>
                    <a:pt x="50" y="73"/>
                  </a:lnTo>
                  <a:lnTo>
                    <a:pt x="53" y="73"/>
                  </a:lnTo>
                  <a:lnTo>
                    <a:pt x="53" y="76"/>
                  </a:lnTo>
                  <a:lnTo>
                    <a:pt x="56" y="76"/>
                  </a:lnTo>
                  <a:lnTo>
                    <a:pt x="56" y="79"/>
                  </a:lnTo>
                  <a:lnTo>
                    <a:pt x="59" y="79"/>
                  </a:lnTo>
                  <a:lnTo>
                    <a:pt x="62" y="79"/>
                  </a:lnTo>
                  <a:lnTo>
                    <a:pt x="62" y="82"/>
                  </a:lnTo>
                  <a:lnTo>
                    <a:pt x="65" y="85"/>
                  </a:lnTo>
                  <a:lnTo>
                    <a:pt x="65" y="88"/>
                  </a:lnTo>
                  <a:lnTo>
                    <a:pt x="68" y="88"/>
                  </a:lnTo>
                  <a:lnTo>
                    <a:pt x="71" y="88"/>
                  </a:lnTo>
                  <a:lnTo>
                    <a:pt x="71" y="91"/>
                  </a:lnTo>
                  <a:lnTo>
                    <a:pt x="74" y="91"/>
                  </a:lnTo>
                  <a:lnTo>
                    <a:pt x="74" y="94"/>
                  </a:lnTo>
                  <a:lnTo>
                    <a:pt x="76" y="94"/>
                  </a:lnTo>
                  <a:lnTo>
                    <a:pt x="76" y="97"/>
                  </a:lnTo>
                  <a:lnTo>
                    <a:pt x="79" y="97"/>
                  </a:lnTo>
                  <a:lnTo>
                    <a:pt x="82" y="97"/>
                  </a:lnTo>
                  <a:lnTo>
                    <a:pt x="82" y="100"/>
                  </a:lnTo>
                  <a:lnTo>
                    <a:pt x="85" y="100"/>
                  </a:lnTo>
                  <a:lnTo>
                    <a:pt x="88" y="100"/>
                  </a:lnTo>
                  <a:lnTo>
                    <a:pt x="91" y="100"/>
                  </a:lnTo>
                  <a:lnTo>
                    <a:pt x="94" y="100"/>
                  </a:lnTo>
                  <a:lnTo>
                    <a:pt x="97" y="100"/>
                  </a:lnTo>
                  <a:lnTo>
                    <a:pt x="100" y="100"/>
                  </a:lnTo>
                  <a:lnTo>
                    <a:pt x="103" y="100"/>
                  </a:lnTo>
                  <a:lnTo>
                    <a:pt x="106" y="100"/>
                  </a:lnTo>
                  <a:lnTo>
                    <a:pt x="106" y="103"/>
                  </a:lnTo>
                  <a:lnTo>
                    <a:pt x="106" y="100"/>
                  </a:lnTo>
                  <a:lnTo>
                    <a:pt x="109" y="100"/>
                  </a:lnTo>
                  <a:lnTo>
                    <a:pt x="112" y="100"/>
                  </a:lnTo>
                  <a:lnTo>
                    <a:pt x="112" y="103"/>
                  </a:lnTo>
                  <a:lnTo>
                    <a:pt x="109" y="103"/>
                  </a:lnTo>
                  <a:lnTo>
                    <a:pt x="109" y="106"/>
                  </a:lnTo>
                  <a:lnTo>
                    <a:pt x="109" y="109"/>
                  </a:lnTo>
                  <a:lnTo>
                    <a:pt x="106" y="109"/>
                  </a:lnTo>
                  <a:lnTo>
                    <a:pt x="109" y="109"/>
                  </a:lnTo>
                  <a:lnTo>
                    <a:pt x="106" y="109"/>
                  </a:lnTo>
                  <a:lnTo>
                    <a:pt x="106" y="111"/>
                  </a:lnTo>
                  <a:lnTo>
                    <a:pt x="106" y="114"/>
                  </a:lnTo>
                  <a:lnTo>
                    <a:pt x="103" y="114"/>
                  </a:lnTo>
                  <a:lnTo>
                    <a:pt x="100" y="114"/>
                  </a:lnTo>
                  <a:lnTo>
                    <a:pt x="100" y="111"/>
                  </a:lnTo>
                  <a:lnTo>
                    <a:pt x="100" y="114"/>
                  </a:lnTo>
                  <a:lnTo>
                    <a:pt x="97" y="114"/>
                  </a:lnTo>
                  <a:lnTo>
                    <a:pt x="94" y="117"/>
                  </a:lnTo>
                  <a:lnTo>
                    <a:pt x="94" y="114"/>
                  </a:lnTo>
                  <a:lnTo>
                    <a:pt x="91" y="114"/>
                  </a:lnTo>
                  <a:lnTo>
                    <a:pt x="88" y="114"/>
                  </a:lnTo>
                  <a:lnTo>
                    <a:pt x="85" y="114"/>
                  </a:lnTo>
                  <a:lnTo>
                    <a:pt x="85" y="117"/>
                  </a:lnTo>
                  <a:lnTo>
                    <a:pt x="82" y="117"/>
                  </a:lnTo>
                  <a:lnTo>
                    <a:pt x="79" y="117"/>
                  </a:lnTo>
                  <a:lnTo>
                    <a:pt x="76" y="117"/>
                  </a:lnTo>
                  <a:lnTo>
                    <a:pt x="74" y="117"/>
                  </a:lnTo>
                  <a:lnTo>
                    <a:pt x="74" y="120"/>
                  </a:lnTo>
                  <a:lnTo>
                    <a:pt x="71" y="120"/>
                  </a:lnTo>
                  <a:lnTo>
                    <a:pt x="74" y="120"/>
                  </a:lnTo>
                  <a:lnTo>
                    <a:pt x="71" y="120"/>
                  </a:lnTo>
                  <a:lnTo>
                    <a:pt x="68" y="120"/>
                  </a:lnTo>
                  <a:lnTo>
                    <a:pt x="65" y="120"/>
                  </a:lnTo>
                  <a:lnTo>
                    <a:pt x="62" y="120"/>
                  </a:lnTo>
                  <a:lnTo>
                    <a:pt x="62" y="117"/>
                  </a:lnTo>
                  <a:lnTo>
                    <a:pt x="59" y="117"/>
                  </a:lnTo>
                  <a:lnTo>
                    <a:pt x="56" y="117"/>
                  </a:lnTo>
                  <a:lnTo>
                    <a:pt x="56" y="114"/>
                  </a:lnTo>
                  <a:lnTo>
                    <a:pt x="53" y="114"/>
                  </a:lnTo>
                  <a:lnTo>
                    <a:pt x="50" y="114"/>
                  </a:lnTo>
                  <a:lnTo>
                    <a:pt x="47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1" y="114"/>
                  </a:lnTo>
                  <a:lnTo>
                    <a:pt x="41" y="111"/>
                  </a:lnTo>
                  <a:lnTo>
                    <a:pt x="41" y="114"/>
                  </a:lnTo>
                  <a:lnTo>
                    <a:pt x="41" y="111"/>
                  </a:lnTo>
                  <a:lnTo>
                    <a:pt x="38" y="111"/>
                  </a:lnTo>
                  <a:lnTo>
                    <a:pt x="35" y="111"/>
                  </a:lnTo>
                  <a:lnTo>
                    <a:pt x="35" y="114"/>
                  </a:lnTo>
                  <a:lnTo>
                    <a:pt x="32" y="114"/>
                  </a:lnTo>
                  <a:lnTo>
                    <a:pt x="30" y="114"/>
                  </a:lnTo>
                  <a:lnTo>
                    <a:pt x="30" y="111"/>
                  </a:lnTo>
                  <a:lnTo>
                    <a:pt x="27" y="111"/>
                  </a:lnTo>
                  <a:lnTo>
                    <a:pt x="24" y="111"/>
                  </a:lnTo>
                  <a:lnTo>
                    <a:pt x="21" y="111"/>
                  </a:lnTo>
                  <a:lnTo>
                    <a:pt x="18" y="111"/>
                  </a:lnTo>
                  <a:lnTo>
                    <a:pt x="18" y="109"/>
                  </a:lnTo>
                  <a:lnTo>
                    <a:pt x="15" y="109"/>
                  </a:lnTo>
                  <a:lnTo>
                    <a:pt x="15" y="111"/>
                  </a:lnTo>
                  <a:lnTo>
                    <a:pt x="12" y="111"/>
                  </a:lnTo>
                  <a:lnTo>
                    <a:pt x="12" y="114"/>
                  </a:lnTo>
                  <a:lnTo>
                    <a:pt x="12" y="111"/>
                  </a:lnTo>
                  <a:lnTo>
                    <a:pt x="12" y="114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6" y="111"/>
                  </a:lnTo>
                  <a:lnTo>
                    <a:pt x="6" y="114"/>
                  </a:lnTo>
                  <a:lnTo>
                    <a:pt x="6" y="111"/>
                  </a:lnTo>
                  <a:lnTo>
                    <a:pt x="6" y="114"/>
                  </a:lnTo>
                  <a:lnTo>
                    <a:pt x="9" y="114"/>
                  </a:lnTo>
                  <a:lnTo>
                    <a:pt x="6" y="114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6" y="100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6" y="88"/>
                  </a:lnTo>
                  <a:lnTo>
                    <a:pt x="6" y="82"/>
                  </a:lnTo>
                  <a:lnTo>
                    <a:pt x="3" y="79"/>
                  </a:lnTo>
                  <a:lnTo>
                    <a:pt x="3" y="76"/>
                  </a:lnTo>
                  <a:lnTo>
                    <a:pt x="3" y="73"/>
                  </a:lnTo>
                  <a:lnTo>
                    <a:pt x="3" y="67"/>
                  </a:lnTo>
                  <a:lnTo>
                    <a:pt x="3" y="65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3" y="44"/>
                  </a:lnTo>
                  <a:lnTo>
                    <a:pt x="3" y="41"/>
                  </a:lnTo>
                  <a:lnTo>
                    <a:pt x="3" y="35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4"/>
                  </a:lnTo>
                  <a:lnTo>
                    <a:pt x="3" y="21"/>
                  </a:lnTo>
                  <a:lnTo>
                    <a:pt x="3" y="18"/>
                  </a:lnTo>
                  <a:lnTo>
                    <a:pt x="3" y="15"/>
                  </a:lnTo>
                  <a:lnTo>
                    <a:pt x="3" y="9"/>
                  </a:lnTo>
                  <a:lnTo>
                    <a:pt x="3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6" y="3"/>
                  </a:lnTo>
                  <a:lnTo>
                    <a:pt x="6" y="6"/>
                  </a:lnTo>
                  <a:lnTo>
                    <a:pt x="9" y="6"/>
                  </a:lnTo>
                  <a:lnTo>
                    <a:pt x="9" y="9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2" y="15"/>
                  </a:lnTo>
                  <a:lnTo>
                    <a:pt x="12" y="18"/>
                  </a:lnTo>
                  <a:lnTo>
                    <a:pt x="15" y="18"/>
                  </a:lnTo>
                  <a:lnTo>
                    <a:pt x="15" y="21"/>
                  </a:lnTo>
                  <a:lnTo>
                    <a:pt x="15" y="24"/>
                  </a:lnTo>
                  <a:lnTo>
                    <a:pt x="15" y="21"/>
                  </a:lnTo>
                  <a:lnTo>
                    <a:pt x="12" y="21"/>
                  </a:lnTo>
                  <a:lnTo>
                    <a:pt x="12" y="18"/>
                  </a:lnTo>
                  <a:lnTo>
                    <a:pt x="9" y="18"/>
                  </a:lnTo>
                  <a:lnTo>
                    <a:pt x="9" y="21"/>
                  </a:lnTo>
                  <a:lnTo>
                    <a:pt x="6" y="21"/>
                  </a:lnTo>
                  <a:lnTo>
                    <a:pt x="6" y="24"/>
                  </a:lnTo>
                  <a:lnTo>
                    <a:pt x="3" y="2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6" y="29"/>
                  </a:lnTo>
                  <a:lnTo>
                    <a:pt x="6" y="32"/>
                  </a:lnTo>
                  <a:lnTo>
                    <a:pt x="9" y="32"/>
                  </a:lnTo>
                  <a:lnTo>
                    <a:pt x="12" y="32"/>
                  </a:lnTo>
                  <a:lnTo>
                    <a:pt x="15" y="32"/>
                  </a:lnTo>
                  <a:lnTo>
                    <a:pt x="18" y="32"/>
                  </a:lnTo>
                  <a:lnTo>
                    <a:pt x="18" y="35"/>
                  </a:lnTo>
                  <a:lnTo>
                    <a:pt x="21" y="38"/>
                  </a:lnTo>
                  <a:lnTo>
                    <a:pt x="21" y="41"/>
                  </a:lnTo>
                  <a:lnTo>
                    <a:pt x="21" y="44"/>
                  </a:lnTo>
                  <a:lnTo>
                    <a:pt x="21" y="47"/>
                  </a:lnTo>
                  <a:lnTo>
                    <a:pt x="24" y="47"/>
                  </a:lnTo>
                  <a:lnTo>
                    <a:pt x="24" y="50"/>
                  </a:lnTo>
                  <a:lnTo>
                    <a:pt x="27" y="50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0" y="56"/>
                  </a:lnTo>
                  <a:lnTo>
                    <a:pt x="32" y="56"/>
                  </a:lnTo>
                  <a:lnTo>
                    <a:pt x="32" y="59"/>
                  </a:lnTo>
                  <a:lnTo>
                    <a:pt x="32" y="56"/>
                  </a:lnTo>
                  <a:lnTo>
                    <a:pt x="30" y="5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964118" y="2181789"/>
            <a:ext cx="531350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3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Recursos propios municipales</a:t>
            </a:r>
            <a:endParaRPr lang="id-ID" sz="33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 rot="16200000">
            <a:off x="1645751" y="5455747"/>
            <a:ext cx="1280503" cy="15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45" name="Rectangle 44"/>
          <p:cNvSpPr/>
          <p:nvPr/>
        </p:nvSpPr>
        <p:spPr>
          <a:xfrm rot="16200000">
            <a:off x="3589061" y="5875059"/>
            <a:ext cx="441882" cy="152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46" name="Rectangle 45"/>
          <p:cNvSpPr/>
          <p:nvPr/>
        </p:nvSpPr>
        <p:spPr>
          <a:xfrm rot="16200000">
            <a:off x="4953983" y="5715981"/>
            <a:ext cx="760037" cy="152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47" name="Rectangle 46"/>
          <p:cNvSpPr/>
          <p:nvPr/>
        </p:nvSpPr>
        <p:spPr>
          <a:xfrm rot="16200000">
            <a:off x="6637062" y="5875059"/>
            <a:ext cx="441880" cy="1524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48" name="Rectangle 47"/>
          <p:cNvSpPr/>
          <p:nvPr/>
        </p:nvSpPr>
        <p:spPr>
          <a:xfrm rot="16200000">
            <a:off x="7868921" y="5582919"/>
            <a:ext cx="1026160" cy="1524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49" name="Rectangle 48"/>
          <p:cNvSpPr/>
          <p:nvPr/>
        </p:nvSpPr>
        <p:spPr>
          <a:xfrm rot="16200000">
            <a:off x="438544" y="5772541"/>
            <a:ext cx="646915" cy="1524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grpSp>
        <p:nvGrpSpPr>
          <p:cNvPr id="6" name="Group 5"/>
          <p:cNvGrpSpPr/>
          <p:nvPr/>
        </p:nvGrpSpPr>
        <p:grpSpPr>
          <a:xfrm>
            <a:off x="3" y="6766962"/>
            <a:ext cx="9143999" cy="100754"/>
            <a:chOff x="2" y="2110197"/>
            <a:chExt cx="12191999" cy="134339"/>
          </a:xfrm>
        </p:grpSpPr>
        <p:sp>
          <p:nvSpPr>
            <p:cNvPr id="51" name="Rectangle 50"/>
            <p:cNvSpPr/>
            <p:nvPr/>
          </p:nvSpPr>
          <p:spPr>
            <a:xfrm rot="16200000">
              <a:off x="2980836" y="1161370"/>
              <a:ext cx="134333" cy="2032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52" name="Rectangle 51"/>
            <p:cNvSpPr/>
            <p:nvPr/>
          </p:nvSpPr>
          <p:spPr>
            <a:xfrm rot="16200000">
              <a:off x="5012835" y="1161369"/>
              <a:ext cx="134333" cy="2032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53" name="Rectangle 52"/>
            <p:cNvSpPr/>
            <p:nvPr/>
          </p:nvSpPr>
          <p:spPr>
            <a:xfrm rot="16200000">
              <a:off x="7044834" y="1161369"/>
              <a:ext cx="134335" cy="2032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54" name="Rectangle 53"/>
            <p:cNvSpPr/>
            <p:nvPr/>
          </p:nvSpPr>
          <p:spPr>
            <a:xfrm rot="16200000">
              <a:off x="9076834" y="1161367"/>
              <a:ext cx="134336" cy="2032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55" name="Rectangle 54"/>
            <p:cNvSpPr/>
            <p:nvPr/>
          </p:nvSpPr>
          <p:spPr>
            <a:xfrm rot="16200000">
              <a:off x="11108832" y="1161366"/>
              <a:ext cx="134338" cy="20320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56" name="Rectangle 55"/>
            <p:cNvSpPr/>
            <p:nvPr/>
          </p:nvSpPr>
          <p:spPr>
            <a:xfrm rot="16200000">
              <a:off x="948836" y="1161370"/>
              <a:ext cx="134331" cy="2032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</p:grpSp>
      <p:cxnSp>
        <p:nvCxnSpPr>
          <p:cNvPr id="76" name="Straight Connector 75"/>
          <p:cNvCxnSpPr/>
          <p:nvPr/>
        </p:nvCxnSpPr>
        <p:spPr>
          <a:xfrm>
            <a:off x="2279715" y="3843025"/>
            <a:ext cx="3996000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2279715" y="3843025"/>
            <a:ext cx="6287" cy="176400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6277624" y="2283389"/>
            <a:ext cx="0" cy="1548000"/>
          </a:xfrm>
          <a:prstGeom prst="line">
            <a:avLst/>
          </a:prstGeom>
          <a:ln w="158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8" descr="http://image.flaticon.com/icons/png/512/20/2069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701" y="5767438"/>
            <a:ext cx="789266" cy="789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4948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3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8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8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3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" grpId="0" animBg="1"/>
      <p:bldP spid="45" grpId="0" animBg="1"/>
      <p:bldP spid="46" grpId="0" animBg="1"/>
      <p:bldP spid="47" grpId="0" animBg="1"/>
      <p:bldP spid="48" grpId="0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58 Grupo"/>
          <p:cNvGrpSpPr>
            <a:grpSpLocks noChangeAspect="1"/>
          </p:cNvGrpSpPr>
          <p:nvPr/>
        </p:nvGrpSpPr>
        <p:grpSpPr>
          <a:xfrm>
            <a:off x="7927366" y="4641850"/>
            <a:ext cx="1099764" cy="2016000"/>
            <a:chOff x="-295690" y="1899738"/>
            <a:chExt cx="1814754" cy="3009417"/>
          </a:xfrm>
          <a:solidFill>
            <a:schemeClr val="bg1">
              <a:lumMod val="85000"/>
              <a:alpha val="51000"/>
            </a:schemeClr>
          </a:solidFill>
        </p:grpSpPr>
        <p:sp>
          <p:nvSpPr>
            <p:cNvPr id="9" name="Freeform 4"/>
            <p:cNvSpPr>
              <a:spLocks/>
            </p:cNvSpPr>
            <p:nvPr/>
          </p:nvSpPr>
          <p:spPr bwMode="auto">
            <a:xfrm>
              <a:off x="138377" y="1899738"/>
              <a:ext cx="310387" cy="259655"/>
            </a:xfrm>
            <a:custGeom>
              <a:avLst/>
              <a:gdLst>
                <a:gd name="T0" fmla="*/ 2147483647 w 143"/>
                <a:gd name="T1" fmla="*/ 2147483647 h 147"/>
                <a:gd name="T2" fmla="*/ 2147483647 w 143"/>
                <a:gd name="T3" fmla="*/ 2147483647 h 147"/>
                <a:gd name="T4" fmla="*/ 2147483647 w 143"/>
                <a:gd name="T5" fmla="*/ 2147483647 h 147"/>
                <a:gd name="T6" fmla="*/ 2147483647 w 143"/>
                <a:gd name="T7" fmla="*/ 2147483647 h 147"/>
                <a:gd name="T8" fmla="*/ 2147483647 w 143"/>
                <a:gd name="T9" fmla="*/ 2147483647 h 147"/>
                <a:gd name="T10" fmla="*/ 2147483647 w 143"/>
                <a:gd name="T11" fmla="*/ 2147483647 h 147"/>
                <a:gd name="T12" fmla="*/ 2147483647 w 143"/>
                <a:gd name="T13" fmla="*/ 2147483647 h 147"/>
                <a:gd name="T14" fmla="*/ 2147483647 w 143"/>
                <a:gd name="T15" fmla="*/ 2147483647 h 147"/>
                <a:gd name="T16" fmla="*/ 2147483647 w 143"/>
                <a:gd name="T17" fmla="*/ 2147483647 h 147"/>
                <a:gd name="T18" fmla="*/ 2147483647 w 143"/>
                <a:gd name="T19" fmla="*/ 2147483647 h 147"/>
                <a:gd name="T20" fmla="*/ 2147483647 w 143"/>
                <a:gd name="T21" fmla="*/ 2147483647 h 147"/>
                <a:gd name="T22" fmla="*/ 2147483647 w 143"/>
                <a:gd name="T23" fmla="*/ 2147483647 h 147"/>
                <a:gd name="T24" fmla="*/ 2147483647 w 143"/>
                <a:gd name="T25" fmla="*/ 2147483647 h 147"/>
                <a:gd name="T26" fmla="*/ 2147483647 w 143"/>
                <a:gd name="T27" fmla="*/ 2147483647 h 147"/>
                <a:gd name="T28" fmla="*/ 2147483647 w 143"/>
                <a:gd name="T29" fmla="*/ 2147483647 h 147"/>
                <a:gd name="T30" fmla="*/ 2147483647 w 143"/>
                <a:gd name="T31" fmla="*/ 2147483647 h 147"/>
                <a:gd name="T32" fmla="*/ 2147483647 w 143"/>
                <a:gd name="T33" fmla="*/ 2147483647 h 147"/>
                <a:gd name="T34" fmla="*/ 2147483647 w 143"/>
                <a:gd name="T35" fmla="*/ 2147483647 h 147"/>
                <a:gd name="T36" fmla="*/ 2147483647 w 143"/>
                <a:gd name="T37" fmla="*/ 2147483647 h 147"/>
                <a:gd name="T38" fmla="*/ 2147483647 w 143"/>
                <a:gd name="T39" fmla="*/ 2147483647 h 147"/>
                <a:gd name="T40" fmla="*/ 2147483647 w 143"/>
                <a:gd name="T41" fmla="*/ 2147483647 h 147"/>
                <a:gd name="T42" fmla="*/ 2147483647 w 143"/>
                <a:gd name="T43" fmla="*/ 2147483647 h 147"/>
                <a:gd name="T44" fmla="*/ 2147483647 w 143"/>
                <a:gd name="T45" fmla="*/ 2147483647 h 147"/>
                <a:gd name="T46" fmla="*/ 2147483647 w 143"/>
                <a:gd name="T47" fmla="*/ 2147483647 h 147"/>
                <a:gd name="T48" fmla="*/ 2147483647 w 143"/>
                <a:gd name="T49" fmla="*/ 2147483647 h 147"/>
                <a:gd name="T50" fmla="*/ 2147483647 w 143"/>
                <a:gd name="T51" fmla="*/ 2147483647 h 147"/>
                <a:gd name="T52" fmla="*/ 2147483647 w 143"/>
                <a:gd name="T53" fmla="*/ 2147483647 h 147"/>
                <a:gd name="T54" fmla="*/ 2147483647 w 143"/>
                <a:gd name="T55" fmla="*/ 2147483647 h 147"/>
                <a:gd name="T56" fmla="*/ 2147483647 w 143"/>
                <a:gd name="T57" fmla="*/ 2147483647 h 147"/>
                <a:gd name="T58" fmla="*/ 2147483647 w 143"/>
                <a:gd name="T59" fmla="*/ 2147483647 h 147"/>
                <a:gd name="T60" fmla="*/ 2147483647 w 143"/>
                <a:gd name="T61" fmla="*/ 2147483647 h 147"/>
                <a:gd name="T62" fmla="*/ 2147483647 w 143"/>
                <a:gd name="T63" fmla="*/ 2147483647 h 147"/>
                <a:gd name="T64" fmla="*/ 2147483647 w 143"/>
                <a:gd name="T65" fmla="*/ 2147483647 h 147"/>
                <a:gd name="T66" fmla="*/ 2147483647 w 143"/>
                <a:gd name="T67" fmla="*/ 2147483647 h 147"/>
                <a:gd name="T68" fmla="*/ 2147483647 w 143"/>
                <a:gd name="T69" fmla="*/ 2147483647 h 147"/>
                <a:gd name="T70" fmla="*/ 2147483647 w 143"/>
                <a:gd name="T71" fmla="*/ 2147483647 h 147"/>
                <a:gd name="T72" fmla="*/ 0 w 143"/>
                <a:gd name="T73" fmla="*/ 2147483647 h 147"/>
                <a:gd name="T74" fmla="*/ 2147483647 w 143"/>
                <a:gd name="T75" fmla="*/ 2147483647 h 147"/>
                <a:gd name="T76" fmla="*/ 2147483647 w 143"/>
                <a:gd name="T77" fmla="*/ 2147483647 h 147"/>
                <a:gd name="T78" fmla="*/ 2147483647 w 143"/>
                <a:gd name="T79" fmla="*/ 2147483647 h 147"/>
                <a:gd name="T80" fmla="*/ 2147483647 w 143"/>
                <a:gd name="T81" fmla="*/ 2147483647 h 147"/>
                <a:gd name="T82" fmla="*/ 2147483647 w 143"/>
                <a:gd name="T83" fmla="*/ 2147483647 h 147"/>
                <a:gd name="T84" fmla="*/ 2147483647 w 143"/>
                <a:gd name="T85" fmla="*/ 2147483647 h 147"/>
                <a:gd name="T86" fmla="*/ 2147483647 w 143"/>
                <a:gd name="T87" fmla="*/ 2147483647 h 147"/>
                <a:gd name="T88" fmla="*/ 2147483647 w 143"/>
                <a:gd name="T89" fmla="*/ 0 h 147"/>
                <a:gd name="T90" fmla="*/ 2147483647 w 143"/>
                <a:gd name="T91" fmla="*/ 2147483647 h 147"/>
                <a:gd name="T92" fmla="*/ 2147483647 w 143"/>
                <a:gd name="T93" fmla="*/ 2147483647 h 147"/>
                <a:gd name="T94" fmla="*/ 2147483647 w 143"/>
                <a:gd name="T95" fmla="*/ 2147483647 h 147"/>
                <a:gd name="T96" fmla="*/ 2147483647 w 143"/>
                <a:gd name="T97" fmla="*/ 2147483647 h 147"/>
                <a:gd name="T98" fmla="*/ 2147483647 w 143"/>
                <a:gd name="T99" fmla="*/ 2147483647 h 147"/>
                <a:gd name="T100" fmla="*/ 2147483647 w 143"/>
                <a:gd name="T101" fmla="*/ 2147483647 h 147"/>
                <a:gd name="T102" fmla="*/ 2147483647 w 143"/>
                <a:gd name="T103" fmla="*/ 2147483647 h 147"/>
                <a:gd name="T104" fmla="*/ 2147483647 w 143"/>
                <a:gd name="T105" fmla="*/ 2147483647 h 147"/>
                <a:gd name="T106" fmla="*/ 2147483647 w 143"/>
                <a:gd name="T107" fmla="*/ 2147483647 h 147"/>
                <a:gd name="T108" fmla="*/ 2147483647 w 143"/>
                <a:gd name="T109" fmla="*/ 2147483647 h 147"/>
                <a:gd name="T110" fmla="*/ 2147483647 w 143"/>
                <a:gd name="T111" fmla="*/ 2147483647 h 147"/>
                <a:gd name="T112" fmla="*/ 2147483647 w 143"/>
                <a:gd name="T113" fmla="*/ 2147483647 h 147"/>
                <a:gd name="T114" fmla="*/ 2147483647 w 143"/>
                <a:gd name="T115" fmla="*/ 2147483647 h 147"/>
                <a:gd name="T116" fmla="*/ 2147483647 w 143"/>
                <a:gd name="T117" fmla="*/ 2147483647 h 147"/>
                <a:gd name="T118" fmla="*/ 2147483647 w 143"/>
                <a:gd name="T119" fmla="*/ 2147483647 h 147"/>
                <a:gd name="T120" fmla="*/ 2147483647 w 143"/>
                <a:gd name="T121" fmla="*/ 2147483647 h 147"/>
                <a:gd name="T122" fmla="*/ 2147483647 w 143"/>
                <a:gd name="T123" fmla="*/ 2147483647 h 14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3"/>
                <a:gd name="T187" fmla="*/ 0 h 147"/>
                <a:gd name="T188" fmla="*/ 143 w 143"/>
                <a:gd name="T189" fmla="*/ 147 h 14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3" h="147">
                  <a:moveTo>
                    <a:pt x="132" y="94"/>
                  </a:moveTo>
                  <a:lnTo>
                    <a:pt x="135" y="94"/>
                  </a:lnTo>
                  <a:lnTo>
                    <a:pt x="135" y="91"/>
                  </a:lnTo>
                  <a:lnTo>
                    <a:pt x="135" y="88"/>
                  </a:lnTo>
                  <a:lnTo>
                    <a:pt x="137" y="88"/>
                  </a:lnTo>
                  <a:lnTo>
                    <a:pt x="140" y="88"/>
                  </a:lnTo>
                  <a:lnTo>
                    <a:pt x="143" y="88"/>
                  </a:lnTo>
                  <a:lnTo>
                    <a:pt x="143" y="91"/>
                  </a:lnTo>
                  <a:lnTo>
                    <a:pt x="143" y="94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3" y="106"/>
                  </a:lnTo>
                  <a:lnTo>
                    <a:pt x="143" y="109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0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3" y="129"/>
                  </a:lnTo>
                  <a:lnTo>
                    <a:pt x="140" y="129"/>
                  </a:lnTo>
                  <a:lnTo>
                    <a:pt x="140" y="132"/>
                  </a:lnTo>
                  <a:lnTo>
                    <a:pt x="140" y="135"/>
                  </a:lnTo>
                  <a:lnTo>
                    <a:pt x="137" y="135"/>
                  </a:lnTo>
                  <a:lnTo>
                    <a:pt x="137" y="138"/>
                  </a:lnTo>
                  <a:lnTo>
                    <a:pt x="135" y="138"/>
                  </a:lnTo>
                  <a:lnTo>
                    <a:pt x="135" y="135"/>
                  </a:lnTo>
                  <a:lnTo>
                    <a:pt x="132" y="138"/>
                  </a:lnTo>
                  <a:lnTo>
                    <a:pt x="129" y="138"/>
                  </a:lnTo>
                  <a:lnTo>
                    <a:pt x="129" y="141"/>
                  </a:lnTo>
                  <a:lnTo>
                    <a:pt x="126" y="141"/>
                  </a:lnTo>
                  <a:lnTo>
                    <a:pt x="126" y="144"/>
                  </a:lnTo>
                  <a:lnTo>
                    <a:pt x="123" y="144"/>
                  </a:lnTo>
                  <a:lnTo>
                    <a:pt x="123" y="147"/>
                  </a:lnTo>
                  <a:lnTo>
                    <a:pt x="120" y="147"/>
                  </a:lnTo>
                  <a:lnTo>
                    <a:pt x="120" y="144"/>
                  </a:lnTo>
                  <a:lnTo>
                    <a:pt x="117" y="144"/>
                  </a:lnTo>
                  <a:lnTo>
                    <a:pt x="117" y="141"/>
                  </a:lnTo>
                  <a:lnTo>
                    <a:pt x="114" y="141"/>
                  </a:lnTo>
                  <a:lnTo>
                    <a:pt x="114" y="138"/>
                  </a:lnTo>
                  <a:lnTo>
                    <a:pt x="111" y="138"/>
                  </a:lnTo>
                  <a:lnTo>
                    <a:pt x="111" y="141"/>
                  </a:lnTo>
                  <a:lnTo>
                    <a:pt x="111" y="144"/>
                  </a:lnTo>
                  <a:lnTo>
                    <a:pt x="108" y="144"/>
                  </a:lnTo>
                  <a:lnTo>
                    <a:pt x="105" y="144"/>
                  </a:lnTo>
                  <a:lnTo>
                    <a:pt x="102" y="144"/>
                  </a:lnTo>
                  <a:lnTo>
                    <a:pt x="99" y="144"/>
                  </a:lnTo>
                  <a:lnTo>
                    <a:pt x="99" y="141"/>
                  </a:lnTo>
                  <a:lnTo>
                    <a:pt x="96" y="141"/>
                  </a:lnTo>
                  <a:lnTo>
                    <a:pt x="96" y="138"/>
                  </a:lnTo>
                  <a:lnTo>
                    <a:pt x="93" y="138"/>
                  </a:lnTo>
                  <a:lnTo>
                    <a:pt x="93" y="141"/>
                  </a:lnTo>
                  <a:lnTo>
                    <a:pt x="91" y="141"/>
                  </a:lnTo>
                  <a:lnTo>
                    <a:pt x="88" y="141"/>
                  </a:lnTo>
                  <a:lnTo>
                    <a:pt x="88" y="138"/>
                  </a:lnTo>
                  <a:lnTo>
                    <a:pt x="85" y="138"/>
                  </a:lnTo>
                  <a:lnTo>
                    <a:pt x="82" y="138"/>
                  </a:lnTo>
                  <a:lnTo>
                    <a:pt x="82" y="135"/>
                  </a:lnTo>
                  <a:lnTo>
                    <a:pt x="82" y="138"/>
                  </a:lnTo>
                  <a:lnTo>
                    <a:pt x="79" y="138"/>
                  </a:lnTo>
                  <a:lnTo>
                    <a:pt x="79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29"/>
                  </a:lnTo>
                  <a:lnTo>
                    <a:pt x="73" y="126"/>
                  </a:lnTo>
                  <a:lnTo>
                    <a:pt x="70" y="126"/>
                  </a:lnTo>
                  <a:lnTo>
                    <a:pt x="70" y="123"/>
                  </a:lnTo>
                  <a:lnTo>
                    <a:pt x="70" y="120"/>
                  </a:lnTo>
                  <a:lnTo>
                    <a:pt x="67" y="120"/>
                  </a:lnTo>
                  <a:lnTo>
                    <a:pt x="67" y="117"/>
                  </a:lnTo>
                  <a:lnTo>
                    <a:pt x="67" y="114"/>
                  </a:lnTo>
                  <a:lnTo>
                    <a:pt x="64" y="114"/>
                  </a:lnTo>
                  <a:lnTo>
                    <a:pt x="64" y="111"/>
                  </a:lnTo>
                  <a:lnTo>
                    <a:pt x="61" y="111"/>
                  </a:lnTo>
                  <a:lnTo>
                    <a:pt x="58" y="111"/>
                  </a:lnTo>
                  <a:lnTo>
                    <a:pt x="58" y="109"/>
                  </a:lnTo>
                  <a:lnTo>
                    <a:pt x="55" y="109"/>
                  </a:lnTo>
                  <a:lnTo>
                    <a:pt x="55" y="106"/>
                  </a:lnTo>
                  <a:lnTo>
                    <a:pt x="55" y="103"/>
                  </a:lnTo>
                  <a:lnTo>
                    <a:pt x="58" y="103"/>
                  </a:lnTo>
                  <a:lnTo>
                    <a:pt x="58" y="100"/>
                  </a:lnTo>
                  <a:lnTo>
                    <a:pt x="58" y="97"/>
                  </a:lnTo>
                  <a:lnTo>
                    <a:pt x="58" y="94"/>
                  </a:lnTo>
                  <a:lnTo>
                    <a:pt x="58" y="91"/>
                  </a:lnTo>
                  <a:lnTo>
                    <a:pt x="58" y="88"/>
                  </a:lnTo>
                  <a:lnTo>
                    <a:pt x="55" y="88"/>
                  </a:lnTo>
                  <a:lnTo>
                    <a:pt x="52" y="88"/>
                  </a:lnTo>
                  <a:lnTo>
                    <a:pt x="52" y="85"/>
                  </a:lnTo>
                  <a:lnTo>
                    <a:pt x="49" y="85"/>
                  </a:lnTo>
                  <a:lnTo>
                    <a:pt x="47" y="85"/>
                  </a:lnTo>
                  <a:lnTo>
                    <a:pt x="47" y="82"/>
                  </a:lnTo>
                  <a:lnTo>
                    <a:pt x="44" y="82"/>
                  </a:lnTo>
                  <a:lnTo>
                    <a:pt x="41" y="82"/>
                  </a:lnTo>
                  <a:lnTo>
                    <a:pt x="41" y="85"/>
                  </a:lnTo>
                  <a:lnTo>
                    <a:pt x="38" y="85"/>
                  </a:lnTo>
                  <a:lnTo>
                    <a:pt x="38" y="88"/>
                  </a:lnTo>
                  <a:lnTo>
                    <a:pt x="38" y="91"/>
                  </a:lnTo>
                  <a:lnTo>
                    <a:pt x="41" y="94"/>
                  </a:lnTo>
                  <a:lnTo>
                    <a:pt x="41" y="97"/>
                  </a:lnTo>
                  <a:lnTo>
                    <a:pt x="41" y="100"/>
                  </a:lnTo>
                  <a:lnTo>
                    <a:pt x="41" y="103"/>
                  </a:lnTo>
                  <a:lnTo>
                    <a:pt x="41" y="106"/>
                  </a:lnTo>
                  <a:lnTo>
                    <a:pt x="41" y="109"/>
                  </a:lnTo>
                  <a:lnTo>
                    <a:pt x="41" y="111"/>
                  </a:lnTo>
                  <a:lnTo>
                    <a:pt x="41" y="114"/>
                  </a:lnTo>
                  <a:lnTo>
                    <a:pt x="41" y="117"/>
                  </a:lnTo>
                  <a:lnTo>
                    <a:pt x="38" y="117"/>
                  </a:lnTo>
                  <a:lnTo>
                    <a:pt x="41" y="117"/>
                  </a:lnTo>
                  <a:lnTo>
                    <a:pt x="38" y="117"/>
                  </a:lnTo>
                  <a:lnTo>
                    <a:pt x="38" y="120"/>
                  </a:lnTo>
                  <a:lnTo>
                    <a:pt x="38" y="123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29" y="123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3" y="120"/>
                  </a:lnTo>
                  <a:lnTo>
                    <a:pt x="23" y="117"/>
                  </a:lnTo>
                  <a:lnTo>
                    <a:pt x="20" y="117"/>
                  </a:lnTo>
                  <a:lnTo>
                    <a:pt x="17" y="117"/>
                  </a:lnTo>
                  <a:lnTo>
                    <a:pt x="17" y="114"/>
                  </a:lnTo>
                  <a:lnTo>
                    <a:pt x="14" y="114"/>
                  </a:lnTo>
                  <a:lnTo>
                    <a:pt x="11" y="114"/>
                  </a:lnTo>
                  <a:lnTo>
                    <a:pt x="11" y="111"/>
                  </a:lnTo>
                  <a:lnTo>
                    <a:pt x="8" y="111"/>
                  </a:lnTo>
                  <a:lnTo>
                    <a:pt x="8" y="109"/>
                  </a:lnTo>
                  <a:lnTo>
                    <a:pt x="8" y="106"/>
                  </a:lnTo>
                  <a:lnTo>
                    <a:pt x="5" y="106"/>
                  </a:lnTo>
                  <a:lnTo>
                    <a:pt x="5" y="103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3" y="85"/>
                  </a:lnTo>
                  <a:lnTo>
                    <a:pt x="3" y="82"/>
                  </a:lnTo>
                  <a:lnTo>
                    <a:pt x="5" y="79"/>
                  </a:lnTo>
                  <a:lnTo>
                    <a:pt x="5" y="76"/>
                  </a:lnTo>
                  <a:lnTo>
                    <a:pt x="5" y="70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8" y="62"/>
                  </a:lnTo>
                  <a:lnTo>
                    <a:pt x="5" y="59"/>
                  </a:lnTo>
                  <a:lnTo>
                    <a:pt x="3" y="56"/>
                  </a:lnTo>
                  <a:lnTo>
                    <a:pt x="0" y="53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5" y="47"/>
                  </a:lnTo>
                  <a:lnTo>
                    <a:pt x="5" y="44"/>
                  </a:lnTo>
                  <a:lnTo>
                    <a:pt x="8" y="44"/>
                  </a:lnTo>
                  <a:lnTo>
                    <a:pt x="8" y="41"/>
                  </a:lnTo>
                  <a:lnTo>
                    <a:pt x="8" y="38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2"/>
                  </a:lnTo>
                  <a:lnTo>
                    <a:pt x="20" y="32"/>
                  </a:lnTo>
                  <a:lnTo>
                    <a:pt x="20" y="29"/>
                  </a:lnTo>
                  <a:lnTo>
                    <a:pt x="20" y="26"/>
                  </a:lnTo>
                  <a:lnTo>
                    <a:pt x="20" y="24"/>
                  </a:lnTo>
                  <a:lnTo>
                    <a:pt x="23" y="21"/>
                  </a:lnTo>
                  <a:lnTo>
                    <a:pt x="26" y="21"/>
                  </a:lnTo>
                  <a:lnTo>
                    <a:pt x="29" y="21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5" y="18"/>
                  </a:lnTo>
                  <a:lnTo>
                    <a:pt x="38" y="18"/>
                  </a:lnTo>
                  <a:lnTo>
                    <a:pt x="41" y="18"/>
                  </a:lnTo>
                  <a:lnTo>
                    <a:pt x="41" y="15"/>
                  </a:lnTo>
                  <a:lnTo>
                    <a:pt x="44" y="15"/>
                  </a:lnTo>
                  <a:lnTo>
                    <a:pt x="44" y="12"/>
                  </a:lnTo>
                  <a:lnTo>
                    <a:pt x="44" y="9"/>
                  </a:lnTo>
                  <a:lnTo>
                    <a:pt x="44" y="6"/>
                  </a:lnTo>
                  <a:lnTo>
                    <a:pt x="47" y="3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55" y="3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1" y="9"/>
                  </a:lnTo>
                  <a:lnTo>
                    <a:pt x="64" y="9"/>
                  </a:lnTo>
                  <a:lnTo>
                    <a:pt x="64" y="12"/>
                  </a:lnTo>
                  <a:lnTo>
                    <a:pt x="67" y="12"/>
                  </a:lnTo>
                  <a:lnTo>
                    <a:pt x="67" y="15"/>
                  </a:lnTo>
                  <a:lnTo>
                    <a:pt x="70" y="15"/>
                  </a:lnTo>
                  <a:lnTo>
                    <a:pt x="73" y="15"/>
                  </a:lnTo>
                  <a:lnTo>
                    <a:pt x="76" y="15"/>
                  </a:lnTo>
                  <a:lnTo>
                    <a:pt x="79" y="15"/>
                  </a:lnTo>
                  <a:lnTo>
                    <a:pt x="82" y="15"/>
                  </a:lnTo>
                  <a:lnTo>
                    <a:pt x="85" y="15"/>
                  </a:lnTo>
                  <a:lnTo>
                    <a:pt x="88" y="15"/>
                  </a:lnTo>
                  <a:lnTo>
                    <a:pt x="91" y="15"/>
                  </a:lnTo>
                  <a:lnTo>
                    <a:pt x="93" y="15"/>
                  </a:lnTo>
                  <a:lnTo>
                    <a:pt x="96" y="15"/>
                  </a:lnTo>
                  <a:lnTo>
                    <a:pt x="96" y="18"/>
                  </a:lnTo>
                  <a:lnTo>
                    <a:pt x="93" y="18"/>
                  </a:lnTo>
                  <a:lnTo>
                    <a:pt x="93" y="21"/>
                  </a:lnTo>
                  <a:lnTo>
                    <a:pt x="93" y="24"/>
                  </a:lnTo>
                  <a:lnTo>
                    <a:pt x="93" y="26"/>
                  </a:lnTo>
                  <a:lnTo>
                    <a:pt x="93" y="29"/>
                  </a:lnTo>
                  <a:lnTo>
                    <a:pt x="91" y="29"/>
                  </a:lnTo>
                  <a:lnTo>
                    <a:pt x="91" y="32"/>
                  </a:lnTo>
                  <a:lnTo>
                    <a:pt x="91" y="35"/>
                  </a:lnTo>
                  <a:lnTo>
                    <a:pt x="88" y="35"/>
                  </a:lnTo>
                  <a:lnTo>
                    <a:pt x="88" y="38"/>
                  </a:lnTo>
                  <a:lnTo>
                    <a:pt x="91" y="38"/>
                  </a:lnTo>
                  <a:lnTo>
                    <a:pt x="88" y="38"/>
                  </a:lnTo>
                  <a:lnTo>
                    <a:pt x="88" y="41"/>
                  </a:lnTo>
                  <a:lnTo>
                    <a:pt x="91" y="41"/>
                  </a:lnTo>
                  <a:lnTo>
                    <a:pt x="91" y="44"/>
                  </a:lnTo>
                  <a:lnTo>
                    <a:pt x="93" y="44"/>
                  </a:lnTo>
                  <a:lnTo>
                    <a:pt x="91" y="44"/>
                  </a:lnTo>
                  <a:lnTo>
                    <a:pt x="91" y="47"/>
                  </a:lnTo>
                  <a:lnTo>
                    <a:pt x="91" y="50"/>
                  </a:lnTo>
                  <a:lnTo>
                    <a:pt x="93" y="50"/>
                  </a:lnTo>
                  <a:lnTo>
                    <a:pt x="93" y="53"/>
                  </a:lnTo>
                  <a:lnTo>
                    <a:pt x="93" y="56"/>
                  </a:lnTo>
                  <a:lnTo>
                    <a:pt x="93" y="59"/>
                  </a:lnTo>
                  <a:lnTo>
                    <a:pt x="96" y="62"/>
                  </a:lnTo>
                  <a:lnTo>
                    <a:pt x="99" y="62"/>
                  </a:lnTo>
                  <a:lnTo>
                    <a:pt x="102" y="62"/>
                  </a:lnTo>
                  <a:lnTo>
                    <a:pt x="105" y="62"/>
                  </a:lnTo>
                  <a:lnTo>
                    <a:pt x="105" y="65"/>
                  </a:lnTo>
                  <a:lnTo>
                    <a:pt x="105" y="67"/>
                  </a:lnTo>
                  <a:lnTo>
                    <a:pt x="105" y="70"/>
                  </a:lnTo>
                  <a:lnTo>
                    <a:pt x="105" y="73"/>
                  </a:lnTo>
                  <a:lnTo>
                    <a:pt x="102" y="73"/>
                  </a:lnTo>
                  <a:lnTo>
                    <a:pt x="102" y="76"/>
                  </a:lnTo>
                  <a:lnTo>
                    <a:pt x="105" y="76"/>
                  </a:lnTo>
                  <a:lnTo>
                    <a:pt x="105" y="79"/>
                  </a:lnTo>
                  <a:lnTo>
                    <a:pt x="108" y="79"/>
                  </a:lnTo>
                  <a:lnTo>
                    <a:pt x="108" y="82"/>
                  </a:lnTo>
                  <a:lnTo>
                    <a:pt x="108" y="85"/>
                  </a:lnTo>
                  <a:lnTo>
                    <a:pt x="111" y="85"/>
                  </a:lnTo>
                  <a:lnTo>
                    <a:pt x="111" y="88"/>
                  </a:lnTo>
                  <a:lnTo>
                    <a:pt x="114" y="88"/>
                  </a:lnTo>
                  <a:lnTo>
                    <a:pt x="117" y="88"/>
                  </a:lnTo>
                  <a:lnTo>
                    <a:pt x="117" y="85"/>
                  </a:lnTo>
                  <a:lnTo>
                    <a:pt x="120" y="85"/>
                  </a:lnTo>
                  <a:lnTo>
                    <a:pt x="123" y="88"/>
                  </a:lnTo>
                  <a:lnTo>
                    <a:pt x="126" y="88"/>
                  </a:lnTo>
                  <a:lnTo>
                    <a:pt x="126" y="91"/>
                  </a:lnTo>
                  <a:lnTo>
                    <a:pt x="129" y="91"/>
                  </a:lnTo>
                  <a:lnTo>
                    <a:pt x="129" y="94"/>
                  </a:lnTo>
                  <a:lnTo>
                    <a:pt x="132" y="94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-3141" y="1921220"/>
              <a:ext cx="649316" cy="398823"/>
            </a:xfrm>
            <a:custGeom>
              <a:avLst/>
              <a:gdLst>
                <a:gd name="T0" fmla="*/ 2147483647 w 299"/>
                <a:gd name="T1" fmla="*/ 2147483647 h 226"/>
                <a:gd name="T2" fmla="*/ 2147483647 w 299"/>
                <a:gd name="T3" fmla="*/ 2147483647 h 226"/>
                <a:gd name="T4" fmla="*/ 2147483647 w 299"/>
                <a:gd name="T5" fmla="*/ 2147483647 h 226"/>
                <a:gd name="T6" fmla="*/ 2147483647 w 299"/>
                <a:gd name="T7" fmla="*/ 2147483647 h 226"/>
                <a:gd name="T8" fmla="*/ 2147483647 w 299"/>
                <a:gd name="T9" fmla="*/ 2147483647 h 226"/>
                <a:gd name="T10" fmla="*/ 2147483647 w 299"/>
                <a:gd name="T11" fmla="*/ 2147483647 h 226"/>
                <a:gd name="T12" fmla="*/ 2147483647 w 299"/>
                <a:gd name="T13" fmla="*/ 2147483647 h 226"/>
                <a:gd name="T14" fmla="*/ 2147483647 w 299"/>
                <a:gd name="T15" fmla="*/ 2147483647 h 226"/>
                <a:gd name="T16" fmla="*/ 2147483647 w 299"/>
                <a:gd name="T17" fmla="*/ 2147483647 h 226"/>
                <a:gd name="T18" fmla="*/ 2147483647 w 299"/>
                <a:gd name="T19" fmla="*/ 2147483647 h 226"/>
                <a:gd name="T20" fmla="*/ 2147483647 w 299"/>
                <a:gd name="T21" fmla="*/ 2147483647 h 226"/>
                <a:gd name="T22" fmla="*/ 2147483647 w 299"/>
                <a:gd name="T23" fmla="*/ 0 h 226"/>
                <a:gd name="T24" fmla="*/ 2147483647 w 299"/>
                <a:gd name="T25" fmla="*/ 0 h 226"/>
                <a:gd name="T26" fmla="*/ 2147483647 w 299"/>
                <a:gd name="T27" fmla="*/ 2147483647 h 226"/>
                <a:gd name="T28" fmla="*/ 2147483647 w 299"/>
                <a:gd name="T29" fmla="*/ 2147483647 h 226"/>
                <a:gd name="T30" fmla="*/ 2147483647 w 299"/>
                <a:gd name="T31" fmla="*/ 2147483647 h 226"/>
                <a:gd name="T32" fmla="*/ 2147483647 w 299"/>
                <a:gd name="T33" fmla="*/ 2147483647 h 226"/>
                <a:gd name="T34" fmla="*/ 2147483647 w 299"/>
                <a:gd name="T35" fmla="*/ 2147483647 h 226"/>
                <a:gd name="T36" fmla="*/ 2147483647 w 299"/>
                <a:gd name="T37" fmla="*/ 2147483647 h 226"/>
                <a:gd name="T38" fmla="*/ 2147483647 w 299"/>
                <a:gd name="T39" fmla="*/ 2147483647 h 226"/>
                <a:gd name="T40" fmla="*/ 2147483647 w 299"/>
                <a:gd name="T41" fmla="*/ 2147483647 h 226"/>
                <a:gd name="T42" fmla="*/ 2147483647 w 299"/>
                <a:gd name="T43" fmla="*/ 2147483647 h 226"/>
                <a:gd name="T44" fmla="*/ 2147483647 w 299"/>
                <a:gd name="T45" fmla="*/ 2147483647 h 226"/>
                <a:gd name="T46" fmla="*/ 2147483647 w 299"/>
                <a:gd name="T47" fmla="*/ 2147483647 h 226"/>
                <a:gd name="T48" fmla="*/ 2147483647 w 299"/>
                <a:gd name="T49" fmla="*/ 2147483647 h 226"/>
                <a:gd name="T50" fmla="*/ 2147483647 w 299"/>
                <a:gd name="T51" fmla="*/ 2147483647 h 226"/>
                <a:gd name="T52" fmla="*/ 2147483647 w 299"/>
                <a:gd name="T53" fmla="*/ 2147483647 h 226"/>
                <a:gd name="T54" fmla="*/ 2147483647 w 299"/>
                <a:gd name="T55" fmla="*/ 2147483647 h 226"/>
                <a:gd name="T56" fmla="*/ 2147483647 w 299"/>
                <a:gd name="T57" fmla="*/ 2147483647 h 226"/>
                <a:gd name="T58" fmla="*/ 2147483647 w 299"/>
                <a:gd name="T59" fmla="*/ 2147483647 h 226"/>
                <a:gd name="T60" fmla="*/ 2147483647 w 299"/>
                <a:gd name="T61" fmla="*/ 2147483647 h 226"/>
                <a:gd name="T62" fmla="*/ 2147483647 w 299"/>
                <a:gd name="T63" fmla="*/ 2147483647 h 226"/>
                <a:gd name="T64" fmla="*/ 2147483647 w 299"/>
                <a:gd name="T65" fmla="*/ 2147483647 h 226"/>
                <a:gd name="T66" fmla="*/ 2147483647 w 299"/>
                <a:gd name="T67" fmla="*/ 2147483647 h 226"/>
                <a:gd name="T68" fmla="*/ 2147483647 w 299"/>
                <a:gd name="T69" fmla="*/ 2147483647 h 226"/>
                <a:gd name="T70" fmla="*/ 2147483647 w 299"/>
                <a:gd name="T71" fmla="*/ 2147483647 h 226"/>
                <a:gd name="T72" fmla="*/ 2147483647 w 299"/>
                <a:gd name="T73" fmla="*/ 2147483647 h 226"/>
                <a:gd name="T74" fmla="*/ 2147483647 w 299"/>
                <a:gd name="T75" fmla="*/ 2147483647 h 226"/>
                <a:gd name="T76" fmla="*/ 2147483647 w 299"/>
                <a:gd name="T77" fmla="*/ 2147483647 h 226"/>
                <a:gd name="T78" fmla="*/ 0 w 299"/>
                <a:gd name="T79" fmla="*/ 2147483647 h 226"/>
                <a:gd name="T80" fmla="*/ 2147483647 w 299"/>
                <a:gd name="T81" fmla="*/ 2147483647 h 226"/>
                <a:gd name="T82" fmla="*/ 2147483647 w 299"/>
                <a:gd name="T83" fmla="*/ 2147483647 h 226"/>
                <a:gd name="T84" fmla="*/ 2147483647 w 299"/>
                <a:gd name="T85" fmla="*/ 2147483647 h 226"/>
                <a:gd name="T86" fmla="*/ 2147483647 w 299"/>
                <a:gd name="T87" fmla="*/ 2147483647 h 226"/>
                <a:gd name="T88" fmla="*/ 2147483647 w 299"/>
                <a:gd name="T89" fmla="*/ 2147483647 h 226"/>
                <a:gd name="T90" fmla="*/ 2147483647 w 299"/>
                <a:gd name="T91" fmla="*/ 2147483647 h 226"/>
                <a:gd name="T92" fmla="*/ 2147483647 w 299"/>
                <a:gd name="T93" fmla="*/ 2147483647 h 226"/>
                <a:gd name="T94" fmla="*/ 2147483647 w 299"/>
                <a:gd name="T95" fmla="*/ 2147483647 h 226"/>
                <a:gd name="T96" fmla="*/ 2147483647 w 299"/>
                <a:gd name="T97" fmla="*/ 2147483647 h 226"/>
                <a:gd name="T98" fmla="*/ 2147483647 w 299"/>
                <a:gd name="T99" fmla="*/ 2147483647 h 226"/>
                <a:gd name="T100" fmla="*/ 2147483647 w 299"/>
                <a:gd name="T101" fmla="*/ 2147483647 h 226"/>
                <a:gd name="T102" fmla="*/ 2147483647 w 299"/>
                <a:gd name="T103" fmla="*/ 2147483647 h 226"/>
                <a:gd name="T104" fmla="*/ 2147483647 w 299"/>
                <a:gd name="T105" fmla="*/ 2147483647 h 226"/>
                <a:gd name="T106" fmla="*/ 2147483647 w 299"/>
                <a:gd name="T107" fmla="*/ 2147483647 h 226"/>
                <a:gd name="T108" fmla="*/ 2147483647 w 299"/>
                <a:gd name="T109" fmla="*/ 2147483647 h 226"/>
                <a:gd name="T110" fmla="*/ 2147483647 w 299"/>
                <a:gd name="T111" fmla="*/ 2147483647 h 226"/>
                <a:gd name="T112" fmla="*/ 2147483647 w 299"/>
                <a:gd name="T113" fmla="*/ 2147483647 h 226"/>
                <a:gd name="T114" fmla="*/ 2147483647 w 299"/>
                <a:gd name="T115" fmla="*/ 2147483647 h 226"/>
                <a:gd name="T116" fmla="*/ 2147483647 w 299"/>
                <a:gd name="T117" fmla="*/ 2147483647 h 22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99"/>
                <a:gd name="T178" fmla="*/ 0 h 226"/>
                <a:gd name="T179" fmla="*/ 299 w 299"/>
                <a:gd name="T180" fmla="*/ 226 h 22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99" h="226">
                  <a:moveTo>
                    <a:pt x="197" y="82"/>
                  </a:moveTo>
                  <a:lnTo>
                    <a:pt x="194" y="82"/>
                  </a:lnTo>
                  <a:lnTo>
                    <a:pt x="194" y="79"/>
                  </a:lnTo>
                  <a:lnTo>
                    <a:pt x="191" y="79"/>
                  </a:lnTo>
                  <a:lnTo>
                    <a:pt x="191" y="76"/>
                  </a:lnTo>
                  <a:lnTo>
                    <a:pt x="188" y="76"/>
                  </a:lnTo>
                  <a:lnTo>
                    <a:pt x="185" y="73"/>
                  </a:lnTo>
                  <a:lnTo>
                    <a:pt x="182" y="73"/>
                  </a:lnTo>
                  <a:lnTo>
                    <a:pt x="182" y="76"/>
                  </a:lnTo>
                  <a:lnTo>
                    <a:pt x="179" y="76"/>
                  </a:lnTo>
                  <a:lnTo>
                    <a:pt x="176" y="76"/>
                  </a:lnTo>
                  <a:lnTo>
                    <a:pt x="176" y="73"/>
                  </a:lnTo>
                  <a:lnTo>
                    <a:pt x="173" y="73"/>
                  </a:lnTo>
                  <a:lnTo>
                    <a:pt x="173" y="70"/>
                  </a:lnTo>
                  <a:lnTo>
                    <a:pt x="173" y="67"/>
                  </a:lnTo>
                  <a:lnTo>
                    <a:pt x="170" y="67"/>
                  </a:lnTo>
                  <a:lnTo>
                    <a:pt x="170" y="64"/>
                  </a:lnTo>
                  <a:lnTo>
                    <a:pt x="167" y="64"/>
                  </a:lnTo>
                  <a:lnTo>
                    <a:pt x="167" y="61"/>
                  </a:lnTo>
                  <a:lnTo>
                    <a:pt x="170" y="61"/>
                  </a:lnTo>
                  <a:lnTo>
                    <a:pt x="170" y="58"/>
                  </a:lnTo>
                  <a:lnTo>
                    <a:pt x="170" y="55"/>
                  </a:lnTo>
                  <a:lnTo>
                    <a:pt x="170" y="53"/>
                  </a:lnTo>
                  <a:lnTo>
                    <a:pt x="170" y="50"/>
                  </a:lnTo>
                  <a:lnTo>
                    <a:pt x="167" y="50"/>
                  </a:lnTo>
                  <a:lnTo>
                    <a:pt x="164" y="50"/>
                  </a:lnTo>
                  <a:lnTo>
                    <a:pt x="161" y="50"/>
                  </a:lnTo>
                  <a:lnTo>
                    <a:pt x="158" y="47"/>
                  </a:lnTo>
                  <a:lnTo>
                    <a:pt x="158" y="44"/>
                  </a:lnTo>
                  <a:lnTo>
                    <a:pt x="158" y="41"/>
                  </a:lnTo>
                  <a:lnTo>
                    <a:pt x="158" y="38"/>
                  </a:lnTo>
                  <a:lnTo>
                    <a:pt x="156" y="38"/>
                  </a:lnTo>
                  <a:lnTo>
                    <a:pt x="156" y="35"/>
                  </a:lnTo>
                  <a:lnTo>
                    <a:pt x="156" y="32"/>
                  </a:lnTo>
                  <a:lnTo>
                    <a:pt x="158" y="32"/>
                  </a:lnTo>
                  <a:lnTo>
                    <a:pt x="156" y="32"/>
                  </a:lnTo>
                  <a:lnTo>
                    <a:pt x="156" y="29"/>
                  </a:lnTo>
                  <a:lnTo>
                    <a:pt x="153" y="29"/>
                  </a:lnTo>
                  <a:lnTo>
                    <a:pt x="153" y="26"/>
                  </a:lnTo>
                  <a:lnTo>
                    <a:pt x="156" y="26"/>
                  </a:lnTo>
                  <a:lnTo>
                    <a:pt x="153" y="26"/>
                  </a:lnTo>
                  <a:lnTo>
                    <a:pt x="153" y="23"/>
                  </a:lnTo>
                  <a:lnTo>
                    <a:pt x="156" y="23"/>
                  </a:lnTo>
                  <a:lnTo>
                    <a:pt x="156" y="20"/>
                  </a:lnTo>
                  <a:lnTo>
                    <a:pt x="156" y="17"/>
                  </a:lnTo>
                  <a:lnTo>
                    <a:pt x="158" y="17"/>
                  </a:lnTo>
                  <a:lnTo>
                    <a:pt x="158" y="14"/>
                  </a:lnTo>
                  <a:lnTo>
                    <a:pt x="158" y="12"/>
                  </a:lnTo>
                  <a:lnTo>
                    <a:pt x="158" y="9"/>
                  </a:lnTo>
                  <a:lnTo>
                    <a:pt x="158" y="6"/>
                  </a:lnTo>
                  <a:lnTo>
                    <a:pt x="161" y="6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67" y="3"/>
                  </a:lnTo>
                  <a:lnTo>
                    <a:pt x="170" y="3"/>
                  </a:lnTo>
                  <a:lnTo>
                    <a:pt x="173" y="3"/>
                  </a:lnTo>
                  <a:lnTo>
                    <a:pt x="173" y="6"/>
                  </a:lnTo>
                  <a:lnTo>
                    <a:pt x="176" y="6"/>
                  </a:lnTo>
                  <a:lnTo>
                    <a:pt x="179" y="6"/>
                  </a:lnTo>
                  <a:lnTo>
                    <a:pt x="182" y="6"/>
                  </a:lnTo>
                  <a:lnTo>
                    <a:pt x="182" y="9"/>
                  </a:lnTo>
                  <a:lnTo>
                    <a:pt x="185" y="9"/>
                  </a:lnTo>
                  <a:lnTo>
                    <a:pt x="188" y="9"/>
                  </a:lnTo>
                  <a:lnTo>
                    <a:pt x="188" y="12"/>
                  </a:lnTo>
                  <a:lnTo>
                    <a:pt x="191" y="12"/>
                  </a:lnTo>
                  <a:lnTo>
                    <a:pt x="194" y="14"/>
                  </a:lnTo>
                  <a:lnTo>
                    <a:pt x="191" y="14"/>
                  </a:lnTo>
                  <a:lnTo>
                    <a:pt x="191" y="17"/>
                  </a:lnTo>
                  <a:lnTo>
                    <a:pt x="194" y="17"/>
                  </a:lnTo>
                  <a:lnTo>
                    <a:pt x="194" y="20"/>
                  </a:lnTo>
                  <a:lnTo>
                    <a:pt x="194" y="23"/>
                  </a:lnTo>
                  <a:lnTo>
                    <a:pt x="194" y="20"/>
                  </a:lnTo>
                  <a:lnTo>
                    <a:pt x="194" y="23"/>
                  </a:lnTo>
                  <a:lnTo>
                    <a:pt x="197" y="23"/>
                  </a:lnTo>
                  <a:lnTo>
                    <a:pt x="197" y="26"/>
                  </a:lnTo>
                  <a:lnTo>
                    <a:pt x="200" y="26"/>
                  </a:lnTo>
                  <a:lnTo>
                    <a:pt x="200" y="29"/>
                  </a:lnTo>
                  <a:lnTo>
                    <a:pt x="197" y="29"/>
                  </a:lnTo>
                  <a:lnTo>
                    <a:pt x="197" y="32"/>
                  </a:lnTo>
                  <a:lnTo>
                    <a:pt x="200" y="32"/>
                  </a:lnTo>
                  <a:lnTo>
                    <a:pt x="200" y="35"/>
                  </a:lnTo>
                  <a:lnTo>
                    <a:pt x="202" y="38"/>
                  </a:lnTo>
                  <a:lnTo>
                    <a:pt x="202" y="41"/>
                  </a:lnTo>
                  <a:lnTo>
                    <a:pt x="202" y="44"/>
                  </a:lnTo>
                  <a:lnTo>
                    <a:pt x="202" y="41"/>
                  </a:lnTo>
                  <a:lnTo>
                    <a:pt x="205" y="41"/>
                  </a:lnTo>
                  <a:lnTo>
                    <a:pt x="202" y="41"/>
                  </a:lnTo>
                  <a:lnTo>
                    <a:pt x="205" y="41"/>
                  </a:lnTo>
                  <a:lnTo>
                    <a:pt x="205" y="38"/>
                  </a:lnTo>
                  <a:lnTo>
                    <a:pt x="205" y="35"/>
                  </a:lnTo>
                  <a:lnTo>
                    <a:pt x="205" y="32"/>
                  </a:lnTo>
                  <a:lnTo>
                    <a:pt x="205" y="29"/>
                  </a:lnTo>
                  <a:lnTo>
                    <a:pt x="208" y="29"/>
                  </a:lnTo>
                  <a:lnTo>
                    <a:pt x="208" y="26"/>
                  </a:lnTo>
                  <a:lnTo>
                    <a:pt x="208" y="23"/>
                  </a:lnTo>
                  <a:lnTo>
                    <a:pt x="211" y="23"/>
                  </a:lnTo>
                  <a:lnTo>
                    <a:pt x="211" y="20"/>
                  </a:lnTo>
                  <a:lnTo>
                    <a:pt x="211" y="17"/>
                  </a:lnTo>
                  <a:lnTo>
                    <a:pt x="214" y="17"/>
                  </a:lnTo>
                  <a:lnTo>
                    <a:pt x="214" y="14"/>
                  </a:lnTo>
                  <a:lnTo>
                    <a:pt x="214" y="12"/>
                  </a:lnTo>
                  <a:lnTo>
                    <a:pt x="217" y="12"/>
                  </a:lnTo>
                  <a:lnTo>
                    <a:pt x="217" y="9"/>
                  </a:lnTo>
                  <a:lnTo>
                    <a:pt x="217" y="6"/>
                  </a:lnTo>
                  <a:lnTo>
                    <a:pt x="217" y="3"/>
                  </a:lnTo>
                  <a:lnTo>
                    <a:pt x="220" y="3"/>
                  </a:lnTo>
                  <a:lnTo>
                    <a:pt x="220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2" y="3"/>
                  </a:lnTo>
                  <a:lnTo>
                    <a:pt x="235" y="0"/>
                  </a:lnTo>
                  <a:lnTo>
                    <a:pt x="238" y="0"/>
                  </a:lnTo>
                  <a:lnTo>
                    <a:pt x="241" y="0"/>
                  </a:lnTo>
                  <a:lnTo>
                    <a:pt x="244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5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3" y="0"/>
                  </a:lnTo>
                  <a:lnTo>
                    <a:pt x="276" y="0"/>
                  </a:lnTo>
                  <a:lnTo>
                    <a:pt x="276" y="3"/>
                  </a:lnTo>
                  <a:lnTo>
                    <a:pt x="276" y="6"/>
                  </a:lnTo>
                  <a:lnTo>
                    <a:pt x="276" y="9"/>
                  </a:lnTo>
                  <a:lnTo>
                    <a:pt x="279" y="9"/>
                  </a:lnTo>
                  <a:lnTo>
                    <a:pt x="282" y="9"/>
                  </a:lnTo>
                  <a:lnTo>
                    <a:pt x="282" y="12"/>
                  </a:lnTo>
                  <a:lnTo>
                    <a:pt x="285" y="12"/>
                  </a:lnTo>
                  <a:lnTo>
                    <a:pt x="285" y="14"/>
                  </a:lnTo>
                  <a:lnTo>
                    <a:pt x="285" y="12"/>
                  </a:lnTo>
                  <a:lnTo>
                    <a:pt x="285" y="14"/>
                  </a:lnTo>
                  <a:lnTo>
                    <a:pt x="285" y="17"/>
                  </a:lnTo>
                  <a:lnTo>
                    <a:pt x="288" y="17"/>
                  </a:lnTo>
                  <a:lnTo>
                    <a:pt x="291" y="20"/>
                  </a:lnTo>
                  <a:lnTo>
                    <a:pt x="293" y="20"/>
                  </a:lnTo>
                  <a:lnTo>
                    <a:pt x="293" y="23"/>
                  </a:lnTo>
                  <a:lnTo>
                    <a:pt x="293" y="20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9" y="23"/>
                  </a:lnTo>
                  <a:lnTo>
                    <a:pt x="299" y="26"/>
                  </a:lnTo>
                  <a:lnTo>
                    <a:pt x="299" y="29"/>
                  </a:lnTo>
                  <a:lnTo>
                    <a:pt x="299" y="32"/>
                  </a:lnTo>
                  <a:lnTo>
                    <a:pt x="299" y="35"/>
                  </a:lnTo>
                  <a:lnTo>
                    <a:pt x="296" y="38"/>
                  </a:lnTo>
                  <a:lnTo>
                    <a:pt x="296" y="41"/>
                  </a:lnTo>
                  <a:lnTo>
                    <a:pt x="296" y="44"/>
                  </a:lnTo>
                  <a:lnTo>
                    <a:pt x="296" y="47"/>
                  </a:lnTo>
                  <a:lnTo>
                    <a:pt x="296" y="50"/>
                  </a:lnTo>
                  <a:lnTo>
                    <a:pt x="296" y="53"/>
                  </a:lnTo>
                  <a:lnTo>
                    <a:pt x="296" y="55"/>
                  </a:lnTo>
                  <a:lnTo>
                    <a:pt x="296" y="58"/>
                  </a:lnTo>
                  <a:lnTo>
                    <a:pt x="296" y="61"/>
                  </a:lnTo>
                  <a:lnTo>
                    <a:pt x="296" y="64"/>
                  </a:lnTo>
                  <a:lnTo>
                    <a:pt x="296" y="67"/>
                  </a:lnTo>
                  <a:lnTo>
                    <a:pt x="296" y="70"/>
                  </a:lnTo>
                  <a:lnTo>
                    <a:pt x="296" y="73"/>
                  </a:lnTo>
                  <a:lnTo>
                    <a:pt x="296" y="76"/>
                  </a:lnTo>
                  <a:lnTo>
                    <a:pt x="296" y="79"/>
                  </a:lnTo>
                  <a:lnTo>
                    <a:pt x="296" y="82"/>
                  </a:lnTo>
                  <a:lnTo>
                    <a:pt x="296" y="85"/>
                  </a:lnTo>
                  <a:lnTo>
                    <a:pt x="296" y="88"/>
                  </a:lnTo>
                  <a:lnTo>
                    <a:pt x="296" y="91"/>
                  </a:lnTo>
                  <a:lnTo>
                    <a:pt x="296" y="94"/>
                  </a:lnTo>
                  <a:lnTo>
                    <a:pt x="296" y="97"/>
                  </a:lnTo>
                  <a:lnTo>
                    <a:pt x="296" y="99"/>
                  </a:lnTo>
                  <a:lnTo>
                    <a:pt x="296" y="102"/>
                  </a:lnTo>
                  <a:lnTo>
                    <a:pt x="296" y="105"/>
                  </a:lnTo>
                  <a:lnTo>
                    <a:pt x="296" y="108"/>
                  </a:lnTo>
                  <a:lnTo>
                    <a:pt x="296" y="111"/>
                  </a:lnTo>
                  <a:lnTo>
                    <a:pt x="296" y="114"/>
                  </a:lnTo>
                  <a:lnTo>
                    <a:pt x="296" y="117"/>
                  </a:lnTo>
                  <a:lnTo>
                    <a:pt x="296" y="120"/>
                  </a:lnTo>
                  <a:lnTo>
                    <a:pt x="296" y="123"/>
                  </a:lnTo>
                  <a:lnTo>
                    <a:pt x="296" y="126"/>
                  </a:lnTo>
                  <a:lnTo>
                    <a:pt x="293" y="126"/>
                  </a:lnTo>
                  <a:lnTo>
                    <a:pt x="293" y="129"/>
                  </a:lnTo>
                  <a:lnTo>
                    <a:pt x="291" y="129"/>
                  </a:lnTo>
                  <a:lnTo>
                    <a:pt x="291" y="132"/>
                  </a:lnTo>
                  <a:lnTo>
                    <a:pt x="288" y="132"/>
                  </a:lnTo>
                  <a:lnTo>
                    <a:pt x="288" y="135"/>
                  </a:lnTo>
                  <a:lnTo>
                    <a:pt x="285" y="138"/>
                  </a:lnTo>
                  <a:lnTo>
                    <a:pt x="285" y="141"/>
                  </a:lnTo>
                  <a:lnTo>
                    <a:pt x="282" y="141"/>
                  </a:lnTo>
                  <a:lnTo>
                    <a:pt x="282" y="143"/>
                  </a:lnTo>
                  <a:lnTo>
                    <a:pt x="279" y="143"/>
                  </a:lnTo>
                  <a:lnTo>
                    <a:pt x="279" y="146"/>
                  </a:lnTo>
                  <a:lnTo>
                    <a:pt x="276" y="146"/>
                  </a:lnTo>
                  <a:lnTo>
                    <a:pt x="276" y="149"/>
                  </a:lnTo>
                  <a:lnTo>
                    <a:pt x="273" y="149"/>
                  </a:lnTo>
                  <a:lnTo>
                    <a:pt x="273" y="152"/>
                  </a:lnTo>
                  <a:lnTo>
                    <a:pt x="270" y="155"/>
                  </a:lnTo>
                  <a:lnTo>
                    <a:pt x="267" y="158"/>
                  </a:lnTo>
                  <a:lnTo>
                    <a:pt x="264" y="161"/>
                  </a:lnTo>
                  <a:lnTo>
                    <a:pt x="264" y="164"/>
                  </a:lnTo>
                  <a:lnTo>
                    <a:pt x="261" y="164"/>
                  </a:lnTo>
                  <a:lnTo>
                    <a:pt x="261" y="167"/>
                  </a:lnTo>
                  <a:lnTo>
                    <a:pt x="258" y="167"/>
                  </a:lnTo>
                  <a:lnTo>
                    <a:pt x="258" y="170"/>
                  </a:lnTo>
                  <a:lnTo>
                    <a:pt x="255" y="173"/>
                  </a:lnTo>
                  <a:lnTo>
                    <a:pt x="252" y="176"/>
                  </a:lnTo>
                  <a:lnTo>
                    <a:pt x="252" y="179"/>
                  </a:lnTo>
                  <a:lnTo>
                    <a:pt x="249" y="179"/>
                  </a:lnTo>
                  <a:lnTo>
                    <a:pt x="246" y="182"/>
                  </a:lnTo>
                  <a:lnTo>
                    <a:pt x="246" y="185"/>
                  </a:lnTo>
                  <a:lnTo>
                    <a:pt x="244" y="187"/>
                  </a:lnTo>
                  <a:lnTo>
                    <a:pt x="244" y="190"/>
                  </a:lnTo>
                  <a:lnTo>
                    <a:pt x="241" y="190"/>
                  </a:lnTo>
                  <a:lnTo>
                    <a:pt x="238" y="190"/>
                  </a:lnTo>
                  <a:lnTo>
                    <a:pt x="235" y="190"/>
                  </a:lnTo>
                  <a:lnTo>
                    <a:pt x="232" y="190"/>
                  </a:lnTo>
                  <a:lnTo>
                    <a:pt x="229" y="190"/>
                  </a:lnTo>
                  <a:lnTo>
                    <a:pt x="226" y="190"/>
                  </a:lnTo>
                  <a:lnTo>
                    <a:pt x="223" y="190"/>
                  </a:lnTo>
                  <a:lnTo>
                    <a:pt x="220" y="190"/>
                  </a:lnTo>
                  <a:lnTo>
                    <a:pt x="217" y="190"/>
                  </a:lnTo>
                  <a:lnTo>
                    <a:pt x="214" y="190"/>
                  </a:lnTo>
                  <a:lnTo>
                    <a:pt x="214" y="193"/>
                  </a:lnTo>
                  <a:lnTo>
                    <a:pt x="211" y="193"/>
                  </a:lnTo>
                  <a:lnTo>
                    <a:pt x="208" y="193"/>
                  </a:lnTo>
                  <a:lnTo>
                    <a:pt x="205" y="193"/>
                  </a:lnTo>
                  <a:lnTo>
                    <a:pt x="202" y="190"/>
                  </a:lnTo>
                  <a:lnTo>
                    <a:pt x="202" y="193"/>
                  </a:lnTo>
                  <a:lnTo>
                    <a:pt x="200" y="196"/>
                  </a:lnTo>
                  <a:lnTo>
                    <a:pt x="200" y="199"/>
                  </a:lnTo>
                  <a:lnTo>
                    <a:pt x="200" y="202"/>
                  </a:lnTo>
                  <a:lnTo>
                    <a:pt x="197" y="202"/>
                  </a:lnTo>
                  <a:lnTo>
                    <a:pt x="197" y="205"/>
                  </a:lnTo>
                  <a:lnTo>
                    <a:pt x="197" y="208"/>
                  </a:lnTo>
                  <a:lnTo>
                    <a:pt x="194" y="208"/>
                  </a:lnTo>
                  <a:lnTo>
                    <a:pt x="194" y="211"/>
                  </a:lnTo>
                  <a:lnTo>
                    <a:pt x="197" y="211"/>
                  </a:lnTo>
                  <a:lnTo>
                    <a:pt x="194" y="214"/>
                  </a:lnTo>
                  <a:lnTo>
                    <a:pt x="194" y="217"/>
                  </a:lnTo>
                  <a:lnTo>
                    <a:pt x="191" y="217"/>
                  </a:lnTo>
                  <a:lnTo>
                    <a:pt x="188" y="217"/>
                  </a:lnTo>
                  <a:lnTo>
                    <a:pt x="185" y="217"/>
                  </a:lnTo>
                  <a:lnTo>
                    <a:pt x="182" y="217"/>
                  </a:lnTo>
                  <a:lnTo>
                    <a:pt x="179" y="217"/>
                  </a:lnTo>
                  <a:lnTo>
                    <a:pt x="176" y="217"/>
                  </a:lnTo>
                  <a:lnTo>
                    <a:pt x="176" y="220"/>
                  </a:lnTo>
                  <a:lnTo>
                    <a:pt x="173" y="220"/>
                  </a:lnTo>
                  <a:lnTo>
                    <a:pt x="170" y="220"/>
                  </a:lnTo>
                  <a:lnTo>
                    <a:pt x="170" y="217"/>
                  </a:lnTo>
                  <a:lnTo>
                    <a:pt x="167" y="217"/>
                  </a:lnTo>
                  <a:lnTo>
                    <a:pt x="164" y="217"/>
                  </a:lnTo>
                  <a:lnTo>
                    <a:pt x="161" y="217"/>
                  </a:lnTo>
                  <a:lnTo>
                    <a:pt x="158" y="217"/>
                  </a:lnTo>
                  <a:lnTo>
                    <a:pt x="156" y="217"/>
                  </a:lnTo>
                  <a:lnTo>
                    <a:pt x="156" y="214"/>
                  </a:lnTo>
                  <a:lnTo>
                    <a:pt x="156" y="211"/>
                  </a:lnTo>
                  <a:lnTo>
                    <a:pt x="156" y="208"/>
                  </a:lnTo>
                  <a:lnTo>
                    <a:pt x="153" y="208"/>
                  </a:lnTo>
                  <a:lnTo>
                    <a:pt x="153" y="211"/>
                  </a:lnTo>
                  <a:lnTo>
                    <a:pt x="150" y="211"/>
                  </a:lnTo>
                  <a:lnTo>
                    <a:pt x="147" y="211"/>
                  </a:lnTo>
                  <a:lnTo>
                    <a:pt x="144" y="211"/>
                  </a:lnTo>
                  <a:lnTo>
                    <a:pt x="141" y="211"/>
                  </a:lnTo>
                  <a:lnTo>
                    <a:pt x="138" y="211"/>
                  </a:lnTo>
                  <a:lnTo>
                    <a:pt x="138" y="214"/>
                  </a:lnTo>
                  <a:lnTo>
                    <a:pt x="138" y="217"/>
                  </a:lnTo>
                  <a:lnTo>
                    <a:pt x="135" y="217"/>
                  </a:lnTo>
                  <a:lnTo>
                    <a:pt x="138" y="217"/>
                  </a:lnTo>
                  <a:lnTo>
                    <a:pt x="135" y="220"/>
                  </a:lnTo>
                  <a:lnTo>
                    <a:pt x="135" y="223"/>
                  </a:lnTo>
                  <a:lnTo>
                    <a:pt x="132" y="223"/>
                  </a:lnTo>
                  <a:lnTo>
                    <a:pt x="129" y="223"/>
                  </a:lnTo>
                  <a:lnTo>
                    <a:pt x="129" y="220"/>
                  </a:lnTo>
                  <a:lnTo>
                    <a:pt x="126" y="220"/>
                  </a:lnTo>
                  <a:lnTo>
                    <a:pt x="123" y="220"/>
                  </a:lnTo>
                  <a:lnTo>
                    <a:pt x="120" y="217"/>
                  </a:lnTo>
                  <a:lnTo>
                    <a:pt x="117" y="217"/>
                  </a:lnTo>
                  <a:lnTo>
                    <a:pt x="117" y="214"/>
                  </a:lnTo>
                  <a:lnTo>
                    <a:pt x="114" y="214"/>
                  </a:lnTo>
                  <a:lnTo>
                    <a:pt x="114" y="211"/>
                  </a:lnTo>
                  <a:lnTo>
                    <a:pt x="114" y="214"/>
                  </a:lnTo>
                  <a:lnTo>
                    <a:pt x="114" y="211"/>
                  </a:lnTo>
                  <a:lnTo>
                    <a:pt x="114" y="214"/>
                  </a:lnTo>
                  <a:lnTo>
                    <a:pt x="112" y="214"/>
                  </a:lnTo>
                  <a:lnTo>
                    <a:pt x="109" y="214"/>
                  </a:lnTo>
                  <a:lnTo>
                    <a:pt x="109" y="217"/>
                  </a:lnTo>
                  <a:lnTo>
                    <a:pt x="109" y="220"/>
                  </a:lnTo>
                  <a:lnTo>
                    <a:pt x="106" y="220"/>
                  </a:lnTo>
                  <a:lnTo>
                    <a:pt x="106" y="223"/>
                  </a:lnTo>
                  <a:lnTo>
                    <a:pt x="106" y="226"/>
                  </a:lnTo>
                  <a:lnTo>
                    <a:pt x="103" y="226"/>
                  </a:lnTo>
                  <a:lnTo>
                    <a:pt x="100" y="226"/>
                  </a:lnTo>
                  <a:lnTo>
                    <a:pt x="100" y="223"/>
                  </a:lnTo>
                  <a:lnTo>
                    <a:pt x="100" y="220"/>
                  </a:lnTo>
                  <a:lnTo>
                    <a:pt x="97" y="220"/>
                  </a:lnTo>
                  <a:lnTo>
                    <a:pt x="97" y="217"/>
                  </a:lnTo>
                  <a:lnTo>
                    <a:pt x="94" y="217"/>
                  </a:lnTo>
                  <a:lnTo>
                    <a:pt x="94" y="214"/>
                  </a:lnTo>
                  <a:lnTo>
                    <a:pt x="94" y="211"/>
                  </a:lnTo>
                  <a:lnTo>
                    <a:pt x="91" y="211"/>
                  </a:lnTo>
                  <a:lnTo>
                    <a:pt x="91" y="208"/>
                  </a:lnTo>
                  <a:lnTo>
                    <a:pt x="91" y="205"/>
                  </a:lnTo>
                  <a:lnTo>
                    <a:pt x="88" y="205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5" y="199"/>
                  </a:lnTo>
                  <a:lnTo>
                    <a:pt x="85" y="196"/>
                  </a:lnTo>
                  <a:lnTo>
                    <a:pt x="85" y="193"/>
                  </a:lnTo>
                  <a:lnTo>
                    <a:pt x="85" y="190"/>
                  </a:lnTo>
                  <a:lnTo>
                    <a:pt x="88" y="190"/>
                  </a:lnTo>
                  <a:lnTo>
                    <a:pt x="91" y="190"/>
                  </a:lnTo>
                  <a:lnTo>
                    <a:pt x="91" y="187"/>
                  </a:lnTo>
                  <a:lnTo>
                    <a:pt x="94" y="187"/>
                  </a:lnTo>
                  <a:lnTo>
                    <a:pt x="97" y="187"/>
                  </a:lnTo>
                  <a:lnTo>
                    <a:pt x="97" y="185"/>
                  </a:lnTo>
                  <a:lnTo>
                    <a:pt x="97" y="182"/>
                  </a:lnTo>
                  <a:lnTo>
                    <a:pt x="97" y="179"/>
                  </a:lnTo>
                  <a:lnTo>
                    <a:pt x="97" y="176"/>
                  </a:lnTo>
                  <a:lnTo>
                    <a:pt x="97" y="173"/>
                  </a:lnTo>
                  <a:lnTo>
                    <a:pt x="97" y="170"/>
                  </a:lnTo>
                  <a:lnTo>
                    <a:pt x="97" y="167"/>
                  </a:lnTo>
                  <a:lnTo>
                    <a:pt x="94" y="167"/>
                  </a:lnTo>
                  <a:lnTo>
                    <a:pt x="91" y="167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79" y="167"/>
                  </a:lnTo>
                  <a:lnTo>
                    <a:pt x="76" y="167"/>
                  </a:lnTo>
                  <a:lnTo>
                    <a:pt x="73" y="167"/>
                  </a:lnTo>
                  <a:lnTo>
                    <a:pt x="70" y="167"/>
                  </a:lnTo>
                  <a:lnTo>
                    <a:pt x="68" y="167"/>
                  </a:lnTo>
                  <a:lnTo>
                    <a:pt x="62" y="167"/>
                  </a:lnTo>
                  <a:lnTo>
                    <a:pt x="59" y="167"/>
                  </a:lnTo>
                  <a:lnTo>
                    <a:pt x="56" y="167"/>
                  </a:lnTo>
                  <a:lnTo>
                    <a:pt x="53" y="167"/>
                  </a:lnTo>
                  <a:lnTo>
                    <a:pt x="50" y="167"/>
                  </a:lnTo>
                  <a:lnTo>
                    <a:pt x="47" y="167"/>
                  </a:lnTo>
                  <a:lnTo>
                    <a:pt x="44" y="167"/>
                  </a:lnTo>
                  <a:lnTo>
                    <a:pt x="41" y="167"/>
                  </a:lnTo>
                  <a:lnTo>
                    <a:pt x="38" y="167"/>
                  </a:lnTo>
                  <a:lnTo>
                    <a:pt x="35" y="167"/>
                  </a:lnTo>
                  <a:lnTo>
                    <a:pt x="32" y="167"/>
                  </a:lnTo>
                  <a:lnTo>
                    <a:pt x="29" y="167"/>
                  </a:lnTo>
                  <a:lnTo>
                    <a:pt x="26" y="167"/>
                  </a:lnTo>
                  <a:lnTo>
                    <a:pt x="24" y="167"/>
                  </a:lnTo>
                  <a:lnTo>
                    <a:pt x="21" y="164"/>
                  </a:lnTo>
                  <a:lnTo>
                    <a:pt x="18" y="164"/>
                  </a:lnTo>
                  <a:lnTo>
                    <a:pt x="15" y="164"/>
                  </a:lnTo>
                  <a:lnTo>
                    <a:pt x="12" y="164"/>
                  </a:lnTo>
                  <a:lnTo>
                    <a:pt x="9" y="164"/>
                  </a:lnTo>
                  <a:lnTo>
                    <a:pt x="3" y="161"/>
                  </a:lnTo>
                  <a:lnTo>
                    <a:pt x="6" y="161"/>
                  </a:lnTo>
                  <a:lnTo>
                    <a:pt x="9" y="161"/>
                  </a:lnTo>
                  <a:lnTo>
                    <a:pt x="12" y="161"/>
                  </a:lnTo>
                  <a:lnTo>
                    <a:pt x="12" y="158"/>
                  </a:lnTo>
                  <a:lnTo>
                    <a:pt x="9" y="158"/>
                  </a:lnTo>
                  <a:lnTo>
                    <a:pt x="9" y="155"/>
                  </a:lnTo>
                  <a:lnTo>
                    <a:pt x="6" y="152"/>
                  </a:lnTo>
                  <a:lnTo>
                    <a:pt x="6" y="149"/>
                  </a:lnTo>
                  <a:lnTo>
                    <a:pt x="3" y="146"/>
                  </a:lnTo>
                  <a:lnTo>
                    <a:pt x="0" y="146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3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6" y="135"/>
                  </a:lnTo>
                  <a:lnTo>
                    <a:pt x="6" y="132"/>
                  </a:lnTo>
                  <a:lnTo>
                    <a:pt x="9" y="132"/>
                  </a:lnTo>
                  <a:lnTo>
                    <a:pt x="9" y="129"/>
                  </a:lnTo>
                  <a:lnTo>
                    <a:pt x="9" y="126"/>
                  </a:lnTo>
                  <a:lnTo>
                    <a:pt x="12" y="126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5" y="126"/>
                  </a:lnTo>
                  <a:lnTo>
                    <a:pt x="15" y="123"/>
                  </a:lnTo>
                  <a:lnTo>
                    <a:pt x="18" y="123"/>
                  </a:lnTo>
                  <a:lnTo>
                    <a:pt x="18" y="120"/>
                  </a:lnTo>
                  <a:lnTo>
                    <a:pt x="21" y="120"/>
                  </a:lnTo>
                  <a:lnTo>
                    <a:pt x="24" y="120"/>
                  </a:lnTo>
                  <a:lnTo>
                    <a:pt x="26" y="117"/>
                  </a:lnTo>
                  <a:lnTo>
                    <a:pt x="29" y="117"/>
                  </a:lnTo>
                  <a:lnTo>
                    <a:pt x="32" y="114"/>
                  </a:lnTo>
                  <a:lnTo>
                    <a:pt x="35" y="114"/>
                  </a:lnTo>
                  <a:lnTo>
                    <a:pt x="38" y="114"/>
                  </a:lnTo>
                  <a:lnTo>
                    <a:pt x="38" y="111"/>
                  </a:lnTo>
                  <a:lnTo>
                    <a:pt x="41" y="111"/>
                  </a:lnTo>
                  <a:lnTo>
                    <a:pt x="44" y="111"/>
                  </a:lnTo>
                  <a:lnTo>
                    <a:pt x="47" y="108"/>
                  </a:lnTo>
                  <a:lnTo>
                    <a:pt x="50" y="108"/>
                  </a:lnTo>
                  <a:lnTo>
                    <a:pt x="53" y="105"/>
                  </a:lnTo>
                  <a:lnTo>
                    <a:pt x="56" y="105"/>
                  </a:lnTo>
                  <a:lnTo>
                    <a:pt x="59" y="105"/>
                  </a:lnTo>
                  <a:lnTo>
                    <a:pt x="59" y="102"/>
                  </a:lnTo>
                  <a:lnTo>
                    <a:pt x="59" y="99"/>
                  </a:lnTo>
                  <a:lnTo>
                    <a:pt x="62" y="97"/>
                  </a:lnTo>
                  <a:lnTo>
                    <a:pt x="62" y="94"/>
                  </a:lnTo>
                  <a:lnTo>
                    <a:pt x="62" y="91"/>
                  </a:lnTo>
                  <a:lnTo>
                    <a:pt x="65" y="88"/>
                  </a:lnTo>
                  <a:lnTo>
                    <a:pt x="65" y="85"/>
                  </a:lnTo>
                  <a:lnTo>
                    <a:pt x="65" y="88"/>
                  </a:lnTo>
                  <a:lnTo>
                    <a:pt x="68" y="88"/>
                  </a:lnTo>
                  <a:lnTo>
                    <a:pt x="68" y="91"/>
                  </a:lnTo>
                  <a:lnTo>
                    <a:pt x="70" y="91"/>
                  </a:lnTo>
                  <a:lnTo>
                    <a:pt x="70" y="94"/>
                  </a:lnTo>
                  <a:lnTo>
                    <a:pt x="73" y="94"/>
                  </a:lnTo>
                  <a:lnTo>
                    <a:pt x="73" y="97"/>
                  </a:lnTo>
                  <a:lnTo>
                    <a:pt x="73" y="99"/>
                  </a:lnTo>
                  <a:lnTo>
                    <a:pt x="76" y="99"/>
                  </a:lnTo>
                  <a:lnTo>
                    <a:pt x="76" y="102"/>
                  </a:lnTo>
                  <a:lnTo>
                    <a:pt x="79" y="102"/>
                  </a:lnTo>
                  <a:lnTo>
                    <a:pt x="82" y="102"/>
                  </a:lnTo>
                  <a:lnTo>
                    <a:pt x="82" y="105"/>
                  </a:lnTo>
                  <a:lnTo>
                    <a:pt x="85" y="105"/>
                  </a:lnTo>
                  <a:lnTo>
                    <a:pt x="88" y="105"/>
                  </a:lnTo>
                  <a:lnTo>
                    <a:pt x="88" y="108"/>
                  </a:lnTo>
                  <a:lnTo>
                    <a:pt x="91" y="108"/>
                  </a:lnTo>
                  <a:lnTo>
                    <a:pt x="91" y="111"/>
                  </a:lnTo>
                  <a:lnTo>
                    <a:pt x="94" y="111"/>
                  </a:lnTo>
                  <a:lnTo>
                    <a:pt x="97" y="111"/>
                  </a:lnTo>
                  <a:lnTo>
                    <a:pt x="100" y="111"/>
                  </a:lnTo>
                  <a:lnTo>
                    <a:pt x="103" y="111"/>
                  </a:lnTo>
                  <a:lnTo>
                    <a:pt x="103" y="108"/>
                  </a:lnTo>
                  <a:lnTo>
                    <a:pt x="103" y="105"/>
                  </a:lnTo>
                  <a:lnTo>
                    <a:pt x="106" y="105"/>
                  </a:lnTo>
                  <a:lnTo>
                    <a:pt x="103" y="105"/>
                  </a:lnTo>
                  <a:lnTo>
                    <a:pt x="106" y="105"/>
                  </a:lnTo>
                  <a:lnTo>
                    <a:pt x="106" y="102"/>
                  </a:lnTo>
                  <a:lnTo>
                    <a:pt x="106" y="99"/>
                  </a:lnTo>
                  <a:lnTo>
                    <a:pt x="106" y="97"/>
                  </a:lnTo>
                  <a:lnTo>
                    <a:pt x="106" y="94"/>
                  </a:lnTo>
                  <a:lnTo>
                    <a:pt x="106" y="91"/>
                  </a:lnTo>
                  <a:lnTo>
                    <a:pt x="106" y="88"/>
                  </a:lnTo>
                  <a:lnTo>
                    <a:pt x="106" y="85"/>
                  </a:lnTo>
                  <a:lnTo>
                    <a:pt x="106" y="82"/>
                  </a:lnTo>
                  <a:lnTo>
                    <a:pt x="103" y="79"/>
                  </a:lnTo>
                  <a:lnTo>
                    <a:pt x="103" y="76"/>
                  </a:lnTo>
                  <a:lnTo>
                    <a:pt x="103" y="73"/>
                  </a:lnTo>
                  <a:lnTo>
                    <a:pt x="106" y="73"/>
                  </a:lnTo>
                  <a:lnTo>
                    <a:pt x="106" y="70"/>
                  </a:lnTo>
                  <a:lnTo>
                    <a:pt x="109" y="70"/>
                  </a:lnTo>
                  <a:lnTo>
                    <a:pt x="112" y="70"/>
                  </a:lnTo>
                  <a:lnTo>
                    <a:pt x="112" y="73"/>
                  </a:lnTo>
                  <a:lnTo>
                    <a:pt x="114" y="73"/>
                  </a:lnTo>
                  <a:lnTo>
                    <a:pt x="117" y="73"/>
                  </a:lnTo>
                  <a:lnTo>
                    <a:pt x="117" y="76"/>
                  </a:lnTo>
                  <a:lnTo>
                    <a:pt x="120" y="76"/>
                  </a:lnTo>
                  <a:lnTo>
                    <a:pt x="123" y="76"/>
                  </a:lnTo>
                  <a:lnTo>
                    <a:pt x="123" y="79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23" y="88"/>
                  </a:lnTo>
                  <a:lnTo>
                    <a:pt x="123" y="91"/>
                  </a:lnTo>
                  <a:lnTo>
                    <a:pt x="120" y="91"/>
                  </a:lnTo>
                  <a:lnTo>
                    <a:pt x="120" y="94"/>
                  </a:lnTo>
                  <a:lnTo>
                    <a:pt x="120" y="97"/>
                  </a:lnTo>
                  <a:lnTo>
                    <a:pt x="123" y="97"/>
                  </a:lnTo>
                  <a:lnTo>
                    <a:pt x="123" y="99"/>
                  </a:lnTo>
                  <a:lnTo>
                    <a:pt x="126" y="99"/>
                  </a:lnTo>
                  <a:lnTo>
                    <a:pt x="129" y="99"/>
                  </a:lnTo>
                  <a:lnTo>
                    <a:pt x="129" y="102"/>
                  </a:lnTo>
                  <a:lnTo>
                    <a:pt x="132" y="102"/>
                  </a:lnTo>
                  <a:lnTo>
                    <a:pt x="132" y="105"/>
                  </a:lnTo>
                  <a:lnTo>
                    <a:pt x="132" y="108"/>
                  </a:lnTo>
                  <a:lnTo>
                    <a:pt x="135" y="108"/>
                  </a:lnTo>
                  <a:lnTo>
                    <a:pt x="135" y="111"/>
                  </a:lnTo>
                  <a:lnTo>
                    <a:pt x="135" y="114"/>
                  </a:lnTo>
                  <a:lnTo>
                    <a:pt x="138" y="114"/>
                  </a:lnTo>
                  <a:lnTo>
                    <a:pt x="138" y="117"/>
                  </a:lnTo>
                  <a:lnTo>
                    <a:pt x="141" y="120"/>
                  </a:lnTo>
                  <a:lnTo>
                    <a:pt x="141" y="123"/>
                  </a:lnTo>
                  <a:lnTo>
                    <a:pt x="144" y="123"/>
                  </a:lnTo>
                  <a:lnTo>
                    <a:pt x="144" y="126"/>
                  </a:lnTo>
                  <a:lnTo>
                    <a:pt x="147" y="126"/>
                  </a:lnTo>
                  <a:lnTo>
                    <a:pt x="147" y="123"/>
                  </a:lnTo>
                  <a:lnTo>
                    <a:pt x="147" y="126"/>
                  </a:lnTo>
                  <a:lnTo>
                    <a:pt x="150" y="126"/>
                  </a:lnTo>
                  <a:lnTo>
                    <a:pt x="153" y="126"/>
                  </a:lnTo>
                  <a:lnTo>
                    <a:pt x="153" y="129"/>
                  </a:lnTo>
                  <a:lnTo>
                    <a:pt x="156" y="129"/>
                  </a:lnTo>
                  <a:lnTo>
                    <a:pt x="158" y="129"/>
                  </a:lnTo>
                  <a:lnTo>
                    <a:pt x="158" y="126"/>
                  </a:lnTo>
                  <a:lnTo>
                    <a:pt x="161" y="126"/>
                  </a:lnTo>
                  <a:lnTo>
                    <a:pt x="161" y="129"/>
                  </a:lnTo>
                  <a:lnTo>
                    <a:pt x="164" y="129"/>
                  </a:lnTo>
                  <a:lnTo>
                    <a:pt x="164" y="132"/>
                  </a:lnTo>
                  <a:lnTo>
                    <a:pt x="167" y="132"/>
                  </a:lnTo>
                  <a:lnTo>
                    <a:pt x="170" y="132"/>
                  </a:lnTo>
                  <a:lnTo>
                    <a:pt x="173" y="132"/>
                  </a:lnTo>
                  <a:lnTo>
                    <a:pt x="176" y="132"/>
                  </a:lnTo>
                  <a:lnTo>
                    <a:pt x="176" y="129"/>
                  </a:lnTo>
                  <a:lnTo>
                    <a:pt x="176" y="126"/>
                  </a:lnTo>
                  <a:lnTo>
                    <a:pt x="179" y="126"/>
                  </a:lnTo>
                  <a:lnTo>
                    <a:pt x="179" y="129"/>
                  </a:lnTo>
                  <a:lnTo>
                    <a:pt x="182" y="129"/>
                  </a:lnTo>
                  <a:lnTo>
                    <a:pt x="182" y="132"/>
                  </a:lnTo>
                  <a:lnTo>
                    <a:pt x="185" y="132"/>
                  </a:lnTo>
                  <a:lnTo>
                    <a:pt x="185" y="135"/>
                  </a:lnTo>
                  <a:lnTo>
                    <a:pt x="188" y="135"/>
                  </a:lnTo>
                  <a:lnTo>
                    <a:pt x="188" y="132"/>
                  </a:lnTo>
                  <a:lnTo>
                    <a:pt x="191" y="132"/>
                  </a:lnTo>
                  <a:lnTo>
                    <a:pt x="191" y="129"/>
                  </a:lnTo>
                  <a:lnTo>
                    <a:pt x="194" y="129"/>
                  </a:lnTo>
                  <a:lnTo>
                    <a:pt x="194" y="126"/>
                  </a:lnTo>
                  <a:lnTo>
                    <a:pt x="197" y="126"/>
                  </a:lnTo>
                  <a:lnTo>
                    <a:pt x="200" y="123"/>
                  </a:lnTo>
                  <a:lnTo>
                    <a:pt x="200" y="126"/>
                  </a:lnTo>
                  <a:lnTo>
                    <a:pt x="202" y="126"/>
                  </a:lnTo>
                  <a:lnTo>
                    <a:pt x="202" y="123"/>
                  </a:lnTo>
                  <a:lnTo>
                    <a:pt x="205" y="123"/>
                  </a:lnTo>
                  <a:lnTo>
                    <a:pt x="205" y="120"/>
                  </a:lnTo>
                  <a:lnTo>
                    <a:pt x="205" y="117"/>
                  </a:lnTo>
                  <a:lnTo>
                    <a:pt x="208" y="117"/>
                  </a:lnTo>
                  <a:lnTo>
                    <a:pt x="208" y="114"/>
                  </a:lnTo>
                  <a:lnTo>
                    <a:pt x="208" y="111"/>
                  </a:lnTo>
                  <a:lnTo>
                    <a:pt x="208" y="108"/>
                  </a:lnTo>
                  <a:lnTo>
                    <a:pt x="208" y="105"/>
                  </a:lnTo>
                  <a:lnTo>
                    <a:pt x="208" y="102"/>
                  </a:lnTo>
                  <a:lnTo>
                    <a:pt x="208" y="99"/>
                  </a:lnTo>
                  <a:lnTo>
                    <a:pt x="208" y="97"/>
                  </a:lnTo>
                  <a:lnTo>
                    <a:pt x="208" y="94"/>
                  </a:lnTo>
                  <a:lnTo>
                    <a:pt x="208" y="91"/>
                  </a:lnTo>
                  <a:lnTo>
                    <a:pt x="208" y="88"/>
                  </a:lnTo>
                  <a:lnTo>
                    <a:pt x="208" y="85"/>
                  </a:lnTo>
                  <a:lnTo>
                    <a:pt x="208" y="82"/>
                  </a:lnTo>
                  <a:lnTo>
                    <a:pt x="208" y="79"/>
                  </a:lnTo>
                  <a:lnTo>
                    <a:pt x="208" y="76"/>
                  </a:lnTo>
                  <a:lnTo>
                    <a:pt x="205" y="76"/>
                  </a:lnTo>
                  <a:lnTo>
                    <a:pt x="202" y="76"/>
                  </a:lnTo>
                  <a:lnTo>
                    <a:pt x="200" y="76"/>
                  </a:lnTo>
                  <a:lnTo>
                    <a:pt x="200" y="79"/>
                  </a:lnTo>
                  <a:lnTo>
                    <a:pt x="200" y="82"/>
                  </a:lnTo>
                  <a:lnTo>
                    <a:pt x="197" y="82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640229" y="1961383"/>
              <a:ext cx="484013" cy="420305"/>
            </a:xfrm>
            <a:custGeom>
              <a:avLst/>
              <a:gdLst>
                <a:gd name="T0" fmla="*/ 2147483647 w 223"/>
                <a:gd name="T1" fmla="*/ 2147483647 h 238"/>
                <a:gd name="T2" fmla="*/ 2147483647 w 223"/>
                <a:gd name="T3" fmla="*/ 2147483647 h 238"/>
                <a:gd name="T4" fmla="*/ 2147483647 w 223"/>
                <a:gd name="T5" fmla="*/ 2147483647 h 238"/>
                <a:gd name="T6" fmla="*/ 2147483647 w 223"/>
                <a:gd name="T7" fmla="*/ 2147483647 h 238"/>
                <a:gd name="T8" fmla="*/ 2147483647 w 223"/>
                <a:gd name="T9" fmla="*/ 2147483647 h 238"/>
                <a:gd name="T10" fmla="*/ 2147483647 w 223"/>
                <a:gd name="T11" fmla="*/ 2147483647 h 238"/>
                <a:gd name="T12" fmla="*/ 2147483647 w 223"/>
                <a:gd name="T13" fmla="*/ 2147483647 h 238"/>
                <a:gd name="T14" fmla="*/ 2147483647 w 223"/>
                <a:gd name="T15" fmla="*/ 2147483647 h 238"/>
                <a:gd name="T16" fmla="*/ 2147483647 w 223"/>
                <a:gd name="T17" fmla="*/ 2147483647 h 238"/>
                <a:gd name="T18" fmla="*/ 2147483647 w 223"/>
                <a:gd name="T19" fmla="*/ 2147483647 h 238"/>
                <a:gd name="T20" fmla="*/ 2147483647 w 223"/>
                <a:gd name="T21" fmla="*/ 2147483647 h 238"/>
                <a:gd name="T22" fmla="*/ 2147483647 w 223"/>
                <a:gd name="T23" fmla="*/ 2147483647 h 238"/>
                <a:gd name="T24" fmla="*/ 2147483647 w 223"/>
                <a:gd name="T25" fmla="*/ 2147483647 h 238"/>
                <a:gd name="T26" fmla="*/ 2147483647 w 223"/>
                <a:gd name="T27" fmla="*/ 2147483647 h 238"/>
                <a:gd name="T28" fmla="*/ 2147483647 w 223"/>
                <a:gd name="T29" fmla="*/ 2147483647 h 238"/>
                <a:gd name="T30" fmla="*/ 2147483647 w 223"/>
                <a:gd name="T31" fmla="*/ 2147483647 h 238"/>
                <a:gd name="T32" fmla="*/ 2147483647 w 223"/>
                <a:gd name="T33" fmla="*/ 2147483647 h 238"/>
                <a:gd name="T34" fmla="*/ 2147483647 w 223"/>
                <a:gd name="T35" fmla="*/ 2147483647 h 238"/>
                <a:gd name="T36" fmla="*/ 2147483647 w 223"/>
                <a:gd name="T37" fmla="*/ 2147483647 h 238"/>
                <a:gd name="T38" fmla="*/ 2147483647 w 223"/>
                <a:gd name="T39" fmla="*/ 2147483647 h 238"/>
                <a:gd name="T40" fmla="*/ 2147483647 w 223"/>
                <a:gd name="T41" fmla="*/ 2147483647 h 238"/>
                <a:gd name="T42" fmla="*/ 2147483647 w 223"/>
                <a:gd name="T43" fmla="*/ 2147483647 h 238"/>
                <a:gd name="T44" fmla="*/ 2147483647 w 223"/>
                <a:gd name="T45" fmla="*/ 2147483647 h 238"/>
                <a:gd name="T46" fmla="*/ 2147483647 w 223"/>
                <a:gd name="T47" fmla="*/ 2147483647 h 238"/>
                <a:gd name="T48" fmla="*/ 2147483647 w 223"/>
                <a:gd name="T49" fmla="*/ 2147483647 h 238"/>
                <a:gd name="T50" fmla="*/ 2147483647 w 223"/>
                <a:gd name="T51" fmla="*/ 2147483647 h 238"/>
                <a:gd name="T52" fmla="*/ 2147483647 w 223"/>
                <a:gd name="T53" fmla="*/ 2147483647 h 238"/>
                <a:gd name="T54" fmla="*/ 2147483647 w 223"/>
                <a:gd name="T55" fmla="*/ 2147483647 h 238"/>
                <a:gd name="T56" fmla="*/ 2147483647 w 223"/>
                <a:gd name="T57" fmla="*/ 2147483647 h 238"/>
                <a:gd name="T58" fmla="*/ 2147483647 w 223"/>
                <a:gd name="T59" fmla="*/ 2147483647 h 238"/>
                <a:gd name="T60" fmla="*/ 2147483647 w 223"/>
                <a:gd name="T61" fmla="*/ 2147483647 h 238"/>
                <a:gd name="T62" fmla="*/ 2147483647 w 223"/>
                <a:gd name="T63" fmla="*/ 2147483647 h 238"/>
                <a:gd name="T64" fmla="*/ 2147483647 w 223"/>
                <a:gd name="T65" fmla="*/ 2147483647 h 238"/>
                <a:gd name="T66" fmla="*/ 2147483647 w 223"/>
                <a:gd name="T67" fmla="*/ 2147483647 h 238"/>
                <a:gd name="T68" fmla="*/ 2147483647 w 223"/>
                <a:gd name="T69" fmla="*/ 2147483647 h 238"/>
                <a:gd name="T70" fmla="*/ 2147483647 w 223"/>
                <a:gd name="T71" fmla="*/ 2147483647 h 238"/>
                <a:gd name="T72" fmla="*/ 2147483647 w 223"/>
                <a:gd name="T73" fmla="*/ 2147483647 h 238"/>
                <a:gd name="T74" fmla="*/ 2147483647 w 223"/>
                <a:gd name="T75" fmla="*/ 2147483647 h 238"/>
                <a:gd name="T76" fmla="*/ 2147483647 w 223"/>
                <a:gd name="T77" fmla="*/ 2147483647 h 238"/>
                <a:gd name="T78" fmla="*/ 2147483647 w 223"/>
                <a:gd name="T79" fmla="*/ 2147483647 h 238"/>
                <a:gd name="T80" fmla="*/ 2147483647 w 223"/>
                <a:gd name="T81" fmla="*/ 2147483647 h 238"/>
                <a:gd name="T82" fmla="*/ 2147483647 w 223"/>
                <a:gd name="T83" fmla="*/ 2147483647 h 238"/>
                <a:gd name="T84" fmla="*/ 2147483647 w 223"/>
                <a:gd name="T85" fmla="*/ 2147483647 h 238"/>
                <a:gd name="T86" fmla="*/ 2147483647 w 223"/>
                <a:gd name="T87" fmla="*/ 2147483647 h 238"/>
                <a:gd name="T88" fmla="*/ 2147483647 w 223"/>
                <a:gd name="T89" fmla="*/ 2147483647 h 238"/>
                <a:gd name="T90" fmla="*/ 2147483647 w 223"/>
                <a:gd name="T91" fmla="*/ 2147483647 h 238"/>
                <a:gd name="T92" fmla="*/ 2147483647 w 223"/>
                <a:gd name="T93" fmla="*/ 2147483647 h 238"/>
                <a:gd name="T94" fmla="*/ 2147483647 w 223"/>
                <a:gd name="T95" fmla="*/ 2147483647 h 238"/>
                <a:gd name="T96" fmla="*/ 2147483647 w 223"/>
                <a:gd name="T97" fmla="*/ 2147483647 h 238"/>
                <a:gd name="T98" fmla="*/ 2147483647 w 223"/>
                <a:gd name="T99" fmla="*/ 2147483647 h 238"/>
                <a:gd name="T100" fmla="*/ 2147483647 w 223"/>
                <a:gd name="T101" fmla="*/ 2147483647 h 238"/>
                <a:gd name="T102" fmla="*/ 2147483647 w 223"/>
                <a:gd name="T103" fmla="*/ 2147483647 h 238"/>
                <a:gd name="T104" fmla="*/ 2147483647 w 223"/>
                <a:gd name="T105" fmla="*/ 2147483647 h 238"/>
                <a:gd name="T106" fmla="*/ 2147483647 w 223"/>
                <a:gd name="T107" fmla="*/ 2147483647 h 238"/>
                <a:gd name="T108" fmla="*/ 2147483647 w 223"/>
                <a:gd name="T109" fmla="*/ 2147483647 h 238"/>
                <a:gd name="T110" fmla="*/ 2147483647 w 223"/>
                <a:gd name="T111" fmla="*/ 2147483647 h 238"/>
                <a:gd name="T112" fmla="*/ 0 w 223"/>
                <a:gd name="T113" fmla="*/ 2147483647 h 238"/>
                <a:gd name="T114" fmla="*/ 0 w 223"/>
                <a:gd name="T115" fmla="*/ 2147483647 h 238"/>
                <a:gd name="T116" fmla="*/ 0 w 223"/>
                <a:gd name="T117" fmla="*/ 2147483647 h 238"/>
                <a:gd name="T118" fmla="*/ 0 w 223"/>
                <a:gd name="T119" fmla="*/ 2147483647 h 238"/>
                <a:gd name="T120" fmla="*/ 0 w 223"/>
                <a:gd name="T121" fmla="*/ 2147483647 h 2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23"/>
                <a:gd name="T184" fmla="*/ 0 h 238"/>
                <a:gd name="T185" fmla="*/ 223 w 223"/>
                <a:gd name="T186" fmla="*/ 238 h 23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23" h="238">
                  <a:moveTo>
                    <a:pt x="3" y="0"/>
                  </a:moveTo>
                  <a:lnTo>
                    <a:pt x="3" y="3"/>
                  </a:lnTo>
                  <a:lnTo>
                    <a:pt x="6" y="3"/>
                  </a:lnTo>
                  <a:lnTo>
                    <a:pt x="6" y="6"/>
                  </a:lnTo>
                  <a:lnTo>
                    <a:pt x="6" y="9"/>
                  </a:lnTo>
                  <a:lnTo>
                    <a:pt x="9" y="9"/>
                  </a:lnTo>
                  <a:lnTo>
                    <a:pt x="9" y="12"/>
                  </a:lnTo>
                  <a:lnTo>
                    <a:pt x="9" y="9"/>
                  </a:lnTo>
                  <a:lnTo>
                    <a:pt x="9" y="12"/>
                  </a:lnTo>
                  <a:lnTo>
                    <a:pt x="9" y="15"/>
                  </a:lnTo>
                  <a:lnTo>
                    <a:pt x="12" y="18"/>
                  </a:lnTo>
                  <a:lnTo>
                    <a:pt x="12" y="21"/>
                  </a:lnTo>
                  <a:lnTo>
                    <a:pt x="15" y="21"/>
                  </a:lnTo>
                  <a:lnTo>
                    <a:pt x="15" y="24"/>
                  </a:lnTo>
                  <a:lnTo>
                    <a:pt x="18" y="24"/>
                  </a:lnTo>
                  <a:lnTo>
                    <a:pt x="18" y="27"/>
                  </a:lnTo>
                  <a:lnTo>
                    <a:pt x="18" y="30"/>
                  </a:lnTo>
                  <a:lnTo>
                    <a:pt x="18" y="32"/>
                  </a:lnTo>
                  <a:lnTo>
                    <a:pt x="18" y="30"/>
                  </a:lnTo>
                  <a:lnTo>
                    <a:pt x="21" y="30"/>
                  </a:lnTo>
                  <a:lnTo>
                    <a:pt x="21" y="32"/>
                  </a:lnTo>
                  <a:lnTo>
                    <a:pt x="24" y="32"/>
                  </a:lnTo>
                  <a:lnTo>
                    <a:pt x="24" y="35"/>
                  </a:lnTo>
                  <a:lnTo>
                    <a:pt x="27" y="35"/>
                  </a:lnTo>
                  <a:lnTo>
                    <a:pt x="27" y="38"/>
                  </a:lnTo>
                  <a:lnTo>
                    <a:pt x="30" y="38"/>
                  </a:lnTo>
                  <a:lnTo>
                    <a:pt x="30" y="41"/>
                  </a:lnTo>
                  <a:lnTo>
                    <a:pt x="33" y="41"/>
                  </a:lnTo>
                  <a:lnTo>
                    <a:pt x="33" y="44"/>
                  </a:lnTo>
                  <a:lnTo>
                    <a:pt x="36" y="44"/>
                  </a:lnTo>
                  <a:lnTo>
                    <a:pt x="39" y="44"/>
                  </a:lnTo>
                  <a:lnTo>
                    <a:pt x="39" y="47"/>
                  </a:lnTo>
                  <a:lnTo>
                    <a:pt x="41" y="47"/>
                  </a:lnTo>
                  <a:lnTo>
                    <a:pt x="41" y="50"/>
                  </a:lnTo>
                  <a:lnTo>
                    <a:pt x="41" y="53"/>
                  </a:lnTo>
                  <a:lnTo>
                    <a:pt x="44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0" y="56"/>
                  </a:lnTo>
                  <a:lnTo>
                    <a:pt x="53" y="56"/>
                  </a:lnTo>
                  <a:lnTo>
                    <a:pt x="53" y="59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62"/>
                  </a:lnTo>
                  <a:lnTo>
                    <a:pt x="62" y="62"/>
                  </a:lnTo>
                  <a:lnTo>
                    <a:pt x="59" y="62"/>
                  </a:lnTo>
                  <a:lnTo>
                    <a:pt x="62" y="65"/>
                  </a:lnTo>
                  <a:lnTo>
                    <a:pt x="59" y="65"/>
                  </a:lnTo>
                  <a:lnTo>
                    <a:pt x="62" y="65"/>
                  </a:lnTo>
                  <a:lnTo>
                    <a:pt x="62" y="68"/>
                  </a:lnTo>
                  <a:lnTo>
                    <a:pt x="62" y="71"/>
                  </a:lnTo>
                  <a:lnTo>
                    <a:pt x="65" y="71"/>
                  </a:lnTo>
                  <a:lnTo>
                    <a:pt x="65" y="74"/>
                  </a:lnTo>
                  <a:lnTo>
                    <a:pt x="68" y="74"/>
                  </a:lnTo>
                  <a:lnTo>
                    <a:pt x="71" y="74"/>
                  </a:lnTo>
                  <a:lnTo>
                    <a:pt x="71" y="76"/>
                  </a:lnTo>
                  <a:lnTo>
                    <a:pt x="74" y="76"/>
                  </a:lnTo>
                  <a:lnTo>
                    <a:pt x="77" y="76"/>
                  </a:lnTo>
                  <a:lnTo>
                    <a:pt x="80" y="76"/>
                  </a:lnTo>
                  <a:lnTo>
                    <a:pt x="80" y="79"/>
                  </a:lnTo>
                  <a:lnTo>
                    <a:pt x="80" y="76"/>
                  </a:lnTo>
                  <a:lnTo>
                    <a:pt x="80" y="79"/>
                  </a:lnTo>
                  <a:lnTo>
                    <a:pt x="83" y="79"/>
                  </a:lnTo>
                  <a:lnTo>
                    <a:pt x="85" y="79"/>
                  </a:lnTo>
                  <a:lnTo>
                    <a:pt x="85" y="82"/>
                  </a:lnTo>
                  <a:lnTo>
                    <a:pt x="88" y="82"/>
                  </a:lnTo>
                  <a:lnTo>
                    <a:pt x="91" y="82"/>
                  </a:lnTo>
                  <a:lnTo>
                    <a:pt x="94" y="82"/>
                  </a:lnTo>
                  <a:lnTo>
                    <a:pt x="94" y="85"/>
                  </a:lnTo>
                  <a:lnTo>
                    <a:pt x="97" y="85"/>
                  </a:lnTo>
                  <a:lnTo>
                    <a:pt x="100" y="85"/>
                  </a:lnTo>
                  <a:lnTo>
                    <a:pt x="100" y="88"/>
                  </a:lnTo>
                  <a:lnTo>
                    <a:pt x="100" y="85"/>
                  </a:lnTo>
                  <a:lnTo>
                    <a:pt x="103" y="85"/>
                  </a:lnTo>
                  <a:lnTo>
                    <a:pt x="103" y="88"/>
                  </a:lnTo>
                  <a:lnTo>
                    <a:pt x="103" y="85"/>
                  </a:lnTo>
                  <a:lnTo>
                    <a:pt x="106" y="85"/>
                  </a:lnTo>
                  <a:lnTo>
                    <a:pt x="109" y="85"/>
                  </a:lnTo>
                  <a:lnTo>
                    <a:pt x="112" y="85"/>
                  </a:lnTo>
                  <a:lnTo>
                    <a:pt x="115" y="88"/>
                  </a:lnTo>
                  <a:lnTo>
                    <a:pt x="118" y="91"/>
                  </a:lnTo>
                  <a:lnTo>
                    <a:pt x="121" y="91"/>
                  </a:lnTo>
                  <a:lnTo>
                    <a:pt x="124" y="94"/>
                  </a:lnTo>
                  <a:lnTo>
                    <a:pt x="127" y="97"/>
                  </a:lnTo>
                  <a:lnTo>
                    <a:pt x="129" y="97"/>
                  </a:lnTo>
                  <a:lnTo>
                    <a:pt x="129" y="100"/>
                  </a:lnTo>
                  <a:lnTo>
                    <a:pt x="132" y="100"/>
                  </a:lnTo>
                  <a:lnTo>
                    <a:pt x="135" y="103"/>
                  </a:lnTo>
                  <a:lnTo>
                    <a:pt x="138" y="106"/>
                  </a:lnTo>
                  <a:lnTo>
                    <a:pt x="138" y="109"/>
                  </a:lnTo>
                  <a:lnTo>
                    <a:pt x="141" y="109"/>
                  </a:lnTo>
                  <a:lnTo>
                    <a:pt x="141" y="112"/>
                  </a:lnTo>
                  <a:lnTo>
                    <a:pt x="144" y="112"/>
                  </a:lnTo>
                  <a:lnTo>
                    <a:pt x="144" y="115"/>
                  </a:lnTo>
                  <a:lnTo>
                    <a:pt x="147" y="115"/>
                  </a:lnTo>
                  <a:lnTo>
                    <a:pt x="150" y="115"/>
                  </a:lnTo>
                  <a:lnTo>
                    <a:pt x="150" y="118"/>
                  </a:lnTo>
                  <a:lnTo>
                    <a:pt x="153" y="118"/>
                  </a:lnTo>
                  <a:lnTo>
                    <a:pt x="156" y="118"/>
                  </a:lnTo>
                  <a:lnTo>
                    <a:pt x="156" y="120"/>
                  </a:lnTo>
                  <a:lnTo>
                    <a:pt x="159" y="120"/>
                  </a:lnTo>
                  <a:lnTo>
                    <a:pt x="159" y="123"/>
                  </a:lnTo>
                  <a:lnTo>
                    <a:pt x="162" y="123"/>
                  </a:lnTo>
                  <a:lnTo>
                    <a:pt x="165" y="123"/>
                  </a:lnTo>
                  <a:lnTo>
                    <a:pt x="165" y="126"/>
                  </a:lnTo>
                  <a:lnTo>
                    <a:pt x="168" y="126"/>
                  </a:lnTo>
                  <a:lnTo>
                    <a:pt x="168" y="129"/>
                  </a:lnTo>
                  <a:lnTo>
                    <a:pt x="168" y="126"/>
                  </a:lnTo>
                  <a:lnTo>
                    <a:pt x="171" y="126"/>
                  </a:lnTo>
                  <a:lnTo>
                    <a:pt x="171" y="129"/>
                  </a:lnTo>
                  <a:lnTo>
                    <a:pt x="173" y="129"/>
                  </a:lnTo>
                  <a:lnTo>
                    <a:pt x="173" y="132"/>
                  </a:lnTo>
                  <a:lnTo>
                    <a:pt x="173" y="129"/>
                  </a:lnTo>
                  <a:lnTo>
                    <a:pt x="176" y="132"/>
                  </a:lnTo>
                  <a:lnTo>
                    <a:pt x="176" y="129"/>
                  </a:lnTo>
                  <a:lnTo>
                    <a:pt x="179" y="129"/>
                  </a:lnTo>
                  <a:lnTo>
                    <a:pt x="179" y="132"/>
                  </a:lnTo>
                  <a:lnTo>
                    <a:pt x="182" y="132"/>
                  </a:lnTo>
                  <a:lnTo>
                    <a:pt x="185" y="132"/>
                  </a:lnTo>
                  <a:lnTo>
                    <a:pt x="185" y="135"/>
                  </a:lnTo>
                  <a:lnTo>
                    <a:pt x="185" y="138"/>
                  </a:lnTo>
                  <a:lnTo>
                    <a:pt x="188" y="138"/>
                  </a:lnTo>
                  <a:lnTo>
                    <a:pt x="188" y="141"/>
                  </a:lnTo>
                  <a:lnTo>
                    <a:pt x="191" y="141"/>
                  </a:lnTo>
                  <a:lnTo>
                    <a:pt x="191" y="138"/>
                  </a:lnTo>
                  <a:lnTo>
                    <a:pt x="194" y="138"/>
                  </a:lnTo>
                  <a:lnTo>
                    <a:pt x="197" y="138"/>
                  </a:lnTo>
                  <a:lnTo>
                    <a:pt x="197" y="141"/>
                  </a:lnTo>
                  <a:lnTo>
                    <a:pt x="200" y="141"/>
                  </a:lnTo>
                  <a:lnTo>
                    <a:pt x="200" y="144"/>
                  </a:lnTo>
                  <a:lnTo>
                    <a:pt x="203" y="144"/>
                  </a:lnTo>
                  <a:lnTo>
                    <a:pt x="206" y="144"/>
                  </a:lnTo>
                  <a:lnTo>
                    <a:pt x="206" y="147"/>
                  </a:lnTo>
                  <a:lnTo>
                    <a:pt x="209" y="147"/>
                  </a:lnTo>
                  <a:lnTo>
                    <a:pt x="212" y="147"/>
                  </a:lnTo>
                  <a:lnTo>
                    <a:pt x="212" y="150"/>
                  </a:lnTo>
                  <a:lnTo>
                    <a:pt x="215" y="150"/>
                  </a:lnTo>
                  <a:lnTo>
                    <a:pt x="215" y="153"/>
                  </a:lnTo>
                  <a:lnTo>
                    <a:pt x="217" y="156"/>
                  </a:lnTo>
                  <a:lnTo>
                    <a:pt x="215" y="156"/>
                  </a:lnTo>
                  <a:lnTo>
                    <a:pt x="217" y="156"/>
                  </a:lnTo>
                  <a:lnTo>
                    <a:pt x="217" y="159"/>
                  </a:lnTo>
                  <a:lnTo>
                    <a:pt x="220" y="162"/>
                  </a:lnTo>
                  <a:lnTo>
                    <a:pt x="220" y="164"/>
                  </a:lnTo>
                  <a:lnTo>
                    <a:pt x="223" y="164"/>
                  </a:lnTo>
                  <a:lnTo>
                    <a:pt x="223" y="167"/>
                  </a:lnTo>
                  <a:lnTo>
                    <a:pt x="223" y="170"/>
                  </a:lnTo>
                  <a:lnTo>
                    <a:pt x="223" y="173"/>
                  </a:lnTo>
                  <a:lnTo>
                    <a:pt x="220" y="173"/>
                  </a:lnTo>
                  <a:lnTo>
                    <a:pt x="220" y="176"/>
                  </a:lnTo>
                  <a:lnTo>
                    <a:pt x="220" y="173"/>
                  </a:lnTo>
                  <a:lnTo>
                    <a:pt x="217" y="173"/>
                  </a:lnTo>
                  <a:lnTo>
                    <a:pt x="217" y="176"/>
                  </a:lnTo>
                  <a:lnTo>
                    <a:pt x="215" y="176"/>
                  </a:lnTo>
                  <a:lnTo>
                    <a:pt x="215" y="179"/>
                  </a:lnTo>
                  <a:lnTo>
                    <a:pt x="212" y="179"/>
                  </a:lnTo>
                  <a:lnTo>
                    <a:pt x="215" y="179"/>
                  </a:lnTo>
                  <a:lnTo>
                    <a:pt x="215" y="182"/>
                  </a:lnTo>
                  <a:lnTo>
                    <a:pt x="212" y="182"/>
                  </a:lnTo>
                  <a:lnTo>
                    <a:pt x="209" y="182"/>
                  </a:lnTo>
                  <a:lnTo>
                    <a:pt x="212" y="182"/>
                  </a:lnTo>
                  <a:lnTo>
                    <a:pt x="212" y="185"/>
                  </a:lnTo>
                  <a:lnTo>
                    <a:pt x="212" y="188"/>
                  </a:lnTo>
                  <a:lnTo>
                    <a:pt x="209" y="188"/>
                  </a:lnTo>
                  <a:lnTo>
                    <a:pt x="209" y="191"/>
                  </a:lnTo>
                  <a:lnTo>
                    <a:pt x="206" y="191"/>
                  </a:lnTo>
                  <a:lnTo>
                    <a:pt x="206" y="194"/>
                  </a:lnTo>
                  <a:lnTo>
                    <a:pt x="209" y="194"/>
                  </a:lnTo>
                  <a:lnTo>
                    <a:pt x="206" y="194"/>
                  </a:lnTo>
                  <a:lnTo>
                    <a:pt x="206" y="197"/>
                  </a:lnTo>
                  <a:lnTo>
                    <a:pt x="206" y="194"/>
                  </a:lnTo>
                  <a:lnTo>
                    <a:pt x="206" y="197"/>
                  </a:lnTo>
                  <a:lnTo>
                    <a:pt x="203" y="197"/>
                  </a:lnTo>
                  <a:lnTo>
                    <a:pt x="203" y="200"/>
                  </a:lnTo>
                  <a:lnTo>
                    <a:pt x="200" y="200"/>
                  </a:lnTo>
                  <a:lnTo>
                    <a:pt x="197" y="200"/>
                  </a:lnTo>
                  <a:lnTo>
                    <a:pt x="197" y="203"/>
                  </a:lnTo>
                  <a:lnTo>
                    <a:pt x="194" y="203"/>
                  </a:lnTo>
                  <a:lnTo>
                    <a:pt x="194" y="206"/>
                  </a:lnTo>
                  <a:lnTo>
                    <a:pt x="197" y="206"/>
                  </a:lnTo>
                  <a:lnTo>
                    <a:pt x="194" y="206"/>
                  </a:lnTo>
                  <a:lnTo>
                    <a:pt x="194" y="208"/>
                  </a:lnTo>
                  <a:lnTo>
                    <a:pt x="194" y="211"/>
                  </a:lnTo>
                  <a:lnTo>
                    <a:pt x="191" y="211"/>
                  </a:lnTo>
                  <a:lnTo>
                    <a:pt x="191" y="214"/>
                  </a:lnTo>
                  <a:lnTo>
                    <a:pt x="191" y="217"/>
                  </a:lnTo>
                  <a:lnTo>
                    <a:pt x="188" y="217"/>
                  </a:lnTo>
                  <a:lnTo>
                    <a:pt x="191" y="217"/>
                  </a:lnTo>
                  <a:lnTo>
                    <a:pt x="191" y="220"/>
                  </a:lnTo>
                  <a:lnTo>
                    <a:pt x="188" y="220"/>
                  </a:lnTo>
                  <a:lnTo>
                    <a:pt x="191" y="220"/>
                  </a:lnTo>
                  <a:lnTo>
                    <a:pt x="191" y="223"/>
                  </a:lnTo>
                  <a:lnTo>
                    <a:pt x="191" y="226"/>
                  </a:lnTo>
                  <a:lnTo>
                    <a:pt x="188" y="226"/>
                  </a:lnTo>
                  <a:lnTo>
                    <a:pt x="188" y="229"/>
                  </a:lnTo>
                  <a:lnTo>
                    <a:pt x="188" y="232"/>
                  </a:lnTo>
                  <a:lnTo>
                    <a:pt x="185" y="232"/>
                  </a:lnTo>
                  <a:lnTo>
                    <a:pt x="185" y="235"/>
                  </a:lnTo>
                  <a:lnTo>
                    <a:pt x="182" y="235"/>
                  </a:lnTo>
                  <a:lnTo>
                    <a:pt x="185" y="238"/>
                  </a:lnTo>
                  <a:lnTo>
                    <a:pt x="182" y="238"/>
                  </a:lnTo>
                  <a:lnTo>
                    <a:pt x="179" y="238"/>
                  </a:lnTo>
                  <a:lnTo>
                    <a:pt x="179" y="235"/>
                  </a:lnTo>
                  <a:lnTo>
                    <a:pt x="176" y="235"/>
                  </a:lnTo>
                  <a:lnTo>
                    <a:pt x="179" y="235"/>
                  </a:lnTo>
                  <a:lnTo>
                    <a:pt x="176" y="235"/>
                  </a:lnTo>
                  <a:lnTo>
                    <a:pt x="176" y="232"/>
                  </a:lnTo>
                  <a:lnTo>
                    <a:pt x="176" y="235"/>
                  </a:lnTo>
                  <a:lnTo>
                    <a:pt x="176" y="232"/>
                  </a:lnTo>
                  <a:lnTo>
                    <a:pt x="173" y="232"/>
                  </a:lnTo>
                  <a:lnTo>
                    <a:pt x="173" y="229"/>
                  </a:lnTo>
                  <a:lnTo>
                    <a:pt x="173" y="226"/>
                  </a:lnTo>
                  <a:lnTo>
                    <a:pt x="171" y="226"/>
                  </a:lnTo>
                  <a:lnTo>
                    <a:pt x="168" y="226"/>
                  </a:lnTo>
                  <a:lnTo>
                    <a:pt x="168" y="223"/>
                  </a:lnTo>
                  <a:lnTo>
                    <a:pt x="165" y="223"/>
                  </a:lnTo>
                  <a:lnTo>
                    <a:pt x="165" y="220"/>
                  </a:lnTo>
                  <a:lnTo>
                    <a:pt x="162" y="220"/>
                  </a:lnTo>
                  <a:lnTo>
                    <a:pt x="162" y="217"/>
                  </a:lnTo>
                  <a:lnTo>
                    <a:pt x="159" y="217"/>
                  </a:lnTo>
                  <a:lnTo>
                    <a:pt x="159" y="214"/>
                  </a:lnTo>
                  <a:lnTo>
                    <a:pt x="156" y="214"/>
                  </a:lnTo>
                  <a:lnTo>
                    <a:pt x="156" y="211"/>
                  </a:lnTo>
                  <a:lnTo>
                    <a:pt x="153" y="211"/>
                  </a:lnTo>
                  <a:lnTo>
                    <a:pt x="150" y="208"/>
                  </a:lnTo>
                  <a:lnTo>
                    <a:pt x="150" y="211"/>
                  </a:lnTo>
                  <a:lnTo>
                    <a:pt x="150" y="208"/>
                  </a:lnTo>
                  <a:lnTo>
                    <a:pt x="147" y="208"/>
                  </a:lnTo>
                  <a:lnTo>
                    <a:pt x="147" y="206"/>
                  </a:lnTo>
                  <a:lnTo>
                    <a:pt x="144" y="206"/>
                  </a:lnTo>
                  <a:lnTo>
                    <a:pt x="144" y="208"/>
                  </a:lnTo>
                  <a:lnTo>
                    <a:pt x="141" y="208"/>
                  </a:lnTo>
                  <a:lnTo>
                    <a:pt x="138" y="208"/>
                  </a:lnTo>
                  <a:lnTo>
                    <a:pt x="138" y="206"/>
                  </a:lnTo>
                  <a:lnTo>
                    <a:pt x="138" y="208"/>
                  </a:lnTo>
                  <a:lnTo>
                    <a:pt x="135" y="208"/>
                  </a:lnTo>
                  <a:lnTo>
                    <a:pt x="135" y="206"/>
                  </a:lnTo>
                  <a:lnTo>
                    <a:pt x="135" y="203"/>
                  </a:lnTo>
                  <a:lnTo>
                    <a:pt x="135" y="200"/>
                  </a:lnTo>
                  <a:lnTo>
                    <a:pt x="135" y="197"/>
                  </a:lnTo>
                  <a:lnTo>
                    <a:pt x="132" y="197"/>
                  </a:lnTo>
                  <a:lnTo>
                    <a:pt x="132" y="200"/>
                  </a:lnTo>
                  <a:lnTo>
                    <a:pt x="132" y="197"/>
                  </a:lnTo>
                  <a:lnTo>
                    <a:pt x="129" y="197"/>
                  </a:lnTo>
                  <a:lnTo>
                    <a:pt x="127" y="197"/>
                  </a:lnTo>
                  <a:lnTo>
                    <a:pt x="124" y="197"/>
                  </a:lnTo>
                  <a:lnTo>
                    <a:pt x="124" y="194"/>
                  </a:lnTo>
                  <a:lnTo>
                    <a:pt x="124" y="191"/>
                  </a:lnTo>
                  <a:lnTo>
                    <a:pt x="121" y="191"/>
                  </a:lnTo>
                  <a:lnTo>
                    <a:pt x="121" y="188"/>
                  </a:lnTo>
                  <a:lnTo>
                    <a:pt x="118" y="188"/>
                  </a:lnTo>
                  <a:lnTo>
                    <a:pt x="121" y="185"/>
                  </a:lnTo>
                  <a:lnTo>
                    <a:pt x="118" y="185"/>
                  </a:lnTo>
                  <a:lnTo>
                    <a:pt x="118" y="182"/>
                  </a:lnTo>
                  <a:lnTo>
                    <a:pt x="118" y="185"/>
                  </a:lnTo>
                  <a:lnTo>
                    <a:pt x="118" y="182"/>
                  </a:lnTo>
                  <a:lnTo>
                    <a:pt x="115" y="182"/>
                  </a:lnTo>
                  <a:lnTo>
                    <a:pt x="115" y="179"/>
                  </a:lnTo>
                  <a:lnTo>
                    <a:pt x="112" y="179"/>
                  </a:lnTo>
                  <a:lnTo>
                    <a:pt x="112" y="176"/>
                  </a:lnTo>
                  <a:lnTo>
                    <a:pt x="109" y="176"/>
                  </a:lnTo>
                  <a:lnTo>
                    <a:pt x="109" y="173"/>
                  </a:lnTo>
                  <a:lnTo>
                    <a:pt x="106" y="173"/>
                  </a:lnTo>
                  <a:lnTo>
                    <a:pt x="103" y="170"/>
                  </a:lnTo>
                  <a:lnTo>
                    <a:pt x="100" y="170"/>
                  </a:lnTo>
                  <a:lnTo>
                    <a:pt x="100" y="167"/>
                  </a:lnTo>
                  <a:lnTo>
                    <a:pt x="97" y="167"/>
                  </a:lnTo>
                  <a:lnTo>
                    <a:pt x="97" y="164"/>
                  </a:lnTo>
                  <a:lnTo>
                    <a:pt x="97" y="162"/>
                  </a:lnTo>
                  <a:lnTo>
                    <a:pt x="94" y="162"/>
                  </a:lnTo>
                  <a:lnTo>
                    <a:pt x="94" y="159"/>
                  </a:lnTo>
                  <a:lnTo>
                    <a:pt x="91" y="159"/>
                  </a:lnTo>
                  <a:lnTo>
                    <a:pt x="94" y="159"/>
                  </a:lnTo>
                  <a:lnTo>
                    <a:pt x="94" y="156"/>
                  </a:lnTo>
                  <a:lnTo>
                    <a:pt x="91" y="156"/>
                  </a:lnTo>
                  <a:lnTo>
                    <a:pt x="91" y="153"/>
                  </a:lnTo>
                  <a:lnTo>
                    <a:pt x="88" y="153"/>
                  </a:lnTo>
                  <a:lnTo>
                    <a:pt x="88" y="150"/>
                  </a:lnTo>
                  <a:lnTo>
                    <a:pt x="85" y="150"/>
                  </a:lnTo>
                  <a:lnTo>
                    <a:pt x="88" y="150"/>
                  </a:lnTo>
                  <a:lnTo>
                    <a:pt x="85" y="150"/>
                  </a:lnTo>
                  <a:lnTo>
                    <a:pt x="85" y="147"/>
                  </a:lnTo>
                  <a:lnTo>
                    <a:pt x="85" y="144"/>
                  </a:lnTo>
                  <a:lnTo>
                    <a:pt x="83" y="144"/>
                  </a:lnTo>
                  <a:lnTo>
                    <a:pt x="83" y="147"/>
                  </a:lnTo>
                  <a:lnTo>
                    <a:pt x="83" y="144"/>
                  </a:lnTo>
                  <a:lnTo>
                    <a:pt x="80" y="144"/>
                  </a:lnTo>
                  <a:lnTo>
                    <a:pt x="80" y="141"/>
                  </a:lnTo>
                  <a:lnTo>
                    <a:pt x="77" y="141"/>
                  </a:lnTo>
                  <a:lnTo>
                    <a:pt x="74" y="141"/>
                  </a:lnTo>
                  <a:lnTo>
                    <a:pt x="74" y="138"/>
                  </a:lnTo>
                  <a:lnTo>
                    <a:pt x="71" y="138"/>
                  </a:lnTo>
                  <a:lnTo>
                    <a:pt x="68" y="138"/>
                  </a:lnTo>
                  <a:lnTo>
                    <a:pt x="68" y="135"/>
                  </a:lnTo>
                  <a:lnTo>
                    <a:pt x="65" y="135"/>
                  </a:lnTo>
                  <a:lnTo>
                    <a:pt x="65" y="132"/>
                  </a:lnTo>
                  <a:lnTo>
                    <a:pt x="62" y="132"/>
                  </a:lnTo>
                  <a:lnTo>
                    <a:pt x="62" y="129"/>
                  </a:lnTo>
                  <a:lnTo>
                    <a:pt x="59" y="129"/>
                  </a:lnTo>
                  <a:lnTo>
                    <a:pt x="59" y="126"/>
                  </a:lnTo>
                  <a:lnTo>
                    <a:pt x="56" y="126"/>
                  </a:lnTo>
                  <a:lnTo>
                    <a:pt x="56" y="123"/>
                  </a:lnTo>
                  <a:lnTo>
                    <a:pt x="56" y="120"/>
                  </a:lnTo>
                  <a:lnTo>
                    <a:pt x="53" y="120"/>
                  </a:lnTo>
                  <a:lnTo>
                    <a:pt x="56" y="120"/>
                  </a:lnTo>
                  <a:lnTo>
                    <a:pt x="53" y="120"/>
                  </a:lnTo>
                  <a:lnTo>
                    <a:pt x="53" y="118"/>
                  </a:lnTo>
                  <a:lnTo>
                    <a:pt x="50" y="118"/>
                  </a:lnTo>
                  <a:lnTo>
                    <a:pt x="50" y="115"/>
                  </a:lnTo>
                  <a:lnTo>
                    <a:pt x="47" y="115"/>
                  </a:lnTo>
                  <a:lnTo>
                    <a:pt x="47" y="118"/>
                  </a:lnTo>
                  <a:lnTo>
                    <a:pt x="47" y="115"/>
                  </a:lnTo>
                  <a:lnTo>
                    <a:pt x="44" y="115"/>
                  </a:lnTo>
                  <a:lnTo>
                    <a:pt x="41" y="115"/>
                  </a:lnTo>
                  <a:lnTo>
                    <a:pt x="41" y="112"/>
                  </a:lnTo>
                  <a:lnTo>
                    <a:pt x="39" y="112"/>
                  </a:lnTo>
                  <a:lnTo>
                    <a:pt x="39" y="109"/>
                  </a:lnTo>
                  <a:lnTo>
                    <a:pt x="36" y="109"/>
                  </a:lnTo>
                  <a:lnTo>
                    <a:pt x="36" y="106"/>
                  </a:lnTo>
                  <a:lnTo>
                    <a:pt x="33" y="106"/>
                  </a:lnTo>
                  <a:lnTo>
                    <a:pt x="30" y="106"/>
                  </a:lnTo>
                  <a:lnTo>
                    <a:pt x="30" y="103"/>
                  </a:lnTo>
                  <a:lnTo>
                    <a:pt x="30" y="100"/>
                  </a:lnTo>
                  <a:lnTo>
                    <a:pt x="27" y="100"/>
                  </a:lnTo>
                  <a:lnTo>
                    <a:pt x="27" y="97"/>
                  </a:lnTo>
                  <a:lnTo>
                    <a:pt x="27" y="100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1" y="97"/>
                  </a:lnTo>
                  <a:lnTo>
                    <a:pt x="21" y="94"/>
                  </a:lnTo>
                  <a:lnTo>
                    <a:pt x="18" y="94"/>
                  </a:lnTo>
                  <a:lnTo>
                    <a:pt x="15" y="94"/>
                  </a:lnTo>
                  <a:lnTo>
                    <a:pt x="12" y="94"/>
                  </a:lnTo>
                  <a:lnTo>
                    <a:pt x="12" y="91"/>
                  </a:lnTo>
                  <a:lnTo>
                    <a:pt x="9" y="91"/>
                  </a:lnTo>
                  <a:lnTo>
                    <a:pt x="6" y="91"/>
                  </a:lnTo>
                  <a:lnTo>
                    <a:pt x="6" y="88"/>
                  </a:lnTo>
                  <a:lnTo>
                    <a:pt x="3" y="88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0" y="71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9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0" y="50"/>
                  </a:lnTo>
                  <a:lnTo>
                    <a:pt x="0" y="47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3" y="12"/>
                  </a:lnTo>
                  <a:lnTo>
                    <a:pt x="3" y="9"/>
                  </a:lnTo>
                  <a:lnTo>
                    <a:pt x="3" y="6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527253" y="2111759"/>
              <a:ext cx="507798" cy="371737"/>
            </a:xfrm>
            <a:custGeom>
              <a:avLst/>
              <a:gdLst>
                <a:gd name="T0" fmla="*/ 2147483647 w 234"/>
                <a:gd name="T1" fmla="*/ 2147483647 h 211"/>
                <a:gd name="T2" fmla="*/ 2147483647 w 234"/>
                <a:gd name="T3" fmla="*/ 2147483647 h 211"/>
                <a:gd name="T4" fmla="*/ 2147483647 w 234"/>
                <a:gd name="T5" fmla="*/ 2147483647 h 211"/>
                <a:gd name="T6" fmla="*/ 2147483647 w 234"/>
                <a:gd name="T7" fmla="*/ 2147483647 h 211"/>
                <a:gd name="T8" fmla="*/ 2147483647 w 234"/>
                <a:gd name="T9" fmla="*/ 2147483647 h 211"/>
                <a:gd name="T10" fmla="*/ 2147483647 w 234"/>
                <a:gd name="T11" fmla="*/ 2147483647 h 211"/>
                <a:gd name="T12" fmla="*/ 2147483647 w 234"/>
                <a:gd name="T13" fmla="*/ 2147483647 h 211"/>
                <a:gd name="T14" fmla="*/ 2147483647 w 234"/>
                <a:gd name="T15" fmla="*/ 2147483647 h 211"/>
                <a:gd name="T16" fmla="*/ 2147483647 w 234"/>
                <a:gd name="T17" fmla="*/ 2147483647 h 211"/>
                <a:gd name="T18" fmla="*/ 2147483647 w 234"/>
                <a:gd name="T19" fmla="*/ 2147483647 h 211"/>
                <a:gd name="T20" fmla="*/ 2147483647 w 234"/>
                <a:gd name="T21" fmla="*/ 2147483647 h 211"/>
                <a:gd name="T22" fmla="*/ 2147483647 w 234"/>
                <a:gd name="T23" fmla="*/ 2147483647 h 211"/>
                <a:gd name="T24" fmla="*/ 2147483647 w 234"/>
                <a:gd name="T25" fmla="*/ 2147483647 h 211"/>
                <a:gd name="T26" fmla="*/ 2147483647 w 234"/>
                <a:gd name="T27" fmla="*/ 2147483647 h 211"/>
                <a:gd name="T28" fmla="*/ 2147483647 w 234"/>
                <a:gd name="T29" fmla="*/ 2147483647 h 211"/>
                <a:gd name="T30" fmla="*/ 2147483647 w 234"/>
                <a:gd name="T31" fmla="*/ 2147483647 h 211"/>
                <a:gd name="T32" fmla="*/ 2147483647 w 234"/>
                <a:gd name="T33" fmla="*/ 2147483647 h 211"/>
                <a:gd name="T34" fmla="*/ 2147483647 w 234"/>
                <a:gd name="T35" fmla="*/ 2147483647 h 211"/>
                <a:gd name="T36" fmla="*/ 2147483647 w 234"/>
                <a:gd name="T37" fmla="*/ 2147483647 h 211"/>
                <a:gd name="T38" fmla="*/ 2147483647 w 234"/>
                <a:gd name="T39" fmla="*/ 2147483647 h 211"/>
                <a:gd name="T40" fmla="*/ 2147483647 w 234"/>
                <a:gd name="T41" fmla="*/ 2147483647 h 211"/>
                <a:gd name="T42" fmla="*/ 2147483647 w 234"/>
                <a:gd name="T43" fmla="*/ 2147483647 h 211"/>
                <a:gd name="T44" fmla="*/ 2147483647 w 234"/>
                <a:gd name="T45" fmla="*/ 2147483647 h 211"/>
                <a:gd name="T46" fmla="*/ 2147483647 w 234"/>
                <a:gd name="T47" fmla="*/ 2147483647 h 211"/>
                <a:gd name="T48" fmla="*/ 2147483647 w 234"/>
                <a:gd name="T49" fmla="*/ 2147483647 h 211"/>
                <a:gd name="T50" fmla="*/ 2147483647 w 234"/>
                <a:gd name="T51" fmla="*/ 2147483647 h 211"/>
                <a:gd name="T52" fmla="*/ 2147483647 w 234"/>
                <a:gd name="T53" fmla="*/ 2147483647 h 211"/>
                <a:gd name="T54" fmla="*/ 2147483647 w 234"/>
                <a:gd name="T55" fmla="*/ 2147483647 h 211"/>
                <a:gd name="T56" fmla="*/ 2147483647 w 234"/>
                <a:gd name="T57" fmla="*/ 2147483647 h 211"/>
                <a:gd name="T58" fmla="*/ 2147483647 w 234"/>
                <a:gd name="T59" fmla="*/ 2147483647 h 211"/>
                <a:gd name="T60" fmla="*/ 2147483647 w 234"/>
                <a:gd name="T61" fmla="*/ 2147483647 h 211"/>
                <a:gd name="T62" fmla="*/ 2147483647 w 234"/>
                <a:gd name="T63" fmla="*/ 2147483647 h 211"/>
                <a:gd name="T64" fmla="*/ 2147483647 w 234"/>
                <a:gd name="T65" fmla="*/ 2147483647 h 211"/>
                <a:gd name="T66" fmla="*/ 2147483647 w 234"/>
                <a:gd name="T67" fmla="*/ 2147483647 h 211"/>
                <a:gd name="T68" fmla="*/ 2147483647 w 234"/>
                <a:gd name="T69" fmla="*/ 2147483647 h 211"/>
                <a:gd name="T70" fmla="*/ 2147483647 w 234"/>
                <a:gd name="T71" fmla="*/ 2147483647 h 211"/>
                <a:gd name="T72" fmla="*/ 2147483647 w 234"/>
                <a:gd name="T73" fmla="*/ 2147483647 h 211"/>
                <a:gd name="T74" fmla="*/ 2147483647 w 234"/>
                <a:gd name="T75" fmla="*/ 2147483647 h 211"/>
                <a:gd name="T76" fmla="*/ 2147483647 w 234"/>
                <a:gd name="T77" fmla="*/ 2147483647 h 211"/>
                <a:gd name="T78" fmla="*/ 2147483647 w 234"/>
                <a:gd name="T79" fmla="*/ 2147483647 h 211"/>
                <a:gd name="T80" fmla="*/ 2147483647 w 234"/>
                <a:gd name="T81" fmla="*/ 2147483647 h 211"/>
                <a:gd name="T82" fmla="*/ 2147483647 w 234"/>
                <a:gd name="T83" fmla="*/ 2147483647 h 211"/>
                <a:gd name="T84" fmla="*/ 2147483647 w 234"/>
                <a:gd name="T85" fmla="*/ 2147483647 h 211"/>
                <a:gd name="T86" fmla="*/ 2147483647 w 234"/>
                <a:gd name="T87" fmla="*/ 2147483647 h 211"/>
                <a:gd name="T88" fmla="*/ 2147483647 w 234"/>
                <a:gd name="T89" fmla="*/ 2147483647 h 211"/>
                <a:gd name="T90" fmla="*/ 2147483647 w 234"/>
                <a:gd name="T91" fmla="*/ 2147483647 h 211"/>
                <a:gd name="T92" fmla="*/ 2147483647 w 234"/>
                <a:gd name="T93" fmla="*/ 2147483647 h 211"/>
                <a:gd name="T94" fmla="*/ 2147483647 w 234"/>
                <a:gd name="T95" fmla="*/ 2147483647 h 211"/>
                <a:gd name="T96" fmla="*/ 2147483647 w 234"/>
                <a:gd name="T97" fmla="*/ 2147483647 h 211"/>
                <a:gd name="T98" fmla="*/ 2147483647 w 234"/>
                <a:gd name="T99" fmla="*/ 2147483647 h 211"/>
                <a:gd name="T100" fmla="*/ 2147483647 w 234"/>
                <a:gd name="T101" fmla="*/ 2147483647 h 211"/>
                <a:gd name="T102" fmla="*/ 2147483647 w 234"/>
                <a:gd name="T103" fmla="*/ 2147483647 h 211"/>
                <a:gd name="T104" fmla="*/ 2147483647 w 234"/>
                <a:gd name="T105" fmla="*/ 2147483647 h 211"/>
                <a:gd name="T106" fmla="*/ 2147483647 w 234"/>
                <a:gd name="T107" fmla="*/ 2147483647 h 211"/>
                <a:gd name="T108" fmla="*/ 2147483647 w 234"/>
                <a:gd name="T109" fmla="*/ 2147483647 h 211"/>
                <a:gd name="T110" fmla="*/ 2147483647 w 234"/>
                <a:gd name="T111" fmla="*/ 2147483647 h 211"/>
                <a:gd name="T112" fmla="*/ 2147483647 w 234"/>
                <a:gd name="T113" fmla="*/ 2147483647 h 211"/>
                <a:gd name="T114" fmla="*/ 2147483647 w 234"/>
                <a:gd name="T115" fmla="*/ 2147483647 h 211"/>
                <a:gd name="T116" fmla="*/ 2147483647 w 234"/>
                <a:gd name="T117" fmla="*/ 2147483647 h 211"/>
                <a:gd name="T118" fmla="*/ 2147483647 w 234"/>
                <a:gd name="T119" fmla="*/ 2147483647 h 211"/>
                <a:gd name="T120" fmla="*/ 2147483647 w 234"/>
                <a:gd name="T121" fmla="*/ 2147483647 h 211"/>
                <a:gd name="T122" fmla="*/ 2147483647 w 234"/>
                <a:gd name="T123" fmla="*/ 2147483647 h 21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4"/>
                <a:gd name="T187" fmla="*/ 0 h 211"/>
                <a:gd name="T188" fmla="*/ 234 w 234"/>
                <a:gd name="T189" fmla="*/ 211 h 21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4" h="211">
                  <a:moveTo>
                    <a:pt x="52" y="0"/>
                  </a:moveTo>
                  <a:lnTo>
                    <a:pt x="52" y="3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64" y="9"/>
                  </a:lnTo>
                  <a:lnTo>
                    <a:pt x="67" y="9"/>
                  </a:lnTo>
                  <a:lnTo>
                    <a:pt x="70" y="9"/>
                  </a:lnTo>
                  <a:lnTo>
                    <a:pt x="73" y="9"/>
                  </a:lnTo>
                  <a:lnTo>
                    <a:pt x="73" y="12"/>
                  </a:lnTo>
                  <a:lnTo>
                    <a:pt x="76" y="12"/>
                  </a:lnTo>
                  <a:lnTo>
                    <a:pt x="76" y="15"/>
                  </a:lnTo>
                  <a:lnTo>
                    <a:pt x="76" y="12"/>
                  </a:lnTo>
                  <a:lnTo>
                    <a:pt x="76" y="15"/>
                  </a:lnTo>
                  <a:lnTo>
                    <a:pt x="79" y="15"/>
                  </a:lnTo>
                  <a:lnTo>
                    <a:pt x="79" y="12"/>
                  </a:lnTo>
                  <a:lnTo>
                    <a:pt x="79" y="15"/>
                  </a:lnTo>
                  <a:lnTo>
                    <a:pt x="82" y="15"/>
                  </a:lnTo>
                  <a:lnTo>
                    <a:pt x="82" y="18"/>
                  </a:lnTo>
                  <a:lnTo>
                    <a:pt x="82" y="21"/>
                  </a:lnTo>
                  <a:lnTo>
                    <a:pt x="85" y="21"/>
                  </a:lnTo>
                  <a:lnTo>
                    <a:pt x="88" y="21"/>
                  </a:lnTo>
                  <a:lnTo>
                    <a:pt x="88" y="24"/>
                  </a:lnTo>
                  <a:lnTo>
                    <a:pt x="91" y="24"/>
                  </a:lnTo>
                  <a:lnTo>
                    <a:pt x="91" y="27"/>
                  </a:lnTo>
                  <a:lnTo>
                    <a:pt x="93" y="27"/>
                  </a:lnTo>
                  <a:lnTo>
                    <a:pt x="93" y="30"/>
                  </a:lnTo>
                  <a:lnTo>
                    <a:pt x="96" y="30"/>
                  </a:lnTo>
                  <a:lnTo>
                    <a:pt x="99" y="30"/>
                  </a:lnTo>
                  <a:lnTo>
                    <a:pt x="99" y="33"/>
                  </a:lnTo>
                  <a:lnTo>
                    <a:pt x="99" y="30"/>
                  </a:lnTo>
                  <a:lnTo>
                    <a:pt x="102" y="30"/>
                  </a:lnTo>
                  <a:lnTo>
                    <a:pt x="102" y="33"/>
                  </a:lnTo>
                  <a:lnTo>
                    <a:pt x="105" y="33"/>
                  </a:lnTo>
                  <a:lnTo>
                    <a:pt x="105" y="35"/>
                  </a:lnTo>
                  <a:lnTo>
                    <a:pt x="108" y="35"/>
                  </a:lnTo>
                  <a:lnTo>
                    <a:pt x="105" y="35"/>
                  </a:lnTo>
                  <a:lnTo>
                    <a:pt x="108" y="35"/>
                  </a:lnTo>
                  <a:lnTo>
                    <a:pt x="108" y="38"/>
                  </a:lnTo>
                  <a:lnTo>
                    <a:pt x="108" y="41"/>
                  </a:lnTo>
                  <a:lnTo>
                    <a:pt x="111" y="41"/>
                  </a:lnTo>
                  <a:lnTo>
                    <a:pt x="111" y="44"/>
                  </a:lnTo>
                  <a:lnTo>
                    <a:pt x="114" y="44"/>
                  </a:lnTo>
                  <a:lnTo>
                    <a:pt x="114" y="47"/>
                  </a:lnTo>
                  <a:lnTo>
                    <a:pt x="117" y="47"/>
                  </a:lnTo>
                  <a:lnTo>
                    <a:pt x="117" y="50"/>
                  </a:lnTo>
                  <a:lnTo>
                    <a:pt x="120" y="50"/>
                  </a:lnTo>
                  <a:lnTo>
                    <a:pt x="120" y="53"/>
                  </a:lnTo>
                  <a:lnTo>
                    <a:pt x="123" y="53"/>
                  </a:lnTo>
                  <a:lnTo>
                    <a:pt x="126" y="53"/>
                  </a:lnTo>
                  <a:lnTo>
                    <a:pt x="126" y="56"/>
                  </a:lnTo>
                  <a:lnTo>
                    <a:pt x="129" y="56"/>
                  </a:lnTo>
                  <a:lnTo>
                    <a:pt x="132" y="56"/>
                  </a:lnTo>
                  <a:lnTo>
                    <a:pt x="132" y="59"/>
                  </a:lnTo>
                  <a:lnTo>
                    <a:pt x="135" y="59"/>
                  </a:lnTo>
                  <a:lnTo>
                    <a:pt x="135" y="62"/>
                  </a:lnTo>
                  <a:lnTo>
                    <a:pt x="135" y="59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5"/>
                  </a:lnTo>
                  <a:lnTo>
                    <a:pt x="140" y="65"/>
                  </a:lnTo>
                  <a:lnTo>
                    <a:pt x="137" y="65"/>
                  </a:lnTo>
                  <a:lnTo>
                    <a:pt x="140" y="65"/>
                  </a:lnTo>
                  <a:lnTo>
                    <a:pt x="140" y="68"/>
                  </a:lnTo>
                  <a:lnTo>
                    <a:pt x="143" y="68"/>
                  </a:lnTo>
                  <a:lnTo>
                    <a:pt x="143" y="71"/>
                  </a:lnTo>
                  <a:lnTo>
                    <a:pt x="146" y="71"/>
                  </a:lnTo>
                  <a:lnTo>
                    <a:pt x="146" y="74"/>
                  </a:lnTo>
                  <a:lnTo>
                    <a:pt x="143" y="74"/>
                  </a:lnTo>
                  <a:lnTo>
                    <a:pt x="146" y="74"/>
                  </a:lnTo>
                  <a:lnTo>
                    <a:pt x="146" y="77"/>
                  </a:lnTo>
                  <a:lnTo>
                    <a:pt x="149" y="77"/>
                  </a:lnTo>
                  <a:lnTo>
                    <a:pt x="149" y="79"/>
                  </a:lnTo>
                  <a:lnTo>
                    <a:pt x="149" y="82"/>
                  </a:lnTo>
                  <a:lnTo>
                    <a:pt x="152" y="82"/>
                  </a:lnTo>
                  <a:lnTo>
                    <a:pt x="152" y="85"/>
                  </a:lnTo>
                  <a:lnTo>
                    <a:pt x="155" y="85"/>
                  </a:lnTo>
                  <a:lnTo>
                    <a:pt x="158" y="88"/>
                  </a:lnTo>
                  <a:lnTo>
                    <a:pt x="161" y="88"/>
                  </a:lnTo>
                  <a:lnTo>
                    <a:pt x="161" y="91"/>
                  </a:lnTo>
                  <a:lnTo>
                    <a:pt x="164" y="91"/>
                  </a:lnTo>
                  <a:lnTo>
                    <a:pt x="164" y="94"/>
                  </a:lnTo>
                  <a:lnTo>
                    <a:pt x="167" y="94"/>
                  </a:lnTo>
                  <a:lnTo>
                    <a:pt x="167" y="97"/>
                  </a:lnTo>
                  <a:lnTo>
                    <a:pt x="170" y="97"/>
                  </a:lnTo>
                  <a:lnTo>
                    <a:pt x="170" y="100"/>
                  </a:lnTo>
                  <a:lnTo>
                    <a:pt x="170" y="97"/>
                  </a:lnTo>
                  <a:lnTo>
                    <a:pt x="170" y="100"/>
                  </a:lnTo>
                  <a:lnTo>
                    <a:pt x="173" y="100"/>
                  </a:lnTo>
                  <a:lnTo>
                    <a:pt x="170" y="103"/>
                  </a:lnTo>
                  <a:lnTo>
                    <a:pt x="173" y="103"/>
                  </a:lnTo>
                  <a:lnTo>
                    <a:pt x="173" y="106"/>
                  </a:lnTo>
                  <a:lnTo>
                    <a:pt x="176" y="106"/>
                  </a:lnTo>
                  <a:lnTo>
                    <a:pt x="176" y="109"/>
                  </a:lnTo>
                  <a:lnTo>
                    <a:pt x="176" y="112"/>
                  </a:lnTo>
                  <a:lnTo>
                    <a:pt x="179" y="112"/>
                  </a:lnTo>
                  <a:lnTo>
                    <a:pt x="181" y="112"/>
                  </a:lnTo>
                  <a:lnTo>
                    <a:pt x="184" y="112"/>
                  </a:lnTo>
                  <a:lnTo>
                    <a:pt x="184" y="115"/>
                  </a:lnTo>
                  <a:lnTo>
                    <a:pt x="184" y="112"/>
                  </a:lnTo>
                  <a:lnTo>
                    <a:pt x="187" y="112"/>
                  </a:lnTo>
                  <a:lnTo>
                    <a:pt x="187" y="115"/>
                  </a:lnTo>
                  <a:lnTo>
                    <a:pt x="187" y="118"/>
                  </a:lnTo>
                  <a:lnTo>
                    <a:pt x="187" y="121"/>
                  </a:lnTo>
                  <a:lnTo>
                    <a:pt x="187" y="123"/>
                  </a:lnTo>
                  <a:lnTo>
                    <a:pt x="190" y="123"/>
                  </a:lnTo>
                  <a:lnTo>
                    <a:pt x="190" y="121"/>
                  </a:lnTo>
                  <a:lnTo>
                    <a:pt x="190" y="123"/>
                  </a:lnTo>
                  <a:lnTo>
                    <a:pt x="193" y="123"/>
                  </a:lnTo>
                  <a:lnTo>
                    <a:pt x="196" y="123"/>
                  </a:lnTo>
                  <a:lnTo>
                    <a:pt x="196" y="121"/>
                  </a:lnTo>
                  <a:lnTo>
                    <a:pt x="199" y="121"/>
                  </a:lnTo>
                  <a:lnTo>
                    <a:pt x="199" y="123"/>
                  </a:lnTo>
                  <a:lnTo>
                    <a:pt x="202" y="123"/>
                  </a:lnTo>
                  <a:lnTo>
                    <a:pt x="202" y="126"/>
                  </a:lnTo>
                  <a:lnTo>
                    <a:pt x="202" y="123"/>
                  </a:lnTo>
                  <a:lnTo>
                    <a:pt x="205" y="126"/>
                  </a:lnTo>
                  <a:lnTo>
                    <a:pt x="208" y="126"/>
                  </a:lnTo>
                  <a:lnTo>
                    <a:pt x="208" y="129"/>
                  </a:lnTo>
                  <a:lnTo>
                    <a:pt x="211" y="129"/>
                  </a:lnTo>
                  <a:lnTo>
                    <a:pt x="211" y="132"/>
                  </a:lnTo>
                  <a:lnTo>
                    <a:pt x="214" y="132"/>
                  </a:lnTo>
                  <a:lnTo>
                    <a:pt x="214" y="135"/>
                  </a:lnTo>
                  <a:lnTo>
                    <a:pt x="217" y="135"/>
                  </a:lnTo>
                  <a:lnTo>
                    <a:pt x="217" y="138"/>
                  </a:lnTo>
                  <a:lnTo>
                    <a:pt x="220" y="138"/>
                  </a:lnTo>
                  <a:lnTo>
                    <a:pt x="220" y="141"/>
                  </a:lnTo>
                  <a:lnTo>
                    <a:pt x="223" y="141"/>
                  </a:lnTo>
                  <a:lnTo>
                    <a:pt x="225" y="141"/>
                  </a:lnTo>
                  <a:lnTo>
                    <a:pt x="225" y="144"/>
                  </a:lnTo>
                  <a:lnTo>
                    <a:pt x="225" y="147"/>
                  </a:lnTo>
                  <a:lnTo>
                    <a:pt x="228" y="147"/>
                  </a:lnTo>
                  <a:lnTo>
                    <a:pt x="228" y="150"/>
                  </a:lnTo>
                  <a:lnTo>
                    <a:pt x="228" y="147"/>
                  </a:lnTo>
                  <a:lnTo>
                    <a:pt x="228" y="150"/>
                  </a:lnTo>
                  <a:lnTo>
                    <a:pt x="231" y="150"/>
                  </a:lnTo>
                  <a:lnTo>
                    <a:pt x="228" y="150"/>
                  </a:lnTo>
                  <a:lnTo>
                    <a:pt x="231" y="150"/>
                  </a:lnTo>
                  <a:lnTo>
                    <a:pt x="231" y="153"/>
                  </a:lnTo>
                  <a:lnTo>
                    <a:pt x="234" y="153"/>
                  </a:lnTo>
                  <a:lnTo>
                    <a:pt x="231" y="153"/>
                  </a:lnTo>
                  <a:lnTo>
                    <a:pt x="231" y="156"/>
                  </a:lnTo>
                  <a:lnTo>
                    <a:pt x="228" y="156"/>
                  </a:lnTo>
                  <a:lnTo>
                    <a:pt x="228" y="159"/>
                  </a:lnTo>
                  <a:lnTo>
                    <a:pt x="228" y="162"/>
                  </a:lnTo>
                  <a:lnTo>
                    <a:pt x="228" y="164"/>
                  </a:lnTo>
                  <a:lnTo>
                    <a:pt x="225" y="164"/>
                  </a:lnTo>
                  <a:lnTo>
                    <a:pt x="225" y="162"/>
                  </a:lnTo>
                  <a:lnTo>
                    <a:pt x="223" y="162"/>
                  </a:lnTo>
                  <a:lnTo>
                    <a:pt x="223" y="164"/>
                  </a:lnTo>
                  <a:lnTo>
                    <a:pt x="220" y="164"/>
                  </a:lnTo>
                  <a:lnTo>
                    <a:pt x="220" y="167"/>
                  </a:lnTo>
                  <a:lnTo>
                    <a:pt x="220" y="170"/>
                  </a:lnTo>
                  <a:lnTo>
                    <a:pt x="223" y="170"/>
                  </a:lnTo>
                  <a:lnTo>
                    <a:pt x="223" y="173"/>
                  </a:lnTo>
                  <a:lnTo>
                    <a:pt x="220" y="173"/>
                  </a:lnTo>
                  <a:lnTo>
                    <a:pt x="220" y="176"/>
                  </a:lnTo>
                  <a:lnTo>
                    <a:pt x="217" y="176"/>
                  </a:lnTo>
                  <a:lnTo>
                    <a:pt x="217" y="179"/>
                  </a:lnTo>
                  <a:lnTo>
                    <a:pt x="214" y="179"/>
                  </a:lnTo>
                  <a:lnTo>
                    <a:pt x="211" y="179"/>
                  </a:lnTo>
                  <a:lnTo>
                    <a:pt x="211" y="182"/>
                  </a:lnTo>
                  <a:lnTo>
                    <a:pt x="208" y="182"/>
                  </a:lnTo>
                  <a:lnTo>
                    <a:pt x="208" y="185"/>
                  </a:lnTo>
                  <a:lnTo>
                    <a:pt x="208" y="188"/>
                  </a:lnTo>
                  <a:lnTo>
                    <a:pt x="208" y="191"/>
                  </a:lnTo>
                  <a:lnTo>
                    <a:pt x="208" y="194"/>
                  </a:lnTo>
                  <a:lnTo>
                    <a:pt x="211" y="194"/>
                  </a:lnTo>
                  <a:lnTo>
                    <a:pt x="211" y="197"/>
                  </a:lnTo>
                  <a:lnTo>
                    <a:pt x="211" y="200"/>
                  </a:lnTo>
                  <a:lnTo>
                    <a:pt x="211" y="203"/>
                  </a:lnTo>
                  <a:lnTo>
                    <a:pt x="208" y="203"/>
                  </a:lnTo>
                  <a:lnTo>
                    <a:pt x="208" y="206"/>
                  </a:lnTo>
                  <a:lnTo>
                    <a:pt x="208" y="208"/>
                  </a:lnTo>
                  <a:lnTo>
                    <a:pt x="205" y="208"/>
                  </a:lnTo>
                  <a:lnTo>
                    <a:pt x="205" y="211"/>
                  </a:lnTo>
                  <a:lnTo>
                    <a:pt x="202" y="211"/>
                  </a:lnTo>
                  <a:lnTo>
                    <a:pt x="199" y="211"/>
                  </a:lnTo>
                  <a:lnTo>
                    <a:pt x="196" y="208"/>
                  </a:lnTo>
                  <a:lnTo>
                    <a:pt x="193" y="208"/>
                  </a:lnTo>
                  <a:lnTo>
                    <a:pt x="190" y="208"/>
                  </a:lnTo>
                  <a:lnTo>
                    <a:pt x="187" y="208"/>
                  </a:lnTo>
                  <a:lnTo>
                    <a:pt x="181" y="208"/>
                  </a:lnTo>
                  <a:lnTo>
                    <a:pt x="179" y="208"/>
                  </a:lnTo>
                  <a:lnTo>
                    <a:pt x="176" y="208"/>
                  </a:lnTo>
                  <a:lnTo>
                    <a:pt x="173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6" y="208"/>
                  </a:lnTo>
                  <a:lnTo>
                    <a:pt x="143" y="208"/>
                  </a:lnTo>
                  <a:lnTo>
                    <a:pt x="140" y="208"/>
                  </a:lnTo>
                  <a:lnTo>
                    <a:pt x="137" y="206"/>
                  </a:lnTo>
                  <a:lnTo>
                    <a:pt x="135" y="206"/>
                  </a:lnTo>
                  <a:lnTo>
                    <a:pt x="132" y="206"/>
                  </a:lnTo>
                  <a:lnTo>
                    <a:pt x="126" y="206"/>
                  </a:lnTo>
                  <a:lnTo>
                    <a:pt x="123" y="206"/>
                  </a:lnTo>
                  <a:lnTo>
                    <a:pt x="120" y="206"/>
                  </a:lnTo>
                  <a:lnTo>
                    <a:pt x="117" y="206"/>
                  </a:lnTo>
                  <a:lnTo>
                    <a:pt x="114" y="206"/>
                  </a:lnTo>
                  <a:lnTo>
                    <a:pt x="111" y="206"/>
                  </a:lnTo>
                  <a:lnTo>
                    <a:pt x="108" y="206"/>
                  </a:lnTo>
                  <a:lnTo>
                    <a:pt x="105" y="206"/>
                  </a:lnTo>
                  <a:lnTo>
                    <a:pt x="99" y="206"/>
                  </a:lnTo>
                  <a:lnTo>
                    <a:pt x="96" y="206"/>
                  </a:lnTo>
                  <a:lnTo>
                    <a:pt x="93" y="206"/>
                  </a:lnTo>
                  <a:lnTo>
                    <a:pt x="88" y="206"/>
                  </a:lnTo>
                  <a:lnTo>
                    <a:pt x="85" y="206"/>
                  </a:lnTo>
                  <a:lnTo>
                    <a:pt x="82" y="206"/>
                  </a:lnTo>
                  <a:lnTo>
                    <a:pt x="79" y="206"/>
                  </a:lnTo>
                  <a:lnTo>
                    <a:pt x="76" y="203"/>
                  </a:lnTo>
                  <a:lnTo>
                    <a:pt x="76" y="197"/>
                  </a:lnTo>
                  <a:lnTo>
                    <a:pt x="76" y="194"/>
                  </a:lnTo>
                  <a:lnTo>
                    <a:pt x="76" y="191"/>
                  </a:lnTo>
                  <a:lnTo>
                    <a:pt x="76" y="188"/>
                  </a:lnTo>
                  <a:lnTo>
                    <a:pt x="76" y="182"/>
                  </a:lnTo>
                  <a:lnTo>
                    <a:pt x="76" y="179"/>
                  </a:lnTo>
                  <a:lnTo>
                    <a:pt x="76" y="176"/>
                  </a:lnTo>
                  <a:lnTo>
                    <a:pt x="76" y="170"/>
                  </a:lnTo>
                  <a:lnTo>
                    <a:pt x="76" y="167"/>
                  </a:lnTo>
                  <a:lnTo>
                    <a:pt x="76" y="164"/>
                  </a:lnTo>
                  <a:lnTo>
                    <a:pt x="76" y="162"/>
                  </a:lnTo>
                  <a:lnTo>
                    <a:pt x="76" y="156"/>
                  </a:lnTo>
                  <a:lnTo>
                    <a:pt x="76" y="153"/>
                  </a:lnTo>
                  <a:lnTo>
                    <a:pt x="79" y="150"/>
                  </a:lnTo>
                  <a:lnTo>
                    <a:pt x="79" y="147"/>
                  </a:lnTo>
                  <a:lnTo>
                    <a:pt x="79" y="144"/>
                  </a:lnTo>
                  <a:lnTo>
                    <a:pt x="79" y="141"/>
                  </a:lnTo>
                  <a:lnTo>
                    <a:pt x="79" y="138"/>
                  </a:lnTo>
                  <a:lnTo>
                    <a:pt x="79" y="135"/>
                  </a:lnTo>
                  <a:lnTo>
                    <a:pt x="79" y="129"/>
                  </a:lnTo>
                  <a:lnTo>
                    <a:pt x="79" y="126"/>
                  </a:lnTo>
                  <a:lnTo>
                    <a:pt x="79" y="123"/>
                  </a:lnTo>
                  <a:lnTo>
                    <a:pt x="79" y="121"/>
                  </a:lnTo>
                  <a:lnTo>
                    <a:pt x="79" y="118"/>
                  </a:lnTo>
                  <a:lnTo>
                    <a:pt x="79" y="115"/>
                  </a:lnTo>
                  <a:lnTo>
                    <a:pt x="79" y="112"/>
                  </a:lnTo>
                  <a:lnTo>
                    <a:pt x="79" y="109"/>
                  </a:lnTo>
                  <a:lnTo>
                    <a:pt x="79" y="106"/>
                  </a:lnTo>
                  <a:lnTo>
                    <a:pt x="79" y="103"/>
                  </a:lnTo>
                  <a:lnTo>
                    <a:pt x="79" y="100"/>
                  </a:lnTo>
                  <a:lnTo>
                    <a:pt x="79" y="97"/>
                  </a:lnTo>
                  <a:lnTo>
                    <a:pt x="79" y="91"/>
                  </a:lnTo>
                  <a:lnTo>
                    <a:pt x="79" y="88"/>
                  </a:lnTo>
                  <a:lnTo>
                    <a:pt x="79" y="85"/>
                  </a:lnTo>
                  <a:lnTo>
                    <a:pt x="79" y="82"/>
                  </a:lnTo>
                  <a:lnTo>
                    <a:pt x="73" y="82"/>
                  </a:lnTo>
                  <a:lnTo>
                    <a:pt x="70" y="82"/>
                  </a:lnTo>
                  <a:lnTo>
                    <a:pt x="67" y="82"/>
                  </a:lnTo>
                  <a:lnTo>
                    <a:pt x="64" y="82"/>
                  </a:lnTo>
                  <a:lnTo>
                    <a:pt x="58" y="82"/>
                  </a:lnTo>
                  <a:lnTo>
                    <a:pt x="55" y="82"/>
                  </a:lnTo>
                  <a:lnTo>
                    <a:pt x="52" y="82"/>
                  </a:lnTo>
                  <a:lnTo>
                    <a:pt x="47" y="82"/>
                  </a:lnTo>
                  <a:lnTo>
                    <a:pt x="44" y="82"/>
                  </a:lnTo>
                  <a:lnTo>
                    <a:pt x="41" y="82"/>
                  </a:lnTo>
                  <a:lnTo>
                    <a:pt x="38" y="82"/>
                  </a:lnTo>
                  <a:lnTo>
                    <a:pt x="32" y="82"/>
                  </a:lnTo>
                  <a:lnTo>
                    <a:pt x="29" y="82"/>
                  </a:lnTo>
                  <a:lnTo>
                    <a:pt x="26" y="82"/>
                  </a:lnTo>
                  <a:lnTo>
                    <a:pt x="20" y="82"/>
                  </a:lnTo>
                  <a:lnTo>
                    <a:pt x="17" y="82"/>
                  </a:lnTo>
                  <a:lnTo>
                    <a:pt x="14" y="79"/>
                  </a:lnTo>
                  <a:lnTo>
                    <a:pt x="11" y="79"/>
                  </a:lnTo>
                  <a:lnTo>
                    <a:pt x="8" y="79"/>
                  </a:lnTo>
                  <a:lnTo>
                    <a:pt x="5" y="79"/>
                  </a:lnTo>
                  <a:lnTo>
                    <a:pt x="2" y="79"/>
                  </a:lnTo>
                  <a:lnTo>
                    <a:pt x="0" y="79"/>
                  </a:lnTo>
                  <a:lnTo>
                    <a:pt x="2" y="77"/>
                  </a:lnTo>
                  <a:lnTo>
                    <a:pt x="2" y="74"/>
                  </a:lnTo>
                  <a:lnTo>
                    <a:pt x="5" y="71"/>
                  </a:lnTo>
                  <a:lnTo>
                    <a:pt x="8" y="71"/>
                  </a:lnTo>
                  <a:lnTo>
                    <a:pt x="8" y="68"/>
                  </a:lnTo>
                  <a:lnTo>
                    <a:pt x="11" y="65"/>
                  </a:lnTo>
                  <a:lnTo>
                    <a:pt x="14" y="62"/>
                  </a:lnTo>
                  <a:lnTo>
                    <a:pt x="14" y="59"/>
                  </a:lnTo>
                  <a:lnTo>
                    <a:pt x="17" y="59"/>
                  </a:lnTo>
                  <a:lnTo>
                    <a:pt x="17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23" y="50"/>
                  </a:lnTo>
                  <a:lnTo>
                    <a:pt x="26" y="47"/>
                  </a:lnTo>
                  <a:lnTo>
                    <a:pt x="29" y="44"/>
                  </a:lnTo>
                  <a:lnTo>
                    <a:pt x="29" y="41"/>
                  </a:lnTo>
                  <a:lnTo>
                    <a:pt x="32" y="41"/>
                  </a:lnTo>
                  <a:lnTo>
                    <a:pt x="32" y="38"/>
                  </a:lnTo>
                  <a:lnTo>
                    <a:pt x="35" y="38"/>
                  </a:lnTo>
                  <a:lnTo>
                    <a:pt x="35" y="35"/>
                  </a:lnTo>
                  <a:lnTo>
                    <a:pt x="38" y="35"/>
                  </a:lnTo>
                  <a:lnTo>
                    <a:pt x="38" y="33"/>
                  </a:lnTo>
                  <a:lnTo>
                    <a:pt x="41" y="33"/>
                  </a:lnTo>
                  <a:lnTo>
                    <a:pt x="41" y="30"/>
                  </a:lnTo>
                  <a:lnTo>
                    <a:pt x="44" y="27"/>
                  </a:lnTo>
                  <a:lnTo>
                    <a:pt x="44" y="24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9" y="21"/>
                  </a:lnTo>
                  <a:lnTo>
                    <a:pt x="49" y="18"/>
                  </a:lnTo>
                  <a:lnTo>
                    <a:pt x="52" y="18"/>
                  </a:lnTo>
                  <a:lnTo>
                    <a:pt x="52" y="15"/>
                  </a:lnTo>
                  <a:lnTo>
                    <a:pt x="52" y="12"/>
                  </a:lnTo>
                  <a:lnTo>
                    <a:pt x="52" y="9"/>
                  </a:lnTo>
                  <a:lnTo>
                    <a:pt x="52" y="6"/>
                  </a:lnTo>
                  <a:lnTo>
                    <a:pt x="52" y="3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-45953" y="2205160"/>
              <a:ext cx="425742" cy="454864"/>
            </a:xfrm>
            <a:custGeom>
              <a:avLst/>
              <a:gdLst>
                <a:gd name="T0" fmla="*/ 2147483647 w 196"/>
                <a:gd name="T1" fmla="*/ 2147483647 h 258"/>
                <a:gd name="T2" fmla="*/ 2147483647 w 196"/>
                <a:gd name="T3" fmla="*/ 2147483647 h 258"/>
                <a:gd name="T4" fmla="*/ 2147483647 w 196"/>
                <a:gd name="T5" fmla="*/ 2147483647 h 258"/>
                <a:gd name="T6" fmla="*/ 2147483647 w 196"/>
                <a:gd name="T7" fmla="*/ 2147483647 h 258"/>
                <a:gd name="T8" fmla="*/ 2147483647 w 196"/>
                <a:gd name="T9" fmla="*/ 2147483647 h 258"/>
                <a:gd name="T10" fmla="*/ 2147483647 w 196"/>
                <a:gd name="T11" fmla="*/ 2147483647 h 258"/>
                <a:gd name="T12" fmla="*/ 2147483647 w 196"/>
                <a:gd name="T13" fmla="*/ 2147483647 h 258"/>
                <a:gd name="T14" fmla="*/ 2147483647 w 196"/>
                <a:gd name="T15" fmla="*/ 2147483647 h 258"/>
                <a:gd name="T16" fmla="*/ 2147483647 w 196"/>
                <a:gd name="T17" fmla="*/ 2147483647 h 258"/>
                <a:gd name="T18" fmla="*/ 2147483647 w 196"/>
                <a:gd name="T19" fmla="*/ 2147483647 h 258"/>
                <a:gd name="T20" fmla="*/ 2147483647 w 196"/>
                <a:gd name="T21" fmla="*/ 2147483647 h 258"/>
                <a:gd name="T22" fmla="*/ 2147483647 w 196"/>
                <a:gd name="T23" fmla="*/ 2147483647 h 258"/>
                <a:gd name="T24" fmla="*/ 2147483647 w 196"/>
                <a:gd name="T25" fmla="*/ 2147483647 h 258"/>
                <a:gd name="T26" fmla="*/ 2147483647 w 196"/>
                <a:gd name="T27" fmla="*/ 2147483647 h 258"/>
                <a:gd name="T28" fmla="*/ 2147483647 w 196"/>
                <a:gd name="T29" fmla="*/ 2147483647 h 258"/>
                <a:gd name="T30" fmla="*/ 2147483647 w 196"/>
                <a:gd name="T31" fmla="*/ 2147483647 h 258"/>
                <a:gd name="T32" fmla="*/ 2147483647 w 196"/>
                <a:gd name="T33" fmla="*/ 2147483647 h 258"/>
                <a:gd name="T34" fmla="*/ 2147483647 w 196"/>
                <a:gd name="T35" fmla="*/ 2147483647 h 258"/>
                <a:gd name="T36" fmla="*/ 2147483647 w 196"/>
                <a:gd name="T37" fmla="*/ 2147483647 h 258"/>
                <a:gd name="T38" fmla="*/ 2147483647 w 196"/>
                <a:gd name="T39" fmla="*/ 2147483647 h 258"/>
                <a:gd name="T40" fmla="*/ 2147483647 w 196"/>
                <a:gd name="T41" fmla="*/ 2147483647 h 258"/>
                <a:gd name="T42" fmla="*/ 2147483647 w 196"/>
                <a:gd name="T43" fmla="*/ 2147483647 h 258"/>
                <a:gd name="T44" fmla="*/ 2147483647 w 196"/>
                <a:gd name="T45" fmla="*/ 2147483647 h 258"/>
                <a:gd name="T46" fmla="*/ 2147483647 w 196"/>
                <a:gd name="T47" fmla="*/ 2147483647 h 258"/>
                <a:gd name="T48" fmla="*/ 2147483647 w 196"/>
                <a:gd name="T49" fmla="*/ 2147483647 h 258"/>
                <a:gd name="T50" fmla="*/ 2147483647 w 196"/>
                <a:gd name="T51" fmla="*/ 2147483647 h 258"/>
                <a:gd name="T52" fmla="*/ 2147483647 w 196"/>
                <a:gd name="T53" fmla="*/ 2147483647 h 258"/>
                <a:gd name="T54" fmla="*/ 2147483647 w 196"/>
                <a:gd name="T55" fmla="*/ 2147483647 h 258"/>
                <a:gd name="T56" fmla="*/ 2147483647 w 196"/>
                <a:gd name="T57" fmla="*/ 2147483647 h 258"/>
                <a:gd name="T58" fmla="*/ 2147483647 w 196"/>
                <a:gd name="T59" fmla="*/ 2147483647 h 258"/>
                <a:gd name="T60" fmla="*/ 2147483647 w 196"/>
                <a:gd name="T61" fmla="*/ 2147483647 h 258"/>
                <a:gd name="T62" fmla="*/ 2147483647 w 196"/>
                <a:gd name="T63" fmla="*/ 2147483647 h 258"/>
                <a:gd name="T64" fmla="*/ 2147483647 w 196"/>
                <a:gd name="T65" fmla="*/ 2147483647 h 258"/>
                <a:gd name="T66" fmla="*/ 2147483647 w 196"/>
                <a:gd name="T67" fmla="*/ 2147483647 h 258"/>
                <a:gd name="T68" fmla="*/ 2147483647 w 196"/>
                <a:gd name="T69" fmla="*/ 2147483647 h 258"/>
                <a:gd name="T70" fmla="*/ 2147483647 w 196"/>
                <a:gd name="T71" fmla="*/ 2147483647 h 258"/>
                <a:gd name="T72" fmla="*/ 2147483647 w 196"/>
                <a:gd name="T73" fmla="*/ 2147483647 h 258"/>
                <a:gd name="T74" fmla="*/ 2147483647 w 196"/>
                <a:gd name="T75" fmla="*/ 2147483647 h 258"/>
                <a:gd name="T76" fmla="*/ 2147483647 w 196"/>
                <a:gd name="T77" fmla="*/ 2147483647 h 258"/>
                <a:gd name="T78" fmla="*/ 0 w 196"/>
                <a:gd name="T79" fmla="*/ 2147483647 h 258"/>
                <a:gd name="T80" fmla="*/ 2147483647 w 196"/>
                <a:gd name="T81" fmla="*/ 2147483647 h 258"/>
                <a:gd name="T82" fmla="*/ 2147483647 w 196"/>
                <a:gd name="T83" fmla="*/ 2147483647 h 258"/>
                <a:gd name="T84" fmla="*/ 2147483647 w 196"/>
                <a:gd name="T85" fmla="*/ 2147483647 h 258"/>
                <a:gd name="T86" fmla="*/ 2147483647 w 196"/>
                <a:gd name="T87" fmla="*/ 2147483647 h 258"/>
                <a:gd name="T88" fmla="*/ 2147483647 w 196"/>
                <a:gd name="T89" fmla="*/ 2147483647 h 258"/>
                <a:gd name="T90" fmla="*/ 2147483647 w 196"/>
                <a:gd name="T91" fmla="*/ 2147483647 h 258"/>
                <a:gd name="T92" fmla="*/ 2147483647 w 196"/>
                <a:gd name="T93" fmla="*/ 2147483647 h 258"/>
                <a:gd name="T94" fmla="*/ 2147483647 w 196"/>
                <a:gd name="T95" fmla="*/ 2147483647 h 258"/>
                <a:gd name="T96" fmla="*/ 2147483647 w 196"/>
                <a:gd name="T97" fmla="*/ 2147483647 h 258"/>
                <a:gd name="T98" fmla="*/ 2147483647 w 196"/>
                <a:gd name="T99" fmla="*/ 2147483647 h 258"/>
                <a:gd name="T100" fmla="*/ 2147483647 w 196"/>
                <a:gd name="T101" fmla="*/ 2147483647 h 258"/>
                <a:gd name="T102" fmla="*/ 2147483647 w 196"/>
                <a:gd name="T103" fmla="*/ 2147483647 h 258"/>
                <a:gd name="T104" fmla="*/ 2147483647 w 196"/>
                <a:gd name="T105" fmla="*/ 2147483647 h 258"/>
                <a:gd name="T106" fmla="*/ 2147483647 w 196"/>
                <a:gd name="T107" fmla="*/ 2147483647 h 258"/>
                <a:gd name="T108" fmla="*/ 2147483647 w 196"/>
                <a:gd name="T109" fmla="*/ 2147483647 h 258"/>
                <a:gd name="T110" fmla="*/ 2147483647 w 196"/>
                <a:gd name="T111" fmla="*/ 2147483647 h 258"/>
                <a:gd name="T112" fmla="*/ 2147483647 w 196"/>
                <a:gd name="T113" fmla="*/ 2147483647 h 258"/>
                <a:gd name="T114" fmla="*/ 2147483647 w 196"/>
                <a:gd name="T115" fmla="*/ 2147483647 h 258"/>
                <a:gd name="T116" fmla="*/ 2147483647 w 196"/>
                <a:gd name="T117" fmla="*/ 2147483647 h 258"/>
                <a:gd name="T118" fmla="*/ 2147483647 w 196"/>
                <a:gd name="T119" fmla="*/ 2147483647 h 25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6"/>
                <a:gd name="T181" fmla="*/ 0 h 258"/>
                <a:gd name="T182" fmla="*/ 196 w 196"/>
                <a:gd name="T183" fmla="*/ 258 h 25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6" h="258">
                  <a:moveTo>
                    <a:pt x="114" y="53"/>
                  </a:moveTo>
                  <a:lnTo>
                    <a:pt x="114" y="56"/>
                  </a:lnTo>
                  <a:lnTo>
                    <a:pt x="117" y="56"/>
                  </a:lnTo>
                  <a:lnTo>
                    <a:pt x="117" y="59"/>
                  </a:lnTo>
                  <a:lnTo>
                    <a:pt x="120" y="59"/>
                  </a:lnTo>
                  <a:lnTo>
                    <a:pt x="120" y="62"/>
                  </a:lnTo>
                  <a:lnTo>
                    <a:pt x="120" y="65"/>
                  </a:lnTo>
                  <a:lnTo>
                    <a:pt x="123" y="65"/>
                  </a:lnTo>
                  <a:lnTo>
                    <a:pt x="126" y="65"/>
                  </a:lnTo>
                  <a:lnTo>
                    <a:pt x="126" y="62"/>
                  </a:lnTo>
                  <a:lnTo>
                    <a:pt x="126" y="59"/>
                  </a:lnTo>
                  <a:lnTo>
                    <a:pt x="129" y="59"/>
                  </a:lnTo>
                  <a:lnTo>
                    <a:pt x="129" y="56"/>
                  </a:lnTo>
                  <a:lnTo>
                    <a:pt x="129" y="53"/>
                  </a:lnTo>
                  <a:lnTo>
                    <a:pt x="132" y="53"/>
                  </a:lnTo>
                  <a:lnTo>
                    <a:pt x="134" y="53"/>
                  </a:lnTo>
                  <a:lnTo>
                    <a:pt x="134" y="50"/>
                  </a:lnTo>
                  <a:lnTo>
                    <a:pt x="134" y="53"/>
                  </a:lnTo>
                  <a:lnTo>
                    <a:pt x="134" y="50"/>
                  </a:lnTo>
                  <a:lnTo>
                    <a:pt x="134" y="53"/>
                  </a:lnTo>
                  <a:lnTo>
                    <a:pt x="137" y="53"/>
                  </a:lnTo>
                  <a:lnTo>
                    <a:pt x="137" y="56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5"/>
                  </a:lnTo>
                  <a:lnTo>
                    <a:pt x="134" y="65"/>
                  </a:lnTo>
                  <a:lnTo>
                    <a:pt x="134" y="68"/>
                  </a:lnTo>
                  <a:lnTo>
                    <a:pt x="134" y="70"/>
                  </a:lnTo>
                  <a:lnTo>
                    <a:pt x="134" y="73"/>
                  </a:lnTo>
                  <a:lnTo>
                    <a:pt x="134" y="76"/>
                  </a:lnTo>
                  <a:lnTo>
                    <a:pt x="137" y="76"/>
                  </a:lnTo>
                  <a:lnTo>
                    <a:pt x="140" y="76"/>
                  </a:lnTo>
                  <a:lnTo>
                    <a:pt x="143" y="79"/>
                  </a:lnTo>
                  <a:lnTo>
                    <a:pt x="146" y="79"/>
                  </a:lnTo>
                  <a:lnTo>
                    <a:pt x="146" y="82"/>
                  </a:lnTo>
                  <a:lnTo>
                    <a:pt x="149" y="82"/>
                  </a:lnTo>
                  <a:lnTo>
                    <a:pt x="149" y="85"/>
                  </a:lnTo>
                  <a:lnTo>
                    <a:pt x="149" y="88"/>
                  </a:lnTo>
                  <a:lnTo>
                    <a:pt x="146" y="88"/>
                  </a:lnTo>
                  <a:lnTo>
                    <a:pt x="146" y="91"/>
                  </a:lnTo>
                  <a:lnTo>
                    <a:pt x="149" y="91"/>
                  </a:lnTo>
                  <a:lnTo>
                    <a:pt x="149" y="94"/>
                  </a:lnTo>
                  <a:lnTo>
                    <a:pt x="146" y="94"/>
                  </a:lnTo>
                  <a:lnTo>
                    <a:pt x="146" y="97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0" y="103"/>
                  </a:lnTo>
                  <a:lnTo>
                    <a:pt x="137" y="103"/>
                  </a:lnTo>
                  <a:lnTo>
                    <a:pt x="137" y="106"/>
                  </a:lnTo>
                  <a:lnTo>
                    <a:pt x="137" y="109"/>
                  </a:lnTo>
                  <a:lnTo>
                    <a:pt x="134" y="109"/>
                  </a:lnTo>
                  <a:lnTo>
                    <a:pt x="137" y="109"/>
                  </a:lnTo>
                  <a:lnTo>
                    <a:pt x="137" y="111"/>
                  </a:lnTo>
                  <a:lnTo>
                    <a:pt x="140" y="111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0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6" y="126"/>
                  </a:lnTo>
                  <a:lnTo>
                    <a:pt x="146" y="129"/>
                  </a:lnTo>
                  <a:lnTo>
                    <a:pt x="146" y="132"/>
                  </a:lnTo>
                  <a:lnTo>
                    <a:pt x="149" y="132"/>
                  </a:lnTo>
                  <a:lnTo>
                    <a:pt x="149" y="135"/>
                  </a:lnTo>
                  <a:lnTo>
                    <a:pt x="149" y="138"/>
                  </a:lnTo>
                  <a:lnTo>
                    <a:pt x="149" y="141"/>
                  </a:lnTo>
                  <a:lnTo>
                    <a:pt x="152" y="141"/>
                  </a:lnTo>
                  <a:lnTo>
                    <a:pt x="152" y="138"/>
                  </a:lnTo>
                  <a:lnTo>
                    <a:pt x="152" y="135"/>
                  </a:lnTo>
                  <a:lnTo>
                    <a:pt x="155" y="135"/>
                  </a:lnTo>
                  <a:lnTo>
                    <a:pt x="155" y="138"/>
                  </a:lnTo>
                  <a:lnTo>
                    <a:pt x="155" y="141"/>
                  </a:lnTo>
                  <a:lnTo>
                    <a:pt x="155" y="144"/>
                  </a:lnTo>
                  <a:lnTo>
                    <a:pt x="158" y="144"/>
                  </a:lnTo>
                  <a:lnTo>
                    <a:pt x="158" y="147"/>
                  </a:lnTo>
                  <a:lnTo>
                    <a:pt x="161" y="147"/>
                  </a:lnTo>
                  <a:lnTo>
                    <a:pt x="164" y="147"/>
                  </a:lnTo>
                  <a:lnTo>
                    <a:pt x="164" y="144"/>
                  </a:lnTo>
                  <a:lnTo>
                    <a:pt x="167" y="144"/>
                  </a:lnTo>
                  <a:lnTo>
                    <a:pt x="167" y="141"/>
                  </a:lnTo>
                  <a:lnTo>
                    <a:pt x="170" y="141"/>
                  </a:lnTo>
                  <a:lnTo>
                    <a:pt x="173" y="141"/>
                  </a:lnTo>
                  <a:lnTo>
                    <a:pt x="176" y="141"/>
                  </a:lnTo>
                  <a:lnTo>
                    <a:pt x="176" y="144"/>
                  </a:lnTo>
                  <a:lnTo>
                    <a:pt x="178" y="144"/>
                  </a:lnTo>
                  <a:lnTo>
                    <a:pt x="181" y="147"/>
                  </a:lnTo>
                  <a:lnTo>
                    <a:pt x="181" y="153"/>
                  </a:lnTo>
                  <a:lnTo>
                    <a:pt x="181" y="155"/>
                  </a:lnTo>
                  <a:lnTo>
                    <a:pt x="181" y="158"/>
                  </a:lnTo>
                  <a:lnTo>
                    <a:pt x="181" y="161"/>
                  </a:lnTo>
                  <a:lnTo>
                    <a:pt x="181" y="164"/>
                  </a:lnTo>
                  <a:lnTo>
                    <a:pt x="184" y="164"/>
                  </a:lnTo>
                  <a:lnTo>
                    <a:pt x="184" y="167"/>
                  </a:lnTo>
                  <a:lnTo>
                    <a:pt x="184" y="170"/>
                  </a:lnTo>
                  <a:lnTo>
                    <a:pt x="184" y="173"/>
                  </a:lnTo>
                  <a:lnTo>
                    <a:pt x="181" y="176"/>
                  </a:lnTo>
                  <a:lnTo>
                    <a:pt x="181" y="179"/>
                  </a:lnTo>
                  <a:lnTo>
                    <a:pt x="178" y="179"/>
                  </a:lnTo>
                  <a:lnTo>
                    <a:pt x="178" y="182"/>
                  </a:lnTo>
                  <a:lnTo>
                    <a:pt x="181" y="182"/>
                  </a:lnTo>
                  <a:lnTo>
                    <a:pt x="181" y="185"/>
                  </a:lnTo>
                  <a:lnTo>
                    <a:pt x="184" y="185"/>
                  </a:lnTo>
                  <a:lnTo>
                    <a:pt x="187" y="188"/>
                  </a:lnTo>
                  <a:lnTo>
                    <a:pt x="187" y="191"/>
                  </a:lnTo>
                  <a:lnTo>
                    <a:pt x="190" y="191"/>
                  </a:lnTo>
                  <a:lnTo>
                    <a:pt x="190" y="194"/>
                  </a:lnTo>
                  <a:lnTo>
                    <a:pt x="193" y="194"/>
                  </a:lnTo>
                  <a:lnTo>
                    <a:pt x="193" y="197"/>
                  </a:lnTo>
                  <a:lnTo>
                    <a:pt x="193" y="199"/>
                  </a:lnTo>
                  <a:lnTo>
                    <a:pt x="193" y="202"/>
                  </a:lnTo>
                  <a:lnTo>
                    <a:pt x="196" y="202"/>
                  </a:lnTo>
                  <a:lnTo>
                    <a:pt x="196" y="205"/>
                  </a:lnTo>
                  <a:lnTo>
                    <a:pt x="196" y="208"/>
                  </a:lnTo>
                  <a:lnTo>
                    <a:pt x="193" y="208"/>
                  </a:lnTo>
                  <a:lnTo>
                    <a:pt x="193" y="211"/>
                  </a:lnTo>
                  <a:lnTo>
                    <a:pt x="193" y="214"/>
                  </a:lnTo>
                  <a:lnTo>
                    <a:pt x="193" y="217"/>
                  </a:lnTo>
                  <a:lnTo>
                    <a:pt x="193" y="220"/>
                  </a:lnTo>
                  <a:lnTo>
                    <a:pt x="193" y="223"/>
                  </a:lnTo>
                  <a:lnTo>
                    <a:pt x="196" y="223"/>
                  </a:lnTo>
                  <a:lnTo>
                    <a:pt x="196" y="226"/>
                  </a:lnTo>
                  <a:lnTo>
                    <a:pt x="196" y="229"/>
                  </a:lnTo>
                  <a:lnTo>
                    <a:pt x="193" y="229"/>
                  </a:lnTo>
                  <a:lnTo>
                    <a:pt x="190" y="229"/>
                  </a:lnTo>
                  <a:lnTo>
                    <a:pt x="190" y="232"/>
                  </a:lnTo>
                  <a:lnTo>
                    <a:pt x="190" y="235"/>
                  </a:lnTo>
                  <a:lnTo>
                    <a:pt x="190" y="241"/>
                  </a:lnTo>
                  <a:lnTo>
                    <a:pt x="190" y="243"/>
                  </a:lnTo>
                  <a:lnTo>
                    <a:pt x="190" y="246"/>
                  </a:lnTo>
                  <a:lnTo>
                    <a:pt x="190" y="249"/>
                  </a:lnTo>
                  <a:lnTo>
                    <a:pt x="187" y="249"/>
                  </a:lnTo>
                  <a:lnTo>
                    <a:pt x="187" y="252"/>
                  </a:lnTo>
                  <a:lnTo>
                    <a:pt x="184" y="252"/>
                  </a:lnTo>
                  <a:lnTo>
                    <a:pt x="181" y="255"/>
                  </a:lnTo>
                  <a:lnTo>
                    <a:pt x="176" y="255"/>
                  </a:lnTo>
                  <a:lnTo>
                    <a:pt x="173" y="258"/>
                  </a:lnTo>
                  <a:lnTo>
                    <a:pt x="170" y="258"/>
                  </a:lnTo>
                  <a:lnTo>
                    <a:pt x="167" y="255"/>
                  </a:lnTo>
                  <a:lnTo>
                    <a:pt x="167" y="252"/>
                  </a:lnTo>
                  <a:lnTo>
                    <a:pt x="167" y="249"/>
                  </a:lnTo>
                  <a:lnTo>
                    <a:pt x="164" y="246"/>
                  </a:lnTo>
                  <a:lnTo>
                    <a:pt x="164" y="243"/>
                  </a:lnTo>
                  <a:lnTo>
                    <a:pt x="164" y="241"/>
                  </a:lnTo>
                  <a:lnTo>
                    <a:pt x="161" y="238"/>
                  </a:lnTo>
                  <a:lnTo>
                    <a:pt x="161" y="235"/>
                  </a:lnTo>
                  <a:lnTo>
                    <a:pt x="161" y="232"/>
                  </a:lnTo>
                  <a:lnTo>
                    <a:pt x="158" y="229"/>
                  </a:lnTo>
                  <a:lnTo>
                    <a:pt x="158" y="226"/>
                  </a:lnTo>
                  <a:lnTo>
                    <a:pt x="155" y="223"/>
                  </a:lnTo>
                  <a:lnTo>
                    <a:pt x="155" y="220"/>
                  </a:lnTo>
                  <a:lnTo>
                    <a:pt x="155" y="217"/>
                  </a:lnTo>
                  <a:lnTo>
                    <a:pt x="152" y="214"/>
                  </a:lnTo>
                  <a:lnTo>
                    <a:pt x="149" y="214"/>
                  </a:lnTo>
                  <a:lnTo>
                    <a:pt x="149" y="211"/>
                  </a:lnTo>
                  <a:lnTo>
                    <a:pt x="149" y="208"/>
                  </a:lnTo>
                  <a:lnTo>
                    <a:pt x="146" y="205"/>
                  </a:lnTo>
                  <a:lnTo>
                    <a:pt x="143" y="202"/>
                  </a:lnTo>
                  <a:lnTo>
                    <a:pt x="140" y="199"/>
                  </a:lnTo>
                  <a:lnTo>
                    <a:pt x="137" y="197"/>
                  </a:lnTo>
                  <a:lnTo>
                    <a:pt x="134" y="197"/>
                  </a:lnTo>
                  <a:lnTo>
                    <a:pt x="132" y="194"/>
                  </a:lnTo>
                  <a:lnTo>
                    <a:pt x="129" y="194"/>
                  </a:lnTo>
                  <a:lnTo>
                    <a:pt x="126" y="194"/>
                  </a:lnTo>
                  <a:lnTo>
                    <a:pt x="123" y="194"/>
                  </a:lnTo>
                  <a:lnTo>
                    <a:pt x="123" y="191"/>
                  </a:lnTo>
                  <a:lnTo>
                    <a:pt x="126" y="191"/>
                  </a:lnTo>
                  <a:lnTo>
                    <a:pt x="126" y="188"/>
                  </a:lnTo>
                  <a:lnTo>
                    <a:pt x="126" y="185"/>
                  </a:lnTo>
                  <a:lnTo>
                    <a:pt x="123" y="185"/>
                  </a:lnTo>
                  <a:lnTo>
                    <a:pt x="120" y="182"/>
                  </a:lnTo>
                  <a:lnTo>
                    <a:pt x="120" y="179"/>
                  </a:lnTo>
                  <a:lnTo>
                    <a:pt x="120" y="176"/>
                  </a:lnTo>
                  <a:lnTo>
                    <a:pt x="117" y="176"/>
                  </a:lnTo>
                  <a:lnTo>
                    <a:pt x="117" y="173"/>
                  </a:lnTo>
                  <a:lnTo>
                    <a:pt x="120" y="173"/>
                  </a:lnTo>
                  <a:lnTo>
                    <a:pt x="120" y="170"/>
                  </a:lnTo>
                  <a:lnTo>
                    <a:pt x="117" y="170"/>
                  </a:lnTo>
                  <a:lnTo>
                    <a:pt x="117" y="167"/>
                  </a:lnTo>
                  <a:lnTo>
                    <a:pt x="117" y="164"/>
                  </a:lnTo>
                  <a:lnTo>
                    <a:pt x="114" y="164"/>
                  </a:lnTo>
                  <a:lnTo>
                    <a:pt x="111" y="164"/>
                  </a:lnTo>
                  <a:lnTo>
                    <a:pt x="108" y="161"/>
                  </a:lnTo>
                  <a:lnTo>
                    <a:pt x="102" y="161"/>
                  </a:lnTo>
                  <a:lnTo>
                    <a:pt x="99" y="161"/>
                  </a:lnTo>
                  <a:lnTo>
                    <a:pt x="96" y="161"/>
                  </a:lnTo>
                  <a:lnTo>
                    <a:pt x="93" y="161"/>
                  </a:lnTo>
                  <a:lnTo>
                    <a:pt x="90" y="164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79" y="167"/>
                  </a:lnTo>
                  <a:lnTo>
                    <a:pt x="76" y="167"/>
                  </a:lnTo>
                  <a:lnTo>
                    <a:pt x="73" y="164"/>
                  </a:lnTo>
                  <a:lnTo>
                    <a:pt x="70" y="164"/>
                  </a:lnTo>
                  <a:lnTo>
                    <a:pt x="67" y="164"/>
                  </a:lnTo>
                  <a:lnTo>
                    <a:pt x="64" y="164"/>
                  </a:lnTo>
                  <a:lnTo>
                    <a:pt x="64" y="167"/>
                  </a:lnTo>
                  <a:lnTo>
                    <a:pt x="61" y="167"/>
                  </a:lnTo>
                  <a:lnTo>
                    <a:pt x="58" y="167"/>
                  </a:lnTo>
                  <a:lnTo>
                    <a:pt x="58" y="164"/>
                  </a:lnTo>
                  <a:lnTo>
                    <a:pt x="55" y="164"/>
                  </a:lnTo>
                  <a:lnTo>
                    <a:pt x="55" y="161"/>
                  </a:lnTo>
                  <a:lnTo>
                    <a:pt x="55" y="158"/>
                  </a:lnTo>
                  <a:lnTo>
                    <a:pt x="52" y="158"/>
                  </a:lnTo>
                  <a:lnTo>
                    <a:pt x="55" y="158"/>
                  </a:lnTo>
                  <a:lnTo>
                    <a:pt x="55" y="155"/>
                  </a:lnTo>
                  <a:lnTo>
                    <a:pt x="52" y="155"/>
                  </a:lnTo>
                  <a:lnTo>
                    <a:pt x="55" y="155"/>
                  </a:lnTo>
                  <a:lnTo>
                    <a:pt x="52" y="155"/>
                  </a:lnTo>
                  <a:lnTo>
                    <a:pt x="49" y="155"/>
                  </a:lnTo>
                  <a:lnTo>
                    <a:pt x="46" y="155"/>
                  </a:lnTo>
                  <a:lnTo>
                    <a:pt x="46" y="158"/>
                  </a:lnTo>
                  <a:lnTo>
                    <a:pt x="46" y="155"/>
                  </a:lnTo>
                  <a:lnTo>
                    <a:pt x="44" y="155"/>
                  </a:lnTo>
                  <a:lnTo>
                    <a:pt x="44" y="153"/>
                  </a:lnTo>
                  <a:lnTo>
                    <a:pt x="41" y="153"/>
                  </a:lnTo>
                  <a:lnTo>
                    <a:pt x="38" y="153"/>
                  </a:lnTo>
                  <a:lnTo>
                    <a:pt x="35" y="153"/>
                  </a:lnTo>
                  <a:lnTo>
                    <a:pt x="38" y="153"/>
                  </a:lnTo>
                  <a:lnTo>
                    <a:pt x="38" y="150"/>
                  </a:lnTo>
                  <a:lnTo>
                    <a:pt x="35" y="150"/>
                  </a:lnTo>
                  <a:lnTo>
                    <a:pt x="32" y="150"/>
                  </a:lnTo>
                  <a:lnTo>
                    <a:pt x="29" y="150"/>
                  </a:lnTo>
                  <a:lnTo>
                    <a:pt x="29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6" y="141"/>
                  </a:lnTo>
                  <a:lnTo>
                    <a:pt x="26" y="138"/>
                  </a:lnTo>
                  <a:lnTo>
                    <a:pt x="26" y="135"/>
                  </a:lnTo>
                  <a:lnTo>
                    <a:pt x="23" y="135"/>
                  </a:lnTo>
                  <a:lnTo>
                    <a:pt x="20" y="135"/>
                  </a:lnTo>
                  <a:lnTo>
                    <a:pt x="17" y="138"/>
                  </a:lnTo>
                  <a:lnTo>
                    <a:pt x="14" y="138"/>
                  </a:lnTo>
                  <a:lnTo>
                    <a:pt x="11" y="138"/>
                  </a:lnTo>
                  <a:lnTo>
                    <a:pt x="8" y="138"/>
                  </a:lnTo>
                  <a:lnTo>
                    <a:pt x="2" y="138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2" y="129"/>
                  </a:lnTo>
                  <a:lnTo>
                    <a:pt x="2" y="126"/>
                  </a:lnTo>
                  <a:lnTo>
                    <a:pt x="2" y="123"/>
                  </a:lnTo>
                  <a:lnTo>
                    <a:pt x="5" y="123"/>
                  </a:lnTo>
                  <a:lnTo>
                    <a:pt x="5" y="120"/>
                  </a:lnTo>
                  <a:lnTo>
                    <a:pt x="5" y="117"/>
                  </a:lnTo>
                  <a:lnTo>
                    <a:pt x="8" y="117"/>
                  </a:lnTo>
                  <a:lnTo>
                    <a:pt x="8" y="114"/>
                  </a:lnTo>
                  <a:lnTo>
                    <a:pt x="11" y="114"/>
                  </a:lnTo>
                  <a:lnTo>
                    <a:pt x="11" y="111"/>
                  </a:lnTo>
                  <a:lnTo>
                    <a:pt x="8" y="111"/>
                  </a:lnTo>
                  <a:lnTo>
                    <a:pt x="8" y="109"/>
                  </a:lnTo>
                  <a:lnTo>
                    <a:pt x="8" y="106"/>
                  </a:lnTo>
                  <a:lnTo>
                    <a:pt x="11" y="106"/>
                  </a:lnTo>
                  <a:lnTo>
                    <a:pt x="11" y="103"/>
                  </a:lnTo>
                  <a:lnTo>
                    <a:pt x="11" y="100"/>
                  </a:lnTo>
                  <a:lnTo>
                    <a:pt x="14" y="100"/>
                  </a:lnTo>
                  <a:lnTo>
                    <a:pt x="14" y="103"/>
                  </a:lnTo>
                  <a:lnTo>
                    <a:pt x="17" y="103"/>
                  </a:lnTo>
                  <a:lnTo>
                    <a:pt x="20" y="103"/>
                  </a:lnTo>
                  <a:lnTo>
                    <a:pt x="20" y="100"/>
                  </a:lnTo>
                  <a:lnTo>
                    <a:pt x="23" y="100"/>
                  </a:lnTo>
                  <a:lnTo>
                    <a:pt x="26" y="100"/>
                  </a:lnTo>
                  <a:lnTo>
                    <a:pt x="29" y="100"/>
                  </a:lnTo>
                  <a:lnTo>
                    <a:pt x="32" y="100"/>
                  </a:lnTo>
                  <a:lnTo>
                    <a:pt x="35" y="100"/>
                  </a:lnTo>
                  <a:lnTo>
                    <a:pt x="35" y="97"/>
                  </a:lnTo>
                  <a:lnTo>
                    <a:pt x="35" y="94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2" y="88"/>
                  </a:lnTo>
                  <a:lnTo>
                    <a:pt x="32" y="85"/>
                  </a:lnTo>
                  <a:lnTo>
                    <a:pt x="29" y="85"/>
                  </a:lnTo>
                  <a:lnTo>
                    <a:pt x="29" y="82"/>
                  </a:lnTo>
                  <a:lnTo>
                    <a:pt x="26" y="79"/>
                  </a:lnTo>
                  <a:lnTo>
                    <a:pt x="26" y="76"/>
                  </a:lnTo>
                  <a:lnTo>
                    <a:pt x="23" y="73"/>
                  </a:lnTo>
                  <a:lnTo>
                    <a:pt x="20" y="70"/>
                  </a:lnTo>
                  <a:lnTo>
                    <a:pt x="20" y="68"/>
                  </a:lnTo>
                  <a:lnTo>
                    <a:pt x="23" y="65"/>
                  </a:lnTo>
                  <a:lnTo>
                    <a:pt x="23" y="62"/>
                  </a:lnTo>
                  <a:lnTo>
                    <a:pt x="23" y="59"/>
                  </a:lnTo>
                  <a:lnTo>
                    <a:pt x="26" y="59"/>
                  </a:lnTo>
                  <a:lnTo>
                    <a:pt x="29" y="56"/>
                  </a:lnTo>
                  <a:lnTo>
                    <a:pt x="29" y="53"/>
                  </a:lnTo>
                  <a:lnTo>
                    <a:pt x="29" y="50"/>
                  </a:lnTo>
                  <a:lnTo>
                    <a:pt x="29" y="44"/>
                  </a:lnTo>
                  <a:lnTo>
                    <a:pt x="29" y="41"/>
                  </a:lnTo>
                  <a:lnTo>
                    <a:pt x="26" y="41"/>
                  </a:lnTo>
                  <a:lnTo>
                    <a:pt x="26" y="38"/>
                  </a:lnTo>
                  <a:lnTo>
                    <a:pt x="26" y="35"/>
                  </a:lnTo>
                  <a:lnTo>
                    <a:pt x="26" y="32"/>
                  </a:lnTo>
                  <a:lnTo>
                    <a:pt x="26" y="29"/>
                  </a:lnTo>
                  <a:lnTo>
                    <a:pt x="23" y="29"/>
                  </a:lnTo>
                  <a:lnTo>
                    <a:pt x="23" y="26"/>
                  </a:lnTo>
                  <a:lnTo>
                    <a:pt x="23" y="24"/>
                  </a:lnTo>
                  <a:lnTo>
                    <a:pt x="23" y="21"/>
                  </a:lnTo>
                  <a:lnTo>
                    <a:pt x="23" y="18"/>
                  </a:lnTo>
                  <a:lnTo>
                    <a:pt x="20" y="18"/>
                  </a:lnTo>
                  <a:lnTo>
                    <a:pt x="20" y="15"/>
                  </a:lnTo>
                  <a:lnTo>
                    <a:pt x="20" y="12"/>
                  </a:lnTo>
                  <a:lnTo>
                    <a:pt x="23" y="12"/>
                  </a:lnTo>
                  <a:lnTo>
                    <a:pt x="23" y="9"/>
                  </a:lnTo>
                  <a:lnTo>
                    <a:pt x="20" y="9"/>
                  </a:lnTo>
                  <a:lnTo>
                    <a:pt x="20" y="6"/>
                  </a:lnTo>
                  <a:lnTo>
                    <a:pt x="20" y="3"/>
                  </a:lnTo>
                  <a:lnTo>
                    <a:pt x="23" y="3"/>
                  </a:lnTo>
                  <a:lnTo>
                    <a:pt x="23" y="0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6"/>
                  </a:lnTo>
                  <a:lnTo>
                    <a:pt x="46" y="6"/>
                  </a:lnTo>
                  <a:lnTo>
                    <a:pt x="49" y="6"/>
                  </a:lnTo>
                  <a:lnTo>
                    <a:pt x="52" y="6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67" y="6"/>
                  </a:lnTo>
                  <a:lnTo>
                    <a:pt x="70" y="6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8" y="6"/>
                  </a:lnTo>
                  <a:lnTo>
                    <a:pt x="90" y="6"/>
                  </a:lnTo>
                  <a:lnTo>
                    <a:pt x="93" y="6"/>
                  </a:lnTo>
                  <a:lnTo>
                    <a:pt x="96" y="6"/>
                  </a:lnTo>
                  <a:lnTo>
                    <a:pt x="99" y="6"/>
                  </a:lnTo>
                  <a:lnTo>
                    <a:pt x="102" y="6"/>
                  </a:lnTo>
                  <a:lnTo>
                    <a:pt x="105" y="6"/>
                  </a:lnTo>
                  <a:lnTo>
                    <a:pt x="108" y="6"/>
                  </a:lnTo>
                  <a:lnTo>
                    <a:pt x="111" y="6"/>
                  </a:lnTo>
                  <a:lnTo>
                    <a:pt x="114" y="6"/>
                  </a:lnTo>
                  <a:lnTo>
                    <a:pt x="117" y="6"/>
                  </a:lnTo>
                  <a:lnTo>
                    <a:pt x="117" y="9"/>
                  </a:lnTo>
                  <a:lnTo>
                    <a:pt x="117" y="12"/>
                  </a:lnTo>
                  <a:lnTo>
                    <a:pt x="117" y="15"/>
                  </a:lnTo>
                  <a:lnTo>
                    <a:pt x="117" y="18"/>
                  </a:lnTo>
                  <a:lnTo>
                    <a:pt x="117" y="21"/>
                  </a:lnTo>
                  <a:lnTo>
                    <a:pt x="117" y="24"/>
                  </a:lnTo>
                  <a:lnTo>
                    <a:pt x="117" y="26"/>
                  </a:lnTo>
                  <a:lnTo>
                    <a:pt x="114" y="26"/>
                  </a:lnTo>
                  <a:lnTo>
                    <a:pt x="111" y="26"/>
                  </a:lnTo>
                  <a:lnTo>
                    <a:pt x="111" y="29"/>
                  </a:lnTo>
                  <a:lnTo>
                    <a:pt x="108" y="29"/>
                  </a:lnTo>
                  <a:lnTo>
                    <a:pt x="105" y="29"/>
                  </a:lnTo>
                  <a:lnTo>
                    <a:pt x="105" y="32"/>
                  </a:lnTo>
                  <a:lnTo>
                    <a:pt x="105" y="35"/>
                  </a:lnTo>
                  <a:lnTo>
                    <a:pt x="105" y="38"/>
                  </a:lnTo>
                  <a:lnTo>
                    <a:pt x="105" y="41"/>
                  </a:lnTo>
                  <a:lnTo>
                    <a:pt x="108" y="41"/>
                  </a:lnTo>
                  <a:lnTo>
                    <a:pt x="108" y="44"/>
                  </a:lnTo>
                  <a:lnTo>
                    <a:pt x="111" y="44"/>
                  </a:lnTo>
                  <a:lnTo>
                    <a:pt x="111" y="47"/>
                  </a:lnTo>
                  <a:lnTo>
                    <a:pt x="111" y="50"/>
                  </a:lnTo>
                  <a:lnTo>
                    <a:pt x="114" y="50"/>
                  </a:lnTo>
                  <a:lnTo>
                    <a:pt x="114" y="53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340545" y="2250927"/>
              <a:ext cx="357955" cy="446458"/>
            </a:xfrm>
            <a:custGeom>
              <a:avLst/>
              <a:gdLst>
                <a:gd name="T0" fmla="*/ 2147483647 w 165"/>
                <a:gd name="T1" fmla="*/ 2147483647 h 253"/>
                <a:gd name="T2" fmla="*/ 2147483647 w 165"/>
                <a:gd name="T3" fmla="*/ 2147483647 h 253"/>
                <a:gd name="T4" fmla="*/ 2147483647 w 165"/>
                <a:gd name="T5" fmla="*/ 2147483647 h 253"/>
                <a:gd name="T6" fmla="*/ 2147483647 w 165"/>
                <a:gd name="T7" fmla="*/ 2147483647 h 253"/>
                <a:gd name="T8" fmla="*/ 2147483647 w 165"/>
                <a:gd name="T9" fmla="*/ 2147483647 h 253"/>
                <a:gd name="T10" fmla="*/ 2147483647 w 165"/>
                <a:gd name="T11" fmla="*/ 0 h 253"/>
                <a:gd name="T12" fmla="*/ 2147483647 w 165"/>
                <a:gd name="T13" fmla="*/ 2147483647 h 253"/>
                <a:gd name="T14" fmla="*/ 2147483647 w 165"/>
                <a:gd name="T15" fmla="*/ 2147483647 h 253"/>
                <a:gd name="T16" fmla="*/ 2147483647 w 165"/>
                <a:gd name="T17" fmla="*/ 2147483647 h 253"/>
                <a:gd name="T18" fmla="*/ 2147483647 w 165"/>
                <a:gd name="T19" fmla="*/ 2147483647 h 253"/>
                <a:gd name="T20" fmla="*/ 2147483647 w 165"/>
                <a:gd name="T21" fmla="*/ 2147483647 h 253"/>
                <a:gd name="T22" fmla="*/ 2147483647 w 165"/>
                <a:gd name="T23" fmla="*/ 2147483647 h 253"/>
                <a:gd name="T24" fmla="*/ 2147483647 w 165"/>
                <a:gd name="T25" fmla="*/ 2147483647 h 253"/>
                <a:gd name="T26" fmla="*/ 2147483647 w 165"/>
                <a:gd name="T27" fmla="*/ 2147483647 h 253"/>
                <a:gd name="T28" fmla="*/ 2147483647 w 165"/>
                <a:gd name="T29" fmla="*/ 2147483647 h 253"/>
                <a:gd name="T30" fmla="*/ 2147483647 w 165"/>
                <a:gd name="T31" fmla="*/ 2147483647 h 253"/>
                <a:gd name="T32" fmla="*/ 2147483647 w 165"/>
                <a:gd name="T33" fmla="*/ 2147483647 h 253"/>
                <a:gd name="T34" fmla="*/ 2147483647 w 165"/>
                <a:gd name="T35" fmla="*/ 2147483647 h 253"/>
                <a:gd name="T36" fmla="*/ 2147483647 w 165"/>
                <a:gd name="T37" fmla="*/ 2147483647 h 253"/>
                <a:gd name="T38" fmla="*/ 2147483647 w 165"/>
                <a:gd name="T39" fmla="*/ 2147483647 h 253"/>
                <a:gd name="T40" fmla="*/ 2147483647 w 165"/>
                <a:gd name="T41" fmla="*/ 2147483647 h 253"/>
                <a:gd name="T42" fmla="*/ 2147483647 w 165"/>
                <a:gd name="T43" fmla="*/ 2147483647 h 253"/>
                <a:gd name="T44" fmla="*/ 2147483647 w 165"/>
                <a:gd name="T45" fmla="*/ 2147483647 h 253"/>
                <a:gd name="T46" fmla="*/ 2147483647 w 165"/>
                <a:gd name="T47" fmla="*/ 2147483647 h 253"/>
                <a:gd name="T48" fmla="*/ 2147483647 w 165"/>
                <a:gd name="T49" fmla="*/ 2147483647 h 253"/>
                <a:gd name="T50" fmla="*/ 2147483647 w 165"/>
                <a:gd name="T51" fmla="*/ 2147483647 h 253"/>
                <a:gd name="T52" fmla="*/ 2147483647 w 165"/>
                <a:gd name="T53" fmla="*/ 2147483647 h 253"/>
                <a:gd name="T54" fmla="*/ 2147483647 w 165"/>
                <a:gd name="T55" fmla="*/ 2147483647 h 253"/>
                <a:gd name="T56" fmla="*/ 2147483647 w 165"/>
                <a:gd name="T57" fmla="*/ 2147483647 h 253"/>
                <a:gd name="T58" fmla="*/ 2147483647 w 165"/>
                <a:gd name="T59" fmla="*/ 2147483647 h 253"/>
                <a:gd name="T60" fmla="*/ 2147483647 w 165"/>
                <a:gd name="T61" fmla="*/ 2147483647 h 253"/>
                <a:gd name="T62" fmla="*/ 2147483647 w 165"/>
                <a:gd name="T63" fmla="*/ 2147483647 h 253"/>
                <a:gd name="T64" fmla="*/ 2147483647 w 165"/>
                <a:gd name="T65" fmla="*/ 2147483647 h 253"/>
                <a:gd name="T66" fmla="*/ 2147483647 w 165"/>
                <a:gd name="T67" fmla="*/ 2147483647 h 253"/>
                <a:gd name="T68" fmla="*/ 2147483647 w 165"/>
                <a:gd name="T69" fmla="*/ 2147483647 h 253"/>
                <a:gd name="T70" fmla="*/ 2147483647 w 165"/>
                <a:gd name="T71" fmla="*/ 2147483647 h 253"/>
                <a:gd name="T72" fmla="*/ 2147483647 w 165"/>
                <a:gd name="T73" fmla="*/ 2147483647 h 253"/>
                <a:gd name="T74" fmla="*/ 2147483647 w 165"/>
                <a:gd name="T75" fmla="*/ 2147483647 h 253"/>
                <a:gd name="T76" fmla="*/ 2147483647 w 165"/>
                <a:gd name="T77" fmla="*/ 2147483647 h 253"/>
                <a:gd name="T78" fmla="*/ 2147483647 w 165"/>
                <a:gd name="T79" fmla="*/ 2147483647 h 253"/>
                <a:gd name="T80" fmla="*/ 2147483647 w 165"/>
                <a:gd name="T81" fmla="*/ 2147483647 h 253"/>
                <a:gd name="T82" fmla="*/ 2147483647 w 165"/>
                <a:gd name="T83" fmla="*/ 2147483647 h 253"/>
                <a:gd name="T84" fmla="*/ 2147483647 w 165"/>
                <a:gd name="T85" fmla="*/ 2147483647 h 253"/>
                <a:gd name="T86" fmla="*/ 2147483647 w 165"/>
                <a:gd name="T87" fmla="*/ 2147483647 h 253"/>
                <a:gd name="T88" fmla="*/ 2147483647 w 165"/>
                <a:gd name="T89" fmla="*/ 2147483647 h 253"/>
                <a:gd name="T90" fmla="*/ 2147483647 w 165"/>
                <a:gd name="T91" fmla="*/ 2147483647 h 253"/>
                <a:gd name="T92" fmla="*/ 2147483647 w 165"/>
                <a:gd name="T93" fmla="*/ 2147483647 h 253"/>
                <a:gd name="T94" fmla="*/ 2147483647 w 165"/>
                <a:gd name="T95" fmla="*/ 2147483647 h 253"/>
                <a:gd name="T96" fmla="*/ 2147483647 w 165"/>
                <a:gd name="T97" fmla="*/ 2147483647 h 253"/>
                <a:gd name="T98" fmla="*/ 2147483647 w 165"/>
                <a:gd name="T99" fmla="*/ 2147483647 h 253"/>
                <a:gd name="T100" fmla="*/ 2147483647 w 165"/>
                <a:gd name="T101" fmla="*/ 2147483647 h 253"/>
                <a:gd name="T102" fmla="*/ 2147483647 w 165"/>
                <a:gd name="T103" fmla="*/ 2147483647 h 25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65"/>
                <a:gd name="T157" fmla="*/ 0 h 253"/>
                <a:gd name="T158" fmla="*/ 165 w 165"/>
                <a:gd name="T159" fmla="*/ 253 h 25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65" h="253">
                  <a:moveTo>
                    <a:pt x="36" y="30"/>
                  </a:moveTo>
                  <a:lnTo>
                    <a:pt x="36" y="27"/>
                  </a:lnTo>
                  <a:lnTo>
                    <a:pt x="39" y="24"/>
                  </a:lnTo>
                  <a:lnTo>
                    <a:pt x="36" y="24"/>
                  </a:lnTo>
                  <a:lnTo>
                    <a:pt x="36" y="21"/>
                  </a:lnTo>
                  <a:lnTo>
                    <a:pt x="39" y="21"/>
                  </a:lnTo>
                  <a:lnTo>
                    <a:pt x="39" y="18"/>
                  </a:lnTo>
                  <a:lnTo>
                    <a:pt x="39" y="15"/>
                  </a:lnTo>
                  <a:lnTo>
                    <a:pt x="42" y="15"/>
                  </a:lnTo>
                  <a:lnTo>
                    <a:pt x="42" y="12"/>
                  </a:lnTo>
                  <a:lnTo>
                    <a:pt x="42" y="9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62" y="3"/>
                  </a:lnTo>
                  <a:lnTo>
                    <a:pt x="65" y="3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3" y="3"/>
                  </a:lnTo>
                  <a:lnTo>
                    <a:pt x="86" y="3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91" y="0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18" y="3"/>
                  </a:lnTo>
                  <a:lnTo>
                    <a:pt x="124" y="3"/>
                  </a:lnTo>
                  <a:lnTo>
                    <a:pt x="127" y="3"/>
                  </a:lnTo>
                  <a:lnTo>
                    <a:pt x="130" y="3"/>
                  </a:lnTo>
                  <a:lnTo>
                    <a:pt x="133" y="3"/>
                  </a:lnTo>
                  <a:lnTo>
                    <a:pt x="138" y="3"/>
                  </a:lnTo>
                  <a:lnTo>
                    <a:pt x="141" y="3"/>
                  </a:lnTo>
                  <a:lnTo>
                    <a:pt x="144" y="3"/>
                  </a:lnTo>
                  <a:lnTo>
                    <a:pt x="150" y="3"/>
                  </a:lnTo>
                  <a:lnTo>
                    <a:pt x="153" y="3"/>
                  </a:lnTo>
                  <a:lnTo>
                    <a:pt x="156" y="3"/>
                  </a:lnTo>
                  <a:lnTo>
                    <a:pt x="159" y="3"/>
                  </a:lnTo>
                  <a:lnTo>
                    <a:pt x="165" y="3"/>
                  </a:lnTo>
                  <a:lnTo>
                    <a:pt x="165" y="6"/>
                  </a:lnTo>
                  <a:lnTo>
                    <a:pt x="165" y="9"/>
                  </a:lnTo>
                  <a:lnTo>
                    <a:pt x="165" y="12"/>
                  </a:lnTo>
                  <a:lnTo>
                    <a:pt x="165" y="18"/>
                  </a:lnTo>
                  <a:lnTo>
                    <a:pt x="165" y="21"/>
                  </a:lnTo>
                  <a:lnTo>
                    <a:pt x="165" y="24"/>
                  </a:lnTo>
                  <a:lnTo>
                    <a:pt x="165" y="27"/>
                  </a:lnTo>
                  <a:lnTo>
                    <a:pt x="165" y="30"/>
                  </a:lnTo>
                  <a:lnTo>
                    <a:pt x="165" y="33"/>
                  </a:lnTo>
                  <a:lnTo>
                    <a:pt x="165" y="36"/>
                  </a:lnTo>
                  <a:lnTo>
                    <a:pt x="165" y="39"/>
                  </a:lnTo>
                  <a:lnTo>
                    <a:pt x="165" y="42"/>
                  </a:lnTo>
                  <a:lnTo>
                    <a:pt x="165" y="44"/>
                  </a:lnTo>
                  <a:lnTo>
                    <a:pt x="165" y="47"/>
                  </a:lnTo>
                  <a:lnTo>
                    <a:pt x="165" y="50"/>
                  </a:lnTo>
                  <a:lnTo>
                    <a:pt x="165" y="56"/>
                  </a:lnTo>
                  <a:lnTo>
                    <a:pt x="165" y="59"/>
                  </a:lnTo>
                  <a:lnTo>
                    <a:pt x="165" y="62"/>
                  </a:lnTo>
                  <a:lnTo>
                    <a:pt x="165" y="65"/>
                  </a:lnTo>
                  <a:lnTo>
                    <a:pt x="165" y="68"/>
                  </a:lnTo>
                  <a:lnTo>
                    <a:pt x="165" y="71"/>
                  </a:lnTo>
                  <a:lnTo>
                    <a:pt x="162" y="74"/>
                  </a:lnTo>
                  <a:lnTo>
                    <a:pt x="162" y="77"/>
                  </a:lnTo>
                  <a:lnTo>
                    <a:pt x="162" y="83"/>
                  </a:lnTo>
                  <a:lnTo>
                    <a:pt x="162" y="85"/>
                  </a:lnTo>
                  <a:lnTo>
                    <a:pt x="162" y="88"/>
                  </a:lnTo>
                  <a:lnTo>
                    <a:pt x="162" y="91"/>
                  </a:lnTo>
                  <a:lnTo>
                    <a:pt x="162" y="97"/>
                  </a:lnTo>
                  <a:lnTo>
                    <a:pt x="162" y="100"/>
                  </a:lnTo>
                  <a:lnTo>
                    <a:pt x="162" y="103"/>
                  </a:lnTo>
                  <a:lnTo>
                    <a:pt x="162" y="109"/>
                  </a:lnTo>
                  <a:lnTo>
                    <a:pt x="162" y="112"/>
                  </a:lnTo>
                  <a:lnTo>
                    <a:pt x="162" y="115"/>
                  </a:lnTo>
                  <a:lnTo>
                    <a:pt x="162" y="118"/>
                  </a:lnTo>
                  <a:lnTo>
                    <a:pt x="162" y="124"/>
                  </a:lnTo>
                  <a:lnTo>
                    <a:pt x="162" y="127"/>
                  </a:lnTo>
                  <a:lnTo>
                    <a:pt x="159" y="129"/>
                  </a:lnTo>
                  <a:lnTo>
                    <a:pt x="159" y="135"/>
                  </a:lnTo>
                  <a:lnTo>
                    <a:pt x="159" y="138"/>
                  </a:lnTo>
                  <a:lnTo>
                    <a:pt x="159" y="141"/>
                  </a:lnTo>
                  <a:lnTo>
                    <a:pt x="159" y="144"/>
                  </a:lnTo>
                  <a:lnTo>
                    <a:pt x="156" y="150"/>
                  </a:lnTo>
                  <a:lnTo>
                    <a:pt x="156" y="153"/>
                  </a:lnTo>
                  <a:lnTo>
                    <a:pt x="156" y="156"/>
                  </a:lnTo>
                  <a:lnTo>
                    <a:pt x="156" y="159"/>
                  </a:lnTo>
                  <a:lnTo>
                    <a:pt x="153" y="165"/>
                  </a:lnTo>
                  <a:lnTo>
                    <a:pt x="153" y="168"/>
                  </a:lnTo>
                  <a:lnTo>
                    <a:pt x="153" y="171"/>
                  </a:lnTo>
                  <a:lnTo>
                    <a:pt x="153" y="173"/>
                  </a:lnTo>
                  <a:lnTo>
                    <a:pt x="153" y="179"/>
                  </a:lnTo>
                  <a:lnTo>
                    <a:pt x="150" y="182"/>
                  </a:lnTo>
                  <a:lnTo>
                    <a:pt x="150" y="185"/>
                  </a:lnTo>
                  <a:lnTo>
                    <a:pt x="150" y="188"/>
                  </a:lnTo>
                  <a:lnTo>
                    <a:pt x="150" y="194"/>
                  </a:lnTo>
                  <a:lnTo>
                    <a:pt x="147" y="197"/>
                  </a:lnTo>
                  <a:lnTo>
                    <a:pt x="147" y="200"/>
                  </a:lnTo>
                  <a:lnTo>
                    <a:pt x="147" y="203"/>
                  </a:lnTo>
                  <a:lnTo>
                    <a:pt x="147" y="209"/>
                  </a:lnTo>
                  <a:lnTo>
                    <a:pt x="144" y="212"/>
                  </a:lnTo>
                  <a:lnTo>
                    <a:pt x="144" y="215"/>
                  </a:lnTo>
                  <a:lnTo>
                    <a:pt x="144" y="217"/>
                  </a:lnTo>
                  <a:lnTo>
                    <a:pt x="144" y="223"/>
                  </a:lnTo>
                  <a:lnTo>
                    <a:pt x="144" y="226"/>
                  </a:lnTo>
                  <a:lnTo>
                    <a:pt x="141" y="229"/>
                  </a:lnTo>
                  <a:lnTo>
                    <a:pt x="141" y="232"/>
                  </a:lnTo>
                  <a:lnTo>
                    <a:pt x="141" y="235"/>
                  </a:lnTo>
                  <a:lnTo>
                    <a:pt x="141" y="241"/>
                  </a:lnTo>
                  <a:lnTo>
                    <a:pt x="141" y="244"/>
                  </a:lnTo>
                  <a:lnTo>
                    <a:pt x="138" y="247"/>
                  </a:lnTo>
                  <a:lnTo>
                    <a:pt x="138" y="250"/>
                  </a:lnTo>
                  <a:lnTo>
                    <a:pt x="138" y="253"/>
                  </a:lnTo>
                  <a:lnTo>
                    <a:pt x="138" y="250"/>
                  </a:lnTo>
                  <a:lnTo>
                    <a:pt x="135" y="247"/>
                  </a:lnTo>
                  <a:lnTo>
                    <a:pt x="133" y="244"/>
                  </a:lnTo>
                  <a:lnTo>
                    <a:pt x="130" y="244"/>
                  </a:lnTo>
                  <a:lnTo>
                    <a:pt x="127" y="244"/>
                  </a:lnTo>
                  <a:lnTo>
                    <a:pt x="124" y="244"/>
                  </a:lnTo>
                  <a:lnTo>
                    <a:pt x="121" y="244"/>
                  </a:lnTo>
                  <a:lnTo>
                    <a:pt x="118" y="244"/>
                  </a:lnTo>
                  <a:lnTo>
                    <a:pt x="118" y="241"/>
                  </a:lnTo>
                  <a:lnTo>
                    <a:pt x="118" y="238"/>
                  </a:lnTo>
                  <a:lnTo>
                    <a:pt x="118" y="235"/>
                  </a:lnTo>
                  <a:lnTo>
                    <a:pt x="118" y="232"/>
                  </a:lnTo>
                  <a:lnTo>
                    <a:pt x="121" y="232"/>
                  </a:lnTo>
                  <a:lnTo>
                    <a:pt x="118" y="232"/>
                  </a:lnTo>
                  <a:lnTo>
                    <a:pt x="118" y="229"/>
                  </a:lnTo>
                  <a:lnTo>
                    <a:pt x="115" y="229"/>
                  </a:lnTo>
                  <a:lnTo>
                    <a:pt x="115" y="226"/>
                  </a:lnTo>
                  <a:lnTo>
                    <a:pt x="112" y="226"/>
                  </a:lnTo>
                  <a:lnTo>
                    <a:pt x="112" y="223"/>
                  </a:lnTo>
                  <a:lnTo>
                    <a:pt x="109" y="223"/>
                  </a:lnTo>
                  <a:lnTo>
                    <a:pt x="109" y="220"/>
                  </a:lnTo>
                  <a:lnTo>
                    <a:pt x="109" y="217"/>
                  </a:lnTo>
                  <a:lnTo>
                    <a:pt x="106" y="217"/>
                  </a:lnTo>
                  <a:lnTo>
                    <a:pt x="103" y="217"/>
                  </a:lnTo>
                  <a:lnTo>
                    <a:pt x="97" y="217"/>
                  </a:lnTo>
                  <a:lnTo>
                    <a:pt x="94" y="217"/>
                  </a:lnTo>
                  <a:lnTo>
                    <a:pt x="91" y="215"/>
                  </a:lnTo>
                  <a:lnTo>
                    <a:pt x="88" y="215"/>
                  </a:lnTo>
                  <a:lnTo>
                    <a:pt x="86" y="215"/>
                  </a:lnTo>
                  <a:lnTo>
                    <a:pt x="83" y="215"/>
                  </a:lnTo>
                  <a:lnTo>
                    <a:pt x="80" y="215"/>
                  </a:lnTo>
                  <a:lnTo>
                    <a:pt x="80" y="212"/>
                  </a:lnTo>
                  <a:lnTo>
                    <a:pt x="77" y="212"/>
                  </a:lnTo>
                  <a:lnTo>
                    <a:pt x="80" y="209"/>
                  </a:lnTo>
                  <a:lnTo>
                    <a:pt x="77" y="209"/>
                  </a:lnTo>
                  <a:lnTo>
                    <a:pt x="74" y="209"/>
                  </a:lnTo>
                  <a:lnTo>
                    <a:pt x="71" y="209"/>
                  </a:lnTo>
                  <a:lnTo>
                    <a:pt x="68" y="209"/>
                  </a:lnTo>
                  <a:lnTo>
                    <a:pt x="65" y="209"/>
                  </a:lnTo>
                  <a:lnTo>
                    <a:pt x="65" y="206"/>
                  </a:lnTo>
                  <a:lnTo>
                    <a:pt x="62" y="203"/>
                  </a:lnTo>
                  <a:lnTo>
                    <a:pt x="59" y="206"/>
                  </a:lnTo>
                  <a:lnTo>
                    <a:pt x="56" y="206"/>
                  </a:lnTo>
                  <a:lnTo>
                    <a:pt x="56" y="203"/>
                  </a:lnTo>
                  <a:lnTo>
                    <a:pt x="53" y="203"/>
                  </a:lnTo>
                  <a:lnTo>
                    <a:pt x="50" y="203"/>
                  </a:lnTo>
                  <a:lnTo>
                    <a:pt x="47" y="203"/>
                  </a:lnTo>
                  <a:lnTo>
                    <a:pt x="44" y="200"/>
                  </a:lnTo>
                  <a:lnTo>
                    <a:pt x="42" y="200"/>
                  </a:lnTo>
                  <a:lnTo>
                    <a:pt x="39" y="200"/>
                  </a:lnTo>
                  <a:lnTo>
                    <a:pt x="36" y="200"/>
                  </a:lnTo>
                  <a:lnTo>
                    <a:pt x="33" y="200"/>
                  </a:lnTo>
                  <a:lnTo>
                    <a:pt x="33" y="203"/>
                  </a:lnTo>
                  <a:lnTo>
                    <a:pt x="30" y="203"/>
                  </a:lnTo>
                  <a:lnTo>
                    <a:pt x="27" y="203"/>
                  </a:lnTo>
                  <a:lnTo>
                    <a:pt x="24" y="203"/>
                  </a:lnTo>
                  <a:lnTo>
                    <a:pt x="21" y="203"/>
                  </a:lnTo>
                  <a:lnTo>
                    <a:pt x="18" y="203"/>
                  </a:lnTo>
                  <a:lnTo>
                    <a:pt x="18" y="200"/>
                  </a:lnTo>
                  <a:lnTo>
                    <a:pt x="18" y="197"/>
                  </a:lnTo>
                  <a:lnTo>
                    <a:pt x="15" y="197"/>
                  </a:lnTo>
                  <a:lnTo>
                    <a:pt x="15" y="194"/>
                  </a:lnTo>
                  <a:lnTo>
                    <a:pt x="15" y="191"/>
                  </a:lnTo>
                  <a:lnTo>
                    <a:pt x="15" y="188"/>
                  </a:lnTo>
                  <a:lnTo>
                    <a:pt x="15" y="185"/>
                  </a:lnTo>
                  <a:lnTo>
                    <a:pt x="15" y="182"/>
                  </a:lnTo>
                  <a:lnTo>
                    <a:pt x="18" y="182"/>
                  </a:lnTo>
                  <a:lnTo>
                    <a:pt x="18" y="179"/>
                  </a:lnTo>
                  <a:lnTo>
                    <a:pt x="18" y="176"/>
                  </a:lnTo>
                  <a:lnTo>
                    <a:pt x="15" y="176"/>
                  </a:lnTo>
                  <a:lnTo>
                    <a:pt x="15" y="173"/>
                  </a:lnTo>
                  <a:lnTo>
                    <a:pt x="15" y="171"/>
                  </a:lnTo>
                  <a:lnTo>
                    <a:pt x="15" y="168"/>
                  </a:lnTo>
                  <a:lnTo>
                    <a:pt x="12" y="168"/>
                  </a:lnTo>
                  <a:lnTo>
                    <a:pt x="12" y="165"/>
                  </a:lnTo>
                  <a:lnTo>
                    <a:pt x="9" y="165"/>
                  </a:lnTo>
                  <a:lnTo>
                    <a:pt x="9" y="162"/>
                  </a:lnTo>
                  <a:lnTo>
                    <a:pt x="6" y="159"/>
                  </a:lnTo>
                  <a:lnTo>
                    <a:pt x="3" y="159"/>
                  </a:lnTo>
                  <a:lnTo>
                    <a:pt x="3" y="156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6" y="147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6" y="138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7"/>
                  </a:lnTo>
                  <a:lnTo>
                    <a:pt x="3" y="121"/>
                  </a:lnTo>
                  <a:lnTo>
                    <a:pt x="0" y="118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6" y="118"/>
                  </a:lnTo>
                  <a:lnTo>
                    <a:pt x="6" y="115"/>
                  </a:lnTo>
                  <a:lnTo>
                    <a:pt x="9" y="115"/>
                  </a:lnTo>
                  <a:lnTo>
                    <a:pt x="9" y="112"/>
                  </a:lnTo>
                  <a:lnTo>
                    <a:pt x="9" y="109"/>
                  </a:lnTo>
                  <a:lnTo>
                    <a:pt x="12" y="109"/>
                  </a:lnTo>
                  <a:lnTo>
                    <a:pt x="12" y="106"/>
                  </a:lnTo>
                  <a:lnTo>
                    <a:pt x="9" y="103"/>
                  </a:lnTo>
                  <a:lnTo>
                    <a:pt x="9" y="100"/>
                  </a:lnTo>
                  <a:lnTo>
                    <a:pt x="12" y="100"/>
                  </a:lnTo>
                  <a:lnTo>
                    <a:pt x="12" y="97"/>
                  </a:lnTo>
                  <a:lnTo>
                    <a:pt x="9" y="97"/>
                  </a:lnTo>
                  <a:lnTo>
                    <a:pt x="9" y="94"/>
                  </a:lnTo>
                  <a:lnTo>
                    <a:pt x="9" y="91"/>
                  </a:lnTo>
                  <a:lnTo>
                    <a:pt x="9" y="88"/>
                  </a:lnTo>
                  <a:lnTo>
                    <a:pt x="12" y="88"/>
                  </a:lnTo>
                  <a:lnTo>
                    <a:pt x="15" y="85"/>
                  </a:lnTo>
                  <a:lnTo>
                    <a:pt x="18" y="85"/>
                  </a:lnTo>
                  <a:lnTo>
                    <a:pt x="18" y="83"/>
                  </a:lnTo>
                  <a:lnTo>
                    <a:pt x="18" y="80"/>
                  </a:lnTo>
                  <a:lnTo>
                    <a:pt x="18" y="77"/>
                  </a:lnTo>
                  <a:lnTo>
                    <a:pt x="21" y="77"/>
                  </a:lnTo>
                  <a:lnTo>
                    <a:pt x="21" y="74"/>
                  </a:lnTo>
                  <a:lnTo>
                    <a:pt x="21" y="71"/>
                  </a:lnTo>
                  <a:lnTo>
                    <a:pt x="21" y="68"/>
                  </a:lnTo>
                  <a:lnTo>
                    <a:pt x="24" y="65"/>
                  </a:lnTo>
                  <a:lnTo>
                    <a:pt x="24" y="62"/>
                  </a:lnTo>
                  <a:lnTo>
                    <a:pt x="27" y="59"/>
                  </a:lnTo>
                  <a:lnTo>
                    <a:pt x="30" y="59"/>
                  </a:lnTo>
                  <a:lnTo>
                    <a:pt x="30" y="56"/>
                  </a:lnTo>
                  <a:lnTo>
                    <a:pt x="30" y="53"/>
                  </a:lnTo>
                  <a:lnTo>
                    <a:pt x="33" y="53"/>
                  </a:lnTo>
                  <a:lnTo>
                    <a:pt x="33" y="50"/>
                  </a:lnTo>
                  <a:lnTo>
                    <a:pt x="33" y="47"/>
                  </a:lnTo>
                  <a:lnTo>
                    <a:pt x="33" y="44"/>
                  </a:lnTo>
                  <a:lnTo>
                    <a:pt x="33" y="42"/>
                  </a:lnTo>
                  <a:lnTo>
                    <a:pt x="33" y="39"/>
                  </a:lnTo>
                  <a:lnTo>
                    <a:pt x="33" y="36"/>
                  </a:lnTo>
                  <a:lnTo>
                    <a:pt x="36" y="36"/>
                  </a:lnTo>
                  <a:lnTo>
                    <a:pt x="36" y="33"/>
                  </a:lnTo>
                  <a:lnTo>
                    <a:pt x="36" y="3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1264571" y="2282683"/>
              <a:ext cx="254493" cy="232569"/>
            </a:xfrm>
            <a:custGeom>
              <a:avLst/>
              <a:gdLst>
                <a:gd name="T0" fmla="*/ 2147483647 w 117"/>
                <a:gd name="T1" fmla="*/ 2147483647 h 132"/>
                <a:gd name="T2" fmla="*/ 2147483647 w 117"/>
                <a:gd name="T3" fmla="*/ 2147483647 h 132"/>
                <a:gd name="T4" fmla="*/ 2147483647 w 117"/>
                <a:gd name="T5" fmla="*/ 2147483647 h 132"/>
                <a:gd name="T6" fmla="*/ 2147483647 w 117"/>
                <a:gd name="T7" fmla="*/ 2147483647 h 132"/>
                <a:gd name="T8" fmla="*/ 2147483647 w 117"/>
                <a:gd name="T9" fmla="*/ 2147483647 h 132"/>
                <a:gd name="T10" fmla="*/ 2147483647 w 117"/>
                <a:gd name="T11" fmla="*/ 2147483647 h 132"/>
                <a:gd name="T12" fmla="*/ 2147483647 w 117"/>
                <a:gd name="T13" fmla="*/ 2147483647 h 132"/>
                <a:gd name="T14" fmla="*/ 2147483647 w 117"/>
                <a:gd name="T15" fmla="*/ 2147483647 h 132"/>
                <a:gd name="T16" fmla="*/ 2147483647 w 117"/>
                <a:gd name="T17" fmla="*/ 2147483647 h 132"/>
                <a:gd name="T18" fmla="*/ 2147483647 w 117"/>
                <a:gd name="T19" fmla="*/ 2147483647 h 132"/>
                <a:gd name="T20" fmla="*/ 2147483647 w 117"/>
                <a:gd name="T21" fmla="*/ 2147483647 h 132"/>
                <a:gd name="T22" fmla="*/ 2147483647 w 117"/>
                <a:gd name="T23" fmla="*/ 2147483647 h 132"/>
                <a:gd name="T24" fmla="*/ 2147483647 w 117"/>
                <a:gd name="T25" fmla="*/ 2147483647 h 132"/>
                <a:gd name="T26" fmla="*/ 2147483647 w 117"/>
                <a:gd name="T27" fmla="*/ 2147483647 h 132"/>
                <a:gd name="T28" fmla="*/ 2147483647 w 117"/>
                <a:gd name="T29" fmla="*/ 2147483647 h 132"/>
                <a:gd name="T30" fmla="*/ 2147483647 w 117"/>
                <a:gd name="T31" fmla="*/ 2147483647 h 132"/>
                <a:gd name="T32" fmla="*/ 2147483647 w 117"/>
                <a:gd name="T33" fmla="*/ 2147483647 h 132"/>
                <a:gd name="T34" fmla="*/ 2147483647 w 117"/>
                <a:gd name="T35" fmla="*/ 2147483647 h 132"/>
                <a:gd name="T36" fmla="*/ 2147483647 w 117"/>
                <a:gd name="T37" fmla="*/ 2147483647 h 132"/>
                <a:gd name="T38" fmla="*/ 2147483647 w 117"/>
                <a:gd name="T39" fmla="*/ 2147483647 h 132"/>
                <a:gd name="T40" fmla="*/ 2147483647 w 117"/>
                <a:gd name="T41" fmla="*/ 0 h 132"/>
                <a:gd name="T42" fmla="*/ 2147483647 w 117"/>
                <a:gd name="T43" fmla="*/ 2147483647 h 132"/>
                <a:gd name="T44" fmla="*/ 2147483647 w 117"/>
                <a:gd name="T45" fmla="*/ 2147483647 h 132"/>
                <a:gd name="T46" fmla="*/ 2147483647 w 117"/>
                <a:gd name="T47" fmla="*/ 2147483647 h 132"/>
                <a:gd name="T48" fmla="*/ 2147483647 w 117"/>
                <a:gd name="T49" fmla="*/ 2147483647 h 132"/>
                <a:gd name="T50" fmla="*/ 2147483647 w 117"/>
                <a:gd name="T51" fmla="*/ 2147483647 h 132"/>
                <a:gd name="T52" fmla="*/ 2147483647 w 117"/>
                <a:gd name="T53" fmla="*/ 2147483647 h 132"/>
                <a:gd name="T54" fmla="*/ 2147483647 w 117"/>
                <a:gd name="T55" fmla="*/ 2147483647 h 132"/>
                <a:gd name="T56" fmla="*/ 2147483647 w 117"/>
                <a:gd name="T57" fmla="*/ 2147483647 h 132"/>
                <a:gd name="T58" fmla="*/ 2147483647 w 117"/>
                <a:gd name="T59" fmla="*/ 2147483647 h 132"/>
                <a:gd name="T60" fmla="*/ 2147483647 w 117"/>
                <a:gd name="T61" fmla="*/ 2147483647 h 132"/>
                <a:gd name="T62" fmla="*/ 2147483647 w 117"/>
                <a:gd name="T63" fmla="*/ 2147483647 h 132"/>
                <a:gd name="T64" fmla="*/ 2147483647 w 117"/>
                <a:gd name="T65" fmla="*/ 2147483647 h 132"/>
                <a:gd name="T66" fmla="*/ 2147483647 w 117"/>
                <a:gd name="T67" fmla="*/ 2147483647 h 132"/>
                <a:gd name="T68" fmla="*/ 2147483647 w 117"/>
                <a:gd name="T69" fmla="*/ 2147483647 h 132"/>
                <a:gd name="T70" fmla="*/ 2147483647 w 117"/>
                <a:gd name="T71" fmla="*/ 2147483647 h 132"/>
                <a:gd name="T72" fmla="*/ 2147483647 w 117"/>
                <a:gd name="T73" fmla="*/ 2147483647 h 132"/>
                <a:gd name="T74" fmla="*/ 2147483647 w 117"/>
                <a:gd name="T75" fmla="*/ 2147483647 h 132"/>
                <a:gd name="T76" fmla="*/ 2147483647 w 117"/>
                <a:gd name="T77" fmla="*/ 2147483647 h 132"/>
                <a:gd name="T78" fmla="*/ 2147483647 w 117"/>
                <a:gd name="T79" fmla="*/ 2147483647 h 132"/>
                <a:gd name="T80" fmla="*/ 2147483647 w 117"/>
                <a:gd name="T81" fmla="*/ 2147483647 h 132"/>
                <a:gd name="T82" fmla="*/ 2147483647 w 117"/>
                <a:gd name="T83" fmla="*/ 2147483647 h 132"/>
                <a:gd name="T84" fmla="*/ 2147483647 w 117"/>
                <a:gd name="T85" fmla="*/ 2147483647 h 132"/>
                <a:gd name="T86" fmla="*/ 2147483647 w 117"/>
                <a:gd name="T87" fmla="*/ 2147483647 h 132"/>
                <a:gd name="T88" fmla="*/ 2147483647 w 117"/>
                <a:gd name="T89" fmla="*/ 2147483647 h 132"/>
                <a:gd name="T90" fmla="*/ 2147483647 w 117"/>
                <a:gd name="T91" fmla="*/ 2147483647 h 132"/>
                <a:gd name="T92" fmla="*/ 2147483647 w 117"/>
                <a:gd name="T93" fmla="*/ 2147483647 h 132"/>
                <a:gd name="T94" fmla="*/ 2147483647 w 117"/>
                <a:gd name="T95" fmla="*/ 2147483647 h 132"/>
                <a:gd name="T96" fmla="*/ 2147483647 w 117"/>
                <a:gd name="T97" fmla="*/ 2147483647 h 132"/>
                <a:gd name="T98" fmla="*/ 2147483647 w 117"/>
                <a:gd name="T99" fmla="*/ 2147483647 h 132"/>
                <a:gd name="T100" fmla="*/ 2147483647 w 117"/>
                <a:gd name="T101" fmla="*/ 2147483647 h 132"/>
                <a:gd name="T102" fmla="*/ 2147483647 w 117"/>
                <a:gd name="T103" fmla="*/ 2147483647 h 132"/>
                <a:gd name="T104" fmla="*/ 2147483647 w 117"/>
                <a:gd name="T105" fmla="*/ 2147483647 h 132"/>
                <a:gd name="T106" fmla="*/ 2147483647 w 117"/>
                <a:gd name="T107" fmla="*/ 2147483647 h 132"/>
                <a:gd name="T108" fmla="*/ 2147483647 w 117"/>
                <a:gd name="T109" fmla="*/ 2147483647 h 132"/>
                <a:gd name="T110" fmla="*/ 2147483647 w 117"/>
                <a:gd name="T111" fmla="*/ 2147483647 h 132"/>
                <a:gd name="T112" fmla="*/ 2147483647 w 117"/>
                <a:gd name="T113" fmla="*/ 2147483647 h 132"/>
                <a:gd name="T114" fmla="*/ 2147483647 w 117"/>
                <a:gd name="T115" fmla="*/ 2147483647 h 132"/>
                <a:gd name="T116" fmla="*/ 2147483647 w 117"/>
                <a:gd name="T117" fmla="*/ 2147483647 h 132"/>
                <a:gd name="T118" fmla="*/ 2147483647 w 117"/>
                <a:gd name="T119" fmla="*/ 2147483647 h 132"/>
                <a:gd name="T120" fmla="*/ 2147483647 w 117"/>
                <a:gd name="T121" fmla="*/ 2147483647 h 132"/>
                <a:gd name="T122" fmla="*/ 2147483647 w 117"/>
                <a:gd name="T123" fmla="*/ 2147483647 h 132"/>
                <a:gd name="T124" fmla="*/ 0 w 117"/>
                <a:gd name="T125" fmla="*/ 2147483647 h 13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7"/>
                <a:gd name="T190" fmla="*/ 0 h 132"/>
                <a:gd name="T191" fmla="*/ 117 w 117"/>
                <a:gd name="T192" fmla="*/ 132 h 13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7" h="132">
                  <a:moveTo>
                    <a:pt x="0" y="88"/>
                  </a:moveTo>
                  <a:lnTo>
                    <a:pt x="3" y="88"/>
                  </a:lnTo>
                  <a:lnTo>
                    <a:pt x="6" y="88"/>
                  </a:lnTo>
                  <a:lnTo>
                    <a:pt x="9" y="88"/>
                  </a:lnTo>
                  <a:lnTo>
                    <a:pt x="9" y="91"/>
                  </a:lnTo>
                  <a:lnTo>
                    <a:pt x="9" y="94"/>
                  </a:lnTo>
                  <a:lnTo>
                    <a:pt x="12" y="94"/>
                  </a:lnTo>
                  <a:lnTo>
                    <a:pt x="15" y="94"/>
                  </a:lnTo>
                  <a:lnTo>
                    <a:pt x="17" y="94"/>
                  </a:lnTo>
                  <a:lnTo>
                    <a:pt x="17" y="91"/>
                  </a:lnTo>
                  <a:lnTo>
                    <a:pt x="20" y="91"/>
                  </a:lnTo>
                  <a:lnTo>
                    <a:pt x="20" y="88"/>
                  </a:lnTo>
                  <a:lnTo>
                    <a:pt x="20" y="85"/>
                  </a:lnTo>
                  <a:lnTo>
                    <a:pt x="23" y="85"/>
                  </a:lnTo>
                  <a:lnTo>
                    <a:pt x="20" y="85"/>
                  </a:lnTo>
                  <a:lnTo>
                    <a:pt x="20" y="82"/>
                  </a:lnTo>
                  <a:lnTo>
                    <a:pt x="20" y="79"/>
                  </a:lnTo>
                  <a:lnTo>
                    <a:pt x="23" y="79"/>
                  </a:lnTo>
                  <a:lnTo>
                    <a:pt x="23" y="82"/>
                  </a:lnTo>
                  <a:lnTo>
                    <a:pt x="23" y="79"/>
                  </a:lnTo>
                  <a:lnTo>
                    <a:pt x="26" y="79"/>
                  </a:lnTo>
                  <a:lnTo>
                    <a:pt x="29" y="79"/>
                  </a:lnTo>
                  <a:lnTo>
                    <a:pt x="29" y="76"/>
                  </a:lnTo>
                  <a:lnTo>
                    <a:pt x="29" y="73"/>
                  </a:lnTo>
                  <a:lnTo>
                    <a:pt x="32" y="73"/>
                  </a:lnTo>
                  <a:lnTo>
                    <a:pt x="32" y="70"/>
                  </a:lnTo>
                  <a:lnTo>
                    <a:pt x="35" y="70"/>
                  </a:lnTo>
                  <a:lnTo>
                    <a:pt x="38" y="70"/>
                  </a:lnTo>
                  <a:lnTo>
                    <a:pt x="41" y="70"/>
                  </a:lnTo>
                  <a:lnTo>
                    <a:pt x="44" y="70"/>
                  </a:lnTo>
                  <a:lnTo>
                    <a:pt x="44" y="67"/>
                  </a:lnTo>
                  <a:lnTo>
                    <a:pt x="47" y="67"/>
                  </a:lnTo>
                  <a:lnTo>
                    <a:pt x="47" y="65"/>
                  </a:lnTo>
                  <a:lnTo>
                    <a:pt x="50" y="65"/>
                  </a:lnTo>
                  <a:lnTo>
                    <a:pt x="53" y="65"/>
                  </a:lnTo>
                  <a:lnTo>
                    <a:pt x="56" y="65"/>
                  </a:lnTo>
                  <a:lnTo>
                    <a:pt x="56" y="62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56"/>
                  </a:lnTo>
                  <a:lnTo>
                    <a:pt x="59" y="59"/>
                  </a:lnTo>
                  <a:lnTo>
                    <a:pt x="61" y="59"/>
                  </a:lnTo>
                  <a:lnTo>
                    <a:pt x="61" y="56"/>
                  </a:lnTo>
                  <a:lnTo>
                    <a:pt x="64" y="56"/>
                  </a:lnTo>
                  <a:lnTo>
                    <a:pt x="64" y="53"/>
                  </a:lnTo>
                  <a:lnTo>
                    <a:pt x="61" y="53"/>
                  </a:lnTo>
                  <a:lnTo>
                    <a:pt x="61" y="50"/>
                  </a:lnTo>
                  <a:lnTo>
                    <a:pt x="64" y="50"/>
                  </a:lnTo>
                  <a:lnTo>
                    <a:pt x="67" y="50"/>
                  </a:lnTo>
                  <a:lnTo>
                    <a:pt x="67" y="47"/>
                  </a:lnTo>
                  <a:lnTo>
                    <a:pt x="67" y="44"/>
                  </a:lnTo>
                  <a:lnTo>
                    <a:pt x="70" y="44"/>
                  </a:lnTo>
                  <a:lnTo>
                    <a:pt x="70" y="41"/>
                  </a:lnTo>
                  <a:lnTo>
                    <a:pt x="70" y="38"/>
                  </a:lnTo>
                  <a:lnTo>
                    <a:pt x="70" y="35"/>
                  </a:lnTo>
                  <a:lnTo>
                    <a:pt x="73" y="35"/>
                  </a:lnTo>
                  <a:lnTo>
                    <a:pt x="73" y="32"/>
                  </a:lnTo>
                  <a:lnTo>
                    <a:pt x="70" y="32"/>
                  </a:lnTo>
                  <a:lnTo>
                    <a:pt x="70" y="29"/>
                  </a:lnTo>
                  <a:lnTo>
                    <a:pt x="73" y="29"/>
                  </a:lnTo>
                  <a:lnTo>
                    <a:pt x="73" y="26"/>
                  </a:lnTo>
                  <a:lnTo>
                    <a:pt x="70" y="26"/>
                  </a:lnTo>
                  <a:lnTo>
                    <a:pt x="70" y="24"/>
                  </a:lnTo>
                  <a:lnTo>
                    <a:pt x="73" y="24"/>
                  </a:lnTo>
                  <a:lnTo>
                    <a:pt x="73" y="21"/>
                  </a:lnTo>
                  <a:lnTo>
                    <a:pt x="73" y="18"/>
                  </a:lnTo>
                  <a:lnTo>
                    <a:pt x="76" y="18"/>
                  </a:lnTo>
                  <a:lnTo>
                    <a:pt x="76" y="15"/>
                  </a:lnTo>
                  <a:lnTo>
                    <a:pt x="73" y="12"/>
                  </a:lnTo>
                  <a:lnTo>
                    <a:pt x="73" y="9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94" y="3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0" y="3"/>
                  </a:lnTo>
                  <a:lnTo>
                    <a:pt x="100" y="6"/>
                  </a:lnTo>
                  <a:lnTo>
                    <a:pt x="100" y="3"/>
                  </a:lnTo>
                  <a:lnTo>
                    <a:pt x="103" y="3"/>
                  </a:lnTo>
                  <a:lnTo>
                    <a:pt x="105" y="3"/>
                  </a:lnTo>
                  <a:lnTo>
                    <a:pt x="105" y="6"/>
                  </a:lnTo>
                  <a:lnTo>
                    <a:pt x="105" y="9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5" y="6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11" y="9"/>
                  </a:lnTo>
                  <a:lnTo>
                    <a:pt x="111" y="12"/>
                  </a:lnTo>
                  <a:lnTo>
                    <a:pt x="111" y="15"/>
                  </a:lnTo>
                  <a:lnTo>
                    <a:pt x="111" y="18"/>
                  </a:lnTo>
                  <a:lnTo>
                    <a:pt x="111" y="21"/>
                  </a:lnTo>
                  <a:lnTo>
                    <a:pt x="111" y="24"/>
                  </a:lnTo>
                  <a:lnTo>
                    <a:pt x="111" y="26"/>
                  </a:lnTo>
                  <a:lnTo>
                    <a:pt x="114" y="26"/>
                  </a:lnTo>
                  <a:lnTo>
                    <a:pt x="114" y="29"/>
                  </a:lnTo>
                  <a:lnTo>
                    <a:pt x="114" y="32"/>
                  </a:lnTo>
                  <a:lnTo>
                    <a:pt x="114" y="35"/>
                  </a:lnTo>
                  <a:lnTo>
                    <a:pt x="117" y="35"/>
                  </a:lnTo>
                  <a:lnTo>
                    <a:pt x="117" y="38"/>
                  </a:lnTo>
                  <a:lnTo>
                    <a:pt x="117" y="41"/>
                  </a:lnTo>
                  <a:lnTo>
                    <a:pt x="117" y="44"/>
                  </a:lnTo>
                  <a:lnTo>
                    <a:pt x="117" y="47"/>
                  </a:lnTo>
                  <a:lnTo>
                    <a:pt x="114" y="47"/>
                  </a:lnTo>
                  <a:lnTo>
                    <a:pt x="114" y="50"/>
                  </a:lnTo>
                  <a:lnTo>
                    <a:pt x="114" y="53"/>
                  </a:lnTo>
                  <a:lnTo>
                    <a:pt x="114" y="56"/>
                  </a:lnTo>
                  <a:lnTo>
                    <a:pt x="111" y="56"/>
                  </a:lnTo>
                  <a:lnTo>
                    <a:pt x="114" y="56"/>
                  </a:lnTo>
                  <a:lnTo>
                    <a:pt x="111" y="56"/>
                  </a:lnTo>
                  <a:lnTo>
                    <a:pt x="114" y="56"/>
                  </a:lnTo>
                  <a:lnTo>
                    <a:pt x="114" y="59"/>
                  </a:lnTo>
                  <a:lnTo>
                    <a:pt x="111" y="59"/>
                  </a:lnTo>
                  <a:lnTo>
                    <a:pt x="111" y="62"/>
                  </a:lnTo>
                  <a:lnTo>
                    <a:pt x="111" y="65"/>
                  </a:lnTo>
                  <a:lnTo>
                    <a:pt x="111" y="67"/>
                  </a:lnTo>
                  <a:lnTo>
                    <a:pt x="111" y="65"/>
                  </a:lnTo>
                  <a:lnTo>
                    <a:pt x="111" y="67"/>
                  </a:lnTo>
                  <a:lnTo>
                    <a:pt x="114" y="67"/>
                  </a:lnTo>
                  <a:lnTo>
                    <a:pt x="111" y="67"/>
                  </a:lnTo>
                  <a:lnTo>
                    <a:pt x="111" y="70"/>
                  </a:lnTo>
                  <a:lnTo>
                    <a:pt x="114" y="70"/>
                  </a:lnTo>
                  <a:lnTo>
                    <a:pt x="114" y="73"/>
                  </a:lnTo>
                  <a:lnTo>
                    <a:pt x="114" y="70"/>
                  </a:lnTo>
                  <a:lnTo>
                    <a:pt x="114" y="73"/>
                  </a:lnTo>
                  <a:lnTo>
                    <a:pt x="111" y="73"/>
                  </a:lnTo>
                  <a:lnTo>
                    <a:pt x="114" y="73"/>
                  </a:lnTo>
                  <a:lnTo>
                    <a:pt x="111" y="73"/>
                  </a:lnTo>
                  <a:lnTo>
                    <a:pt x="114" y="73"/>
                  </a:lnTo>
                  <a:lnTo>
                    <a:pt x="114" y="76"/>
                  </a:lnTo>
                  <a:lnTo>
                    <a:pt x="111" y="76"/>
                  </a:lnTo>
                  <a:lnTo>
                    <a:pt x="114" y="76"/>
                  </a:lnTo>
                  <a:lnTo>
                    <a:pt x="111" y="76"/>
                  </a:lnTo>
                  <a:lnTo>
                    <a:pt x="111" y="79"/>
                  </a:lnTo>
                  <a:lnTo>
                    <a:pt x="108" y="79"/>
                  </a:lnTo>
                  <a:lnTo>
                    <a:pt x="111" y="79"/>
                  </a:lnTo>
                  <a:lnTo>
                    <a:pt x="108" y="79"/>
                  </a:lnTo>
                  <a:lnTo>
                    <a:pt x="108" y="82"/>
                  </a:lnTo>
                  <a:lnTo>
                    <a:pt x="105" y="82"/>
                  </a:lnTo>
                  <a:lnTo>
                    <a:pt x="108" y="82"/>
                  </a:lnTo>
                  <a:lnTo>
                    <a:pt x="108" y="85"/>
                  </a:lnTo>
                  <a:lnTo>
                    <a:pt x="105" y="82"/>
                  </a:lnTo>
                  <a:lnTo>
                    <a:pt x="105" y="85"/>
                  </a:lnTo>
                  <a:lnTo>
                    <a:pt x="108" y="85"/>
                  </a:lnTo>
                  <a:lnTo>
                    <a:pt x="105" y="85"/>
                  </a:lnTo>
                  <a:lnTo>
                    <a:pt x="105" y="88"/>
                  </a:lnTo>
                  <a:lnTo>
                    <a:pt x="103" y="88"/>
                  </a:lnTo>
                  <a:lnTo>
                    <a:pt x="103" y="85"/>
                  </a:lnTo>
                  <a:lnTo>
                    <a:pt x="103" y="88"/>
                  </a:lnTo>
                  <a:lnTo>
                    <a:pt x="100" y="88"/>
                  </a:lnTo>
                  <a:lnTo>
                    <a:pt x="97" y="88"/>
                  </a:lnTo>
                  <a:lnTo>
                    <a:pt x="97" y="91"/>
                  </a:lnTo>
                  <a:lnTo>
                    <a:pt x="94" y="91"/>
                  </a:lnTo>
                  <a:lnTo>
                    <a:pt x="94" y="94"/>
                  </a:lnTo>
                  <a:lnTo>
                    <a:pt x="91" y="94"/>
                  </a:lnTo>
                  <a:lnTo>
                    <a:pt x="88" y="94"/>
                  </a:lnTo>
                  <a:lnTo>
                    <a:pt x="88" y="91"/>
                  </a:lnTo>
                  <a:lnTo>
                    <a:pt x="88" y="94"/>
                  </a:lnTo>
                  <a:lnTo>
                    <a:pt x="85" y="94"/>
                  </a:lnTo>
                  <a:lnTo>
                    <a:pt x="85" y="97"/>
                  </a:lnTo>
                  <a:lnTo>
                    <a:pt x="85" y="100"/>
                  </a:lnTo>
                  <a:lnTo>
                    <a:pt x="82" y="100"/>
                  </a:lnTo>
                  <a:lnTo>
                    <a:pt x="79" y="100"/>
                  </a:lnTo>
                  <a:lnTo>
                    <a:pt x="79" y="103"/>
                  </a:lnTo>
                  <a:lnTo>
                    <a:pt x="79" y="100"/>
                  </a:lnTo>
                  <a:lnTo>
                    <a:pt x="76" y="100"/>
                  </a:lnTo>
                  <a:lnTo>
                    <a:pt x="76" y="97"/>
                  </a:lnTo>
                  <a:lnTo>
                    <a:pt x="76" y="100"/>
                  </a:lnTo>
                  <a:lnTo>
                    <a:pt x="73" y="100"/>
                  </a:lnTo>
                  <a:lnTo>
                    <a:pt x="73" y="103"/>
                  </a:lnTo>
                  <a:lnTo>
                    <a:pt x="70" y="103"/>
                  </a:lnTo>
                  <a:lnTo>
                    <a:pt x="70" y="100"/>
                  </a:lnTo>
                  <a:lnTo>
                    <a:pt x="67" y="100"/>
                  </a:lnTo>
                  <a:lnTo>
                    <a:pt x="67" y="103"/>
                  </a:lnTo>
                  <a:lnTo>
                    <a:pt x="64" y="103"/>
                  </a:lnTo>
                  <a:lnTo>
                    <a:pt x="64" y="106"/>
                  </a:lnTo>
                  <a:lnTo>
                    <a:pt x="64" y="103"/>
                  </a:lnTo>
                  <a:lnTo>
                    <a:pt x="61" y="103"/>
                  </a:lnTo>
                  <a:lnTo>
                    <a:pt x="64" y="103"/>
                  </a:lnTo>
                  <a:lnTo>
                    <a:pt x="64" y="106"/>
                  </a:lnTo>
                  <a:lnTo>
                    <a:pt x="61" y="106"/>
                  </a:lnTo>
                  <a:lnTo>
                    <a:pt x="59" y="106"/>
                  </a:lnTo>
                  <a:lnTo>
                    <a:pt x="59" y="103"/>
                  </a:lnTo>
                  <a:lnTo>
                    <a:pt x="56" y="103"/>
                  </a:lnTo>
                  <a:lnTo>
                    <a:pt x="56" y="106"/>
                  </a:lnTo>
                  <a:lnTo>
                    <a:pt x="56" y="109"/>
                  </a:lnTo>
                  <a:lnTo>
                    <a:pt x="53" y="109"/>
                  </a:lnTo>
                  <a:lnTo>
                    <a:pt x="53" y="111"/>
                  </a:lnTo>
                  <a:lnTo>
                    <a:pt x="53" y="114"/>
                  </a:lnTo>
                  <a:lnTo>
                    <a:pt x="50" y="114"/>
                  </a:lnTo>
                  <a:lnTo>
                    <a:pt x="47" y="114"/>
                  </a:lnTo>
                  <a:lnTo>
                    <a:pt x="47" y="117"/>
                  </a:lnTo>
                  <a:lnTo>
                    <a:pt x="47" y="114"/>
                  </a:lnTo>
                  <a:lnTo>
                    <a:pt x="44" y="114"/>
                  </a:lnTo>
                  <a:lnTo>
                    <a:pt x="44" y="117"/>
                  </a:lnTo>
                  <a:lnTo>
                    <a:pt x="47" y="117"/>
                  </a:lnTo>
                  <a:lnTo>
                    <a:pt x="47" y="120"/>
                  </a:lnTo>
                  <a:lnTo>
                    <a:pt x="44" y="120"/>
                  </a:lnTo>
                  <a:lnTo>
                    <a:pt x="44" y="117"/>
                  </a:lnTo>
                  <a:lnTo>
                    <a:pt x="41" y="117"/>
                  </a:lnTo>
                  <a:lnTo>
                    <a:pt x="41" y="120"/>
                  </a:lnTo>
                  <a:lnTo>
                    <a:pt x="38" y="120"/>
                  </a:lnTo>
                  <a:lnTo>
                    <a:pt x="38" y="117"/>
                  </a:lnTo>
                  <a:lnTo>
                    <a:pt x="38" y="120"/>
                  </a:lnTo>
                  <a:lnTo>
                    <a:pt x="35" y="120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32" y="120"/>
                  </a:lnTo>
                  <a:lnTo>
                    <a:pt x="32" y="123"/>
                  </a:lnTo>
                  <a:lnTo>
                    <a:pt x="29" y="123"/>
                  </a:lnTo>
                  <a:lnTo>
                    <a:pt x="29" y="126"/>
                  </a:lnTo>
                  <a:lnTo>
                    <a:pt x="26" y="129"/>
                  </a:lnTo>
                  <a:lnTo>
                    <a:pt x="23" y="129"/>
                  </a:lnTo>
                  <a:lnTo>
                    <a:pt x="20" y="129"/>
                  </a:lnTo>
                  <a:lnTo>
                    <a:pt x="20" y="132"/>
                  </a:lnTo>
                  <a:lnTo>
                    <a:pt x="17" y="132"/>
                  </a:lnTo>
                  <a:lnTo>
                    <a:pt x="17" y="129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5" y="129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2" y="123"/>
                  </a:lnTo>
                  <a:lnTo>
                    <a:pt x="9" y="123"/>
                  </a:lnTo>
                  <a:lnTo>
                    <a:pt x="9" y="120"/>
                  </a:lnTo>
                  <a:lnTo>
                    <a:pt x="9" y="117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0" y="91"/>
                  </a:lnTo>
                  <a:lnTo>
                    <a:pt x="0" y="8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244218" y="2288287"/>
              <a:ext cx="173626" cy="176528"/>
            </a:xfrm>
            <a:custGeom>
              <a:avLst/>
              <a:gdLst>
                <a:gd name="T0" fmla="*/ 2147483647 w 80"/>
                <a:gd name="T1" fmla="*/ 2147483647 h 100"/>
                <a:gd name="T2" fmla="*/ 2147483647 w 80"/>
                <a:gd name="T3" fmla="*/ 2147483647 h 100"/>
                <a:gd name="T4" fmla="*/ 2147483647 w 80"/>
                <a:gd name="T5" fmla="*/ 2147483647 h 100"/>
                <a:gd name="T6" fmla="*/ 2147483647 w 80"/>
                <a:gd name="T7" fmla="*/ 2147483647 h 100"/>
                <a:gd name="T8" fmla="*/ 2147483647 w 80"/>
                <a:gd name="T9" fmla="*/ 2147483647 h 100"/>
                <a:gd name="T10" fmla="*/ 2147483647 w 80"/>
                <a:gd name="T11" fmla="*/ 2147483647 h 100"/>
                <a:gd name="T12" fmla="*/ 2147483647 w 80"/>
                <a:gd name="T13" fmla="*/ 0 h 100"/>
                <a:gd name="T14" fmla="*/ 2147483647 w 80"/>
                <a:gd name="T15" fmla="*/ 2147483647 h 100"/>
                <a:gd name="T16" fmla="*/ 2147483647 w 80"/>
                <a:gd name="T17" fmla="*/ 2147483647 h 100"/>
                <a:gd name="T18" fmla="*/ 2147483647 w 80"/>
                <a:gd name="T19" fmla="*/ 2147483647 h 100"/>
                <a:gd name="T20" fmla="*/ 2147483647 w 80"/>
                <a:gd name="T21" fmla="*/ 2147483647 h 100"/>
                <a:gd name="T22" fmla="*/ 2147483647 w 80"/>
                <a:gd name="T23" fmla="*/ 2147483647 h 100"/>
                <a:gd name="T24" fmla="*/ 2147483647 w 80"/>
                <a:gd name="T25" fmla="*/ 2147483647 h 100"/>
                <a:gd name="T26" fmla="*/ 2147483647 w 80"/>
                <a:gd name="T27" fmla="*/ 2147483647 h 100"/>
                <a:gd name="T28" fmla="*/ 2147483647 w 80"/>
                <a:gd name="T29" fmla="*/ 2147483647 h 100"/>
                <a:gd name="T30" fmla="*/ 2147483647 w 80"/>
                <a:gd name="T31" fmla="*/ 2147483647 h 100"/>
                <a:gd name="T32" fmla="*/ 2147483647 w 80"/>
                <a:gd name="T33" fmla="*/ 2147483647 h 100"/>
                <a:gd name="T34" fmla="*/ 2147483647 w 80"/>
                <a:gd name="T35" fmla="*/ 2147483647 h 100"/>
                <a:gd name="T36" fmla="*/ 2147483647 w 80"/>
                <a:gd name="T37" fmla="*/ 2147483647 h 100"/>
                <a:gd name="T38" fmla="*/ 2147483647 w 80"/>
                <a:gd name="T39" fmla="*/ 2147483647 h 100"/>
                <a:gd name="T40" fmla="*/ 2147483647 w 80"/>
                <a:gd name="T41" fmla="*/ 2147483647 h 100"/>
                <a:gd name="T42" fmla="*/ 2147483647 w 80"/>
                <a:gd name="T43" fmla="*/ 2147483647 h 100"/>
                <a:gd name="T44" fmla="*/ 2147483647 w 80"/>
                <a:gd name="T45" fmla="*/ 2147483647 h 100"/>
                <a:gd name="T46" fmla="*/ 2147483647 w 80"/>
                <a:gd name="T47" fmla="*/ 2147483647 h 100"/>
                <a:gd name="T48" fmla="*/ 2147483647 w 80"/>
                <a:gd name="T49" fmla="*/ 2147483647 h 100"/>
                <a:gd name="T50" fmla="*/ 2147483647 w 80"/>
                <a:gd name="T51" fmla="*/ 2147483647 h 100"/>
                <a:gd name="T52" fmla="*/ 2147483647 w 80"/>
                <a:gd name="T53" fmla="*/ 2147483647 h 100"/>
                <a:gd name="T54" fmla="*/ 2147483647 w 80"/>
                <a:gd name="T55" fmla="*/ 2147483647 h 100"/>
                <a:gd name="T56" fmla="*/ 2147483647 w 80"/>
                <a:gd name="T57" fmla="*/ 2147483647 h 100"/>
                <a:gd name="T58" fmla="*/ 2147483647 w 80"/>
                <a:gd name="T59" fmla="*/ 2147483647 h 100"/>
                <a:gd name="T60" fmla="*/ 2147483647 w 80"/>
                <a:gd name="T61" fmla="*/ 2147483647 h 100"/>
                <a:gd name="T62" fmla="*/ 2147483647 w 80"/>
                <a:gd name="T63" fmla="*/ 2147483647 h 100"/>
                <a:gd name="T64" fmla="*/ 2147483647 w 80"/>
                <a:gd name="T65" fmla="*/ 2147483647 h 100"/>
                <a:gd name="T66" fmla="*/ 2147483647 w 80"/>
                <a:gd name="T67" fmla="*/ 2147483647 h 100"/>
                <a:gd name="T68" fmla="*/ 2147483647 w 80"/>
                <a:gd name="T69" fmla="*/ 2147483647 h 100"/>
                <a:gd name="T70" fmla="*/ 2147483647 w 80"/>
                <a:gd name="T71" fmla="*/ 2147483647 h 100"/>
                <a:gd name="T72" fmla="*/ 2147483647 w 80"/>
                <a:gd name="T73" fmla="*/ 2147483647 h 100"/>
                <a:gd name="T74" fmla="*/ 2147483647 w 80"/>
                <a:gd name="T75" fmla="*/ 2147483647 h 100"/>
                <a:gd name="T76" fmla="*/ 0 w 80"/>
                <a:gd name="T77" fmla="*/ 2147483647 h 100"/>
                <a:gd name="T78" fmla="*/ 2147483647 w 80"/>
                <a:gd name="T79" fmla="*/ 2147483647 h 100"/>
                <a:gd name="T80" fmla="*/ 2147483647 w 80"/>
                <a:gd name="T81" fmla="*/ 2147483647 h 100"/>
                <a:gd name="T82" fmla="*/ 2147483647 w 80"/>
                <a:gd name="T83" fmla="*/ 2147483647 h 100"/>
                <a:gd name="T84" fmla="*/ 2147483647 w 80"/>
                <a:gd name="T85" fmla="*/ 2147483647 h 100"/>
                <a:gd name="T86" fmla="*/ 2147483647 w 80"/>
                <a:gd name="T87" fmla="*/ 2147483647 h 100"/>
                <a:gd name="T88" fmla="*/ 2147483647 w 80"/>
                <a:gd name="T89" fmla="*/ 2147483647 h 100"/>
                <a:gd name="T90" fmla="*/ 2147483647 w 80"/>
                <a:gd name="T91" fmla="*/ 2147483647 h 100"/>
                <a:gd name="T92" fmla="*/ 0 w 80"/>
                <a:gd name="T93" fmla="*/ 2147483647 h 100"/>
                <a:gd name="T94" fmla="*/ 2147483647 w 80"/>
                <a:gd name="T95" fmla="*/ 2147483647 h 100"/>
                <a:gd name="T96" fmla="*/ 2147483647 w 80"/>
                <a:gd name="T97" fmla="*/ 2147483647 h 10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0"/>
                <a:gd name="T148" fmla="*/ 0 h 100"/>
                <a:gd name="T149" fmla="*/ 80 w 80"/>
                <a:gd name="T150" fmla="*/ 100 h 10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0" h="100">
                  <a:moveTo>
                    <a:pt x="3" y="9"/>
                  </a:moveTo>
                  <a:lnTo>
                    <a:pt x="6" y="9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5" y="12"/>
                  </a:lnTo>
                  <a:lnTo>
                    <a:pt x="15" y="15"/>
                  </a:lnTo>
                  <a:lnTo>
                    <a:pt x="18" y="15"/>
                  </a:lnTo>
                  <a:lnTo>
                    <a:pt x="21" y="15"/>
                  </a:lnTo>
                  <a:lnTo>
                    <a:pt x="21" y="12"/>
                  </a:lnTo>
                  <a:lnTo>
                    <a:pt x="24" y="9"/>
                  </a:lnTo>
                  <a:lnTo>
                    <a:pt x="21" y="9"/>
                  </a:lnTo>
                  <a:lnTo>
                    <a:pt x="24" y="9"/>
                  </a:lnTo>
                  <a:lnTo>
                    <a:pt x="24" y="6"/>
                  </a:lnTo>
                  <a:lnTo>
                    <a:pt x="24" y="3"/>
                  </a:lnTo>
                  <a:lnTo>
                    <a:pt x="27" y="3"/>
                  </a:lnTo>
                  <a:lnTo>
                    <a:pt x="30" y="3"/>
                  </a:lnTo>
                  <a:lnTo>
                    <a:pt x="33" y="3"/>
                  </a:lnTo>
                  <a:lnTo>
                    <a:pt x="36" y="3"/>
                  </a:lnTo>
                  <a:lnTo>
                    <a:pt x="39" y="3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2" y="3"/>
                  </a:lnTo>
                  <a:lnTo>
                    <a:pt x="42" y="6"/>
                  </a:lnTo>
                  <a:lnTo>
                    <a:pt x="42" y="9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50" y="9"/>
                  </a:lnTo>
                  <a:lnTo>
                    <a:pt x="53" y="9"/>
                  </a:lnTo>
                  <a:lnTo>
                    <a:pt x="56" y="9"/>
                  </a:lnTo>
                  <a:lnTo>
                    <a:pt x="56" y="12"/>
                  </a:lnTo>
                  <a:lnTo>
                    <a:pt x="59" y="12"/>
                  </a:lnTo>
                  <a:lnTo>
                    <a:pt x="62" y="12"/>
                  </a:lnTo>
                  <a:lnTo>
                    <a:pt x="62" y="9"/>
                  </a:lnTo>
                  <a:lnTo>
                    <a:pt x="65" y="9"/>
                  </a:lnTo>
                  <a:lnTo>
                    <a:pt x="68" y="9"/>
                  </a:lnTo>
                  <a:lnTo>
                    <a:pt x="71" y="9"/>
                  </a:lnTo>
                  <a:lnTo>
                    <a:pt x="74" y="9"/>
                  </a:lnTo>
                  <a:lnTo>
                    <a:pt x="77" y="9"/>
                  </a:lnTo>
                  <a:lnTo>
                    <a:pt x="80" y="9"/>
                  </a:lnTo>
                  <a:lnTo>
                    <a:pt x="80" y="12"/>
                  </a:lnTo>
                  <a:lnTo>
                    <a:pt x="80" y="15"/>
                  </a:lnTo>
                  <a:lnTo>
                    <a:pt x="77" y="15"/>
                  </a:lnTo>
                  <a:lnTo>
                    <a:pt x="77" y="18"/>
                  </a:lnTo>
                  <a:lnTo>
                    <a:pt x="77" y="21"/>
                  </a:lnTo>
                  <a:lnTo>
                    <a:pt x="77" y="23"/>
                  </a:lnTo>
                  <a:lnTo>
                    <a:pt x="77" y="26"/>
                  </a:lnTo>
                  <a:lnTo>
                    <a:pt x="77" y="29"/>
                  </a:lnTo>
                  <a:lnTo>
                    <a:pt x="77" y="32"/>
                  </a:lnTo>
                  <a:lnTo>
                    <a:pt x="74" y="32"/>
                  </a:lnTo>
                  <a:lnTo>
                    <a:pt x="74" y="35"/>
                  </a:lnTo>
                  <a:lnTo>
                    <a:pt x="74" y="38"/>
                  </a:lnTo>
                  <a:lnTo>
                    <a:pt x="71" y="38"/>
                  </a:lnTo>
                  <a:lnTo>
                    <a:pt x="68" y="41"/>
                  </a:lnTo>
                  <a:lnTo>
                    <a:pt x="68" y="44"/>
                  </a:lnTo>
                  <a:lnTo>
                    <a:pt x="65" y="47"/>
                  </a:lnTo>
                  <a:lnTo>
                    <a:pt x="65" y="50"/>
                  </a:lnTo>
                  <a:lnTo>
                    <a:pt x="65" y="53"/>
                  </a:lnTo>
                  <a:lnTo>
                    <a:pt x="65" y="56"/>
                  </a:lnTo>
                  <a:lnTo>
                    <a:pt x="62" y="56"/>
                  </a:lnTo>
                  <a:lnTo>
                    <a:pt x="62" y="59"/>
                  </a:lnTo>
                  <a:lnTo>
                    <a:pt x="62" y="62"/>
                  </a:lnTo>
                  <a:lnTo>
                    <a:pt x="62" y="64"/>
                  </a:lnTo>
                  <a:lnTo>
                    <a:pt x="59" y="64"/>
                  </a:lnTo>
                  <a:lnTo>
                    <a:pt x="56" y="67"/>
                  </a:lnTo>
                  <a:lnTo>
                    <a:pt x="53" y="67"/>
                  </a:lnTo>
                  <a:lnTo>
                    <a:pt x="53" y="70"/>
                  </a:lnTo>
                  <a:lnTo>
                    <a:pt x="53" y="73"/>
                  </a:lnTo>
                  <a:lnTo>
                    <a:pt x="53" y="76"/>
                  </a:lnTo>
                  <a:lnTo>
                    <a:pt x="56" y="76"/>
                  </a:lnTo>
                  <a:lnTo>
                    <a:pt x="56" y="79"/>
                  </a:lnTo>
                  <a:lnTo>
                    <a:pt x="53" y="79"/>
                  </a:lnTo>
                  <a:lnTo>
                    <a:pt x="53" y="82"/>
                  </a:lnTo>
                  <a:lnTo>
                    <a:pt x="56" y="85"/>
                  </a:lnTo>
                  <a:lnTo>
                    <a:pt x="56" y="88"/>
                  </a:lnTo>
                  <a:lnTo>
                    <a:pt x="53" y="88"/>
                  </a:lnTo>
                  <a:lnTo>
                    <a:pt x="53" y="91"/>
                  </a:lnTo>
                  <a:lnTo>
                    <a:pt x="53" y="94"/>
                  </a:lnTo>
                  <a:lnTo>
                    <a:pt x="50" y="94"/>
                  </a:lnTo>
                  <a:lnTo>
                    <a:pt x="50" y="97"/>
                  </a:lnTo>
                  <a:lnTo>
                    <a:pt x="47" y="94"/>
                  </a:lnTo>
                  <a:lnTo>
                    <a:pt x="47" y="97"/>
                  </a:lnTo>
                  <a:lnTo>
                    <a:pt x="44" y="97"/>
                  </a:lnTo>
                  <a:lnTo>
                    <a:pt x="42" y="97"/>
                  </a:lnTo>
                  <a:lnTo>
                    <a:pt x="42" y="94"/>
                  </a:lnTo>
                  <a:lnTo>
                    <a:pt x="39" y="94"/>
                  </a:lnTo>
                  <a:lnTo>
                    <a:pt x="36" y="94"/>
                  </a:lnTo>
                  <a:lnTo>
                    <a:pt x="33" y="94"/>
                  </a:lnTo>
                  <a:lnTo>
                    <a:pt x="33" y="97"/>
                  </a:lnTo>
                  <a:lnTo>
                    <a:pt x="30" y="97"/>
                  </a:lnTo>
                  <a:lnTo>
                    <a:pt x="30" y="100"/>
                  </a:lnTo>
                  <a:lnTo>
                    <a:pt x="27" y="100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1" y="97"/>
                  </a:lnTo>
                  <a:lnTo>
                    <a:pt x="21" y="94"/>
                  </a:lnTo>
                  <a:lnTo>
                    <a:pt x="21" y="91"/>
                  </a:lnTo>
                  <a:lnTo>
                    <a:pt x="21" y="88"/>
                  </a:lnTo>
                  <a:lnTo>
                    <a:pt x="18" y="88"/>
                  </a:lnTo>
                  <a:lnTo>
                    <a:pt x="18" y="91"/>
                  </a:lnTo>
                  <a:lnTo>
                    <a:pt x="18" y="94"/>
                  </a:lnTo>
                  <a:lnTo>
                    <a:pt x="15" y="94"/>
                  </a:lnTo>
                  <a:lnTo>
                    <a:pt x="15" y="91"/>
                  </a:lnTo>
                  <a:lnTo>
                    <a:pt x="15" y="88"/>
                  </a:lnTo>
                  <a:lnTo>
                    <a:pt x="15" y="85"/>
                  </a:lnTo>
                  <a:lnTo>
                    <a:pt x="12" y="85"/>
                  </a:lnTo>
                  <a:lnTo>
                    <a:pt x="12" y="82"/>
                  </a:lnTo>
                  <a:lnTo>
                    <a:pt x="12" y="79"/>
                  </a:lnTo>
                  <a:lnTo>
                    <a:pt x="9" y="79"/>
                  </a:lnTo>
                  <a:lnTo>
                    <a:pt x="9" y="76"/>
                  </a:lnTo>
                  <a:lnTo>
                    <a:pt x="9" y="73"/>
                  </a:lnTo>
                  <a:lnTo>
                    <a:pt x="9" y="70"/>
                  </a:lnTo>
                  <a:lnTo>
                    <a:pt x="9" y="67"/>
                  </a:lnTo>
                  <a:lnTo>
                    <a:pt x="9" y="64"/>
                  </a:lnTo>
                  <a:lnTo>
                    <a:pt x="6" y="64"/>
                  </a:lnTo>
                  <a:lnTo>
                    <a:pt x="3" y="64"/>
                  </a:lnTo>
                  <a:lnTo>
                    <a:pt x="3" y="62"/>
                  </a:lnTo>
                  <a:lnTo>
                    <a:pt x="0" y="62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6" y="56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9" y="50"/>
                  </a:lnTo>
                  <a:lnTo>
                    <a:pt x="12" y="50"/>
                  </a:lnTo>
                  <a:lnTo>
                    <a:pt x="12" y="47"/>
                  </a:lnTo>
                  <a:lnTo>
                    <a:pt x="15" y="47"/>
                  </a:lnTo>
                  <a:lnTo>
                    <a:pt x="15" y="44"/>
                  </a:lnTo>
                  <a:lnTo>
                    <a:pt x="12" y="44"/>
                  </a:lnTo>
                  <a:lnTo>
                    <a:pt x="12" y="41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5" y="35"/>
                  </a:lnTo>
                  <a:lnTo>
                    <a:pt x="12" y="35"/>
                  </a:lnTo>
                  <a:lnTo>
                    <a:pt x="12" y="32"/>
                  </a:lnTo>
                  <a:lnTo>
                    <a:pt x="9" y="32"/>
                  </a:lnTo>
                  <a:lnTo>
                    <a:pt x="6" y="29"/>
                  </a:lnTo>
                  <a:lnTo>
                    <a:pt x="3" y="29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3" y="18"/>
                  </a:lnTo>
                  <a:lnTo>
                    <a:pt x="3" y="15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882830" y="2417180"/>
              <a:ext cx="418606" cy="325970"/>
            </a:xfrm>
            <a:custGeom>
              <a:avLst/>
              <a:gdLst>
                <a:gd name="T0" fmla="*/ 2147483647 w 193"/>
                <a:gd name="T1" fmla="*/ 2147483647 h 185"/>
                <a:gd name="T2" fmla="*/ 2147483647 w 193"/>
                <a:gd name="T3" fmla="*/ 2147483647 h 185"/>
                <a:gd name="T4" fmla="*/ 2147483647 w 193"/>
                <a:gd name="T5" fmla="*/ 2147483647 h 185"/>
                <a:gd name="T6" fmla="*/ 2147483647 w 193"/>
                <a:gd name="T7" fmla="*/ 2147483647 h 185"/>
                <a:gd name="T8" fmla="*/ 2147483647 w 193"/>
                <a:gd name="T9" fmla="*/ 0 h 185"/>
                <a:gd name="T10" fmla="*/ 2147483647 w 193"/>
                <a:gd name="T11" fmla="*/ 0 h 185"/>
                <a:gd name="T12" fmla="*/ 2147483647 w 193"/>
                <a:gd name="T13" fmla="*/ 2147483647 h 185"/>
                <a:gd name="T14" fmla="*/ 2147483647 w 193"/>
                <a:gd name="T15" fmla="*/ 2147483647 h 185"/>
                <a:gd name="T16" fmla="*/ 2147483647 w 193"/>
                <a:gd name="T17" fmla="*/ 2147483647 h 185"/>
                <a:gd name="T18" fmla="*/ 2147483647 w 193"/>
                <a:gd name="T19" fmla="*/ 2147483647 h 185"/>
                <a:gd name="T20" fmla="*/ 2147483647 w 193"/>
                <a:gd name="T21" fmla="*/ 2147483647 h 185"/>
                <a:gd name="T22" fmla="*/ 2147483647 w 193"/>
                <a:gd name="T23" fmla="*/ 2147483647 h 185"/>
                <a:gd name="T24" fmla="*/ 2147483647 w 193"/>
                <a:gd name="T25" fmla="*/ 2147483647 h 185"/>
                <a:gd name="T26" fmla="*/ 2147483647 w 193"/>
                <a:gd name="T27" fmla="*/ 2147483647 h 185"/>
                <a:gd name="T28" fmla="*/ 2147483647 w 193"/>
                <a:gd name="T29" fmla="*/ 2147483647 h 185"/>
                <a:gd name="T30" fmla="*/ 2147483647 w 193"/>
                <a:gd name="T31" fmla="*/ 2147483647 h 185"/>
                <a:gd name="T32" fmla="*/ 2147483647 w 193"/>
                <a:gd name="T33" fmla="*/ 2147483647 h 185"/>
                <a:gd name="T34" fmla="*/ 2147483647 w 193"/>
                <a:gd name="T35" fmla="*/ 2147483647 h 185"/>
                <a:gd name="T36" fmla="*/ 2147483647 w 193"/>
                <a:gd name="T37" fmla="*/ 2147483647 h 185"/>
                <a:gd name="T38" fmla="*/ 2147483647 w 193"/>
                <a:gd name="T39" fmla="*/ 2147483647 h 185"/>
                <a:gd name="T40" fmla="*/ 2147483647 w 193"/>
                <a:gd name="T41" fmla="*/ 2147483647 h 185"/>
                <a:gd name="T42" fmla="*/ 2147483647 w 193"/>
                <a:gd name="T43" fmla="*/ 2147483647 h 185"/>
                <a:gd name="T44" fmla="*/ 2147483647 w 193"/>
                <a:gd name="T45" fmla="*/ 2147483647 h 185"/>
                <a:gd name="T46" fmla="*/ 2147483647 w 193"/>
                <a:gd name="T47" fmla="*/ 2147483647 h 185"/>
                <a:gd name="T48" fmla="*/ 2147483647 w 193"/>
                <a:gd name="T49" fmla="*/ 2147483647 h 185"/>
                <a:gd name="T50" fmla="*/ 2147483647 w 193"/>
                <a:gd name="T51" fmla="*/ 2147483647 h 185"/>
                <a:gd name="T52" fmla="*/ 2147483647 w 193"/>
                <a:gd name="T53" fmla="*/ 2147483647 h 185"/>
                <a:gd name="T54" fmla="*/ 2147483647 w 193"/>
                <a:gd name="T55" fmla="*/ 2147483647 h 185"/>
                <a:gd name="T56" fmla="*/ 2147483647 w 193"/>
                <a:gd name="T57" fmla="*/ 2147483647 h 185"/>
                <a:gd name="T58" fmla="*/ 2147483647 w 193"/>
                <a:gd name="T59" fmla="*/ 2147483647 h 185"/>
                <a:gd name="T60" fmla="*/ 2147483647 w 193"/>
                <a:gd name="T61" fmla="*/ 2147483647 h 185"/>
                <a:gd name="T62" fmla="*/ 2147483647 w 193"/>
                <a:gd name="T63" fmla="*/ 2147483647 h 185"/>
                <a:gd name="T64" fmla="*/ 2147483647 w 193"/>
                <a:gd name="T65" fmla="*/ 2147483647 h 185"/>
                <a:gd name="T66" fmla="*/ 2147483647 w 193"/>
                <a:gd name="T67" fmla="*/ 2147483647 h 185"/>
                <a:gd name="T68" fmla="*/ 2147483647 w 193"/>
                <a:gd name="T69" fmla="*/ 2147483647 h 185"/>
                <a:gd name="T70" fmla="*/ 2147483647 w 193"/>
                <a:gd name="T71" fmla="*/ 2147483647 h 185"/>
                <a:gd name="T72" fmla="*/ 2147483647 w 193"/>
                <a:gd name="T73" fmla="*/ 2147483647 h 185"/>
                <a:gd name="T74" fmla="*/ 2147483647 w 193"/>
                <a:gd name="T75" fmla="*/ 2147483647 h 185"/>
                <a:gd name="T76" fmla="*/ 2147483647 w 193"/>
                <a:gd name="T77" fmla="*/ 2147483647 h 185"/>
                <a:gd name="T78" fmla="*/ 2147483647 w 193"/>
                <a:gd name="T79" fmla="*/ 2147483647 h 185"/>
                <a:gd name="T80" fmla="*/ 2147483647 w 193"/>
                <a:gd name="T81" fmla="*/ 2147483647 h 185"/>
                <a:gd name="T82" fmla="*/ 2147483647 w 193"/>
                <a:gd name="T83" fmla="*/ 2147483647 h 185"/>
                <a:gd name="T84" fmla="*/ 2147483647 w 193"/>
                <a:gd name="T85" fmla="*/ 2147483647 h 185"/>
                <a:gd name="T86" fmla="*/ 2147483647 w 193"/>
                <a:gd name="T87" fmla="*/ 2147483647 h 185"/>
                <a:gd name="T88" fmla="*/ 2147483647 w 193"/>
                <a:gd name="T89" fmla="*/ 2147483647 h 185"/>
                <a:gd name="T90" fmla="*/ 2147483647 w 193"/>
                <a:gd name="T91" fmla="*/ 2147483647 h 185"/>
                <a:gd name="T92" fmla="*/ 2147483647 w 193"/>
                <a:gd name="T93" fmla="*/ 2147483647 h 185"/>
                <a:gd name="T94" fmla="*/ 0 w 193"/>
                <a:gd name="T95" fmla="*/ 2147483647 h 185"/>
                <a:gd name="T96" fmla="*/ 2147483647 w 193"/>
                <a:gd name="T97" fmla="*/ 2147483647 h 185"/>
                <a:gd name="T98" fmla="*/ 2147483647 w 193"/>
                <a:gd name="T99" fmla="*/ 2147483647 h 185"/>
                <a:gd name="T100" fmla="*/ 2147483647 w 193"/>
                <a:gd name="T101" fmla="*/ 2147483647 h 185"/>
                <a:gd name="T102" fmla="*/ 2147483647 w 193"/>
                <a:gd name="T103" fmla="*/ 2147483647 h 185"/>
                <a:gd name="T104" fmla="*/ 2147483647 w 193"/>
                <a:gd name="T105" fmla="*/ 2147483647 h 185"/>
                <a:gd name="T106" fmla="*/ 2147483647 w 193"/>
                <a:gd name="T107" fmla="*/ 2147483647 h 185"/>
                <a:gd name="T108" fmla="*/ 2147483647 w 193"/>
                <a:gd name="T109" fmla="*/ 2147483647 h 185"/>
                <a:gd name="T110" fmla="*/ 2147483647 w 193"/>
                <a:gd name="T111" fmla="*/ 2147483647 h 185"/>
                <a:gd name="T112" fmla="*/ 2147483647 w 193"/>
                <a:gd name="T113" fmla="*/ 2147483647 h 185"/>
                <a:gd name="T114" fmla="*/ 2147483647 w 193"/>
                <a:gd name="T115" fmla="*/ 2147483647 h 185"/>
                <a:gd name="T116" fmla="*/ 2147483647 w 193"/>
                <a:gd name="T117" fmla="*/ 2147483647 h 185"/>
                <a:gd name="T118" fmla="*/ 2147483647 w 193"/>
                <a:gd name="T119" fmla="*/ 2147483647 h 18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3"/>
                <a:gd name="T181" fmla="*/ 0 h 185"/>
                <a:gd name="T182" fmla="*/ 193 w 193"/>
                <a:gd name="T183" fmla="*/ 185 h 18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3" h="185">
                  <a:moveTo>
                    <a:pt x="41" y="38"/>
                  </a:moveTo>
                  <a:lnTo>
                    <a:pt x="41" y="35"/>
                  </a:lnTo>
                  <a:lnTo>
                    <a:pt x="44" y="35"/>
                  </a:lnTo>
                  <a:lnTo>
                    <a:pt x="44" y="33"/>
                  </a:lnTo>
                  <a:lnTo>
                    <a:pt x="44" y="30"/>
                  </a:lnTo>
                  <a:lnTo>
                    <a:pt x="47" y="30"/>
                  </a:lnTo>
                  <a:lnTo>
                    <a:pt x="47" y="27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4" y="21"/>
                  </a:lnTo>
                  <a:lnTo>
                    <a:pt x="44" y="18"/>
                  </a:lnTo>
                  <a:lnTo>
                    <a:pt x="44" y="15"/>
                  </a:lnTo>
                  <a:lnTo>
                    <a:pt x="44" y="12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3" y="6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70" y="0"/>
                  </a:lnTo>
                  <a:lnTo>
                    <a:pt x="73" y="0"/>
                  </a:lnTo>
                  <a:lnTo>
                    <a:pt x="76" y="0"/>
                  </a:lnTo>
                  <a:lnTo>
                    <a:pt x="79" y="0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88" y="3"/>
                  </a:lnTo>
                  <a:lnTo>
                    <a:pt x="88" y="0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4" y="6"/>
                  </a:lnTo>
                  <a:lnTo>
                    <a:pt x="97" y="6"/>
                  </a:lnTo>
                  <a:lnTo>
                    <a:pt x="100" y="6"/>
                  </a:lnTo>
                  <a:lnTo>
                    <a:pt x="103" y="6"/>
                  </a:lnTo>
                  <a:lnTo>
                    <a:pt x="103" y="9"/>
                  </a:lnTo>
                  <a:lnTo>
                    <a:pt x="105" y="9"/>
                  </a:lnTo>
                  <a:lnTo>
                    <a:pt x="108" y="9"/>
                  </a:lnTo>
                  <a:lnTo>
                    <a:pt x="108" y="12"/>
                  </a:lnTo>
                  <a:lnTo>
                    <a:pt x="111" y="12"/>
                  </a:lnTo>
                  <a:lnTo>
                    <a:pt x="114" y="12"/>
                  </a:lnTo>
                  <a:lnTo>
                    <a:pt x="117" y="12"/>
                  </a:lnTo>
                  <a:lnTo>
                    <a:pt x="120" y="15"/>
                  </a:lnTo>
                  <a:lnTo>
                    <a:pt x="123" y="15"/>
                  </a:lnTo>
                  <a:lnTo>
                    <a:pt x="126" y="15"/>
                  </a:lnTo>
                  <a:lnTo>
                    <a:pt x="129" y="15"/>
                  </a:lnTo>
                  <a:lnTo>
                    <a:pt x="129" y="18"/>
                  </a:lnTo>
                  <a:lnTo>
                    <a:pt x="129" y="15"/>
                  </a:lnTo>
                  <a:lnTo>
                    <a:pt x="132" y="15"/>
                  </a:lnTo>
                  <a:lnTo>
                    <a:pt x="135" y="15"/>
                  </a:lnTo>
                  <a:lnTo>
                    <a:pt x="138" y="15"/>
                  </a:lnTo>
                  <a:lnTo>
                    <a:pt x="141" y="15"/>
                  </a:lnTo>
                  <a:lnTo>
                    <a:pt x="141" y="18"/>
                  </a:lnTo>
                  <a:lnTo>
                    <a:pt x="144" y="18"/>
                  </a:lnTo>
                  <a:lnTo>
                    <a:pt x="147" y="18"/>
                  </a:lnTo>
                  <a:lnTo>
                    <a:pt x="147" y="15"/>
                  </a:lnTo>
                  <a:lnTo>
                    <a:pt x="149" y="15"/>
                  </a:lnTo>
                  <a:lnTo>
                    <a:pt x="152" y="18"/>
                  </a:lnTo>
                  <a:lnTo>
                    <a:pt x="152" y="21"/>
                  </a:lnTo>
                  <a:lnTo>
                    <a:pt x="155" y="21"/>
                  </a:lnTo>
                  <a:lnTo>
                    <a:pt x="155" y="24"/>
                  </a:lnTo>
                  <a:lnTo>
                    <a:pt x="158" y="24"/>
                  </a:lnTo>
                  <a:lnTo>
                    <a:pt x="161" y="24"/>
                  </a:lnTo>
                  <a:lnTo>
                    <a:pt x="161" y="21"/>
                  </a:lnTo>
                  <a:lnTo>
                    <a:pt x="164" y="21"/>
                  </a:lnTo>
                  <a:lnTo>
                    <a:pt x="164" y="18"/>
                  </a:lnTo>
                  <a:lnTo>
                    <a:pt x="164" y="15"/>
                  </a:lnTo>
                  <a:lnTo>
                    <a:pt x="167" y="15"/>
                  </a:lnTo>
                  <a:lnTo>
                    <a:pt x="170" y="15"/>
                  </a:lnTo>
                  <a:lnTo>
                    <a:pt x="170" y="12"/>
                  </a:lnTo>
                  <a:lnTo>
                    <a:pt x="173" y="12"/>
                  </a:lnTo>
                  <a:lnTo>
                    <a:pt x="176" y="12"/>
                  </a:lnTo>
                  <a:lnTo>
                    <a:pt x="176" y="15"/>
                  </a:lnTo>
                  <a:lnTo>
                    <a:pt x="176" y="18"/>
                  </a:lnTo>
                  <a:lnTo>
                    <a:pt x="176" y="21"/>
                  </a:lnTo>
                  <a:lnTo>
                    <a:pt x="179" y="21"/>
                  </a:lnTo>
                  <a:lnTo>
                    <a:pt x="179" y="24"/>
                  </a:lnTo>
                  <a:lnTo>
                    <a:pt x="179" y="27"/>
                  </a:lnTo>
                  <a:lnTo>
                    <a:pt x="182" y="27"/>
                  </a:lnTo>
                  <a:lnTo>
                    <a:pt x="182" y="30"/>
                  </a:lnTo>
                  <a:lnTo>
                    <a:pt x="182" y="33"/>
                  </a:lnTo>
                  <a:lnTo>
                    <a:pt x="185" y="35"/>
                  </a:lnTo>
                  <a:lnTo>
                    <a:pt x="185" y="38"/>
                  </a:lnTo>
                  <a:lnTo>
                    <a:pt x="185" y="41"/>
                  </a:lnTo>
                  <a:lnTo>
                    <a:pt x="185" y="44"/>
                  </a:lnTo>
                  <a:lnTo>
                    <a:pt x="185" y="47"/>
                  </a:lnTo>
                  <a:lnTo>
                    <a:pt x="188" y="47"/>
                  </a:lnTo>
                  <a:lnTo>
                    <a:pt x="188" y="50"/>
                  </a:lnTo>
                  <a:lnTo>
                    <a:pt x="188" y="53"/>
                  </a:lnTo>
                  <a:lnTo>
                    <a:pt x="191" y="53"/>
                  </a:lnTo>
                  <a:lnTo>
                    <a:pt x="191" y="56"/>
                  </a:lnTo>
                  <a:lnTo>
                    <a:pt x="193" y="56"/>
                  </a:lnTo>
                  <a:lnTo>
                    <a:pt x="191" y="56"/>
                  </a:lnTo>
                  <a:lnTo>
                    <a:pt x="191" y="59"/>
                  </a:lnTo>
                  <a:lnTo>
                    <a:pt x="188" y="59"/>
                  </a:lnTo>
                  <a:lnTo>
                    <a:pt x="185" y="59"/>
                  </a:lnTo>
                  <a:lnTo>
                    <a:pt x="185" y="62"/>
                  </a:lnTo>
                  <a:lnTo>
                    <a:pt x="188" y="62"/>
                  </a:lnTo>
                  <a:lnTo>
                    <a:pt x="188" y="65"/>
                  </a:lnTo>
                  <a:lnTo>
                    <a:pt x="191" y="65"/>
                  </a:lnTo>
                  <a:lnTo>
                    <a:pt x="191" y="68"/>
                  </a:lnTo>
                  <a:lnTo>
                    <a:pt x="188" y="68"/>
                  </a:lnTo>
                  <a:lnTo>
                    <a:pt x="188" y="71"/>
                  </a:lnTo>
                  <a:lnTo>
                    <a:pt x="188" y="68"/>
                  </a:lnTo>
                  <a:lnTo>
                    <a:pt x="185" y="68"/>
                  </a:lnTo>
                  <a:lnTo>
                    <a:pt x="182" y="68"/>
                  </a:lnTo>
                  <a:lnTo>
                    <a:pt x="182" y="65"/>
                  </a:lnTo>
                  <a:lnTo>
                    <a:pt x="179" y="65"/>
                  </a:lnTo>
                  <a:lnTo>
                    <a:pt x="179" y="68"/>
                  </a:lnTo>
                  <a:lnTo>
                    <a:pt x="179" y="71"/>
                  </a:lnTo>
                  <a:lnTo>
                    <a:pt x="179" y="74"/>
                  </a:lnTo>
                  <a:lnTo>
                    <a:pt x="176" y="74"/>
                  </a:lnTo>
                  <a:lnTo>
                    <a:pt x="173" y="74"/>
                  </a:lnTo>
                  <a:lnTo>
                    <a:pt x="173" y="77"/>
                  </a:lnTo>
                  <a:lnTo>
                    <a:pt x="173" y="79"/>
                  </a:lnTo>
                  <a:lnTo>
                    <a:pt x="170" y="79"/>
                  </a:lnTo>
                  <a:lnTo>
                    <a:pt x="167" y="79"/>
                  </a:lnTo>
                  <a:lnTo>
                    <a:pt x="167" y="82"/>
                  </a:lnTo>
                  <a:lnTo>
                    <a:pt x="164" y="82"/>
                  </a:lnTo>
                  <a:lnTo>
                    <a:pt x="164" y="85"/>
                  </a:lnTo>
                  <a:lnTo>
                    <a:pt x="161" y="85"/>
                  </a:lnTo>
                  <a:lnTo>
                    <a:pt x="158" y="85"/>
                  </a:lnTo>
                  <a:lnTo>
                    <a:pt x="158" y="88"/>
                  </a:lnTo>
                  <a:lnTo>
                    <a:pt x="158" y="91"/>
                  </a:lnTo>
                  <a:lnTo>
                    <a:pt x="158" y="94"/>
                  </a:lnTo>
                  <a:lnTo>
                    <a:pt x="155" y="94"/>
                  </a:lnTo>
                  <a:lnTo>
                    <a:pt x="152" y="94"/>
                  </a:lnTo>
                  <a:lnTo>
                    <a:pt x="152" y="97"/>
                  </a:lnTo>
                  <a:lnTo>
                    <a:pt x="152" y="100"/>
                  </a:lnTo>
                  <a:lnTo>
                    <a:pt x="152" y="103"/>
                  </a:lnTo>
                  <a:lnTo>
                    <a:pt x="149" y="103"/>
                  </a:lnTo>
                  <a:lnTo>
                    <a:pt x="147" y="103"/>
                  </a:lnTo>
                  <a:lnTo>
                    <a:pt x="144" y="103"/>
                  </a:lnTo>
                  <a:lnTo>
                    <a:pt x="144" y="106"/>
                  </a:lnTo>
                  <a:lnTo>
                    <a:pt x="141" y="106"/>
                  </a:lnTo>
                  <a:lnTo>
                    <a:pt x="141" y="109"/>
                  </a:lnTo>
                  <a:lnTo>
                    <a:pt x="141" y="112"/>
                  </a:lnTo>
                  <a:lnTo>
                    <a:pt x="138" y="112"/>
                  </a:lnTo>
                  <a:lnTo>
                    <a:pt x="138" y="115"/>
                  </a:lnTo>
                  <a:lnTo>
                    <a:pt x="135" y="115"/>
                  </a:lnTo>
                  <a:lnTo>
                    <a:pt x="135" y="118"/>
                  </a:lnTo>
                  <a:lnTo>
                    <a:pt x="135" y="121"/>
                  </a:lnTo>
                  <a:lnTo>
                    <a:pt x="132" y="121"/>
                  </a:lnTo>
                  <a:lnTo>
                    <a:pt x="129" y="121"/>
                  </a:lnTo>
                  <a:lnTo>
                    <a:pt x="129" y="123"/>
                  </a:lnTo>
                  <a:lnTo>
                    <a:pt x="126" y="123"/>
                  </a:lnTo>
                  <a:lnTo>
                    <a:pt x="126" y="126"/>
                  </a:lnTo>
                  <a:lnTo>
                    <a:pt x="123" y="126"/>
                  </a:lnTo>
                  <a:lnTo>
                    <a:pt x="123" y="129"/>
                  </a:lnTo>
                  <a:lnTo>
                    <a:pt x="120" y="129"/>
                  </a:lnTo>
                  <a:lnTo>
                    <a:pt x="120" y="132"/>
                  </a:lnTo>
                  <a:lnTo>
                    <a:pt x="117" y="132"/>
                  </a:lnTo>
                  <a:lnTo>
                    <a:pt x="117" y="135"/>
                  </a:lnTo>
                  <a:lnTo>
                    <a:pt x="114" y="135"/>
                  </a:lnTo>
                  <a:lnTo>
                    <a:pt x="111" y="135"/>
                  </a:lnTo>
                  <a:lnTo>
                    <a:pt x="108" y="135"/>
                  </a:lnTo>
                  <a:lnTo>
                    <a:pt x="108" y="138"/>
                  </a:lnTo>
                  <a:lnTo>
                    <a:pt x="105" y="138"/>
                  </a:lnTo>
                  <a:lnTo>
                    <a:pt x="105" y="141"/>
                  </a:lnTo>
                  <a:lnTo>
                    <a:pt x="105" y="144"/>
                  </a:lnTo>
                  <a:lnTo>
                    <a:pt x="105" y="147"/>
                  </a:lnTo>
                  <a:lnTo>
                    <a:pt x="103" y="147"/>
                  </a:lnTo>
                  <a:lnTo>
                    <a:pt x="103" y="150"/>
                  </a:lnTo>
                  <a:lnTo>
                    <a:pt x="100" y="150"/>
                  </a:lnTo>
                  <a:lnTo>
                    <a:pt x="100" y="153"/>
                  </a:lnTo>
                  <a:lnTo>
                    <a:pt x="97" y="153"/>
                  </a:lnTo>
                  <a:lnTo>
                    <a:pt x="97" y="156"/>
                  </a:lnTo>
                  <a:lnTo>
                    <a:pt x="94" y="156"/>
                  </a:lnTo>
                  <a:lnTo>
                    <a:pt x="91" y="156"/>
                  </a:lnTo>
                  <a:lnTo>
                    <a:pt x="91" y="159"/>
                  </a:lnTo>
                  <a:lnTo>
                    <a:pt x="91" y="162"/>
                  </a:lnTo>
                  <a:lnTo>
                    <a:pt x="91" y="164"/>
                  </a:lnTo>
                  <a:lnTo>
                    <a:pt x="88" y="164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82" y="170"/>
                  </a:lnTo>
                  <a:lnTo>
                    <a:pt x="79" y="170"/>
                  </a:lnTo>
                  <a:lnTo>
                    <a:pt x="79" y="173"/>
                  </a:lnTo>
                  <a:lnTo>
                    <a:pt x="79" y="176"/>
                  </a:lnTo>
                  <a:lnTo>
                    <a:pt x="82" y="179"/>
                  </a:lnTo>
                  <a:lnTo>
                    <a:pt x="82" y="182"/>
                  </a:lnTo>
                  <a:lnTo>
                    <a:pt x="82" y="185"/>
                  </a:lnTo>
                  <a:lnTo>
                    <a:pt x="82" y="182"/>
                  </a:lnTo>
                  <a:lnTo>
                    <a:pt x="79" y="182"/>
                  </a:lnTo>
                  <a:lnTo>
                    <a:pt x="79" y="179"/>
                  </a:lnTo>
                  <a:lnTo>
                    <a:pt x="76" y="179"/>
                  </a:lnTo>
                  <a:lnTo>
                    <a:pt x="76" y="176"/>
                  </a:lnTo>
                  <a:lnTo>
                    <a:pt x="73" y="176"/>
                  </a:lnTo>
                  <a:lnTo>
                    <a:pt x="73" y="173"/>
                  </a:lnTo>
                  <a:lnTo>
                    <a:pt x="70" y="173"/>
                  </a:lnTo>
                  <a:lnTo>
                    <a:pt x="70" y="170"/>
                  </a:lnTo>
                  <a:lnTo>
                    <a:pt x="70" y="167"/>
                  </a:lnTo>
                  <a:lnTo>
                    <a:pt x="70" y="164"/>
                  </a:lnTo>
                  <a:lnTo>
                    <a:pt x="67" y="164"/>
                  </a:lnTo>
                  <a:lnTo>
                    <a:pt x="67" y="162"/>
                  </a:lnTo>
                  <a:lnTo>
                    <a:pt x="64" y="162"/>
                  </a:lnTo>
                  <a:lnTo>
                    <a:pt x="64" y="159"/>
                  </a:lnTo>
                  <a:lnTo>
                    <a:pt x="64" y="156"/>
                  </a:lnTo>
                  <a:lnTo>
                    <a:pt x="61" y="156"/>
                  </a:lnTo>
                  <a:lnTo>
                    <a:pt x="59" y="156"/>
                  </a:lnTo>
                  <a:lnTo>
                    <a:pt x="56" y="156"/>
                  </a:lnTo>
                  <a:lnTo>
                    <a:pt x="56" y="153"/>
                  </a:lnTo>
                  <a:lnTo>
                    <a:pt x="53" y="153"/>
                  </a:lnTo>
                  <a:lnTo>
                    <a:pt x="50" y="153"/>
                  </a:lnTo>
                  <a:lnTo>
                    <a:pt x="50" y="150"/>
                  </a:lnTo>
                  <a:lnTo>
                    <a:pt x="47" y="150"/>
                  </a:lnTo>
                  <a:lnTo>
                    <a:pt x="47" y="153"/>
                  </a:lnTo>
                  <a:lnTo>
                    <a:pt x="47" y="150"/>
                  </a:lnTo>
                  <a:lnTo>
                    <a:pt x="44" y="150"/>
                  </a:lnTo>
                  <a:lnTo>
                    <a:pt x="44" y="153"/>
                  </a:lnTo>
                  <a:lnTo>
                    <a:pt x="41" y="153"/>
                  </a:lnTo>
                  <a:lnTo>
                    <a:pt x="38" y="153"/>
                  </a:lnTo>
                  <a:lnTo>
                    <a:pt x="35" y="153"/>
                  </a:lnTo>
                  <a:lnTo>
                    <a:pt x="32" y="153"/>
                  </a:lnTo>
                  <a:lnTo>
                    <a:pt x="29" y="153"/>
                  </a:lnTo>
                  <a:lnTo>
                    <a:pt x="26" y="153"/>
                  </a:lnTo>
                  <a:lnTo>
                    <a:pt x="26" y="156"/>
                  </a:lnTo>
                  <a:lnTo>
                    <a:pt x="23" y="156"/>
                  </a:lnTo>
                  <a:lnTo>
                    <a:pt x="23" y="159"/>
                  </a:lnTo>
                  <a:lnTo>
                    <a:pt x="20" y="159"/>
                  </a:lnTo>
                  <a:lnTo>
                    <a:pt x="17" y="159"/>
                  </a:lnTo>
                  <a:lnTo>
                    <a:pt x="15" y="159"/>
                  </a:lnTo>
                  <a:lnTo>
                    <a:pt x="12" y="159"/>
                  </a:lnTo>
                  <a:lnTo>
                    <a:pt x="12" y="156"/>
                  </a:lnTo>
                  <a:lnTo>
                    <a:pt x="9" y="156"/>
                  </a:lnTo>
                  <a:lnTo>
                    <a:pt x="9" y="159"/>
                  </a:lnTo>
                  <a:lnTo>
                    <a:pt x="6" y="159"/>
                  </a:lnTo>
                  <a:lnTo>
                    <a:pt x="6" y="156"/>
                  </a:lnTo>
                  <a:lnTo>
                    <a:pt x="3" y="159"/>
                  </a:lnTo>
                  <a:lnTo>
                    <a:pt x="3" y="162"/>
                  </a:lnTo>
                  <a:lnTo>
                    <a:pt x="0" y="162"/>
                  </a:lnTo>
                  <a:lnTo>
                    <a:pt x="0" y="159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3" y="147"/>
                  </a:lnTo>
                  <a:lnTo>
                    <a:pt x="3" y="144"/>
                  </a:lnTo>
                  <a:lnTo>
                    <a:pt x="3" y="141"/>
                  </a:lnTo>
                  <a:lnTo>
                    <a:pt x="6" y="141"/>
                  </a:lnTo>
                  <a:lnTo>
                    <a:pt x="3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3" y="123"/>
                  </a:lnTo>
                  <a:lnTo>
                    <a:pt x="3" y="121"/>
                  </a:lnTo>
                  <a:lnTo>
                    <a:pt x="3" y="118"/>
                  </a:lnTo>
                  <a:lnTo>
                    <a:pt x="6" y="118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6" y="115"/>
                  </a:lnTo>
                  <a:lnTo>
                    <a:pt x="6" y="112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9" y="106"/>
                  </a:lnTo>
                  <a:lnTo>
                    <a:pt x="9" y="103"/>
                  </a:lnTo>
                  <a:lnTo>
                    <a:pt x="9" y="100"/>
                  </a:lnTo>
                  <a:lnTo>
                    <a:pt x="12" y="100"/>
                  </a:lnTo>
                  <a:lnTo>
                    <a:pt x="15" y="100"/>
                  </a:lnTo>
                  <a:lnTo>
                    <a:pt x="15" y="97"/>
                  </a:lnTo>
                  <a:lnTo>
                    <a:pt x="17" y="97"/>
                  </a:lnTo>
                  <a:lnTo>
                    <a:pt x="17" y="94"/>
                  </a:lnTo>
                  <a:lnTo>
                    <a:pt x="20" y="94"/>
                  </a:lnTo>
                  <a:lnTo>
                    <a:pt x="23" y="94"/>
                  </a:lnTo>
                  <a:lnTo>
                    <a:pt x="23" y="91"/>
                  </a:lnTo>
                  <a:lnTo>
                    <a:pt x="23" y="88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29" y="77"/>
                  </a:lnTo>
                  <a:lnTo>
                    <a:pt x="29" y="74"/>
                  </a:lnTo>
                  <a:lnTo>
                    <a:pt x="29" y="71"/>
                  </a:lnTo>
                  <a:lnTo>
                    <a:pt x="32" y="71"/>
                  </a:lnTo>
                  <a:lnTo>
                    <a:pt x="29" y="71"/>
                  </a:lnTo>
                  <a:lnTo>
                    <a:pt x="29" y="68"/>
                  </a:lnTo>
                  <a:lnTo>
                    <a:pt x="29" y="65"/>
                  </a:lnTo>
                  <a:lnTo>
                    <a:pt x="32" y="65"/>
                  </a:lnTo>
                  <a:lnTo>
                    <a:pt x="32" y="62"/>
                  </a:lnTo>
                  <a:lnTo>
                    <a:pt x="32" y="59"/>
                  </a:lnTo>
                  <a:lnTo>
                    <a:pt x="32" y="56"/>
                  </a:lnTo>
                  <a:lnTo>
                    <a:pt x="32" y="53"/>
                  </a:lnTo>
                  <a:lnTo>
                    <a:pt x="32" y="50"/>
                  </a:lnTo>
                  <a:lnTo>
                    <a:pt x="32" y="47"/>
                  </a:lnTo>
                  <a:lnTo>
                    <a:pt x="32" y="44"/>
                  </a:lnTo>
                  <a:lnTo>
                    <a:pt x="35" y="44"/>
                  </a:lnTo>
                  <a:lnTo>
                    <a:pt x="38" y="44"/>
                  </a:lnTo>
                  <a:lnTo>
                    <a:pt x="41" y="44"/>
                  </a:lnTo>
                  <a:lnTo>
                    <a:pt x="41" y="41"/>
                  </a:lnTo>
                  <a:lnTo>
                    <a:pt x="41" y="38"/>
                  </a:lnTo>
                  <a:lnTo>
                    <a:pt x="44" y="38"/>
                  </a:lnTo>
                  <a:lnTo>
                    <a:pt x="41" y="3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13"/>
            <p:cNvSpPr>
              <a:spLocks/>
            </p:cNvSpPr>
            <p:nvPr/>
          </p:nvSpPr>
          <p:spPr bwMode="auto">
            <a:xfrm>
              <a:off x="-104225" y="2443333"/>
              <a:ext cx="426931" cy="388549"/>
            </a:xfrm>
            <a:custGeom>
              <a:avLst/>
              <a:gdLst>
                <a:gd name="T0" fmla="*/ 2147483647 w 197"/>
                <a:gd name="T1" fmla="*/ 2147483647 h 220"/>
                <a:gd name="T2" fmla="*/ 2147483647 w 197"/>
                <a:gd name="T3" fmla="*/ 2147483647 h 220"/>
                <a:gd name="T4" fmla="*/ 2147483647 w 197"/>
                <a:gd name="T5" fmla="*/ 2147483647 h 220"/>
                <a:gd name="T6" fmla="*/ 2147483647 w 197"/>
                <a:gd name="T7" fmla="*/ 2147483647 h 220"/>
                <a:gd name="T8" fmla="*/ 2147483647 w 197"/>
                <a:gd name="T9" fmla="*/ 2147483647 h 220"/>
                <a:gd name="T10" fmla="*/ 2147483647 w 197"/>
                <a:gd name="T11" fmla="*/ 2147483647 h 220"/>
                <a:gd name="T12" fmla="*/ 2147483647 w 197"/>
                <a:gd name="T13" fmla="*/ 2147483647 h 220"/>
                <a:gd name="T14" fmla="*/ 2147483647 w 197"/>
                <a:gd name="T15" fmla="*/ 2147483647 h 220"/>
                <a:gd name="T16" fmla="*/ 2147483647 w 197"/>
                <a:gd name="T17" fmla="*/ 2147483647 h 220"/>
                <a:gd name="T18" fmla="*/ 2147483647 w 197"/>
                <a:gd name="T19" fmla="*/ 2147483647 h 220"/>
                <a:gd name="T20" fmla="*/ 2147483647 w 197"/>
                <a:gd name="T21" fmla="*/ 2147483647 h 220"/>
                <a:gd name="T22" fmla="*/ 2147483647 w 197"/>
                <a:gd name="T23" fmla="*/ 2147483647 h 220"/>
                <a:gd name="T24" fmla="*/ 2147483647 w 197"/>
                <a:gd name="T25" fmla="*/ 2147483647 h 220"/>
                <a:gd name="T26" fmla="*/ 2147483647 w 197"/>
                <a:gd name="T27" fmla="*/ 2147483647 h 220"/>
                <a:gd name="T28" fmla="*/ 2147483647 w 197"/>
                <a:gd name="T29" fmla="*/ 2147483647 h 220"/>
                <a:gd name="T30" fmla="*/ 2147483647 w 197"/>
                <a:gd name="T31" fmla="*/ 2147483647 h 220"/>
                <a:gd name="T32" fmla="*/ 2147483647 w 197"/>
                <a:gd name="T33" fmla="*/ 2147483647 h 220"/>
                <a:gd name="T34" fmla="*/ 2147483647 w 197"/>
                <a:gd name="T35" fmla="*/ 2147483647 h 220"/>
                <a:gd name="T36" fmla="*/ 2147483647 w 197"/>
                <a:gd name="T37" fmla="*/ 2147483647 h 220"/>
                <a:gd name="T38" fmla="*/ 2147483647 w 197"/>
                <a:gd name="T39" fmla="*/ 2147483647 h 220"/>
                <a:gd name="T40" fmla="*/ 2147483647 w 197"/>
                <a:gd name="T41" fmla="*/ 2147483647 h 220"/>
                <a:gd name="T42" fmla="*/ 2147483647 w 197"/>
                <a:gd name="T43" fmla="*/ 2147483647 h 220"/>
                <a:gd name="T44" fmla="*/ 2147483647 w 197"/>
                <a:gd name="T45" fmla="*/ 2147483647 h 220"/>
                <a:gd name="T46" fmla="*/ 2147483647 w 197"/>
                <a:gd name="T47" fmla="*/ 2147483647 h 220"/>
                <a:gd name="T48" fmla="*/ 2147483647 w 197"/>
                <a:gd name="T49" fmla="*/ 2147483647 h 220"/>
                <a:gd name="T50" fmla="*/ 2147483647 w 197"/>
                <a:gd name="T51" fmla="*/ 2147483647 h 220"/>
                <a:gd name="T52" fmla="*/ 2147483647 w 197"/>
                <a:gd name="T53" fmla="*/ 2147483647 h 220"/>
                <a:gd name="T54" fmla="*/ 2147483647 w 197"/>
                <a:gd name="T55" fmla="*/ 2147483647 h 220"/>
                <a:gd name="T56" fmla="*/ 2147483647 w 197"/>
                <a:gd name="T57" fmla="*/ 2147483647 h 220"/>
                <a:gd name="T58" fmla="*/ 2147483647 w 197"/>
                <a:gd name="T59" fmla="*/ 2147483647 h 220"/>
                <a:gd name="T60" fmla="*/ 2147483647 w 197"/>
                <a:gd name="T61" fmla="*/ 2147483647 h 220"/>
                <a:gd name="T62" fmla="*/ 2147483647 w 197"/>
                <a:gd name="T63" fmla="*/ 2147483647 h 220"/>
                <a:gd name="T64" fmla="*/ 2147483647 w 197"/>
                <a:gd name="T65" fmla="*/ 2147483647 h 220"/>
                <a:gd name="T66" fmla="*/ 2147483647 w 197"/>
                <a:gd name="T67" fmla="*/ 2147483647 h 220"/>
                <a:gd name="T68" fmla="*/ 2147483647 w 197"/>
                <a:gd name="T69" fmla="*/ 2147483647 h 220"/>
                <a:gd name="T70" fmla="*/ 2147483647 w 197"/>
                <a:gd name="T71" fmla="*/ 2147483647 h 220"/>
                <a:gd name="T72" fmla="*/ 2147483647 w 197"/>
                <a:gd name="T73" fmla="*/ 2147483647 h 220"/>
                <a:gd name="T74" fmla="*/ 2147483647 w 197"/>
                <a:gd name="T75" fmla="*/ 2147483647 h 220"/>
                <a:gd name="T76" fmla="*/ 2147483647 w 197"/>
                <a:gd name="T77" fmla="*/ 2147483647 h 220"/>
                <a:gd name="T78" fmla="*/ 2147483647 w 197"/>
                <a:gd name="T79" fmla="*/ 2147483647 h 220"/>
                <a:gd name="T80" fmla="*/ 2147483647 w 197"/>
                <a:gd name="T81" fmla="*/ 2147483647 h 220"/>
                <a:gd name="T82" fmla="*/ 2147483647 w 197"/>
                <a:gd name="T83" fmla="*/ 2147483647 h 220"/>
                <a:gd name="T84" fmla="*/ 2147483647 w 197"/>
                <a:gd name="T85" fmla="*/ 2147483647 h 220"/>
                <a:gd name="T86" fmla="*/ 2147483647 w 197"/>
                <a:gd name="T87" fmla="*/ 2147483647 h 220"/>
                <a:gd name="T88" fmla="*/ 2147483647 w 197"/>
                <a:gd name="T89" fmla="*/ 2147483647 h 220"/>
                <a:gd name="T90" fmla="*/ 2147483647 w 197"/>
                <a:gd name="T91" fmla="*/ 2147483647 h 220"/>
                <a:gd name="T92" fmla="*/ 2147483647 w 197"/>
                <a:gd name="T93" fmla="*/ 2147483647 h 220"/>
                <a:gd name="T94" fmla="*/ 2147483647 w 197"/>
                <a:gd name="T95" fmla="*/ 2147483647 h 220"/>
                <a:gd name="T96" fmla="*/ 2147483647 w 197"/>
                <a:gd name="T97" fmla="*/ 2147483647 h 220"/>
                <a:gd name="T98" fmla="*/ 2147483647 w 197"/>
                <a:gd name="T99" fmla="*/ 2147483647 h 220"/>
                <a:gd name="T100" fmla="*/ 2147483647 w 197"/>
                <a:gd name="T101" fmla="*/ 2147483647 h 220"/>
                <a:gd name="T102" fmla="*/ 2147483647 w 197"/>
                <a:gd name="T103" fmla="*/ 2147483647 h 220"/>
                <a:gd name="T104" fmla="*/ 2147483647 w 197"/>
                <a:gd name="T105" fmla="*/ 2147483647 h 220"/>
                <a:gd name="T106" fmla="*/ 2147483647 w 197"/>
                <a:gd name="T107" fmla="*/ 2147483647 h 220"/>
                <a:gd name="T108" fmla="*/ 2147483647 w 197"/>
                <a:gd name="T109" fmla="*/ 2147483647 h 220"/>
                <a:gd name="T110" fmla="*/ 2147483647 w 197"/>
                <a:gd name="T111" fmla="*/ 2147483647 h 220"/>
                <a:gd name="T112" fmla="*/ 2147483647 w 197"/>
                <a:gd name="T113" fmla="*/ 2147483647 h 220"/>
                <a:gd name="T114" fmla="*/ 2147483647 w 197"/>
                <a:gd name="T115" fmla="*/ 2147483647 h 22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97"/>
                <a:gd name="T175" fmla="*/ 0 h 220"/>
                <a:gd name="T176" fmla="*/ 197 w 197"/>
                <a:gd name="T177" fmla="*/ 220 h 22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97" h="220">
                  <a:moveTo>
                    <a:pt x="27" y="3"/>
                  </a:moveTo>
                  <a:lnTo>
                    <a:pt x="29" y="3"/>
                  </a:lnTo>
                  <a:lnTo>
                    <a:pt x="35" y="3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3" y="0"/>
                  </a:lnTo>
                  <a:lnTo>
                    <a:pt x="53" y="3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9"/>
                  </a:lnTo>
                  <a:lnTo>
                    <a:pt x="56" y="12"/>
                  </a:lnTo>
                  <a:lnTo>
                    <a:pt x="56" y="15"/>
                  </a:lnTo>
                  <a:lnTo>
                    <a:pt x="59" y="15"/>
                  </a:lnTo>
                  <a:lnTo>
                    <a:pt x="62" y="15"/>
                  </a:lnTo>
                  <a:lnTo>
                    <a:pt x="65" y="15"/>
                  </a:lnTo>
                  <a:lnTo>
                    <a:pt x="65" y="18"/>
                  </a:lnTo>
                  <a:lnTo>
                    <a:pt x="62" y="18"/>
                  </a:lnTo>
                  <a:lnTo>
                    <a:pt x="65" y="18"/>
                  </a:lnTo>
                  <a:lnTo>
                    <a:pt x="68" y="18"/>
                  </a:lnTo>
                  <a:lnTo>
                    <a:pt x="71" y="18"/>
                  </a:lnTo>
                  <a:lnTo>
                    <a:pt x="71" y="20"/>
                  </a:lnTo>
                  <a:lnTo>
                    <a:pt x="73" y="20"/>
                  </a:lnTo>
                  <a:lnTo>
                    <a:pt x="73" y="23"/>
                  </a:lnTo>
                  <a:lnTo>
                    <a:pt x="73" y="20"/>
                  </a:lnTo>
                  <a:lnTo>
                    <a:pt x="76" y="20"/>
                  </a:lnTo>
                  <a:lnTo>
                    <a:pt x="79" y="20"/>
                  </a:lnTo>
                  <a:lnTo>
                    <a:pt x="82" y="20"/>
                  </a:lnTo>
                  <a:lnTo>
                    <a:pt x="79" y="20"/>
                  </a:lnTo>
                  <a:lnTo>
                    <a:pt x="82" y="20"/>
                  </a:lnTo>
                  <a:lnTo>
                    <a:pt x="82" y="23"/>
                  </a:lnTo>
                  <a:lnTo>
                    <a:pt x="79" y="23"/>
                  </a:lnTo>
                  <a:lnTo>
                    <a:pt x="82" y="23"/>
                  </a:lnTo>
                  <a:lnTo>
                    <a:pt x="82" y="26"/>
                  </a:lnTo>
                  <a:lnTo>
                    <a:pt x="82" y="29"/>
                  </a:lnTo>
                  <a:lnTo>
                    <a:pt x="85" y="29"/>
                  </a:lnTo>
                  <a:lnTo>
                    <a:pt x="85" y="32"/>
                  </a:lnTo>
                  <a:lnTo>
                    <a:pt x="88" y="32"/>
                  </a:lnTo>
                  <a:lnTo>
                    <a:pt x="91" y="32"/>
                  </a:lnTo>
                  <a:lnTo>
                    <a:pt x="91" y="29"/>
                  </a:lnTo>
                  <a:lnTo>
                    <a:pt x="94" y="29"/>
                  </a:lnTo>
                  <a:lnTo>
                    <a:pt x="97" y="29"/>
                  </a:lnTo>
                  <a:lnTo>
                    <a:pt x="100" y="29"/>
                  </a:lnTo>
                  <a:lnTo>
                    <a:pt x="103" y="32"/>
                  </a:lnTo>
                  <a:lnTo>
                    <a:pt x="106" y="32"/>
                  </a:lnTo>
                  <a:lnTo>
                    <a:pt x="109" y="32"/>
                  </a:lnTo>
                  <a:lnTo>
                    <a:pt x="112" y="32"/>
                  </a:lnTo>
                  <a:lnTo>
                    <a:pt x="115" y="32"/>
                  </a:lnTo>
                  <a:lnTo>
                    <a:pt x="117" y="29"/>
                  </a:lnTo>
                  <a:lnTo>
                    <a:pt x="120" y="26"/>
                  </a:lnTo>
                  <a:lnTo>
                    <a:pt x="123" y="26"/>
                  </a:lnTo>
                  <a:lnTo>
                    <a:pt x="126" y="26"/>
                  </a:lnTo>
                  <a:lnTo>
                    <a:pt x="129" y="26"/>
                  </a:lnTo>
                  <a:lnTo>
                    <a:pt x="135" y="26"/>
                  </a:lnTo>
                  <a:lnTo>
                    <a:pt x="138" y="29"/>
                  </a:lnTo>
                  <a:lnTo>
                    <a:pt x="141" y="29"/>
                  </a:lnTo>
                  <a:lnTo>
                    <a:pt x="144" y="29"/>
                  </a:lnTo>
                  <a:lnTo>
                    <a:pt x="144" y="32"/>
                  </a:lnTo>
                  <a:lnTo>
                    <a:pt x="144" y="35"/>
                  </a:lnTo>
                  <a:lnTo>
                    <a:pt x="147" y="35"/>
                  </a:lnTo>
                  <a:lnTo>
                    <a:pt x="147" y="38"/>
                  </a:lnTo>
                  <a:lnTo>
                    <a:pt x="144" y="38"/>
                  </a:lnTo>
                  <a:lnTo>
                    <a:pt x="144" y="41"/>
                  </a:lnTo>
                  <a:lnTo>
                    <a:pt x="147" y="41"/>
                  </a:lnTo>
                  <a:lnTo>
                    <a:pt x="147" y="44"/>
                  </a:lnTo>
                  <a:lnTo>
                    <a:pt x="147" y="47"/>
                  </a:lnTo>
                  <a:lnTo>
                    <a:pt x="150" y="50"/>
                  </a:lnTo>
                  <a:lnTo>
                    <a:pt x="153" y="50"/>
                  </a:lnTo>
                  <a:lnTo>
                    <a:pt x="153" y="53"/>
                  </a:lnTo>
                  <a:lnTo>
                    <a:pt x="153" y="56"/>
                  </a:lnTo>
                  <a:lnTo>
                    <a:pt x="150" y="56"/>
                  </a:lnTo>
                  <a:lnTo>
                    <a:pt x="150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59" y="59"/>
                  </a:lnTo>
                  <a:lnTo>
                    <a:pt x="161" y="62"/>
                  </a:lnTo>
                  <a:lnTo>
                    <a:pt x="164" y="62"/>
                  </a:lnTo>
                  <a:lnTo>
                    <a:pt x="167" y="64"/>
                  </a:lnTo>
                  <a:lnTo>
                    <a:pt x="170" y="67"/>
                  </a:lnTo>
                  <a:lnTo>
                    <a:pt x="173" y="70"/>
                  </a:lnTo>
                  <a:lnTo>
                    <a:pt x="176" y="73"/>
                  </a:lnTo>
                  <a:lnTo>
                    <a:pt x="176" y="76"/>
                  </a:lnTo>
                  <a:lnTo>
                    <a:pt x="176" y="79"/>
                  </a:lnTo>
                  <a:lnTo>
                    <a:pt x="179" y="79"/>
                  </a:lnTo>
                  <a:lnTo>
                    <a:pt x="182" y="82"/>
                  </a:lnTo>
                  <a:lnTo>
                    <a:pt x="182" y="85"/>
                  </a:lnTo>
                  <a:lnTo>
                    <a:pt x="182" y="88"/>
                  </a:lnTo>
                  <a:lnTo>
                    <a:pt x="185" y="91"/>
                  </a:lnTo>
                  <a:lnTo>
                    <a:pt x="185" y="94"/>
                  </a:lnTo>
                  <a:lnTo>
                    <a:pt x="188" y="97"/>
                  </a:lnTo>
                  <a:lnTo>
                    <a:pt x="188" y="100"/>
                  </a:lnTo>
                  <a:lnTo>
                    <a:pt x="188" y="103"/>
                  </a:lnTo>
                  <a:lnTo>
                    <a:pt x="191" y="106"/>
                  </a:lnTo>
                  <a:lnTo>
                    <a:pt x="191" y="108"/>
                  </a:lnTo>
                  <a:lnTo>
                    <a:pt x="191" y="111"/>
                  </a:lnTo>
                  <a:lnTo>
                    <a:pt x="194" y="114"/>
                  </a:lnTo>
                  <a:lnTo>
                    <a:pt x="194" y="117"/>
                  </a:lnTo>
                  <a:lnTo>
                    <a:pt x="194" y="120"/>
                  </a:lnTo>
                  <a:lnTo>
                    <a:pt x="197" y="123"/>
                  </a:lnTo>
                  <a:lnTo>
                    <a:pt x="194" y="126"/>
                  </a:lnTo>
                  <a:lnTo>
                    <a:pt x="194" y="129"/>
                  </a:lnTo>
                  <a:lnTo>
                    <a:pt x="194" y="132"/>
                  </a:lnTo>
                  <a:lnTo>
                    <a:pt x="191" y="135"/>
                  </a:lnTo>
                  <a:lnTo>
                    <a:pt x="191" y="138"/>
                  </a:lnTo>
                  <a:lnTo>
                    <a:pt x="191" y="141"/>
                  </a:lnTo>
                  <a:lnTo>
                    <a:pt x="188" y="144"/>
                  </a:lnTo>
                  <a:lnTo>
                    <a:pt x="188" y="147"/>
                  </a:lnTo>
                  <a:lnTo>
                    <a:pt x="188" y="149"/>
                  </a:lnTo>
                  <a:lnTo>
                    <a:pt x="185" y="155"/>
                  </a:lnTo>
                  <a:lnTo>
                    <a:pt x="185" y="158"/>
                  </a:lnTo>
                  <a:lnTo>
                    <a:pt x="182" y="161"/>
                  </a:lnTo>
                  <a:lnTo>
                    <a:pt x="182" y="164"/>
                  </a:lnTo>
                  <a:lnTo>
                    <a:pt x="179" y="167"/>
                  </a:lnTo>
                  <a:lnTo>
                    <a:pt x="179" y="170"/>
                  </a:lnTo>
                  <a:lnTo>
                    <a:pt x="179" y="173"/>
                  </a:lnTo>
                  <a:lnTo>
                    <a:pt x="179" y="176"/>
                  </a:lnTo>
                  <a:lnTo>
                    <a:pt x="179" y="179"/>
                  </a:lnTo>
                  <a:lnTo>
                    <a:pt x="179" y="182"/>
                  </a:lnTo>
                  <a:lnTo>
                    <a:pt x="179" y="188"/>
                  </a:lnTo>
                  <a:lnTo>
                    <a:pt x="179" y="191"/>
                  </a:lnTo>
                  <a:lnTo>
                    <a:pt x="179" y="193"/>
                  </a:lnTo>
                  <a:lnTo>
                    <a:pt x="179" y="199"/>
                  </a:lnTo>
                  <a:lnTo>
                    <a:pt x="179" y="202"/>
                  </a:lnTo>
                  <a:lnTo>
                    <a:pt x="179" y="205"/>
                  </a:lnTo>
                  <a:lnTo>
                    <a:pt x="179" y="208"/>
                  </a:lnTo>
                  <a:lnTo>
                    <a:pt x="179" y="214"/>
                  </a:lnTo>
                  <a:lnTo>
                    <a:pt x="176" y="214"/>
                  </a:lnTo>
                  <a:lnTo>
                    <a:pt x="173" y="214"/>
                  </a:lnTo>
                  <a:lnTo>
                    <a:pt x="170" y="214"/>
                  </a:lnTo>
                  <a:lnTo>
                    <a:pt x="170" y="217"/>
                  </a:lnTo>
                  <a:lnTo>
                    <a:pt x="167" y="217"/>
                  </a:lnTo>
                  <a:lnTo>
                    <a:pt x="164" y="217"/>
                  </a:lnTo>
                  <a:lnTo>
                    <a:pt x="167" y="220"/>
                  </a:lnTo>
                  <a:lnTo>
                    <a:pt x="164" y="220"/>
                  </a:lnTo>
                  <a:lnTo>
                    <a:pt x="164" y="217"/>
                  </a:lnTo>
                  <a:lnTo>
                    <a:pt x="161" y="217"/>
                  </a:lnTo>
                  <a:lnTo>
                    <a:pt x="161" y="220"/>
                  </a:lnTo>
                  <a:lnTo>
                    <a:pt x="161" y="217"/>
                  </a:lnTo>
                  <a:lnTo>
                    <a:pt x="159" y="217"/>
                  </a:lnTo>
                  <a:lnTo>
                    <a:pt x="156" y="217"/>
                  </a:lnTo>
                  <a:lnTo>
                    <a:pt x="153" y="220"/>
                  </a:lnTo>
                  <a:lnTo>
                    <a:pt x="147" y="220"/>
                  </a:lnTo>
                  <a:lnTo>
                    <a:pt x="144" y="220"/>
                  </a:lnTo>
                  <a:lnTo>
                    <a:pt x="144" y="217"/>
                  </a:lnTo>
                  <a:lnTo>
                    <a:pt x="141" y="217"/>
                  </a:lnTo>
                  <a:lnTo>
                    <a:pt x="138" y="217"/>
                  </a:lnTo>
                  <a:lnTo>
                    <a:pt x="138" y="214"/>
                  </a:lnTo>
                  <a:lnTo>
                    <a:pt x="135" y="214"/>
                  </a:lnTo>
                  <a:lnTo>
                    <a:pt x="135" y="211"/>
                  </a:lnTo>
                  <a:lnTo>
                    <a:pt x="132" y="211"/>
                  </a:lnTo>
                  <a:lnTo>
                    <a:pt x="132" y="208"/>
                  </a:lnTo>
                  <a:lnTo>
                    <a:pt x="132" y="205"/>
                  </a:lnTo>
                  <a:lnTo>
                    <a:pt x="132" y="202"/>
                  </a:lnTo>
                  <a:lnTo>
                    <a:pt x="129" y="202"/>
                  </a:lnTo>
                  <a:lnTo>
                    <a:pt x="126" y="202"/>
                  </a:lnTo>
                  <a:lnTo>
                    <a:pt x="126" y="199"/>
                  </a:lnTo>
                  <a:lnTo>
                    <a:pt x="123" y="199"/>
                  </a:lnTo>
                  <a:lnTo>
                    <a:pt x="123" y="196"/>
                  </a:lnTo>
                  <a:lnTo>
                    <a:pt x="120" y="196"/>
                  </a:lnTo>
                  <a:lnTo>
                    <a:pt x="120" y="193"/>
                  </a:lnTo>
                  <a:lnTo>
                    <a:pt x="120" y="191"/>
                  </a:lnTo>
                  <a:lnTo>
                    <a:pt x="120" y="188"/>
                  </a:lnTo>
                  <a:lnTo>
                    <a:pt x="120" y="185"/>
                  </a:lnTo>
                  <a:lnTo>
                    <a:pt x="120" y="182"/>
                  </a:lnTo>
                  <a:lnTo>
                    <a:pt x="120" y="176"/>
                  </a:lnTo>
                  <a:lnTo>
                    <a:pt x="120" y="173"/>
                  </a:lnTo>
                  <a:lnTo>
                    <a:pt x="120" y="170"/>
                  </a:lnTo>
                  <a:lnTo>
                    <a:pt x="120" y="167"/>
                  </a:lnTo>
                  <a:lnTo>
                    <a:pt x="120" y="164"/>
                  </a:lnTo>
                  <a:lnTo>
                    <a:pt x="120" y="161"/>
                  </a:lnTo>
                  <a:lnTo>
                    <a:pt x="120" y="158"/>
                  </a:lnTo>
                  <a:lnTo>
                    <a:pt x="117" y="158"/>
                  </a:lnTo>
                  <a:lnTo>
                    <a:pt x="117" y="155"/>
                  </a:lnTo>
                  <a:lnTo>
                    <a:pt x="115" y="155"/>
                  </a:lnTo>
                  <a:lnTo>
                    <a:pt x="115" y="152"/>
                  </a:lnTo>
                  <a:lnTo>
                    <a:pt x="112" y="152"/>
                  </a:lnTo>
                  <a:lnTo>
                    <a:pt x="112" y="149"/>
                  </a:lnTo>
                  <a:lnTo>
                    <a:pt x="112" y="147"/>
                  </a:lnTo>
                  <a:lnTo>
                    <a:pt x="109" y="147"/>
                  </a:lnTo>
                  <a:lnTo>
                    <a:pt x="106" y="144"/>
                  </a:lnTo>
                  <a:lnTo>
                    <a:pt x="103" y="144"/>
                  </a:lnTo>
                  <a:lnTo>
                    <a:pt x="103" y="141"/>
                  </a:lnTo>
                  <a:lnTo>
                    <a:pt x="100" y="141"/>
                  </a:lnTo>
                  <a:lnTo>
                    <a:pt x="100" y="138"/>
                  </a:lnTo>
                  <a:lnTo>
                    <a:pt x="97" y="138"/>
                  </a:lnTo>
                  <a:lnTo>
                    <a:pt x="97" y="135"/>
                  </a:lnTo>
                  <a:lnTo>
                    <a:pt x="100" y="135"/>
                  </a:lnTo>
                  <a:lnTo>
                    <a:pt x="97" y="135"/>
                  </a:lnTo>
                  <a:lnTo>
                    <a:pt x="97" y="132"/>
                  </a:lnTo>
                  <a:lnTo>
                    <a:pt x="97" y="129"/>
                  </a:lnTo>
                  <a:lnTo>
                    <a:pt x="94" y="129"/>
                  </a:lnTo>
                  <a:lnTo>
                    <a:pt x="94" y="126"/>
                  </a:lnTo>
                  <a:lnTo>
                    <a:pt x="91" y="126"/>
                  </a:lnTo>
                  <a:lnTo>
                    <a:pt x="91" y="123"/>
                  </a:lnTo>
                  <a:lnTo>
                    <a:pt x="88" y="123"/>
                  </a:lnTo>
                  <a:lnTo>
                    <a:pt x="85" y="123"/>
                  </a:lnTo>
                  <a:lnTo>
                    <a:pt x="85" y="120"/>
                  </a:lnTo>
                  <a:lnTo>
                    <a:pt x="82" y="120"/>
                  </a:lnTo>
                  <a:lnTo>
                    <a:pt x="82" y="117"/>
                  </a:lnTo>
                  <a:lnTo>
                    <a:pt x="79" y="117"/>
                  </a:lnTo>
                  <a:lnTo>
                    <a:pt x="79" y="114"/>
                  </a:lnTo>
                  <a:lnTo>
                    <a:pt x="76" y="114"/>
                  </a:lnTo>
                  <a:lnTo>
                    <a:pt x="76" y="111"/>
                  </a:lnTo>
                  <a:lnTo>
                    <a:pt x="73" y="111"/>
                  </a:lnTo>
                  <a:lnTo>
                    <a:pt x="73" y="108"/>
                  </a:lnTo>
                  <a:lnTo>
                    <a:pt x="71" y="108"/>
                  </a:lnTo>
                  <a:lnTo>
                    <a:pt x="71" y="106"/>
                  </a:lnTo>
                  <a:lnTo>
                    <a:pt x="68" y="106"/>
                  </a:lnTo>
                  <a:lnTo>
                    <a:pt x="68" y="103"/>
                  </a:lnTo>
                  <a:lnTo>
                    <a:pt x="65" y="103"/>
                  </a:lnTo>
                  <a:lnTo>
                    <a:pt x="65" y="100"/>
                  </a:lnTo>
                  <a:lnTo>
                    <a:pt x="62" y="100"/>
                  </a:lnTo>
                  <a:lnTo>
                    <a:pt x="59" y="100"/>
                  </a:lnTo>
                  <a:lnTo>
                    <a:pt x="56" y="100"/>
                  </a:lnTo>
                  <a:lnTo>
                    <a:pt x="53" y="100"/>
                  </a:lnTo>
                  <a:lnTo>
                    <a:pt x="50" y="100"/>
                  </a:lnTo>
                  <a:lnTo>
                    <a:pt x="50" y="97"/>
                  </a:lnTo>
                  <a:lnTo>
                    <a:pt x="47" y="97"/>
                  </a:lnTo>
                  <a:lnTo>
                    <a:pt x="44" y="97"/>
                  </a:lnTo>
                  <a:lnTo>
                    <a:pt x="44" y="100"/>
                  </a:lnTo>
                  <a:lnTo>
                    <a:pt x="44" y="97"/>
                  </a:lnTo>
                  <a:lnTo>
                    <a:pt x="41" y="97"/>
                  </a:lnTo>
                  <a:lnTo>
                    <a:pt x="41" y="100"/>
                  </a:lnTo>
                  <a:lnTo>
                    <a:pt x="41" y="97"/>
                  </a:lnTo>
                  <a:lnTo>
                    <a:pt x="38" y="97"/>
                  </a:lnTo>
                  <a:lnTo>
                    <a:pt x="38" y="100"/>
                  </a:lnTo>
                  <a:lnTo>
                    <a:pt x="35" y="100"/>
                  </a:lnTo>
                  <a:lnTo>
                    <a:pt x="35" y="97"/>
                  </a:lnTo>
                  <a:lnTo>
                    <a:pt x="35" y="100"/>
                  </a:lnTo>
                  <a:lnTo>
                    <a:pt x="32" y="100"/>
                  </a:lnTo>
                  <a:lnTo>
                    <a:pt x="32" y="97"/>
                  </a:lnTo>
                  <a:lnTo>
                    <a:pt x="32" y="94"/>
                  </a:lnTo>
                  <a:lnTo>
                    <a:pt x="32" y="91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2" y="88"/>
                  </a:lnTo>
                  <a:lnTo>
                    <a:pt x="32" y="85"/>
                  </a:lnTo>
                  <a:lnTo>
                    <a:pt x="35" y="85"/>
                  </a:lnTo>
                  <a:lnTo>
                    <a:pt x="32" y="85"/>
                  </a:lnTo>
                  <a:lnTo>
                    <a:pt x="35" y="82"/>
                  </a:lnTo>
                  <a:lnTo>
                    <a:pt x="35" y="79"/>
                  </a:lnTo>
                  <a:lnTo>
                    <a:pt x="32" y="79"/>
                  </a:lnTo>
                  <a:lnTo>
                    <a:pt x="32" y="76"/>
                  </a:lnTo>
                  <a:lnTo>
                    <a:pt x="32" y="73"/>
                  </a:lnTo>
                  <a:lnTo>
                    <a:pt x="35" y="73"/>
                  </a:lnTo>
                  <a:lnTo>
                    <a:pt x="35" y="70"/>
                  </a:lnTo>
                  <a:lnTo>
                    <a:pt x="35" y="67"/>
                  </a:lnTo>
                  <a:lnTo>
                    <a:pt x="35" y="64"/>
                  </a:lnTo>
                  <a:lnTo>
                    <a:pt x="32" y="64"/>
                  </a:lnTo>
                  <a:lnTo>
                    <a:pt x="35" y="64"/>
                  </a:lnTo>
                  <a:lnTo>
                    <a:pt x="35" y="62"/>
                  </a:lnTo>
                  <a:lnTo>
                    <a:pt x="32" y="62"/>
                  </a:lnTo>
                  <a:lnTo>
                    <a:pt x="32" y="59"/>
                  </a:lnTo>
                  <a:lnTo>
                    <a:pt x="29" y="59"/>
                  </a:lnTo>
                  <a:lnTo>
                    <a:pt x="29" y="56"/>
                  </a:lnTo>
                  <a:lnTo>
                    <a:pt x="27" y="56"/>
                  </a:lnTo>
                  <a:lnTo>
                    <a:pt x="27" y="53"/>
                  </a:lnTo>
                  <a:lnTo>
                    <a:pt x="24" y="53"/>
                  </a:lnTo>
                  <a:lnTo>
                    <a:pt x="24" y="50"/>
                  </a:lnTo>
                  <a:lnTo>
                    <a:pt x="24" y="47"/>
                  </a:lnTo>
                  <a:lnTo>
                    <a:pt x="21" y="44"/>
                  </a:lnTo>
                  <a:lnTo>
                    <a:pt x="21" y="41"/>
                  </a:lnTo>
                  <a:lnTo>
                    <a:pt x="18" y="41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2" y="38"/>
                  </a:lnTo>
                  <a:lnTo>
                    <a:pt x="9" y="38"/>
                  </a:lnTo>
                  <a:lnTo>
                    <a:pt x="9" y="35"/>
                  </a:lnTo>
                  <a:lnTo>
                    <a:pt x="6" y="35"/>
                  </a:lnTo>
                  <a:lnTo>
                    <a:pt x="3" y="35"/>
                  </a:lnTo>
                  <a:lnTo>
                    <a:pt x="0" y="35"/>
                  </a:lnTo>
                  <a:lnTo>
                    <a:pt x="3" y="32"/>
                  </a:lnTo>
                  <a:lnTo>
                    <a:pt x="6" y="32"/>
                  </a:lnTo>
                  <a:lnTo>
                    <a:pt x="9" y="29"/>
                  </a:lnTo>
                  <a:lnTo>
                    <a:pt x="9" y="26"/>
                  </a:lnTo>
                  <a:lnTo>
                    <a:pt x="12" y="26"/>
                  </a:lnTo>
                  <a:lnTo>
                    <a:pt x="12" y="23"/>
                  </a:lnTo>
                  <a:lnTo>
                    <a:pt x="15" y="23"/>
                  </a:lnTo>
                  <a:lnTo>
                    <a:pt x="18" y="23"/>
                  </a:lnTo>
                  <a:lnTo>
                    <a:pt x="18" y="20"/>
                  </a:lnTo>
                  <a:lnTo>
                    <a:pt x="18" y="18"/>
                  </a:lnTo>
                  <a:lnTo>
                    <a:pt x="18" y="15"/>
                  </a:lnTo>
                  <a:lnTo>
                    <a:pt x="21" y="15"/>
                  </a:lnTo>
                  <a:lnTo>
                    <a:pt x="24" y="15"/>
                  </a:lnTo>
                  <a:lnTo>
                    <a:pt x="24" y="12"/>
                  </a:lnTo>
                  <a:lnTo>
                    <a:pt x="24" y="9"/>
                  </a:lnTo>
                  <a:lnTo>
                    <a:pt x="27" y="9"/>
                  </a:lnTo>
                  <a:lnTo>
                    <a:pt x="27" y="6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551037" y="2469485"/>
              <a:ext cx="426931" cy="589361"/>
            </a:xfrm>
            <a:custGeom>
              <a:avLst/>
              <a:gdLst>
                <a:gd name="T0" fmla="*/ 2147483647 w 197"/>
                <a:gd name="T1" fmla="*/ 2147483647 h 334"/>
                <a:gd name="T2" fmla="*/ 2147483647 w 197"/>
                <a:gd name="T3" fmla="*/ 2147483647 h 334"/>
                <a:gd name="T4" fmla="*/ 2147483647 w 197"/>
                <a:gd name="T5" fmla="*/ 2147483647 h 334"/>
                <a:gd name="T6" fmla="*/ 2147483647 w 197"/>
                <a:gd name="T7" fmla="*/ 2147483647 h 334"/>
                <a:gd name="T8" fmla="*/ 2147483647 w 197"/>
                <a:gd name="T9" fmla="*/ 2147483647 h 334"/>
                <a:gd name="T10" fmla="*/ 2147483647 w 197"/>
                <a:gd name="T11" fmla="*/ 2147483647 h 334"/>
                <a:gd name="T12" fmla="*/ 2147483647 w 197"/>
                <a:gd name="T13" fmla="*/ 2147483647 h 334"/>
                <a:gd name="T14" fmla="*/ 2147483647 w 197"/>
                <a:gd name="T15" fmla="*/ 2147483647 h 334"/>
                <a:gd name="T16" fmla="*/ 2147483647 w 197"/>
                <a:gd name="T17" fmla="*/ 2147483647 h 334"/>
                <a:gd name="T18" fmla="*/ 2147483647 w 197"/>
                <a:gd name="T19" fmla="*/ 2147483647 h 334"/>
                <a:gd name="T20" fmla="*/ 2147483647 w 197"/>
                <a:gd name="T21" fmla="*/ 2147483647 h 334"/>
                <a:gd name="T22" fmla="*/ 2147483647 w 197"/>
                <a:gd name="T23" fmla="*/ 2147483647 h 334"/>
                <a:gd name="T24" fmla="*/ 2147483647 w 197"/>
                <a:gd name="T25" fmla="*/ 2147483647 h 334"/>
                <a:gd name="T26" fmla="*/ 2147483647 w 197"/>
                <a:gd name="T27" fmla="*/ 2147483647 h 334"/>
                <a:gd name="T28" fmla="*/ 2147483647 w 197"/>
                <a:gd name="T29" fmla="*/ 2147483647 h 334"/>
                <a:gd name="T30" fmla="*/ 2147483647 w 197"/>
                <a:gd name="T31" fmla="*/ 2147483647 h 334"/>
                <a:gd name="T32" fmla="*/ 2147483647 w 197"/>
                <a:gd name="T33" fmla="*/ 2147483647 h 334"/>
                <a:gd name="T34" fmla="*/ 2147483647 w 197"/>
                <a:gd name="T35" fmla="*/ 2147483647 h 334"/>
                <a:gd name="T36" fmla="*/ 2147483647 w 197"/>
                <a:gd name="T37" fmla="*/ 2147483647 h 334"/>
                <a:gd name="T38" fmla="*/ 2147483647 w 197"/>
                <a:gd name="T39" fmla="*/ 2147483647 h 334"/>
                <a:gd name="T40" fmla="*/ 2147483647 w 197"/>
                <a:gd name="T41" fmla="*/ 2147483647 h 334"/>
                <a:gd name="T42" fmla="*/ 2147483647 w 197"/>
                <a:gd name="T43" fmla="*/ 2147483647 h 334"/>
                <a:gd name="T44" fmla="*/ 2147483647 w 197"/>
                <a:gd name="T45" fmla="*/ 2147483647 h 334"/>
                <a:gd name="T46" fmla="*/ 2147483647 w 197"/>
                <a:gd name="T47" fmla="*/ 2147483647 h 334"/>
                <a:gd name="T48" fmla="*/ 2147483647 w 197"/>
                <a:gd name="T49" fmla="*/ 2147483647 h 334"/>
                <a:gd name="T50" fmla="*/ 2147483647 w 197"/>
                <a:gd name="T51" fmla="*/ 2147483647 h 334"/>
                <a:gd name="T52" fmla="*/ 2147483647 w 197"/>
                <a:gd name="T53" fmla="*/ 2147483647 h 334"/>
                <a:gd name="T54" fmla="*/ 2147483647 w 197"/>
                <a:gd name="T55" fmla="*/ 2147483647 h 334"/>
                <a:gd name="T56" fmla="*/ 2147483647 w 197"/>
                <a:gd name="T57" fmla="*/ 2147483647 h 334"/>
                <a:gd name="T58" fmla="*/ 2147483647 w 197"/>
                <a:gd name="T59" fmla="*/ 2147483647 h 334"/>
                <a:gd name="T60" fmla="*/ 2147483647 w 197"/>
                <a:gd name="T61" fmla="*/ 2147483647 h 334"/>
                <a:gd name="T62" fmla="*/ 2147483647 w 197"/>
                <a:gd name="T63" fmla="*/ 2147483647 h 334"/>
                <a:gd name="T64" fmla="*/ 2147483647 w 197"/>
                <a:gd name="T65" fmla="*/ 2147483647 h 334"/>
                <a:gd name="T66" fmla="*/ 2147483647 w 197"/>
                <a:gd name="T67" fmla="*/ 2147483647 h 334"/>
                <a:gd name="T68" fmla="*/ 2147483647 w 197"/>
                <a:gd name="T69" fmla="*/ 2147483647 h 334"/>
                <a:gd name="T70" fmla="*/ 2147483647 w 197"/>
                <a:gd name="T71" fmla="*/ 2147483647 h 334"/>
                <a:gd name="T72" fmla="*/ 2147483647 w 197"/>
                <a:gd name="T73" fmla="*/ 2147483647 h 334"/>
                <a:gd name="T74" fmla="*/ 2147483647 w 197"/>
                <a:gd name="T75" fmla="*/ 2147483647 h 334"/>
                <a:gd name="T76" fmla="*/ 2147483647 w 197"/>
                <a:gd name="T77" fmla="*/ 2147483647 h 334"/>
                <a:gd name="T78" fmla="*/ 2147483647 w 197"/>
                <a:gd name="T79" fmla="*/ 2147483647 h 334"/>
                <a:gd name="T80" fmla="*/ 2147483647 w 197"/>
                <a:gd name="T81" fmla="*/ 2147483647 h 334"/>
                <a:gd name="T82" fmla="*/ 2147483647 w 197"/>
                <a:gd name="T83" fmla="*/ 2147483647 h 334"/>
                <a:gd name="T84" fmla="*/ 2147483647 w 197"/>
                <a:gd name="T85" fmla="*/ 2147483647 h 334"/>
                <a:gd name="T86" fmla="*/ 2147483647 w 197"/>
                <a:gd name="T87" fmla="*/ 2147483647 h 334"/>
                <a:gd name="T88" fmla="*/ 2147483647 w 197"/>
                <a:gd name="T89" fmla="*/ 2147483647 h 334"/>
                <a:gd name="T90" fmla="*/ 2147483647 w 197"/>
                <a:gd name="T91" fmla="*/ 2147483647 h 334"/>
                <a:gd name="T92" fmla="*/ 2147483647 w 197"/>
                <a:gd name="T93" fmla="*/ 2147483647 h 334"/>
                <a:gd name="T94" fmla="*/ 2147483647 w 197"/>
                <a:gd name="T95" fmla="*/ 2147483647 h 334"/>
                <a:gd name="T96" fmla="*/ 2147483647 w 197"/>
                <a:gd name="T97" fmla="*/ 2147483647 h 334"/>
                <a:gd name="T98" fmla="*/ 2147483647 w 197"/>
                <a:gd name="T99" fmla="*/ 2147483647 h 334"/>
                <a:gd name="T100" fmla="*/ 2147483647 w 197"/>
                <a:gd name="T101" fmla="*/ 2147483647 h 334"/>
                <a:gd name="T102" fmla="*/ 2147483647 w 197"/>
                <a:gd name="T103" fmla="*/ 2147483647 h 334"/>
                <a:gd name="T104" fmla="*/ 2147483647 w 197"/>
                <a:gd name="T105" fmla="*/ 2147483647 h 334"/>
                <a:gd name="T106" fmla="*/ 2147483647 w 197"/>
                <a:gd name="T107" fmla="*/ 2147483647 h 334"/>
                <a:gd name="T108" fmla="*/ 2147483647 w 197"/>
                <a:gd name="T109" fmla="*/ 2147483647 h 334"/>
                <a:gd name="T110" fmla="*/ 2147483647 w 197"/>
                <a:gd name="T111" fmla="*/ 2147483647 h 334"/>
                <a:gd name="T112" fmla="*/ 2147483647 w 197"/>
                <a:gd name="T113" fmla="*/ 2147483647 h 334"/>
                <a:gd name="T114" fmla="*/ 2147483647 w 197"/>
                <a:gd name="T115" fmla="*/ 2147483647 h 334"/>
                <a:gd name="T116" fmla="*/ 2147483647 w 197"/>
                <a:gd name="T117" fmla="*/ 2147483647 h 334"/>
                <a:gd name="T118" fmla="*/ 2147483647 w 197"/>
                <a:gd name="T119" fmla="*/ 2147483647 h 33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7"/>
                <a:gd name="T181" fmla="*/ 0 h 334"/>
                <a:gd name="T182" fmla="*/ 197 w 197"/>
                <a:gd name="T183" fmla="*/ 334 h 33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7" h="334">
                  <a:moveTo>
                    <a:pt x="194" y="8"/>
                  </a:moveTo>
                  <a:lnTo>
                    <a:pt x="197" y="8"/>
                  </a:lnTo>
                  <a:lnTo>
                    <a:pt x="194" y="8"/>
                  </a:lnTo>
                  <a:lnTo>
                    <a:pt x="194" y="11"/>
                  </a:lnTo>
                  <a:lnTo>
                    <a:pt x="194" y="14"/>
                  </a:lnTo>
                  <a:lnTo>
                    <a:pt x="191" y="14"/>
                  </a:lnTo>
                  <a:lnTo>
                    <a:pt x="188" y="14"/>
                  </a:lnTo>
                  <a:lnTo>
                    <a:pt x="185" y="14"/>
                  </a:lnTo>
                  <a:lnTo>
                    <a:pt x="185" y="17"/>
                  </a:lnTo>
                  <a:lnTo>
                    <a:pt x="185" y="20"/>
                  </a:lnTo>
                  <a:lnTo>
                    <a:pt x="185" y="23"/>
                  </a:lnTo>
                  <a:lnTo>
                    <a:pt x="185" y="26"/>
                  </a:lnTo>
                  <a:lnTo>
                    <a:pt x="185" y="29"/>
                  </a:lnTo>
                  <a:lnTo>
                    <a:pt x="185" y="32"/>
                  </a:lnTo>
                  <a:lnTo>
                    <a:pt x="185" y="35"/>
                  </a:lnTo>
                  <a:lnTo>
                    <a:pt x="182" y="35"/>
                  </a:lnTo>
                  <a:lnTo>
                    <a:pt x="182" y="38"/>
                  </a:lnTo>
                  <a:lnTo>
                    <a:pt x="182" y="41"/>
                  </a:lnTo>
                  <a:lnTo>
                    <a:pt x="185" y="41"/>
                  </a:lnTo>
                  <a:lnTo>
                    <a:pt x="182" y="41"/>
                  </a:lnTo>
                  <a:lnTo>
                    <a:pt x="182" y="44"/>
                  </a:lnTo>
                  <a:lnTo>
                    <a:pt x="182" y="47"/>
                  </a:lnTo>
                  <a:lnTo>
                    <a:pt x="179" y="47"/>
                  </a:lnTo>
                  <a:lnTo>
                    <a:pt x="179" y="49"/>
                  </a:lnTo>
                  <a:lnTo>
                    <a:pt x="179" y="52"/>
                  </a:lnTo>
                  <a:lnTo>
                    <a:pt x="179" y="55"/>
                  </a:lnTo>
                  <a:lnTo>
                    <a:pt x="179" y="58"/>
                  </a:lnTo>
                  <a:lnTo>
                    <a:pt x="176" y="58"/>
                  </a:lnTo>
                  <a:lnTo>
                    <a:pt x="176" y="61"/>
                  </a:lnTo>
                  <a:lnTo>
                    <a:pt x="176" y="64"/>
                  </a:lnTo>
                  <a:lnTo>
                    <a:pt x="173" y="64"/>
                  </a:lnTo>
                  <a:lnTo>
                    <a:pt x="170" y="64"/>
                  </a:lnTo>
                  <a:lnTo>
                    <a:pt x="170" y="67"/>
                  </a:lnTo>
                  <a:lnTo>
                    <a:pt x="168" y="67"/>
                  </a:lnTo>
                  <a:lnTo>
                    <a:pt x="168" y="70"/>
                  </a:lnTo>
                  <a:lnTo>
                    <a:pt x="165" y="70"/>
                  </a:lnTo>
                  <a:lnTo>
                    <a:pt x="162" y="70"/>
                  </a:lnTo>
                  <a:lnTo>
                    <a:pt x="162" y="73"/>
                  </a:lnTo>
                  <a:lnTo>
                    <a:pt x="162" y="76"/>
                  </a:lnTo>
                  <a:lnTo>
                    <a:pt x="159" y="76"/>
                  </a:lnTo>
                  <a:lnTo>
                    <a:pt x="159" y="79"/>
                  </a:lnTo>
                  <a:lnTo>
                    <a:pt x="159" y="82"/>
                  </a:lnTo>
                  <a:lnTo>
                    <a:pt x="159" y="85"/>
                  </a:lnTo>
                  <a:lnTo>
                    <a:pt x="156" y="85"/>
                  </a:lnTo>
                  <a:lnTo>
                    <a:pt x="156" y="88"/>
                  </a:lnTo>
                  <a:lnTo>
                    <a:pt x="159" y="88"/>
                  </a:lnTo>
                  <a:lnTo>
                    <a:pt x="156" y="88"/>
                  </a:lnTo>
                  <a:lnTo>
                    <a:pt x="156" y="91"/>
                  </a:lnTo>
                  <a:lnTo>
                    <a:pt x="156" y="93"/>
                  </a:lnTo>
                  <a:lnTo>
                    <a:pt x="156" y="96"/>
                  </a:lnTo>
                  <a:lnTo>
                    <a:pt x="156" y="99"/>
                  </a:lnTo>
                  <a:lnTo>
                    <a:pt x="153" y="99"/>
                  </a:lnTo>
                  <a:lnTo>
                    <a:pt x="153" y="102"/>
                  </a:lnTo>
                  <a:lnTo>
                    <a:pt x="156" y="102"/>
                  </a:lnTo>
                  <a:lnTo>
                    <a:pt x="156" y="105"/>
                  </a:lnTo>
                  <a:lnTo>
                    <a:pt x="156" y="108"/>
                  </a:lnTo>
                  <a:lnTo>
                    <a:pt x="156" y="111"/>
                  </a:lnTo>
                  <a:lnTo>
                    <a:pt x="159" y="111"/>
                  </a:lnTo>
                  <a:lnTo>
                    <a:pt x="156" y="111"/>
                  </a:lnTo>
                  <a:lnTo>
                    <a:pt x="156" y="114"/>
                  </a:lnTo>
                  <a:lnTo>
                    <a:pt x="156" y="117"/>
                  </a:lnTo>
                  <a:lnTo>
                    <a:pt x="156" y="120"/>
                  </a:lnTo>
                  <a:lnTo>
                    <a:pt x="156" y="123"/>
                  </a:lnTo>
                  <a:lnTo>
                    <a:pt x="153" y="123"/>
                  </a:lnTo>
                  <a:lnTo>
                    <a:pt x="153" y="126"/>
                  </a:lnTo>
                  <a:lnTo>
                    <a:pt x="153" y="129"/>
                  </a:lnTo>
                  <a:lnTo>
                    <a:pt x="150" y="129"/>
                  </a:lnTo>
                  <a:lnTo>
                    <a:pt x="150" y="132"/>
                  </a:lnTo>
                  <a:lnTo>
                    <a:pt x="153" y="132"/>
                  </a:lnTo>
                  <a:lnTo>
                    <a:pt x="153" y="134"/>
                  </a:lnTo>
                  <a:lnTo>
                    <a:pt x="153" y="137"/>
                  </a:lnTo>
                  <a:lnTo>
                    <a:pt x="153" y="140"/>
                  </a:lnTo>
                  <a:lnTo>
                    <a:pt x="150" y="140"/>
                  </a:lnTo>
                  <a:lnTo>
                    <a:pt x="150" y="143"/>
                  </a:lnTo>
                  <a:lnTo>
                    <a:pt x="153" y="143"/>
                  </a:lnTo>
                  <a:lnTo>
                    <a:pt x="153" y="146"/>
                  </a:lnTo>
                  <a:lnTo>
                    <a:pt x="153" y="149"/>
                  </a:lnTo>
                  <a:lnTo>
                    <a:pt x="150" y="149"/>
                  </a:lnTo>
                  <a:lnTo>
                    <a:pt x="150" y="152"/>
                  </a:lnTo>
                  <a:lnTo>
                    <a:pt x="147" y="152"/>
                  </a:lnTo>
                  <a:lnTo>
                    <a:pt x="147" y="155"/>
                  </a:lnTo>
                  <a:lnTo>
                    <a:pt x="144" y="158"/>
                  </a:lnTo>
                  <a:lnTo>
                    <a:pt x="144" y="161"/>
                  </a:lnTo>
                  <a:lnTo>
                    <a:pt x="141" y="161"/>
                  </a:lnTo>
                  <a:lnTo>
                    <a:pt x="141" y="164"/>
                  </a:lnTo>
                  <a:lnTo>
                    <a:pt x="138" y="164"/>
                  </a:lnTo>
                  <a:lnTo>
                    <a:pt x="138" y="167"/>
                  </a:lnTo>
                  <a:lnTo>
                    <a:pt x="135" y="167"/>
                  </a:lnTo>
                  <a:lnTo>
                    <a:pt x="135" y="170"/>
                  </a:lnTo>
                  <a:lnTo>
                    <a:pt x="135" y="173"/>
                  </a:lnTo>
                  <a:lnTo>
                    <a:pt x="132" y="173"/>
                  </a:lnTo>
                  <a:lnTo>
                    <a:pt x="132" y="176"/>
                  </a:lnTo>
                  <a:lnTo>
                    <a:pt x="129" y="176"/>
                  </a:lnTo>
                  <a:lnTo>
                    <a:pt x="129" y="178"/>
                  </a:lnTo>
                  <a:lnTo>
                    <a:pt x="129" y="181"/>
                  </a:lnTo>
                  <a:lnTo>
                    <a:pt x="129" y="184"/>
                  </a:lnTo>
                  <a:lnTo>
                    <a:pt x="126" y="184"/>
                  </a:lnTo>
                  <a:lnTo>
                    <a:pt x="124" y="184"/>
                  </a:lnTo>
                  <a:lnTo>
                    <a:pt x="124" y="187"/>
                  </a:lnTo>
                  <a:lnTo>
                    <a:pt x="121" y="187"/>
                  </a:lnTo>
                  <a:lnTo>
                    <a:pt x="118" y="187"/>
                  </a:lnTo>
                  <a:lnTo>
                    <a:pt x="118" y="190"/>
                  </a:lnTo>
                  <a:lnTo>
                    <a:pt x="121" y="190"/>
                  </a:lnTo>
                  <a:lnTo>
                    <a:pt x="118" y="190"/>
                  </a:lnTo>
                  <a:lnTo>
                    <a:pt x="118" y="193"/>
                  </a:lnTo>
                  <a:lnTo>
                    <a:pt x="115" y="193"/>
                  </a:lnTo>
                  <a:lnTo>
                    <a:pt x="115" y="196"/>
                  </a:lnTo>
                  <a:lnTo>
                    <a:pt x="112" y="196"/>
                  </a:lnTo>
                  <a:lnTo>
                    <a:pt x="109" y="196"/>
                  </a:lnTo>
                  <a:lnTo>
                    <a:pt x="106" y="196"/>
                  </a:lnTo>
                  <a:lnTo>
                    <a:pt x="103" y="196"/>
                  </a:lnTo>
                  <a:lnTo>
                    <a:pt x="103" y="199"/>
                  </a:lnTo>
                  <a:lnTo>
                    <a:pt x="103" y="202"/>
                  </a:lnTo>
                  <a:lnTo>
                    <a:pt x="103" y="205"/>
                  </a:lnTo>
                  <a:lnTo>
                    <a:pt x="103" y="208"/>
                  </a:lnTo>
                  <a:lnTo>
                    <a:pt x="100" y="208"/>
                  </a:lnTo>
                  <a:lnTo>
                    <a:pt x="100" y="211"/>
                  </a:lnTo>
                  <a:lnTo>
                    <a:pt x="103" y="211"/>
                  </a:lnTo>
                  <a:lnTo>
                    <a:pt x="103" y="214"/>
                  </a:lnTo>
                  <a:lnTo>
                    <a:pt x="103" y="217"/>
                  </a:lnTo>
                  <a:lnTo>
                    <a:pt x="100" y="217"/>
                  </a:lnTo>
                  <a:lnTo>
                    <a:pt x="100" y="220"/>
                  </a:lnTo>
                  <a:lnTo>
                    <a:pt x="100" y="222"/>
                  </a:lnTo>
                  <a:lnTo>
                    <a:pt x="103" y="222"/>
                  </a:lnTo>
                  <a:lnTo>
                    <a:pt x="103" y="225"/>
                  </a:lnTo>
                  <a:lnTo>
                    <a:pt x="103" y="228"/>
                  </a:lnTo>
                  <a:lnTo>
                    <a:pt x="100" y="228"/>
                  </a:lnTo>
                  <a:lnTo>
                    <a:pt x="100" y="225"/>
                  </a:lnTo>
                  <a:lnTo>
                    <a:pt x="100" y="228"/>
                  </a:lnTo>
                  <a:lnTo>
                    <a:pt x="100" y="231"/>
                  </a:lnTo>
                  <a:lnTo>
                    <a:pt x="100" y="234"/>
                  </a:lnTo>
                  <a:lnTo>
                    <a:pt x="97" y="234"/>
                  </a:lnTo>
                  <a:lnTo>
                    <a:pt x="97" y="237"/>
                  </a:lnTo>
                  <a:lnTo>
                    <a:pt x="97" y="240"/>
                  </a:lnTo>
                  <a:lnTo>
                    <a:pt x="97" y="243"/>
                  </a:lnTo>
                  <a:lnTo>
                    <a:pt x="97" y="246"/>
                  </a:lnTo>
                  <a:lnTo>
                    <a:pt x="100" y="246"/>
                  </a:lnTo>
                  <a:lnTo>
                    <a:pt x="100" y="249"/>
                  </a:lnTo>
                  <a:lnTo>
                    <a:pt x="100" y="252"/>
                  </a:lnTo>
                  <a:lnTo>
                    <a:pt x="100" y="255"/>
                  </a:lnTo>
                  <a:lnTo>
                    <a:pt x="100" y="258"/>
                  </a:lnTo>
                  <a:lnTo>
                    <a:pt x="103" y="261"/>
                  </a:lnTo>
                  <a:lnTo>
                    <a:pt x="103" y="264"/>
                  </a:lnTo>
                  <a:lnTo>
                    <a:pt x="103" y="266"/>
                  </a:lnTo>
                  <a:lnTo>
                    <a:pt x="106" y="266"/>
                  </a:lnTo>
                  <a:lnTo>
                    <a:pt x="106" y="269"/>
                  </a:lnTo>
                  <a:lnTo>
                    <a:pt x="109" y="269"/>
                  </a:lnTo>
                  <a:lnTo>
                    <a:pt x="109" y="272"/>
                  </a:lnTo>
                  <a:lnTo>
                    <a:pt x="112" y="272"/>
                  </a:lnTo>
                  <a:lnTo>
                    <a:pt x="115" y="272"/>
                  </a:lnTo>
                  <a:lnTo>
                    <a:pt x="115" y="275"/>
                  </a:lnTo>
                  <a:lnTo>
                    <a:pt x="118" y="275"/>
                  </a:lnTo>
                  <a:lnTo>
                    <a:pt x="118" y="278"/>
                  </a:lnTo>
                  <a:lnTo>
                    <a:pt x="118" y="281"/>
                  </a:lnTo>
                  <a:lnTo>
                    <a:pt x="115" y="281"/>
                  </a:lnTo>
                  <a:lnTo>
                    <a:pt x="115" y="284"/>
                  </a:lnTo>
                  <a:lnTo>
                    <a:pt x="115" y="287"/>
                  </a:lnTo>
                  <a:lnTo>
                    <a:pt x="112" y="287"/>
                  </a:lnTo>
                  <a:lnTo>
                    <a:pt x="109" y="287"/>
                  </a:lnTo>
                  <a:lnTo>
                    <a:pt x="109" y="290"/>
                  </a:lnTo>
                  <a:lnTo>
                    <a:pt x="109" y="293"/>
                  </a:lnTo>
                  <a:lnTo>
                    <a:pt x="109" y="296"/>
                  </a:lnTo>
                  <a:lnTo>
                    <a:pt x="106" y="296"/>
                  </a:lnTo>
                  <a:lnTo>
                    <a:pt x="103" y="296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97" y="293"/>
                  </a:lnTo>
                  <a:lnTo>
                    <a:pt x="94" y="293"/>
                  </a:lnTo>
                  <a:lnTo>
                    <a:pt x="94" y="290"/>
                  </a:lnTo>
                  <a:lnTo>
                    <a:pt x="91" y="290"/>
                  </a:lnTo>
                  <a:lnTo>
                    <a:pt x="88" y="293"/>
                  </a:lnTo>
                  <a:lnTo>
                    <a:pt x="88" y="296"/>
                  </a:lnTo>
                  <a:lnTo>
                    <a:pt x="85" y="299"/>
                  </a:lnTo>
                  <a:lnTo>
                    <a:pt x="82" y="302"/>
                  </a:lnTo>
                  <a:lnTo>
                    <a:pt x="80" y="302"/>
                  </a:lnTo>
                  <a:lnTo>
                    <a:pt x="80" y="305"/>
                  </a:lnTo>
                  <a:lnTo>
                    <a:pt x="77" y="305"/>
                  </a:lnTo>
                  <a:lnTo>
                    <a:pt x="77" y="308"/>
                  </a:lnTo>
                  <a:lnTo>
                    <a:pt x="74" y="308"/>
                  </a:lnTo>
                  <a:lnTo>
                    <a:pt x="71" y="310"/>
                  </a:lnTo>
                  <a:lnTo>
                    <a:pt x="71" y="313"/>
                  </a:lnTo>
                  <a:lnTo>
                    <a:pt x="68" y="313"/>
                  </a:lnTo>
                  <a:lnTo>
                    <a:pt x="68" y="316"/>
                  </a:lnTo>
                  <a:lnTo>
                    <a:pt x="65" y="319"/>
                  </a:lnTo>
                  <a:lnTo>
                    <a:pt x="62" y="322"/>
                  </a:lnTo>
                  <a:lnTo>
                    <a:pt x="59" y="325"/>
                  </a:lnTo>
                  <a:lnTo>
                    <a:pt x="56" y="328"/>
                  </a:lnTo>
                  <a:lnTo>
                    <a:pt x="53" y="328"/>
                  </a:lnTo>
                  <a:lnTo>
                    <a:pt x="53" y="331"/>
                  </a:lnTo>
                  <a:lnTo>
                    <a:pt x="50" y="334"/>
                  </a:lnTo>
                  <a:lnTo>
                    <a:pt x="47" y="331"/>
                  </a:lnTo>
                  <a:lnTo>
                    <a:pt x="41" y="331"/>
                  </a:lnTo>
                  <a:lnTo>
                    <a:pt x="38" y="331"/>
                  </a:lnTo>
                  <a:lnTo>
                    <a:pt x="36" y="331"/>
                  </a:lnTo>
                  <a:lnTo>
                    <a:pt x="33" y="331"/>
                  </a:lnTo>
                  <a:lnTo>
                    <a:pt x="27" y="331"/>
                  </a:lnTo>
                  <a:lnTo>
                    <a:pt x="24" y="331"/>
                  </a:lnTo>
                  <a:lnTo>
                    <a:pt x="21" y="331"/>
                  </a:lnTo>
                  <a:lnTo>
                    <a:pt x="18" y="331"/>
                  </a:lnTo>
                  <a:lnTo>
                    <a:pt x="12" y="331"/>
                  </a:lnTo>
                  <a:lnTo>
                    <a:pt x="9" y="331"/>
                  </a:lnTo>
                  <a:lnTo>
                    <a:pt x="6" y="331"/>
                  </a:lnTo>
                  <a:lnTo>
                    <a:pt x="0" y="331"/>
                  </a:lnTo>
                  <a:lnTo>
                    <a:pt x="3" y="331"/>
                  </a:lnTo>
                  <a:lnTo>
                    <a:pt x="3" y="328"/>
                  </a:lnTo>
                  <a:lnTo>
                    <a:pt x="6" y="325"/>
                  </a:lnTo>
                  <a:lnTo>
                    <a:pt x="9" y="322"/>
                  </a:lnTo>
                  <a:lnTo>
                    <a:pt x="9" y="319"/>
                  </a:lnTo>
                  <a:lnTo>
                    <a:pt x="12" y="316"/>
                  </a:lnTo>
                  <a:lnTo>
                    <a:pt x="12" y="313"/>
                  </a:lnTo>
                  <a:lnTo>
                    <a:pt x="15" y="310"/>
                  </a:lnTo>
                  <a:lnTo>
                    <a:pt x="18" y="308"/>
                  </a:lnTo>
                  <a:lnTo>
                    <a:pt x="21" y="305"/>
                  </a:lnTo>
                  <a:lnTo>
                    <a:pt x="21" y="302"/>
                  </a:lnTo>
                  <a:lnTo>
                    <a:pt x="24" y="299"/>
                  </a:lnTo>
                  <a:lnTo>
                    <a:pt x="27" y="296"/>
                  </a:lnTo>
                  <a:lnTo>
                    <a:pt x="27" y="293"/>
                  </a:lnTo>
                  <a:lnTo>
                    <a:pt x="30" y="293"/>
                  </a:lnTo>
                  <a:lnTo>
                    <a:pt x="30" y="290"/>
                  </a:lnTo>
                  <a:lnTo>
                    <a:pt x="33" y="287"/>
                  </a:lnTo>
                  <a:lnTo>
                    <a:pt x="36" y="284"/>
                  </a:lnTo>
                  <a:lnTo>
                    <a:pt x="36" y="281"/>
                  </a:lnTo>
                  <a:lnTo>
                    <a:pt x="36" y="278"/>
                  </a:lnTo>
                  <a:lnTo>
                    <a:pt x="38" y="275"/>
                  </a:lnTo>
                  <a:lnTo>
                    <a:pt x="41" y="272"/>
                  </a:lnTo>
                  <a:lnTo>
                    <a:pt x="44" y="269"/>
                  </a:lnTo>
                  <a:lnTo>
                    <a:pt x="44" y="266"/>
                  </a:lnTo>
                  <a:lnTo>
                    <a:pt x="47" y="266"/>
                  </a:lnTo>
                  <a:lnTo>
                    <a:pt x="47" y="264"/>
                  </a:lnTo>
                  <a:lnTo>
                    <a:pt x="50" y="264"/>
                  </a:lnTo>
                  <a:lnTo>
                    <a:pt x="50" y="261"/>
                  </a:lnTo>
                  <a:lnTo>
                    <a:pt x="50" y="258"/>
                  </a:lnTo>
                  <a:lnTo>
                    <a:pt x="53" y="258"/>
                  </a:lnTo>
                  <a:lnTo>
                    <a:pt x="53" y="255"/>
                  </a:lnTo>
                  <a:lnTo>
                    <a:pt x="50" y="255"/>
                  </a:lnTo>
                  <a:lnTo>
                    <a:pt x="50" y="252"/>
                  </a:lnTo>
                  <a:lnTo>
                    <a:pt x="53" y="252"/>
                  </a:lnTo>
                  <a:lnTo>
                    <a:pt x="53" y="249"/>
                  </a:lnTo>
                  <a:lnTo>
                    <a:pt x="50" y="249"/>
                  </a:lnTo>
                  <a:lnTo>
                    <a:pt x="50" y="246"/>
                  </a:lnTo>
                  <a:lnTo>
                    <a:pt x="47" y="246"/>
                  </a:lnTo>
                  <a:lnTo>
                    <a:pt x="47" y="243"/>
                  </a:lnTo>
                  <a:lnTo>
                    <a:pt x="44" y="243"/>
                  </a:lnTo>
                  <a:lnTo>
                    <a:pt x="47" y="240"/>
                  </a:lnTo>
                  <a:lnTo>
                    <a:pt x="47" y="237"/>
                  </a:lnTo>
                  <a:lnTo>
                    <a:pt x="47" y="234"/>
                  </a:lnTo>
                  <a:lnTo>
                    <a:pt x="47" y="231"/>
                  </a:lnTo>
                  <a:lnTo>
                    <a:pt x="44" y="231"/>
                  </a:lnTo>
                  <a:lnTo>
                    <a:pt x="44" y="228"/>
                  </a:lnTo>
                  <a:lnTo>
                    <a:pt x="44" y="225"/>
                  </a:lnTo>
                  <a:lnTo>
                    <a:pt x="41" y="222"/>
                  </a:lnTo>
                  <a:lnTo>
                    <a:pt x="41" y="220"/>
                  </a:lnTo>
                  <a:lnTo>
                    <a:pt x="38" y="220"/>
                  </a:lnTo>
                  <a:lnTo>
                    <a:pt x="36" y="217"/>
                  </a:lnTo>
                  <a:lnTo>
                    <a:pt x="36" y="214"/>
                  </a:lnTo>
                  <a:lnTo>
                    <a:pt x="36" y="211"/>
                  </a:lnTo>
                  <a:lnTo>
                    <a:pt x="36" y="208"/>
                  </a:lnTo>
                  <a:lnTo>
                    <a:pt x="36" y="205"/>
                  </a:lnTo>
                  <a:lnTo>
                    <a:pt x="36" y="202"/>
                  </a:lnTo>
                  <a:lnTo>
                    <a:pt x="33" y="202"/>
                  </a:lnTo>
                  <a:lnTo>
                    <a:pt x="33" y="199"/>
                  </a:lnTo>
                  <a:lnTo>
                    <a:pt x="36" y="199"/>
                  </a:lnTo>
                  <a:lnTo>
                    <a:pt x="36" y="196"/>
                  </a:lnTo>
                  <a:lnTo>
                    <a:pt x="36" y="193"/>
                  </a:lnTo>
                  <a:lnTo>
                    <a:pt x="33" y="193"/>
                  </a:lnTo>
                  <a:lnTo>
                    <a:pt x="36" y="190"/>
                  </a:lnTo>
                  <a:lnTo>
                    <a:pt x="38" y="187"/>
                  </a:lnTo>
                  <a:lnTo>
                    <a:pt x="38" y="184"/>
                  </a:lnTo>
                  <a:lnTo>
                    <a:pt x="41" y="184"/>
                  </a:lnTo>
                  <a:lnTo>
                    <a:pt x="41" y="178"/>
                  </a:lnTo>
                  <a:lnTo>
                    <a:pt x="41" y="176"/>
                  </a:lnTo>
                  <a:lnTo>
                    <a:pt x="44" y="176"/>
                  </a:lnTo>
                  <a:lnTo>
                    <a:pt x="44" y="173"/>
                  </a:lnTo>
                  <a:lnTo>
                    <a:pt x="44" y="170"/>
                  </a:lnTo>
                  <a:lnTo>
                    <a:pt x="47" y="167"/>
                  </a:lnTo>
                  <a:lnTo>
                    <a:pt x="47" y="161"/>
                  </a:lnTo>
                  <a:lnTo>
                    <a:pt x="47" y="158"/>
                  </a:lnTo>
                  <a:lnTo>
                    <a:pt x="50" y="155"/>
                  </a:lnTo>
                  <a:lnTo>
                    <a:pt x="50" y="152"/>
                  </a:lnTo>
                  <a:lnTo>
                    <a:pt x="53" y="149"/>
                  </a:lnTo>
                  <a:lnTo>
                    <a:pt x="53" y="146"/>
                  </a:lnTo>
                  <a:lnTo>
                    <a:pt x="53" y="143"/>
                  </a:lnTo>
                  <a:lnTo>
                    <a:pt x="53" y="140"/>
                  </a:lnTo>
                  <a:lnTo>
                    <a:pt x="50" y="140"/>
                  </a:lnTo>
                  <a:lnTo>
                    <a:pt x="47" y="137"/>
                  </a:lnTo>
                  <a:lnTo>
                    <a:pt x="47" y="134"/>
                  </a:lnTo>
                  <a:lnTo>
                    <a:pt x="44" y="134"/>
                  </a:lnTo>
                  <a:lnTo>
                    <a:pt x="41" y="132"/>
                  </a:lnTo>
                  <a:lnTo>
                    <a:pt x="41" y="129"/>
                  </a:lnTo>
                  <a:lnTo>
                    <a:pt x="41" y="126"/>
                  </a:lnTo>
                  <a:lnTo>
                    <a:pt x="41" y="123"/>
                  </a:lnTo>
                  <a:lnTo>
                    <a:pt x="44" y="120"/>
                  </a:lnTo>
                  <a:lnTo>
                    <a:pt x="44" y="117"/>
                  </a:lnTo>
                  <a:lnTo>
                    <a:pt x="44" y="111"/>
                  </a:lnTo>
                  <a:lnTo>
                    <a:pt x="44" y="108"/>
                  </a:lnTo>
                  <a:lnTo>
                    <a:pt x="44" y="105"/>
                  </a:lnTo>
                  <a:lnTo>
                    <a:pt x="47" y="102"/>
                  </a:lnTo>
                  <a:lnTo>
                    <a:pt x="47" y="99"/>
                  </a:lnTo>
                  <a:lnTo>
                    <a:pt x="47" y="93"/>
                  </a:lnTo>
                  <a:lnTo>
                    <a:pt x="47" y="91"/>
                  </a:lnTo>
                  <a:lnTo>
                    <a:pt x="47" y="88"/>
                  </a:lnTo>
                  <a:lnTo>
                    <a:pt x="50" y="85"/>
                  </a:lnTo>
                  <a:lnTo>
                    <a:pt x="50" y="79"/>
                  </a:lnTo>
                  <a:lnTo>
                    <a:pt x="50" y="76"/>
                  </a:lnTo>
                  <a:lnTo>
                    <a:pt x="50" y="73"/>
                  </a:lnTo>
                  <a:lnTo>
                    <a:pt x="53" y="70"/>
                  </a:lnTo>
                  <a:lnTo>
                    <a:pt x="53" y="64"/>
                  </a:lnTo>
                  <a:lnTo>
                    <a:pt x="53" y="61"/>
                  </a:lnTo>
                  <a:lnTo>
                    <a:pt x="53" y="58"/>
                  </a:lnTo>
                  <a:lnTo>
                    <a:pt x="56" y="55"/>
                  </a:lnTo>
                  <a:lnTo>
                    <a:pt x="56" y="49"/>
                  </a:lnTo>
                  <a:lnTo>
                    <a:pt x="56" y="47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9" y="35"/>
                  </a:lnTo>
                  <a:lnTo>
                    <a:pt x="59" y="32"/>
                  </a:lnTo>
                  <a:lnTo>
                    <a:pt x="59" y="29"/>
                  </a:lnTo>
                  <a:lnTo>
                    <a:pt x="59" y="26"/>
                  </a:lnTo>
                  <a:lnTo>
                    <a:pt x="62" y="20"/>
                  </a:lnTo>
                  <a:lnTo>
                    <a:pt x="62" y="17"/>
                  </a:lnTo>
                  <a:lnTo>
                    <a:pt x="62" y="14"/>
                  </a:lnTo>
                  <a:lnTo>
                    <a:pt x="62" y="11"/>
                  </a:lnTo>
                  <a:lnTo>
                    <a:pt x="62" y="5"/>
                  </a:lnTo>
                  <a:lnTo>
                    <a:pt x="65" y="3"/>
                  </a:lnTo>
                  <a:lnTo>
                    <a:pt x="65" y="0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21" y="3"/>
                  </a:lnTo>
                  <a:lnTo>
                    <a:pt x="124" y="3"/>
                  </a:lnTo>
                  <a:lnTo>
                    <a:pt x="126" y="3"/>
                  </a:lnTo>
                  <a:lnTo>
                    <a:pt x="129" y="5"/>
                  </a:lnTo>
                  <a:lnTo>
                    <a:pt x="132" y="5"/>
                  </a:lnTo>
                  <a:lnTo>
                    <a:pt x="135" y="5"/>
                  </a:lnTo>
                  <a:lnTo>
                    <a:pt x="138" y="5"/>
                  </a:lnTo>
                  <a:lnTo>
                    <a:pt x="141" y="5"/>
                  </a:lnTo>
                  <a:lnTo>
                    <a:pt x="144" y="5"/>
                  </a:lnTo>
                  <a:lnTo>
                    <a:pt x="147" y="5"/>
                  </a:lnTo>
                  <a:lnTo>
                    <a:pt x="150" y="5"/>
                  </a:lnTo>
                  <a:lnTo>
                    <a:pt x="153" y="5"/>
                  </a:lnTo>
                  <a:lnTo>
                    <a:pt x="156" y="5"/>
                  </a:lnTo>
                  <a:lnTo>
                    <a:pt x="162" y="5"/>
                  </a:lnTo>
                  <a:lnTo>
                    <a:pt x="165" y="5"/>
                  </a:lnTo>
                  <a:lnTo>
                    <a:pt x="168" y="5"/>
                  </a:lnTo>
                  <a:lnTo>
                    <a:pt x="170" y="5"/>
                  </a:lnTo>
                  <a:lnTo>
                    <a:pt x="176" y="5"/>
                  </a:lnTo>
                  <a:lnTo>
                    <a:pt x="179" y="5"/>
                  </a:lnTo>
                  <a:lnTo>
                    <a:pt x="182" y="5"/>
                  </a:lnTo>
                  <a:lnTo>
                    <a:pt x="185" y="5"/>
                  </a:lnTo>
                  <a:lnTo>
                    <a:pt x="188" y="8"/>
                  </a:lnTo>
                  <a:lnTo>
                    <a:pt x="191" y="8"/>
                  </a:lnTo>
                  <a:lnTo>
                    <a:pt x="194" y="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-180335" y="2504978"/>
              <a:ext cx="374605" cy="388549"/>
            </a:xfrm>
            <a:custGeom>
              <a:avLst/>
              <a:gdLst>
                <a:gd name="T0" fmla="*/ 2147483647 w 173"/>
                <a:gd name="T1" fmla="*/ 2147483647 h 220"/>
                <a:gd name="T2" fmla="*/ 2147483647 w 173"/>
                <a:gd name="T3" fmla="*/ 2147483647 h 220"/>
                <a:gd name="T4" fmla="*/ 2147483647 w 173"/>
                <a:gd name="T5" fmla="*/ 2147483647 h 220"/>
                <a:gd name="T6" fmla="*/ 2147483647 w 173"/>
                <a:gd name="T7" fmla="*/ 2147483647 h 220"/>
                <a:gd name="T8" fmla="*/ 2147483647 w 173"/>
                <a:gd name="T9" fmla="*/ 2147483647 h 220"/>
                <a:gd name="T10" fmla="*/ 2147483647 w 173"/>
                <a:gd name="T11" fmla="*/ 2147483647 h 220"/>
                <a:gd name="T12" fmla="*/ 2147483647 w 173"/>
                <a:gd name="T13" fmla="*/ 2147483647 h 220"/>
                <a:gd name="T14" fmla="*/ 2147483647 w 173"/>
                <a:gd name="T15" fmla="*/ 2147483647 h 220"/>
                <a:gd name="T16" fmla="*/ 2147483647 w 173"/>
                <a:gd name="T17" fmla="*/ 2147483647 h 220"/>
                <a:gd name="T18" fmla="*/ 2147483647 w 173"/>
                <a:gd name="T19" fmla="*/ 2147483647 h 220"/>
                <a:gd name="T20" fmla="*/ 2147483647 w 173"/>
                <a:gd name="T21" fmla="*/ 2147483647 h 220"/>
                <a:gd name="T22" fmla="*/ 2147483647 w 173"/>
                <a:gd name="T23" fmla="*/ 2147483647 h 220"/>
                <a:gd name="T24" fmla="*/ 2147483647 w 173"/>
                <a:gd name="T25" fmla="*/ 2147483647 h 220"/>
                <a:gd name="T26" fmla="*/ 2147483647 w 173"/>
                <a:gd name="T27" fmla="*/ 2147483647 h 220"/>
                <a:gd name="T28" fmla="*/ 2147483647 w 173"/>
                <a:gd name="T29" fmla="*/ 2147483647 h 220"/>
                <a:gd name="T30" fmla="*/ 2147483647 w 173"/>
                <a:gd name="T31" fmla="*/ 2147483647 h 220"/>
                <a:gd name="T32" fmla="*/ 2147483647 w 173"/>
                <a:gd name="T33" fmla="*/ 2147483647 h 220"/>
                <a:gd name="T34" fmla="*/ 2147483647 w 173"/>
                <a:gd name="T35" fmla="*/ 2147483647 h 220"/>
                <a:gd name="T36" fmla="*/ 2147483647 w 173"/>
                <a:gd name="T37" fmla="*/ 2147483647 h 220"/>
                <a:gd name="T38" fmla="*/ 2147483647 w 173"/>
                <a:gd name="T39" fmla="*/ 2147483647 h 220"/>
                <a:gd name="T40" fmla="*/ 2147483647 w 173"/>
                <a:gd name="T41" fmla="*/ 2147483647 h 220"/>
                <a:gd name="T42" fmla="*/ 2147483647 w 173"/>
                <a:gd name="T43" fmla="*/ 2147483647 h 220"/>
                <a:gd name="T44" fmla="*/ 2147483647 w 173"/>
                <a:gd name="T45" fmla="*/ 2147483647 h 220"/>
                <a:gd name="T46" fmla="*/ 2147483647 w 173"/>
                <a:gd name="T47" fmla="*/ 2147483647 h 220"/>
                <a:gd name="T48" fmla="*/ 2147483647 w 173"/>
                <a:gd name="T49" fmla="*/ 2147483647 h 220"/>
                <a:gd name="T50" fmla="*/ 2147483647 w 173"/>
                <a:gd name="T51" fmla="*/ 2147483647 h 220"/>
                <a:gd name="T52" fmla="*/ 2147483647 w 173"/>
                <a:gd name="T53" fmla="*/ 2147483647 h 220"/>
                <a:gd name="T54" fmla="*/ 2147483647 w 173"/>
                <a:gd name="T55" fmla="*/ 2147483647 h 220"/>
                <a:gd name="T56" fmla="*/ 2147483647 w 173"/>
                <a:gd name="T57" fmla="*/ 2147483647 h 220"/>
                <a:gd name="T58" fmla="*/ 2147483647 w 173"/>
                <a:gd name="T59" fmla="*/ 2147483647 h 220"/>
                <a:gd name="T60" fmla="*/ 2147483647 w 173"/>
                <a:gd name="T61" fmla="*/ 2147483647 h 220"/>
                <a:gd name="T62" fmla="*/ 2147483647 w 173"/>
                <a:gd name="T63" fmla="*/ 2147483647 h 220"/>
                <a:gd name="T64" fmla="*/ 2147483647 w 173"/>
                <a:gd name="T65" fmla="*/ 2147483647 h 220"/>
                <a:gd name="T66" fmla="*/ 2147483647 w 173"/>
                <a:gd name="T67" fmla="*/ 2147483647 h 220"/>
                <a:gd name="T68" fmla="*/ 2147483647 w 173"/>
                <a:gd name="T69" fmla="*/ 2147483647 h 220"/>
                <a:gd name="T70" fmla="*/ 2147483647 w 173"/>
                <a:gd name="T71" fmla="*/ 2147483647 h 220"/>
                <a:gd name="T72" fmla="*/ 2147483647 w 173"/>
                <a:gd name="T73" fmla="*/ 2147483647 h 220"/>
                <a:gd name="T74" fmla="*/ 2147483647 w 173"/>
                <a:gd name="T75" fmla="*/ 2147483647 h 220"/>
                <a:gd name="T76" fmla="*/ 2147483647 w 173"/>
                <a:gd name="T77" fmla="*/ 2147483647 h 220"/>
                <a:gd name="T78" fmla="*/ 2147483647 w 173"/>
                <a:gd name="T79" fmla="*/ 2147483647 h 220"/>
                <a:gd name="T80" fmla="*/ 2147483647 w 173"/>
                <a:gd name="T81" fmla="*/ 2147483647 h 220"/>
                <a:gd name="T82" fmla="*/ 2147483647 w 173"/>
                <a:gd name="T83" fmla="*/ 2147483647 h 220"/>
                <a:gd name="T84" fmla="*/ 2147483647 w 173"/>
                <a:gd name="T85" fmla="*/ 2147483647 h 220"/>
                <a:gd name="T86" fmla="*/ 2147483647 w 173"/>
                <a:gd name="T87" fmla="*/ 2147483647 h 220"/>
                <a:gd name="T88" fmla="*/ 2147483647 w 173"/>
                <a:gd name="T89" fmla="*/ 2147483647 h 220"/>
                <a:gd name="T90" fmla="*/ 2147483647 w 173"/>
                <a:gd name="T91" fmla="*/ 2147483647 h 220"/>
                <a:gd name="T92" fmla="*/ 2147483647 w 173"/>
                <a:gd name="T93" fmla="*/ 2147483647 h 220"/>
                <a:gd name="T94" fmla="*/ 2147483647 w 173"/>
                <a:gd name="T95" fmla="*/ 2147483647 h 220"/>
                <a:gd name="T96" fmla="*/ 2147483647 w 173"/>
                <a:gd name="T97" fmla="*/ 2147483647 h 220"/>
                <a:gd name="T98" fmla="*/ 2147483647 w 173"/>
                <a:gd name="T99" fmla="*/ 2147483647 h 220"/>
                <a:gd name="T100" fmla="*/ 2147483647 w 173"/>
                <a:gd name="T101" fmla="*/ 2147483647 h 220"/>
                <a:gd name="T102" fmla="*/ 2147483647 w 173"/>
                <a:gd name="T103" fmla="*/ 2147483647 h 220"/>
                <a:gd name="T104" fmla="*/ 2147483647 w 173"/>
                <a:gd name="T105" fmla="*/ 2147483647 h 220"/>
                <a:gd name="T106" fmla="*/ 2147483647 w 173"/>
                <a:gd name="T107" fmla="*/ 2147483647 h 220"/>
                <a:gd name="T108" fmla="*/ 2147483647 w 173"/>
                <a:gd name="T109" fmla="*/ 2147483647 h 220"/>
                <a:gd name="T110" fmla="*/ 2147483647 w 173"/>
                <a:gd name="T111" fmla="*/ 2147483647 h 220"/>
                <a:gd name="T112" fmla="*/ 2147483647 w 173"/>
                <a:gd name="T113" fmla="*/ 2147483647 h 22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73"/>
                <a:gd name="T172" fmla="*/ 0 h 220"/>
                <a:gd name="T173" fmla="*/ 173 w 173"/>
                <a:gd name="T174" fmla="*/ 220 h 22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73" h="220">
                  <a:moveTo>
                    <a:pt x="35" y="0"/>
                  </a:moveTo>
                  <a:lnTo>
                    <a:pt x="38" y="0"/>
                  </a:lnTo>
                  <a:lnTo>
                    <a:pt x="41" y="0"/>
                  </a:lnTo>
                  <a:lnTo>
                    <a:pt x="44" y="0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9"/>
                  </a:lnTo>
                  <a:lnTo>
                    <a:pt x="59" y="12"/>
                  </a:lnTo>
                  <a:lnTo>
                    <a:pt x="59" y="15"/>
                  </a:lnTo>
                  <a:lnTo>
                    <a:pt x="59" y="18"/>
                  </a:lnTo>
                  <a:lnTo>
                    <a:pt x="62" y="18"/>
                  </a:lnTo>
                  <a:lnTo>
                    <a:pt x="62" y="21"/>
                  </a:lnTo>
                  <a:lnTo>
                    <a:pt x="64" y="21"/>
                  </a:lnTo>
                  <a:lnTo>
                    <a:pt x="64" y="24"/>
                  </a:lnTo>
                  <a:lnTo>
                    <a:pt x="67" y="24"/>
                  </a:lnTo>
                  <a:lnTo>
                    <a:pt x="67" y="27"/>
                  </a:lnTo>
                  <a:lnTo>
                    <a:pt x="70" y="27"/>
                  </a:lnTo>
                  <a:lnTo>
                    <a:pt x="70" y="29"/>
                  </a:lnTo>
                  <a:lnTo>
                    <a:pt x="67" y="29"/>
                  </a:lnTo>
                  <a:lnTo>
                    <a:pt x="70" y="29"/>
                  </a:lnTo>
                  <a:lnTo>
                    <a:pt x="70" y="32"/>
                  </a:lnTo>
                  <a:lnTo>
                    <a:pt x="70" y="35"/>
                  </a:lnTo>
                  <a:lnTo>
                    <a:pt x="70" y="38"/>
                  </a:lnTo>
                  <a:lnTo>
                    <a:pt x="67" y="38"/>
                  </a:lnTo>
                  <a:lnTo>
                    <a:pt x="67" y="41"/>
                  </a:lnTo>
                  <a:lnTo>
                    <a:pt x="67" y="44"/>
                  </a:lnTo>
                  <a:lnTo>
                    <a:pt x="70" y="44"/>
                  </a:lnTo>
                  <a:lnTo>
                    <a:pt x="70" y="47"/>
                  </a:lnTo>
                  <a:lnTo>
                    <a:pt x="67" y="50"/>
                  </a:lnTo>
                  <a:lnTo>
                    <a:pt x="70" y="50"/>
                  </a:lnTo>
                  <a:lnTo>
                    <a:pt x="67" y="50"/>
                  </a:lnTo>
                  <a:lnTo>
                    <a:pt x="67" y="53"/>
                  </a:lnTo>
                  <a:lnTo>
                    <a:pt x="70" y="53"/>
                  </a:lnTo>
                  <a:lnTo>
                    <a:pt x="70" y="56"/>
                  </a:lnTo>
                  <a:lnTo>
                    <a:pt x="67" y="56"/>
                  </a:lnTo>
                  <a:lnTo>
                    <a:pt x="67" y="59"/>
                  </a:lnTo>
                  <a:lnTo>
                    <a:pt x="67" y="62"/>
                  </a:lnTo>
                  <a:lnTo>
                    <a:pt x="67" y="65"/>
                  </a:lnTo>
                  <a:lnTo>
                    <a:pt x="70" y="65"/>
                  </a:lnTo>
                  <a:lnTo>
                    <a:pt x="70" y="62"/>
                  </a:lnTo>
                  <a:lnTo>
                    <a:pt x="70" y="65"/>
                  </a:lnTo>
                  <a:lnTo>
                    <a:pt x="73" y="65"/>
                  </a:lnTo>
                  <a:lnTo>
                    <a:pt x="73" y="62"/>
                  </a:lnTo>
                  <a:lnTo>
                    <a:pt x="76" y="62"/>
                  </a:lnTo>
                  <a:lnTo>
                    <a:pt x="76" y="65"/>
                  </a:lnTo>
                  <a:lnTo>
                    <a:pt x="76" y="62"/>
                  </a:lnTo>
                  <a:lnTo>
                    <a:pt x="79" y="62"/>
                  </a:lnTo>
                  <a:lnTo>
                    <a:pt x="79" y="65"/>
                  </a:lnTo>
                  <a:lnTo>
                    <a:pt x="79" y="62"/>
                  </a:lnTo>
                  <a:lnTo>
                    <a:pt x="82" y="62"/>
                  </a:lnTo>
                  <a:lnTo>
                    <a:pt x="85" y="62"/>
                  </a:lnTo>
                  <a:lnTo>
                    <a:pt x="85" y="65"/>
                  </a:lnTo>
                  <a:lnTo>
                    <a:pt x="88" y="65"/>
                  </a:lnTo>
                  <a:lnTo>
                    <a:pt x="91" y="65"/>
                  </a:lnTo>
                  <a:lnTo>
                    <a:pt x="94" y="65"/>
                  </a:lnTo>
                  <a:lnTo>
                    <a:pt x="97" y="65"/>
                  </a:lnTo>
                  <a:lnTo>
                    <a:pt x="100" y="65"/>
                  </a:lnTo>
                  <a:lnTo>
                    <a:pt x="100" y="68"/>
                  </a:lnTo>
                  <a:lnTo>
                    <a:pt x="103" y="68"/>
                  </a:lnTo>
                  <a:lnTo>
                    <a:pt x="103" y="71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8" y="73"/>
                  </a:lnTo>
                  <a:lnTo>
                    <a:pt x="108" y="76"/>
                  </a:lnTo>
                  <a:lnTo>
                    <a:pt x="111" y="76"/>
                  </a:lnTo>
                  <a:lnTo>
                    <a:pt x="111" y="79"/>
                  </a:lnTo>
                  <a:lnTo>
                    <a:pt x="114" y="79"/>
                  </a:lnTo>
                  <a:lnTo>
                    <a:pt x="114" y="82"/>
                  </a:lnTo>
                  <a:lnTo>
                    <a:pt x="117" y="82"/>
                  </a:lnTo>
                  <a:lnTo>
                    <a:pt x="117" y="85"/>
                  </a:lnTo>
                  <a:lnTo>
                    <a:pt x="120" y="85"/>
                  </a:lnTo>
                  <a:lnTo>
                    <a:pt x="120" y="88"/>
                  </a:lnTo>
                  <a:lnTo>
                    <a:pt x="123" y="88"/>
                  </a:lnTo>
                  <a:lnTo>
                    <a:pt x="126" y="88"/>
                  </a:lnTo>
                  <a:lnTo>
                    <a:pt x="126" y="91"/>
                  </a:lnTo>
                  <a:lnTo>
                    <a:pt x="129" y="91"/>
                  </a:lnTo>
                  <a:lnTo>
                    <a:pt x="129" y="94"/>
                  </a:lnTo>
                  <a:lnTo>
                    <a:pt x="132" y="94"/>
                  </a:lnTo>
                  <a:lnTo>
                    <a:pt x="132" y="97"/>
                  </a:lnTo>
                  <a:lnTo>
                    <a:pt x="132" y="100"/>
                  </a:lnTo>
                  <a:lnTo>
                    <a:pt x="135" y="100"/>
                  </a:lnTo>
                  <a:lnTo>
                    <a:pt x="132" y="100"/>
                  </a:lnTo>
                  <a:lnTo>
                    <a:pt x="132" y="103"/>
                  </a:lnTo>
                  <a:lnTo>
                    <a:pt x="135" y="103"/>
                  </a:lnTo>
                  <a:lnTo>
                    <a:pt x="135" y="106"/>
                  </a:lnTo>
                  <a:lnTo>
                    <a:pt x="138" y="106"/>
                  </a:lnTo>
                  <a:lnTo>
                    <a:pt x="138" y="109"/>
                  </a:lnTo>
                  <a:lnTo>
                    <a:pt x="141" y="109"/>
                  </a:lnTo>
                  <a:lnTo>
                    <a:pt x="144" y="112"/>
                  </a:lnTo>
                  <a:lnTo>
                    <a:pt x="147" y="112"/>
                  </a:lnTo>
                  <a:lnTo>
                    <a:pt x="147" y="114"/>
                  </a:lnTo>
                  <a:lnTo>
                    <a:pt x="147" y="117"/>
                  </a:lnTo>
                  <a:lnTo>
                    <a:pt x="150" y="117"/>
                  </a:lnTo>
                  <a:lnTo>
                    <a:pt x="150" y="120"/>
                  </a:lnTo>
                  <a:lnTo>
                    <a:pt x="152" y="120"/>
                  </a:lnTo>
                  <a:lnTo>
                    <a:pt x="152" y="123"/>
                  </a:lnTo>
                  <a:lnTo>
                    <a:pt x="155" y="123"/>
                  </a:lnTo>
                  <a:lnTo>
                    <a:pt x="155" y="126"/>
                  </a:lnTo>
                  <a:lnTo>
                    <a:pt x="155" y="129"/>
                  </a:lnTo>
                  <a:lnTo>
                    <a:pt x="155" y="132"/>
                  </a:lnTo>
                  <a:lnTo>
                    <a:pt x="155" y="135"/>
                  </a:lnTo>
                  <a:lnTo>
                    <a:pt x="155" y="138"/>
                  </a:lnTo>
                  <a:lnTo>
                    <a:pt x="155" y="141"/>
                  </a:lnTo>
                  <a:lnTo>
                    <a:pt x="155" y="147"/>
                  </a:lnTo>
                  <a:lnTo>
                    <a:pt x="155" y="150"/>
                  </a:lnTo>
                  <a:lnTo>
                    <a:pt x="155" y="153"/>
                  </a:lnTo>
                  <a:lnTo>
                    <a:pt x="155" y="156"/>
                  </a:lnTo>
                  <a:lnTo>
                    <a:pt x="155" y="158"/>
                  </a:lnTo>
                  <a:lnTo>
                    <a:pt x="155" y="161"/>
                  </a:lnTo>
                  <a:lnTo>
                    <a:pt x="158" y="161"/>
                  </a:lnTo>
                  <a:lnTo>
                    <a:pt x="158" y="164"/>
                  </a:lnTo>
                  <a:lnTo>
                    <a:pt x="161" y="164"/>
                  </a:lnTo>
                  <a:lnTo>
                    <a:pt x="161" y="167"/>
                  </a:lnTo>
                  <a:lnTo>
                    <a:pt x="164" y="167"/>
                  </a:lnTo>
                  <a:lnTo>
                    <a:pt x="167" y="167"/>
                  </a:lnTo>
                  <a:lnTo>
                    <a:pt x="167" y="170"/>
                  </a:lnTo>
                  <a:lnTo>
                    <a:pt x="167" y="173"/>
                  </a:lnTo>
                  <a:lnTo>
                    <a:pt x="167" y="176"/>
                  </a:lnTo>
                  <a:lnTo>
                    <a:pt x="170" y="176"/>
                  </a:lnTo>
                  <a:lnTo>
                    <a:pt x="170" y="179"/>
                  </a:lnTo>
                  <a:lnTo>
                    <a:pt x="173" y="179"/>
                  </a:lnTo>
                  <a:lnTo>
                    <a:pt x="170" y="179"/>
                  </a:lnTo>
                  <a:lnTo>
                    <a:pt x="167" y="179"/>
                  </a:lnTo>
                  <a:lnTo>
                    <a:pt x="164" y="179"/>
                  </a:lnTo>
                  <a:lnTo>
                    <a:pt x="161" y="179"/>
                  </a:lnTo>
                  <a:lnTo>
                    <a:pt x="158" y="179"/>
                  </a:lnTo>
                  <a:lnTo>
                    <a:pt x="155" y="179"/>
                  </a:lnTo>
                  <a:lnTo>
                    <a:pt x="152" y="179"/>
                  </a:lnTo>
                  <a:lnTo>
                    <a:pt x="150" y="179"/>
                  </a:lnTo>
                  <a:lnTo>
                    <a:pt x="147" y="179"/>
                  </a:lnTo>
                  <a:lnTo>
                    <a:pt x="144" y="179"/>
                  </a:lnTo>
                  <a:lnTo>
                    <a:pt x="144" y="182"/>
                  </a:lnTo>
                  <a:lnTo>
                    <a:pt x="144" y="185"/>
                  </a:lnTo>
                  <a:lnTo>
                    <a:pt x="144" y="188"/>
                  </a:lnTo>
                  <a:lnTo>
                    <a:pt x="144" y="191"/>
                  </a:lnTo>
                  <a:lnTo>
                    <a:pt x="144" y="194"/>
                  </a:lnTo>
                  <a:lnTo>
                    <a:pt x="144" y="197"/>
                  </a:lnTo>
                  <a:lnTo>
                    <a:pt x="144" y="200"/>
                  </a:lnTo>
                  <a:lnTo>
                    <a:pt x="147" y="200"/>
                  </a:lnTo>
                  <a:lnTo>
                    <a:pt x="147" y="202"/>
                  </a:lnTo>
                  <a:lnTo>
                    <a:pt x="147" y="205"/>
                  </a:lnTo>
                  <a:lnTo>
                    <a:pt x="144" y="205"/>
                  </a:lnTo>
                  <a:lnTo>
                    <a:pt x="144" y="202"/>
                  </a:lnTo>
                  <a:lnTo>
                    <a:pt x="141" y="202"/>
                  </a:lnTo>
                  <a:lnTo>
                    <a:pt x="141" y="200"/>
                  </a:lnTo>
                  <a:lnTo>
                    <a:pt x="138" y="200"/>
                  </a:lnTo>
                  <a:lnTo>
                    <a:pt x="138" y="197"/>
                  </a:lnTo>
                  <a:lnTo>
                    <a:pt x="135" y="197"/>
                  </a:lnTo>
                  <a:lnTo>
                    <a:pt x="132" y="197"/>
                  </a:lnTo>
                  <a:lnTo>
                    <a:pt x="129" y="197"/>
                  </a:lnTo>
                  <a:lnTo>
                    <a:pt x="126" y="197"/>
                  </a:lnTo>
                  <a:lnTo>
                    <a:pt x="123" y="197"/>
                  </a:lnTo>
                  <a:lnTo>
                    <a:pt x="123" y="194"/>
                  </a:lnTo>
                  <a:lnTo>
                    <a:pt x="120" y="194"/>
                  </a:lnTo>
                  <a:lnTo>
                    <a:pt x="120" y="191"/>
                  </a:lnTo>
                  <a:lnTo>
                    <a:pt x="117" y="191"/>
                  </a:lnTo>
                  <a:lnTo>
                    <a:pt x="114" y="191"/>
                  </a:lnTo>
                  <a:lnTo>
                    <a:pt x="111" y="191"/>
                  </a:lnTo>
                  <a:lnTo>
                    <a:pt x="108" y="191"/>
                  </a:lnTo>
                  <a:lnTo>
                    <a:pt x="106" y="191"/>
                  </a:lnTo>
                  <a:lnTo>
                    <a:pt x="106" y="194"/>
                  </a:lnTo>
                  <a:lnTo>
                    <a:pt x="106" y="191"/>
                  </a:lnTo>
                  <a:lnTo>
                    <a:pt x="106" y="194"/>
                  </a:lnTo>
                  <a:lnTo>
                    <a:pt x="103" y="194"/>
                  </a:lnTo>
                  <a:lnTo>
                    <a:pt x="100" y="194"/>
                  </a:lnTo>
                  <a:lnTo>
                    <a:pt x="100" y="191"/>
                  </a:lnTo>
                  <a:lnTo>
                    <a:pt x="100" y="194"/>
                  </a:lnTo>
                  <a:lnTo>
                    <a:pt x="97" y="194"/>
                  </a:lnTo>
                  <a:lnTo>
                    <a:pt x="97" y="191"/>
                  </a:lnTo>
                  <a:lnTo>
                    <a:pt x="94" y="191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1" y="200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2" y="202"/>
                  </a:lnTo>
                  <a:lnTo>
                    <a:pt x="79" y="202"/>
                  </a:lnTo>
                  <a:lnTo>
                    <a:pt x="76" y="202"/>
                  </a:lnTo>
                  <a:lnTo>
                    <a:pt x="76" y="200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1"/>
                  </a:lnTo>
                  <a:lnTo>
                    <a:pt x="73" y="194"/>
                  </a:lnTo>
                  <a:lnTo>
                    <a:pt x="70" y="194"/>
                  </a:lnTo>
                  <a:lnTo>
                    <a:pt x="70" y="191"/>
                  </a:lnTo>
                  <a:lnTo>
                    <a:pt x="67" y="191"/>
                  </a:lnTo>
                  <a:lnTo>
                    <a:pt x="67" y="188"/>
                  </a:lnTo>
                  <a:lnTo>
                    <a:pt x="64" y="188"/>
                  </a:lnTo>
                  <a:lnTo>
                    <a:pt x="64" y="185"/>
                  </a:lnTo>
                  <a:lnTo>
                    <a:pt x="64" y="188"/>
                  </a:lnTo>
                  <a:lnTo>
                    <a:pt x="62" y="188"/>
                  </a:lnTo>
                  <a:lnTo>
                    <a:pt x="59" y="188"/>
                  </a:lnTo>
                  <a:lnTo>
                    <a:pt x="59" y="191"/>
                  </a:lnTo>
                  <a:lnTo>
                    <a:pt x="56" y="191"/>
                  </a:lnTo>
                  <a:lnTo>
                    <a:pt x="53" y="191"/>
                  </a:lnTo>
                  <a:lnTo>
                    <a:pt x="50" y="191"/>
                  </a:lnTo>
                  <a:lnTo>
                    <a:pt x="50" y="194"/>
                  </a:lnTo>
                  <a:lnTo>
                    <a:pt x="47" y="194"/>
                  </a:lnTo>
                  <a:lnTo>
                    <a:pt x="44" y="194"/>
                  </a:lnTo>
                  <a:lnTo>
                    <a:pt x="44" y="197"/>
                  </a:lnTo>
                  <a:lnTo>
                    <a:pt x="44" y="200"/>
                  </a:lnTo>
                  <a:lnTo>
                    <a:pt x="44" y="202"/>
                  </a:lnTo>
                  <a:lnTo>
                    <a:pt x="41" y="202"/>
                  </a:lnTo>
                  <a:lnTo>
                    <a:pt x="41" y="205"/>
                  </a:lnTo>
                  <a:lnTo>
                    <a:pt x="41" y="208"/>
                  </a:lnTo>
                  <a:lnTo>
                    <a:pt x="41" y="211"/>
                  </a:lnTo>
                  <a:lnTo>
                    <a:pt x="41" y="214"/>
                  </a:lnTo>
                  <a:lnTo>
                    <a:pt x="41" y="217"/>
                  </a:lnTo>
                  <a:lnTo>
                    <a:pt x="38" y="217"/>
                  </a:lnTo>
                  <a:lnTo>
                    <a:pt x="35" y="217"/>
                  </a:lnTo>
                  <a:lnTo>
                    <a:pt x="32" y="217"/>
                  </a:lnTo>
                  <a:lnTo>
                    <a:pt x="29" y="217"/>
                  </a:lnTo>
                  <a:lnTo>
                    <a:pt x="26" y="217"/>
                  </a:lnTo>
                  <a:lnTo>
                    <a:pt x="26" y="220"/>
                  </a:lnTo>
                  <a:lnTo>
                    <a:pt x="23" y="220"/>
                  </a:lnTo>
                  <a:lnTo>
                    <a:pt x="23" y="217"/>
                  </a:lnTo>
                  <a:lnTo>
                    <a:pt x="23" y="214"/>
                  </a:lnTo>
                  <a:lnTo>
                    <a:pt x="20" y="214"/>
                  </a:lnTo>
                  <a:lnTo>
                    <a:pt x="20" y="211"/>
                  </a:lnTo>
                  <a:lnTo>
                    <a:pt x="18" y="211"/>
                  </a:lnTo>
                  <a:lnTo>
                    <a:pt x="18" y="208"/>
                  </a:lnTo>
                  <a:lnTo>
                    <a:pt x="18" y="205"/>
                  </a:lnTo>
                  <a:lnTo>
                    <a:pt x="15" y="205"/>
                  </a:lnTo>
                  <a:lnTo>
                    <a:pt x="15" y="202"/>
                  </a:lnTo>
                  <a:lnTo>
                    <a:pt x="15" y="200"/>
                  </a:lnTo>
                  <a:lnTo>
                    <a:pt x="15" y="197"/>
                  </a:lnTo>
                  <a:lnTo>
                    <a:pt x="12" y="197"/>
                  </a:lnTo>
                  <a:lnTo>
                    <a:pt x="12" y="194"/>
                  </a:lnTo>
                  <a:lnTo>
                    <a:pt x="12" y="191"/>
                  </a:lnTo>
                  <a:lnTo>
                    <a:pt x="15" y="191"/>
                  </a:lnTo>
                  <a:lnTo>
                    <a:pt x="18" y="188"/>
                  </a:lnTo>
                  <a:lnTo>
                    <a:pt x="18" y="185"/>
                  </a:lnTo>
                  <a:lnTo>
                    <a:pt x="15" y="185"/>
                  </a:lnTo>
                  <a:lnTo>
                    <a:pt x="15" y="182"/>
                  </a:lnTo>
                  <a:lnTo>
                    <a:pt x="12" y="182"/>
                  </a:lnTo>
                  <a:lnTo>
                    <a:pt x="9" y="182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6" y="173"/>
                  </a:lnTo>
                  <a:lnTo>
                    <a:pt x="3" y="173"/>
                  </a:lnTo>
                  <a:lnTo>
                    <a:pt x="3" y="170"/>
                  </a:lnTo>
                  <a:lnTo>
                    <a:pt x="3" y="167"/>
                  </a:lnTo>
                  <a:lnTo>
                    <a:pt x="0" y="167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3" y="158"/>
                  </a:lnTo>
                  <a:lnTo>
                    <a:pt x="0" y="158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3" y="147"/>
                  </a:lnTo>
                  <a:lnTo>
                    <a:pt x="3" y="144"/>
                  </a:lnTo>
                  <a:lnTo>
                    <a:pt x="3" y="141"/>
                  </a:lnTo>
                  <a:lnTo>
                    <a:pt x="6" y="141"/>
                  </a:lnTo>
                  <a:lnTo>
                    <a:pt x="6" y="144"/>
                  </a:lnTo>
                  <a:lnTo>
                    <a:pt x="6" y="147"/>
                  </a:lnTo>
                  <a:lnTo>
                    <a:pt x="9" y="147"/>
                  </a:lnTo>
                  <a:lnTo>
                    <a:pt x="9" y="144"/>
                  </a:lnTo>
                  <a:lnTo>
                    <a:pt x="9" y="141"/>
                  </a:lnTo>
                  <a:lnTo>
                    <a:pt x="12" y="141"/>
                  </a:lnTo>
                  <a:lnTo>
                    <a:pt x="12" y="138"/>
                  </a:lnTo>
                  <a:lnTo>
                    <a:pt x="12" y="135"/>
                  </a:lnTo>
                  <a:lnTo>
                    <a:pt x="12" y="132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2" y="123"/>
                  </a:lnTo>
                  <a:lnTo>
                    <a:pt x="15" y="123"/>
                  </a:lnTo>
                  <a:lnTo>
                    <a:pt x="15" y="120"/>
                  </a:lnTo>
                  <a:lnTo>
                    <a:pt x="15" y="117"/>
                  </a:lnTo>
                  <a:lnTo>
                    <a:pt x="15" y="114"/>
                  </a:lnTo>
                  <a:lnTo>
                    <a:pt x="15" y="112"/>
                  </a:lnTo>
                  <a:lnTo>
                    <a:pt x="18" y="112"/>
                  </a:lnTo>
                  <a:lnTo>
                    <a:pt x="18" y="109"/>
                  </a:lnTo>
                  <a:lnTo>
                    <a:pt x="18" y="106"/>
                  </a:lnTo>
                  <a:lnTo>
                    <a:pt x="20" y="106"/>
                  </a:lnTo>
                  <a:lnTo>
                    <a:pt x="18" y="106"/>
                  </a:lnTo>
                  <a:lnTo>
                    <a:pt x="18" y="103"/>
                  </a:lnTo>
                  <a:lnTo>
                    <a:pt x="20" y="103"/>
                  </a:lnTo>
                  <a:lnTo>
                    <a:pt x="20" y="106"/>
                  </a:lnTo>
                  <a:lnTo>
                    <a:pt x="23" y="106"/>
                  </a:lnTo>
                  <a:lnTo>
                    <a:pt x="26" y="106"/>
                  </a:lnTo>
                  <a:lnTo>
                    <a:pt x="26" y="103"/>
                  </a:lnTo>
                  <a:lnTo>
                    <a:pt x="26" y="100"/>
                  </a:lnTo>
                  <a:lnTo>
                    <a:pt x="29" y="100"/>
                  </a:lnTo>
                  <a:lnTo>
                    <a:pt x="29" y="97"/>
                  </a:lnTo>
                  <a:lnTo>
                    <a:pt x="29" y="94"/>
                  </a:lnTo>
                  <a:lnTo>
                    <a:pt x="32" y="94"/>
                  </a:lnTo>
                  <a:lnTo>
                    <a:pt x="32" y="91"/>
                  </a:lnTo>
                  <a:lnTo>
                    <a:pt x="29" y="91"/>
                  </a:lnTo>
                  <a:lnTo>
                    <a:pt x="26" y="91"/>
                  </a:lnTo>
                  <a:lnTo>
                    <a:pt x="26" y="88"/>
                  </a:lnTo>
                  <a:lnTo>
                    <a:pt x="23" y="88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9" y="82"/>
                  </a:lnTo>
                  <a:lnTo>
                    <a:pt x="29" y="79"/>
                  </a:lnTo>
                  <a:lnTo>
                    <a:pt x="26" y="79"/>
                  </a:lnTo>
                  <a:lnTo>
                    <a:pt x="29" y="79"/>
                  </a:lnTo>
                  <a:lnTo>
                    <a:pt x="29" y="76"/>
                  </a:lnTo>
                  <a:lnTo>
                    <a:pt x="26" y="76"/>
                  </a:lnTo>
                  <a:lnTo>
                    <a:pt x="26" y="73"/>
                  </a:lnTo>
                  <a:lnTo>
                    <a:pt x="26" y="71"/>
                  </a:lnTo>
                  <a:lnTo>
                    <a:pt x="26" y="68"/>
                  </a:lnTo>
                  <a:lnTo>
                    <a:pt x="26" y="65"/>
                  </a:lnTo>
                  <a:lnTo>
                    <a:pt x="23" y="65"/>
                  </a:lnTo>
                  <a:lnTo>
                    <a:pt x="26" y="65"/>
                  </a:lnTo>
                  <a:lnTo>
                    <a:pt x="26" y="62"/>
                  </a:lnTo>
                  <a:lnTo>
                    <a:pt x="23" y="62"/>
                  </a:lnTo>
                  <a:lnTo>
                    <a:pt x="23" y="59"/>
                  </a:lnTo>
                  <a:lnTo>
                    <a:pt x="23" y="56"/>
                  </a:lnTo>
                  <a:lnTo>
                    <a:pt x="23" y="53"/>
                  </a:lnTo>
                  <a:lnTo>
                    <a:pt x="20" y="53"/>
                  </a:lnTo>
                  <a:lnTo>
                    <a:pt x="20" y="50"/>
                  </a:lnTo>
                  <a:lnTo>
                    <a:pt x="23" y="50"/>
                  </a:lnTo>
                  <a:lnTo>
                    <a:pt x="23" y="47"/>
                  </a:lnTo>
                  <a:lnTo>
                    <a:pt x="23" y="44"/>
                  </a:lnTo>
                  <a:lnTo>
                    <a:pt x="23" y="41"/>
                  </a:lnTo>
                  <a:lnTo>
                    <a:pt x="26" y="41"/>
                  </a:lnTo>
                  <a:lnTo>
                    <a:pt x="26" y="38"/>
                  </a:lnTo>
                  <a:lnTo>
                    <a:pt x="29" y="38"/>
                  </a:lnTo>
                  <a:lnTo>
                    <a:pt x="32" y="41"/>
                  </a:lnTo>
                  <a:lnTo>
                    <a:pt x="32" y="38"/>
                  </a:lnTo>
                  <a:lnTo>
                    <a:pt x="32" y="35"/>
                  </a:lnTo>
                  <a:lnTo>
                    <a:pt x="32" y="32"/>
                  </a:lnTo>
                  <a:lnTo>
                    <a:pt x="32" y="29"/>
                  </a:lnTo>
                  <a:lnTo>
                    <a:pt x="32" y="27"/>
                  </a:lnTo>
                  <a:lnTo>
                    <a:pt x="32" y="24"/>
                  </a:lnTo>
                  <a:lnTo>
                    <a:pt x="35" y="24"/>
                  </a:lnTo>
                  <a:lnTo>
                    <a:pt x="35" y="21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2" y="15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5" y="9"/>
                  </a:lnTo>
                  <a:lnTo>
                    <a:pt x="35" y="6"/>
                  </a:lnTo>
                  <a:lnTo>
                    <a:pt x="35" y="3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283463" y="2603983"/>
              <a:ext cx="381740" cy="506235"/>
            </a:xfrm>
            <a:custGeom>
              <a:avLst/>
              <a:gdLst>
                <a:gd name="T0" fmla="*/ 2147483647 w 176"/>
                <a:gd name="T1" fmla="*/ 2147483647 h 287"/>
                <a:gd name="T2" fmla="*/ 2147483647 w 176"/>
                <a:gd name="T3" fmla="*/ 2147483647 h 287"/>
                <a:gd name="T4" fmla="*/ 2147483647 w 176"/>
                <a:gd name="T5" fmla="*/ 2147483647 h 287"/>
                <a:gd name="T6" fmla="*/ 2147483647 w 176"/>
                <a:gd name="T7" fmla="*/ 2147483647 h 287"/>
                <a:gd name="T8" fmla="*/ 2147483647 w 176"/>
                <a:gd name="T9" fmla="*/ 0 h 287"/>
                <a:gd name="T10" fmla="*/ 2147483647 w 176"/>
                <a:gd name="T11" fmla="*/ 2147483647 h 287"/>
                <a:gd name="T12" fmla="*/ 2147483647 w 176"/>
                <a:gd name="T13" fmla="*/ 2147483647 h 287"/>
                <a:gd name="T14" fmla="*/ 2147483647 w 176"/>
                <a:gd name="T15" fmla="*/ 2147483647 h 287"/>
                <a:gd name="T16" fmla="*/ 2147483647 w 176"/>
                <a:gd name="T17" fmla="*/ 2147483647 h 287"/>
                <a:gd name="T18" fmla="*/ 2147483647 w 176"/>
                <a:gd name="T19" fmla="*/ 2147483647 h 287"/>
                <a:gd name="T20" fmla="*/ 2147483647 w 176"/>
                <a:gd name="T21" fmla="*/ 2147483647 h 287"/>
                <a:gd name="T22" fmla="*/ 2147483647 w 176"/>
                <a:gd name="T23" fmla="*/ 2147483647 h 287"/>
                <a:gd name="T24" fmla="*/ 2147483647 w 176"/>
                <a:gd name="T25" fmla="*/ 2147483647 h 287"/>
                <a:gd name="T26" fmla="*/ 2147483647 w 176"/>
                <a:gd name="T27" fmla="*/ 2147483647 h 287"/>
                <a:gd name="T28" fmla="*/ 2147483647 w 176"/>
                <a:gd name="T29" fmla="*/ 2147483647 h 287"/>
                <a:gd name="T30" fmla="*/ 2147483647 w 176"/>
                <a:gd name="T31" fmla="*/ 2147483647 h 287"/>
                <a:gd name="T32" fmla="*/ 2147483647 w 176"/>
                <a:gd name="T33" fmla="*/ 2147483647 h 287"/>
                <a:gd name="T34" fmla="*/ 2147483647 w 176"/>
                <a:gd name="T35" fmla="*/ 2147483647 h 287"/>
                <a:gd name="T36" fmla="*/ 2147483647 w 176"/>
                <a:gd name="T37" fmla="*/ 2147483647 h 287"/>
                <a:gd name="T38" fmla="*/ 2147483647 w 176"/>
                <a:gd name="T39" fmla="*/ 2147483647 h 287"/>
                <a:gd name="T40" fmla="*/ 2147483647 w 176"/>
                <a:gd name="T41" fmla="*/ 2147483647 h 287"/>
                <a:gd name="T42" fmla="*/ 2147483647 w 176"/>
                <a:gd name="T43" fmla="*/ 2147483647 h 287"/>
                <a:gd name="T44" fmla="*/ 2147483647 w 176"/>
                <a:gd name="T45" fmla="*/ 2147483647 h 287"/>
                <a:gd name="T46" fmla="*/ 2147483647 w 176"/>
                <a:gd name="T47" fmla="*/ 2147483647 h 287"/>
                <a:gd name="T48" fmla="*/ 2147483647 w 176"/>
                <a:gd name="T49" fmla="*/ 2147483647 h 287"/>
                <a:gd name="T50" fmla="*/ 2147483647 w 176"/>
                <a:gd name="T51" fmla="*/ 2147483647 h 287"/>
                <a:gd name="T52" fmla="*/ 2147483647 w 176"/>
                <a:gd name="T53" fmla="*/ 2147483647 h 287"/>
                <a:gd name="T54" fmla="*/ 2147483647 w 176"/>
                <a:gd name="T55" fmla="*/ 2147483647 h 287"/>
                <a:gd name="T56" fmla="*/ 2147483647 w 176"/>
                <a:gd name="T57" fmla="*/ 2147483647 h 287"/>
                <a:gd name="T58" fmla="*/ 2147483647 w 176"/>
                <a:gd name="T59" fmla="*/ 2147483647 h 287"/>
                <a:gd name="T60" fmla="*/ 2147483647 w 176"/>
                <a:gd name="T61" fmla="*/ 2147483647 h 287"/>
                <a:gd name="T62" fmla="*/ 2147483647 w 176"/>
                <a:gd name="T63" fmla="*/ 2147483647 h 287"/>
                <a:gd name="T64" fmla="*/ 2147483647 w 176"/>
                <a:gd name="T65" fmla="*/ 2147483647 h 287"/>
                <a:gd name="T66" fmla="*/ 2147483647 w 176"/>
                <a:gd name="T67" fmla="*/ 2147483647 h 287"/>
                <a:gd name="T68" fmla="*/ 2147483647 w 176"/>
                <a:gd name="T69" fmla="*/ 2147483647 h 287"/>
                <a:gd name="T70" fmla="*/ 2147483647 w 176"/>
                <a:gd name="T71" fmla="*/ 2147483647 h 287"/>
                <a:gd name="T72" fmla="*/ 2147483647 w 176"/>
                <a:gd name="T73" fmla="*/ 2147483647 h 287"/>
                <a:gd name="T74" fmla="*/ 2147483647 w 176"/>
                <a:gd name="T75" fmla="*/ 2147483647 h 287"/>
                <a:gd name="T76" fmla="*/ 2147483647 w 176"/>
                <a:gd name="T77" fmla="*/ 2147483647 h 287"/>
                <a:gd name="T78" fmla="*/ 2147483647 w 176"/>
                <a:gd name="T79" fmla="*/ 2147483647 h 287"/>
                <a:gd name="T80" fmla="*/ 2147483647 w 176"/>
                <a:gd name="T81" fmla="*/ 2147483647 h 287"/>
                <a:gd name="T82" fmla="*/ 2147483647 w 176"/>
                <a:gd name="T83" fmla="*/ 2147483647 h 287"/>
                <a:gd name="T84" fmla="*/ 2147483647 w 176"/>
                <a:gd name="T85" fmla="*/ 2147483647 h 287"/>
                <a:gd name="T86" fmla="*/ 2147483647 w 176"/>
                <a:gd name="T87" fmla="*/ 2147483647 h 287"/>
                <a:gd name="T88" fmla="*/ 2147483647 w 176"/>
                <a:gd name="T89" fmla="*/ 2147483647 h 287"/>
                <a:gd name="T90" fmla="*/ 2147483647 w 176"/>
                <a:gd name="T91" fmla="*/ 2147483647 h 287"/>
                <a:gd name="T92" fmla="*/ 2147483647 w 176"/>
                <a:gd name="T93" fmla="*/ 2147483647 h 287"/>
                <a:gd name="T94" fmla="*/ 2147483647 w 176"/>
                <a:gd name="T95" fmla="*/ 2147483647 h 287"/>
                <a:gd name="T96" fmla="*/ 2147483647 w 176"/>
                <a:gd name="T97" fmla="*/ 2147483647 h 287"/>
                <a:gd name="T98" fmla="*/ 2147483647 w 176"/>
                <a:gd name="T99" fmla="*/ 2147483647 h 287"/>
                <a:gd name="T100" fmla="*/ 2147483647 w 176"/>
                <a:gd name="T101" fmla="*/ 2147483647 h 287"/>
                <a:gd name="T102" fmla="*/ 2147483647 w 176"/>
                <a:gd name="T103" fmla="*/ 2147483647 h 287"/>
                <a:gd name="T104" fmla="*/ 2147483647 w 176"/>
                <a:gd name="T105" fmla="*/ 2147483647 h 287"/>
                <a:gd name="T106" fmla="*/ 0 w 176"/>
                <a:gd name="T107" fmla="*/ 2147483647 h 287"/>
                <a:gd name="T108" fmla="*/ 0 w 176"/>
                <a:gd name="T109" fmla="*/ 2147483647 h 287"/>
                <a:gd name="T110" fmla="*/ 0 w 176"/>
                <a:gd name="T111" fmla="*/ 2147483647 h 287"/>
                <a:gd name="T112" fmla="*/ 2147483647 w 176"/>
                <a:gd name="T113" fmla="*/ 2147483647 h 287"/>
                <a:gd name="T114" fmla="*/ 2147483647 w 176"/>
                <a:gd name="T115" fmla="*/ 2147483647 h 28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6"/>
                <a:gd name="T175" fmla="*/ 0 h 287"/>
                <a:gd name="T176" fmla="*/ 176 w 176"/>
                <a:gd name="T177" fmla="*/ 287 h 28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6" h="287">
                  <a:moveTo>
                    <a:pt x="18" y="32"/>
                  </a:moveTo>
                  <a:lnTo>
                    <a:pt x="21" y="32"/>
                  </a:lnTo>
                  <a:lnTo>
                    <a:pt x="24" y="29"/>
                  </a:lnTo>
                  <a:lnTo>
                    <a:pt x="29" y="29"/>
                  </a:lnTo>
                  <a:lnTo>
                    <a:pt x="32" y="26"/>
                  </a:lnTo>
                  <a:lnTo>
                    <a:pt x="35" y="26"/>
                  </a:lnTo>
                  <a:lnTo>
                    <a:pt x="35" y="23"/>
                  </a:lnTo>
                  <a:lnTo>
                    <a:pt x="38" y="23"/>
                  </a:lnTo>
                  <a:lnTo>
                    <a:pt x="38" y="20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8" y="9"/>
                  </a:lnTo>
                  <a:lnTo>
                    <a:pt x="38" y="6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3" y="3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8" y="3"/>
                  </a:lnTo>
                  <a:lnTo>
                    <a:pt x="91" y="6"/>
                  </a:lnTo>
                  <a:lnTo>
                    <a:pt x="91" y="9"/>
                  </a:lnTo>
                  <a:lnTo>
                    <a:pt x="94" y="9"/>
                  </a:lnTo>
                  <a:lnTo>
                    <a:pt x="97" y="9"/>
                  </a:lnTo>
                  <a:lnTo>
                    <a:pt x="100" y="9"/>
                  </a:lnTo>
                  <a:lnTo>
                    <a:pt x="103" y="9"/>
                  </a:lnTo>
                  <a:lnTo>
                    <a:pt x="106" y="9"/>
                  </a:lnTo>
                  <a:lnTo>
                    <a:pt x="103" y="12"/>
                  </a:lnTo>
                  <a:lnTo>
                    <a:pt x="106" y="12"/>
                  </a:lnTo>
                  <a:lnTo>
                    <a:pt x="106" y="15"/>
                  </a:lnTo>
                  <a:lnTo>
                    <a:pt x="109" y="15"/>
                  </a:lnTo>
                  <a:lnTo>
                    <a:pt x="112" y="15"/>
                  </a:lnTo>
                  <a:lnTo>
                    <a:pt x="114" y="15"/>
                  </a:lnTo>
                  <a:lnTo>
                    <a:pt x="117" y="15"/>
                  </a:lnTo>
                  <a:lnTo>
                    <a:pt x="120" y="17"/>
                  </a:lnTo>
                  <a:lnTo>
                    <a:pt x="123" y="17"/>
                  </a:lnTo>
                  <a:lnTo>
                    <a:pt x="129" y="17"/>
                  </a:lnTo>
                  <a:lnTo>
                    <a:pt x="132" y="17"/>
                  </a:lnTo>
                  <a:lnTo>
                    <a:pt x="135" y="17"/>
                  </a:lnTo>
                  <a:lnTo>
                    <a:pt x="135" y="20"/>
                  </a:lnTo>
                  <a:lnTo>
                    <a:pt x="135" y="23"/>
                  </a:lnTo>
                  <a:lnTo>
                    <a:pt x="138" y="23"/>
                  </a:lnTo>
                  <a:lnTo>
                    <a:pt x="138" y="26"/>
                  </a:lnTo>
                  <a:lnTo>
                    <a:pt x="141" y="26"/>
                  </a:lnTo>
                  <a:lnTo>
                    <a:pt x="141" y="29"/>
                  </a:lnTo>
                  <a:lnTo>
                    <a:pt x="144" y="29"/>
                  </a:lnTo>
                  <a:lnTo>
                    <a:pt x="144" y="32"/>
                  </a:lnTo>
                  <a:lnTo>
                    <a:pt x="147" y="32"/>
                  </a:lnTo>
                  <a:lnTo>
                    <a:pt x="144" y="32"/>
                  </a:lnTo>
                  <a:lnTo>
                    <a:pt x="144" y="35"/>
                  </a:lnTo>
                  <a:lnTo>
                    <a:pt x="144" y="38"/>
                  </a:lnTo>
                  <a:lnTo>
                    <a:pt x="144" y="41"/>
                  </a:lnTo>
                  <a:lnTo>
                    <a:pt x="144" y="44"/>
                  </a:lnTo>
                  <a:lnTo>
                    <a:pt x="147" y="44"/>
                  </a:lnTo>
                  <a:lnTo>
                    <a:pt x="150" y="44"/>
                  </a:lnTo>
                  <a:lnTo>
                    <a:pt x="153" y="44"/>
                  </a:lnTo>
                  <a:lnTo>
                    <a:pt x="156" y="44"/>
                  </a:lnTo>
                  <a:lnTo>
                    <a:pt x="159" y="44"/>
                  </a:lnTo>
                  <a:lnTo>
                    <a:pt x="161" y="47"/>
                  </a:lnTo>
                  <a:lnTo>
                    <a:pt x="164" y="50"/>
                  </a:lnTo>
                  <a:lnTo>
                    <a:pt x="164" y="53"/>
                  </a:lnTo>
                  <a:lnTo>
                    <a:pt x="164" y="56"/>
                  </a:lnTo>
                  <a:lnTo>
                    <a:pt x="167" y="58"/>
                  </a:lnTo>
                  <a:lnTo>
                    <a:pt x="170" y="58"/>
                  </a:lnTo>
                  <a:lnTo>
                    <a:pt x="170" y="61"/>
                  </a:lnTo>
                  <a:lnTo>
                    <a:pt x="173" y="64"/>
                  </a:lnTo>
                  <a:lnTo>
                    <a:pt x="176" y="64"/>
                  </a:lnTo>
                  <a:lnTo>
                    <a:pt x="176" y="67"/>
                  </a:lnTo>
                  <a:lnTo>
                    <a:pt x="176" y="70"/>
                  </a:lnTo>
                  <a:lnTo>
                    <a:pt x="176" y="73"/>
                  </a:lnTo>
                  <a:lnTo>
                    <a:pt x="173" y="76"/>
                  </a:lnTo>
                  <a:lnTo>
                    <a:pt x="173" y="79"/>
                  </a:lnTo>
                  <a:lnTo>
                    <a:pt x="170" y="82"/>
                  </a:lnTo>
                  <a:lnTo>
                    <a:pt x="170" y="85"/>
                  </a:lnTo>
                  <a:lnTo>
                    <a:pt x="170" y="91"/>
                  </a:lnTo>
                  <a:lnTo>
                    <a:pt x="167" y="94"/>
                  </a:lnTo>
                  <a:lnTo>
                    <a:pt x="167" y="97"/>
                  </a:lnTo>
                  <a:lnTo>
                    <a:pt x="167" y="100"/>
                  </a:lnTo>
                  <a:lnTo>
                    <a:pt x="164" y="100"/>
                  </a:lnTo>
                  <a:lnTo>
                    <a:pt x="164" y="102"/>
                  </a:lnTo>
                  <a:lnTo>
                    <a:pt x="164" y="108"/>
                  </a:lnTo>
                  <a:lnTo>
                    <a:pt x="161" y="108"/>
                  </a:lnTo>
                  <a:lnTo>
                    <a:pt x="161" y="111"/>
                  </a:lnTo>
                  <a:lnTo>
                    <a:pt x="159" y="114"/>
                  </a:lnTo>
                  <a:lnTo>
                    <a:pt x="156" y="117"/>
                  </a:lnTo>
                  <a:lnTo>
                    <a:pt x="159" y="117"/>
                  </a:lnTo>
                  <a:lnTo>
                    <a:pt x="159" y="120"/>
                  </a:lnTo>
                  <a:lnTo>
                    <a:pt x="159" y="123"/>
                  </a:lnTo>
                  <a:lnTo>
                    <a:pt x="156" y="123"/>
                  </a:lnTo>
                  <a:lnTo>
                    <a:pt x="156" y="126"/>
                  </a:lnTo>
                  <a:lnTo>
                    <a:pt x="159" y="126"/>
                  </a:lnTo>
                  <a:lnTo>
                    <a:pt x="159" y="129"/>
                  </a:lnTo>
                  <a:lnTo>
                    <a:pt x="159" y="132"/>
                  </a:lnTo>
                  <a:lnTo>
                    <a:pt x="159" y="135"/>
                  </a:lnTo>
                  <a:lnTo>
                    <a:pt x="159" y="138"/>
                  </a:lnTo>
                  <a:lnTo>
                    <a:pt x="159" y="141"/>
                  </a:lnTo>
                  <a:lnTo>
                    <a:pt x="161" y="144"/>
                  </a:lnTo>
                  <a:lnTo>
                    <a:pt x="164" y="144"/>
                  </a:lnTo>
                  <a:lnTo>
                    <a:pt x="164" y="146"/>
                  </a:lnTo>
                  <a:lnTo>
                    <a:pt x="167" y="149"/>
                  </a:lnTo>
                  <a:lnTo>
                    <a:pt x="167" y="152"/>
                  </a:lnTo>
                  <a:lnTo>
                    <a:pt x="167" y="155"/>
                  </a:lnTo>
                  <a:lnTo>
                    <a:pt x="170" y="155"/>
                  </a:lnTo>
                  <a:lnTo>
                    <a:pt x="170" y="158"/>
                  </a:lnTo>
                  <a:lnTo>
                    <a:pt x="170" y="161"/>
                  </a:lnTo>
                  <a:lnTo>
                    <a:pt x="170" y="164"/>
                  </a:lnTo>
                  <a:lnTo>
                    <a:pt x="167" y="167"/>
                  </a:lnTo>
                  <a:lnTo>
                    <a:pt x="170" y="167"/>
                  </a:lnTo>
                  <a:lnTo>
                    <a:pt x="170" y="170"/>
                  </a:lnTo>
                  <a:lnTo>
                    <a:pt x="173" y="170"/>
                  </a:lnTo>
                  <a:lnTo>
                    <a:pt x="173" y="173"/>
                  </a:lnTo>
                  <a:lnTo>
                    <a:pt x="176" y="173"/>
                  </a:lnTo>
                  <a:lnTo>
                    <a:pt x="176" y="176"/>
                  </a:lnTo>
                  <a:lnTo>
                    <a:pt x="173" y="176"/>
                  </a:lnTo>
                  <a:lnTo>
                    <a:pt x="173" y="179"/>
                  </a:lnTo>
                  <a:lnTo>
                    <a:pt x="176" y="179"/>
                  </a:lnTo>
                  <a:lnTo>
                    <a:pt x="176" y="182"/>
                  </a:lnTo>
                  <a:lnTo>
                    <a:pt x="173" y="182"/>
                  </a:lnTo>
                  <a:lnTo>
                    <a:pt x="173" y="185"/>
                  </a:lnTo>
                  <a:lnTo>
                    <a:pt x="173" y="188"/>
                  </a:lnTo>
                  <a:lnTo>
                    <a:pt x="170" y="188"/>
                  </a:lnTo>
                  <a:lnTo>
                    <a:pt x="170" y="190"/>
                  </a:lnTo>
                  <a:lnTo>
                    <a:pt x="167" y="190"/>
                  </a:lnTo>
                  <a:lnTo>
                    <a:pt x="167" y="193"/>
                  </a:lnTo>
                  <a:lnTo>
                    <a:pt x="164" y="196"/>
                  </a:lnTo>
                  <a:lnTo>
                    <a:pt x="161" y="199"/>
                  </a:lnTo>
                  <a:lnTo>
                    <a:pt x="159" y="202"/>
                  </a:lnTo>
                  <a:lnTo>
                    <a:pt x="159" y="205"/>
                  </a:lnTo>
                  <a:lnTo>
                    <a:pt x="159" y="208"/>
                  </a:lnTo>
                  <a:lnTo>
                    <a:pt x="156" y="211"/>
                  </a:lnTo>
                  <a:lnTo>
                    <a:pt x="153" y="214"/>
                  </a:lnTo>
                  <a:lnTo>
                    <a:pt x="153" y="217"/>
                  </a:lnTo>
                  <a:lnTo>
                    <a:pt x="150" y="217"/>
                  </a:lnTo>
                  <a:lnTo>
                    <a:pt x="150" y="220"/>
                  </a:lnTo>
                  <a:lnTo>
                    <a:pt x="147" y="223"/>
                  </a:lnTo>
                  <a:lnTo>
                    <a:pt x="144" y="226"/>
                  </a:lnTo>
                  <a:lnTo>
                    <a:pt x="144" y="229"/>
                  </a:lnTo>
                  <a:lnTo>
                    <a:pt x="141" y="232"/>
                  </a:lnTo>
                  <a:lnTo>
                    <a:pt x="138" y="234"/>
                  </a:lnTo>
                  <a:lnTo>
                    <a:pt x="135" y="237"/>
                  </a:lnTo>
                  <a:lnTo>
                    <a:pt x="135" y="240"/>
                  </a:lnTo>
                  <a:lnTo>
                    <a:pt x="132" y="243"/>
                  </a:lnTo>
                  <a:lnTo>
                    <a:pt x="132" y="246"/>
                  </a:lnTo>
                  <a:lnTo>
                    <a:pt x="129" y="249"/>
                  </a:lnTo>
                  <a:lnTo>
                    <a:pt x="126" y="252"/>
                  </a:lnTo>
                  <a:lnTo>
                    <a:pt x="126" y="255"/>
                  </a:lnTo>
                  <a:lnTo>
                    <a:pt x="123" y="255"/>
                  </a:lnTo>
                  <a:lnTo>
                    <a:pt x="120" y="255"/>
                  </a:lnTo>
                  <a:lnTo>
                    <a:pt x="117" y="255"/>
                  </a:lnTo>
                  <a:lnTo>
                    <a:pt x="114" y="255"/>
                  </a:lnTo>
                  <a:lnTo>
                    <a:pt x="112" y="255"/>
                  </a:lnTo>
                  <a:lnTo>
                    <a:pt x="109" y="255"/>
                  </a:lnTo>
                  <a:lnTo>
                    <a:pt x="106" y="255"/>
                  </a:lnTo>
                  <a:lnTo>
                    <a:pt x="103" y="255"/>
                  </a:lnTo>
                  <a:lnTo>
                    <a:pt x="103" y="258"/>
                  </a:lnTo>
                  <a:lnTo>
                    <a:pt x="103" y="261"/>
                  </a:lnTo>
                  <a:lnTo>
                    <a:pt x="103" y="267"/>
                  </a:lnTo>
                  <a:lnTo>
                    <a:pt x="103" y="270"/>
                  </a:lnTo>
                  <a:lnTo>
                    <a:pt x="103" y="273"/>
                  </a:lnTo>
                  <a:lnTo>
                    <a:pt x="103" y="275"/>
                  </a:lnTo>
                  <a:lnTo>
                    <a:pt x="103" y="278"/>
                  </a:lnTo>
                  <a:lnTo>
                    <a:pt x="103" y="281"/>
                  </a:lnTo>
                  <a:lnTo>
                    <a:pt x="103" y="284"/>
                  </a:lnTo>
                  <a:lnTo>
                    <a:pt x="103" y="287"/>
                  </a:lnTo>
                  <a:lnTo>
                    <a:pt x="97" y="287"/>
                  </a:lnTo>
                  <a:lnTo>
                    <a:pt x="94" y="287"/>
                  </a:lnTo>
                  <a:lnTo>
                    <a:pt x="91" y="287"/>
                  </a:lnTo>
                  <a:lnTo>
                    <a:pt x="88" y="287"/>
                  </a:lnTo>
                  <a:lnTo>
                    <a:pt x="85" y="287"/>
                  </a:lnTo>
                  <a:lnTo>
                    <a:pt x="82" y="284"/>
                  </a:lnTo>
                  <a:lnTo>
                    <a:pt x="79" y="284"/>
                  </a:lnTo>
                  <a:lnTo>
                    <a:pt x="76" y="284"/>
                  </a:lnTo>
                  <a:lnTo>
                    <a:pt x="73" y="284"/>
                  </a:lnTo>
                  <a:lnTo>
                    <a:pt x="70" y="284"/>
                  </a:lnTo>
                  <a:lnTo>
                    <a:pt x="68" y="284"/>
                  </a:lnTo>
                  <a:lnTo>
                    <a:pt x="65" y="284"/>
                  </a:lnTo>
                  <a:lnTo>
                    <a:pt x="62" y="284"/>
                  </a:lnTo>
                  <a:lnTo>
                    <a:pt x="59" y="284"/>
                  </a:lnTo>
                  <a:lnTo>
                    <a:pt x="56" y="284"/>
                  </a:lnTo>
                  <a:lnTo>
                    <a:pt x="53" y="284"/>
                  </a:lnTo>
                  <a:lnTo>
                    <a:pt x="50" y="284"/>
                  </a:lnTo>
                  <a:lnTo>
                    <a:pt x="47" y="284"/>
                  </a:lnTo>
                  <a:lnTo>
                    <a:pt x="44" y="284"/>
                  </a:lnTo>
                  <a:lnTo>
                    <a:pt x="38" y="284"/>
                  </a:lnTo>
                  <a:lnTo>
                    <a:pt x="35" y="284"/>
                  </a:lnTo>
                  <a:lnTo>
                    <a:pt x="32" y="284"/>
                  </a:lnTo>
                  <a:lnTo>
                    <a:pt x="29" y="284"/>
                  </a:lnTo>
                  <a:lnTo>
                    <a:pt x="29" y="281"/>
                  </a:lnTo>
                  <a:lnTo>
                    <a:pt x="29" y="278"/>
                  </a:lnTo>
                  <a:lnTo>
                    <a:pt x="29" y="273"/>
                  </a:lnTo>
                  <a:lnTo>
                    <a:pt x="29" y="270"/>
                  </a:lnTo>
                  <a:lnTo>
                    <a:pt x="29" y="267"/>
                  </a:lnTo>
                  <a:lnTo>
                    <a:pt x="29" y="264"/>
                  </a:lnTo>
                  <a:lnTo>
                    <a:pt x="29" y="258"/>
                  </a:lnTo>
                  <a:lnTo>
                    <a:pt x="29" y="255"/>
                  </a:lnTo>
                  <a:lnTo>
                    <a:pt x="29" y="252"/>
                  </a:lnTo>
                  <a:lnTo>
                    <a:pt x="29" y="246"/>
                  </a:lnTo>
                  <a:lnTo>
                    <a:pt x="29" y="243"/>
                  </a:lnTo>
                  <a:lnTo>
                    <a:pt x="29" y="240"/>
                  </a:lnTo>
                  <a:lnTo>
                    <a:pt x="29" y="237"/>
                  </a:lnTo>
                  <a:lnTo>
                    <a:pt x="29" y="232"/>
                  </a:lnTo>
                  <a:lnTo>
                    <a:pt x="29" y="229"/>
                  </a:lnTo>
                  <a:lnTo>
                    <a:pt x="29" y="226"/>
                  </a:lnTo>
                  <a:lnTo>
                    <a:pt x="29" y="223"/>
                  </a:lnTo>
                  <a:lnTo>
                    <a:pt x="29" y="217"/>
                  </a:lnTo>
                  <a:lnTo>
                    <a:pt x="29" y="214"/>
                  </a:lnTo>
                  <a:lnTo>
                    <a:pt x="29" y="211"/>
                  </a:lnTo>
                  <a:lnTo>
                    <a:pt x="26" y="208"/>
                  </a:lnTo>
                  <a:lnTo>
                    <a:pt x="26" y="205"/>
                  </a:lnTo>
                  <a:lnTo>
                    <a:pt x="26" y="202"/>
                  </a:lnTo>
                  <a:lnTo>
                    <a:pt x="26" y="199"/>
                  </a:lnTo>
                  <a:lnTo>
                    <a:pt x="26" y="196"/>
                  </a:lnTo>
                  <a:lnTo>
                    <a:pt x="26" y="190"/>
                  </a:lnTo>
                  <a:lnTo>
                    <a:pt x="29" y="190"/>
                  </a:lnTo>
                  <a:lnTo>
                    <a:pt x="29" y="188"/>
                  </a:lnTo>
                  <a:lnTo>
                    <a:pt x="29" y="190"/>
                  </a:lnTo>
                  <a:lnTo>
                    <a:pt x="32" y="190"/>
                  </a:lnTo>
                  <a:lnTo>
                    <a:pt x="32" y="188"/>
                  </a:lnTo>
                  <a:lnTo>
                    <a:pt x="32" y="185"/>
                  </a:lnTo>
                  <a:lnTo>
                    <a:pt x="32" y="182"/>
                  </a:lnTo>
                  <a:lnTo>
                    <a:pt x="32" y="179"/>
                  </a:lnTo>
                  <a:lnTo>
                    <a:pt x="32" y="176"/>
                  </a:lnTo>
                  <a:lnTo>
                    <a:pt x="35" y="176"/>
                  </a:lnTo>
                  <a:lnTo>
                    <a:pt x="35" y="173"/>
                  </a:lnTo>
                  <a:lnTo>
                    <a:pt x="35" y="170"/>
                  </a:lnTo>
                  <a:lnTo>
                    <a:pt x="35" y="167"/>
                  </a:lnTo>
                  <a:lnTo>
                    <a:pt x="38" y="167"/>
                  </a:lnTo>
                  <a:lnTo>
                    <a:pt x="38" y="164"/>
                  </a:lnTo>
                  <a:lnTo>
                    <a:pt x="35" y="164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38" y="158"/>
                  </a:lnTo>
                  <a:lnTo>
                    <a:pt x="38" y="155"/>
                  </a:lnTo>
                  <a:lnTo>
                    <a:pt x="38" y="152"/>
                  </a:lnTo>
                  <a:lnTo>
                    <a:pt x="38" y="149"/>
                  </a:lnTo>
                  <a:lnTo>
                    <a:pt x="38" y="146"/>
                  </a:lnTo>
                  <a:lnTo>
                    <a:pt x="35" y="146"/>
                  </a:lnTo>
                  <a:lnTo>
                    <a:pt x="32" y="146"/>
                  </a:lnTo>
                  <a:lnTo>
                    <a:pt x="29" y="146"/>
                  </a:lnTo>
                  <a:lnTo>
                    <a:pt x="26" y="146"/>
                  </a:lnTo>
                  <a:lnTo>
                    <a:pt x="24" y="146"/>
                  </a:lnTo>
                  <a:lnTo>
                    <a:pt x="24" y="144"/>
                  </a:lnTo>
                  <a:lnTo>
                    <a:pt x="24" y="141"/>
                  </a:lnTo>
                  <a:lnTo>
                    <a:pt x="24" y="138"/>
                  </a:lnTo>
                  <a:lnTo>
                    <a:pt x="24" y="135"/>
                  </a:lnTo>
                  <a:lnTo>
                    <a:pt x="21" y="135"/>
                  </a:lnTo>
                  <a:lnTo>
                    <a:pt x="21" y="132"/>
                  </a:lnTo>
                  <a:lnTo>
                    <a:pt x="18" y="129"/>
                  </a:lnTo>
                  <a:lnTo>
                    <a:pt x="15" y="129"/>
                  </a:lnTo>
                  <a:lnTo>
                    <a:pt x="12" y="126"/>
                  </a:lnTo>
                  <a:lnTo>
                    <a:pt x="9" y="126"/>
                  </a:lnTo>
                  <a:lnTo>
                    <a:pt x="6" y="123"/>
                  </a:lnTo>
                  <a:lnTo>
                    <a:pt x="3" y="123"/>
                  </a:lnTo>
                  <a:lnTo>
                    <a:pt x="0" y="123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0" y="111"/>
                  </a:lnTo>
                  <a:lnTo>
                    <a:pt x="0" y="108"/>
                  </a:lnTo>
                  <a:lnTo>
                    <a:pt x="0" y="102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1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3" y="73"/>
                  </a:lnTo>
                  <a:lnTo>
                    <a:pt x="3" y="70"/>
                  </a:lnTo>
                  <a:lnTo>
                    <a:pt x="6" y="67"/>
                  </a:lnTo>
                  <a:lnTo>
                    <a:pt x="6" y="64"/>
                  </a:lnTo>
                  <a:lnTo>
                    <a:pt x="9" y="58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12" y="50"/>
                  </a:lnTo>
                  <a:lnTo>
                    <a:pt x="12" y="47"/>
                  </a:lnTo>
                  <a:lnTo>
                    <a:pt x="12" y="44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5" y="35"/>
                  </a:lnTo>
                  <a:lnTo>
                    <a:pt x="18" y="3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761530" y="2681506"/>
              <a:ext cx="299684" cy="356793"/>
            </a:xfrm>
            <a:custGeom>
              <a:avLst/>
              <a:gdLst>
                <a:gd name="T0" fmla="*/ 2147483647 w 138"/>
                <a:gd name="T1" fmla="*/ 2147483647 h 202"/>
                <a:gd name="T2" fmla="*/ 2147483647 w 138"/>
                <a:gd name="T3" fmla="*/ 2147483647 h 202"/>
                <a:gd name="T4" fmla="*/ 2147483647 w 138"/>
                <a:gd name="T5" fmla="*/ 2147483647 h 202"/>
                <a:gd name="T6" fmla="*/ 2147483647 w 138"/>
                <a:gd name="T7" fmla="*/ 2147483647 h 202"/>
                <a:gd name="T8" fmla="*/ 2147483647 w 138"/>
                <a:gd name="T9" fmla="*/ 0 h 202"/>
                <a:gd name="T10" fmla="*/ 2147483647 w 138"/>
                <a:gd name="T11" fmla="*/ 2147483647 h 202"/>
                <a:gd name="T12" fmla="*/ 2147483647 w 138"/>
                <a:gd name="T13" fmla="*/ 2147483647 h 202"/>
                <a:gd name="T14" fmla="*/ 2147483647 w 138"/>
                <a:gd name="T15" fmla="*/ 2147483647 h 202"/>
                <a:gd name="T16" fmla="*/ 2147483647 w 138"/>
                <a:gd name="T17" fmla="*/ 2147483647 h 202"/>
                <a:gd name="T18" fmla="*/ 2147483647 w 138"/>
                <a:gd name="T19" fmla="*/ 2147483647 h 202"/>
                <a:gd name="T20" fmla="*/ 2147483647 w 138"/>
                <a:gd name="T21" fmla="*/ 2147483647 h 202"/>
                <a:gd name="T22" fmla="*/ 2147483647 w 138"/>
                <a:gd name="T23" fmla="*/ 2147483647 h 202"/>
                <a:gd name="T24" fmla="*/ 2147483647 w 138"/>
                <a:gd name="T25" fmla="*/ 2147483647 h 202"/>
                <a:gd name="T26" fmla="*/ 2147483647 w 138"/>
                <a:gd name="T27" fmla="*/ 2147483647 h 202"/>
                <a:gd name="T28" fmla="*/ 2147483647 w 138"/>
                <a:gd name="T29" fmla="*/ 2147483647 h 202"/>
                <a:gd name="T30" fmla="*/ 2147483647 w 138"/>
                <a:gd name="T31" fmla="*/ 2147483647 h 202"/>
                <a:gd name="T32" fmla="*/ 2147483647 w 138"/>
                <a:gd name="T33" fmla="*/ 2147483647 h 202"/>
                <a:gd name="T34" fmla="*/ 2147483647 w 138"/>
                <a:gd name="T35" fmla="*/ 2147483647 h 202"/>
                <a:gd name="T36" fmla="*/ 2147483647 w 138"/>
                <a:gd name="T37" fmla="*/ 2147483647 h 202"/>
                <a:gd name="T38" fmla="*/ 2147483647 w 138"/>
                <a:gd name="T39" fmla="*/ 2147483647 h 202"/>
                <a:gd name="T40" fmla="*/ 2147483647 w 138"/>
                <a:gd name="T41" fmla="*/ 2147483647 h 202"/>
                <a:gd name="T42" fmla="*/ 2147483647 w 138"/>
                <a:gd name="T43" fmla="*/ 2147483647 h 202"/>
                <a:gd name="T44" fmla="*/ 2147483647 w 138"/>
                <a:gd name="T45" fmla="*/ 2147483647 h 202"/>
                <a:gd name="T46" fmla="*/ 2147483647 w 138"/>
                <a:gd name="T47" fmla="*/ 2147483647 h 202"/>
                <a:gd name="T48" fmla="*/ 2147483647 w 138"/>
                <a:gd name="T49" fmla="*/ 2147483647 h 202"/>
                <a:gd name="T50" fmla="*/ 2147483647 w 138"/>
                <a:gd name="T51" fmla="*/ 2147483647 h 202"/>
                <a:gd name="T52" fmla="*/ 2147483647 w 138"/>
                <a:gd name="T53" fmla="*/ 2147483647 h 202"/>
                <a:gd name="T54" fmla="*/ 2147483647 w 138"/>
                <a:gd name="T55" fmla="*/ 2147483647 h 202"/>
                <a:gd name="T56" fmla="*/ 2147483647 w 138"/>
                <a:gd name="T57" fmla="*/ 2147483647 h 202"/>
                <a:gd name="T58" fmla="*/ 2147483647 w 138"/>
                <a:gd name="T59" fmla="*/ 2147483647 h 202"/>
                <a:gd name="T60" fmla="*/ 2147483647 w 138"/>
                <a:gd name="T61" fmla="*/ 2147483647 h 202"/>
                <a:gd name="T62" fmla="*/ 2147483647 w 138"/>
                <a:gd name="T63" fmla="*/ 2147483647 h 202"/>
                <a:gd name="T64" fmla="*/ 2147483647 w 138"/>
                <a:gd name="T65" fmla="*/ 2147483647 h 202"/>
                <a:gd name="T66" fmla="*/ 2147483647 w 138"/>
                <a:gd name="T67" fmla="*/ 2147483647 h 202"/>
                <a:gd name="T68" fmla="*/ 2147483647 w 138"/>
                <a:gd name="T69" fmla="*/ 2147483647 h 202"/>
                <a:gd name="T70" fmla="*/ 2147483647 w 138"/>
                <a:gd name="T71" fmla="*/ 2147483647 h 202"/>
                <a:gd name="T72" fmla="*/ 2147483647 w 138"/>
                <a:gd name="T73" fmla="*/ 2147483647 h 202"/>
                <a:gd name="T74" fmla="*/ 2147483647 w 138"/>
                <a:gd name="T75" fmla="*/ 2147483647 h 202"/>
                <a:gd name="T76" fmla="*/ 2147483647 w 138"/>
                <a:gd name="T77" fmla="*/ 2147483647 h 202"/>
                <a:gd name="T78" fmla="*/ 0 w 138"/>
                <a:gd name="T79" fmla="*/ 2147483647 h 202"/>
                <a:gd name="T80" fmla="*/ 2147483647 w 138"/>
                <a:gd name="T81" fmla="*/ 2147483647 h 202"/>
                <a:gd name="T82" fmla="*/ 2147483647 w 138"/>
                <a:gd name="T83" fmla="*/ 2147483647 h 202"/>
                <a:gd name="T84" fmla="*/ 2147483647 w 138"/>
                <a:gd name="T85" fmla="*/ 2147483647 h 202"/>
                <a:gd name="T86" fmla="*/ 2147483647 w 138"/>
                <a:gd name="T87" fmla="*/ 2147483647 h 202"/>
                <a:gd name="T88" fmla="*/ 2147483647 w 138"/>
                <a:gd name="T89" fmla="*/ 2147483647 h 202"/>
                <a:gd name="T90" fmla="*/ 2147483647 w 138"/>
                <a:gd name="T91" fmla="*/ 2147483647 h 202"/>
                <a:gd name="T92" fmla="*/ 2147483647 w 138"/>
                <a:gd name="T93" fmla="*/ 2147483647 h 202"/>
                <a:gd name="T94" fmla="*/ 2147483647 w 138"/>
                <a:gd name="T95" fmla="*/ 2147483647 h 202"/>
                <a:gd name="T96" fmla="*/ 2147483647 w 138"/>
                <a:gd name="T97" fmla="*/ 2147483647 h 202"/>
                <a:gd name="T98" fmla="*/ 2147483647 w 138"/>
                <a:gd name="T99" fmla="*/ 2147483647 h 202"/>
                <a:gd name="T100" fmla="*/ 2147483647 w 138"/>
                <a:gd name="T101" fmla="*/ 2147483647 h 202"/>
                <a:gd name="T102" fmla="*/ 2147483647 w 138"/>
                <a:gd name="T103" fmla="*/ 2147483647 h 202"/>
                <a:gd name="T104" fmla="*/ 2147483647 w 138"/>
                <a:gd name="T105" fmla="*/ 2147483647 h 20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8"/>
                <a:gd name="T160" fmla="*/ 0 h 202"/>
                <a:gd name="T161" fmla="*/ 138 w 138"/>
                <a:gd name="T162" fmla="*/ 202 h 20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8" h="202">
                  <a:moveTo>
                    <a:pt x="56" y="9"/>
                  </a:moveTo>
                  <a:lnTo>
                    <a:pt x="56" y="12"/>
                  </a:lnTo>
                  <a:lnTo>
                    <a:pt x="59" y="12"/>
                  </a:lnTo>
                  <a:lnTo>
                    <a:pt x="59" y="9"/>
                  </a:lnTo>
                  <a:lnTo>
                    <a:pt x="62" y="6"/>
                  </a:lnTo>
                  <a:lnTo>
                    <a:pt x="62" y="9"/>
                  </a:lnTo>
                  <a:lnTo>
                    <a:pt x="65" y="9"/>
                  </a:lnTo>
                  <a:lnTo>
                    <a:pt x="65" y="6"/>
                  </a:lnTo>
                  <a:lnTo>
                    <a:pt x="68" y="6"/>
                  </a:lnTo>
                  <a:lnTo>
                    <a:pt x="68" y="9"/>
                  </a:lnTo>
                  <a:lnTo>
                    <a:pt x="71" y="9"/>
                  </a:lnTo>
                  <a:lnTo>
                    <a:pt x="73" y="9"/>
                  </a:lnTo>
                  <a:lnTo>
                    <a:pt x="76" y="9"/>
                  </a:lnTo>
                  <a:lnTo>
                    <a:pt x="79" y="9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0" y="0"/>
                  </a:lnTo>
                  <a:lnTo>
                    <a:pt x="103" y="0"/>
                  </a:lnTo>
                  <a:lnTo>
                    <a:pt x="103" y="3"/>
                  </a:lnTo>
                  <a:lnTo>
                    <a:pt x="103" y="0"/>
                  </a:lnTo>
                  <a:lnTo>
                    <a:pt x="106" y="0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2" y="6"/>
                  </a:lnTo>
                  <a:lnTo>
                    <a:pt x="115" y="6"/>
                  </a:lnTo>
                  <a:lnTo>
                    <a:pt x="117" y="6"/>
                  </a:lnTo>
                  <a:lnTo>
                    <a:pt x="120" y="6"/>
                  </a:lnTo>
                  <a:lnTo>
                    <a:pt x="120" y="9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3" y="14"/>
                  </a:lnTo>
                  <a:lnTo>
                    <a:pt x="126" y="14"/>
                  </a:lnTo>
                  <a:lnTo>
                    <a:pt x="126" y="17"/>
                  </a:lnTo>
                  <a:lnTo>
                    <a:pt x="126" y="20"/>
                  </a:lnTo>
                  <a:lnTo>
                    <a:pt x="126" y="23"/>
                  </a:lnTo>
                  <a:lnTo>
                    <a:pt x="129" y="23"/>
                  </a:lnTo>
                  <a:lnTo>
                    <a:pt x="129" y="26"/>
                  </a:lnTo>
                  <a:lnTo>
                    <a:pt x="132" y="26"/>
                  </a:lnTo>
                  <a:lnTo>
                    <a:pt x="132" y="29"/>
                  </a:lnTo>
                  <a:lnTo>
                    <a:pt x="135" y="29"/>
                  </a:lnTo>
                  <a:lnTo>
                    <a:pt x="135" y="32"/>
                  </a:lnTo>
                  <a:lnTo>
                    <a:pt x="138" y="32"/>
                  </a:lnTo>
                  <a:lnTo>
                    <a:pt x="138" y="35"/>
                  </a:lnTo>
                  <a:lnTo>
                    <a:pt x="138" y="38"/>
                  </a:lnTo>
                  <a:lnTo>
                    <a:pt x="138" y="41"/>
                  </a:lnTo>
                  <a:lnTo>
                    <a:pt x="135" y="41"/>
                  </a:lnTo>
                  <a:lnTo>
                    <a:pt x="132" y="41"/>
                  </a:lnTo>
                  <a:lnTo>
                    <a:pt x="132" y="44"/>
                  </a:lnTo>
                  <a:lnTo>
                    <a:pt x="135" y="47"/>
                  </a:lnTo>
                  <a:lnTo>
                    <a:pt x="135" y="50"/>
                  </a:lnTo>
                  <a:lnTo>
                    <a:pt x="132" y="50"/>
                  </a:lnTo>
                  <a:lnTo>
                    <a:pt x="132" y="53"/>
                  </a:lnTo>
                  <a:lnTo>
                    <a:pt x="132" y="56"/>
                  </a:lnTo>
                  <a:lnTo>
                    <a:pt x="132" y="58"/>
                  </a:lnTo>
                  <a:lnTo>
                    <a:pt x="129" y="58"/>
                  </a:lnTo>
                  <a:lnTo>
                    <a:pt x="129" y="61"/>
                  </a:lnTo>
                  <a:lnTo>
                    <a:pt x="126" y="64"/>
                  </a:lnTo>
                  <a:lnTo>
                    <a:pt x="126" y="67"/>
                  </a:lnTo>
                  <a:lnTo>
                    <a:pt x="123" y="67"/>
                  </a:lnTo>
                  <a:lnTo>
                    <a:pt x="123" y="70"/>
                  </a:lnTo>
                  <a:lnTo>
                    <a:pt x="123" y="73"/>
                  </a:lnTo>
                  <a:lnTo>
                    <a:pt x="126" y="73"/>
                  </a:lnTo>
                  <a:lnTo>
                    <a:pt x="126" y="76"/>
                  </a:lnTo>
                  <a:lnTo>
                    <a:pt x="126" y="79"/>
                  </a:lnTo>
                  <a:lnTo>
                    <a:pt x="126" y="82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23" y="88"/>
                  </a:lnTo>
                  <a:lnTo>
                    <a:pt x="120" y="88"/>
                  </a:lnTo>
                  <a:lnTo>
                    <a:pt x="117" y="88"/>
                  </a:lnTo>
                  <a:lnTo>
                    <a:pt x="117" y="91"/>
                  </a:lnTo>
                  <a:lnTo>
                    <a:pt x="115" y="91"/>
                  </a:lnTo>
                  <a:lnTo>
                    <a:pt x="115" y="94"/>
                  </a:lnTo>
                  <a:lnTo>
                    <a:pt x="117" y="94"/>
                  </a:lnTo>
                  <a:lnTo>
                    <a:pt x="117" y="97"/>
                  </a:lnTo>
                  <a:lnTo>
                    <a:pt x="117" y="100"/>
                  </a:lnTo>
                  <a:lnTo>
                    <a:pt x="117" y="102"/>
                  </a:lnTo>
                  <a:lnTo>
                    <a:pt x="117" y="105"/>
                  </a:lnTo>
                  <a:lnTo>
                    <a:pt x="115" y="105"/>
                  </a:lnTo>
                  <a:lnTo>
                    <a:pt x="117" y="105"/>
                  </a:lnTo>
                  <a:lnTo>
                    <a:pt x="117" y="108"/>
                  </a:lnTo>
                  <a:lnTo>
                    <a:pt x="117" y="111"/>
                  </a:lnTo>
                  <a:lnTo>
                    <a:pt x="120" y="111"/>
                  </a:lnTo>
                  <a:lnTo>
                    <a:pt x="117" y="111"/>
                  </a:lnTo>
                  <a:lnTo>
                    <a:pt x="117" y="114"/>
                  </a:lnTo>
                  <a:lnTo>
                    <a:pt x="117" y="117"/>
                  </a:lnTo>
                  <a:lnTo>
                    <a:pt x="115" y="117"/>
                  </a:lnTo>
                  <a:lnTo>
                    <a:pt x="115" y="120"/>
                  </a:lnTo>
                  <a:lnTo>
                    <a:pt x="115" y="123"/>
                  </a:lnTo>
                  <a:lnTo>
                    <a:pt x="115" y="126"/>
                  </a:lnTo>
                  <a:lnTo>
                    <a:pt x="115" y="129"/>
                  </a:lnTo>
                  <a:lnTo>
                    <a:pt x="115" y="132"/>
                  </a:lnTo>
                  <a:lnTo>
                    <a:pt x="115" y="135"/>
                  </a:lnTo>
                  <a:lnTo>
                    <a:pt x="115" y="138"/>
                  </a:lnTo>
                  <a:lnTo>
                    <a:pt x="115" y="141"/>
                  </a:lnTo>
                  <a:lnTo>
                    <a:pt x="117" y="141"/>
                  </a:lnTo>
                  <a:lnTo>
                    <a:pt x="117" y="144"/>
                  </a:lnTo>
                  <a:lnTo>
                    <a:pt x="115" y="144"/>
                  </a:lnTo>
                  <a:lnTo>
                    <a:pt x="115" y="146"/>
                  </a:lnTo>
                  <a:lnTo>
                    <a:pt x="117" y="146"/>
                  </a:lnTo>
                  <a:lnTo>
                    <a:pt x="117" y="149"/>
                  </a:lnTo>
                  <a:lnTo>
                    <a:pt x="117" y="152"/>
                  </a:lnTo>
                  <a:lnTo>
                    <a:pt x="115" y="152"/>
                  </a:lnTo>
                  <a:lnTo>
                    <a:pt x="115" y="155"/>
                  </a:lnTo>
                  <a:lnTo>
                    <a:pt x="112" y="155"/>
                  </a:lnTo>
                  <a:lnTo>
                    <a:pt x="109" y="155"/>
                  </a:lnTo>
                  <a:lnTo>
                    <a:pt x="106" y="155"/>
                  </a:lnTo>
                  <a:lnTo>
                    <a:pt x="103" y="155"/>
                  </a:lnTo>
                  <a:lnTo>
                    <a:pt x="103" y="158"/>
                  </a:lnTo>
                  <a:lnTo>
                    <a:pt x="103" y="161"/>
                  </a:lnTo>
                  <a:lnTo>
                    <a:pt x="103" y="164"/>
                  </a:lnTo>
                  <a:lnTo>
                    <a:pt x="103" y="167"/>
                  </a:lnTo>
                  <a:lnTo>
                    <a:pt x="100" y="167"/>
                  </a:lnTo>
                  <a:lnTo>
                    <a:pt x="100" y="170"/>
                  </a:lnTo>
                  <a:lnTo>
                    <a:pt x="100" y="173"/>
                  </a:lnTo>
                  <a:lnTo>
                    <a:pt x="97" y="173"/>
                  </a:lnTo>
                  <a:lnTo>
                    <a:pt x="97" y="176"/>
                  </a:lnTo>
                  <a:lnTo>
                    <a:pt x="97" y="179"/>
                  </a:lnTo>
                  <a:lnTo>
                    <a:pt x="97" y="182"/>
                  </a:lnTo>
                  <a:lnTo>
                    <a:pt x="97" y="185"/>
                  </a:lnTo>
                  <a:lnTo>
                    <a:pt x="97" y="188"/>
                  </a:lnTo>
                  <a:lnTo>
                    <a:pt x="97" y="190"/>
                  </a:lnTo>
                  <a:lnTo>
                    <a:pt x="97" y="193"/>
                  </a:lnTo>
                  <a:lnTo>
                    <a:pt x="97" y="196"/>
                  </a:lnTo>
                  <a:lnTo>
                    <a:pt x="100" y="196"/>
                  </a:lnTo>
                  <a:lnTo>
                    <a:pt x="100" y="199"/>
                  </a:lnTo>
                  <a:lnTo>
                    <a:pt x="100" y="202"/>
                  </a:lnTo>
                  <a:lnTo>
                    <a:pt x="97" y="202"/>
                  </a:lnTo>
                  <a:lnTo>
                    <a:pt x="94" y="202"/>
                  </a:lnTo>
                  <a:lnTo>
                    <a:pt x="91" y="202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5" y="199"/>
                  </a:lnTo>
                  <a:lnTo>
                    <a:pt x="85" y="196"/>
                  </a:lnTo>
                  <a:lnTo>
                    <a:pt x="82" y="196"/>
                  </a:lnTo>
                  <a:lnTo>
                    <a:pt x="79" y="196"/>
                  </a:lnTo>
                  <a:lnTo>
                    <a:pt x="79" y="193"/>
                  </a:lnTo>
                  <a:lnTo>
                    <a:pt x="76" y="193"/>
                  </a:lnTo>
                  <a:lnTo>
                    <a:pt x="73" y="193"/>
                  </a:lnTo>
                  <a:lnTo>
                    <a:pt x="73" y="190"/>
                  </a:lnTo>
                  <a:lnTo>
                    <a:pt x="71" y="190"/>
                  </a:lnTo>
                  <a:lnTo>
                    <a:pt x="68" y="190"/>
                  </a:lnTo>
                  <a:lnTo>
                    <a:pt x="68" y="188"/>
                  </a:lnTo>
                  <a:lnTo>
                    <a:pt x="65" y="188"/>
                  </a:lnTo>
                  <a:lnTo>
                    <a:pt x="62" y="188"/>
                  </a:lnTo>
                  <a:lnTo>
                    <a:pt x="62" y="185"/>
                  </a:lnTo>
                  <a:lnTo>
                    <a:pt x="65" y="185"/>
                  </a:lnTo>
                  <a:lnTo>
                    <a:pt x="62" y="185"/>
                  </a:lnTo>
                  <a:lnTo>
                    <a:pt x="59" y="185"/>
                  </a:lnTo>
                  <a:lnTo>
                    <a:pt x="56" y="185"/>
                  </a:lnTo>
                  <a:lnTo>
                    <a:pt x="53" y="185"/>
                  </a:lnTo>
                  <a:lnTo>
                    <a:pt x="53" y="182"/>
                  </a:lnTo>
                  <a:lnTo>
                    <a:pt x="53" y="179"/>
                  </a:lnTo>
                  <a:lnTo>
                    <a:pt x="50" y="179"/>
                  </a:lnTo>
                  <a:lnTo>
                    <a:pt x="50" y="182"/>
                  </a:lnTo>
                  <a:lnTo>
                    <a:pt x="47" y="182"/>
                  </a:lnTo>
                  <a:lnTo>
                    <a:pt x="47" y="179"/>
                  </a:lnTo>
                  <a:lnTo>
                    <a:pt x="44" y="179"/>
                  </a:lnTo>
                  <a:lnTo>
                    <a:pt x="44" y="176"/>
                  </a:lnTo>
                  <a:lnTo>
                    <a:pt x="41" y="176"/>
                  </a:lnTo>
                  <a:lnTo>
                    <a:pt x="38" y="176"/>
                  </a:lnTo>
                  <a:lnTo>
                    <a:pt x="38" y="173"/>
                  </a:lnTo>
                  <a:lnTo>
                    <a:pt x="35" y="170"/>
                  </a:lnTo>
                  <a:lnTo>
                    <a:pt x="32" y="170"/>
                  </a:lnTo>
                  <a:lnTo>
                    <a:pt x="32" y="167"/>
                  </a:lnTo>
                  <a:lnTo>
                    <a:pt x="29" y="167"/>
                  </a:lnTo>
                  <a:lnTo>
                    <a:pt x="27" y="164"/>
                  </a:lnTo>
                  <a:lnTo>
                    <a:pt x="24" y="164"/>
                  </a:lnTo>
                  <a:lnTo>
                    <a:pt x="24" y="161"/>
                  </a:lnTo>
                  <a:lnTo>
                    <a:pt x="24" y="158"/>
                  </a:lnTo>
                  <a:lnTo>
                    <a:pt x="21" y="158"/>
                  </a:lnTo>
                  <a:lnTo>
                    <a:pt x="21" y="155"/>
                  </a:lnTo>
                  <a:lnTo>
                    <a:pt x="18" y="155"/>
                  </a:lnTo>
                  <a:lnTo>
                    <a:pt x="18" y="152"/>
                  </a:lnTo>
                  <a:lnTo>
                    <a:pt x="15" y="152"/>
                  </a:lnTo>
                  <a:lnTo>
                    <a:pt x="12" y="152"/>
                  </a:lnTo>
                  <a:lnTo>
                    <a:pt x="12" y="149"/>
                  </a:lnTo>
                  <a:lnTo>
                    <a:pt x="9" y="149"/>
                  </a:lnTo>
                  <a:lnTo>
                    <a:pt x="9" y="146"/>
                  </a:lnTo>
                  <a:lnTo>
                    <a:pt x="6" y="146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0" y="126"/>
                  </a:lnTo>
                  <a:lnTo>
                    <a:pt x="0" y="123"/>
                  </a:lnTo>
                  <a:lnTo>
                    <a:pt x="0" y="120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3" y="114"/>
                  </a:lnTo>
                  <a:lnTo>
                    <a:pt x="3" y="111"/>
                  </a:lnTo>
                  <a:lnTo>
                    <a:pt x="3" y="108"/>
                  </a:lnTo>
                  <a:lnTo>
                    <a:pt x="3" y="105"/>
                  </a:lnTo>
                  <a:lnTo>
                    <a:pt x="3" y="108"/>
                  </a:lnTo>
                  <a:lnTo>
                    <a:pt x="6" y="108"/>
                  </a:lnTo>
                  <a:lnTo>
                    <a:pt x="6" y="105"/>
                  </a:lnTo>
                  <a:lnTo>
                    <a:pt x="6" y="102"/>
                  </a:lnTo>
                  <a:lnTo>
                    <a:pt x="3" y="102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6" y="88"/>
                  </a:lnTo>
                  <a:lnTo>
                    <a:pt x="6" y="85"/>
                  </a:lnTo>
                  <a:lnTo>
                    <a:pt x="6" y="82"/>
                  </a:lnTo>
                  <a:lnTo>
                    <a:pt x="6" y="79"/>
                  </a:lnTo>
                  <a:lnTo>
                    <a:pt x="6" y="76"/>
                  </a:lnTo>
                  <a:lnTo>
                    <a:pt x="9" y="76"/>
                  </a:lnTo>
                  <a:lnTo>
                    <a:pt x="12" y="76"/>
                  </a:lnTo>
                  <a:lnTo>
                    <a:pt x="15" y="76"/>
                  </a:lnTo>
                  <a:lnTo>
                    <a:pt x="18" y="76"/>
                  </a:lnTo>
                  <a:lnTo>
                    <a:pt x="18" y="73"/>
                  </a:lnTo>
                  <a:lnTo>
                    <a:pt x="21" y="73"/>
                  </a:lnTo>
                  <a:lnTo>
                    <a:pt x="21" y="70"/>
                  </a:lnTo>
                  <a:lnTo>
                    <a:pt x="24" y="70"/>
                  </a:lnTo>
                  <a:lnTo>
                    <a:pt x="21" y="70"/>
                  </a:lnTo>
                  <a:lnTo>
                    <a:pt x="21" y="67"/>
                  </a:lnTo>
                  <a:lnTo>
                    <a:pt x="24" y="67"/>
                  </a:lnTo>
                  <a:lnTo>
                    <a:pt x="27" y="67"/>
                  </a:lnTo>
                  <a:lnTo>
                    <a:pt x="27" y="64"/>
                  </a:lnTo>
                  <a:lnTo>
                    <a:pt x="29" y="64"/>
                  </a:lnTo>
                  <a:lnTo>
                    <a:pt x="32" y="64"/>
                  </a:lnTo>
                  <a:lnTo>
                    <a:pt x="32" y="61"/>
                  </a:lnTo>
                  <a:lnTo>
                    <a:pt x="32" y="58"/>
                  </a:lnTo>
                  <a:lnTo>
                    <a:pt x="32" y="56"/>
                  </a:lnTo>
                  <a:lnTo>
                    <a:pt x="35" y="56"/>
                  </a:lnTo>
                  <a:lnTo>
                    <a:pt x="35" y="53"/>
                  </a:lnTo>
                  <a:lnTo>
                    <a:pt x="38" y="53"/>
                  </a:lnTo>
                  <a:lnTo>
                    <a:pt x="38" y="50"/>
                  </a:lnTo>
                  <a:lnTo>
                    <a:pt x="38" y="47"/>
                  </a:lnTo>
                  <a:lnTo>
                    <a:pt x="41" y="47"/>
                  </a:lnTo>
                  <a:lnTo>
                    <a:pt x="41" y="44"/>
                  </a:lnTo>
                  <a:lnTo>
                    <a:pt x="44" y="44"/>
                  </a:lnTo>
                  <a:lnTo>
                    <a:pt x="44" y="41"/>
                  </a:lnTo>
                  <a:lnTo>
                    <a:pt x="47" y="41"/>
                  </a:lnTo>
                  <a:lnTo>
                    <a:pt x="47" y="38"/>
                  </a:lnTo>
                  <a:lnTo>
                    <a:pt x="50" y="35"/>
                  </a:lnTo>
                  <a:lnTo>
                    <a:pt x="50" y="32"/>
                  </a:lnTo>
                  <a:lnTo>
                    <a:pt x="53" y="32"/>
                  </a:lnTo>
                  <a:lnTo>
                    <a:pt x="53" y="29"/>
                  </a:lnTo>
                  <a:lnTo>
                    <a:pt x="56" y="29"/>
                  </a:lnTo>
                  <a:lnTo>
                    <a:pt x="56" y="26"/>
                  </a:lnTo>
                  <a:lnTo>
                    <a:pt x="56" y="23"/>
                  </a:lnTo>
                  <a:lnTo>
                    <a:pt x="53" y="23"/>
                  </a:lnTo>
                  <a:lnTo>
                    <a:pt x="53" y="20"/>
                  </a:lnTo>
                  <a:lnTo>
                    <a:pt x="56" y="20"/>
                  </a:lnTo>
                  <a:lnTo>
                    <a:pt x="56" y="17"/>
                  </a:lnTo>
                  <a:lnTo>
                    <a:pt x="56" y="14"/>
                  </a:lnTo>
                  <a:lnTo>
                    <a:pt x="56" y="12"/>
                  </a:lnTo>
                  <a:lnTo>
                    <a:pt x="53" y="12"/>
                  </a:lnTo>
                  <a:lnTo>
                    <a:pt x="53" y="9"/>
                  </a:lnTo>
                  <a:lnTo>
                    <a:pt x="56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Freeform 18"/>
            <p:cNvSpPr>
              <a:spLocks/>
            </p:cNvSpPr>
            <p:nvPr/>
          </p:nvSpPr>
          <p:spPr bwMode="auto">
            <a:xfrm>
              <a:off x="131242" y="2820674"/>
              <a:ext cx="235466" cy="377341"/>
            </a:xfrm>
            <a:custGeom>
              <a:avLst/>
              <a:gdLst>
                <a:gd name="T0" fmla="*/ 2147483647 w 108"/>
                <a:gd name="T1" fmla="*/ 2147483647 h 214"/>
                <a:gd name="T2" fmla="*/ 2147483647 w 108"/>
                <a:gd name="T3" fmla="*/ 2147483647 h 214"/>
                <a:gd name="T4" fmla="*/ 2147483647 w 108"/>
                <a:gd name="T5" fmla="*/ 2147483647 h 214"/>
                <a:gd name="T6" fmla="*/ 2147483647 w 108"/>
                <a:gd name="T7" fmla="*/ 2147483647 h 214"/>
                <a:gd name="T8" fmla="*/ 2147483647 w 108"/>
                <a:gd name="T9" fmla="*/ 2147483647 h 214"/>
                <a:gd name="T10" fmla="*/ 2147483647 w 108"/>
                <a:gd name="T11" fmla="*/ 2147483647 h 214"/>
                <a:gd name="T12" fmla="*/ 2147483647 w 108"/>
                <a:gd name="T13" fmla="*/ 2147483647 h 214"/>
                <a:gd name="T14" fmla="*/ 2147483647 w 108"/>
                <a:gd name="T15" fmla="*/ 2147483647 h 214"/>
                <a:gd name="T16" fmla="*/ 2147483647 w 108"/>
                <a:gd name="T17" fmla="*/ 2147483647 h 214"/>
                <a:gd name="T18" fmla="*/ 2147483647 w 108"/>
                <a:gd name="T19" fmla="*/ 2147483647 h 214"/>
                <a:gd name="T20" fmla="*/ 2147483647 w 108"/>
                <a:gd name="T21" fmla="*/ 2147483647 h 214"/>
                <a:gd name="T22" fmla="*/ 2147483647 w 108"/>
                <a:gd name="T23" fmla="*/ 2147483647 h 214"/>
                <a:gd name="T24" fmla="*/ 2147483647 w 108"/>
                <a:gd name="T25" fmla="*/ 2147483647 h 214"/>
                <a:gd name="T26" fmla="*/ 2147483647 w 108"/>
                <a:gd name="T27" fmla="*/ 2147483647 h 214"/>
                <a:gd name="T28" fmla="*/ 2147483647 w 108"/>
                <a:gd name="T29" fmla="*/ 2147483647 h 214"/>
                <a:gd name="T30" fmla="*/ 2147483647 w 108"/>
                <a:gd name="T31" fmla="*/ 2147483647 h 214"/>
                <a:gd name="T32" fmla="*/ 2147483647 w 108"/>
                <a:gd name="T33" fmla="*/ 2147483647 h 214"/>
                <a:gd name="T34" fmla="*/ 2147483647 w 108"/>
                <a:gd name="T35" fmla="*/ 2147483647 h 214"/>
                <a:gd name="T36" fmla="*/ 2147483647 w 108"/>
                <a:gd name="T37" fmla="*/ 2147483647 h 214"/>
                <a:gd name="T38" fmla="*/ 2147483647 w 108"/>
                <a:gd name="T39" fmla="*/ 2147483647 h 214"/>
                <a:gd name="T40" fmla="*/ 2147483647 w 108"/>
                <a:gd name="T41" fmla="*/ 2147483647 h 214"/>
                <a:gd name="T42" fmla="*/ 2147483647 w 108"/>
                <a:gd name="T43" fmla="*/ 2147483647 h 214"/>
                <a:gd name="T44" fmla="*/ 2147483647 w 108"/>
                <a:gd name="T45" fmla="*/ 2147483647 h 214"/>
                <a:gd name="T46" fmla="*/ 2147483647 w 108"/>
                <a:gd name="T47" fmla="*/ 2147483647 h 214"/>
                <a:gd name="T48" fmla="*/ 2147483647 w 108"/>
                <a:gd name="T49" fmla="*/ 2147483647 h 214"/>
                <a:gd name="T50" fmla="*/ 2147483647 w 108"/>
                <a:gd name="T51" fmla="*/ 2147483647 h 214"/>
                <a:gd name="T52" fmla="*/ 2147483647 w 108"/>
                <a:gd name="T53" fmla="*/ 2147483647 h 214"/>
                <a:gd name="T54" fmla="*/ 2147483647 w 108"/>
                <a:gd name="T55" fmla="*/ 2147483647 h 214"/>
                <a:gd name="T56" fmla="*/ 2147483647 w 108"/>
                <a:gd name="T57" fmla="*/ 2147483647 h 214"/>
                <a:gd name="T58" fmla="*/ 2147483647 w 108"/>
                <a:gd name="T59" fmla="*/ 2147483647 h 214"/>
                <a:gd name="T60" fmla="*/ 2147483647 w 108"/>
                <a:gd name="T61" fmla="*/ 2147483647 h 214"/>
                <a:gd name="T62" fmla="*/ 2147483647 w 108"/>
                <a:gd name="T63" fmla="*/ 2147483647 h 214"/>
                <a:gd name="T64" fmla="*/ 2147483647 w 108"/>
                <a:gd name="T65" fmla="*/ 2147483647 h 214"/>
                <a:gd name="T66" fmla="*/ 2147483647 w 108"/>
                <a:gd name="T67" fmla="*/ 2147483647 h 214"/>
                <a:gd name="T68" fmla="*/ 2147483647 w 108"/>
                <a:gd name="T69" fmla="*/ 2147483647 h 214"/>
                <a:gd name="T70" fmla="*/ 2147483647 w 108"/>
                <a:gd name="T71" fmla="*/ 2147483647 h 214"/>
                <a:gd name="T72" fmla="*/ 2147483647 w 108"/>
                <a:gd name="T73" fmla="*/ 2147483647 h 214"/>
                <a:gd name="T74" fmla="*/ 2147483647 w 108"/>
                <a:gd name="T75" fmla="*/ 2147483647 h 214"/>
                <a:gd name="T76" fmla="*/ 2147483647 w 108"/>
                <a:gd name="T77" fmla="*/ 2147483647 h 214"/>
                <a:gd name="T78" fmla="*/ 2147483647 w 108"/>
                <a:gd name="T79" fmla="*/ 2147483647 h 214"/>
                <a:gd name="T80" fmla="*/ 2147483647 w 108"/>
                <a:gd name="T81" fmla="*/ 2147483647 h 214"/>
                <a:gd name="T82" fmla="*/ 2147483647 w 108"/>
                <a:gd name="T83" fmla="*/ 2147483647 h 214"/>
                <a:gd name="T84" fmla="*/ 2147483647 w 108"/>
                <a:gd name="T85" fmla="*/ 2147483647 h 214"/>
                <a:gd name="T86" fmla="*/ 2147483647 w 108"/>
                <a:gd name="T87" fmla="*/ 2147483647 h 214"/>
                <a:gd name="T88" fmla="*/ 2147483647 w 108"/>
                <a:gd name="T89" fmla="*/ 2147483647 h 214"/>
                <a:gd name="T90" fmla="*/ 2147483647 w 108"/>
                <a:gd name="T91" fmla="*/ 2147483647 h 214"/>
                <a:gd name="T92" fmla="*/ 2147483647 w 108"/>
                <a:gd name="T93" fmla="*/ 2147483647 h 214"/>
                <a:gd name="T94" fmla="*/ 2147483647 w 108"/>
                <a:gd name="T95" fmla="*/ 2147483647 h 214"/>
                <a:gd name="T96" fmla="*/ 2147483647 w 108"/>
                <a:gd name="T97" fmla="*/ 2147483647 h 214"/>
                <a:gd name="T98" fmla="*/ 0 w 108"/>
                <a:gd name="T99" fmla="*/ 2147483647 h 214"/>
                <a:gd name="T100" fmla="*/ 0 w 108"/>
                <a:gd name="T101" fmla="*/ 0 h 214"/>
                <a:gd name="T102" fmla="*/ 2147483647 w 108"/>
                <a:gd name="T103" fmla="*/ 0 h 214"/>
                <a:gd name="T104" fmla="*/ 2147483647 w 108"/>
                <a:gd name="T105" fmla="*/ 0 h 214"/>
                <a:gd name="T106" fmla="*/ 2147483647 w 108"/>
                <a:gd name="T107" fmla="*/ 2147483647 h 214"/>
                <a:gd name="T108" fmla="*/ 2147483647 w 108"/>
                <a:gd name="T109" fmla="*/ 2147483647 h 214"/>
                <a:gd name="T110" fmla="*/ 2147483647 w 108"/>
                <a:gd name="T111" fmla="*/ 2147483647 h 214"/>
                <a:gd name="T112" fmla="*/ 2147483647 w 108"/>
                <a:gd name="T113" fmla="*/ 2147483647 h 214"/>
                <a:gd name="T114" fmla="*/ 2147483647 w 108"/>
                <a:gd name="T115" fmla="*/ 0 h 21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"/>
                <a:gd name="T175" fmla="*/ 0 h 214"/>
                <a:gd name="T176" fmla="*/ 108 w 108"/>
                <a:gd name="T177" fmla="*/ 214 h 21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" h="214">
                  <a:moveTo>
                    <a:pt x="70" y="0"/>
                  </a:moveTo>
                  <a:lnTo>
                    <a:pt x="73" y="0"/>
                  </a:lnTo>
                  <a:lnTo>
                    <a:pt x="76" y="0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91" y="9"/>
                  </a:lnTo>
                  <a:lnTo>
                    <a:pt x="91" y="12"/>
                  </a:lnTo>
                  <a:lnTo>
                    <a:pt x="94" y="12"/>
                  </a:lnTo>
                  <a:lnTo>
                    <a:pt x="94" y="15"/>
                  </a:lnTo>
                  <a:lnTo>
                    <a:pt x="94" y="18"/>
                  </a:lnTo>
                  <a:lnTo>
                    <a:pt x="94" y="21"/>
                  </a:lnTo>
                  <a:lnTo>
                    <a:pt x="94" y="23"/>
                  </a:lnTo>
                  <a:lnTo>
                    <a:pt x="96" y="23"/>
                  </a:lnTo>
                  <a:lnTo>
                    <a:pt x="99" y="23"/>
                  </a:lnTo>
                  <a:lnTo>
                    <a:pt x="102" y="23"/>
                  </a:lnTo>
                  <a:lnTo>
                    <a:pt x="105" y="23"/>
                  </a:lnTo>
                  <a:lnTo>
                    <a:pt x="108" y="23"/>
                  </a:lnTo>
                  <a:lnTo>
                    <a:pt x="108" y="26"/>
                  </a:lnTo>
                  <a:lnTo>
                    <a:pt x="108" y="29"/>
                  </a:lnTo>
                  <a:lnTo>
                    <a:pt x="108" y="32"/>
                  </a:lnTo>
                  <a:lnTo>
                    <a:pt x="108" y="35"/>
                  </a:lnTo>
                  <a:lnTo>
                    <a:pt x="108" y="38"/>
                  </a:lnTo>
                  <a:lnTo>
                    <a:pt x="108" y="41"/>
                  </a:lnTo>
                  <a:lnTo>
                    <a:pt x="105" y="41"/>
                  </a:lnTo>
                  <a:lnTo>
                    <a:pt x="108" y="41"/>
                  </a:lnTo>
                  <a:lnTo>
                    <a:pt x="108" y="44"/>
                  </a:lnTo>
                  <a:lnTo>
                    <a:pt x="105" y="44"/>
                  </a:lnTo>
                  <a:lnTo>
                    <a:pt x="105" y="47"/>
                  </a:lnTo>
                  <a:lnTo>
                    <a:pt x="105" y="50"/>
                  </a:lnTo>
                  <a:lnTo>
                    <a:pt x="105" y="53"/>
                  </a:lnTo>
                  <a:lnTo>
                    <a:pt x="102" y="53"/>
                  </a:lnTo>
                  <a:lnTo>
                    <a:pt x="102" y="56"/>
                  </a:lnTo>
                  <a:lnTo>
                    <a:pt x="102" y="59"/>
                  </a:lnTo>
                  <a:lnTo>
                    <a:pt x="102" y="62"/>
                  </a:lnTo>
                  <a:lnTo>
                    <a:pt x="102" y="65"/>
                  </a:lnTo>
                  <a:lnTo>
                    <a:pt x="102" y="67"/>
                  </a:lnTo>
                  <a:lnTo>
                    <a:pt x="99" y="67"/>
                  </a:lnTo>
                  <a:lnTo>
                    <a:pt x="99" y="65"/>
                  </a:lnTo>
                  <a:lnTo>
                    <a:pt x="99" y="67"/>
                  </a:lnTo>
                  <a:lnTo>
                    <a:pt x="96" y="67"/>
                  </a:lnTo>
                  <a:lnTo>
                    <a:pt x="96" y="73"/>
                  </a:lnTo>
                  <a:lnTo>
                    <a:pt x="96" y="76"/>
                  </a:lnTo>
                  <a:lnTo>
                    <a:pt x="96" y="79"/>
                  </a:lnTo>
                  <a:lnTo>
                    <a:pt x="96" y="82"/>
                  </a:lnTo>
                  <a:lnTo>
                    <a:pt x="96" y="85"/>
                  </a:lnTo>
                  <a:lnTo>
                    <a:pt x="99" y="88"/>
                  </a:lnTo>
                  <a:lnTo>
                    <a:pt x="99" y="91"/>
                  </a:lnTo>
                  <a:lnTo>
                    <a:pt x="99" y="94"/>
                  </a:lnTo>
                  <a:lnTo>
                    <a:pt x="99" y="100"/>
                  </a:lnTo>
                  <a:lnTo>
                    <a:pt x="99" y="103"/>
                  </a:lnTo>
                  <a:lnTo>
                    <a:pt x="99" y="106"/>
                  </a:lnTo>
                  <a:lnTo>
                    <a:pt x="99" y="109"/>
                  </a:lnTo>
                  <a:lnTo>
                    <a:pt x="99" y="114"/>
                  </a:lnTo>
                  <a:lnTo>
                    <a:pt x="99" y="117"/>
                  </a:lnTo>
                  <a:lnTo>
                    <a:pt x="99" y="120"/>
                  </a:lnTo>
                  <a:lnTo>
                    <a:pt x="99" y="123"/>
                  </a:lnTo>
                  <a:lnTo>
                    <a:pt x="99" y="129"/>
                  </a:lnTo>
                  <a:lnTo>
                    <a:pt x="99" y="132"/>
                  </a:lnTo>
                  <a:lnTo>
                    <a:pt x="99" y="135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99" y="147"/>
                  </a:lnTo>
                  <a:lnTo>
                    <a:pt x="99" y="150"/>
                  </a:lnTo>
                  <a:lnTo>
                    <a:pt x="99" y="155"/>
                  </a:lnTo>
                  <a:lnTo>
                    <a:pt x="99" y="158"/>
                  </a:lnTo>
                  <a:lnTo>
                    <a:pt x="99" y="161"/>
                  </a:lnTo>
                  <a:lnTo>
                    <a:pt x="99" y="164"/>
                  </a:lnTo>
                  <a:lnTo>
                    <a:pt x="99" y="167"/>
                  </a:lnTo>
                  <a:lnTo>
                    <a:pt x="99" y="170"/>
                  </a:lnTo>
                  <a:lnTo>
                    <a:pt x="99" y="173"/>
                  </a:lnTo>
                  <a:lnTo>
                    <a:pt x="99" y="176"/>
                  </a:lnTo>
                  <a:lnTo>
                    <a:pt x="99" y="182"/>
                  </a:lnTo>
                  <a:lnTo>
                    <a:pt x="99" y="185"/>
                  </a:lnTo>
                  <a:lnTo>
                    <a:pt x="99" y="188"/>
                  </a:lnTo>
                  <a:lnTo>
                    <a:pt x="99" y="191"/>
                  </a:lnTo>
                  <a:lnTo>
                    <a:pt x="99" y="194"/>
                  </a:lnTo>
                  <a:lnTo>
                    <a:pt x="99" y="196"/>
                  </a:lnTo>
                  <a:lnTo>
                    <a:pt x="99" y="199"/>
                  </a:lnTo>
                  <a:lnTo>
                    <a:pt x="99" y="202"/>
                  </a:lnTo>
                  <a:lnTo>
                    <a:pt x="99" y="205"/>
                  </a:lnTo>
                  <a:lnTo>
                    <a:pt x="99" y="208"/>
                  </a:lnTo>
                  <a:lnTo>
                    <a:pt x="99" y="211"/>
                  </a:lnTo>
                  <a:lnTo>
                    <a:pt x="99" y="214"/>
                  </a:lnTo>
                  <a:lnTo>
                    <a:pt x="96" y="214"/>
                  </a:lnTo>
                  <a:lnTo>
                    <a:pt x="94" y="214"/>
                  </a:lnTo>
                  <a:lnTo>
                    <a:pt x="91" y="214"/>
                  </a:lnTo>
                  <a:lnTo>
                    <a:pt x="85" y="214"/>
                  </a:lnTo>
                  <a:lnTo>
                    <a:pt x="82" y="214"/>
                  </a:lnTo>
                  <a:lnTo>
                    <a:pt x="79" y="214"/>
                  </a:lnTo>
                  <a:lnTo>
                    <a:pt x="76" y="214"/>
                  </a:lnTo>
                  <a:lnTo>
                    <a:pt x="70" y="214"/>
                  </a:lnTo>
                  <a:lnTo>
                    <a:pt x="67" y="214"/>
                  </a:lnTo>
                  <a:lnTo>
                    <a:pt x="64" y="214"/>
                  </a:lnTo>
                  <a:lnTo>
                    <a:pt x="61" y="214"/>
                  </a:lnTo>
                  <a:lnTo>
                    <a:pt x="55" y="214"/>
                  </a:lnTo>
                  <a:lnTo>
                    <a:pt x="52" y="214"/>
                  </a:lnTo>
                  <a:lnTo>
                    <a:pt x="50" y="214"/>
                  </a:lnTo>
                  <a:lnTo>
                    <a:pt x="44" y="214"/>
                  </a:lnTo>
                  <a:lnTo>
                    <a:pt x="41" y="214"/>
                  </a:lnTo>
                  <a:lnTo>
                    <a:pt x="38" y="214"/>
                  </a:lnTo>
                  <a:lnTo>
                    <a:pt x="35" y="214"/>
                  </a:lnTo>
                  <a:lnTo>
                    <a:pt x="32" y="214"/>
                  </a:lnTo>
                  <a:lnTo>
                    <a:pt x="32" y="211"/>
                  </a:lnTo>
                  <a:lnTo>
                    <a:pt x="35" y="211"/>
                  </a:lnTo>
                  <a:lnTo>
                    <a:pt x="35" y="208"/>
                  </a:lnTo>
                  <a:lnTo>
                    <a:pt x="32" y="208"/>
                  </a:lnTo>
                  <a:lnTo>
                    <a:pt x="35" y="208"/>
                  </a:lnTo>
                  <a:lnTo>
                    <a:pt x="35" y="205"/>
                  </a:lnTo>
                  <a:lnTo>
                    <a:pt x="35" y="202"/>
                  </a:lnTo>
                  <a:lnTo>
                    <a:pt x="35" y="199"/>
                  </a:lnTo>
                  <a:lnTo>
                    <a:pt x="35" y="196"/>
                  </a:lnTo>
                  <a:lnTo>
                    <a:pt x="38" y="196"/>
                  </a:lnTo>
                  <a:lnTo>
                    <a:pt x="38" y="194"/>
                  </a:lnTo>
                  <a:lnTo>
                    <a:pt x="35" y="194"/>
                  </a:lnTo>
                  <a:lnTo>
                    <a:pt x="35" y="191"/>
                  </a:lnTo>
                  <a:lnTo>
                    <a:pt x="38" y="191"/>
                  </a:lnTo>
                  <a:lnTo>
                    <a:pt x="38" y="188"/>
                  </a:lnTo>
                  <a:lnTo>
                    <a:pt x="38" y="185"/>
                  </a:lnTo>
                  <a:lnTo>
                    <a:pt x="38" y="182"/>
                  </a:lnTo>
                  <a:lnTo>
                    <a:pt x="38" y="179"/>
                  </a:lnTo>
                  <a:lnTo>
                    <a:pt x="38" y="176"/>
                  </a:lnTo>
                  <a:lnTo>
                    <a:pt x="38" y="173"/>
                  </a:lnTo>
                  <a:lnTo>
                    <a:pt x="38" y="170"/>
                  </a:lnTo>
                  <a:lnTo>
                    <a:pt x="38" y="167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38" y="158"/>
                  </a:lnTo>
                  <a:lnTo>
                    <a:pt x="38" y="155"/>
                  </a:lnTo>
                  <a:lnTo>
                    <a:pt x="35" y="155"/>
                  </a:lnTo>
                  <a:lnTo>
                    <a:pt x="35" y="152"/>
                  </a:lnTo>
                  <a:lnTo>
                    <a:pt x="32" y="150"/>
                  </a:lnTo>
                  <a:lnTo>
                    <a:pt x="32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9" y="138"/>
                  </a:lnTo>
                  <a:lnTo>
                    <a:pt x="26" y="138"/>
                  </a:lnTo>
                  <a:lnTo>
                    <a:pt x="26" y="135"/>
                  </a:lnTo>
                  <a:lnTo>
                    <a:pt x="26" y="132"/>
                  </a:lnTo>
                  <a:lnTo>
                    <a:pt x="26" y="129"/>
                  </a:lnTo>
                  <a:lnTo>
                    <a:pt x="26" y="126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9" y="120"/>
                  </a:lnTo>
                  <a:lnTo>
                    <a:pt x="29" y="117"/>
                  </a:lnTo>
                  <a:lnTo>
                    <a:pt x="26" y="117"/>
                  </a:lnTo>
                  <a:lnTo>
                    <a:pt x="29" y="117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29" y="109"/>
                  </a:lnTo>
                  <a:lnTo>
                    <a:pt x="29" y="106"/>
                  </a:lnTo>
                  <a:lnTo>
                    <a:pt x="26" y="106"/>
                  </a:lnTo>
                  <a:lnTo>
                    <a:pt x="23" y="106"/>
                  </a:lnTo>
                  <a:lnTo>
                    <a:pt x="23" y="103"/>
                  </a:lnTo>
                  <a:lnTo>
                    <a:pt x="23" y="100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17" y="97"/>
                  </a:lnTo>
                  <a:lnTo>
                    <a:pt x="17" y="94"/>
                  </a:lnTo>
                  <a:lnTo>
                    <a:pt x="17" y="91"/>
                  </a:lnTo>
                  <a:lnTo>
                    <a:pt x="17" y="88"/>
                  </a:lnTo>
                  <a:lnTo>
                    <a:pt x="14" y="88"/>
                  </a:lnTo>
                  <a:lnTo>
                    <a:pt x="14" y="85"/>
                  </a:lnTo>
                  <a:lnTo>
                    <a:pt x="11" y="85"/>
                  </a:lnTo>
                  <a:lnTo>
                    <a:pt x="11" y="82"/>
                  </a:lnTo>
                  <a:lnTo>
                    <a:pt x="8" y="82"/>
                  </a:lnTo>
                  <a:lnTo>
                    <a:pt x="8" y="79"/>
                  </a:lnTo>
                  <a:lnTo>
                    <a:pt x="8" y="76"/>
                  </a:lnTo>
                  <a:lnTo>
                    <a:pt x="8" y="73"/>
                  </a:lnTo>
                  <a:lnTo>
                    <a:pt x="8" y="70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8" y="62"/>
                  </a:lnTo>
                  <a:lnTo>
                    <a:pt x="8" y="59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6" y="53"/>
                  </a:lnTo>
                  <a:lnTo>
                    <a:pt x="8" y="53"/>
                  </a:lnTo>
                  <a:lnTo>
                    <a:pt x="8" y="50"/>
                  </a:lnTo>
                  <a:lnTo>
                    <a:pt x="6" y="50"/>
                  </a:lnTo>
                  <a:lnTo>
                    <a:pt x="8" y="50"/>
                  </a:lnTo>
                  <a:lnTo>
                    <a:pt x="8" y="47"/>
                  </a:lnTo>
                  <a:lnTo>
                    <a:pt x="8" y="44"/>
                  </a:lnTo>
                  <a:lnTo>
                    <a:pt x="6" y="44"/>
                  </a:lnTo>
                  <a:lnTo>
                    <a:pt x="6" y="41"/>
                  </a:lnTo>
                  <a:lnTo>
                    <a:pt x="6" y="38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3" y="26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5" y="6"/>
                  </a:lnTo>
                  <a:lnTo>
                    <a:pt x="38" y="6"/>
                  </a:lnTo>
                  <a:lnTo>
                    <a:pt x="44" y="6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2" y="6"/>
                  </a:lnTo>
                  <a:lnTo>
                    <a:pt x="52" y="3"/>
                  </a:lnTo>
                  <a:lnTo>
                    <a:pt x="55" y="3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61" y="3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Freeform 19"/>
            <p:cNvSpPr>
              <a:spLocks/>
            </p:cNvSpPr>
            <p:nvPr/>
          </p:nvSpPr>
          <p:spPr bwMode="auto">
            <a:xfrm>
              <a:off x="-161307" y="2831882"/>
              <a:ext cx="375795" cy="510904"/>
            </a:xfrm>
            <a:custGeom>
              <a:avLst/>
              <a:gdLst>
                <a:gd name="T0" fmla="*/ 2147483647 w 173"/>
                <a:gd name="T1" fmla="*/ 2147483647 h 290"/>
                <a:gd name="T2" fmla="*/ 2147483647 w 173"/>
                <a:gd name="T3" fmla="*/ 2147483647 h 290"/>
                <a:gd name="T4" fmla="*/ 2147483647 w 173"/>
                <a:gd name="T5" fmla="*/ 2147483647 h 290"/>
                <a:gd name="T6" fmla="*/ 2147483647 w 173"/>
                <a:gd name="T7" fmla="*/ 2147483647 h 290"/>
                <a:gd name="T8" fmla="*/ 2147483647 w 173"/>
                <a:gd name="T9" fmla="*/ 2147483647 h 290"/>
                <a:gd name="T10" fmla="*/ 2147483647 w 173"/>
                <a:gd name="T11" fmla="*/ 2147483647 h 290"/>
                <a:gd name="T12" fmla="*/ 2147483647 w 173"/>
                <a:gd name="T13" fmla="*/ 2147483647 h 290"/>
                <a:gd name="T14" fmla="*/ 2147483647 w 173"/>
                <a:gd name="T15" fmla="*/ 2147483647 h 290"/>
                <a:gd name="T16" fmla="*/ 2147483647 w 173"/>
                <a:gd name="T17" fmla="*/ 2147483647 h 290"/>
                <a:gd name="T18" fmla="*/ 2147483647 w 173"/>
                <a:gd name="T19" fmla="*/ 2147483647 h 290"/>
                <a:gd name="T20" fmla="*/ 2147483647 w 173"/>
                <a:gd name="T21" fmla="*/ 2147483647 h 290"/>
                <a:gd name="T22" fmla="*/ 2147483647 w 173"/>
                <a:gd name="T23" fmla="*/ 2147483647 h 290"/>
                <a:gd name="T24" fmla="*/ 2147483647 w 173"/>
                <a:gd name="T25" fmla="*/ 2147483647 h 290"/>
                <a:gd name="T26" fmla="*/ 2147483647 w 173"/>
                <a:gd name="T27" fmla="*/ 2147483647 h 290"/>
                <a:gd name="T28" fmla="*/ 2147483647 w 173"/>
                <a:gd name="T29" fmla="*/ 2147483647 h 290"/>
                <a:gd name="T30" fmla="*/ 2147483647 w 173"/>
                <a:gd name="T31" fmla="*/ 2147483647 h 290"/>
                <a:gd name="T32" fmla="*/ 2147483647 w 173"/>
                <a:gd name="T33" fmla="*/ 2147483647 h 290"/>
                <a:gd name="T34" fmla="*/ 2147483647 w 173"/>
                <a:gd name="T35" fmla="*/ 2147483647 h 290"/>
                <a:gd name="T36" fmla="*/ 2147483647 w 173"/>
                <a:gd name="T37" fmla="*/ 2147483647 h 290"/>
                <a:gd name="T38" fmla="*/ 2147483647 w 173"/>
                <a:gd name="T39" fmla="*/ 2147483647 h 290"/>
                <a:gd name="T40" fmla="*/ 2147483647 w 173"/>
                <a:gd name="T41" fmla="*/ 2147483647 h 290"/>
                <a:gd name="T42" fmla="*/ 2147483647 w 173"/>
                <a:gd name="T43" fmla="*/ 2147483647 h 290"/>
                <a:gd name="T44" fmla="*/ 2147483647 w 173"/>
                <a:gd name="T45" fmla="*/ 2147483647 h 290"/>
                <a:gd name="T46" fmla="*/ 2147483647 w 173"/>
                <a:gd name="T47" fmla="*/ 2147483647 h 290"/>
                <a:gd name="T48" fmla="*/ 2147483647 w 173"/>
                <a:gd name="T49" fmla="*/ 2147483647 h 290"/>
                <a:gd name="T50" fmla="*/ 2147483647 w 173"/>
                <a:gd name="T51" fmla="*/ 2147483647 h 290"/>
                <a:gd name="T52" fmla="*/ 2147483647 w 173"/>
                <a:gd name="T53" fmla="*/ 2147483647 h 290"/>
                <a:gd name="T54" fmla="*/ 2147483647 w 173"/>
                <a:gd name="T55" fmla="*/ 2147483647 h 290"/>
                <a:gd name="T56" fmla="*/ 2147483647 w 173"/>
                <a:gd name="T57" fmla="*/ 2147483647 h 290"/>
                <a:gd name="T58" fmla="*/ 2147483647 w 173"/>
                <a:gd name="T59" fmla="*/ 2147483647 h 290"/>
                <a:gd name="T60" fmla="*/ 2147483647 w 173"/>
                <a:gd name="T61" fmla="*/ 2147483647 h 290"/>
                <a:gd name="T62" fmla="*/ 2147483647 w 173"/>
                <a:gd name="T63" fmla="*/ 2147483647 h 290"/>
                <a:gd name="T64" fmla="*/ 2147483647 w 173"/>
                <a:gd name="T65" fmla="*/ 2147483647 h 290"/>
                <a:gd name="T66" fmla="*/ 2147483647 w 173"/>
                <a:gd name="T67" fmla="*/ 2147483647 h 290"/>
                <a:gd name="T68" fmla="*/ 2147483647 w 173"/>
                <a:gd name="T69" fmla="*/ 2147483647 h 290"/>
                <a:gd name="T70" fmla="*/ 2147483647 w 173"/>
                <a:gd name="T71" fmla="*/ 2147483647 h 290"/>
                <a:gd name="T72" fmla="*/ 2147483647 w 173"/>
                <a:gd name="T73" fmla="*/ 2147483647 h 290"/>
                <a:gd name="T74" fmla="*/ 2147483647 w 173"/>
                <a:gd name="T75" fmla="*/ 2147483647 h 290"/>
                <a:gd name="T76" fmla="*/ 2147483647 w 173"/>
                <a:gd name="T77" fmla="*/ 2147483647 h 290"/>
                <a:gd name="T78" fmla="*/ 0 w 173"/>
                <a:gd name="T79" fmla="*/ 2147483647 h 290"/>
                <a:gd name="T80" fmla="*/ 2147483647 w 173"/>
                <a:gd name="T81" fmla="*/ 2147483647 h 290"/>
                <a:gd name="T82" fmla="*/ 2147483647 w 173"/>
                <a:gd name="T83" fmla="*/ 2147483647 h 290"/>
                <a:gd name="T84" fmla="*/ 2147483647 w 173"/>
                <a:gd name="T85" fmla="*/ 2147483647 h 290"/>
                <a:gd name="T86" fmla="*/ 2147483647 w 173"/>
                <a:gd name="T87" fmla="*/ 2147483647 h 290"/>
                <a:gd name="T88" fmla="*/ 2147483647 w 173"/>
                <a:gd name="T89" fmla="*/ 2147483647 h 290"/>
                <a:gd name="T90" fmla="*/ 2147483647 w 173"/>
                <a:gd name="T91" fmla="*/ 2147483647 h 290"/>
                <a:gd name="T92" fmla="*/ 2147483647 w 173"/>
                <a:gd name="T93" fmla="*/ 2147483647 h 290"/>
                <a:gd name="T94" fmla="*/ 2147483647 w 173"/>
                <a:gd name="T95" fmla="*/ 2147483647 h 290"/>
                <a:gd name="T96" fmla="*/ 2147483647 w 173"/>
                <a:gd name="T97" fmla="*/ 2147483647 h 290"/>
                <a:gd name="T98" fmla="*/ 2147483647 w 173"/>
                <a:gd name="T99" fmla="*/ 2147483647 h 290"/>
                <a:gd name="T100" fmla="*/ 2147483647 w 173"/>
                <a:gd name="T101" fmla="*/ 2147483647 h 290"/>
                <a:gd name="T102" fmla="*/ 2147483647 w 173"/>
                <a:gd name="T103" fmla="*/ 2147483647 h 290"/>
                <a:gd name="T104" fmla="*/ 2147483647 w 173"/>
                <a:gd name="T105" fmla="*/ 2147483647 h 290"/>
                <a:gd name="T106" fmla="*/ 2147483647 w 173"/>
                <a:gd name="T107" fmla="*/ 2147483647 h 290"/>
                <a:gd name="T108" fmla="*/ 2147483647 w 173"/>
                <a:gd name="T109" fmla="*/ 2147483647 h 290"/>
                <a:gd name="T110" fmla="*/ 2147483647 w 173"/>
                <a:gd name="T111" fmla="*/ 2147483647 h 290"/>
                <a:gd name="T112" fmla="*/ 2147483647 w 173"/>
                <a:gd name="T113" fmla="*/ 2147483647 h 290"/>
                <a:gd name="T114" fmla="*/ 2147483647 w 173"/>
                <a:gd name="T115" fmla="*/ 2147483647 h 290"/>
                <a:gd name="T116" fmla="*/ 2147483647 w 173"/>
                <a:gd name="T117" fmla="*/ 2147483647 h 290"/>
                <a:gd name="T118" fmla="*/ 2147483647 w 173"/>
                <a:gd name="T119" fmla="*/ 2147483647 h 290"/>
                <a:gd name="T120" fmla="*/ 2147483647 w 173"/>
                <a:gd name="T121" fmla="*/ 2147483647 h 290"/>
                <a:gd name="T122" fmla="*/ 2147483647 w 173"/>
                <a:gd name="T123" fmla="*/ 2147483647 h 290"/>
                <a:gd name="T124" fmla="*/ 2147483647 w 173"/>
                <a:gd name="T125" fmla="*/ 2147483647 h 29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3"/>
                <a:gd name="T190" fmla="*/ 0 h 290"/>
                <a:gd name="T191" fmla="*/ 173 w 173"/>
                <a:gd name="T192" fmla="*/ 290 h 29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3" h="290">
                  <a:moveTo>
                    <a:pt x="102" y="6"/>
                  </a:moveTo>
                  <a:lnTo>
                    <a:pt x="105" y="6"/>
                  </a:lnTo>
                  <a:lnTo>
                    <a:pt x="108" y="6"/>
                  </a:lnTo>
                  <a:lnTo>
                    <a:pt x="111" y="6"/>
                  </a:lnTo>
                  <a:lnTo>
                    <a:pt x="111" y="9"/>
                  </a:lnTo>
                  <a:lnTo>
                    <a:pt x="114" y="9"/>
                  </a:lnTo>
                  <a:lnTo>
                    <a:pt x="114" y="12"/>
                  </a:lnTo>
                  <a:lnTo>
                    <a:pt x="117" y="12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6" y="12"/>
                  </a:lnTo>
                  <a:lnTo>
                    <a:pt x="129" y="12"/>
                  </a:lnTo>
                  <a:lnTo>
                    <a:pt x="129" y="15"/>
                  </a:lnTo>
                  <a:lnTo>
                    <a:pt x="132" y="15"/>
                  </a:lnTo>
                  <a:lnTo>
                    <a:pt x="132" y="17"/>
                  </a:lnTo>
                  <a:lnTo>
                    <a:pt x="135" y="17"/>
                  </a:lnTo>
                  <a:lnTo>
                    <a:pt x="135" y="20"/>
                  </a:lnTo>
                  <a:lnTo>
                    <a:pt x="138" y="20"/>
                  </a:lnTo>
                  <a:lnTo>
                    <a:pt x="138" y="23"/>
                  </a:lnTo>
                  <a:lnTo>
                    <a:pt x="138" y="26"/>
                  </a:lnTo>
                  <a:lnTo>
                    <a:pt x="138" y="29"/>
                  </a:lnTo>
                  <a:lnTo>
                    <a:pt x="138" y="32"/>
                  </a:lnTo>
                  <a:lnTo>
                    <a:pt x="141" y="32"/>
                  </a:lnTo>
                  <a:lnTo>
                    <a:pt x="141" y="35"/>
                  </a:lnTo>
                  <a:lnTo>
                    <a:pt x="141" y="38"/>
                  </a:lnTo>
                  <a:lnTo>
                    <a:pt x="143" y="38"/>
                  </a:lnTo>
                  <a:lnTo>
                    <a:pt x="143" y="41"/>
                  </a:lnTo>
                  <a:lnTo>
                    <a:pt x="143" y="44"/>
                  </a:lnTo>
                  <a:lnTo>
                    <a:pt x="141" y="44"/>
                  </a:lnTo>
                  <a:lnTo>
                    <a:pt x="143" y="44"/>
                  </a:lnTo>
                  <a:lnTo>
                    <a:pt x="143" y="47"/>
                  </a:lnTo>
                  <a:lnTo>
                    <a:pt x="141" y="47"/>
                  </a:lnTo>
                  <a:lnTo>
                    <a:pt x="141" y="50"/>
                  </a:lnTo>
                  <a:lnTo>
                    <a:pt x="143" y="50"/>
                  </a:lnTo>
                  <a:lnTo>
                    <a:pt x="143" y="53"/>
                  </a:lnTo>
                  <a:lnTo>
                    <a:pt x="143" y="56"/>
                  </a:lnTo>
                  <a:lnTo>
                    <a:pt x="143" y="59"/>
                  </a:lnTo>
                  <a:lnTo>
                    <a:pt x="143" y="61"/>
                  </a:lnTo>
                  <a:lnTo>
                    <a:pt x="143" y="64"/>
                  </a:lnTo>
                  <a:lnTo>
                    <a:pt x="143" y="67"/>
                  </a:lnTo>
                  <a:lnTo>
                    <a:pt x="143" y="70"/>
                  </a:lnTo>
                  <a:lnTo>
                    <a:pt x="143" y="73"/>
                  </a:lnTo>
                  <a:lnTo>
                    <a:pt x="143" y="76"/>
                  </a:lnTo>
                  <a:lnTo>
                    <a:pt x="146" y="76"/>
                  </a:lnTo>
                  <a:lnTo>
                    <a:pt x="146" y="79"/>
                  </a:lnTo>
                  <a:lnTo>
                    <a:pt x="149" y="79"/>
                  </a:lnTo>
                  <a:lnTo>
                    <a:pt x="149" y="82"/>
                  </a:lnTo>
                  <a:lnTo>
                    <a:pt x="152" y="82"/>
                  </a:lnTo>
                  <a:lnTo>
                    <a:pt x="152" y="85"/>
                  </a:lnTo>
                  <a:lnTo>
                    <a:pt x="152" y="88"/>
                  </a:lnTo>
                  <a:lnTo>
                    <a:pt x="152" y="91"/>
                  </a:lnTo>
                  <a:lnTo>
                    <a:pt x="155" y="91"/>
                  </a:lnTo>
                  <a:lnTo>
                    <a:pt x="155" y="94"/>
                  </a:lnTo>
                  <a:lnTo>
                    <a:pt x="158" y="94"/>
                  </a:lnTo>
                  <a:lnTo>
                    <a:pt x="158" y="97"/>
                  </a:lnTo>
                  <a:lnTo>
                    <a:pt x="158" y="100"/>
                  </a:lnTo>
                  <a:lnTo>
                    <a:pt x="161" y="100"/>
                  </a:lnTo>
                  <a:lnTo>
                    <a:pt x="164" y="100"/>
                  </a:lnTo>
                  <a:lnTo>
                    <a:pt x="164" y="103"/>
                  </a:lnTo>
                  <a:lnTo>
                    <a:pt x="164" y="105"/>
                  </a:lnTo>
                  <a:lnTo>
                    <a:pt x="164" y="108"/>
                  </a:lnTo>
                  <a:lnTo>
                    <a:pt x="164" y="111"/>
                  </a:lnTo>
                  <a:lnTo>
                    <a:pt x="161" y="111"/>
                  </a:lnTo>
                  <a:lnTo>
                    <a:pt x="164" y="111"/>
                  </a:lnTo>
                  <a:lnTo>
                    <a:pt x="164" y="114"/>
                  </a:lnTo>
                  <a:lnTo>
                    <a:pt x="161" y="114"/>
                  </a:lnTo>
                  <a:lnTo>
                    <a:pt x="161" y="117"/>
                  </a:lnTo>
                  <a:lnTo>
                    <a:pt x="161" y="120"/>
                  </a:lnTo>
                  <a:lnTo>
                    <a:pt x="161" y="123"/>
                  </a:lnTo>
                  <a:lnTo>
                    <a:pt x="161" y="126"/>
                  </a:lnTo>
                  <a:lnTo>
                    <a:pt x="161" y="129"/>
                  </a:lnTo>
                  <a:lnTo>
                    <a:pt x="161" y="132"/>
                  </a:lnTo>
                  <a:lnTo>
                    <a:pt x="164" y="132"/>
                  </a:lnTo>
                  <a:lnTo>
                    <a:pt x="164" y="135"/>
                  </a:lnTo>
                  <a:lnTo>
                    <a:pt x="164" y="138"/>
                  </a:lnTo>
                  <a:lnTo>
                    <a:pt x="167" y="141"/>
                  </a:lnTo>
                  <a:lnTo>
                    <a:pt x="167" y="144"/>
                  </a:lnTo>
                  <a:lnTo>
                    <a:pt x="170" y="146"/>
                  </a:lnTo>
                  <a:lnTo>
                    <a:pt x="170" y="149"/>
                  </a:lnTo>
                  <a:lnTo>
                    <a:pt x="173" y="149"/>
                  </a:lnTo>
                  <a:lnTo>
                    <a:pt x="173" y="152"/>
                  </a:lnTo>
                  <a:lnTo>
                    <a:pt x="173" y="155"/>
                  </a:lnTo>
                  <a:lnTo>
                    <a:pt x="173" y="158"/>
                  </a:lnTo>
                  <a:lnTo>
                    <a:pt x="173" y="161"/>
                  </a:lnTo>
                  <a:lnTo>
                    <a:pt x="173" y="164"/>
                  </a:lnTo>
                  <a:lnTo>
                    <a:pt x="173" y="167"/>
                  </a:lnTo>
                  <a:lnTo>
                    <a:pt x="173" y="170"/>
                  </a:lnTo>
                  <a:lnTo>
                    <a:pt x="173" y="173"/>
                  </a:lnTo>
                  <a:lnTo>
                    <a:pt x="173" y="176"/>
                  </a:lnTo>
                  <a:lnTo>
                    <a:pt x="173" y="179"/>
                  </a:lnTo>
                  <a:lnTo>
                    <a:pt x="173" y="182"/>
                  </a:lnTo>
                  <a:lnTo>
                    <a:pt x="173" y="185"/>
                  </a:lnTo>
                  <a:lnTo>
                    <a:pt x="170" y="185"/>
                  </a:lnTo>
                  <a:lnTo>
                    <a:pt x="170" y="188"/>
                  </a:lnTo>
                  <a:lnTo>
                    <a:pt x="173" y="188"/>
                  </a:lnTo>
                  <a:lnTo>
                    <a:pt x="173" y="190"/>
                  </a:lnTo>
                  <a:lnTo>
                    <a:pt x="170" y="190"/>
                  </a:lnTo>
                  <a:lnTo>
                    <a:pt x="170" y="193"/>
                  </a:lnTo>
                  <a:lnTo>
                    <a:pt x="170" y="196"/>
                  </a:lnTo>
                  <a:lnTo>
                    <a:pt x="170" y="199"/>
                  </a:lnTo>
                  <a:lnTo>
                    <a:pt x="170" y="202"/>
                  </a:lnTo>
                  <a:lnTo>
                    <a:pt x="167" y="202"/>
                  </a:lnTo>
                  <a:lnTo>
                    <a:pt x="170" y="202"/>
                  </a:lnTo>
                  <a:lnTo>
                    <a:pt x="170" y="205"/>
                  </a:lnTo>
                  <a:lnTo>
                    <a:pt x="167" y="205"/>
                  </a:lnTo>
                  <a:lnTo>
                    <a:pt x="167" y="208"/>
                  </a:lnTo>
                  <a:lnTo>
                    <a:pt x="170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6" y="208"/>
                  </a:lnTo>
                  <a:lnTo>
                    <a:pt x="143" y="208"/>
                  </a:lnTo>
                  <a:lnTo>
                    <a:pt x="138" y="208"/>
                  </a:lnTo>
                  <a:lnTo>
                    <a:pt x="135" y="208"/>
                  </a:lnTo>
                  <a:lnTo>
                    <a:pt x="132" y="208"/>
                  </a:lnTo>
                  <a:lnTo>
                    <a:pt x="129" y="208"/>
                  </a:lnTo>
                  <a:lnTo>
                    <a:pt x="126" y="208"/>
                  </a:lnTo>
                  <a:lnTo>
                    <a:pt x="120" y="208"/>
                  </a:lnTo>
                  <a:lnTo>
                    <a:pt x="117" y="208"/>
                  </a:lnTo>
                  <a:lnTo>
                    <a:pt x="114" y="208"/>
                  </a:lnTo>
                  <a:lnTo>
                    <a:pt x="108" y="208"/>
                  </a:lnTo>
                  <a:lnTo>
                    <a:pt x="105" y="208"/>
                  </a:lnTo>
                  <a:lnTo>
                    <a:pt x="102" y="208"/>
                  </a:lnTo>
                  <a:lnTo>
                    <a:pt x="99" y="208"/>
                  </a:lnTo>
                  <a:lnTo>
                    <a:pt x="99" y="211"/>
                  </a:lnTo>
                  <a:lnTo>
                    <a:pt x="99" y="217"/>
                  </a:lnTo>
                  <a:lnTo>
                    <a:pt x="99" y="220"/>
                  </a:lnTo>
                  <a:lnTo>
                    <a:pt x="99" y="226"/>
                  </a:lnTo>
                  <a:lnTo>
                    <a:pt x="102" y="229"/>
                  </a:lnTo>
                  <a:lnTo>
                    <a:pt x="102" y="232"/>
                  </a:lnTo>
                  <a:lnTo>
                    <a:pt x="102" y="237"/>
                  </a:lnTo>
                  <a:lnTo>
                    <a:pt x="102" y="240"/>
                  </a:lnTo>
                  <a:lnTo>
                    <a:pt x="102" y="243"/>
                  </a:lnTo>
                  <a:lnTo>
                    <a:pt x="102" y="246"/>
                  </a:lnTo>
                  <a:lnTo>
                    <a:pt x="102" y="252"/>
                  </a:lnTo>
                  <a:lnTo>
                    <a:pt x="102" y="255"/>
                  </a:lnTo>
                  <a:lnTo>
                    <a:pt x="102" y="258"/>
                  </a:lnTo>
                  <a:lnTo>
                    <a:pt x="102" y="261"/>
                  </a:lnTo>
                  <a:lnTo>
                    <a:pt x="102" y="264"/>
                  </a:lnTo>
                  <a:lnTo>
                    <a:pt x="102" y="267"/>
                  </a:lnTo>
                  <a:lnTo>
                    <a:pt x="102" y="270"/>
                  </a:lnTo>
                  <a:lnTo>
                    <a:pt x="102" y="273"/>
                  </a:lnTo>
                  <a:lnTo>
                    <a:pt x="102" y="278"/>
                  </a:lnTo>
                  <a:lnTo>
                    <a:pt x="102" y="281"/>
                  </a:lnTo>
                  <a:lnTo>
                    <a:pt x="102" y="284"/>
                  </a:lnTo>
                  <a:lnTo>
                    <a:pt x="102" y="287"/>
                  </a:lnTo>
                  <a:lnTo>
                    <a:pt x="102" y="290"/>
                  </a:lnTo>
                  <a:lnTo>
                    <a:pt x="99" y="290"/>
                  </a:lnTo>
                  <a:lnTo>
                    <a:pt x="97" y="290"/>
                  </a:lnTo>
                  <a:lnTo>
                    <a:pt x="94" y="290"/>
                  </a:lnTo>
                  <a:lnTo>
                    <a:pt x="94" y="287"/>
                  </a:lnTo>
                  <a:lnTo>
                    <a:pt x="91" y="287"/>
                  </a:lnTo>
                  <a:lnTo>
                    <a:pt x="91" y="284"/>
                  </a:lnTo>
                  <a:lnTo>
                    <a:pt x="88" y="284"/>
                  </a:lnTo>
                  <a:lnTo>
                    <a:pt x="85" y="284"/>
                  </a:lnTo>
                  <a:lnTo>
                    <a:pt x="85" y="281"/>
                  </a:lnTo>
                  <a:lnTo>
                    <a:pt x="82" y="281"/>
                  </a:lnTo>
                  <a:lnTo>
                    <a:pt x="79" y="281"/>
                  </a:lnTo>
                  <a:lnTo>
                    <a:pt x="76" y="281"/>
                  </a:lnTo>
                  <a:lnTo>
                    <a:pt x="73" y="281"/>
                  </a:lnTo>
                  <a:lnTo>
                    <a:pt x="70" y="281"/>
                  </a:lnTo>
                  <a:lnTo>
                    <a:pt x="70" y="278"/>
                  </a:lnTo>
                  <a:lnTo>
                    <a:pt x="70" y="276"/>
                  </a:lnTo>
                  <a:lnTo>
                    <a:pt x="67" y="276"/>
                  </a:lnTo>
                  <a:lnTo>
                    <a:pt x="67" y="273"/>
                  </a:lnTo>
                  <a:lnTo>
                    <a:pt x="64" y="273"/>
                  </a:lnTo>
                  <a:lnTo>
                    <a:pt x="64" y="270"/>
                  </a:lnTo>
                  <a:lnTo>
                    <a:pt x="61" y="270"/>
                  </a:lnTo>
                  <a:lnTo>
                    <a:pt x="58" y="270"/>
                  </a:lnTo>
                  <a:lnTo>
                    <a:pt x="55" y="270"/>
                  </a:lnTo>
                  <a:lnTo>
                    <a:pt x="53" y="270"/>
                  </a:lnTo>
                  <a:lnTo>
                    <a:pt x="53" y="273"/>
                  </a:lnTo>
                  <a:lnTo>
                    <a:pt x="50" y="273"/>
                  </a:lnTo>
                  <a:lnTo>
                    <a:pt x="50" y="270"/>
                  </a:lnTo>
                  <a:lnTo>
                    <a:pt x="47" y="270"/>
                  </a:lnTo>
                  <a:lnTo>
                    <a:pt x="44" y="270"/>
                  </a:lnTo>
                  <a:lnTo>
                    <a:pt x="44" y="267"/>
                  </a:lnTo>
                  <a:lnTo>
                    <a:pt x="41" y="267"/>
                  </a:lnTo>
                  <a:lnTo>
                    <a:pt x="41" y="264"/>
                  </a:lnTo>
                  <a:lnTo>
                    <a:pt x="38" y="264"/>
                  </a:lnTo>
                  <a:lnTo>
                    <a:pt x="38" y="261"/>
                  </a:lnTo>
                  <a:lnTo>
                    <a:pt x="38" y="258"/>
                  </a:lnTo>
                  <a:lnTo>
                    <a:pt x="38" y="255"/>
                  </a:lnTo>
                  <a:lnTo>
                    <a:pt x="35" y="255"/>
                  </a:lnTo>
                  <a:lnTo>
                    <a:pt x="35" y="252"/>
                  </a:lnTo>
                  <a:lnTo>
                    <a:pt x="32" y="252"/>
                  </a:lnTo>
                  <a:lnTo>
                    <a:pt x="32" y="249"/>
                  </a:lnTo>
                  <a:lnTo>
                    <a:pt x="29" y="249"/>
                  </a:lnTo>
                  <a:lnTo>
                    <a:pt x="29" y="246"/>
                  </a:lnTo>
                  <a:lnTo>
                    <a:pt x="26" y="246"/>
                  </a:lnTo>
                  <a:lnTo>
                    <a:pt x="26" y="243"/>
                  </a:lnTo>
                  <a:lnTo>
                    <a:pt x="23" y="243"/>
                  </a:lnTo>
                  <a:lnTo>
                    <a:pt x="23" y="240"/>
                  </a:lnTo>
                  <a:lnTo>
                    <a:pt x="20" y="240"/>
                  </a:lnTo>
                  <a:lnTo>
                    <a:pt x="20" y="237"/>
                  </a:lnTo>
                  <a:lnTo>
                    <a:pt x="20" y="234"/>
                  </a:lnTo>
                  <a:lnTo>
                    <a:pt x="17" y="234"/>
                  </a:lnTo>
                  <a:lnTo>
                    <a:pt x="20" y="234"/>
                  </a:lnTo>
                  <a:lnTo>
                    <a:pt x="17" y="232"/>
                  </a:lnTo>
                  <a:lnTo>
                    <a:pt x="17" y="229"/>
                  </a:lnTo>
                  <a:lnTo>
                    <a:pt x="14" y="229"/>
                  </a:lnTo>
                  <a:lnTo>
                    <a:pt x="11" y="229"/>
                  </a:lnTo>
                  <a:lnTo>
                    <a:pt x="11" y="226"/>
                  </a:lnTo>
                  <a:lnTo>
                    <a:pt x="11" y="223"/>
                  </a:lnTo>
                  <a:lnTo>
                    <a:pt x="9" y="223"/>
                  </a:lnTo>
                  <a:lnTo>
                    <a:pt x="11" y="223"/>
                  </a:lnTo>
                  <a:lnTo>
                    <a:pt x="11" y="220"/>
                  </a:lnTo>
                  <a:lnTo>
                    <a:pt x="9" y="220"/>
                  </a:lnTo>
                  <a:lnTo>
                    <a:pt x="9" y="217"/>
                  </a:lnTo>
                  <a:lnTo>
                    <a:pt x="9" y="214"/>
                  </a:lnTo>
                  <a:lnTo>
                    <a:pt x="11" y="214"/>
                  </a:lnTo>
                  <a:lnTo>
                    <a:pt x="11" y="211"/>
                  </a:lnTo>
                  <a:lnTo>
                    <a:pt x="9" y="211"/>
                  </a:lnTo>
                  <a:lnTo>
                    <a:pt x="11" y="211"/>
                  </a:lnTo>
                  <a:lnTo>
                    <a:pt x="9" y="211"/>
                  </a:lnTo>
                  <a:lnTo>
                    <a:pt x="9" y="208"/>
                  </a:lnTo>
                  <a:lnTo>
                    <a:pt x="11" y="208"/>
                  </a:lnTo>
                  <a:lnTo>
                    <a:pt x="9" y="208"/>
                  </a:lnTo>
                  <a:lnTo>
                    <a:pt x="9" y="205"/>
                  </a:lnTo>
                  <a:lnTo>
                    <a:pt x="11" y="205"/>
                  </a:lnTo>
                  <a:lnTo>
                    <a:pt x="11" y="202"/>
                  </a:lnTo>
                  <a:lnTo>
                    <a:pt x="11" y="199"/>
                  </a:lnTo>
                  <a:lnTo>
                    <a:pt x="11" y="196"/>
                  </a:lnTo>
                  <a:lnTo>
                    <a:pt x="9" y="196"/>
                  </a:lnTo>
                  <a:lnTo>
                    <a:pt x="9" y="193"/>
                  </a:lnTo>
                  <a:lnTo>
                    <a:pt x="9" y="190"/>
                  </a:lnTo>
                  <a:lnTo>
                    <a:pt x="9" y="188"/>
                  </a:lnTo>
                  <a:lnTo>
                    <a:pt x="9" y="185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9" y="179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3" y="176"/>
                  </a:lnTo>
                  <a:lnTo>
                    <a:pt x="0" y="176"/>
                  </a:lnTo>
                  <a:lnTo>
                    <a:pt x="0" y="173"/>
                  </a:lnTo>
                  <a:lnTo>
                    <a:pt x="0" y="170"/>
                  </a:lnTo>
                  <a:lnTo>
                    <a:pt x="3" y="170"/>
                  </a:lnTo>
                  <a:lnTo>
                    <a:pt x="6" y="170"/>
                  </a:lnTo>
                  <a:lnTo>
                    <a:pt x="9" y="170"/>
                  </a:lnTo>
                  <a:lnTo>
                    <a:pt x="9" y="167"/>
                  </a:lnTo>
                  <a:lnTo>
                    <a:pt x="9" y="164"/>
                  </a:lnTo>
                  <a:lnTo>
                    <a:pt x="9" y="161"/>
                  </a:lnTo>
                  <a:lnTo>
                    <a:pt x="9" y="158"/>
                  </a:lnTo>
                  <a:lnTo>
                    <a:pt x="11" y="158"/>
                  </a:lnTo>
                  <a:lnTo>
                    <a:pt x="11" y="155"/>
                  </a:lnTo>
                  <a:lnTo>
                    <a:pt x="11" y="152"/>
                  </a:lnTo>
                  <a:lnTo>
                    <a:pt x="11" y="149"/>
                  </a:lnTo>
                  <a:lnTo>
                    <a:pt x="14" y="149"/>
                  </a:lnTo>
                  <a:lnTo>
                    <a:pt x="11" y="149"/>
                  </a:lnTo>
                  <a:lnTo>
                    <a:pt x="11" y="146"/>
                  </a:lnTo>
                  <a:lnTo>
                    <a:pt x="11" y="144"/>
                  </a:lnTo>
                  <a:lnTo>
                    <a:pt x="14" y="144"/>
                  </a:lnTo>
                  <a:lnTo>
                    <a:pt x="14" y="141"/>
                  </a:lnTo>
                  <a:lnTo>
                    <a:pt x="14" y="138"/>
                  </a:lnTo>
                  <a:lnTo>
                    <a:pt x="17" y="138"/>
                  </a:lnTo>
                  <a:lnTo>
                    <a:pt x="17" y="135"/>
                  </a:lnTo>
                  <a:lnTo>
                    <a:pt x="17" y="132"/>
                  </a:lnTo>
                  <a:lnTo>
                    <a:pt x="20" y="132"/>
                  </a:lnTo>
                  <a:lnTo>
                    <a:pt x="20" y="129"/>
                  </a:lnTo>
                  <a:lnTo>
                    <a:pt x="23" y="129"/>
                  </a:lnTo>
                  <a:lnTo>
                    <a:pt x="23" y="126"/>
                  </a:lnTo>
                  <a:lnTo>
                    <a:pt x="23" y="123"/>
                  </a:lnTo>
                  <a:lnTo>
                    <a:pt x="23" y="120"/>
                  </a:lnTo>
                  <a:lnTo>
                    <a:pt x="26" y="120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9" y="120"/>
                  </a:lnTo>
                  <a:lnTo>
                    <a:pt x="32" y="120"/>
                  </a:lnTo>
                  <a:lnTo>
                    <a:pt x="29" y="117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29" y="108"/>
                  </a:lnTo>
                  <a:lnTo>
                    <a:pt x="29" y="105"/>
                  </a:lnTo>
                  <a:lnTo>
                    <a:pt x="29" y="103"/>
                  </a:lnTo>
                  <a:lnTo>
                    <a:pt x="26" y="103"/>
                  </a:lnTo>
                  <a:lnTo>
                    <a:pt x="26" y="100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9" y="94"/>
                  </a:lnTo>
                  <a:lnTo>
                    <a:pt x="26" y="94"/>
                  </a:lnTo>
                  <a:lnTo>
                    <a:pt x="26" y="91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9" y="82"/>
                  </a:lnTo>
                  <a:lnTo>
                    <a:pt x="29" y="79"/>
                  </a:lnTo>
                  <a:lnTo>
                    <a:pt x="32" y="79"/>
                  </a:lnTo>
                  <a:lnTo>
                    <a:pt x="32" y="76"/>
                  </a:lnTo>
                  <a:lnTo>
                    <a:pt x="32" y="73"/>
                  </a:lnTo>
                  <a:lnTo>
                    <a:pt x="29" y="73"/>
                  </a:lnTo>
                  <a:lnTo>
                    <a:pt x="29" y="70"/>
                  </a:lnTo>
                  <a:lnTo>
                    <a:pt x="29" y="67"/>
                  </a:lnTo>
                  <a:lnTo>
                    <a:pt x="26" y="67"/>
                  </a:lnTo>
                  <a:lnTo>
                    <a:pt x="23" y="67"/>
                  </a:lnTo>
                  <a:lnTo>
                    <a:pt x="23" y="70"/>
                  </a:lnTo>
                  <a:lnTo>
                    <a:pt x="23" y="73"/>
                  </a:lnTo>
                  <a:lnTo>
                    <a:pt x="20" y="73"/>
                  </a:lnTo>
                  <a:lnTo>
                    <a:pt x="20" y="70"/>
                  </a:lnTo>
                  <a:lnTo>
                    <a:pt x="20" y="67"/>
                  </a:lnTo>
                  <a:lnTo>
                    <a:pt x="17" y="67"/>
                  </a:lnTo>
                  <a:lnTo>
                    <a:pt x="17" y="64"/>
                  </a:lnTo>
                  <a:lnTo>
                    <a:pt x="17" y="61"/>
                  </a:lnTo>
                  <a:lnTo>
                    <a:pt x="17" y="59"/>
                  </a:lnTo>
                  <a:lnTo>
                    <a:pt x="17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17" y="53"/>
                  </a:lnTo>
                  <a:lnTo>
                    <a:pt x="20" y="53"/>
                  </a:lnTo>
                  <a:lnTo>
                    <a:pt x="20" y="50"/>
                  </a:lnTo>
                  <a:lnTo>
                    <a:pt x="17" y="50"/>
                  </a:lnTo>
                  <a:lnTo>
                    <a:pt x="17" y="47"/>
                  </a:lnTo>
                  <a:lnTo>
                    <a:pt x="14" y="47"/>
                  </a:lnTo>
                  <a:lnTo>
                    <a:pt x="14" y="44"/>
                  </a:lnTo>
                  <a:lnTo>
                    <a:pt x="14" y="41"/>
                  </a:lnTo>
                  <a:lnTo>
                    <a:pt x="11" y="41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4" y="35"/>
                  </a:lnTo>
                  <a:lnTo>
                    <a:pt x="14" y="32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2"/>
                  </a:lnTo>
                  <a:lnTo>
                    <a:pt x="20" y="32"/>
                  </a:lnTo>
                  <a:lnTo>
                    <a:pt x="23" y="32"/>
                  </a:lnTo>
                  <a:lnTo>
                    <a:pt x="26" y="32"/>
                  </a:lnTo>
                  <a:lnTo>
                    <a:pt x="29" y="32"/>
                  </a:lnTo>
                  <a:lnTo>
                    <a:pt x="32" y="32"/>
                  </a:lnTo>
                  <a:lnTo>
                    <a:pt x="32" y="29"/>
                  </a:lnTo>
                  <a:lnTo>
                    <a:pt x="32" y="26"/>
                  </a:lnTo>
                  <a:lnTo>
                    <a:pt x="32" y="23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35" y="17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5" y="9"/>
                  </a:lnTo>
                  <a:lnTo>
                    <a:pt x="38" y="9"/>
                  </a:lnTo>
                  <a:lnTo>
                    <a:pt x="41" y="9"/>
                  </a:lnTo>
                  <a:lnTo>
                    <a:pt x="41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5" y="3"/>
                  </a:lnTo>
                  <a:lnTo>
                    <a:pt x="55" y="0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1" y="9"/>
                  </a:lnTo>
                  <a:lnTo>
                    <a:pt x="64" y="9"/>
                  </a:lnTo>
                  <a:lnTo>
                    <a:pt x="64" y="6"/>
                  </a:lnTo>
                  <a:lnTo>
                    <a:pt x="64" y="9"/>
                  </a:lnTo>
                  <a:lnTo>
                    <a:pt x="64" y="12"/>
                  </a:lnTo>
                  <a:lnTo>
                    <a:pt x="67" y="15"/>
                  </a:lnTo>
                  <a:lnTo>
                    <a:pt x="67" y="17"/>
                  </a:lnTo>
                  <a:lnTo>
                    <a:pt x="70" y="17"/>
                  </a:lnTo>
                  <a:lnTo>
                    <a:pt x="73" y="17"/>
                  </a:lnTo>
                  <a:lnTo>
                    <a:pt x="76" y="17"/>
                  </a:lnTo>
                  <a:lnTo>
                    <a:pt x="79" y="17"/>
                  </a:lnTo>
                  <a:lnTo>
                    <a:pt x="82" y="15"/>
                  </a:lnTo>
                  <a:lnTo>
                    <a:pt x="85" y="12"/>
                  </a:lnTo>
                  <a:lnTo>
                    <a:pt x="85" y="9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88" y="9"/>
                  </a:lnTo>
                  <a:lnTo>
                    <a:pt x="91" y="9"/>
                  </a:lnTo>
                  <a:lnTo>
                    <a:pt x="91" y="6"/>
                  </a:lnTo>
                  <a:lnTo>
                    <a:pt x="91" y="9"/>
                  </a:lnTo>
                  <a:lnTo>
                    <a:pt x="94" y="9"/>
                  </a:lnTo>
                  <a:lnTo>
                    <a:pt x="97" y="9"/>
                  </a:lnTo>
                  <a:lnTo>
                    <a:pt x="97" y="6"/>
                  </a:lnTo>
                  <a:lnTo>
                    <a:pt x="97" y="9"/>
                  </a:lnTo>
                  <a:lnTo>
                    <a:pt x="97" y="6"/>
                  </a:lnTo>
                  <a:lnTo>
                    <a:pt x="99" y="6"/>
                  </a:lnTo>
                  <a:lnTo>
                    <a:pt x="102" y="6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Freeform 20"/>
            <p:cNvSpPr>
              <a:spLocks/>
            </p:cNvSpPr>
            <p:nvPr/>
          </p:nvSpPr>
          <p:spPr bwMode="auto">
            <a:xfrm>
              <a:off x="488009" y="2959841"/>
              <a:ext cx="623153" cy="704245"/>
            </a:xfrm>
            <a:custGeom>
              <a:avLst/>
              <a:gdLst>
                <a:gd name="T0" fmla="*/ 2147483647 w 287"/>
                <a:gd name="T1" fmla="*/ 2147483647 h 399"/>
                <a:gd name="T2" fmla="*/ 2147483647 w 287"/>
                <a:gd name="T3" fmla="*/ 2147483647 h 399"/>
                <a:gd name="T4" fmla="*/ 2147483647 w 287"/>
                <a:gd name="T5" fmla="*/ 2147483647 h 399"/>
                <a:gd name="T6" fmla="*/ 2147483647 w 287"/>
                <a:gd name="T7" fmla="*/ 2147483647 h 399"/>
                <a:gd name="T8" fmla="*/ 2147483647 w 287"/>
                <a:gd name="T9" fmla="*/ 2147483647 h 399"/>
                <a:gd name="T10" fmla="*/ 2147483647 w 287"/>
                <a:gd name="T11" fmla="*/ 2147483647 h 399"/>
                <a:gd name="T12" fmla="*/ 2147483647 w 287"/>
                <a:gd name="T13" fmla="*/ 2147483647 h 399"/>
                <a:gd name="T14" fmla="*/ 2147483647 w 287"/>
                <a:gd name="T15" fmla="*/ 2147483647 h 399"/>
                <a:gd name="T16" fmla="*/ 2147483647 w 287"/>
                <a:gd name="T17" fmla="*/ 2147483647 h 399"/>
                <a:gd name="T18" fmla="*/ 2147483647 w 287"/>
                <a:gd name="T19" fmla="*/ 2147483647 h 399"/>
                <a:gd name="T20" fmla="*/ 2147483647 w 287"/>
                <a:gd name="T21" fmla="*/ 2147483647 h 399"/>
                <a:gd name="T22" fmla="*/ 2147483647 w 287"/>
                <a:gd name="T23" fmla="*/ 2147483647 h 399"/>
                <a:gd name="T24" fmla="*/ 2147483647 w 287"/>
                <a:gd name="T25" fmla="*/ 2147483647 h 399"/>
                <a:gd name="T26" fmla="*/ 2147483647 w 287"/>
                <a:gd name="T27" fmla="*/ 2147483647 h 399"/>
                <a:gd name="T28" fmla="*/ 2147483647 w 287"/>
                <a:gd name="T29" fmla="*/ 2147483647 h 399"/>
                <a:gd name="T30" fmla="*/ 2147483647 w 287"/>
                <a:gd name="T31" fmla="*/ 2147483647 h 399"/>
                <a:gd name="T32" fmla="*/ 2147483647 w 287"/>
                <a:gd name="T33" fmla="*/ 2147483647 h 399"/>
                <a:gd name="T34" fmla="*/ 2147483647 w 287"/>
                <a:gd name="T35" fmla="*/ 2147483647 h 399"/>
                <a:gd name="T36" fmla="*/ 2147483647 w 287"/>
                <a:gd name="T37" fmla="*/ 2147483647 h 399"/>
                <a:gd name="T38" fmla="*/ 2147483647 w 287"/>
                <a:gd name="T39" fmla="*/ 2147483647 h 399"/>
                <a:gd name="T40" fmla="*/ 2147483647 w 287"/>
                <a:gd name="T41" fmla="*/ 2147483647 h 399"/>
                <a:gd name="T42" fmla="*/ 2147483647 w 287"/>
                <a:gd name="T43" fmla="*/ 2147483647 h 399"/>
                <a:gd name="T44" fmla="*/ 2147483647 w 287"/>
                <a:gd name="T45" fmla="*/ 2147483647 h 399"/>
                <a:gd name="T46" fmla="*/ 2147483647 w 287"/>
                <a:gd name="T47" fmla="*/ 2147483647 h 399"/>
                <a:gd name="T48" fmla="*/ 2147483647 w 287"/>
                <a:gd name="T49" fmla="*/ 2147483647 h 399"/>
                <a:gd name="T50" fmla="*/ 2147483647 w 287"/>
                <a:gd name="T51" fmla="*/ 2147483647 h 399"/>
                <a:gd name="T52" fmla="*/ 2147483647 w 287"/>
                <a:gd name="T53" fmla="*/ 2147483647 h 399"/>
                <a:gd name="T54" fmla="*/ 2147483647 w 287"/>
                <a:gd name="T55" fmla="*/ 2147483647 h 399"/>
                <a:gd name="T56" fmla="*/ 2147483647 w 287"/>
                <a:gd name="T57" fmla="*/ 2147483647 h 399"/>
                <a:gd name="T58" fmla="*/ 2147483647 w 287"/>
                <a:gd name="T59" fmla="*/ 2147483647 h 399"/>
                <a:gd name="T60" fmla="*/ 2147483647 w 287"/>
                <a:gd name="T61" fmla="*/ 2147483647 h 399"/>
                <a:gd name="T62" fmla="*/ 2147483647 w 287"/>
                <a:gd name="T63" fmla="*/ 2147483647 h 399"/>
                <a:gd name="T64" fmla="*/ 2147483647 w 287"/>
                <a:gd name="T65" fmla="*/ 2147483647 h 399"/>
                <a:gd name="T66" fmla="*/ 2147483647 w 287"/>
                <a:gd name="T67" fmla="*/ 2147483647 h 399"/>
                <a:gd name="T68" fmla="*/ 2147483647 w 287"/>
                <a:gd name="T69" fmla="*/ 2147483647 h 399"/>
                <a:gd name="T70" fmla="*/ 2147483647 w 287"/>
                <a:gd name="T71" fmla="*/ 2147483647 h 399"/>
                <a:gd name="T72" fmla="*/ 2147483647 w 287"/>
                <a:gd name="T73" fmla="*/ 2147483647 h 399"/>
                <a:gd name="T74" fmla="*/ 2147483647 w 287"/>
                <a:gd name="T75" fmla="*/ 2147483647 h 399"/>
                <a:gd name="T76" fmla="*/ 2147483647 w 287"/>
                <a:gd name="T77" fmla="*/ 2147483647 h 399"/>
                <a:gd name="T78" fmla="*/ 2147483647 w 287"/>
                <a:gd name="T79" fmla="*/ 2147483647 h 399"/>
                <a:gd name="T80" fmla="*/ 2147483647 w 287"/>
                <a:gd name="T81" fmla="*/ 2147483647 h 399"/>
                <a:gd name="T82" fmla="*/ 2147483647 w 287"/>
                <a:gd name="T83" fmla="*/ 2147483647 h 399"/>
                <a:gd name="T84" fmla="*/ 0 w 287"/>
                <a:gd name="T85" fmla="*/ 2147483647 h 399"/>
                <a:gd name="T86" fmla="*/ 0 w 287"/>
                <a:gd name="T87" fmla="*/ 2147483647 h 399"/>
                <a:gd name="T88" fmla="*/ 2147483647 w 287"/>
                <a:gd name="T89" fmla="*/ 2147483647 h 399"/>
                <a:gd name="T90" fmla="*/ 2147483647 w 287"/>
                <a:gd name="T91" fmla="*/ 2147483647 h 399"/>
                <a:gd name="T92" fmla="*/ 2147483647 w 287"/>
                <a:gd name="T93" fmla="*/ 2147483647 h 399"/>
                <a:gd name="T94" fmla="*/ 2147483647 w 287"/>
                <a:gd name="T95" fmla="*/ 2147483647 h 399"/>
                <a:gd name="T96" fmla="*/ 2147483647 w 287"/>
                <a:gd name="T97" fmla="*/ 2147483647 h 399"/>
                <a:gd name="T98" fmla="*/ 2147483647 w 287"/>
                <a:gd name="T99" fmla="*/ 2147483647 h 399"/>
                <a:gd name="T100" fmla="*/ 2147483647 w 287"/>
                <a:gd name="T101" fmla="*/ 2147483647 h 399"/>
                <a:gd name="T102" fmla="*/ 2147483647 w 287"/>
                <a:gd name="T103" fmla="*/ 2147483647 h 399"/>
                <a:gd name="T104" fmla="*/ 2147483647 w 287"/>
                <a:gd name="T105" fmla="*/ 2147483647 h 399"/>
                <a:gd name="T106" fmla="*/ 2147483647 w 287"/>
                <a:gd name="T107" fmla="*/ 2147483647 h 399"/>
                <a:gd name="T108" fmla="*/ 2147483647 w 287"/>
                <a:gd name="T109" fmla="*/ 2147483647 h 399"/>
                <a:gd name="T110" fmla="*/ 2147483647 w 287"/>
                <a:gd name="T111" fmla="*/ 2147483647 h 399"/>
                <a:gd name="T112" fmla="*/ 2147483647 w 287"/>
                <a:gd name="T113" fmla="*/ 2147483647 h 399"/>
                <a:gd name="T114" fmla="*/ 2147483647 w 287"/>
                <a:gd name="T115" fmla="*/ 2147483647 h 399"/>
                <a:gd name="T116" fmla="*/ 2147483647 w 287"/>
                <a:gd name="T117" fmla="*/ 2147483647 h 399"/>
                <a:gd name="T118" fmla="*/ 2147483647 w 287"/>
                <a:gd name="T119" fmla="*/ 2147483647 h 39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87"/>
                <a:gd name="T181" fmla="*/ 0 h 399"/>
                <a:gd name="T182" fmla="*/ 287 w 287"/>
                <a:gd name="T183" fmla="*/ 399 h 39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87" h="399">
                  <a:moveTo>
                    <a:pt x="147" y="0"/>
                  </a:moveTo>
                  <a:lnTo>
                    <a:pt x="150" y="0"/>
                  </a:lnTo>
                  <a:lnTo>
                    <a:pt x="150" y="3"/>
                  </a:lnTo>
                  <a:lnTo>
                    <a:pt x="150" y="6"/>
                  </a:lnTo>
                  <a:lnTo>
                    <a:pt x="153" y="6"/>
                  </a:lnTo>
                  <a:lnTo>
                    <a:pt x="155" y="9"/>
                  </a:lnTo>
                  <a:lnTo>
                    <a:pt x="158" y="9"/>
                  </a:lnTo>
                  <a:lnTo>
                    <a:pt x="158" y="12"/>
                  </a:lnTo>
                  <a:lnTo>
                    <a:pt x="161" y="12"/>
                  </a:lnTo>
                  <a:lnTo>
                    <a:pt x="164" y="15"/>
                  </a:lnTo>
                  <a:lnTo>
                    <a:pt x="164" y="18"/>
                  </a:lnTo>
                  <a:lnTo>
                    <a:pt x="167" y="18"/>
                  </a:lnTo>
                  <a:lnTo>
                    <a:pt x="170" y="18"/>
                  </a:lnTo>
                  <a:lnTo>
                    <a:pt x="170" y="21"/>
                  </a:lnTo>
                  <a:lnTo>
                    <a:pt x="173" y="21"/>
                  </a:lnTo>
                  <a:lnTo>
                    <a:pt x="173" y="24"/>
                  </a:lnTo>
                  <a:lnTo>
                    <a:pt x="176" y="24"/>
                  </a:lnTo>
                  <a:lnTo>
                    <a:pt x="176" y="21"/>
                  </a:lnTo>
                  <a:lnTo>
                    <a:pt x="179" y="21"/>
                  </a:lnTo>
                  <a:lnTo>
                    <a:pt x="179" y="24"/>
                  </a:lnTo>
                  <a:lnTo>
                    <a:pt x="179" y="27"/>
                  </a:lnTo>
                  <a:lnTo>
                    <a:pt x="182" y="27"/>
                  </a:lnTo>
                  <a:lnTo>
                    <a:pt x="185" y="27"/>
                  </a:lnTo>
                  <a:lnTo>
                    <a:pt x="188" y="27"/>
                  </a:lnTo>
                  <a:lnTo>
                    <a:pt x="191" y="27"/>
                  </a:lnTo>
                  <a:lnTo>
                    <a:pt x="188" y="27"/>
                  </a:lnTo>
                  <a:lnTo>
                    <a:pt x="188" y="30"/>
                  </a:lnTo>
                  <a:lnTo>
                    <a:pt x="191" y="30"/>
                  </a:lnTo>
                  <a:lnTo>
                    <a:pt x="194" y="30"/>
                  </a:lnTo>
                  <a:lnTo>
                    <a:pt x="194" y="32"/>
                  </a:lnTo>
                  <a:lnTo>
                    <a:pt x="197" y="32"/>
                  </a:lnTo>
                  <a:lnTo>
                    <a:pt x="199" y="32"/>
                  </a:lnTo>
                  <a:lnTo>
                    <a:pt x="199" y="35"/>
                  </a:lnTo>
                  <a:lnTo>
                    <a:pt x="202" y="35"/>
                  </a:lnTo>
                  <a:lnTo>
                    <a:pt x="205" y="35"/>
                  </a:lnTo>
                  <a:lnTo>
                    <a:pt x="205" y="38"/>
                  </a:lnTo>
                  <a:lnTo>
                    <a:pt x="208" y="38"/>
                  </a:lnTo>
                  <a:lnTo>
                    <a:pt x="211" y="38"/>
                  </a:lnTo>
                  <a:lnTo>
                    <a:pt x="211" y="41"/>
                  </a:lnTo>
                  <a:lnTo>
                    <a:pt x="211" y="44"/>
                  </a:lnTo>
                  <a:lnTo>
                    <a:pt x="214" y="44"/>
                  </a:lnTo>
                  <a:lnTo>
                    <a:pt x="217" y="44"/>
                  </a:lnTo>
                  <a:lnTo>
                    <a:pt x="220" y="44"/>
                  </a:lnTo>
                  <a:lnTo>
                    <a:pt x="223" y="44"/>
                  </a:lnTo>
                  <a:lnTo>
                    <a:pt x="226" y="44"/>
                  </a:lnTo>
                  <a:lnTo>
                    <a:pt x="226" y="47"/>
                  </a:lnTo>
                  <a:lnTo>
                    <a:pt x="226" y="50"/>
                  </a:lnTo>
                  <a:lnTo>
                    <a:pt x="226" y="53"/>
                  </a:lnTo>
                  <a:lnTo>
                    <a:pt x="226" y="56"/>
                  </a:lnTo>
                  <a:lnTo>
                    <a:pt x="223" y="56"/>
                  </a:lnTo>
                  <a:lnTo>
                    <a:pt x="220" y="56"/>
                  </a:lnTo>
                  <a:lnTo>
                    <a:pt x="217" y="56"/>
                  </a:lnTo>
                  <a:lnTo>
                    <a:pt x="217" y="59"/>
                  </a:lnTo>
                  <a:lnTo>
                    <a:pt x="220" y="59"/>
                  </a:lnTo>
                  <a:lnTo>
                    <a:pt x="220" y="62"/>
                  </a:lnTo>
                  <a:lnTo>
                    <a:pt x="217" y="62"/>
                  </a:lnTo>
                  <a:lnTo>
                    <a:pt x="217" y="65"/>
                  </a:lnTo>
                  <a:lnTo>
                    <a:pt x="217" y="68"/>
                  </a:lnTo>
                  <a:lnTo>
                    <a:pt x="220" y="68"/>
                  </a:lnTo>
                  <a:lnTo>
                    <a:pt x="217" y="68"/>
                  </a:lnTo>
                  <a:lnTo>
                    <a:pt x="220" y="68"/>
                  </a:lnTo>
                  <a:lnTo>
                    <a:pt x="220" y="71"/>
                  </a:lnTo>
                  <a:lnTo>
                    <a:pt x="217" y="71"/>
                  </a:lnTo>
                  <a:lnTo>
                    <a:pt x="217" y="73"/>
                  </a:lnTo>
                  <a:lnTo>
                    <a:pt x="217" y="76"/>
                  </a:lnTo>
                  <a:lnTo>
                    <a:pt x="217" y="79"/>
                  </a:lnTo>
                  <a:lnTo>
                    <a:pt x="220" y="79"/>
                  </a:lnTo>
                  <a:lnTo>
                    <a:pt x="220" y="76"/>
                  </a:lnTo>
                  <a:lnTo>
                    <a:pt x="223" y="76"/>
                  </a:lnTo>
                  <a:lnTo>
                    <a:pt x="223" y="79"/>
                  </a:lnTo>
                  <a:lnTo>
                    <a:pt x="223" y="76"/>
                  </a:lnTo>
                  <a:lnTo>
                    <a:pt x="226" y="76"/>
                  </a:lnTo>
                  <a:lnTo>
                    <a:pt x="226" y="79"/>
                  </a:lnTo>
                  <a:lnTo>
                    <a:pt x="229" y="79"/>
                  </a:lnTo>
                  <a:lnTo>
                    <a:pt x="229" y="82"/>
                  </a:lnTo>
                  <a:lnTo>
                    <a:pt x="232" y="82"/>
                  </a:lnTo>
                  <a:lnTo>
                    <a:pt x="235" y="82"/>
                  </a:lnTo>
                  <a:lnTo>
                    <a:pt x="235" y="85"/>
                  </a:lnTo>
                  <a:lnTo>
                    <a:pt x="238" y="85"/>
                  </a:lnTo>
                  <a:lnTo>
                    <a:pt x="241" y="85"/>
                  </a:lnTo>
                  <a:lnTo>
                    <a:pt x="241" y="88"/>
                  </a:lnTo>
                  <a:lnTo>
                    <a:pt x="243" y="88"/>
                  </a:lnTo>
                  <a:lnTo>
                    <a:pt x="246" y="88"/>
                  </a:lnTo>
                  <a:lnTo>
                    <a:pt x="246" y="91"/>
                  </a:lnTo>
                  <a:lnTo>
                    <a:pt x="249" y="91"/>
                  </a:lnTo>
                  <a:lnTo>
                    <a:pt x="249" y="94"/>
                  </a:lnTo>
                  <a:lnTo>
                    <a:pt x="252" y="94"/>
                  </a:lnTo>
                  <a:lnTo>
                    <a:pt x="252" y="97"/>
                  </a:lnTo>
                  <a:lnTo>
                    <a:pt x="255" y="97"/>
                  </a:lnTo>
                  <a:lnTo>
                    <a:pt x="255" y="100"/>
                  </a:lnTo>
                  <a:lnTo>
                    <a:pt x="258" y="100"/>
                  </a:lnTo>
                  <a:lnTo>
                    <a:pt x="261" y="100"/>
                  </a:lnTo>
                  <a:lnTo>
                    <a:pt x="261" y="103"/>
                  </a:lnTo>
                  <a:lnTo>
                    <a:pt x="264" y="103"/>
                  </a:lnTo>
                  <a:lnTo>
                    <a:pt x="264" y="106"/>
                  </a:lnTo>
                  <a:lnTo>
                    <a:pt x="267" y="106"/>
                  </a:lnTo>
                  <a:lnTo>
                    <a:pt x="267" y="109"/>
                  </a:lnTo>
                  <a:lnTo>
                    <a:pt x="267" y="112"/>
                  </a:lnTo>
                  <a:lnTo>
                    <a:pt x="270" y="112"/>
                  </a:lnTo>
                  <a:lnTo>
                    <a:pt x="270" y="115"/>
                  </a:lnTo>
                  <a:lnTo>
                    <a:pt x="270" y="117"/>
                  </a:lnTo>
                  <a:lnTo>
                    <a:pt x="273" y="117"/>
                  </a:lnTo>
                  <a:lnTo>
                    <a:pt x="273" y="120"/>
                  </a:lnTo>
                  <a:lnTo>
                    <a:pt x="273" y="123"/>
                  </a:lnTo>
                  <a:lnTo>
                    <a:pt x="273" y="126"/>
                  </a:lnTo>
                  <a:lnTo>
                    <a:pt x="270" y="126"/>
                  </a:lnTo>
                  <a:lnTo>
                    <a:pt x="270" y="129"/>
                  </a:lnTo>
                  <a:lnTo>
                    <a:pt x="267" y="129"/>
                  </a:lnTo>
                  <a:lnTo>
                    <a:pt x="267" y="132"/>
                  </a:lnTo>
                  <a:lnTo>
                    <a:pt x="264" y="132"/>
                  </a:lnTo>
                  <a:lnTo>
                    <a:pt x="264" y="135"/>
                  </a:lnTo>
                  <a:lnTo>
                    <a:pt x="264" y="138"/>
                  </a:lnTo>
                  <a:lnTo>
                    <a:pt x="261" y="138"/>
                  </a:lnTo>
                  <a:lnTo>
                    <a:pt x="261" y="141"/>
                  </a:lnTo>
                  <a:lnTo>
                    <a:pt x="261" y="144"/>
                  </a:lnTo>
                  <a:lnTo>
                    <a:pt x="261" y="147"/>
                  </a:lnTo>
                  <a:lnTo>
                    <a:pt x="261" y="150"/>
                  </a:lnTo>
                  <a:lnTo>
                    <a:pt x="261" y="153"/>
                  </a:lnTo>
                  <a:lnTo>
                    <a:pt x="261" y="156"/>
                  </a:lnTo>
                  <a:lnTo>
                    <a:pt x="264" y="156"/>
                  </a:lnTo>
                  <a:lnTo>
                    <a:pt x="264" y="159"/>
                  </a:lnTo>
                  <a:lnTo>
                    <a:pt x="264" y="161"/>
                  </a:lnTo>
                  <a:lnTo>
                    <a:pt x="267" y="161"/>
                  </a:lnTo>
                  <a:lnTo>
                    <a:pt x="267" y="164"/>
                  </a:lnTo>
                  <a:lnTo>
                    <a:pt x="270" y="164"/>
                  </a:lnTo>
                  <a:lnTo>
                    <a:pt x="270" y="167"/>
                  </a:lnTo>
                  <a:lnTo>
                    <a:pt x="273" y="167"/>
                  </a:lnTo>
                  <a:lnTo>
                    <a:pt x="273" y="170"/>
                  </a:lnTo>
                  <a:lnTo>
                    <a:pt x="276" y="170"/>
                  </a:lnTo>
                  <a:lnTo>
                    <a:pt x="279" y="170"/>
                  </a:lnTo>
                  <a:lnTo>
                    <a:pt x="282" y="170"/>
                  </a:lnTo>
                  <a:lnTo>
                    <a:pt x="285" y="170"/>
                  </a:lnTo>
                  <a:lnTo>
                    <a:pt x="285" y="167"/>
                  </a:lnTo>
                  <a:lnTo>
                    <a:pt x="285" y="170"/>
                  </a:lnTo>
                  <a:lnTo>
                    <a:pt x="287" y="170"/>
                  </a:lnTo>
                  <a:lnTo>
                    <a:pt x="287" y="173"/>
                  </a:lnTo>
                  <a:lnTo>
                    <a:pt x="287" y="176"/>
                  </a:lnTo>
                  <a:lnTo>
                    <a:pt x="287" y="179"/>
                  </a:lnTo>
                  <a:lnTo>
                    <a:pt x="287" y="182"/>
                  </a:lnTo>
                  <a:lnTo>
                    <a:pt x="287" y="185"/>
                  </a:lnTo>
                  <a:lnTo>
                    <a:pt x="287" y="188"/>
                  </a:lnTo>
                  <a:lnTo>
                    <a:pt x="287" y="191"/>
                  </a:lnTo>
                  <a:lnTo>
                    <a:pt x="287" y="194"/>
                  </a:lnTo>
                  <a:lnTo>
                    <a:pt x="287" y="197"/>
                  </a:lnTo>
                  <a:lnTo>
                    <a:pt x="285" y="197"/>
                  </a:lnTo>
                  <a:lnTo>
                    <a:pt x="285" y="200"/>
                  </a:lnTo>
                  <a:lnTo>
                    <a:pt x="285" y="203"/>
                  </a:lnTo>
                  <a:lnTo>
                    <a:pt x="282" y="203"/>
                  </a:lnTo>
                  <a:lnTo>
                    <a:pt x="282" y="205"/>
                  </a:lnTo>
                  <a:lnTo>
                    <a:pt x="279" y="205"/>
                  </a:lnTo>
                  <a:lnTo>
                    <a:pt x="279" y="208"/>
                  </a:lnTo>
                  <a:lnTo>
                    <a:pt x="279" y="211"/>
                  </a:lnTo>
                  <a:lnTo>
                    <a:pt x="276" y="211"/>
                  </a:lnTo>
                  <a:lnTo>
                    <a:pt x="276" y="214"/>
                  </a:lnTo>
                  <a:lnTo>
                    <a:pt x="273" y="214"/>
                  </a:lnTo>
                  <a:lnTo>
                    <a:pt x="273" y="217"/>
                  </a:lnTo>
                  <a:lnTo>
                    <a:pt x="270" y="217"/>
                  </a:lnTo>
                  <a:lnTo>
                    <a:pt x="270" y="220"/>
                  </a:lnTo>
                  <a:lnTo>
                    <a:pt x="270" y="223"/>
                  </a:lnTo>
                  <a:lnTo>
                    <a:pt x="267" y="223"/>
                  </a:lnTo>
                  <a:lnTo>
                    <a:pt x="267" y="226"/>
                  </a:lnTo>
                  <a:lnTo>
                    <a:pt x="264" y="226"/>
                  </a:lnTo>
                  <a:lnTo>
                    <a:pt x="264" y="229"/>
                  </a:lnTo>
                  <a:lnTo>
                    <a:pt x="261" y="229"/>
                  </a:lnTo>
                  <a:lnTo>
                    <a:pt x="261" y="232"/>
                  </a:lnTo>
                  <a:lnTo>
                    <a:pt x="258" y="232"/>
                  </a:lnTo>
                  <a:lnTo>
                    <a:pt x="258" y="235"/>
                  </a:lnTo>
                  <a:lnTo>
                    <a:pt x="255" y="235"/>
                  </a:lnTo>
                  <a:lnTo>
                    <a:pt x="255" y="238"/>
                  </a:lnTo>
                  <a:lnTo>
                    <a:pt x="252" y="238"/>
                  </a:lnTo>
                  <a:lnTo>
                    <a:pt x="252" y="241"/>
                  </a:lnTo>
                  <a:lnTo>
                    <a:pt x="249" y="241"/>
                  </a:lnTo>
                  <a:lnTo>
                    <a:pt x="249" y="244"/>
                  </a:lnTo>
                  <a:lnTo>
                    <a:pt x="246" y="244"/>
                  </a:lnTo>
                  <a:lnTo>
                    <a:pt x="246" y="247"/>
                  </a:lnTo>
                  <a:lnTo>
                    <a:pt x="246" y="249"/>
                  </a:lnTo>
                  <a:lnTo>
                    <a:pt x="243" y="252"/>
                  </a:lnTo>
                  <a:lnTo>
                    <a:pt x="243" y="255"/>
                  </a:lnTo>
                  <a:lnTo>
                    <a:pt x="243" y="258"/>
                  </a:lnTo>
                  <a:lnTo>
                    <a:pt x="243" y="261"/>
                  </a:lnTo>
                  <a:lnTo>
                    <a:pt x="241" y="261"/>
                  </a:lnTo>
                  <a:lnTo>
                    <a:pt x="241" y="264"/>
                  </a:lnTo>
                  <a:lnTo>
                    <a:pt x="238" y="264"/>
                  </a:lnTo>
                  <a:lnTo>
                    <a:pt x="235" y="264"/>
                  </a:lnTo>
                  <a:lnTo>
                    <a:pt x="235" y="267"/>
                  </a:lnTo>
                  <a:lnTo>
                    <a:pt x="232" y="267"/>
                  </a:lnTo>
                  <a:lnTo>
                    <a:pt x="229" y="267"/>
                  </a:lnTo>
                  <a:lnTo>
                    <a:pt x="229" y="270"/>
                  </a:lnTo>
                  <a:lnTo>
                    <a:pt x="226" y="270"/>
                  </a:lnTo>
                  <a:lnTo>
                    <a:pt x="223" y="270"/>
                  </a:lnTo>
                  <a:lnTo>
                    <a:pt x="223" y="273"/>
                  </a:lnTo>
                  <a:lnTo>
                    <a:pt x="220" y="273"/>
                  </a:lnTo>
                  <a:lnTo>
                    <a:pt x="217" y="273"/>
                  </a:lnTo>
                  <a:lnTo>
                    <a:pt x="214" y="273"/>
                  </a:lnTo>
                  <a:lnTo>
                    <a:pt x="214" y="276"/>
                  </a:lnTo>
                  <a:lnTo>
                    <a:pt x="211" y="276"/>
                  </a:lnTo>
                  <a:lnTo>
                    <a:pt x="208" y="276"/>
                  </a:lnTo>
                  <a:lnTo>
                    <a:pt x="205" y="276"/>
                  </a:lnTo>
                  <a:lnTo>
                    <a:pt x="205" y="279"/>
                  </a:lnTo>
                  <a:lnTo>
                    <a:pt x="202" y="279"/>
                  </a:lnTo>
                  <a:lnTo>
                    <a:pt x="199" y="279"/>
                  </a:lnTo>
                  <a:lnTo>
                    <a:pt x="197" y="279"/>
                  </a:lnTo>
                  <a:lnTo>
                    <a:pt x="194" y="279"/>
                  </a:lnTo>
                  <a:lnTo>
                    <a:pt x="194" y="282"/>
                  </a:lnTo>
                  <a:lnTo>
                    <a:pt x="194" y="279"/>
                  </a:lnTo>
                  <a:lnTo>
                    <a:pt x="194" y="282"/>
                  </a:lnTo>
                  <a:lnTo>
                    <a:pt x="191" y="282"/>
                  </a:lnTo>
                  <a:lnTo>
                    <a:pt x="188" y="282"/>
                  </a:lnTo>
                  <a:lnTo>
                    <a:pt x="185" y="282"/>
                  </a:lnTo>
                  <a:lnTo>
                    <a:pt x="185" y="285"/>
                  </a:lnTo>
                  <a:lnTo>
                    <a:pt x="182" y="285"/>
                  </a:lnTo>
                  <a:lnTo>
                    <a:pt x="179" y="285"/>
                  </a:lnTo>
                  <a:lnTo>
                    <a:pt x="176" y="285"/>
                  </a:lnTo>
                  <a:lnTo>
                    <a:pt x="173" y="285"/>
                  </a:lnTo>
                  <a:lnTo>
                    <a:pt x="170" y="285"/>
                  </a:lnTo>
                  <a:lnTo>
                    <a:pt x="170" y="288"/>
                  </a:lnTo>
                  <a:lnTo>
                    <a:pt x="167" y="288"/>
                  </a:lnTo>
                  <a:lnTo>
                    <a:pt x="164" y="288"/>
                  </a:lnTo>
                  <a:lnTo>
                    <a:pt x="161" y="288"/>
                  </a:lnTo>
                  <a:lnTo>
                    <a:pt x="158" y="288"/>
                  </a:lnTo>
                  <a:lnTo>
                    <a:pt x="155" y="288"/>
                  </a:lnTo>
                  <a:lnTo>
                    <a:pt x="153" y="288"/>
                  </a:lnTo>
                  <a:lnTo>
                    <a:pt x="150" y="288"/>
                  </a:lnTo>
                  <a:lnTo>
                    <a:pt x="150" y="290"/>
                  </a:lnTo>
                  <a:lnTo>
                    <a:pt x="147" y="290"/>
                  </a:lnTo>
                  <a:lnTo>
                    <a:pt x="144" y="290"/>
                  </a:lnTo>
                  <a:lnTo>
                    <a:pt x="141" y="290"/>
                  </a:lnTo>
                  <a:lnTo>
                    <a:pt x="138" y="290"/>
                  </a:lnTo>
                  <a:lnTo>
                    <a:pt x="135" y="290"/>
                  </a:lnTo>
                  <a:lnTo>
                    <a:pt x="132" y="290"/>
                  </a:lnTo>
                  <a:lnTo>
                    <a:pt x="129" y="290"/>
                  </a:lnTo>
                  <a:lnTo>
                    <a:pt x="126" y="293"/>
                  </a:lnTo>
                  <a:lnTo>
                    <a:pt x="123" y="293"/>
                  </a:lnTo>
                  <a:lnTo>
                    <a:pt x="120" y="293"/>
                  </a:lnTo>
                  <a:lnTo>
                    <a:pt x="117" y="293"/>
                  </a:lnTo>
                  <a:lnTo>
                    <a:pt x="114" y="293"/>
                  </a:lnTo>
                  <a:lnTo>
                    <a:pt x="111" y="293"/>
                  </a:lnTo>
                  <a:lnTo>
                    <a:pt x="109" y="293"/>
                  </a:lnTo>
                  <a:lnTo>
                    <a:pt x="106" y="293"/>
                  </a:lnTo>
                  <a:lnTo>
                    <a:pt x="106" y="296"/>
                  </a:lnTo>
                  <a:lnTo>
                    <a:pt x="103" y="296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97" y="296"/>
                  </a:lnTo>
                  <a:lnTo>
                    <a:pt x="94" y="296"/>
                  </a:lnTo>
                  <a:lnTo>
                    <a:pt x="91" y="296"/>
                  </a:lnTo>
                  <a:lnTo>
                    <a:pt x="88" y="296"/>
                  </a:lnTo>
                  <a:lnTo>
                    <a:pt x="85" y="296"/>
                  </a:lnTo>
                  <a:lnTo>
                    <a:pt x="85" y="293"/>
                  </a:lnTo>
                  <a:lnTo>
                    <a:pt x="82" y="293"/>
                  </a:lnTo>
                  <a:lnTo>
                    <a:pt x="79" y="293"/>
                  </a:lnTo>
                  <a:lnTo>
                    <a:pt x="79" y="296"/>
                  </a:lnTo>
                  <a:lnTo>
                    <a:pt x="76" y="296"/>
                  </a:lnTo>
                  <a:lnTo>
                    <a:pt x="73" y="296"/>
                  </a:lnTo>
                  <a:lnTo>
                    <a:pt x="73" y="293"/>
                  </a:lnTo>
                  <a:lnTo>
                    <a:pt x="70" y="293"/>
                  </a:lnTo>
                  <a:lnTo>
                    <a:pt x="67" y="293"/>
                  </a:lnTo>
                  <a:lnTo>
                    <a:pt x="65" y="293"/>
                  </a:lnTo>
                  <a:lnTo>
                    <a:pt x="62" y="293"/>
                  </a:lnTo>
                  <a:lnTo>
                    <a:pt x="62" y="290"/>
                  </a:lnTo>
                  <a:lnTo>
                    <a:pt x="59" y="290"/>
                  </a:lnTo>
                  <a:lnTo>
                    <a:pt x="56" y="290"/>
                  </a:lnTo>
                  <a:lnTo>
                    <a:pt x="59" y="290"/>
                  </a:lnTo>
                  <a:lnTo>
                    <a:pt x="56" y="290"/>
                  </a:lnTo>
                  <a:lnTo>
                    <a:pt x="56" y="288"/>
                  </a:lnTo>
                  <a:lnTo>
                    <a:pt x="53" y="288"/>
                  </a:lnTo>
                  <a:lnTo>
                    <a:pt x="56" y="288"/>
                  </a:lnTo>
                  <a:lnTo>
                    <a:pt x="53" y="288"/>
                  </a:lnTo>
                  <a:lnTo>
                    <a:pt x="53" y="285"/>
                  </a:lnTo>
                  <a:lnTo>
                    <a:pt x="50" y="285"/>
                  </a:lnTo>
                  <a:lnTo>
                    <a:pt x="50" y="282"/>
                  </a:lnTo>
                  <a:lnTo>
                    <a:pt x="50" y="285"/>
                  </a:lnTo>
                  <a:lnTo>
                    <a:pt x="47" y="282"/>
                  </a:lnTo>
                  <a:lnTo>
                    <a:pt x="44" y="282"/>
                  </a:lnTo>
                  <a:lnTo>
                    <a:pt x="44" y="285"/>
                  </a:lnTo>
                  <a:lnTo>
                    <a:pt x="41" y="285"/>
                  </a:lnTo>
                  <a:lnTo>
                    <a:pt x="44" y="285"/>
                  </a:lnTo>
                  <a:lnTo>
                    <a:pt x="44" y="288"/>
                  </a:lnTo>
                  <a:lnTo>
                    <a:pt x="44" y="290"/>
                  </a:lnTo>
                  <a:lnTo>
                    <a:pt x="47" y="290"/>
                  </a:lnTo>
                  <a:lnTo>
                    <a:pt x="47" y="293"/>
                  </a:lnTo>
                  <a:lnTo>
                    <a:pt x="47" y="296"/>
                  </a:lnTo>
                  <a:lnTo>
                    <a:pt x="44" y="296"/>
                  </a:lnTo>
                  <a:lnTo>
                    <a:pt x="44" y="299"/>
                  </a:lnTo>
                  <a:lnTo>
                    <a:pt x="44" y="302"/>
                  </a:lnTo>
                  <a:lnTo>
                    <a:pt x="44" y="305"/>
                  </a:lnTo>
                  <a:lnTo>
                    <a:pt x="47" y="305"/>
                  </a:lnTo>
                  <a:lnTo>
                    <a:pt x="47" y="308"/>
                  </a:lnTo>
                  <a:lnTo>
                    <a:pt x="47" y="305"/>
                  </a:lnTo>
                  <a:lnTo>
                    <a:pt x="47" y="308"/>
                  </a:lnTo>
                  <a:lnTo>
                    <a:pt x="47" y="305"/>
                  </a:lnTo>
                  <a:lnTo>
                    <a:pt x="44" y="305"/>
                  </a:lnTo>
                  <a:lnTo>
                    <a:pt x="44" y="308"/>
                  </a:lnTo>
                  <a:lnTo>
                    <a:pt x="47" y="308"/>
                  </a:lnTo>
                  <a:lnTo>
                    <a:pt x="50" y="308"/>
                  </a:lnTo>
                  <a:lnTo>
                    <a:pt x="53" y="308"/>
                  </a:lnTo>
                  <a:lnTo>
                    <a:pt x="53" y="311"/>
                  </a:lnTo>
                  <a:lnTo>
                    <a:pt x="56" y="311"/>
                  </a:lnTo>
                  <a:lnTo>
                    <a:pt x="56" y="314"/>
                  </a:lnTo>
                  <a:lnTo>
                    <a:pt x="53" y="314"/>
                  </a:lnTo>
                  <a:lnTo>
                    <a:pt x="53" y="311"/>
                  </a:lnTo>
                  <a:lnTo>
                    <a:pt x="50" y="311"/>
                  </a:lnTo>
                  <a:lnTo>
                    <a:pt x="50" y="308"/>
                  </a:lnTo>
                  <a:lnTo>
                    <a:pt x="47" y="308"/>
                  </a:lnTo>
                  <a:lnTo>
                    <a:pt x="47" y="311"/>
                  </a:lnTo>
                  <a:lnTo>
                    <a:pt x="47" y="308"/>
                  </a:lnTo>
                  <a:lnTo>
                    <a:pt x="47" y="311"/>
                  </a:lnTo>
                  <a:lnTo>
                    <a:pt x="50" y="311"/>
                  </a:lnTo>
                  <a:lnTo>
                    <a:pt x="47" y="311"/>
                  </a:lnTo>
                  <a:lnTo>
                    <a:pt x="47" y="314"/>
                  </a:lnTo>
                  <a:lnTo>
                    <a:pt x="50" y="314"/>
                  </a:lnTo>
                  <a:lnTo>
                    <a:pt x="47" y="314"/>
                  </a:lnTo>
                  <a:lnTo>
                    <a:pt x="50" y="314"/>
                  </a:lnTo>
                  <a:lnTo>
                    <a:pt x="53" y="314"/>
                  </a:lnTo>
                  <a:lnTo>
                    <a:pt x="53" y="317"/>
                  </a:lnTo>
                  <a:lnTo>
                    <a:pt x="56" y="317"/>
                  </a:lnTo>
                  <a:lnTo>
                    <a:pt x="56" y="320"/>
                  </a:lnTo>
                  <a:lnTo>
                    <a:pt x="53" y="320"/>
                  </a:lnTo>
                  <a:lnTo>
                    <a:pt x="53" y="323"/>
                  </a:lnTo>
                  <a:lnTo>
                    <a:pt x="53" y="326"/>
                  </a:lnTo>
                  <a:lnTo>
                    <a:pt x="53" y="329"/>
                  </a:lnTo>
                  <a:lnTo>
                    <a:pt x="53" y="332"/>
                  </a:lnTo>
                  <a:lnTo>
                    <a:pt x="53" y="334"/>
                  </a:lnTo>
                  <a:lnTo>
                    <a:pt x="53" y="337"/>
                  </a:lnTo>
                  <a:lnTo>
                    <a:pt x="50" y="337"/>
                  </a:lnTo>
                  <a:lnTo>
                    <a:pt x="47" y="337"/>
                  </a:lnTo>
                  <a:lnTo>
                    <a:pt x="44" y="337"/>
                  </a:lnTo>
                  <a:lnTo>
                    <a:pt x="44" y="340"/>
                  </a:lnTo>
                  <a:lnTo>
                    <a:pt x="44" y="343"/>
                  </a:lnTo>
                  <a:lnTo>
                    <a:pt x="41" y="343"/>
                  </a:lnTo>
                  <a:lnTo>
                    <a:pt x="44" y="343"/>
                  </a:lnTo>
                  <a:lnTo>
                    <a:pt x="41" y="343"/>
                  </a:lnTo>
                  <a:lnTo>
                    <a:pt x="44" y="343"/>
                  </a:lnTo>
                  <a:lnTo>
                    <a:pt x="44" y="346"/>
                  </a:lnTo>
                  <a:lnTo>
                    <a:pt x="41" y="346"/>
                  </a:lnTo>
                  <a:lnTo>
                    <a:pt x="44" y="346"/>
                  </a:lnTo>
                  <a:lnTo>
                    <a:pt x="41" y="346"/>
                  </a:lnTo>
                  <a:lnTo>
                    <a:pt x="41" y="349"/>
                  </a:lnTo>
                  <a:lnTo>
                    <a:pt x="41" y="352"/>
                  </a:lnTo>
                  <a:lnTo>
                    <a:pt x="44" y="352"/>
                  </a:lnTo>
                  <a:lnTo>
                    <a:pt x="41" y="355"/>
                  </a:lnTo>
                  <a:lnTo>
                    <a:pt x="41" y="358"/>
                  </a:lnTo>
                  <a:lnTo>
                    <a:pt x="38" y="358"/>
                  </a:lnTo>
                  <a:lnTo>
                    <a:pt x="38" y="361"/>
                  </a:lnTo>
                  <a:lnTo>
                    <a:pt x="35" y="361"/>
                  </a:lnTo>
                  <a:lnTo>
                    <a:pt x="35" y="364"/>
                  </a:lnTo>
                  <a:lnTo>
                    <a:pt x="38" y="364"/>
                  </a:lnTo>
                  <a:lnTo>
                    <a:pt x="38" y="367"/>
                  </a:lnTo>
                  <a:lnTo>
                    <a:pt x="38" y="370"/>
                  </a:lnTo>
                  <a:lnTo>
                    <a:pt x="41" y="370"/>
                  </a:lnTo>
                  <a:lnTo>
                    <a:pt x="41" y="373"/>
                  </a:lnTo>
                  <a:lnTo>
                    <a:pt x="44" y="373"/>
                  </a:lnTo>
                  <a:lnTo>
                    <a:pt x="47" y="373"/>
                  </a:lnTo>
                  <a:lnTo>
                    <a:pt x="47" y="376"/>
                  </a:lnTo>
                  <a:lnTo>
                    <a:pt x="47" y="378"/>
                  </a:lnTo>
                  <a:lnTo>
                    <a:pt x="47" y="381"/>
                  </a:lnTo>
                  <a:lnTo>
                    <a:pt x="44" y="381"/>
                  </a:lnTo>
                  <a:lnTo>
                    <a:pt x="44" y="384"/>
                  </a:lnTo>
                  <a:lnTo>
                    <a:pt x="44" y="387"/>
                  </a:lnTo>
                  <a:lnTo>
                    <a:pt x="41" y="387"/>
                  </a:lnTo>
                  <a:lnTo>
                    <a:pt x="41" y="390"/>
                  </a:lnTo>
                  <a:lnTo>
                    <a:pt x="41" y="393"/>
                  </a:lnTo>
                  <a:lnTo>
                    <a:pt x="38" y="393"/>
                  </a:lnTo>
                  <a:lnTo>
                    <a:pt x="35" y="393"/>
                  </a:lnTo>
                  <a:lnTo>
                    <a:pt x="32" y="393"/>
                  </a:lnTo>
                  <a:lnTo>
                    <a:pt x="32" y="396"/>
                  </a:lnTo>
                  <a:lnTo>
                    <a:pt x="29" y="396"/>
                  </a:lnTo>
                  <a:lnTo>
                    <a:pt x="26" y="396"/>
                  </a:lnTo>
                  <a:lnTo>
                    <a:pt x="26" y="399"/>
                  </a:lnTo>
                  <a:lnTo>
                    <a:pt x="23" y="399"/>
                  </a:lnTo>
                  <a:lnTo>
                    <a:pt x="23" y="396"/>
                  </a:lnTo>
                  <a:lnTo>
                    <a:pt x="20" y="396"/>
                  </a:lnTo>
                  <a:lnTo>
                    <a:pt x="20" y="393"/>
                  </a:lnTo>
                  <a:lnTo>
                    <a:pt x="20" y="390"/>
                  </a:lnTo>
                  <a:lnTo>
                    <a:pt x="18" y="390"/>
                  </a:lnTo>
                  <a:lnTo>
                    <a:pt x="18" y="387"/>
                  </a:lnTo>
                  <a:lnTo>
                    <a:pt x="15" y="387"/>
                  </a:lnTo>
                  <a:lnTo>
                    <a:pt x="15" y="384"/>
                  </a:lnTo>
                  <a:lnTo>
                    <a:pt x="12" y="384"/>
                  </a:lnTo>
                  <a:lnTo>
                    <a:pt x="9" y="384"/>
                  </a:lnTo>
                  <a:lnTo>
                    <a:pt x="9" y="381"/>
                  </a:lnTo>
                  <a:lnTo>
                    <a:pt x="6" y="381"/>
                  </a:lnTo>
                  <a:lnTo>
                    <a:pt x="3" y="381"/>
                  </a:lnTo>
                  <a:lnTo>
                    <a:pt x="0" y="381"/>
                  </a:lnTo>
                  <a:lnTo>
                    <a:pt x="0" y="378"/>
                  </a:lnTo>
                  <a:lnTo>
                    <a:pt x="0" y="373"/>
                  </a:lnTo>
                  <a:lnTo>
                    <a:pt x="0" y="370"/>
                  </a:lnTo>
                  <a:lnTo>
                    <a:pt x="0" y="367"/>
                  </a:lnTo>
                  <a:lnTo>
                    <a:pt x="0" y="364"/>
                  </a:lnTo>
                  <a:lnTo>
                    <a:pt x="0" y="361"/>
                  </a:lnTo>
                  <a:lnTo>
                    <a:pt x="0" y="358"/>
                  </a:lnTo>
                  <a:lnTo>
                    <a:pt x="0" y="355"/>
                  </a:lnTo>
                  <a:lnTo>
                    <a:pt x="0" y="343"/>
                  </a:lnTo>
                  <a:lnTo>
                    <a:pt x="0" y="340"/>
                  </a:lnTo>
                  <a:lnTo>
                    <a:pt x="0" y="337"/>
                  </a:lnTo>
                  <a:lnTo>
                    <a:pt x="0" y="334"/>
                  </a:lnTo>
                  <a:lnTo>
                    <a:pt x="0" y="329"/>
                  </a:lnTo>
                  <a:lnTo>
                    <a:pt x="0" y="326"/>
                  </a:lnTo>
                  <a:lnTo>
                    <a:pt x="0" y="323"/>
                  </a:lnTo>
                  <a:lnTo>
                    <a:pt x="0" y="320"/>
                  </a:lnTo>
                  <a:lnTo>
                    <a:pt x="0" y="314"/>
                  </a:lnTo>
                  <a:lnTo>
                    <a:pt x="0" y="311"/>
                  </a:lnTo>
                  <a:lnTo>
                    <a:pt x="3" y="308"/>
                  </a:lnTo>
                  <a:lnTo>
                    <a:pt x="0" y="308"/>
                  </a:lnTo>
                  <a:lnTo>
                    <a:pt x="3" y="302"/>
                  </a:lnTo>
                  <a:lnTo>
                    <a:pt x="3" y="299"/>
                  </a:lnTo>
                  <a:lnTo>
                    <a:pt x="3" y="296"/>
                  </a:lnTo>
                  <a:lnTo>
                    <a:pt x="3" y="293"/>
                  </a:lnTo>
                  <a:lnTo>
                    <a:pt x="3" y="288"/>
                  </a:lnTo>
                  <a:lnTo>
                    <a:pt x="3" y="285"/>
                  </a:lnTo>
                  <a:lnTo>
                    <a:pt x="3" y="282"/>
                  </a:lnTo>
                  <a:lnTo>
                    <a:pt x="3" y="279"/>
                  </a:lnTo>
                  <a:lnTo>
                    <a:pt x="3" y="273"/>
                  </a:lnTo>
                  <a:lnTo>
                    <a:pt x="3" y="270"/>
                  </a:lnTo>
                  <a:lnTo>
                    <a:pt x="3" y="267"/>
                  </a:lnTo>
                  <a:lnTo>
                    <a:pt x="3" y="261"/>
                  </a:lnTo>
                  <a:lnTo>
                    <a:pt x="3" y="258"/>
                  </a:lnTo>
                  <a:lnTo>
                    <a:pt x="3" y="255"/>
                  </a:lnTo>
                  <a:lnTo>
                    <a:pt x="3" y="252"/>
                  </a:lnTo>
                  <a:lnTo>
                    <a:pt x="3" y="249"/>
                  </a:lnTo>
                  <a:lnTo>
                    <a:pt x="3" y="247"/>
                  </a:lnTo>
                  <a:lnTo>
                    <a:pt x="3" y="244"/>
                  </a:lnTo>
                  <a:lnTo>
                    <a:pt x="3" y="241"/>
                  </a:lnTo>
                  <a:lnTo>
                    <a:pt x="3" y="238"/>
                  </a:lnTo>
                  <a:lnTo>
                    <a:pt x="3" y="232"/>
                  </a:lnTo>
                  <a:lnTo>
                    <a:pt x="3" y="229"/>
                  </a:lnTo>
                  <a:lnTo>
                    <a:pt x="3" y="226"/>
                  </a:lnTo>
                  <a:lnTo>
                    <a:pt x="3" y="223"/>
                  </a:lnTo>
                  <a:lnTo>
                    <a:pt x="3" y="220"/>
                  </a:lnTo>
                  <a:lnTo>
                    <a:pt x="3" y="217"/>
                  </a:lnTo>
                  <a:lnTo>
                    <a:pt x="3" y="214"/>
                  </a:lnTo>
                  <a:lnTo>
                    <a:pt x="3" y="211"/>
                  </a:lnTo>
                  <a:lnTo>
                    <a:pt x="3" y="205"/>
                  </a:lnTo>
                  <a:lnTo>
                    <a:pt x="3" y="203"/>
                  </a:lnTo>
                  <a:lnTo>
                    <a:pt x="6" y="200"/>
                  </a:lnTo>
                  <a:lnTo>
                    <a:pt x="6" y="197"/>
                  </a:lnTo>
                  <a:lnTo>
                    <a:pt x="6" y="191"/>
                  </a:lnTo>
                  <a:lnTo>
                    <a:pt x="6" y="188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6" y="173"/>
                  </a:lnTo>
                  <a:lnTo>
                    <a:pt x="6" y="170"/>
                  </a:lnTo>
                  <a:lnTo>
                    <a:pt x="6" y="164"/>
                  </a:lnTo>
                  <a:lnTo>
                    <a:pt x="6" y="161"/>
                  </a:lnTo>
                  <a:lnTo>
                    <a:pt x="6" y="159"/>
                  </a:lnTo>
                  <a:lnTo>
                    <a:pt x="6" y="156"/>
                  </a:lnTo>
                  <a:lnTo>
                    <a:pt x="6" y="150"/>
                  </a:lnTo>
                  <a:lnTo>
                    <a:pt x="6" y="147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6" y="138"/>
                  </a:lnTo>
                  <a:lnTo>
                    <a:pt x="6" y="135"/>
                  </a:lnTo>
                  <a:lnTo>
                    <a:pt x="6" y="132"/>
                  </a:lnTo>
                  <a:lnTo>
                    <a:pt x="6" y="129"/>
                  </a:lnTo>
                  <a:lnTo>
                    <a:pt x="6" y="126"/>
                  </a:lnTo>
                  <a:lnTo>
                    <a:pt x="6" y="123"/>
                  </a:lnTo>
                  <a:lnTo>
                    <a:pt x="6" y="120"/>
                  </a:lnTo>
                  <a:lnTo>
                    <a:pt x="6" y="117"/>
                  </a:lnTo>
                  <a:lnTo>
                    <a:pt x="6" y="115"/>
                  </a:lnTo>
                  <a:lnTo>
                    <a:pt x="6" y="112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6" y="100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9" y="91"/>
                  </a:lnTo>
                  <a:lnTo>
                    <a:pt x="9" y="88"/>
                  </a:lnTo>
                  <a:lnTo>
                    <a:pt x="9" y="85"/>
                  </a:lnTo>
                  <a:lnTo>
                    <a:pt x="9" y="82"/>
                  </a:lnTo>
                  <a:lnTo>
                    <a:pt x="9" y="79"/>
                  </a:lnTo>
                  <a:lnTo>
                    <a:pt x="9" y="76"/>
                  </a:lnTo>
                  <a:lnTo>
                    <a:pt x="9" y="73"/>
                  </a:lnTo>
                  <a:lnTo>
                    <a:pt x="9" y="71"/>
                  </a:lnTo>
                  <a:lnTo>
                    <a:pt x="9" y="68"/>
                  </a:lnTo>
                  <a:lnTo>
                    <a:pt x="9" y="65"/>
                  </a:lnTo>
                  <a:lnTo>
                    <a:pt x="9" y="59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12" y="53"/>
                  </a:lnTo>
                  <a:lnTo>
                    <a:pt x="15" y="53"/>
                  </a:lnTo>
                  <a:lnTo>
                    <a:pt x="18" y="53"/>
                  </a:lnTo>
                  <a:lnTo>
                    <a:pt x="20" y="53"/>
                  </a:lnTo>
                  <a:lnTo>
                    <a:pt x="23" y="53"/>
                  </a:lnTo>
                  <a:lnTo>
                    <a:pt x="26" y="53"/>
                  </a:lnTo>
                  <a:lnTo>
                    <a:pt x="29" y="53"/>
                  </a:lnTo>
                  <a:lnTo>
                    <a:pt x="35" y="53"/>
                  </a:lnTo>
                  <a:lnTo>
                    <a:pt x="38" y="53"/>
                  </a:lnTo>
                  <a:lnTo>
                    <a:pt x="41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3" y="53"/>
                  </a:lnTo>
                  <a:lnTo>
                    <a:pt x="56" y="53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67" y="53"/>
                  </a:lnTo>
                  <a:lnTo>
                    <a:pt x="70" y="53"/>
                  </a:lnTo>
                  <a:lnTo>
                    <a:pt x="76" y="53"/>
                  </a:lnTo>
                  <a:lnTo>
                    <a:pt x="79" y="56"/>
                  </a:lnTo>
                  <a:lnTo>
                    <a:pt x="82" y="53"/>
                  </a:lnTo>
                  <a:lnTo>
                    <a:pt x="82" y="50"/>
                  </a:lnTo>
                  <a:lnTo>
                    <a:pt x="85" y="50"/>
                  </a:lnTo>
                  <a:lnTo>
                    <a:pt x="88" y="47"/>
                  </a:lnTo>
                  <a:lnTo>
                    <a:pt x="91" y="44"/>
                  </a:lnTo>
                  <a:lnTo>
                    <a:pt x="94" y="41"/>
                  </a:lnTo>
                  <a:lnTo>
                    <a:pt x="97" y="38"/>
                  </a:lnTo>
                  <a:lnTo>
                    <a:pt x="97" y="35"/>
                  </a:lnTo>
                  <a:lnTo>
                    <a:pt x="100" y="35"/>
                  </a:lnTo>
                  <a:lnTo>
                    <a:pt x="100" y="32"/>
                  </a:lnTo>
                  <a:lnTo>
                    <a:pt x="103" y="30"/>
                  </a:lnTo>
                  <a:lnTo>
                    <a:pt x="106" y="30"/>
                  </a:lnTo>
                  <a:lnTo>
                    <a:pt x="106" y="27"/>
                  </a:lnTo>
                  <a:lnTo>
                    <a:pt x="109" y="27"/>
                  </a:lnTo>
                  <a:lnTo>
                    <a:pt x="109" y="24"/>
                  </a:lnTo>
                  <a:lnTo>
                    <a:pt x="111" y="24"/>
                  </a:lnTo>
                  <a:lnTo>
                    <a:pt x="114" y="21"/>
                  </a:lnTo>
                  <a:lnTo>
                    <a:pt x="117" y="18"/>
                  </a:lnTo>
                  <a:lnTo>
                    <a:pt x="117" y="15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3" y="15"/>
                  </a:lnTo>
                  <a:lnTo>
                    <a:pt x="126" y="15"/>
                  </a:lnTo>
                  <a:lnTo>
                    <a:pt x="129" y="15"/>
                  </a:lnTo>
                  <a:lnTo>
                    <a:pt x="129" y="18"/>
                  </a:lnTo>
                  <a:lnTo>
                    <a:pt x="132" y="18"/>
                  </a:lnTo>
                  <a:lnTo>
                    <a:pt x="135" y="18"/>
                  </a:lnTo>
                  <a:lnTo>
                    <a:pt x="138" y="18"/>
                  </a:lnTo>
                  <a:lnTo>
                    <a:pt x="138" y="15"/>
                  </a:lnTo>
                  <a:lnTo>
                    <a:pt x="138" y="12"/>
                  </a:lnTo>
                  <a:lnTo>
                    <a:pt x="138" y="9"/>
                  </a:lnTo>
                  <a:lnTo>
                    <a:pt x="141" y="9"/>
                  </a:lnTo>
                  <a:lnTo>
                    <a:pt x="144" y="9"/>
                  </a:lnTo>
                  <a:lnTo>
                    <a:pt x="144" y="6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Freeform 21"/>
            <p:cNvSpPr>
              <a:spLocks/>
            </p:cNvSpPr>
            <p:nvPr/>
          </p:nvSpPr>
          <p:spPr bwMode="auto">
            <a:xfrm>
              <a:off x="958941" y="3085933"/>
              <a:ext cx="19027" cy="14010"/>
            </a:xfrm>
            <a:custGeom>
              <a:avLst/>
              <a:gdLst>
                <a:gd name="T0" fmla="*/ 2147483647 w 9"/>
                <a:gd name="T1" fmla="*/ 2147483647 h 8"/>
                <a:gd name="T2" fmla="*/ 2147483647 w 9"/>
                <a:gd name="T3" fmla="*/ 2147483647 h 8"/>
                <a:gd name="T4" fmla="*/ 2147483647 w 9"/>
                <a:gd name="T5" fmla="*/ 2147483647 h 8"/>
                <a:gd name="T6" fmla="*/ 2147483647 w 9"/>
                <a:gd name="T7" fmla="*/ 2147483647 h 8"/>
                <a:gd name="T8" fmla="*/ 2147483647 w 9"/>
                <a:gd name="T9" fmla="*/ 2147483647 h 8"/>
                <a:gd name="T10" fmla="*/ 0 w 9"/>
                <a:gd name="T11" fmla="*/ 2147483647 h 8"/>
                <a:gd name="T12" fmla="*/ 0 w 9"/>
                <a:gd name="T13" fmla="*/ 2147483647 h 8"/>
                <a:gd name="T14" fmla="*/ 0 w 9"/>
                <a:gd name="T15" fmla="*/ 2147483647 h 8"/>
                <a:gd name="T16" fmla="*/ 0 w 9"/>
                <a:gd name="T17" fmla="*/ 0 h 8"/>
                <a:gd name="T18" fmla="*/ 2147483647 w 9"/>
                <a:gd name="T19" fmla="*/ 0 h 8"/>
                <a:gd name="T20" fmla="*/ 2147483647 w 9"/>
                <a:gd name="T21" fmla="*/ 0 h 8"/>
                <a:gd name="T22" fmla="*/ 2147483647 w 9"/>
                <a:gd name="T23" fmla="*/ 2147483647 h 8"/>
                <a:gd name="T24" fmla="*/ 2147483647 w 9"/>
                <a:gd name="T25" fmla="*/ 2147483647 h 8"/>
                <a:gd name="T26" fmla="*/ 2147483647 w 9"/>
                <a:gd name="T27" fmla="*/ 2147483647 h 8"/>
                <a:gd name="T28" fmla="*/ 2147483647 w 9"/>
                <a:gd name="T29" fmla="*/ 2147483647 h 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"/>
                <a:gd name="T46" fmla="*/ 0 h 8"/>
                <a:gd name="T47" fmla="*/ 9 w 9"/>
                <a:gd name="T48" fmla="*/ 8 h 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" h="8">
                  <a:moveTo>
                    <a:pt x="6" y="5"/>
                  </a:moveTo>
                  <a:lnTo>
                    <a:pt x="6" y="8"/>
                  </a:lnTo>
                  <a:lnTo>
                    <a:pt x="6" y="5"/>
                  </a:lnTo>
                  <a:lnTo>
                    <a:pt x="3" y="5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9" y="2"/>
                  </a:lnTo>
                  <a:lnTo>
                    <a:pt x="9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auto">
            <a:xfrm>
              <a:off x="53942" y="3104613"/>
              <a:ext cx="453094" cy="398823"/>
            </a:xfrm>
            <a:custGeom>
              <a:avLst/>
              <a:gdLst>
                <a:gd name="T0" fmla="*/ 2147483647 w 209"/>
                <a:gd name="T1" fmla="*/ 0 h 226"/>
                <a:gd name="T2" fmla="*/ 2147483647 w 209"/>
                <a:gd name="T3" fmla="*/ 0 h 226"/>
                <a:gd name="T4" fmla="*/ 2147483647 w 209"/>
                <a:gd name="T5" fmla="*/ 0 h 226"/>
                <a:gd name="T6" fmla="*/ 2147483647 w 209"/>
                <a:gd name="T7" fmla="*/ 2147483647 h 226"/>
                <a:gd name="T8" fmla="*/ 2147483647 w 209"/>
                <a:gd name="T9" fmla="*/ 2147483647 h 226"/>
                <a:gd name="T10" fmla="*/ 2147483647 w 209"/>
                <a:gd name="T11" fmla="*/ 2147483647 h 226"/>
                <a:gd name="T12" fmla="*/ 2147483647 w 209"/>
                <a:gd name="T13" fmla="*/ 2147483647 h 226"/>
                <a:gd name="T14" fmla="*/ 2147483647 w 209"/>
                <a:gd name="T15" fmla="*/ 2147483647 h 226"/>
                <a:gd name="T16" fmla="*/ 2147483647 w 209"/>
                <a:gd name="T17" fmla="*/ 2147483647 h 226"/>
                <a:gd name="T18" fmla="*/ 2147483647 w 209"/>
                <a:gd name="T19" fmla="*/ 2147483647 h 226"/>
                <a:gd name="T20" fmla="*/ 2147483647 w 209"/>
                <a:gd name="T21" fmla="*/ 2147483647 h 226"/>
                <a:gd name="T22" fmla="*/ 2147483647 w 209"/>
                <a:gd name="T23" fmla="*/ 2147483647 h 226"/>
                <a:gd name="T24" fmla="*/ 2147483647 w 209"/>
                <a:gd name="T25" fmla="*/ 2147483647 h 226"/>
                <a:gd name="T26" fmla="*/ 2147483647 w 209"/>
                <a:gd name="T27" fmla="*/ 2147483647 h 226"/>
                <a:gd name="T28" fmla="*/ 2147483647 w 209"/>
                <a:gd name="T29" fmla="*/ 2147483647 h 226"/>
                <a:gd name="T30" fmla="*/ 2147483647 w 209"/>
                <a:gd name="T31" fmla="*/ 2147483647 h 226"/>
                <a:gd name="T32" fmla="*/ 2147483647 w 209"/>
                <a:gd name="T33" fmla="*/ 2147483647 h 226"/>
                <a:gd name="T34" fmla="*/ 2147483647 w 209"/>
                <a:gd name="T35" fmla="*/ 2147483647 h 226"/>
                <a:gd name="T36" fmla="*/ 2147483647 w 209"/>
                <a:gd name="T37" fmla="*/ 2147483647 h 226"/>
                <a:gd name="T38" fmla="*/ 2147483647 w 209"/>
                <a:gd name="T39" fmla="*/ 2147483647 h 226"/>
                <a:gd name="T40" fmla="*/ 2147483647 w 209"/>
                <a:gd name="T41" fmla="*/ 2147483647 h 226"/>
                <a:gd name="T42" fmla="*/ 2147483647 w 209"/>
                <a:gd name="T43" fmla="*/ 2147483647 h 226"/>
                <a:gd name="T44" fmla="*/ 2147483647 w 209"/>
                <a:gd name="T45" fmla="*/ 2147483647 h 226"/>
                <a:gd name="T46" fmla="*/ 2147483647 w 209"/>
                <a:gd name="T47" fmla="*/ 2147483647 h 226"/>
                <a:gd name="T48" fmla="*/ 2147483647 w 209"/>
                <a:gd name="T49" fmla="*/ 2147483647 h 226"/>
                <a:gd name="T50" fmla="*/ 2147483647 w 209"/>
                <a:gd name="T51" fmla="*/ 2147483647 h 226"/>
                <a:gd name="T52" fmla="*/ 2147483647 w 209"/>
                <a:gd name="T53" fmla="*/ 2147483647 h 226"/>
                <a:gd name="T54" fmla="*/ 2147483647 w 209"/>
                <a:gd name="T55" fmla="*/ 2147483647 h 226"/>
                <a:gd name="T56" fmla="*/ 2147483647 w 209"/>
                <a:gd name="T57" fmla="*/ 2147483647 h 226"/>
                <a:gd name="T58" fmla="*/ 2147483647 w 209"/>
                <a:gd name="T59" fmla="*/ 2147483647 h 226"/>
                <a:gd name="T60" fmla="*/ 2147483647 w 209"/>
                <a:gd name="T61" fmla="*/ 2147483647 h 226"/>
                <a:gd name="T62" fmla="*/ 2147483647 w 209"/>
                <a:gd name="T63" fmla="*/ 2147483647 h 226"/>
                <a:gd name="T64" fmla="*/ 2147483647 w 209"/>
                <a:gd name="T65" fmla="*/ 2147483647 h 226"/>
                <a:gd name="T66" fmla="*/ 2147483647 w 209"/>
                <a:gd name="T67" fmla="*/ 2147483647 h 226"/>
                <a:gd name="T68" fmla="*/ 2147483647 w 209"/>
                <a:gd name="T69" fmla="*/ 2147483647 h 226"/>
                <a:gd name="T70" fmla="*/ 2147483647 w 209"/>
                <a:gd name="T71" fmla="*/ 2147483647 h 226"/>
                <a:gd name="T72" fmla="*/ 2147483647 w 209"/>
                <a:gd name="T73" fmla="*/ 2147483647 h 226"/>
                <a:gd name="T74" fmla="*/ 2147483647 w 209"/>
                <a:gd name="T75" fmla="*/ 2147483647 h 226"/>
                <a:gd name="T76" fmla="*/ 2147483647 w 209"/>
                <a:gd name="T77" fmla="*/ 2147483647 h 226"/>
                <a:gd name="T78" fmla="*/ 2147483647 w 209"/>
                <a:gd name="T79" fmla="*/ 2147483647 h 226"/>
                <a:gd name="T80" fmla="*/ 2147483647 w 209"/>
                <a:gd name="T81" fmla="*/ 2147483647 h 226"/>
                <a:gd name="T82" fmla="*/ 2147483647 w 209"/>
                <a:gd name="T83" fmla="*/ 2147483647 h 226"/>
                <a:gd name="T84" fmla="*/ 2147483647 w 209"/>
                <a:gd name="T85" fmla="*/ 2147483647 h 226"/>
                <a:gd name="T86" fmla="*/ 2147483647 w 209"/>
                <a:gd name="T87" fmla="*/ 2147483647 h 226"/>
                <a:gd name="T88" fmla="*/ 2147483647 w 209"/>
                <a:gd name="T89" fmla="*/ 2147483647 h 226"/>
                <a:gd name="T90" fmla="*/ 2147483647 w 209"/>
                <a:gd name="T91" fmla="*/ 2147483647 h 226"/>
                <a:gd name="T92" fmla="*/ 0 w 209"/>
                <a:gd name="T93" fmla="*/ 2147483647 h 226"/>
                <a:gd name="T94" fmla="*/ 2147483647 w 209"/>
                <a:gd name="T95" fmla="*/ 2147483647 h 226"/>
                <a:gd name="T96" fmla="*/ 2147483647 w 209"/>
                <a:gd name="T97" fmla="*/ 2147483647 h 226"/>
                <a:gd name="T98" fmla="*/ 2147483647 w 209"/>
                <a:gd name="T99" fmla="*/ 2147483647 h 226"/>
                <a:gd name="T100" fmla="*/ 2147483647 w 209"/>
                <a:gd name="T101" fmla="*/ 2147483647 h 226"/>
                <a:gd name="T102" fmla="*/ 2147483647 w 209"/>
                <a:gd name="T103" fmla="*/ 2147483647 h 226"/>
                <a:gd name="T104" fmla="*/ 2147483647 w 209"/>
                <a:gd name="T105" fmla="*/ 2147483647 h 226"/>
                <a:gd name="T106" fmla="*/ 2147483647 w 209"/>
                <a:gd name="T107" fmla="*/ 2147483647 h 226"/>
                <a:gd name="T108" fmla="*/ 2147483647 w 209"/>
                <a:gd name="T109" fmla="*/ 2147483647 h 226"/>
                <a:gd name="T110" fmla="*/ 2147483647 w 209"/>
                <a:gd name="T111" fmla="*/ 2147483647 h 226"/>
                <a:gd name="T112" fmla="*/ 2147483647 w 209"/>
                <a:gd name="T113" fmla="*/ 2147483647 h 226"/>
                <a:gd name="T114" fmla="*/ 2147483647 w 209"/>
                <a:gd name="T115" fmla="*/ 2147483647 h 22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09"/>
                <a:gd name="T175" fmla="*/ 0 h 226"/>
                <a:gd name="T176" fmla="*/ 209 w 209"/>
                <a:gd name="T177" fmla="*/ 226 h 22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09" h="226">
                  <a:moveTo>
                    <a:pt x="135" y="0"/>
                  </a:moveTo>
                  <a:lnTo>
                    <a:pt x="138" y="0"/>
                  </a:lnTo>
                  <a:lnTo>
                    <a:pt x="141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59" y="0"/>
                  </a:lnTo>
                  <a:lnTo>
                    <a:pt x="162" y="0"/>
                  </a:lnTo>
                  <a:lnTo>
                    <a:pt x="165" y="0"/>
                  </a:lnTo>
                  <a:lnTo>
                    <a:pt x="168" y="0"/>
                  </a:lnTo>
                  <a:lnTo>
                    <a:pt x="171" y="0"/>
                  </a:lnTo>
                  <a:lnTo>
                    <a:pt x="174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2" y="0"/>
                  </a:lnTo>
                  <a:lnTo>
                    <a:pt x="185" y="0"/>
                  </a:lnTo>
                  <a:lnTo>
                    <a:pt x="188" y="0"/>
                  </a:lnTo>
                  <a:lnTo>
                    <a:pt x="191" y="3"/>
                  </a:lnTo>
                  <a:lnTo>
                    <a:pt x="194" y="3"/>
                  </a:lnTo>
                  <a:lnTo>
                    <a:pt x="197" y="3"/>
                  </a:lnTo>
                  <a:lnTo>
                    <a:pt x="200" y="3"/>
                  </a:lnTo>
                  <a:lnTo>
                    <a:pt x="203" y="3"/>
                  </a:lnTo>
                  <a:lnTo>
                    <a:pt x="209" y="3"/>
                  </a:lnTo>
                  <a:lnTo>
                    <a:pt x="209" y="6"/>
                  </a:lnTo>
                  <a:lnTo>
                    <a:pt x="209" y="9"/>
                  </a:lnTo>
                  <a:lnTo>
                    <a:pt x="206" y="9"/>
                  </a:lnTo>
                  <a:lnTo>
                    <a:pt x="206" y="12"/>
                  </a:lnTo>
                  <a:lnTo>
                    <a:pt x="206" y="15"/>
                  </a:lnTo>
                  <a:lnTo>
                    <a:pt x="206" y="18"/>
                  </a:lnTo>
                  <a:lnTo>
                    <a:pt x="206" y="21"/>
                  </a:lnTo>
                  <a:lnTo>
                    <a:pt x="206" y="24"/>
                  </a:lnTo>
                  <a:lnTo>
                    <a:pt x="206" y="27"/>
                  </a:lnTo>
                  <a:lnTo>
                    <a:pt x="206" y="30"/>
                  </a:lnTo>
                  <a:lnTo>
                    <a:pt x="206" y="33"/>
                  </a:lnTo>
                  <a:lnTo>
                    <a:pt x="206" y="35"/>
                  </a:lnTo>
                  <a:lnTo>
                    <a:pt x="206" y="38"/>
                  </a:lnTo>
                  <a:lnTo>
                    <a:pt x="206" y="41"/>
                  </a:lnTo>
                  <a:lnTo>
                    <a:pt x="206" y="44"/>
                  </a:lnTo>
                  <a:lnTo>
                    <a:pt x="206" y="47"/>
                  </a:lnTo>
                  <a:lnTo>
                    <a:pt x="206" y="50"/>
                  </a:lnTo>
                  <a:lnTo>
                    <a:pt x="206" y="53"/>
                  </a:lnTo>
                  <a:lnTo>
                    <a:pt x="206" y="56"/>
                  </a:lnTo>
                  <a:lnTo>
                    <a:pt x="206" y="59"/>
                  </a:lnTo>
                  <a:lnTo>
                    <a:pt x="206" y="62"/>
                  </a:lnTo>
                  <a:lnTo>
                    <a:pt x="206" y="65"/>
                  </a:lnTo>
                  <a:lnTo>
                    <a:pt x="206" y="68"/>
                  </a:lnTo>
                  <a:lnTo>
                    <a:pt x="206" y="74"/>
                  </a:lnTo>
                  <a:lnTo>
                    <a:pt x="206" y="77"/>
                  </a:lnTo>
                  <a:lnTo>
                    <a:pt x="206" y="79"/>
                  </a:lnTo>
                  <a:lnTo>
                    <a:pt x="206" y="82"/>
                  </a:lnTo>
                  <a:lnTo>
                    <a:pt x="206" y="88"/>
                  </a:lnTo>
                  <a:lnTo>
                    <a:pt x="206" y="91"/>
                  </a:lnTo>
                  <a:lnTo>
                    <a:pt x="206" y="94"/>
                  </a:lnTo>
                  <a:lnTo>
                    <a:pt x="206" y="97"/>
                  </a:lnTo>
                  <a:lnTo>
                    <a:pt x="206" y="100"/>
                  </a:lnTo>
                  <a:lnTo>
                    <a:pt x="206" y="103"/>
                  </a:lnTo>
                  <a:lnTo>
                    <a:pt x="206" y="106"/>
                  </a:lnTo>
                  <a:lnTo>
                    <a:pt x="206" y="109"/>
                  </a:lnTo>
                  <a:lnTo>
                    <a:pt x="206" y="115"/>
                  </a:lnTo>
                  <a:lnTo>
                    <a:pt x="206" y="118"/>
                  </a:lnTo>
                  <a:lnTo>
                    <a:pt x="203" y="121"/>
                  </a:lnTo>
                  <a:lnTo>
                    <a:pt x="203" y="123"/>
                  </a:lnTo>
                  <a:lnTo>
                    <a:pt x="203" y="129"/>
                  </a:lnTo>
                  <a:lnTo>
                    <a:pt x="203" y="132"/>
                  </a:lnTo>
                  <a:lnTo>
                    <a:pt x="203" y="135"/>
                  </a:lnTo>
                  <a:lnTo>
                    <a:pt x="203" y="138"/>
                  </a:lnTo>
                  <a:lnTo>
                    <a:pt x="203" y="141"/>
                  </a:lnTo>
                  <a:lnTo>
                    <a:pt x="203" y="144"/>
                  </a:lnTo>
                  <a:lnTo>
                    <a:pt x="203" y="147"/>
                  </a:lnTo>
                  <a:lnTo>
                    <a:pt x="203" y="150"/>
                  </a:lnTo>
                  <a:lnTo>
                    <a:pt x="203" y="156"/>
                  </a:lnTo>
                  <a:lnTo>
                    <a:pt x="203" y="159"/>
                  </a:lnTo>
                  <a:lnTo>
                    <a:pt x="203" y="162"/>
                  </a:lnTo>
                  <a:lnTo>
                    <a:pt x="203" y="165"/>
                  </a:lnTo>
                  <a:lnTo>
                    <a:pt x="203" y="167"/>
                  </a:lnTo>
                  <a:lnTo>
                    <a:pt x="203" y="170"/>
                  </a:lnTo>
                  <a:lnTo>
                    <a:pt x="203" y="173"/>
                  </a:lnTo>
                  <a:lnTo>
                    <a:pt x="203" y="176"/>
                  </a:lnTo>
                  <a:lnTo>
                    <a:pt x="203" y="179"/>
                  </a:lnTo>
                  <a:lnTo>
                    <a:pt x="203" y="185"/>
                  </a:lnTo>
                  <a:lnTo>
                    <a:pt x="203" y="188"/>
                  </a:lnTo>
                  <a:lnTo>
                    <a:pt x="203" y="191"/>
                  </a:lnTo>
                  <a:lnTo>
                    <a:pt x="203" y="197"/>
                  </a:lnTo>
                  <a:lnTo>
                    <a:pt x="203" y="200"/>
                  </a:lnTo>
                  <a:lnTo>
                    <a:pt x="203" y="203"/>
                  </a:lnTo>
                  <a:lnTo>
                    <a:pt x="203" y="206"/>
                  </a:lnTo>
                  <a:lnTo>
                    <a:pt x="203" y="211"/>
                  </a:lnTo>
                  <a:lnTo>
                    <a:pt x="203" y="214"/>
                  </a:lnTo>
                  <a:lnTo>
                    <a:pt x="203" y="217"/>
                  </a:lnTo>
                  <a:lnTo>
                    <a:pt x="203" y="220"/>
                  </a:lnTo>
                  <a:lnTo>
                    <a:pt x="200" y="226"/>
                  </a:lnTo>
                  <a:lnTo>
                    <a:pt x="203" y="226"/>
                  </a:lnTo>
                  <a:lnTo>
                    <a:pt x="200" y="226"/>
                  </a:lnTo>
                  <a:lnTo>
                    <a:pt x="197" y="226"/>
                  </a:lnTo>
                  <a:lnTo>
                    <a:pt x="197" y="223"/>
                  </a:lnTo>
                  <a:lnTo>
                    <a:pt x="194" y="223"/>
                  </a:lnTo>
                  <a:lnTo>
                    <a:pt x="191" y="223"/>
                  </a:lnTo>
                  <a:lnTo>
                    <a:pt x="191" y="220"/>
                  </a:lnTo>
                  <a:lnTo>
                    <a:pt x="188" y="220"/>
                  </a:lnTo>
                  <a:lnTo>
                    <a:pt x="188" y="217"/>
                  </a:lnTo>
                  <a:lnTo>
                    <a:pt x="185" y="217"/>
                  </a:lnTo>
                  <a:lnTo>
                    <a:pt x="185" y="214"/>
                  </a:lnTo>
                  <a:lnTo>
                    <a:pt x="182" y="214"/>
                  </a:lnTo>
                  <a:lnTo>
                    <a:pt x="179" y="214"/>
                  </a:lnTo>
                  <a:lnTo>
                    <a:pt x="179" y="211"/>
                  </a:lnTo>
                  <a:lnTo>
                    <a:pt x="176" y="211"/>
                  </a:lnTo>
                  <a:lnTo>
                    <a:pt x="176" y="208"/>
                  </a:lnTo>
                  <a:lnTo>
                    <a:pt x="174" y="208"/>
                  </a:lnTo>
                  <a:lnTo>
                    <a:pt x="171" y="208"/>
                  </a:lnTo>
                  <a:lnTo>
                    <a:pt x="171" y="206"/>
                  </a:lnTo>
                  <a:lnTo>
                    <a:pt x="168" y="206"/>
                  </a:lnTo>
                  <a:lnTo>
                    <a:pt x="165" y="206"/>
                  </a:lnTo>
                  <a:lnTo>
                    <a:pt x="165" y="203"/>
                  </a:lnTo>
                  <a:lnTo>
                    <a:pt x="162" y="203"/>
                  </a:lnTo>
                  <a:lnTo>
                    <a:pt x="159" y="203"/>
                  </a:lnTo>
                  <a:lnTo>
                    <a:pt x="156" y="203"/>
                  </a:lnTo>
                  <a:lnTo>
                    <a:pt x="153" y="203"/>
                  </a:lnTo>
                  <a:lnTo>
                    <a:pt x="153" y="200"/>
                  </a:lnTo>
                  <a:lnTo>
                    <a:pt x="150" y="200"/>
                  </a:lnTo>
                  <a:lnTo>
                    <a:pt x="147" y="200"/>
                  </a:lnTo>
                  <a:lnTo>
                    <a:pt x="144" y="200"/>
                  </a:lnTo>
                  <a:lnTo>
                    <a:pt x="141" y="200"/>
                  </a:lnTo>
                  <a:lnTo>
                    <a:pt x="138" y="200"/>
                  </a:lnTo>
                  <a:lnTo>
                    <a:pt x="135" y="200"/>
                  </a:lnTo>
                  <a:lnTo>
                    <a:pt x="132" y="200"/>
                  </a:lnTo>
                  <a:lnTo>
                    <a:pt x="130" y="200"/>
                  </a:lnTo>
                  <a:lnTo>
                    <a:pt x="127" y="200"/>
                  </a:lnTo>
                  <a:lnTo>
                    <a:pt x="124" y="200"/>
                  </a:lnTo>
                  <a:lnTo>
                    <a:pt x="121" y="200"/>
                  </a:lnTo>
                  <a:lnTo>
                    <a:pt x="118" y="200"/>
                  </a:lnTo>
                  <a:lnTo>
                    <a:pt x="118" y="197"/>
                  </a:lnTo>
                  <a:lnTo>
                    <a:pt x="115" y="197"/>
                  </a:lnTo>
                  <a:lnTo>
                    <a:pt x="112" y="197"/>
                  </a:lnTo>
                  <a:lnTo>
                    <a:pt x="112" y="200"/>
                  </a:lnTo>
                  <a:lnTo>
                    <a:pt x="109" y="200"/>
                  </a:lnTo>
                  <a:lnTo>
                    <a:pt x="106" y="200"/>
                  </a:lnTo>
                  <a:lnTo>
                    <a:pt x="103" y="200"/>
                  </a:lnTo>
                  <a:lnTo>
                    <a:pt x="103" y="197"/>
                  </a:lnTo>
                  <a:lnTo>
                    <a:pt x="100" y="197"/>
                  </a:lnTo>
                  <a:lnTo>
                    <a:pt x="97" y="197"/>
                  </a:lnTo>
                  <a:lnTo>
                    <a:pt x="97" y="194"/>
                  </a:lnTo>
                  <a:lnTo>
                    <a:pt x="97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1" y="194"/>
                  </a:lnTo>
                  <a:lnTo>
                    <a:pt x="88" y="194"/>
                  </a:lnTo>
                  <a:lnTo>
                    <a:pt x="86" y="194"/>
                  </a:lnTo>
                  <a:lnTo>
                    <a:pt x="86" y="197"/>
                  </a:lnTo>
                  <a:lnTo>
                    <a:pt x="83" y="197"/>
                  </a:lnTo>
                  <a:lnTo>
                    <a:pt x="83" y="194"/>
                  </a:lnTo>
                  <a:lnTo>
                    <a:pt x="80" y="194"/>
                  </a:lnTo>
                  <a:lnTo>
                    <a:pt x="77" y="194"/>
                  </a:lnTo>
                  <a:lnTo>
                    <a:pt x="74" y="194"/>
                  </a:lnTo>
                  <a:lnTo>
                    <a:pt x="74" y="191"/>
                  </a:lnTo>
                  <a:lnTo>
                    <a:pt x="71" y="191"/>
                  </a:lnTo>
                  <a:lnTo>
                    <a:pt x="74" y="191"/>
                  </a:lnTo>
                  <a:lnTo>
                    <a:pt x="74" y="188"/>
                  </a:lnTo>
                  <a:lnTo>
                    <a:pt x="71" y="188"/>
                  </a:lnTo>
                  <a:lnTo>
                    <a:pt x="71" y="185"/>
                  </a:lnTo>
                  <a:lnTo>
                    <a:pt x="68" y="185"/>
                  </a:lnTo>
                  <a:lnTo>
                    <a:pt x="68" y="182"/>
                  </a:lnTo>
                  <a:lnTo>
                    <a:pt x="65" y="182"/>
                  </a:lnTo>
                  <a:lnTo>
                    <a:pt x="62" y="182"/>
                  </a:lnTo>
                  <a:lnTo>
                    <a:pt x="59" y="182"/>
                  </a:lnTo>
                  <a:lnTo>
                    <a:pt x="59" y="179"/>
                  </a:lnTo>
                  <a:lnTo>
                    <a:pt x="56" y="179"/>
                  </a:lnTo>
                  <a:lnTo>
                    <a:pt x="53" y="179"/>
                  </a:lnTo>
                  <a:lnTo>
                    <a:pt x="53" y="176"/>
                  </a:lnTo>
                  <a:lnTo>
                    <a:pt x="50" y="176"/>
                  </a:lnTo>
                  <a:lnTo>
                    <a:pt x="50" y="173"/>
                  </a:lnTo>
                  <a:lnTo>
                    <a:pt x="47" y="173"/>
                  </a:lnTo>
                  <a:lnTo>
                    <a:pt x="50" y="173"/>
                  </a:lnTo>
                  <a:lnTo>
                    <a:pt x="47" y="173"/>
                  </a:lnTo>
                  <a:lnTo>
                    <a:pt x="47" y="170"/>
                  </a:lnTo>
                  <a:lnTo>
                    <a:pt x="47" y="167"/>
                  </a:lnTo>
                  <a:lnTo>
                    <a:pt x="44" y="167"/>
                  </a:lnTo>
                  <a:lnTo>
                    <a:pt x="44" y="170"/>
                  </a:lnTo>
                  <a:lnTo>
                    <a:pt x="42" y="170"/>
                  </a:lnTo>
                  <a:lnTo>
                    <a:pt x="39" y="170"/>
                  </a:lnTo>
                  <a:lnTo>
                    <a:pt x="36" y="170"/>
                  </a:lnTo>
                  <a:lnTo>
                    <a:pt x="33" y="170"/>
                  </a:lnTo>
                  <a:lnTo>
                    <a:pt x="30" y="170"/>
                  </a:lnTo>
                  <a:lnTo>
                    <a:pt x="30" y="167"/>
                  </a:lnTo>
                  <a:lnTo>
                    <a:pt x="27" y="167"/>
                  </a:lnTo>
                  <a:lnTo>
                    <a:pt x="27" y="165"/>
                  </a:lnTo>
                  <a:lnTo>
                    <a:pt x="24" y="165"/>
                  </a:lnTo>
                  <a:lnTo>
                    <a:pt x="24" y="162"/>
                  </a:lnTo>
                  <a:lnTo>
                    <a:pt x="21" y="162"/>
                  </a:lnTo>
                  <a:lnTo>
                    <a:pt x="21" y="159"/>
                  </a:lnTo>
                  <a:lnTo>
                    <a:pt x="18" y="159"/>
                  </a:lnTo>
                  <a:lnTo>
                    <a:pt x="18" y="156"/>
                  </a:lnTo>
                  <a:lnTo>
                    <a:pt x="18" y="153"/>
                  </a:lnTo>
                  <a:lnTo>
                    <a:pt x="21" y="153"/>
                  </a:lnTo>
                  <a:lnTo>
                    <a:pt x="24" y="153"/>
                  </a:lnTo>
                  <a:lnTo>
                    <a:pt x="24" y="150"/>
                  </a:lnTo>
                  <a:lnTo>
                    <a:pt x="24" y="147"/>
                  </a:lnTo>
                  <a:lnTo>
                    <a:pt x="27" y="147"/>
                  </a:lnTo>
                  <a:lnTo>
                    <a:pt x="24" y="147"/>
                  </a:lnTo>
                  <a:lnTo>
                    <a:pt x="24" y="144"/>
                  </a:lnTo>
                  <a:lnTo>
                    <a:pt x="24" y="141"/>
                  </a:lnTo>
                  <a:lnTo>
                    <a:pt x="21" y="138"/>
                  </a:lnTo>
                  <a:lnTo>
                    <a:pt x="18" y="138"/>
                  </a:lnTo>
                  <a:lnTo>
                    <a:pt x="15" y="138"/>
                  </a:lnTo>
                  <a:lnTo>
                    <a:pt x="12" y="138"/>
                  </a:lnTo>
                  <a:lnTo>
                    <a:pt x="9" y="138"/>
                  </a:lnTo>
                  <a:lnTo>
                    <a:pt x="9" y="135"/>
                  </a:lnTo>
                  <a:lnTo>
                    <a:pt x="6" y="135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3" y="123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3" y="112"/>
                  </a:lnTo>
                  <a:lnTo>
                    <a:pt x="3" y="109"/>
                  </a:lnTo>
                  <a:lnTo>
                    <a:pt x="3" y="106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3" y="85"/>
                  </a:lnTo>
                  <a:lnTo>
                    <a:pt x="3" y="82"/>
                  </a:lnTo>
                  <a:lnTo>
                    <a:pt x="3" y="77"/>
                  </a:lnTo>
                  <a:lnTo>
                    <a:pt x="3" y="74"/>
                  </a:lnTo>
                  <a:lnTo>
                    <a:pt x="0" y="71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3" y="53"/>
                  </a:lnTo>
                  <a:lnTo>
                    <a:pt x="6" y="53"/>
                  </a:lnTo>
                  <a:lnTo>
                    <a:pt x="9" y="53"/>
                  </a:lnTo>
                  <a:lnTo>
                    <a:pt x="15" y="53"/>
                  </a:lnTo>
                  <a:lnTo>
                    <a:pt x="18" y="53"/>
                  </a:lnTo>
                  <a:lnTo>
                    <a:pt x="21" y="53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3" y="53"/>
                  </a:lnTo>
                  <a:lnTo>
                    <a:pt x="36" y="53"/>
                  </a:lnTo>
                  <a:lnTo>
                    <a:pt x="39" y="53"/>
                  </a:lnTo>
                  <a:lnTo>
                    <a:pt x="44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3" y="53"/>
                  </a:lnTo>
                  <a:lnTo>
                    <a:pt x="56" y="53"/>
                  </a:lnTo>
                  <a:lnTo>
                    <a:pt x="59" y="53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71" y="53"/>
                  </a:lnTo>
                  <a:lnTo>
                    <a:pt x="74" y="53"/>
                  </a:lnTo>
                  <a:lnTo>
                    <a:pt x="77" y="53"/>
                  </a:lnTo>
                  <a:lnTo>
                    <a:pt x="80" y="53"/>
                  </a:lnTo>
                  <a:lnTo>
                    <a:pt x="86" y="53"/>
                  </a:lnTo>
                  <a:lnTo>
                    <a:pt x="88" y="53"/>
                  </a:lnTo>
                  <a:lnTo>
                    <a:pt x="91" y="53"/>
                  </a:lnTo>
                  <a:lnTo>
                    <a:pt x="97" y="53"/>
                  </a:lnTo>
                  <a:lnTo>
                    <a:pt x="100" y="53"/>
                  </a:lnTo>
                  <a:lnTo>
                    <a:pt x="103" y="53"/>
                  </a:lnTo>
                  <a:lnTo>
                    <a:pt x="106" y="53"/>
                  </a:lnTo>
                  <a:lnTo>
                    <a:pt x="112" y="53"/>
                  </a:lnTo>
                  <a:lnTo>
                    <a:pt x="115" y="53"/>
                  </a:lnTo>
                  <a:lnTo>
                    <a:pt x="118" y="53"/>
                  </a:lnTo>
                  <a:lnTo>
                    <a:pt x="121" y="53"/>
                  </a:lnTo>
                  <a:lnTo>
                    <a:pt x="127" y="53"/>
                  </a:lnTo>
                  <a:lnTo>
                    <a:pt x="130" y="53"/>
                  </a:lnTo>
                  <a:lnTo>
                    <a:pt x="132" y="53"/>
                  </a:lnTo>
                  <a:lnTo>
                    <a:pt x="135" y="53"/>
                  </a:lnTo>
                  <a:lnTo>
                    <a:pt x="135" y="50"/>
                  </a:lnTo>
                  <a:lnTo>
                    <a:pt x="135" y="47"/>
                  </a:lnTo>
                  <a:lnTo>
                    <a:pt x="135" y="44"/>
                  </a:lnTo>
                  <a:lnTo>
                    <a:pt x="135" y="41"/>
                  </a:lnTo>
                  <a:lnTo>
                    <a:pt x="135" y="38"/>
                  </a:lnTo>
                  <a:lnTo>
                    <a:pt x="135" y="35"/>
                  </a:lnTo>
                  <a:lnTo>
                    <a:pt x="135" y="33"/>
                  </a:lnTo>
                  <a:lnTo>
                    <a:pt x="135" y="30"/>
                  </a:lnTo>
                  <a:lnTo>
                    <a:pt x="135" y="27"/>
                  </a:lnTo>
                  <a:lnTo>
                    <a:pt x="135" y="24"/>
                  </a:lnTo>
                  <a:lnTo>
                    <a:pt x="135" y="21"/>
                  </a:lnTo>
                  <a:lnTo>
                    <a:pt x="135" y="15"/>
                  </a:lnTo>
                  <a:lnTo>
                    <a:pt x="135" y="12"/>
                  </a:lnTo>
                  <a:lnTo>
                    <a:pt x="135" y="9"/>
                  </a:lnTo>
                  <a:lnTo>
                    <a:pt x="135" y="6"/>
                  </a:lnTo>
                  <a:lnTo>
                    <a:pt x="135" y="3"/>
                  </a:lnTo>
                  <a:lnTo>
                    <a:pt x="135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Freeform 23"/>
            <p:cNvSpPr>
              <a:spLocks/>
            </p:cNvSpPr>
            <p:nvPr/>
          </p:nvSpPr>
          <p:spPr bwMode="auto">
            <a:xfrm>
              <a:off x="-250499" y="3213893"/>
              <a:ext cx="336550" cy="460468"/>
            </a:xfrm>
            <a:custGeom>
              <a:avLst/>
              <a:gdLst>
                <a:gd name="T0" fmla="*/ 2147483647 w 155"/>
                <a:gd name="T1" fmla="*/ 2147483647 h 261"/>
                <a:gd name="T2" fmla="*/ 2147483647 w 155"/>
                <a:gd name="T3" fmla="*/ 2147483647 h 261"/>
                <a:gd name="T4" fmla="*/ 2147483647 w 155"/>
                <a:gd name="T5" fmla="*/ 2147483647 h 261"/>
                <a:gd name="T6" fmla="*/ 2147483647 w 155"/>
                <a:gd name="T7" fmla="*/ 2147483647 h 261"/>
                <a:gd name="T8" fmla="*/ 2147483647 w 155"/>
                <a:gd name="T9" fmla="*/ 2147483647 h 261"/>
                <a:gd name="T10" fmla="*/ 2147483647 w 155"/>
                <a:gd name="T11" fmla="*/ 2147483647 h 261"/>
                <a:gd name="T12" fmla="*/ 2147483647 w 155"/>
                <a:gd name="T13" fmla="*/ 2147483647 h 261"/>
                <a:gd name="T14" fmla="*/ 2147483647 w 155"/>
                <a:gd name="T15" fmla="*/ 2147483647 h 261"/>
                <a:gd name="T16" fmla="*/ 2147483647 w 155"/>
                <a:gd name="T17" fmla="*/ 2147483647 h 261"/>
                <a:gd name="T18" fmla="*/ 2147483647 w 155"/>
                <a:gd name="T19" fmla="*/ 2147483647 h 261"/>
                <a:gd name="T20" fmla="*/ 2147483647 w 155"/>
                <a:gd name="T21" fmla="*/ 2147483647 h 261"/>
                <a:gd name="T22" fmla="*/ 2147483647 w 155"/>
                <a:gd name="T23" fmla="*/ 2147483647 h 261"/>
                <a:gd name="T24" fmla="*/ 2147483647 w 155"/>
                <a:gd name="T25" fmla="*/ 2147483647 h 261"/>
                <a:gd name="T26" fmla="*/ 2147483647 w 155"/>
                <a:gd name="T27" fmla="*/ 2147483647 h 261"/>
                <a:gd name="T28" fmla="*/ 2147483647 w 155"/>
                <a:gd name="T29" fmla="*/ 2147483647 h 261"/>
                <a:gd name="T30" fmla="*/ 2147483647 w 155"/>
                <a:gd name="T31" fmla="*/ 2147483647 h 261"/>
                <a:gd name="T32" fmla="*/ 2147483647 w 155"/>
                <a:gd name="T33" fmla="*/ 2147483647 h 261"/>
                <a:gd name="T34" fmla="*/ 2147483647 w 155"/>
                <a:gd name="T35" fmla="*/ 2147483647 h 261"/>
                <a:gd name="T36" fmla="*/ 2147483647 w 155"/>
                <a:gd name="T37" fmla="*/ 2147483647 h 261"/>
                <a:gd name="T38" fmla="*/ 2147483647 w 155"/>
                <a:gd name="T39" fmla="*/ 2147483647 h 261"/>
                <a:gd name="T40" fmla="*/ 2147483647 w 155"/>
                <a:gd name="T41" fmla="*/ 2147483647 h 261"/>
                <a:gd name="T42" fmla="*/ 2147483647 w 155"/>
                <a:gd name="T43" fmla="*/ 2147483647 h 261"/>
                <a:gd name="T44" fmla="*/ 2147483647 w 155"/>
                <a:gd name="T45" fmla="*/ 2147483647 h 261"/>
                <a:gd name="T46" fmla="*/ 2147483647 w 155"/>
                <a:gd name="T47" fmla="*/ 2147483647 h 261"/>
                <a:gd name="T48" fmla="*/ 2147483647 w 155"/>
                <a:gd name="T49" fmla="*/ 2147483647 h 261"/>
                <a:gd name="T50" fmla="*/ 2147483647 w 155"/>
                <a:gd name="T51" fmla="*/ 2147483647 h 261"/>
                <a:gd name="T52" fmla="*/ 2147483647 w 155"/>
                <a:gd name="T53" fmla="*/ 2147483647 h 261"/>
                <a:gd name="T54" fmla="*/ 2147483647 w 155"/>
                <a:gd name="T55" fmla="*/ 2147483647 h 261"/>
                <a:gd name="T56" fmla="*/ 2147483647 w 155"/>
                <a:gd name="T57" fmla="*/ 2147483647 h 261"/>
                <a:gd name="T58" fmla="*/ 2147483647 w 155"/>
                <a:gd name="T59" fmla="*/ 2147483647 h 261"/>
                <a:gd name="T60" fmla="*/ 2147483647 w 155"/>
                <a:gd name="T61" fmla="*/ 2147483647 h 261"/>
                <a:gd name="T62" fmla="*/ 2147483647 w 155"/>
                <a:gd name="T63" fmla="*/ 2147483647 h 261"/>
                <a:gd name="T64" fmla="*/ 2147483647 w 155"/>
                <a:gd name="T65" fmla="*/ 2147483647 h 261"/>
                <a:gd name="T66" fmla="*/ 2147483647 w 155"/>
                <a:gd name="T67" fmla="*/ 2147483647 h 261"/>
                <a:gd name="T68" fmla="*/ 2147483647 w 155"/>
                <a:gd name="T69" fmla="*/ 2147483647 h 261"/>
                <a:gd name="T70" fmla="*/ 2147483647 w 155"/>
                <a:gd name="T71" fmla="*/ 2147483647 h 261"/>
                <a:gd name="T72" fmla="*/ 2147483647 w 155"/>
                <a:gd name="T73" fmla="*/ 2147483647 h 261"/>
                <a:gd name="T74" fmla="*/ 2147483647 w 155"/>
                <a:gd name="T75" fmla="*/ 2147483647 h 261"/>
                <a:gd name="T76" fmla="*/ 2147483647 w 155"/>
                <a:gd name="T77" fmla="*/ 2147483647 h 261"/>
                <a:gd name="T78" fmla="*/ 2147483647 w 155"/>
                <a:gd name="T79" fmla="*/ 2147483647 h 261"/>
                <a:gd name="T80" fmla="*/ 2147483647 w 155"/>
                <a:gd name="T81" fmla="*/ 2147483647 h 261"/>
                <a:gd name="T82" fmla="*/ 2147483647 w 155"/>
                <a:gd name="T83" fmla="*/ 2147483647 h 261"/>
                <a:gd name="T84" fmla="*/ 2147483647 w 155"/>
                <a:gd name="T85" fmla="*/ 2147483647 h 261"/>
                <a:gd name="T86" fmla="*/ 2147483647 w 155"/>
                <a:gd name="T87" fmla="*/ 2147483647 h 261"/>
                <a:gd name="T88" fmla="*/ 2147483647 w 155"/>
                <a:gd name="T89" fmla="*/ 2147483647 h 261"/>
                <a:gd name="T90" fmla="*/ 2147483647 w 155"/>
                <a:gd name="T91" fmla="*/ 2147483647 h 261"/>
                <a:gd name="T92" fmla="*/ 2147483647 w 155"/>
                <a:gd name="T93" fmla="*/ 2147483647 h 261"/>
                <a:gd name="T94" fmla="*/ 2147483647 w 155"/>
                <a:gd name="T95" fmla="*/ 2147483647 h 261"/>
                <a:gd name="T96" fmla="*/ 2147483647 w 155"/>
                <a:gd name="T97" fmla="*/ 2147483647 h 261"/>
                <a:gd name="T98" fmla="*/ 2147483647 w 155"/>
                <a:gd name="T99" fmla="*/ 2147483647 h 261"/>
                <a:gd name="T100" fmla="*/ 2147483647 w 155"/>
                <a:gd name="T101" fmla="*/ 2147483647 h 261"/>
                <a:gd name="T102" fmla="*/ 2147483647 w 155"/>
                <a:gd name="T103" fmla="*/ 2147483647 h 261"/>
                <a:gd name="T104" fmla="*/ 2147483647 w 155"/>
                <a:gd name="T105" fmla="*/ 2147483647 h 261"/>
                <a:gd name="T106" fmla="*/ 2147483647 w 155"/>
                <a:gd name="T107" fmla="*/ 2147483647 h 261"/>
                <a:gd name="T108" fmla="*/ 2147483647 w 155"/>
                <a:gd name="T109" fmla="*/ 2147483647 h 261"/>
                <a:gd name="T110" fmla="*/ 2147483647 w 155"/>
                <a:gd name="T111" fmla="*/ 2147483647 h 261"/>
                <a:gd name="T112" fmla="*/ 2147483647 w 155"/>
                <a:gd name="T113" fmla="*/ 2147483647 h 261"/>
                <a:gd name="T114" fmla="*/ 2147483647 w 155"/>
                <a:gd name="T115" fmla="*/ 2147483647 h 261"/>
                <a:gd name="T116" fmla="*/ 2147483647 w 155"/>
                <a:gd name="T117" fmla="*/ 2147483647 h 261"/>
                <a:gd name="T118" fmla="*/ 2147483647 w 155"/>
                <a:gd name="T119" fmla="*/ 2147483647 h 261"/>
                <a:gd name="T120" fmla="*/ 2147483647 w 155"/>
                <a:gd name="T121" fmla="*/ 2147483647 h 26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55"/>
                <a:gd name="T184" fmla="*/ 0 h 261"/>
                <a:gd name="T185" fmla="*/ 155 w 155"/>
                <a:gd name="T186" fmla="*/ 261 h 26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55" h="261">
                  <a:moveTo>
                    <a:pt x="50" y="0"/>
                  </a:moveTo>
                  <a:lnTo>
                    <a:pt x="50" y="3"/>
                  </a:lnTo>
                  <a:lnTo>
                    <a:pt x="52" y="3"/>
                  </a:lnTo>
                  <a:lnTo>
                    <a:pt x="52" y="6"/>
                  </a:lnTo>
                  <a:lnTo>
                    <a:pt x="50" y="6"/>
                  </a:lnTo>
                  <a:lnTo>
                    <a:pt x="52" y="6"/>
                  </a:lnTo>
                  <a:lnTo>
                    <a:pt x="52" y="9"/>
                  </a:lnTo>
                  <a:lnTo>
                    <a:pt x="52" y="12"/>
                  </a:lnTo>
                  <a:lnTo>
                    <a:pt x="55" y="12"/>
                  </a:lnTo>
                  <a:lnTo>
                    <a:pt x="58" y="12"/>
                  </a:lnTo>
                  <a:lnTo>
                    <a:pt x="58" y="15"/>
                  </a:lnTo>
                  <a:lnTo>
                    <a:pt x="61" y="17"/>
                  </a:lnTo>
                  <a:lnTo>
                    <a:pt x="58" y="17"/>
                  </a:lnTo>
                  <a:lnTo>
                    <a:pt x="61" y="17"/>
                  </a:lnTo>
                  <a:lnTo>
                    <a:pt x="61" y="20"/>
                  </a:lnTo>
                  <a:lnTo>
                    <a:pt x="61" y="23"/>
                  </a:lnTo>
                  <a:lnTo>
                    <a:pt x="64" y="23"/>
                  </a:lnTo>
                  <a:lnTo>
                    <a:pt x="64" y="26"/>
                  </a:lnTo>
                  <a:lnTo>
                    <a:pt x="67" y="26"/>
                  </a:lnTo>
                  <a:lnTo>
                    <a:pt x="67" y="29"/>
                  </a:lnTo>
                  <a:lnTo>
                    <a:pt x="70" y="29"/>
                  </a:lnTo>
                  <a:lnTo>
                    <a:pt x="70" y="32"/>
                  </a:lnTo>
                  <a:lnTo>
                    <a:pt x="73" y="32"/>
                  </a:lnTo>
                  <a:lnTo>
                    <a:pt x="73" y="35"/>
                  </a:lnTo>
                  <a:lnTo>
                    <a:pt x="76" y="35"/>
                  </a:lnTo>
                  <a:lnTo>
                    <a:pt x="76" y="38"/>
                  </a:lnTo>
                  <a:lnTo>
                    <a:pt x="79" y="38"/>
                  </a:lnTo>
                  <a:lnTo>
                    <a:pt x="79" y="41"/>
                  </a:lnTo>
                  <a:lnTo>
                    <a:pt x="79" y="44"/>
                  </a:lnTo>
                  <a:lnTo>
                    <a:pt x="79" y="47"/>
                  </a:lnTo>
                  <a:lnTo>
                    <a:pt x="82" y="47"/>
                  </a:lnTo>
                  <a:lnTo>
                    <a:pt x="82" y="50"/>
                  </a:lnTo>
                  <a:lnTo>
                    <a:pt x="85" y="50"/>
                  </a:lnTo>
                  <a:lnTo>
                    <a:pt x="85" y="53"/>
                  </a:lnTo>
                  <a:lnTo>
                    <a:pt x="88" y="53"/>
                  </a:lnTo>
                  <a:lnTo>
                    <a:pt x="91" y="53"/>
                  </a:lnTo>
                  <a:lnTo>
                    <a:pt x="91" y="56"/>
                  </a:lnTo>
                  <a:lnTo>
                    <a:pt x="94" y="56"/>
                  </a:lnTo>
                  <a:lnTo>
                    <a:pt x="94" y="53"/>
                  </a:lnTo>
                  <a:lnTo>
                    <a:pt x="96" y="53"/>
                  </a:lnTo>
                  <a:lnTo>
                    <a:pt x="99" y="53"/>
                  </a:lnTo>
                  <a:lnTo>
                    <a:pt x="102" y="53"/>
                  </a:lnTo>
                  <a:lnTo>
                    <a:pt x="105" y="53"/>
                  </a:lnTo>
                  <a:lnTo>
                    <a:pt x="105" y="56"/>
                  </a:lnTo>
                  <a:lnTo>
                    <a:pt x="108" y="56"/>
                  </a:lnTo>
                  <a:lnTo>
                    <a:pt x="108" y="59"/>
                  </a:lnTo>
                  <a:lnTo>
                    <a:pt x="111" y="59"/>
                  </a:lnTo>
                  <a:lnTo>
                    <a:pt x="111" y="61"/>
                  </a:lnTo>
                  <a:lnTo>
                    <a:pt x="111" y="64"/>
                  </a:lnTo>
                  <a:lnTo>
                    <a:pt x="114" y="64"/>
                  </a:lnTo>
                  <a:lnTo>
                    <a:pt x="117" y="64"/>
                  </a:lnTo>
                  <a:lnTo>
                    <a:pt x="120" y="64"/>
                  </a:lnTo>
                  <a:lnTo>
                    <a:pt x="123" y="64"/>
                  </a:lnTo>
                  <a:lnTo>
                    <a:pt x="126" y="64"/>
                  </a:lnTo>
                  <a:lnTo>
                    <a:pt x="126" y="67"/>
                  </a:lnTo>
                  <a:lnTo>
                    <a:pt x="129" y="67"/>
                  </a:lnTo>
                  <a:lnTo>
                    <a:pt x="132" y="67"/>
                  </a:lnTo>
                  <a:lnTo>
                    <a:pt x="132" y="70"/>
                  </a:lnTo>
                  <a:lnTo>
                    <a:pt x="135" y="70"/>
                  </a:lnTo>
                  <a:lnTo>
                    <a:pt x="135" y="73"/>
                  </a:lnTo>
                  <a:lnTo>
                    <a:pt x="138" y="73"/>
                  </a:lnTo>
                  <a:lnTo>
                    <a:pt x="140" y="73"/>
                  </a:lnTo>
                  <a:lnTo>
                    <a:pt x="143" y="73"/>
                  </a:lnTo>
                  <a:lnTo>
                    <a:pt x="143" y="76"/>
                  </a:lnTo>
                  <a:lnTo>
                    <a:pt x="143" y="79"/>
                  </a:lnTo>
                  <a:lnTo>
                    <a:pt x="143" y="82"/>
                  </a:lnTo>
                  <a:lnTo>
                    <a:pt x="143" y="88"/>
                  </a:lnTo>
                  <a:lnTo>
                    <a:pt x="143" y="91"/>
                  </a:lnTo>
                  <a:lnTo>
                    <a:pt x="143" y="94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3" y="105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3" y="129"/>
                  </a:lnTo>
                  <a:lnTo>
                    <a:pt x="143" y="132"/>
                  </a:lnTo>
                  <a:lnTo>
                    <a:pt x="146" y="132"/>
                  </a:lnTo>
                  <a:lnTo>
                    <a:pt x="149" y="132"/>
                  </a:lnTo>
                  <a:lnTo>
                    <a:pt x="149" y="135"/>
                  </a:lnTo>
                  <a:lnTo>
                    <a:pt x="149" y="138"/>
                  </a:lnTo>
                  <a:lnTo>
                    <a:pt x="152" y="138"/>
                  </a:lnTo>
                  <a:lnTo>
                    <a:pt x="152" y="141"/>
                  </a:lnTo>
                  <a:lnTo>
                    <a:pt x="152" y="144"/>
                  </a:lnTo>
                  <a:lnTo>
                    <a:pt x="155" y="144"/>
                  </a:lnTo>
                  <a:lnTo>
                    <a:pt x="155" y="146"/>
                  </a:lnTo>
                  <a:lnTo>
                    <a:pt x="152" y="146"/>
                  </a:lnTo>
                  <a:lnTo>
                    <a:pt x="149" y="146"/>
                  </a:lnTo>
                  <a:lnTo>
                    <a:pt x="146" y="146"/>
                  </a:lnTo>
                  <a:lnTo>
                    <a:pt x="143" y="146"/>
                  </a:lnTo>
                  <a:lnTo>
                    <a:pt x="140" y="146"/>
                  </a:lnTo>
                  <a:lnTo>
                    <a:pt x="140" y="149"/>
                  </a:lnTo>
                  <a:lnTo>
                    <a:pt x="138" y="149"/>
                  </a:lnTo>
                  <a:lnTo>
                    <a:pt x="135" y="149"/>
                  </a:lnTo>
                  <a:lnTo>
                    <a:pt x="135" y="152"/>
                  </a:lnTo>
                  <a:lnTo>
                    <a:pt x="132" y="152"/>
                  </a:lnTo>
                  <a:lnTo>
                    <a:pt x="132" y="155"/>
                  </a:lnTo>
                  <a:lnTo>
                    <a:pt x="129" y="155"/>
                  </a:lnTo>
                  <a:lnTo>
                    <a:pt x="129" y="158"/>
                  </a:lnTo>
                  <a:lnTo>
                    <a:pt x="129" y="161"/>
                  </a:lnTo>
                  <a:lnTo>
                    <a:pt x="126" y="161"/>
                  </a:lnTo>
                  <a:lnTo>
                    <a:pt x="123" y="161"/>
                  </a:lnTo>
                  <a:lnTo>
                    <a:pt x="123" y="164"/>
                  </a:lnTo>
                  <a:lnTo>
                    <a:pt x="123" y="167"/>
                  </a:lnTo>
                  <a:lnTo>
                    <a:pt x="120" y="167"/>
                  </a:lnTo>
                  <a:lnTo>
                    <a:pt x="120" y="170"/>
                  </a:lnTo>
                  <a:lnTo>
                    <a:pt x="117" y="170"/>
                  </a:lnTo>
                  <a:lnTo>
                    <a:pt x="117" y="173"/>
                  </a:lnTo>
                  <a:lnTo>
                    <a:pt x="117" y="176"/>
                  </a:lnTo>
                  <a:lnTo>
                    <a:pt x="114" y="176"/>
                  </a:lnTo>
                  <a:lnTo>
                    <a:pt x="111" y="176"/>
                  </a:lnTo>
                  <a:lnTo>
                    <a:pt x="108" y="176"/>
                  </a:lnTo>
                  <a:lnTo>
                    <a:pt x="108" y="179"/>
                  </a:lnTo>
                  <a:lnTo>
                    <a:pt x="105" y="179"/>
                  </a:lnTo>
                  <a:lnTo>
                    <a:pt x="105" y="182"/>
                  </a:lnTo>
                  <a:lnTo>
                    <a:pt x="102" y="182"/>
                  </a:lnTo>
                  <a:lnTo>
                    <a:pt x="102" y="185"/>
                  </a:lnTo>
                  <a:lnTo>
                    <a:pt x="102" y="188"/>
                  </a:lnTo>
                  <a:lnTo>
                    <a:pt x="99" y="188"/>
                  </a:lnTo>
                  <a:lnTo>
                    <a:pt x="99" y="190"/>
                  </a:lnTo>
                  <a:lnTo>
                    <a:pt x="96" y="190"/>
                  </a:lnTo>
                  <a:lnTo>
                    <a:pt x="94" y="190"/>
                  </a:lnTo>
                  <a:lnTo>
                    <a:pt x="94" y="193"/>
                  </a:lnTo>
                  <a:lnTo>
                    <a:pt x="91" y="193"/>
                  </a:lnTo>
                  <a:lnTo>
                    <a:pt x="88" y="193"/>
                  </a:lnTo>
                  <a:lnTo>
                    <a:pt x="85" y="196"/>
                  </a:lnTo>
                  <a:lnTo>
                    <a:pt x="82" y="196"/>
                  </a:lnTo>
                  <a:lnTo>
                    <a:pt x="82" y="199"/>
                  </a:lnTo>
                  <a:lnTo>
                    <a:pt x="79" y="199"/>
                  </a:lnTo>
                  <a:lnTo>
                    <a:pt x="79" y="202"/>
                  </a:lnTo>
                  <a:lnTo>
                    <a:pt x="76" y="202"/>
                  </a:lnTo>
                  <a:lnTo>
                    <a:pt x="76" y="205"/>
                  </a:lnTo>
                  <a:lnTo>
                    <a:pt x="76" y="208"/>
                  </a:lnTo>
                  <a:lnTo>
                    <a:pt x="79" y="208"/>
                  </a:lnTo>
                  <a:lnTo>
                    <a:pt x="79" y="211"/>
                  </a:lnTo>
                  <a:lnTo>
                    <a:pt x="76" y="211"/>
                  </a:lnTo>
                  <a:lnTo>
                    <a:pt x="76" y="214"/>
                  </a:lnTo>
                  <a:lnTo>
                    <a:pt x="73" y="214"/>
                  </a:lnTo>
                  <a:lnTo>
                    <a:pt x="76" y="214"/>
                  </a:lnTo>
                  <a:lnTo>
                    <a:pt x="76" y="217"/>
                  </a:lnTo>
                  <a:lnTo>
                    <a:pt x="76" y="220"/>
                  </a:lnTo>
                  <a:lnTo>
                    <a:pt x="76" y="223"/>
                  </a:lnTo>
                  <a:lnTo>
                    <a:pt x="73" y="223"/>
                  </a:lnTo>
                  <a:lnTo>
                    <a:pt x="70" y="223"/>
                  </a:lnTo>
                  <a:lnTo>
                    <a:pt x="70" y="226"/>
                  </a:lnTo>
                  <a:lnTo>
                    <a:pt x="70" y="229"/>
                  </a:lnTo>
                  <a:lnTo>
                    <a:pt x="67" y="229"/>
                  </a:lnTo>
                  <a:lnTo>
                    <a:pt x="64" y="229"/>
                  </a:lnTo>
                  <a:lnTo>
                    <a:pt x="61" y="229"/>
                  </a:lnTo>
                  <a:lnTo>
                    <a:pt x="61" y="232"/>
                  </a:lnTo>
                  <a:lnTo>
                    <a:pt x="61" y="229"/>
                  </a:lnTo>
                  <a:lnTo>
                    <a:pt x="58" y="229"/>
                  </a:lnTo>
                  <a:lnTo>
                    <a:pt x="55" y="229"/>
                  </a:lnTo>
                  <a:lnTo>
                    <a:pt x="55" y="232"/>
                  </a:lnTo>
                  <a:lnTo>
                    <a:pt x="52" y="232"/>
                  </a:lnTo>
                  <a:lnTo>
                    <a:pt x="52" y="234"/>
                  </a:lnTo>
                  <a:lnTo>
                    <a:pt x="50" y="234"/>
                  </a:lnTo>
                  <a:lnTo>
                    <a:pt x="47" y="234"/>
                  </a:lnTo>
                  <a:lnTo>
                    <a:pt x="44" y="234"/>
                  </a:lnTo>
                  <a:lnTo>
                    <a:pt x="44" y="237"/>
                  </a:lnTo>
                  <a:lnTo>
                    <a:pt x="41" y="237"/>
                  </a:lnTo>
                  <a:lnTo>
                    <a:pt x="38" y="237"/>
                  </a:lnTo>
                  <a:lnTo>
                    <a:pt x="38" y="240"/>
                  </a:lnTo>
                  <a:lnTo>
                    <a:pt x="38" y="243"/>
                  </a:lnTo>
                  <a:lnTo>
                    <a:pt x="35" y="243"/>
                  </a:lnTo>
                  <a:lnTo>
                    <a:pt x="35" y="240"/>
                  </a:lnTo>
                  <a:lnTo>
                    <a:pt x="35" y="243"/>
                  </a:lnTo>
                  <a:lnTo>
                    <a:pt x="35" y="246"/>
                  </a:lnTo>
                  <a:lnTo>
                    <a:pt x="35" y="249"/>
                  </a:lnTo>
                  <a:lnTo>
                    <a:pt x="38" y="249"/>
                  </a:lnTo>
                  <a:lnTo>
                    <a:pt x="38" y="252"/>
                  </a:lnTo>
                  <a:lnTo>
                    <a:pt x="38" y="255"/>
                  </a:lnTo>
                  <a:lnTo>
                    <a:pt x="35" y="255"/>
                  </a:lnTo>
                  <a:lnTo>
                    <a:pt x="35" y="258"/>
                  </a:lnTo>
                  <a:lnTo>
                    <a:pt x="32" y="258"/>
                  </a:lnTo>
                  <a:lnTo>
                    <a:pt x="32" y="261"/>
                  </a:lnTo>
                  <a:lnTo>
                    <a:pt x="29" y="261"/>
                  </a:lnTo>
                  <a:lnTo>
                    <a:pt x="26" y="261"/>
                  </a:lnTo>
                  <a:lnTo>
                    <a:pt x="23" y="261"/>
                  </a:lnTo>
                  <a:lnTo>
                    <a:pt x="23" y="258"/>
                  </a:lnTo>
                  <a:lnTo>
                    <a:pt x="20" y="258"/>
                  </a:lnTo>
                  <a:lnTo>
                    <a:pt x="17" y="258"/>
                  </a:lnTo>
                  <a:lnTo>
                    <a:pt x="14" y="258"/>
                  </a:lnTo>
                  <a:lnTo>
                    <a:pt x="11" y="258"/>
                  </a:lnTo>
                  <a:lnTo>
                    <a:pt x="8" y="258"/>
                  </a:lnTo>
                  <a:lnTo>
                    <a:pt x="6" y="258"/>
                  </a:lnTo>
                  <a:lnTo>
                    <a:pt x="6" y="261"/>
                  </a:lnTo>
                  <a:lnTo>
                    <a:pt x="6" y="258"/>
                  </a:lnTo>
                  <a:lnTo>
                    <a:pt x="3" y="258"/>
                  </a:lnTo>
                  <a:lnTo>
                    <a:pt x="3" y="255"/>
                  </a:lnTo>
                  <a:lnTo>
                    <a:pt x="6" y="255"/>
                  </a:lnTo>
                  <a:lnTo>
                    <a:pt x="6" y="252"/>
                  </a:lnTo>
                  <a:lnTo>
                    <a:pt x="3" y="252"/>
                  </a:lnTo>
                  <a:lnTo>
                    <a:pt x="3" y="249"/>
                  </a:lnTo>
                  <a:lnTo>
                    <a:pt x="3" y="246"/>
                  </a:lnTo>
                  <a:lnTo>
                    <a:pt x="0" y="246"/>
                  </a:lnTo>
                  <a:lnTo>
                    <a:pt x="0" y="243"/>
                  </a:lnTo>
                  <a:lnTo>
                    <a:pt x="3" y="243"/>
                  </a:lnTo>
                  <a:lnTo>
                    <a:pt x="3" y="240"/>
                  </a:lnTo>
                  <a:lnTo>
                    <a:pt x="6" y="240"/>
                  </a:lnTo>
                  <a:lnTo>
                    <a:pt x="6" y="237"/>
                  </a:lnTo>
                  <a:lnTo>
                    <a:pt x="3" y="237"/>
                  </a:lnTo>
                  <a:lnTo>
                    <a:pt x="3" y="234"/>
                  </a:lnTo>
                  <a:lnTo>
                    <a:pt x="6" y="234"/>
                  </a:lnTo>
                  <a:lnTo>
                    <a:pt x="3" y="234"/>
                  </a:lnTo>
                  <a:lnTo>
                    <a:pt x="3" y="232"/>
                  </a:lnTo>
                  <a:lnTo>
                    <a:pt x="6" y="232"/>
                  </a:lnTo>
                  <a:lnTo>
                    <a:pt x="3" y="232"/>
                  </a:lnTo>
                  <a:lnTo>
                    <a:pt x="6" y="232"/>
                  </a:lnTo>
                  <a:lnTo>
                    <a:pt x="6" y="229"/>
                  </a:lnTo>
                  <a:lnTo>
                    <a:pt x="6" y="226"/>
                  </a:lnTo>
                  <a:lnTo>
                    <a:pt x="6" y="229"/>
                  </a:lnTo>
                  <a:lnTo>
                    <a:pt x="8" y="229"/>
                  </a:lnTo>
                  <a:lnTo>
                    <a:pt x="8" y="226"/>
                  </a:lnTo>
                  <a:lnTo>
                    <a:pt x="11" y="226"/>
                  </a:lnTo>
                  <a:lnTo>
                    <a:pt x="8" y="226"/>
                  </a:lnTo>
                  <a:lnTo>
                    <a:pt x="11" y="226"/>
                  </a:lnTo>
                  <a:lnTo>
                    <a:pt x="11" y="223"/>
                  </a:lnTo>
                  <a:lnTo>
                    <a:pt x="11" y="220"/>
                  </a:lnTo>
                  <a:lnTo>
                    <a:pt x="8" y="220"/>
                  </a:lnTo>
                  <a:lnTo>
                    <a:pt x="8" y="223"/>
                  </a:lnTo>
                  <a:lnTo>
                    <a:pt x="6" y="223"/>
                  </a:lnTo>
                  <a:lnTo>
                    <a:pt x="6" y="220"/>
                  </a:lnTo>
                  <a:lnTo>
                    <a:pt x="6" y="217"/>
                  </a:lnTo>
                  <a:lnTo>
                    <a:pt x="3" y="217"/>
                  </a:lnTo>
                  <a:lnTo>
                    <a:pt x="6" y="217"/>
                  </a:lnTo>
                  <a:lnTo>
                    <a:pt x="3" y="214"/>
                  </a:lnTo>
                  <a:lnTo>
                    <a:pt x="6" y="214"/>
                  </a:lnTo>
                  <a:lnTo>
                    <a:pt x="6" y="211"/>
                  </a:lnTo>
                  <a:lnTo>
                    <a:pt x="3" y="211"/>
                  </a:lnTo>
                  <a:lnTo>
                    <a:pt x="6" y="211"/>
                  </a:lnTo>
                  <a:lnTo>
                    <a:pt x="8" y="211"/>
                  </a:lnTo>
                  <a:lnTo>
                    <a:pt x="8" y="208"/>
                  </a:lnTo>
                  <a:lnTo>
                    <a:pt x="8" y="205"/>
                  </a:lnTo>
                  <a:lnTo>
                    <a:pt x="11" y="205"/>
                  </a:lnTo>
                  <a:lnTo>
                    <a:pt x="11" y="202"/>
                  </a:lnTo>
                  <a:lnTo>
                    <a:pt x="11" y="199"/>
                  </a:lnTo>
                  <a:lnTo>
                    <a:pt x="8" y="199"/>
                  </a:lnTo>
                  <a:lnTo>
                    <a:pt x="8" y="196"/>
                  </a:lnTo>
                  <a:lnTo>
                    <a:pt x="8" y="193"/>
                  </a:lnTo>
                  <a:lnTo>
                    <a:pt x="8" y="190"/>
                  </a:lnTo>
                  <a:lnTo>
                    <a:pt x="8" y="188"/>
                  </a:lnTo>
                  <a:lnTo>
                    <a:pt x="6" y="188"/>
                  </a:lnTo>
                  <a:lnTo>
                    <a:pt x="6" y="185"/>
                  </a:lnTo>
                  <a:lnTo>
                    <a:pt x="8" y="185"/>
                  </a:lnTo>
                  <a:lnTo>
                    <a:pt x="6" y="185"/>
                  </a:lnTo>
                  <a:lnTo>
                    <a:pt x="8" y="185"/>
                  </a:lnTo>
                  <a:lnTo>
                    <a:pt x="11" y="185"/>
                  </a:lnTo>
                  <a:lnTo>
                    <a:pt x="14" y="185"/>
                  </a:lnTo>
                  <a:lnTo>
                    <a:pt x="14" y="188"/>
                  </a:lnTo>
                  <a:lnTo>
                    <a:pt x="14" y="185"/>
                  </a:lnTo>
                  <a:lnTo>
                    <a:pt x="17" y="185"/>
                  </a:lnTo>
                  <a:lnTo>
                    <a:pt x="17" y="182"/>
                  </a:lnTo>
                  <a:lnTo>
                    <a:pt x="14" y="182"/>
                  </a:lnTo>
                  <a:lnTo>
                    <a:pt x="14" y="179"/>
                  </a:lnTo>
                  <a:lnTo>
                    <a:pt x="17" y="179"/>
                  </a:lnTo>
                  <a:lnTo>
                    <a:pt x="17" y="176"/>
                  </a:lnTo>
                  <a:lnTo>
                    <a:pt x="17" y="173"/>
                  </a:lnTo>
                  <a:lnTo>
                    <a:pt x="17" y="170"/>
                  </a:lnTo>
                  <a:lnTo>
                    <a:pt x="17" y="167"/>
                  </a:lnTo>
                  <a:lnTo>
                    <a:pt x="20" y="167"/>
                  </a:lnTo>
                  <a:lnTo>
                    <a:pt x="17" y="167"/>
                  </a:lnTo>
                  <a:lnTo>
                    <a:pt x="17" y="164"/>
                  </a:lnTo>
                  <a:lnTo>
                    <a:pt x="17" y="161"/>
                  </a:lnTo>
                  <a:lnTo>
                    <a:pt x="17" y="158"/>
                  </a:lnTo>
                  <a:lnTo>
                    <a:pt x="17" y="155"/>
                  </a:lnTo>
                  <a:lnTo>
                    <a:pt x="17" y="152"/>
                  </a:lnTo>
                  <a:lnTo>
                    <a:pt x="17" y="149"/>
                  </a:lnTo>
                  <a:lnTo>
                    <a:pt x="14" y="149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20" y="146"/>
                  </a:lnTo>
                  <a:lnTo>
                    <a:pt x="23" y="144"/>
                  </a:lnTo>
                  <a:lnTo>
                    <a:pt x="26" y="144"/>
                  </a:lnTo>
                  <a:lnTo>
                    <a:pt x="26" y="141"/>
                  </a:lnTo>
                  <a:lnTo>
                    <a:pt x="29" y="141"/>
                  </a:lnTo>
                  <a:lnTo>
                    <a:pt x="32" y="138"/>
                  </a:lnTo>
                  <a:lnTo>
                    <a:pt x="32" y="141"/>
                  </a:lnTo>
                  <a:lnTo>
                    <a:pt x="35" y="141"/>
                  </a:lnTo>
                  <a:lnTo>
                    <a:pt x="35" y="138"/>
                  </a:lnTo>
                  <a:lnTo>
                    <a:pt x="38" y="138"/>
                  </a:lnTo>
                  <a:lnTo>
                    <a:pt x="38" y="135"/>
                  </a:lnTo>
                  <a:lnTo>
                    <a:pt x="38" y="132"/>
                  </a:lnTo>
                  <a:lnTo>
                    <a:pt x="38" y="129"/>
                  </a:lnTo>
                  <a:lnTo>
                    <a:pt x="41" y="129"/>
                  </a:lnTo>
                  <a:lnTo>
                    <a:pt x="38" y="129"/>
                  </a:lnTo>
                  <a:lnTo>
                    <a:pt x="38" y="126"/>
                  </a:lnTo>
                  <a:lnTo>
                    <a:pt x="35" y="126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32" y="120"/>
                  </a:lnTo>
                  <a:lnTo>
                    <a:pt x="32" y="117"/>
                  </a:lnTo>
                  <a:lnTo>
                    <a:pt x="32" y="114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32" y="111"/>
                  </a:lnTo>
                  <a:lnTo>
                    <a:pt x="32" y="108"/>
                  </a:lnTo>
                  <a:lnTo>
                    <a:pt x="29" y="108"/>
                  </a:lnTo>
                  <a:lnTo>
                    <a:pt x="29" y="105"/>
                  </a:lnTo>
                  <a:lnTo>
                    <a:pt x="32" y="105"/>
                  </a:lnTo>
                  <a:lnTo>
                    <a:pt x="29" y="105"/>
                  </a:lnTo>
                  <a:lnTo>
                    <a:pt x="29" y="103"/>
                  </a:lnTo>
                  <a:lnTo>
                    <a:pt x="29" y="100"/>
                  </a:lnTo>
                  <a:lnTo>
                    <a:pt x="26" y="100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3" y="94"/>
                  </a:lnTo>
                  <a:lnTo>
                    <a:pt x="23" y="91"/>
                  </a:lnTo>
                  <a:lnTo>
                    <a:pt x="26" y="91"/>
                  </a:lnTo>
                  <a:lnTo>
                    <a:pt x="23" y="91"/>
                  </a:lnTo>
                  <a:lnTo>
                    <a:pt x="23" y="88"/>
                  </a:lnTo>
                  <a:lnTo>
                    <a:pt x="20" y="88"/>
                  </a:lnTo>
                  <a:lnTo>
                    <a:pt x="20" y="85"/>
                  </a:lnTo>
                  <a:lnTo>
                    <a:pt x="20" y="82"/>
                  </a:lnTo>
                  <a:lnTo>
                    <a:pt x="20" y="79"/>
                  </a:lnTo>
                  <a:lnTo>
                    <a:pt x="23" y="79"/>
                  </a:lnTo>
                  <a:lnTo>
                    <a:pt x="23" y="76"/>
                  </a:lnTo>
                  <a:lnTo>
                    <a:pt x="23" y="73"/>
                  </a:lnTo>
                  <a:lnTo>
                    <a:pt x="23" y="70"/>
                  </a:lnTo>
                  <a:lnTo>
                    <a:pt x="20" y="70"/>
                  </a:lnTo>
                  <a:lnTo>
                    <a:pt x="20" y="67"/>
                  </a:lnTo>
                  <a:lnTo>
                    <a:pt x="20" y="64"/>
                  </a:lnTo>
                  <a:lnTo>
                    <a:pt x="20" y="61"/>
                  </a:lnTo>
                  <a:lnTo>
                    <a:pt x="23" y="61"/>
                  </a:lnTo>
                  <a:lnTo>
                    <a:pt x="23" y="59"/>
                  </a:lnTo>
                  <a:lnTo>
                    <a:pt x="23" y="56"/>
                  </a:lnTo>
                  <a:lnTo>
                    <a:pt x="23" y="53"/>
                  </a:lnTo>
                  <a:lnTo>
                    <a:pt x="23" y="50"/>
                  </a:lnTo>
                  <a:lnTo>
                    <a:pt x="20" y="50"/>
                  </a:lnTo>
                  <a:lnTo>
                    <a:pt x="20" y="47"/>
                  </a:lnTo>
                  <a:lnTo>
                    <a:pt x="23" y="47"/>
                  </a:lnTo>
                  <a:lnTo>
                    <a:pt x="23" y="44"/>
                  </a:lnTo>
                  <a:lnTo>
                    <a:pt x="20" y="44"/>
                  </a:lnTo>
                  <a:lnTo>
                    <a:pt x="20" y="41"/>
                  </a:lnTo>
                  <a:lnTo>
                    <a:pt x="20" y="38"/>
                  </a:lnTo>
                  <a:lnTo>
                    <a:pt x="23" y="38"/>
                  </a:lnTo>
                  <a:lnTo>
                    <a:pt x="23" y="35"/>
                  </a:lnTo>
                  <a:lnTo>
                    <a:pt x="23" y="32"/>
                  </a:lnTo>
                  <a:lnTo>
                    <a:pt x="26" y="32"/>
                  </a:lnTo>
                  <a:lnTo>
                    <a:pt x="26" y="29"/>
                  </a:lnTo>
                  <a:lnTo>
                    <a:pt x="26" y="26"/>
                  </a:lnTo>
                  <a:lnTo>
                    <a:pt x="23" y="26"/>
                  </a:lnTo>
                  <a:lnTo>
                    <a:pt x="23" y="23"/>
                  </a:lnTo>
                  <a:lnTo>
                    <a:pt x="26" y="23"/>
                  </a:lnTo>
                  <a:lnTo>
                    <a:pt x="26" y="20"/>
                  </a:lnTo>
                  <a:lnTo>
                    <a:pt x="29" y="20"/>
                  </a:lnTo>
                  <a:lnTo>
                    <a:pt x="29" y="23"/>
                  </a:lnTo>
                  <a:lnTo>
                    <a:pt x="29" y="20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29" y="17"/>
                  </a:lnTo>
                  <a:lnTo>
                    <a:pt x="32" y="17"/>
                  </a:lnTo>
                  <a:lnTo>
                    <a:pt x="35" y="17"/>
                  </a:lnTo>
                  <a:lnTo>
                    <a:pt x="35" y="15"/>
                  </a:lnTo>
                  <a:lnTo>
                    <a:pt x="35" y="17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8" y="12"/>
                  </a:lnTo>
                  <a:lnTo>
                    <a:pt x="41" y="12"/>
                  </a:lnTo>
                  <a:lnTo>
                    <a:pt x="41" y="9"/>
                  </a:lnTo>
                  <a:lnTo>
                    <a:pt x="38" y="9"/>
                  </a:lnTo>
                  <a:lnTo>
                    <a:pt x="41" y="9"/>
                  </a:lnTo>
                  <a:lnTo>
                    <a:pt x="41" y="6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Freeform 24"/>
            <p:cNvSpPr>
              <a:spLocks/>
            </p:cNvSpPr>
            <p:nvPr/>
          </p:nvSpPr>
          <p:spPr bwMode="auto">
            <a:xfrm>
              <a:off x="-226714" y="3327842"/>
              <a:ext cx="775373" cy="420305"/>
            </a:xfrm>
            <a:custGeom>
              <a:avLst/>
              <a:gdLst>
                <a:gd name="T0" fmla="*/ 2147483647 w 357"/>
                <a:gd name="T1" fmla="*/ 2147483647 h 238"/>
                <a:gd name="T2" fmla="*/ 2147483647 w 357"/>
                <a:gd name="T3" fmla="*/ 2147483647 h 238"/>
                <a:gd name="T4" fmla="*/ 2147483647 w 357"/>
                <a:gd name="T5" fmla="*/ 2147483647 h 238"/>
                <a:gd name="T6" fmla="*/ 2147483647 w 357"/>
                <a:gd name="T7" fmla="*/ 2147483647 h 238"/>
                <a:gd name="T8" fmla="*/ 2147483647 w 357"/>
                <a:gd name="T9" fmla="*/ 2147483647 h 238"/>
                <a:gd name="T10" fmla="*/ 2147483647 w 357"/>
                <a:gd name="T11" fmla="*/ 2147483647 h 238"/>
                <a:gd name="T12" fmla="*/ 2147483647 w 357"/>
                <a:gd name="T13" fmla="*/ 2147483647 h 238"/>
                <a:gd name="T14" fmla="*/ 2147483647 w 357"/>
                <a:gd name="T15" fmla="*/ 2147483647 h 238"/>
                <a:gd name="T16" fmla="*/ 2147483647 w 357"/>
                <a:gd name="T17" fmla="*/ 2147483647 h 238"/>
                <a:gd name="T18" fmla="*/ 2147483647 w 357"/>
                <a:gd name="T19" fmla="*/ 2147483647 h 238"/>
                <a:gd name="T20" fmla="*/ 2147483647 w 357"/>
                <a:gd name="T21" fmla="*/ 2147483647 h 238"/>
                <a:gd name="T22" fmla="*/ 2147483647 w 357"/>
                <a:gd name="T23" fmla="*/ 2147483647 h 238"/>
                <a:gd name="T24" fmla="*/ 2147483647 w 357"/>
                <a:gd name="T25" fmla="*/ 2147483647 h 238"/>
                <a:gd name="T26" fmla="*/ 2147483647 w 357"/>
                <a:gd name="T27" fmla="*/ 2147483647 h 238"/>
                <a:gd name="T28" fmla="*/ 2147483647 w 357"/>
                <a:gd name="T29" fmla="*/ 2147483647 h 238"/>
                <a:gd name="T30" fmla="*/ 2147483647 w 357"/>
                <a:gd name="T31" fmla="*/ 2147483647 h 238"/>
                <a:gd name="T32" fmla="*/ 2147483647 w 357"/>
                <a:gd name="T33" fmla="*/ 2147483647 h 238"/>
                <a:gd name="T34" fmla="*/ 2147483647 w 357"/>
                <a:gd name="T35" fmla="*/ 2147483647 h 238"/>
                <a:gd name="T36" fmla="*/ 2147483647 w 357"/>
                <a:gd name="T37" fmla="*/ 2147483647 h 238"/>
                <a:gd name="T38" fmla="*/ 2147483647 w 357"/>
                <a:gd name="T39" fmla="*/ 2147483647 h 238"/>
                <a:gd name="T40" fmla="*/ 2147483647 w 357"/>
                <a:gd name="T41" fmla="*/ 2147483647 h 238"/>
                <a:gd name="T42" fmla="*/ 2147483647 w 357"/>
                <a:gd name="T43" fmla="*/ 2147483647 h 238"/>
                <a:gd name="T44" fmla="*/ 2147483647 w 357"/>
                <a:gd name="T45" fmla="*/ 2147483647 h 238"/>
                <a:gd name="T46" fmla="*/ 2147483647 w 357"/>
                <a:gd name="T47" fmla="*/ 2147483647 h 238"/>
                <a:gd name="T48" fmla="*/ 2147483647 w 357"/>
                <a:gd name="T49" fmla="*/ 2147483647 h 238"/>
                <a:gd name="T50" fmla="*/ 2147483647 w 357"/>
                <a:gd name="T51" fmla="*/ 2147483647 h 238"/>
                <a:gd name="T52" fmla="*/ 2147483647 w 357"/>
                <a:gd name="T53" fmla="*/ 2147483647 h 238"/>
                <a:gd name="T54" fmla="*/ 2147483647 w 357"/>
                <a:gd name="T55" fmla="*/ 2147483647 h 238"/>
                <a:gd name="T56" fmla="*/ 2147483647 w 357"/>
                <a:gd name="T57" fmla="*/ 2147483647 h 238"/>
                <a:gd name="T58" fmla="*/ 2147483647 w 357"/>
                <a:gd name="T59" fmla="*/ 2147483647 h 238"/>
                <a:gd name="T60" fmla="*/ 2147483647 w 357"/>
                <a:gd name="T61" fmla="*/ 2147483647 h 238"/>
                <a:gd name="T62" fmla="*/ 2147483647 w 357"/>
                <a:gd name="T63" fmla="*/ 2147483647 h 238"/>
                <a:gd name="T64" fmla="*/ 2147483647 w 357"/>
                <a:gd name="T65" fmla="*/ 2147483647 h 238"/>
                <a:gd name="T66" fmla="*/ 2147483647 w 357"/>
                <a:gd name="T67" fmla="*/ 2147483647 h 238"/>
                <a:gd name="T68" fmla="*/ 2147483647 w 357"/>
                <a:gd name="T69" fmla="*/ 2147483647 h 238"/>
                <a:gd name="T70" fmla="*/ 2147483647 w 357"/>
                <a:gd name="T71" fmla="*/ 2147483647 h 238"/>
                <a:gd name="T72" fmla="*/ 2147483647 w 357"/>
                <a:gd name="T73" fmla="*/ 2147483647 h 238"/>
                <a:gd name="T74" fmla="*/ 2147483647 w 357"/>
                <a:gd name="T75" fmla="*/ 2147483647 h 238"/>
                <a:gd name="T76" fmla="*/ 2147483647 w 357"/>
                <a:gd name="T77" fmla="*/ 2147483647 h 238"/>
                <a:gd name="T78" fmla="*/ 2147483647 w 357"/>
                <a:gd name="T79" fmla="*/ 2147483647 h 238"/>
                <a:gd name="T80" fmla="*/ 2147483647 w 357"/>
                <a:gd name="T81" fmla="*/ 2147483647 h 238"/>
                <a:gd name="T82" fmla="*/ 0 w 357"/>
                <a:gd name="T83" fmla="*/ 2147483647 h 238"/>
                <a:gd name="T84" fmla="*/ 0 w 357"/>
                <a:gd name="T85" fmla="*/ 2147483647 h 238"/>
                <a:gd name="T86" fmla="*/ 2147483647 w 357"/>
                <a:gd name="T87" fmla="*/ 2147483647 h 238"/>
                <a:gd name="T88" fmla="*/ 2147483647 w 357"/>
                <a:gd name="T89" fmla="*/ 2147483647 h 238"/>
                <a:gd name="T90" fmla="*/ 2147483647 w 357"/>
                <a:gd name="T91" fmla="*/ 2147483647 h 238"/>
                <a:gd name="T92" fmla="*/ 2147483647 w 357"/>
                <a:gd name="T93" fmla="*/ 2147483647 h 238"/>
                <a:gd name="T94" fmla="*/ 2147483647 w 357"/>
                <a:gd name="T95" fmla="*/ 2147483647 h 238"/>
                <a:gd name="T96" fmla="*/ 2147483647 w 357"/>
                <a:gd name="T97" fmla="*/ 2147483647 h 238"/>
                <a:gd name="T98" fmla="*/ 2147483647 w 357"/>
                <a:gd name="T99" fmla="*/ 2147483647 h 238"/>
                <a:gd name="T100" fmla="*/ 2147483647 w 357"/>
                <a:gd name="T101" fmla="*/ 2147483647 h 238"/>
                <a:gd name="T102" fmla="*/ 2147483647 w 357"/>
                <a:gd name="T103" fmla="*/ 2147483647 h 238"/>
                <a:gd name="T104" fmla="*/ 2147483647 w 357"/>
                <a:gd name="T105" fmla="*/ 2147483647 h 238"/>
                <a:gd name="T106" fmla="*/ 2147483647 w 357"/>
                <a:gd name="T107" fmla="*/ 2147483647 h 238"/>
                <a:gd name="T108" fmla="*/ 2147483647 w 357"/>
                <a:gd name="T109" fmla="*/ 2147483647 h 238"/>
                <a:gd name="T110" fmla="*/ 2147483647 w 357"/>
                <a:gd name="T111" fmla="*/ 2147483647 h 238"/>
                <a:gd name="T112" fmla="*/ 2147483647 w 357"/>
                <a:gd name="T113" fmla="*/ 2147483647 h 238"/>
                <a:gd name="T114" fmla="*/ 2147483647 w 357"/>
                <a:gd name="T115" fmla="*/ 2147483647 h 23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57"/>
                <a:gd name="T175" fmla="*/ 0 h 238"/>
                <a:gd name="T176" fmla="*/ 357 w 357"/>
                <a:gd name="T177" fmla="*/ 238 h 23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57" h="238">
                  <a:moveTo>
                    <a:pt x="137" y="0"/>
                  </a:moveTo>
                  <a:lnTo>
                    <a:pt x="140" y="0"/>
                  </a:lnTo>
                  <a:lnTo>
                    <a:pt x="143" y="0"/>
                  </a:lnTo>
                  <a:lnTo>
                    <a:pt x="143" y="3"/>
                  </a:lnTo>
                  <a:lnTo>
                    <a:pt x="146" y="3"/>
                  </a:lnTo>
                  <a:lnTo>
                    <a:pt x="149" y="3"/>
                  </a:lnTo>
                  <a:lnTo>
                    <a:pt x="152" y="3"/>
                  </a:lnTo>
                  <a:lnTo>
                    <a:pt x="155" y="3"/>
                  </a:lnTo>
                  <a:lnTo>
                    <a:pt x="158" y="6"/>
                  </a:lnTo>
                  <a:lnTo>
                    <a:pt x="158" y="9"/>
                  </a:lnTo>
                  <a:lnTo>
                    <a:pt x="158" y="12"/>
                  </a:lnTo>
                  <a:lnTo>
                    <a:pt x="161" y="12"/>
                  </a:lnTo>
                  <a:lnTo>
                    <a:pt x="158" y="12"/>
                  </a:lnTo>
                  <a:lnTo>
                    <a:pt x="158" y="15"/>
                  </a:lnTo>
                  <a:lnTo>
                    <a:pt x="158" y="18"/>
                  </a:lnTo>
                  <a:lnTo>
                    <a:pt x="155" y="18"/>
                  </a:lnTo>
                  <a:lnTo>
                    <a:pt x="152" y="18"/>
                  </a:lnTo>
                  <a:lnTo>
                    <a:pt x="152" y="21"/>
                  </a:lnTo>
                  <a:lnTo>
                    <a:pt x="152" y="24"/>
                  </a:lnTo>
                  <a:lnTo>
                    <a:pt x="155" y="24"/>
                  </a:lnTo>
                  <a:lnTo>
                    <a:pt x="155" y="27"/>
                  </a:lnTo>
                  <a:lnTo>
                    <a:pt x="158" y="27"/>
                  </a:lnTo>
                  <a:lnTo>
                    <a:pt x="158" y="30"/>
                  </a:lnTo>
                  <a:lnTo>
                    <a:pt x="161" y="30"/>
                  </a:lnTo>
                  <a:lnTo>
                    <a:pt x="161" y="32"/>
                  </a:lnTo>
                  <a:lnTo>
                    <a:pt x="164" y="32"/>
                  </a:lnTo>
                  <a:lnTo>
                    <a:pt x="164" y="35"/>
                  </a:lnTo>
                  <a:lnTo>
                    <a:pt x="167" y="35"/>
                  </a:lnTo>
                  <a:lnTo>
                    <a:pt x="170" y="35"/>
                  </a:lnTo>
                  <a:lnTo>
                    <a:pt x="173" y="35"/>
                  </a:lnTo>
                  <a:lnTo>
                    <a:pt x="176" y="35"/>
                  </a:lnTo>
                  <a:lnTo>
                    <a:pt x="178" y="35"/>
                  </a:lnTo>
                  <a:lnTo>
                    <a:pt x="178" y="32"/>
                  </a:lnTo>
                  <a:lnTo>
                    <a:pt x="181" y="32"/>
                  </a:lnTo>
                  <a:lnTo>
                    <a:pt x="181" y="35"/>
                  </a:lnTo>
                  <a:lnTo>
                    <a:pt x="181" y="38"/>
                  </a:lnTo>
                  <a:lnTo>
                    <a:pt x="184" y="38"/>
                  </a:lnTo>
                  <a:lnTo>
                    <a:pt x="181" y="38"/>
                  </a:lnTo>
                  <a:lnTo>
                    <a:pt x="184" y="38"/>
                  </a:lnTo>
                  <a:lnTo>
                    <a:pt x="184" y="41"/>
                  </a:lnTo>
                  <a:lnTo>
                    <a:pt x="187" y="41"/>
                  </a:lnTo>
                  <a:lnTo>
                    <a:pt x="187" y="44"/>
                  </a:lnTo>
                  <a:lnTo>
                    <a:pt x="190" y="44"/>
                  </a:lnTo>
                  <a:lnTo>
                    <a:pt x="193" y="44"/>
                  </a:lnTo>
                  <a:lnTo>
                    <a:pt x="193" y="47"/>
                  </a:lnTo>
                  <a:lnTo>
                    <a:pt x="196" y="47"/>
                  </a:lnTo>
                  <a:lnTo>
                    <a:pt x="199" y="47"/>
                  </a:lnTo>
                  <a:lnTo>
                    <a:pt x="202" y="47"/>
                  </a:lnTo>
                  <a:lnTo>
                    <a:pt x="202" y="50"/>
                  </a:lnTo>
                  <a:lnTo>
                    <a:pt x="205" y="50"/>
                  </a:lnTo>
                  <a:lnTo>
                    <a:pt x="205" y="53"/>
                  </a:lnTo>
                  <a:lnTo>
                    <a:pt x="208" y="53"/>
                  </a:lnTo>
                  <a:lnTo>
                    <a:pt x="208" y="56"/>
                  </a:lnTo>
                  <a:lnTo>
                    <a:pt x="205" y="56"/>
                  </a:lnTo>
                  <a:lnTo>
                    <a:pt x="208" y="56"/>
                  </a:lnTo>
                  <a:lnTo>
                    <a:pt x="208" y="59"/>
                  </a:lnTo>
                  <a:lnTo>
                    <a:pt x="211" y="59"/>
                  </a:lnTo>
                  <a:lnTo>
                    <a:pt x="214" y="59"/>
                  </a:lnTo>
                  <a:lnTo>
                    <a:pt x="217" y="59"/>
                  </a:lnTo>
                  <a:lnTo>
                    <a:pt x="217" y="62"/>
                  </a:lnTo>
                  <a:lnTo>
                    <a:pt x="220" y="62"/>
                  </a:lnTo>
                  <a:lnTo>
                    <a:pt x="220" y="59"/>
                  </a:lnTo>
                  <a:lnTo>
                    <a:pt x="222" y="59"/>
                  </a:lnTo>
                  <a:lnTo>
                    <a:pt x="225" y="59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31" y="62"/>
                  </a:lnTo>
                  <a:lnTo>
                    <a:pt x="231" y="59"/>
                  </a:lnTo>
                  <a:lnTo>
                    <a:pt x="231" y="62"/>
                  </a:lnTo>
                  <a:lnTo>
                    <a:pt x="234" y="62"/>
                  </a:lnTo>
                  <a:lnTo>
                    <a:pt x="237" y="62"/>
                  </a:lnTo>
                  <a:lnTo>
                    <a:pt x="237" y="65"/>
                  </a:lnTo>
                  <a:lnTo>
                    <a:pt x="240" y="65"/>
                  </a:lnTo>
                  <a:lnTo>
                    <a:pt x="243" y="65"/>
                  </a:lnTo>
                  <a:lnTo>
                    <a:pt x="246" y="65"/>
                  </a:lnTo>
                  <a:lnTo>
                    <a:pt x="246" y="62"/>
                  </a:lnTo>
                  <a:lnTo>
                    <a:pt x="249" y="62"/>
                  </a:lnTo>
                  <a:lnTo>
                    <a:pt x="252" y="62"/>
                  </a:lnTo>
                  <a:lnTo>
                    <a:pt x="252" y="65"/>
                  </a:lnTo>
                  <a:lnTo>
                    <a:pt x="255" y="65"/>
                  </a:lnTo>
                  <a:lnTo>
                    <a:pt x="258" y="65"/>
                  </a:lnTo>
                  <a:lnTo>
                    <a:pt x="261" y="65"/>
                  </a:lnTo>
                  <a:lnTo>
                    <a:pt x="264" y="65"/>
                  </a:lnTo>
                  <a:lnTo>
                    <a:pt x="266" y="65"/>
                  </a:lnTo>
                  <a:lnTo>
                    <a:pt x="269" y="65"/>
                  </a:lnTo>
                  <a:lnTo>
                    <a:pt x="272" y="65"/>
                  </a:lnTo>
                  <a:lnTo>
                    <a:pt x="275" y="65"/>
                  </a:lnTo>
                  <a:lnTo>
                    <a:pt x="278" y="65"/>
                  </a:lnTo>
                  <a:lnTo>
                    <a:pt x="281" y="65"/>
                  </a:lnTo>
                  <a:lnTo>
                    <a:pt x="284" y="65"/>
                  </a:lnTo>
                  <a:lnTo>
                    <a:pt x="287" y="65"/>
                  </a:lnTo>
                  <a:lnTo>
                    <a:pt x="287" y="68"/>
                  </a:lnTo>
                  <a:lnTo>
                    <a:pt x="290" y="68"/>
                  </a:lnTo>
                  <a:lnTo>
                    <a:pt x="293" y="68"/>
                  </a:lnTo>
                  <a:lnTo>
                    <a:pt x="296" y="68"/>
                  </a:lnTo>
                  <a:lnTo>
                    <a:pt x="299" y="68"/>
                  </a:lnTo>
                  <a:lnTo>
                    <a:pt x="299" y="71"/>
                  </a:lnTo>
                  <a:lnTo>
                    <a:pt x="302" y="71"/>
                  </a:lnTo>
                  <a:lnTo>
                    <a:pt x="305" y="71"/>
                  </a:lnTo>
                  <a:lnTo>
                    <a:pt x="305" y="73"/>
                  </a:lnTo>
                  <a:lnTo>
                    <a:pt x="308" y="73"/>
                  </a:lnTo>
                  <a:lnTo>
                    <a:pt x="310" y="73"/>
                  </a:lnTo>
                  <a:lnTo>
                    <a:pt x="310" y="76"/>
                  </a:lnTo>
                  <a:lnTo>
                    <a:pt x="313" y="76"/>
                  </a:lnTo>
                  <a:lnTo>
                    <a:pt x="313" y="79"/>
                  </a:lnTo>
                  <a:lnTo>
                    <a:pt x="316" y="79"/>
                  </a:lnTo>
                  <a:lnTo>
                    <a:pt x="319" y="79"/>
                  </a:lnTo>
                  <a:lnTo>
                    <a:pt x="319" y="82"/>
                  </a:lnTo>
                  <a:lnTo>
                    <a:pt x="322" y="82"/>
                  </a:lnTo>
                  <a:lnTo>
                    <a:pt x="322" y="85"/>
                  </a:lnTo>
                  <a:lnTo>
                    <a:pt x="325" y="85"/>
                  </a:lnTo>
                  <a:lnTo>
                    <a:pt x="325" y="88"/>
                  </a:lnTo>
                  <a:lnTo>
                    <a:pt x="328" y="88"/>
                  </a:lnTo>
                  <a:lnTo>
                    <a:pt x="331" y="88"/>
                  </a:lnTo>
                  <a:lnTo>
                    <a:pt x="331" y="91"/>
                  </a:lnTo>
                  <a:lnTo>
                    <a:pt x="334" y="91"/>
                  </a:lnTo>
                  <a:lnTo>
                    <a:pt x="337" y="91"/>
                  </a:lnTo>
                  <a:lnTo>
                    <a:pt x="334" y="94"/>
                  </a:lnTo>
                  <a:lnTo>
                    <a:pt x="334" y="97"/>
                  </a:lnTo>
                  <a:lnTo>
                    <a:pt x="334" y="103"/>
                  </a:lnTo>
                  <a:lnTo>
                    <a:pt x="334" y="106"/>
                  </a:lnTo>
                  <a:lnTo>
                    <a:pt x="334" y="109"/>
                  </a:lnTo>
                  <a:lnTo>
                    <a:pt x="334" y="112"/>
                  </a:lnTo>
                  <a:lnTo>
                    <a:pt x="334" y="117"/>
                  </a:lnTo>
                  <a:lnTo>
                    <a:pt x="334" y="120"/>
                  </a:lnTo>
                  <a:lnTo>
                    <a:pt x="334" y="123"/>
                  </a:lnTo>
                  <a:lnTo>
                    <a:pt x="334" y="126"/>
                  </a:lnTo>
                  <a:lnTo>
                    <a:pt x="334" y="138"/>
                  </a:lnTo>
                  <a:lnTo>
                    <a:pt x="334" y="141"/>
                  </a:lnTo>
                  <a:lnTo>
                    <a:pt x="334" y="144"/>
                  </a:lnTo>
                  <a:lnTo>
                    <a:pt x="334" y="147"/>
                  </a:lnTo>
                  <a:lnTo>
                    <a:pt x="334" y="150"/>
                  </a:lnTo>
                  <a:lnTo>
                    <a:pt x="334" y="153"/>
                  </a:lnTo>
                  <a:lnTo>
                    <a:pt x="334" y="156"/>
                  </a:lnTo>
                  <a:lnTo>
                    <a:pt x="334" y="161"/>
                  </a:lnTo>
                  <a:lnTo>
                    <a:pt x="334" y="164"/>
                  </a:lnTo>
                  <a:lnTo>
                    <a:pt x="337" y="164"/>
                  </a:lnTo>
                  <a:lnTo>
                    <a:pt x="340" y="164"/>
                  </a:lnTo>
                  <a:lnTo>
                    <a:pt x="343" y="164"/>
                  </a:lnTo>
                  <a:lnTo>
                    <a:pt x="343" y="167"/>
                  </a:lnTo>
                  <a:lnTo>
                    <a:pt x="346" y="167"/>
                  </a:lnTo>
                  <a:lnTo>
                    <a:pt x="349" y="167"/>
                  </a:lnTo>
                  <a:lnTo>
                    <a:pt x="349" y="170"/>
                  </a:lnTo>
                  <a:lnTo>
                    <a:pt x="352" y="170"/>
                  </a:lnTo>
                  <a:lnTo>
                    <a:pt x="352" y="173"/>
                  </a:lnTo>
                  <a:lnTo>
                    <a:pt x="354" y="173"/>
                  </a:lnTo>
                  <a:lnTo>
                    <a:pt x="354" y="176"/>
                  </a:lnTo>
                  <a:lnTo>
                    <a:pt x="354" y="179"/>
                  </a:lnTo>
                  <a:lnTo>
                    <a:pt x="357" y="179"/>
                  </a:lnTo>
                  <a:lnTo>
                    <a:pt x="357" y="182"/>
                  </a:lnTo>
                  <a:lnTo>
                    <a:pt x="354" y="182"/>
                  </a:lnTo>
                  <a:lnTo>
                    <a:pt x="352" y="182"/>
                  </a:lnTo>
                  <a:lnTo>
                    <a:pt x="352" y="185"/>
                  </a:lnTo>
                  <a:lnTo>
                    <a:pt x="349" y="185"/>
                  </a:lnTo>
                  <a:lnTo>
                    <a:pt x="346" y="185"/>
                  </a:lnTo>
                  <a:lnTo>
                    <a:pt x="346" y="188"/>
                  </a:lnTo>
                  <a:lnTo>
                    <a:pt x="343" y="188"/>
                  </a:lnTo>
                  <a:lnTo>
                    <a:pt x="340" y="188"/>
                  </a:lnTo>
                  <a:lnTo>
                    <a:pt x="337" y="188"/>
                  </a:lnTo>
                  <a:lnTo>
                    <a:pt x="334" y="188"/>
                  </a:lnTo>
                  <a:lnTo>
                    <a:pt x="331" y="188"/>
                  </a:lnTo>
                  <a:lnTo>
                    <a:pt x="328" y="188"/>
                  </a:lnTo>
                  <a:lnTo>
                    <a:pt x="325" y="188"/>
                  </a:lnTo>
                  <a:lnTo>
                    <a:pt x="322" y="188"/>
                  </a:lnTo>
                  <a:lnTo>
                    <a:pt x="319" y="188"/>
                  </a:lnTo>
                  <a:lnTo>
                    <a:pt x="316" y="188"/>
                  </a:lnTo>
                  <a:lnTo>
                    <a:pt x="316" y="185"/>
                  </a:lnTo>
                  <a:lnTo>
                    <a:pt x="313" y="185"/>
                  </a:lnTo>
                  <a:lnTo>
                    <a:pt x="310" y="182"/>
                  </a:lnTo>
                  <a:lnTo>
                    <a:pt x="308" y="182"/>
                  </a:lnTo>
                  <a:lnTo>
                    <a:pt x="308" y="179"/>
                  </a:lnTo>
                  <a:lnTo>
                    <a:pt x="305" y="179"/>
                  </a:lnTo>
                  <a:lnTo>
                    <a:pt x="308" y="179"/>
                  </a:lnTo>
                  <a:lnTo>
                    <a:pt x="305" y="179"/>
                  </a:lnTo>
                  <a:lnTo>
                    <a:pt x="302" y="179"/>
                  </a:lnTo>
                  <a:lnTo>
                    <a:pt x="299" y="179"/>
                  </a:lnTo>
                  <a:lnTo>
                    <a:pt x="299" y="176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3" y="173"/>
                  </a:lnTo>
                  <a:lnTo>
                    <a:pt x="290" y="173"/>
                  </a:lnTo>
                  <a:lnTo>
                    <a:pt x="287" y="173"/>
                  </a:lnTo>
                  <a:lnTo>
                    <a:pt x="287" y="170"/>
                  </a:lnTo>
                  <a:lnTo>
                    <a:pt x="284" y="170"/>
                  </a:lnTo>
                  <a:lnTo>
                    <a:pt x="281" y="170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75" y="167"/>
                  </a:lnTo>
                  <a:lnTo>
                    <a:pt x="275" y="170"/>
                  </a:lnTo>
                  <a:lnTo>
                    <a:pt x="275" y="167"/>
                  </a:lnTo>
                  <a:lnTo>
                    <a:pt x="272" y="167"/>
                  </a:lnTo>
                  <a:lnTo>
                    <a:pt x="275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78" y="164"/>
                  </a:lnTo>
                  <a:lnTo>
                    <a:pt x="278" y="167"/>
                  </a:lnTo>
                  <a:lnTo>
                    <a:pt x="278" y="164"/>
                  </a:lnTo>
                  <a:lnTo>
                    <a:pt x="275" y="164"/>
                  </a:lnTo>
                  <a:lnTo>
                    <a:pt x="275" y="161"/>
                  </a:lnTo>
                  <a:lnTo>
                    <a:pt x="272" y="161"/>
                  </a:lnTo>
                  <a:lnTo>
                    <a:pt x="269" y="161"/>
                  </a:lnTo>
                  <a:lnTo>
                    <a:pt x="272" y="161"/>
                  </a:lnTo>
                  <a:lnTo>
                    <a:pt x="272" y="164"/>
                  </a:lnTo>
                  <a:lnTo>
                    <a:pt x="269" y="164"/>
                  </a:lnTo>
                  <a:lnTo>
                    <a:pt x="269" y="161"/>
                  </a:lnTo>
                  <a:lnTo>
                    <a:pt x="269" y="164"/>
                  </a:lnTo>
                  <a:lnTo>
                    <a:pt x="269" y="161"/>
                  </a:lnTo>
                  <a:lnTo>
                    <a:pt x="269" y="164"/>
                  </a:lnTo>
                  <a:lnTo>
                    <a:pt x="272" y="164"/>
                  </a:lnTo>
                  <a:lnTo>
                    <a:pt x="269" y="164"/>
                  </a:lnTo>
                  <a:lnTo>
                    <a:pt x="266" y="164"/>
                  </a:lnTo>
                  <a:lnTo>
                    <a:pt x="266" y="167"/>
                  </a:lnTo>
                  <a:lnTo>
                    <a:pt x="264" y="167"/>
                  </a:lnTo>
                  <a:lnTo>
                    <a:pt x="264" y="170"/>
                  </a:lnTo>
                  <a:lnTo>
                    <a:pt x="264" y="173"/>
                  </a:lnTo>
                  <a:lnTo>
                    <a:pt x="264" y="176"/>
                  </a:lnTo>
                  <a:lnTo>
                    <a:pt x="264" y="179"/>
                  </a:lnTo>
                  <a:lnTo>
                    <a:pt x="264" y="182"/>
                  </a:lnTo>
                  <a:lnTo>
                    <a:pt x="264" y="185"/>
                  </a:lnTo>
                  <a:lnTo>
                    <a:pt x="264" y="188"/>
                  </a:lnTo>
                  <a:lnTo>
                    <a:pt x="264" y="191"/>
                  </a:lnTo>
                  <a:lnTo>
                    <a:pt x="264" y="194"/>
                  </a:lnTo>
                  <a:lnTo>
                    <a:pt x="266" y="194"/>
                  </a:lnTo>
                  <a:lnTo>
                    <a:pt x="266" y="197"/>
                  </a:lnTo>
                  <a:lnTo>
                    <a:pt x="266" y="200"/>
                  </a:lnTo>
                  <a:lnTo>
                    <a:pt x="266" y="203"/>
                  </a:lnTo>
                  <a:lnTo>
                    <a:pt x="269" y="203"/>
                  </a:lnTo>
                  <a:lnTo>
                    <a:pt x="269" y="205"/>
                  </a:lnTo>
                  <a:lnTo>
                    <a:pt x="269" y="208"/>
                  </a:lnTo>
                  <a:lnTo>
                    <a:pt x="266" y="208"/>
                  </a:lnTo>
                  <a:lnTo>
                    <a:pt x="266" y="211"/>
                  </a:lnTo>
                  <a:lnTo>
                    <a:pt x="266" y="214"/>
                  </a:lnTo>
                  <a:lnTo>
                    <a:pt x="269" y="214"/>
                  </a:lnTo>
                  <a:lnTo>
                    <a:pt x="266" y="214"/>
                  </a:lnTo>
                  <a:lnTo>
                    <a:pt x="269" y="214"/>
                  </a:lnTo>
                  <a:lnTo>
                    <a:pt x="269" y="217"/>
                  </a:lnTo>
                  <a:lnTo>
                    <a:pt x="269" y="220"/>
                  </a:lnTo>
                  <a:lnTo>
                    <a:pt x="266" y="220"/>
                  </a:lnTo>
                  <a:lnTo>
                    <a:pt x="266" y="223"/>
                  </a:lnTo>
                  <a:lnTo>
                    <a:pt x="266" y="226"/>
                  </a:lnTo>
                  <a:lnTo>
                    <a:pt x="266" y="229"/>
                  </a:lnTo>
                  <a:lnTo>
                    <a:pt x="261" y="229"/>
                  </a:lnTo>
                  <a:lnTo>
                    <a:pt x="258" y="229"/>
                  </a:lnTo>
                  <a:lnTo>
                    <a:pt x="255" y="229"/>
                  </a:lnTo>
                  <a:lnTo>
                    <a:pt x="252" y="229"/>
                  </a:lnTo>
                  <a:lnTo>
                    <a:pt x="246" y="229"/>
                  </a:lnTo>
                  <a:lnTo>
                    <a:pt x="243" y="229"/>
                  </a:lnTo>
                  <a:lnTo>
                    <a:pt x="240" y="229"/>
                  </a:lnTo>
                  <a:lnTo>
                    <a:pt x="234" y="229"/>
                  </a:lnTo>
                  <a:lnTo>
                    <a:pt x="231" y="229"/>
                  </a:lnTo>
                  <a:lnTo>
                    <a:pt x="228" y="229"/>
                  </a:lnTo>
                  <a:lnTo>
                    <a:pt x="225" y="229"/>
                  </a:lnTo>
                  <a:lnTo>
                    <a:pt x="220" y="229"/>
                  </a:lnTo>
                  <a:lnTo>
                    <a:pt x="217" y="229"/>
                  </a:lnTo>
                  <a:lnTo>
                    <a:pt x="214" y="229"/>
                  </a:lnTo>
                  <a:lnTo>
                    <a:pt x="211" y="229"/>
                  </a:lnTo>
                  <a:lnTo>
                    <a:pt x="205" y="229"/>
                  </a:lnTo>
                  <a:lnTo>
                    <a:pt x="202" y="229"/>
                  </a:lnTo>
                  <a:lnTo>
                    <a:pt x="199" y="229"/>
                  </a:lnTo>
                  <a:lnTo>
                    <a:pt x="196" y="229"/>
                  </a:lnTo>
                  <a:lnTo>
                    <a:pt x="193" y="229"/>
                  </a:lnTo>
                  <a:lnTo>
                    <a:pt x="190" y="229"/>
                  </a:lnTo>
                  <a:lnTo>
                    <a:pt x="187" y="229"/>
                  </a:lnTo>
                  <a:lnTo>
                    <a:pt x="184" y="229"/>
                  </a:lnTo>
                  <a:lnTo>
                    <a:pt x="178" y="229"/>
                  </a:lnTo>
                  <a:lnTo>
                    <a:pt x="176" y="229"/>
                  </a:lnTo>
                  <a:lnTo>
                    <a:pt x="173" y="229"/>
                  </a:lnTo>
                  <a:lnTo>
                    <a:pt x="167" y="229"/>
                  </a:lnTo>
                  <a:lnTo>
                    <a:pt x="164" y="229"/>
                  </a:lnTo>
                  <a:lnTo>
                    <a:pt x="161" y="229"/>
                  </a:lnTo>
                  <a:lnTo>
                    <a:pt x="158" y="229"/>
                  </a:lnTo>
                  <a:lnTo>
                    <a:pt x="152" y="229"/>
                  </a:lnTo>
                  <a:lnTo>
                    <a:pt x="149" y="229"/>
                  </a:lnTo>
                  <a:lnTo>
                    <a:pt x="146" y="232"/>
                  </a:lnTo>
                  <a:lnTo>
                    <a:pt x="140" y="232"/>
                  </a:lnTo>
                  <a:lnTo>
                    <a:pt x="137" y="232"/>
                  </a:lnTo>
                  <a:lnTo>
                    <a:pt x="134" y="232"/>
                  </a:lnTo>
                  <a:lnTo>
                    <a:pt x="132" y="232"/>
                  </a:lnTo>
                  <a:lnTo>
                    <a:pt x="126" y="232"/>
                  </a:lnTo>
                  <a:lnTo>
                    <a:pt x="123" y="232"/>
                  </a:lnTo>
                  <a:lnTo>
                    <a:pt x="120" y="232"/>
                  </a:lnTo>
                  <a:lnTo>
                    <a:pt x="117" y="232"/>
                  </a:lnTo>
                  <a:lnTo>
                    <a:pt x="111" y="232"/>
                  </a:lnTo>
                  <a:lnTo>
                    <a:pt x="108" y="232"/>
                  </a:lnTo>
                  <a:lnTo>
                    <a:pt x="105" y="232"/>
                  </a:lnTo>
                  <a:lnTo>
                    <a:pt x="99" y="232"/>
                  </a:lnTo>
                  <a:lnTo>
                    <a:pt x="96" y="232"/>
                  </a:lnTo>
                  <a:lnTo>
                    <a:pt x="93" y="232"/>
                  </a:lnTo>
                  <a:lnTo>
                    <a:pt x="90" y="232"/>
                  </a:lnTo>
                  <a:lnTo>
                    <a:pt x="85" y="232"/>
                  </a:lnTo>
                  <a:lnTo>
                    <a:pt x="82" y="232"/>
                  </a:lnTo>
                  <a:lnTo>
                    <a:pt x="79" y="232"/>
                  </a:lnTo>
                  <a:lnTo>
                    <a:pt x="76" y="232"/>
                  </a:lnTo>
                  <a:lnTo>
                    <a:pt x="70" y="232"/>
                  </a:lnTo>
                  <a:lnTo>
                    <a:pt x="67" y="232"/>
                  </a:lnTo>
                  <a:lnTo>
                    <a:pt x="64" y="235"/>
                  </a:lnTo>
                  <a:lnTo>
                    <a:pt x="58" y="235"/>
                  </a:lnTo>
                  <a:lnTo>
                    <a:pt x="55" y="235"/>
                  </a:lnTo>
                  <a:lnTo>
                    <a:pt x="52" y="235"/>
                  </a:lnTo>
                  <a:lnTo>
                    <a:pt x="46" y="235"/>
                  </a:lnTo>
                  <a:lnTo>
                    <a:pt x="44" y="235"/>
                  </a:lnTo>
                  <a:lnTo>
                    <a:pt x="41" y="235"/>
                  </a:lnTo>
                  <a:lnTo>
                    <a:pt x="38" y="235"/>
                  </a:lnTo>
                  <a:lnTo>
                    <a:pt x="32" y="235"/>
                  </a:lnTo>
                  <a:lnTo>
                    <a:pt x="29" y="235"/>
                  </a:lnTo>
                  <a:lnTo>
                    <a:pt x="26" y="235"/>
                  </a:lnTo>
                  <a:lnTo>
                    <a:pt x="23" y="235"/>
                  </a:lnTo>
                  <a:lnTo>
                    <a:pt x="20" y="235"/>
                  </a:lnTo>
                  <a:lnTo>
                    <a:pt x="17" y="235"/>
                  </a:lnTo>
                  <a:lnTo>
                    <a:pt x="14" y="235"/>
                  </a:lnTo>
                  <a:lnTo>
                    <a:pt x="11" y="238"/>
                  </a:lnTo>
                  <a:lnTo>
                    <a:pt x="5" y="238"/>
                  </a:lnTo>
                  <a:lnTo>
                    <a:pt x="5" y="235"/>
                  </a:lnTo>
                  <a:lnTo>
                    <a:pt x="5" y="232"/>
                  </a:lnTo>
                  <a:lnTo>
                    <a:pt x="5" y="229"/>
                  </a:lnTo>
                  <a:lnTo>
                    <a:pt x="5" y="226"/>
                  </a:lnTo>
                  <a:lnTo>
                    <a:pt x="5" y="223"/>
                  </a:lnTo>
                  <a:lnTo>
                    <a:pt x="2" y="223"/>
                  </a:lnTo>
                  <a:lnTo>
                    <a:pt x="2" y="220"/>
                  </a:lnTo>
                  <a:lnTo>
                    <a:pt x="2" y="217"/>
                  </a:lnTo>
                  <a:lnTo>
                    <a:pt x="2" y="214"/>
                  </a:lnTo>
                  <a:lnTo>
                    <a:pt x="2" y="211"/>
                  </a:lnTo>
                  <a:lnTo>
                    <a:pt x="2" y="208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0" y="203"/>
                  </a:lnTo>
                  <a:lnTo>
                    <a:pt x="0" y="200"/>
                  </a:lnTo>
                  <a:lnTo>
                    <a:pt x="0" y="197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0" y="188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5"/>
                  </a:lnTo>
                  <a:lnTo>
                    <a:pt x="2" y="185"/>
                  </a:lnTo>
                  <a:lnTo>
                    <a:pt x="5" y="185"/>
                  </a:lnTo>
                  <a:lnTo>
                    <a:pt x="8" y="185"/>
                  </a:lnTo>
                  <a:lnTo>
                    <a:pt x="11" y="185"/>
                  </a:lnTo>
                  <a:lnTo>
                    <a:pt x="14" y="185"/>
                  </a:lnTo>
                  <a:lnTo>
                    <a:pt x="17" y="185"/>
                  </a:lnTo>
                  <a:lnTo>
                    <a:pt x="17" y="188"/>
                  </a:lnTo>
                  <a:lnTo>
                    <a:pt x="20" y="188"/>
                  </a:lnTo>
                  <a:lnTo>
                    <a:pt x="23" y="188"/>
                  </a:lnTo>
                  <a:lnTo>
                    <a:pt x="26" y="188"/>
                  </a:lnTo>
                  <a:lnTo>
                    <a:pt x="26" y="185"/>
                  </a:lnTo>
                  <a:lnTo>
                    <a:pt x="29" y="185"/>
                  </a:lnTo>
                  <a:lnTo>
                    <a:pt x="29" y="182"/>
                  </a:lnTo>
                  <a:lnTo>
                    <a:pt x="32" y="182"/>
                  </a:lnTo>
                  <a:lnTo>
                    <a:pt x="32" y="179"/>
                  </a:lnTo>
                  <a:lnTo>
                    <a:pt x="32" y="176"/>
                  </a:lnTo>
                  <a:lnTo>
                    <a:pt x="29" y="176"/>
                  </a:lnTo>
                  <a:lnTo>
                    <a:pt x="29" y="173"/>
                  </a:lnTo>
                  <a:lnTo>
                    <a:pt x="29" y="170"/>
                  </a:lnTo>
                  <a:lnTo>
                    <a:pt x="29" y="167"/>
                  </a:lnTo>
                  <a:lnTo>
                    <a:pt x="29" y="170"/>
                  </a:lnTo>
                  <a:lnTo>
                    <a:pt x="32" y="170"/>
                  </a:lnTo>
                  <a:lnTo>
                    <a:pt x="32" y="167"/>
                  </a:lnTo>
                  <a:lnTo>
                    <a:pt x="32" y="164"/>
                  </a:lnTo>
                  <a:lnTo>
                    <a:pt x="35" y="164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41" y="161"/>
                  </a:lnTo>
                  <a:lnTo>
                    <a:pt x="44" y="161"/>
                  </a:lnTo>
                  <a:lnTo>
                    <a:pt x="46" y="161"/>
                  </a:lnTo>
                  <a:lnTo>
                    <a:pt x="46" y="159"/>
                  </a:lnTo>
                  <a:lnTo>
                    <a:pt x="49" y="159"/>
                  </a:lnTo>
                  <a:lnTo>
                    <a:pt x="49" y="156"/>
                  </a:lnTo>
                  <a:lnTo>
                    <a:pt x="52" y="156"/>
                  </a:lnTo>
                  <a:lnTo>
                    <a:pt x="55" y="156"/>
                  </a:lnTo>
                  <a:lnTo>
                    <a:pt x="55" y="159"/>
                  </a:lnTo>
                  <a:lnTo>
                    <a:pt x="55" y="156"/>
                  </a:lnTo>
                  <a:lnTo>
                    <a:pt x="58" y="156"/>
                  </a:lnTo>
                  <a:lnTo>
                    <a:pt x="61" y="156"/>
                  </a:lnTo>
                  <a:lnTo>
                    <a:pt x="64" y="156"/>
                  </a:lnTo>
                  <a:lnTo>
                    <a:pt x="64" y="153"/>
                  </a:lnTo>
                  <a:lnTo>
                    <a:pt x="64" y="150"/>
                  </a:lnTo>
                  <a:lnTo>
                    <a:pt x="67" y="150"/>
                  </a:lnTo>
                  <a:lnTo>
                    <a:pt x="70" y="150"/>
                  </a:lnTo>
                  <a:lnTo>
                    <a:pt x="70" y="147"/>
                  </a:lnTo>
                  <a:lnTo>
                    <a:pt x="70" y="144"/>
                  </a:lnTo>
                  <a:lnTo>
                    <a:pt x="70" y="141"/>
                  </a:lnTo>
                  <a:lnTo>
                    <a:pt x="67" y="141"/>
                  </a:lnTo>
                  <a:lnTo>
                    <a:pt x="70" y="141"/>
                  </a:lnTo>
                  <a:lnTo>
                    <a:pt x="70" y="138"/>
                  </a:lnTo>
                  <a:lnTo>
                    <a:pt x="73" y="138"/>
                  </a:lnTo>
                  <a:lnTo>
                    <a:pt x="73" y="135"/>
                  </a:lnTo>
                  <a:lnTo>
                    <a:pt x="70" y="135"/>
                  </a:lnTo>
                  <a:lnTo>
                    <a:pt x="70" y="132"/>
                  </a:lnTo>
                  <a:lnTo>
                    <a:pt x="70" y="129"/>
                  </a:lnTo>
                  <a:lnTo>
                    <a:pt x="73" y="129"/>
                  </a:lnTo>
                  <a:lnTo>
                    <a:pt x="73" y="126"/>
                  </a:lnTo>
                  <a:lnTo>
                    <a:pt x="76" y="126"/>
                  </a:lnTo>
                  <a:lnTo>
                    <a:pt x="76" y="123"/>
                  </a:lnTo>
                  <a:lnTo>
                    <a:pt x="79" y="123"/>
                  </a:lnTo>
                  <a:lnTo>
                    <a:pt x="82" y="120"/>
                  </a:lnTo>
                  <a:lnTo>
                    <a:pt x="85" y="120"/>
                  </a:lnTo>
                  <a:lnTo>
                    <a:pt x="88" y="120"/>
                  </a:lnTo>
                  <a:lnTo>
                    <a:pt x="88" y="117"/>
                  </a:lnTo>
                  <a:lnTo>
                    <a:pt x="90" y="117"/>
                  </a:lnTo>
                  <a:lnTo>
                    <a:pt x="93" y="117"/>
                  </a:lnTo>
                  <a:lnTo>
                    <a:pt x="93" y="115"/>
                  </a:lnTo>
                  <a:lnTo>
                    <a:pt x="96" y="115"/>
                  </a:lnTo>
                  <a:lnTo>
                    <a:pt x="96" y="112"/>
                  </a:lnTo>
                  <a:lnTo>
                    <a:pt x="96" y="109"/>
                  </a:lnTo>
                  <a:lnTo>
                    <a:pt x="99" y="109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2" y="103"/>
                  </a:lnTo>
                  <a:lnTo>
                    <a:pt x="105" y="103"/>
                  </a:lnTo>
                  <a:lnTo>
                    <a:pt x="108" y="103"/>
                  </a:lnTo>
                  <a:lnTo>
                    <a:pt x="111" y="103"/>
                  </a:lnTo>
                  <a:lnTo>
                    <a:pt x="111" y="100"/>
                  </a:lnTo>
                  <a:lnTo>
                    <a:pt x="111" y="97"/>
                  </a:lnTo>
                  <a:lnTo>
                    <a:pt x="114" y="97"/>
                  </a:lnTo>
                  <a:lnTo>
                    <a:pt x="114" y="94"/>
                  </a:lnTo>
                  <a:lnTo>
                    <a:pt x="117" y="94"/>
                  </a:lnTo>
                  <a:lnTo>
                    <a:pt x="117" y="91"/>
                  </a:lnTo>
                  <a:lnTo>
                    <a:pt x="117" y="88"/>
                  </a:lnTo>
                  <a:lnTo>
                    <a:pt x="120" y="88"/>
                  </a:lnTo>
                  <a:lnTo>
                    <a:pt x="123" y="88"/>
                  </a:lnTo>
                  <a:lnTo>
                    <a:pt x="123" y="85"/>
                  </a:lnTo>
                  <a:lnTo>
                    <a:pt x="123" y="82"/>
                  </a:lnTo>
                  <a:lnTo>
                    <a:pt x="126" y="82"/>
                  </a:lnTo>
                  <a:lnTo>
                    <a:pt x="126" y="79"/>
                  </a:lnTo>
                  <a:lnTo>
                    <a:pt x="129" y="79"/>
                  </a:lnTo>
                  <a:lnTo>
                    <a:pt x="129" y="76"/>
                  </a:lnTo>
                  <a:lnTo>
                    <a:pt x="132" y="76"/>
                  </a:lnTo>
                  <a:lnTo>
                    <a:pt x="134" y="76"/>
                  </a:lnTo>
                  <a:lnTo>
                    <a:pt x="134" y="73"/>
                  </a:lnTo>
                  <a:lnTo>
                    <a:pt x="137" y="73"/>
                  </a:lnTo>
                  <a:lnTo>
                    <a:pt x="140" y="73"/>
                  </a:lnTo>
                  <a:lnTo>
                    <a:pt x="143" y="73"/>
                  </a:lnTo>
                  <a:lnTo>
                    <a:pt x="146" y="73"/>
                  </a:lnTo>
                  <a:lnTo>
                    <a:pt x="149" y="73"/>
                  </a:lnTo>
                  <a:lnTo>
                    <a:pt x="149" y="71"/>
                  </a:lnTo>
                  <a:lnTo>
                    <a:pt x="146" y="71"/>
                  </a:lnTo>
                  <a:lnTo>
                    <a:pt x="146" y="68"/>
                  </a:lnTo>
                  <a:lnTo>
                    <a:pt x="146" y="65"/>
                  </a:lnTo>
                  <a:lnTo>
                    <a:pt x="143" y="65"/>
                  </a:lnTo>
                  <a:lnTo>
                    <a:pt x="143" y="62"/>
                  </a:lnTo>
                  <a:lnTo>
                    <a:pt x="143" y="59"/>
                  </a:lnTo>
                  <a:lnTo>
                    <a:pt x="140" y="59"/>
                  </a:lnTo>
                  <a:lnTo>
                    <a:pt x="137" y="59"/>
                  </a:lnTo>
                  <a:lnTo>
                    <a:pt x="137" y="56"/>
                  </a:lnTo>
                  <a:lnTo>
                    <a:pt x="137" y="53"/>
                  </a:lnTo>
                  <a:lnTo>
                    <a:pt x="137" y="50"/>
                  </a:lnTo>
                  <a:lnTo>
                    <a:pt x="137" y="44"/>
                  </a:lnTo>
                  <a:lnTo>
                    <a:pt x="137" y="41"/>
                  </a:lnTo>
                  <a:lnTo>
                    <a:pt x="137" y="38"/>
                  </a:lnTo>
                  <a:lnTo>
                    <a:pt x="137" y="32"/>
                  </a:lnTo>
                  <a:lnTo>
                    <a:pt x="137" y="30"/>
                  </a:lnTo>
                  <a:lnTo>
                    <a:pt x="137" y="27"/>
                  </a:lnTo>
                  <a:lnTo>
                    <a:pt x="137" y="24"/>
                  </a:lnTo>
                  <a:lnTo>
                    <a:pt x="137" y="21"/>
                  </a:lnTo>
                  <a:lnTo>
                    <a:pt x="137" y="18"/>
                  </a:lnTo>
                  <a:lnTo>
                    <a:pt x="137" y="15"/>
                  </a:lnTo>
                  <a:lnTo>
                    <a:pt x="137" y="9"/>
                  </a:lnTo>
                  <a:lnTo>
                    <a:pt x="137" y="6"/>
                  </a:lnTo>
                  <a:lnTo>
                    <a:pt x="137" y="3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Freeform 25"/>
            <p:cNvSpPr>
              <a:spLocks/>
            </p:cNvSpPr>
            <p:nvPr/>
          </p:nvSpPr>
          <p:spPr bwMode="auto">
            <a:xfrm>
              <a:off x="-250500" y="3726813"/>
              <a:ext cx="712344" cy="377341"/>
            </a:xfrm>
            <a:custGeom>
              <a:avLst/>
              <a:gdLst>
                <a:gd name="T0" fmla="*/ 2147483647 w 328"/>
                <a:gd name="T1" fmla="*/ 2147483647 h 214"/>
                <a:gd name="T2" fmla="*/ 2147483647 w 328"/>
                <a:gd name="T3" fmla="*/ 2147483647 h 214"/>
                <a:gd name="T4" fmla="*/ 2147483647 w 328"/>
                <a:gd name="T5" fmla="*/ 2147483647 h 214"/>
                <a:gd name="T6" fmla="*/ 2147483647 w 328"/>
                <a:gd name="T7" fmla="*/ 2147483647 h 214"/>
                <a:gd name="T8" fmla="*/ 2147483647 w 328"/>
                <a:gd name="T9" fmla="*/ 0 h 214"/>
                <a:gd name="T10" fmla="*/ 2147483647 w 328"/>
                <a:gd name="T11" fmla="*/ 0 h 214"/>
                <a:gd name="T12" fmla="*/ 2147483647 w 328"/>
                <a:gd name="T13" fmla="*/ 0 h 214"/>
                <a:gd name="T14" fmla="*/ 2147483647 w 328"/>
                <a:gd name="T15" fmla="*/ 0 h 214"/>
                <a:gd name="T16" fmla="*/ 2147483647 w 328"/>
                <a:gd name="T17" fmla="*/ 2147483647 h 214"/>
                <a:gd name="T18" fmla="*/ 2147483647 w 328"/>
                <a:gd name="T19" fmla="*/ 2147483647 h 214"/>
                <a:gd name="T20" fmla="*/ 2147483647 w 328"/>
                <a:gd name="T21" fmla="*/ 2147483647 h 214"/>
                <a:gd name="T22" fmla="*/ 2147483647 w 328"/>
                <a:gd name="T23" fmla="*/ 2147483647 h 214"/>
                <a:gd name="T24" fmla="*/ 2147483647 w 328"/>
                <a:gd name="T25" fmla="*/ 2147483647 h 214"/>
                <a:gd name="T26" fmla="*/ 2147483647 w 328"/>
                <a:gd name="T27" fmla="*/ 2147483647 h 214"/>
                <a:gd name="T28" fmla="*/ 2147483647 w 328"/>
                <a:gd name="T29" fmla="*/ 2147483647 h 214"/>
                <a:gd name="T30" fmla="*/ 2147483647 w 328"/>
                <a:gd name="T31" fmla="*/ 2147483647 h 214"/>
                <a:gd name="T32" fmla="*/ 2147483647 w 328"/>
                <a:gd name="T33" fmla="*/ 2147483647 h 214"/>
                <a:gd name="T34" fmla="*/ 2147483647 w 328"/>
                <a:gd name="T35" fmla="*/ 2147483647 h 214"/>
                <a:gd name="T36" fmla="*/ 2147483647 w 328"/>
                <a:gd name="T37" fmla="*/ 2147483647 h 214"/>
                <a:gd name="T38" fmla="*/ 2147483647 w 328"/>
                <a:gd name="T39" fmla="*/ 2147483647 h 214"/>
                <a:gd name="T40" fmla="*/ 2147483647 w 328"/>
                <a:gd name="T41" fmla="*/ 2147483647 h 214"/>
                <a:gd name="T42" fmla="*/ 2147483647 w 328"/>
                <a:gd name="T43" fmla="*/ 2147483647 h 214"/>
                <a:gd name="T44" fmla="*/ 2147483647 w 328"/>
                <a:gd name="T45" fmla="*/ 2147483647 h 214"/>
                <a:gd name="T46" fmla="*/ 2147483647 w 328"/>
                <a:gd name="T47" fmla="*/ 2147483647 h 214"/>
                <a:gd name="T48" fmla="*/ 2147483647 w 328"/>
                <a:gd name="T49" fmla="*/ 2147483647 h 214"/>
                <a:gd name="T50" fmla="*/ 2147483647 w 328"/>
                <a:gd name="T51" fmla="*/ 2147483647 h 214"/>
                <a:gd name="T52" fmla="*/ 2147483647 w 328"/>
                <a:gd name="T53" fmla="*/ 2147483647 h 214"/>
                <a:gd name="T54" fmla="*/ 2147483647 w 328"/>
                <a:gd name="T55" fmla="*/ 2147483647 h 214"/>
                <a:gd name="T56" fmla="*/ 2147483647 w 328"/>
                <a:gd name="T57" fmla="*/ 2147483647 h 214"/>
                <a:gd name="T58" fmla="*/ 2147483647 w 328"/>
                <a:gd name="T59" fmla="*/ 2147483647 h 214"/>
                <a:gd name="T60" fmla="*/ 2147483647 w 328"/>
                <a:gd name="T61" fmla="*/ 2147483647 h 214"/>
                <a:gd name="T62" fmla="*/ 2147483647 w 328"/>
                <a:gd name="T63" fmla="*/ 2147483647 h 214"/>
                <a:gd name="T64" fmla="*/ 2147483647 w 328"/>
                <a:gd name="T65" fmla="*/ 2147483647 h 214"/>
                <a:gd name="T66" fmla="*/ 2147483647 w 328"/>
                <a:gd name="T67" fmla="*/ 2147483647 h 214"/>
                <a:gd name="T68" fmla="*/ 2147483647 w 328"/>
                <a:gd name="T69" fmla="*/ 2147483647 h 214"/>
                <a:gd name="T70" fmla="*/ 2147483647 w 328"/>
                <a:gd name="T71" fmla="*/ 2147483647 h 214"/>
                <a:gd name="T72" fmla="*/ 2147483647 w 328"/>
                <a:gd name="T73" fmla="*/ 2147483647 h 214"/>
                <a:gd name="T74" fmla="*/ 2147483647 w 328"/>
                <a:gd name="T75" fmla="*/ 2147483647 h 214"/>
                <a:gd name="T76" fmla="*/ 2147483647 w 328"/>
                <a:gd name="T77" fmla="*/ 2147483647 h 214"/>
                <a:gd name="T78" fmla="*/ 2147483647 w 328"/>
                <a:gd name="T79" fmla="*/ 2147483647 h 214"/>
                <a:gd name="T80" fmla="*/ 2147483647 w 328"/>
                <a:gd name="T81" fmla="*/ 2147483647 h 214"/>
                <a:gd name="T82" fmla="*/ 2147483647 w 328"/>
                <a:gd name="T83" fmla="*/ 2147483647 h 214"/>
                <a:gd name="T84" fmla="*/ 2147483647 w 328"/>
                <a:gd name="T85" fmla="*/ 2147483647 h 214"/>
                <a:gd name="T86" fmla="*/ 2147483647 w 328"/>
                <a:gd name="T87" fmla="*/ 2147483647 h 214"/>
                <a:gd name="T88" fmla="*/ 2147483647 w 328"/>
                <a:gd name="T89" fmla="*/ 2147483647 h 214"/>
                <a:gd name="T90" fmla="*/ 2147483647 w 328"/>
                <a:gd name="T91" fmla="*/ 2147483647 h 214"/>
                <a:gd name="T92" fmla="*/ 2147483647 w 328"/>
                <a:gd name="T93" fmla="*/ 2147483647 h 214"/>
                <a:gd name="T94" fmla="*/ 2147483647 w 328"/>
                <a:gd name="T95" fmla="*/ 2147483647 h 214"/>
                <a:gd name="T96" fmla="*/ 2147483647 w 328"/>
                <a:gd name="T97" fmla="*/ 2147483647 h 214"/>
                <a:gd name="T98" fmla="*/ 2147483647 w 328"/>
                <a:gd name="T99" fmla="*/ 2147483647 h 214"/>
                <a:gd name="T100" fmla="*/ 2147483647 w 328"/>
                <a:gd name="T101" fmla="*/ 2147483647 h 214"/>
                <a:gd name="T102" fmla="*/ 2147483647 w 328"/>
                <a:gd name="T103" fmla="*/ 2147483647 h 214"/>
                <a:gd name="T104" fmla="*/ 2147483647 w 328"/>
                <a:gd name="T105" fmla="*/ 2147483647 h 214"/>
                <a:gd name="T106" fmla="*/ 2147483647 w 328"/>
                <a:gd name="T107" fmla="*/ 2147483647 h 214"/>
                <a:gd name="T108" fmla="*/ 2147483647 w 328"/>
                <a:gd name="T109" fmla="*/ 2147483647 h 214"/>
                <a:gd name="T110" fmla="*/ 2147483647 w 328"/>
                <a:gd name="T111" fmla="*/ 2147483647 h 214"/>
                <a:gd name="T112" fmla="*/ 2147483647 w 328"/>
                <a:gd name="T113" fmla="*/ 2147483647 h 214"/>
                <a:gd name="T114" fmla="*/ 2147483647 w 328"/>
                <a:gd name="T115" fmla="*/ 2147483647 h 214"/>
                <a:gd name="T116" fmla="*/ 2147483647 w 328"/>
                <a:gd name="T117" fmla="*/ 2147483647 h 214"/>
                <a:gd name="T118" fmla="*/ 2147483647 w 328"/>
                <a:gd name="T119" fmla="*/ 2147483647 h 214"/>
                <a:gd name="T120" fmla="*/ 2147483647 w 328"/>
                <a:gd name="T121" fmla="*/ 2147483647 h 21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28"/>
                <a:gd name="T184" fmla="*/ 0 h 214"/>
                <a:gd name="T185" fmla="*/ 328 w 328"/>
                <a:gd name="T186" fmla="*/ 214 h 21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28" h="214">
                  <a:moveTo>
                    <a:pt x="11" y="9"/>
                  </a:moveTo>
                  <a:lnTo>
                    <a:pt x="17" y="9"/>
                  </a:lnTo>
                  <a:lnTo>
                    <a:pt x="20" y="6"/>
                  </a:lnTo>
                  <a:lnTo>
                    <a:pt x="23" y="6"/>
                  </a:lnTo>
                  <a:lnTo>
                    <a:pt x="26" y="6"/>
                  </a:lnTo>
                  <a:lnTo>
                    <a:pt x="29" y="6"/>
                  </a:lnTo>
                  <a:lnTo>
                    <a:pt x="32" y="6"/>
                  </a:lnTo>
                  <a:lnTo>
                    <a:pt x="35" y="6"/>
                  </a:lnTo>
                  <a:lnTo>
                    <a:pt x="38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2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70" y="6"/>
                  </a:lnTo>
                  <a:lnTo>
                    <a:pt x="73" y="3"/>
                  </a:lnTo>
                  <a:lnTo>
                    <a:pt x="76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6" y="3"/>
                  </a:lnTo>
                  <a:lnTo>
                    <a:pt x="99" y="3"/>
                  </a:lnTo>
                  <a:lnTo>
                    <a:pt x="102" y="3"/>
                  </a:lnTo>
                  <a:lnTo>
                    <a:pt x="105" y="3"/>
                  </a:lnTo>
                  <a:lnTo>
                    <a:pt x="111" y="3"/>
                  </a:lnTo>
                  <a:lnTo>
                    <a:pt x="114" y="3"/>
                  </a:lnTo>
                  <a:lnTo>
                    <a:pt x="117" y="3"/>
                  </a:lnTo>
                  <a:lnTo>
                    <a:pt x="123" y="3"/>
                  </a:lnTo>
                  <a:lnTo>
                    <a:pt x="126" y="3"/>
                  </a:lnTo>
                  <a:lnTo>
                    <a:pt x="129" y="3"/>
                  </a:lnTo>
                  <a:lnTo>
                    <a:pt x="132" y="3"/>
                  </a:lnTo>
                  <a:lnTo>
                    <a:pt x="138" y="3"/>
                  </a:lnTo>
                  <a:lnTo>
                    <a:pt x="140" y="3"/>
                  </a:lnTo>
                  <a:lnTo>
                    <a:pt x="143" y="3"/>
                  </a:lnTo>
                  <a:lnTo>
                    <a:pt x="146" y="3"/>
                  </a:lnTo>
                  <a:lnTo>
                    <a:pt x="152" y="3"/>
                  </a:lnTo>
                  <a:lnTo>
                    <a:pt x="155" y="0"/>
                  </a:lnTo>
                  <a:lnTo>
                    <a:pt x="158" y="0"/>
                  </a:lnTo>
                  <a:lnTo>
                    <a:pt x="164" y="0"/>
                  </a:lnTo>
                  <a:lnTo>
                    <a:pt x="167" y="0"/>
                  </a:lnTo>
                  <a:lnTo>
                    <a:pt x="170" y="0"/>
                  </a:lnTo>
                  <a:lnTo>
                    <a:pt x="173" y="0"/>
                  </a:lnTo>
                  <a:lnTo>
                    <a:pt x="179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0" y="0"/>
                  </a:lnTo>
                  <a:lnTo>
                    <a:pt x="193" y="0"/>
                  </a:lnTo>
                  <a:lnTo>
                    <a:pt x="196" y="0"/>
                  </a:lnTo>
                  <a:lnTo>
                    <a:pt x="199" y="0"/>
                  </a:lnTo>
                  <a:lnTo>
                    <a:pt x="202" y="0"/>
                  </a:lnTo>
                  <a:lnTo>
                    <a:pt x="205" y="0"/>
                  </a:lnTo>
                  <a:lnTo>
                    <a:pt x="208" y="0"/>
                  </a:lnTo>
                  <a:lnTo>
                    <a:pt x="211" y="0"/>
                  </a:lnTo>
                  <a:lnTo>
                    <a:pt x="217" y="0"/>
                  </a:lnTo>
                  <a:lnTo>
                    <a:pt x="220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31" y="0"/>
                  </a:lnTo>
                  <a:lnTo>
                    <a:pt x="234" y="0"/>
                  </a:lnTo>
                  <a:lnTo>
                    <a:pt x="237" y="0"/>
                  </a:lnTo>
                  <a:lnTo>
                    <a:pt x="240" y="0"/>
                  </a:lnTo>
                  <a:lnTo>
                    <a:pt x="246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2" y="0"/>
                  </a:lnTo>
                  <a:lnTo>
                    <a:pt x="272" y="3"/>
                  </a:lnTo>
                  <a:lnTo>
                    <a:pt x="272" y="6"/>
                  </a:lnTo>
                  <a:lnTo>
                    <a:pt x="275" y="6"/>
                  </a:lnTo>
                  <a:lnTo>
                    <a:pt x="275" y="9"/>
                  </a:lnTo>
                  <a:lnTo>
                    <a:pt x="278" y="9"/>
                  </a:lnTo>
                  <a:lnTo>
                    <a:pt x="281" y="9"/>
                  </a:lnTo>
                  <a:lnTo>
                    <a:pt x="281" y="12"/>
                  </a:lnTo>
                  <a:lnTo>
                    <a:pt x="284" y="12"/>
                  </a:lnTo>
                  <a:lnTo>
                    <a:pt x="287" y="12"/>
                  </a:lnTo>
                  <a:lnTo>
                    <a:pt x="290" y="12"/>
                  </a:lnTo>
                  <a:lnTo>
                    <a:pt x="293" y="12"/>
                  </a:lnTo>
                  <a:lnTo>
                    <a:pt x="296" y="12"/>
                  </a:lnTo>
                  <a:lnTo>
                    <a:pt x="296" y="15"/>
                  </a:lnTo>
                  <a:lnTo>
                    <a:pt x="293" y="15"/>
                  </a:lnTo>
                  <a:lnTo>
                    <a:pt x="293" y="17"/>
                  </a:lnTo>
                  <a:lnTo>
                    <a:pt x="290" y="17"/>
                  </a:lnTo>
                  <a:lnTo>
                    <a:pt x="290" y="20"/>
                  </a:lnTo>
                  <a:lnTo>
                    <a:pt x="290" y="23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9" y="23"/>
                  </a:lnTo>
                  <a:lnTo>
                    <a:pt x="302" y="23"/>
                  </a:lnTo>
                  <a:lnTo>
                    <a:pt x="302" y="20"/>
                  </a:lnTo>
                  <a:lnTo>
                    <a:pt x="302" y="23"/>
                  </a:lnTo>
                  <a:lnTo>
                    <a:pt x="305" y="23"/>
                  </a:lnTo>
                  <a:lnTo>
                    <a:pt x="308" y="23"/>
                  </a:lnTo>
                  <a:lnTo>
                    <a:pt x="311" y="23"/>
                  </a:lnTo>
                  <a:lnTo>
                    <a:pt x="311" y="20"/>
                  </a:lnTo>
                  <a:lnTo>
                    <a:pt x="311" y="17"/>
                  </a:lnTo>
                  <a:lnTo>
                    <a:pt x="311" y="15"/>
                  </a:lnTo>
                  <a:lnTo>
                    <a:pt x="308" y="15"/>
                  </a:lnTo>
                  <a:lnTo>
                    <a:pt x="305" y="15"/>
                  </a:lnTo>
                  <a:lnTo>
                    <a:pt x="305" y="12"/>
                  </a:lnTo>
                  <a:lnTo>
                    <a:pt x="305" y="15"/>
                  </a:lnTo>
                  <a:lnTo>
                    <a:pt x="302" y="15"/>
                  </a:lnTo>
                  <a:lnTo>
                    <a:pt x="299" y="15"/>
                  </a:lnTo>
                  <a:lnTo>
                    <a:pt x="299" y="12"/>
                  </a:lnTo>
                  <a:lnTo>
                    <a:pt x="299" y="15"/>
                  </a:lnTo>
                  <a:lnTo>
                    <a:pt x="299" y="12"/>
                  </a:lnTo>
                  <a:lnTo>
                    <a:pt x="302" y="12"/>
                  </a:lnTo>
                  <a:lnTo>
                    <a:pt x="305" y="12"/>
                  </a:lnTo>
                  <a:lnTo>
                    <a:pt x="308" y="12"/>
                  </a:lnTo>
                  <a:lnTo>
                    <a:pt x="311" y="12"/>
                  </a:lnTo>
                  <a:lnTo>
                    <a:pt x="311" y="9"/>
                  </a:lnTo>
                  <a:lnTo>
                    <a:pt x="314" y="9"/>
                  </a:lnTo>
                  <a:lnTo>
                    <a:pt x="314" y="6"/>
                  </a:lnTo>
                  <a:lnTo>
                    <a:pt x="316" y="6"/>
                  </a:lnTo>
                  <a:lnTo>
                    <a:pt x="319" y="6"/>
                  </a:lnTo>
                  <a:lnTo>
                    <a:pt x="322" y="6"/>
                  </a:lnTo>
                  <a:lnTo>
                    <a:pt x="325" y="6"/>
                  </a:lnTo>
                  <a:lnTo>
                    <a:pt x="325" y="9"/>
                  </a:lnTo>
                  <a:lnTo>
                    <a:pt x="325" y="12"/>
                  </a:lnTo>
                  <a:lnTo>
                    <a:pt x="325" y="15"/>
                  </a:lnTo>
                  <a:lnTo>
                    <a:pt x="328" y="15"/>
                  </a:lnTo>
                  <a:lnTo>
                    <a:pt x="328" y="17"/>
                  </a:lnTo>
                  <a:lnTo>
                    <a:pt x="328" y="20"/>
                  </a:lnTo>
                  <a:lnTo>
                    <a:pt x="328" y="23"/>
                  </a:lnTo>
                  <a:lnTo>
                    <a:pt x="328" y="20"/>
                  </a:lnTo>
                  <a:lnTo>
                    <a:pt x="328" y="17"/>
                  </a:lnTo>
                  <a:lnTo>
                    <a:pt x="328" y="15"/>
                  </a:lnTo>
                  <a:lnTo>
                    <a:pt x="325" y="15"/>
                  </a:lnTo>
                  <a:lnTo>
                    <a:pt x="325" y="17"/>
                  </a:lnTo>
                  <a:lnTo>
                    <a:pt x="328" y="17"/>
                  </a:lnTo>
                  <a:lnTo>
                    <a:pt x="328" y="20"/>
                  </a:lnTo>
                  <a:lnTo>
                    <a:pt x="328" y="23"/>
                  </a:lnTo>
                  <a:lnTo>
                    <a:pt x="328" y="26"/>
                  </a:lnTo>
                  <a:lnTo>
                    <a:pt x="328" y="29"/>
                  </a:lnTo>
                  <a:lnTo>
                    <a:pt x="328" y="32"/>
                  </a:lnTo>
                  <a:lnTo>
                    <a:pt x="328" y="35"/>
                  </a:lnTo>
                  <a:lnTo>
                    <a:pt x="328" y="38"/>
                  </a:lnTo>
                  <a:lnTo>
                    <a:pt x="325" y="38"/>
                  </a:lnTo>
                  <a:lnTo>
                    <a:pt x="328" y="38"/>
                  </a:lnTo>
                  <a:lnTo>
                    <a:pt x="328" y="41"/>
                  </a:lnTo>
                  <a:lnTo>
                    <a:pt x="325" y="41"/>
                  </a:lnTo>
                  <a:lnTo>
                    <a:pt x="325" y="44"/>
                  </a:lnTo>
                  <a:lnTo>
                    <a:pt x="322" y="44"/>
                  </a:lnTo>
                  <a:lnTo>
                    <a:pt x="319" y="44"/>
                  </a:lnTo>
                  <a:lnTo>
                    <a:pt x="316" y="44"/>
                  </a:lnTo>
                  <a:lnTo>
                    <a:pt x="314" y="44"/>
                  </a:lnTo>
                  <a:lnTo>
                    <a:pt x="314" y="47"/>
                  </a:lnTo>
                  <a:lnTo>
                    <a:pt x="311" y="47"/>
                  </a:lnTo>
                  <a:lnTo>
                    <a:pt x="308" y="47"/>
                  </a:lnTo>
                  <a:lnTo>
                    <a:pt x="308" y="44"/>
                  </a:lnTo>
                  <a:lnTo>
                    <a:pt x="305" y="44"/>
                  </a:lnTo>
                  <a:lnTo>
                    <a:pt x="305" y="41"/>
                  </a:lnTo>
                  <a:lnTo>
                    <a:pt x="302" y="41"/>
                  </a:lnTo>
                  <a:lnTo>
                    <a:pt x="302" y="38"/>
                  </a:lnTo>
                  <a:lnTo>
                    <a:pt x="305" y="38"/>
                  </a:lnTo>
                  <a:lnTo>
                    <a:pt x="305" y="35"/>
                  </a:lnTo>
                  <a:lnTo>
                    <a:pt x="305" y="32"/>
                  </a:lnTo>
                  <a:lnTo>
                    <a:pt x="302" y="32"/>
                  </a:lnTo>
                  <a:lnTo>
                    <a:pt x="302" y="29"/>
                  </a:lnTo>
                  <a:lnTo>
                    <a:pt x="302" y="32"/>
                  </a:lnTo>
                  <a:lnTo>
                    <a:pt x="302" y="29"/>
                  </a:lnTo>
                  <a:lnTo>
                    <a:pt x="299" y="29"/>
                  </a:lnTo>
                  <a:lnTo>
                    <a:pt x="299" y="26"/>
                  </a:lnTo>
                  <a:lnTo>
                    <a:pt x="296" y="26"/>
                  </a:lnTo>
                  <a:lnTo>
                    <a:pt x="293" y="26"/>
                  </a:lnTo>
                  <a:lnTo>
                    <a:pt x="290" y="26"/>
                  </a:lnTo>
                  <a:lnTo>
                    <a:pt x="287" y="26"/>
                  </a:lnTo>
                  <a:lnTo>
                    <a:pt x="287" y="29"/>
                  </a:lnTo>
                  <a:lnTo>
                    <a:pt x="284" y="29"/>
                  </a:lnTo>
                  <a:lnTo>
                    <a:pt x="281" y="29"/>
                  </a:lnTo>
                  <a:lnTo>
                    <a:pt x="281" y="32"/>
                  </a:lnTo>
                  <a:lnTo>
                    <a:pt x="278" y="32"/>
                  </a:lnTo>
                  <a:lnTo>
                    <a:pt x="275" y="32"/>
                  </a:lnTo>
                  <a:lnTo>
                    <a:pt x="275" y="35"/>
                  </a:lnTo>
                  <a:lnTo>
                    <a:pt x="275" y="38"/>
                  </a:lnTo>
                  <a:lnTo>
                    <a:pt x="272" y="38"/>
                  </a:lnTo>
                  <a:lnTo>
                    <a:pt x="272" y="41"/>
                  </a:lnTo>
                  <a:lnTo>
                    <a:pt x="275" y="41"/>
                  </a:lnTo>
                  <a:lnTo>
                    <a:pt x="278" y="41"/>
                  </a:lnTo>
                  <a:lnTo>
                    <a:pt x="278" y="44"/>
                  </a:lnTo>
                  <a:lnTo>
                    <a:pt x="278" y="41"/>
                  </a:lnTo>
                  <a:lnTo>
                    <a:pt x="278" y="44"/>
                  </a:lnTo>
                  <a:lnTo>
                    <a:pt x="281" y="44"/>
                  </a:lnTo>
                  <a:lnTo>
                    <a:pt x="284" y="44"/>
                  </a:lnTo>
                  <a:lnTo>
                    <a:pt x="284" y="47"/>
                  </a:lnTo>
                  <a:lnTo>
                    <a:pt x="287" y="47"/>
                  </a:lnTo>
                  <a:lnTo>
                    <a:pt x="287" y="50"/>
                  </a:lnTo>
                  <a:lnTo>
                    <a:pt x="290" y="50"/>
                  </a:lnTo>
                  <a:lnTo>
                    <a:pt x="293" y="50"/>
                  </a:lnTo>
                  <a:lnTo>
                    <a:pt x="296" y="50"/>
                  </a:lnTo>
                  <a:lnTo>
                    <a:pt x="299" y="50"/>
                  </a:lnTo>
                  <a:lnTo>
                    <a:pt x="302" y="53"/>
                  </a:lnTo>
                  <a:lnTo>
                    <a:pt x="299" y="53"/>
                  </a:lnTo>
                  <a:lnTo>
                    <a:pt x="299" y="56"/>
                  </a:lnTo>
                  <a:lnTo>
                    <a:pt x="296" y="56"/>
                  </a:lnTo>
                  <a:lnTo>
                    <a:pt x="293" y="56"/>
                  </a:lnTo>
                  <a:lnTo>
                    <a:pt x="290" y="59"/>
                  </a:lnTo>
                  <a:lnTo>
                    <a:pt x="287" y="59"/>
                  </a:lnTo>
                  <a:lnTo>
                    <a:pt x="284" y="59"/>
                  </a:lnTo>
                  <a:lnTo>
                    <a:pt x="284" y="61"/>
                  </a:lnTo>
                  <a:lnTo>
                    <a:pt x="284" y="59"/>
                  </a:lnTo>
                  <a:lnTo>
                    <a:pt x="284" y="61"/>
                  </a:lnTo>
                  <a:lnTo>
                    <a:pt x="281" y="61"/>
                  </a:lnTo>
                  <a:lnTo>
                    <a:pt x="278" y="61"/>
                  </a:lnTo>
                  <a:lnTo>
                    <a:pt x="278" y="64"/>
                  </a:lnTo>
                  <a:lnTo>
                    <a:pt x="275" y="64"/>
                  </a:lnTo>
                  <a:lnTo>
                    <a:pt x="275" y="67"/>
                  </a:lnTo>
                  <a:lnTo>
                    <a:pt x="272" y="67"/>
                  </a:lnTo>
                  <a:lnTo>
                    <a:pt x="272" y="70"/>
                  </a:lnTo>
                  <a:lnTo>
                    <a:pt x="272" y="73"/>
                  </a:lnTo>
                  <a:lnTo>
                    <a:pt x="270" y="73"/>
                  </a:lnTo>
                  <a:lnTo>
                    <a:pt x="270" y="76"/>
                  </a:lnTo>
                  <a:lnTo>
                    <a:pt x="267" y="76"/>
                  </a:lnTo>
                  <a:lnTo>
                    <a:pt x="267" y="79"/>
                  </a:lnTo>
                  <a:lnTo>
                    <a:pt x="267" y="82"/>
                  </a:lnTo>
                  <a:lnTo>
                    <a:pt x="264" y="82"/>
                  </a:lnTo>
                  <a:lnTo>
                    <a:pt x="264" y="85"/>
                  </a:lnTo>
                  <a:lnTo>
                    <a:pt x="261" y="85"/>
                  </a:lnTo>
                  <a:lnTo>
                    <a:pt x="261" y="88"/>
                  </a:lnTo>
                  <a:lnTo>
                    <a:pt x="261" y="91"/>
                  </a:lnTo>
                  <a:lnTo>
                    <a:pt x="261" y="94"/>
                  </a:lnTo>
                  <a:lnTo>
                    <a:pt x="261" y="97"/>
                  </a:lnTo>
                  <a:lnTo>
                    <a:pt x="264" y="100"/>
                  </a:lnTo>
                  <a:lnTo>
                    <a:pt x="264" y="103"/>
                  </a:lnTo>
                  <a:lnTo>
                    <a:pt x="267" y="103"/>
                  </a:lnTo>
                  <a:lnTo>
                    <a:pt x="264" y="103"/>
                  </a:lnTo>
                  <a:lnTo>
                    <a:pt x="264" y="105"/>
                  </a:lnTo>
                  <a:lnTo>
                    <a:pt x="267" y="105"/>
                  </a:lnTo>
                  <a:lnTo>
                    <a:pt x="267" y="108"/>
                  </a:lnTo>
                  <a:lnTo>
                    <a:pt x="264" y="108"/>
                  </a:lnTo>
                  <a:lnTo>
                    <a:pt x="264" y="111"/>
                  </a:lnTo>
                  <a:lnTo>
                    <a:pt x="267" y="111"/>
                  </a:lnTo>
                  <a:lnTo>
                    <a:pt x="264" y="111"/>
                  </a:lnTo>
                  <a:lnTo>
                    <a:pt x="264" y="114"/>
                  </a:lnTo>
                  <a:lnTo>
                    <a:pt x="261" y="114"/>
                  </a:lnTo>
                  <a:lnTo>
                    <a:pt x="264" y="117"/>
                  </a:lnTo>
                  <a:lnTo>
                    <a:pt x="264" y="120"/>
                  </a:lnTo>
                  <a:lnTo>
                    <a:pt x="267" y="120"/>
                  </a:lnTo>
                  <a:lnTo>
                    <a:pt x="267" y="123"/>
                  </a:lnTo>
                  <a:lnTo>
                    <a:pt x="264" y="123"/>
                  </a:lnTo>
                  <a:lnTo>
                    <a:pt x="264" y="126"/>
                  </a:lnTo>
                  <a:lnTo>
                    <a:pt x="261" y="126"/>
                  </a:lnTo>
                  <a:lnTo>
                    <a:pt x="261" y="129"/>
                  </a:lnTo>
                  <a:lnTo>
                    <a:pt x="264" y="129"/>
                  </a:lnTo>
                  <a:lnTo>
                    <a:pt x="264" y="132"/>
                  </a:lnTo>
                  <a:lnTo>
                    <a:pt x="261" y="132"/>
                  </a:lnTo>
                  <a:lnTo>
                    <a:pt x="261" y="129"/>
                  </a:lnTo>
                  <a:lnTo>
                    <a:pt x="261" y="132"/>
                  </a:lnTo>
                  <a:lnTo>
                    <a:pt x="258" y="132"/>
                  </a:lnTo>
                  <a:lnTo>
                    <a:pt x="261" y="132"/>
                  </a:lnTo>
                  <a:lnTo>
                    <a:pt x="261" y="135"/>
                  </a:lnTo>
                  <a:lnTo>
                    <a:pt x="258" y="135"/>
                  </a:lnTo>
                  <a:lnTo>
                    <a:pt x="255" y="135"/>
                  </a:lnTo>
                  <a:lnTo>
                    <a:pt x="258" y="135"/>
                  </a:lnTo>
                  <a:lnTo>
                    <a:pt x="255" y="135"/>
                  </a:lnTo>
                  <a:lnTo>
                    <a:pt x="252" y="135"/>
                  </a:lnTo>
                  <a:lnTo>
                    <a:pt x="252" y="138"/>
                  </a:lnTo>
                  <a:lnTo>
                    <a:pt x="249" y="138"/>
                  </a:lnTo>
                  <a:lnTo>
                    <a:pt x="249" y="141"/>
                  </a:lnTo>
                  <a:lnTo>
                    <a:pt x="246" y="144"/>
                  </a:lnTo>
                  <a:lnTo>
                    <a:pt x="246" y="147"/>
                  </a:lnTo>
                  <a:lnTo>
                    <a:pt x="246" y="149"/>
                  </a:lnTo>
                  <a:lnTo>
                    <a:pt x="249" y="149"/>
                  </a:lnTo>
                  <a:lnTo>
                    <a:pt x="252" y="149"/>
                  </a:lnTo>
                  <a:lnTo>
                    <a:pt x="252" y="152"/>
                  </a:lnTo>
                  <a:lnTo>
                    <a:pt x="252" y="149"/>
                  </a:lnTo>
                  <a:lnTo>
                    <a:pt x="252" y="152"/>
                  </a:lnTo>
                  <a:lnTo>
                    <a:pt x="255" y="152"/>
                  </a:lnTo>
                  <a:lnTo>
                    <a:pt x="252" y="152"/>
                  </a:lnTo>
                  <a:lnTo>
                    <a:pt x="255" y="152"/>
                  </a:lnTo>
                  <a:lnTo>
                    <a:pt x="252" y="152"/>
                  </a:lnTo>
                  <a:lnTo>
                    <a:pt x="252" y="155"/>
                  </a:lnTo>
                  <a:lnTo>
                    <a:pt x="252" y="152"/>
                  </a:lnTo>
                  <a:lnTo>
                    <a:pt x="252" y="155"/>
                  </a:lnTo>
                  <a:lnTo>
                    <a:pt x="249" y="155"/>
                  </a:lnTo>
                  <a:lnTo>
                    <a:pt x="249" y="158"/>
                  </a:lnTo>
                  <a:lnTo>
                    <a:pt x="252" y="158"/>
                  </a:lnTo>
                  <a:lnTo>
                    <a:pt x="249" y="158"/>
                  </a:lnTo>
                  <a:lnTo>
                    <a:pt x="246" y="158"/>
                  </a:lnTo>
                  <a:lnTo>
                    <a:pt x="249" y="158"/>
                  </a:lnTo>
                  <a:lnTo>
                    <a:pt x="246" y="158"/>
                  </a:lnTo>
                  <a:lnTo>
                    <a:pt x="243" y="158"/>
                  </a:lnTo>
                  <a:lnTo>
                    <a:pt x="243" y="155"/>
                  </a:lnTo>
                  <a:lnTo>
                    <a:pt x="240" y="155"/>
                  </a:lnTo>
                  <a:lnTo>
                    <a:pt x="240" y="158"/>
                  </a:lnTo>
                  <a:lnTo>
                    <a:pt x="237" y="158"/>
                  </a:lnTo>
                  <a:lnTo>
                    <a:pt x="237" y="155"/>
                  </a:lnTo>
                  <a:lnTo>
                    <a:pt x="234" y="155"/>
                  </a:lnTo>
                  <a:lnTo>
                    <a:pt x="231" y="155"/>
                  </a:lnTo>
                  <a:lnTo>
                    <a:pt x="228" y="155"/>
                  </a:lnTo>
                  <a:lnTo>
                    <a:pt x="228" y="158"/>
                  </a:lnTo>
                  <a:lnTo>
                    <a:pt x="226" y="158"/>
                  </a:lnTo>
                  <a:lnTo>
                    <a:pt x="223" y="158"/>
                  </a:lnTo>
                  <a:lnTo>
                    <a:pt x="220" y="158"/>
                  </a:lnTo>
                  <a:lnTo>
                    <a:pt x="220" y="161"/>
                  </a:lnTo>
                  <a:lnTo>
                    <a:pt x="217" y="161"/>
                  </a:lnTo>
                  <a:lnTo>
                    <a:pt x="217" y="164"/>
                  </a:lnTo>
                  <a:lnTo>
                    <a:pt x="220" y="164"/>
                  </a:lnTo>
                  <a:lnTo>
                    <a:pt x="217" y="164"/>
                  </a:lnTo>
                  <a:lnTo>
                    <a:pt x="214" y="164"/>
                  </a:lnTo>
                  <a:lnTo>
                    <a:pt x="217" y="164"/>
                  </a:lnTo>
                  <a:lnTo>
                    <a:pt x="217" y="167"/>
                  </a:lnTo>
                  <a:lnTo>
                    <a:pt x="214" y="167"/>
                  </a:lnTo>
                  <a:lnTo>
                    <a:pt x="211" y="167"/>
                  </a:lnTo>
                  <a:lnTo>
                    <a:pt x="208" y="167"/>
                  </a:lnTo>
                  <a:lnTo>
                    <a:pt x="205" y="167"/>
                  </a:lnTo>
                  <a:lnTo>
                    <a:pt x="205" y="170"/>
                  </a:lnTo>
                  <a:lnTo>
                    <a:pt x="202" y="170"/>
                  </a:lnTo>
                  <a:lnTo>
                    <a:pt x="199" y="170"/>
                  </a:lnTo>
                  <a:lnTo>
                    <a:pt x="199" y="173"/>
                  </a:lnTo>
                  <a:lnTo>
                    <a:pt x="196" y="173"/>
                  </a:lnTo>
                  <a:lnTo>
                    <a:pt x="196" y="176"/>
                  </a:lnTo>
                  <a:lnTo>
                    <a:pt x="196" y="179"/>
                  </a:lnTo>
                  <a:lnTo>
                    <a:pt x="193" y="179"/>
                  </a:lnTo>
                  <a:lnTo>
                    <a:pt x="193" y="182"/>
                  </a:lnTo>
                  <a:lnTo>
                    <a:pt x="193" y="185"/>
                  </a:lnTo>
                  <a:lnTo>
                    <a:pt x="190" y="185"/>
                  </a:lnTo>
                  <a:lnTo>
                    <a:pt x="190" y="188"/>
                  </a:lnTo>
                  <a:lnTo>
                    <a:pt x="187" y="188"/>
                  </a:lnTo>
                  <a:lnTo>
                    <a:pt x="187" y="191"/>
                  </a:lnTo>
                  <a:lnTo>
                    <a:pt x="187" y="193"/>
                  </a:lnTo>
                  <a:lnTo>
                    <a:pt x="187" y="196"/>
                  </a:lnTo>
                  <a:lnTo>
                    <a:pt x="184" y="196"/>
                  </a:lnTo>
                  <a:lnTo>
                    <a:pt x="184" y="199"/>
                  </a:lnTo>
                  <a:lnTo>
                    <a:pt x="182" y="199"/>
                  </a:lnTo>
                  <a:lnTo>
                    <a:pt x="182" y="202"/>
                  </a:lnTo>
                  <a:lnTo>
                    <a:pt x="182" y="205"/>
                  </a:lnTo>
                  <a:lnTo>
                    <a:pt x="179" y="205"/>
                  </a:lnTo>
                  <a:lnTo>
                    <a:pt x="182" y="205"/>
                  </a:lnTo>
                  <a:lnTo>
                    <a:pt x="179" y="205"/>
                  </a:lnTo>
                  <a:lnTo>
                    <a:pt x="179" y="208"/>
                  </a:lnTo>
                  <a:lnTo>
                    <a:pt x="173" y="208"/>
                  </a:lnTo>
                  <a:lnTo>
                    <a:pt x="170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9" y="211"/>
                  </a:lnTo>
                  <a:lnTo>
                    <a:pt x="143" y="211"/>
                  </a:lnTo>
                  <a:lnTo>
                    <a:pt x="140" y="211"/>
                  </a:lnTo>
                  <a:lnTo>
                    <a:pt x="138" y="211"/>
                  </a:lnTo>
                  <a:lnTo>
                    <a:pt x="132" y="211"/>
                  </a:lnTo>
                  <a:lnTo>
                    <a:pt x="129" y="211"/>
                  </a:lnTo>
                  <a:lnTo>
                    <a:pt x="126" y="211"/>
                  </a:lnTo>
                  <a:lnTo>
                    <a:pt x="123" y="211"/>
                  </a:lnTo>
                  <a:lnTo>
                    <a:pt x="117" y="211"/>
                  </a:lnTo>
                  <a:lnTo>
                    <a:pt x="114" y="211"/>
                  </a:lnTo>
                  <a:lnTo>
                    <a:pt x="111" y="211"/>
                  </a:lnTo>
                  <a:lnTo>
                    <a:pt x="108" y="211"/>
                  </a:lnTo>
                  <a:lnTo>
                    <a:pt x="105" y="211"/>
                  </a:lnTo>
                  <a:lnTo>
                    <a:pt x="102" y="211"/>
                  </a:lnTo>
                  <a:lnTo>
                    <a:pt x="99" y="211"/>
                  </a:lnTo>
                  <a:lnTo>
                    <a:pt x="96" y="211"/>
                  </a:lnTo>
                  <a:lnTo>
                    <a:pt x="91" y="211"/>
                  </a:lnTo>
                  <a:lnTo>
                    <a:pt x="88" y="211"/>
                  </a:lnTo>
                  <a:lnTo>
                    <a:pt x="85" y="211"/>
                  </a:lnTo>
                  <a:lnTo>
                    <a:pt x="82" y="211"/>
                  </a:lnTo>
                  <a:lnTo>
                    <a:pt x="76" y="211"/>
                  </a:lnTo>
                  <a:lnTo>
                    <a:pt x="73" y="211"/>
                  </a:lnTo>
                  <a:lnTo>
                    <a:pt x="70" y="214"/>
                  </a:lnTo>
                  <a:lnTo>
                    <a:pt x="67" y="214"/>
                  </a:lnTo>
                  <a:lnTo>
                    <a:pt x="64" y="214"/>
                  </a:lnTo>
                  <a:lnTo>
                    <a:pt x="61" y="214"/>
                  </a:lnTo>
                  <a:lnTo>
                    <a:pt x="58" y="214"/>
                  </a:lnTo>
                  <a:lnTo>
                    <a:pt x="55" y="214"/>
                  </a:lnTo>
                  <a:lnTo>
                    <a:pt x="52" y="214"/>
                  </a:lnTo>
                  <a:lnTo>
                    <a:pt x="50" y="214"/>
                  </a:lnTo>
                  <a:lnTo>
                    <a:pt x="47" y="214"/>
                  </a:lnTo>
                  <a:lnTo>
                    <a:pt x="44" y="214"/>
                  </a:lnTo>
                  <a:lnTo>
                    <a:pt x="38" y="214"/>
                  </a:lnTo>
                  <a:lnTo>
                    <a:pt x="35" y="214"/>
                  </a:lnTo>
                  <a:lnTo>
                    <a:pt x="32" y="214"/>
                  </a:lnTo>
                  <a:lnTo>
                    <a:pt x="32" y="211"/>
                  </a:lnTo>
                  <a:lnTo>
                    <a:pt x="32" y="208"/>
                  </a:lnTo>
                  <a:lnTo>
                    <a:pt x="29" y="208"/>
                  </a:lnTo>
                  <a:lnTo>
                    <a:pt x="26" y="208"/>
                  </a:lnTo>
                  <a:lnTo>
                    <a:pt x="26" y="205"/>
                  </a:lnTo>
                  <a:lnTo>
                    <a:pt x="26" y="202"/>
                  </a:lnTo>
                  <a:lnTo>
                    <a:pt x="26" y="199"/>
                  </a:lnTo>
                  <a:lnTo>
                    <a:pt x="26" y="196"/>
                  </a:lnTo>
                  <a:lnTo>
                    <a:pt x="26" y="193"/>
                  </a:lnTo>
                  <a:lnTo>
                    <a:pt x="26" y="191"/>
                  </a:lnTo>
                  <a:lnTo>
                    <a:pt x="29" y="191"/>
                  </a:lnTo>
                  <a:lnTo>
                    <a:pt x="32" y="191"/>
                  </a:lnTo>
                  <a:lnTo>
                    <a:pt x="35" y="191"/>
                  </a:lnTo>
                  <a:lnTo>
                    <a:pt x="35" y="188"/>
                  </a:lnTo>
                  <a:lnTo>
                    <a:pt x="35" y="185"/>
                  </a:lnTo>
                  <a:lnTo>
                    <a:pt x="32" y="185"/>
                  </a:lnTo>
                  <a:lnTo>
                    <a:pt x="35" y="185"/>
                  </a:lnTo>
                  <a:lnTo>
                    <a:pt x="35" y="182"/>
                  </a:lnTo>
                  <a:lnTo>
                    <a:pt x="38" y="182"/>
                  </a:lnTo>
                  <a:lnTo>
                    <a:pt x="38" y="185"/>
                  </a:lnTo>
                  <a:lnTo>
                    <a:pt x="38" y="182"/>
                  </a:lnTo>
                  <a:lnTo>
                    <a:pt x="38" y="179"/>
                  </a:lnTo>
                  <a:lnTo>
                    <a:pt x="41" y="179"/>
                  </a:lnTo>
                  <a:lnTo>
                    <a:pt x="41" y="176"/>
                  </a:lnTo>
                  <a:lnTo>
                    <a:pt x="41" y="173"/>
                  </a:lnTo>
                  <a:lnTo>
                    <a:pt x="38" y="173"/>
                  </a:lnTo>
                  <a:lnTo>
                    <a:pt x="38" y="170"/>
                  </a:lnTo>
                  <a:lnTo>
                    <a:pt x="35" y="170"/>
                  </a:lnTo>
                  <a:lnTo>
                    <a:pt x="35" y="167"/>
                  </a:lnTo>
                  <a:lnTo>
                    <a:pt x="32" y="167"/>
                  </a:lnTo>
                  <a:lnTo>
                    <a:pt x="32" y="164"/>
                  </a:lnTo>
                  <a:lnTo>
                    <a:pt x="32" y="161"/>
                  </a:lnTo>
                  <a:lnTo>
                    <a:pt x="29" y="161"/>
                  </a:lnTo>
                  <a:lnTo>
                    <a:pt x="26" y="161"/>
                  </a:lnTo>
                  <a:lnTo>
                    <a:pt x="23" y="161"/>
                  </a:lnTo>
                  <a:lnTo>
                    <a:pt x="23" y="158"/>
                  </a:lnTo>
                  <a:lnTo>
                    <a:pt x="23" y="161"/>
                  </a:lnTo>
                  <a:lnTo>
                    <a:pt x="23" y="158"/>
                  </a:lnTo>
                  <a:lnTo>
                    <a:pt x="20" y="158"/>
                  </a:lnTo>
                  <a:lnTo>
                    <a:pt x="20" y="161"/>
                  </a:lnTo>
                  <a:lnTo>
                    <a:pt x="17" y="161"/>
                  </a:lnTo>
                  <a:lnTo>
                    <a:pt x="17" y="158"/>
                  </a:lnTo>
                  <a:lnTo>
                    <a:pt x="17" y="161"/>
                  </a:lnTo>
                  <a:lnTo>
                    <a:pt x="14" y="161"/>
                  </a:lnTo>
                  <a:lnTo>
                    <a:pt x="14" y="158"/>
                  </a:lnTo>
                  <a:lnTo>
                    <a:pt x="11" y="158"/>
                  </a:lnTo>
                  <a:lnTo>
                    <a:pt x="14" y="158"/>
                  </a:lnTo>
                  <a:lnTo>
                    <a:pt x="14" y="155"/>
                  </a:lnTo>
                  <a:lnTo>
                    <a:pt x="11" y="155"/>
                  </a:lnTo>
                  <a:lnTo>
                    <a:pt x="14" y="155"/>
                  </a:lnTo>
                  <a:lnTo>
                    <a:pt x="14" y="152"/>
                  </a:lnTo>
                  <a:lnTo>
                    <a:pt x="11" y="152"/>
                  </a:lnTo>
                  <a:lnTo>
                    <a:pt x="14" y="152"/>
                  </a:lnTo>
                  <a:lnTo>
                    <a:pt x="17" y="152"/>
                  </a:lnTo>
                  <a:lnTo>
                    <a:pt x="20" y="152"/>
                  </a:lnTo>
                  <a:lnTo>
                    <a:pt x="20" y="149"/>
                  </a:lnTo>
                  <a:lnTo>
                    <a:pt x="23" y="149"/>
                  </a:lnTo>
                  <a:lnTo>
                    <a:pt x="23" y="152"/>
                  </a:lnTo>
                  <a:lnTo>
                    <a:pt x="26" y="152"/>
                  </a:lnTo>
                  <a:lnTo>
                    <a:pt x="29" y="152"/>
                  </a:lnTo>
                  <a:lnTo>
                    <a:pt x="29" y="149"/>
                  </a:lnTo>
                  <a:lnTo>
                    <a:pt x="32" y="149"/>
                  </a:lnTo>
                  <a:lnTo>
                    <a:pt x="35" y="149"/>
                  </a:lnTo>
                  <a:lnTo>
                    <a:pt x="35" y="152"/>
                  </a:lnTo>
                  <a:lnTo>
                    <a:pt x="38" y="152"/>
                  </a:lnTo>
                  <a:lnTo>
                    <a:pt x="41" y="152"/>
                  </a:lnTo>
                  <a:lnTo>
                    <a:pt x="41" y="149"/>
                  </a:lnTo>
                  <a:lnTo>
                    <a:pt x="44" y="149"/>
                  </a:lnTo>
                  <a:lnTo>
                    <a:pt x="44" y="147"/>
                  </a:lnTo>
                  <a:lnTo>
                    <a:pt x="44" y="144"/>
                  </a:lnTo>
                  <a:lnTo>
                    <a:pt x="41" y="144"/>
                  </a:lnTo>
                  <a:lnTo>
                    <a:pt x="44" y="144"/>
                  </a:lnTo>
                  <a:lnTo>
                    <a:pt x="44" y="141"/>
                  </a:lnTo>
                  <a:lnTo>
                    <a:pt x="47" y="141"/>
                  </a:lnTo>
                  <a:lnTo>
                    <a:pt x="47" y="138"/>
                  </a:lnTo>
                  <a:lnTo>
                    <a:pt x="47" y="135"/>
                  </a:lnTo>
                  <a:lnTo>
                    <a:pt x="44" y="135"/>
                  </a:lnTo>
                  <a:lnTo>
                    <a:pt x="44" y="132"/>
                  </a:lnTo>
                  <a:lnTo>
                    <a:pt x="41" y="132"/>
                  </a:lnTo>
                  <a:lnTo>
                    <a:pt x="38" y="132"/>
                  </a:lnTo>
                  <a:lnTo>
                    <a:pt x="35" y="132"/>
                  </a:lnTo>
                  <a:lnTo>
                    <a:pt x="32" y="132"/>
                  </a:lnTo>
                  <a:lnTo>
                    <a:pt x="29" y="132"/>
                  </a:lnTo>
                  <a:lnTo>
                    <a:pt x="26" y="132"/>
                  </a:lnTo>
                  <a:lnTo>
                    <a:pt x="23" y="132"/>
                  </a:lnTo>
                  <a:lnTo>
                    <a:pt x="20" y="132"/>
                  </a:lnTo>
                  <a:lnTo>
                    <a:pt x="20" y="135"/>
                  </a:lnTo>
                  <a:lnTo>
                    <a:pt x="20" y="132"/>
                  </a:lnTo>
                  <a:lnTo>
                    <a:pt x="17" y="132"/>
                  </a:lnTo>
                  <a:lnTo>
                    <a:pt x="17" y="129"/>
                  </a:lnTo>
                  <a:lnTo>
                    <a:pt x="20" y="129"/>
                  </a:lnTo>
                  <a:lnTo>
                    <a:pt x="20" y="126"/>
                  </a:lnTo>
                  <a:lnTo>
                    <a:pt x="17" y="126"/>
                  </a:lnTo>
                  <a:lnTo>
                    <a:pt x="20" y="126"/>
                  </a:lnTo>
                  <a:lnTo>
                    <a:pt x="20" y="123"/>
                  </a:lnTo>
                  <a:lnTo>
                    <a:pt x="20" y="120"/>
                  </a:lnTo>
                  <a:lnTo>
                    <a:pt x="17" y="120"/>
                  </a:lnTo>
                  <a:lnTo>
                    <a:pt x="17" y="117"/>
                  </a:lnTo>
                  <a:lnTo>
                    <a:pt x="20" y="117"/>
                  </a:lnTo>
                  <a:lnTo>
                    <a:pt x="20" y="114"/>
                  </a:lnTo>
                  <a:lnTo>
                    <a:pt x="23" y="114"/>
                  </a:lnTo>
                  <a:lnTo>
                    <a:pt x="23" y="111"/>
                  </a:lnTo>
                  <a:lnTo>
                    <a:pt x="23" y="108"/>
                  </a:lnTo>
                  <a:lnTo>
                    <a:pt x="23" y="105"/>
                  </a:lnTo>
                  <a:lnTo>
                    <a:pt x="20" y="105"/>
                  </a:lnTo>
                  <a:lnTo>
                    <a:pt x="20" y="103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23" y="97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3" y="94"/>
                  </a:lnTo>
                  <a:lnTo>
                    <a:pt x="26" y="94"/>
                  </a:lnTo>
                  <a:lnTo>
                    <a:pt x="26" y="91"/>
                  </a:lnTo>
                  <a:lnTo>
                    <a:pt x="23" y="91"/>
                  </a:lnTo>
                  <a:lnTo>
                    <a:pt x="20" y="91"/>
                  </a:lnTo>
                  <a:lnTo>
                    <a:pt x="17" y="91"/>
                  </a:lnTo>
                  <a:lnTo>
                    <a:pt x="17" y="88"/>
                  </a:lnTo>
                  <a:lnTo>
                    <a:pt x="14" y="88"/>
                  </a:lnTo>
                  <a:lnTo>
                    <a:pt x="14" y="85"/>
                  </a:lnTo>
                  <a:lnTo>
                    <a:pt x="11" y="85"/>
                  </a:lnTo>
                  <a:lnTo>
                    <a:pt x="11" y="82"/>
                  </a:lnTo>
                  <a:lnTo>
                    <a:pt x="11" y="79"/>
                  </a:lnTo>
                  <a:lnTo>
                    <a:pt x="11" y="76"/>
                  </a:lnTo>
                  <a:lnTo>
                    <a:pt x="14" y="76"/>
                  </a:lnTo>
                  <a:lnTo>
                    <a:pt x="17" y="76"/>
                  </a:lnTo>
                  <a:lnTo>
                    <a:pt x="17" y="73"/>
                  </a:lnTo>
                  <a:lnTo>
                    <a:pt x="17" y="70"/>
                  </a:lnTo>
                  <a:lnTo>
                    <a:pt x="17" y="67"/>
                  </a:lnTo>
                  <a:lnTo>
                    <a:pt x="14" y="67"/>
                  </a:lnTo>
                  <a:lnTo>
                    <a:pt x="11" y="67"/>
                  </a:lnTo>
                  <a:lnTo>
                    <a:pt x="8" y="67"/>
                  </a:lnTo>
                  <a:lnTo>
                    <a:pt x="6" y="67"/>
                  </a:lnTo>
                  <a:lnTo>
                    <a:pt x="6" y="64"/>
                  </a:lnTo>
                  <a:lnTo>
                    <a:pt x="3" y="64"/>
                  </a:lnTo>
                  <a:lnTo>
                    <a:pt x="3" y="61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3" y="53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3" y="44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6" y="35"/>
                  </a:lnTo>
                  <a:lnTo>
                    <a:pt x="6" y="32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3" y="20"/>
                  </a:lnTo>
                  <a:lnTo>
                    <a:pt x="3" y="17"/>
                  </a:lnTo>
                  <a:lnTo>
                    <a:pt x="3" y="15"/>
                  </a:lnTo>
                  <a:lnTo>
                    <a:pt x="6" y="15"/>
                  </a:lnTo>
                  <a:lnTo>
                    <a:pt x="6" y="17"/>
                  </a:lnTo>
                  <a:lnTo>
                    <a:pt x="8" y="17"/>
                  </a:lnTo>
                  <a:lnTo>
                    <a:pt x="8" y="15"/>
                  </a:lnTo>
                  <a:lnTo>
                    <a:pt x="11" y="15"/>
                  </a:lnTo>
                  <a:lnTo>
                    <a:pt x="11" y="17"/>
                  </a:lnTo>
                  <a:lnTo>
                    <a:pt x="11" y="15"/>
                  </a:lnTo>
                  <a:lnTo>
                    <a:pt x="14" y="15"/>
                  </a:lnTo>
                  <a:lnTo>
                    <a:pt x="14" y="12"/>
                  </a:lnTo>
                  <a:lnTo>
                    <a:pt x="14" y="9"/>
                  </a:lnTo>
                  <a:lnTo>
                    <a:pt x="11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Freeform 26"/>
            <p:cNvSpPr>
              <a:spLocks/>
            </p:cNvSpPr>
            <p:nvPr/>
          </p:nvSpPr>
          <p:spPr bwMode="auto">
            <a:xfrm>
              <a:off x="-295690" y="4091034"/>
              <a:ext cx="579152" cy="588427"/>
            </a:xfrm>
            <a:custGeom>
              <a:avLst/>
              <a:gdLst>
                <a:gd name="T0" fmla="*/ 2147483647 w 267"/>
                <a:gd name="T1" fmla="*/ 2147483647 h 334"/>
                <a:gd name="T2" fmla="*/ 2147483647 w 267"/>
                <a:gd name="T3" fmla="*/ 2147483647 h 334"/>
                <a:gd name="T4" fmla="*/ 2147483647 w 267"/>
                <a:gd name="T5" fmla="*/ 2147483647 h 334"/>
                <a:gd name="T6" fmla="*/ 2147483647 w 267"/>
                <a:gd name="T7" fmla="*/ 0 h 334"/>
                <a:gd name="T8" fmla="*/ 2147483647 w 267"/>
                <a:gd name="T9" fmla="*/ 2147483647 h 334"/>
                <a:gd name="T10" fmla="*/ 2147483647 w 267"/>
                <a:gd name="T11" fmla="*/ 2147483647 h 334"/>
                <a:gd name="T12" fmla="*/ 2147483647 w 267"/>
                <a:gd name="T13" fmla="*/ 2147483647 h 334"/>
                <a:gd name="T14" fmla="*/ 2147483647 w 267"/>
                <a:gd name="T15" fmla="*/ 2147483647 h 334"/>
                <a:gd name="T16" fmla="*/ 2147483647 w 267"/>
                <a:gd name="T17" fmla="*/ 2147483647 h 334"/>
                <a:gd name="T18" fmla="*/ 2147483647 w 267"/>
                <a:gd name="T19" fmla="*/ 2147483647 h 334"/>
                <a:gd name="T20" fmla="*/ 2147483647 w 267"/>
                <a:gd name="T21" fmla="*/ 2147483647 h 334"/>
                <a:gd name="T22" fmla="*/ 2147483647 w 267"/>
                <a:gd name="T23" fmla="*/ 2147483647 h 334"/>
                <a:gd name="T24" fmla="*/ 2147483647 w 267"/>
                <a:gd name="T25" fmla="*/ 2147483647 h 334"/>
                <a:gd name="T26" fmla="*/ 2147483647 w 267"/>
                <a:gd name="T27" fmla="*/ 2147483647 h 334"/>
                <a:gd name="T28" fmla="*/ 2147483647 w 267"/>
                <a:gd name="T29" fmla="*/ 2147483647 h 334"/>
                <a:gd name="T30" fmla="*/ 2147483647 w 267"/>
                <a:gd name="T31" fmla="*/ 2147483647 h 334"/>
                <a:gd name="T32" fmla="*/ 2147483647 w 267"/>
                <a:gd name="T33" fmla="*/ 2147483647 h 334"/>
                <a:gd name="T34" fmla="*/ 2147483647 w 267"/>
                <a:gd name="T35" fmla="*/ 2147483647 h 334"/>
                <a:gd name="T36" fmla="*/ 2147483647 w 267"/>
                <a:gd name="T37" fmla="*/ 2147483647 h 334"/>
                <a:gd name="T38" fmla="*/ 2147483647 w 267"/>
                <a:gd name="T39" fmla="*/ 2147483647 h 334"/>
                <a:gd name="T40" fmla="*/ 2147483647 w 267"/>
                <a:gd name="T41" fmla="*/ 2147483647 h 334"/>
                <a:gd name="T42" fmla="*/ 2147483647 w 267"/>
                <a:gd name="T43" fmla="*/ 2147483647 h 334"/>
                <a:gd name="T44" fmla="*/ 2147483647 w 267"/>
                <a:gd name="T45" fmla="*/ 2147483647 h 334"/>
                <a:gd name="T46" fmla="*/ 2147483647 w 267"/>
                <a:gd name="T47" fmla="*/ 2147483647 h 334"/>
                <a:gd name="T48" fmla="*/ 2147483647 w 267"/>
                <a:gd name="T49" fmla="*/ 2147483647 h 334"/>
                <a:gd name="T50" fmla="*/ 2147483647 w 267"/>
                <a:gd name="T51" fmla="*/ 2147483647 h 334"/>
                <a:gd name="T52" fmla="*/ 2147483647 w 267"/>
                <a:gd name="T53" fmla="*/ 2147483647 h 334"/>
                <a:gd name="T54" fmla="*/ 2147483647 w 267"/>
                <a:gd name="T55" fmla="*/ 2147483647 h 334"/>
                <a:gd name="T56" fmla="*/ 2147483647 w 267"/>
                <a:gd name="T57" fmla="*/ 2147483647 h 334"/>
                <a:gd name="T58" fmla="*/ 2147483647 w 267"/>
                <a:gd name="T59" fmla="*/ 2147483647 h 334"/>
                <a:gd name="T60" fmla="*/ 2147483647 w 267"/>
                <a:gd name="T61" fmla="*/ 2147483647 h 334"/>
                <a:gd name="T62" fmla="*/ 2147483647 w 267"/>
                <a:gd name="T63" fmla="*/ 2147483647 h 334"/>
                <a:gd name="T64" fmla="*/ 2147483647 w 267"/>
                <a:gd name="T65" fmla="*/ 2147483647 h 334"/>
                <a:gd name="T66" fmla="*/ 2147483647 w 267"/>
                <a:gd name="T67" fmla="*/ 2147483647 h 334"/>
                <a:gd name="T68" fmla="*/ 2147483647 w 267"/>
                <a:gd name="T69" fmla="*/ 2147483647 h 334"/>
                <a:gd name="T70" fmla="*/ 2147483647 w 267"/>
                <a:gd name="T71" fmla="*/ 2147483647 h 334"/>
                <a:gd name="T72" fmla="*/ 2147483647 w 267"/>
                <a:gd name="T73" fmla="*/ 2147483647 h 334"/>
                <a:gd name="T74" fmla="*/ 2147483647 w 267"/>
                <a:gd name="T75" fmla="*/ 2147483647 h 334"/>
                <a:gd name="T76" fmla="*/ 2147483647 w 267"/>
                <a:gd name="T77" fmla="*/ 2147483647 h 334"/>
                <a:gd name="T78" fmla="*/ 2147483647 w 267"/>
                <a:gd name="T79" fmla="*/ 2147483647 h 334"/>
                <a:gd name="T80" fmla="*/ 2147483647 w 267"/>
                <a:gd name="T81" fmla="*/ 2147483647 h 334"/>
                <a:gd name="T82" fmla="*/ 2147483647 w 267"/>
                <a:gd name="T83" fmla="*/ 2147483647 h 334"/>
                <a:gd name="T84" fmla="*/ 2147483647 w 267"/>
                <a:gd name="T85" fmla="*/ 2147483647 h 334"/>
                <a:gd name="T86" fmla="*/ 2147483647 w 267"/>
                <a:gd name="T87" fmla="*/ 2147483647 h 334"/>
                <a:gd name="T88" fmla="*/ 2147483647 w 267"/>
                <a:gd name="T89" fmla="*/ 2147483647 h 334"/>
                <a:gd name="T90" fmla="*/ 2147483647 w 267"/>
                <a:gd name="T91" fmla="*/ 2147483647 h 334"/>
                <a:gd name="T92" fmla="*/ 2147483647 w 267"/>
                <a:gd name="T93" fmla="*/ 2147483647 h 334"/>
                <a:gd name="T94" fmla="*/ 2147483647 w 267"/>
                <a:gd name="T95" fmla="*/ 2147483647 h 334"/>
                <a:gd name="T96" fmla="*/ 0 w 267"/>
                <a:gd name="T97" fmla="*/ 2147483647 h 334"/>
                <a:gd name="T98" fmla="*/ 2147483647 w 267"/>
                <a:gd name="T99" fmla="*/ 2147483647 h 334"/>
                <a:gd name="T100" fmla="*/ 2147483647 w 267"/>
                <a:gd name="T101" fmla="*/ 2147483647 h 334"/>
                <a:gd name="T102" fmla="*/ 2147483647 w 267"/>
                <a:gd name="T103" fmla="*/ 2147483647 h 334"/>
                <a:gd name="T104" fmla="*/ 2147483647 w 267"/>
                <a:gd name="T105" fmla="*/ 2147483647 h 334"/>
                <a:gd name="T106" fmla="*/ 2147483647 w 267"/>
                <a:gd name="T107" fmla="*/ 2147483647 h 334"/>
                <a:gd name="T108" fmla="*/ 2147483647 w 267"/>
                <a:gd name="T109" fmla="*/ 2147483647 h 334"/>
                <a:gd name="T110" fmla="*/ 2147483647 w 267"/>
                <a:gd name="T111" fmla="*/ 2147483647 h 334"/>
                <a:gd name="T112" fmla="*/ 2147483647 w 267"/>
                <a:gd name="T113" fmla="*/ 2147483647 h 334"/>
                <a:gd name="T114" fmla="*/ 2147483647 w 267"/>
                <a:gd name="T115" fmla="*/ 2147483647 h 334"/>
                <a:gd name="T116" fmla="*/ 2147483647 w 267"/>
                <a:gd name="T117" fmla="*/ 2147483647 h 334"/>
                <a:gd name="T118" fmla="*/ 2147483647 w 267"/>
                <a:gd name="T119" fmla="*/ 2147483647 h 334"/>
                <a:gd name="T120" fmla="*/ 2147483647 w 267"/>
                <a:gd name="T121" fmla="*/ 2147483647 h 33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67"/>
                <a:gd name="T184" fmla="*/ 0 h 334"/>
                <a:gd name="T185" fmla="*/ 267 w 267"/>
                <a:gd name="T186" fmla="*/ 334 h 33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67" h="334">
                  <a:moveTo>
                    <a:pt x="53" y="6"/>
                  </a:moveTo>
                  <a:lnTo>
                    <a:pt x="56" y="6"/>
                  </a:lnTo>
                  <a:lnTo>
                    <a:pt x="59" y="6"/>
                  </a:lnTo>
                  <a:lnTo>
                    <a:pt x="65" y="6"/>
                  </a:lnTo>
                  <a:lnTo>
                    <a:pt x="68" y="6"/>
                  </a:lnTo>
                  <a:lnTo>
                    <a:pt x="71" y="6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91" y="6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7" y="3"/>
                  </a:lnTo>
                  <a:lnTo>
                    <a:pt x="120" y="3"/>
                  </a:lnTo>
                  <a:lnTo>
                    <a:pt x="123" y="3"/>
                  </a:lnTo>
                  <a:lnTo>
                    <a:pt x="126" y="3"/>
                  </a:lnTo>
                  <a:lnTo>
                    <a:pt x="129" y="3"/>
                  </a:lnTo>
                  <a:lnTo>
                    <a:pt x="132" y="3"/>
                  </a:lnTo>
                  <a:lnTo>
                    <a:pt x="135" y="3"/>
                  </a:lnTo>
                  <a:lnTo>
                    <a:pt x="138" y="3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50" y="3"/>
                  </a:lnTo>
                  <a:lnTo>
                    <a:pt x="153" y="3"/>
                  </a:lnTo>
                  <a:lnTo>
                    <a:pt x="159" y="3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70" y="3"/>
                  </a:lnTo>
                  <a:lnTo>
                    <a:pt x="170" y="0"/>
                  </a:lnTo>
                  <a:lnTo>
                    <a:pt x="173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88" y="0"/>
                  </a:lnTo>
                  <a:lnTo>
                    <a:pt x="191" y="0"/>
                  </a:lnTo>
                  <a:lnTo>
                    <a:pt x="194" y="0"/>
                  </a:lnTo>
                  <a:lnTo>
                    <a:pt x="200" y="0"/>
                  </a:lnTo>
                  <a:lnTo>
                    <a:pt x="200" y="3"/>
                  </a:lnTo>
                  <a:lnTo>
                    <a:pt x="200" y="6"/>
                  </a:lnTo>
                  <a:lnTo>
                    <a:pt x="197" y="6"/>
                  </a:lnTo>
                  <a:lnTo>
                    <a:pt x="200" y="9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200" y="12"/>
                  </a:lnTo>
                  <a:lnTo>
                    <a:pt x="200" y="15"/>
                  </a:lnTo>
                  <a:lnTo>
                    <a:pt x="200" y="18"/>
                  </a:lnTo>
                  <a:lnTo>
                    <a:pt x="200" y="21"/>
                  </a:lnTo>
                  <a:lnTo>
                    <a:pt x="203" y="21"/>
                  </a:lnTo>
                  <a:lnTo>
                    <a:pt x="203" y="24"/>
                  </a:lnTo>
                  <a:lnTo>
                    <a:pt x="203" y="26"/>
                  </a:lnTo>
                  <a:lnTo>
                    <a:pt x="205" y="26"/>
                  </a:lnTo>
                  <a:lnTo>
                    <a:pt x="205" y="29"/>
                  </a:lnTo>
                  <a:lnTo>
                    <a:pt x="208" y="29"/>
                  </a:lnTo>
                  <a:lnTo>
                    <a:pt x="208" y="32"/>
                  </a:lnTo>
                  <a:lnTo>
                    <a:pt x="211" y="32"/>
                  </a:lnTo>
                  <a:lnTo>
                    <a:pt x="211" y="35"/>
                  </a:lnTo>
                  <a:lnTo>
                    <a:pt x="214" y="35"/>
                  </a:lnTo>
                  <a:lnTo>
                    <a:pt x="217" y="35"/>
                  </a:lnTo>
                  <a:lnTo>
                    <a:pt x="217" y="38"/>
                  </a:lnTo>
                  <a:lnTo>
                    <a:pt x="217" y="35"/>
                  </a:lnTo>
                  <a:lnTo>
                    <a:pt x="217" y="38"/>
                  </a:lnTo>
                  <a:lnTo>
                    <a:pt x="217" y="41"/>
                  </a:lnTo>
                  <a:lnTo>
                    <a:pt x="220" y="41"/>
                  </a:lnTo>
                  <a:lnTo>
                    <a:pt x="220" y="44"/>
                  </a:lnTo>
                  <a:lnTo>
                    <a:pt x="223" y="44"/>
                  </a:lnTo>
                  <a:lnTo>
                    <a:pt x="223" y="47"/>
                  </a:lnTo>
                  <a:lnTo>
                    <a:pt x="226" y="47"/>
                  </a:lnTo>
                  <a:lnTo>
                    <a:pt x="226" y="50"/>
                  </a:lnTo>
                  <a:lnTo>
                    <a:pt x="229" y="50"/>
                  </a:lnTo>
                  <a:lnTo>
                    <a:pt x="229" y="53"/>
                  </a:lnTo>
                  <a:lnTo>
                    <a:pt x="232" y="53"/>
                  </a:lnTo>
                  <a:lnTo>
                    <a:pt x="232" y="56"/>
                  </a:lnTo>
                  <a:lnTo>
                    <a:pt x="232" y="53"/>
                  </a:lnTo>
                  <a:lnTo>
                    <a:pt x="235" y="53"/>
                  </a:lnTo>
                  <a:lnTo>
                    <a:pt x="235" y="56"/>
                  </a:lnTo>
                  <a:lnTo>
                    <a:pt x="238" y="56"/>
                  </a:lnTo>
                  <a:lnTo>
                    <a:pt x="241" y="56"/>
                  </a:lnTo>
                  <a:lnTo>
                    <a:pt x="244" y="56"/>
                  </a:lnTo>
                  <a:lnTo>
                    <a:pt x="247" y="56"/>
                  </a:lnTo>
                  <a:lnTo>
                    <a:pt x="249" y="56"/>
                  </a:lnTo>
                  <a:lnTo>
                    <a:pt x="252" y="56"/>
                  </a:lnTo>
                  <a:lnTo>
                    <a:pt x="255" y="56"/>
                  </a:lnTo>
                  <a:lnTo>
                    <a:pt x="258" y="56"/>
                  </a:lnTo>
                  <a:lnTo>
                    <a:pt x="261" y="56"/>
                  </a:lnTo>
                  <a:lnTo>
                    <a:pt x="261" y="59"/>
                  </a:lnTo>
                  <a:lnTo>
                    <a:pt x="264" y="59"/>
                  </a:lnTo>
                  <a:lnTo>
                    <a:pt x="264" y="62"/>
                  </a:lnTo>
                  <a:lnTo>
                    <a:pt x="267" y="62"/>
                  </a:lnTo>
                  <a:lnTo>
                    <a:pt x="264" y="62"/>
                  </a:lnTo>
                  <a:lnTo>
                    <a:pt x="264" y="65"/>
                  </a:lnTo>
                  <a:lnTo>
                    <a:pt x="267" y="65"/>
                  </a:lnTo>
                  <a:lnTo>
                    <a:pt x="267" y="68"/>
                  </a:lnTo>
                  <a:lnTo>
                    <a:pt x="267" y="70"/>
                  </a:lnTo>
                  <a:lnTo>
                    <a:pt x="267" y="73"/>
                  </a:lnTo>
                  <a:lnTo>
                    <a:pt x="267" y="76"/>
                  </a:lnTo>
                  <a:lnTo>
                    <a:pt x="267" y="79"/>
                  </a:lnTo>
                  <a:lnTo>
                    <a:pt x="267" y="82"/>
                  </a:lnTo>
                  <a:lnTo>
                    <a:pt x="264" y="82"/>
                  </a:lnTo>
                  <a:lnTo>
                    <a:pt x="264" y="85"/>
                  </a:lnTo>
                  <a:lnTo>
                    <a:pt x="264" y="88"/>
                  </a:lnTo>
                  <a:lnTo>
                    <a:pt x="261" y="91"/>
                  </a:lnTo>
                  <a:lnTo>
                    <a:pt x="261" y="94"/>
                  </a:lnTo>
                  <a:lnTo>
                    <a:pt x="261" y="97"/>
                  </a:lnTo>
                  <a:lnTo>
                    <a:pt x="261" y="100"/>
                  </a:lnTo>
                  <a:lnTo>
                    <a:pt x="264" y="100"/>
                  </a:lnTo>
                  <a:lnTo>
                    <a:pt x="264" y="103"/>
                  </a:lnTo>
                  <a:lnTo>
                    <a:pt x="261" y="103"/>
                  </a:lnTo>
                  <a:lnTo>
                    <a:pt x="261" y="100"/>
                  </a:lnTo>
                  <a:lnTo>
                    <a:pt x="258" y="100"/>
                  </a:lnTo>
                  <a:lnTo>
                    <a:pt x="258" y="103"/>
                  </a:lnTo>
                  <a:lnTo>
                    <a:pt x="258" y="106"/>
                  </a:lnTo>
                  <a:lnTo>
                    <a:pt x="258" y="109"/>
                  </a:lnTo>
                  <a:lnTo>
                    <a:pt x="261" y="109"/>
                  </a:lnTo>
                  <a:lnTo>
                    <a:pt x="258" y="109"/>
                  </a:lnTo>
                  <a:lnTo>
                    <a:pt x="258" y="112"/>
                  </a:lnTo>
                  <a:lnTo>
                    <a:pt x="258" y="109"/>
                  </a:lnTo>
                  <a:lnTo>
                    <a:pt x="255" y="109"/>
                  </a:lnTo>
                  <a:lnTo>
                    <a:pt x="252" y="109"/>
                  </a:lnTo>
                  <a:lnTo>
                    <a:pt x="252" y="112"/>
                  </a:lnTo>
                  <a:lnTo>
                    <a:pt x="252" y="114"/>
                  </a:lnTo>
                  <a:lnTo>
                    <a:pt x="249" y="114"/>
                  </a:lnTo>
                  <a:lnTo>
                    <a:pt x="249" y="117"/>
                  </a:lnTo>
                  <a:lnTo>
                    <a:pt x="247" y="117"/>
                  </a:lnTo>
                  <a:lnTo>
                    <a:pt x="247" y="120"/>
                  </a:lnTo>
                  <a:lnTo>
                    <a:pt x="244" y="120"/>
                  </a:lnTo>
                  <a:lnTo>
                    <a:pt x="247" y="120"/>
                  </a:lnTo>
                  <a:lnTo>
                    <a:pt x="247" y="123"/>
                  </a:lnTo>
                  <a:lnTo>
                    <a:pt x="244" y="123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38" y="126"/>
                  </a:lnTo>
                  <a:lnTo>
                    <a:pt x="235" y="126"/>
                  </a:lnTo>
                  <a:lnTo>
                    <a:pt x="232" y="126"/>
                  </a:lnTo>
                  <a:lnTo>
                    <a:pt x="232" y="129"/>
                  </a:lnTo>
                  <a:lnTo>
                    <a:pt x="229" y="129"/>
                  </a:lnTo>
                  <a:lnTo>
                    <a:pt x="229" y="132"/>
                  </a:lnTo>
                  <a:lnTo>
                    <a:pt x="229" y="135"/>
                  </a:lnTo>
                  <a:lnTo>
                    <a:pt x="226" y="135"/>
                  </a:lnTo>
                  <a:lnTo>
                    <a:pt x="223" y="135"/>
                  </a:lnTo>
                  <a:lnTo>
                    <a:pt x="223" y="138"/>
                  </a:lnTo>
                  <a:lnTo>
                    <a:pt x="220" y="138"/>
                  </a:lnTo>
                  <a:lnTo>
                    <a:pt x="220" y="141"/>
                  </a:lnTo>
                  <a:lnTo>
                    <a:pt x="217" y="141"/>
                  </a:lnTo>
                  <a:lnTo>
                    <a:pt x="217" y="144"/>
                  </a:lnTo>
                  <a:lnTo>
                    <a:pt x="217" y="147"/>
                  </a:lnTo>
                  <a:lnTo>
                    <a:pt x="214" y="147"/>
                  </a:lnTo>
                  <a:lnTo>
                    <a:pt x="214" y="150"/>
                  </a:lnTo>
                  <a:lnTo>
                    <a:pt x="211" y="150"/>
                  </a:lnTo>
                  <a:lnTo>
                    <a:pt x="208" y="150"/>
                  </a:lnTo>
                  <a:lnTo>
                    <a:pt x="208" y="153"/>
                  </a:lnTo>
                  <a:lnTo>
                    <a:pt x="208" y="156"/>
                  </a:lnTo>
                  <a:lnTo>
                    <a:pt x="205" y="156"/>
                  </a:lnTo>
                  <a:lnTo>
                    <a:pt x="205" y="158"/>
                  </a:lnTo>
                  <a:lnTo>
                    <a:pt x="203" y="158"/>
                  </a:lnTo>
                  <a:lnTo>
                    <a:pt x="203" y="161"/>
                  </a:lnTo>
                  <a:lnTo>
                    <a:pt x="203" y="164"/>
                  </a:lnTo>
                  <a:lnTo>
                    <a:pt x="203" y="167"/>
                  </a:lnTo>
                  <a:lnTo>
                    <a:pt x="200" y="167"/>
                  </a:lnTo>
                  <a:lnTo>
                    <a:pt x="200" y="170"/>
                  </a:lnTo>
                  <a:lnTo>
                    <a:pt x="200" y="173"/>
                  </a:lnTo>
                  <a:lnTo>
                    <a:pt x="197" y="173"/>
                  </a:lnTo>
                  <a:lnTo>
                    <a:pt x="197" y="176"/>
                  </a:lnTo>
                  <a:lnTo>
                    <a:pt x="194" y="176"/>
                  </a:lnTo>
                  <a:lnTo>
                    <a:pt x="197" y="176"/>
                  </a:lnTo>
                  <a:lnTo>
                    <a:pt x="200" y="176"/>
                  </a:lnTo>
                  <a:lnTo>
                    <a:pt x="200" y="173"/>
                  </a:lnTo>
                  <a:lnTo>
                    <a:pt x="200" y="170"/>
                  </a:lnTo>
                  <a:lnTo>
                    <a:pt x="203" y="170"/>
                  </a:lnTo>
                  <a:lnTo>
                    <a:pt x="203" y="173"/>
                  </a:lnTo>
                  <a:lnTo>
                    <a:pt x="203" y="176"/>
                  </a:lnTo>
                  <a:lnTo>
                    <a:pt x="200" y="176"/>
                  </a:lnTo>
                  <a:lnTo>
                    <a:pt x="200" y="179"/>
                  </a:lnTo>
                  <a:lnTo>
                    <a:pt x="200" y="182"/>
                  </a:lnTo>
                  <a:lnTo>
                    <a:pt x="200" y="185"/>
                  </a:lnTo>
                  <a:lnTo>
                    <a:pt x="200" y="188"/>
                  </a:lnTo>
                  <a:lnTo>
                    <a:pt x="200" y="191"/>
                  </a:lnTo>
                  <a:lnTo>
                    <a:pt x="200" y="194"/>
                  </a:lnTo>
                  <a:lnTo>
                    <a:pt x="200" y="197"/>
                  </a:lnTo>
                  <a:lnTo>
                    <a:pt x="200" y="199"/>
                  </a:lnTo>
                  <a:lnTo>
                    <a:pt x="197" y="199"/>
                  </a:lnTo>
                  <a:lnTo>
                    <a:pt x="197" y="202"/>
                  </a:lnTo>
                  <a:lnTo>
                    <a:pt x="197" y="205"/>
                  </a:lnTo>
                  <a:lnTo>
                    <a:pt x="194" y="205"/>
                  </a:lnTo>
                  <a:lnTo>
                    <a:pt x="194" y="208"/>
                  </a:lnTo>
                  <a:lnTo>
                    <a:pt x="191" y="208"/>
                  </a:lnTo>
                  <a:lnTo>
                    <a:pt x="191" y="211"/>
                  </a:lnTo>
                  <a:lnTo>
                    <a:pt x="188" y="211"/>
                  </a:lnTo>
                  <a:lnTo>
                    <a:pt x="188" y="214"/>
                  </a:lnTo>
                  <a:lnTo>
                    <a:pt x="185" y="214"/>
                  </a:lnTo>
                  <a:lnTo>
                    <a:pt x="182" y="214"/>
                  </a:lnTo>
                  <a:lnTo>
                    <a:pt x="179" y="214"/>
                  </a:lnTo>
                  <a:lnTo>
                    <a:pt x="176" y="214"/>
                  </a:lnTo>
                  <a:lnTo>
                    <a:pt x="176" y="211"/>
                  </a:lnTo>
                  <a:lnTo>
                    <a:pt x="176" y="208"/>
                  </a:lnTo>
                  <a:lnTo>
                    <a:pt x="173" y="208"/>
                  </a:lnTo>
                  <a:lnTo>
                    <a:pt x="173" y="205"/>
                  </a:lnTo>
                  <a:lnTo>
                    <a:pt x="170" y="202"/>
                  </a:lnTo>
                  <a:lnTo>
                    <a:pt x="170" y="205"/>
                  </a:lnTo>
                  <a:lnTo>
                    <a:pt x="170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64" y="208"/>
                  </a:lnTo>
                  <a:lnTo>
                    <a:pt x="167" y="208"/>
                  </a:lnTo>
                  <a:lnTo>
                    <a:pt x="170" y="208"/>
                  </a:lnTo>
                  <a:lnTo>
                    <a:pt x="173" y="208"/>
                  </a:lnTo>
                  <a:lnTo>
                    <a:pt x="173" y="211"/>
                  </a:lnTo>
                  <a:lnTo>
                    <a:pt x="173" y="214"/>
                  </a:lnTo>
                  <a:lnTo>
                    <a:pt x="176" y="214"/>
                  </a:lnTo>
                  <a:lnTo>
                    <a:pt x="176" y="217"/>
                  </a:lnTo>
                  <a:lnTo>
                    <a:pt x="179" y="217"/>
                  </a:lnTo>
                  <a:lnTo>
                    <a:pt x="176" y="217"/>
                  </a:lnTo>
                  <a:lnTo>
                    <a:pt x="176" y="220"/>
                  </a:lnTo>
                  <a:lnTo>
                    <a:pt x="173" y="220"/>
                  </a:lnTo>
                  <a:lnTo>
                    <a:pt x="170" y="220"/>
                  </a:lnTo>
                  <a:lnTo>
                    <a:pt x="170" y="223"/>
                  </a:lnTo>
                  <a:lnTo>
                    <a:pt x="167" y="223"/>
                  </a:lnTo>
                  <a:lnTo>
                    <a:pt x="164" y="223"/>
                  </a:lnTo>
                  <a:lnTo>
                    <a:pt x="164" y="226"/>
                  </a:lnTo>
                  <a:lnTo>
                    <a:pt x="161" y="226"/>
                  </a:lnTo>
                  <a:lnTo>
                    <a:pt x="161" y="229"/>
                  </a:lnTo>
                  <a:lnTo>
                    <a:pt x="159" y="229"/>
                  </a:lnTo>
                  <a:lnTo>
                    <a:pt x="159" y="232"/>
                  </a:lnTo>
                  <a:lnTo>
                    <a:pt x="159" y="235"/>
                  </a:lnTo>
                  <a:lnTo>
                    <a:pt x="156" y="235"/>
                  </a:lnTo>
                  <a:lnTo>
                    <a:pt x="156" y="238"/>
                  </a:lnTo>
                  <a:lnTo>
                    <a:pt x="156" y="241"/>
                  </a:lnTo>
                  <a:lnTo>
                    <a:pt x="156" y="243"/>
                  </a:lnTo>
                  <a:lnTo>
                    <a:pt x="153" y="243"/>
                  </a:lnTo>
                  <a:lnTo>
                    <a:pt x="153" y="246"/>
                  </a:lnTo>
                  <a:lnTo>
                    <a:pt x="153" y="249"/>
                  </a:lnTo>
                  <a:lnTo>
                    <a:pt x="153" y="252"/>
                  </a:lnTo>
                  <a:lnTo>
                    <a:pt x="153" y="255"/>
                  </a:lnTo>
                  <a:lnTo>
                    <a:pt x="153" y="258"/>
                  </a:lnTo>
                  <a:lnTo>
                    <a:pt x="153" y="261"/>
                  </a:lnTo>
                  <a:lnTo>
                    <a:pt x="150" y="261"/>
                  </a:lnTo>
                  <a:lnTo>
                    <a:pt x="147" y="261"/>
                  </a:lnTo>
                  <a:lnTo>
                    <a:pt x="147" y="264"/>
                  </a:lnTo>
                  <a:lnTo>
                    <a:pt x="147" y="267"/>
                  </a:lnTo>
                  <a:lnTo>
                    <a:pt x="144" y="267"/>
                  </a:lnTo>
                  <a:lnTo>
                    <a:pt x="147" y="267"/>
                  </a:lnTo>
                  <a:lnTo>
                    <a:pt x="147" y="264"/>
                  </a:lnTo>
                  <a:lnTo>
                    <a:pt x="150" y="264"/>
                  </a:lnTo>
                  <a:lnTo>
                    <a:pt x="150" y="261"/>
                  </a:lnTo>
                  <a:lnTo>
                    <a:pt x="153" y="261"/>
                  </a:lnTo>
                  <a:lnTo>
                    <a:pt x="153" y="264"/>
                  </a:lnTo>
                  <a:lnTo>
                    <a:pt x="153" y="267"/>
                  </a:lnTo>
                  <a:lnTo>
                    <a:pt x="153" y="270"/>
                  </a:lnTo>
                  <a:lnTo>
                    <a:pt x="156" y="270"/>
                  </a:lnTo>
                  <a:lnTo>
                    <a:pt x="156" y="273"/>
                  </a:lnTo>
                  <a:lnTo>
                    <a:pt x="156" y="276"/>
                  </a:lnTo>
                  <a:lnTo>
                    <a:pt x="159" y="276"/>
                  </a:lnTo>
                  <a:lnTo>
                    <a:pt x="159" y="279"/>
                  </a:lnTo>
                  <a:lnTo>
                    <a:pt x="159" y="282"/>
                  </a:lnTo>
                  <a:lnTo>
                    <a:pt x="159" y="285"/>
                  </a:lnTo>
                  <a:lnTo>
                    <a:pt x="159" y="287"/>
                  </a:lnTo>
                  <a:lnTo>
                    <a:pt x="161" y="287"/>
                  </a:lnTo>
                  <a:lnTo>
                    <a:pt x="161" y="290"/>
                  </a:lnTo>
                  <a:lnTo>
                    <a:pt x="159" y="290"/>
                  </a:lnTo>
                  <a:lnTo>
                    <a:pt x="159" y="293"/>
                  </a:lnTo>
                  <a:lnTo>
                    <a:pt x="156" y="293"/>
                  </a:lnTo>
                  <a:lnTo>
                    <a:pt x="153" y="293"/>
                  </a:lnTo>
                  <a:lnTo>
                    <a:pt x="150" y="293"/>
                  </a:lnTo>
                  <a:lnTo>
                    <a:pt x="150" y="290"/>
                  </a:lnTo>
                  <a:lnTo>
                    <a:pt x="147" y="290"/>
                  </a:lnTo>
                  <a:lnTo>
                    <a:pt x="147" y="293"/>
                  </a:lnTo>
                  <a:lnTo>
                    <a:pt x="144" y="293"/>
                  </a:lnTo>
                  <a:lnTo>
                    <a:pt x="141" y="293"/>
                  </a:lnTo>
                  <a:lnTo>
                    <a:pt x="144" y="293"/>
                  </a:lnTo>
                  <a:lnTo>
                    <a:pt x="147" y="293"/>
                  </a:lnTo>
                  <a:lnTo>
                    <a:pt x="150" y="293"/>
                  </a:lnTo>
                  <a:lnTo>
                    <a:pt x="153" y="293"/>
                  </a:lnTo>
                  <a:lnTo>
                    <a:pt x="153" y="296"/>
                  </a:lnTo>
                  <a:lnTo>
                    <a:pt x="156" y="296"/>
                  </a:lnTo>
                  <a:lnTo>
                    <a:pt x="153" y="296"/>
                  </a:lnTo>
                  <a:lnTo>
                    <a:pt x="153" y="299"/>
                  </a:lnTo>
                  <a:lnTo>
                    <a:pt x="153" y="296"/>
                  </a:lnTo>
                  <a:lnTo>
                    <a:pt x="156" y="296"/>
                  </a:lnTo>
                  <a:lnTo>
                    <a:pt x="159" y="296"/>
                  </a:lnTo>
                  <a:lnTo>
                    <a:pt x="159" y="293"/>
                  </a:lnTo>
                  <a:lnTo>
                    <a:pt x="161" y="293"/>
                  </a:lnTo>
                  <a:lnTo>
                    <a:pt x="161" y="296"/>
                  </a:lnTo>
                  <a:lnTo>
                    <a:pt x="161" y="299"/>
                  </a:lnTo>
                  <a:lnTo>
                    <a:pt x="164" y="299"/>
                  </a:lnTo>
                  <a:lnTo>
                    <a:pt x="164" y="302"/>
                  </a:lnTo>
                  <a:lnTo>
                    <a:pt x="164" y="305"/>
                  </a:lnTo>
                  <a:lnTo>
                    <a:pt x="167" y="305"/>
                  </a:lnTo>
                  <a:lnTo>
                    <a:pt x="167" y="308"/>
                  </a:lnTo>
                  <a:lnTo>
                    <a:pt x="167" y="311"/>
                  </a:lnTo>
                  <a:lnTo>
                    <a:pt x="170" y="311"/>
                  </a:lnTo>
                  <a:lnTo>
                    <a:pt x="170" y="314"/>
                  </a:lnTo>
                  <a:lnTo>
                    <a:pt x="173" y="314"/>
                  </a:lnTo>
                  <a:lnTo>
                    <a:pt x="173" y="317"/>
                  </a:lnTo>
                  <a:lnTo>
                    <a:pt x="173" y="320"/>
                  </a:lnTo>
                  <a:lnTo>
                    <a:pt x="176" y="320"/>
                  </a:lnTo>
                  <a:lnTo>
                    <a:pt x="176" y="323"/>
                  </a:lnTo>
                  <a:lnTo>
                    <a:pt x="179" y="323"/>
                  </a:lnTo>
                  <a:lnTo>
                    <a:pt x="179" y="326"/>
                  </a:lnTo>
                  <a:lnTo>
                    <a:pt x="179" y="329"/>
                  </a:lnTo>
                  <a:lnTo>
                    <a:pt x="182" y="329"/>
                  </a:lnTo>
                  <a:lnTo>
                    <a:pt x="182" y="331"/>
                  </a:lnTo>
                  <a:lnTo>
                    <a:pt x="179" y="334"/>
                  </a:lnTo>
                  <a:lnTo>
                    <a:pt x="179" y="331"/>
                  </a:lnTo>
                  <a:lnTo>
                    <a:pt x="176" y="331"/>
                  </a:lnTo>
                  <a:lnTo>
                    <a:pt x="173" y="329"/>
                  </a:lnTo>
                  <a:lnTo>
                    <a:pt x="170" y="329"/>
                  </a:lnTo>
                  <a:lnTo>
                    <a:pt x="167" y="329"/>
                  </a:lnTo>
                  <a:lnTo>
                    <a:pt x="164" y="329"/>
                  </a:lnTo>
                  <a:lnTo>
                    <a:pt x="161" y="326"/>
                  </a:lnTo>
                  <a:lnTo>
                    <a:pt x="159" y="323"/>
                  </a:lnTo>
                  <a:lnTo>
                    <a:pt x="156" y="323"/>
                  </a:lnTo>
                  <a:lnTo>
                    <a:pt x="153" y="323"/>
                  </a:lnTo>
                  <a:lnTo>
                    <a:pt x="150" y="323"/>
                  </a:lnTo>
                  <a:lnTo>
                    <a:pt x="144" y="323"/>
                  </a:lnTo>
                  <a:lnTo>
                    <a:pt x="141" y="320"/>
                  </a:lnTo>
                  <a:lnTo>
                    <a:pt x="138" y="320"/>
                  </a:lnTo>
                  <a:lnTo>
                    <a:pt x="135" y="317"/>
                  </a:lnTo>
                  <a:lnTo>
                    <a:pt x="132" y="317"/>
                  </a:lnTo>
                  <a:lnTo>
                    <a:pt x="129" y="317"/>
                  </a:lnTo>
                  <a:lnTo>
                    <a:pt x="126" y="317"/>
                  </a:lnTo>
                  <a:lnTo>
                    <a:pt x="123" y="317"/>
                  </a:lnTo>
                  <a:lnTo>
                    <a:pt x="120" y="317"/>
                  </a:lnTo>
                  <a:lnTo>
                    <a:pt x="117" y="317"/>
                  </a:lnTo>
                  <a:lnTo>
                    <a:pt x="112" y="317"/>
                  </a:lnTo>
                  <a:lnTo>
                    <a:pt x="109" y="317"/>
                  </a:lnTo>
                  <a:lnTo>
                    <a:pt x="103" y="317"/>
                  </a:lnTo>
                  <a:lnTo>
                    <a:pt x="100" y="317"/>
                  </a:lnTo>
                  <a:lnTo>
                    <a:pt x="97" y="317"/>
                  </a:lnTo>
                  <a:lnTo>
                    <a:pt x="94" y="317"/>
                  </a:lnTo>
                  <a:lnTo>
                    <a:pt x="88" y="317"/>
                  </a:lnTo>
                  <a:lnTo>
                    <a:pt x="85" y="317"/>
                  </a:lnTo>
                  <a:lnTo>
                    <a:pt x="82" y="320"/>
                  </a:lnTo>
                  <a:lnTo>
                    <a:pt x="79" y="320"/>
                  </a:lnTo>
                  <a:lnTo>
                    <a:pt x="73" y="320"/>
                  </a:lnTo>
                  <a:lnTo>
                    <a:pt x="71" y="320"/>
                  </a:lnTo>
                  <a:lnTo>
                    <a:pt x="68" y="320"/>
                  </a:lnTo>
                  <a:lnTo>
                    <a:pt x="65" y="320"/>
                  </a:lnTo>
                  <a:lnTo>
                    <a:pt x="65" y="317"/>
                  </a:lnTo>
                  <a:lnTo>
                    <a:pt x="65" y="314"/>
                  </a:lnTo>
                  <a:lnTo>
                    <a:pt x="65" y="311"/>
                  </a:lnTo>
                  <a:lnTo>
                    <a:pt x="62" y="311"/>
                  </a:lnTo>
                  <a:lnTo>
                    <a:pt x="62" y="308"/>
                  </a:lnTo>
                  <a:lnTo>
                    <a:pt x="59" y="308"/>
                  </a:lnTo>
                  <a:lnTo>
                    <a:pt x="56" y="308"/>
                  </a:lnTo>
                  <a:lnTo>
                    <a:pt x="56" y="305"/>
                  </a:lnTo>
                  <a:lnTo>
                    <a:pt x="53" y="305"/>
                  </a:lnTo>
                  <a:lnTo>
                    <a:pt x="53" y="302"/>
                  </a:lnTo>
                  <a:lnTo>
                    <a:pt x="53" y="299"/>
                  </a:lnTo>
                  <a:lnTo>
                    <a:pt x="50" y="299"/>
                  </a:lnTo>
                  <a:lnTo>
                    <a:pt x="50" y="296"/>
                  </a:lnTo>
                  <a:lnTo>
                    <a:pt x="50" y="293"/>
                  </a:lnTo>
                  <a:lnTo>
                    <a:pt x="53" y="293"/>
                  </a:lnTo>
                  <a:lnTo>
                    <a:pt x="50" y="293"/>
                  </a:lnTo>
                  <a:lnTo>
                    <a:pt x="50" y="290"/>
                  </a:lnTo>
                  <a:lnTo>
                    <a:pt x="53" y="290"/>
                  </a:lnTo>
                  <a:lnTo>
                    <a:pt x="53" y="287"/>
                  </a:lnTo>
                  <a:lnTo>
                    <a:pt x="50" y="287"/>
                  </a:lnTo>
                  <a:lnTo>
                    <a:pt x="50" y="285"/>
                  </a:lnTo>
                  <a:lnTo>
                    <a:pt x="53" y="285"/>
                  </a:lnTo>
                  <a:lnTo>
                    <a:pt x="53" y="282"/>
                  </a:lnTo>
                  <a:lnTo>
                    <a:pt x="53" y="279"/>
                  </a:lnTo>
                  <a:lnTo>
                    <a:pt x="50" y="279"/>
                  </a:lnTo>
                  <a:lnTo>
                    <a:pt x="53" y="279"/>
                  </a:lnTo>
                  <a:lnTo>
                    <a:pt x="50" y="279"/>
                  </a:lnTo>
                  <a:lnTo>
                    <a:pt x="47" y="279"/>
                  </a:lnTo>
                  <a:lnTo>
                    <a:pt x="47" y="276"/>
                  </a:lnTo>
                  <a:lnTo>
                    <a:pt x="47" y="273"/>
                  </a:lnTo>
                  <a:lnTo>
                    <a:pt x="47" y="270"/>
                  </a:lnTo>
                  <a:lnTo>
                    <a:pt x="50" y="270"/>
                  </a:lnTo>
                  <a:lnTo>
                    <a:pt x="50" y="267"/>
                  </a:lnTo>
                  <a:lnTo>
                    <a:pt x="50" y="264"/>
                  </a:lnTo>
                  <a:lnTo>
                    <a:pt x="53" y="264"/>
                  </a:lnTo>
                  <a:lnTo>
                    <a:pt x="50" y="264"/>
                  </a:lnTo>
                  <a:lnTo>
                    <a:pt x="50" y="261"/>
                  </a:lnTo>
                  <a:lnTo>
                    <a:pt x="50" y="258"/>
                  </a:lnTo>
                  <a:lnTo>
                    <a:pt x="50" y="255"/>
                  </a:lnTo>
                  <a:lnTo>
                    <a:pt x="47" y="255"/>
                  </a:lnTo>
                  <a:lnTo>
                    <a:pt x="47" y="252"/>
                  </a:lnTo>
                  <a:lnTo>
                    <a:pt x="50" y="252"/>
                  </a:lnTo>
                  <a:lnTo>
                    <a:pt x="47" y="252"/>
                  </a:lnTo>
                  <a:lnTo>
                    <a:pt x="47" y="249"/>
                  </a:lnTo>
                  <a:lnTo>
                    <a:pt x="44" y="249"/>
                  </a:lnTo>
                  <a:lnTo>
                    <a:pt x="41" y="249"/>
                  </a:lnTo>
                  <a:lnTo>
                    <a:pt x="38" y="249"/>
                  </a:lnTo>
                  <a:lnTo>
                    <a:pt x="38" y="252"/>
                  </a:lnTo>
                  <a:lnTo>
                    <a:pt x="35" y="252"/>
                  </a:lnTo>
                  <a:lnTo>
                    <a:pt x="35" y="249"/>
                  </a:lnTo>
                  <a:lnTo>
                    <a:pt x="32" y="249"/>
                  </a:lnTo>
                  <a:lnTo>
                    <a:pt x="32" y="252"/>
                  </a:lnTo>
                  <a:lnTo>
                    <a:pt x="29" y="252"/>
                  </a:lnTo>
                  <a:lnTo>
                    <a:pt x="29" y="255"/>
                  </a:lnTo>
                  <a:lnTo>
                    <a:pt x="27" y="255"/>
                  </a:lnTo>
                  <a:lnTo>
                    <a:pt x="27" y="258"/>
                  </a:lnTo>
                  <a:lnTo>
                    <a:pt x="24" y="258"/>
                  </a:lnTo>
                  <a:lnTo>
                    <a:pt x="24" y="261"/>
                  </a:lnTo>
                  <a:lnTo>
                    <a:pt x="21" y="261"/>
                  </a:lnTo>
                  <a:lnTo>
                    <a:pt x="18" y="261"/>
                  </a:lnTo>
                  <a:lnTo>
                    <a:pt x="18" y="258"/>
                  </a:lnTo>
                  <a:lnTo>
                    <a:pt x="15" y="258"/>
                  </a:lnTo>
                  <a:lnTo>
                    <a:pt x="18" y="258"/>
                  </a:lnTo>
                  <a:lnTo>
                    <a:pt x="18" y="255"/>
                  </a:lnTo>
                  <a:lnTo>
                    <a:pt x="15" y="255"/>
                  </a:lnTo>
                  <a:lnTo>
                    <a:pt x="15" y="252"/>
                  </a:lnTo>
                  <a:lnTo>
                    <a:pt x="15" y="249"/>
                  </a:lnTo>
                  <a:lnTo>
                    <a:pt x="15" y="246"/>
                  </a:lnTo>
                  <a:lnTo>
                    <a:pt x="12" y="246"/>
                  </a:lnTo>
                  <a:lnTo>
                    <a:pt x="9" y="246"/>
                  </a:lnTo>
                  <a:lnTo>
                    <a:pt x="9" y="243"/>
                  </a:lnTo>
                  <a:lnTo>
                    <a:pt x="9" y="241"/>
                  </a:lnTo>
                  <a:lnTo>
                    <a:pt x="6" y="241"/>
                  </a:lnTo>
                  <a:lnTo>
                    <a:pt x="6" y="238"/>
                  </a:lnTo>
                  <a:lnTo>
                    <a:pt x="6" y="235"/>
                  </a:lnTo>
                  <a:lnTo>
                    <a:pt x="6" y="232"/>
                  </a:lnTo>
                  <a:lnTo>
                    <a:pt x="3" y="232"/>
                  </a:lnTo>
                  <a:lnTo>
                    <a:pt x="3" y="229"/>
                  </a:lnTo>
                  <a:lnTo>
                    <a:pt x="6" y="229"/>
                  </a:lnTo>
                  <a:lnTo>
                    <a:pt x="6" y="226"/>
                  </a:lnTo>
                  <a:lnTo>
                    <a:pt x="6" y="223"/>
                  </a:lnTo>
                  <a:lnTo>
                    <a:pt x="6" y="220"/>
                  </a:lnTo>
                  <a:lnTo>
                    <a:pt x="6" y="217"/>
                  </a:lnTo>
                  <a:lnTo>
                    <a:pt x="9" y="217"/>
                  </a:lnTo>
                  <a:lnTo>
                    <a:pt x="6" y="217"/>
                  </a:lnTo>
                  <a:lnTo>
                    <a:pt x="6" y="214"/>
                  </a:lnTo>
                  <a:lnTo>
                    <a:pt x="6" y="211"/>
                  </a:lnTo>
                  <a:lnTo>
                    <a:pt x="6" y="208"/>
                  </a:lnTo>
                  <a:lnTo>
                    <a:pt x="6" y="205"/>
                  </a:lnTo>
                  <a:lnTo>
                    <a:pt x="9" y="205"/>
                  </a:lnTo>
                  <a:lnTo>
                    <a:pt x="6" y="205"/>
                  </a:lnTo>
                  <a:lnTo>
                    <a:pt x="3" y="205"/>
                  </a:lnTo>
                  <a:lnTo>
                    <a:pt x="3" y="202"/>
                  </a:lnTo>
                  <a:lnTo>
                    <a:pt x="3" y="199"/>
                  </a:lnTo>
                  <a:lnTo>
                    <a:pt x="0" y="199"/>
                  </a:lnTo>
                  <a:lnTo>
                    <a:pt x="0" y="197"/>
                  </a:lnTo>
                  <a:lnTo>
                    <a:pt x="3" y="197"/>
                  </a:lnTo>
                  <a:lnTo>
                    <a:pt x="3" y="194"/>
                  </a:lnTo>
                  <a:lnTo>
                    <a:pt x="3" y="191"/>
                  </a:lnTo>
                  <a:lnTo>
                    <a:pt x="3" y="188"/>
                  </a:lnTo>
                  <a:lnTo>
                    <a:pt x="3" y="185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9" y="182"/>
                  </a:lnTo>
                  <a:lnTo>
                    <a:pt x="9" y="179"/>
                  </a:lnTo>
                  <a:lnTo>
                    <a:pt x="12" y="179"/>
                  </a:lnTo>
                  <a:lnTo>
                    <a:pt x="12" y="182"/>
                  </a:lnTo>
                  <a:lnTo>
                    <a:pt x="12" y="179"/>
                  </a:lnTo>
                  <a:lnTo>
                    <a:pt x="12" y="176"/>
                  </a:lnTo>
                  <a:lnTo>
                    <a:pt x="15" y="173"/>
                  </a:lnTo>
                  <a:lnTo>
                    <a:pt x="15" y="170"/>
                  </a:lnTo>
                  <a:lnTo>
                    <a:pt x="15" y="167"/>
                  </a:lnTo>
                  <a:lnTo>
                    <a:pt x="18" y="167"/>
                  </a:lnTo>
                  <a:lnTo>
                    <a:pt x="18" y="164"/>
                  </a:lnTo>
                  <a:lnTo>
                    <a:pt x="21" y="164"/>
                  </a:lnTo>
                  <a:lnTo>
                    <a:pt x="24" y="164"/>
                  </a:lnTo>
                  <a:lnTo>
                    <a:pt x="27" y="164"/>
                  </a:lnTo>
                  <a:lnTo>
                    <a:pt x="27" y="161"/>
                  </a:lnTo>
                  <a:lnTo>
                    <a:pt x="27" y="158"/>
                  </a:lnTo>
                  <a:lnTo>
                    <a:pt x="29" y="158"/>
                  </a:lnTo>
                  <a:lnTo>
                    <a:pt x="29" y="156"/>
                  </a:lnTo>
                  <a:lnTo>
                    <a:pt x="32" y="156"/>
                  </a:lnTo>
                  <a:lnTo>
                    <a:pt x="32" y="153"/>
                  </a:lnTo>
                  <a:lnTo>
                    <a:pt x="32" y="150"/>
                  </a:lnTo>
                  <a:lnTo>
                    <a:pt x="32" y="147"/>
                  </a:lnTo>
                  <a:lnTo>
                    <a:pt x="29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9" y="138"/>
                  </a:lnTo>
                  <a:lnTo>
                    <a:pt x="32" y="135"/>
                  </a:lnTo>
                  <a:lnTo>
                    <a:pt x="35" y="135"/>
                  </a:lnTo>
                  <a:lnTo>
                    <a:pt x="35" y="132"/>
                  </a:lnTo>
                  <a:lnTo>
                    <a:pt x="38" y="132"/>
                  </a:lnTo>
                  <a:lnTo>
                    <a:pt x="38" y="129"/>
                  </a:lnTo>
                  <a:lnTo>
                    <a:pt x="38" y="126"/>
                  </a:lnTo>
                  <a:lnTo>
                    <a:pt x="35" y="126"/>
                  </a:lnTo>
                  <a:lnTo>
                    <a:pt x="35" y="123"/>
                  </a:lnTo>
                  <a:lnTo>
                    <a:pt x="38" y="123"/>
                  </a:lnTo>
                  <a:lnTo>
                    <a:pt x="38" y="120"/>
                  </a:lnTo>
                  <a:lnTo>
                    <a:pt x="38" y="117"/>
                  </a:lnTo>
                  <a:lnTo>
                    <a:pt x="35" y="117"/>
                  </a:lnTo>
                  <a:lnTo>
                    <a:pt x="35" y="114"/>
                  </a:lnTo>
                  <a:lnTo>
                    <a:pt x="32" y="114"/>
                  </a:lnTo>
                  <a:lnTo>
                    <a:pt x="32" y="112"/>
                  </a:lnTo>
                  <a:lnTo>
                    <a:pt x="29" y="112"/>
                  </a:lnTo>
                  <a:lnTo>
                    <a:pt x="29" y="109"/>
                  </a:lnTo>
                  <a:lnTo>
                    <a:pt x="29" y="106"/>
                  </a:lnTo>
                  <a:lnTo>
                    <a:pt x="29" y="103"/>
                  </a:lnTo>
                  <a:lnTo>
                    <a:pt x="32" y="103"/>
                  </a:lnTo>
                  <a:lnTo>
                    <a:pt x="32" y="100"/>
                  </a:lnTo>
                  <a:lnTo>
                    <a:pt x="32" y="97"/>
                  </a:lnTo>
                  <a:lnTo>
                    <a:pt x="35" y="97"/>
                  </a:lnTo>
                  <a:lnTo>
                    <a:pt x="35" y="94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5" y="85"/>
                  </a:lnTo>
                  <a:lnTo>
                    <a:pt x="32" y="85"/>
                  </a:lnTo>
                  <a:lnTo>
                    <a:pt x="35" y="85"/>
                  </a:lnTo>
                  <a:lnTo>
                    <a:pt x="35" y="82"/>
                  </a:lnTo>
                  <a:lnTo>
                    <a:pt x="38" y="82"/>
                  </a:lnTo>
                  <a:lnTo>
                    <a:pt x="41" y="82"/>
                  </a:lnTo>
                  <a:lnTo>
                    <a:pt x="41" y="79"/>
                  </a:lnTo>
                  <a:lnTo>
                    <a:pt x="41" y="76"/>
                  </a:lnTo>
                  <a:lnTo>
                    <a:pt x="44" y="76"/>
                  </a:lnTo>
                  <a:lnTo>
                    <a:pt x="44" y="73"/>
                  </a:lnTo>
                  <a:lnTo>
                    <a:pt x="44" y="70"/>
                  </a:lnTo>
                  <a:lnTo>
                    <a:pt x="47" y="70"/>
                  </a:lnTo>
                  <a:lnTo>
                    <a:pt x="50" y="70"/>
                  </a:lnTo>
                  <a:lnTo>
                    <a:pt x="47" y="70"/>
                  </a:lnTo>
                  <a:lnTo>
                    <a:pt x="50" y="70"/>
                  </a:lnTo>
                  <a:lnTo>
                    <a:pt x="47" y="70"/>
                  </a:lnTo>
                  <a:lnTo>
                    <a:pt x="47" y="68"/>
                  </a:lnTo>
                  <a:lnTo>
                    <a:pt x="50" y="68"/>
                  </a:lnTo>
                  <a:lnTo>
                    <a:pt x="50" y="65"/>
                  </a:lnTo>
                  <a:lnTo>
                    <a:pt x="47" y="65"/>
                  </a:lnTo>
                  <a:lnTo>
                    <a:pt x="47" y="62"/>
                  </a:lnTo>
                  <a:lnTo>
                    <a:pt x="47" y="59"/>
                  </a:lnTo>
                  <a:lnTo>
                    <a:pt x="44" y="59"/>
                  </a:lnTo>
                  <a:lnTo>
                    <a:pt x="44" y="56"/>
                  </a:lnTo>
                  <a:lnTo>
                    <a:pt x="44" y="53"/>
                  </a:lnTo>
                  <a:lnTo>
                    <a:pt x="44" y="50"/>
                  </a:lnTo>
                  <a:lnTo>
                    <a:pt x="47" y="50"/>
                  </a:lnTo>
                  <a:lnTo>
                    <a:pt x="50" y="50"/>
                  </a:lnTo>
                  <a:lnTo>
                    <a:pt x="50" y="47"/>
                  </a:lnTo>
                  <a:lnTo>
                    <a:pt x="53" y="47"/>
                  </a:lnTo>
                  <a:lnTo>
                    <a:pt x="53" y="44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6" y="38"/>
                  </a:lnTo>
                  <a:lnTo>
                    <a:pt x="53" y="38"/>
                  </a:lnTo>
                  <a:lnTo>
                    <a:pt x="53" y="35"/>
                  </a:lnTo>
                  <a:lnTo>
                    <a:pt x="53" y="32"/>
                  </a:lnTo>
                  <a:lnTo>
                    <a:pt x="53" y="29"/>
                  </a:lnTo>
                  <a:lnTo>
                    <a:pt x="50" y="29"/>
                  </a:lnTo>
                  <a:lnTo>
                    <a:pt x="50" y="26"/>
                  </a:lnTo>
                  <a:lnTo>
                    <a:pt x="50" y="24"/>
                  </a:lnTo>
                  <a:lnTo>
                    <a:pt x="50" y="21"/>
                  </a:lnTo>
                  <a:lnTo>
                    <a:pt x="50" y="18"/>
                  </a:lnTo>
                  <a:lnTo>
                    <a:pt x="47" y="18"/>
                  </a:lnTo>
                  <a:lnTo>
                    <a:pt x="44" y="18"/>
                  </a:lnTo>
                  <a:lnTo>
                    <a:pt x="44" y="15"/>
                  </a:lnTo>
                  <a:lnTo>
                    <a:pt x="47" y="15"/>
                  </a:lnTo>
                  <a:lnTo>
                    <a:pt x="47" y="12"/>
                  </a:lnTo>
                  <a:lnTo>
                    <a:pt x="47" y="15"/>
                  </a:lnTo>
                  <a:lnTo>
                    <a:pt x="47" y="12"/>
                  </a:lnTo>
                  <a:lnTo>
                    <a:pt x="50" y="12"/>
                  </a:lnTo>
                  <a:lnTo>
                    <a:pt x="50" y="9"/>
                  </a:lnTo>
                  <a:lnTo>
                    <a:pt x="53" y="9"/>
                  </a:lnTo>
                  <a:lnTo>
                    <a:pt x="53" y="6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80105" y="4698068"/>
              <a:ext cx="242602" cy="211087"/>
            </a:xfrm>
            <a:custGeom>
              <a:avLst/>
              <a:gdLst>
                <a:gd name="T0" fmla="*/ 2147483647 w 112"/>
                <a:gd name="T1" fmla="*/ 2147483647 h 120"/>
                <a:gd name="T2" fmla="*/ 2147483647 w 112"/>
                <a:gd name="T3" fmla="*/ 2147483647 h 120"/>
                <a:gd name="T4" fmla="*/ 2147483647 w 112"/>
                <a:gd name="T5" fmla="*/ 2147483647 h 120"/>
                <a:gd name="T6" fmla="*/ 2147483647 w 112"/>
                <a:gd name="T7" fmla="*/ 2147483647 h 120"/>
                <a:gd name="T8" fmla="*/ 2147483647 w 112"/>
                <a:gd name="T9" fmla="*/ 2147483647 h 120"/>
                <a:gd name="T10" fmla="*/ 2147483647 w 112"/>
                <a:gd name="T11" fmla="*/ 2147483647 h 120"/>
                <a:gd name="T12" fmla="*/ 2147483647 w 112"/>
                <a:gd name="T13" fmla="*/ 2147483647 h 120"/>
                <a:gd name="T14" fmla="*/ 2147483647 w 112"/>
                <a:gd name="T15" fmla="*/ 2147483647 h 120"/>
                <a:gd name="T16" fmla="*/ 2147483647 w 112"/>
                <a:gd name="T17" fmla="*/ 2147483647 h 120"/>
                <a:gd name="T18" fmla="*/ 2147483647 w 112"/>
                <a:gd name="T19" fmla="*/ 2147483647 h 120"/>
                <a:gd name="T20" fmla="*/ 2147483647 w 112"/>
                <a:gd name="T21" fmla="*/ 2147483647 h 120"/>
                <a:gd name="T22" fmla="*/ 2147483647 w 112"/>
                <a:gd name="T23" fmla="*/ 2147483647 h 120"/>
                <a:gd name="T24" fmla="*/ 2147483647 w 112"/>
                <a:gd name="T25" fmla="*/ 2147483647 h 120"/>
                <a:gd name="T26" fmla="*/ 2147483647 w 112"/>
                <a:gd name="T27" fmla="*/ 2147483647 h 120"/>
                <a:gd name="T28" fmla="*/ 2147483647 w 112"/>
                <a:gd name="T29" fmla="*/ 2147483647 h 120"/>
                <a:gd name="T30" fmla="*/ 2147483647 w 112"/>
                <a:gd name="T31" fmla="*/ 2147483647 h 120"/>
                <a:gd name="T32" fmla="*/ 2147483647 w 112"/>
                <a:gd name="T33" fmla="*/ 2147483647 h 120"/>
                <a:gd name="T34" fmla="*/ 2147483647 w 112"/>
                <a:gd name="T35" fmla="*/ 2147483647 h 120"/>
                <a:gd name="T36" fmla="*/ 2147483647 w 112"/>
                <a:gd name="T37" fmla="*/ 2147483647 h 120"/>
                <a:gd name="T38" fmla="*/ 2147483647 w 112"/>
                <a:gd name="T39" fmla="*/ 2147483647 h 120"/>
                <a:gd name="T40" fmla="*/ 2147483647 w 112"/>
                <a:gd name="T41" fmla="*/ 2147483647 h 120"/>
                <a:gd name="T42" fmla="*/ 2147483647 w 112"/>
                <a:gd name="T43" fmla="*/ 2147483647 h 120"/>
                <a:gd name="T44" fmla="*/ 2147483647 w 112"/>
                <a:gd name="T45" fmla="*/ 2147483647 h 120"/>
                <a:gd name="T46" fmla="*/ 2147483647 w 112"/>
                <a:gd name="T47" fmla="*/ 2147483647 h 120"/>
                <a:gd name="T48" fmla="*/ 2147483647 w 112"/>
                <a:gd name="T49" fmla="*/ 2147483647 h 120"/>
                <a:gd name="T50" fmla="*/ 2147483647 w 112"/>
                <a:gd name="T51" fmla="*/ 2147483647 h 120"/>
                <a:gd name="T52" fmla="*/ 2147483647 w 112"/>
                <a:gd name="T53" fmla="*/ 2147483647 h 120"/>
                <a:gd name="T54" fmla="*/ 2147483647 w 112"/>
                <a:gd name="T55" fmla="*/ 2147483647 h 120"/>
                <a:gd name="T56" fmla="*/ 2147483647 w 112"/>
                <a:gd name="T57" fmla="*/ 2147483647 h 120"/>
                <a:gd name="T58" fmla="*/ 2147483647 w 112"/>
                <a:gd name="T59" fmla="*/ 2147483647 h 120"/>
                <a:gd name="T60" fmla="*/ 2147483647 w 112"/>
                <a:gd name="T61" fmla="*/ 2147483647 h 120"/>
                <a:gd name="T62" fmla="*/ 2147483647 w 112"/>
                <a:gd name="T63" fmla="*/ 2147483647 h 120"/>
                <a:gd name="T64" fmla="*/ 2147483647 w 112"/>
                <a:gd name="T65" fmla="*/ 2147483647 h 120"/>
                <a:gd name="T66" fmla="*/ 2147483647 w 112"/>
                <a:gd name="T67" fmla="*/ 2147483647 h 120"/>
                <a:gd name="T68" fmla="*/ 2147483647 w 112"/>
                <a:gd name="T69" fmla="*/ 2147483647 h 120"/>
                <a:gd name="T70" fmla="*/ 2147483647 w 112"/>
                <a:gd name="T71" fmla="*/ 2147483647 h 120"/>
                <a:gd name="T72" fmla="*/ 2147483647 w 112"/>
                <a:gd name="T73" fmla="*/ 2147483647 h 120"/>
                <a:gd name="T74" fmla="*/ 0 w 112"/>
                <a:gd name="T75" fmla="*/ 0 h 120"/>
                <a:gd name="T76" fmla="*/ 2147483647 w 112"/>
                <a:gd name="T77" fmla="*/ 2147483647 h 120"/>
                <a:gd name="T78" fmla="*/ 2147483647 w 112"/>
                <a:gd name="T79" fmla="*/ 2147483647 h 120"/>
                <a:gd name="T80" fmla="*/ 2147483647 w 112"/>
                <a:gd name="T81" fmla="*/ 2147483647 h 120"/>
                <a:gd name="T82" fmla="*/ 2147483647 w 112"/>
                <a:gd name="T83" fmla="*/ 2147483647 h 120"/>
                <a:gd name="T84" fmla="*/ 2147483647 w 112"/>
                <a:gd name="T85" fmla="*/ 2147483647 h 120"/>
                <a:gd name="T86" fmla="*/ 2147483647 w 112"/>
                <a:gd name="T87" fmla="*/ 2147483647 h 120"/>
                <a:gd name="T88" fmla="*/ 2147483647 w 112"/>
                <a:gd name="T89" fmla="*/ 2147483647 h 120"/>
                <a:gd name="T90" fmla="*/ 2147483647 w 112"/>
                <a:gd name="T91" fmla="*/ 2147483647 h 120"/>
                <a:gd name="T92" fmla="*/ 2147483647 w 112"/>
                <a:gd name="T93" fmla="*/ 2147483647 h 120"/>
                <a:gd name="T94" fmla="*/ 2147483647 w 112"/>
                <a:gd name="T95" fmla="*/ 2147483647 h 120"/>
                <a:gd name="T96" fmla="*/ 2147483647 w 112"/>
                <a:gd name="T97" fmla="*/ 2147483647 h 12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12"/>
                <a:gd name="T148" fmla="*/ 0 h 120"/>
                <a:gd name="T149" fmla="*/ 112 w 112"/>
                <a:gd name="T150" fmla="*/ 120 h 12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12" h="120">
                  <a:moveTo>
                    <a:pt x="30" y="59"/>
                  </a:moveTo>
                  <a:lnTo>
                    <a:pt x="32" y="59"/>
                  </a:lnTo>
                  <a:lnTo>
                    <a:pt x="32" y="56"/>
                  </a:lnTo>
                  <a:lnTo>
                    <a:pt x="32" y="59"/>
                  </a:lnTo>
                  <a:lnTo>
                    <a:pt x="35" y="59"/>
                  </a:lnTo>
                  <a:lnTo>
                    <a:pt x="35" y="62"/>
                  </a:lnTo>
                  <a:lnTo>
                    <a:pt x="35" y="65"/>
                  </a:lnTo>
                  <a:lnTo>
                    <a:pt x="38" y="65"/>
                  </a:lnTo>
                  <a:lnTo>
                    <a:pt x="38" y="67"/>
                  </a:lnTo>
                  <a:lnTo>
                    <a:pt x="41" y="67"/>
                  </a:lnTo>
                  <a:lnTo>
                    <a:pt x="44" y="67"/>
                  </a:lnTo>
                  <a:lnTo>
                    <a:pt x="44" y="70"/>
                  </a:lnTo>
                  <a:lnTo>
                    <a:pt x="47" y="70"/>
                  </a:lnTo>
                  <a:lnTo>
                    <a:pt x="47" y="73"/>
                  </a:lnTo>
                  <a:lnTo>
                    <a:pt x="50" y="73"/>
                  </a:lnTo>
                  <a:lnTo>
                    <a:pt x="53" y="73"/>
                  </a:lnTo>
                  <a:lnTo>
                    <a:pt x="53" y="76"/>
                  </a:lnTo>
                  <a:lnTo>
                    <a:pt x="56" y="76"/>
                  </a:lnTo>
                  <a:lnTo>
                    <a:pt x="56" y="79"/>
                  </a:lnTo>
                  <a:lnTo>
                    <a:pt x="59" y="79"/>
                  </a:lnTo>
                  <a:lnTo>
                    <a:pt x="62" y="79"/>
                  </a:lnTo>
                  <a:lnTo>
                    <a:pt x="62" y="82"/>
                  </a:lnTo>
                  <a:lnTo>
                    <a:pt x="65" y="85"/>
                  </a:lnTo>
                  <a:lnTo>
                    <a:pt x="65" y="88"/>
                  </a:lnTo>
                  <a:lnTo>
                    <a:pt x="68" y="88"/>
                  </a:lnTo>
                  <a:lnTo>
                    <a:pt x="71" y="88"/>
                  </a:lnTo>
                  <a:lnTo>
                    <a:pt x="71" y="91"/>
                  </a:lnTo>
                  <a:lnTo>
                    <a:pt x="74" y="91"/>
                  </a:lnTo>
                  <a:lnTo>
                    <a:pt x="74" y="94"/>
                  </a:lnTo>
                  <a:lnTo>
                    <a:pt x="76" y="94"/>
                  </a:lnTo>
                  <a:lnTo>
                    <a:pt x="76" y="97"/>
                  </a:lnTo>
                  <a:lnTo>
                    <a:pt x="79" y="97"/>
                  </a:lnTo>
                  <a:lnTo>
                    <a:pt x="82" y="97"/>
                  </a:lnTo>
                  <a:lnTo>
                    <a:pt x="82" y="100"/>
                  </a:lnTo>
                  <a:lnTo>
                    <a:pt x="85" y="100"/>
                  </a:lnTo>
                  <a:lnTo>
                    <a:pt x="88" y="100"/>
                  </a:lnTo>
                  <a:lnTo>
                    <a:pt x="91" y="100"/>
                  </a:lnTo>
                  <a:lnTo>
                    <a:pt x="94" y="100"/>
                  </a:lnTo>
                  <a:lnTo>
                    <a:pt x="97" y="100"/>
                  </a:lnTo>
                  <a:lnTo>
                    <a:pt x="100" y="100"/>
                  </a:lnTo>
                  <a:lnTo>
                    <a:pt x="103" y="100"/>
                  </a:lnTo>
                  <a:lnTo>
                    <a:pt x="106" y="100"/>
                  </a:lnTo>
                  <a:lnTo>
                    <a:pt x="106" y="103"/>
                  </a:lnTo>
                  <a:lnTo>
                    <a:pt x="106" y="100"/>
                  </a:lnTo>
                  <a:lnTo>
                    <a:pt x="109" y="100"/>
                  </a:lnTo>
                  <a:lnTo>
                    <a:pt x="112" y="100"/>
                  </a:lnTo>
                  <a:lnTo>
                    <a:pt x="112" y="103"/>
                  </a:lnTo>
                  <a:lnTo>
                    <a:pt x="109" y="103"/>
                  </a:lnTo>
                  <a:lnTo>
                    <a:pt x="109" y="106"/>
                  </a:lnTo>
                  <a:lnTo>
                    <a:pt x="109" y="109"/>
                  </a:lnTo>
                  <a:lnTo>
                    <a:pt x="106" y="109"/>
                  </a:lnTo>
                  <a:lnTo>
                    <a:pt x="109" y="109"/>
                  </a:lnTo>
                  <a:lnTo>
                    <a:pt x="106" y="109"/>
                  </a:lnTo>
                  <a:lnTo>
                    <a:pt x="106" y="111"/>
                  </a:lnTo>
                  <a:lnTo>
                    <a:pt x="106" y="114"/>
                  </a:lnTo>
                  <a:lnTo>
                    <a:pt x="103" y="114"/>
                  </a:lnTo>
                  <a:lnTo>
                    <a:pt x="100" y="114"/>
                  </a:lnTo>
                  <a:lnTo>
                    <a:pt x="100" y="111"/>
                  </a:lnTo>
                  <a:lnTo>
                    <a:pt x="100" y="114"/>
                  </a:lnTo>
                  <a:lnTo>
                    <a:pt x="97" y="114"/>
                  </a:lnTo>
                  <a:lnTo>
                    <a:pt x="94" y="117"/>
                  </a:lnTo>
                  <a:lnTo>
                    <a:pt x="94" y="114"/>
                  </a:lnTo>
                  <a:lnTo>
                    <a:pt x="91" y="114"/>
                  </a:lnTo>
                  <a:lnTo>
                    <a:pt x="88" y="114"/>
                  </a:lnTo>
                  <a:lnTo>
                    <a:pt x="85" y="114"/>
                  </a:lnTo>
                  <a:lnTo>
                    <a:pt x="85" y="117"/>
                  </a:lnTo>
                  <a:lnTo>
                    <a:pt x="82" y="117"/>
                  </a:lnTo>
                  <a:lnTo>
                    <a:pt x="79" y="117"/>
                  </a:lnTo>
                  <a:lnTo>
                    <a:pt x="76" y="117"/>
                  </a:lnTo>
                  <a:lnTo>
                    <a:pt x="74" y="117"/>
                  </a:lnTo>
                  <a:lnTo>
                    <a:pt x="74" y="120"/>
                  </a:lnTo>
                  <a:lnTo>
                    <a:pt x="71" y="120"/>
                  </a:lnTo>
                  <a:lnTo>
                    <a:pt x="74" y="120"/>
                  </a:lnTo>
                  <a:lnTo>
                    <a:pt x="71" y="120"/>
                  </a:lnTo>
                  <a:lnTo>
                    <a:pt x="68" y="120"/>
                  </a:lnTo>
                  <a:lnTo>
                    <a:pt x="65" y="120"/>
                  </a:lnTo>
                  <a:lnTo>
                    <a:pt x="62" y="120"/>
                  </a:lnTo>
                  <a:lnTo>
                    <a:pt x="62" y="117"/>
                  </a:lnTo>
                  <a:lnTo>
                    <a:pt x="59" y="117"/>
                  </a:lnTo>
                  <a:lnTo>
                    <a:pt x="56" y="117"/>
                  </a:lnTo>
                  <a:lnTo>
                    <a:pt x="56" y="114"/>
                  </a:lnTo>
                  <a:lnTo>
                    <a:pt x="53" y="114"/>
                  </a:lnTo>
                  <a:lnTo>
                    <a:pt x="50" y="114"/>
                  </a:lnTo>
                  <a:lnTo>
                    <a:pt x="47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1" y="114"/>
                  </a:lnTo>
                  <a:lnTo>
                    <a:pt x="41" y="111"/>
                  </a:lnTo>
                  <a:lnTo>
                    <a:pt x="41" y="114"/>
                  </a:lnTo>
                  <a:lnTo>
                    <a:pt x="41" y="111"/>
                  </a:lnTo>
                  <a:lnTo>
                    <a:pt x="38" y="111"/>
                  </a:lnTo>
                  <a:lnTo>
                    <a:pt x="35" y="111"/>
                  </a:lnTo>
                  <a:lnTo>
                    <a:pt x="35" y="114"/>
                  </a:lnTo>
                  <a:lnTo>
                    <a:pt x="32" y="114"/>
                  </a:lnTo>
                  <a:lnTo>
                    <a:pt x="30" y="114"/>
                  </a:lnTo>
                  <a:lnTo>
                    <a:pt x="30" y="111"/>
                  </a:lnTo>
                  <a:lnTo>
                    <a:pt x="27" y="111"/>
                  </a:lnTo>
                  <a:lnTo>
                    <a:pt x="24" y="111"/>
                  </a:lnTo>
                  <a:lnTo>
                    <a:pt x="21" y="111"/>
                  </a:lnTo>
                  <a:lnTo>
                    <a:pt x="18" y="111"/>
                  </a:lnTo>
                  <a:lnTo>
                    <a:pt x="18" y="109"/>
                  </a:lnTo>
                  <a:lnTo>
                    <a:pt x="15" y="109"/>
                  </a:lnTo>
                  <a:lnTo>
                    <a:pt x="15" y="111"/>
                  </a:lnTo>
                  <a:lnTo>
                    <a:pt x="12" y="111"/>
                  </a:lnTo>
                  <a:lnTo>
                    <a:pt x="12" y="114"/>
                  </a:lnTo>
                  <a:lnTo>
                    <a:pt x="12" y="111"/>
                  </a:lnTo>
                  <a:lnTo>
                    <a:pt x="12" y="114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6" y="111"/>
                  </a:lnTo>
                  <a:lnTo>
                    <a:pt x="6" y="114"/>
                  </a:lnTo>
                  <a:lnTo>
                    <a:pt x="6" y="111"/>
                  </a:lnTo>
                  <a:lnTo>
                    <a:pt x="6" y="114"/>
                  </a:lnTo>
                  <a:lnTo>
                    <a:pt x="9" y="114"/>
                  </a:lnTo>
                  <a:lnTo>
                    <a:pt x="6" y="114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6" y="100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6" y="88"/>
                  </a:lnTo>
                  <a:lnTo>
                    <a:pt x="6" y="82"/>
                  </a:lnTo>
                  <a:lnTo>
                    <a:pt x="3" y="79"/>
                  </a:lnTo>
                  <a:lnTo>
                    <a:pt x="3" y="76"/>
                  </a:lnTo>
                  <a:lnTo>
                    <a:pt x="3" y="73"/>
                  </a:lnTo>
                  <a:lnTo>
                    <a:pt x="3" y="67"/>
                  </a:lnTo>
                  <a:lnTo>
                    <a:pt x="3" y="65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3" y="44"/>
                  </a:lnTo>
                  <a:lnTo>
                    <a:pt x="3" y="41"/>
                  </a:lnTo>
                  <a:lnTo>
                    <a:pt x="3" y="35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4"/>
                  </a:lnTo>
                  <a:lnTo>
                    <a:pt x="3" y="21"/>
                  </a:lnTo>
                  <a:lnTo>
                    <a:pt x="3" y="18"/>
                  </a:lnTo>
                  <a:lnTo>
                    <a:pt x="3" y="15"/>
                  </a:lnTo>
                  <a:lnTo>
                    <a:pt x="3" y="9"/>
                  </a:lnTo>
                  <a:lnTo>
                    <a:pt x="3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6" y="3"/>
                  </a:lnTo>
                  <a:lnTo>
                    <a:pt x="6" y="6"/>
                  </a:lnTo>
                  <a:lnTo>
                    <a:pt x="9" y="6"/>
                  </a:lnTo>
                  <a:lnTo>
                    <a:pt x="9" y="9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2" y="15"/>
                  </a:lnTo>
                  <a:lnTo>
                    <a:pt x="12" y="18"/>
                  </a:lnTo>
                  <a:lnTo>
                    <a:pt x="15" y="18"/>
                  </a:lnTo>
                  <a:lnTo>
                    <a:pt x="15" y="21"/>
                  </a:lnTo>
                  <a:lnTo>
                    <a:pt x="15" y="24"/>
                  </a:lnTo>
                  <a:lnTo>
                    <a:pt x="15" y="21"/>
                  </a:lnTo>
                  <a:lnTo>
                    <a:pt x="12" y="21"/>
                  </a:lnTo>
                  <a:lnTo>
                    <a:pt x="12" y="18"/>
                  </a:lnTo>
                  <a:lnTo>
                    <a:pt x="9" y="18"/>
                  </a:lnTo>
                  <a:lnTo>
                    <a:pt x="9" y="21"/>
                  </a:lnTo>
                  <a:lnTo>
                    <a:pt x="6" y="21"/>
                  </a:lnTo>
                  <a:lnTo>
                    <a:pt x="6" y="24"/>
                  </a:lnTo>
                  <a:lnTo>
                    <a:pt x="3" y="2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6" y="29"/>
                  </a:lnTo>
                  <a:lnTo>
                    <a:pt x="6" y="32"/>
                  </a:lnTo>
                  <a:lnTo>
                    <a:pt x="9" y="32"/>
                  </a:lnTo>
                  <a:lnTo>
                    <a:pt x="12" y="32"/>
                  </a:lnTo>
                  <a:lnTo>
                    <a:pt x="15" y="32"/>
                  </a:lnTo>
                  <a:lnTo>
                    <a:pt x="18" y="32"/>
                  </a:lnTo>
                  <a:lnTo>
                    <a:pt x="18" y="35"/>
                  </a:lnTo>
                  <a:lnTo>
                    <a:pt x="21" y="38"/>
                  </a:lnTo>
                  <a:lnTo>
                    <a:pt x="21" y="41"/>
                  </a:lnTo>
                  <a:lnTo>
                    <a:pt x="21" y="44"/>
                  </a:lnTo>
                  <a:lnTo>
                    <a:pt x="21" y="47"/>
                  </a:lnTo>
                  <a:lnTo>
                    <a:pt x="24" y="47"/>
                  </a:lnTo>
                  <a:lnTo>
                    <a:pt x="24" y="50"/>
                  </a:lnTo>
                  <a:lnTo>
                    <a:pt x="27" y="50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0" y="56"/>
                  </a:lnTo>
                  <a:lnTo>
                    <a:pt x="32" y="56"/>
                  </a:lnTo>
                  <a:lnTo>
                    <a:pt x="32" y="59"/>
                  </a:lnTo>
                  <a:lnTo>
                    <a:pt x="32" y="56"/>
                  </a:lnTo>
                  <a:lnTo>
                    <a:pt x="30" y="5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" name="3 Título"/>
          <p:cNvSpPr>
            <a:spLocks noGrp="1"/>
          </p:cNvSpPr>
          <p:nvPr>
            <p:ph type="title" idx="4294967295"/>
          </p:nvPr>
        </p:nvSpPr>
        <p:spPr>
          <a:xfrm>
            <a:off x="81280" y="-41967"/>
            <a:ext cx="7473950" cy="1143000"/>
          </a:xfrm>
        </p:spPr>
        <p:txBody>
          <a:bodyPr>
            <a:normAutofit/>
          </a:bodyPr>
          <a:lstStyle/>
          <a:p>
            <a:r>
              <a:rPr lang="es-AR" sz="3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Potestades tributarias municipales</a:t>
            </a:r>
            <a:endParaRPr lang="es-AR" sz="3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825133102"/>
              </p:ext>
            </p:extLst>
          </p:nvPr>
        </p:nvGraphicFramePr>
        <p:xfrm>
          <a:off x="1063625" y="3373755"/>
          <a:ext cx="7016751" cy="293624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985720"/>
                <a:gridCol w="916230"/>
                <a:gridCol w="4114801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AR" dirty="0" smtClean="0"/>
                        <a:t>Impuesto</a:t>
                      </a:r>
                      <a:endParaRPr lang="es-AR" dirty="0"/>
                    </a:p>
                  </a:txBody>
                  <a:tcPr>
                    <a:solidFill>
                      <a:srgbClr val="33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 smtClean="0"/>
                        <a:t>Provincia</a:t>
                      </a:r>
                      <a:endParaRPr lang="es-AR" dirty="0"/>
                    </a:p>
                  </a:txBody>
                  <a:tcPr>
                    <a:solidFill>
                      <a:srgbClr val="3399FF"/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AR" b="1" dirty="0" smtClean="0"/>
                        <a:t>Ingresos brutos </a:t>
                      </a:r>
                      <a:r>
                        <a:rPr lang="es-AR" b="0" dirty="0" smtClean="0"/>
                        <a:t>(contribuyentes directos)</a:t>
                      </a:r>
                      <a:endParaRPr lang="es-AR" b="0" dirty="0"/>
                    </a:p>
                  </a:txBody>
                  <a:tcPr anchor="ctr">
                    <a:lnL w="1270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FF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AR" dirty="0"/>
                    </a:p>
                  </a:txBody>
                  <a:tcPr anchor="ctr">
                    <a:solidFill>
                      <a:srgbClr val="CDD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 smtClean="0"/>
                        <a:t>Chubut</a:t>
                      </a:r>
                      <a:endParaRPr lang="es-AR" dirty="0"/>
                    </a:p>
                  </a:txBody>
                  <a:tcPr anchor="ctr">
                    <a:lnB w="1270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60000"/>
                      </a:srgbClr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s-AR" b="1" dirty="0" smtClean="0"/>
                        <a:t>Inmobiliario</a:t>
                      </a:r>
                      <a:endParaRPr lang="es-AR" b="1" dirty="0"/>
                    </a:p>
                  </a:txBody>
                  <a:tcPr anchor="ctr">
                    <a:lnL w="1270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b="1" dirty="0" smtClean="0"/>
                        <a:t>Urbano</a:t>
                      </a:r>
                      <a:endParaRPr lang="es-AR" b="1" dirty="0"/>
                    </a:p>
                  </a:txBody>
                  <a:tcPr anchor="ctr">
                    <a:lnT w="1270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 smtClean="0"/>
                        <a:t>Chaco, Chubut, Corrientes, Salta, Formosa, Santa Cruz, Tierra del Fuego</a:t>
                      </a:r>
                      <a:endParaRPr lang="es-AR" dirty="0"/>
                    </a:p>
                  </a:txBody>
                  <a:tcPr anchor="ctr">
                    <a:lnT w="1270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60000"/>
                      </a:srgb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s-A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b="1" dirty="0" smtClean="0"/>
                        <a:t>Rural</a:t>
                      </a:r>
                      <a:endParaRPr lang="es-AR" b="1" dirty="0"/>
                    </a:p>
                  </a:txBody>
                  <a:tcPr anchor="ctr">
                    <a:lnT w="1270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 smtClean="0"/>
                        <a:t>Chubut</a:t>
                      </a:r>
                      <a:endParaRPr lang="es-AR" dirty="0"/>
                    </a:p>
                  </a:txBody>
                  <a:tcPr anchor="ctr">
                    <a:lnT w="1270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60000"/>
                      </a:srgbClr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AR" b="1" dirty="0" smtClean="0"/>
                        <a:t>Automotores</a:t>
                      </a:r>
                      <a:endParaRPr lang="es-AR" b="1" dirty="0"/>
                    </a:p>
                  </a:txBody>
                  <a:tcPr anchor="ctr">
                    <a:lnL w="1270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AR" dirty="0"/>
                    </a:p>
                  </a:txBody>
                  <a:tcPr anchor="ctr">
                    <a:solidFill>
                      <a:srgbClr val="CDD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 smtClean="0"/>
                        <a:t>Chaco, Chubut, Córdoba, Corrientes, Formosa, Salta, Neuquén, Santa Cruz y Tierra del Fuego</a:t>
                      </a:r>
                      <a:endParaRPr lang="es-AR" dirty="0"/>
                    </a:p>
                  </a:txBody>
                  <a:tcPr anchor="ctr">
                    <a:lnT w="1270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6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7" name="6 Rectángulo"/>
          <p:cNvSpPr/>
          <p:nvPr/>
        </p:nvSpPr>
        <p:spPr>
          <a:xfrm>
            <a:off x="194765" y="1244474"/>
            <a:ext cx="875447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600"/>
              </a:spcBef>
              <a:buSzPct val="90000"/>
              <a:buFont typeface="Wingdings" panose="05000000000000000000" pitchFamily="2" charset="2"/>
              <a:buChar char=""/>
            </a:pPr>
            <a:r>
              <a:rPr lang="es-ES" sz="2200" dirty="0" smtClean="0">
                <a:latin typeface="+mj-lt"/>
              </a:rPr>
              <a:t>Existen </a:t>
            </a:r>
            <a:r>
              <a:rPr lang="es-ES" sz="2200" dirty="0">
                <a:latin typeface="+mj-lt"/>
              </a:rPr>
              <a:t>diversas experiencias que han incursionado en la coordinación </a:t>
            </a:r>
            <a:r>
              <a:rPr lang="es-ES" sz="2200" dirty="0" smtClean="0">
                <a:latin typeface="+mj-lt"/>
              </a:rPr>
              <a:t>fiscal–tributaria entre Provincias y Municipios.</a:t>
            </a:r>
          </a:p>
          <a:p>
            <a:pPr marL="342900" indent="-342900" algn="just">
              <a:spcBef>
                <a:spcPts val="600"/>
              </a:spcBef>
              <a:buSzPct val="90000"/>
              <a:buFont typeface="Wingdings" panose="05000000000000000000" pitchFamily="2" charset="2"/>
              <a:buChar char=""/>
            </a:pPr>
            <a:r>
              <a:rPr lang="es-ES" sz="2200" dirty="0" smtClean="0">
                <a:latin typeface="+mj-lt"/>
              </a:rPr>
              <a:t>Los </a:t>
            </a:r>
            <a:r>
              <a:rPr lang="es-ES" sz="2200" dirty="0">
                <a:latin typeface="+mj-lt"/>
              </a:rPr>
              <a:t>ejemplos pueden ir desde la cesión de las facultades tributarias por vía </a:t>
            </a:r>
            <a:r>
              <a:rPr lang="es-ES" sz="2200" dirty="0" smtClean="0">
                <a:latin typeface="+mj-lt"/>
              </a:rPr>
              <a:t>constitucional, </a:t>
            </a:r>
            <a:r>
              <a:rPr lang="es-ES" sz="2200" dirty="0">
                <a:latin typeface="+mj-lt"/>
              </a:rPr>
              <a:t>hasta la descentralización del cobro y la inspección de los tributos </a:t>
            </a:r>
            <a:r>
              <a:rPr lang="es-ES" sz="2200" dirty="0" smtClean="0">
                <a:latin typeface="+mj-lt"/>
              </a:rPr>
              <a:t>provinciales:</a:t>
            </a:r>
            <a:endParaRPr lang="es-AR" sz="2200" dirty="0">
              <a:latin typeface="+mj-lt"/>
            </a:endParaRPr>
          </a:p>
        </p:txBody>
      </p:sp>
      <p:cxnSp>
        <p:nvCxnSpPr>
          <p:cNvPr id="5" name="Straight Connector 80"/>
          <p:cNvCxnSpPr/>
          <p:nvPr/>
        </p:nvCxnSpPr>
        <p:spPr>
          <a:xfrm rot="5400000">
            <a:off x="1638000" y="-596635"/>
            <a:ext cx="0" cy="3276000"/>
          </a:xfrm>
          <a:prstGeom prst="line">
            <a:avLst/>
          </a:prstGeom>
          <a:ln w="158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13865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0" y="-64626"/>
            <a:ext cx="7473950" cy="1143000"/>
          </a:xfrm>
        </p:spPr>
        <p:txBody>
          <a:bodyPr>
            <a:normAutofit/>
          </a:bodyPr>
          <a:lstStyle/>
          <a:p>
            <a:r>
              <a:rPr lang="es-AR" sz="3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Recursos propios per cápita</a:t>
            </a:r>
            <a:endParaRPr lang="es-AR" sz="3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21225" y="1280103"/>
            <a:ext cx="5235678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SzPct val="90000"/>
              <a:buFont typeface="Wingdings" panose="05000000000000000000" pitchFamily="2" charset="2"/>
              <a:buChar char="©"/>
            </a:pPr>
            <a:r>
              <a:rPr lang="es-AR" sz="2100" dirty="0" smtClean="0">
                <a:latin typeface="+mj-lt"/>
              </a:rPr>
              <a:t>El </a:t>
            </a:r>
            <a:r>
              <a:rPr lang="es-AR" sz="2100" dirty="0">
                <a:latin typeface="+mj-lt"/>
              </a:rPr>
              <a:t>mapa </a:t>
            </a:r>
            <a:r>
              <a:rPr lang="es-AR" sz="2100" dirty="0" smtClean="0">
                <a:latin typeface="+mj-lt"/>
              </a:rPr>
              <a:t>muestra el valor promedio de los </a:t>
            </a:r>
            <a:r>
              <a:rPr lang="es-AR" sz="2100" dirty="0">
                <a:latin typeface="+mj-lt"/>
              </a:rPr>
              <a:t>ingresos propios municipales por habitante</a:t>
            </a:r>
            <a:r>
              <a:rPr lang="es-AR" sz="2100" dirty="0" smtClean="0">
                <a:latin typeface="+mj-lt"/>
              </a:rPr>
              <a:t> en 2014.</a:t>
            </a:r>
          </a:p>
          <a:p>
            <a:pPr marL="342900" indent="-342900" algn="just">
              <a:spcBef>
                <a:spcPts val="600"/>
              </a:spcBef>
              <a:buSzPct val="90000"/>
              <a:buFont typeface="Wingdings" panose="05000000000000000000" pitchFamily="2" charset="2"/>
              <a:buChar char="©"/>
            </a:pPr>
            <a:r>
              <a:rPr lang="es-AR" sz="2100" dirty="0" smtClean="0">
                <a:latin typeface="+mj-lt"/>
              </a:rPr>
              <a:t>Chubut</a:t>
            </a:r>
            <a:r>
              <a:rPr lang="es-AR" sz="2100" dirty="0">
                <a:latin typeface="+mj-lt"/>
              </a:rPr>
              <a:t>, con </a:t>
            </a:r>
            <a:r>
              <a:rPr lang="es-AR" sz="2100" dirty="0" smtClean="0">
                <a:latin typeface="+mj-lt"/>
              </a:rPr>
              <a:t>$3.141 </a:t>
            </a:r>
            <a:r>
              <a:rPr lang="es-AR" sz="2100" dirty="0">
                <a:latin typeface="+mj-lt"/>
              </a:rPr>
              <a:t>por habitante, presenta un nivel de ingresos propios per cápita muy por encima de la media </a:t>
            </a:r>
            <a:r>
              <a:rPr lang="es-AR" sz="2100" dirty="0" smtClean="0">
                <a:latin typeface="+mj-lt"/>
              </a:rPr>
              <a:t>($1.350 </a:t>
            </a:r>
            <a:r>
              <a:rPr lang="es-AR" sz="2100" dirty="0">
                <a:latin typeface="+mj-lt"/>
              </a:rPr>
              <a:t>por habitante</a:t>
            </a:r>
            <a:r>
              <a:rPr lang="es-AR" sz="2100" dirty="0" smtClean="0">
                <a:latin typeface="+mj-lt"/>
              </a:rPr>
              <a:t>). </a:t>
            </a:r>
          </a:p>
          <a:p>
            <a:pPr marL="342900" indent="-342900" algn="just">
              <a:spcBef>
                <a:spcPts val="600"/>
              </a:spcBef>
              <a:buSzPct val="90000"/>
              <a:buFont typeface="Wingdings" panose="05000000000000000000" pitchFamily="2" charset="2"/>
              <a:buChar char="©"/>
            </a:pPr>
            <a:r>
              <a:rPr lang="es-AR" sz="2100" dirty="0" smtClean="0">
                <a:latin typeface="+mj-lt"/>
              </a:rPr>
              <a:t>También son altos los ingresos propios per cápita de buena parte de las provincias del Centro y la Patagonia, mientras que la contracara la constituyen los municipios del NEA y el NOA.</a:t>
            </a:r>
          </a:p>
          <a:p>
            <a:pPr marL="342900" indent="-342900" algn="just">
              <a:spcBef>
                <a:spcPts val="600"/>
              </a:spcBef>
              <a:buSzPct val="90000"/>
              <a:buFont typeface="Wingdings" panose="05000000000000000000" pitchFamily="2" charset="2"/>
              <a:buChar char="©"/>
            </a:pPr>
            <a:r>
              <a:rPr lang="es-AR" sz="2100" dirty="0" smtClean="0">
                <a:latin typeface="+mj-lt"/>
              </a:rPr>
              <a:t>Mendoza muestra un nivel de $588 per cápita, siendo el nivel más alto de las provincias de Cuyo, pero aún muy por debajo de la recaudación promedio.</a:t>
            </a:r>
            <a:endParaRPr lang="es-AR" sz="2100" dirty="0">
              <a:latin typeface="+mj-lt"/>
            </a:endParaRPr>
          </a:p>
        </p:txBody>
      </p:sp>
      <p:cxnSp>
        <p:nvCxnSpPr>
          <p:cNvPr id="6" name="Straight Connector 80"/>
          <p:cNvCxnSpPr/>
          <p:nvPr/>
        </p:nvCxnSpPr>
        <p:spPr>
          <a:xfrm rot="5400000">
            <a:off x="1638000" y="-596635"/>
            <a:ext cx="0" cy="3276000"/>
          </a:xfrm>
          <a:prstGeom prst="line">
            <a:avLst/>
          </a:prstGeom>
          <a:ln w="158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00" t="30031" r="55236" b="8132"/>
          <a:stretch/>
        </p:blipFill>
        <p:spPr bwMode="auto">
          <a:xfrm>
            <a:off x="5648633" y="1320800"/>
            <a:ext cx="3082412" cy="511048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658" y="4458007"/>
            <a:ext cx="1766630" cy="807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41893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58 Grupo"/>
          <p:cNvGrpSpPr>
            <a:grpSpLocks noChangeAspect="1"/>
          </p:cNvGrpSpPr>
          <p:nvPr/>
        </p:nvGrpSpPr>
        <p:grpSpPr>
          <a:xfrm>
            <a:off x="7927366" y="4641850"/>
            <a:ext cx="1099764" cy="2016000"/>
            <a:chOff x="-295690" y="1899738"/>
            <a:chExt cx="1814754" cy="3009417"/>
          </a:xfrm>
          <a:solidFill>
            <a:schemeClr val="bg1">
              <a:lumMod val="85000"/>
              <a:alpha val="51000"/>
            </a:schemeClr>
          </a:solidFill>
        </p:grpSpPr>
        <p:sp>
          <p:nvSpPr>
            <p:cNvPr id="10" name="Freeform 4"/>
            <p:cNvSpPr>
              <a:spLocks/>
            </p:cNvSpPr>
            <p:nvPr/>
          </p:nvSpPr>
          <p:spPr bwMode="auto">
            <a:xfrm>
              <a:off x="138377" y="1899738"/>
              <a:ext cx="310387" cy="259655"/>
            </a:xfrm>
            <a:custGeom>
              <a:avLst/>
              <a:gdLst>
                <a:gd name="T0" fmla="*/ 2147483647 w 143"/>
                <a:gd name="T1" fmla="*/ 2147483647 h 147"/>
                <a:gd name="T2" fmla="*/ 2147483647 w 143"/>
                <a:gd name="T3" fmla="*/ 2147483647 h 147"/>
                <a:gd name="T4" fmla="*/ 2147483647 w 143"/>
                <a:gd name="T5" fmla="*/ 2147483647 h 147"/>
                <a:gd name="T6" fmla="*/ 2147483647 w 143"/>
                <a:gd name="T7" fmla="*/ 2147483647 h 147"/>
                <a:gd name="T8" fmla="*/ 2147483647 w 143"/>
                <a:gd name="T9" fmla="*/ 2147483647 h 147"/>
                <a:gd name="T10" fmla="*/ 2147483647 w 143"/>
                <a:gd name="T11" fmla="*/ 2147483647 h 147"/>
                <a:gd name="T12" fmla="*/ 2147483647 w 143"/>
                <a:gd name="T13" fmla="*/ 2147483647 h 147"/>
                <a:gd name="T14" fmla="*/ 2147483647 w 143"/>
                <a:gd name="T15" fmla="*/ 2147483647 h 147"/>
                <a:gd name="T16" fmla="*/ 2147483647 w 143"/>
                <a:gd name="T17" fmla="*/ 2147483647 h 147"/>
                <a:gd name="T18" fmla="*/ 2147483647 w 143"/>
                <a:gd name="T19" fmla="*/ 2147483647 h 147"/>
                <a:gd name="T20" fmla="*/ 2147483647 w 143"/>
                <a:gd name="T21" fmla="*/ 2147483647 h 147"/>
                <a:gd name="T22" fmla="*/ 2147483647 w 143"/>
                <a:gd name="T23" fmla="*/ 2147483647 h 147"/>
                <a:gd name="T24" fmla="*/ 2147483647 w 143"/>
                <a:gd name="T25" fmla="*/ 2147483647 h 147"/>
                <a:gd name="T26" fmla="*/ 2147483647 w 143"/>
                <a:gd name="T27" fmla="*/ 2147483647 h 147"/>
                <a:gd name="T28" fmla="*/ 2147483647 w 143"/>
                <a:gd name="T29" fmla="*/ 2147483647 h 147"/>
                <a:gd name="T30" fmla="*/ 2147483647 w 143"/>
                <a:gd name="T31" fmla="*/ 2147483647 h 147"/>
                <a:gd name="T32" fmla="*/ 2147483647 w 143"/>
                <a:gd name="T33" fmla="*/ 2147483647 h 147"/>
                <a:gd name="T34" fmla="*/ 2147483647 w 143"/>
                <a:gd name="T35" fmla="*/ 2147483647 h 147"/>
                <a:gd name="T36" fmla="*/ 2147483647 w 143"/>
                <a:gd name="T37" fmla="*/ 2147483647 h 147"/>
                <a:gd name="T38" fmla="*/ 2147483647 w 143"/>
                <a:gd name="T39" fmla="*/ 2147483647 h 147"/>
                <a:gd name="T40" fmla="*/ 2147483647 w 143"/>
                <a:gd name="T41" fmla="*/ 2147483647 h 147"/>
                <a:gd name="T42" fmla="*/ 2147483647 w 143"/>
                <a:gd name="T43" fmla="*/ 2147483647 h 147"/>
                <a:gd name="T44" fmla="*/ 2147483647 w 143"/>
                <a:gd name="T45" fmla="*/ 2147483647 h 147"/>
                <a:gd name="T46" fmla="*/ 2147483647 w 143"/>
                <a:gd name="T47" fmla="*/ 2147483647 h 147"/>
                <a:gd name="T48" fmla="*/ 2147483647 w 143"/>
                <a:gd name="T49" fmla="*/ 2147483647 h 147"/>
                <a:gd name="T50" fmla="*/ 2147483647 w 143"/>
                <a:gd name="T51" fmla="*/ 2147483647 h 147"/>
                <a:gd name="T52" fmla="*/ 2147483647 w 143"/>
                <a:gd name="T53" fmla="*/ 2147483647 h 147"/>
                <a:gd name="T54" fmla="*/ 2147483647 w 143"/>
                <a:gd name="T55" fmla="*/ 2147483647 h 147"/>
                <a:gd name="T56" fmla="*/ 2147483647 w 143"/>
                <a:gd name="T57" fmla="*/ 2147483647 h 147"/>
                <a:gd name="T58" fmla="*/ 2147483647 w 143"/>
                <a:gd name="T59" fmla="*/ 2147483647 h 147"/>
                <a:gd name="T60" fmla="*/ 2147483647 w 143"/>
                <a:gd name="T61" fmla="*/ 2147483647 h 147"/>
                <a:gd name="T62" fmla="*/ 2147483647 w 143"/>
                <a:gd name="T63" fmla="*/ 2147483647 h 147"/>
                <a:gd name="T64" fmla="*/ 2147483647 w 143"/>
                <a:gd name="T65" fmla="*/ 2147483647 h 147"/>
                <a:gd name="T66" fmla="*/ 2147483647 w 143"/>
                <a:gd name="T67" fmla="*/ 2147483647 h 147"/>
                <a:gd name="T68" fmla="*/ 2147483647 w 143"/>
                <a:gd name="T69" fmla="*/ 2147483647 h 147"/>
                <a:gd name="T70" fmla="*/ 2147483647 w 143"/>
                <a:gd name="T71" fmla="*/ 2147483647 h 147"/>
                <a:gd name="T72" fmla="*/ 0 w 143"/>
                <a:gd name="T73" fmla="*/ 2147483647 h 147"/>
                <a:gd name="T74" fmla="*/ 2147483647 w 143"/>
                <a:gd name="T75" fmla="*/ 2147483647 h 147"/>
                <a:gd name="T76" fmla="*/ 2147483647 w 143"/>
                <a:gd name="T77" fmla="*/ 2147483647 h 147"/>
                <a:gd name="T78" fmla="*/ 2147483647 w 143"/>
                <a:gd name="T79" fmla="*/ 2147483647 h 147"/>
                <a:gd name="T80" fmla="*/ 2147483647 w 143"/>
                <a:gd name="T81" fmla="*/ 2147483647 h 147"/>
                <a:gd name="T82" fmla="*/ 2147483647 w 143"/>
                <a:gd name="T83" fmla="*/ 2147483647 h 147"/>
                <a:gd name="T84" fmla="*/ 2147483647 w 143"/>
                <a:gd name="T85" fmla="*/ 2147483647 h 147"/>
                <a:gd name="T86" fmla="*/ 2147483647 w 143"/>
                <a:gd name="T87" fmla="*/ 2147483647 h 147"/>
                <a:gd name="T88" fmla="*/ 2147483647 w 143"/>
                <a:gd name="T89" fmla="*/ 0 h 147"/>
                <a:gd name="T90" fmla="*/ 2147483647 w 143"/>
                <a:gd name="T91" fmla="*/ 2147483647 h 147"/>
                <a:gd name="T92" fmla="*/ 2147483647 w 143"/>
                <a:gd name="T93" fmla="*/ 2147483647 h 147"/>
                <a:gd name="T94" fmla="*/ 2147483647 w 143"/>
                <a:gd name="T95" fmla="*/ 2147483647 h 147"/>
                <a:gd name="T96" fmla="*/ 2147483647 w 143"/>
                <a:gd name="T97" fmla="*/ 2147483647 h 147"/>
                <a:gd name="T98" fmla="*/ 2147483647 w 143"/>
                <a:gd name="T99" fmla="*/ 2147483647 h 147"/>
                <a:gd name="T100" fmla="*/ 2147483647 w 143"/>
                <a:gd name="T101" fmla="*/ 2147483647 h 147"/>
                <a:gd name="T102" fmla="*/ 2147483647 w 143"/>
                <a:gd name="T103" fmla="*/ 2147483647 h 147"/>
                <a:gd name="T104" fmla="*/ 2147483647 w 143"/>
                <a:gd name="T105" fmla="*/ 2147483647 h 147"/>
                <a:gd name="T106" fmla="*/ 2147483647 w 143"/>
                <a:gd name="T107" fmla="*/ 2147483647 h 147"/>
                <a:gd name="T108" fmla="*/ 2147483647 w 143"/>
                <a:gd name="T109" fmla="*/ 2147483647 h 147"/>
                <a:gd name="T110" fmla="*/ 2147483647 w 143"/>
                <a:gd name="T111" fmla="*/ 2147483647 h 147"/>
                <a:gd name="T112" fmla="*/ 2147483647 w 143"/>
                <a:gd name="T113" fmla="*/ 2147483647 h 147"/>
                <a:gd name="T114" fmla="*/ 2147483647 w 143"/>
                <a:gd name="T115" fmla="*/ 2147483647 h 147"/>
                <a:gd name="T116" fmla="*/ 2147483647 w 143"/>
                <a:gd name="T117" fmla="*/ 2147483647 h 147"/>
                <a:gd name="T118" fmla="*/ 2147483647 w 143"/>
                <a:gd name="T119" fmla="*/ 2147483647 h 147"/>
                <a:gd name="T120" fmla="*/ 2147483647 w 143"/>
                <a:gd name="T121" fmla="*/ 2147483647 h 147"/>
                <a:gd name="T122" fmla="*/ 2147483647 w 143"/>
                <a:gd name="T123" fmla="*/ 2147483647 h 14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3"/>
                <a:gd name="T187" fmla="*/ 0 h 147"/>
                <a:gd name="T188" fmla="*/ 143 w 143"/>
                <a:gd name="T189" fmla="*/ 147 h 14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3" h="147">
                  <a:moveTo>
                    <a:pt x="132" y="94"/>
                  </a:moveTo>
                  <a:lnTo>
                    <a:pt x="135" y="94"/>
                  </a:lnTo>
                  <a:lnTo>
                    <a:pt x="135" y="91"/>
                  </a:lnTo>
                  <a:lnTo>
                    <a:pt x="135" y="88"/>
                  </a:lnTo>
                  <a:lnTo>
                    <a:pt x="137" y="88"/>
                  </a:lnTo>
                  <a:lnTo>
                    <a:pt x="140" y="88"/>
                  </a:lnTo>
                  <a:lnTo>
                    <a:pt x="143" y="88"/>
                  </a:lnTo>
                  <a:lnTo>
                    <a:pt x="143" y="91"/>
                  </a:lnTo>
                  <a:lnTo>
                    <a:pt x="143" y="94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3" y="106"/>
                  </a:lnTo>
                  <a:lnTo>
                    <a:pt x="143" y="109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0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3" y="129"/>
                  </a:lnTo>
                  <a:lnTo>
                    <a:pt x="140" y="129"/>
                  </a:lnTo>
                  <a:lnTo>
                    <a:pt x="140" y="132"/>
                  </a:lnTo>
                  <a:lnTo>
                    <a:pt x="140" y="135"/>
                  </a:lnTo>
                  <a:lnTo>
                    <a:pt x="137" y="135"/>
                  </a:lnTo>
                  <a:lnTo>
                    <a:pt x="137" y="138"/>
                  </a:lnTo>
                  <a:lnTo>
                    <a:pt x="135" y="138"/>
                  </a:lnTo>
                  <a:lnTo>
                    <a:pt x="135" y="135"/>
                  </a:lnTo>
                  <a:lnTo>
                    <a:pt x="132" y="138"/>
                  </a:lnTo>
                  <a:lnTo>
                    <a:pt x="129" y="138"/>
                  </a:lnTo>
                  <a:lnTo>
                    <a:pt x="129" y="141"/>
                  </a:lnTo>
                  <a:lnTo>
                    <a:pt x="126" y="141"/>
                  </a:lnTo>
                  <a:lnTo>
                    <a:pt x="126" y="144"/>
                  </a:lnTo>
                  <a:lnTo>
                    <a:pt x="123" y="144"/>
                  </a:lnTo>
                  <a:lnTo>
                    <a:pt x="123" y="147"/>
                  </a:lnTo>
                  <a:lnTo>
                    <a:pt x="120" y="147"/>
                  </a:lnTo>
                  <a:lnTo>
                    <a:pt x="120" y="144"/>
                  </a:lnTo>
                  <a:lnTo>
                    <a:pt x="117" y="144"/>
                  </a:lnTo>
                  <a:lnTo>
                    <a:pt x="117" y="141"/>
                  </a:lnTo>
                  <a:lnTo>
                    <a:pt x="114" y="141"/>
                  </a:lnTo>
                  <a:lnTo>
                    <a:pt x="114" y="138"/>
                  </a:lnTo>
                  <a:lnTo>
                    <a:pt x="111" y="138"/>
                  </a:lnTo>
                  <a:lnTo>
                    <a:pt x="111" y="141"/>
                  </a:lnTo>
                  <a:lnTo>
                    <a:pt x="111" y="144"/>
                  </a:lnTo>
                  <a:lnTo>
                    <a:pt x="108" y="144"/>
                  </a:lnTo>
                  <a:lnTo>
                    <a:pt x="105" y="144"/>
                  </a:lnTo>
                  <a:lnTo>
                    <a:pt x="102" y="144"/>
                  </a:lnTo>
                  <a:lnTo>
                    <a:pt x="99" y="144"/>
                  </a:lnTo>
                  <a:lnTo>
                    <a:pt x="99" y="141"/>
                  </a:lnTo>
                  <a:lnTo>
                    <a:pt x="96" y="141"/>
                  </a:lnTo>
                  <a:lnTo>
                    <a:pt x="96" y="138"/>
                  </a:lnTo>
                  <a:lnTo>
                    <a:pt x="93" y="138"/>
                  </a:lnTo>
                  <a:lnTo>
                    <a:pt x="93" y="141"/>
                  </a:lnTo>
                  <a:lnTo>
                    <a:pt x="91" y="141"/>
                  </a:lnTo>
                  <a:lnTo>
                    <a:pt x="88" y="141"/>
                  </a:lnTo>
                  <a:lnTo>
                    <a:pt x="88" y="138"/>
                  </a:lnTo>
                  <a:lnTo>
                    <a:pt x="85" y="138"/>
                  </a:lnTo>
                  <a:lnTo>
                    <a:pt x="82" y="138"/>
                  </a:lnTo>
                  <a:lnTo>
                    <a:pt x="82" y="135"/>
                  </a:lnTo>
                  <a:lnTo>
                    <a:pt x="82" y="138"/>
                  </a:lnTo>
                  <a:lnTo>
                    <a:pt x="79" y="138"/>
                  </a:lnTo>
                  <a:lnTo>
                    <a:pt x="79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29"/>
                  </a:lnTo>
                  <a:lnTo>
                    <a:pt x="73" y="126"/>
                  </a:lnTo>
                  <a:lnTo>
                    <a:pt x="70" y="126"/>
                  </a:lnTo>
                  <a:lnTo>
                    <a:pt x="70" y="123"/>
                  </a:lnTo>
                  <a:lnTo>
                    <a:pt x="70" y="120"/>
                  </a:lnTo>
                  <a:lnTo>
                    <a:pt x="67" y="120"/>
                  </a:lnTo>
                  <a:lnTo>
                    <a:pt x="67" y="117"/>
                  </a:lnTo>
                  <a:lnTo>
                    <a:pt x="67" y="114"/>
                  </a:lnTo>
                  <a:lnTo>
                    <a:pt x="64" y="114"/>
                  </a:lnTo>
                  <a:lnTo>
                    <a:pt x="64" y="111"/>
                  </a:lnTo>
                  <a:lnTo>
                    <a:pt x="61" y="111"/>
                  </a:lnTo>
                  <a:lnTo>
                    <a:pt x="58" y="111"/>
                  </a:lnTo>
                  <a:lnTo>
                    <a:pt x="58" y="109"/>
                  </a:lnTo>
                  <a:lnTo>
                    <a:pt x="55" y="109"/>
                  </a:lnTo>
                  <a:lnTo>
                    <a:pt x="55" y="106"/>
                  </a:lnTo>
                  <a:lnTo>
                    <a:pt x="55" y="103"/>
                  </a:lnTo>
                  <a:lnTo>
                    <a:pt x="58" y="103"/>
                  </a:lnTo>
                  <a:lnTo>
                    <a:pt x="58" y="100"/>
                  </a:lnTo>
                  <a:lnTo>
                    <a:pt x="58" y="97"/>
                  </a:lnTo>
                  <a:lnTo>
                    <a:pt x="58" y="94"/>
                  </a:lnTo>
                  <a:lnTo>
                    <a:pt x="58" y="91"/>
                  </a:lnTo>
                  <a:lnTo>
                    <a:pt x="58" y="88"/>
                  </a:lnTo>
                  <a:lnTo>
                    <a:pt x="55" y="88"/>
                  </a:lnTo>
                  <a:lnTo>
                    <a:pt x="52" y="88"/>
                  </a:lnTo>
                  <a:lnTo>
                    <a:pt x="52" y="85"/>
                  </a:lnTo>
                  <a:lnTo>
                    <a:pt x="49" y="85"/>
                  </a:lnTo>
                  <a:lnTo>
                    <a:pt x="47" y="85"/>
                  </a:lnTo>
                  <a:lnTo>
                    <a:pt x="47" y="82"/>
                  </a:lnTo>
                  <a:lnTo>
                    <a:pt x="44" y="82"/>
                  </a:lnTo>
                  <a:lnTo>
                    <a:pt x="41" y="82"/>
                  </a:lnTo>
                  <a:lnTo>
                    <a:pt x="41" y="85"/>
                  </a:lnTo>
                  <a:lnTo>
                    <a:pt x="38" y="85"/>
                  </a:lnTo>
                  <a:lnTo>
                    <a:pt x="38" y="88"/>
                  </a:lnTo>
                  <a:lnTo>
                    <a:pt x="38" y="91"/>
                  </a:lnTo>
                  <a:lnTo>
                    <a:pt x="41" y="94"/>
                  </a:lnTo>
                  <a:lnTo>
                    <a:pt x="41" y="97"/>
                  </a:lnTo>
                  <a:lnTo>
                    <a:pt x="41" y="100"/>
                  </a:lnTo>
                  <a:lnTo>
                    <a:pt x="41" y="103"/>
                  </a:lnTo>
                  <a:lnTo>
                    <a:pt x="41" y="106"/>
                  </a:lnTo>
                  <a:lnTo>
                    <a:pt x="41" y="109"/>
                  </a:lnTo>
                  <a:lnTo>
                    <a:pt x="41" y="111"/>
                  </a:lnTo>
                  <a:lnTo>
                    <a:pt x="41" y="114"/>
                  </a:lnTo>
                  <a:lnTo>
                    <a:pt x="41" y="117"/>
                  </a:lnTo>
                  <a:lnTo>
                    <a:pt x="38" y="117"/>
                  </a:lnTo>
                  <a:lnTo>
                    <a:pt x="41" y="117"/>
                  </a:lnTo>
                  <a:lnTo>
                    <a:pt x="38" y="117"/>
                  </a:lnTo>
                  <a:lnTo>
                    <a:pt x="38" y="120"/>
                  </a:lnTo>
                  <a:lnTo>
                    <a:pt x="38" y="123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29" y="123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3" y="120"/>
                  </a:lnTo>
                  <a:lnTo>
                    <a:pt x="23" y="117"/>
                  </a:lnTo>
                  <a:lnTo>
                    <a:pt x="20" y="117"/>
                  </a:lnTo>
                  <a:lnTo>
                    <a:pt x="17" y="117"/>
                  </a:lnTo>
                  <a:lnTo>
                    <a:pt x="17" y="114"/>
                  </a:lnTo>
                  <a:lnTo>
                    <a:pt x="14" y="114"/>
                  </a:lnTo>
                  <a:lnTo>
                    <a:pt x="11" y="114"/>
                  </a:lnTo>
                  <a:lnTo>
                    <a:pt x="11" y="111"/>
                  </a:lnTo>
                  <a:lnTo>
                    <a:pt x="8" y="111"/>
                  </a:lnTo>
                  <a:lnTo>
                    <a:pt x="8" y="109"/>
                  </a:lnTo>
                  <a:lnTo>
                    <a:pt x="8" y="106"/>
                  </a:lnTo>
                  <a:lnTo>
                    <a:pt x="5" y="106"/>
                  </a:lnTo>
                  <a:lnTo>
                    <a:pt x="5" y="103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3" y="85"/>
                  </a:lnTo>
                  <a:lnTo>
                    <a:pt x="3" y="82"/>
                  </a:lnTo>
                  <a:lnTo>
                    <a:pt x="5" y="79"/>
                  </a:lnTo>
                  <a:lnTo>
                    <a:pt x="5" y="76"/>
                  </a:lnTo>
                  <a:lnTo>
                    <a:pt x="5" y="70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8" y="62"/>
                  </a:lnTo>
                  <a:lnTo>
                    <a:pt x="5" y="59"/>
                  </a:lnTo>
                  <a:lnTo>
                    <a:pt x="3" y="56"/>
                  </a:lnTo>
                  <a:lnTo>
                    <a:pt x="0" y="53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5" y="47"/>
                  </a:lnTo>
                  <a:lnTo>
                    <a:pt x="5" y="44"/>
                  </a:lnTo>
                  <a:lnTo>
                    <a:pt x="8" y="44"/>
                  </a:lnTo>
                  <a:lnTo>
                    <a:pt x="8" y="41"/>
                  </a:lnTo>
                  <a:lnTo>
                    <a:pt x="8" y="38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2"/>
                  </a:lnTo>
                  <a:lnTo>
                    <a:pt x="20" y="32"/>
                  </a:lnTo>
                  <a:lnTo>
                    <a:pt x="20" y="29"/>
                  </a:lnTo>
                  <a:lnTo>
                    <a:pt x="20" y="26"/>
                  </a:lnTo>
                  <a:lnTo>
                    <a:pt x="20" y="24"/>
                  </a:lnTo>
                  <a:lnTo>
                    <a:pt x="23" y="21"/>
                  </a:lnTo>
                  <a:lnTo>
                    <a:pt x="26" y="21"/>
                  </a:lnTo>
                  <a:lnTo>
                    <a:pt x="29" y="21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5" y="18"/>
                  </a:lnTo>
                  <a:lnTo>
                    <a:pt x="38" y="18"/>
                  </a:lnTo>
                  <a:lnTo>
                    <a:pt x="41" y="18"/>
                  </a:lnTo>
                  <a:lnTo>
                    <a:pt x="41" y="15"/>
                  </a:lnTo>
                  <a:lnTo>
                    <a:pt x="44" y="15"/>
                  </a:lnTo>
                  <a:lnTo>
                    <a:pt x="44" y="12"/>
                  </a:lnTo>
                  <a:lnTo>
                    <a:pt x="44" y="9"/>
                  </a:lnTo>
                  <a:lnTo>
                    <a:pt x="44" y="6"/>
                  </a:lnTo>
                  <a:lnTo>
                    <a:pt x="47" y="3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55" y="3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1" y="9"/>
                  </a:lnTo>
                  <a:lnTo>
                    <a:pt x="64" y="9"/>
                  </a:lnTo>
                  <a:lnTo>
                    <a:pt x="64" y="12"/>
                  </a:lnTo>
                  <a:lnTo>
                    <a:pt x="67" y="12"/>
                  </a:lnTo>
                  <a:lnTo>
                    <a:pt x="67" y="15"/>
                  </a:lnTo>
                  <a:lnTo>
                    <a:pt x="70" y="15"/>
                  </a:lnTo>
                  <a:lnTo>
                    <a:pt x="73" y="15"/>
                  </a:lnTo>
                  <a:lnTo>
                    <a:pt x="76" y="15"/>
                  </a:lnTo>
                  <a:lnTo>
                    <a:pt x="79" y="15"/>
                  </a:lnTo>
                  <a:lnTo>
                    <a:pt x="82" y="15"/>
                  </a:lnTo>
                  <a:lnTo>
                    <a:pt x="85" y="15"/>
                  </a:lnTo>
                  <a:lnTo>
                    <a:pt x="88" y="15"/>
                  </a:lnTo>
                  <a:lnTo>
                    <a:pt x="91" y="15"/>
                  </a:lnTo>
                  <a:lnTo>
                    <a:pt x="93" y="15"/>
                  </a:lnTo>
                  <a:lnTo>
                    <a:pt x="96" y="15"/>
                  </a:lnTo>
                  <a:lnTo>
                    <a:pt x="96" y="18"/>
                  </a:lnTo>
                  <a:lnTo>
                    <a:pt x="93" y="18"/>
                  </a:lnTo>
                  <a:lnTo>
                    <a:pt x="93" y="21"/>
                  </a:lnTo>
                  <a:lnTo>
                    <a:pt x="93" y="24"/>
                  </a:lnTo>
                  <a:lnTo>
                    <a:pt x="93" y="26"/>
                  </a:lnTo>
                  <a:lnTo>
                    <a:pt x="93" y="29"/>
                  </a:lnTo>
                  <a:lnTo>
                    <a:pt x="91" y="29"/>
                  </a:lnTo>
                  <a:lnTo>
                    <a:pt x="91" y="32"/>
                  </a:lnTo>
                  <a:lnTo>
                    <a:pt x="91" y="35"/>
                  </a:lnTo>
                  <a:lnTo>
                    <a:pt x="88" y="35"/>
                  </a:lnTo>
                  <a:lnTo>
                    <a:pt x="88" y="38"/>
                  </a:lnTo>
                  <a:lnTo>
                    <a:pt x="91" y="38"/>
                  </a:lnTo>
                  <a:lnTo>
                    <a:pt x="88" y="38"/>
                  </a:lnTo>
                  <a:lnTo>
                    <a:pt x="88" y="41"/>
                  </a:lnTo>
                  <a:lnTo>
                    <a:pt x="91" y="41"/>
                  </a:lnTo>
                  <a:lnTo>
                    <a:pt x="91" y="44"/>
                  </a:lnTo>
                  <a:lnTo>
                    <a:pt x="93" y="44"/>
                  </a:lnTo>
                  <a:lnTo>
                    <a:pt x="91" y="44"/>
                  </a:lnTo>
                  <a:lnTo>
                    <a:pt x="91" y="47"/>
                  </a:lnTo>
                  <a:lnTo>
                    <a:pt x="91" y="50"/>
                  </a:lnTo>
                  <a:lnTo>
                    <a:pt x="93" y="50"/>
                  </a:lnTo>
                  <a:lnTo>
                    <a:pt x="93" y="53"/>
                  </a:lnTo>
                  <a:lnTo>
                    <a:pt x="93" y="56"/>
                  </a:lnTo>
                  <a:lnTo>
                    <a:pt x="93" y="59"/>
                  </a:lnTo>
                  <a:lnTo>
                    <a:pt x="96" y="62"/>
                  </a:lnTo>
                  <a:lnTo>
                    <a:pt x="99" y="62"/>
                  </a:lnTo>
                  <a:lnTo>
                    <a:pt x="102" y="62"/>
                  </a:lnTo>
                  <a:lnTo>
                    <a:pt x="105" y="62"/>
                  </a:lnTo>
                  <a:lnTo>
                    <a:pt x="105" y="65"/>
                  </a:lnTo>
                  <a:lnTo>
                    <a:pt x="105" y="67"/>
                  </a:lnTo>
                  <a:lnTo>
                    <a:pt x="105" y="70"/>
                  </a:lnTo>
                  <a:lnTo>
                    <a:pt x="105" y="73"/>
                  </a:lnTo>
                  <a:lnTo>
                    <a:pt x="102" y="73"/>
                  </a:lnTo>
                  <a:lnTo>
                    <a:pt x="102" y="76"/>
                  </a:lnTo>
                  <a:lnTo>
                    <a:pt x="105" y="76"/>
                  </a:lnTo>
                  <a:lnTo>
                    <a:pt x="105" y="79"/>
                  </a:lnTo>
                  <a:lnTo>
                    <a:pt x="108" y="79"/>
                  </a:lnTo>
                  <a:lnTo>
                    <a:pt x="108" y="82"/>
                  </a:lnTo>
                  <a:lnTo>
                    <a:pt x="108" y="85"/>
                  </a:lnTo>
                  <a:lnTo>
                    <a:pt x="111" y="85"/>
                  </a:lnTo>
                  <a:lnTo>
                    <a:pt x="111" y="88"/>
                  </a:lnTo>
                  <a:lnTo>
                    <a:pt x="114" y="88"/>
                  </a:lnTo>
                  <a:lnTo>
                    <a:pt x="117" y="88"/>
                  </a:lnTo>
                  <a:lnTo>
                    <a:pt x="117" y="85"/>
                  </a:lnTo>
                  <a:lnTo>
                    <a:pt x="120" y="85"/>
                  </a:lnTo>
                  <a:lnTo>
                    <a:pt x="123" y="88"/>
                  </a:lnTo>
                  <a:lnTo>
                    <a:pt x="126" y="88"/>
                  </a:lnTo>
                  <a:lnTo>
                    <a:pt x="126" y="91"/>
                  </a:lnTo>
                  <a:lnTo>
                    <a:pt x="129" y="91"/>
                  </a:lnTo>
                  <a:lnTo>
                    <a:pt x="129" y="94"/>
                  </a:lnTo>
                  <a:lnTo>
                    <a:pt x="132" y="94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-3141" y="1921220"/>
              <a:ext cx="649316" cy="398823"/>
            </a:xfrm>
            <a:custGeom>
              <a:avLst/>
              <a:gdLst>
                <a:gd name="T0" fmla="*/ 2147483647 w 299"/>
                <a:gd name="T1" fmla="*/ 2147483647 h 226"/>
                <a:gd name="T2" fmla="*/ 2147483647 w 299"/>
                <a:gd name="T3" fmla="*/ 2147483647 h 226"/>
                <a:gd name="T4" fmla="*/ 2147483647 w 299"/>
                <a:gd name="T5" fmla="*/ 2147483647 h 226"/>
                <a:gd name="T6" fmla="*/ 2147483647 w 299"/>
                <a:gd name="T7" fmla="*/ 2147483647 h 226"/>
                <a:gd name="T8" fmla="*/ 2147483647 w 299"/>
                <a:gd name="T9" fmla="*/ 2147483647 h 226"/>
                <a:gd name="T10" fmla="*/ 2147483647 w 299"/>
                <a:gd name="T11" fmla="*/ 2147483647 h 226"/>
                <a:gd name="T12" fmla="*/ 2147483647 w 299"/>
                <a:gd name="T13" fmla="*/ 2147483647 h 226"/>
                <a:gd name="T14" fmla="*/ 2147483647 w 299"/>
                <a:gd name="T15" fmla="*/ 2147483647 h 226"/>
                <a:gd name="T16" fmla="*/ 2147483647 w 299"/>
                <a:gd name="T17" fmla="*/ 2147483647 h 226"/>
                <a:gd name="T18" fmla="*/ 2147483647 w 299"/>
                <a:gd name="T19" fmla="*/ 2147483647 h 226"/>
                <a:gd name="T20" fmla="*/ 2147483647 w 299"/>
                <a:gd name="T21" fmla="*/ 2147483647 h 226"/>
                <a:gd name="T22" fmla="*/ 2147483647 w 299"/>
                <a:gd name="T23" fmla="*/ 0 h 226"/>
                <a:gd name="T24" fmla="*/ 2147483647 w 299"/>
                <a:gd name="T25" fmla="*/ 0 h 226"/>
                <a:gd name="T26" fmla="*/ 2147483647 w 299"/>
                <a:gd name="T27" fmla="*/ 2147483647 h 226"/>
                <a:gd name="T28" fmla="*/ 2147483647 w 299"/>
                <a:gd name="T29" fmla="*/ 2147483647 h 226"/>
                <a:gd name="T30" fmla="*/ 2147483647 w 299"/>
                <a:gd name="T31" fmla="*/ 2147483647 h 226"/>
                <a:gd name="T32" fmla="*/ 2147483647 w 299"/>
                <a:gd name="T33" fmla="*/ 2147483647 h 226"/>
                <a:gd name="T34" fmla="*/ 2147483647 w 299"/>
                <a:gd name="T35" fmla="*/ 2147483647 h 226"/>
                <a:gd name="T36" fmla="*/ 2147483647 w 299"/>
                <a:gd name="T37" fmla="*/ 2147483647 h 226"/>
                <a:gd name="T38" fmla="*/ 2147483647 w 299"/>
                <a:gd name="T39" fmla="*/ 2147483647 h 226"/>
                <a:gd name="T40" fmla="*/ 2147483647 w 299"/>
                <a:gd name="T41" fmla="*/ 2147483647 h 226"/>
                <a:gd name="T42" fmla="*/ 2147483647 w 299"/>
                <a:gd name="T43" fmla="*/ 2147483647 h 226"/>
                <a:gd name="T44" fmla="*/ 2147483647 w 299"/>
                <a:gd name="T45" fmla="*/ 2147483647 h 226"/>
                <a:gd name="T46" fmla="*/ 2147483647 w 299"/>
                <a:gd name="T47" fmla="*/ 2147483647 h 226"/>
                <a:gd name="T48" fmla="*/ 2147483647 w 299"/>
                <a:gd name="T49" fmla="*/ 2147483647 h 226"/>
                <a:gd name="T50" fmla="*/ 2147483647 w 299"/>
                <a:gd name="T51" fmla="*/ 2147483647 h 226"/>
                <a:gd name="T52" fmla="*/ 2147483647 w 299"/>
                <a:gd name="T53" fmla="*/ 2147483647 h 226"/>
                <a:gd name="T54" fmla="*/ 2147483647 w 299"/>
                <a:gd name="T55" fmla="*/ 2147483647 h 226"/>
                <a:gd name="T56" fmla="*/ 2147483647 w 299"/>
                <a:gd name="T57" fmla="*/ 2147483647 h 226"/>
                <a:gd name="T58" fmla="*/ 2147483647 w 299"/>
                <a:gd name="T59" fmla="*/ 2147483647 h 226"/>
                <a:gd name="T60" fmla="*/ 2147483647 w 299"/>
                <a:gd name="T61" fmla="*/ 2147483647 h 226"/>
                <a:gd name="T62" fmla="*/ 2147483647 w 299"/>
                <a:gd name="T63" fmla="*/ 2147483647 h 226"/>
                <a:gd name="T64" fmla="*/ 2147483647 w 299"/>
                <a:gd name="T65" fmla="*/ 2147483647 h 226"/>
                <a:gd name="T66" fmla="*/ 2147483647 w 299"/>
                <a:gd name="T67" fmla="*/ 2147483647 h 226"/>
                <a:gd name="T68" fmla="*/ 2147483647 w 299"/>
                <a:gd name="T69" fmla="*/ 2147483647 h 226"/>
                <a:gd name="T70" fmla="*/ 2147483647 w 299"/>
                <a:gd name="T71" fmla="*/ 2147483647 h 226"/>
                <a:gd name="T72" fmla="*/ 2147483647 w 299"/>
                <a:gd name="T73" fmla="*/ 2147483647 h 226"/>
                <a:gd name="T74" fmla="*/ 2147483647 w 299"/>
                <a:gd name="T75" fmla="*/ 2147483647 h 226"/>
                <a:gd name="T76" fmla="*/ 2147483647 w 299"/>
                <a:gd name="T77" fmla="*/ 2147483647 h 226"/>
                <a:gd name="T78" fmla="*/ 0 w 299"/>
                <a:gd name="T79" fmla="*/ 2147483647 h 226"/>
                <a:gd name="T80" fmla="*/ 2147483647 w 299"/>
                <a:gd name="T81" fmla="*/ 2147483647 h 226"/>
                <a:gd name="T82" fmla="*/ 2147483647 w 299"/>
                <a:gd name="T83" fmla="*/ 2147483647 h 226"/>
                <a:gd name="T84" fmla="*/ 2147483647 w 299"/>
                <a:gd name="T85" fmla="*/ 2147483647 h 226"/>
                <a:gd name="T86" fmla="*/ 2147483647 w 299"/>
                <a:gd name="T87" fmla="*/ 2147483647 h 226"/>
                <a:gd name="T88" fmla="*/ 2147483647 w 299"/>
                <a:gd name="T89" fmla="*/ 2147483647 h 226"/>
                <a:gd name="T90" fmla="*/ 2147483647 w 299"/>
                <a:gd name="T91" fmla="*/ 2147483647 h 226"/>
                <a:gd name="T92" fmla="*/ 2147483647 w 299"/>
                <a:gd name="T93" fmla="*/ 2147483647 h 226"/>
                <a:gd name="T94" fmla="*/ 2147483647 w 299"/>
                <a:gd name="T95" fmla="*/ 2147483647 h 226"/>
                <a:gd name="T96" fmla="*/ 2147483647 w 299"/>
                <a:gd name="T97" fmla="*/ 2147483647 h 226"/>
                <a:gd name="T98" fmla="*/ 2147483647 w 299"/>
                <a:gd name="T99" fmla="*/ 2147483647 h 226"/>
                <a:gd name="T100" fmla="*/ 2147483647 w 299"/>
                <a:gd name="T101" fmla="*/ 2147483647 h 226"/>
                <a:gd name="T102" fmla="*/ 2147483647 w 299"/>
                <a:gd name="T103" fmla="*/ 2147483647 h 226"/>
                <a:gd name="T104" fmla="*/ 2147483647 w 299"/>
                <a:gd name="T105" fmla="*/ 2147483647 h 226"/>
                <a:gd name="T106" fmla="*/ 2147483647 w 299"/>
                <a:gd name="T107" fmla="*/ 2147483647 h 226"/>
                <a:gd name="T108" fmla="*/ 2147483647 w 299"/>
                <a:gd name="T109" fmla="*/ 2147483647 h 226"/>
                <a:gd name="T110" fmla="*/ 2147483647 w 299"/>
                <a:gd name="T111" fmla="*/ 2147483647 h 226"/>
                <a:gd name="T112" fmla="*/ 2147483647 w 299"/>
                <a:gd name="T113" fmla="*/ 2147483647 h 226"/>
                <a:gd name="T114" fmla="*/ 2147483647 w 299"/>
                <a:gd name="T115" fmla="*/ 2147483647 h 226"/>
                <a:gd name="T116" fmla="*/ 2147483647 w 299"/>
                <a:gd name="T117" fmla="*/ 2147483647 h 22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99"/>
                <a:gd name="T178" fmla="*/ 0 h 226"/>
                <a:gd name="T179" fmla="*/ 299 w 299"/>
                <a:gd name="T180" fmla="*/ 226 h 22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99" h="226">
                  <a:moveTo>
                    <a:pt x="197" y="82"/>
                  </a:moveTo>
                  <a:lnTo>
                    <a:pt x="194" y="82"/>
                  </a:lnTo>
                  <a:lnTo>
                    <a:pt x="194" y="79"/>
                  </a:lnTo>
                  <a:lnTo>
                    <a:pt x="191" y="79"/>
                  </a:lnTo>
                  <a:lnTo>
                    <a:pt x="191" y="76"/>
                  </a:lnTo>
                  <a:lnTo>
                    <a:pt x="188" y="76"/>
                  </a:lnTo>
                  <a:lnTo>
                    <a:pt x="185" y="73"/>
                  </a:lnTo>
                  <a:lnTo>
                    <a:pt x="182" y="73"/>
                  </a:lnTo>
                  <a:lnTo>
                    <a:pt x="182" y="76"/>
                  </a:lnTo>
                  <a:lnTo>
                    <a:pt x="179" y="76"/>
                  </a:lnTo>
                  <a:lnTo>
                    <a:pt x="176" y="76"/>
                  </a:lnTo>
                  <a:lnTo>
                    <a:pt x="176" y="73"/>
                  </a:lnTo>
                  <a:lnTo>
                    <a:pt x="173" y="73"/>
                  </a:lnTo>
                  <a:lnTo>
                    <a:pt x="173" y="70"/>
                  </a:lnTo>
                  <a:lnTo>
                    <a:pt x="173" y="67"/>
                  </a:lnTo>
                  <a:lnTo>
                    <a:pt x="170" y="67"/>
                  </a:lnTo>
                  <a:lnTo>
                    <a:pt x="170" y="64"/>
                  </a:lnTo>
                  <a:lnTo>
                    <a:pt x="167" y="64"/>
                  </a:lnTo>
                  <a:lnTo>
                    <a:pt x="167" y="61"/>
                  </a:lnTo>
                  <a:lnTo>
                    <a:pt x="170" y="61"/>
                  </a:lnTo>
                  <a:lnTo>
                    <a:pt x="170" y="58"/>
                  </a:lnTo>
                  <a:lnTo>
                    <a:pt x="170" y="55"/>
                  </a:lnTo>
                  <a:lnTo>
                    <a:pt x="170" y="53"/>
                  </a:lnTo>
                  <a:lnTo>
                    <a:pt x="170" y="50"/>
                  </a:lnTo>
                  <a:lnTo>
                    <a:pt x="167" y="50"/>
                  </a:lnTo>
                  <a:lnTo>
                    <a:pt x="164" y="50"/>
                  </a:lnTo>
                  <a:lnTo>
                    <a:pt x="161" y="50"/>
                  </a:lnTo>
                  <a:lnTo>
                    <a:pt x="158" y="47"/>
                  </a:lnTo>
                  <a:lnTo>
                    <a:pt x="158" y="44"/>
                  </a:lnTo>
                  <a:lnTo>
                    <a:pt x="158" y="41"/>
                  </a:lnTo>
                  <a:lnTo>
                    <a:pt x="158" y="38"/>
                  </a:lnTo>
                  <a:lnTo>
                    <a:pt x="156" y="38"/>
                  </a:lnTo>
                  <a:lnTo>
                    <a:pt x="156" y="35"/>
                  </a:lnTo>
                  <a:lnTo>
                    <a:pt x="156" y="32"/>
                  </a:lnTo>
                  <a:lnTo>
                    <a:pt x="158" y="32"/>
                  </a:lnTo>
                  <a:lnTo>
                    <a:pt x="156" y="32"/>
                  </a:lnTo>
                  <a:lnTo>
                    <a:pt x="156" y="29"/>
                  </a:lnTo>
                  <a:lnTo>
                    <a:pt x="153" y="29"/>
                  </a:lnTo>
                  <a:lnTo>
                    <a:pt x="153" y="26"/>
                  </a:lnTo>
                  <a:lnTo>
                    <a:pt x="156" y="26"/>
                  </a:lnTo>
                  <a:lnTo>
                    <a:pt x="153" y="26"/>
                  </a:lnTo>
                  <a:lnTo>
                    <a:pt x="153" y="23"/>
                  </a:lnTo>
                  <a:lnTo>
                    <a:pt x="156" y="23"/>
                  </a:lnTo>
                  <a:lnTo>
                    <a:pt x="156" y="20"/>
                  </a:lnTo>
                  <a:lnTo>
                    <a:pt x="156" y="17"/>
                  </a:lnTo>
                  <a:lnTo>
                    <a:pt x="158" y="17"/>
                  </a:lnTo>
                  <a:lnTo>
                    <a:pt x="158" y="14"/>
                  </a:lnTo>
                  <a:lnTo>
                    <a:pt x="158" y="12"/>
                  </a:lnTo>
                  <a:lnTo>
                    <a:pt x="158" y="9"/>
                  </a:lnTo>
                  <a:lnTo>
                    <a:pt x="158" y="6"/>
                  </a:lnTo>
                  <a:lnTo>
                    <a:pt x="161" y="6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67" y="3"/>
                  </a:lnTo>
                  <a:lnTo>
                    <a:pt x="170" y="3"/>
                  </a:lnTo>
                  <a:lnTo>
                    <a:pt x="173" y="3"/>
                  </a:lnTo>
                  <a:lnTo>
                    <a:pt x="173" y="6"/>
                  </a:lnTo>
                  <a:lnTo>
                    <a:pt x="176" y="6"/>
                  </a:lnTo>
                  <a:lnTo>
                    <a:pt x="179" y="6"/>
                  </a:lnTo>
                  <a:lnTo>
                    <a:pt x="182" y="6"/>
                  </a:lnTo>
                  <a:lnTo>
                    <a:pt x="182" y="9"/>
                  </a:lnTo>
                  <a:lnTo>
                    <a:pt x="185" y="9"/>
                  </a:lnTo>
                  <a:lnTo>
                    <a:pt x="188" y="9"/>
                  </a:lnTo>
                  <a:lnTo>
                    <a:pt x="188" y="12"/>
                  </a:lnTo>
                  <a:lnTo>
                    <a:pt x="191" y="12"/>
                  </a:lnTo>
                  <a:lnTo>
                    <a:pt x="194" y="14"/>
                  </a:lnTo>
                  <a:lnTo>
                    <a:pt x="191" y="14"/>
                  </a:lnTo>
                  <a:lnTo>
                    <a:pt x="191" y="17"/>
                  </a:lnTo>
                  <a:lnTo>
                    <a:pt x="194" y="17"/>
                  </a:lnTo>
                  <a:lnTo>
                    <a:pt x="194" y="20"/>
                  </a:lnTo>
                  <a:lnTo>
                    <a:pt x="194" y="23"/>
                  </a:lnTo>
                  <a:lnTo>
                    <a:pt x="194" y="20"/>
                  </a:lnTo>
                  <a:lnTo>
                    <a:pt x="194" y="23"/>
                  </a:lnTo>
                  <a:lnTo>
                    <a:pt x="197" y="23"/>
                  </a:lnTo>
                  <a:lnTo>
                    <a:pt x="197" y="26"/>
                  </a:lnTo>
                  <a:lnTo>
                    <a:pt x="200" y="26"/>
                  </a:lnTo>
                  <a:lnTo>
                    <a:pt x="200" y="29"/>
                  </a:lnTo>
                  <a:lnTo>
                    <a:pt x="197" y="29"/>
                  </a:lnTo>
                  <a:lnTo>
                    <a:pt x="197" y="32"/>
                  </a:lnTo>
                  <a:lnTo>
                    <a:pt x="200" y="32"/>
                  </a:lnTo>
                  <a:lnTo>
                    <a:pt x="200" y="35"/>
                  </a:lnTo>
                  <a:lnTo>
                    <a:pt x="202" y="38"/>
                  </a:lnTo>
                  <a:lnTo>
                    <a:pt x="202" y="41"/>
                  </a:lnTo>
                  <a:lnTo>
                    <a:pt x="202" y="44"/>
                  </a:lnTo>
                  <a:lnTo>
                    <a:pt x="202" y="41"/>
                  </a:lnTo>
                  <a:lnTo>
                    <a:pt x="205" y="41"/>
                  </a:lnTo>
                  <a:lnTo>
                    <a:pt x="202" y="41"/>
                  </a:lnTo>
                  <a:lnTo>
                    <a:pt x="205" y="41"/>
                  </a:lnTo>
                  <a:lnTo>
                    <a:pt x="205" y="38"/>
                  </a:lnTo>
                  <a:lnTo>
                    <a:pt x="205" y="35"/>
                  </a:lnTo>
                  <a:lnTo>
                    <a:pt x="205" y="32"/>
                  </a:lnTo>
                  <a:lnTo>
                    <a:pt x="205" y="29"/>
                  </a:lnTo>
                  <a:lnTo>
                    <a:pt x="208" y="29"/>
                  </a:lnTo>
                  <a:lnTo>
                    <a:pt x="208" y="26"/>
                  </a:lnTo>
                  <a:lnTo>
                    <a:pt x="208" y="23"/>
                  </a:lnTo>
                  <a:lnTo>
                    <a:pt x="211" y="23"/>
                  </a:lnTo>
                  <a:lnTo>
                    <a:pt x="211" y="20"/>
                  </a:lnTo>
                  <a:lnTo>
                    <a:pt x="211" y="17"/>
                  </a:lnTo>
                  <a:lnTo>
                    <a:pt x="214" y="17"/>
                  </a:lnTo>
                  <a:lnTo>
                    <a:pt x="214" y="14"/>
                  </a:lnTo>
                  <a:lnTo>
                    <a:pt x="214" y="12"/>
                  </a:lnTo>
                  <a:lnTo>
                    <a:pt x="217" y="12"/>
                  </a:lnTo>
                  <a:lnTo>
                    <a:pt x="217" y="9"/>
                  </a:lnTo>
                  <a:lnTo>
                    <a:pt x="217" y="6"/>
                  </a:lnTo>
                  <a:lnTo>
                    <a:pt x="217" y="3"/>
                  </a:lnTo>
                  <a:lnTo>
                    <a:pt x="220" y="3"/>
                  </a:lnTo>
                  <a:lnTo>
                    <a:pt x="220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2" y="3"/>
                  </a:lnTo>
                  <a:lnTo>
                    <a:pt x="235" y="0"/>
                  </a:lnTo>
                  <a:lnTo>
                    <a:pt x="238" y="0"/>
                  </a:lnTo>
                  <a:lnTo>
                    <a:pt x="241" y="0"/>
                  </a:lnTo>
                  <a:lnTo>
                    <a:pt x="244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5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3" y="0"/>
                  </a:lnTo>
                  <a:lnTo>
                    <a:pt x="276" y="0"/>
                  </a:lnTo>
                  <a:lnTo>
                    <a:pt x="276" y="3"/>
                  </a:lnTo>
                  <a:lnTo>
                    <a:pt x="276" y="6"/>
                  </a:lnTo>
                  <a:lnTo>
                    <a:pt x="276" y="9"/>
                  </a:lnTo>
                  <a:lnTo>
                    <a:pt x="279" y="9"/>
                  </a:lnTo>
                  <a:lnTo>
                    <a:pt x="282" y="9"/>
                  </a:lnTo>
                  <a:lnTo>
                    <a:pt x="282" y="12"/>
                  </a:lnTo>
                  <a:lnTo>
                    <a:pt x="285" y="12"/>
                  </a:lnTo>
                  <a:lnTo>
                    <a:pt x="285" y="14"/>
                  </a:lnTo>
                  <a:lnTo>
                    <a:pt x="285" y="12"/>
                  </a:lnTo>
                  <a:lnTo>
                    <a:pt x="285" y="14"/>
                  </a:lnTo>
                  <a:lnTo>
                    <a:pt x="285" y="17"/>
                  </a:lnTo>
                  <a:lnTo>
                    <a:pt x="288" y="17"/>
                  </a:lnTo>
                  <a:lnTo>
                    <a:pt x="291" y="20"/>
                  </a:lnTo>
                  <a:lnTo>
                    <a:pt x="293" y="20"/>
                  </a:lnTo>
                  <a:lnTo>
                    <a:pt x="293" y="23"/>
                  </a:lnTo>
                  <a:lnTo>
                    <a:pt x="293" y="20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9" y="23"/>
                  </a:lnTo>
                  <a:lnTo>
                    <a:pt x="299" y="26"/>
                  </a:lnTo>
                  <a:lnTo>
                    <a:pt x="299" y="29"/>
                  </a:lnTo>
                  <a:lnTo>
                    <a:pt x="299" y="32"/>
                  </a:lnTo>
                  <a:lnTo>
                    <a:pt x="299" y="35"/>
                  </a:lnTo>
                  <a:lnTo>
                    <a:pt x="296" y="38"/>
                  </a:lnTo>
                  <a:lnTo>
                    <a:pt x="296" y="41"/>
                  </a:lnTo>
                  <a:lnTo>
                    <a:pt x="296" y="44"/>
                  </a:lnTo>
                  <a:lnTo>
                    <a:pt x="296" y="47"/>
                  </a:lnTo>
                  <a:lnTo>
                    <a:pt x="296" y="50"/>
                  </a:lnTo>
                  <a:lnTo>
                    <a:pt x="296" y="53"/>
                  </a:lnTo>
                  <a:lnTo>
                    <a:pt x="296" y="55"/>
                  </a:lnTo>
                  <a:lnTo>
                    <a:pt x="296" y="58"/>
                  </a:lnTo>
                  <a:lnTo>
                    <a:pt x="296" y="61"/>
                  </a:lnTo>
                  <a:lnTo>
                    <a:pt x="296" y="64"/>
                  </a:lnTo>
                  <a:lnTo>
                    <a:pt x="296" y="67"/>
                  </a:lnTo>
                  <a:lnTo>
                    <a:pt x="296" y="70"/>
                  </a:lnTo>
                  <a:lnTo>
                    <a:pt x="296" y="73"/>
                  </a:lnTo>
                  <a:lnTo>
                    <a:pt x="296" y="76"/>
                  </a:lnTo>
                  <a:lnTo>
                    <a:pt x="296" y="79"/>
                  </a:lnTo>
                  <a:lnTo>
                    <a:pt x="296" y="82"/>
                  </a:lnTo>
                  <a:lnTo>
                    <a:pt x="296" y="85"/>
                  </a:lnTo>
                  <a:lnTo>
                    <a:pt x="296" y="88"/>
                  </a:lnTo>
                  <a:lnTo>
                    <a:pt x="296" y="91"/>
                  </a:lnTo>
                  <a:lnTo>
                    <a:pt x="296" y="94"/>
                  </a:lnTo>
                  <a:lnTo>
                    <a:pt x="296" y="97"/>
                  </a:lnTo>
                  <a:lnTo>
                    <a:pt x="296" y="99"/>
                  </a:lnTo>
                  <a:lnTo>
                    <a:pt x="296" y="102"/>
                  </a:lnTo>
                  <a:lnTo>
                    <a:pt x="296" y="105"/>
                  </a:lnTo>
                  <a:lnTo>
                    <a:pt x="296" y="108"/>
                  </a:lnTo>
                  <a:lnTo>
                    <a:pt x="296" y="111"/>
                  </a:lnTo>
                  <a:lnTo>
                    <a:pt x="296" y="114"/>
                  </a:lnTo>
                  <a:lnTo>
                    <a:pt x="296" y="117"/>
                  </a:lnTo>
                  <a:lnTo>
                    <a:pt x="296" y="120"/>
                  </a:lnTo>
                  <a:lnTo>
                    <a:pt x="296" y="123"/>
                  </a:lnTo>
                  <a:lnTo>
                    <a:pt x="296" y="126"/>
                  </a:lnTo>
                  <a:lnTo>
                    <a:pt x="293" y="126"/>
                  </a:lnTo>
                  <a:lnTo>
                    <a:pt x="293" y="129"/>
                  </a:lnTo>
                  <a:lnTo>
                    <a:pt x="291" y="129"/>
                  </a:lnTo>
                  <a:lnTo>
                    <a:pt x="291" y="132"/>
                  </a:lnTo>
                  <a:lnTo>
                    <a:pt x="288" y="132"/>
                  </a:lnTo>
                  <a:lnTo>
                    <a:pt x="288" y="135"/>
                  </a:lnTo>
                  <a:lnTo>
                    <a:pt x="285" y="138"/>
                  </a:lnTo>
                  <a:lnTo>
                    <a:pt x="285" y="141"/>
                  </a:lnTo>
                  <a:lnTo>
                    <a:pt x="282" y="141"/>
                  </a:lnTo>
                  <a:lnTo>
                    <a:pt x="282" y="143"/>
                  </a:lnTo>
                  <a:lnTo>
                    <a:pt x="279" y="143"/>
                  </a:lnTo>
                  <a:lnTo>
                    <a:pt x="279" y="146"/>
                  </a:lnTo>
                  <a:lnTo>
                    <a:pt x="276" y="146"/>
                  </a:lnTo>
                  <a:lnTo>
                    <a:pt x="276" y="149"/>
                  </a:lnTo>
                  <a:lnTo>
                    <a:pt x="273" y="149"/>
                  </a:lnTo>
                  <a:lnTo>
                    <a:pt x="273" y="152"/>
                  </a:lnTo>
                  <a:lnTo>
                    <a:pt x="270" y="155"/>
                  </a:lnTo>
                  <a:lnTo>
                    <a:pt x="267" y="158"/>
                  </a:lnTo>
                  <a:lnTo>
                    <a:pt x="264" y="161"/>
                  </a:lnTo>
                  <a:lnTo>
                    <a:pt x="264" y="164"/>
                  </a:lnTo>
                  <a:lnTo>
                    <a:pt x="261" y="164"/>
                  </a:lnTo>
                  <a:lnTo>
                    <a:pt x="261" y="167"/>
                  </a:lnTo>
                  <a:lnTo>
                    <a:pt x="258" y="167"/>
                  </a:lnTo>
                  <a:lnTo>
                    <a:pt x="258" y="170"/>
                  </a:lnTo>
                  <a:lnTo>
                    <a:pt x="255" y="173"/>
                  </a:lnTo>
                  <a:lnTo>
                    <a:pt x="252" y="176"/>
                  </a:lnTo>
                  <a:lnTo>
                    <a:pt x="252" y="179"/>
                  </a:lnTo>
                  <a:lnTo>
                    <a:pt x="249" y="179"/>
                  </a:lnTo>
                  <a:lnTo>
                    <a:pt x="246" y="182"/>
                  </a:lnTo>
                  <a:lnTo>
                    <a:pt x="246" y="185"/>
                  </a:lnTo>
                  <a:lnTo>
                    <a:pt x="244" y="187"/>
                  </a:lnTo>
                  <a:lnTo>
                    <a:pt x="244" y="190"/>
                  </a:lnTo>
                  <a:lnTo>
                    <a:pt x="241" y="190"/>
                  </a:lnTo>
                  <a:lnTo>
                    <a:pt x="238" y="190"/>
                  </a:lnTo>
                  <a:lnTo>
                    <a:pt x="235" y="190"/>
                  </a:lnTo>
                  <a:lnTo>
                    <a:pt x="232" y="190"/>
                  </a:lnTo>
                  <a:lnTo>
                    <a:pt x="229" y="190"/>
                  </a:lnTo>
                  <a:lnTo>
                    <a:pt x="226" y="190"/>
                  </a:lnTo>
                  <a:lnTo>
                    <a:pt x="223" y="190"/>
                  </a:lnTo>
                  <a:lnTo>
                    <a:pt x="220" y="190"/>
                  </a:lnTo>
                  <a:lnTo>
                    <a:pt x="217" y="190"/>
                  </a:lnTo>
                  <a:lnTo>
                    <a:pt x="214" y="190"/>
                  </a:lnTo>
                  <a:lnTo>
                    <a:pt x="214" y="193"/>
                  </a:lnTo>
                  <a:lnTo>
                    <a:pt x="211" y="193"/>
                  </a:lnTo>
                  <a:lnTo>
                    <a:pt x="208" y="193"/>
                  </a:lnTo>
                  <a:lnTo>
                    <a:pt x="205" y="193"/>
                  </a:lnTo>
                  <a:lnTo>
                    <a:pt x="202" y="190"/>
                  </a:lnTo>
                  <a:lnTo>
                    <a:pt x="202" y="193"/>
                  </a:lnTo>
                  <a:lnTo>
                    <a:pt x="200" y="196"/>
                  </a:lnTo>
                  <a:lnTo>
                    <a:pt x="200" y="199"/>
                  </a:lnTo>
                  <a:lnTo>
                    <a:pt x="200" y="202"/>
                  </a:lnTo>
                  <a:lnTo>
                    <a:pt x="197" y="202"/>
                  </a:lnTo>
                  <a:lnTo>
                    <a:pt x="197" y="205"/>
                  </a:lnTo>
                  <a:lnTo>
                    <a:pt x="197" y="208"/>
                  </a:lnTo>
                  <a:lnTo>
                    <a:pt x="194" y="208"/>
                  </a:lnTo>
                  <a:lnTo>
                    <a:pt x="194" y="211"/>
                  </a:lnTo>
                  <a:lnTo>
                    <a:pt x="197" y="211"/>
                  </a:lnTo>
                  <a:lnTo>
                    <a:pt x="194" y="214"/>
                  </a:lnTo>
                  <a:lnTo>
                    <a:pt x="194" y="217"/>
                  </a:lnTo>
                  <a:lnTo>
                    <a:pt x="191" y="217"/>
                  </a:lnTo>
                  <a:lnTo>
                    <a:pt x="188" y="217"/>
                  </a:lnTo>
                  <a:lnTo>
                    <a:pt x="185" y="217"/>
                  </a:lnTo>
                  <a:lnTo>
                    <a:pt x="182" y="217"/>
                  </a:lnTo>
                  <a:lnTo>
                    <a:pt x="179" y="217"/>
                  </a:lnTo>
                  <a:lnTo>
                    <a:pt x="176" y="217"/>
                  </a:lnTo>
                  <a:lnTo>
                    <a:pt x="176" y="220"/>
                  </a:lnTo>
                  <a:lnTo>
                    <a:pt x="173" y="220"/>
                  </a:lnTo>
                  <a:lnTo>
                    <a:pt x="170" y="220"/>
                  </a:lnTo>
                  <a:lnTo>
                    <a:pt x="170" y="217"/>
                  </a:lnTo>
                  <a:lnTo>
                    <a:pt x="167" y="217"/>
                  </a:lnTo>
                  <a:lnTo>
                    <a:pt x="164" y="217"/>
                  </a:lnTo>
                  <a:lnTo>
                    <a:pt x="161" y="217"/>
                  </a:lnTo>
                  <a:lnTo>
                    <a:pt x="158" y="217"/>
                  </a:lnTo>
                  <a:lnTo>
                    <a:pt x="156" y="217"/>
                  </a:lnTo>
                  <a:lnTo>
                    <a:pt x="156" y="214"/>
                  </a:lnTo>
                  <a:lnTo>
                    <a:pt x="156" y="211"/>
                  </a:lnTo>
                  <a:lnTo>
                    <a:pt x="156" y="208"/>
                  </a:lnTo>
                  <a:lnTo>
                    <a:pt x="153" y="208"/>
                  </a:lnTo>
                  <a:lnTo>
                    <a:pt x="153" y="211"/>
                  </a:lnTo>
                  <a:lnTo>
                    <a:pt x="150" y="211"/>
                  </a:lnTo>
                  <a:lnTo>
                    <a:pt x="147" y="211"/>
                  </a:lnTo>
                  <a:lnTo>
                    <a:pt x="144" y="211"/>
                  </a:lnTo>
                  <a:lnTo>
                    <a:pt x="141" y="211"/>
                  </a:lnTo>
                  <a:lnTo>
                    <a:pt x="138" y="211"/>
                  </a:lnTo>
                  <a:lnTo>
                    <a:pt x="138" y="214"/>
                  </a:lnTo>
                  <a:lnTo>
                    <a:pt x="138" y="217"/>
                  </a:lnTo>
                  <a:lnTo>
                    <a:pt x="135" y="217"/>
                  </a:lnTo>
                  <a:lnTo>
                    <a:pt x="138" y="217"/>
                  </a:lnTo>
                  <a:lnTo>
                    <a:pt x="135" y="220"/>
                  </a:lnTo>
                  <a:lnTo>
                    <a:pt x="135" y="223"/>
                  </a:lnTo>
                  <a:lnTo>
                    <a:pt x="132" y="223"/>
                  </a:lnTo>
                  <a:lnTo>
                    <a:pt x="129" y="223"/>
                  </a:lnTo>
                  <a:lnTo>
                    <a:pt x="129" y="220"/>
                  </a:lnTo>
                  <a:lnTo>
                    <a:pt x="126" y="220"/>
                  </a:lnTo>
                  <a:lnTo>
                    <a:pt x="123" y="220"/>
                  </a:lnTo>
                  <a:lnTo>
                    <a:pt x="120" y="217"/>
                  </a:lnTo>
                  <a:lnTo>
                    <a:pt x="117" y="217"/>
                  </a:lnTo>
                  <a:lnTo>
                    <a:pt x="117" y="214"/>
                  </a:lnTo>
                  <a:lnTo>
                    <a:pt x="114" y="214"/>
                  </a:lnTo>
                  <a:lnTo>
                    <a:pt x="114" y="211"/>
                  </a:lnTo>
                  <a:lnTo>
                    <a:pt x="114" y="214"/>
                  </a:lnTo>
                  <a:lnTo>
                    <a:pt x="114" y="211"/>
                  </a:lnTo>
                  <a:lnTo>
                    <a:pt x="114" y="214"/>
                  </a:lnTo>
                  <a:lnTo>
                    <a:pt x="112" y="214"/>
                  </a:lnTo>
                  <a:lnTo>
                    <a:pt x="109" y="214"/>
                  </a:lnTo>
                  <a:lnTo>
                    <a:pt x="109" y="217"/>
                  </a:lnTo>
                  <a:lnTo>
                    <a:pt x="109" y="220"/>
                  </a:lnTo>
                  <a:lnTo>
                    <a:pt x="106" y="220"/>
                  </a:lnTo>
                  <a:lnTo>
                    <a:pt x="106" y="223"/>
                  </a:lnTo>
                  <a:lnTo>
                    <a:pt x="106" y="226"/>
                  </a:lnTo>
                  <a:lnTo>
                    <a:pt x="103" y="226"/>
                  </a:lnTo>
                  <a:lnTo>
                    <a:pt x="100" y="226"/>
                  </a:lnTo>
                  <a:lnTo>
                    <a:pt x="100" y="223"/>
                  </a:lnTo>
                  <a:lnTo>
                    <a:pt x="100" y="220"/>
                  </a:lnTo>
                  <a:lnTo>
                    <a:pt x="97" y="220"/>
                  </a:lnTo>
                  <a:lnTo>
                    <a:pt x="97" y="217"/>
                  </a:lnTo>
                  <a:lnTo>
                    <a:pt x="94" y="217"/>
                  </a:lnTo>
                  <a:lnTo>
                    <a:pt x="94" y="214"/>
                  </a:lnTo>
                  <a:lnTo>
                    <a:pt x="94" y="211"/>
                  </a:lnTo>
                  <a:lnTo>
                    <a:pt x="91" y="211"/>
                  </a:lnTo>
                  <a:lnTo>
                    <a:pt x="91" y="208"/>
                  </a:lnTo>
                  <a:lnTo>
                    <a:pt x="91" y="205"/>
                  </a:lnTo>
                  <a:lnTo>
                    <a:pt x="88" y="205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5" y="199"/>
                  </a:lnTo>
                  <a:lnTo>
                    <a:pt x="85" y="196"/>
                  </a:lnTo>
                  <a:lnTo>
                    <a:pt x="85" y="193"/>
                  </a:lnTo>
                  <a:lnTo>
                    <a:pt x="85" y="190"/>
                  </a:lnTo>
                  <a:lnTo>
                    <a:pt x="88" y="190"/>
                  </a:lnTo>
                  <a:lnTo>
                    <a:pt x="91" y="190"/>
                  </a:lnTo>
                  <a:lnTo>
                    <a:pt x="91" y="187"/>
                  </a:lnTo>
                  <a:lnTo>
                    <a:pt x="94" y="187"/>
                  </a:lnTo>
                  <a:lnTo>
                    <a:pt x="97" y="187"/>
                  </a:lnTo>
                  <a:lnTo>
                    <a:pt x="97" y="185"/>
                  </a:lnTo>
                  <a:lnTo>
                    <a:pt x="97" y="182"/>
                  </a:lnTo>
                  <a:lnTo>
                    <a:pt x="97" y="179"/>
                  </a:lnTo>
                  <a:lnTo>
                    <a:pt x="97" y="176"/>
                  </a:lnTo>
                  <a:lnTo>
                    <a:pt x="97" y="173"/>
                  </a:lnTo>
                  <a:lnTo>
                    <a:pt x="97" y="170"/>
                  </a:lnTo>
                  <a:lnTo>
                    <a:pt x="97" y="167"/>
                  </a:lnTo>
                  <a:lnTo>
                    <a:pt x="94" y="167"/>
                  </a:lnTo>
                  <a:lnTo>
                    <a:pt x="91" y="167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79" y="167"/>
                  </a:lnTo>
                  <a:lnTo>
                    <a:pt x="76" y="167"/>
                  </a:lnTo>
                  <a:lnTo>
                    <a:pt x="73" y="167"/>
                  </a:lnTo>
                  <a:lnTo>
                    <a:pt x="70" y="167"/>
                  </a:lnTo>
                  <a:lnTo>
                    <a:pt x="68" y="167"/>
                  </a:lnTo>
                  <a:lnTo>
                    <a:pt x="62" y="167"/>
                  </a:lnTo>
                  <a:lnTo>
                    <a:pt x="59" y="167"/>
                  </a:lnTo>
                  <a:lnTo>
                    <a:pt x="56" y="167"/>
                  </a:lnTo>
                  <a:lnTo>
                    <a:pt x="53" y="167"/>
                  </a:lnTo>
                  <a:lnTo>
                    <a:pt x="50" y="167"/>
                  </a:lnTo>
                  <a:lnTo>
                    <a:pt x="47" y="167"/>
                  </a:lnTo>
                  <a:lnTo>
                    <a:pt x="44" y="167"/>
                  </a:lnTo>
                  <a:lnTo>
                    <a:pt x="41" y="167"/>
                  </a:lnTo>
                  <a:lnTo>
                    <a:pt x="38" y="167"/>
                  </a:lnTo>
                  <a:lnTo>
                    <a:pt x="35" y="167"/>
                  </a:lnTo>
                  <a:lnTo>
                    <a:pt x="32" y="167"/>
                  </a:lnTo>
                  <a:lnTo>
                    <a:pt x="29" y="167"/>
                  </a:lnTo>
                  <a:lnTo>
                    <a:pt x="26" y="167"/>
                  </a:lnTo>
                  <a:lnTo>
                    <a:pt x="24" y="167"/>
                  </a:lnTo>
                  <a:lnTo>
                    <a:pt x="21" y="164"/>
                  </a:lnTo>
                  <a:lnTo>
                    <a:pt x="18" y="164"/>
                  </a:lnTo>
                  <a:lnTo>
                    <a:pt x="15" y="164"/>
                  </a:lnTo>
                  <a:lnTo>
                    <a:pt x="12" y="164"/>
                  </a:lnTo>
                  <a:lnTo>
                    <a:pt x="9" y="164"/>
                  </a:lnTo>
                  <a:lnTo>
                    <a:pt x="3" y="161"/>
                  </a:lnTo>
                  <a:lnTo>
                    <a:pt x="6" y="161"/>
                  </a:lnTo>
                  <a:lnTo>
                    <a:pt x="9" y="161"/>
                  </a:lnTo>
                  <a:lnTo>
                    <a:pt x="12" y="161"/>
                  </a:lnTo>
                  <a:lnTo>
                    <a:pt x="12" y="158"/>
                  </a:lnTo>
                  <a:lnTo>
                    <a:pt x="9" y="158"/>
                  </a:lnTo>
                  <a:lnTo>
                    <a:pt x="9" y="155"/>
                  </a:lnTo>
                  <a:lnTo>
                    <a:pt x="6" y="152"/>
                  </a:lnTo>
                  <a:lnTo>
                    <a:pt x="6" y="149"/>
                  </a:lnTo>
                  <a:lnTo>
                    <a:pt x="3" y="146"/>
                  </a:lnTo>
                  <a:lnTo>
                    <a:pt x="0" y="146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3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6" y="135"/>
                  </a:lnTo>
                  <a:lnTo>
                    <a:pt x="6" y="132"/>
                  </a:lnTo>
                  <a:lnTo>
                    <a:pt x="9" y="132"/>
                  </a:lnTo>
                  <a:lnTo>
                    <a:pt x="9" y="129"/>
                  </a:lnTo>
                  <a:lnTo>
                    <a:pt x="9" y="126"/>
                  </a:lnTo>
                  <a:lnTo>
                    <a:pt x="12" y="126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5" y="126"/>
                  </a:lnTo>
                  <a:lnTo>
                    <a:pt x="15" y="123"/>
                  </a:lnTo>
                  <a:lnTo>
                    <a:pt x="18" y="123"/>
                  </a:lnTo>
                  <a:lnTo>
                    <a:pt x="18" y="120"/>
                  </a:lnTo>
                  <a:lnTo>
                    <a:pt x="21" y="120"/>
                  </a:lnTo>
                  <a:lnTo>
                    <a:pt x="24" y="120"/>
                  </a:lnTo>
                  <a:lnTo>
                    <a:pt x="26" y="117"/>
                  </a:lnTo>
                  <a:lnTo>
                    <a:pt x="29" y="117"/>
                  </a:lnTo>
                  <a:lnTo>
                    <a:pt x="32" y="114"/>
                  </a:lnTo>
                  <a:lnTo>
                    <a:pt x="35" y="114"/>
                  </a:lnTo>
                  <a:lnTo>
                    <a:pt x="38" y="114"/>
                  </a:lnTo>
                  <a:lnTo>
                    <a:pt x="38" y="111"/>
                  </a:lnTo>
                  <a:lnTo>
                    <a:pt x="41" y="111"/>
                  </a:lnTo>
                  <a:lnTo>
                    <a:pt x="44" y="111"/>
                  </a:lnTo>
                  <a:lnTo>
                    <a:pt x="47" y="108"/>
                  </a:lnTo>
                  <a:lnTo>
                    <a:pt x="50" y="108"/>
                  </a:lnTo>
                  <a:lnTo>
                    <a:pt x="53" y="105"/>
                  </a:lnTo>
                  <a:lnTo>
                    <a:pt x="56" y="105"/>
                  </a:lnTo>
                  <a:lnTo>
                    <a:pt x="59" y="105"/>
                  </a:lnTo>
                  <a:lnTo>
                    <a:pt x="59" y="102"/>
                  </a:lnTo>
                  <a:lnTo>
                    <a:pt x="59" y="99"/>
                  </a:lnTo>
                  <a:lnTo>
                    <a:pt x="62" y="97"/>
                  </a:lnTo>
                  <a:lnTo>
                    <a:pt x="62" y="94"/>
                  </a:lnTo>
                  <a:lnTo>
                    <a:pt x="62" y="91"/>
                  </a:lnTo>
                  <a:lnTo>
                    <a:pt x="65" y="88"/>
                  </a:lnTo>
                  <a:lnTo>
                    <a:pt x="65" y="85"/>
                  </a:lnTo>
                  <a:lnTo>
                    <a:pt x="65" y="88"/>
                  </a:lnTo>
                  <a:lnTo>
                    <a:pt x="68" y="88"/>
                  </a:lnTo>
                  <a:lnTo>
                    <a:pt x="68" y="91"/>
                  </a:lnTo>
                  <a:lnTo>
                    <a:pt x="70" y="91"/>
                  </a:lnTo>
                  <a:lnTo>
                    <a:pt x="70" y="94"/>
                  </a:lnTo>
                  <a:lnTo>
                    <a:pt x="73" y="94"/>
                  </a:lnTo>
                  <a:lnTo>
                    <a:pt x="73" y="97"/>
                  </a:lnTo>
                  <a:lnTo>
                    <a:pt x="73" y="99"/>
                  </a:lnTo>
                  <a:lnTo>
                    <a:pt x="76" y="99"/>
                  </a:lnTo>
                  <a:lnTo>
                    <a:pt x="76" y="102"/>
                  </a:lnTo>
                  <a:lnTo>
                    <a:pt x="79" y="102"/>
                  </a:lnTo>
                  <a:lnTo>
                    <a:pt x="82" y="102"/>
                  </a:lnTo>
                  <a:lnTo>
                    <a:pt x="82" y="105"/>
                  </a:lnTo>
                  <a:lnTo>
                    <a:pt x="85" y="105"/>
                  </a:lnTo>
                  <a:lnTo>
                    <a:pt x="88" y="105"/>
                  </a:lnTo>
                  <a:lnTo>
                    <a:pt x="88" y="108"/>
                  </a:lnTo>
                  <a:lnTo>
                    <a:pt x="91" y="108"/>
                  </a:lnTo>
                  <a:lnTo>
                    <a:pt x="91" y="111"/>
                  </a:lnTo>
                  <a:lnTo>
                    <a:pt x="94" y="111"/>
                  </a:lnTo>
                  <a:lnTo>
                    <a:pt x="97" y="111"/>
                  </a:lnTo>
                  <a:lnTo>
                    <a:pt x="100" y="111"/>
                  </a:lnTo>
                  <a:lnTo>
                    <a:pt x="103" y="111"/>
                  </a:lnTo>
                  <a:lnTo>
                    <a:pt x="103" y="108"/>
                  </a:lnTo>
                  <a:lnTo>
                    <a:pt x="103" y="105"/>
                  </a:lnTo>
                  <a:lnTo>
                    <a:pt x="106" y="105"/>
                  </a:lnTo>
                  <a:lnTo>
                    <a:pt x="103" y="105"/>
                  </a:lnTo>
                  <a:lnTo>
                    <a:pt x="106" y="105"/>
                  </a:lnTo>
                  <a:lnTo>
                    <a:pt x="106" y="102"/>
                  </a:lnTo>
                  <a:lnTo>
                    <a:pt x="106" y="99"/>
                  </a:lnTo>
                  <a:lnTo>
                    <a:pt x="106" y="97"/>
                  </a:lnTo>
                  <a:lnTo>
                    <a:pt x="106" y="94"/>
                  </a:lnTo>
                  <a:lnTo>
                    <a:pt x="106" y="91"/>
                  </a:lnTo>
                  <a:lnTo>
                    <a:pt x="106" y="88"/>
                  </a:lnTo>
                  <a:lnTo>
                    <a:pt x="106" y="85"/>
                  </a:lnTo>
                  <a:lnTo>
                    <a:pt x="106" y="82"/>
                  </a:lnTo>
                  <a:lnTo>
                    <a:pt x="103" y="79"/>
                  </a:lnTo>
                  <a:lnTo>
                    <a:pt x="103" y="76"/>
                  </a:lnTo>
                  <a:lnTo>
                    <a:pt x="103" y="73"/>
                  </a:lnTo>
                  <a:lnTo>
                    <a:pt x="106" y="73"/>
                  </a:lnTo>
                  <a:lnTo>
                    <a:pt x="106" y="70"/>
                  </a:lnTo>
                  <a:lnTo>
                    <a:pt x="109" y="70"/>
                  </a:lnTo>
                  <a:lnTo>
                    <a:pt x="112" y="70"/>
                  </a:lnTo>
                  <a:lnTo>
                    <a:pt x="112" y="73"/>
                  </a:lnTo>
                  <a:lnTo>
                    <a:pt x="114" y="73"/>
                  </a:lnTo>
                  <a:lnTo>
                    <a:pt x="117" y="73"/>
                  </a:lnTo>
                  <a:lnTo>
                    <a:pt x="117" y="76"/>
                  </a:lnTo>
                  <a:lnTo>
                    <a:pt x="120" y="76"/>
                  </a:lnTo>
                  <a:lnTo>
                    <a:pt x="123" y="76"/>
                  </a:lnTo>
                  <a:lnTo>
                    <a:pt x="123" y="79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23" y="88"/>
                  </a:lnTo>
                  <a:lnTo>
                    <a:pt x="123" y="91"/>
                  </a:lnTo>
                  <a:lnTo>
                    <a:pt x="120" y="91"/>
                  </a:lnTo>
                  <a:lnTo>
                    <a:pt x="120" y="94"/>
                  </a:lnTo>
                  <a:lnTo>
                    <a:pt x="120" y="97"/>
                  </a:lnTo>
                  <a:lnTo>
                    <a:pt x="123" y="97"/>
                  </a:lnTo>
                  <a:lnTo>
                    <a:pt x="123" y="99"/>
                  </a:lnTo>
                  <a:lnTo>
                    <a:pt x="126" y="99"/>
                  </a:lnTo>
                  <a:lnTo>
                    <a:pt x="129" y="99"/>
                  </a:lnTo>
                  <a:lnTo>
                    <a:pt x="129" y="102"/>
                  </a:lnTo>
                  <a:lnTo>
                    <a:pt x="132" y="102"/>
                  </a:lnTo>
                  <a:lnTo>
                    <a:pt x="132" y="105"/>
                  </a:lnTo>
                  <a:lnTo>
                    <a:pt x="132" y="108"/>
                  </a:lnTo>
                  <a:lnTo>
                    <a:pt x="135" y="108"/>
                  </a:lnTo>
                  <a:lnTo>
                    <a:pt x="135" y="111"/>
                  </a:lnTo>
                  <a:lnTo>
                    <a:pt x="135" y="114"/>
                  </a:lnTo>
                  <a:lnTo>
                    <a:pt x="138" y="114"/>
                  </a:lnTo>
                  <a:lnTo>
                    <a:pt x="138" y="117"/>
                  </a:lnTo>
                  <a:lnTo>
                    <a:pt x="141" y="120"/>
                  </a:lnTo>
                  <a:lnTo>
                    <a:pt x="141" y="123"/>
                  </a:lnTo>
                  <a:lnTo>
                    <a:pt x="144" y="123"/>
                  </a:lnTo>
                  <a:lnTo>
                    <a:pt x="144" y="126"/>
                  </a:lnTo>
                  <a:lnTo>
                    <a:pt x="147" y="126"/>
                  </a:lnTo>
                  <a:lnTo>
                    <a:pt x="147" y="123"/>
                  </a:lnTo>
                  <a:lnTo>
                    <a:pt x="147" y="126"/>
                  </a:lnTo>
                  <a:lnTo>
                    <a:pt x="150" y="126"/>
                  </a:lnTo>
                  <a:lnTo>
                    <a:pt x="153" y="126"/>
                  </a:lnTo>
                  <a:lnTo>
                    <a:pt x="153" y="129"/>
                  </a:lnTo>
                  <a:lnTo>
                    <a:pt x="156" y="129"/>
                  </a:lnTo>
                  <a:lnTo>
                    <a:pt x="158" y="129"/>
                  </a:lnTo>
                  <a:lnTo>
                    <a:pt x="158" y="126"/>
                  </a:lnTo>
                  <a:lnTo>
                    <a:pt x="161" y="126"/>
                  </a:lnTo>
                  <a:lnTo>
                    <a:pt x="161" y="129"/>
                  </a:lnTo>
                  <a:lnTo>
                    <a:pt x="164" y="129"/>
                  </a:lnTo>
                  <a:lnTo>
                    <a:pt x="164" y="132"/>
                  </a:lnTo>
                  <a:lnTo>
                    <a:pt x="167" y="132"/>
                  </a:lnTo>
                  <a:lnTo>
                    <a:pt x="170" y="132"/>
                  </a:lnTo>
                  <a:lnTo>
                    <a:pt x="173" y="132"/>
                  </a:lnTo>
                  <a:lnTo>
                    <a:pt x="176" y="132"/>
                  </a:lnTo>
                  <a:lnTo>
                    <a:pt x="176" y="129"/>
                  </a:lnTo>
                  <a:lnTo>
                    <a:pt x="176" y="126"/>
                  </a:lnTo>
                  <a:lnTo>
                    <a:pt x="179" y="126"/>
                  </a:lnTo>
                  <a:lnTo>
                    <a:pt x="179" y="129"/>
                  </a:lnTo>
                  <a:lnTo>
                    <a:pt x="182" y="129"/>
                  </a:lnTo>
                  <a:lnTo>
                    <a:pt x="182" y="132"/>
                  </a:lnTo>
                  <a:lnTo>
                    <a:pt x="185" y="132"/>
                  </a:lnTo>
                  <a:lnTo>
                    <a:pt x="185" y="135"/>
                  </a:lnTo>
                  <a:lnTo>
                    <a:pt x="188" y="135"/>
                  </a:lnTo>
                  <a:lnTo>
                    <a:pt x="188" y="132"/>
                  </a:lnTo>
                  <a:lnTo>
                    <a:pt x="191" y="132"/>
                  </a:lnTo>
                  <a:lnTo>
                    <a:pt x="191" y="129"/>
                  </a:lnTo>
                  <a:lnTo>
                    <a:pt x="194" y="129"/>
                  </a:lnTo>
                  <a:lnTo>
                    <a:pt x="194" y="126"/>
                  </a:lnTo>
                  <a:lnTo>
                    <a:pt x="197" y="126"/>
                  </a:lnTo>
                  <a:lnTo>
                    <a:pt x="200" y="123"/>
                  </a:lnTo>
                  <a:lnTo>
                    <a:pt x="200" y="126"/>
                  </a:lnTo>
                  <a:lnTo>
                    <a:pt x="202" y="126"/>
                  </a:lnTo>
                  <a:lnTo>
                    <a:pt x="202" y="123"/>
                  </a:lnTo>
                  <a:lnTo>
                    <a:pt x="205" y="123"/>
                  </a:lnTo>
                  <a:lnTo>
                    <a:pt x="205" y="120"/>
                  </a:lnTo>
                  <a:lnTo>
                    <a:pt x="205" y="117"/>
                  </a:lnTo>
                  <a:lnTo>
                    <a:pt x="208" y="117"/>
                  </a:lnTo>
                  <a:lnTo>
                    <a:pt x="208" y="114"/>
                  </a:lnTo>
                  <a:lnTo>
                    <a:pt x="208" y="111"/>
                  </a:lnTo>
                  <a:lnTo>
                    <a:pt x="208" y="108"/>
                  </a:lnTo>
                  <a:lnTo>
                    <a:pt x="208" y="105"/>
                  </a:lnTo>
                  <a:lnTo>
                    <a:pt x="208" y="102"/>
                  </a:lnTo>
                  <a:lnTo>
                    <a:pt x="208" y="99"/>
                  </a:lnTo>
                  <a:lnTo>
                    <a:pt x="208" y="97"/>
                  </a:lnTo>
                  <a:lnTo>
                    <a:pt x="208" y="94"/>
                  </a:lnTo>
                  <a:lnTo>
                    <a:pt x="208" y="91"/>
                  </a:lnTo>
                  <a:lnTo>
                    <a:pt x="208" y="88"/>
                  </a:lnTo>
                  <a:lnTo>
                    <a:pt x="208" y="85"/>
                  </a:lnTo>
                  <a:lnTo>
                    <a:pt x="208" y="82"/>
                  </a:lnTo>
                  <a:lnTo>
                    <a:pt x="208" y="79"/>
                  </a:lnTo>
                  <a:lnTo>
                    <a:pt x="208" y="76"/>
                  </a:lnTo>
                  <a:lnTo>
                    <a:pt x="205" y="76"/>
                  </a:lnTo>
                  <a:lnTo>
                    <a:pt x="202" y="76"/>
                  </a:lnTo>
                  <a:lnTo>
                    <a:pt x="200" y="76"/>
                  </a:lnTo>
                  <a:lnTo>
                    <a:pt x="200" y="79"/>
                  </a:lnTo>
                  <a:lnTo>
                    <a:pt x="200" y="82"/>
                  </a:lnTo>
                  <a:lnTo>
                    <a:pt x="197" y="82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640229" y="1961383"/>
              <a:ext cx="484013" cy="420305"/>
            </a:xfrm>
            <a:custGeom>
              <a:avLst/>
              <a:gdLst>
                <a:gd name="T0" fmla="*/ 2147483647 w 223"/>
                <a:gd name="T1" fmla="*/ 2147483647 h 238"/>
                <a:gd name="T2" fmla="*/ 2147483647 w 223"/>
                <a:gd name="T3" fmla="*/ 2147483647 h 238"/>
                <a:gd name="T4" fmla="*/ 2147483647 w 223"/>
                <a:gd name="T5" fmla="*/ 2147483647 h 238"/>
                <a:gd name="T6" fmla="*/ 2147483647 w 223"/>
                <a:gd name="T7" fmla="*/ 2147483647 h 238"/>
                <a:gd name="T8" fmla="*/ 2147483647 w 223"/>
                <a:gd name="T9" fmla="*/ 2147483647 h 238"/>
                <a:gd name="T10" fmla="*/ 2147483647 w 223"/>
                <a:gd name="T11" fmla="*/ 2147483647 h 238"/>
                <a:gd name="T12" fmla="*/ 2147483647 w 223"/>
                <a:gd name="T13" fmla="*/ 2147483647 h 238"/>
                <a:gd name="T14" fmla="*/ 2147483647 w 223"/>
                <a:gd name="T15" fmla="*/ 2147483647 h 238"/>
                <a:gd name="T16" fmla="*/ 2147483647 w 223"/>
                <a:gd name="T17" fmla="*/ 2147483647 h 238"/>
                <a:gd name="T18" fmla="*/ 2147483647 w 223"/>
                <a:gd name="T19" fmla="*/ 2147483647 h 238"/>
                <a:gd name="T20" fmla="*/ 2147483647 w 223"/>
                <a:gd name="T21" fmla="*/ 2147483647 h 238"/>
                <a:gd name="T22" fmla="*/ 2147483647 w 223"/>
                <a:gd name="T23" fmla="*/ 2147483647 h 238"/>
                <a:gd name="T24" fmla="*/ 2147483647 w 223"/>
                <a:gd name="T25" fmla="*/ 2147483647 h 238"/>
                <a:gd name="T26" fmla="*/ 2147483647 w 223"/>
                <a:gd name="T27" fmla="*/ 2147483647 h 238"/>
                <a:gd name="T28" fmla="*/ 2147483647 w 223"/>
                <a:gd name="T29" fmla="*/ 2147483647 h 238"/>
                <a:gd name="T30" fmla="*/ 2147483647 w 223"/>
                <a:gd name="T31" fmla="*/ 2147483647 h 238"/>
                <a:gd name="T32" fmla="*/ 2147483647 w 223"/>
                <a:gd name="T33" fmla="*/ 2147483647 h 238"/>
                <a:gd name="T34" fmla="*/ 2147483647 w 223"/>
                <a:gd name="T35" fmla="*/ 2147483647 h 238"/>
                <a:gd name="T36" fmla="*/ 2147483647 w 223"/>
                <a:gd name="T37" fmla="*/ 2147483647 h 238"/>
                <a:gd name="T38" fmla="*/ 2147483647 w 223"/>
                <a:gd name="T39" fmla="*/ 2147483647 h 238"/>
                <a:gd name="T40" fmla="*/ 2147483647 w 223"/>
                <a:gd name="T41" fmla="*/ 2147483647 h 238"/>
                <a:gd name="T42" fmla="*/ 2147483647 w 223"/>
                <a:gd name="T43" fmla="*/ 2147483647 h 238"/>
                <a:gd name="T44" fmla="*/ 2147483647 w 223"/>
                <a:gd name="T45" fmla="*/ 2147483647 h 238"/>
                <a:gd name="T46" fmla="*/ 2147483647 w 223"/>
                <a:gd name="T47" fmla="*/ 2147483647 h 238"/>
                <a:gd name="T48" fmla="*/ 2147483647 w 223"/>
                <a:gd name="T49" fmla="*/ 2147483647 h 238"/>
                <a:gd name="T50" fmla="*/ 2147483647 w 223"/>
                <a:gd name="T51" fmla="*/ 2147483647 h 238"/>
                <a:gd name="T52" fmla="*/ 2147483647 w 223"/>
                <a:gd name="T53" fmla="*/ 2147483647 h 238"/>
                <a:gd name="T54" fmla="*/ 2147483647 w 223"/>
                <a:gd name="T55" fmla="*/ 2147483647 h 238"/>
                <a:gd name="T56" fmla="*/ 2147483647 w 223"/>
                <a:gd name="T57" fmla="*/ 2147483647 h 238"/>
                <a:gd name="T58" fmla="*/ 2147483647 w 223"/>
                <a:gd name="T59" fmla="*/ 2147483647 h 238"/>
                <a:gd name="T60" fmla="*/ 2147483647 w 223"/>
                <a:gd name="T61" fmla="*/ 2147483647 h 238"/>
                <a:gd name="T62" fmla="*/ 2147483647 w 223"/>
                <a:gd name="T63" fmla="*/ 2147483647 h 238"/>
                <a:gd name="T64" fmla="*/ 2147483647 w 223"/>
                <a:gd name="T65" fmla="*/ 2147483647 h 238"/>
                <a:gd name="T66" fmla="*/ 2147483647 w 223"/>
                <a:gd name="T67" fmla="*/ 2147483647 h 238"/>
                <a:gd name="T68" fmla="*/ 2147483647 w 223"/>
                <a:gd name="T69" fmla="*/ 2147483647 h 238"/>
                <a:gd name="T70" fmla="*/ 2147483647 w 223"/>
                <a:gd name="T71" fmla="*/ 2147483647 h 238"/>
                <a:gd name="T72" fmla="*/ 2147483647 w 223"/>
                <a:gd name="T73" fmla="*/ 2147483647 h 238"/>
                <a:gd name="T74" fmla="*/ 2147483647 w 223"/>
                <a:gd name="T75" fmla="*/ 2147483647 h 238"/>
                <a:gd name="T76" fmla="*/ 2147483647 w 223"/>
                <a:gd name="T77" fmla="*/ 2147483647 h 238"/>
                <a:gd name="T78" fmla="*/ 2147483647 w 223"/>
                <a:gd name="T79" fmla="*/ 2147483647 h 238"/>
                <a:gd name="T80" fmla="*/ 2147483647 w 223"/>
                <a:gd name="T81" fmla="*/ 2147483647 h 238"/>
                <a:gd name="T82" fmla="*/ 2147483647 w 223"/>
                <a:gd name="T83" fmla="*/ 2147483647 h 238"/>
                <a:gd name="T84" fmla="*/ 2147483647 w 223"/>
                <a:gd name="T85" fmla="*/ 2147483647 h 238"/>
                <a:gd name="T86" fmla="*/ 2147483647 w 223"/>
                <a:gd name="T87" fmla="*/ 2147483647 h 238"/>
                <a:gd name="T88" fmla="*/ 2147483647 w 223"/>
                <a:gd name="T89" fmla="*/ 2147483647 h 238"/>
                <a:gd name="T90" fmla="*/ 2147483647 w 223"/>
                <a:gd name="T91" fmla="*/ 2147483647 h 238"/>
                <a:gd name="T92" fmla="*/ 2147483647 w 223"/>
                <a:gd name="T93" fmla="*/ 2147483647 h 238"/>
                <a:gd name="T94" fmla="*/ 2147483647 w 223"/>
                <a:gd name="T95" fmla="*/ 2147483647 h 238"/>
                <a:gd name="T96" fmla="*/ 2147483647 w 223"/>
                <a:gd name="T97" fmla="*/ 2147483647 h 238"/>
                <a:gd name="T98" fmla="*/ 2147483647 w 223"/>
                <a:gd name="T99" fmla="*/ 2147483647 h 238"/>
                <a:gd name="T100" fmla="*/ 2147483647 w 223"/>
                <a:gd name="T101" fmla="*/ 2147483647 h 238"/>
                <a:gd name="T102" fmla="*/ 2147483647 w 223"/>
                <a:gd name="T103" fmla="*/ 2147483647 h 238"/>
                <a:gd name="T104" fmla="*/ 2147483647 w 223"/>
                <a:gd name="T105" fmla="*/ 2147483647 h 238"/>
                <a:gd name="T106" fmla="*/ 2147483647 w 223"/>
                <a:gd name="T107" fmla="*/ 2147483647 h 238"/>
                <a:gd name="T108" fmla="*/ 2147483647 w 223"/>
                <a:gd name="T109" fmla="*/ 2147483647 h 238"/>
                <a:gd name="T110" fmla="*/ 2147483647 w 223"/>
                <a:gd name="T111" fmla="*/ 2147483647 h 238"/>
                <a:gd name="T112" fmla="*/ 0 w 223"/>
                <a:gd name="T113" fmla="*/ 2147483647 h 238"/>
                <a:gd name="T114" fmla="*/ 0 w 223"/>
                <a:gd name="T115" fmla="*/ 2147483647 h 238"/>
                <a:gd name="T116" fmla="*/ 0 w 223"/>
                <a:gd name="T117" fmla="*/ 2147483647 h 238"/>
                <a:gd name="T118" fmla="*/ 0 w 223"/>
                <a:gd name="T119" fmla="*/ 2147483647 h 238"/>
                <a:gd name="T120" fmla="*/ 0 w 223"/>
                <a:gd name="T121" fmla="*/ 2147483647 h 2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23"/>
                <a:gd name="T184" fmla="*/ 0 h 238"/>
                <a:gd name="T185" fmla="*/ 223 w 223"/>
                <a:gd name="T186" fmla="*/ 238 h 23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23" h="238">
                  <a:moveTo>
                    <a:pt x="3" y="0"/>
                  </a:moveTo>
                  <a:lnTo>
                    <a:pt x="3" y="3"/>
                  </a:lnTo>
                  <a:lnTo>
                    <a:pt x="6" y="3"/>
                  </a:lnTo>
                  <a:lnTo>
                    <a:pt x="6" y="6"/>
                  </a:lnTo>
                  <a:lnTo>
                    <a:pt x="6" y="9"/>
                  </a:lnTo>
                  <a:lnTo>
                    <a:pt x="9" y="9"/>
                  </a:lnTo>
                  <a:lnTo>
                    <a:pt x="9" y="12"/>
                  </a:lnTo>
                  <a:lnTo>
                    <a:pt x="9" y="9"/>
                  </a:lnTo>
                  <a:lnTo>
                    <a:pt x="9" y="12"/>
                  </a:lnTo>
                  <a:lnTo>
                    <a:pt x="9" y="15"/>
                  </a:lnTo>
                  <a:lnTo>
                    <a:pt x="12" y="18"/>
                  </a:lnTo>
                  <a:lnTo>
                    <a:pt x="12" y="21"/>
                  </a:lnTo>
                  <a:lnTo>
                    <a:pt x="15" y="21"/>
                  </a:lnTo>
                  <a:lnTo>
                    <a:pt x="15" y="24"/>
                  </a:lnTo>
                  <a:lnTo>
                    <a:pt x="18" y="24"/>
                  </a:lnTo>
                  <a:lnTo>
                    <a:pt x="18" y="27"/>
                  </a:lnTo>
                  <a:lnTo>
                    <a:pt x="18" y="30"/>
                  </a:lnTo>
                  <a:lnTo>
                    <a:pt x="18" y="32"/>
                  </a:lnTo>
                  <a:lnTo>
                    <a:pt x="18" y="30"/>
                  </a:lnTo>
                  <a:lnTo>
                    <a:pt x="21" y="30"/>
                  </a:lnTo>
                  <a:lnTo>
                    <a:pt x="21" y="32"/>
                  </a:lnTo>
                  <a:lnTo>
                    <a:pt x="24" y="32"/>
                  </a:lnTo>
                  <a:lnTo>
                    <a:pt x="24" y="35"/>
                  </a:lnTo>
                  <a:lnTo>
                    <a:pt x="27" y="35"/>
                  </a:lnTo>
                  <a:lnTo>
                    <a:pt x="27" y="38"/>
                  </a:lnTo>
                  <a:lnTo>
                    <a:pt x="30" y="38"/>
                  </a:lnTo>
                  <a:lnTo>
                    <a:pt x="30" y="41"/>
                  </a:lnTo>
                  <a:lnTo>
                    <a:pt x="33" y="41"/>
                  </a:lnTo>
                  <a:lnTo>
                    <a:pt x="33" y="44"/>
                  </a:lnTo>
                  <a:lnTo>
                    <a:pt x="36" y="44"/>
                  </a:lnTo>
                  <a:lnTo>
                    <a:pt x="39" y="44"/>
                  </a:lnTo>
                  <a:lnTo>
                    <a:pt x="39" y="47"/>
                  </a:lnTo>
                  <a:lnTo>
                    <a:pt x="41" y="47"/>
                  </a:lnTo>
                  <a:lnTo>
                    <a:pt x="41" y="50"/>
                  </a:lnTo>
                  <a:lnTo>
                    <a:pt x="41" y="53"/>
                  </a:lnTo>
                  <a:lnTo>
                    <a:pt x="44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0" y="56"/>
                  </a:lnTo>
                  <a:lnTo>
                    <a:pt x="53" y="56"/>
                  </a:lnTo>
                  <a:lnTo>
                    <a:pt x="53" y="59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62"/>
                  </a:lnTo>
                  <a:lnTo>
                    <a:pt x="62" y="62"/>
                  </a:lnTo>
                  <a:lnTo>
                    <a:pt x="59" y="62"/>
                  </a:lnTo>
                  <a:lnTo>
                    <a:pt x="62" y="65"/>
                  </a:lnTo>
                  <a:lnTo>
                    <a:pt x="59" y="65"/>
                  </a:lnTo>
                  <a:lnTo>
                    <a:pt x="62" y="65"/>
                  </a:lnTo>
                  <a:lnTo>
                    <a:pt x="62" y="68"/>
                  </a:lnTo>
                  <a:lnTo>
                    <a:pt x="62" y="71"/>
                  </a:lnTo>
                  <a:lnTo>
                    <a:pt x="65" y="71"/>
                  </a:lnTo>
                  <a:lnTo>
                    <a:pt x="65" y="74"/>
                  </a:lnTo>
                  <a:lnTo>
                    <a:pt x="68" y="74"/>
                  </a:lnTo>
                  <a:lnTo>
                    <a:pt x="71" y="74"/>
                  </a:lnTo>
                  <a:lnTo>
                    <a:pt x="71" y="76"/>
                  </a:lnTo>
                  <a:lnTo>
                    <a:pt x="74" y="76"/>
                  </a:lnTo>
                  <a:lnTo>
                    <a:pt x="77" y="76"/>
                  </a:lnTo>
                  <a:lnTo>
                    <a:pt x="80" y="76"/>
                  </a:lnTo>
                  <a:lnTo>
                    <a:pt x="80" y="79"/>
                  </a:lnTo>
                  <a:lnTo>
                    <a:pt x="80" y="76"/>
                  </a:lnTo>
                  <a:lnTo>
                    <a:pt x="80" y="79"/>
                  </a:lnTo>
                  <a:lnTo>
                    <a:pt x="83" y="79"/>
                  </a:lnTo>
                  <a:lnTo>
                    <a:pt x="85" y="79"/>
                  </a:lnTo>
                  <a:lnTo>
                    <a:pt x="85" y="82"/>
                  </a:lnTo>
                  <a:lnTo>
                    <a:pt x="88" y="82"/>
                  </a:lnTo>
                  <a:lnTo>
                    <a:pt x="91" y="82"/>
                  </a:lnTo>
                  <a:lnTo>
                    <a:pt x="94" y="82"/>
                  </a:lnTo>
                  <a:lnTo>
                    <a:pt x="94" y="85"/>
                  </a:lnTo>
                  <a:lnTo>
                    <a:pt x="97" y="85"/>
                  </a:lnTo>
                  <a:lnTo>
                    <a:pt x="100" y="85"/>
                  </a:lnTo>
                  <a:lnTo>
                    <a:pt x="100" y="88"/>
                  </a:lnTo>
                  <a:lnTo>
                    <a:pt x="100" y="85"/>
                  </a:lnTo>
                  <a:lnTo>
                    <a:pt x="103" y="85"/>
                  </a:lnTo>
                  <a:lnTo>
                    <a:pt x="103" y="88"/>
                  </a:lnTo>
                  <a:lnTo>
                    <a:pt x="103" y="85"/>
                  </a:lnTo>
                  <a:lnTo>
                    <a:pt x="106" y="85"/>
                  </a:lnTo>
                  <a:lnTo>
                    <a:pt x="109" y="85"/>
                  </a:lnTo>
                  <a:lnTo>
                    <a:pt x="112" y="85"/>
                  </a:lnTo>
                  <a:lnTo>
                    <a:pt x="115" y="88"/>
                  </a:lnTo>
                  <a:lnTo>
                    <a:pt x="118" y="91"/>
                  </a:lnTo>
                  <a:lnTo>
                    <a:pt x="121" y="91"/>
                  </a:lnTo>
                  <a:lnTo>
                    <a:pt x="124" y="94"/>
                  </a:lnTo>
                  <a:lnTo>
                    <a:pt x="127" y="97"/>
                  </a:lnTo>
                  <a:lnTo>
                    <a:pt x="129" y="97"/>
                  </a:lnTo>
                  <a:lnTo>
                    <a:pt x="129" y="100"/>
                  </a:lnTo>
                  <a:lnTo>
                    <a:pt x="132" y="100"/>
                  </a:lnTo>
                  <a:lnTo>
                    <a:pt x="135" y="103"/>
                  </a:lnTo>
                  <a:lnTo>
                    <a:pt x="138" y="106"/>
                  </a:lnTo>
                  <a:lnTo>
                    <a:pt x="138" y="109"/>
                  </a:lnTo>
                  <a:lnTo>
                    <a:pt x="141" y="109"/>
                  </a:lnTo>
                  <a:lnTo>
                    <a:pt x="141" y="112"/>
                  </a:lnTo>
                  <a:lnTo>
                    <a:pt x="144" y="112"/>
                  </a:lnTo>
                  <a:lnTo>
                    <a:pt x="144" y="115"/>
                  </a:lnTo>
                  <a:lnTo>
                    <a:pt x="147" y="115"/>
                  </a:lnTo>
                  <a:lnTo>
                    <a:pt x="150" y="115"/>
                  </a:lnTo>
                  <a:lnTo>
                    <a:pt x="150" y="118"/>
                  </a:lnTo>
                  <a:lnTo>
                    <a:pt x="153" y="118"/>
                  </a:lnTo>
                  <a:lnTo>
                    <a:pt x="156" y="118"/>
                  </a:lnTo>
                  <a:lnTo>
                    <a:pt x="156" y="120"/>
                  </a:lnTo>
                  <a:lnTo>
                    <a:pt x="159" y="120"/>
                  </a:lnTo>
                  <a:lnTo>
                    <a:pt x="159" y="123"/>
                  </a:lnTo>
                  <a:lnTo>
                    <a:pt x="162" y="123"/>
                  </a:lnTo>
                  <a:lnTo>
                    <a:pt x="165" y="123"/>
                  </a:lnTo>
                  <a:lnTo>
                    <a:pt x="165" y="126"/>
                  </a:lnTo>
                  <a:lnTo>
                    <a:pt x="168" y="126"/>
                  </a:lnTo>
                  <a:lnTo>
                    <a:pt x="168" y="129"/>
                  </a:lnTo>
                  <a:lnTo>
                    <a:pt x="168" y="126"/>
                  </a:lnTo>
                  <a:lnTo>
                    <a:pt x="171" y="126"/>
                  </a:lnTo>
                  <a:lnTo>
                    <a:pt x="171" y="129"/>
                  </a:lnTo>
                  <a:lnTo>
                    <a:pt x="173" y="129"/>
                  </a:lnTo>
                  <a:lnTo>
                    <a:pt x="173" y="132"/>
                  </a:lnTo>
                  <a:lnTo>
                    <a:pt x="173" y="129"/>
                  </a:lnTo>
                  <a:lnTo>
                    <a:pt x="176" y="132"/>
                  </a:lnTo>
                  <a:lnTo>
                    <a:pt x="176" y="129"/>
                  </a:lnTo>
                  <a:lnTo>
                    <a:pt x="179" y="129"/>
                  </a:lnTo>
                  <a:lnTo>
                    <a:pt x="179" y="132"/>
                  </a:lnTo>
                  <a:lnTo>
                    <a:pt x="182" y="132"/>
                  </a:lnTo>
                  <a:lnTo>
                    <a:pt x="185" y="132"/>
                  </a:lnTo>
                  <a:lnTo>
                    <a:pt x="185" y="135"/>
                  </a:lnTo>
                  <a:lnTo>
                    <a:pt x="185" y="138"/>
                  </a:lnTo>
                  <a:lnTo>
                    <a:pt x="188" y="138"/>
                  </a:lnTo>
                  <a:lnTo>
                    <a:pt x="188" y="141"/>
                  </a:lnTo>
                  <a:lnTo>
                    <a:pt x="191" y="141"/>
                  </a:lnTo>
                  <a:lnTo>
                    <a:pt x="191" y="138"/>
                  </a:lnTo>
                  <a:lnTo>
                    <a:pt x="194" y="138"/>
                  </a:lnTo>
                  <a:lnTo>
                    <a:pt x="197" y="138"/>
                  </a:lnTo>
                  <a:lnTo>
                    <a:pt x="197" y="141"/>
                  </a:lnTo>
                  <a:lnTo>
                    <a:pt x="200" y="141"/>
                  </a:lnTo>
                  <a:lnTo>
                    <a:pt x="200" y="144"/>
                  </a:lnTo>
                  <a:lnTo>
                    <a:pt x="203" y="144"/>
                  </a:lnTo>
                  <a:lnTo>
                    <a:pt x="206" y="144"/>
                  </a:lnTo>
                  <a:lnTo>
                    <a:pt x="206" y="147"/>
                  </a:lnTo>
                  <a:lnTo>
                    <a:pt x="209" y="147"/>
                  </a:lnTo>
                  <a:lnTo>
                    <a:pt x="212" y="147"/>
                  </a:lnTo>
                  <a:lnTo>
                    <a:pt x="212" y="150"/>
                  </a:lnTo>
                  <a:lnTo>
                    <a:pt x="215" y="150"/>
                  </a:lnTo>
                  <a:lnTo>
                    <a:pt x="215" y="153"/>
                  </a:lnTo>
                  <a:lnTo>
                    <a:pt x="217" y="156"/>
                  </a:lnTo>
                  <a:lnTo>
                    <a:pt x="215" y="156"/>
                  </a:lnTo>
                  <a:lnTo>
                    <a:pt x="217" y="156"/>
                  </a:lnTo>
                  <a:lnTo>
                    <a:pt x="217" y="159"/>
                  </a:lnTo>
                  <a:lnTo>
                    <a:pt x="220" y="162"/>
                  </a:lnTo>
                  <a:lnTo>
                    <a:pt x="220" y="164"/>
                  </a:lnTo>
                  <a:lnTo>
                    <a:pt x="223" y="164"/>
                  </a:lnTo>
                  <a:lnTo>
                    <a:pt x="223" y="167"/>
                  </a:lnTo>
                  <a:lnTo>
                    <a:pt x="223" y="170"/>
                  </a:lnTo>
                  <a:lnTo>
                    <a:pt x="223" y="173"/>
                  </a:lnTo>
                  <a:lnTo>
                    <a:pt x="220" y="173"/>
                  </a:lnTo>
                  <a:lnTo>
                    <a:pt x="220" y="176"/>
                  </a:lnTo>
                  <a:lnTo>
                    <a:pt x="220" y="173"/>
                  </a:lnTo>
                  <a:lnTo>
                    <a:pt x="217" y="173"/>
                  </a:lnTo>
                  <a:lnTo>
                    <a:pt x="217" y="176"/>
                  </a:lnTo>
                  <a:lnTo>
                    <a:pt x="215" y="176"/>
                  </a:lnTo>
                  <a:lnTo>
                    <a:pt x="215" y="179"/>
                  </a:lnTo>
                  <a:lnTo>
                    <a:pt x="212" y="179"/>
                  </a:lnTo>
                  <a:lnTo>
                    <a:pt x="215" y="179"/>
                  </a:lnTo>
                  <a:lnTo>
                    <a:pt x="215" y="182"/>
                  </a:lnTo>
                  <a:lnTo>
                    <a:pt x="212" y="182"/>
                  </a:lnTo>
                  <a:lnTo>
                    <a:pt x="209" y="182"/>
                  </a:lnTo>
                  <a:lnTo>
                    <a:pt x="212" y="182"/>
                  </a:lnTo>
                  <a:lnTo>
                    <a:pt x="212" y="185"/>
                  </a:lnTo>
                  <a:lnTo>
                    <a:pt x="212" y="188"/>
                  </a:lnTo>
                  <a:lnTo>
                    <a:pt x="209" y="188"/>
                  </a:lnTo>
                  <a:lnTo>
                    <a:pt x="209" y="191"/>
                  </a:lnTo>
                  <a:lnTo>
                    <a:pt x="206" y="191"/>
                  </a:lnTo>
                  <a:lnTo>
                    <a:pt x="206" y="194"/>
                  </a:lnTo>
                  <a:lnTo>
                    <a:pt x="209" y="194"/>
                  </a:lnTo>
                  <a:lnTo>
                    <a:pt x="206" y="194"/>
                  </a:lnTo>
                  <a:lnTo>
                    <a:pt x="206" y="197"/>
                  </a:lnTo>
                  <a:lnTo>
                    <a:pt x="206" y="194"/>
                  </a:lnTo>
                  <a:lnTo>
                    <a:pt x="206" y="197"/>
                  </a:lnTo>
                  <a:lnTo>
                    <a:pt x="203" y="197"/>
                  </a:lnTo>
                  <a:lnTo>
                    <a:pt x="203" y="200"/>
                  </a:lnTo>
                  <a:lnTo>
                    <a:pt x="200" y="200"/>
                  </a:lnTo>
                  <a:lnTo>
                    <a:pt x="197" y="200"/>
                  </a:lnTo>
                  <a:lnTo>
                    <a:pt x="197" y="203"/>
                  </a:lnTo>
                  <a:lnTo>
                    <a:pt x="194" y="203"/>
                  </a:lnTo>
                  <a:lnTo>
                    <a:pt x="194" y="206"/>
                  </a:lnTo>
                  <a:lnTo>
                    <a:pt x="197" y="206"/>
                  </a:lnTo>
                  <a:lnTo>
                    <a:pt x="194" y="206"/>
                  </a:lnTo>
                  <a:lnTo>
                    <a:pt x="194" y="208"/>
                  </a:lnTo>
                  <a:lnTo>
                    <a:pt x="194" y="211"/>
                  </a:lnTo>
                  <a:lnTo>
                    <a:pt x="191" y="211"/>
                  </a:lnTo>
                  <a:lnTo>
                    <a:pt x="191" y="214"/>
                  </a:lnTo>
                  <a:lnTo>
                    <a:pt x="191" y="217"/>
                  </a:lnTo>
                  <a:lnTo>
                    <a:pt x="188" y="217"/>
                  </a:lnTo>
                  <a:lnTo>
                    <a:pt x="191" y="217"/>
                  </a:lnTo>
                  <a:lnTo>
                    <a:pt x="191" y="220"/>
                  </a:lnTo>
                  <a:lnTo>
                    <a:pt x="188" y="220"/>
                  </a:lnTo>
                  <a:lnTo>
                    <a:pt x="191" y="220"/>
                  </a:lnTo>
                  <a:lnTo>
                    <a:pt x="191" y="223"/>
                  </a:lnTo>
                  <a:lnTo>
                    <a:pt x="191" y="226"/>
                  </a:lnTo>
                  <a:lnTo>
                    <a:pt x="188" y="226"/>
                  </a:lnTo>
                  <a:lnTo>
                    <a:pt x="188" y="229"/>
                  </a:lnTo>
                  <a:lnTo>
                    <a:pt x="188" y="232"/>
                  </a:lnTo>
                  <a:lnTo>
                    <a:pt x="185" y="232"/>
                  </a:lnTo>
                  <a:lnTo>
                    <a:pt x="185" y="235"/>
                  </a:lnTo>
                  <a:lnTo>
                    <a:pt x="182" y="235"/>
                  </a:lnTo>
                  <a:lnTo>
                    <a:pt x="185" y="238"/>
                  </a:lnTo>
                  <a:lnTo>
                    <a:pt x="182" y="238"/>
                  </a:lnTo>
                  <a:lnTo>
                    <a:pt x="179" y="238"/>
                  </a:lnTo>
                  <a:lnTo>
                    <a:pt x="179" y="235"/>
                  </a:lnTo>
                  <a:lnTo>
                    <a:pt x="176" y="235"/>
                  </a:lnTo>
                  <a:lnTo>
                    <a:pt x="179" y="235"/>
                  </a:lnTo>
                  <a:lnTo>
                    <a:pt x="176" y="235"/>
                  </a:lnTo>
                  <a:lnTo>
                    <a:pt x="176" y="232"/>
                  </a:lnTo>
                  <a:lnTo>
                    <a:pt x="176" y="235"/>
                  </a:lnTo>
                  <a:lnTo>
                    <a:pt x="176" y="232"/>
                  </a:lnTo>
                  <a:lnTo>
                    <a:pt x="173" y="232"/>
                  </a:lnTo>
                  <a:lnTo>
                    <a:pt x="173" y="229"/>
                  </a:lnTo>
                  <a:lnTo>
                    <a:pt x="173" y="226"/>
                  </a:lnTo>
                  <a:lnTo>
                    <a:pt x="171" y="226"/>
                  </a:lnTo>
                  <a:lnTo>
                    <a:pt x="168" y="226"/>
                  </a:lnTo>
                  <a:lnTo>
                    <a:pt x="168" y="223"/>
                  </a:lnTo>
                  <a:lnTo>
                    <a:pt x="165" y="223"/>
                  </a:lnTo>
                  <a:lnTo>
                    <a:pt x="165" y="220"/>
                  </a:lnTo>
                  <a:lnTo>
                    <a:pt x="162" y="220"/>
                  </a:lnTo>
                  <a:lnTo>
                    <a:pt x="162" y="217"/>
                  </a:lnTo>
                  <a:lnTo>
                    <a:pt x="159" y="217"/>
                  </a:lnTo>
                  <a:lnTo>
                    <a:pt x="159" y="214"/>
                  </a:lnTo>
                  <a:lnTo>
                    <a:pt x="156" y="214"/>
                  </a:lnTo>
                  <a:lnTo>
                    <a:pt x="156" y="211"/>
                  </a:lnTo>
                  <a:lnTo>
                    <a:pt x="153" y="211"/>
                  </a:lnTo>
                  <a:lnTo>
                    <a:pt x="150" y="208"/>
                  </a:lnTo>
                  <a:lnTo>
                    <a:pt x="150" y="211"/>
                  </a:lnTo>
                  <a:lnTo>
                    <a:pt x="150" y="208"/>
                  </a:lnTo>
                  <a:lnTo>
                    <a:pt x="147" y="208"/>
                  </a:lnTo>
                  <a:lnTo>
                    <a:pt x="147" y="206"/>
                  </a:lnTo>
                  <a:lnTo>
                    <a:pt x="144" y="206"/>
                  </a:lnTo>
                  <a:lnTo>
                    <a:pt x="144" y="208"/>
                  </a:lnTo>
                  <a:lnTo>
                    <a:pt x="141" y="208"/>
                  </a:lnTo>
                  <a:lnTo>
                    <a:pt x="138" y="208"/>
                  </a:lnTo>
                  <a:lnTo>
                    <a:pt x="138" y="206"/>
                  </a:lnTo>
                  <a:lnTo>
                    <a:pt x="138" y="208"/>
                  </a:lnTo>
                  <a:lnTo>
                    <a:pt x="135" y="208"/>
                  </a:lnTo>
                  <a:lnTo>
                    <a:pt x="135" y="206"/>
                  </a:lnTo>
                  <a:lnTo>
                    <a:pt x="135" y="203"/>
                  </a:lnTo>
                  <a:lnTo>
                    <a:pt x="135" y="200"/>
                  </a:lnTo>
                  <a:lnTo>
                    <a:pt x="135" y="197"/>
                  </a:lnTo>
                  <a:lnTo>
                    <a:pt x="132" y="197"/>
                  </a:lnTo>
                  <a:lnTo>
                    <a:pt x="132" y="200"/>
                  </a:lnTo>
                  <a:lnTo>
                    <a:pt x="132" y="197"/>
                  </a:lnTo>
                  <a:lnTo>
                    <a:pt x="129" y="197"/>
                  </a:lnTo>
                  <a:lnTo>
                    <a:pt x="127" y="197"/>
                  </a:lnTo>
                  <a:lnTo>
                    <a:pt x="124" y="197"/>
                  </a:lnTo>
                  <a:lnTo>
                    <a:pt x="124" y="194"/>
                  </a:lnTo>
                  <a:lnTo>
                    <a:pt x="124" y="191"/>
                  </a:lnTo>
                  <a:lnTo>
                    <a:pt x="121" y="191"/>
                  </a:lnTo>
                  <a:lnTo>
                    <a:pt x="121" y="188"/>
                  </a:lnTo>
                  <a:lnTo>
                    <a:pt x="118" y="188"/>
                  </a:lnTo>
                  <a:lnTo>
                    <a:pt x="121" y="185"/>
                  </a:lnTo>
                  <a:lnTo>
                    <a:pt x="118" y="185"/>
                  </a:lnTo>
                  <a:lnTo>
                    <a:pt x="118" y="182"/>
                  </a:lnTo>
                  <a:lnTo>
                    <a:pt x="118" y="185"/>
                  </a:lnTo>
                  <a:lnTo>
                    <a:pt x="118" y="182"/>
                  </a:lnTo>
                  <a:lnTo>
                    <a:pt x="115" y="182"/>
                  </a:lnTo>
                  <a:lnTo>
                    <a:pt x="115" y="179"/>
                  </a:lnTo>
                  <a:lnTo>
                    <a:pt x="112" y="179"/>
                  </a:lnTo>
                  <a:lnTo>
                    <a:pt x="112" y="176"/>
                  </a:lnTo>
                  <a:lnTo>
                    <a:pt x="109" y="176"/>
                  </a:lnTo>
                  <a:lnTo>
                    <a:pt x="109" y="173"/>
                  </a:lnTo>
                  <a:lnTo>
                    <a:pt x="106" y="173"/>
                  </a:lnTo>
                  <a:lnTo>
                    <a:pt x="103" y="170"/>
                  </a:lnTo>
                  <a:lnTo>
                    <a:pt x="100" y="170"/>
                  </a:lnTo>
                  <a:lnTo>
                    <a:pt x="100" y="167"/>
                  </a:lnTo>
                  <a:lnTo>
                    <a:pt x="97" y="167"/>
                  </a:lnTo>
                  <a:lnTo>
                    <a:pt x="97" y="164"/>
                  </a:lnTo>
                  <a:lnTo>
                    <a:pt x="97" y="162"/>
                  </a:lnTo>
                  <a:lnTo>
                    <a:pt x="94" y="162"/>
                  </a:lnTo>
                  <a:lnTo>
                    <a:pt x="94" y="159"/>
                  </a:lnTo>
                  <a:lnTo>
                    <a:pt x="91" y="159"/>
                  </a:lnTo>
                  <a:lnTo>
                    <a:pt x="94" y="159"/>
                  </a:lnTo>
                  <a:lnTo>
                    <a:pt x="94" y="156"/>
                  </a:lnTo>
                  <a:lnTo>
                    <a:pt x="91" y="156"/>
                  </a:lnTo>
                  <a:lnTo>
                    <a:pt x="91" y="153"/>
                  </a:lnTo>
                  <a:lnTo>
                    <a:pt x="88" y="153"/>
                  </a:lnTo>
                  <a:lnTo>
                    <a:pt x="88" y="150"/>
                  </a:lnTo>
                  <a:lnTo>
                    <a:pt x="85" y="150"/>
                  </a:lnTo>
                  <a:lnTo>
                    <a:pt x="88" y="150"/>
                  </a:lnTo>
                  <a:lnTo>
                    <a:pt x="85" y="150"/>
                  </a:lnTo>
                  <a:lnTo>
                    <a:pt x="85" y="147"/>
                  </a:lnTo>
                  <a:lnTo>
                    <a:pt x="85" y="144"/>
                  </a:lnTo>
                  <a:lnTo>
                    <a:pt x="83" y="144"/>
                  </a:lnTo>
                  <a:lnTo>
                    <a:pt x="83" y="147"/>
                  </a:lnTo>
                  <a:lnTo>
                    <a:pt x="83" y="144"/>
                  </a:lnTo>
                  <a:lnTo>
                    <a:pt x="80" y="144"/>
                  </a:lnTo>
                  <a:lnTo>
                    <a:pt x="80" y="141"/>
                  </a:lnTo>
                  <a:lnTo>
                    <a:pt x="77" y="141"/>
                  </a:lnTo>
                  <a:lnTo>
                    <a:pt x="74" y="141"/>
                  </a:lnTo>
                  <a:lnTo>
                    <a:pt x="74" y="138"/>
                  </a:lnTo>
                  <a:lnTo>
                    <a:pt x="71" y="138"/>
                  </a:lnTo>
                  <a:lnTo>
                    <a:pt x="68" y="138"/>
                  </a:lnTo>
                  <a:lnTo>
                    <a:pt x="68" y="135"/>
                  </a:lnTo>
                  <a:lnTo>
                    <a:pt x="65" y="135"/>
                  </a:lnTo>
                  <a:lnTo>
                    <a:pt x="65" y="132"/>
                  </a:lnTo>
                  <a:lnTo>
                    <a:pt x="62" y="132"/>
                  </a:lnTo>
                  <a:lnTo>
                    <a:pt x="62" y="129"/>
                  </a:lnTo>
                  <a:lnTo>
                    <a:pt x="59" y="129"/>
                  </a:lnTo>
                  <a:lnTo>
                    <a:pt x="59" y="126"/>
                  </a:lnTo>
                  <a:lnTo>
                    <a:pt x="56" y="126"/>
                  </a:lnTo>
                  <a:lnTo>
                    <a:pt x="56" y="123"/>
                  </a:lnTo>
                  <a:lnTo>
                    <a:pt x="56" y="120"/>
                  </a:lnTo>
                  <a:lnTo>
                    <a:pt x="53" y="120"/>
                  </a:lnTo>
                  <a:lnTo>
                    <a:pt x="56" y="120"/>
                  </a:lnTo>
                  <a:lnTo>
                    <a:pt x="53" y="120"/>
                  </a:lnTo>
                  <a:lnTo>
                    <a:pt x="53" y="118"/>
                  </a:lnTo>
                  <a:lnTo>
                    <a:pt x="50" y="118"/>
                  </a:lnTo>
                  <a:lnTo>
                    <a:pt x="50" y="115"/>
                  </a:lnTo>
                  <a:lnTo>
                    <a:pt x="47" y="115"/>
                  </a:lnTo>
                  <a:lnTo>
                    <a:pt x="47" y="118"/>
                  </a:lnTo>
                  <a:lnTo>
                    <a:pt x="47" y="115"/>
                  </a:lnTo>
                  <a:lnTo>
                    <a:pt x="44" y="115"/>
                  </a:lnTo>
                  <a:lnTo>
                    <a:pt x="41" y="115"/>
                  </a:lnTo>
                  <a:lnTo>
                    <a:pt x="41" y="112"/>
                  </a:lnTo>
                  <a:lnTo>
                    <a:pt x="39" y="112"/>
                  </a:lnTo>
                  <a:lnTo>
                    <a:pt x="39" y="109"/>
                  </a:lnTo>
                  <a:lnTo>
                    <a:pt x="36" y="109"/>
                  </a:lnTo>
                  <a:lnTo>
                    <a:pt x="36" y="106"/>
                  </a:lnTo>
                  <a:lnTo>
                    <a:pt x="33" y="106"/>
                  </a:lnTo>
                  <a:lnTo>
                    <a:pt x="30" y="106"/>
                  </a:lnTo>
                  <a:lnTo>
                    <a:pt x="30" y="103"/>
                  </a:lnTo>
                  <a:lnTo>
                    <a:pt x="30" y="100"/>
                  </a:lnTo>
                  <a:lnTo>
                    <a:pt x="27" y="100"/>
                  </a:lnTo>
                  <a:lnTo>
                    <a:pt x="27" y="97"/>
                  </a:lnTo>
                  <a:lnTo>
                    <a:pt x="27" y="100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1" y="97"/>
                  </a:lnTo>
                  <a:lnTo>
                    <a:pt x="21" y="94"/>
                  </a:lnTo>
                  <a:lnTo>
                    <a:pt x="18" y="94"/>
                  </a:lnTo>
                  <a:lnTo>
                    <a:pt x="15" y="94"/>
                  </a:lnTo>
                  <a:lnTo>
                    <a:pt x="12" y="94"/>
                  </a:lnTo>
                  <a:lnTo>
                    <a:pt x="12" y="91"/>
                  </a:lnTo>
                  <a:lnTo>
                    <a:pt x="9" y="91"/>
                  </a:lnTo>
                  <a:lnTo>
                    <a:pt x="6" y="91"/>
                  </a:lnTo>
                  <a:lnTo>
                    <a:pt x="6" y="88"/>
                  </a:lnTo>
                  <a:lnTo>
                    <a:pt x="3" y="88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0" y="71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9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0" y="50"/>
                  </a:lnTo>
                  <a:lnTo>
                    <a:pt x="0" y="47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3" y="12"/>
                  </a:lnTo>
                  <a:lnTo>
                    <a:pt x="3" y="9"/>
                  </a:lnTo>
                  <a:lnTo>
                    <a:pt x="3" y="6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527253" y="2111759"/>
              <a:ext cx="507798" cy="371737"/>
            </a:xfrm>
            <a:custGeom>
              <a:avLst/>
              <a:gdLst>
                <a:gd name="T0" fmla="*/ 2147483647 w 234"/>
                <a:gd name="T1" fmla="*/ 2147483647 h 211"/>
                <a:gd name="T2" fmla="*/ 2147483647 w 234"/>
                <a:gd name="T3" fmla="*/ 2147483647 h 211"/>
                <a:gd name="T4" fmla="*/ 2147483647 w 234"/>
                <a:gd name="T5" fmla="*/ 2147483647 h 211"/>
                <a:gd name="T6" fmla="*/ 2147483647 w 234"/>
                <a:gd name="T7" fmla="*/ 2147483647 h 211"/>
                <a:gd name="T8" fmla="*/ 2147483647 w 234"/>
                <a:gd name="T9" fmla="*/ 2147483647 h 211"/>
                <a:gd name="T10" fmla="*/ 2147483647 w 234"/>
                <a:gd name="T11" fmla="*/ 2147483647 h 211"/>
                <a:gd name="T12" fmla="*/ 2147483647 w 234"/>
                <a:gd name="T13" fmla="*/ 2147483647 h 211"/>
                <a:gd name="T14" fmla="*/ 2147483647 w 234"/>
                <a:gd name="T15" fmla="*/ 2147483647 h 211"/>
                <a:gd name="T16" fmla="*/ 2147483647 w 234"/>
                <a:gd name="T17" fmla="*/ 2147483647 h 211"/>
                <a:gd name="T18" fmla="*/ 2147483647 w 234"/>
                <a:gd name="T19" fmla="*/ 2147483647 h 211"/>
                <a:gd name="T20" fmla="*/ 2147483647 w 234"/>
                <a:gd name="T21" fmla="*/ 2147483647 h 211"/>
                <a:gd name="T22" fmla="*/ 2147483647 w 234"/>
                <a:gd name="T23" fmla="*/ 2147483647 h 211"/>
                <a:gd name="T24" fmla="*/ 2147483647 w 234"/>
                <a:gd name="T25" fmla="*/ 2147483647 h 211"/>
                <a:gd name="T26" fmla="*/ 2147483647 w 234"/>
                <a:gd name="T27" fmla="*/ 2147483647 h 211"/>
                <a:gd name="T28" fmla="*/ 2147483647 w 234"/>
                <a:gd name="T29" fmla="*/ 2147483647 h 211"/>
                <a:gd name="T30" fmla="*/ 2147483647 w 234"/>
                <a:gd name="T31" fmla="*/ 2147483647 h 211"/>
                <a:gd name="T32" fmla="*/ 2147483647 w 234"/>
                <a:gd name="T33" fmla="*/ 2147483647 h 211"/>
                <a:gd name="T34" fmla="*/ 2147483647 w 234"/>
                <a:gd name="T35" fmla="*/ 2147483647 h 211"/>
                <a:gd name="T36" fmla="*/ 2147483647 w 234"/>
                <a:gd name="T37" fmla="*/ 2147483647 h 211"/>
                <a:gd name="T38" fmla="*/ 2147483647 w 234"/>
                <a:gd name="T39" fmla="*/ 2147483647 h 211"/>
                <a:gd name="T40" fmla="*/ 2147483647 w 234"/>
                <a:gd name="T41" fmla="*/ 2147483647 h 211"/>
                <a:gd name="T42" fmla="*/ 2147483647 w 234"/>
                <a:gd name="T43" fmla="*/ 2147483647 h 211"/>
                <a:gd name="T44" fmla="*/ 2147483647 w 234"/>
                <a:gd name="T45" fmla="*/ 2147483647 h 211"/>
                <a:gd name="T46" fmla="*/ 2147483647 w 234"/>
                <a:gd name="T47" fmla="*/ 2147483647 h 211"/>
                <a:gd name="T48" fmla="*/ 2147483647 w 234"/>
                <a:gd name="T49" fmla="*/ 2147483647 h 211"/>
                <a:gd name="T50" fmla="*/ 2147483647 w 234"/>
                <a:gd name="T51" fmla="*/ 2147483647 h 211"/>
                <a:gd name="T52" fmla="*/ 2147483647 w 234"/>
                <a:gd name="T53" fmla="*/ 2147483647 h 211"/>
                <a:gd name="T54" fmla="*/ 2147483647 w 234"/>
                <a:gd name="T55" fmla="*/ 2147483647 h 211"/>
                <a:gd name="T56" fmla="*/ 2147483647 w 234"/>
                <a:gd name="T57" fmla="*/ 2147483647 h 211"/>
                <a:gd name="T58" fmla="*/ 2147483647 w 234"/>
                <a:gd name="T59" fmla="*/ 2147483647 h 211"/>
                <a:gd name="T60" fmla="*/ 2147483647 w 234"/>
                <a:gd name="T61" fmla="*/ 2147483647 h 211"/>
                <a:gd name="T62" fmla="*/ 2147483647 w 234"/>
                <a:gd name="T63" fmla="*/ 2147483647 h 211"/>
                <a:gd name="T64" fmla="*/ 2147483647 w 234"/>
                <a:gd name="T65" fmla="*/ 2147483647 h 211"/>
                <a:gd name="T66" fmla="*/ 2147483647 w 234"/>
                <a:gd name="T67" fmla="*/ 2147483647 h 211"/>
                <a:gd name="T68" fmla="*/ 2147483647 w 234"/>
                <a:gd name="T69" fmla="*/ 2147483647 h 211"/>
                <a:gd name="T70" fmla="*/ 2147483647 w 234"/>
                <a:gd name="T71" fmla="*/ 2147483647 h 211"/>
                <a:gd name="T72" fmla="*/ 2147483647 w 234"/>
                <a:gd name="T73" fmla="*/ 2147483647 h 211"/>
                <a:gd name="T74" fmla="*/ 2147483647 w 234"/>
                <a:gd name="T75" fmla="*/ 2147483647 h 211"/>
                <a:gd name="T76" fmla="*/ 2147483647 w 234"/>
                <a:gd name="T77" fmla="*/ 2147483647 h 211"/>
                <a:gd name="T78" fmla="*/ 2147483647 w 234"/>
                <a:gd name="T79" fmla="*/ 2147483647 h 211"/>
                <a:gd name="T80" fmla="*/ 2147483647 w 234"/>
                <a:gd name="T81" fmla="*/ 2147483647 h 211"/>
                <a:gd name="T82" fmla="*/ 2147483647 w 234"/>
                <a:gd name="T83" fmla="*/ 2147483647 h 211"/>
                <a:gd name="T84" fmla="*/ 2147483647 w 234"/>
                <a:gd name="T85" fmla="*/ 2147483647 h 211"/>
                <a:gd name="T86" fmla="*/ 2147483647 w 234"/>
                <a:gd name="T87" fmla="*/ 2147483647 h 211"/>
                <a:gd name="T88" fmla="*/ 2147483647 w 234"/>
                <a:gd name="T89" fmla="*/ 2147483647 h 211"/>
                <a:gd name="T90" fmla="*/ 2147483647 w 234"/>
                <a:gd name="T91" fmla="*/ 2147483647 h 211"/>
                <a:gd name="T92" fmla="*/ 2147483647 w 234"/>
                <a:gd name="T93" fmla="*/ 2147483647 h 211"/>
                <a:gd name="T94" fmla="*/ 2147483647 w 234"/>
                <a:gd name="T95" fmla="*/ 2147483647 h 211"/>
                <a:gd name="T96" fmla="*/ 2147483647 w 234"/>
                <a:gd name="T97" fmla="*/ 2147483647 h 211"/>
                <a:gd name="T98" fmla="*/ 2147483647 w 234"/>
                <a:gd name="T99" fmla="*/ 2147483647 h 211"/>
                <a:gd name="T100" fmla="*/ 2147483647 w 234"/>
                <a:gd name="T101" fmla="*/ 2147483647 h 211"/>
                <a:gd name="T102" fmla="*/ 2147483647 w 234"/>
                <a:gd name="T103" fmla="*/ 2147483647 h 211"/>
                <a:gd name="T104" fmla="*/ 2147483647 w 234"/>
                <a:gd name="T105" fmla="*/ 2147483647 h 211"/>
                <a:gd name="T106" fmla="*/ 2147483647 w 234"/>
                <a:gd name="T107" fmla="*/ 2147483647 h 211"/>
                <a:gd name="T108" fmla="*/ 2147483647 w 234"/>
                <a:gd name="T109" fmla="*/ 2147483647 h 211"/>
                <a:gd name="T110" fmla="*/ 2147483647 w 234"/>
                <a:gd name="T111" fmla="*/ 2147483647 h 211"/>
                <a:gd name="T112" fmla="*/ 2147483647 w 234"/>
                <a:gd name="T113" fmla="*/ 2147483647 h 211"/>
                <a:gd name="T114" fmla="*/ 2147483647 w 234"/>
                <a:gd name="T115" fmla="*/ 2147483647 h 211"/>
                <a:gd name="T116" fmla="*/ 2147483647 w 234"/>
                <a:gd name="T117" fmla="*/ 2147483647 h 211"/>
                <a:gd name="T118" fmla="*/ 2147483647 w 234"/>
                <a:gd name="T119" fmla="*/ 2147483647 h 211"/>
                <a:gd name="T120" fmla="*/ 2147483647 w 234"/>
                <a:gd name="T121" fmla="*/ 2147483647 h 211"/>
                <a:gd name="T122" fmla="*/ 2147483647 w 234"/>
                <a:gd name="T123" fmla="*/ 2147483647 h 21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4"/>
                <a:gd name="T187" fmla="*/ 0 h 211"/>
                <a:gd name="T188" fmla="*/ 234 w 234"/>
                <a:gd name="T189" fmla="*/ 211 h 21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4" h="211">
                  <a:moveTo>
                    <a:pt x="52" y="0"/>
                  </a:moveTo>
                  <a:lnTo>
                    <a:pt x="52" y="3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64" y="9"/>
                  </a:lnTo>
                  <a:lnTo>
                    <a:pt x="67" y="9"/>
                  </a:lnTo>
                  <a:lnTo>
                    <a:pt x="70" y="9"/>
                  </a:lnTo>
                  <a:lnTo>
                    <a:pt x="73" y="9"/>
                  </a:lnTo>
                  <a:lnTo>
                    <a:pt x="73" y="12"/>
                  </a:lnTo>
                  <a:lnTo>
                    <a:pt x="76" y="12"/>
                  </a:lnTo>
                  <a:lnTo>
                    <a:pt x="76" y="15"/>
                  </a:lnTo>
                  <a:lnTo>
                    <a:pt x="76" y="12"/>
                  </a:lnTo>
                  <a:lnTo>
                    <a:pt x="76" y="15"/>
                  </a:lnTo>
                  <a:lnTo>
                    <a:pt x="79" y="15"/>
                  </a:lnTo>
                  <a:lnTo>
                    <a:pt x="79" y="12"/>
                  </a:lnTo>
                  <a:lnTo>
                    <a:pt x="79" y="15"/>
                  </a:lnTo>
                  <a:lnTo>
                    <a:pt x="82" y="15"/>
                  </a:lnTo>
                  <a:lnTo>
                    <a:pt x="82" y="18"/>
                  </a:lnTo>
                  <a:lnTo>
                    <a:pt x="82" y="21"/>
                  </a:lnTo>
                  <a:lnTo>
                    <a:pt x="85" y="21"/>
                  </a:lnTo>
                  <a:lnTo>
                    <a:pt x="88" y="21"/>
                  </a:lnTo>
                  <a:lnTo>
                    <a:pt x="88" y="24"/>
                  </a:lnTo>
                  <a:lnTo>
                    <a:pt x="91" y="24"/>
                  </a:lnTo>
                  <a:lnTo>
                    <a:pt x="91" y="27"/>
                  </a:lnTo>
                  <a:lnTo>
                    <a:pt x="93" y="27"/>
                  </a:lnTo>
                  <a:lnTo>
                    <a:pt x="93" y="30"/>
                  </a:lnTo>
                  <a:lnTo>
                    <a:pt x="96" y="30"/>
                  </a:lnTo>
                  <a:lnTo>
                    <a:pt x="99" y="30"/>
                  </a:lnTo>
                  <a:lnTo>
                    <a:pt x="99" y="33"/>
                  </a:lnTo>
                  <a:lnTo>
                    <a:pt x="99" y="30"/>
                  </a:lnTo>
                  <a:lnTo>
                    <a:pt x="102" y="30"/>
                  </a:lnTo>
                  <a:lnTo>
                    <a:pt x="102" y="33"/>
                  </a:lnTo>
                  <a:lnTo>
                    <a:pt x="105" y="33"/>
                  </a:lnTo>
                  <a:lnTo>
                    <a:pt x="105" y="35"/>
                  </a:lnTo>
                  <a:lnTo>
                    <a:pt x="108" y="35"/>
                  </a:lnTo>
                  <a:lnTo>
                    <a:pt x="105" y="35"/>
                  </a:lnTo>
                  <a:lnTo>
                    <a:pt x="108" y="35"/>
                  </a:lnTo>
                  <a:lnTo>
                    <a:pt x="108" y="38"/>
                  </a:lnTo>
                  <a:lnTo>
                    <a:pt x="108" y="41"/>
                  </a:lnTo>
                  <a:lnTo>
                    <a:pt x="111" y="41"/>
                  </a:lnTo>
                  <a:lnTo>
                    <a:pt x="111" y="44"/>
                  </a:lnTo>
                  <a:lnTo>
                    <a:pt x="114" y="44"/>
                  </a:lnTo>
                  <a:lnTo>
                    <a:pt x="114" y="47"/>
                  </a:lnTo>
                  <a:lnTo>
                    <a:pt x="117" y="47"/>
                  </a:lnTo>
                  <a:lnTo>
                    <a:pt x="117" y="50"/>
                  </a:lnTo>
                  <a:lnTo>
                    <a:pt x="120" y="50"/>
                  </a:lnTo>
                  <a:lnTo>
                    <a:pt x="120" y="53"/>
                  </a:lnTo>
                  <a:lnTo>
                    <a:pt x="123" y="53"/>
                  </a:lnTo>
                  <a:lnTo>
                    <a:pt x="126" y="53"/>
                  </a:lnTo>
                  <a:lnTo>
                    <a:pt x="126" y="56"/>
                  </a:lnTo>
                  <a:lnTo>
                    <a:pt x="129" y="56"/>
                  </a:lnTo>
                  <a:lnTo>
                    <a:pt x="132" y="56"/>
                  </a:lnTo>
                  <a:lnTo>
                    <a:pt x="132" y="59"/>
                  </a:lnTo>
                  <a:lnTo>
                    <a:pt x="135" y="59"/>
                  </a:lnTo>
                  <a:lnTo>
                    <a:pt x="135" y="62"/>
                  </a:lnTo>
                  <a:lnTo>
                    <a:pt x="135" y="59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5"/>
                  </a:lnTo>
                  <a:lnTo>
                    <a:pt x="140" y="65"/>
                  </a:lnTo>
                  <a:lnTo>
                    <a:pt x="137" y="65"/>
                  </a:lnTo>
                  <a:lnTo>
                    <a:pt x="140" y="65"/>
                  </a:lnTo>
                  <a:lnTo>
                    <a:pt x="140" y="68"/>
                  </a:lnTo>
                  <a:lnTo>
                    <a:pt x="143" y="68"/>
                  </a:lnTo>
                  <a:lnTo>
                    <a:pt x="143" y="71"/>
                  </a:lnTo>
                  <a:lnTo>
                    <a:pt x="146" y="71"/>
                  </a:lnTo>
                  <a:lnTo>
                    <a:pt x="146" y="74"/>
                  </a:lnTo>
                  <a:lnTo>
                    <a:pt x="143" y="74"/>
                  </a:lnTo>
                  <a:lnTo>
                    <a:pt x="146" y="74"/>
                  </a:lnTo>
                  <a:lnTo>
                    <a:pt x="146" y="77"/>
                  </a:lnTo>
                  <a:lnTo>
                    <a:pt x="149" y="77"/>
                  </a:lnTo>
                  <a:lnTo>
                    <a:pt x="149" y="79"/>
                  </a:lnTo>
                  <a:lnTo>
                    <a:pt x="149" y="82"/>
                  </a:lnTo>
                  <a:lnTo>
                    <a:pt x="152" y="82"/>
                  </a:lnTo>
                  <a:lnTo>
                    <a:pt x="152" y="85"/>
                  </a:lnTo>
                  <a:lnTo>
                    <a:pt x="155" y="85"/>
                  </a:lnTo>
                  <a:lnTo>
                    <a:pt x="158" y="88"/>
                  </a:lnTo>
                  <a:lnTo>
                    <a:pt x="161" y="88"/>
                  </a:lnTo>
                  <a:lnTo>
                    <a:pt x="161" y="91"/>
                  </a:lnTo>
                  <a:lnTo>
                    <a:pt x="164" y="91"/>
                  </a:lnTo>
                  <a:lnTo>
                    <a:pt x="164" y="94"/>
                  </a:lnTo>
                  <a:lnTo>
                    <a:pt x="167" y="94"/>
                  </a:lnTo>
                  <a:lnTo>
                    <a:pt x="167" y="97"/>
                  </a:lnTo>
                  <a:lnTo>
                    <a:pt x="170" y="97"/>
                  </a:lnTo>
                  <a:lnTo>
                    <a:pt x="170" y="100"/>
                  </a:lnTo>
                  <a:lnTo>
                    <a:pt x="170" y="97"/>
                  </a:lnTo>
                  <a:lnTo>
                    <a:pt x="170" y="100"/>
                  </a:lnTo>
                  <a:lnTo>
                    <a:pt x="173" y="100"/>
                  </a:lnTo>
                  <a:lnTo>
                    <a:pt x="170" y="103"/>
                  </a:lnTo>
                  <a:lnTo>
                    <a:pt x="173" y="103"/>
                  </a:lnTo>
                  <a:lnTo>
                    <a:pt x="173" y="106"/>
                  </a:lnTo>
                  <a:lnTo>
                    <a:pt x="176" y="106"/>
                  </a:lnTo>
                  <a:lnTo>
                    <a:pt x="176" y="109"/>
                  </a:lnTo>
                  <a:lnTo>
                    <a:pt x="176" y="112"/>
                  </a:lnTo>
                  <a:lnTo>
                    <a:pt x="179" y="112"/>
                  </a:lnTo>
                  <a:lnTo>
                    <a:pt x="181" y="112"/>
                  </a:lnTo>
                  <a:lnTo>
                    <a:pt x="184" y="112"/>
                  </a:lnTo>
                  <a:lnTo>
                    <a:pt x="184" y="115"/>
                  </a:lnTo>
                  <a:lnTo>
                    <a:pt x="184" y="112"/>
                  </a:lnTo>
                  <a:lnTo>
                    <a:pt x="187" y="112"/>
                  </a:lnTo>
                  <a:lnTo>
                    <a:pt x="187" y="115"/>
                  </a:lnTo>
                  <a:lnTo>
                    <a:pt x="187" y="118"/>
                  </a:lnTo>
                  <a:lnTo>
                    <a:pt x="187" y="121"/>
                  </a:lnTo>
                  <a:lnTo>
                    <a:pt x="187" y="123"/>
                  </a:lnTo>
                  <a:lnTo>
                    <a:pt x="190" y="123"/>
                  </a:lnTo>
                  <a:lnTo>
                    <a:pt x="190" y="121"/>
                  </a:lnTo>
                  <a:lnTo>
                    <a:pt x="190" y="123"/>
                  </a:lnTo>
                  <a:lnTo>
                    <a:pt x="193" y="123"/>
                  </a:lnTo>
                  <a:lnTo>
                    <a:pt x="196" y="123"/>
                  </a:lnTo>
                  <a:lnTo>
                    <a:pt x="196" y="121"/>
                  </a:lnTo>
                  <a:lnTo>
                    <a:pt x="199" y="121"/>
                  </a:lnTo>
                  <a:lnTo>
                    <a:pt x="199" y="123"/>
                  </a:lnTo>
                  <a:lnTo>
                    <a:pt x="202" y="123"/>
                  </a:lnTo>
                  <a:lnTo>
                    <a:pt x="202" y="126"/>
                  </a:lnTo>
                  <a:lnTo>
                    <a:pt x="202" y="123"/>
                  </a:lnTo>
                  <a:lnTo>
                    <a:pt x="205" y="126"/>
                  </a:lnTo>
                  <a:lnTo>
                    <a:pt x="208" y="126"/>
                  </a:lnTo>
                  <a:lnTo>
                    <a:pt x="208" y="129"/>
                  </a:lnTo>
                  <a:lnTo>
                    <a:pt x="211" y="129"/>
                  </a:lnTo>
                  <a:lnTo>
                    <a:pt x="211" y="132"/>
                  </a:lnTo>
                  <a:lnTo>
                    <a:pt x="214" y="132"/>
                  </a:lnTo>
                  <a:lnTo>
                    <a:pt x="214" y="135"/>
                  </a:lnTo>
                  <a:lnTo>
                    <a:pt x="217" y="135"/>
                  </a:lnTo>
                  <a:lnTo>
                    <a:pt x="217" y="138"/>
                  </a:lnTo>
                  <a:lnTo>
                    <a:pt x="220" y="138"/>
                  </a:lnTo>
                  <a:lnTo>
                    <a:pt x="220" y="141"/>
                  </a:lnTo>
                  <a:lnTo>
                    <a:pt x="223" y="141"/>
                  </a:lnTo>
                  <a:lnTo>
                    <a:pt x="225" y="141"/>
                  </a:lnTo>
                  <a:lnTo>
                    <a:pt x="225" y="144"/>
                  </a:lnTo>
                  <a:lnTo>
                    <a:pt x="225" y="147"/>
                  </a:lnTo>
                  <a:lnTo>
                    <a:pt x="228" y="147"/>
                  </a:lnTo>
                  <a:lnTo>
                    <a:pt x="228" y="150"/>
                  </a:lnTo>
                  <a:lnTo>
                    <a:pt x="228" y="147"/>
                  </a:lnTo>
                  <a:lnTo>
                    <a:pt x="228" y="150"/>
                  </a:lnTo>
                  <a:lnTo>
                    <a:pt x="231" y="150"/>
                  </a:lnTo>
                  <a:lnTo>
                    <a:pt x="228" y="150"/>
                  </a:lnTo>
                  <a:lnTo>
                    <a:pt x="231" y="150"/>
                  </a:lnTo>
                  <a:lnTo>
                    <a:pt x="231" y="153"/>
                  </a:lnTo>
                  <a:lnTo>
                    <a:pt x="234" y="153"/>
                  </a:lnTo>
                  <a:lnTo>
                    <a:pt x="231" y="153"/>
                  </a:lnTo>
                  <a:lnTo>
                    <a:pt x="231" y="156"/>
                  </a:lnTo>
                  <a:lnTo>
                    <a:pt x="228" y="156"/>
                  </a:lnTo>
                  <a:lnTo>
                    <a:pt x="228" y="159"/>
                  </a:lnTo>
                  <a:lnTo>
                    <a:pt x="228" y="162"/>
                  </a:lnTo>
                  <a:lnTo>
                    <a:pt x="228" y="164"/>
                  </a:lnTo>
                  <a:lnTo>
                    <a:pt x="225" y="164"/>
                  </a:lnTo>
                  <a:lnTo>
                    <a:pt x="225" y="162"/>
                  </a:lnTo>
                  <a:lnTo>
                    <a:pt x="223" y="162"/>
                  </a:lnTo>
                  <a:lnTo>
                    <a:pt x="223" y="164"/>
                  </a:lnTo>
                  <a:lnTo>
                    <a:pt x="220" y="164"/>
                  </a:lnTo>
                  <a:lnTo>
                    <a:pt x="220" y="167"/>
                  </a:lnTo>
                  <a:lnTo>
                    <a:pt x="220" y="170"/>
                  </a:lnTo>
                  <a:lnTo>
                    <a:pt x="223" y="170"/>
                  </a:lnTo>
                  <a:lnTo>
                    <a:pt x="223" y="173"/>
                  </a:lnTo>
                  <a:lnTo>
                    <a:pt x="220" y="173"/>
                  </a:lnTo>
                  <a:lnTo>
                    <a:pt x="220" y="176"/>
                  </a:lnTo>
                  <a:lnTo>
                    <a:pt x="217" y="176"/>
                  </a:lnTo>
                  <a:lnTo>
                    <a:pt x="217" y="179"/>
                  </a:lnTo>
                  <a:lnTo>
                    <a:pt x="214" y="179"/>
                  </a:lnTo>
                  <a:lnTo>
                    <a:pt x="211" y="179"/>
                  </a:lnTo>
                  <a:lnTo>
                    <a:pt x="211" y="182"/>
                  </a:lnTo>
                  <a:lnTo>
                    <a:pt x="208" y="182"/>
                  </a:lnTo>
                  <a:lnTo>
                    <a:pt x="208" y="185"/>
                  </a:lnTo>
                  <a:lnTo>
                    <a:pt x="208" y="188"/>
                  </a:lnTo>
                  <a:lnTo>
                    <a:pt x="208" y="191"/>
                  </a:lnTo>
                  <a:lnTo>
                    <a:pt x="208" y="194"/>
                  </a:lnTo>
                  <a:lnTo>
                    <a:pt x="211" y="194"/>
                  </a:lnTo>
                  <a:lnTo>
                    <a:pt x="211" y="197"/>
                  </a:lnTo>
                  <a:lnTo>
                    <a:pt x="211" y="200"/>
                  </a:lnTo>
                  <a:lnTo>
                    <a:pt x="211" y="203"/>
                  </a:lnTo>
                  <a:lnTo>
                    <a:pt x="208" y="203"/>
                  </a:lnTo>
                  <a:lnTo>
                    <a:pt x="208" y="206"/>
                  </a:lnTo>
                  <a:lnTo>
                    <a:pt x="208" y="208"/>
                  </a:lnTo>
                  <a:lnTo>
                    <a:pt x="205" y="208"/>
                  </a:lnTo>
                  <a:lnTo>
                    <a:pt x="205" y="211"/>
                  </a:lnTo>
                  <a:lnTo>
                    <a:pt x="202" y="211"/>
                  </a:lnTo>
                  <a:lnTo>
                    <a:pt x="199" y="211"/>
                  </a:lnTo>
                  <a:lnTo>
                    <a:pt x="196" y="208"/>
                  </a:lnTo>
                  <a:lnTo>
                    <a:pt x="193" y="208"/>
                  </a:lnTo>
                  <a:lnTo>
                    <a:pt x="190" y="208"/>
                  </a:lnTo>
                  <a:lnTo>
                    <a:pt x="187" y="208"/>
                  </a:lnTo>
                  <a:lnTo>
                    <a:pt x="181" y="208"/>
                  </a:lnTo>
                  <a:lnTo>
                    <a:pt x="179" y="208"/>
                  </a:lnTo>
                  <a:lnTo>
                    <a:pt x="176" y="208"/>
                  </a:lnTo>
                  <a:lnTo>
                    <a:pt x="173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6" y="208"/>
                  </a:lnTo>
                  <a:lnTo>
                    <a:pt x="143" y="208"/>
                  </a:lnTo>
                  <a:lnTo>
                    <a:pt x="140" y="208"/>
                  </a:lnTo>
                  <a:lnTo>
                    <a:pt x="137" y="206"/>
                  </a:lnTo>
                  <a:lnTo>
                    <a:pt x="135" y="206"/>
                  </a:lnTo>
                  <a:lnTo>
                    <a:pt x="132" y="206"/>
                  </a:lnTo>
                  <a:lnTo>
                    <a:pt x="126" y="206"/>
                  </a:lnTo>
                  <a:lnTo>
                    <a:pt x="123" y="206"/>
                  </a:lnTo>
                  <a:lnTo>
                    <a:pt x="120" y="206"/>
                  </a:lnTo>
                  <a:lnTo>
                    <a:pt x="117" y="206"/>
                  </a:lnTo>
                  <a:lnTo>
                    <a:pt x="114" y="206"/>
                  </a:lnTo>
                  <a:lnTo>
                    <a:pt x="111" y="206"/>
                  </a:lnTo>
                  <a:lnTo>
                    <a:pt x="108" y="206"/>
                  </a:lnTo>
                  <a:lnTo>
                    <a:pt x="105" y="206"/>
                  </a:lnTo>
                  <a:lnTo>
                    <a:pt x="99" y="206"/>
                  </a:lnTo>
                  <a:lnTo>
                    <a:pt x="96" y="206"/>
                  </a:lnTo>
                  <a:lnTo>
                    <a:pt x="93" y="206"/>
                  </a:lnTo>
                  <a:lnTo>
                    <a:pt x="88" y="206"/>
                  </a:lnTo>
                  <a:lnTo>
                    <a:pt x="85" y="206"/>
                  </a:lnTo>
                  <a:lnTo>
                    <a:pt x="82" y="206"/>
                  </a:lnTo>
                  <a:lnTo>
                    <a:pt x="79" y="206"/>
                  </a:lnTo>
                  <a:lnTo>
                    <a:pt x="76" y="203"/>
                  </a:lnTo>
                  <a:lnTo>
                    <a:pt x="76" y="197"/>
                  </a:lnTo>
                  <a:lnTo>
                    <a:pt x="76" y="194"/>
                  </a:lnTo>
                  <a:lnTo>
                    <a:pt x="76" y="191"/>
                  </a:lnTo>
                  <a:lnTo>
                    <a:pt x="76" y="188"/>
                  </a:lnTo>
                  <a:lnTo>
                    <a:pt x="76" y="182"/>
                  </a:lnTo>
                  <a:lnTo>
                    <a:pt x="76" y="179"/>
                  </a:lnTo>
                  <a:lnTo>
                    <a:pt x="76" y="176"/>
                  </a:lnTo>
                  <a:lnTo>
                    <a:pt x="76" y="170"/>
                  </a:lnTo>
                  <a:lnTo>
                    <a:pt x="76" y="167"/>
                  </a:lnTo>
                  <a:lnTo>
                    <a:pt x="76" y="164"/>
                  </a:lnTo>
                  <a:lnTo>
                    <a:pt x="76" y="162"/>
                  </a:lnTo>
                  <a:lnTo>
                    <a:pt x="76" y="156"/>
                  </a:lnTo>
                  <a:lnTo>
                    <a:pt x="76" y="153"/>
                  </a:lnTo>
                  <a:lnTo>
                    <a:pt x="79" y="150"/>
                  </a:lnTo>
                  <a:lnTo>
                    <a:pt x="79" y="147"/>
                  </a:lnTo>
                  <a:lnTo>
                    <a:pt x="79" y="144"/>
                  </a:lnTo>
                  <a:lnTo>
                    <a:pt x="79" y="141"/>
                  </a:lnTo>
                  <a:lnTo>
                    <a:pt x="79" y="138"/>
                  </a:lnTo>
                  <a:lnTo>
                    <a:pt x="79" y="135"/>
                  </a:lnTo>
                  <a:lnTo>
                    <a:pt x="79" y="129"/>
                  </a:lnTo>
                  <a:lnTo>
                    <a:pt x="79" y="126"/>
                  </a:lnTo>
                  <a:lnTo>
                    <a:pt x="79" y="123"/>
                  </a:lnTo>
                  <a:lnTo>
                    <a:pt x="79" y="121"/>
                  </a:lnTo>
                  <a:lnTo>
                    <a:pt x="79" y="118"/>
                  </a:lnTo>
                  <a:lnTo>
                    <a:pt x="79" y="115"/>
                  </a:lnTo>
                  <a:lnTo>
                    <a:pt x="79" y="112"/>
                  </a:lnTo>
                  <a:lnTo>
                    <a:pt x="79" y="109"/>
                  </a:lnTo>
                  <a:lnTo>
                    <a:pt x="79" y="106"/>
                  </a:lnTo>
                  <a:lnTo>
                    <a:pt x="79" y="103"/>
                  </a:lnTo>
                  <a:lnTo>
                    <a:pt x="79" y="100"/>
                  </a:lnTo>
                  <a:lnTo>
                    <a:pt x="79" y="97"/>
                  </a:lnTo>
                  <a:lnTo>
                    <a:pt x="79" y="91"/>
                  </a:lnTo>
                  <a:lnTo>
                    <a:pt x="79" y="88"/>
                  </a:lnTo>
                  <a:lnTo>
                    <a:pt x="79" y="85"/>
                  </a:lnTo>
                  <a:lnTo>
                    <a:pt x="79" y="82"/>
                  </a:lnTo>
                  <a:lnTo>
                    <a:pt x="73" y="82"/>
                  </a:lnTo>
                  <a:lnTo>
                    <a:pt x="70" y="82"/>
                  </a:lnTo>
                  <a:lnTo>
                    <a:pt x="67" y="82"/>
                  </a:lnTo>
                  <a:lnTo>
                    <a:pt x="64" y="82"/>
                  </a:lnTo>
                  <a:lnTo>
                    <a:pt x="58" y="82"/>
                  </a:lnTo>
                  <a:lnTo>
                    <a:pt x="55" y="82"/>
                  </a:lnTo>
                  <a:lnTo>
                    <a:pt x="52" y="82"/>
                  </a:lnTo>
                  <a:lnTo>
                    <a:pt x="47" y="82"/>
                  </a:lnTo>
                  <a:lnTo>
                    <a:pt x="44" y="82"/>
                  </a:lnTo>
                  <a:lnTo>
                    <a:pt x="41" y="82"/>
                  </a:lnTo>
                  <a:lnTo>
                    <a:pt x="38" y="82"/>
                  </a:lnTo>
                  <a:lnTo>
                    <a:pt x="32" y="82"/>
                  </a:lnTo>
                  <a:lnTo>
                    <a:pt x="29" y="82"/>
                  </a:lnTo>
                  <a:lnTo>
                    <a:pt x="26" y="82"/>
                  </a:lnTo>
                  <a:lnTo>
                    <a:pt x="20" y="82"/>
                  </a:lnTo>
                  <a:lnTo>
                    <a:pt x="17" y="82"/>
                  </a:lnTo>
                  <a:lnTo>
                    <a:pt x="14" y="79"/>
                  </a:lnTo>
                  <a:lnTo>
                    <a:pt x="11" y="79"/>
                  </a:lnTo>
                  <a:lnTo>
                    <a:pt x="8" y="79"/>
                  </a:lnTo>
                  <a:lnTo>
                    <a:pt x="5" y="79"/>
                  </a:lnTo>
                  <a:lnTo>
                    <a:pt x="2" y="79"/>
                  </a:lnTo>
                  <a:lnTo>
                    <a:pt x="0" y="79"/>
                  </a:lnTo>
                  <a:lnTo>
                    <a:pt x="2" y="77"/>
                  </a:lnTo>
                  <a:lnTo>
                    <a:pt x="2" y="74"/>
                  </a:lnTo>
                  <a:lnTo>
                    <a:pt x="5" y="71"/>
                  </a:lnTo>
                  <a:lnTo>
                    <a:pt x="8" y="71"/>
                  </a:lnTo>
                  <a:lnTo>
                    <a:pt x="8" y="68"/>
                  </a:lnTo>
                  <a:lnTo>
                    <a:pt x="11" y="65"/>
                  </a:lnTo>
                  <a:lnTo>
                    <a:pt x="14" y="62"/>
                  </a:lnTo>
                  <a:lnTo>
                    <a:pt x="14" y="59"/>
                  </a:lnTo>
                  <a:lnTo>
                    <a:pt x="17" y="59"/>
                  </a:lnTo>
                  <a:lnTo>
                    <a:pt x="17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23" y="50"/>
                  </a:lnTo>
                  <a:lnTo>
                    <a:pt x="26" y="47"/>
                  </a:lnTo>
                  <a:lnTo>
                    <a:pt x="29" y="44"/>
                  </a:lnTo>
                  <a:lnTo>
                    <a:pt x="29" y="41"/>
                  </a:lnTo>
                  <a:lnTo>
                    <a:pt x="32" y="41"/>
                  </a:lnTo>
                  <a:lnTo>
                    <a:pt x="32" y="38"/>
                  </a:lnTo>
                  <a:lnTo>
                    <a:pt x="35" y="38"/>
                  </a:lnTo>
                  <a:lnTo>
                    <a:pt x="35" y="35"/>
                  </a:lnTo>
                  <a:lnTo>
                    <a:pt x="38" y="35"/>
                  </a:lnTo>
                  <a:lnTo>
                    <a:pt x="38" y="33"/>
                  </a:lnTo>
                  <a:lnTo>
                    <a:pt x="41" y="33"/>
                  </a:lnTo>
                  <a:lnTo>
                    <a:pt x="41" y="30"/>
                  </a:lnTo>
                  <a:lnTo>
                    <a:pt x="44" y="27"/>
                  </a:lnTo>
                  <a:lnTo>
                    <a:pt x="44" y="24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9" y="21"/>
                  </a:lnTo>
                  <a:lnTo>
                    <a:pt x="49" y="18"/>
                  </a:lnTo>
                  <a:lnTo>
                    <a:pt x="52" y="18"/>
                  </a:lnTo>
                  <a:lnTo>
                    <a:pt x="52" y="15"/>
                  </a:lnTo>
                  <a:lnTo>
                    <a:pt x="52" y="12"/>
                  </a:lnTo>
                  <a:lnTo>
                    <a:pt x="52" y="9"/>
                  </a:lnTo>
                  <a:lnTo>
                    <a:pt x="52" y="6"/>
                  </a:lnTo>
                  <a:lnTo>
                    <a:pt x="52" y="3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-45953" y="2205160"/>
              <a:ext cx="425742" cy="454864"/>
            </a:xfrm>
            <a:custGeom>
              <a:avLst/>
              <a:gdLst>
                <a:gd name="T0" fmla="*/ 2147483647 w 196"/>
                <a:gd name="T1" fmla="*/ 2147483647 h 258"/>
                <a:gd name="T2" fmla="*/ 2147483647 w 196"/>
                <a:gd name="T3" fmla="*/ 2147483647 h 258"/>
                <a:gd name="T4" fmla="*/ 2147483647 w 196"/>
                <a:gd name="T5" fmla="*/ 2147483647 h 258"/>
                <a:gd name="T6" fmla="*/ 2147483647 w 196"/>
                <a:gd name="T7" fmla="*/ 2147483647 h 258"/>
                <a:gd name="T8" fmla="*/ 2147483647 w 196"/>
                <a:gd name="T9" fmla="*/ 2147483647 h 258"/>
                <a:gd name="T10" fmla="*/ 2147483647 w 196"/>
                <a:gd name="T11" fmla="*/ 2147483647 h 258"/>
                <a:gd name="T12" fmla="*/ 2147483647 w 196"/>
                <a:gd name="T13" fmla="*/ 2147483647 h 258"/>
                <a:gd name="T14" fmla="*/ 2147483647 w 196"/>
                <a:gd name="T15" fmla="*/ 2147483647 h 258"/>
                <a:gd name="T16" fmla="*/ 2147483647 w 196"/>
                <a:gd name="T17" fmla="*/ 2147483647 h 258"/>
                <a:gd name="T18" fmla="*/ 2147483647 w 196"/>
                <a:gd name="T19" fmla="*/ 2147483647 h 258"/>
                <a:gd name="T20" fmla="*/ 2147483647 w 196"/>
                <a:gd name="T21" fmla="*/ 2147483647 h 258"/>
                <a:gd name="T22" fmla="*/ 2147483647 w 196"/>
                <a:gd name="T23" fmla="*/ 2147483647 h 258"/>
                <a:gd name="T24" fmla="*/ 2147483647 w 196"/>
                <a:gd name="T25" fmla="*/ 2147483647 h 258"/>
                <a:gd name="T26" fmla="*/ 2147483647 w 196"/>
                <a:gd name="T27" fmla="*/ 2147483647 h 258"/>
                <a:gd name="T28" fmla="*/ 2147483647 w 196"/>
                <a:gd name="T29" fmla="*/ 2147483647 h 258"/>
                <a:gd name="T30" fmla="*/ 2147483647 w 196"/>
                <a:gd name="T31" fmla="*/ 2147483647 h 258"/>
                <a:gd name="T32" fmla="*/ 2147483647 w 196"/>
                <a:gd name="T33" fmla="*/ 2147483647 h 258"/>
                <a:gd name="T34" fmla="*/ 2147483647 w 196"/>
                <a:gd name="T35" fmla="*/ 2147483647 h 258"/>
                <a:gd name="T36" fmla="*/ 2147483647 w 196"/>
                <a:gd name="T37" fmla="*/ 2147483647 h 258"/>
                <a:gd name="T38" fmla="*/ 2147483647 w 196"/>
                <a:gd name="T39" fmla="*/ 2147483647 h 258"/>
                <a:gd name="T40" fmla="*/ 2147483647 w 196"/>
                <a:gd name="T41" fmla="*/ 2147483647 h 258"/>
                <a:gd name="T42" fmla="*/ 2147483647 w 196"/>
                <a:gd name="T43" fmla="*/ 2147483647 h 258"/>
                <a:gd name="T44" fmla="*/ 2147483647 w 196"/>
                <a:gd name="T45" fmla="*/ 2147483647 h 258"/>
                <a:gd name="T46" fmla="*/ 2147483647 w 196"/>
                <a:gd name="T47" fmla="*/ 2147483647 h 258"/>
                <a:gd name="T48" fmla="*/ 2147483647 w 196"/>
                <a:gd name="T49" fmla="*/ 2147483647 h 258"/>
                <a:gd name="T50" fmla="*/ 2147483647 w 196"/>
                <a:gd name="T51" fmla="*/ 2147483647 h 258"/>
                <a:gd name="T52" fmla="*/ 2147483647 w 196"/>
                <a:gd name="T53" fmla="*/ 2147483647 h 258"/>
                <a:gd name="T54" fmla="*/ 2147483647 w 196"/>
                <a:gd name="T55" fmla="*/ 2147483647 h 258"/>
                <a:gd name="T56" fmla="*/ 2147483647 w 196"/>
                <a:gd name="T57" fmla="*/ 2147483647 h 258"/>
                <a:gd name="T58" fmla="*/ 2147483647 w 196"/>
                <a:gd name="T59" fmla="*/ 2147483647 h 258"/>
                <a:gd name="T60" fmla="*/ 2147483647 w 196"/>
                <a:gd name="T61" fmla="*/ 2147483647 h 258"/>
                <a:gd name="T62" fmla="*/ 2147483647 w 196"/>
                <a:gd name="T63" fmla="*/ 2147483647 h 258"/>
                <a:gd name="T64" fmla="*/ 2147483647 w 196"/>
                <a:gd name="T65" fmla="*/ 2147483647 h 258"/>
                <a:gd name="T66" fmla="*/ 2147483647 w 196"/>
                <a:gd name="T67" fmla="*/ 2147483647 h 258"/>
                <a:gd name="T68" fmla="*/ 2147483647 w 196"/>
                <a:gd name="T69" fmla="*/ 2147483647 h 258"/>
                <a:gd name="T70" fmla="*/ 2147483647 w 196"/>
                <a:gd name="T71" fmla="*/ 2147483647 h 258"/>
                <a:gd name="T72" fmla="*/ 2147483647 w 196"/>
                <a:gd name="T73" fmla="*/ 2147483647 h 258"/>
                <a:gd name="T74" fmla="*/ 2147483647 w 196"/>
                <a:gd name="T75" fmla="*/ 2147483647 h 258"/>
                <a:gd name="T76" fmla="*/ 2147483647 w 196"/>
                <a:gd name="T77" fmla="*/ 2147483647 h 258"/>
                <a:gd name="T78" fmla="*/ 0 w 196"/>
                <a:gd name="T79" fmla="*/ 2147483647 h 258"/>
                <a:gd name="T80" fmla="*/ 2147483647 w 196"/>
                <a:gd name="T81" fmla="*/ 2147483647 h 258"/>
                <a:gd name="T82" fmla="*/ 2147483647 w 196"/>
                <a:gd name="T83" fmla="*/ 2147483647 h 258"/>
                <a:gd name="T84" fmla="*/ 2147483647 w 196"/>
                <a:gd name="T85" fmla="*/ 2147483647 h 258"/>
                <a:gd name="T86" fmla="*/ 2147483647 w 196"/>
                <a:gd name="T87" fmla="*/ 2147483647 h 258"/>
                <a:gd name="T88" fmla="*/ 2147483647 w 196"/>
                <a:gd name="T89" fmla="*/ 2147483647 h 258"/>
                <a:gd name="T90" fmla="*/ 2147483647 w 196"/>
                <a:gd name="T91" fmla="*/ 2147483647 h 258"/>
                <a:gd name="T92" fmla="*/ 2147483647 w 196"/>
                <a:gd name="T93" fmla="*/ 2147483647 h 258"/>
                <a:gd name="T94" fmla="*/ 2147483647 w 196"/>
                <a:gd name="T95" fmla="*/ 2147483647 h 258"/>
                <a:gd name="T96" fmla="*/ 2147483647 w 196"/>
                <a:gd name="T97" fmla="*/ 2147483647 h 258"/>
                <a:gd name="T98" fmla="*/ 2147483647 w 196"/>
                <a:gd name="T99" fmla="*/ 2147483647 h 258"/>
                <a:gd name="T100" fmla="*/ 2147483647 w 196"/>
                <a:gd name="T101" fmla="*/ 2147483647 h 258"/>
                <a:gd name="T102" fmla="*/ 2147483647 w 196"/>
                <a:gd name="T103" fmla="*/ 2147483647 h 258"/>
                <a:gd name="T104" fmla="*/ 2147483647 w 196"/>
                <a:gd name="T105" fmla="*/ 2147483647 h 258"/>
                <a:gd name="T106" fmla="*/ 2147483647 w 196"/>
                <a:gd name="T107" fmla="*/ 2147483647 h 258"/>
                <a:gd name="T108" fmla="*/ 2147483647 w 196"/>
                <a:gd name="T109" fmla="*/ 2147483647 h 258"/>
                <a:gd name="T110" fmla="*/ 2147483647 w 196"/>
                <a:gd name="T111" fmla="*/ 2147483647 h 258"/>
                <a:gd name="T112" fmla="*/ 2147483647 w 196"/>
                <a:gd name="T113" fmla="*/ 2147483647 h 258"/>
                <a:gd name="T114" fmla="*/ 2147483647 w 196"/>
                <a:gd name="T115" fmla="*/ 2147483647 h 258"/>
                <a:gd name="T116" fmla="*/ 2147483647 w 196"/>
                <a:gd name="T117" fmla="*/ 2147483647 h 258"/>
                <a:gd name="T118" fmla="*/ 2147483647 w 196"/>
                <a:gd name="T119" fmla="*/ 2147483647 h 25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6"/>
                <a:gd name="T181" fmla="*/ 0 h 258"/>
                <a:gd name="T182" fmla="*/ 196 w 196"/>
                <a:gd name="T183" fmla="*/ 258 h 25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6" h="258">
                  <a:moveTo>
                    <a:pt x="114" y="53"/>
                  </a:moveTo>
                  <a:lnTo>
                    <a:pt x="114" y="56"/>
                  </a:lnTo>
                  <a:lnTo>
                    <a:pt x="117" y="56"/>
                  </a:lnTo>
                  <a:lnTo>
                    <a:pt x="117" y="59"/>
                  </a:lnTo>
                  <a:lnTo>
                    <a:pt x="120" y="59"/>
                  </a:lnTo>
                  <a:lnTo>
                    <a:pt x="120" y="62"/>
                  </a:lnTo>
                  <a:lnTo>
                    <a:pt x="120" y="65"/>
                  </a:lnTo>
                  <a:lnTo>
                    <a:pt x="123" y="65"/>
                  </a:lnTo>
                  <a:lnTo>
                    <a:pt x="126" y="65"/>
                  </a:lnTo>
                  <a:lnTo>
                    <a:pt x="126" y="62"/>
                  </a:lnTo>
                  <a:lnTo>
                    <a:pt x="126" y="59"/>
                  </a:lnTo>
                  <a:lnTo>
                    <a:pt x="129" y="59"/>
                  </a:lnTo>
                  <a:lnTo>
                    <a:pt x="129" y="56"/>
                  </a:lnTo>
                  <a:lnTo>
                    <a:pt x="129" y="53"/>
                  </a:lnTo>
                  <a:lnTo>
                    <a:pt x="132" y="53"/>
                  </a:lnTo>
                  <a:lnTo>
                    <a:pt x="134" y="53"/>
                  </a:lnTo>
                  <a:lnTo>
                    <a:pt x="134" y="50"/>
                  </a:lnTo>
                  <a:lnTo>
                    <a:pt x="134" y="53"/>
                  </a:lnTo>
                  <a:lnTo>
                    <a:pt x="134" y="50"/>
                  </a:lnTo>
                  <a:lnTo>
                    <a:pt x="134" y="53"/>
                  </a:lnTo>
                  <a:lnTo>
                    <a:pt x="137" y="53"/>
                  </a:lnTo>
                  <a:lnTo>
                    <a:pt x="137" y="56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5"/>
                  </a:lnTo>
                  <a:lnTo>
                    <a:pt x="134" y="65"/>
                  </a:lnTo>
                  <a:lnTo>
                    <a:pt x="134" y="68"/>
                  </a:lnTo>
                  <a:lnTo>
                    <a:pt x="134" y="70"/>
                  </a:lnTo>
                  <a:lnTo>
                    <a:pt x="134" y="73"/>
                  </a:lnTo>
                  <a:lnTo>
                    <a:pt x="134" y="76"/>
                  </a:lnTo>
                  <a:lnTo>
                    <a:pt x="137" y="76"/>
                  </a:lnTo>
                  <a:lnTo>
                    <a:pt x="140" y="76"/>
                  </a:lnTo>
                  <a:lnTo>
                    <a:pt x="143" y="79"/>
                  </a:lnTo>
                  <a:lnTo>
                    <a:pt x="146" y="79"/>
                  </a:lnTo>
                  <a:lnTo>
                    <a:pt x="146" y="82"/>
                  </a:lnTo>
                  <a:lnTo>
                    <a:pt x="149" y="82"/>
                  </a:lnTo>
                  <a:lnTo>
                    <a:pt x="149" y="85"/>
                  </a:lnTo>
                  <a:lnTo>
                    <a:pt x="149" y="88"/>
                  </a:lnTo>
                  <a:lnTo>
                    <a:pt x="146" y="88"/>
                  </a:lnTo>
                  <a:lnTo>
                    <a:pt x="146" y="91"/>
                  </a:lnTo>
                  <a:lnTo>
                    <a:pt x="149" y="91"/>
                  </a:lnTo>
                  <a:lnTo>
                    <a:pt x="149" y="94"/>
                  </a:lnTo>
                  <a:lnTo>
                    <a:pt x="146" y="94"/>
                  </a:lnTo>
                  <a:lnTo>
                    <a:pt x="146" y="97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0" y="103"/>
                  </a:lnTo>
                  <a:lnTo>
                    <a:pt x="137" y="103"/>
                  </a:lnTo>
                  <a:lnTo>
                    <a:pt x="137" y="106"/>
                  </a:lnTo>
                  <a:lnTo>
                    <a:pt x="137" y="109"/>
                  </a:lnTo>
                  <a:lnTo>
                    <a:pt x="134" y="109"/>
                  </a:lnTo>
                  <a:lnTo>
                    <a:pt x="137" y="109"/>
                  </a:lnTo>
                  <a:lnTo>
                    <a:pt x="137" y="111"/>
                  </a:lnTo>
                  <a:lnTo>
                    <a:pt x="140" y="111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0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6" y="126"/>
                  </a:lnTo>
                  <a:lnTo>
                    <a:pt x="146" y="129"/>
                  </a:lnTo>
                  <a:lnTo>
                    <a:pt x="146" y="132"/>
                  </a:lnTo>
                  <a:lnTo>
                    <a:pt x="149" y="132"/>
                  </a:lnTo>
                  <a:lnTo>
                    <a:pt x="149" y="135"/>
                  </a:lnTo>
                  <a:lnTo>
                    <a:pt x="149" y="138"/>
                  </a:lnTo>
                  <a:lnTo>
                    <a:pt x="149" y="141"/>
                  </a:lnTo>
                  <a:lnTo>
                    <a:pt x="152" y="141"/>
                  </a:lnTo>
                  <a:lnTo>
                    <a:pt x="152" y="138"/>
                  </a:lnTo>
                  <a:lnTo>
                    <a:pt x="152" y="135"/>
                  </a:lnTo>
                  <a:lnTo>
                    <a:pt x="155" y="135"/>
                  </a:lnTo>
                  <a:lnTo>
                    <a:pt x="155" y="138"/>
                  </a:lnTo>
                  <a:lnTo>
                    <a:pt x="155" y="141"/>
                  </a:lnTo>
                  <a:lnTo>
                    <a:pt x="155" y="144"/>
                  </a:lnTo>
                  <a:lnTo>
                    <a:pt x="158" y="144"/>
                  </a:lnTo>
                  <a:lnTo>
                    <a:pt x="158" y="147"/>
                  </a:lnTo>
                  <a:lnTo>
                    <a:pt x="161" y="147"/>
                  </a:lnTo>
                  <a:lnTo>
                    <a:pt x="164" y="147"/>
                  </a:lnTo>
                  <a:lnTo>
                    <a:pt x="164" y="144"/>
                  </a:lnTo>
                  <a:lnTo>
                    <a:pt x="167" y="144"/>
                  </a:lnTo>
                  <a:lnTo>
                    <a:pt x="167" y="141"/>
                  </a:lnTo>
                  <a:lnTo>
                    <a:pt x="170" y="141"/>
                  </a:lnTo>
                  <a:lnTo>
                    <a:pt x="173" y="141"/>
                  </a:lnTo>
                  <a:lnTo>
                    <a:pt x="176" y="141"/>
                  </a:lnTo>
                  <a:lnTo>
                    <a:pt x="176" y="144"/>
                  </a:lnTo>
                  <a:lnTo>
                    <a:pt x="178" y="144"/>
                  </a:lnTo>
                  <a:lnTo>
                    <a:pt x="181" y="147"/>
                  </a:lnTo>
                  <a:lnTo>
                    <a:pt x="181" y="153"/>
                  </a:lnTo>
                  <a:lnTo>
                    <a:pt x="181" y="155"/>
                  </a:lnTo>
                  <a:lnTo>
                    <a:pt x="181" y="158"/>
                  </a:lnTo>
                  <a:lnTo>
                    <a:pt x="181" y="161"/>
                  </a:lnTo>
                  <a:lnTo>
                    <a:pt x="181" y="164"/>
                  </a:lnTo>
                  <a:lnTo>
                    <a:pt x="184" y="164"/>
                  </a:lnTo>
                  <a:lnTo>
                    <a:pt x="184" y="167"/>
                  </a:lnTo>
                  <a:lnTo>
                    <a:pt x="184" y="170"/>
                  </a:lnTo>
                  <a:lnTo>
                    <a:pt x="184" y="173"/>
                  </a:lnTo>
                  <a:lnTo>
                    <a:pt x="181" y="176"/>
                  </a:lnTo>
                  <a:lnTo>
                    <a:pt x="181" y="179"/>
                  </a:lnTo>
                  <a:lnTo>
                    <a:pt x="178" y="179"/>
                  </a:lnTo>
                  <a:lnTo>
                    <a:pt x="178" y="182"/>
                  </a:lnTo>
                  <a:lnTo>
                    <a:pt x="181" y="182"/>
                  </a:lnTo>
                  <a:lnTo>
                    <a:pt x="181" y="185"/>
                  </a:lnTo>
                  <a:lnTo>
                    <a:pt x="184" y="185"/>
                  </a:lnTo>
                  <a:lnTo>
                    <a:pt x="187" y="188"/>
                  </a:lnTo>
                  <a:lnTo>
                    <a:pt x="187" y="191"/>
                  </a:lnTo>
                  <a:lnTo>
                    <a:pt x="190" y="191"/>
                  </a:lnTo>
                  <a:lnTo>
                    <a:pt x="190" y="194"/>
                  </a:lnTo>
                  <a:lnTo>
                    <a:pt x="193" y="194"/>
                  </a:lnTo>
                  <a:lnTo>
                    <a:pt x="193" y="197"/>
                  </a:lnTo>
                  <a:lnTo>
                    <a:pt x="193" y="199"/>
                  </a:lnTo>
                  <a:lnTo>
                    <a:pt x="193" y="202"/>
                  </a:lnTo>
                  <a:lnTo>
                    <a:pt x="196" y="202"/>
                  </a:lnTo>
                  <a:lnTo>
                    <a:pt x="196" y="205"/>
                  </a:lnTo>
                  <a:lnTo>
                    <a:pt x="196" y="208"/>
                  </a:lnTo>
                  <a:lnTo>
                    <a:pt x="193" y="208"/>
                  </a:lnTo>
                  <a:lnTo>
                    <a:pt x="193" y="211"/>
                  </a:lnTo>
                  <a:lnTo>
                    <a:pt x="193" y="214"/>
                  </a:lnTo>
                  <a:lnTo>
                    <a:pt x="193" y="217"/>
                  </a:lnTo>
                  <a:lnTo>
                    <a:pt x="193" y="220"/>
                  </a:lnTo>
                  <a:lnTo>
                    <a:pt x="193" y="223"/>
                  </a:lnTo>
                  <a:lnTo>
                    <a:pt x="196" y="223"/>
                  </a:lnTo>
                  <a:lnTo>
                    <a:pt x="196" y="226"/>
                  </a:lnTo>
                  <a:lnTo>
                    <a:pt x="196" y="229"/>
                  </a:lnTo>
                  <a:lnTo>
                    <a:pt x="193" y="229"/>
                  </a:lnTo>
                  <a:lnTo>
                    <a:pt x="190" y="229"/>
                  </a:lnTo>
                  <a:lnTo>
                    <a:pt x="190" y="232"/>
                  </a:lnTo>
                  <a:lnTo>
                    <a:pt x="190" y="235"/>
                  </a:lnTo>
                  <a:lnTo>
                    <a:pt x="190" y="241"/>
                  </a:lnTo>
                  <a:lnTo>
                    <a:pt x="190" y="243"/>
                  </a:lnTo>
                  <a:lnTo>
                    <a:pt x="190" y="246"/>
                  </a:lnTo>
                  <a:lnTo>
                    <a:pt x="190" y="249"/>
                  </a:lnTo>
                  <a:lnTo>
                    <a:pt x="187" y="249"/>
                  </a:lnTo>
                  <a:lnTo>
                    <a:pt x="187" y="252"/>
                  </a:lnTo>
                  <a:lnTo>
                    <a:pt x="184" y="252"/>
                  </a:lnTo>
                  <a:lnTo>
                    <a:pt x="181" y="255"/>
                  </a:lnTo>
                  <a:lnTo>
                    <a:pt x="176" y="255"/>
                  </a:lnTo>
                  <a:lnTo>
                    <a:pt x="173" y="258"/>
                  </a:lnTo>
                  <a:lnTo>
                    <a:pt x="170" y="258"/>
                  </a:lnTo>
                  <a:lnTo>
                    <a:pt x="167" y="255"/>
                  </a:lnTo>
                  <a:lnTo>
                    <a:pt x="167" y="252"/>
                  </a:lnTo>
                  <a:lnTo>
                    <a:pt x="167" y="249"/>
                  </a:lnTo>
                  <a:lnTo>
                    <a:pt x="164" y="246"/>
                  </a:lnTo>
                  <a:lnTo>
                    <a:pt x="164" y="243"/>
                  </a:lnTo>
                  <a:lnTo>
                    <a:pt x="164" y="241"/>
                  </a:lnTo>
                  <a:lnTo>
                    <a:pt x="161" y="238"/>
                  </a:lnTo>
                  <a:lnTo>
                    <a:pt x="161" y="235"/>
                  </a:lnTo>
                  <a:lnTo>
                    <a:pt x="161" y="232"/>
                  </a:lnTo>
                  <a:lnTo>
                    <a:pt x="158" y="229"/>
                  </a:lnTo>
                  <a:lnTo>
                    <a:pt x="158" y="226"/>
                  </a:lnTo>
                  <a:lnTo>
                    <a:pt x="155" y="223"/>
                  </a:lnTo>
                  <a:lnTo>
                    <a:pt x="155" y="220"/>
                  </a:lnTo>
                  <a:lnTo>
                    <a:pt x="155" y="217"/>
                  </a:lnTo>
                  <a:lnTo>
                    <a:pt x="152" y="214"/>
                  </a:lnTo>
                  <a:lnTo>
                    <a:pt x="149" y="214"/>
                  </a:lnTo>
                  <a:lnTo>
                    <a:pt x="149" y="211"/>
                  </a:lnTo>
                  <a:lnTo>
                    <a:pt x="149" y="208"/>
                  </a:lnTo>
                  <a:lnTo>
                    <a:pt x="146" y="205"/>
                  </a:lnTo>
                  <a:lnTo>
                    <a:pt x="143" y="202"/>
                  </a:lnTo>
                  <a:lnTo>
                    <a:pt x="140" y="199"/>
                  </a:lnTo>
                  <a:lnTo>
                    <a:pt x="137" y="197"/>
                  </a:lnTo>
                  <a:lnTo>
                    <a:pt x="134" y="197"/>
                  </a:lnTo>
                  <a:lnTo>
                    <a:pt x="132" y="194"/>
                  </a:lnTo>
                  <a:lnTo>
                    <a:pt x="129" y="194"/>
                  </a:lnTo>
                  <a:lnTo>
                    <a:pt x="126" y="194"/>
                  </a:lnTo>
                  <a:lnTo>
                    <a:pt x="123" y="194"/>
                  </a:lnTo>
                  <a:lnTo>
                    <a:pt x="123" y="191"/>
                  </a:lnTo>
                  <a:lnTo>
                    <a:pt x="126" y="191"/>
                  </a:lnTo>
                  <a:lnTo>
                    <a:pt x="126" y="188"/>
                  </a:lnTo>
                  <a:lnTo>
                    <a:pt x="126" y="185"/>
                  </a:lnTo>
                  <a:lnTo>
                    <a:pt x="123" y="185"/>
                  </a:lnTo>
                  <a:lnTo>
                    <a:pt x="120" y="182"/>
                  </a:lnTo>
                  <a:lnTo>
                    <a:pt x="120" y="179"/>
                  </a:lnTo>
                  <a:lnTo>
                    <a:pt x="120" y="176"/>
                  </a:lnTo>
                  <a:lnTo>
                    <a:pt x="117" y="176"/>
                  </a:lnTo>
                  <a:lnTo>
                    <a:pt x="117" y="173"/>
                  </a:lnTo>
                  <a:lnTo>
                    <a:pt x="120" y="173"/>
                  </a:lnTo>
                  <a:lnTo>
                    <a:pt x="120" y="170"/>
                  </a:lnTo>
                  <a:lnTo>
                    <a:pt x="117" y="170"/>
                  </a:lnTo>
                  <a:lnTo>
                    <a:pt x="117" y="167"/>
                  </a:lnTo>
                  <a:lnTo>
                    <a:pt x="117" y="164"/>
                  </a:lnTo>
                  <a:lnTo>
                    <a:pt x="114" y="164"/>
                  </a:lnTo>
                  <a:lnTo>
                    <a:pt x="111" y="164"/>
                  </a:lnTo>
                  <a:lnTo>
                    <a:pt x="108" y="161"/>
                  </a:lnTo>
                  <a:lnTo>
                    <a:pt x="102" y="161"/>
                  </a:lnTo>
                  <a:lnTo>
                    <a:pt x="99" y="161"/>
                  </a:lnTo>
                  <a:lnTo>
                    <a:pt x="96" y="161"/>
                  </a:lnTo>
                  <a:lnTo>
                    <a:pt x="93" y="161"/>
                  </a:lnTo>
                  <a:lnTo>
                    <a:pt x="90" y="164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79" y="167"/>
                  </a:lnTo>
                  <a:lnTo>
                    <a:pt x="76" y="167"/>
                  </a:lnTo>
                  <a:lnTo>
                    <a:pt x="73" y="164"/>
                  </a:lnTo>
                  <a:lnTo>
                    <a:pt x="70" y="164"/>
                  </a:lnTo>
                  <a:lnTo>
                    <a:pt x="67" y="164"/>
                  </a:lnTo>
                  <a:lnTo>
                    <a:pt x="64" y="164"/>
                  </a:lnTo>
                  <a:lnTo>
                    <a:pt x="64" y="167"/>
                  </a:lnTo>
                  <a:lnTo>
                    <a:pt x="61" y="167"/>
                  </a:lnTo>
                  <a:lnTo>
                    <a:pt x="58" y="167"/>
                  </a:lnTo>
                  <a:lnTo>
                    <a:pt x="58" y="164"/>
                  </a:lnTo>
                  <a:lnTo>
                    <a:pt x="55" y="164"/>
                  </a:lnTo>
                  <a:lnTo>
                    <a:pt x="55" y="161"/>
                  </a:lnTo>
                  <a:lnTo>
                    <a:pt x="55" y="158"/>
                  </a:lnTo>
                  <a:lnTo>
                    <a:pt x="52" y="158"/>
                  </a:lnTo>
                  <a:lnTo>
                    <a:pt x="55" y="158"/>
                  </a:lnTo>
                  <a:lnTo>
                    <a:pt x="55" y="155"/>
                  </a:lnTo>
                  <a:lnTo>
                    <a:pt x="52" y="155"/>
                  </a:lnTo>
                  <a:lnTo>
                    <a:pt x="55" y="155"/>
                  </a:lnTo>
                  <a:lnTo>
                    <a:pt x="52" y="155"/>
                  </a:lnTo>
                  <a:lnTo>
                    <a:pt x="49" y="155"/>
                  </a:lnTo>
                  <a:lnTo>
                    <a:pt x="46" y="155"/>
                  </a:lnTo>
                  <a:lnTo>
                    <a:pt x="46" y="158"/>
                  </a:lnTo>
                  <a:lnTo>
                    <a:pt x="46" y="155"/>
                  </a:lnTo>
                  <a:lnTo>
                    <a:pt x="44" y="155"/>
                  </a:lnTo>
                  <a:lnTo>
                    <a:pt x="44" y="153"/>
                  </a:lnTo>
                  <a:lnTo>
                    <a:pt x="41" y="153"/>
                  </a:lnTo>
                  <a:lnTo>
                    <a:pt x="38" y="153"/>
                  </a:lnTo>
                  <a:lnTo>
                    <a:pt x="35" y="153"/>
                  </a:lnTo>
                  <a:lnTo>
                    <a:pt x="38" y="153"/>
                  </a:lnTo>
                  <a:lnTo>
                    <a:pt x="38" y="150"/>
                  </a:lnTo>
                  <a:lnTo>
                    <a:pt x="35" y="150"/>
                  </a:lnTo>
                  <a:lnTo>
                    <a:pt x="32" y="150"/>
                  </a:lnTo>
                  <a:lnTo>
                    <a:pt x="29" y="150"/>
                  </a:lnTo>
                  <a:lnTo>
                    <a:pt x="29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6" y="141"/>
                  </a:lnTo>
                  <a:lnTo>
                    <a:pt x="26" y="138"/>
                  </a:lnTo>
                  <a:lnTo>
                    <a:pt x="26" y="135"/>
                  </a:lnTo>
                  <a:lnTo>
                    <a:pt x="23" y="135"/>
                  </a:lnTo>
                  <a:lnTo>
                    <a:pt x="20" y="135"/>
                  </a:lnTo>
                  <a:lnTo>
                    <a:pt x="17" y="138"/>
                  </a:lnTo>
                  <a:lnTo>
                    <a:pt x="14" y="138"/>
                  </a:lnTo>
                  <a:lnTo>
                    <a:pt x="11" y="138"/>
                  </a:lnTo>
                  <a:lnTo>
                    <a:pt x="8" y="138"/>
                  </a:lnTo>
                  <a:lnTo>
                    <a:pt x="2" y="138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2" y="129"/>
                  </a:lnTo>
                  <a:lnTo>
                    <a:pt x="2" y="126"/>
                  </a:lnTo>
                  <a:lnTo>
                    <a:pt x="2" y="123"/>
                  </a:lnTo>
                  <a:lnTo>
                    <a:pt x="5" y="123"/>
                  </a:lnTo>
                  <a:lnTo>
                    <a:pt x="5" y="120"/>
                  </a:lnTo>
                  <a:lnTo>
                    <a:pt x="5" y="117"/>
                  </a:lnTo>
                  <a:lnTo>
                    <a:pt x="8" y="117"/>
                  </a:lnTo>
                  <a:lnTo>
                    <a:pt x="8" y="114"/>
                  </a:lnTo>
                  <a:lnTo>
                    <a:pt x="11" y="114"/>
                  </a:lnTo>
                  <a:lnTo>
                    <a:pt x="11" y="111"/>
                  </a:lnTo>
                  <a:lnTo>
                    <a:pt x="8" y="111"/>
                  </a:lnTo>
                  <a:lnTo>
                    <a:pt x="8" y="109"/>
                  </a:lnTo>
                  <a:lnTo>
                    <a:pt x="8" y="106"/>
                  </a:lnTo>
                  <a:lnTo>
                    <a:pt x="11" y="106"/>
                  </a:lnTo>
                  <a:lnTo>
                    <a:pt x="11" y="103"/>
                  </a:lnTo>
                  <a:lnTo>
                    <a:pt x="11" y="100"/>
                  </a:lnTo>
                  <a:lnTo>
                    <a:pt x="14" y="100"/>
                  </a:lnTo>
                  <a:lnTo>
                    <a:pt x="14" y="103"/>
                  </a:lnTo>
                  <a:lnTo>
                    <a:pt x="17" y="103"/>
                  </a:lnTo>
                  <a:lnTo>
                    <a:pt x="20" y="103"/>
                  </a:lnTo>
                  <a:lnTo>
                    <a:pt x="20" y="100"/>
                  </a:lnTo>
                  <a:lnTo>
                    <a:pt x="23" y="100"/>
                  </a:lnTo>
                  <a:lnTo>
                    <a:pt x="26" y="100"/>
                  </a:lnTo>
                  <a:lnTo>
                    <a:pt x="29" y="100"/>
                  </a:lnTo>
                  <a:lnTo>
                    <a:pt x="32" y="100"/>
                  </a:lnTo>
                  <a:lnTo>
                    <a:pt x="35" y="100"/>
                  </a:lnTo>
                  <a:lnTo>
                    <a:pt x="35" y="97"/>
                  </a:lnTo>
                  <a:lnTo>
                    <a:pt x="35" y="94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2" y="88"/>
                  </a:lnTo>
                  <a:lnTo>
                    <a:pt x="32" y="85"/>
                  </a:lnTo>
                  <a:lnTo>
                    <a:pt x="29" y="85"/>
                  </a:lnTo>
                  <a:lnTo>
                    <a:pt x="29" y="82"/>
                  </a:lnTo>
                  <a:lnTo>
                    <a:pt x="26" y="79"/>
                  </a:lnTo>
                  <a:lnTo>
                    <a:pt x="26" y="76"/>
                  </a:lnTo>
                  <a:lnTo>
                    <a:pt x="23" y="73"/>
                  </a:lnTo>
                  <a:lnTo>
                    <a:pt x="20" y="70"/>
                  </a:lnTo>
                  <a:lnTo>
                    <a:pt x="20" y="68"/>
                  </a:lnTo>
                  <a:lnTo>
                    <a:pt x="23" y="65"/>
                  </a:lnTo>
                  <a:lnTo>
                    <a:pt x="23" y="62"/>
                  </a:lnTo>
                  <a:lnTo>
                    <a:pt x="23" y="59"/>
                  </a:lnTo>
                  <a:lnTo>
                    <a:pt x="26" y="59"/>
                  </a:lnTo>
                  <a:lnTo>
                    <a:pt x="29" y="56"/>
                  </a:lnTo>
                  <a:lnTo>
                    <a:pt x="29" y="53"/>
                  </a:lnTo>
                  <a:lnTo>
                    <a:pt x="29" y="50"/>
                  </a:lnTo>
                  <a:lnTo>
                    <a:pt x="29" y="44"/>
                  </a:lnTo>
                  <a:lnTo>
                    <a:pt x="29" y="41"/>
                  </a:lnTo>
                  <a:lnTo>
                    <a:pt x="26" y="41"/>
                  </a:lnTo>
                  <a:lnTo>
                    <a:pt x="26" y="38"/>
                  </a:lnTo>
                  <a:lnTo>
                    <a:pt x="26" y="35"/>
                  </a:lnTo>
                  <a:lnTo>
                    <a:pt x="26" y="32"/>
                  </a:lnTo>
                  <a:lnTo>
                    <a:pt x="26" y="29"/>
                  </a:lnTo>
                  <a:lnTo>
                    <a:pt x="23" y="29"/>
                  </a:lnTo>
                  <a:lnTo>
                    <a:pt x="23" y="26"/>
                  </a:lnTo>
                  <a:lnTo>
                    <a:pt x="23" y="24"/>
                  </a:lnTo>
                  <a:lnTo>
                    <a:pt x="23" y="21"/>
                  </a:lnTo>
                  <a:lnTo>
                    <a:pt x="23" y="18"/>
                  </a:lnTo>
                  <a:lnTo>
                    <a:pt x="20" y="18"/>
                  </a:lnTo>
                  <a:lnTo>
                    <a:pt x="20" y="15"/>
                  </a:lnTo>
                  <a:lnTo>
                    <a:pt x="20" y="12"/>
                  </a:lnTo>
                  <a:lnTo>
                    <a:pt x="23" y="12"/>
                  </a:lnTo>
                  <a:lnTo>
                    <a:pt x="23" y="9"/>
                  </a:lnTo>
                  <a:lnTo>
                    <a:pt x="20" y="9"/>
                  </a:lnTo>
                  <a:lnTo>
                    <a:pt x="20" y="6"/>
                  </a:lnTo>
                  <a:lnTo>
                    <a:pt x="20" y="3"/>
                  </a:lnTo>
                  <a:lnTo>
                    <a:pt x="23" y="3"/>
                  </a:lnTo>
                  <a:lnTo>
                    <a:pt x="23" y="0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6"/>
                  </a:lnTo>
                  <a:lnTo>
                    <a:pt x="46" y="6"/>
                  </a:lnTo>
                  <a:lnTo>
                    <a:pt x="49" y="6"/>
                  </a:lnTo>
                  <a:lnTo>
                    <a:pt x="52" y="6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67" y="6"/>
                  </a:lnTo>
                  <a:lnTo>
                    <a:pt x="70" y="6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8" y="6"/>
                  </a:lnTo>
                  <a:lnTo>
                    <a:pt x="90" y="6"/>
                  </a:lnTo>
                  <a:lnTo>
                    <a:pt x="93" y="6"/>
                  </a:lnTo>
                  <a:lnTo>
                    <a:pt x="96" y="6"/>
                  </a:lnTo>
                  <a:lnTo>
                    <a:pt x="99" y="6"/>
                  </a:lnTo>
                  <a:lnTo>
                    <a:pt x="102" y="6"/>
                  </a:lnTo>
                  <a:lnTo>
                    <a:pt x="105" y="6"/>
                  </a:lnTo>
                  <a:lnTo>
                    <a:pt x="108" y="6"/>
                  </a:lnTo>
                  <a:lnTo>
                    <a:pt x="111" y="6"/>
                  </a:lnTo>
                  <a:lnTo>
                    <a:pt x="114" y="6"/>
                  </a:lnTo>
                  <a:lnTo>
                    <a:pt x="117" y="6"/>
                  </a:lnTo>
                  <a:lnTo>
                    <a:pt x="117" y="9"/>
                  </a:lnTo>
                  <a:lnTo>
                    <a:pt x="117" y="12"/>
                  </a:lnTo>
                  <a:lnTo>
                    <a:pt x="117" y="15"/>
                  </a:lnTo>
                  <a:lnTo>
                    <a:pt x="117" y="18"/>
                  </a:lnTo>
                  <a:lnTo>
                    <a:pt x="117" y="21"/>
                  </a:lnTo>
                  <a:lnTo>
                    <a:pt x="117" y="24"/>
                  </a:lnTo>
                  <a:lnTo>
                    <a:pt x="117" y="26"/>
                  </a:lnTo>
                  <a:lnTo>
                    <a:pt x="114" y="26"/>
                  </a:lnTo>
                  <a:lnTo>
                    <a:pt x="111" y="26"/>
                  </a:lnTo>
                  <a:lnTo>
                    <a:pt x="111" y="29"/>
                  </a:lnTo>
                  <a:lnTo>
                    <a:pt x="108" y="29"/>
                  </a:lnTo>
                  <a:lnTo>
                    <a:pt x="105" y="29"/>
                  </a:lnTo>
                  <a:lnTo>
                    <a:pt x="105" y="32"/>
                  </a:lnTo>
                  <a:lnTo>
                    <a:pt x="105" y="35"/>
                  </a:lnTo>
                  <a:lnTo>
                    <a:pt x="105" y="38"/>
                  </a:lnTo>
                  <a:lnTo>
                    <a:pt x="105" y="41"/>
                  </a:lnTo>
                  <a:lnTo>
                    <a:pt x="108" y="41"/>
                  </a:lnTo>
                  <a:lnTo>
                    <a:pt x="108" y="44"/>
                  </a:lnTo>
                  <a:lnTo>
                    <a:pt x="111" y="44"/>
                  </a:lnTo>
                  <a:lnTo>
                    <a:pt x="111" y="47"/>
                  </a:lnTo>
                  <a:lnTo>
                    <a:pt x="111" y="50"/>
                  </a:lnTo>
                  <a:lnTo>
                    <a:pt x="114" y="50"/>
                  </a:lnTo>
                  <a:lnTo>
                    <a:pt x="114" y="53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9"/>
            <p:cNvSpPr>
              <a:spLocks/>
            </p:cNvSpPr>
            <p:nvPr/>
          </p:nvSpPr>
          <p:spPr bwMode="auto">
            <a:xfrm>
              <a:off x="340545" y="2250927"/>
              <a:ext cx="357955" cy="446458"/>
            </a:xfrm>
            <a:custGeom>
              <a:avLst/>
              <a:gdLst>
                <a:gd name="T0" fmla="*/ 2147483647 w 165"/>
                <a:gd name="T1" fmla="*/ 2147483647 h 253"/>
                <a:gd name="T2" fmla="*/ 2147483647 w 165"/>
                <a:gd name="T3" fmla="*/ 2147483647 h 253"/>
                <a:gd name="T4" fmla="*/ 2147483647 w 165"/>
                <a:gd name="T5" fmla="*/ 2147483647 h 253"/>
                <a:gd name="T6" fmla="*/ 2147483647 w 165"/>
                <a:gd name="T7" fmla="*/ 2147483647 h 253"/>
                <a:gd name="T8" fmla="*/ 2147483647 w 165"/>
                <a:gd name="T9" fmla="*/ 2147483647 h 253"/>
                <a:gd name="T10" fmla="*/ 2147483647 w 165"/>
                <a:gd name="T11" fmla="*/ 0 h 253"/>
                <a:gd name="T12" fmla="*/ 2147483647 w 165"/>
                <a:gd name="T13" fmla="*/ 2147483647 h 253"/>
                <a:gd name="T14" fmla="*/ 2147483647 w 165"/>
                <a:gd name="T15" fmla="*/ 2147483647 h 253"/>
                <a:gd name="T16" fmla="*/ 2147483647 w 165"/>
                <a:gd name="T17" fmla="*/ 2147483647 h 253"/>
                <a:gd name="T18" fmla="*/ 2147483647 w 165"/>
                <a:gd name="T19" fmla="*/ 2147483647 h 253"/>
                <a:gd name="T20" fmla="*/ 2147483647 w 165"/>
                <a:gd name="T21" fmla="*/ 2147483647 h 253"/>
                <a:gd name="T22" fmla="*/ 2147483647 w 165"/>
                <a:gd name="T23" fmla="*/ 2147483647 h 253"/>
                <a:gd name="T24" fmla="*/ 2147483647 w 165"/>
                <a:gd name="T25" fmla="*/ 2147483647 h 253"/>
                <a:gd name="T26" fmla="*/ 2147483647 w 165"/>
                <a:gd name="T27" fmla="*/ 2147483647 h 253"/>
                <a:gd name="T28" fmla="*/ 2147483647 w 165"/>
                <a:gd name="T29" fmla="*/ 2147483647 h 253"/>
                <a:gd name="T30" fmla="*/ 2147483647 w 165"/>
                <a:gd name="T31" fmla="*/ 2147483647 h 253"/>
                <a:gd name="T32" fmla="*/ 2147483647 w 165"/>
                <a:gd name="T33" fmla="*/ 2147483647 h 253"/>
                <a:gd name="T34" fmla="*/ 2147483647 w 165"/>
                <a:gd name="T35" fmla="*/ 2147483647 h 253"/>
                <a:gd name="T36" fmla="*/ 2147483647 w 165"/>
                <a:gd name="T37" fmla="*/ 2147483647 h 253"/>
                <a:gd name="T38" fmla="*/ 2147483647 w 165"/>
                <a:gd name="T39" fmla="*/ 2147483647 h 253"/>
                <a:gd name="T40" fmla="*/ 2147483647 w 165"/>
                <a:gd name="T41" fmla="*/ 2147483647 h 253"/>
                <a:gd name="T42" fmla="*/ 2147483647 w 165"/>
                <a:gd name="T43" fmla="*/ 2147483647 h 253"/>
                <a:gd name="T44" fmla="*/ 2147483647 w 165"/>
                <a:gd name="T45" fmla="*/ 2147483647 h 253"/>
                <a:gd name="T46" fmla="*/ 2147483647 w 165"/>
                <a:gd name="T47" fmla="*/ 2147483647 h 253"/>
                <a:gd name="T48" fmla="*/ 2147483647 w 165"/>
                <a:gd name="T49" fmla="*/ 2147483647 h 253"/>
                <a:gd name="T50" fmla="*/ 2147483647 w 165"/>
                <a:gd name="T51" fmla="*/ 2147483647 h 253"/>
                <a:gd name="T52" fmla="*/ 2147483647 w 165"/>
                <a:gd name="T53" fmla="*/ 2147483647 h 253"/>
                <a:gd name="T54" fmla="*/ 2147483647 w 165"/>
                <a:gd name="T55" fmla="*/ 2147483647 h 253"/>
                <a:gd name="T56" fmla="*/ 2147483647 w 165"/>
                <a:gd name="T57" fmla="*/ 2147483647 h 253"/>
                <a:gd name="T58" fmla="*/ 2147483647 w 165"/>
                <a:gd name="T59" fmla="*/ 2147483647 h 253"/>
                <a:gd name="T60" fmla="*/ 2147483647 w 165"/>
                <a:gd name="T61" fmla="*/ 2147483647 h 253"/>
                <a:gd name="T62" fmla="*/ 2147483647 w 165"/>
                <a:gd name="T63" fmla="*/ 2147483647 h 253"/>
                <a:gd name="T64" fmla="*/ 2147483647 w 165"/>
                <a:gd name="T65" fmla="*/ 2147483647 h 253"/>
                <a:gd name="T66" fmla="*/ 2147483647 w 165"/>
                <a:gd name="T67" fmla="*/ 2147483647 h 253"/>
                <a:gd name="T68" fmla="*/ 2147483647 w 165"/>
                <a:gd name="T69" fmla="*/ 2147483647 h 253"/>
                <a:gd name="T70" fmla="*/ 2147483647 w 165"/>
                <a:gd name="T71" fmla="*/ 2147483647 h 253"/>
                <a:gd name="T72" fmla="*/ 2147483647 w 165"/>
                <a:gd name="T73" fmla="*/ 2147483647 h 253"/>
                <a:gd name="T74" fmla="*/ 2147483647 w 165"/>
                <a:gd name="T75" fmla="*/ 2147483647 h 253"/>
                <a:gd name="T76" fmla="*/ 2147483647 w 165"/>
                <a:gd name="T77" fmla="*/ 2147483647 h 253"/>
                <a:gd name="T78" fmla="*/ 2147483647 w 165"/>
                <a:gd name="T79" fmla="*/ 2147483647 h 253"/>
                <a:gd name="T80" fmla="*/ 2147483647 w 165"/>
                <a:gd name="T81" fmla="*/ 2147483647 h 253"/>
                <a:gd name="T82" fmla="*/ 2147483647 w 165"/>
                <a:gd name="T83" fmla="*/ 2147483647 h 253"/>
                <a:gd name="T84" fmla="*/ 2147483647 w 165"/>
                <a:gd name="T85" fmla="*/ 2147483647 h 253"/>
                <a:gd name="T86" fmla="*/ 2147483647 w 165"/>
                <a:gd name="T87" fmla="*/ 2147483647 h 253"/>
                <a:gd name="T88" fmla="*/ 2147483647 w 165"/>
                <a:gd name="T89" fmla="*/ 2147483647 h 253"/>
                <a:gd name="T90" fmla="*/ 2147483647 w 165"/>
                <a:gd name="T91" fmla="*/ 2147483647 h 253"/>
                <a:gd name="T92" fmla="*/ 2147483647 w 165"/>
                <a:gd name="T93" fmla="*/ 2147483647 h 253"/>
                <a:gd name="T94" fmla="*/ 2147483647 w 165"/>
                <a:gd name="T95" fmla="*/ 2147483647 h 253"/>
                <a:gd name="T96" fmla="*/ 2147483647 w 165"/>
                <a:gd name="T97" fmla="*/ 2147483647 h 253"/>
                <a:gd name="T98" fmla="*/ 2147483647 w 165"/>
                <a:gd name="T99" fmla="*/ 2147483647 h 253"/>
                <a:gd name="T100" fmla="*/ 2147483647 w 165"/>
                <a:gd name="T101" fmla="*/ 2147483647 h 253"/>
                <a:gd name="T102" fmla="*/ 2147483647 w 165"/>
                <a:gd name="T103" fmla="*/ 2147483647 h 25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65"/>
                <a:gd name="T157" fmla="*/ 0 h 253"/>
                <a:gd name="T158" fmla="*/ 165 w 165"/>
                <a:gd name="T159" fmla="*/ 253 h 25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65" h="253">
                  <a:moveTo>
                    <a:pt x="36" y="30"/>
                  </a:moveTo>
                  <a:lnTo>
                    <a:pt x="36" y="27"/>
                  </a:lnTo>
                  <a:lnTo>
                    <a:pt x="39" y="24"/>
                  </a:lnTo>
                  <a:lnTo>
                    <a:pt x="36" y="24"/>
                  </a:lnTo>
                  <a:lnTo>
                    <a:pt x="36" y="21"/>
                  </a:lnTo>
                  <a:lnTo>
                    <a:pt x="39" y="21"/>
                  </a:lnTo>
                  <a:lnTo>
                    <a:pt x="39" y="18"/>
                  </a:lnTo>
                  <a:lnTo>
                    <a:pt x="39" y="15"/>
                  </a:lnTo>
                  <a:lnTo>
                    <a:pt x="42" y="15"/>
                  </a:lnTo>
                  <a:lnTo>
                    <a:pt x="42" y="12"/>
                  </a:lnTo>
                  <a:lnTo>
                    <a:pt x="42" y="9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62" y="3"/>
                  </a:lnTo>
                  <a:lnTo>
                    <a:pt x="65" y="3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3" y="3"/>
                  </a:lnTo>
                  <a:lnTo>
                    <a:pt x="86" y="3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91" y="0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18" y="3"/>
                  </a:lnTo>
                  <a:lnTo>
                    <a:pt x="124" y="3"/>
                  </a:lnTo>
                  <a:lnTo>
                    <a:pt x="127" y="3"/>
                  </a:lnTo>
                  <a:lnTo>
                    <a:pt x="130" y="3"/>
                  </a:lnTo>
                  <a:lnTo>
                    <a:pt x="133" y="3"/>
                  </a:lnTo>
                  <a:lnTo>
                    <a:pt x="138" y="3"/>
                  </a:lnTo>
                  <a:lnTo>
                    <a:pt x="141" y="3"/>
                  </a:lnTo>
                  <a:lnTo>
                    <a:pt x="144" y="3"/>
                  </a:lnTo>
                  <a:lnTo>
                    <a:pt x="150" y="3"/>
                  </a:lnTo>
                  <a:lnTo>
                    <a:pt x="153" y="3"/>
                  </a:lnTo>
                  <a:lnTo>
                    <a:pt x="156" y="3"/>
                  </a:lnTo>
                  <a:lnTo>
                    <a:pt x="159" y="3"/>
                  </a:lnTo>
                  <a:lnTo>
                    <a:pt x="165" y="3"/>
                  </a:lnTo>
                  <a:lnTo>
                    <a:pt x="165" y="6"/>
                  </a:lnTo>
                  <a:lnTo>
                    <a:pt x="165" y="9"/>
                  </a:lnTo>
                  <a:lnTo>
                    <a:pt x="165" y="12"/>
                  </a:lnTo>
                  <a:lnTo>
                    <a:pt x="165" y="18"/>
                  </a:lnTo>
                  <a:lnTo>
                    <a:pt x="165" y="21"/>
                  </a:lnTo>
                  <a:lnTo>
                    <a:pt x="165" y="24"/>
                  </a:lnTo>
                  <a:lnTo>
                    <a:pt x="165" y="27"/>
                  </a:lnTo>
                  <a:lnTo>
                    <a:pt x="165" y="30"/>
                  </a:lnTo>
                  <a:lnTo>
                    <a:pt x="165" y="33"/>
                  </a:lnTo>
                  <a:lnTo>
                    <a:pt x="165" y="36"/>
                  </a:lnTo>
                  <a:lnTo>
                    <a:pt x="165" y="39"/>
                  </a:lnTo>
                  <a:lnTo>
                    <a:pt x="165" y="42"/>
                  </a:lnTo>
                  <a:lnTo>
                    <a:pt x="165" y="44"/>
                  </a:lnTo>
                  <a:lnTo>
                    <a:pt x="165" y="47"/>
                  </a:lnTo>
                  <a:lnTo>
                    <a:pt x="165" y="50"/>
                  </a:lnTo>
                  <a:lnTo>
                    <a:pt x="165" y="56"/>
                  </a:lnTo>
                  <a:lnTo>
                    <a:pt x="165" y="59"/>
                  </a:lnTo>
                  <a:lnTo>
                    <a:pt x="165" y="62"/>
                  </a:lnTo>
                  <a:lnTo>
                    <a:pt x="165" y="65"/>
                  </a:lnTo>
                  <a:lnTo>
                    <a:pt x="165" y="68"/>
                  </a:lnTo>
                  <a:lnTo>
                    <a:pt x="165" y="71"/>
                  </a:lnTo>
                  <a:lnTo>
                    <a:pt x="162" y="74"/>
                  </a:lnTo>
                  <a:lnTo>
                    <a:pt x="162" y="77"/>
                  </a:lnTo>
                  <a:lnTo>
                    <a:pt x="162" y="83"/>
                  </a:lnTo>
                  <a:lnTo>
                    <a:pt x="162" y="85"/>
                  </a:lnTo>
                  <a:lnTo>
                    <a:pt x="162" y="88"/>
                  </a:lnTo>
                  <a:lnTo>
                    <a:pt x="162" y="91"/>
                  </a:lnTo>
                  <a:lnTo>
                    <a:pt x="162" y="97"/>
                  </a:lnTo>
                  <a:lnTo>
                    <a:pt x="162" y="100"/>
                  </a:lnTo>
                  <a:lnTo>
                    <a:pt x="162" y="103"/>
                  </a:lnTo>
                  <a:lnTo>
                    <a:pt x="162" y="109"/>
                  </a:lnTo>
                  <a:lnTo>
                    <a:pt x="162" y="112"/>
                  </a:lnTo>
                  <a:lnTo>
                    <a:pt x="162" y="115"/>
                  </a:lnTo>
                  <a:lnTo>
                    <a:pt x="162" y="118"/>
                  </a:lnTo>
                  <a:lnTo>
                    <a:pt x="162" y="124"/>
                  </a:lnTo>
                  <a:lnTo>
                    <a:pt x="162" y="127"/>
                  </a:lnTo>
                  <a:lnTo>
                    <a:pt x="159" y="129"/>
                  </a:lnTo>
                  <a:lnTo>
                    <a:pt x="159" y="135"/>
                  </a:lnTo>
                  <a:lnTo>
                    <a:pt x="159" y="138"/>
                  </a:lnTo>
                  <a:lnTo>
                    <a:pt x="159" y="141"/>
                  </a:lnTo>
                  <a:lnTo>
                    <a:pt x="159" y="144"/>
                  </a:lnTo>
                  <a:lnTo>
                    <a:pt x="156" y="150"/>
                  </a:lnTo>
                  <a:lnTo>
                    <a:pt x="156" y="153"/>
                  </a:lnTo>
                  <a:lnTo>
                    <a:pt x="156" y="156"/>
                  </a:lnTo>
                  <a:lnTo>
                    <a:pt x="156" y="159"/>
                  </a:lnTo>
                  <a:lnTo>
                    <a:pt x="153" y="165"/>
                  </a:lnTo>
                  <a:lnTo>
                    <a:pt x="153" y="168"/>
                  </a:lnTo>
                  <a:lnTo>
                    <a:pt x="153" y="171"/>
                  </a:lnTo>
                  <a:lnTo>
                    <a:pt x="153" y="173"/>
                  </a:lnTo>
                  <a:lnTo>
                    <a:pt x="153" y="179"/>
                  </a:lnTo>
                  <a:lnTo>
                    <a:pt x="150" y="182"/>
                  </a:lnTo>
                  <a:lnTo>
                    <a:pt x="150" y="185"/>
                  </a:lnTo>
                  <a:lnTo>
                    <a:pt x="150" y="188"/>
                  </a:lnTo>
                  <a:lnTo>
                    <a:pt x="150" y="194"/>
                  </a:lnTo>
                  <a:lnTo>
                    <a:pt x="147" y="197"/>
                  </a:lnTo>
                  <a:lnTo>
                    <a:pt x="147" y="200"/>
                  </a:lnTo>
                  <a:lnTo>
                    <a:pt x="147" y="203"/>
                  </a:lnTo>
                  <a:lnTo>
                    <a:pt x="147" y="209"/>
                  </a:lnTo>
                  <a:lnTo>
                    <a:pt x="144" y="212"/>
                  </a:lnTo>
                  <a:lnTo>
                    <a:pt x="144" y="215"/>
                  </a:lnTo>
                  <a:lnTo>
                    <a:pt x="144" y="217"/>
                  </a:lnTo>
                  <a:lnTo>
                    <a:pt x="144" y="223"/>
                  </a:lnTo>
                  <a:lnTo>
                    <a:pt x="144" y="226"/>
                  </a:lnTo>
                  <a:lnTo>
                    <a:pt x="141" y="229"/>
                  </a:lnTo>
                  <a:lnTo>
                    <a:pt x="141" y="232"/>
                  </a:lnTo>
                  <a:lnTo>
                    <a:pt x="141" y="235"/>
                  </a:lnTo>
                  <a:lnTo>
                    <a:pt x="141" y="241"/>
                  </a:lnTo>
                  <a:lnTo>
                    <a:pt x="141" y="244"/>
                  </a:lnTo>
                  <a:lnTo>
                    <a:pt x="138" y="247"/>
                  </a:lnTo>
                  <a:lnTo>
                    <a:pt x="138" y="250"/>
                  </a:lnTo>
                  <a:lnTo>
                    <a:pt x="138" y="253"/>
                  </a:lnTo>
                  <a:lnTo>
                    <a:pt x="138" y="250"/>
                  </a:lnTo>
                  <a:lnTo>
                    <a:pt x="135" y="247"/>
                  </a:lnTo>
                  <a:lnTo>
                    <a:pt x="133" y="244"/>
                  </a:lnTo>
                  <a:lnTo>
                    <a:pt x="130" y="244"/>
                  </a:lnTo>
                  <a:lnTo>
                    <a:pt x="127" y="244"/>
                  </a:lnTo>
                  <a:lnTo>
                    <a:pt x="124" y="244"/>
                  </a:lnTo>
                  <a:lnTo>
                    <a:pt x="121" y="244"/>
                  </a:lnTo>
                  <a:lnTo>
                    <a:pt x="118" y="244"/>
                  </a:lnTo>
                  <a:lnTo>
                    <a:pt x="118" y="241"/>
                  </a:lnTo>
                  <a:lnTo>
                    <a:pt x="118" y="238"/>
                  </a:lnTo>
                  <a:lnTo>
                    <a:pt x="118" y="235"/>
                  </a:lnTo>
                  <a:lnTo>
                    <a:pt x="118" y="232"/>
                  </a:lnTo>
                  <a:lnTo>
                    <a:pt x="121" y="232"/>
                  </a:lnTo>
                  <a:lnTo>
                    <a:pt x="118" y="232"/>
                  </a:lnTo>
                  <a:lnTo>
                    <a:pt x="118" y="229"/>
                  </a:lnTo>
                  <a:lnTo>
                    <a:pt x="115" y="229"/>
                  </a:lnTo>
                  <a:lnTo>
                    <a:pt x="115" y="226"/>
                  </a:lnTo>
                  <a:lnTo>
                    <a:pt x="112" y="226"/>
                  </a:lnTo>
                  <a:lnTo>
                    <a:pt x="112" y="223"/>
                  </a:lnTo>
                  <a:lnTo>
                    <a:pt x="109" y="223"/>
                  </a:lnTo>
                  <a:lnTo>
                    <a:pt x="109" y="220"/>
                  </a:lnTo>
                  <a:lnTo>
                    <a:pt x="109" y="217"/>
                  </a:lnTo>
                  <a:lnTo>
                    <a:pt x="106" y="217"/>
                  </a:lnTo>
                  <a:lnTo>
                    <a:pt x="103" y="217"/>
                  </a:lnTo>
                  <a:lnTo>
                    <a:pt x="97" y="217"/>
                  </a:lnTo>
                  <a:lnTo>
                    <a:pt x="94" y="217"/>
                  </a:lnTo>
                  <a:lnTo>
                    <a:pt x="91" y="215"/>
                  </a:lnTo>
                  <a:lnTo>
                    <a:pt x="88" y="215"/>
                  </a:lnTo>
                  <a:lnTo>
                    <a:pt x="86" y="215"/>
                  </a:lnTo>
                  <a:lnTo>
                    <a:pt x="83" y="215"/>
                  </a:lnTo>
                  <a:lnTo>
                    <a:pt x="80" y="215"/>
                  </a:lnTo>
                  <a:lnTo>
                    <a:pt x="80" y="212"/>
                  </a:lnTo>
                  <a:lnTo>
                    <a:pt x="77" y="212"/>
                  </a:lnTo>
                  <a:lnTo>
                    <a:pt x="80" y="209"/>
                  </a:lnTo>
                  <a:lnTo>
                    <a:pt x="77" y="209"/>
                  </a:lnTo>
                  <a:lnTo>
                    <a:pt x="74" y="209"/>
                  </a:lnTo>
                  <a:lnTo>
                    <a:pt x="71" y="209"/>
                  </a:lnTo>
                  <a:lnTo>
                    <a:pt x="68" y="209"/>
                  </a:lnTo>
                  <a:lnTo>
                    <a:pt x="65" y="209"/>
                  </a:lnTo>
                  <a:lnTo>
                    <a:pt x="65" y="206"/>
                  </a:lnTo>
                  <a:lnTo>
                    <a:pt x="62" y="203"/>
                  </a:lnTo>
                  <a:lnTo>
                    <a:pt x="59" y="206"/>
                  </a:lnTo>
                  <a:lnTo>
                    <a:pt x="56" y="206"/>
                  </a:lnTo>
                  <a:lnTo>
                    <a:pt x="56" y="203"/>
                  </a:lnTo>
                  <a:lnTo>
                    <a:pt x="53" y="203"/>
                  </a:lnTo>
                  <a:lnTo>
                    <a:pt x="50" y="203"/>
                  </a:lnTo>
                  <a:lnTo>
                    <a:pt x="47" y="203"/>
                  </a:lnTo>
                  <a:lnTo>
                    <a:pt x="44" y="200"/>
                  </a:lnTo>
                  <a:lnTo>
                    <a:pt x="42" y="200"/>
                  </a:lnTo>
                  <a:lnTo>
                    <a:pt x="39" y="200"/>
                  </a:lnTo>
                  <a:lnTo>
                    <a:pt x="36" y="200"/>
                  </a:lnTo>
                  <a:lnTo>
                    <a:pt x="33" y="200"/>
                  </a:lnTo>
                  <a:lnTo>
                    <a:pt x="33" y="203"/>
                  </a:lnTo>
                  <a:lnTo>
                    <a:pt x="30" y="203"/>
                  </a:lnTo>
                  <a:lnTo>
                    <a:pt x="27" y="203"/>
                  </a:lnTo>
                  <a:lnTo>
                    <a:pt x="24" y="203"/>
                  </a:lnTo>
                  <a:lnTo>
                    <a:pt x="21" y="203"/>
                  </a:lnTo>
                  <a:lnTo>
                    <a:pt x="18" y="203"/>
                  </a:lnTo>
                  <a:lnTo>
                    <a:pt x="18" y="200"/>
                  </a:lnTo>
                  <a:lnTo>
                    <a:pt x="18" y="197"/>
                  </a:lnTo>
                  <a:lnTo>
                    <a:pt x="15" y="197"/>
                  </a:lnTo>
                  <a:lnTo>
                    <a:pt x="15" y="194"/>
                  </a:lnTo>
                  <a:lnTo>
                    <a:pt x="15" y="191"/>
                  </a:lnTo>
                  <a:lnTo>
                    <a:pt x="15" y="188"/>
                  </a:lnTo>
                  <a:lnTo>
                    <a:pt x="15" y="185"/>
                  </a:lnTo>
                  <a:lnTo>
                    <a:pt x="15" y="182"/>
                  </a:lnTo>
                  <a:lnTo>
                    <a:pt x="18" y="182"/>
                  </a:lnTo>
                  <a:lnTo>
                    <a:pt x="18" y="179"/>
                  </a:lnTo>
                  <a:lnTo>
                    <a:pt x="18" y="176"/>
                  </a:lnTo>
                  <a:lnTo>
                    <a:pt x="15" y="176"/>
                  </a:lnTo>
                  <a:lnTo>
                    <a:pt x="15" y="173"/>
                  </a:lnTo>
                  <a:lnTo>
                    <a:pt x="15" y="171"/>
                  </a:lnTo>
                  <a:lnTo>
                    <a:pt x="15" y="168"/>
                  </a:lnTo>
                  <a:lnTo>
                    <a:pt x="12" y="168"/>
                  </a:lnTo>
                  <a:lnTo>
                    <a:pt x="12" y="165"/>
                  </a:lnTo>
                  <a:lnTo>
                    <a:pt x="9" y="165"/>
                  </a:lnTo>
                  <a:lnTo>
                    <a:pt x="9" y="162"/>
                  </a:lnTo>
                  <a:lnTo>
                    <a:pt x="6" y="159"/>
                  </a:lnTo>
                  <a:lnTo>
                    <a:pt x="3" y="159"/>
                  </a:lnTo>
                  <a:lnTo>
                    <a:pt x="3" y="156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6" y="147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6" y="138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7"/>
                  </a:lnTo>
                  <a:lnTo>
                    <a:pt x="3" y="121"/>
                  </a:lnTo>
                  <a:lnTo>
                    <a:pt x="0" y="118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6" y="118"/>
                  </a:lnTo>
                  <a:lnTo>
                    <a:pt x="6" y="115"/>
                  </a:lnTo>
                  <a:lnTo>
                    <a:pt x="9" y="115"/>
                  </a:lnTo>
                  <a:lnTo>
                    <a:pt x="9" y="112"/>
                  </a:lnTo>
                  <a:lnTo>
                    <a:pt x="9" y="109"/>
                  </a:lnTo>
                  <a:lnTo>
                    <a:pt x="12" y="109"/>
                  </a:lnTo>
                  <a:lnTo>
                    <a:pt x="12" y="106"/>
                  </a:lnTo>
                  <a:lnTo>
                    <a:pt x="9" y="103"/>
                  </a:lnTo>
                  <a:lnTo>
                    <a:pt x="9" y="100"/>
                  </a:lnTo>
                  <a:lnTo>
                    <a:pt x="12" y="100"/>
                  </a:lnTo>
                  <a:lnTo>
                    <a:pt x="12" y="97"/>
                  </a:lnTo>
                  <a:lnTo>
                    <a:pt x="9" y="97"/>
                  </a:lnTo>
                  <a:lnTo>
                    <a:pt x="9" y="94"/>
                  </a:lnTo>
                  <a:lnTo>
                    <a:pt x="9" y="91"/>
                  </a:lnTo>
                  <a:lnTo>
                    <a:pt x="9" y="88"/>
                  </a:lnTo>
                  <a:lnTo>
                    <a:pt x="12" y="88"/>
                  </a:lnTo>
                  <a:lnTo>
                    <a:pt x="15" y="85"/>
                  </a:lnTo>
                  <a:lnTo>
                    <a:pt x="18" y="85"/>
                  </a:lnTo>
                  <a:lnTo>
                    <a:pt x="18" y="83"/>
                  </a:lnTo>
                  <a:lnTo>
                    <a:pt x="18" y="80"/>
                  </a:lnTo>
                  <a:lnTo>
                    <a:pt x="18" y="77"/>
                  </a:lnTo>
                  <a:lnTo>
                    <a:pt x="21" y="77"/>
                  </a:lnTo>
                  <a:lnTo>
                    <a:pt x="21" y="74"/>
                  </a:lnTo>
                  <a:lnTo>
                    <a:pt x="21" y="71"/>
                  </a:lnTo>
                  <a:lnTo>
                    <a:pt x="21" y="68"/>
                  </a:lnTo>
                  <a:lnTo>
                    <a:pt x="24" y="65"/>
                  </a:lnTo>
                  <a:lnTo>
                    <a:pt x="24" y="62"/>
                  </a:lnTo>
                  <a:lnTo>
                    <a:pt x="27" y="59"/>
                  </a:lnTo>
                  <a:lnTo>
                    <a:pt x="30" y="59"/>
                  </a:lnTo>
                  <a:lnTo>
                    <a:pt x="30" y="56"/>
                  </a:lnTo>
                  <a:lnTo>
                    <a:pt x="30" y="53"/>
                  </a:lnTo>
                  <a:lnTo>
                    <a:pt x="33" y="53"/>
                  </a:lnTo>
                  <a:lnTo>
                    <a:pt x="33" y="50"/>
                  </a:lnTo>
                  <a:lnTo>
                    <a:pt x="33" y="47"/>
                  </a:lnTo>
                  <a:lnTo>
                    <a:pt x="33" y="44"/>
                  </a:lnTo>
                  <a:lnTo>
                    <a:pt x="33" y="42"/>
                  </a:lnTo>
                  <a:lnTo>
                    <a:pt x="33" y="39"/>
                  </a:lnTo>
                  <a:lnTo>
                    <a:pt x="33" y="36"/>
                  </a:lnTo>
                  <a:lnTo>
                    <a:pt x="36" y="36"/>
                  </a:lnTo>
                  <a:lnTo>
                    <a:pt x="36" y="33"/>
                  </a:lnTo>
                  <a:lnTo>
                    <a:pt x="36" y="3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1264571" y="2282683"/>
              <a:ext cx="254493" cy="232569"/>
            </a:xfrm>
            <a:custGeom>
              <a:avLst/>
              <a:gdLst>
                <a:gd name="T0" fmla="*/ 2147483647 w 117"/>
                <a:gd name="T1" fmla="*/ 2147483647 h 132"/>
                <a:gd name="T2" fmla="*/ 2147483647 w 117"/>
                <a:gd name="T3" fmla="*/ 2147483647 h 132"/>
                <a:gd name="T4" fmla="*/ 2147483647 w 117"/>
                <a:gd name="T5" fmla="*/ 2147483647 h 132"/>
                <a:gd name="T6" fmla="*/ 2147483647 w 117"/>
                <a:gd name="T7" fmla="*/ 2147483647 h 132"/>
                <a:gd name="T8" fmla="*/ 2147483647 w 117"/>
                <a:gd name="T9" fmla="*/ 2147483647 h 132"/>
                <a:gd name="T10" fmla="*/ 2147483647 w 117"/>
                <a:gd name="T11" fmla="*/ 2147483647 h 132"/>
                <a:gd name="T12" fmla="*/ 2147483647 w 117"/>
                <a:gd name="T13" fmla="*/ 2147483647 h 132"/>
                <a:gd name="T14" fmla="*/ 2147483647 w 117"/>
                <a:gd name="T15" fmla="*/ 2147483647 h 132"/>
                <a:gd name="T16" fmla="*/ 2147483647 w 117"/>
                <a:gd name="T17" fmla="*/ 2147483647 h 132"/>
                <a:gd name="T18" fmla="*/ 2147483647 w 117"/>
                <a:gd name="T19" fmla="*/ 2147483647 h 132"/>
                <a:gd name="T20" fmla="*/ 2147483647 w 117"/>
                <a:gd name="T21" fmla="*/ 2147483647 h 132"/>
                <a:gd name="T22" fmla="*/ 2147483647 w 117"/>
                <a:gd name="T23" fmla="*/ 2147483647 h 132"/>
                <a:gd name="T24" fmla="*/ 2147483647 w 117"/>
                <a:gd name="T25" fmla="*/ 2147483647 h 132"/>
                <a:gd name="T26" fmla="*/ 2147483647 w 117"/>
                <a:gd name="T27" fmla="*/ 2147483647 h 132"/>
                <a:gd name="T28" fmla="*/ 2147483647 w 117"/>
                <a:gd name="T29" fmla="*/ 2147483647 h 132"/>
                <a:gd name="T30" fmla="*/ 2147483647 w 117"/>
                <a:gd name="T31" fmla="*/ 2147483647 h 132"/>
                <a:gd name="T32" fmla="*/ 2147483647 w 117"/>
                <a:gd name="T33" fmla="*/ 2147483647 h 132"/>
                <a:gd name="T34" fmla="*/ 2147483647 w 117"/>
                <a:gd name="T35" fmla="*/ 2147483647 h 132"/>
                <a:gd name="T36" fmla="*/ 2147483647 w 117"/>
                <a:gd name="T37" fmla="*/ 2147483647 h 132"/>
                <a:gd name="T38" fmla="*/ 2147483647 w 117"/>
                <a:gd name="T39" fmla="*/ 2147483647 h 132"/>
                <a:gd name="T40" fmla="*/ 2147483647 w 117"/>
                <a:gd name="T41" fmla="*/ 0 h 132"/>
                <a:gd name="T42" fmla="*/ 2147483647 w 117"/>
                <a:gd name="T43" fmla="*/ 2147483647 h 132"/>
                <a:gd name="T44" fmla="*/ 2147483647 w 117"/>
                <a:gd name="T45" fmla="*/ 2147483647 h 132"/>
                <a:gd name="T46" fmla="*/ 2147483647 w 117"/>
                <a:gd name="T47" fmla="*/ 2147483647 h 132"/>
                <a:gd name="T48" fmla="*/ 2147483647 w 117"/>
                <a:gd name="T49" fmla="*/ 2147483647 h 132"/>
                <a:gd name="T50" fmla="*/ 2147483647 w 117"/>
                <a:gd name="T51" fmla="*/ 2147483647 h 132"/>
                <a:gd name="T52" fmla="*/ 2147483647 w 117"/>
                <a:gd name="T53" fmla="*/ 2147483647 h 132"/>
                <a:gd name="T54" fmla="*/ 2147483647 w 117"/>
                <a:gd name="T55" fmla="*/ 2147483647 h 132"/>
                <a:gd name="T56" fmla="*/ 2147483647 w 117"/>
                <a:gd name="T57" fmla="*/ 2147483647 h 132"/>
                <a:gd name="T58" fmla="*/ 2147483647 w 117"/>
                <a:gd name="T59" fmla="*/ 2147483647 h 132"/>
                <a:gd name="T60" fmla="*/ 2147483647 w 117"/>
                <a:gd name="T61" fmla="*/ 2147483647 h 132"/>
                <a:gd name="T62" fmla="*/ 2147483647 w 117"/>
                <a:gd name="T63" fmla="*/ 2147483647 h 132"/>
                <a:gd name="T64" fmla="*/ 2147483647 w 117"/>
                <a:gd name="T65" fmla="*/ 2147483647 h 132"/>
                <a:gd name="T66" fmla="*/ 2147483647 w 117"/>
                <a:gd name="T67" fmla="*/ 2147483647 h 132"/>
                <a:gd name="T68" fmla="*/ 2147483647 w 117"/>
                <a:gd name="T69" fmla="*/ 2147483647 h 132"/>
                <a:gd name="T70" fmla="*/ 2147483647 w 117"/>
                <a:gd name="T71" fmla="*/ 2147483647 h 132"/>
                <a:gd name="T72" fmla="*/ 2147483647 w 117"/>
                <a:gd name="T73" fmla="*/ 2147483647 h 132"/>
                <a:gd name="T74" fmla="*/ 2147483647 w 117"/>
                <a:gd name="T75" fmla="*/ 2147483647 h 132"/>
                <a:gd name="T76" fmla="*/ 2147483647 w 117"/>
                <a:gd name="T77" fmla="*/ 2147483647 h 132"/>
                <a:gd name="T78" fmla="*/ 2147483647 w 117"/>
                <a:gd name="T79" fmla="*/ 2147483647 h 132"/>
                <a:gd name="T80" fmla="*/ 2147483647 w 117"/>
                <a:gd name="T81" fmla="*/ 2147483647 h 132"/>
                <a:gd name="T82" fmla="*/ 2147483647 w 117"/>
                <a:gd name="T83" fmla="*/ 2147483647 h 132"/>
                <a:gd name="T84" fmla="*/ 2147483647 w 117"/>
                <a:gd name="T85" fmla="*/ 2147483647 h 132"/>
                <a:gd name="T86" fmla="*/ 2147483647 w 117"/>
                <a:gd name="T87" fmla="*/ 2147483647 h 132"/>
                <a:gd name="T88" fmla="*/ 2147483647 w 117"/>
                <a:gd name="T89" fmla="*/ 2147483647 h 132"/>
                <a:gd name="T90" fmla="*/ 2147483647 w 117"/>
                <a:gd name="T91" fmla="*/ 2147483647 h 132"/>
                <a:gd name="T92" fmla="*/ 2147483647 w 117"/>
                <a:gd name="T93" fmla="*/ 2147483647 h 132"/>
                <a:gd name="T94" fmla="*/ 2147483647 w 117"/>
                <a:gd name="T95" fmla="*/ 2147483647 h 132"/>
                <a:gd name="T96" fmla="*/ 2147483647 w 117"/>
                <a:gd name="T97" fmla="*/ 2147483647 h 132"/>
                <a:gd name="T98" fmla="*/ 2147483647 w 117"/>
                <a:gd name="T99" fmla="*/ 2147483647 h 132"/>
                <a:gd name="T100" fmla="*/ 2147483647 w 117"/>
                <a:gd name="T101" fmla="*/ 2147483647 h 132"/>
                <a:gd name="T102" fmla="*/ 2147483647 w 117"/>
                <a:gd name="T103" fmla="*/ 2147483647 h 132"/>
                <a:gd name="T104" fmla="*/ 2147483647 w 117"/>
                <a:gd name="T105" fmla="*/ 2147483647 h 132"/>
                <a:gd name="T106" fmla="*/ 2147483647 w 117"/>
                <a:gd name="T107" fmla="*/ 2147483647 h 132"/>
                <a:gd name="T108" fmla="*/ 2147483647 w 117"/>
                <a:gd name="T109" fmla="*/ 2147483647 h 132"/>
                <a:gd name="T110" fmla="*/ 2147483647 w 117"/>
                <a:gd name="T111" fmla="*/ 2147483647 h 132"/>
                <a:gd name="T112" fmla="*/ 2147483647 w 117"/>
                <a:gd name="T113" fmla="*/ 2147483647 h 132"/>
                <a:gd name="T114" fmla="*/ 2147483647 w 117"/>
                <a:gd name="T115" fmla="*/ 2147483647 h 132"/>
                <a:gd name="T116" fmla="*/ 2147483647 w 117"/>
                <a:gd name="T117" fmla="*/ 2147483647 h 132"/>
                <a:gd name="T118" fmla="*/ 2147483647 w 117"/>
                <a:gd name="T119" fmla="*/ 2147483647 h 132"/>
                <a:gd name="T120" fmla="*/ 2147483647 w 117"/>
                <a:gd name="T121" fmla="*/ 2147483647 h 132"/>
                <a:gd name="T122" fmla="*/ 2147483647 w 117"/>
                <a:gd name="T123" fmla="*/ 2147483647 h 132"/>
                <a:gd name="T124" fmla="*/ 0 w 117"/>
                <a:gd name="T125" fmla="*/ 2147483647 h 13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7"/>
                <a:gd name="T190" fmla="*/ 0 h 132"/>
                <a:gd name="T191" fmla="*/ 117 w 117"/>
                <a:gd name="T192" fmla="*/ 132 h 13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7" h="132">
                  <a:moveTo>
                    <a:pt x="0" y="88"/>
                  </a:moveTo>
                  <a:lnTo>
                    <a:pt x="3" y="88"/>
                  </a:lnTo>
                  <a:lnTo>
                    <a:pt x="6" y="88"/>
                  </a:lnTo>
                  <a:lnTo>
                    <a:pt x="9" y="88"/>
                  </a:lnTo>
                  <a:lnTo>
                    <a:pt x="9" y="91"/>
                  </a:lnTo>
                  <a:lnTo>
                    <a:pt x="9" y="94"/>
                  </a:lnTo>
                  <a:lnTo>
                    <a:pt x="12" y="94"/>
                  </a:lnTo>
                  <a:lnTo>
                    <a:pt x="15" y="94"/>
                  </a:lnTo>
                  <a:lnTo>
                    <a:pt x="17" y="94"/>
                  </a:lnTo>
                  <a:lnTo>
                    <a:pt x="17" y="91"/>
                  </a:lnTo>
                  <a:lnTo>
                    <a:pt x="20" y="91"/>
                  </a:lnTo>
                  <a:lnTo>
                    <a:pt x="20" y="88"/>
                  </a:lnTo>
                  <a:lnTo>
                    <a:pt x="20" y="85"/>
                  </a:lnTo>
                  <a:lnTo>
                    <a:pt x="23" y="85"/>
                  </a:lnTo>
                  <a:lnTo>
                    <a:pt x="20" y="85"/>
                  </a:lnTo>
                  <a:lnTo>
                    <a:pt x="20" y="82"/>
                  </a:lnTo>
                  <a:lnTo>
                    <a:pt x="20" y="79"/>
                  </a:lnTo>
                  <a:lnTo>
                    <a:pt x="23" y="79"/>
                  </a:lnTo>
                  <a:lnTo>
                    <a:pt x="23" y="82"/>
                  </a:lnTo>
                  <a:lnTo>
                    <a:pt x="23" y="79"/>
                  </a:lnTo>
                  <a:lnTo>
                    <a:pt x="26" y="79"/>
                  </a:lnTo>
                  <a:lnTo>
                    <a:pt x="29" y="79"/>
                  </a:lnTo>
                  <a:lnTo>
                    <a:pt x="29" y="76"/>
                  </a:lnTo>
                  <a:lnTo>
                    <a:pt x="29" y="73"/>
                  </a:lnTo>
                  <a:lnTo>
                    <a:pt x="32" y="73"/>
                  </a:lnTo>
                  <a:lnTo>
                    <a:pt x="32" y="70"/>
                  </a:lnTo>
                  <a:lnTo>
                    <a:pt x="35" y="70"/>
                  </a:lnTo>
                  <a:lnTo>
                    <a:pt x="38" y="70"/>
                  </a:lnTo>
                  <a:lnTo>
                    <a:pt x="41" y="70"/>
                  </a:lnTo>
                  <a:lnTo>
                    <a:pt x="44" y="70"/>
                  </a:lnTo>
                  <a:lnTo>
                    <a:pt x="44" y="67"/>
                  </a:lnTo>
                  <a:lnTo>
                    <a:pt x="47" y="67"/>
                  </a:lnTo>
                  <a:lnTo>
                    <a:pt x="47" y="65"/>
                  </a:lnTo>
                  <a:lnTo>
                    <a:pt x="50" y="65"/>
                  </a:lnTo>
                  <a:lnTo>
                    <a:pt x="53" y="65"/>
                  </a:lnTo>
                  <a:lnTo>
                    <a:pt x="56" y="65"/>
                  </a:lnTo>
                  <a:lnTo>
                    <a:pt x="56" y="62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56"/>
                  </a:lnTo>
                  <a:lnTo>
                    <a:pt x="59" y="59"/>
                  </a:lnTo>
                  <a:lnTo>
                    <a:pt x="61" y="59"/>
                  </a:lnTo>
                  <a:lnTo>
                    <a:pt x="61" y="56"/>
                  </a:lnTo>
                  <a:lnTo>
                    <a:pt x="64" y="56"/>
                  </a:lnTo>
                  <a:lnTo>
                    <a:pt x="64" y="53"/>
                  </a:lnTo>
                  <a:lnTo>
                    <a:pt x="61" y="53"/>
                  </a:lnTo>
                  <a:lnTo>
                    <a:pt x="61" y="50"/>
                  </a:lnTo>
                  <a:lnTo>
                    <a:pt x="64" y="50"/>
                  </a:lnTo>
                  <a:lnTo>
                    <a:pt x="67" y="50"/>
                  </a:lnTo>
                  <a:lnTo>
                    <a:pt x="67" y="47"/>
                  </a:lnTo>
                  <a:lnTo>
                    <a:pt x="67" y="44"/>
                  </a:lnTo>
                  <a:lnTo>
                    <a:pt x="70" y="44"/>
                  </a:lnTo>
                  <a:lnTo>
                    <a:pt x="70" y="41"/>
                  </a:lnTo>
                  <a:lnTo>
                    <a:pt x="70" y="38"/>
                  </a:lnTo>
                  <a:lnTo>
                    <a:pt x="70" y="35"/>
                  </a:lnTo>
                  <a:lnTo>
                    <a:pt x="73" y="35"/>
                  </a:lnTo>
                  <a:lnTo>
                    <a:pt x="73" y="32"/>
                  </a:lnTo>
                  <a:lnTo>
                    <a:pt x="70" y="32"/>
                  </a:lnTo>
                  <a:lnTo>
                    <a:pt x="70" y="29"/>
                  </a:lnTo>
                  <a:lnTo>
                    <a:pt x="73" y="29"/>
                  </a:lnTo>
                  <a:lnTo>
                    <a:pt x="73" y="26"/>
                  </a:lnTo>
                  <a:lnTo>
                    <a:pt x="70" y="26"/>
                  </a:lnTo>
                  <a:lnTo>
                    <a:pt x="70" y="24"/>
                  </a:lnTo>
                  <a:lnTo>
                    <a:pt x="73" y="24"/>
                  </a:lnTo>
                  <a:lnTo>
                    <a:pt x="73" y="21"/>
                  </a:lnTo>
                  <a:lnTo>
                    <a:pt x="73" y="18"/>
                  </a:lnTo>
                  <a:lnTo>
                    <a:pt x="76" y="18"/>
                  </a:lnTo>
                  <a:lnTo>
                    <a:pt x="76" y="15"/>
                  </a:lnTo>
                  <a:lnTo>
                    <a:pt x="73" y="12"/>
                  </a:lnTo>
                  <a:lnTo>
                    <a:pt x="73" y="9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94" y="3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0" y="3"/>
                  </a:lnTo>
                  <a:lnTo>
                    <a:pt x="100" y="6"/>
                  </a:lnTo>
                  <a:lnTo>
                    <a:pt x="100" y="3"/>
                  </a:lnTo>
                  <a:lnTo>
                    <a:pt x="103" y="3"/>
                  </a:lnTo>
                  <a:lnTo>
                    <a:pt x="105" y="3"/>
                  </a:lnTo>
                  <a:lnTo>
                    <a:pt x="105" y="6"/>
                  </a:lnTo>
                  <a:lnTo>
                    <a:pt x="105" y="9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5" y="6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11" y="9"/>
                  </a:lnTo>
                  <a:lnTo>
                    <a:pt x="111" y="12"/>
                  </a:lnTo>
                  <a:lnTo>
                    <a:pt x="111" y="15"/>
                  </a:lnTo>
                  <a:lnTo>
                    <a:pt x="111" y="18"/>
                  </a:lnTo>
                  <a:lnTo>
                    <a:pt x="111" y="21"/>
                  </a:lnTo>
                  <a:lnTo>
                    <a:pt x="111" y="24"/>
                  </a:lnTo>
                  <a:lnTo>
                    <a:pt x="111" y="26"/>
                  </a:lnTo>
                  <a:lnTo>
                    <a:pt x="114" y="26"/>
                  </a:lnTo>
                  <a:lnTo>
                    <a:pt x="114" y="29"/>
                  </a:lnTo>
                  <a:lnTo>
                    <a:pt x="114" y="32"/>
                  </a:lnTo>
                  <a:lnTo>
                    <a:pt x="114" y="35"/>
                  </a:lnTo>
                  <a:lnTo>
                    <a:pt x="117" y="35"/>
                  </a:lnTo>
                  <a:lnTo>
                    <a:pt x="117" y="38"/>
                  </a:lnTo>
                  <a:lnTo>
                    <a:pt x="117" y="41"/>
                  </a:lnTo>
                  <a:lnTo>
                    <a:pt x="117" y="44"/>
                  </a:lnTo>
                  <a:lnTo>
                    <a:pt x="117" y="47"/>
                  </a:lnTo>
                  <a:lnTo>
                    <a:pt x="114" y="47"/>
                  </a:lnTo>
                  <a:lnTo>
                    <a:pt x="114" y="50"/>
                  </a:lnTo>
                  <a:lnTo>
                    <a:pt x="114" y="53"/>
                  </a:lnTo>
                  <a:lnTo>
                    <a:pt x="114" y="56"/>
                  </a:lnTo>
                  <a:lnTo>
                    <a:pt x="111" y="56"/>
                  </a:lnTo>
                  <a:lnTo>
                    <a:pt x="114" y="56"/>
                  </a:lnTo>
                  <a:lnTo>
                    <a:pt x="111" y="56"/>
                  </a:lnTo>
                  <a:lnTo>
                    <a:pt x="114" y="56"/>
                  </a:lnTo>
                  <a:lnTo>
                    <a:pt x="114" y="59"/>
                  </a:lnTo>
                  <a:lnTo>
                    <a:pt x="111" y="59"/>
                  </a:lnTo>
                  <a:lnTo>
                    <a:pt x="111" y="62"/>
                  </a:lnTo>
                  <a:lnTo>
                    <a:pt x="111" y="65"/>
                  </a:lnTo>
                  <a:lnTo>
                    <a:pt x="111" y="67"/>
                  </a:lnTo>
                  <a:lnTo>
                    <a:pt x="111" y="65"/>
                  </a:lnTo>
                  <a:lnTo>
                    <a:pt x="111" y="67"/>
                  </a:lnTo>
                  <a:lnTo>
                    <a:pt x="114" y="67"/>
                  </a:lnTo>
                  <a:lnTo>
                    <a:pt x="111" y="67"/>
                  </a:lnTo>
                  <a:lnTo>
                    <a:pt x="111" y="70"/>
                  </a:lnTo>
                  <a:lnTo>
                    <a:pt x="114" y="70"/>
                  </a:lnTo>
                  <a:lnTo>
                    <a:pt x="114" y="73"/>
                  </a:lnTo>
                  <a:lnTo>
                    <a:pt x="114" y="70"/>
                  </a:lnTo>
                  <a:lnTo>
                    <a:pt x="114" y="73"/>
                  </a:lnTo>
                  <a:lnTo>
                    <a:pt x="111" y="73"/>
                  </a:lnTo>
                  <a:lnTo>
                    <a:pt x="114" y="73"/>
                  </a:lnTo>
                  <a:lnTo>
                    <a:pt x="111" y="73"/>
                  </a:lnTo>
                  <a:lnTo>
                    <a:pt x="114" y="73"/>
                  </a:lnTo>
                  <a:lnTo>
                    <a:pt x="114" y="76"/>
                  </a:lnTo>
                  <a:lnTo>
                    <a:pt x="111" y="76"/>
                  </a:lnTo>
                  <a:lnTo>
                    <a:pt x="114" y="76"/>
                  </a:lnTo>
                  <a:lnTo>
                    <a:pt x="111" y="76"/>
                  </a:lnTo>
                  <a:lnTo>
                    <a:pt x="111" y="79"/>
                  </a:lnTo>
                  <a:lnTo>
                    <a:pt x="108" y="79"/>
                  </a:lnTo>
                  <a:lnTo>
                    <a:pt x="111" y="79"/>
                  </a:lnTo>
                  <a:lnTo>
                    <a:pt x="108" y="79"/>
                  </a:lnTo>
                  <a:lnTo>
                    <a:pt x="108" y="82"/>
                  </a:lnTo>
                  <a:lnTo>
                    <a:pt x="105" y="82"/>
                  </a:lnTo>
                  <a:lnTo>
                    <a:pt x="108" y="82"/>
                  </a:lnTo>
                  <a:lnTo>
                    <a:pt x="108" y="85"/>
                  </a:lnTo>
                  <a:lnTo>
                    <a:pt x="105" y="82"/>
                  </a:lnTo>
                  <a:lnTo>
                    <a:pt x="105" y="85"/>
                  </a:lnTo>
                  <a:lnTo>
                    <a:pt x="108" y="85"/>
                  </a:lnTo>
                  <a:lnTo>
                    <a:pt x="105" y="85"/>
                  </a:lnTo>
                  <a:lnTo>
                    <a:pt x="105" y="88"/>
                  </a:lnTo>
                  <a:lnTo>
                    <a:pt x="103" y="88"/>
                  </a:lnTo>
                  <a:lnTo>
                    <a:pt x="103" y="85"/>
                  </a:lnTo>
                  <a:lnTo>
                    <a:pt x="103" y="88"/>
                  </a:lnTo>
                  <a:lnTo>
                    <a:pt x="100" y="88"/>
                  </a:lnTo>
                  <a:lnTo>
                    <a:pt x="97" y="88"/>
                  </a:lnTo>
                  <a:lnTo>
                    <a:pt x="97" y="91"/>
                  </a:lnTo>
                  <a:lnTo>
                    <a:pt x="94" y="91"/>
                  </a:lnTo>
                  <a:lnTo>
                    <a:pt x="94" y="94"/>
                  </a:lnTo>
                  <a:lnTo>
                    <a:pt x="91" y="94"/>
                  </a:lnTo>
                  <a:lnTo>
                    <a:pt x="88" y="94"/>
                  </a:lnTo>
                  <a:lnTo>
                    <a:pt x="88" y="91"/>
                  </a:lnTo>
                  <a:lnTo>
                    <a:pt x="88" y="94"/>
                  </a:lnTo>
                  <a:lnTo>
                    <a:pt x="85" y="94"/>
                  </a:lnTo>
                  <a:lnTo>
                    <a:pt x="85" y="97"/>
                  </a:lnTo>
                  <a:lnTo>
                    <a:pt x="85" y="100"/>
                  </a:lnTo>
                  <a:lnTo>
                    <a:pt x="82" y="100"/>
                  </a:lnTo>
                  <a:lnTo>
                    <a:pt x="79" y="100"/>
                  </a:lnTo>
                  <a:lnTo>
                    <a:pt x="79" y="103"/>
                  </a:lnTo>
                  <a:lnTo>
                    <a:pt x="79" y="100"/>
                  </a:lnTo>
                  <a:lnTo>
                    <a:pt x="76" y="100"/>
                  </a:lnTo>
                  <a:lnTo>
                    <a:pt x="76" y="97"/>
                  </a:lnTo>
                  <a:lnTo>
                    <a:pt x="76" y="100"/>
                  </a:lnTo>
                  <a:lnTo>
                    <a:pt x="73" y="100"/>
                  </a:lnTo>
                  <a:lnTo>
                    <a:pt x="73" y="103"/>
                  </a:lnTo>
                  <a:lnTo>
                    <a:pt x="70" y="103"/>
                  </a:lnTo>
                  <a:lnTo>
                    <a:pt x="70" y="100"/>
                  </a:lnTo>
                  <a:lnTo>
                    <a:pt x="67" y="100"/>
                  </a:lnTo>
                  <a:lnTo>
                    <a:pt x="67" y="103"/>
                  </a:lnTo>
                  <a:lnTo>
                    <a:pt x="64" y="103"/>
                  </a:lnTo>
                  <a:lnTo>
                    <a:pt x="64" y="106"/>
                  </a:lnTo>
                  <a:lnTo>
                    <a:pt x="64" y="103"/>
                  </a:lnTo>
                  <a:lnTo>
                    <a:pt x="61" y="103"/>
                  </a:lnTo>
                  <a:lnTo>
                    <a:pt x="64" y="103"/>
                  </a:lnTo>
                  <a:lnTo>
                    <a:pt x="64" y="106"/>
                  </a:lnTo>
                  <a:lnTo>
                    <a:pt x="61" y="106"/>
                  </a:lnTo>
                  <a:lnTo>
                    <a:pt x="59" y="106"/>
                  </a:lnTo>
                  <a:lnTo>
                    <a:pt x="59" y="103"/>
                  </a:lnTo>
                  <a:lnTo>
                    <a:pt x="56" y="103"/>
                  </a:lnTo>
                  <a:lnTo>
                    <a:pt x="56" y="106"/>
                  </a:lnTo>
                  <a:lnTo>
                    <a:pt x="56" y="109"/>
                  </a:lnTo>
                  <a:lnTo>
                    <a:pt x="53" y="109"/>
                  </a:lnTo>
                  <a:lnTo>
                    <a:pt x="53" y="111"/>
                  </a:lnTo>
                  <a:lnTo>
                    <a:pt x="53" y="114"/>
                  </a:lnTo>
                  <a:lnTo>
                    <a:pt x="50" y="114"/>
                  </a:lnTo>
                  <a:lnTo>
                    <a:pt x="47" y="114"/>
                  </a:lnTo>
                  <a:lnTo>
                    <a:pt x="47" y="117"/>
                  </a:lnTo>
                  <a:lnTo>
                    <a:pt x="47" y="114"/>
                  </a:lnTo>
                  <a:lnTo>
                    <a:pt x="44" y="114"/>
                  </a:lnTo>
                  <a:lnTo>
                    <a:pt x="44" y="117"/>
                  </a:lnTo>
                  <a:lnTo>
                    <a:pt x="47" y="117"/>
                  </a:lnTo>
                  <a:lnTo>
                    <a:pt x="47" y="120"/>
                  </a:lnTo>
                  <a:lnTo>
                    <a:pt x="44" y="120"/>
                  </a:lnTo>
                  <a:lnTo>
                    <a:pt x="44" y="117"/>
                  </a:lnTo>
                  <a:lnTo>
                    <a:pt x="41" y="117"/>
                  </a:lnTo>
                  <a:lnTo>
                    <a:pt x="41" y="120"/>
                  </a:lnTo>
                  <a:lnTo>
                    <a:pt x="38" y="120"/>
                  </a:lnTo>
                  <a:lnTo>
                    <a:pt x="38" y="117"/>
                  </a:lnTo>
                  <a:lnTo>
                    <a:pt x="38" y="120"/>
                  </a:lnTo>
                  <a:lnTo>
                    <a:pt x="35" y="120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32" y="120"/>
                  </a:lnTo>
                  <a:lnTo>
                    <a:pt x="32" y="123"/>
                  </a:lnTo>
                  <a:lnTo>
                    <a:pt x="29" y="123"/>
                  </a:lnTo>
                  <a:lnTo>
                    <a:pt x="29" y="126"/>
                  </a:lnTo>
                  <a:lnTo>
                    <a:pt x="26" y="129"/>
                  </a:lnTo>
                  <a:lnTo>
                    <a:pt x="23" y="129"/>
                  </a:lnTo>
                  <a:lnTo>
                    <a:pt x="20" y="129"/>
                  </a:lnTo>
                  <a:lnTo>
                    <a:pt x="20" y="132"/>
                  </a:lnTo>
                  <a:lnTo>
                    <a:pt x="17" y="132"/>
                  </a:lnTo>
                  <a:lnTo>
                    <a:pt x="17" y="129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5" y="129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2" y="123"/>
                  </a:lnTo>
                  <a:lnTo>
                    <a:pt x="9" y="123"/>
                  </a:lnTo>
                  <a:lnTo>
                    <a:pt x="9" y="120"/>
                  </a:lnTo>
                  <a:lnTo>
                    <a:pt x="9" y="117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0" y="91"/>
                  </a:lnTo>
                  <a:lnTo>
                    <a:pt x="0" y="8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244218" y="2288287"/>
              <a:ext cx="173626" cy="176528"/>
            </a:xfrm>
            <a:custGeom>
              <a:avLst/>
              <a:gdLst>
                <a:gd name="T0" fmla="*/ 2147483647 w 80"/>
                <a:gd name="T1" fmla="*/ 2147483647 h 100"/>
                <a:gd name="T2" fmla="*/ 2147483647 w 80"/>
                <a:gd name="T3" fmla="*/ 2147483647 h 100"/>
                <a:gd name="T4" fmla="*/ 2147483647 w 80"/>
                <a:gd name="T5" fmla="*/ 2147483647 h 100"/>
                <a:gd name="T6" fmla="*/ 2147483647 w 80"/>
                <a:gd name="T7" fmla="*/ 2147483647 h 100"/>
                <a:gd name="T8" fmla="*/ 2147483647 w 80"/>
                <a:gd name="T9" fmla="*/ 2147483647 h 100"/>
                <a:gd name="T10" fmla="*/ 2147483647 w 80"/>
                <a:gd name="T11" fmla="*/ 2147483647 h 100"/>
                <a:gd name="T12" fmla="*/ 2147483647 w 80"/>
                <a:gd name="T13" fmla="*/ 0 h 100"/>
                <a:gd name="T14" fmla="*/ 2147483647 w 80"/>
                <a:gd name="T15" fmla="*/ 2147483647 h 100"/>
                <a:gd name="T16" fmla="*/ 2147483647 w 80"/>
                <a:gd name="T17" fmla="*/ 2147483647 h 100"/>
                <a:gd name="T18" fmla="*/ 2147483647 w 80"/>
                <a:gd name="T19" fmla="*/ 2147483647 h 100"/>
                <a:gd name="T20" fmla="*/ 2147483647 w 80"/>
                <a:gd name="T21" fmla="*/ 2147483647 h 100"/>
                <a:gd name="T22" fmla="*/ 2147483647 w 80"/>
                <a:gd name="T23" fmla="*/ 2147483647 h 100"/>
                <a:gd name="T24" fmla="*/ 2147483647 w 80"/>
                <a:gd name="T25" fmla="*/ 2147483647 h 100"/>
                <a:gd name="T26" fmla="*/ 2147483647 w 80"/>
                <a:gd name="T27" fmla="*/ 2147483647 h 100"/>
                <a:gd name="T28" fmla="*/ 2147483647 w 80"/>
                <a:gd name="T29" fmla="*/ 2147483647 h 100"/>
                <a:gd name="T30" fmla="*/ 2147483647 w 80"/>
                <a:gd name="T31" fmla="*/ 2147483647 h 100"/>
                <a:gd name="T32" fmla="*/ 2147483647 w 80"/>
                <a:gd name="T33" fmla="*/ 2147483647 h 100"/>
                <a:gd name="T34" fmla="*/ 2147483647 w 80"/>
                <a:gd name="T35" fmla="*/ 2147483647 h 100"/>
                <a:gd name="T36" fmla="*/ 2147483647 w 80"/>
                <a:gd name="T37" fmla="*/ 2147483647 h 100"/>
                <a:gd name="T38" fmla="*/ 2147483647 w 80"/>
                <a:gd name="T39" fmla="*/ 2147483647 h 100"/>
                <a:gd name="T40" fmla="*/ 2147483647 w 80"/>
                <a:gd name="T41" fmla="*/ 2147483647 h 100"/>
                <a:gd name="T42" fmla="*/ 2147483647 w 80"/>
                <a:gd name="T43" fmla="*/ 2147483647 h 100"/>
                <a:gd name="T44" fmla="*/ 2147483647 w 80"/>
                <a:gd name="T45" fmla="*/ 2147483647 h 100"/>
                <a:gd name="T46" fmla="*/ 2147483647 w 80"/>
                <a:gd name="T47" fmla="*/ 2147483647 h 100"/>
                <a:gd name="T48" fmla="*/ 2147483647 w 80"/>
                <a:gd name="T49" fmla="*/ 2147483647 h 100"/>
                <a:gd name="T50" fmla="*/ 2147483647 w 80"/>
                <a:gd name="T51" fmla="*/ 2147483647 h 100"/>
                <a:gd name="T52" fmla="*/ 2147483647 w 80"/>
                <a:gd name="T53" fmla="*/ 2147483647 h 100"/>
                <a:gd name="T54" fmla="*/ 2147483647 w 80"/>
                <a:gd name="T55" fmla="*/ 2147483647 h 100"/>
                <a:gd name="T56" fmla="*/ 2147483647 w 80"/>
                <a:gd name="T57" fmla="*/ 2147483647 h 100"/>
                <a:gd name="T58" fmla="*/ 2147483647 w 80"/>
                <a:gd name="T59" fmla="*/ 2147483647 h 100"/>
                <a:gd name="T60" fmla="*/ 2147483647 w 80"/>
                <a:gd name="T61" fmla="*/ 2147483647 h 100"/>
                <a:gd name="T62" fmla="*/ 2147483647 w 80"/>
                <a:gd name="T63" fmla="*/ 2147483647 h 100"/>
                <a:gd name="T64" fmla="*/ 2147483647 w 80"/>
                <a:gd name="T65" fmla="*/ 2147483647 h 100"/>
                <a:gd name="T66" fmla="*/ 2147483647 w 80"/>
                <a:gd name="T67" fmla="*/ 2147483647 h 100"/>
                <a:gd name="T68" fmla="*/ 2147483647 w 80"/>
                <a:gd name="T69" fmla="*/ 2147483647 h 100"/>
                <a:gd name="T70" fmla="*/ 2147483647 w 80"/>
                <a:gd name="T71" fmla="*/ 2147483647 h 100"/>
                <a:gd name="T72" fmla="*/ 2147483647 w 80"/>
                <a:gd name="T73" fmla="*/ 2147483647 h 100"/>
                <a:gd name="T74" fmla="*/ 2147483647 w 80"/>
                <a:gd name="T75" fmla="*/ 2147483647 h 100"/>
                <a:gd name="T76" fmla="*/ 0 w 80"/>
                <a:gd name="T77" fmla="*/ 2147483647 h 100"/>
                <a:gd name="T78" fmla="*/ 2147483647 w 80"/>
                <a:gd name="T79" fmla="*/ 2147483647 h 100"/>
                <a:gd name="T80" fmla="*/ 2147483647 w 80"/>
                <a:gd name="T81" fmla="*/ 2147483647 h 100"/>
                <a:gd name="T82" fmla="*/ 2147483647 w 80"/>
                <a:gd name="T83" fmla="*/ 2147483647 h 100"/>
                <a:gd name="T84" fmla="*/ 2147483647 w 80"/>
                <a:gd name="T85" fmla="*/ 2147483647 h 100"/>
                <a:gd name="T86" fmla="*/ 2147483647 w 80"/>
                <a:gd name="T87" fmla="*/ 2147483647 h 100"/>
                <a:gd name="T88" fmla="*/ 2147483647 w 80"/>
                <a:gd name="T89" fmla="*/ 2147483647 h 100"/>
                <a:gd name="T90" fmla="*/ 2147483647 w 80"/>
                <a:gd name="T91" fmla="*/ 2147483647 h 100"/>
                <a:gd name="T92" fmla="*/ 0 w 80"/>
                <a:gd name="T93" fmla="*/ 2147483647 h 100"/>
                <a:gd name="T94" fmla="*/ 2147483647 w 80"/>
                <a:gd name="T95" fmla="*/ 2147483647 h 100"/>
                <a:gd name="T96" fmla="*/ 2147483647 w 80"/>
                <a:gd name="T97" fmla="*/ 2147483647 h 10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0"/>
                <a:gd name="T148" fmla="*/ 0 h 100"/>
                <a:gd name="T149" fmla="*/ 80 w 80"/>
                <a:gd name="T150" fmla="*/ 100 h 10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0" h="100">
                  <a:moveTo>
                    <a:pt x="3" y="9"/>
                  </a:moveTo>
                  <a:lnTo>
                    <a:pt x="6" y="9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5" y="12"/>
                  </a:lnTo>
                  <a:lnTo>
                    <a:pt x="15" y="15"/>
                  </a:lnTo>
                  <a:lnTo>
                    <a:pt x="18" y="15"/>
                  </a:lnTo>
                  <a:lnTo>
                    <a:pt x="21" y="15"/>
                  </a:lnTo>
                  <a:lnTo>
                    <a:pt x="21" y="12"/>
                  </a:lnTo>
                  <a:lnTo>
                    <a:pt x="24" y="9"/>
                  </a:lnTo>
                  <a:lnTo>
                    <a:pt x="21" y="9"/>
                  </a:lnTo>
                  <a:lnTo>
                    <a:pt x="24" y="9"/>
                  </a:lnTo>
                  <a:lnTo>
                    <a:pt x="24" y="6"/>
                  </a:lnTo>
                  <a:lnTo>
                    <a:pt x="24" y="3"/>
                  </a:lnTo>
                  <a:lnTo>
                    <a:pt x="27" y="3"/>
                  </a:lnTo>
                  <a:lnTo>
                    <a:pt x="30" y="3"/>
                  </a:lnTo>
                  <a:lnTo>
                    <a:pt x="33" y="3"/>
                  </a:lnTo>
                  <a:lnTo>
                    <a:pt x="36" y="3"/>
                  </a:lnTo>
                  <a:lnTo>
                    <a:pt x="39" y="3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2" y="3"/>
                  </a:lnTo>
                  <a:lnTo>
                    <a:pt x="42" y="6"/>
                  </a:lnTo>
                  <a:lnTo>
                    <a:pt x="42" y="9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50" y="9"/>
                  </a:lnTo>
                  <a:lnTo>
                    <a:pt x="53" y="9"/>
                  </a:lnTo>
                  <a:lnTo>
                    <a:pt x="56" y="9"/>
                  </a:lnTo>
                  <a:lnTo>
                    <a:pt x="56" y="12"/>
                  </a:lnTo>
                  <a:lnTo>
                    <a:pt x="59" y="12"/>
                  </a:lnTo>
                  <a:lnTo>
                    <a:pt x="62" y="12"/>
                  </a:lnTo>
                  <a:lnTo>
                    <a:pt x="62" y="9"/>
                  </a:lnTo>
                  <a:lnTo>
                    <a:pt x="65" y="9"/>
                  </a:lnTo>
                  <a:lnTo>
                    <a:pt x="68" y="9"/>
                  </a:lnTo>
                  <a:lnTo>
                    <a:pt x="71" y="9"/>
                  </a:lnTo>
                  <a:lnTo>
                    <a:pt x="74" y="9"/>
                  </a:lnTo>
                  <a:lnTo>
                    <a:pt x="77" y="9"/>
                  </a:lnTo>
                  <a:lnTo>
                    <a:pt x="80" y="9"/>
                  </a:lnTo>
                  <a:lnTo>
                    <a:pt x="80" y="12"/>
                  </a:lnTo>
                  <a:lnTo>
                    <a:pt x="80" y="15"/>
                  </a:lnTo>
                  <a:lnTo>
                    <a:pt x="77" y="15"/>
                  </a:lnTo>
                  <a:lnTo>
                    <a:pt x="77" y="18"/>
                  </a:lnTo>
                  <a:lnTo>
                    <a:pt x="77" y="21"/>
                  </a:lnTo>
                  <a:lnTo>
                    <a:pt x="77" y="23"/>
                  </a:lnTo>
                  <a:lnTo>
                    <a:pt x="77" y="26"/>
                  </a:lnTo>
                  <a:lnTo>
                    <a:pt x="77" y="29"/>
                  </a:lnTo>
                  <a:lnTo>
                    <a:pt x="77" y="32"/>
                  </a:lnTo>
                  <a:lnTo>
                    <a:pt x="74" y="32"/>
                  </a:lnTo>
                  <a:lnTo>
                    <a:pt x="74" y="35"/>
                  </a:lnTo>
                  <a:lnTo>
                    <a:pt x="74" y="38"/>
                  </a:lnTo>
                  <a:lnTo>
                    <a:pt x="71" y="38"/>
                  </a:lnTo>
                  <a:lnTo>
                    <a:pt x="68" y="41"/>
                  </a:lnTo>
                  <a:lnTo>
                    <a:pt x="68" y="44"/>
                  </a:lnTo>
                  <a:lnTo>
                    <a:pt x="65" y="47"/>
                  </a:lnTo>
                  <a:lnTo>
                    <a:pt x="65" y="50"/>
                  </a:lnTo>
                  <a:lnTo>
                    <a:pt x="65" y="53"/>
                  </a:lnTo>
                  <a:lnTo>
                    <a:pt x="65" y="56"/>
                  </a:lnTo>
                  <a:lnTo>
                    <a:pt x="62" y="56"/>
                  </a:lnTo>
                  <a:lnTo>
                    <a:pt x="62" y="59"/>
                  </a:lnTo>
                  <a:lnTo>
                    <a:pt x="62" y="62"/>
                  </a:lnTo>
                  <a:lnTo>
                    <a:pt x="62" y="64"/>
                  </a:lnTo>
                  <a:lnTo>
                    <a:pt x="59" y="64"/>
                  </a:lnTo>
                  <a:lnTo>
                    <a:pt x="56" y="67"/>
                  </a:lnTo>
                  <a:lnTo>
                    <a:pt x="53" y="67"/>
                  </a:lnTo>
                  <a:lnTo>
                    <a:pt x="53" y="70"/>
                  </a:lnTo>
                  <a:lnTo>
                    <a:pt x="53" y="73"/>
                  </a:lnTo>
                  <a:lnTo>
                    <a:pt x="53" y="76"/>
                  </a:lnTo>
                  <a:lnTo>
                    <a:pt x="56" y="76"/>
                  </a:lnTo>
                  <a:lnTo>
                    <a:pt x="56" y="79"/>
                  </a:lnTo>
                  <a:lnTo>
                    <a:pt x="53" y="79"/>
                  </a:lnTo>
                  <a:lnTo>
                    <a:pt x="53" y="82"/>
                  </a:lnTo>
                  <a:lnTo>
                    <a:pt x="56" y="85"/>
                  </a:lnTo>
                  <a:lnTo>
                    <a:pt x="56" y="88"/>
                  </a:lnTo>
                  <a:lnTo>
                    <a:pt x="53" y="88"/>
                  </a:lnTo>
                  <a:lnTo>
                    <a:pt x="53" y="91"/>
                  </a:lnTo>
                  <a:lnTo>
                    <a:pt x="53" y="94"/>
                  </a:lnTo>
                  <a:lnTo>
                    <a:pt x="50" y="94"/>
                  </a:lnTo>
                  <a:lnTo>
                    <a:pt x="50" y="97"/>
                  </a:lnTo>
                  <a:lnTo>
                    <a:pt x="47" y="94"/>
                  </a:lnTo>
                  <a:lnTo>
                    <a:pt x="47" y="97"/>
                  </a:lnTo>
                  <a:lnTo>
                    <a:pt x="44" y="97"/>
                  </a:lnTo>
                  <a:lnTo>
                    <a:pt x="42" y="97"/>
                  </a:lnTo>
                  <a:lnTo>
                    <a:pt x="42" y="94"/>
                  </a:lnTo>
                  <a:lnTo>
                    <a:pt x="39" y="94"/>
                  </a:lnTo>
                  <a:lnTo>
                    <a:pt x="36" y="94"/>
                  </a:lnTo>
                  <a:lnTo>
                    <a:pt x="33" y="94"/>
                  </a:lnTo>
                  <a:lnTo>
                    <a:pt x="33" y="97"/>
                  </a:lnTo>
                  <a:lnTo>
                    <a:pt x="30" y="97"/>
                  </a:lnTo>
                  <a:lnTo>
                    <a:pt x="30" y="100"/>
                  </a:lnTo>
                  <a:lnTo>
                    <a:pt x="27" y="100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1" y="97"/>
                  </a:lnTo>
                  <a:lnTo>
                    <a:pt x="21" y="94"/>
                  </a:lnTo>
                  <a:lnTo>
                    <a:pt x="21" y="91"/>
                  </a:lnTo>
                  <a:lnTo>
                    <a:pt x="21" y="88"/>
                  </a:lnTo>
                  <a:lnTo>
                    <a:pt x="18" y="88"/>
                  </a:lnTo>
                  <a:lnTo>
                    <a:pt x="18" y="91"/>
                  </a:lnTo>
                  <a:lnTo>
                    <a:pt x="18" y="94"/>
                  </a:lnTo>
                  <a:lnTo>
                    <a:pt x="15" y="94"/>
                  </a:lnTo>
                  <a:lnTo>
                    <a:pt x="15" y="91"/>
                  </a:lnTo>
                  <a:lnTo>
                    <a:pt x="15" y="88"/>
                  </a:lnTo>
                  <a:lnTo>
                    <a:pt x="15" y="85"/>
                  </a:lnTo>
                  <a:lnTo>
                    <a:pt x="12" y="85"/>
                  </a:lnTo>
                  <a:lnTo>
                    <a:pt x="12" y="82"/>
                  </a:lnTo>
                  <a:lnTo>
                    <a:pt x="12" y="79"/>
                  </a:lnTo>
                  <a:lnTo>
                    <a:pt x="9" y="79"/>
                  </a:lnTo>
                  <a:lnTo>
                    <a:pt x="9" y="76"/>
                  </a:lnTo>
                  <a:lnTo>
                    <a:pt x="9" y="73"/>
                  </a:lnTo>
                  <a:lnTo>
                    <a:pt x="9" y="70"/>
                  </a:lnTo>
                  <a:lnTo>
                    <a:pt x="9" y="67"/>
                  </a:lnTo>
                  <a:lnTo>
                    <a:pt x="9" y="64"/>
                  </a:lnTo>
                  <a:lnTo>
                    <a:pt x="6" y="64"/>
                  </a:lnTo>
                  <a:lnTo>
                    <a:pt x="3" y="64"/>
                  </a:lnTo>
                  <a:lnTo>
                    <a:pt x="3" y="62"/>
                  </a:lnTo>
                  <a:lnTo>
                    <a:pt x="0" y="62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6" y="56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9" y="50"/>
                  </a:lnTo>
                  <a:lnTo>
                    <a:pt x="12" y="50"/>
                  </a:lnTo>
                  <a:lnTo>
                    <a:pt x="12" y="47"/>
                  </a:lnTo>
                  <a:lnTo>
                    <a:pt x="15" y="47"/>
                  </a:lnTo>
                  <a:lnTo>
                    <a:pt x="15" y="44"/>
                  </a:lnTo>
                  <a:lnTo>
                    <a:pt x="12" y="44"/>
                  </a:lnTo>
                  <a:lnTo>
                    <a:pt x="12" y="41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5" y="35"/>
                  </a:lnTo>
                  <a:lnTo>
                    <a:pt x="12" y="35"/>
                  </a:lnTo>
                  <a:lnTo>
                    <a:pt x="12" y="32"/>
                  </a:lnTo>
                  <a:lnTo>
                    <a:pt x="9" y="32"/>
                  </a:lnTo>
                  <a:lnTo>
                    <a:pt x="6" y="29"/>
                  </a:lnTo>
                  <a:lnTo>
                    <a:pt x="3" y="29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3" y="18"/>
                  </a:lnTo>
                  <a:lnTo>
                    <a:pt x="3" y="15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882830" y="2417180"/>
              <a:ext cx="418606" cy="325970"/>
            </a:xfrm>
            <a:custGeom>
              <a:avLst/>
              <a:gdLst>
                <a:gd name="T0" fmla="*/ 2147483647 w 193"/>
                <a:gd name="T1" fmla="*/ 2147483647 h 185"/>
                <a:gd name="T2" fmla="*/ 2147483647 w 193"/>
                <a:gd name="T3" fmla="*/ 2147483647 h 185"/>
                <a:gd name="T4" fmla="*/ 2147483647 w 193"/>
                <a:gd name="T5" fmla="*/ 2147483647 h 185"/>
                <a:gd name="T6" fmla="*/ 2147483647 w 193"/>
                <a:gd name="T7" fmla="*/ 2147483647 h 185"/>
                <a:gd name="T8" fmla="*/ 2147483647 w 193"/>
                <a:gd name="T9" fmla="*/ 0 h 185"/>
                <a:gd name="T10" fmla="*/ 2147483647 w 193"/>
                <a:gd name="T11" fmla="*/ 0 h 185"/>
                <a:gd name="T12" fmla="*/ 2147483647 w 193"/>
                <a:gd name="T13" fmla="*/ 2147483647 h 185"/>
                <a:gd name="T14" fmla="*/ 2147483647 w 193"/>
                <a:gd name="T15" fmla="*/ 2147483647 h 185"/>
                <a:gd name="T16" fmla="*/ 2147483647 w 193"/>
                <a:gd name="T17" fmla="*/ 2147483647 h 185"/>
                <a:gd name="T18" fmla="*/ 2147483647 w 193"/>
                <a:gd name="T19" fmla="*/ 2147483647 h 185"/>
                <a:gd name="T20" fmla="*/ 2147483647 w 193"/>
                <a:gd name="T21" fmla="*/ 2147483647 h 185"/>
                <a:gd name="T22" fmla="*/ 2147483647 w 193"/>
                <a:gd name="T23" fmla="*/ 2147483647 h 185"/>
                <a:gd name="T24" fmla="*/ 2147483647 w 193"/>
                <a:gd name="T25" fmla="*/ 2147483647 h 185"/>
                <a:gd name="T26" fmla="*/ 2147483647 w 193"/>
                <a:gd name="T27" fmla="*/ 2147483647 h 185"/>
                <a:gd name="T28" fmla="*/ 2147483647 w 193"/>
                <a:gd name="T29" fmla="*/ 2147483647 h 185"/>
                <a:gd name="T30" fmla="*/ 2147483647 w 193"/>
                <a:gd name="T31" fmla="*/ 2147483647 h 185"/>
                <a:gd name="T32" fmla="*/ 2147483647 w 193"/>
                <a:gd name="T33" fmla="*/ 2147483647 h 185"/>
                <a:gd name="T34" fmla="*/ 2147483647 w 193"/>
                <a:gd name="T35" fmla="*/ 2147483647 h 185"/>
                <a:gd name="T36" fmla="*/ 2147483647 w 193"/>
                <a:gd name="T37" fmla="*/ 2147483647 h 185"/>
                <a:gd name="T38" fmla="*/ 2147483647 w 193"/>
                <a:gd name="T39" fmla="*/ 2147483647 h 185"/>
                <a:gd name="T40" fmla="*/ 2147483647 w 193"/>
                <a:gd name="T41" fmla="*/ 2147483647 h 185"/>
                <a:gd name="T42" fmla="*/ 2147483647 w 193"/>
                <a:gd name="T43" fmla="*/ 2147483647 h 185"/>
                <a:gd name="T44" fmla="*/ 2147483647 w 193"/>
                <a:gd name="T45" fmla="*/ 2147483647 h 185"/>
                <a:gd name="T46" fmla="*/ 2147483647 w 193"/>
                <a:gd name="T47" fmla="*/ 2147483647 h 185"/>
                <a:gd name="T48" fmla="*/ 2147483647 w 193"/>
                <a:gd name="T49" fmla="*/ 2147483647 h 185"/>
                <a:gd name="T50" fmla="*/ 2147483647 w 193"/>
                <a:gd name="T51" fmla="*/ 2147483647 h 185"/>
                <a:gd name="T52" fmla="*/ 2147483647 w 193"/>
                <a:gd name="T53" fmla="*/ 2147483647 h 185"/>
                <a:gd name="T54" fmla="*/ 2147483647 w 193"/>
                <a:gd name="T55" fmla="*/ 2147483647 h 185"/>
                <a:gd name="T56" fmla="*/ 2147483647 w 193"/>
                <a:gd name="T57" fmla="*/ 2147483647 h 185"/>
                <a:gd name="T58" fmla="*/ 2147483647 w 193"/>
                <a:gd name="T59" fmla="*/ 2147483647 h 185"/>
                <a:gd name="T60" fmla="*/ 2147483647 w 193"/>
                <a:gd name="T61" fmla="*/ 2147483647 h 185"/>
                <a:gd name="T62" fmla="*/ 2147483647 w 193"/>
                <a:gd name="T63" fmla="*/ 2147483647 h 185"/>
                <a:gd name="T64" fmla="*/ 2147483647 w 193"/>
                <a:gd name="T65" fmla="*/ 2147483647 h 185"/>
                <a:gd name="T66" fmla="*/ 2147483647 w 193"/>
                <a:gd name="T67" fmla="*/ 2147483647 h 185"/>
                <a:gd name="T68" fmla="*/ 2147483647 w 193"/>
                <a:gd name="T69" fmla="*/ 2147483647 h 185"/>
                <a:gd name="T70" fmla="*/ 2147483647 w 193"/>
                <a:gd name="T71" fmla="*/ 2147483647 h 185"/>
                <a:gd name="T72" fmla="*/ 2147483647 w 193"/>
                <a:gd name="T73" fmla="*/ 2147483647 h 185"/>
                <a:gd name="T74" fmla="*/ 2147483647 w 193"/>
                <a:gd name="T75" fmla="*/ 2147483647 h 185"/>
                <a:gd name="T76" fmla="*/ 2147483647 w 193"/>
                <a:gd name="T77" fmla="*/ 2147483647 h 185"/>
                <a:gd name="T78" fmla="*/ 2147483647 w 193"/>
                <a:gd name="T79" fmla="*/ 2147483647 h 185"/>
                <a:gd name="T80" fmla="*/ 2147483647 w 193"/>
                <a:gd name="T81" fmla="*/ 2147483647 h 185"/>
                <a:gd name="T82" fmla="*/ 2147483647 w 193"/>
                <a:gd name="T83" fmla="*/ 2147483647 h 185"/>
                <a:gd name="T84" fmla="*/ 2147483647 w 193"/>
                <a:gd name="T85" fmla="*/ 2147483647 h 185"/>
                <a:gd name="T86" fmla="*/ 2147483647 w 193"/>
                <a:gd name="T87" fmla="*/ 2147483647 h 185"/>
                <a:gd name="T88" fmla="*/ 2147483647 w 193"/>
                <a:gd name="T89" fmla="*/ 2147483647 h 185"/>
                <a:gd name="T90" fmla="*/ 2147483647 w 193"/>
                <a:gd name="T91" fmla="*/ 2147483647 h 185"/>
                <a:gd name="T92" fmla="*/ 2147483647 w 193"/>
                <a:gd name="T93" fmla="*/ 2147483647 h 185"/>
                <a:gd name="T94" fmla="*/ 0 w 193"/>
                <a:gd name="T95" fmla="*/ 2147483647 h 185"/>
                <a:gd name="T96" fmla="*/ 2147483647 w 193"/>
                <a:gd name="T97" fmla="*/ 2147483647 h 185"/>
                <a:gd name="T98" fmla="*/ 2147483647 w 193"/>
                <a:gd name="T99" fmla="*/ 2147483647 h 185"/>
                <a:gd name="T100" fmla="*/ 2147483647 w 193"/>
                <a:gd name="T101" fmla="*/ 2147483647 h 185"/>
                <a:gd name="T102" fmla="*/ 2147483647 w 193"/>
                <a:gd name="T103" fmla="*/ 2147483647 h 185"/>
                <a:gd name="T104" fmla="*/ 2147483647 w 193"/>
                <a:gd name="T105" fmla="*/ 2147483647 h 185"/>
                <a:gd name="T106" fmla="*/ 2147483647 w 193"/>
                <a:gd name="T107" fmla="*/ 2147483647 h 185"/>
                <a:gd name="T108" fmla="*/ 2147483647 w 193"/>
                <a:gd name="T109" fmla="*/ 2147483647 h 185"/>
                <a:gd name="T110" fmla="*/ 2147483647 w 193"/>
                <a:gd name="T111" fmla="*/ 2147483647 h 185"/>
                <a:gd name="T112" fmla="*/ 2147483647 w 193"/>
                <a:gd name="T113" fmla="*/ 2147483647 h 185"/>
                <a:gd name="T114" fmla="*/ 2147483647 w 193"/>
                <a:gd name="T115" fmla="*/ 2147483647 h 185"/>
                <a:gd name="T116" fmla="*/ 2147483647 w 193"/>
                <a:gd name="T117" fmla="*/ 2147483647 h 185"/>
                <a:gd name="T118" fmla="*/ 2147483647 w 193"/>
                <a:gd name="T119" fmla="*/ 2147483647 h 18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3"/>
                <a:gd name="T181" fmla="*/ 0 h 185"/>
                <a:gd name="T182" fmla="*/ 193 w 193"/>
                <a:gd name="T183" fmla="*/ 185 h 18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3" h="185">
                  <a:moveTo>
                    <a:pt x="41" y="38"/>
                  </a:moveTo>
                  <a:lnTo>
                    <a:pt x="41" y="35"/>
                  </a:lnTo>
                  <a:lnTo>
                    <a:pt x="44" y="35"/>
                  </a:lnTo>
                  <a:lnTo>
                    <a:pt x="44" y="33"/>
                  </a:lnTo>
                  <a:lnTo>
                    <a:pt x="44" y="30"/>
                  </a:lnTo>
                  <a:lnTo>
                    <a:pt x="47" y="30"/>
                  </a:lnTo>
                  <a:lnTo>
                    <a:pt x="47" y="27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4" y="21"/>
                  </a:lnTo>
                  <a:lnTo>
                    <a:pt x="44" y="18"/>
                  </a:lnTo>
                  <a:lnTo>
                    <a:pt x="44" y="15"/>
                  </a:lnTo>
                  <a:lnTo>
                    <a:pt x="44" y="12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3" y="6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70" y="0"/>
                  </a:lnTo>
                  <a:lnTo>
                    <a:pt x="73" y="0"/>
                  </a:lnTo>
                  <a:lnTo>
                    <a:pt x="76" y="0"/>
                  </a:lnTo>
                  <a:lnTo>
                    <a:pt x="79" y="0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88" y="3"/>
                  </a:lnTo>
                  <a:lnTo>
                    <a:pt x="88" y="0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4" y="6"/>
                  </a:lnTo>
                  <a:lnTo>
                    <a:pt x="97" y="6"/>
                  </a:lnTo>
                  <a:lnTo>
                    <a:pt x="100" y="6"/>
                  </a:lnTo>
                  <a:lnTo>
                    <a:pt x="103" y="6"/>
                  </a:lnTo>
                  <a:lnTo>
                    <a:pt x="103" y="9"/>
                  </a:lnTo>
                  <a:lnTo>
                    <a:pt x="105" y="9"/>
                  </a:lnTo>
                  <a:lnTo>
                    <a:pt x="108" y="9"/>
                  </a:lnTo>
                  <a:lnTo>
                    <a:pt x="108" y="12"/>
                  </a:lnTo>
                  <a:lnTo>
                    <a:pt x="111" y="12"/>
                  </a:lnTo>
                  <a:lnTo>
                    <a:pt x="114" y="12"/>
                  </a:lnTo>
                  <a:lnTo>
                    <a:pt x="117" y="12"/>
                  </a:lnTo>
                  <a:lnTo>
                    <a:pt x="120" y="15"/>
                  </a:lnTo>
                  <a:lnTo>
                    <a:pt x="123" y="15"/>
                  </a:lnTo>
                  <a:lnTo>
                    <a:pt x="126" y="15"/>
                  </a:lnTo>
                  <a:lnTo>
                    <a:pt x="129" y="15"/>
                  </a:lnTo>
                  <a:lnTo>
                    <a:pt x="129" y="18"/>
                  </a:lnTo>
                  <a:lnTo>
                    <a:pt x="129" y="15"/>
                  </a:lnTo>
                  <a:lnTo>
                    <a:pt x="132" y="15"/>
                  </a:lnTo>
                  <a:lnTo>
                    <a:pt x="135" y="15"/>
                  </a:lnTo>
                  <a:lnTo>
                    <a:pt x="138" y="15"/>
                  </a:lnTo>
                  <a:lnTo>
                    <a:pt x="141" y="15"/>
                  </a:lnTo>
                  <a:lnTo>
                    <a:pt x="141" y="18"/>
                  </a:lnTo>
                  <a:lnTo>
                    <a:pt x="144" y="18"/>
                  </a:lnTo>
                  <a:lnTo>
                    <a:pt x="147" y="18"/>
                  </a:lnTo>
                  <a:lnTo>
                    <a:pt x="147" y="15"/>
                  </a:lnTo>
                  <a:lnTo>
                    <a:pt x="149" y="15"/>
                  </a:lnTo>
                  <a:lnTo>
                    <a:pt x="152" y="18"/>
                  </a:lnTo>
                  <a:lnTo>
                    <a:pt x="152" y="21"/>
                  </a:lnTo>
                  <a:lnTo>
                    <a:pt x="155" y="21"/>
                  </a:lnTo>
                  <a:lnTo>
                    <a:pt x="155" y="24"/>
                  </a:lnTo>
                  <a:lnTo>
                    <a:pt x="158" y="24"/>
                  </a:lnTo>
                  <a:lnTo>
                    <a:pt x="161" y="24"/>
                  </a:lnTo>
                  <a:lnTo>
                    <a:pt x="161" y="21"/>
                  </a:lnTo>
                  <a:lnTo>
                    <a:pt x="164" y="21"/>
                  </a:lnTo>
                  <a:lnTo>
                    <a:pt x="164" y="18"/>
                  </a:lnTo>
                  <a:lnTo>
                    <a:pt x="164" y="15"/>
                  </a:lnTo>
                  <a:lnTo>
                    <a:pt x="167" y="15"/>
                  </a:lnTo>
                  <a:lnTo>
                    <a:pt x="170" y="15"/>
                  </a:lnTo>
                  <a:lnTo>
                    <a:pt x="170" y="12"/>
                  </a:lnTo>
                  <a:lnTo>
                    <a:pt x="173" y="12"/>
                  </a:lnTo>
                  <a:lnTo>
                    <a:pt x="176" y="12"/>
                  </a:lnTo>
                  <a:lnTo>
                    <a:pt x="176" y="15"/>
                  </a:lnTo>
                  <a:lnTo>
                    <a:pt x="176" y="18"/>
                  </a:lnTo>
                  <a:lnTo>
                    <a:pt x="176" y="21"/>
                  </a:lnTo>
                  <a:lnTo>
                    <a:pt x="179" y="21"/>
                  </a:lnTo>
                  <a:lnTo>
                    <a:pt x="179" y="24"/>
                  </a:lnTo>
                  <a:lnTo>
                    <a:pt x="179" y="27"/>
                  </a:lnTo>
                  <a:lnTo>
                    <a:pt x="182" y="27"/>
                  </a:lnTo>
                  <a:lnTo>
                    <a:pt x="182" y="30"/>
                  </a:lnTo>
                  <a:lnTo>
                    <a:pt x="182" y="33"/>
                  </a:lnTo>
                  <a:lnTo>
                    <a:pt x="185" y="35"/>
                  </a:lnTo>
                  <a:lnTo>
                    <a:pt x="185" y="38"/>
                  </a:lnTo>
                  <a:lnTo>
                    <a:pt x="185" y="41"/>
                  </a:lnTo>
                  <a:lnTo>
                    <a:pt x="185" y="44"/>
                  </a:lnTo>
                  <a:lnTo>
                    <a:pt x="185" y="47"/>
                  </a:lnTo>
                  <a:lnTo>
                    <a:pt x="188" y="47"/>
                  </a:lnTo>
                  <a:lnTo>
                    <a:pt x="188" y="50"/>
                  </a:lnTo>
                  <a:lnTo>
                    <a:pt x="188" y="53"/>
                  </a:lnTo>
                  <a:lnTo>
                    <a:pt x="191" y="53"/>
                  </a:lnTo>
                  <a:lnTo>
                    <a:pt x="191" y="56"/>
                  </a:lnTo>
                  <a:lnTo>
                    <a:pt x="193" y="56"/>
                  </a:lnTo>
                  <a:lnTo>
                    <a:pt x="191" y="56"/>
                  </a:lnTo>
                  <a:lnTo>
                    <a:pt x="191" y="59"/>
                  </a:lnTo>
                  <a:lnTo>
                    <a:pt x="188" y="59"/>
                  </a:lnTo>
                  <a:lnTo>
                    <a:pt x="185" y="59"/>
                  </a:lnTo>
                  <a:lnTo>
                    <a:pt x="185" y="62"/>
                  </a:lnTo>
                  <a:lnTo>
                    <a:pt x="188" y="62"/>
                  </a:lnTo>
                  <a:lnTo>
                    <a:pt x="188" y="65"/>
                  </a:lnTo>
                  <a:lnTo>
                    <a:pt x="191" y="65"/>
                  </a:lnTo>
                  <a:lnTo>
                    <a:pt x="191" y="68"/>
                  </a:lnTo>
                  <a:lnTo>
                    <a:pt x="188" y="68"/>
                  </a:lnTo>
                  <a:lnTo>
                    <a:pt x="188" y="71"/>
                  </a:lnTo>
                  <a:lnTo>
                    <a:pt x="188" y="68"/>
                  </a:lnTo>
                  <a:lnTo>
                    <a:pt x="185" y="68"/>
                  </a:lnTo>
                  <a:lnTo>
                    <a:pt x="182" y="68"/>
                  </a:lnTo>
                  <a:lnTo>
                    <a:pt x="182" y="65"/>
                  </a:lnTo>
                  <a:lnTo>
                    <a:pt x="179" y="65"/>
                  </a:lnTo>
                  <a:lnTo>
                    <a:pt x="179" y="68"/>
                  </a:lnTo>
                  <a:lnTo>
                    <a:pt x="179" y="71"/>
                  </a:lnTo>
                  <a:lnTo>
                    <a:pt x="179" y="74"/>
                  </a:lnTo>
                  <a:lnTo>
                    <a:pt x="176" y="74"/>
                  </a:lnTo>
                  <a:lnTo>
                    <a:pt x="173" y="74"/>
                  </a:lnTo>
                  <a:lnTo>
                    <a:pt x="173" y="77"/>
                  </a:lnTo>
                  <a:lnTo>
                    <a:pt x="173" y="79"/>
                  </a:lnTo>
                  <a:lnTo>
                    <a:pt x="170" y="79"/>
                  </a:lnTo>
                  <a:lnTo>
                    <a:pt x="167" y="79"/>
                  </a:lnTo>
                  <a:lnTo>
                    <a:pt x="167" y="82"/>
                  </a:lnTo>
                  <a:lnTo>
                    <a:pt x="164" y="82"/>
                  </a:lnTo>
                  <a:lnTo>
                    <a:pt x="164" y="85"/>
                  </a:lnTo>
                  <a:lnTo>
                    <a:pt x="161" y="85"/>
                  </a:lnTo>
                  <a:lnTo>
                    <a:pt x="158" y="85"/>
                  </a:lnTo>
                  <a:lnTo>
                    <a:pt x="158" y="88"/>
                  </a:lnTo>
                  <a:lnTo>
                    <a:pt x="158" y="91"/>
                  </a:lnTo>
                  <a:lnTo>
                    <a:pt x="158" y="94"/>
                  </a:lnTo>
                  <a:lnTo>
                    <a:pt x="155" y="94"/>
                  </a:lnTo>
                  <a:lnTo>
                    <a:pt x="152" y="94"/>
                  </a:lnTo>
                  <a:lnTo>
                    <a:pt x="152" y="97"/>
                  </a:lnTo>
                  <a:lnTo>
                    <a:pt x="152" y="100"/>
                  </a:lnTo>
                  <a:lnTo>
                    <a:pt x="152" y="103"/>
                  </a:lnTo>
                  <a:lnTo>
                    <a:pt x="149" y="103"/>
                  </a:lnTo>
                  <a:lnTo>
                    <a:pt x="147" y="103"/>
                  </a:lnTo>
                  <a:lnTo>
                    <a:pt x="144" y="103"/>
                  </a:lnTo>
                  <a:lnTo>
                    <a:pt x="144" y="106"/>
                  </a:lnTo>
                  <a:lnTo>
                    <a:pt x="141" y="106"/>
                  </a:lnTo>
                  <a:lnTo>
                    <a:pt x="141" y="109"/>
                  </a:lnTo>
                  <a:lnTo>
                    <a:pt x="141" y="112"/>
                  </a:lnTo>
                  <a:lnTo>
                    <a:pt x="138" y="112"/>
                  </a:lnTo>
                  <a:lnTo>
                    <a:pt x="138" y="115"/>
                  </a:lnTo>
                  <a:lnTo>
                    <a:pt x="135" y="115"/>
                  </a:lnTo>
                  <a:lnTo>
                    <a:pt x="135" y="118"/>
                  </a:lnTo>
                  <a:lnTo>
                    <a:pt x="135" y="121"/>
                  </a:lnTo>
                  <a:lnTo>
                    <a:pt x="132" y="121"/>
                  </a:lnTo>
                  <a:lnTo>
                    <a:pt x="129" y="121"/>
                  </a:lnTo>
                  <a:lnTo>
                    <a:pt x="129" y="123"/>
                  </a:lnTo>
                  <a:lnTo>
                    <a:pt x="126" y="123"/>
                  </a:lnTo>
                  <a:lnTo>
                    <a:pt x="126" y="126"/>
                  </a:lnTo>
                  <a:lnTo>
                    <a:pt x="123" y="126"/>
                  </a:lnTo>
                  <a:lnTo>
                    <a:pt x="123" y="129"/>
                  </a:lnTo>
                  <a:lnTo>
                    <a:pt x="120" y="129"/>
                  </a:lnTo>
                  <a:lnTo>
                    <a:pt x="120" y="132"/>
                  </a:lnTo>
                  <a:lnTo>
                    <a:pt x="117" y="132"/>
                  </a:lnTo>
                  <a:lnTo>
                    <a:pt x="117" y="135"/>
                  </a:lnTo>
                  <a:lnTo>
                    <a:pt x="114" y="135"/>
                  </a:lnTo>
                  <a:lnTo>
                    <a:pt x="111" y="135"/>
                  </a:lnTo>
                  <a:lnTo>
                    <a:pt x="108" y="135"/>
                  </a:lnTo>
                  <a:lnTo>
                    <a:pt x="108" y="138"/>
                  </a:lnTo>
                  <a:lnTo>
                    <a:pt x="105" y="138"/>
                  </a:lnTo>
                  <a:lnTo>
                    <a:pt x="105" y="141"/>
                  </a:lnTo>
                  <a:lnTo>
                    <a:pt x="105" y="144"/>
                  </a:lnTo>
                  <a:lnTo>
                    <a:pt x="105" y="147"/>
                  </a:lnTo>
                  <a:lnTo>
                    <a:pt x="103" y="147"/>
                  </a:lnTo>
                  <a:lnTo>
                    <a:pt x="103" y="150"/>
                  </a:lnTo>
                  <a:lnTo>
                    <a:pt x="100" y="150"/>
                  </a:lnTo>
                  <a:lnTo>
                    <a:pt x="100" y="153"/>
                  </a:lnTo>
                  <a:lnTo>
                    <a:pt x="97" y="153"/>
                  </a:lnTo>
                  <a:lnTo>
                    <a:pt x="97" y="156"/>
                  </a:lnTo>
                  <a:lnTo>
                    <a:pt x="94" y="156"/>
                  </a:lnTo>
                  <a:lnTo>
                    <a:pt x="91" y="156"/>
                  </a:lnTo>
                  <a:lnTo>
                    <a:pt x="91" y="159"/>
                  </a:lnTo>
                  <a:lnTo>
                    <a:pt x="91" y="162"/>
                  </a:lnTo>
                  <a:lnTo>
                    <a:pt x="91" y="164"/>
                  </a:lnTo>
                  <a:lnTo>
                    <a:pt x="88" y="164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82" y="170"/>
                  </a:lnTo>
                  <a:lnTo>
                    <a:pt x="79" y="170"/>
                  </a:lnTo>
                  <a:lnTo>
                    <a:pt x="79" y="173"/>
                  </a:lnTo>
                  <a:lnTo>
                    <a:pt x="79" y="176"/>
                  </a:lnTo>
                  <a:lnTo>
                    <a:pt x="82" y="179"/>
                  </a:lnTo>
                  <a:lnTo>
                    <a:pt x="82" y="182"/>
                  </a:lnTo>
                  <a:lnTo>
                    <a:pt x="82" y="185"/>
                  </a:lnTo>
                  <a:lnTo>
                    <a:pt x="82" y="182"/>
                  </a:lnTo>
                  <a:lnTo>
                    <a:pt x="79" y="182"/>
                  </a:lnTo>
                  <a:lnTo>
                    <a:pt x="79" y="179"/>
                  </a:lnTo>
                  <a:lnTo>
                    <a:pt x="76" y="179"/>
                  </a:lnTo>
                  <a:lnTo>
                    <a:pt x="76" y="176"/>
                  </a:lnTo>
                  <a:lnTo>
                    <a:pt x="73" y="176"/>
                  </a:lnTo>
                  <a:lnTo>
                    <a:pt x="73" y="173"/>
                  </a:lnTo>
                  <a:lnTo>
                    <a:pt x="70" y="173"/>
                  </a:lnTo>
                  <a:lnTo>
                    <a:pt x="70" y="170"/>
                  </a:lnTo>
                  <a:lnTo>
                    <a:pt x="70" y="167"/>
                  </a:lnTo>
                  <a:lnTo>
                    <a:pt x="70" y="164"/>
                  </a:lnTo>
                  <a:lnTo>
                    <a:pt x="67" y="164"/>
                  </a:lnTo>
                  <a:lnTo>
                    <a:pt x="67" y="162"/>
                  </a:lnTo>
                  <a:lnTo>
                    <a:pt x="64" y="162"/>
                  </a:lnTo>
                  <a:lnTo>
                    <a:pt x="64" y="159"/>
                  </a:lnTo>
                  <a:lnTo>
                    <a:pt x="64" y="156"/>
                  </a:lnTo>
                  <a:lnTo>
                    <a:pt x="61" y="156"/>
                  </a:lnTo>
                  <a:lnTo>
                    <a:pt x="59" y="156"/>
                  </a:lnTo>
                  <a:lnTo>
                    <a:pt x="56" y="156"/>
                  </a:lnTo>
                  <a:lnTo>
                    <a:pt x="56" y="153"/>
                  </a:lnTo>
                  <a:lnTo>
                    <a:pt x="53" y="153"/>
                  </a:lnTo>
                  <a:lnTo>
                    <a:pt x="50" y="153"/>
                  </a:lnTo>
                  <a:lnTo>
                    <a:pt x="50" y="150"/>
                  </a:lnTo>
                  <a:lnTo>
                    <a:pt x="47" y="150"/>
                  </a:lnTo>
                  <a:lnTo>
                    <a:pt x="47" y="153"/>
                  </a:lnTo>
                  <a:lnTo>
                    <a:pt x="47" y="150"/>
                  </a:lnTo>
                  <a:lnTo>
                    <a:pt x="44" y="150"/>
                  </a:lnTo>
                  <a:lnTo>
                    <a:pt x="44" y="153"/>
                  </a:lnTo>
                  <a:lnTo>
                    <a:pt x="41" y="153"/>
                  </a:lnTo>
                  <a:lnTo>
                    <a:pt x="38" y="153"/>
                  </a:lnTo>
                  <a:lnTo>
                    <a:pt x="35" y="153"/>
                  </a:lnTo>
                  <a:lnTo>
                    <a:pt x="32" y="153"/>
                  </a:lnTo>
                  <a:lnTo>
                    <a:pt x="29" y="153"/>
                  </a:lnTo>
                  <a:lnTo>
                    <a:pt x="26" y="153"/>
                  </a:lnTo>
                  <a:lnTo>
                    <a:pt x="26" y="156"/>
                  </a:lnTo>
                  <a:lnTo>
                    <a:pt x="23" y="156"/>
                  </a:lnTo>
                  <a:lnTo>
                    <a:pt x="23" y="159"/>
                  </a:lnTo>
                  <a:lnTo>
                    <a:pt x="20" y="159"/>
                  </a:lnTo>
                  <a:lnTo>
                    <a:pt x="17" y="159"/>
                  </a:lnTo>
                  <a:lnTo>
                    <a:pt x="15" y="159"/>
                  </a:lnTo>
                  <a:lnTo>
                    <a:pt x="12" y="159"/>
                  </a:lnTo>
                  <a:lnTo>
                    <a:pt x="12" y="156"/>
                  </a:lnTo>
                  <a:lnTo>
                    <a:pt x="9" y="156"/>
                  </a:lnTo>
                  <a:lnTo>
                    <a:pt x="9" y="159"/>
                  </a:lnTo>
                  <a:lnTo>
                    <a:pt x="6" y="159"/>
                  </a:lnTo>
                  <a:lnTo>
                    <a:pt x="6" y="156"/>
                  </a:lnTo>
                  <a:lnTo>
                    <a:pt x="3" y="159"/>
                  </a:lnTo>
                  <a:lnTo>
                    <a:pt x="3" y="162"/>
                  </a:lnTo>
                  <a:lnTo>
                    <a:pt x="0" y="162"/>
                  </a:lnTo>
                  <a:lnTo>
                    <a:pt x="0" y="159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3" y="147"/>
                  </a:lnTo>
                  <a:lnTo>
                    <a:pt x="3" y="144"/>
                  </a:lnTo>
                  <a:lnTo>
                    <a:pt x="3" y="141"/>
                  </a:lnTo>
                  <a:lnTo>
                    <a:pt x="6" y="141"/>
                  </a:lnTo>
                  <a:lnTo>
                    <a:pt x="3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3" y="123"/>
                  </a:lnTo>
                  <a:lnTo>
                    <a:pt x="3" y="121"/>
                  </a:lnTo>
                  <a:lnTo>
                    <a:pt x="3" y="118"/>
                  </a:lnTo>
                  <a:lnTo>
                    <a:pt x="6" y="118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6" y="115"/>
                  </a:lnTo>
                  <a:lnTo>
                    <a:pt x="6" y="112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9" y="106"/>
                  </a:lnTo>
                  <a:lnTo>
                    <a:pt x="9" y="103"/>
                  </a:lnTo>
                  <a:lnTo>
                    <a:pt x="9" y="100"/>
                  </a:lnTo>
                  <a:lnTo>
                    <a:pt x="12" y="100"/>
                  </a:lnTo>
                  <a:lnTo>
                    <a:pt x="15" y="100"/>
                  </a:lnTo>
                  <a:lnTo>
                    <a:pt x="15" y="97"/>
                  </a:lnTo>
                  <a:lnTo>
                    <a:pt x="17" y="97"/>
                  </a:lnTo>
                  <a:lnTo>
                    <a:pt x="17" y="94"/>
                  </a:lnTo>
                  <a:lnTo>
                    <a:pt x="20" y="94"/>
                  </a:lnTo>
                  <a:lnTo>
                    <a:pt x="23" y="94"/>
                  </a:lnTo>
                  <a:lnTo>
                    <a:pt x="23" y="91"/>
                  </a:lnTo>
                  <a:lnTo>
                    <a:pt x="23" y="88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29" y="77"/>
                  </a:lnTo>
                  <a:lnTo>
                    <a:pt x="29" y="74"/>
                  </a:lnTo>
                  <a:lnTo>
                    <a:pt x="29" y="71"/>
                  </a:lnTo>
                  <a:lnTo>
                    <a:pt x="32" y="71"/>
                  </a:lnTo>
                  <a:lnTo>
                    <a:pt x="29" y="71"/>
                  </a:lnTo>
                  <a:lnTo>
                    <a:pt x="29" y="68"/>
                  </a:lnTo>
                  <a:lnTo>
                    <a:pt x="29" y="65"/>
                  </a:lnTo>
                  <a:lnTo>
                    <a:pt x="32" y="65"/>
                  </a:lnTo>
                  <a:lnTo>
                    <a:pt x="32" y="62"/>
                  </a:lnTo>
                  <a:lnTo>
                    <a:pt x="32" y="59"/>
                  </a:lnTo>
                  <a:lnTo>
                    <a:pt x="32" y="56"/>
                  </a:lnTo>
                  <a:lnTo>
                    <a:pt x="32" y="53"/>
                  </a:lnTo>
                  <a:lnTo>
                    <a:pt x="32" y="50"/>
                  </a:lnTo>
                  <a:lnTo>
                    <a:pt x="32" y="47"/>
                  </a:lnTo>
                  <a:lnTo>
                    <a:pt x="32" y="44"/>
                  </a:lnTo>
                  <a:lnTo>
                    <a:pt x="35" y="44"/>
                  </a:lnTo>
                  <a:lnTo>
                    <a:pt x="38" y="44"/>
                  </a:lnTo>
                  <a:lnTo>
                    <a:pt x="41" y="44"/>
                  </a:lnTo>
                  <a:lnTo>
                    <a:pt x="41" y="41"/>
                  </a:lnTo>
                  <a:lnTo>
                    <a:pt x="41" y="38"/>
                  </a:lnTo>
                  <a:lnTo>
                    <a:pt x="44" y="38"/>
                  </a:lnTo>
                  <a:lnTo>
                    <a:pt x="41" y="3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-104225" y="2443333"/>
              <a:ext cx="426931" cy="388549"/>
            </a:xfrm>
            <a:custGeom>
              <a:avLst/>
              <a:gdLst>
                <a:gd name="T0" fmla="*/ 2147483647 w 197"/>
                <a:gd name="T1" fmla="*/ 2147483647 h 220"/>
                <a:gd name="T2" fmla="*/ 2147483647 w 197"/>
                <a:gd name="T3" fmla="*/ 2147483647 h 220"/>
                <a:gd name="T4" fmla="*/ 2147483647 w 197"/>
                <a:gd name="T5" fmla="*/ 2147483647 h 220"/>
                <a:gd name="T6" fmla="*/ 2147483647 w 197"/>
                <a:gd name="T7" fmla="*/ 2147483647 h 220"/>
                <a:gd name="T8" fmla="*/ 2147483647 w 197"/>
                <a:gd name="T9" fmla="*/ 2147483647 h 220"/>
                <a:gd name="T10" fmla="*/ 2147483647 w 197"/>
                <a:gd name="T11" fmla="*/ 2147483647 h 220"/>
                <a:gd name="T12" fmla="*/ 2147483647 w 197"/>
                <a:gd name="T13" fmla="*/ 2147483647 h 220"/>
                <a:gd name="T14" fmla="*/ 2147483647 w 197"/>
                <a:gd name="T15" fmla="*/ 2147483647 h 220"/>
                <a:gd name="T16" fmla="*/ 2147483647 w 197"/>
                <a:gd name="T17" fmla="*/ 2147483647 h 220"/>
                <a:gd name="T18" fmla="*/ 2147483647 w 197"/>
                <a:gd name="T19" fmla="*/ 2147483647 h 220"/>
                <a:gd name="T20" fmla="*/ 2147483647 w 197"/>
                <a:gd name="T21" fmla="*/ 2147483647 h 220"/>
                <a:gd name="T22" fmla="*/ 2147483647 w 197"/>
                <a:gd name="T23" fmla="*/ 2147483647 h 220"/>
                <a:gd name="T24" fmla="*/ 2147483647 w 197"/>
                <a:gd name="T25" fmla="*/ 2147483647 h 220"/>
                <a:gd name="T26" fmla="*/ 2147483647 w 197"/>
                <a:gd name="T27" fmla="*/ 2147483647 h 220"/>
                <a:gd name="T28" fmla="*/ 2147483647 w 197"/>
                <a:gd name="T29" fmla="*/ 2147483647 h 220"/>
                <a:gd name="T30" fmla="*/ 2147483647 w 197"/>
                <a:gd name="T31" fmla="*/ 2147483647 h 220"/>
                <a:gd name="T32" fmla="*/ 2147483647 w 197"/>
                <a:gd name="T33" fmla="*/ 2147483647 h 220"/>
                <a:gd name="T34" fmla="*/ 2147483647 w 197"/>
                <a:gd name="T35" fmla="*/ 2147483647 h 220"/>
                <a:gd name="T36" fmla="*/ 2147483647 w 197"/>
                <a:gd name="T37" fmla="*/ 2147483647 h 220"/>
                <a:gd name="T38" fmla="*/ 2147483647 w 197"/>
                <a:gd name="T39" fmla="*/ 2147483647 h 220"/>
                <a:gd name="T40" fmla="*/ 2147483647 w 197"/>
                <a:gd name="T41" fmla="*/ 2147483647 h 220"/>
                <a:gd name="T42" fmla="*/ 2147483647 w 197"/>
                <a:gd name="T43" fmla="*/ 2147483647 h 220"/>
                <a:gd name="T44" fmla="*/ 2147483647 w 197"/>
                <a:gd name="T45" fmla="*/ 2147483647 h 220"/>
                <a:gd name="T46" fmla="*/ 2147483647 w 197"/>
                <a:gd name="T47" fmla="*/ 2147483647 h 220"/>
                <a:gd name="T48" fmla="*/ 2147483647 w 197"/>
                <a:gd name="T49" fmla="*/ 2147483647 h 220"/>
                <a:gd name="T50" fmla="*/ 2147483647 w 197"/>
                <a:gd name="T51" fmla="*/ 2147483647 h 220"/>
                <a:gd name="T52" fmla="*/ 2147483647 w 197"/>
                <a:gd name="T53" fmla="*/ 2147483647 h 220"/>
                <a:gd name="T54" fmla="*/ 2147483647 w 197"/>
                <a:gd name="T55" fmla="*/ 2147483647 h 220"/>
                <a:gd name="T56" fmla="*/ 2147483647 w 197"/>
                <a:gd name="T57" fmla="*/ 2147483647 h 220"/>
                <a:gd name="T58" fmla="*/ 2147483647 w 197"/>
                <a:gd name="T59" fmla="*/ 2147483647 h 220"/>
                <a:gd name="T60" fmla="*/ 2147483647 w 197"/>
                <a:gd name="T61" fmla="*/ 2147483647 h 220"/>
                <a:gd name="T62" fmla="*/ 2147483647 w 197"/>
                <a:gd name="T63" fmla="*/ 2147483647 h 220"/>
                <a:gd name="T64" fmla="*/ 2147483647 w 197"/>
                <a:gd name="T65" fmla="*/ 2147483647 h 220"/>
                <a:gd name="T66" fmla="*/ 2147483647 w 197"/>
                <a:gd name="T67" fmla="*/ 2147483647 h 220"/>
                <a:gd name="T68" fmla="*/ 2147483647 w 197"/>
                <a:gd name="T69" fmla="*/ 2147483647 h 220"/>
                <a:gd name="T70" fmla="*/ 2147483647 w 197"/>
                <a:gd name="T71" fmla="*/ 2147483647 h 220"/>
                <a:gd name="T72" fmla="*/ 2147483647 w 197"/>
                <a:gd name="T73" fmla="*/ 2147483647 h 220"/>
                <a:gd name="T74" fmla="*/ 2147483647 w 197"/>
                <a:gd name="T75" fmla="*/ 2147483647 h 220"/>
                <a:gd name="T76" fmla="*/ 2147483647 w 197"/>
                <a:gd name="T77" fmla="*/ 2147483647 h 220"/>
                <a:gd name="T78" fmla="*/ 2147483647 w 197"/>
                <a:gd name="T79" fmla="*/ 2147483647 h 220"/>
                <a:gd name="T80" fmla="*/ 2147483647 w 197"/>
                <a:gd name="T81" fmla="*/ 2147483647 h 220"/>
                <a:gd name="T82" fmla="*/ 2147483647 w 197"/>
                <a:gd name="T83" fmla="*/ 2147483647 h 220"/>
                <a:gd name="T84" fmla="*/ 2147483647 w 197"/>
                <a:gd name="T85" fmla="*/ 2147483647 h 220"/>
                <a:gd name="T86" fmla="*/ 2147483647 w 197"/>
                <a:gd name="T87" fmla="*/ 2147483647 h 220"/>
                <a:gd name="T88" fmla="*/ 2147483647 w 197"/>
                <a:gd name="T89" fmla="*/ 2147483647 h 220"/>
                <a:gd name="T90" fmla="*/ 2147483647 w 197"/>
                <a:gd name="T91" fmla="*/ 2147483647 h 220"/>
                <a:gd name="T92" fmla="*/ 2147483647 w 197"/>
                <a:gd name="T93" fmla="*/ 2147483647 h 220"/>
                <a:gd name="T94" fmla="*/ 2147483647 w 197"/>
                <a:gd name="T95" fmla="*/ 2147483647 h 220"/>
                <a:gd name="T96" fmla="*/ 2147483647 w 197"/>
                <a:gd name="T97" fmla="*/ 2147483647 h 220"/>
                <a:gd name="T98" fmla="*/ 2147483647 w 197"/>
                <a:gd name="T99" fmla="*/ 2147483647 h 220"/>
                <a:gd name="T100" fmla="*/ 2147483647 w 197"/>
                <a:gd name="T101" fmla="*/ 2147483647 h 220"/>
                <a:gd name="T102" fmla="*/ 2147483647 w 197"/>
                <a:gd name="T103" fmla="*/ 2147483647 h 220"/>
                <a:gd name="T104" fmla="*/ 2147483647 w 197"/>
                <a:gd name="T105" fmla="*/ 2147483647 h 220"/>
                <a:gd name="T106" fmla="*/ 2147483647 w 197"/>
                <a:gd name="T107" fmla="*/ 2147483647 h 220"/>
                <a:gd name="T108" fmla="*/ 2147483647 w 197"/>
                <a:gd name="T109" fmla="*/ 2147483647 h 220"/>
                <a:gd name="T110" fmla="*/ 2147483647 w 197"/>
                <a:gd name="T111" fmla="*/ 2147483647 h 220"/>
                <a:gd name="T112" fmla="*/ 2147483647 w 197"/>
                <a:gd name="T113" fmla="*/ 2147483647 h 220"/>
                <a:gd name="T114" fmla="*/ 2147483647 w 197"/>
                <a:gd name="T115" fmla="*/ 2147483647 h 22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97"/>
                <a:gd name="T175" fmla="*/ 0 h 220"/>
                <a:gd name="T176" fmla="*/ 197 w 197"/>
                <a:gd name="T177" fmla="*/ 220 h 22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97" h="220">
                  <a:moveTo>
                    <a:pt x="27" y="3"/>
                  </a:moveTo>
                  <a:lnTo>
                    <a:pt x="29" y="3"/>
                  </a:lnTo>
                  <a:lnTo>
                    <a:pt x="35" y="3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3" y="0"/>
                  </a:lnTo>
                  <a:lnTo>
                    <a:pt x="53" y="3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9"/>
                  </a:lnTo>
                  <a:lnTo>
                    <a:pt x="56" y="12"/>
                  </a:lnTo>
                  <a:lnTo>
                    <a:pt x="56" y="15"/>
                  </a:lnTo>
                  <a:lnTo>
                    <a:pt x="59" y="15"/>
                  </a:lnTo>
                  <a:lnTo>
                    <a:pt x="62" y="15"/>
                  </a:lnTo>
                  <a:lnTo>
                    <a:pt x="65" y="15"/>
                  </a:lnTo>
                  <a:lnTo>
                    <a:pt x="65" y="18"/>
                  </a:lnTo>
                  <a:lnTo>
                    <a:pt x="62" y="18"/>
                  </a:lnTo>
                  <a:lnTo>
                    <a:pt x="65" y="18"/>
                  </a:lnTo>
                  <a:lnTo>
                    <a:pt x="68" y="18"/>
                  </a:lnTo>
                  <a:lnTo>
                    <a:pt x="71" y="18"/>
                  </a:lnTo>
                  <a:lnTo>
                    <a:pt x="71" y="20"/>
                  </a:lnTo>
                  <a:lnTo>
                    <a:pt x="73" y="20"/>
                  </a:lnTo>
                  <a:lnTo>
                    <a:pt x="73" y="23"/>
                  </a:lnTo>
                  <a:lnTo>
                    <a:pt x="73" y="20"/>
                  </a:lnTo>
                  <a:lnTo>
                    <a:pt x="76" y="20"/>
                  </a:lnTo>
                  <a:lnTo>
                    <a:pt x="79" y="20"/>
                  </a:lnTo>
                  <a:lnTo>
                    <a:pt x="82" y="20"/>
                  </a:lnTo>
                  <a:lnTo>
                    <a:pt x="79" y="20"/>
                  </a:lnTo>
                  <a:lnTo>
                    <a:pt x="82" y="20"/>
                  </a:lnTo>
                  <a:lnTo>
                    <a:pt x="82" y="23"/>
                  </a:lnTo>
                  <a:lnTo>
                    <a:pt x="79" y="23"/>
                  </a:lnTo>
                  <a:lnTo>
                    <a:pt x="82" y="23"/>
                  </a:lnTo>
                  <a:lnTo>
                    <a:pt x="82" y="26"/>
                  </a:lnTo>
                  <a:lnTo>
                    <a:pt x="82" y="29"/>
                  </a:lnTo>
                  <a:lnTo>
                    <a:pt x="85" y="29"/>
                  </a:lnTo>
                  <a:lnTo>
                    <a:pt x="85" y="32"/>
                  </a:lnTo>
                  <a:lnTo>
                    <a:pt x="88" y="32"/>
                  </a:lnTo>
                  <a:lnTo>
                    <a:pt x="91" y="32"/>
                  </a:lnTo>
                  <a:lnTo>
                    <a:pt x="91" y="29"/>
                  </a:lnTo>
                  <a:lnTo>
                    <a:pt x="94" y="29"/>
                  </a:lnTo>
                  <a:lnTo>
                    <a:pt x="97" y="29"/>
                  </a:lnTo>
                  <a:lnTo>
                    <a:pt x="100" y="29"/>
                  </a:lnTo>
                  <a:lnTo>
                    <a:pt x="103" y="32"/>
                  </a:lnTo>
                  <a:lnTo>
                    <a:pt x="106" y="32"/>
                  </a:lnTo>
                  <a:lnTo>
                    <a:pt x="109" y="32"/>
                  </a:lnTo>
                  <a:lnTo>
                    <a:pt x="112" y="32"/>
                  </a:lnTo>
                  <a:lnTo>
                    <a:pt x="115" y="32"/>
                  </a:lnTo>
                  <a:lnTo>
                    <a:pt x="117" y="29"/>
                  </a:lnTo>
                  <a:lnTo>
                    <a:pt x="120" y="26"/>
                  </a:lnTo>
                  <a:lnTo>
                    <a:pt x="123" y="26"/>
                  </a:lnTo>
                  <a:lnTo>
                    <a:pt x="126" y="26"/>
                  </a:lnTo>
                  <a:lnTo>
                    <a:pt x="129" y="26"/>
                  </a:lnTo>
                  <a:lnTo>
                    <a:pt x="135" y="26"/>
                  </a:lnTo>
                  <a:lnTo>
                    <a:pt x="138" y="29"/>
                  </a:lnTo>
                  <a:lnTo>
                    <a:pt x="141" y="29"/>
                  </a:lnTo>
                  <a:lnTo>
                    <a:pt x="144" y="29"/>
                  </a:lnTo>
                  <a:lnTo>
                    <a:pt x="144" y="32"/>
                  </a:lnTo>
                  <a:lnTo>
                    <a:pt x="144" y="35"/>
                  </a:lnTo>
                  <a:lnTo>
                    <a:pt x="147" y="35"/>
                  </a:lnTo>
                  <a:lnTo>
                    <a:pt x="147" y="38"/>
                  </a:lnTo>
                  <a:lnTo>
                    <a:pt x="144" y="38"/>
                  </a:lnTo>
                  <a:lnTo>
                    <a:pt x="144" y="41"/>
                  </a:lnTo>
                  <a:lnTo>
                    <a:pt x="147" y="41"/>
                  </a:lnTo>
                  <a:lnTo>
                    <a:pt x="147" y="44"/>
                  </a:lnTo>
                  <a:lnTo>
                    <a:pt x="147" y="47"/>
                  </a:lnTo>
                  <a:lnTo>
                    <a:pt x="150" y="50"/>
                  </a:lnTo>
                  <a:lnTo>
                    <a:pt x="153" y="50"/>
                  </a:lnTo>
                  <a:lnTo>
                    <a:pt x="153" y="53"/>
                  </a:lnTo>
                  <a:lnTo>
                    <a:pt x="153" y="56"/>
                  </a:lnTo>
                  <a:lnTo>
                    <a:pt x="150" y="56"/>
                  </a:lnTo>
                  <a:lnTo>
                    <a:pt x="150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59" y="59"/>
                  </a:lnTo>
                  <a:lnTo>
                    <a:pt x="161" y="62"/>
                  </a:lnTo>
                  <a:lnTo>
                    <a:pt x="164" y="62"/>
                  </a:lnTo>
                  <a:lnTo>
                    <a:pt x="167" y="64"/>
                  </a:lnTo>
                  <a:lnTo>
                    <a:pt x="170" y="67"/>
                  </a:lnTo>
                  <a:lnTo>
                    <a:pt x="173" y="70"/>
                  </a:lnTo>
                  <a:lnTo>
                    <a:pt x="176" y="73"/>
                  </a:lnTo>
                  <a:lnTo>
                    <a:pt x="176" y="76"/>
                  </a:lnTo>
                  <a:lnTo>
                    <a:pt x="176" y="79"/>
                  </a:lnTo>
                  <a:lnTo>
                    <a:pt x="179" y="79"/>
                  </a:lnTo>
                  <a:lnTo>
                    <a:pt x="182" y="82"/>
                  </a:lnTo>
                  <a:lnTo>
                    <a:pt x="182" y="85"/>
                  </a:lnTo>
                  <a:lnTo>
                    <a:pt x="182" y="88"/>
                  </a:lnTo>
                  <a:lnTo>
                    <a:pt x="185" y="91"/>
                  </a:lnTo>
                  <a:lnTo>
                    <a:pt x="185" y="94"/>
                  </a:lnTo>
                  <a:lnTo>
                    <a:pt x="188" y="97"/>
                  </a:lnTo>
                  <a:lnTo>
                    <a:pt x="188" y="100"/>
                  </a:lnTo>
                  <a:lnTo>
                    <a:pt x="188" y="103"/>
                  </a:lnTo>
                  <a:lnTo>
                    <a:pt x="191" y="106"/>
                  </a:lnTo>
                  <a:lnTo>
                    <a:pt x="191" y="108"/>
                  </a:lnTo>
                  <a:lnTo>
                    <a:pt x="191" y="111"/>
                  </a:lnTo>
                  <a:lnTo>
                    <a:pt x="194" y="114"/>
                  </a:lnTo>
                  <a:lnTo>
                    <a:pt x="194" y="117"/>
                  </a:lnTo>
                  <a:lnTo>
                    <a:pt x="194" y="120"/>
                  </a:lnTo>
                  <a:lnTo>
                    <a:pt x="197" y="123"/>
                  </a:lnTo>
                  <a:lnTo>
                    <a:pt x="194" y="126"/>
                  </a:lnTo>
                  <a:lnTo>
                    <a:pt x="194" y="129"/>
                  </a:lnTo>
                  <a:lnTo>
                    <a:pt x="194" y="132"/>
                  </a:lnTo>
                  <a:lnTo>
                    <a:pt x="191" y="135"/>
                  </a:lnTo>
                  <a:lnTo>
                    <a:pt x="191" y="138"/>
                  </a:lnTo>
                  <a:lnTo>
                    <a:pt x="191" y="141"/>
                  </a:lnTo>
                  <a:lnTo>
                    <a:pt x="188" y="144"/>
                  </a:lnTo>
                  <a:lnTo>
                    <a:pt x="188" y="147"/>
                  </a:lnTo>
                  <a:lnTo>
                    <a:pt x="188" y="149"/>
                  </a:lnTo>
                  <a:lnTo>
                    <a:pt x="185" y="155"/>
                  </a:lnTo>
                  <a:lnTo>
                    <a:pt x="185" y="158"/>
                  </a:lnTo>
                  <a:lnTo>
                    <a:pt x="182" y="161"/>
                  </a:lnTo>
                  <a:lnTo>
                    <a:pt x="182" y="164"/>
                  </a:lnTo>
                  <a:lnTo>
                    <a:pt x="179" y="167"/>
                  </a:lnTo>
                  <a:lnTo>
                    <a:pt x="179" y="170"/>
                  </a:lnTo>
                  <a:lnTo>
                    <a:pt x="179" y="173"/>
                  </a:lnTo>
                  <a:lnTo>
                    <a:pt x="179" y="176"/>
                  </a:lnTo>
                  <a:lnTo>
                    <a:pt x="179" y="179"/>
                  </a:lnTo>
                  <a:lnTo>
                    <a:pt x="179" y="182"/>
                  </a:lnTo>
                  <a:lnTo>
                    <a:pt x="179" y="188"/>
                  </a:lnTo>
                  <a:lnTo>
                    <a:pt x="179" y="191"/>
                  </a:lnTo>
                  <a:lnTo>
                    <a:pt x="179" y="193"/>
                  </a:lnTo>
                  <a:lnTo>
                    <a:pt x="179" y="199"/>
                  </a:lnTo>
                  <a:lnTo>
                    <a:pt x="179" y="202"/>
                  </a:lnTo>
                  <a:lnTo>
                    <a:pt x="179" y="205"/>
                  </a:lnTo>
                  <a:lnTo>
                    <a:pt x="179" y="208"/>
                  </a:lnTo>
                  <a:lnTo>
                    <a:pt x="179" y="214"/>
                  </a:lnTo>
                  <a:lnTo>
                    <a:pt x="176" y="214"/>
                  </a:lnTo>
                  <a:lnTo>
                    <a:pt x="173" y="214"/>
                  </a:lnTo>
                  <a:lnTo>
                    <a:pt x="170" y="214"/>
                  </a:lnTo>
                  <a:lnTo>
                    <a:pt x="170" y="217"/>
                  </a:lnTo>
                  <a:lnTo>
                    <a:pt x="167" y="217"/>
                  </a:lnTo>
                  <a:lnTo>
                    <a:pt x="164" y="217"/>
                  </a:lnTo>
                  <a:lnTo>
                    <a:pt x="167" y="220"/>
                  </a:lnTo>
                  <a:lnTo>
                    <a:pt x="164" y="220"/>
                  </a:lnTo>
                  <a:lnTo>
                    <a:pt x="164" y="217"/>
                  </a:lnTo>
                  <a:lnTo>
                    <a:pt x="161" y="217"/>
                  </a:lnTo>
                  <a:lnTo>
                    <a:pt x="161" y="220"/>
                  </a:lnTo>
                  <a:lnTo>
                    <a:pt x="161" y="217"/>
                  </a:lnTo>
                  <a:lnTo>
                    <a:pt x="159" y="217"/>
                  </a:lnTo>
                  <a:lnTo>
                    <a:pt x="156" y="217"/>
                  </a:lnTo>
                  <a:lnTo>
                    <a:pt x="153" y="220"/>
                  </a:lnTo>
                  <a:lnTo>
                    <a:pt x="147" y="220"/>
                  </a:lnTo>
                  <a:lnTo>
                    <a:pt x="144" y="220"/>
                  </a:lnTo>
                  <a:lnTo>
                    <a:pt x="144" y="217"/>
                  </a:lnTo>
                  <a:lnTo>
                    <a:pt x="141" y="217"/>
                  </a:lnTo>
                  <a:lnTo>
                    <a:pt x="138" y="217"/>
                  </a:lnTo>
                  <a:lnTo>
                    <a:pt x="138" y="214"/>
                  </a:lnTo>
                  <a:lnTo>
                    <a:pt x="135" y="214"/>
                  </a:lnTo>
                  <a:lnTo>
                    <a:pt x="135" y="211"/>
                  </a:lnTo>
                  <a:lnTo>
                    <a:pt x="132" y="211"/>
                  </a:lnTo>
                  <a:lnTo>
                    <a:pt x="132" y="208"/>
                  </a:lnTo>
                  <a:lnTo>
                    <a:pt x="132" y="205"/>
                  </a:lnTo>
                  <a:lnTo>
                    <a:pt x="132" y="202"/>
                  </a:lnTo>
                  <a:lnTo>
                    <a:pt x="129" y="202"/>
                  </a:lnTo>
                  <a:lnTo>
                    <a:pt x="126" y="202"/>
                  </a:lnTo>
                  <a:lnTo>
                    <a:pt x="126" y="199"/>
                  </a:lnTo>
                  <a:lnTo>
                    <a:pt x="123" y="199"/>
                  </a:lnTo>
                  <a:lnTo>
                    <a:pt x="123" y="196"/>
                  </a:lnTo>
                  <a:lnTo>
                    <a:pt x="120" y="196"/>
                  </a:lnTo>
                  <a:lnTo>
                    <a:pt x="120" y="193"/>
                  </a:lnTo>
                  <a:lnTo>
                    <a:pt x="120" y="191"/>
                  </a:lnTo>
                  <a:lnTo>
                    <a:pt x="120" y="188"/>
                  </a:lnTo>
                  <a:lnTo>
                    <a:pt x="120" y="185"/>
                  </a:lnTo>
                  <a:lnTo>
                    <a:pt x="120" y="182"/>
                  </a:lnTo>
                  <a:lnTo>
                    <a:pt x="120" y="176"/>
                  </a:lnTo>
                  <a:lnTo>
                    <a:pt x="120" y="173"/>
                  </a:lnTo>
                  <a:lnTo>
                    <a:pt x="120" y="170"/>
                  </a:lnTo>
                  <a:lnTo>
                    <a:pt x="120" y="167"/>
                  </a:lnTo>
                  <a:lnTo>
                    <a:pt x="120" y="164"/>
                  </a:lnTo>
                  <a:lnTo>
                    <a:pt x="120" y="161"/>
                  </a:lnTo>
                  <a:lnTo>
                    <a:pt x="120" y="158"/>
                  </a:lnTo>
                  <a:lnTo>
                    <a:pt x="117" y="158"/>
                  </a:lnTo>
                  <a:lnTo>
                    <a:pt x="117" y="155"/>
                  </a:lnTo>
                  <a:lnTo>
                    <a:pt x="115" y="155"/>
                  </a:lnTo>
                  <a:lnTo>
                    <a:pt x="115" y="152"/>
                  </a:lnTo>
                  <a:lnTo>
                    <a:pt x="112" y="152"/>
                  </a:lnTo>
                  <a:lnTo>
                    <a:pt x="112" y="149"/>
                  </a:lnTo>
                  <a:lnTo>
                    <a:pt x="112" y="147"/>
                  </a:lnTo>
                  <a:lnTo>
                    <a:pt x="109" y="147"/>
                  </a:lnTo>
                  <a:lnTo>
                    <a:pt x="106" y="144"/>
                  </a:lnTo>
                  <a:lnTo>
                    <a:pt x="103" y="144"/>
                  </a:lnTo>
                  <a:lnTo>
                    <a:pt x="103" y="141"/>
                  </a:lnTo>
                  <a:lnTo>
                    <a:pt x="100" y="141"/>
                  </a:lnTo>
                  <a:lnTo>
                    <a:pt x="100" y="138"/>
                  </a:lnTo>
                  <a:lnTo>
                    <a:pt x="97" y="138"/>
                  </a:lnTo>
                  <a:lnTo>
                    <a:pt x="97" y="135"/>
                  </a:lnTo>
                  <a:lnTo>
                    <a:pt x="100" y="135"/>
                  </a:lnTo>
                  <a:lnTo>
                    <a:pt x="97" y="135"/>
                  </a:lnTo>
                  <a:lnTo>
                    <a:pt x="97" y="132"/>
                  </a:lnTo>
                  <a:lnTo>
                    <a:pt x="97" y="129"/>
                  </a:lnTo>
                  <a:lnTo>
                    <a:pt x="94" y="129"/>
                  </a:lnTo>
                  <a:lnTo>
                    <a:pt x="94" y="126"/>
                  </a:lnTo>
                  <a:lnTo>
                    <a:pt x="91" y="126"/>
                  </a:lnTo>
                  <a:lnTo>
                    <a:pt x="91" y="123"/>
                  </a:lnTo>
                  <a:lnTo>
                    <a:pt x="88" y="123"/>
                  </a:lnTo>
                  <a:lnTo>
                    <a:pt x="85" y="123"/>
                  </a:lnTo>
                  <a:lnTo>
                    <a:pt x="85" y="120"/>
                  </a:lnTo>
                  <a:lnTo>
                    <a:pt x="82" y="120"/>
                  </a:lnTo>
                  <a:lnTo>
                    <a:pt x="82" y="117"/>
                  </a:lnTo>
                  <a:lnTo>
                    <a:pt x="79" y="117"/>
                  </a:lnTo>
                  <a:lnTo>
                    <a:pt x="79" y="114"/>
                  </a:lnTo>
                  <a:lnTo>
                    <a:pt x="76" y="114"/>
                  </a:lnTo>
                  <a:lnTo>
                    <a:pt x="76" y="111"/>
                  </a:lnTo>
                  <a:lnTo>
                    <a:pt x="73" y="111"/>
                  </a:lnTo>
                  <a:lnTo>
                    <a:pt x="73" y="108"/>
                  </a:lnTo>
                  <a:lnTo>
                    <a:pt x="71" y="108"/>
                  </a:lnTo>
                  <a:lnTo>
                    <a:pt x="71" y="106"/>
                  </a:lnTo>
                  <a:lnTo>
                    <a:pt x="68" y="106"/>
                  </a:lnTo>
                  <a:lnTo>
                    <a:pt x="68" y="103"/>
                  </a:lnTo>
                  <a:lnTo>
                    <a:pt x="65" y="103"/>
                  </a:lnTo>
                  <a:lnTo>
                    <a:pt x="65" y="100"/>
                  </a:lnTo>
                  <a:lnTo>
                    <a:pt x="62" y="100"/>
                  </a:lnTo>
                  <a:lnTo>
                    <a:pt x="59" y="100"/>
                  </a:lnTo>
                  <a:lnTo>
                    <a:pt x="56" y="100"/>
                  </a:lnTo>
                  <a:lnTo>
                    <a:pt x="53" y="100"/>
                  </a:lnTo>
                  <a:lnTo>
                    <a:pt x="50" y="100"/>
                  </a:lnTo>
                  <a:lnTo>
                    <a:pt x="50" y="97"/>
                  </a:lnTo>
                  <a:lnTo>
                    <a:pt x="47" y="97"/>
                  </a:lnTo>
                  <a:lnTo>
                    <a:pt x="44" y="97"/>
                  </a:lnTo>
                  <a:lnTo>
                    <a:pt x="44" y="100"/>
                  </a:lnTo>
                  <a:lnTo>
                    <a:pt x="44" y="97"/>
                  </a:lnTo>
                  <a:lnTo>
                    <a:pt x="41" y="97"/>
                  </a:lnTo>
                  <a:lnTo>
                    <a:pt x="41" y="100"/>
                  </a:lnTo>
                  <a:lnTo>
                    <a:pt x="41" y="97"/>
                  </a:lnTo>
                  <a:lnTo>
                    <a:pt x="38" y="97"/>
                  </a:lnTo>
                  <a:lnTo>
                    <a:pt x="38" y="100"/>
                  </a:lnTo>
                  <a:lnTo>
                    <a:pt x="35" y="100"/>
                  </a:lnTo>
                  <a:lnTo>
                    <a:pt x="35" y="97"/>
                  </a:lnTo>
                  <a:lnTo>
                    <a:pt x="35" y="100"/>
                  </a:lnTo>
                  <a:lnTo>
                    <a:pt x="32" y="100"/>
                  </a:lnTo>
                  <a:lnTo>
                    <a:pt x="32" y="97"/>
                  </a:lnTo>
                  <a:lnTo>
                    <a:pt x="32" y="94"/>
                  </a:lnTo>
                  <a:lnTo>
                    <a:pt x="32" y="91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2" y="88"/>
                  </a:lnTo>
                  <a:lnTo>
                    <a:pt x="32" y="85"/>
                  </a:lnTo>
                  <a:lnTo>
                    <a:pt x="35" y="85"/>
                  </a:lnTo>
                  <a:lnTo>
                    <a:pt x="32" y="85"/>
                  </a:lnTo>
                  <a:lnTo>
                    <a:pt x="35" y="82"/>
                  </a:lnTo>
                  <a:lnTo>
                    <a:pt x="35" y="79"/>
                  </a:lnTo>
                  <a:lnTo>
                    <a:pt x="32" y="79"/>
                  </a:lnTo>
                  <a:lnTo>
                    <a:pt x="32" y="76"/>
                  </a:lnTo>
                  <a:lnTo>
                    <a:pt x="32" y="73"/>
                  </a:lnTo>
                  <a:lnTo>
                    <a:pt x="35" y="73"/>
                  </a:lnTo>
                  <a:lnTo>
                    <a:pt x="35" y="70"/>
                  </a:lnTo>
                  <a:lnTo>
                    <a:pt x="35" y="67"/>
                  </a:lnTo>
                  <a:lnTo>
                    <a:pt x="35" y="64"/>
                  </a:lnTo>
                  <a:lnTo>
                    <a:pt x="32" y="64"/>
                  </a:lnTo>
                  <a:lnTo>
                    <a:pt x="35" y="64"/>
                  </a:lnTo>
                  <a:lnTo>
                    <a:pt x="35" y="62"/>
                  </a:lnTo>
                  <a:lnTo>
                    <a:pt x="32" y="62"/>
                  </a:lnTo>
                  <a:lnTo>
                    <a:pt x="32" y="59"/>
                  </a:lnTo>
                  <a:lnTo>
                    <a:pt x="29" y="59"/>
                  </a:lnTo>
                  <a:lnTo>
                    <a:pt x="29" y="56"/>
                  </a:lnTo>
                  <a:lnTo>
                    <a:pt x="27" y="56"/>
                  </a:lnTo>
                  <a:lnTo>
                    <a:pt x="27" y="53"/>
                  </a:lnTo>
                  <a:lnTo>
                    <a:pt x="24" y="53"/>
                  </a:lnTo>
                  <a:lnTo>
                    <a:pt x="24" y="50"/>
                  </a:lnTo>
                  <a:lnTo>
                    <a:pt x="24" y="47"/>
                  </a:lnTo>
                  <a:lnTo>
                    <a:pt x="21" y="44"/>
                  </a:lnTo>
                  <a:lnTo>
                    <a:pt x="21" y="41"/>
                  </a:lnTo>
                  <a:lnTo>
                    <a:pt x="18" y="41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2" y="38"/>
                  </a:lnTo>
                  <a:lnTo>
                    <a:pt x="9" y="38"/>
                  </a:lnTo>
                  <a:lnTo>
                    <a:pt x="9" y="35"/>
                  </a:lnTo>
                  <a:lnTo>
                    <a:pt x="6" y="35"/>
                  </a:lnTo>
                  <a:lnTo>
                    <a:pt x="3" y="35"/>
                  </a:lnTo>
                  <a:lnTo>
                    <a:pt x="0" y="35"/>
                  </a:lnTo>
                  <a:lnTo>
                    <a:pt x="3" y="32"/>
                  </a:lnTo>
                  <a:lnTo>
                    <a:pt x="6" y="32"/>
                  </a:lnTo>
                  <a:lnTo>
                    <a:pt x="9" y="29"/>
                  </a:lnTo>
                  <a:lnTo>
                    <a:pt x="9" y="26"/>
                  </a:lnTo>
                  <a:lnTo>
                    <a:pt x="12" y="26"/>
                  </a:lnTo>
                  <a:lnTo>
                    <a:pt x="12" y="23"/>
                  </a:lnTo>
                  <a:lnTo>
                    <a:pt x="15" y="23"/>
                  </a:lnTo>
                  <a:lnTo>
                    <a:pt x="18" y="23"/>
                  </a:lnTo>
                  <a:lnTo>
                    <a:pt x="18" y="20"/>
                  </a:lnTo>
                  <a:lnTo>
                    <a:pt x="18" y="18"/>
                  </a:lnTo>
                  <a:lnTo>
                    <a:pt x="18" y="15"/>
                  </a:lnTo>
                  <a:lnTo>
                    <a:pt x="21" y="15"/>
                  </a:lnTo>
                  <a:lnTo>
                    <a:pt x="24" y="15"/>
                  </a:lnTo>
                  <a:lnTo>
                    <a:pt x="24" y="12"/>
                  </a:lnTo>
                  <a:lnTo>
                    <a:pt x="24" y="9"/>
                  </a:lnTo>
                  <a:lnTo>
                    <a:pt x="27" y="9"/>
                  </a:lnTo>
                  <a:lnTo>
                    <a:pt x="27" y="6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551037" y="2469485"/>
              <a:ext cx="426931" cy="589361"/>
            </a:xfrm>
            <a:custGeom>
              <a:avLst/>
              <a:gdLst>
                <a:gd name="T0" fmla="*/ 2147483647 w 197"/>
                <a:gd name="T1" fmla="*/ 2147483647 h 334"/>
                <a:gd name="T2" fmla="*/ 2147483647 w 197"/>
                <a:gd name="T3" fmla="*/ 2147483647 h 334"/>
                <a:gd name="T4" fmla="*/ 2147483647 w 197"/>
                <a:gd name="T5" fmla="*/ 2147483647 h 334"/>
                <a:gd name="T6" fmla="*/ 2147483647 w 197"/>
                <a:gd name="T7" fmla="*/ 2147483647 h 334"/>
                <a:gd name="T8" fmla="*/ 2147483647 w 197"/>
                <a:gd name="T9" fmla="*/ 2147483647 h 334"/>
                <a:gd name="T10" fmla="*/ 2147483647 w 197"/>
                <a:gd name="T11" fmla="*/ 2147483647 h 334"/>
                <a:gd name="T12" fmla="*/ 2147483647 w 197"/>
                <a:gd name="T13" fmla="*/ 2147483647 h 334"/>
                <a:gd name="T14" fmla="*/ 2147483647 w 197"/>
                <a:gd name="T15" fmla="*/ 2147483647 h 334"/>
                <a:gd name="T16" fmla="*/ 2147483647 w 197"/>
                <a:gd name="T17" fmla="*/ 2147483647 h 334"/>
                <a:gd name="T18" fmla="*/ 2147483647 w 197"/>
                <a:gd name="T19" fmla="*/ 2147483647 h 334"/>
                <a:gd name="T20" fmla="*/ 2147483647 w 197"/>
                <a:gd name="T21" fmla="*/ 2147483647 h 334"/>
                <a:gd name="T22" fmla="*/ 2147483647 w 197"/>
                <a:gd name="T23" fmla="*/ 2147483647 h 334"/>
                <a:gd name="T24" fmla="*/ 2147483647 w 197"/>
                <a:gd name="T25" fmla="*/ 2147483647 h 334"/>
                <a:gd name="T26" fmla="*/ 2147483647 w 197"/>
                <a:gd name="T27" fmla="*/ 2147483647 h 334"/>
                <a:gd name="T28" fmla="*/ 2147483647 w 197"/>
                <a:gd name="T29" fmla="*/ 2147483647 h 334"/>
                <a:gd name="T30" fmla="*/ 2147483647 w 197"/>
                <a:gd name="T31" fmla="*/ 2147483647 h 334"/>
                <a:gd name="T32" fmla="*/ 2147483647 w 197"/>
                <a:gd name="T33" fmla="*/ 2147483647 h 334"/>
                <a:gd name="T34" fmla="*/ 2147483647 w 197"/>
                <a:gd name="T35" fmla="*/ 2147483647 h 334"/>
                <a:gd name="T36" fmla="*/ 2147483647 w 197"/>
                <a:gd name="T37" fmla="*/ 2147483647 h 334"/>
                <a:gd name="T38" fmla="*/ 2147483647 w 197"/>
                <a:gd name="T39" fmla="*/ 2147483647 h 334"/>
                <a:gd name="T40" fmla="*/ 2147483647 w 197"/>
                <a:gd name="T41" fmla="*/ 2147483647 h 334"/>
                <a:gd name="T42" fmla="*/ 2147483647 w 197"/>
                <a:gd name="T43" fmla="*/ 2147483647 h 334"/>
                <a:gd name="T44" fmla="*/ 2147483647 w 197"/>
                <a:gd name="T45" fmla="*/ 2147483647 h 334"/>
                <a:gd name="T46" fmla="*/ 2147483647 w 197"/>
                <a:gd name="T47" fmla="*/ 2147483647 h 334"/>
                <a:gd name="T48" fmla="*/ 2147483647 w 197"/>
                <a:gd name="T49" fmla="*/ 2147483647 h 334"/>
                <a:gd name="T50" fmla="*/ 2147483647 w 197"/>
                <a:gd name="T51" fmla="*/ 2147483647 h 334"/>
                <a:gd name="T52" fmla="*/ 2147483647 w 197"/>
                <a:gd name="T53" fmla="*/ 2147483647 h 334"/>
                <a:gd name="T54" fmla="*/ 2147483647 w 197"/>
                <a:gd name="T55" fmla="*/ 2147483647 h 334"/>
                <a:gd name="T56" fmla="*/ 2147483647 w 197"/>
                <a:gd name="T57" fmla="*/ 2147483647 h 334"/>
                <a:gd name="T58" fmla="*/ 2147483647 w 197"/>
                <a:gd name="T59" fmla="*/ 2147483647 h 334"/>
                <a:gd name="T60" fmla="*/ 2147483647 w 197"/>
                <a:gd name="T61" fmla="*/ 2147483647 h 334"/>
                <a:gd name="T62" fmla="*/ 2147483647 w 197"/>
                <a:gd name="T63" fmla="*/ 2147483647 h 334"/>
                <a:gd name="T64" fmla="*/ 2147483647 w 197"/>
                <a:gd name="T65" fmla="*/ 2147483647 h 334"/>
                <a:gd name="T66" fmla="*/ 2147483647 w 197"/>
                <a:gd name="T67" fmla="*/ 2147483647 h 334"/>
                <a:gd name="T68" fmla="*/ 2147483647 w 197"/>
                <a:gd name="T69" fmla="*/ 2147483647 h 334"/>
                <a:gd name="T70" fmla="*/ 2147483647 w 197"/>
                <a:gd name="T71" fmla="*/ 2147483647 h 334"/>
                <a:gd name="T72" fmla="*/ 2147483647 w 197"/>
                <a:gd name="T73" fmla="*/ 2147483647 h 334"/>
                <a:gd name="T74" fmla="*/ 2147483647 w 197"/>
                <a:gd name="T75" fmla="*/ 2147483647 h 334"/>
                <a:gd name="T76" fmla="*/ 2147483647 w 197"/>
                <a:gd name="T77" fmla="*/ 2147483647 h 334"/>
                <a:gd name="T78" fmla="*/ 2147483647 w 197"/>
                <a:gd name="T79" fmla="*/ 2147483647 h 334"/>
                <a:gd name="T80" fmla="*/ 2147483647 w 197"/>
                <a:gd name="T81" fmla="*/ 2147483647 h 334"/>
                <a:gd name="T82" fmla="*/ 2147483647 w 197"/>
                <a:gd name="T83" fmla="*/ 2147483647 h 334"/>
                <a:gd name="T84" fmla="*/ 2147483647 w 197"/>
                <a:gd name="T85" fmla="*/ 2147483647 h 334"/>
                <a:gd name="T86" fmla="*/ 2147483647 w 197"/>
                <a:gd name="T87" fmla="*/ 2147483647 h 334"/>
                <a:gd name="T88" fmla="*/ 2147483647 w 197"/>
                <a:gd name="T89" fmla="*/ 2147483647 h 334"/>
                <a:gd name="T90" fmla="*/ 2147483647 w 197"/>
                <a:gd name="T91" fmla="*/ 2147483647 h 334"/>
                <a:gd name="T92" fmla="*/ 2147483647 w 197"/>
                <a:gd name="T93" fmla="*/ 2147483647 h 334"/>
                <a:gd name="T94" fmla="*/ 2147483647 w 197"/>
                <a:gd name="T95" fmla="*/ 2147483647 h 334"/>
                <a:gd name="T96" fmla="*/ 2147483647 w 197"/>
                <a:gd name="T97" fmla="*/ 2147483647 h 334"/>
                <a:gd name="T98" fmla="*/ 2147483647 w 197"/>
                <a:gd name="T99" fmla="*/ 2147483647 h 334"/>
                <a:gd name="T100" fmla="*/ 2147483647 w 197"/>
                <a:gd name="T101" fmla="*/ 2147483647 h 334"/>
                <a:gd name="T102" fmla="*/ 2147483647 w 197"/>
                <a:gd name="T103" fmla="*/ 2147483647 h 334"/>
                <a:gd name="T104" fmla="*/ 2147483647 w 197"/>
                <a:gd name="T105" fmla="*/ 2147483647 h 334"/>
                <a:gd name="T106" fmla="*/ 2147483647 w 197"/>
                <a:gd name="T107" fmla="*/ 2147483647 h 334"/>
                <a:gd name="T108" fmla="*/ 2147483647 w 197"/>
                <a:gd name="T109" fmla="*/ 2147483647 h 334"/>
                <a:gd name="T110" fmla="*/ 2147483647 w 197"/>
                <a:gd name="T111" fmla="*/ 2147483647 h 334"/>
                <a:gd name="T112" fmla="*/ 2147483647 w 197"/>
                <a:gd name="T113" fmla="*/ 2147483647 h 334"/>
                <a:gd name="T114" fmla="*/ 2147483647 w 197"/>
                <a:gd name="T115" fmla="*/ 2147483647 h 334"/>
                <a:gd name="T116" fmla="*/ 2147483647 w 197"/>
                <a:gd name="T117" fmla="*/ 2147483647 h 334"/>
                <a:gd name="T118" fmla="*/ 2147483647 w 197"/>
                <a:gd name="T119" fmla="*/ 2147483647 h 33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7"/>
                <a:gd name="T181" fmla="*/ 0 h 334"/>
                <a:gd name="T182" fmla="*/ 197 w 197"/>
                <a:gd name="T183" fmla="*/ 334 h 33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7" h="334">
                  <a:moveTo>
                    <a:pt x="194" y="8"/>
                  </a:moveTo>
                  <a:lnTo>
                    <a:pt x="197" y="8"/>
                  </a:lnTo>
                  <a:lnTo>
                    <a:pt x="194" y="8"/>
                  </a:lnTo>
                  <a:lnTo>
                    <a:pt x="194" y="11"/>
                  </a:lnTo>
                  <a:lnTo>
                    <a:pt x="194" y="14"/>
                  </a:lnTo>
                  <a:lnTo>
                    <a:pt x="191" y="14"/>
                  </a:lnTo>
                  <a:lnTo>
                    <a:pt x="188" y="14"/>
                  </a:lnTo>
                  <a:lnTo>
                    <a:pt x="185" y="14"/>
                  </a:lnTo>
                  <a:lnTo>
                    <a:pt x="185" y="17"/>
                  </a:lnTo>
                  <a:lnTo>
                    <a:pt x="185" y="20"/>
                  </a:lnTo>
                  <a:lnTo>
                    <a:pt x="185" y="23"/>
                  </a:lnTo>
                  <a:lnTo>
                    <a:pt x="185" y="26"/>
                  </a:lnTo>
                  <a:lnTo>
                    <a:pt x="185" y="29"/>
                  </a:lnTo>
                  <a:lnTo>
                    <a:pt x="185" y="32"/>
                  </a:lnTo>
                  <a:lnTo>
                    <a:pt x="185" y="35"/>
                  </a:lnTo>
                  <a:lnTo>
                    <a:pt x="182" y="35"/>
                  </a:lnTo>
                  <a:lnTo>
                    <a:pt x="182" y="38"/>
                  </a:lnTo>
                  <a:lnTo>
                    <a:pt x="182" y="41"/>
                  </a:lnTo>
                  <a:lnTo>
                    <a:pt x="185" y="41"/>
                  </a:lnTo>
                  <a:lnTo>
                    <a:pt x="182" y="41"/>
                  </a:lnTo>
                  <a:lnTo>
                    <a:pt x="182" y="44"/>
                  </a:lnTo>
                  <a:lnTo>
                    <a:pt x="182" y="47"/>
                  </a:lnTo>
                  <a:lnTo>
                    <a:pt x="179" y="47"/>
                  </a:lnTo>
                  <a:lnTo>
                    <a:pt x="179" y="49"/>
                  </a:lnTo>
                  <a:lnTo>
                    <a:pt x="179" y="52"/>
                  </a:lnTo>
                  <a:lnTo>
                    <a:pt x="179" y="55"/>
                  </a:lnTo>
                  <a:lnTo>
                    <a:pt x="179" y="58"/>
                  </a:lnTo>
                  <a:lnTo>
                    <a:pt x="176" y="58"/>
                  </a:lnTo>
                  <a:lnTo>
                    <a:pt x="176" y="61"/>
                  </a:lnTo>
                  <a:lnTo>
                    <a:pt x="176" y="64"/>
                  </a:lnTo>
                  <a:lnTo>
                    <a:pt x="173" y="64"/>
                  </a:lnTo>
                  <a:lnTo>
                    <a:pt x="170" y="64"/>
                  </a:lnTo>
                  <a:lnTo>
                    <a:pt x="170" y="67"/>
                  </a:lnTo>
                  <a:lnTo>
                    <a:pt x="168" y="67"/>
                  </a:lnTo>
                  <a:lnTo>
                    <a:pt x="168" y="70"/>
                  </a:lnTo>
                  <a:lnTo>
                    <a:pt x="165" y="70"/>
                  </a:lnTo>
                  <a:lnTo>
                    <a:pt x="162" y="70"/>
                  </a:lnTo>
                  <a:lnTo>
                    <a:pt x="162" y="73"/>
                  </a:lnTo>
                  <a:lnTo>
                    <a:pt x="162" y="76"/>
                  </a:lnTo>
                  <a:lnTo>
                    <a:pt x="159" y="76"/>
                  </a:lnTo>
                  <a:lnTo>
                    <a:pt x="159" y="79"/>
                  </a:lnTo>
                  <a:lnTo>
                    <a:pt x="159" y="82"/>
                  </a:lnTo>
                  <a:lnTo>
                    <a:pt x="159" y="85"/>
                  </a:lnTo>
                  <a:lnTo>
                    <a:pt x="156" y="85"/>
                  </a:lnTo>
                  <a:lnTo>
                    <a:pt x="156" y="88"/>
                  </a:lnTo>
                  <a:lnTo>
                    <a:pt x="159" y="88"/>
                  </a:lnTo>
                  <a:lnTo>
                    <a:pt x="156" y="88"/>
                  </a:lnTo>
                  <a:lnTo>
                    <a:pt x="156" y="91"/>
                  </a:lnTo>
                  <a:lnTo>
                    <a:pt x="156" y="93"/>
                  </a:lnTo>
                  <a:lnTo>
                    <a:pt x="156" y="96"/>
                  </a:lnTo>
                  <a:lnTo>
                    <a:pt x="156" y="99"/>
                  </a:lnTo>
                  <a:lnTo>
                    <a:pt x="153" y="99"/>
                  </a:lnTo>
                  <a:lnTo>
                    <a:pt x="153" y="102"/>
                  </a:lnTo>
                  <a:lnTo>
                    <a:pt x="156" y="102"/>
                  </a:lnTo>
                  <a:lnTo>
                    <a:pt x="156" y="105"/>
                  </a:lnTo>
                  <a:lnTo>
                    <a:pt x="156" y="108"/>
                  </a:lnTo>
                  <a:lnTo>
                    <a:pt x="156" y="111"/>
                  </a:lnTo>
                  <a:lnTo>
                    <a:pt x="159" y="111"/>
                  </a:lnTo>
                  <a:lnTo>
                    <a:pt x="156" y="111"/>
                  </a:lnTo>
                  <a:lnTo>
                    <a:pt x="156" y="114"/>
                  </a:lnTo>
                  <a:lnTo>
                    <a:pt x="156" y="117"/>
                  </a:lnTo>
                  <a:lnTo>
                    <a:pt x="156" y="120"/>
                  </a:lnTo>
                  <a:lnTo>
                    <a:pt x="156" y="123"/>
                  </a:lnTo>
                  <a:lnTo>
                    <a:pt x="153" y="123"/>
                  </a:lnTo>
                  <a:lnTo>
                    <a:pt x="153" y="126"/>
                  </a:lnTo>
                  <a:lnTo>
                    <a:pt x="153" y="129"/>
                  </a:lnTo>
                  <a:lnTo>
                    <a:pt x="150" y="129"/>
                  </a:lnTo>
                  <a:lnTo>
                    <a:pt x="150" y="132"/>
                  </a:lnTo>
                  <a:lnTo>
                    <a:pt x="153" y="132"/>
                  </a:lnTo>
                  <a:lnTo>
                    <a:pt x="153" y="134"/>
                  </a:lnTo>
                  <a:lnTo>
                    <a:pt x="153" y="137"/>
                  </a:lnTo>
                  <a:lnTo>
                    <a:pt x="153" y="140"/>
                  </a:lnTo>
                  <a:lnTo>
                    <a:pt x="150" y="140"/>
                  </a:lnTo>
                  <a:lnTo>
                    <a:pt x="150" y="143"/>
                  </a:lnTo>
                  <a:lnTo>
                    <a:pt x="153" y="143"/>
                  </a:lnTo>
                  <a:lnTo>
                    <a:pt x="153" y="146"/>
                  </a:lnTo>
                  <a:lnTo>
                    <a:pt x="153" y="149"/>
                  </a:lnTo>
                  <a:lnTo>
                    <a:pt x="150" y="149"/>
                  </a:lnTo>
                  <a:lnTo>
                    <a:pt x="150" y="152"/>
                  </a:lnTo>
                  <a:lnTo>
                    <a:pt x="147" y="152"/>
                  </a:lnTo>
                  <a:lnTo>
                    <a:pt x="147" y="155"/>
                  </a:lnTo>
                  <a:lnTo>
                    <a:pt x="144" y="158"/>
                  </a:lnTo>
                  <a:lnTo>
                    <a:pt x="144" y="161"/>
                  </a:lnTo>
                  <a:lnTo>
                    <a:pt x="141" y="161"/>
                  </a:lnTo>
                  <a:lnTo>
                    <a:pt x="141" y="164"/>
                  </a:lnTo>
                  <a:lnTo>
                    <a:pt x="138" y="164"/>
                  </a:lnTo>
                  <a:lnTo>
                    <a:pt x="138" y="167"/>
                  </a:lnTo>
                  <a:lnTo>
                    <a:pt x="135" y="167"/>
                  </a:lnTo>
                  <a:lnTo>
                    <a:pt x="135" y="170"/>
                  </a:lnTo>
                  <a:lnTo>
                    <a:pt x="135" y="173"/>
                  </a:lnTo>
                  <a:lnTo>
                    <a:pt x="132" y="173"/>
                  </a:lnTo>
                  <a:lnTo>
                    <a:pt x="132" y="176"/>
                  </a:lnTo>
                  <a:lnTo>
                    <a:pt x="129" y="176"/>
                  </a:lnTo>
                  <a:lnTo>
                    <a:pt x="129" y="178"/>
                  </a:lnTo>
                  <a:lnTo>
                    <a:pt x="129" y="181"/>
                  </a:lnTo>
                  <a:lnTo>
                    <a:pt x="129" y="184"/>
                  </a:lnTo>
                  <a:lnTo>
                    <a:pt x="126" y="184"/>
                  </a:lnTo>
                  <a:lnTo>
                    <a:pt x="124" y="184"/>
                  </a:lnTo>
                  <a:lnTo>
                    <a:pt x="124" y="187"/>
                  </a:lnTo>
                  <a:lnTo>
                    <a:pt x="121" y="187"/>
                  </a:lnTo>
                  <a:lnTo>
                    <a:pt x="118" y="187"/>
                  </a:lnTo>
                  <a:lnTo>
                    <a:pt x="118" y="190"/>
                  </a:lnTo>
                  <a:lnTo>
                    <a:pt x="121" y="190"/>
                  </a:lnTo>
                  <a:lnTo>
                    <a:pt x="118" y="190"/>
                  </a:lnTo>
                  <a:lnTo>
                    <a:pt x="118" y="193"/>
                  </a:lnTo>
                  <a:lnTo>
                    <a:pt x="115" y="193"/>
                  </a:lnTo>
                  <a:lnTo>
                    <a:pt x="115" y="196"/>
                  </a:lnTo>
                  <a:lnTo>
                    <a:pt x="112" y="196"/>
                  </a:lnTo>
                  <a:lnTo>
                    <a:pt x="109" y="196"/>
                  </a:lnTo>
                  <a:lnTo>
                    <a:pt x="106" y="196"/>
                  </a:lnTo>
                  <a:lnTo>
                    <a:pt x="103" y="196"/>
                  </a:lnTo>
                  <a:lnTo>
                    <a:pt x="103" y="199"/>
                  </a:lnTo>
                  <a:lnTo>
                    <a:pt x="103" y="202"/>
                  </a:lnTo>
                  <a:lnTo>
                    <a:pt x="103" y="205"/>
                  </a:lnTo>
                  <a:lnTo>
                    <a:pt x="103" y="208"/>
                  </a:lnTo>
                  <a:lnTo>
                    <a:pt x="100" y="208"/>
                  </a:lnTo>
                  <a:lnTo>
                    <a:pt x="100" y="211"/>
                  </a:lnTo>
                  <a:lnTo>
                    <a:pt x="103" y="211"/>
                  </a:lnTo>
                  <a:lnTo>
                    <a:pt x="103" y="214"/>
                  </a:lnTo>
                  <a:lnTo>
                    <a:pt x="103" y="217"/>
                  </a:lnTo>
                  <a:lnTo>
                    <a:pt x="100" y="217"/>
                  </a:lnTo>
                  <a:lnTo>
                    <a:pt x="100" y="220"/>
                  </a:lnTo>
                  <a:lnTo>
                    <a:pt x="100" y="222"/>
                  </a:lnTo>
                  <a:lnTo>
                    <a:pt x="103" y="222"/>
                  </a:lnTo>
                  <a:lnTo>
                    <a:pt x="103" y="225"/>
                  </a:lnTo>
                  <a:lnTo>
                    <a:pt x="103" y="228"/>
                  </a:lnTo>
                  <a:lnTo>
                    <a:pt x="100" y="228"/>
                  </a:lnTo>
                  <a:lnTo>
                    <a:pt x="100" y="225"/>
                  </a:lnTo>
                  <a:lnTo>
                    <a:pt x="100" y="228"/>
                  </a:lnTo>
                  <a:lnTo>
                    <a:pt x="100" y="231"/>
                  </a:lnTo>
                  <a:lnTo>
                    <a:pt x="100" y="234"/>
                  </a:lnTo>
                  <a:lnTo>
                    <a:pt x="97" y="234"/>
                  </a:lnTo>
                  <a:lnTo>
                    <a:pt x="97" y="237"/>
                  </a:lnTo>
                  <a:lnTo>
                    <a:pt x="97" y="240"/>
                  </a:lnTo>
                  <a:lnTo>
                    <a:pt x="97" y="243"/>
                  </a:lnTo>
                  <a:lnTo>
                    <a:pt x="97" y="246"/>
                  </a:lnTo>
                  <a:lnTo>
                    <a:pt x="100" y="246"/>
                  </a:lnTo>
                  <a:lnTo>
                    <a:pt x="100" y="249"/>
                  </a:lnTo>
                  <a:lnTo>
                    <a:pt x="100" y="252"/>
                  </a:lnTo>
                  <a:lnTo>
                    <a:pt x="100" y="255"/>
                  </a:lnTo>
                  <a:lnTo>
                    <a:pt x="100" y="258"/>
                  </a:lnTo>
                  <a:lnTo>
                    <a:pt x="103" y="261"/>
                  </a:lnTo>
                  <a:lnTo>
                    <a:pt x="103" y="264"/>
                  </a:lnTo>
                  <a:lnTo>
                    <a:pt x="103" y="266"/>
                  </a:lnTo>
                  <a:lnTo>
                    <a:pt x="106" y="266"/>
                  </a:lnTo>
                  <a:lnTo>
                    <a:pt x="106" y="269"/>
                  </a:lnTo>
                  <a:lnTo>
                    <a:pt x="109" y="269"/>
                  </a:lnTo>
                  <a:lnTo>
                    <a:pt x="109" y="272"/>
                  </a:lnTo>
                  <a:lnTo>
                    <a:pt x="112" y="272"/>
                  </a:lnTo>
                  <a:lnTo>
                    <a:pt x="115" y="272"/>
                  </a:lnTo>
                  <a:lnTo>
                    <a:pt x="115" y="275"/>
                  </a:lnTo>
                  <a:lnTo>
                    <a:pt x="118" y="275"/>
                  </a:lnTo>
                  <a:lnTo>
                    <a:pt x="118" y="278"/>
                  </a:lnTo>
                  <a:lnTo>
                    <a:pt x="118" y="281"/>
                  </a:lnTo>
                  <a:lnTo>
                    <a:pt x="115" y="281"/>
                  </a:lnTo>
                  <a:lnTo>
                    <a:pt x="115" y="284"/>
                  </a:lnTo>
                  <a:lnTo>
                    <a:pt x="115" y="287"/>
                  </a:lnTo>
                  <a:lnTo>
                    <a:pt x="112" y="287"/>
                  </a:lnTo>
                  <a:lnTo>
                    <a:pt x="109" y="287"/>
                  </a:lnTo>
                  <a:lnTo>
                    <a:pt x="109" y="290"/>
                  </a:lnTo>
                  <a:lnTo>
                    <a:pt x="109" y="293"/>
                  </a:lnTo>
                  <a:lnTo>
                    <a:pt x="109" y="296"/>
                  </a:lnTo>
                  <a:lnTo>
                    <a:pt x="106" y="296"/>
                  </a:lnTo>
                  <a:lnTo>
                    <a:pt x="103" y="296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97" y="293"/>
                  </a:lnTo>
                  <a:lnTo>
                    <a:pt x="94" y="293"/>
                  </a:lnTo>
                  <a:lnTo>
                    <a:pt x="94" y="290"/>
                  </a:lnTo>
                  <a:lnTo>
                    <a:pt x="91" y="290"/>
                  </a:lnTo>
                  <a:lnTo>
                    <a:pt x="88" y="293"/>
                  </a:lnTo>
                  <a:lnTo>
                    <a:pt x="88" y="296"/>
                  </a:lnTo>
                  <a:lnTo>
                    <a:pt x="85" y="299"/>
                  </a:lnTo>
                  <a:lnTo>
                    <a:pt x="82" y="302"/>
                  </a:lnTo>
                  <a:lnTo>
                    <a:pt x="80" y="302"/>
                  </a:lnTo>
                  <a:lnTo>
                    <a:pt x="80" y="305"/>
                  </a:lnTo>
                  <a:lnTo>
                    <a:pt x="77" y="305"/>
                  </a:lnTo>
                  <a:lnTo>
                    <a:pt x="77" y="308"/>
                  </a:lnTo>
                  <a:lnTo>
                    <a:pt x="74" y="308"/>
                  </a:lnTo>
                  <a:lnTo>
                    <a:pt x="71" y="310"/>
                  </a:lnTo>
                  <a:lnTo>
                    <a:pt x="71" y="313"/>
                  </a:lnTo>
                  <a:lnTo>
                    <a:pt x="68" y="313"/>
                  </a:lnTo>
                  <a:lnTo>
                    <a:pt x="68" y="316"/>
                  </a:lnTo>
                  <a:lnTo>
                    <a:pt x="65" y="319"/>
                  </a:lnTo>
                  <a:lnTo>
                    <a:pt x="62" y="322"/>
                  </a:lnTo>
                  <a:lnTo>
                    <a:pt x="59" y="325"/>
                  </a:lnTo>
                  <a:lnTo>
                    <a:pt x="56" y="328"/>
                  </a:lnTo>
                  <a:lnTo>
                    <a:pt x="53" y="328"/>
                  </a:lnTo>
                  <a:lnTo>
                    <a:pt x="53" y="331"/>
                  </a:lnTo>
                  <a:lnTo>
                    <a:pt x="50" y="334"/>
                  </a:lnTo>
                  <a:lnTo>
                    <a:pt x="47" y="331"/>
                  </a:lnTo>
                  <a:lnTo>
                    <a:pt x="41" y="331"/>
                  </a:lnTo>
                  <a:lnTo>
                    <a:pt x="38" y="331"/>
                  </a:lnTo>
                  <a:lnTo>
                    <a:pt x="36" y="331"/>
                  </a:lnTo>
                  <a:lnTo>
                    <a:pt x="33" y="331"/>
                  </a:lnTo>
                  <a:lnTo>
                    <a:pt x="27" y="331"/>
                  </a:lnTo>
                  <a:lnTo>
                    <a:pt x="24" y="331"/>
                  </a:lnTo>
                  <a:lnTo>
                    <a:pt x="21" y="331"/>
                  </a:lnTo>
                  <a:lnTo>
                    <a:pt x="18" y="331"/>
                  </a:lnTo>
                  <a:lnTo>
                    <a:pt x="12" y="331"/>
                  </a:lnTo>
                  <a:lnTo>
                    <a:pt x="9" y="331"/>
                  </a:lnTo>
                  <a:lnTo>
                    <a:pt x="6" y="331"/>
                  </a:lnTo>
                  <a:lnTo>
                    <a:pt x="0" y="331"/>
                  </a:lnTo>
                  <a:lnTo>
                    <a:pt x="3" y="331"/>
                  </a:lnTo>
                  <a:lnTo>
                    <a:pt x="3" y="328"/>
                  </a:lnTo>
                  <a:lnTo>
                    <a:pt x="6" y="325"/>
                  </a:lnTo>
                  <a:lnTo>
                    <a:pt x="9" y="322"/>
                  </a:lnTo>
                  <a:lnTo>
                    <a:pt x="9" y="319"/>
                  </a:lnTo>
                  <a:lnTo>
                    <a:pt x="12" y="316"/>
                  </a:lnTo>
                  <a:lnTo>
                    <a:pt x="12" y="313"/>
                  </a:lnTo>
                  <a:lnTo>
                    <a:pt x="15" y="310"/>
                  </a:lnTo>
                  <a:lnTo>
                    <a:pt x="18" y="308"/>
                  </a:lnTo>
                  <a:lnTo>
                    <a:pt x="21" y="305"/>
                  </a:lnTo>
                  <a:lnTo>
                    <a:pt x="21" y="302"/>
                  </a:lnTo>
                  <a:lnTo>
                    <a:pt x="24" y="299"/>
                  </a:lnTo>
                  <a:lnTo>
                    <a:pt x="27" y="296"/>
                  </a:lnTo>
                  <a:lnTo>
                    <a:pt x="27" y="293"/>
                  </a:lnTo>
                  <a:lnTo>
                    <a:pt x="30" y="293"/>
                  </a:lnTo>
                  <a:lnTo>
                    <a:pt x="30" y="290"/>
                  </a:lnTo>
                  <a:lnTo>
                    <a:pt x="33" y="287"/>
                  </a:lnTo>
                  <a:lnTo>
                    <a:pt x="36" y="284"/>
                  </a:lnTo>
                  <a:lnTo>
                    <a:pt x="36" y="281"/>
                  </a:lnTo>
                  <a:lnTo>
                    <a:pt x="36" y="278"/>
                  </a:lnTo>
                  <a:lnTo>
                    <a:pt x="38" y="275"/>
                  </a:lnTo>
                  <a:lnTo>
                    <a:pt x="41" y="272"/>
                  </a:lnTo>
                  <a:lnTo>
                    <a:pt x="44" y="269"/>
                  </a:lnTo>
                  <a:lnTo>
                    <a:pt x="44" y="266"/>
                  </a:lnTo>
                  <a:lnTo>
                    <a:pt x="47" y="266"/>
                  </a:lnTo>
                  <a:lnTo>
                    <a:pt x="47" y="264"/>
                  </a:lnTo>
                  <a:lnTo>
                    <a:pt x="50" y="264"/>
                  </a:lnTo>
                  <a:lnTo>
                    <a:pt x="50" y="261"/>
                  </a:lnTo>
                  <a:lnTo>
                    <a:pt x="50" y="258"/>
                  </a:lnTo>
                  <a:lnTo>
                    <a:pt x="53" y="258"/>
                  </a:lnTo>
                  <a:lnTo>
                    <a:pt x="53" y="255"/>
                  </a:lnTo>
                  <a:lnTo>
                    <a:pt x="50" y="255"/>
                  </a:lnTo>
                  <a:lnTo>
                    <a:pt x="50" y="252"/>
                  </a:lnTo>
                  <a:lnTo>
                    <a:pt x="53" y="252"/>
                  </a:lnTo>
                  <a:lnTo>
                    <a:pt x="53" y="249"/>
                  </a:lnTo>
                  <a:lnTo>
                    <a:pt x="50" y="249"/>
                  </a:lnTo>
                  <a:lnTo>
                    <a:pt x="50" y="246"/>
                  </a:lnTo>
                  <a:lnTo>
                    <a:pt x="47" y="246"/>
                  </a:lnTo>
                  <a:lnTo>
                    <a:pt x="47" y="243"/>
                  </a:lnTo>
                  <a:lnTo>
                    <a:pt x="44" y="243"/>
                  </a:lnTo>
                  <a:lnTo>
                    <a:pt x="47" y="240"/>
                  </a:lnTo>
                  <a:lnTo>
                    <a:pt x="47" y="237"/>
                  </a:lnTo>
                  <a:lnTo>
                    <a:pt x="47" y="234"/>
                  </a:lnTo>
                  <a:lnTo>
                    <a:pt x="47" y="231"/>
                  </a:lnTo>
                  <a:lnTo>
                    <a:pt x="44" y="231"/>
                  </a:lnTo>
                  <a:lnTo>
                    <a:pt x="44" y="228"/>
                  </a:lnTo>
                  <a:lnTo>
                    <a:pt x="44" y="225"/>
                  </a:lnTo>
                  <a:lnTo>
                    <a:pt x="41" y="222"/>
                  </a:lnTo>
                  <a:lnTo>
                    <a:pt x="41" y="220"/>
                  </a:lnTo>
                  <a:lnTo>
                    <a:pt x="38" y="220"/>
                  </a:lnTo>
                  <a:lnTo>
                    <a:pt x="36" y="217"/>
                  </a:lnTo>
                  <a:lnTo>
                    <a:pt x="36" y="214"/>
                  </a:lnTo>
                  <a:lnTo>
                    <a:pt x="36" y="211"/>
                  </a:lnTo>
                  <a:lnTo>
                    <a:pt x="36" y="208"/>
                  </a:lnTo>
                  <a:lnTo>
                    <a:pt x="36" y="205"/>
                  </a:lnTo>
                  <a:lnTo>
                    <a:pt x="36" y="202"/>
                  </a:lnTo>
                  <a:lnTo>
                    <a:pt x="33" y="202"/>
                  </a:lnTo>
                  <a:lnTo>
                    <a:pt x="33" y="199"/>
                  </a:lnTo>
                  <a:lnTo>
                    <a:pt x="36" y="199"/>
                  </a:lnTo>
                  <a:lnTo>
                    <a:pt x="36" y="196"/>
                  </a:lnTo>
                  <a:lnTo>
                    <a:pt x="36" y="193"/>
                  </a:lnTo>
                  <a:lnTo>
                    <a:pt x="33" y="193"/>
                  </a:lnTo>
                  <a:lnTo>
                    <a:pt x="36" y="190"/>
                  </a:lnTo>
                  <a:lnTo>
                    <a:pt x="38" y="187"/>
                  </a:lnTo>
                  <a:lnTo>
                    <a:pt x="38" y="184"/>
                  </a:lnTo>
                  <a:lnTo>
                    <a:pt x="41" y="184"/>
                  </a:lnTo>
                  <a:lnTo>
                    <a:pt x="41" y="178"/>
                  </a:lnTo>
                  <a:lnTo>
                    <a:pt x="41" y="176"/>
                  </a:lnTo>
                  <a:lnTo>
                    <a:pt x="44" y="176"/>
                  </a:lnTo>
                  <a:lnTo>
                    <a:pt x="44" y="173"/>
                  </a:lnTo>
                  <a:lnTo>
                    <a:pt x="44" y="170"/>
                  </a:lnTo>
                  <a:lnTo>
                    <a:pt x="47" y="167"/>
                  </a:lnTo>
                  <a:lnTo>
                    <a:pt x="47" y="161"/>
                  </a:lnTo>
                  <a:lnTo>
                    <a:pt x="47" y="158"/>
                  </a:lnTo>
                  <a:lnTo>
                    <a:pt x="50" y="155"/>
                  </a:lnTo>
                  <a:lnTo>
                    <a:pt x="50" y="152"/>
                  </a:lnTo>
                  <a:lnTo>
                    <a:pt x="53" y="149"/>
                  </a:lnTo>
                  <a:lnTo>
                    <a:pt x="53" y="146"/>
                  </a:lnTo>
                  <a:lnTo>
                    <a:pt x="53" y="143"/>
                  </a:lnTo>
                  <a:lnTo>
                    <a:pt x="53" y="140"/>
                  </a:lnTo>
                  <a:lnTo>
                    <a:pt x="50" y="140"/>
                  </a:lnTo>
                  <a:lnTo>
                    <a:pt x="47" y="137"/>
                  </a:lnTo>
                  <a:lnTo>
                    <a:pt x="47" y="134"/>
                  </a:lnTo>
                  <a:lnTo>
                    <a:pt x="44" y="134"/>
                  </a:lnTo>
                  <a:lnTo>
                    <a:pt x="41" y="132"/>
                  </a:lnTo>
                  <a:lnTo>
                    <a:pt x="41" y="129"/>
                  </a:lnTo>
                  <a:lnTo>
                    <a:pt x="41" y="126"/>
                  </a:lnTo>
                  <a:lnTo>
                    <a:pt x="41" y="123"/>
                  </a:lnTo>
                  <a:lnTo>
                    <a:pt x="44" y="120"/>
                  </a:lnTo>
                  <a:lnTo>
                    <a:pt x="44" y="117"/>
                  </a:lnTo>
                  <a:lnTo>
                    <a:pt x="44" y="111"/>
                  </a:lnTo>
                  <a:lnTo>
                    <a:pt x="44" y="108"/>
                  </a:lnTo>
                  <a:lnTo>
                    <a:pt x="44" y="105"/>
                  </a:lnTo>
                  <a:lnTo>
                    <a:pt x="47" y="102"/>
                  </a:lnTo>
                  <a:lnTo>
                    <a:pt x="47" y="99"/>
                  </a:lnTo>
                  <a:lnTo>
                    <a:pt x="47" y="93"/>
                  </a:lnTo>
                  <a:lnTo>
                    <a:pt x="47" y="91"/>
                  </a:lnTo>
                  <a:lnTo>
                    <a:pt x="47" y="88"/>
                  </a:lnTo>
                  <a:lnTo>
                    <a:pt x="50" y="85"/>
                  </a:lnTo>
                  <a:lnTo>
                    <a:pt x="50" y="79"/>
                  </a:lnTo>
                  <a:lnTo>
                    <a:pt x="50" y="76"/>
                  </a:lnTo>
                  <a:lnTo>
                    <a:pt x="50" y="73"/>
                  </a:lnTo>
                  <a:lnTo>
                    <a:pt x="53" y="70"/>
                  </a:lnTo>
                  <a:lnTo>
                    <a:pt x="53" y="64"/>
                  </a:lnTo>
                  <a:lnTo>
                    <a:pt x="53" y="61"/>
                  </a:lnTo>
                  <a:lnTo>
                    <a:pt x="53" y="58"/>
                  </a:lnTo>
                  <a:lnTo>
                    <a:pt x="56" y="55"/>
                  </a:lnTo>
                  <a:lnTo>
                    <a:pt x="56" y="49"/>
                  </a:lnTo>
                  <a:lnTo>
                    <a:pt x="56" y="47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9" y="35"/>
                  </a:lnTo>
                  <a:lnTo>
                    <a:pt x="59" y="32"/>
                  </a:lnTo>
                  <a:lnTo>
                    <a:pt x="59" y="29"/>
                  </a:lnTo>
                  <a:lnTo>
                    <a:pt x="59" y="26"/>
                  </a:lnTo>
                  <a:lnTo>
                    <a:pt x="62" y="20"/>
                  </a:lnTo>
                  <a:lnTo>
                    <a:pt x="62" y="17"/>
                  </a:lnTo>
                  <a:lnTo>
                    <a:pt x="62" y="14"/>
                  </a:lnTo>
                  <a:lnTo>
                    <a:pt x="62" y="11"/>
                  </a:lnTo>
                  <a:lnTo>
                    <a:pt x="62" y="5"/>
                  </a:lnTo>
                  <a:lnTo>
                    <a:pt x="65" y="3"/>
                  </a:lnTo>
                  <a:lnTo>
                    <a:pt x="65" y="0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21" y="3"/>
                  </a:lnTo>
                  <a:lnTo>
                    <a:pt x="124" y="3"/>
                  </a:lnTo>
                  <a:lnTo>
                    <a:pt x="126" y="3"/>
                  </a:lnTo>
                  <a:lnTo>
                    <a:pt x="129" y="5"/>
                  </a:lnTo>
                  <a:lnTo>
                    <a:pt x="132" y="5"/>
                  </a:lnTo>
                  <a:lnTo>
                    <a:pt x="135" y="5"/>
                  </a:lnTo>
                  <a:lnTo>
                    <a:pt x="138" y="5"/>
                  </a:lnTo>
                  <a:lnTo>
                    <a:pt x="141" y="5"/>
                  </a:lnTo>
                  <a:lnTo>
                    <a:pt x="144" y="5"/>
                  </a:lnTo>
                  <a:lnTo>
                    <a:pt x="147" y="5"/>
                  </a:lnTo>
                  <a:lnTo>
                    <a:pt x="150" y="5"/>
                  </a:lnTo>
                  <a:lnTo>
                    <a:pt x="153" y="5"/>
                  </a:lnTo>
                  <a:lnTo>
                    <a:pt x="156" y="5"/>
                  </a:lnTo>
                  <a:lnTo>
                    <a:pt x="162" y="5"/>
                  </a:lnTo>
                  <a:lnTo>
                    <a:pt x="165" y="5"/>
                  </a:lnTo>
                  <a:lnTo>
                    <a:pt x="168" y="5"/>
                  </a:lnTo>
                  <a:lnTo>
                    <a:pt x="170" y="5"/>
                  </a:lnTo>
                  <a:lnTo>
                    <a:pt x="176" y="5"/>
                  </a:lnTo>
                  <a:lnTo>
                    <a:pt x="179" y="5"/>
                  </a:lnTo>
                  <a:lnTo>
                    <a:pt x="182" y="5"/>
                  </a:lnTo>
                  <a:lnTo>
                    <a:pt x="185" y="5"/>
                  </a:lnTo>
                  <a:lnTo>
                    <a:pt x="188" y="8"/>
                  </a:lnTo>
                  <a:lnTo>
                    <a:pt x="191" y="8"/>
                  </a:lnTo>
                  <a:lnTo>
                    <a:pt x="194" y="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-180335" y="2504978"/>
              <a:ext cx="374605" cy="388549"/>
            </a:xfrm>
            <a:custGeom>
              <a:avLst/>
              <a:gdLst>
                <a:gd name="T0" fmla="*/ 2147483647 w 173"/>
                <a:gd name="T1" fmla="*/ 2147483647 h 220"/>
                <a:gd name="T2" fmla="*/ 2147483647 w 173"/>
                <a:gd name="T3" fmla="*/ 2147483647 h 220"/>
                <a:gd name="T4" fmla="*/ 2147483647 w 173"/>
                <a:gd name="T5" fmla="*/ 2147483647 h 220"/>
                <a:gd name="T6" fmla="*/ 2147483647 w 173"/>
                <a:gd name="T7" fmla="*/ 2147483647 h 220"/>
                <a:gd name="T8" fmla="*/ 2147483647 w 173"/>
                <a:gd name="T9" fmla="*/ 2147483647 h 220"/>
                <a:gd name="T10" fmla="*/ 2147483647 w 173"/>
                <a:gd name="T11" fmla="*/ 2147483647 h 220"/>
                <a:gd name="T12" fmla="*/ 2147483647 w 173"/>
                <a:gd name="T13" fmla="*/ 2147483647 h 220"/>
                <a:gd name="T14" fmla="*/ 2147483647 w 173"/>
                <a:gd name="T15" fmla="*/ 2147483647 h 220"/>
                <a:gd name="T16" fmla="*/ 2147483647 w 173"/>
                <a:gd name="T17" fmla="*/ 2147483647 h 220"/>
                <a:gd name="T18" fmla="*/ 2147483647 w 173"/>
                <a:gd name="T19" fmla="*/ 2147483647 h 220"/>
                <a:gd name="T20" fmla="*/ 2147483647 w 173"/>
                <a:gd name="T21" fmla="*/ 2147483647 h 220"/>
                <a:gd name="T22" fmla="*/ 2147483647 w 173"/>
                <a:gd name="T23" fmla="*/ 2147483647 h 220"/>
                <a:gd name="T24" fmla="*/ 2147483647 w 173"/>
                <a:gd name="T25" fmla="*/ 2147483647 h 220"/>
                <a:gd name="T26" fmla="*/ 2147483647 w 173"/>
                <a:gd name="T27" fmla="*/ 2147483647 h 220"/>
                <a:gd name="T28" fmla="*/ 2147483647 w 173"/>
                <a:gd name="T29" fmla="*/ 2147483647 h 220"/>
                <a:gd name="T30" fmla="*/ 2147483647 w 173"/>
                <a:gd name="T31" fmla="*/ 2147483647 h 220"/>
                <a:gd name="T32" fmla="*/ 2147483647 w 173"/>
                <a:gd name="T33" fmla="*/ 2147483647 h 220"/>
                <a:gd name="T34" fmla="*/ 2147483647 w 173"/>
                <a:gd name="T35" fmla="*/ 2147483647 h 220"/>
                <a:gd name="T36" fmla="*/ 2147483647 w 173"/>
                <a:gd name="T37" fmla="*/ 2147483647 h 220"/>
                <a:gd name="T38" fmla="*/ 2147483647 w 173"/>
                <a:gd name="T39" fmla="*/ 2147483647 h 220"/>
                <a:gd name="T40" fmla="*/ 2147483647 w 173"/>
                <a:gd name="T41" fmla="*/ 2147483647 h 220"/>
                <a:gd name="T42" fmla="*/ 2147483647 w 173"/>
                <a:gd name="T43" fmla="*/ 2147483647 h 220"/>
                <a:gd name="T44" fmla="*/ 2147483647 w 173"/>
                <a:gd name="T45" fmla="*/ 2147483647 h 220"/>
                <a:gd name="T46" fmla="*/ 2147483647 w 173"/>
                <a:gd name="T47" fmla="*/ 2147483647 h 220"/>
                <a:gd name="T48" fmla="*/ 2147483647 w 173"/>
                <a:gd name="T49" fmla="*/ 2147483647 h 220"/>
                <a:gd name="T50" fmla="*/ 2147483647 w 173"/>
                <a:gd name="T51" fmla="*/ 2147483647 h 220"/>
                <a:gd name="T52" fmla="*/ 2147483647 w 173"/>
                <a:gd name="T53" fmla="*/ 2147483647 h 220"/>
                <a:gd name="T54" fmla="*/ 2147483647 w 173"/>
                <a:gd name="T55" fmla="*/ 2147483647 h 220"/>
                <a:gd name="T56" fmla="*/ 2147483647 w 173"/>
                <a:gd name="T57" fmla="*/ 2147483647 h 220"/>
                <a:gd name="T58" fmla="*/ 2147483647 w 173"/>
                <a:gd name="T59" fmla="*/ 2147483647 h 220"/>
                <a:gd name="T60" fmla="*/ 2147483647 w 173"/>
                <a:gd name="T61" fmla="*/ 2147483647 h 220"/>
                <a:gd name="T62" fmla="*/ 2147483647 w 173"/>
                <a:gd name="T63" fmla="*/ 2147483647 h 220"/>
                <a:gd name="T64" fmla="*/ 2147483647 w 173"/>
                <a:gd name="T65" fmla="*/ 2147483647 h 220"/>
                <a:gd name="T66" fmla="*/ 2147483647 w 173"/>
                <a:gd name="T67" fmla="*/ 2147483647 h 220"/>
                <a:gd name="T68" fmla="*/ 2147483647 w 173"/>
                <a:gd name="T69" fmla="*/ 2147483647 h 220"/>
                <a:gd name="T70" fmla="*/ 2147483647 w 173"/>
                <a:gd name="T71" fmla="*/ 2147483647 h 220"/>
                <a:gd name="T72" fmla="*/ 2147483647 w 173"/>
                <a:gd name="T73" fmla="*/ 2147483647 h 220"/>
                <a:gd name="T74" fmla="*/ 2147483647 w 173"/>
                <a:gd name="T75" fmla="*/ 2147483647 h 220"/>
                <a:gd name="T76" fmla="*/ 2147483647 w 173"/>
                <a:gd name="T77" fmla="*/ 2147483647 h 220"/>
                <a:gd name="T78" fmla="*/ 2147483647 w 173"/>
                <a:gd name="T79" fmla="*/ 2147483647 h 220"/>
                <a:gd name="T80" fmla="*/ 2147483647 w 173"/>
                <a:gd name="T81" fmla="*/ 2147483647 h 220"/>
                <a:gd name="T82" fmla="*/ 2147483647 w 173"/>
                <a:gd name="T83" fmla="*/ 2147483647 h 220"/>
                <a:gd name="T84" fmla="*/ 2147483647 w 173"/>
                <a:gd name="T85" fmla="*/ 2147483647 h 220"/>
                <a:gd name="T86" fmla="*/ 2147483647 w 173"/>
                <a:gd name="T87" fmla="*/ 2147483647 h 220"/>
                <a:gd name="T88" fmla="*/ 2147483647 w 173"/>
                <a:gd name="T89" fmla="*/ 2147483647 h 220"/>
                <a:gd name="T90" fmla="*/ 2147483647 w 173"/>
                <a:gd name="T91" fmla="*/ 2147483647 h 220"/>
                <a:gd name="T92" fmla="*/ 2147483647 w 173"/>
                <a:gd name="T93" fmla="*/ 2147483647 h 220"/>
                <a:gd name="T94" fmla="*/ 2147483647 w 173"/>
                <a:gd name="T95" fmla="*/ 2147483647 h 220"/>
                <a:gd name="T96" fmla="*/ 2147483647 w 173"/>
                <a:gd name="T97" fmla="*/ 2147483647 h 220"/>
                <a:gd name="T98" fmla="*/ 2147483647 w 173"/>
                <a:gd name="T99" fmla="*/ 2147483647 h 220"/>
                <a:gd name="T100" fmla="*/ 2147483647 w 173"/>
                <a:gd name="T101" fmla="*/ 2147483647 h 220"/>
                <a:gd name="T102" fmla="*/ 2147483647 w 173"/>
                <a:gd name="T103" fmla="*/ 2147483647 h 220"/>
                <a:gd name="T104" fmla="*/ 2147483647 w 173"/>
                <a:gd name="T105" fmla="*/ 2147483647 h 220"/>
                <a:gd name="T106" fmla="*/ 2147483647 w 173"/>
                <a:gd name="T107" fmla="*/ 2147483647 h 220"/>
                <a:gd name="T108" fmla="*/ 2147483647 w 173"/>
                <a:gd name="T109" fmla="*/ 2147483647 h 220"/>
                <a:gd name="T110" fmla="*/ 2147483647 w 173"/>
                <a:gd name="T111" fmla="*/ 2147483647 h 220"/>
                <a:gd name="T112" fmla="*/ 2147483647 w 173"/>
                <a:gd name="T113" fmla="*/ 2147483647 h 22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73"/>
                <a:gd name="T172" fmla="*/ 0 h 220"/>
                <a:gd name="T173" fmla="*/ 173 w 173"/>
                <a:gd name="T174" fmla="*/ 220 h 22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73" h="220">
                  <a:moveTo>
                    <a:pt x="35" y="0"/>
                  </a:moveTo>
                  <a:lnTo>
                    <a:pt x="38" y="0"/>
                  </a:lnTo>
                  <a:lnTo>
                    <a:pt x="41" y="0"/>
                  </a:lnTo>
                  <a:lnTo>
                    <a:pt x="44" y="0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9"/>
                  </a:lnTo>
                  <a:lnTo>
                    <a:pt x="59" y="12"/>
                  </a:lnTo>
                  <a:lnTo>
                    <a:pt x="59" y="15"/>
                  </a:lnTo>
                  <a:lnTo>
                    <a:pt x="59" y="18"/>
                  </a:lnTo>
                  <a:lnTo>
                    <a:pt x="62" y="18"/>
                  </a:lnTo>
                  <a:lnTo>
                    <a:pt x="62" y="21"/>
                  </a:lnTo>
                  <a:lnTo>
                    <a:pt x="64" y="21"/>
                  </a:lnTo>
                  <a:lnTo>
                    <a:pt x="64" y="24"/>
                  </a:lnTo>
                  <a:lnTo>
                    <a:pt x="67" y="24"/>
                  </a:lnTo>
                  <a:lnTo>
                    <a:pt x="67" y="27"/>
                  </a:lnTo>
                  <a:lnTo>
                    <a:pt x="70" y="27"/>
                  </a:lnTo>
                  <a:lnTo>
                    <a:pt x="70" y="29"/>
                  </a:lnTo>
                  <a:lnTo>
                    <a:pt x="67" y="29"/>
                  </a:lnTo>
                  <a:lnTo>
                    <a:pt x="70" y="29"/>
                  </a:lnTo>
                  <a:lnTo>
                    <a:pt x="70" y="32"/>
                  </a:lnTo>
                  <a:lnTo>
                    <a:pt x="70" y="35"/>
                  </a:lnTo>
                  <a:lnTo>
                    <a:pt x="70" y="38"/>
                  </a:lnTo>
                  <a:lnTo>
                    <a:pt x="67" y="38"/>
                  </a:lnTo>
                  <a:lnTo>
                    <a:pt x="67" y="41"/>
                  </a:lnTo>
                  <a:lnTo>
                    <a:pt x="67" y="44"/>
                  </a:lnTo>
                  <a:lnTo>
                    <a:pt x="70" y="44"/>
                  </a:lnTo>
                  <a:lnTo>
                    <a:pt x="70" y="47"/>
                  </a:lnTo>
                  <a:lnTo>
                    <a:pt x="67" y="50"/>
                  </a:lnTo>
                  <a:lnTo>
                    <a:pt x="70" y="50"/>
                  </a:lnTo>
                  <a:lnTo>
                    <a:pt x="67" y="50"/>
                  </a:lnTo>
                  <a:lnTo>
                    <a:pt x="67" y="53"/>
                  </a:lnTo>
                  <a:lnTo>
                    <a:pt x="70" y="53"/>
                  </a:lnTo>
                  <a:lnTo>
                    <a:pt x="70" y="56"/>
                  </a:lnTo>
                  <a:lnTo>
                    <a:pt x="67" y="56"/>
                  </a:lnTo>
                  <a:lnTo>
                    <a:pt x="67" y="59"/>
                  </a:lnTo>
                  <a:lnTo>
                    <a:pt x="67" y="62"/>
                  </a:lnTo>
                  <a:lnTo>
                    <a:pt x="67" y="65"/>
                  </a:lnTo>
                  <a:lnTo>
                    <a:pt x="70" y="65"/>
                  </a:lnTo>
                  <a:lnTo>
                    <a:pt x="70" y="62"/>
                  </a:lnTo>
                  <a:lnTo>
                    <a:pt x="70" y="65"/>
                  </a:lnTo>
                  <a:lnTo>
                    <a:pt x="73" y="65"/>
                  </a:lnTo>
                  <a:lnTo>
                    <a:pt x="73" y="62"/>
                  </a:lnTo>
                  <a:lnTo>
                    <a:pt x="76" y="62"/>
                  </a:lnTo>
                  <a:lnTo>
                    <a:pt x="76" y="65"/>
                  </a:lnTo>
                  <a:lnTo>
                    <a:pt x="76" y="62"/>
                  </a:lnTo>
                  <a:lnTo>
                    <a:pt x="79" y="62"/>
                  </a:lnTo>
                  <a:lnTo>
                    <a:pt x="79" y="65"/>
                  </a:lnTo>
                  <a:lnTo>
                    <a:pt x="79" y="62"/>
                  </a:lnTo>
                  <a:lnTo>
                    <a:pt x="82" y="62"/>
                  </a:lnTo>
                  <a:lnTo>
                    <a:pt x="85" y="62"/>
                  </a:lnTo>
                  <a:lnTo>
                    <a:pt x="85" y="65"/>
                  </a:lnTo>
                  <a:lnTo>
                    <a:pt x="88" y="65"/>
                  </a:lnTo>
                  <a:lnTo>
                    <a:pt x="91" y="65"/>
                  </a:lnTo>
                  <a:lnTo>
                    <a:pt x="94" y="65"/>
                  </a:lnTo>
                  <a:lnTo>
                    <a:pt x="97" y="65"/>
                  </a:lnTo>
                  <a:lnTo>
                    <a:pt x="100" y="65"/>
                  </a:lnTo>
                  <a:lnTo>
                    <a:pt x="100" y="68"/>
                  </a:lnTo>
                  <a:lnTo>
                    <a:pt x="103" y="68"/>
                  </a:lnTo>
                  <a:lnTo>
                    <a:pt x="103" y="71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8" y="73"/>
                  </a:lnTo>
                  <a:lnTo>
                    <a:pt x="108" y="76"/>
                  </a:lnTo>
                  <a:lnTo>
                    <a:pt x="111" y="76"/>
                  </a:lnTo>
                  <a:lnTo>
                    <a:pt x="111" y="79"/>
                  </a:lnTo>
                  <a:lnTo>
                    <a:pt x="114" y="79"/>
                  </a:lnTo>
                  <a:lnTo>
                    <a:pt x="114" y="82"/>
                  </a:lnTo>
                  <a:lnTo>
                    <a:pt x="117" y="82"/>
                  </a:lnTo>
                  <a:lnTo>
                    <a:pt x="117" y="85"/>
                  </a:lnTo>
                  <a:lnTo>
                    <a:pt x="120" y="85"/>
                  </a:lnTo>
                  <a:lnTo>
                    <a:pt x="120" y="88"/>
                  </a:lnTo>
                  <a:lnTo>
                    <a:pt x="123" y="88"/>
                  </a:lnTo>
                  <a:lnTo>
                    <a:pt x="126" y="88"/>
                  </a:lnTo>
                  <a:lnTo>
                    <a:pt x="126" y="91"/>
                  </a:lnTo>
                  <a:lnTo>
                    <a:pt x="129" y="91"/>
                  </a:lnTo>
                  <a:lnTo>
                    <a:pt x="129" y="94"/>
                  </a:lnTo>
                  <a:lnTo>
                    <a:pt x="132" y="94"/>
                  </a:lnTo>
                  <a:lnTo>
                    <a:pt x="132" y="97"/>
                  </a:lnTo>
                  <a:lnTo>
                    <a:pt x="132" y="100"/>
                  </a:lnTo>
                  <a:lnTo>
                    <a:pt x="135" y="100"/>
                  </a:lnTo>
                  <a:lnTo>
                    <a:pt x="132" y="100"/>
                  </a:lnTo>
                  <a:lnTo>
                    <a:pt x="132" y="103"/>
                  </a:lnTo>
                  <a:lnTo>
                    <a:pt x="135" y="103"/>
                  </a:lnTo>
                  <a:lnTo>
                    <a:pt x="135" y="106"/>
                  </a:lnTo>
                  <a:lnTo>
                    <a:pt x="138" y="106"/>
                  </a:lnTo>
                  <a:lnTo>
                    <a:pt x="138" y="109"/>
                  </a:lnTo>
                  <a:lnTo>
                    <a:pt x="141" y="109"/>
                  </a:lnTo>
                  <a:lnTo>
                    <a:pt x="144" y="112"/>
                  </a:lnTo>
                  <a:lnTo>
                    <a:pt x="147" y="112"/>
                  </a:lnTo>
                  <a:lnTo>
                    <a:pt x="147" y="114"/>
                  </a:lnTo>
                  <a:lnTo>
                    <a:pt x="147" y="117"/>
                  </a:lnTo>
                  <a:lnTo>
                    <a:pt x="150" y="117"/>
                  </a:lnTo>
                  <a:lnTo>
                    <a:pt x="150" y="120"/>
                  </a:lnTo>
                  <a:lnTo>
                    <a:pt x="152" y="120"/>
                  </a:lnTo>
                  <a:lnTo>
                    <a:pt x="152" y="123"/>
                  </a:lnTo>
                  <a:lnTo>
                    <a:pt x="155" y="123"/>
                  </a:lnTo>
                  <a:lnTo>
                    <a:pt x="155" y="126"/>
                  </a:lnTo>
                  <a:lnTo>
                    <a:pt x="155" y="129"/>
                  </a:lnTo>
                  <a:lnTo>
                    <a:pt x="155" y="132"/>
                  </a:lnTo>
                  <a:lnTo>
                    <a:pt x="155" y="135"/>
                  </a:lnTo>
                  <a:lnTo>
                    <a:pt x="155" y="138"/>
                  </a:lnTo>
                  <a:lnTo>
                    <a:pt x="155" y="141"/>
                  </a:lnTo>
                  <a:lnTo>
                    <a:pt x="155" y="147"/>
                  </a:lnTo>
                  <a:lnTo>
                    <a:pt x="155" y="150"/>
                  </a:lnTo>
                  <a:lnTo>
                    <a:pt x="155" y="153"/>
                  </a:lnTo>
                  <a:lnTo>
                    <a:pt x="155" y="156"/>
                  </a:lnTo>
                  <a:lnTo>
                    <a:pt x="155" y="158"/>
                  </a:lnTo>
                  <a:lnTo>
                    <a:pt x="155" y="161"/>
                  </a:lnTo>
                  <a:lnTo>
                    <a:pt x="158" y="161"/>
                  </a:lnTo>
                  <a:lnTo>
                    <a:pt x="158" y="164"/>
                  </a:lnTo>
                  <a:lnTo>
                    <a:pt x="161" y="164"/>
                  </a:lnTo>
                  <a:lnTo>
                    <a:pt x="161" y="167"/>
                  </a:lnTo>
                  <a:lnTo>
                    <a:pt x="164" y="167"/>
                  </a:lnTo>
                  <a:lnTo>
                    <a:pt x="167" y="167"/>
                  </a:lnTo>
                  <a:lnTo>
                    <a:pt x="167" y="170"/>
                  </a:lnTo>
                  <a:lnTo>
                    <a:pt x="167" y="173"/>
                  </a:lnTo>
                  <a:lnTo>
                    <a:pt x="167" y="176"/>
                  </a:lnTo>
                  <a:lnTo>
                    <a:pt x="170" y="176"/>
                  </a:lnTo>
                  <a:lnTo>
                    <a:pt x="170" y="179"/>
                  </a:lnTo>
                  <a:lnTo>
                    <a:pt x="173" y="179"/>
                  </a:lnTo>
                  <a:lnTo>
                    <a:pt x="170" y="179"/>
                  </a:lnTo>
                  <a:lnTo>
                    <a:pt x="167" y="179"/>
                  </a:lnTo>
                  <a:lnTo>
                    <a:pt x="164" y="179"/>
                  </a:lnTo>
                  <a:lnTo>
                    <a:pt x="161" y="179"/>
                  </a:lnTo>
                  <a:lnTo>
                    <a:pt x="158" y="179"/>
                  </a:lnTo>
                  <a:lnTo>
                    <a:pt x="155" y="179"/>
                  </a:lnTo>
                  <a:lnTo>
                    <a:pt x="152" y="179"/>
                  </a:lnTo>
                  <a:lnTo>
                    <a:pt x="150" y="179"/>
                  </a:lnTo>
                  <a:lnTo>
                    <a:pt x="147" y="179"/>
                  </a:lnTo>
                  <a:lnTo>
                    <a:pt x="144" y="179"/>
                  </a:lnTo>
                  <a:lnTo>
                    <a:pt x="144" y="182"/>
                  </a:lnTo>
                  <a:lnTo>
                    <a:pt x="144" y="185"/>
                  </a:lnTo>
                  <a:lnTo>
                    <a:pt x="144" y="188"/>
                  </a:lnTo>
                  <a:lnTo>
                    <a:pt x="144" y="191"/>
                  </a:lnTo>
                  <a:lnTo>
                    <a:pt x="144" y="194"/>
                  </a:lnTo>
                  <a:lnTo>
                    <a:pt x="144" y="197"/>
                  </a:lnTo>
                  <a:lnTo>
                    <a:pt x="144" y="200"/>
                  </a:lnTo>
                  <a:lnTo>
                    <a:pt x="147" y="200"/>
                  </a:lnTo>
                  <a:lnTo>
                    <a:pt x="147" y="202"/>
                  </a:lnTo>
                  <a:lnTo>
                    <a:pt x="147" y="205"/>
                  </a:lnTo>
                  <a:lnTo>
                    <a:pt x="144" y="205"/>
                  </a:lnTo>
                  <a:lnTo>
                    <a:pt x="144" y="202"/>
                  </a:lnTo>
                  <a:lnTo>
                    <a:pt x="141" y="202"/>
                  </a:lnTo>
                  <a:lnTo>
                    <a:pt x="141" y="200"/>
                  </a:lnTo>
                  <a:lnTo>
                    <a:pt x="138" y="200"/>
                  </a:lnTo>
                  <a:lnTo>
                    <a:pt x="138" y="197"/>
                  </a:lnTo>
                  <a:lnTo>
                    <a:pt x="135" y="197"/>
                  </a:lnTo>
                  <a:lnTo>
                    <a:pt x="132" y="197"/>
                  </a:lnTo>
                  <a:lnTo>
                    <a:pt x="129" y="197"/>
                  </a:lnTo>
                  <a:lnTo>
                    <a:pt x="126" y="197"/>
                  </a:lnTo>
                  <a:lnTo>
                    <a:pt x="123" y="197"/>
                  </a:lnTo>
                  <a:lnTo>
                    <a:pt x="123" y="194"/>
                  </a:lnTo>
                  <a:lnTo>
                    <a:pt x="120" y="194"/>
                  </a:lnTo>
                  <a:lnTo>
                    <a:pt x="120" y="191"/>
                  </a:lnTo>
                  <a:lnTo>
                    <a:pt x="117" y="191"/>
                  </a:lnTo>
                  <a:lnTo>
                    <a:pt x="114" y="191"/>
                  </a:lnTo>
                  <a:lnTo>
                    <a:pt x="111" y="191"/>
                  </a:lnTo>
                  <a:lnTo>
                    <a:pt x="108" y="191"/>
                  </a:lnTo>
                  <a:lnTo>
                    <a:pt x="106" y="191"/>
                  </a:lnTo>
                  <a:lnTo>
                    <a:pt x="106" y="194"/>
                  </a:lnTo>
                  <a:lnTo>
                    <a:pt x="106" y="191"/>
                  </a:lnTo>
                  <a:lnTo>
                    <a:pt x="106" y="194"/>
                  </a:lnTo>
                  <a:lnTo>
                    <a:pt x="103" y="194"/>
                  </a:lnTo>
                  <a:lnTo>
                    <a:pt x="100" y="194"/>
                  </a:lnTo>
                  <a:lnTo>
                    <a:pt x="100" y="191"/>
                  </a:lnTo>
                  <a:lnTo>
                    <a:pt x="100" y="194"/>
                  </a:lnTo>
                  <a:lnTo>
                    <a:pt x="97" y="194"/>
                  </a:lnTo>
                  <a:lnTo>
                    <a:pt x="97" y="191"/>
                  </a:lnTo>
                  <a:lnTo>
                    <a:pt x="94" y="191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1" y="200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2" y="202"/>
                  </a:lnTo>
                  <a:lnTo>
                    <a:pt x="79" y="202"/>
                  </a:lnTo>
                  <a:lnTo>
                    <a:pt x="76" y="202"/>
                  </a:lnTo>
                  <a:lnTo>
                    <a:pt x="76" y="200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1"/>
                  </a:lnTo>
                  <a:lnTo>
                    <a:pt x="73" y="194"/>
                  </a:lnTo>
                  <a:lnTo>
                    <a:pt x="70" y="194"/>
                  </a:lnTo>
                  <a:lnTo>
                    <a:pt x="70" y="191"/>
                  </a:lnTo>
                  <a:lnTo>
                    <a:pt x="67" y="191"/>
                  </a:lnTo>
                  <a:lnTo>
                    <a:pt x="67" y="188"/>
                  </a:lnTo>
                  <a:lnTo>
                    <a:pt x="64" y="188"/>
                  </a:lnTo>
                  <a:lnTo>
                    <a:pt x="64" y="185"/>
                  </a:lnTo>
                  <a:lnTo>
                    <a:pt x="64" y="188"/>
                  </a:lnTo>
                  <a:lnTo>
                    <a:pt x="62" y="188"/>
                  </a:lnTo>
                  <a:lnTo>
                    <a:pt x="59" y="188"/>
                  </a:lnTo>
                  <a:lnTo>
                    <a:pt x="59" y="191"/>
                  </a:lnTo>
                  <a:lnTo>
                    <a:pt x="56" y="191"/>
                  </a:lnTo>
                  <a:lnTo>
                    <a:pt x="53" y="191"/>
                  </a:lnTo>
                  <a:lnTo>
                    <a:pt x="50" y="191"/>
                  </a:lnTo>
                  <a:lnTo>
                    <a:pt x="50" y="194"/>
                  </a:lnTo>
                  <a:lnTo>
                    <a:pt x="47" y="194"/>
                  </a:lnTo>
                  <a:lnTo>
                    <a:pt x="44" y="194"/>
                  </a:lnTo>
                  <a:lnTo>
                    <a:pt x="44" y="197"/>
                  </a:lnTo>
                  <a:lnTo>
                    <a:pt x="44" y="200"/>
                  </a:lnTo>
                  <a:lnTo>
                    <a:pt x="44" y="202"/>
                  </a:lnTo>
                  <a:lnTo>
                    <a:pt x="41" y="202"/>
                  </a:lnTo>
                  <a:lnTo>
                    <a:pt x="41" y="205"/>
                  </a:lnTo>
                  <a:lnTo>
                    <a:pt x="41" y="208"/>
                  </a:lnTo>
                  <a:lnTo>
                    <a:pt x="41" y="211"/>
                  </a:lnTo>
                  <a:lnTo>
                    <a:pt x="41" y="214"/>
                  </a:lnTo>
                  <a:lnTo>
                    <a:pt x="41" y="217"/>
                  </a:lnTo>
                  <a:lnTo>
                    <a:pt x="38" y="217"/>
                  </a:lnTo>
                  <a:lnTo>
                    <a:pt x="35" y="217"/>
                  </a:lnTo>
                  <a:lnTo>
                    <a:pt x="32" y="217"/>
                  </a:lnTo>
                  <a:lnTo>
                    <a:pt x="29" y="217"/>
                  </a:lnTo>
                  <a:lnTo>
                    <a:pt x="26" y="217"/>
                  </a:lnTo>
                  <a:lnTo>
                    <a:pt x="26" y="220"/>
                  </a:lnTo>
                  <a:lnTo>
                    <a:pt x="23" y="220"/>
                  </a:lnTo>
                  <a:lnTo>
                    <a:pt x="23" y="217"/>
                  </a:lnTo>
                  <a:lnTo>
                    <a:pt x="23" y="214"/>
                  </a:lnTo>
                  <a:lnTo>
                    <a:pt x="20" y="214"/>
                  </a:lnTo>
                  <a:lnTo>
                    <a:pt x="20" y="211"/>
                  </a:lnTo>
                  <a:lnTo>
                    <a:pt x="18" y="211"/>
                  </a:lnTo>
                  <a:lnTo>
                    <a:pt x="18" y="208"/>
                  </a:lnTo>
                  <a:lnTo>
                    <a:pt x="18" y="205"/>
                  </a:lnTo>
                  <a:lnTo>
                    <a:pt x="15" y="205"/>
                  </a:lnTo>
                  <a:lnTo>
                    <a:pt x="15" y="202"/>
                  </a:lnTo>
                  <a:lnTo>
                    <a:pt x="15" y="200"/>
                  </a:lnTo>
                  <a:lnTo>
                    <a:pt x="15" y="197"/>
                  </a:lnTo>
                  <a:lnTo>
                    <a:pt x="12" y="197"/>
                  </a:lnTo>
                  <a:lnTo>
                    <a:pt x="12" y="194"/>
                  </a:lnTo>
                  <a:lnTo>
                    <a:pt x="12" y="191"/>
                  </a:lnTo>
                  <a:lnTo>
                    <a:pt x="15" y="191"/>
                  </a:lnTo>
                  <a:lnTo>
                    <a:pt x="18" y="188"/>
                  </a:lnTo>
                  <a:lnTo>
                    <a:pt x="18" y="185"/>
                  </a:lnTo>
                  <a:lnTo>
                    <a:pt x="15" y="185"/>
                  </a:lnTo>
                  <a:lnTo>
                    <a:pt x="15" y="182"/>
                  </a:lnTo>
                  <a:lnTo>
                    <a:pt x="12" y="182"/>
                  </a:lnTo>
                  <a:lnTo>
                    <a:pt x="9" y="182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6" y="173"/>
                  </a:lnTo>
                  <a:lnTo>
                    <a:pt x="3" y="173"/>
                  </a:lnTo>
                  <a:lnTo>
                    <a:pt x="3" y="170"/>
                  </a:lnTo>
                  <a:lnTo>
                    <a:pt x="3" y="167"/>
                  </a:lnTo>
                  <a:lnTo>
                    <a:pt x="0" y="167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3" y="158"/>
                  </a:lnTo>
                  <a:lnTo>
                    <a:pt x="0" y="158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3" y="147"/>
                  </a:lnTo>
                  <a:lnTo>
                    <a:pt x="3" y="144"/>
                  </a:lnTo>
                  <a:lnTo>
                    <a:pt x="3" y="141"/>
                  </a:lnTo>
                  <a:lnTo>
                    <a:pt x="6" y="141"/>
                  </a:lnTo>
                  <a:lnTo>
                    <a:pt x="6" y="144"/>
                  </a:lnTo>
                  <a:lnTo>
                    <a:pt x="6" y="147"/>
                  </a:lnTo>
                  <a:lnTo>
                    <a:pt x="9" y="147"/>
                  </a:lnTo>
                  <a:lnTo>
                    <a:pt x="9" y="144"/>
                  </a:lnTo>
                  <a:lnTo>
                    <a:pt x="9" y="141"/>
                  </a:lnTo>
                  <a:lnTo>
                    <a:pt x="12" y="141"/>
                  </a:lnTo>
                  <a:lnTo>
                    <a:pt x="12" y="138"/>
                  </a:lnTo>
                  <a:lnTo>
                    <a:pt x="12" y="135"/>
                  </a:lnTo>
                  <a:lnTo>
                    <a:pt x="12" y="132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2" y="123"/>
                  </a:lnTo>
                  <a:lnTo>
                    <a:pt x="15" y="123"/>
                  </a:lnTo>
                  <a:lnTo>
                    <a:pt x="15" y="120"/>
                  </a:lnTo>
                  <a:lnTo>
                    <a:pt x="15" y="117"/>
                  </a:lnTo>
                  <a:lnTo>
                    <a:pt x="15" y="114"/>
                  </a:lnTo>
                  <a:lnTo>
                    <a:pt x="15" y="112"/>
                  </a:lnTo>
                  <a:lnTo>
                    <a:pt x="18" y="112"/>
                  </a:lnTo>
                  <a:lnTo>
                    <a:pt x="18" y="109"/>
                  </a:lnTo>
                  <a:lnTo>
                    <a:pt x="18" y="106"/>
                  </a:lnTo>
                  <a:lnTo>
                    <a:pt x="20" y="106"/>
                  </a:lnTo>
                  <a:lnTo>
                    <a:pt x="18" y="106"/>
                  </a:lnTo>
                  <a:lnTo>
                    <a:pt x="18" y="103"/>
                  </a:lnTo>
                  <a:lnTo>
                    <a:pt x="20" y="103"/>
                  </a:lnTo>
                  <a:lnTo>
                    <a:pt x="20" y="106"/>
                  </a:lnTo>
                  <a:lnTo>
                    <a:pt x="23" y="106"/>
                  </a:lnTo>
                  <a:lnTo>
                    <a:pt x="26" y="106"/>
                  </a:lnTo>
                  <a:lnTo>
                    <a:pt x="26" y="103"/>
                  </a:lnTo>
                  <a:lnTo>
                    <a:pt x="26" y="100"/>
                  </a:lnTo>
                  <a:lnTo>
                    <a:pt x="29" y="100"/>
                  </a:lnTo>
                  <a:lnTo>
                    <a:pt x="29" y="97"/>
                  </a:lnTo>
                  <a:lnTo>
                    <a:pt x="29" y="94"/>
                  </a:lnTo>
                  <a:lnTo>
                    <a:pt x="32" y="94"/>
                  </a:lnTo>
                  <a:lnTo>
                    <a:pt x="32" y="91"/>
                  </a:lnTo>
                  <a:lnTo>
                    <a:pt x="29" y="91"/>
                  </a:lnTo>
                  <a:lnTo>
                    <a:pt x="26" y="91"/>
                  </a:lnTo>
                  <a:lnTo>
                    <a:pt x="26" y="88"/>
                  </a:lnTo>
                  <a:lnTo>
                    <a:pt x="23" y="88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9" y="82"/>
                  </a:lnTo>
                  <a:lnTo>
                    <a:pt x="29" y="79"/>
                  </a:lnTo>
                  <a:lnTo>
                    <a:pt x="26" y="79"/>
                  </a:lnTo>
                  <a:lnTo>
                    <a:pt x="29" y="79"/>
                  </a:lnTo>
                  <a:lnTo>
                    <a:pt x="29" y="76"/>
                  </a:lnTo>
                  <a:lnTo>
                    <a:pt x="26" y="76"/>
                  </a:lnTo>
                  <a:lnTo>
                    <a:pt x="26" y="73"/>
                  </a:lnTo>
                  <a:lnTo>
                    <a:pt x="26" y="71"/>
                  </a:lnTo>
                  <a:lnTo>
                    <a:pt x="26" y="68"/>
                  </a:lnTo>
                  <a:lnTo>
                    <a:pt x="26" y="65"/>
                  </a:lnTo>
                  <a:lnTo>
                    <a:pt x="23" y="65"/>
                  </a:lnTo>
                  <a:lnTo>
                    <a:pt x="26" y="65"/>
                  </a:lnTo>
                  <a:lnTo>
                    <a:pt x="26" y="62"/>
                  </a:lnTo>
                  <a:lnTo>
                    <a:pt x="23" y="62"/>
                  </a:lnTo>
                  <a:lnTo>
                    <a:pt x="23" y="59"/>
                  </a:lnTo>
                  <a:lnTo>
                    <a:pt x="23" y="56"/>
                  </a:lnTo>
                  <a:lnTo>
                    <a:pt x="23" y="53"/>
                  </a:lnTo>
                  <a:lnTo>
                    <a:pt x="20" y="53"/>
                  </a:lnTo>
                  <a:lnTo>
                    <a:pt x="20" y="50"/>
                  </a:lnTo>
                  <a:lnTo>
                    <a:pt x="23" y="50"/>
                  </a:lnTo>
                  <a:lnTo>
                    <a:pt x="23" y="47"/>
                  </a:lnTo>
                  <a:lnTo>
                    <a:pt x="23" y="44"/>
                  </a:lnTo>
                  <a:lnTo>
                    <a:pt x="23" y="41"/>
                  </a:lnTo>
                  <a:lnTo>
                    <a:pt x="26" y="41"/>
                  </a:lnTo>
                  <a:lnTo>
                    <a:pt x="26" y="38"/>
                  </a:lnTo>
                  <a:lnTo>
                    <a:pt x="29" y="38"/>
                  </a:lnTo>
                  <a:lnTo>
                    <a:pt x="32" y="41"/>
                  </a:lnTo>
                  <a:lnTo>
                    <a:pt x="32" y="38"/>
                  </a:lnTo>
                  <a:lnTo>
                    <a:pt x="32" y="35"/>
                  </a:lnTo>
                  <a:lnTo>
                    <a:pt x="32" y="32"/>
                  </a:lnTo>
                  <a:lnTo>
                    <a:pt x="32" y="29"/>
                  </a:lnTo>
                  <a:lnTo>
                    <a:pt x="32" y="27"/>
                  </a:lnTo>
                  <a:lnTo>
                    <a:pt x="32" y="24"/>
                  </a:lnTo>
                  <a:lnTo>
                    <a:pt x="35" y="24"/>
                  </a:lnTo>
                  <a:lnTo>
                    <a:pt x="35" y="21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2" y="15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5" y="9"/>
                  </a:lnTo>
                  <a:lnTo>
                    <a:pt x="35" y="6"/>
                  </a:lnTo>
                  <a:lnTo>
                    <a:pt x="35" y="3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283463" y="2603983"/>
              <a:ext cx="381740" cy="506235"/>
            </a:xfrm>
            <a:custGeom>
              <a:avLst/>
              <a:gdLst>
                <a:gd name="T0" fmla="*/ 2147483647 w 176"/>
                <a:gd name="T1" fmla="*/ 2147483647 h 287"/>
                <a:gd name="T2" fmla="*/ 2147483647 w 176"/>
                <a:gd name="T3" fmla="*/ 2147483647 h 287"/>
                <a:gd name="T4" fmla="*/ 2147483647 w 176"/>
                <a:gd name="T5" fmla="*/ 2147483647 h 287"/>
                <a:gd name="T6" fmla="*/ 2147483647 w 176"/>
                <a:gd name="T7" fmla="*/ 2147483647 h 287"/>
                <a:gd name="T8" fmla="*/ 2147483647 w 176"/>
                <a:gd name="T9" fmla="*/ 0 h 287"/>
                <a:gd name="T10" fmla="*/ 2147483647 w 176"/>
                <a:gd name="T11" fmla="*/ 2147483647 h 287"/>
                <a:gd name="T12" fmla="*/ 2147483647 w 176"/>
                <a:gd name="T13" fmla="*/ 2147483647 h 287"/>
                <a:gd name="T14" fmla="*/ 2147483647 w 176"/>
                <a:gd name="T15" fmla="*/ 2147483647 h 287"/>
                <a:gd name="T16" fmla="*/ 2147483647 w 176"/>
                <a:gd name="T17" fmla="*/ 2147483647 h 287"/>
                <a:gd name="T18" fmla="*/ 2147483647 w 176"/>
                <a:gd name="T19" fmla="*/ 2147483647 h 287"/>
                <a:gd name="T20" fmla="*/ 2147483647 w 176"/>
                <a:gd name="T21" fmla="*/ 2147483647 h 287"/>
                <a:gd name="T22" fmla="*/ 2147483647 w 176"/>
                <a:gd name="T23" fmla="*/ 2147483647 h 287"/>
                <a:gd name="T24" fmla="*/ 2147483647 w 176"/>
                <a:gd name="T25" fmla="*/ 2147483647 h 287"/>
                <a:gd name="T26" fmla="*/ 2147483647 w 176"/>
                <a:gd name="T27" fmla="*/ 2147483647 h 287"/>
                <a:gd name="T28" fmla="*/ 2147483647 w 176"/>
                <a:gd name="T29" fmla="*/ 2147483647 h 287"/>
                <a:gd name="T30" fmla="*/ 2147483647 w 176"/>
                <a:gd name="T31" fmla="*/ 2147483647 h 287"/>
                <a:gd name="T32" fmla="*/ 2147483647 w 176"/>
                <a:gd name="T33" fmla="*/ 2147483647 h 287"/>
                <a:gd name="T34" fmla="*/ 2147483647 w 176"/>
                <a:gd name="T35" fmla="*/ 2147483647 h 287"/>
                <a:gd name="T36" fmla="*/ 2147483647 w 176"/>
                <a:gd name="T37" fmla="*/ 2147483647 h 287"/>
                <a:gd name="T38" fmla="*/ 2147483647 w 176"/>
                <a:gd name="T39" fmla="*/ 2147483647 h 287"/>
                <a:gd name="T40" fmla="*/ 2147483647 w 176"/>
                <a:gd name="T41" fmla="*/ 2147483647 h 287"/>
                <a:gd name="T42" fmla="*/ 2147483647 w 176"/>
                <a:gd name="T43" fmla="*/ 2147483647 h 287"/>
                <a:gd name="T44" fmla="*/ 2147483647 w 176"/>
                <a:gd name="T45" fmla="*/ 2147483647 h 287"/>
                <a:gd name="T46" fmla="*/ 2147483647 w 176"/>
                <a:gd name="T47" fmla="*/ 2147483647 h 287"/>
                <a:gd name="T48" fmla="*/ 2147483647 w 176"/>
                <a:gd name="T49" fmla="*/ 2147483647 h 287"/>
                <a:gd name="T50" fmla="*/ 2147483647 w 176"/>
                <a:gd name="T51" fmla="*/ 2147483647 h 287"/>
                <a:gd name="T52" fmla="*/ 2147483647 w 176"/>
                <a:gd name="T53" fmla="*/ 2147483647 h 287"/>
                <a:gd name="T54" fmla="*/ 2147483647 w 176"/>
                <a:gd name="T55" fmla="*/ 2147483647 h 287"/>
                <a:gd name="T56" fmla="*/ 2147483647 w 176"/>
                <a:gd name="T57" fmla="*/ 2147483647 h 287"/>
                <a:gd name="T58" fmla="*/ 2147483647 w 176"/>
                <a:gd name="T59" fmla="*/ 2147483647 h 287"/>
                <a:gd name="T60" fmla="*/ 2147483647 w 176"/>
                <a:gd name="T61" fmla="*/ 2147483647 h 287"/>
                <a:gd name="T62" fmla="*/ 2147483647 w 176"/>
                <a:gd name="T63" fmla="*/ 2147483647 h 287"/>
                <a:gd name="T64" fmla="*/ 2147483647 w 176"/>
                <a:gd name="T65" fmla="*/ 2147483647 h 287"/>
                <a:gd name="T66" fmla="*/ 2147483647 w 176"/>
                <a:gd name="T67" fmla="*/ 2147483647 h 287"/>
                <a:gd name="T68" fmla="*/ 2147483647 w 176"/>
                <a:gd name="T69" fmla="*/ 2147483647 h 287"/>
                <a:gd name="T70" fmla="*/ 2147483647 w 176"/>
                <a:gd name="T71" fmla="*/ 2147483647 h 287"/>
                <a:gd name="T72" fmla="*/ 2147483647 w 176"/>
                <a:gd name="T73" fmla="*/ 2147483647 h 287"/>
                <a:gd name="T74" fmla="*/ 2147483647 w 176"/>
                <a:gd name="T75" fmla="*/ 2147483647 h 287"/>
                <a:gd name="T76" fmla="*/ 2147483647 w 176"/>
                <a:gd name="T77" fmla="*/ 2147483647 h 287"/>
                <a:gd name="T78" fmla="*/ 2147483647 w 176"/>
                <a:gd name="T79" fmla="*/ 2147483647 h 287"/>
                <a:gd name="T80" fmla="*/ 2147483647 w 176"/>
                <a:gd name="T81" fmla="*/ 2147483647 h 287"/>
                <a:gd name="T82" fmla="*/ 2147483647 w 176"/>
                <a:gd name="T83" fmla="*/ 2147483647 h 287"/>
                <a:gd name="T84" fmla="*/ 2147483647 w 176"/>
                <a:gd name="T85" fmla="*/ 2147483647 h 287"/>
                <a:gd name="T86" fmla="*/ 2147483647 w 176"/>
                <a:gd name="T87" fmla="*/ 2147483647 h 287"/>
                <a:gd name="T88" fmla="*/ 2147483647 w 176"/>
                <a:gd name="T89" fmla="*/ 2147483647 h 287"/>
                <a:gd name="T90" fmla="*/ 2147483647 w 176"/>
                <a:gd name="T91" fmla="*/ 2147483647 h 287"/>
                <a:gd name="T92" fmla="*/ 2147483647 w 176"/>
                <a:gd name="T93" fmla="*/ 2147483647 h 287"/>
                <a:gd name="T94" fmla="*/ 2147483647 w 176"/>
                <a:gd name="T95" fmla="*/ 2147483647 h 287"/>
                <a:gd name="T96" fmla="*/ 2147483647 w 176"/>
                <a:gd name="T97" fmla="*/ 2147483647 h 287"/>
                <a:gd name="T98" fmla="*/ 2147483647 w 176"/>
                <a:gd name="T99" fmla="*/ 2147483647 h 287"/>
                <a:gd name="T100" fmla="*/ 2147483647 w 176"/>
                <a:gd name="T101" fmla="*/ 2147483647 h 287"/>
                <a:gd name="T102" fmla="*/ 2147483647 w 176"/>
                <a:gd name="T103" fmla="*/ 2147483647 h 287"/>
                <a:gd name="T104" fmla="*/ 2147483647 w 176"/>
                <a:gd name="T105" fmla="*/ 2147483647 h 287"/>
                <a:gd name="T106" fmla="*/ 0 w 176"/>
                <a:gd name="T107" fmla="*/ 2147483647 h 287"/>
                <a:gd name="T108" fmla="*/ 0 w 176"/>
                <a:gd name="T109" fmla="*/ 2147483647 h 287"/>
                <a:gd name="T110" fmla="*/ 0 w 176"/>
                <a:gd name="T111" fmla="*/ 2147483647 h 287"/>
                <a:gd name="T112" fmla="*/ 2147483647 w 176"/>
                <a:gd name="T113" fmla="*/ 2147483647 h 287"/>
                <a:gd name="T114" fmla="*/ 2147483647 w 176"/>
                <a:gd name="T115" fmla="*/ 2147483647 h 28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6"/>
                <a:gd name="T175" fmla="*/ 0 h 287"/>
                <a:gd name="T176" fmla="*/ 176 w 176"/>
                <a:gd name="T177" fmla="*/ 287 h 28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6" h="287">
                  <a:moveTo>
                    <a:pt x="18" y="32"/>
                  </a:moveTo>
                  <a:lnTo>
                    <a:pt x="21" y="32"/>
                  </a:lnTo>
                  <a:lnTo>
                    <a:pt x="24" y="29"/>
                  </a:lnTo>
                  <a:lnTo>
                    <a:pt x="29" y="29"/>
                  </a:lnTo>
                  <a:lnTo>
                    <a:pt x="32" y="26"/>
                  </a:lnTo>
                  <a:lnTo>
                    <a:pt x="35" y="26"/>
                  </a:lnTo>
                  <a:lnTo>
                    <a:pt x="35" y="23"/>
                  </a:lnTo>
                  <a:lnTo>
                    <a:pt x="38" y="23"/>
                  </a:lnTo>
                  <a:lnTo>
                    <a:pt x="38" y="20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8" y="9"/>
                  </a:lnTo>
                  <a:lnTo>
                    <a:pt x="38" y="6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3" y="3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8" y="3"/>
                  </a:lnTo>
                  <a:lnTo>
                    <a:pt x="91" y="6"/>
                  </a:lnTo>
                  <a:lnTo>
                    <a:pt x="91" y="9"/>
                  </a:lnTo>
                  <a:lnTo>
                    <a:pt x="94" y="9"/>
                  </a:lnTo>
                  <a:lnTo>
                    <a:pt x="97" y="9"/>
                  </a:lnTo>
                  <a:lnTo>
                    <a:pt x="100" y="9"/>
                  </a:lnTo>
                  <a:lnTo>
                    <a:pt x="103" y="9"/>
                  </a:lnTo>
                  <a:lnTo>
                    <a:pt x="106" y="9"/>
                  </a:lnTo>
                  <a:lnTo>
                    <a:pt x="103" y="12"/>
                  </a:lnTo>
                  <a:lnTo>
                    <a:pt x="106" y="12"/>
                  </a:lnTo>
                  <a:lnTo>
                    <a:pt x="106" y="15"/>
                  </a:lnTo>
                  <a:lnTo>
                    <a:pt x="109" y="15"/>
                  </a:lnTo>
                  <a:lnTo>
                    <a:pt x="112" y="15"/>
                  </a:lnTo>
                  <a:lnTo>
                    <a:pt x="114" y="15"/>
                  </a:lnTo>
                  <a:lnTo>
                    <a:pt x="117" y="15"/>
                  </a:lnTo>
                  <a:lnTo>
                    <a:pt x="120" y="17"/>
                  </a:lnTo>
                  <a:lnTo>
                    <a:pt x="123" y="17"/>
                  </a:lnTo>
                  <a:lnTo>
                    <a:pt x="129" y="17"/>
                  </a:lnTo>
                  <a:lnTo>
                    <a:pt x="132" y="17"/>
                  </a:lnTo>
                  <a:lnTo>
                    <a:pt x="135" y="17"/>
                  </a:lnTo>
                  <a:lnTo>
                    <a:pt x="135" y="20"/>
                  </a:lnTo>
                  <a:lnTo>
                    <a:pt x="135" y="23"/>
                  </a:lnTo>
                  <a:lnTo>
                    <a:pt x="138" y="23"/>
                  </a:lnTo>
                  <a:lnTo>
                    <a:pt x="138" y="26"/>
                  </a:lnTo>
                  <a:lnTo>
                    <a:pt x="141" y="26"/>
                  </a:lnTo>
                  <a:lnTo>
                    <a:pt x="141" y="29"/>
                  </a:lnTo>
                  <a:lnTo>
                    <a:pt x="144" y="29"/>
                  </a:lnTo>
                  <a:lnTo>
                    <a:pt x="144" y="32"/>
                  </a:lnTo>
                  <a:lnTo>
                    <a:pt x="147" y="32"/>
                  </a:lnTo>
                  <a:lnTo>
                    <a:pt x="144" y="32"/>
                  </a:lnTo>
                  <a:lnTo>
                    <a:pt x="144" y="35"/>
                  </a:lnTo>
                  <a:lnTo>
                    <a:pt x="144" y="38"/>
                  </a:lnTo>
                  <a:lnTo>
                    <a:pt x="144" y="41"/>
                  </a:lnTo>
                  <a:lnTo>
                    <a:pt x="144" y="44"/>
                  </a:lnTo>
                  <a:lnTo>
                    <a:pt x="147" y="44"/>
                  </a:lnTo>
                  <a:lnTo>
                    <a:pt x="150" y="44"/>
                  </a:lnTo>
                  <a:lnTo>
                    <a:pt x="153" y="44"/>
                  </a:lnTo>
                  <a:lnTo>
                    <a:pt x="156" y="44"/>
                  </a:lnTo>
                  <a:lnTo>
                    <a:pt x="159" y="44"/>
                  </a:lnTo>
                  <a:lnTo>
                    <a:pt x="161" y="47"/>
                  </a:lnTo>
                  <a:lnTo>
                    <a:pt x="164" y="50"/>
                  </a:lnTo>
                  <a:lnTo>
                    <a:pt x="164" y="53"/>
                  </a:lnTo>
                  <a:lnTo>
                    <a:pt x="164" y="56"/>
                  </a:lnTo>
                  <a:lnTo>
                    <a:pt x="167" y="58"/>
                  </a:lnTo>
                  <a:lnTo>
                    <a:pt x="170" y="58"/>
                  </a:lnTo>
                  <a:lnTo>
                    <a:pt x="170" y="61"/>
                  </a:lnTo>
                  <a:lnTo>
                    <a:pt x="173" y="64"/>
                  </a:lnTo>
                  <a:lnTo>
                    <a:pt x="176" y="64"/>
                  </a:lnTo>
                  <a:lnTo>
                    <a:pt x="176" y="67"/>
                  </a:lnTo>
                  <a:lnTo>
                    <a:pt x="176" y="70"/>
                  </a:lnTo>
                  <a:lnTo>
                    <a:pt x="176" y="73"/>
                  </a:lnTo>
                  <a:lnTo>
                    <a:pt x="173" y="76"/>
                  </a:lnTo>
                  <a:lnTo>
                    <a:pt x="173" y="79"/>
                  </a:lnTo>
                  <a:lnTo>
                    <a:pt x="170" y="82"/>
                  </a:lnTo>
                  <a:lnTo>
                    <a:pt x="170" y="85"/>
                  </a:lnTo>
                  <a:lnTo>
                    <a:pt x="170" y="91"/>
                  </a:lnTo>
                  <a:lnTo>
                    <a:pt x="167" y="94"/>
                  </a:lnTo>
                  <a:lnTo>
                    <a:pt x="167" y="97"/>
                  </a:lnTo>
                  <a:lnTo>
                    <a:pt x="167" y="100"/>
                  </a:lnTo>
                  <a:lnTo>
                    <a:pt x="164" y="100"/>
                  </a:lnTo>
                  <a:lnTo>
                    <a:pt x="164" y="102"/>
                  </a:lnTo>
                  <a:lnTo>
                    <a:pt x="164" y="108"/>
                  </a:lnTo>
                  <a:lnTo>
                    <a:pt x="161" y="108"/>
                  </a:lnTo>
                  <a:lnTo>
                    <a:pt x="161" y="111"/>
                  </a:lnTo>
                  <a:lnTo>
                    <a:pt x="159" y="114"/>
                  </a:lnTo>
                  <a:lnTo>
                    <a:pt x="156" y="117"/>
                  </a:lnTo>
                  <a:lnTo>
                    <a:pt x="159" y="117"/>
                  </a:lnTo>
                  <a:lnTo>
                    <a:pt x="159" y="120"/>
                  </a:lnTo>
                  <a:lnTo>
                    <a:pt x="159" y="123"/>
                  </a:lnTo>
                  <a:lnTo>
                    <a:pt x="156" y="123"/>
                  </a:lnTo>
                  <a:lnTo>
                    <a:pt x="156" y="126"/>
                  </a:lnTo>
                  <a:lnTo>
                    <a:pt x="159" y="126"/>
                  </a:lnTo>
                  <a:lnTo>
                    <a:pt x="159" y="129"/>
                  </a:lnTo>
                  <a:lnTo>
                    <a:pt x="159" y="132"/>
                  </a:lnTo>
                  <a:lnTo>
                    <a:pt x="159" y="135"/>
                  </a:lnTo>
                  <a:lnTo>
                    <a:pt x="159" y="138"/>
                  </a:lnTo>
                  <a:lnTo>
                    <a:pt x="159" y="141"/>
                  </a:lnTo>
                  <a:lnTo>
                    <a:pt x="161" y="144"/>
                  </a:lnTo>
                  <a:lnTo>
                    <a:pt x="164" y="144"/>
                  </a:lnTo>
                  <a:lnTo>
                    <a:pt x="164" y="146"/>
                  </a:lnTo>
                  <a:lnTo>
                    <a:pt x="167" y="149"/>
                  </a:lnTo>
                  <a:lnTo>
                    <a:pt x="167" y="152"/>
                  </a:lnTo>
                  <a:lnTo>
                    <a:pt x="167" y="155"/>
                  </a:lnTo>
                  <a:lnTo>
                    <a:pt x="170" y="155"/>
                  </a:lnTo>
                  <a:lnTo>
                    <a:pt x="170" y="158"/>
                  </a:lnTo>
                  <a:lnTo>
                    <a:pt x="170" y="161"/>
                  </a:lnTo>
                  <a:lnTo>
                    <a:pt x="170" y="164"/>
                  </a:lnTo>
                  <a:lnTo>
                    <a:pt x="167" y="167"/>
                  </a:lnTo>
                  <a:lnTo>
                    <a:pt x="170" y="167"/>
                  </a:lnTo>
                  <a:lnTo>
                    <a:pt x="170" y="170"/>
                  </a:lnTo>
                  <a:lnTo>
                    <a:pt x="173" y="170"/>
                  </a:lnTo>
                  <a:lnTo>
                    <a:pt x="173" y="173"/>
                  </a:lnTo>
                  <a:lnTo>
                    <a:pt x="176" y="173"/>
                  </a:lnTo>
                  <a:lnTo>
                    <a:pt x="176" y="176"/>
                  </a:lnTo>
                  <a:lnTo>
                    <a:pt x="173" y="176"/>
                  </a:lnTo>
                  <a:lnTo>
                    <a:pt x="173" y="179"/>
                  </a:lnTo>
                  <a:lnTo>
                    <a:pt x="176" y="179"/>
                  </a:lnTo>
                  <a:lnTo>
                    <a:pt x="176" y="182"/>
                  </a:lnTo>
                  <a:lnTo>
                    <a:pt x="173" y="182"/>
                  </a:lnTo>
                  <a:lnTo>
                    <a:pt x="173" y="185"/>
                  </a:lnTo>
                  <a:lnTo>
                    <a:pt x="173" y="188"/>
                  </a:lnTo>
                  <a:lnTo>
                    <a:pt x="170" y="188"/>
                  </a:lnTo>
                  <a:lnTo>
                    <a:pt x="170" y="190"/>
                  </a:lnTo>
                  <a:lnTo>
                    <a:pt x="167" y="190"/>
                  </a:lnTo>
                  <a:lnTo>
                    <a:pt x="167" y="193"/>
                  </a:lnTo>
                  <a:lnTo>
                    <a:pt x="164" y="196"/>
                  </a:lnTo>
                  <a:lnTo>
                    <a:pt x="161" y="199"/>
                  </a:lnTo>
                  <a:lnTo>
                    <a:pt x="159" y="202"/>
                  </a:lnTo>
                  <a:lnTo>
                    <a:pt x="159" y="205"/>
                  </a:lnTo>
                  <a:lnTo>
                    <a:pt x="159" y="208"/>
                  </a:lnTo>
                  <a:lnTo>
                    <a:pt x="156" y="211"/>
                  </a:lnTo>
                  <a:lnTo>
                    <a:pt x="153" y="214"/>
                  </a:lnTo>
                  <a:lnTo>
                    <a:pt x="153" y="217"/>
                  </a:lnTo>
                  <a:lnTo>
                    <a:pt x="150" y="217"/>
                  </a:lnTo>
                  <a:lnTo>
                    <a:pt x="150" y="220"/>
                  </a:lnTo>
                  <a:lnTo>
                    <a:pt x="147" y="223"/>
                  </a:lnTo>
                  <a:lnTo>
                    <a:pt x="144" y="226"/>
                  </a:lnTo>
                  <a:lnTo>
                    <a:pt x="144" y="229"/>
                  </a:lnTo>
                  <a:lnTo>
                    <a:pt x="141" y="232"/>
                  </a:lnTo>
                  <a:lnTo>
                    <a:pt x="138" y="234"/>
                  </a:lnTo>
                  <a:lnTo>
                    <a:pt x="135" y="237"/>
                  </a:lnTo>
                  <a:lnTo>
                    <a:pt x="135" y="240"/>
                  </a:lnTo>
                  <a:lnTo>
                    <a:pt x="132" y="243"/>
                  </a:lnTo>
                  <a:lnTo>
                    <a:pt x="132" y="246"/>
                  </a:lnTo>
                  <a:lnTo>
                    <a:pt x="129" y="249"/>
                  </a:lnTo>
                  <a:lnTo>
                    <a:pt x="126" y="252"/>
                  </a:lnTo>
                  <a:lnTo>
                    <a:pt x="126" y="255"/>
                  </a:lnTo>
                  <a:lnTo>
                    <a:pt x="123" y="255"/>
                  </a:lnTo>
                  <a:lnTo>
                    <a:pt x="120" y="255"/>
                  </a:lnTo>
                  <a:lnTo>
                    <a:pt x="117" y="255"/>
                  </a:lnTo>
                  <a:lnTo>
                    <a:pt x="114" y="255"/>
                  </a:lnTo>
                  <a:lnTo>
                    <a:pt x="112" y="255"/>
                  </a:lnTo>
                  <a:lnTo>
                    <a:pt x="109" y="255"/>
                  </a:lnTo>
                  <a:lnTo>
                    <a:pt x="106" y="255"/>
                  </a:lnTo>
                  <a:lnTo>
                    <a:pt x="103" y="255"/>
                  </a:lnTo>
                  <a:lnTo>
                    <a:pt x="103" y="258"/>
                  </a:lnTo>
                  <a:lnTo>
                    <a:pt x="103" y="261"/>
                  </a:lnTo>
                  <a:lnTo>
                    <a:pt x="103" y="267"/>
                  </a:lnTo>
                  <a:lnTo>
                    <a:pt x="103" y="270"/>
                  </a:lnTo>
                  <a:lnTo>
                    <a:pt x="103" y="273"/>
                  </a:lnTo>
                  <a:lnTo>
                    <a:pt x="103" y="275"/>
                  </a:lnTo>
                  <a:lnTo>
                    <a:pt x="103" y="278"/>
                  </a:lnTo>
                  <a:lnTo>
                    <a:pt x="103" y="281"/>
                  </a:lnTo>
                  <a:lnTo>
                    <a:pt x="103" y="284"/>
                  </a:lnTo>
                  <a:lnTo>
                    <a:pt x="103" y="287"/>
                  </a:lnTo>
                  <a:lnTo>
                    <a:pt x="97" y="287"/>
                  </a:lnTo>
                  <a:lnTo>
                    <a:pt x="94" y="287"/>
                  </a:lnTo>
                  <a:lnTo>
                    <a:pt x="91" y="287"/>
                  </a:lnTo>
                  <a:lnTo>
                    <a:pt x="88" y="287"/>
                  </a:lnTo>
                  <a:lnTo>
                    <a:pt x="85" y="287"/>
                  </a:lnTo>
                  <a:lnTo>
                    <a:pt x="82" y="284"/>
                  </a:lnTo>
                  <a:lnTo>
                    <a:pt x="79" y="284"/>
                  </a:lnTo>
                  <a:lnTo>
                    <a:pt x="76" y="284"/>
                  </a:lnTo>
                  <a:lnTo>
                    <a:pt x="73" y="284"/>
                  </a:lnTo>
                  <a:lnTo>
                    <a:pt x="70" y="284"/>
                  </a:lnTo>
                  <a:lnTo>
                    <a:pt x="68" y="284"/>
                  </a:lnTo>
                  <a:lnTo>
                    <a:pt x="65" y="284"/>
                  </a:lnTo>
                  <a:lnTo>
                    <a:pt x="62" y="284"/>
                  </a:lnTo>
                  <a:lnTo>
                    <a:pt x="59" y="284"/>
                  </a:lnTo>
                  <a:lnTo>
                    <a:pt x="56" y="284"/>
                  </a:lnTo>
                  <a:lnTo>
                    <a:pt x="53" y="284"/>
                  </a:lnTo>
                  <a:lnTo>
                    <a:pt x="50" y="284"/>
                  </a:lnTo>
                  <a:lnTo>
                    <a:pt x="47" y="284"/>
                  </a:lnTo>
                  <a:lnTo>
                    <a:pt x="44" y="284"/>
                  </a:lnTo>
                  <a:lnTo>
                    <a:pt x="38" y="284"/>
                  </a:lnTo>
                  <a:lnTo>
                    <a:pt x="35" y="284"/>
                  </a:lnTo>
                  <a:lnTo>
                    <a:pt x="32" y="284"/>
                  </a:lnTo>
                  <a:lnTo>
                    <a:pt x="29" y="284"/>
                  </a:lnTo>
                  <a:lnTo>
                    <a:pt x="29" y="281"/>
                  </a:lnTo>
                  <a:lnTo>
                    <a:pt x="29" y="278"/>
                  </a:lnTo>
                  <a:lnTo>
                    <a:pt x="29" y="273"/>
                  </a:lnTo>
                  <a:lnTo>
                    <a:pt x="29" y="270"/>
                  </a:lnTo>
                  <a:lnTo>
                    <a:pt x="29" y="267"/>
                  </a:lnTo>
                  <a:lnTo>
                    <a:pt x="29" y="264"/>
                  </a:lnTo>
                  <a:lnTo>
                    <a:pt x="29" y="258"/>
                  </a:lnTo>
                  <a:lnTo>
                    <a:pt x="29" y="255"/>
                  </a:lnTo>
                  <a:lnTo>
                    <a:pt x="29" y="252"/>
                  </a:lnTo>
                  <a:lnTo>
                    <a:pt x="29" y="246"/>
                  </a:lnTo>
                  <a:lnTo>
                    <a:pt x="29" y="243"/>
                  </a:lnTo>
                  <a:lnTo>
                    <a:pt x="29" y="240"/>
                  </a:lnTo>
                  <a:lnTo>
                    <a:pt x="29" y="237"/>
                  </a:lnTo>
                  <a:lnTo>
                    <a:pt x="29" y="232"/>
                  </a:lnTo>
                  <a:lnTo>
                    <a:pt x="29" y="229"/>
                  </a:lnTo>
                  <a:lnTo>
                    <a:pt x="29" y="226"/>
                  </a:lnTo>
                  <a:lnTo>
                    <a:pt x="29" y="223"/>
                  </a:lnTo>
                  <a:lnTo>
                    <a:pt x="29" y="217"/>
                  </a:lnTo>
                  <a:lnTo>
                    <a:pt x="29" y="214"/>
                  </a:lnTo>
                  <a:lnTo>
                    <a:pt x="29" y="211"/>
                  </a:lnTo>
                  <a:lnTo>
                    <a:pt x="26" y="208"/>
                  </a:lnTo>
                  <a:lnTo>
                    <a:pt x="26" y="205"/>
                  </a:lnTo>
                  <a:lnTo>
                    <a:pt x="26" y="202"/>
                  </a:lnTo>
                  <a:lnTo>
                    <a:pt x="26" y="199"/>
                  </a:lnTo>
                  <a:lnTo>
                    <a:pt x="26" y="196"/>
                  </a:lnTo>
                  <a:lnTo>
                    <a:pt x="26" y="190"/>
                  </a:lnTo>
                  <a:lnTo>
                    <a:pt x="29" y="190"/>
                  </a:lnTo>
                  <a:lnTo>
                    <a:pt x="29" y="188"/>
                  </a:lnTo>
                  <a:lnTo>
                    <a:pt x="29" y="190"/>
                  </a:lnTo>
                  <a:lnTo>
                    <a:pt x="32" y="190"/>
                  </a:lnTo>
                  <a:lnTo>
                    <a:pt x="32" y="188"/>
                  </a:lnTo>
                  <a:lnTo>
                    <a:pt x="32" y="185"/>
                  </a:lnTo>
                  <a:lnTo>
                    <a:pt x="32" y="182"/>
                  </a:lnTo>
                  <a:lnTo>
                    <a:pt x="32" y="179"/>
                  </a:lnTo>
                  <a:lnTo>
                    <a:pt x="32" y="176"/>
                  </a:lnTo>
                  <a:lnTo>
                    <a:pt x="35" y="176"/>
                  </a:lnTo>
                  <a:lnTo>
                    <a:pt x="35" y="173"/>
                  </a:lnTo>
                  <a:lnTo>
                    <a:pt x="35" y="170"/>
                  </a:lnTo>
                  <a:lnTo>
                    <a:pt x="35" y="167"/>
                  </a:lnTo>
                  <a:lnTo>
                    <a:pt x="38" y="167"/>
                  </a:lnTo>
                  <a:lnTo>
                    <a:pt x="38" y="164"/>
                  </a:lnTo>
                  <a:lnTo>
                    <a:pt x="35" y="164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38" y="158"/>
                  </a:lnTo>
                  <a:lnTo>
                    <a:pt x="38" y="155"/>
                  </a:lnTo>
                  <a:lnTo>
                    <a:pt x="38" y="152"/>
                  </a:lnTo>
                  <a:lnTo>
                    <a:pt x="38" y="149"/>
                  </a:lnTo>
                  <a:lnTo>
                    <a:pt x="38" y="146"/>
                  </a:lnTo>
                  <a:lnTo>
                    <a:pt x="35" y="146"/>
                  </a:lnTo>
                  <a:lnTo>
                    <a:pt x="32" y="146"/>
                  </a:lnTo>
                  <a:lnTo>
                    <a:pt x="29" y="146"/>
                  </a:lnTo>
                  <a:lnTo>
                    <a:pt x="26" y="146"/>
                  </a:lnTo>
                  <a:lnTo>
                    <a:pt x="24" y="146"/>
                  </a:lnTo>
                  <a:lnTo>
                    <a:pt x="24" y="144"/>
                  </a:lnTo>
                  <a:lnTo>
                    <a:pt x="24" y="141"/>
                  </a:lnTo>
                  <a:lnTo>
                    <a:pt x="24" y="138"/>
                  </a:lnTo>
                  <a:lnTo>
                    <a:pt x="24" y="135"/>
                  </a:lnTo>
                  <a:lnTo>
                    <a:pt x="21" y="135"/>
                  </a:lnTo>
                  <a:lnTo>
                    <a:pt x="21" y="132"/>
                  </a:lnTo>
                  <a:lnTo>
                    <a:pt x="18" y="129"/>
                  </a:lnTo>
                  <a:lnTo>
                    <a:pt x="15" y="129"/>
                  </a:lnTo>
                  <a:lnTo>
                    <a:pt x="12" y="126"/>
                  </a:lnTo>
                  <a:lnTo>
                    <a:pt x="9" y="126"/>
                  </a:lnTo>
                  <a:lnTo>
                    <a:pt x="6" y="123"/>
                  </a:lnTo>
                  <a:lnTo>
                    <a:pt x="3" y="123"/>
                  </a:lnTo>
                  <a:lnTo>
                    <a:pt x="0" y="123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0" y="111"/>
                  </a:lnTo>
                  <a:lnTo>
                    <a:pt x="0" y="108"/>
                  </a:lnTo>
                  <a:lnTo>
                    <a:pt x="0" y="102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1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3" y="73"/>
                  </a:lnTo>
                  <a:lnTo>
                    <a:pt x="3" y="70"/>
                  </a:lnTo>
                  <a:lnTo>
                    <a:pt x="6" y="67"/>
                  </a:lnTo>
                  <a:lnTo>
                    <a:pt x="6" y="64"/>
                  </a:lnTo>
                  <a:lnTo>
                    <a:pt x="9" y="58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12" y="50"/>
                  </a:lnTo>
                  <a:lnTo>
                    <a:pt x="12" y="47"/>
                  </a:lnTo>
                  <a:lnTo>
                    <a:pt x="12" y="44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5" y="35"/>
                  </a:lnTo>
                  <a:lnTo>
                    <a:pt x="18" y="3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761530" y="2681506"/>
              <a:ext cx="299684" cy="356793"/>
            </a:xfrm>
            <a:custGeom>
              <a:avLst/>
              <a:gdLst>
                <a:gd name="T0" fmla="*/ 2147483647 w 138"/>
                <a:gd name="T1" fmla="*/ 2147483647 h 202"/>
                <a:gd name="T2" fmla="*/ 2147483647 w 138"/>
                <a:gd name="T3" fmla="*/ 2147483647 h 202"/>
                <a:gd name="T4" fmla="*/ 2147483647 w 138"/>
                <a:gd name="T5" fmla="*/ 2147483647 h 202"/>
                <a:gd name="T6" fmla="*/ 2147483647 w 138"/>
                <a:gd name="T7" fmla="*/ 2147483647 h 202"/>
                <a:gd name="T8" fmla="*/ 2147483647 w 138"/>
                <a:gd name="T9" fmla="*/ 0 h 202"/>
                <a:gd name="T10" fmla="*/ 2147483647 w 138"/>
                <a:gd name="T11" fmla="*/ 2147483647 h 202"/>
                <a:gd name="T12" fmla="*/ 2147483647 w 138"/>
                <a:gd name="T13" fmla="*/ 2147483647 h 202"/>
                <a:gd name="T14" fmla="*/ 2147483647 w 138"/>
                <a:gd name="T15" fmla="*/ 2147483647 h 202"/>
                <a:gd name="T16" fmla="*/ 2147483647 w 138"/>
                <a:gd name="T17" fmla="*/ 2147483647 h 202"/>
                <a:gd name="T18" fmla="*/ 2147483647 w 138"/>
                <a:gd name="T19" fmla="*/ 2147483647 h 202"/>
                <a:gd name="T20" fmla="*/ 2147483647 w 138"/>
                <a:gd name="T21" fmla="*/ 2147483647 h 202"/>
                <a:gd name="T22" fmla="*/ 2147483647 w 138"/>
                <a:gd name="T23" fmla="*/ 2147483647 h 202"/>
                <a:gd name="T24" fmla="*/ 2147483647 w 138"/>
                <a:gd name="T25" fmla="*/ 2147483647 h 202"/>
                <a:gd name="T26" fmla="*/ 2147483647 w 138"/>
                <a:gd name="T27" fmla="*/ 2147483647 h 202"/>
                <a:gd name="T28" fmla="*/ 2147483647 w 138"/>
                <a:gd name="T29" fmla="*/ 2147483647 h 202"/>
                <a:gd name="T30" fmla="*/ 2147483647 w 138"/>
                <a:gd name="T31" fmla="*/ 2147483647 h 202"/>
                <a:gd name="T32" fmla="*/ 2147483647 w 138"/>
                <a:gd name="T33" fmla="*/ 2147483647 h 202"/>
                <a:gd name="T34" fmla="*/ 2147483647 w 138"/>
                <a:gd name="T35" fmla="*/ 2147483647 h 202"/>
                <a:gd name="T36" fmla="*/ 2147483647 w 138"/>
                <a:gd name="T37" fmla="*/ 2147483647 h 202"/>
                <a:gd name="T38" fmla="*/ 2147483647 w 138"/>
                <a:gd name="T39" fmla="*/ 2147483647 h 202"/>
                <a:gd name="T40" fmla="*/ 2147483647 w 138"/>
                <a:gd name="T41" fmla="*/ 2147483647 h 202"/>
                <a:gd name="T42" fmla="*/ 2147483647 w 138"/>
                <a:gd name="T43" fmla="*/ 2147483647 h 202"/>
                <a:gd name="T44" fmla="*/ 2147483647 w 138"/>
                <a:gd name="T45" fmla="*/ 2147483647 h 202"/>
                <a:gd name="T46" fmla="*/ 2147483647 w 138"/>
                <a:gd name="T47" fmla="*/ 2147483647 h 202"/>
                <a:gd name="T48" fmla="*/ 2147483647 w 138"/>
                <a:gd name="T49" fmla="*/ 2147483647 h 202"/>
                <a:gd name="T50" fmla="*/ 2147483647 w 138"/>
                <a:gd name="T51" fmla="*/ 2147483647 h 202"/>
                <a:gd name="T52" fmla="*/ 2147483647 w 138"/>
                <a:gd name="T53" fmla="*/ 2147483647 h 202"/>
                <a:gd name="T54" fmla="*/ 2147483647 w 138"/>
                <a:gd name="T55" fmla="*/ 2147483647 h 202"/>
                <a:gd name="T56" fmla="*/ 2147483647 w 138"/>
                <a:gd name="T57" fmla="*/ 2147483647 h 202"/>
                <a:gd name="T58" fmla="*/ 2147483647 w 138"/>
                <a:gd name="T59" fmla="*/ 2147483647 h 202"/>
                <a:gd name="T60" fmla="*/ 2147483647 w 138"/>
                <a:gd name="T61" fmla="*/ 2147483647 h 202"/>
                <a:gd name="T62" fmla="*/ 2147483647 w 138"/>
                <a:gd name="T63" fmla="*/ 2147483647 h 202"/>
                <a:gd name="T64" fmla="*/ 2147483647 w 138"/>
                <a:gd name="T65" fmla="*/ 2147483647 h 202"/>
                <a:gd name="T66" fmla="*/ 2147483647 w 138"/>
                <a:gd name="T67" fmla="*/ 2147483647 h 202"/>
                <a:gd name="T68" fmla="*/ 2147483647 w 138"/>
                <a:gd name="T69" fmla="*/ 2147483647 h 202"/>
                <a:gd name="T70" fmla="*/ 2147483647 w 138"/>
                <a:gd name="T71" fmla="*/ 2147483647 h 202"/>
                <a:gd name="T72" fmla="*/ 2147483647 w 138"/>
                <a:gd name="T73" fmla="*/ 2147483647 h 202"/>
                <a:gd name="T74" fmla="*/ 2147483647 w 138"/>
                <a:gd name="T75" fmla="*/ 2147483647 h 202"/>
                <a:gd name="T76" fmla="*/ 2147483647 w 138"/>
                <a:gd name="T77" fmla="*/ 2147483647 h 202"/>
                <a:gd name="T78" fmla="*/ 0 w 138"/>
                <a:gd name="T79" fmla="*/ 2147483647 h 202"/>
                <a:gd name="T80" fmla="*/ 2147483647 w 138"/>
                <a:gd name="T81" fmla="*/ 2147483647 h 202"/>
                <a:gd name="T82" fmla="*/ 2147483647 w 138"/>
                <a:gd name="T83" fmla="*/ 2147483647 h 202"/>
                <a:gd name="T84" fmla="*/ 2147483647 w 138"/>
                <a:gd name="T85" fmla="*/ 2147483647 h 202"/>
                <a:gd name="T86" fmla="*/ 2147483647 w 138"/>
                <a:gd name="T87" fmla="*/ 2147483647 h 202"/>
                <a:gd name="T88" fmla="*/ 2147483647 w 138"/>
                <a:gd name="T89" fmla="*/ 2147483647 h 202"/>
                <a:gd name="T90" fmla="*/ 2147483647 w 138"/>
                <a:gd name="T91" fmla="*/ 2147483647 h 202"/>
                <a:gd name="T92" fmla="*/ 2147483647 w 138"/>
                <a:gd name="T93" fmla="*/ 2147483647 h 202"/>
                <a:gd name="T94" fmla="*/ 2147483647 w 138"/>
                <a:gd name="T95" fmla="*/ 2147483647 h 202"/>
                <a:gd name="T96" fmla="*/ 2147483647 w 138"/>
                <a:gd name="T97" fmla="*/ 2147483647 h 202"/>
                <a:gd name="T98" fmla="*/ 2147483647 w 138"/>
                <a:gd name="T99" fmla="*/ 2147483647 h 202"/>
                <a:gd name="T100" fmla="*/ 2147483647 w 138"/>
                <a:gd name="T101" fmla="*/ 2147483647 h 202"/>
                <a:gd name="T102" fmla="*/ 2147483647 w 138"/>
                <a:gd name="T103" fmla="*/ 2147483647 h 202"/>
                <a:gd name="T104" fmla="*/ 2147483647 w 138"/>
                <a:gd name="T105" fmla="*/ 2147483647 h 20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8"/>
                <a:gd name="T160" fmla="*/ 0 h 202"/>
                <a:gd name="T161" fmla="*/ 138 w 138"/>
                <a:gd name="T162" fmla="*/ 202 h 20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8" h="202">
                  <a:moveTo>
                    <a:pt x="56" y="9"/>
                  </a:moveTo>
                  <a:lnTo>
                    <a:pt x="56" y="12"/>
                  </a:lnTo>
                  <a:lnTo>
                    <a:pt x="59" y="12"/>
                  </a:lnTo>
                  <a:lnTo>
                    <a:pt x="59" y="9"/>
                  </a:lnTo>
                  <a:lnTo>
                    <a:pt x="62" y="6"/>
                  </a:lnTo>
                  <a:lnTo>
                    <a:pt x="62" y="9"/>
                  </a:lnTo>
                  <a:lnTo>
                    <a:pt x="65" y="9"/>
                  </a:lnTo>
                  <a:lnTo>
                    <a:pt x="65" y="6"/>
                  </a:lnTo>
                  <a:lnTo>
                    <a:pt x="68" y="6"/>
                  </a:lnTo>
                  <a:lnTo>
                    <a:pt x="68" y="9"/>
                  </a:lnTo>
                  <a:lnTo>
                    <a:pt x="71" y="9"/>
                  </a:lnTo>
                  <a:lnTo>
                    <a:pt x="73" y="9"/>
                  </a:lnTo>
                  <a:lnTo>
                    <a:pt x="76" y="9"/>
                  </a:lnTo>
                  <a:lnTo>
                    <a:pt x="79" y="9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0" y="0"/>
                  </a:lnTo>
                  <a:lnTo>
                    <a:pt x="103" y="0"/>
                  </a:lnTo>
                  <a:lnTo>
                    <a:pt x="103" y="3"/>
                  </a:lnTo>
                  <a:lnTo>
                    <a:pt x="103" y="0"/>
                  </a:lnTo>
                  <a:lnTo>
                    <a:pt x="106" y="0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2" y="6"/>
                  </a:lnTo>
                  <a:lnTo>
                    <a:pt x="115" y="6"/>
                  </a:lnTo>
                  <a:lnTo>
                    <a:pt x="117" y="6"/>
                  </a:lnTo>
                  <a:lnTo>
                    <a:pt x="120" y="6"/>
                  </a:lnTo>
                  <a:lnTo>
                    <a:pt x="120" y="9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3" y="14"/>
                  </a:lnTo>
                  <a:lnTo>
                    <a:pt x="126" y="14"/>
                  </a:lnTo>
                  <a:lnTo>
                    <a:pt x="126" y="17"/>
                  </a:lnTo>
                  <a:lnTo>
                    <a:pt x="126" y="20"/>
                  </a:lnTo>
                  <a:lnTo>
                    <a:pt x="126" y="23"/>
                  </a:lnTo>
                  <a:lnTo>
                    <a:pt x="129" y="23"/>
                  </a:lnTo>
                  <a:lnTo>
                    <a:pt x="129" y="26"/>
                  </a:lnTo>
                  <a:lnTo>
                    <a:pt x="132" y="26"/>
                  </a:lnTo>
                  <a:lnTo>
                    <a:pt x="132" y="29"/>
                  </a:lnTo>
                  <a:lnTo>
                    <a:pt x="135" y="29"/>
                  </a:lnTo>
                  <a:lnTo>
                    <a:pt x="135" y="32"/>
                  </a:lnTo>
                  <a:lnTo>
                    <a:pt x="138" y="32"/>
                  </a:lnTo>
                  <a:lnTo>
                    <a:pt x="138" y="35"/>
                  </a:lnTo>
                  <a:lnTo>
                    <a:pt x="138" y="38"/>
                  </a:lnTo>
                  <a:lnTo>
                    <a:pt x="138" y="41"/>
                  </a:lnTo>
                  <a:lnTo>
                    <a:pt x="135" y="41"/>
                  </a:lnTo>
                  <a:lnTo>
                    <a:pt x="132" y="41"/>
                  </a:lnTo>
                  <a:lnTo>
                    <a:pt x="132" y="44"/>
                  </a:lnTo>
                  <a:lnTo>
                    <a:pt x="135" y="47"/>
                  </a:lnTo>
                  <a:lnTo>
                    <a:pt x="135" y="50"/>
                  </a:lnTo>
                  <a:lnTo>
                    <a:pt x="132" y="50"/>
                  </a:lnTo>
                  <a:lnTo>
                    <a:pt x="132" y="53"/>
                  </a:lnTo>
                  <a:lnTo>
                    <a:pt x="132" y="56"/>
                  </a:lnTo>
                  <a:lnTo>
                    <a:pt x="132" y="58"/>
                  </a:lnTo>
                  <a:lnTo>
                    <a:pt x="129" y="58"/>
                  </a:lnTo>
                  <a:lnTo>
                    <a:pt x="129" y="61"/>
                  </a:lnTo>
                  <a:lnTo>
                    <a:pt x="126" y="64"/>
                  </a:lnTo>
                  <a:lnTo>
                    <a:pt x="126" y="67"/>
                  </a:lnTo>
                  <a:lnTo>
                    <a:pt x="123" y="67"/>
                  </a:lnTo>
                  <a:lnTo>
                    <a:pt x="123" y="70"/>
                  </a:lnTo>
                  <a:lnTo>
                    <a:pt x="123" y="73"/>
                  </a:lnTo>
                  <a:lnTo>
                    <a:pt x="126" y="73"/>
                  </a:lnTo>
                  <a:lnTo>
                    <a:pt x="126" y="76"/>
                  </a:lnTo>
                  <a:lnTo>
                    <a:pt x="126" y="79"/>
                  </a:lnTo>
                  <a:lnTo>
                    <a:pt x="126" y="82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23" y="88"/>
                  </a:lnTo>
                  <a:lnTo>
                    <a:pt x="120" y="88"/>
                  </a:lnTo>
                  <a:lnTo>
                    <a:pt x="117" y="88"/>
                  </a:lnTo>
                  <a:lnTo>
                    <a:pt x="117" y="91"/>
                  </a:lnTo>
                  <a:lnTo>
                    <a:pt x="115" y="91"/>
                  </a:lnTo>
                  <a:lnTo>
                    <a:pt x="115" y="94"/>
                  </a:lnTo>
                  <a:lnTo>
                    <a:pt x="117" y="94"/>
                  </a:lnTo>
                  <a:lnTo>
                    <a:pt x="117" y="97"/>
                  </a:lnTo>
                  <a:lnTo>
                    <a:pt x="117" y="100"/>
                  </a:lnTo>
                  <a:lnTo>
                    <a:pt x="117" y="102"/>
                  </a:lnTo>
                  <a:lnTo>
                    <a:pt x="117" y="105"/>
                  </a:lnTo>
                  <a:lnTo>
                    <a:pt x="115" y="105"/>
                  </a:lnTo>
                  <a:lnTo>
                    <a:pt x="117" y="105"/>
                  </a:lnTo>
                  <a:lnTo>
                    <a:pt x="117" y="108"/>
                  </a:lnTo>
                  <a:lnTo>
                    <a:pt x="117" y="111"/>
                  </a:lnTo>
                  <a:lnTo>
                    <a:pt x="120" y="111"/>
                  </a:lnTo>
                  <a:lnTo>
                    <a:pt x="117" y="111"/>
                  </a:lnTo>
                  <a:lnTo>
                    <a:pt x="117" y="114"/>
                  </a:lnTo>
                  <a:lnTo>
                    <a:pt x="117" y="117"/>
                  </a:lnTo>
                  <a:lnTo>
                    <a:pt x="115" y="117"/>
                  </a:lnTo>
                  <a:lnTo>
                    <a:pt x="115" y="120"/>
                  </a:lnTo>
                  <a:lnTo>
                    <a:pt x="115" y="123"/>
                  </a:lnTo>
                  <a:lnTo>
                    <a:pt x="115" y="126"/>
                  </a:lnTo>
                  <a:lnTo>
                    <a:pt x="115" y="129"/>
                  </a:lnTo>
                  <a:lnTo>
                    <a:pt x="115" y="132"/>
                  </a:lnTo>
                  <a:lnTo>
                    <a:pt x="115" y="135"/>
                  </a:lnTo>
                  <a:lnTo>
                    <a:pt x="115" y="138"/>
                  </a:lnTo>
                  <a:lnTo>
                    <a:pt x="115" y="141"/>
                  </a:lnTo>
                  <a:lnTo>
                    <a:pt x="117" y="141"/>
                  </a:lnTo>
                  <a:lnTo>
                    <a:pt x="117" y="144"/>
                  </a:lnTo>
                  <a:lnTo>
                    <a:pt x="115" y="144"/>
                  </a:lnTo>
                  <a:lnTo>
                    <a:pt x="115" y="146"/>
                  </a:lnTo>
                  <a:lnTo>
                    <a:pt x="117" y="146"/>
                  </a:lnTo>
                  <a:lnTo>
                    <a:pt x="117" y="149"/>
                  </a:lnTo>
                  <a:lnTo>
                    <a:pt x="117" y="152"/>
                  </a:lnTo>
                  <a:lnTo>
                    <a:pt x="115" y="152"/>
                  </a:lnTo>
                  <a:lnTo>
                    <a:pt x="115" y="155"/>
                  </a:lnTo>
                  <a:lnTo>
                    <a:pt x="112" y="155"/>
                  </a:lnTo>
                  <a:lnTo>
                    <a:pt x="109" y="155"/>
                  </a:lnTo>
                  <a:lnTo>
                    <a:pt x="106" y="155"/>
                  </a:lnTo>
                  <a:lnTo>
                    <a:pt x="103" y="155"/>
                  </a:lnTo>
                  <a:lnTo>
                    <a:pt x="103" y="158"/>
                  </a:lnTo>
                  <a:lnTo>
                    <a:pt x="103" y="161"/>
                  </a:lnTo>
                  <a:lnTo>
                    <a:pt x="103" y="164"/>
                  </a:lnTo>
                  <a:lnTo>
                    <a:pt x="103" y="167"/>
                  </a:lnTo>
                  <a:lnTo>
                    <a:pt x="100" y="167"/>
                  </a:lnTo>
                  <a:lnTo>
                    <a:pt x="100" y="170"/>
                  </a:lnTo>
                  <a:lnTo>
                    <a:pt x="100" y="173"/>
                  </a:lnTo>
                  <a:lnTo>
                    <a:pt x="97" y="173"/>
                  </a:lnTo>
                  <a:lnTo>
                    <a:pt x="97" y="176"/>
                  </a:lnTo>
                  <a:lnTo>
                    <a:pt x="97" y="179"/>
                  </a:lnTo>
                  <a:lnTo>
                    <a:pt x="97" y="182"/>
                  </a:lnTo>
                  <a:lnTo>
                    <a:pt x="97" y="185"/>
                  </a:lnTo>
                  <a:lnTo>
                    <a:pt x="97" y="188"/>
                  </a:lnTo>
                  <a:lnTo>
                    <a:pt x="97" y="190"/>
                  </a:lnTo>
                  <a:lnTo>
                    <a:pt x="97" y="193"/>
                  </a:lnTo>
                  <a:lnTo>
                    <a:pt x="97" y="196"/>
                  </a:lnTo>
                  <a:lnTo>
                    <a:pt x="100" y="196"/>
                  </a:lnTo>
                  <a:lnTo>
                    <a:pt x="100" y="199"/>
                  </a:lnTo>
                  <a:lnTo>
                    <a:pt x="100" y="202"/>
                  </a:lnTo>
                  <a:lnTo>
                    <a:pt x="97" y="202"/>
                  </a:lnTo>
                  <a:lnTo>
                    <a:pt x="94" y="202"/>
                  </a:lnTo>
                  <a:lnTo>
                    <a:pt x="91" y="202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5" y="199"/>
                  </a:lnTo>
                  <a:lnTo>
                    <a:pt x="85" y="196"/>
                  </a:lnTo>
                  <a:lnTo>
                    <a:pt x="82" y="196"/>
                  </a:lnTo>
                  <a:lnTo>
                    <a:pt x="79" y="196"/>
                  </a:lnTo>
                  <a:lnTo>
                    <a:pt x="79" y="193"/>
                  </a:lnTo>
                  <a:lnTo>
                    <a:pt x="76" y="193"/>
                  </a:lnTo>
                  <a:lnTo>
                    <a:pt x="73" y="193"/>
                  </a:lnTo>
                  <a:lnTo>
                    <a:pt x="73" y="190"/>
                  </a:lnTo>
                  <a:lnTo>
                    <a:pt x="71" y="190"/>
                  </a:lnTo>
                  <a:lnTo>
                    <a:pt x="68" y="190"/>
                  </a:lnTo>
                  <a:lnTo>
                    <a:pt x="68" y="188"/>
                  </a:lnTo>
                  <a:lnTo>
                    <a:pt x="65" y="188"/>
                  </a:lnTo>
                  <a:lnTo>
                    <a:pt x="62" y="188"/>
                  </a:lnTo>
                  <a:lnTo>
                    <a:pt x="62" y="185"/>
                  </a:lnTo>
                  <a:lnTo>
                    <a:pt x="65" y="185"/>
                  </a:lnTo>
                  <a:lnTo>
                    <a:pt x="62" y="185"/>
                  </a:lnTo>
                  <a:lnTo>
                    <a:pt x="59" y="185"/>
                  </a:lnTo>
                  <a:lnTo>
                    <a:pt x="56" y="185"/>
                  </a:lnTo>
                  <a:lnTo>
                    <a:pt x="53" y="185"/>
                  </a:lnTo>
                  <a:lnTo>
                    <a:pt x="53" y="182"/>
                  </a:lnTo>
                  <a:lnTo>
                    <a:pt x="53" y="179"/>
                  </a:lnTo>
                  <a:lnTo>
                    <a:pt x="50" y="179"/>
                  </a:lnTo>
                  <a:lnTo>
                    <a:pt x="50" y="182"/>
                  </a:lnTo>
                  <a:lnTo>
                    <a:pt x="47" y="182"/>
                  </a:lnTo>
                  <a:lnTo>
                    <a:pt x="47" y="179"/>
                  </a:lnTo>
                  <a:lnTo>
                    <a:pt x="44" y="179"/>
                  </a:lnTo>
                  <a:lnTo>
                    <a:pt x="44" y="176"/>
                  </a:lnTo>
                  <a:lnTo>
                    <a:pt x="41" y="176"/>
                  </a:lnTo>
                  <a:lnTo>
                    <a:pt x="38" y="176"/>
                  </a:lnTo>
                  <a:lnTo>
                    <a:pt x="38" y="173"/>
                  </a:lnTo>
                  <a:lnTo>
                    <a:pt x="35" y="170"/>
                  </a:lnTo>
                  <a:lnTo>
                    <a:pt x="32" y="170"/>
                  </a:lnTo>
                  <a:lnTo>
                    <a:pt x="32" y="167"/>
                  </a:lnTo>
                  <a:lnTo>
                    <a:pt x="29" y="167"/>
                  </a:lnTo>
                  <a:lnTo>
                    <a:pt x="27" y="164"/>
                  </a:lnTo>
                  <a:lnTo>
                    <a:pt x="24" y="164"/>
                  </a:lnTo>
                  <a:lnTo>
                    <a:pt x="24" y="161"/>
                  </a:lnTo>
                  <a:lnTo>
                    <a:pt x="24" y="158"/>
                  </a:lnTo>
                  <a:lnTo>
                    <a:pt x="21" y="158"/>
                  </a:lnTo>
                  <a:lnTo>
                    <a:pt x="21" y="155"/>
                  </a:lnTo>
                  <a:lnTo>
                    <a:pt x="18" y="155"/>
                  </a:lnTo>
                  <a:lnTo>
                    <a:pt x="18" y="152"/>
                  </a:lnTo>
                  <a:lnTo>
                    <a:pt x="15" y="152"/>
                  </a:lnTo>
                  <a:lnTo>
                    <a:pt x="12" y="152"/>
                  </a:lnTo>
                  <a:lnTo>
                    <a:pt x="12" y="149"/>
                  </a:lnTo>
                  <a:lnTo>
                    <a:pt x="9" y="149"/>
                  </a:lnTo>
                  <a:lnTo>
                    <a:pt x="9" y="146"/>
                  </a:lnTo>
                  <a:lnTo>
                    <a:pt x="6" y="146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0" y="126"/>
                  </a:lnTo>
                  <a:lnTo>
                    <a:pt x="0" y="123"/>
                  </a:lnTo>
                  <a:lnTo>
                    <a:pt x="0" y="120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3" y="114"/>
                  </a:lnTo>
                  <a:lnTo>
                    <a:pt x="3" y="111"/>
                  </a:lnTo>
                  <a:lnTo>
                    <a:pt x="3" y="108"/>
                  </a:lnTo>
                  <a:lnTo>
                    <a:pt x="3" y="105"/>
                  </a:lnTo>
                  <a:lnTo>
                    <a:pt x="3" y="108"/>
                  </a:lnTo>
                  <a:lnTo>
                    <a:pt x="6" y="108"/>
                  </a:lnTo>
                  <a:lnTo>
                    <a:pt x="6" y="105"/>
                  </a:lnTo>
                  <a:lnTo>
                    <a:pt x="6" y="102"/>
                  </a:lnTo>
                  <a:lnTo>
                    <a:pt x="3" y="102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6" y="88"/>
                  </a:lnTo>
                  <a:lnTo>
                    <a:pt x="6" y="85"/>
                  </a:lnTo>
                  <a:lnTo>
                    <a:pt x="6" y="82"/>
                  </a:lnTo>
                  <a:lnTo>
                    <a:pt x="6" y="79"/>
                  </a:lnTo>
                  <a:lnTo>
                    <a:pt x="6" y="76"/>
                  </a:lnTo>
                  <a:lnTo>
                    <a:pt x="9" y="76"/>
                  </a:lnTo>
                  <a:lnTo>
                    <a:pt x="12" y="76"/>
                  </a:lnTo>
                  <a:lnTo>
                    <a:pt x="15" y="76"/>
                  </a:lnTo>
                  <a:lnTo>
                    <a:pt x="18" y="76"/>
                  </a:lnTo>
                  <a:lnTo>
                    <a:pt x="18" y="73"/>
                  </a:lnTo>
                  <a:lnTo>
                    <a:pt x="21" y="73"/>
                  </a:lnTo>
                  <a:lnTo>
                    <a:pt x="21" y="70"/>
                  </a:lnTo>
                  <a:lnTo>
                    <a:pt x="24" y="70"/>
                  </a:lnTo>
                  <a:lnTo>
                    <a:pt x="21" y="70"/>
                  </a:lnTo>
                  <a:lnTo>
                    <a:pt x="21" y="67"/>
                  </a:lnTo>
                  <a:lnTo>
                    <a:pt x="24" y="67"/>
                  </a:lnTo>
                  <a:lnTo>
                    <a:pt x="27" y="67"/>
                  </a:lnTo>
                  <a:lnTo>
                    <a:pt x="27" y="64"/>
                  </a:lnTo>
                  <a:lnTo>
                    <a:pt x="29" y="64"/>
                  </a:lnTo>
                  <a:lnTo>
                    <a:pt x="32" y="64"/>
                  </a:lnTo>
                  <a:lnTo>
                    <a:pt x="32" y="61"/>
                  </a:lnTo>
                  <a:lnTo>
                    <a:pt x="32" y="58"/>
                  </a:lnTo>
                  <a:lnTo>
                    <a:pt x="32" y="56"/>
                  </a:lnTo>
                  <a:lnTo>
                    <a:pt x="35" y="56"/>
                  </a:lnTo>
                  <a:lnTo>
                    <a:pt x="35" y="53"/>
                  </a:lnTo>
                  <a:lnTo>
                    <a:pt x="38" y="53"/>
                  </a:lnTo>
                  <a:lnTo>
                    <a:pt x="38" y="50"/>
                  </a:lnTo>
                  <a:lnTo>
                    <a:pt x="38" y="47"/>
                  </a:lnTo>
                  <a:lnTo>
                    <a:pt x="41" y="47"/>
                  </a:lnTo>
                  <a:lnTo>
                    <a:pt x="41" y="44"/>
                  </a:lnTo>
                  <a:lnTo>
                    <a:pt x="44" y="44"/>
                  </a:lnTo>
                  <a:lnTo>
                    <a:pt x="44" y="41"/>
                  </a:lnTo>
                  <a:lnTo>
                    <a:pt x="47" y="41"/>
                  </a:lnTo>
                  <a:lnTo>
                    <a:pt x="47" y="38"/>
                  </a:lnTo>
                  <a:lnTo>
                    <a:pt x="50" y="35"/>
                  </a:lnTo>
                  <a:lnTo>
                    <a:pt x="50" y="32"/>
                  </a:lnTo>
                  <a:lnTo>
                    <a:pt x="53" y="32"/>
                  </a:lnTo>
                  <a:lnTo>
                    <a:pt x="53" y="29"/>
                  </a:lnTo>
                  <a:lnTo>
                    <a:pt x="56" y="29"/>
                  </a:lnTo>
                  <a:lnTo>
                    <a:pt x="56" y="26"/>
                  </a:lnTo>
                  <a:lnTo>
                    <a:pt x="56" y="23"/>
                  </a:lnTo>
                  <a:lnTo>
                    <a:pt x="53" y="23"/>
                  </a:lnTo>
                  <a:lnTo>
                    <a:pt x="53" y="20"/>
                  </a:lnTo>
                  <a:lnTo>
                    <a:pt x="56" y="20"/>
                  </a:lnTo>
                  <a:lnTo>
                    <a:pt x="56" y="17"/>
                  </a:lnTo>
                  <a:lnTo>
                    <a:pt x="56" y="14"/>
                  </a:lnTo>
                  <a:lnTo>
                    <a:pt x="56" y="12"/>
                  </a:lnTo>
                  <a:lnTo>
                    <a:pt x="53" y="12"/>
                  </a:lnTo>
                  <a:lnTo>
                    <a:pt x="53" y="9"/>
                  </a:lnTo>
                  <a:lnTo>
                    <a:pt x="56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131242" y="2820674"/>
              <a:ext cx="235466" cy="377341"/>
            </a:xfrm>
            <a:custGeom>
              <a:avLst/>
              <a:gdLst>
                <a:gd name="T0" fmla="*/ 2147483647 w 108"/>
                <a:gd name="T1" fmla="*/ 2147483647 h 214"/>
                <a:gd name="T2" fmla="*/ 2147483647 w 108"/>
                <a:gd name="T3" fmla="*/ 2147483647 h 214"/>
                <a:gd name="T4" fmla="*/ 2147483647 w 108"/>
                <a:gd name="T5" fmla="*/ 2147483647 h 214"/>
                <a:gd name="T6" fmla="*/ 2147483647 w 108"/>
                <a:gd name="T7" fmla="*/ 2147483647 h 214"/>
                <a:gd name="T8" fmla="*/ 2147483647 w 108"/>
                <a:gd name="T9" fmla="*/ 2147483647 h 214"/>
                <a:gd name="T10" fmla="*/ 2147483647 w 108"/>
                <a:gd name="T11" fmla="*/ 2147483647 h 214"/>
                <a:gd name="T12" fmla="*/ 2147483647 w 108"/>
                <a:gd name="T13" fmla="*/ 2147483647 h 214"/>
                <a:gd name="T14" fmla="*/ 2147483647 w 108"/>
                <a:gd name="T15" fmla="*/ 2147483647 h 214"/>
                <a:gd name="T16" fmla="*/ 2147483647 w 108"/>
                <a:gd name="T17" fmla="*/ 2147483647 h 214"/>
                <a:gd name="T18" fmla="*/ 2147483647 w 108"/>
                <a:gd name="T19" fmla="*/ 2147483647 h 214"/>
                <a:gd name="T20" fmla="*/ 2147483647 w 108"/>
                <a:gd name="T21" fmla="*/ 2147483647 h 214"/>
                <a:gd name="T22" fmla="*/ 2147483647 w 108"/>
                <a:gd name="T23" fmla="*/ 2147483647 h 214"/>
                <a:gd name="T24" fmla="*/ 2147483647 w 108"/>
                <a:gd name="T25" fmla="*/ 2147483647 h 214"/>
                <a:gd name="T26" fmla="*/ 2147483647 w 108"/>
                <a:gd name="T27" fmla="*/ 2147483647 h 214"/>
                <a:gd name="T28" fmla="*/ 2147483647 w 108"/>
                <a:gd name="T29" fmla="*/ 2147483647 h 214"/>
                <a:gd name="T30" fmla="*/ 2147483647 w 108"/>
                <a:gd name="T31" fmla="*/ 2147483647 h 214"/>
                <a:gd name="T32" fmla="*/ 2147483647 w 108"/>
                <a:gd name="T33" fmla="*/ 2147483647 h 214"/>
                <a:gd name="T34" fmla="*/ 2147483647 w 108"/>
                <a:gd name="T35" fmla="*/ 2147483647 h 214"/>
                <a:gd name="T36" fmla="*/ 2147483647 w 108"/>
                <a:gd name="T37" fmla="*/ 2147483647 h 214"/>
                <a:gd name="T38" fmla="*/ 2147483647 w 108"/>
                <a:gd name="T39" fmla="*/ 2147483647 h 214"/>
                <a:gd name="T40" fmla="*/ 2147483647 w 108"/>
                <a:gd name="T41" fmla="*/ 2147483647 h 214"/>
                <a:gd name="T42" fmla="*/ 2147483647 w 108"/>
                <a:gd name="T43" fmla="*/ 2147483647 h 214"/>
                <a:gd name="T44" fmla="*/ 2147483647 w 108"/>
                <a:gd name="T45" fmla="*/ 2147483647 h 214"/>
                <a:gd name="T46" fmla="*/ 2147483647 w 108"/>
                <a:gd name="T47" fmla="*/ 2147483647 h 214"/>
                <a:gd name="T48" fmla="*/ 2147483647 w 108"/>
                <a:gd name="T49" fmla="*/ 2147483647 h 214"/>
                <a:gd name="T50" fmla="*/ 2147483647 w 108"/>
                <a:gd name="T51" fmla="*/ 2147483647 h 214"/>
                <a:gd name="T52" fmla="*/ 2147483647 w 108"/>
                <a:gd name="T53" fmla="*/ 2147483647 h 214"/>
                <a:gd name="T54" fmla="*/ 2147483647 w 108"/>
                <a:gd name="T55" fmla="*/ 2147483647 h 214"/>
                <a:gd name="T56" fmla="*/ 2147483647 w 108"/>
                <a:gd name="T57" fmla="*/ 2147483647 h 214"/>
                <a:gd name="T58" fmla="*/ 2147483647 w 108"/>
                <a:gd name="T59" fmla="*/ 2147483647 h 214"/>
                <a:gd name="T60" fmla="*/ 2147483647 w 108"/>
                <a:gd name="T61" fmla="*/ 2147483647 h 214"/>
                <a:gd name="T62" fmla="*/ 2147483647 w 108"/>
                <a:gd name="T63" fmla="*/ 2147483647 h 214"/>
                <a:gd name="T64" fmla="*/ 2147483647 w 108"/>
                <a:gd name="T65" fmla="*/ 2147483647 h 214"/>
                <a:gd name="T66" fmla="*/ 2147483647 w 108"/>
                <a:gd name="T67" fmla="*/ 2147483647 h 214"/>
                <a:gd name="T68" fmla="*/ 2147483647 w 108"/>
                <a:gd name="T69" fmla="*/ 2147483647 h 214"/>
                <a:gd name="T70" fmla="*/ 2147483647 w 108"/>
                <a:gd name="T71" fmla="*/ 2147483647 h 214"/>
                <a:gd name="T72" fmla="*/ 2147483647 w 108"/>
                <a:gd name="T73" fmla="*/ 2147483647 h 214"/>
                <a:gd name="T74" fmla="*/ 2147483647 w 108"/>
                <a:gd name="T75" fmla="*/ 2147483647 h 214"/>
                <a:gd name="T76" fmla="*/ 2147483647 w 108"/>
                <a:gd name="T77" fmla="*/ 2147483647 h 214"/>
                <a:gd name="T78" fmla="*/ 2147483647 w 108"/>
                <a:gd name="T79" fmla="*/ 2147483647 h 214"/>
                <a:gd name="T80" fmla="*/ 2147483647 w 108"/>
                <a:gd name="T81" fmla="*/ 2147483647 h 214"/>
                <a:gd name="T82" fmla="*/ 2147483647 w 108"/>
                <a:gd name="T83" fmla="*/ 2147483647 h 214"/>
                <a:gd name="T84" fmla="*/ 2147483647 w 108"/>
                <a:gd name="T85" fmla="*/ 2147483647 h 214"/>
                <a:gd name="T86" fmla="*/ 2147483647 w 108"/>
                <a:gd name="T87" fmla="*/ 2147483647 h 214"/>
                <a:gd name="T88" fmla="*/ 2147483647 w 108"/>
                <a:gd name="T89" fmla="*/ 2147483647 h 214"/>
                <a:gd name="T90" fmla="*/ 2147483647 w 108"/>
                <a:gd name="T91" fmla="*/ 2147483647 h 214"/>
                <a:gd name="T92" fmla="*/ 2147483647 w 108"/>
                <a:gd name="T93" fmla="*/ 2147483647 h 214"/>
                <a:gd name="T94" fmla="*/ 2147483647 w 108"/>
                <a:gd name="T95" fmla="*/ 2147483647 h 214"/>
                <a:gd name="T96" fmla="*/ 2147483647 w 108"/>
                <a:gd name="T97" fmla="*/ 2147483647 h 214"/>
                <a:gd name="T98" fmla="*/ 0 w 108"/>
                <a:gd name="T99" fmla="*/ 2147483647 h 214"/>
                <a:gd name="T100" fmla="*/ 0 w 108"/>
                <a:gd name="T101" fmla="*/ 0 h 214"/>
                <a:gd name="T102" fmla="*/ 2147483647 w 108"/>
                <a:gd name="T103" fmla="*/ 0 h 214"/>
                <a:gd name="T104" fmla="*/ 2147483647 w 108"/>
                <a:gd name="T105" fmla="*/ 0 h 214"/>
                <a:gd name="T106" fmla="*/ 2147483647 w 108"/>
                <a:gd name="T107" fmla="*/ 2147483647 h 214"/>
                <a:gd name="T108" fmla="*/ 2147483647 w 108"/>
                <a:gd name="T109" fmla="*/ 2147483647 h 214"/>
                <a:gd name="T110" fmla="*/ 2147483647 w 108"/>
                <a:gd name="T111" fmla="*/ 2147483647 h 214"/>
                <a:gd name="T112" fmla="*/ 2147483647 w 108"/>
                <a:gd name="T113" fmla="*/ 2147483647 h 214"/>
                <a:gd name="T114" fmla="*/ 2147483647 w 108"/>
                <a:gd name="T115" fmla="*/ 0 h 21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"/>
                <a:gd name="T175" fmla="*/ 0 h 214"/>
                <a:gd name="T176" fmla="*/ 108 w 108"/>
                <a:gd name="T177" fmla="*/ 214 h 21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" h="214">
                  <a:moveTo>
                    <a:pt x="70" y="0"/>
                  </a:moveTo>
                  <a:lnTo>
                    <a:pt x="73" y="0"/>
                  </a:lnTo>
                  <a:lnTo>
                    <a:pt x="76" y="0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91" y="9"/>
                  </a:lnTo>
                  <a:lnTo>
                    <a:pt x="91" y="12"/>
                  </a:lnTo>
                  <a:lnTo>
                    <a:pt x="94" y="12"/>
                  </a:lnTo>
                  <a:lnTo>
                    <a:pt x="94" y="15"/>
                  </a:lnTo>
                  <a:lnTo>
                    <a:pt x="94" y="18"/>
                  </a:lnTo>
                  <a:lnTo>
                    <a:pt x="94" y="21"/>
                  </a:lnTo>
                  <a:lnTo>
                    <a:pt x="94" y="23"/>
                  </a:lnTo>
                  <a:lnTo>
                    <a:pt x="96" y="23"/>
                  </a:lnTo>
                  <a:lnTo>
                    <a:pt x="99" y="23"/>
                  </a:lnTo>
                  <a:lnTo>
                    <a:pt x="102" y="23"/>
                  </a:lnTo>
                  <a:lnTo>
                    <a:pt x="105" y="23"/>
                  </a:lnTo>
                  <a:lnTo>
                    <a:pt x="108" y="23"/>
                  </a:lnTo>
                  <a:lnTo>
                    <a:pt x="108" y="26"/>
                  </a:lnTo>
                  <a:lnTo>
                    <a:pt x="108" y="29"/>
                  </a:lnTo>
                  <a:lnTo>
                    <a:pt x="108" y="32"/>
                  </a:lnTo>
                  <a:lnTo>
                    <a:pt x="108" y="35"/>
                  </a:lnTo>
                  <a:lnTo>
                    <a:pt x="108" y="38"/>
                  </a:lnTo>
                  <a:lnTo>
                    <a:pt x="108" y="41"/>
                  </a:lnTo>
                  <a:lnTo>
                    <a:pt x="105" y="41"/>
                  </a:lnTo>
                  <a:lnTo>
                    <a:pt x="108" y="41"/>
                  </a:lnTo>
                  <a:lnTo>
                    <a:pt x="108" y="44"/>
                  </a:lnTo>
                  <a:lnTo>
                    <a:pt x="105" y="44"/>
                  </a:lnTo>
                  <a:lnTo>
                    <a:pt x="105" y="47"/>
                  </a:lnTo>
                  <a:lnTo>
                    <a:pt x="105" y="50"/>
                  </a:lnTo>
                  <a:lnTo>
                    <a:pt x="105" y="53"/>
                  </a:lnTo>
                  <a:lnTo>
                    <a:pt x="102" y="53"/>
                  </a:lnTo>
                  <a:lnTo>
                    <a:pt x="102" y="56"/>
                  </a:lnTo>
                  <a:lnTo>
                    <a:pt x="102" y="59"/>
                  </a:lnTo>
                  <a:lnTo>
                    <a:pt x="102" y="62"/>
                  </a:lnTo>
                  <a:lnTo>
                    <a:pt x="102" y="65"/>
                  </a:lnTo>
                  <a:lnTo>
                    <a:pt x="102" y="67"/>
                  </a:lnTo>
                  <a:lnTo>
                    <a:pt x="99" y="67"/>
                  </a:lnTo>
                  <a:lnTo>
                    <a:pt x="99" y="65"/>
                  </a:lnTo>
                  <a:lnTo>
                    <a:pt x="99" y="67"/>
                  </a:lnTo>
                  <a:lnTo>
                    <a:pt x="96" y="67"/>
                  </a:lnTo>
                  <a:lnTo>
                    <a:pt x="96" y="73"/>
                  </a:lnTo>
                  <a:lnTo>
                    <a:pt x="96" y="76"/>
                  </a:lnTo>
                  <a:lnTo>
                    <a:pt x="96" y="79"/>
                  </a:lnTo>
                  <a:lnTo>
                    <a:pt x="96" y="82"/>
                  </a:lnTo>
                  <a:lnTo>
                    <a:pt x="96" y="85"/>
                  </a:lnTo>
                  <a:lnTo>
                    <a:pt x="99" y="88"/>
                  </a:lnTo>
                  <a:lnTo>
                    <a:pt x="99" y="91"/>
                  </a:lnTo>
                  <a:lnTo>
                    <a:pt x="99" y="94"/>
                  </a:lnTo>
                  <a:lnTo>
                    <a:pt x="99" y="100"/>
                  </a:lnTo>
                  <a:lnTo>
                    <a:pt x="99" y="103"/>
                  </a:lnTo>
                  <a:lnTo>
                    <a:pt x="99" y="106"/>
                  </a:lnTo>
                  <a:lnTo>
                    <a:pt x="99" y="109"/>
                  </a:lnTo>
                  <a:lnTo>
                    <a:pt x="99" y="114"/>
                  </a:lnTo>
                  <a:lnTo>
                    <a:pt x="99" y="117"/>
                  </a:lnTo>
                  <a:lnTo>
                    <a:pt x="99" y="120"/>
                  </a:lnTo>
                  <a:lnTo>
                    <a:pt x="99" y="123"/>
                  </a:lnTo>
                  <a:lnTo>
                    <a:pt x="99" y="129"/>
                  </a:lnTo>
                  <a:lnTo>
                    <a:pt x="99" y="132"/>
                  </a:lnTo>
                  <a:lnTo>
                    <a:pt x="99" y="135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99" y="147"/>
                  </a:lnTo>
                  <a:lnTo>
                    <a:pt x="99" y="150"/>
                  </a:lnTo>
                  <a:lnTo>
                    <a:pt x="99" y="155"/>
                  </a:lnTo>
                  <a:lnTo>
                    <a:pt x="99" y="158"/>
                  </a:lnTo>
                  <a:lnTo>
                    <a:pt x="99" y="161"/>
                  </a:lnTo>
                  <a:lnTo>
                    <a:pt x="99" y="164"/>
                  </a:lnTo>
                  <a:lnTo>
                    <a:pt x="99" y="167"/>
                  </a:lnTo>
                  <a:lnTo>
                    <a:pt x="99" y="170"/>
                  </a:lnTo>
                  <a:lnTo>
                    <a:pt x="99" y="173"/>
                  </a:lnTo>
                  <a:lnTo>
                    <a:pt x="99" y="176"/>
                  </a:lnTo>
                  <a:lnTo>
                    <a:pt x="99" y="182"/>
                  </a:lnTo>
                  <a:lnTo>
                    <a:pt x="99" y="185"/>
                  </a:lnTo>
                  <a:lnTo>
                    <a:pt x="99" y="188"/>
                  </a:lnTo>
                  <a:lnTo>
                    <a:pt x="99" y="191"/>
                  </a:lnTo>
                  <a:lnTo>
                    <a:pt x="99" y="194"/>
                  </a:lnTo>
                  <a:lnTo>
                    <a:pt x="99" y="196"/>
                  </a:lnTo>
                  <a:lnTo>
                    <a:pt x="99" y="199"/>
                  </a:lnTo>
                  <a:lnTo>
                    <a:pt x="99" y="202"/>
                  </a:lnTo>
                  <a:lnTo>
                    <a:pt x="99" y="205"/>
                  </a:lnTo>
                  <a:lnTo>
                    <a:pt x="99" y="208"/>
                  </a:lnTo>
                  <a:lnTo>
                    <a:pt x="99" y="211"/>
                  </a:lnTo>
                  <a:lnTo>
                    <a:pt x="99" y="214"/>
                  </a:lnTo>
                  <a:lnTo>
                    <a:pt x="96" y="214"/>
                  </a:lnTo>
                  <a:lnTo>
                    <a:pt x="94" y="214"/>
                  </a:lnTo>
                  <a:lnTo>
                    <a:pt x="91" y="214"/>
                  </a:lnTo>
                  <a:lnTo>
                    <a:pt x="85" y="214"/>
                  </a:lnTo>
                  <a:lnTo>
                    <a:pt x="82" y="214"/>
                  </a:lnTo>
                  <a:lnTo>
                    <a:pt x="79" y="214"/>
                  </a:lnTo>
                  <a:lnTo>
                    <a:pt x="76" y="214"/>
                  </a:lnTo>
                  <a:lnTo>
                    <a:pt x="70" y="214"/>
                  </a:lnTo>
                  <a:lnTo>
                    <a:pt x="67" y="214"/>
                  </a:lnTo>
                  <a:lnTo>
                    <a:pt x="64" y="214"/>
                  </a:lnTo>
                  <a:lnTo>
                    <a:pt x="61" y="214"/>
                  </a:lnTo>
                  <a:lnTo>
                    <a:pt x="55" y="214"/>
                  </a:lnTo>
                  <a:lnTo>
                    <a:pt x="52" y="214"/>
                  </a:lnTo>
                  <a:lnTo>
                    <a:pt x="50" y="214"/>
                  </a:lnTo>
                  <a:lnTo>
                    <a:pt x="44" y="214"/>
                  </a:lnTo>
                  <a:lnTo>
                    <a:pt x="41" y="214"/>
                  </a:lnTo>
                  <a:lnTo>
                    <a:pt x="38" y="214"/>
                  </a:lnTo>
                  <a:lnTo>
                    <a:pt x="35" y="214"/>
                  </a:lnTo>
                  <a:lnTo>
                    <a:pt x="32" y="214"/>
                  </a:lnTo>
                  <a:lnTo>
                    <a:pt x="32" y="211"/>
                  </a:lnTo>
                  <a:lnTo>
                    <a:pt x="35" y="211"/>
                  </a:lnTo>
                  <a:lnTo>
                    <a:pt x="35" y="208"/>
                  </a:lnTo>
                  <a:lnTo>
                    <a:pt x="32" y="208"/>
                  </a:lnTo>
                  <a:lnTo>
                    <a:pt x="35" y="208"/>
                  </a:lnTo>
                  <a:lnTo>
                    <a:pt x="35" y="205"/>
                  </a:lnTo>
                  <a:lnTo>
                    <a:pt x="35" y="202"/>
                  </a:lnTo>
                  <a:lnTo>
                    <a:pt x="35" y="199"/>
                  </a:lnTo>
                  <a:lnTo>
                    <a:pt x="35" y="196"/>
                  </a:lnTo>
                  <a:lnTo>
                    <a:pt x="38" y="196"/>
                  </a:lnTo>
                  <a:lnTo>
                    <a:pt x="38" y="194"/>
                  </a:lnTo>
                  <a:lnTo>
                    <a:pt x="35" y="194"/>
                  </a:lnTo>
                  <a:lnTo>
                    <a:pt x="35" y="191"/>
                  </a:lnTo>
                  <a:lnTo>
                    <a:pt x="38" y="191"/>
                  </a:lnTo>
                  <a:lnTo>
                    <a:pt x="38" y="188"/>
                  </a:lnTo>
                  <a:lnTo>
                    <a:pt x="38" y="185"/>
                  </a:lnTo>
                  <a:lnTo>
                    <a:pt x="38" y="182"/>
                  </a:lnTo>
                  <a:lnTo>
                    <a:pt x="38" y="179"/>
                  </a:lnTo>
                  <a:lnTo>
                    <a:pt x="38" y="176"/>
                  </a:lnTo>
                  <a:lnTo>
                    <a:pt x="38" y="173"/>
                  </a:lnTo>
                  <a:lnTo>
                    <a:pt x="38" y="170"/>
                  </a:lnTo>
                  <a:lnTo>
                    <a:pt x="38" y="167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38" y="158"/>
                  </a:lnTo>
                  <a:lnTo>
                    <a:pt x="38" y="155"/>
                  </a:lnTo>
                  <a:lnTo>
                    <a:pt x="35" y="155"/>
                  </a:lnTo>
                  <a:lnTo>
                    <a:pt x="35" y="152"/>
                  </a:lnTo>
                  <a:lnTo>
                    <a:pt x="32" y="150"/>
                  </a:lnTo>
                  <a:lnTo>
                    <a:pt x="32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9" y="138"/>
                  </a:lnTo>
                  <a:lnTo>
                    <a:pt x="26" y="138"/>
                  </a:lnTo>
                  <a:lnTo>
                    <a:pt x="26" y="135"/>
                  </a:lnTo>
                  <a:lnTo>
                    <a:pt x="26" y="132"/>
                  </a:lnTo>
                  <a:lnTo>
                    <a:pt x="26" y="129"/>
                  </a:lnTo>
                  <a:lnTo>
                    <a:pt x="26" y="126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9" y="120"/>
                  </a:lnTo>
                  <a:lnTo>
                    <a:pt x="29" y="117"/>
                  </a:lnTo>
                  <a:lnTo>
                    <a:pt x="26" y="117"/>
                  </a:lnTo>
                  <a:lnTo>
                    <a:pt x="29" y="117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29" y="109"/>
                  </a:lnTo>
                  <a:lnTo>
                    <a:pt x="29" y="106"/>
                  </a:lnTo>
                  <a:lnTo>
                    <a:pt x="26" y="106"/>
                  </a:lnTo>
                  <a:lnTo>
                    <a:pt x="23" y="106"/>
                  </a:lnTo>
                  <a:lnTo>
                    <a:pt x="23" y="103"/>
                  </a:lnTo>
                  <a:lnTo>
                    <a:pt x="23" y="100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17" y="97"/>
                  </a:lnTo>
                  <a:lnTo>
                    <a:pt x="17" y="94"/>
                  </a:lnTo>
                  <a:lnTo>
                    <a:pt x="17" y="91"/>
                  </a:lnTo>
                  <a:lnTo>
                    <a:pt x="17" y="88"/>
                  </a:lnTo>
                  <a:lnTo>
                    <a:pt x="14" y="88"/>
                  </a:lnTo>
                  <a:lnTo>
                    <a:pt x="14" y="85"/>
                  </a:lnTo>
                  <a:lnTo>
                    <a:pt x="11" y="85"/>
                  </a:lnTo>
                  <a:lnTo>
                    <a:pt x="11" y="82"/>
                  </a:lnTo>
                  <a:lnTo>
                    <a:pt x="8" y="82"/>
                  </a:lnTo>
                  <a:lnTo>
                    <a:pt x="8" y="79"/>
                  </a:lnTo>
                  <a:lnTo>
                    <a:pt x="8" y="76"/>
                  </a:lnTo>
                  <a:lnTo>
                    <a:pt x="8" y="73"/>
                  </a:lnTo>
                  <a:lnTo>
                    <a:pt x="8" y="70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8" y="62"/>
                  </a:lnTo>
                  <a:lnTo>
                    <a:pt x="8" y="59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6" y="53"/>
                  </a:lnTo>
                  <a:lnTo>
                    <a:pt x="8" y="53"/>
                  </a:lnTo>
                  <a:lnTo>
                    <a:pt x="8" y="50"/>
                  </a:lnTo>
                  <a:lnTo>
                    <a:pt x="6" y="50"/>
                  </a:lnTo>
                  <a:lnTo>
                    <a:pt x="8" y="50"/>
                  </a:lnTo>
                  <a:lnTo>
                    <a:pt x="8" y="47"/>
                  </a:lnTo>
                  <a:lnTo>
                    <a:pt x="8" y="44"/>
                  </a:lnTo>
                  <a:lnTo>
                    <a:pt x="6" y="44"/>
                  </a:lnTo>
                  <a:lnTo>
                    <a:pt x="6" y="41"/>
                  </a:lnTo>
                  <a:lnTo>
                    <a:pt x="6" y="38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3" y="26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5" y="6"/>
                  </a:lnTo>
                  <a:lnTo>
                    <a:pt x="38" y="6"/>
                  </a:lnTo>
                  <a:lnTo>
                    <a:pt x="44" y="6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2" y="6"/>
                  </a:lnTo>
                  <a:lnTo>
                    <a:pt x="52" y="3"/>
                  </a:lnTo>
                  <a:lnTo>
                    <a:pt x="55" y="3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61" y="3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-161307" y="2831882"/>
              <a:ext cx="375795" cy="510904"/>
            </a:xfrm>
            <a:custGeom>
              <a:avLst/>
              <a:gdLst>
                <a:gd name="T0" fmla="*/ 2147483647 w 173"/>
                <a:gd name="T1" fmla="*/ 2147483647 h 290"/>
                <a:gd name="T2" fmla="*/ 2147483647 w 173"/>
                <a:gd name="T3" fmla="*/ 2147483647 h 290"/>
                <a:gd name="T4" fmla="*/ 2147483647 w 173"/>
                <a:gd name="T5" fmla="*/ 2147483647 h 290"/>
                <a:gd name="T6" fmla="*/ 2147483647 w 173"/>
                <a:gd name="T7" fmla="*/ 2147483647 h 290"/>
                <a:gd name="T8" fmla="*/ 2147483647 w 173"/>
                <a:gd name="T9" fmla="*/ 2147483647 h 290"/>
                <a:gd name="T10" fmla="*/ 2147483647 w 173"/>
                <a:gd name="T11" fmla="*/ 2147483647 h 290"/>
                <a:gd name="T12" fmla="*/ 2147483647 w 173"/>
                <a:gd name="T13" fmla="*/ 2147483647 h 290"/>
                <a:gd name="T14" fmla="*/ 2147483647 w 173"/>
                <a:gd name="T15" fmla="*/ 2147483647 h 290"/>
                <a:gd name="T16" fmla="*/ 2147483647 w 173"/>
                <a:gd name="T17" fmla="*/ 2147483647 h 290"/>
                <a:gd name="T18" fmla="*/ 2147483647 w 173"/>
                <a:gd name="T19" fmla="*/ 2147483647 h 290"/>
                <a:gd name="T20" fmla="*/ 2147483647 w 173"/>
                <a:gd name="T21" fmla="*/ 2147483647 h 290"/>
                <a:gd name="T22" fmla="*/ 2147483647 w 173"/>
                <a:gd name="T23" fmla="*/ 2147483647 h 290"/>
                <a:gd name="T24" fmla="*/ 2147483647 w 173"/>
                <a:gd name="T25" fmla="*/ 2147483647 h 290"/>
                <a:gd name="T26" fmla="*/ 2147483647 w 173"/>
                <a:gd name="T27" fmla="*/ 2147483647 h 290"/>
                <a:gd name="T28" fmla="*/ 2147483647 w 173"/>
                <a:gd name="T29" fmla="*/ 2147483647 h 290"/>
                <a:gd name="T30" fmla="*/ 2147483647 w 173"/>
                <a:gd name="T31" fmla="*/ 2147483647 h 290"/>
                <a:gd name="T32" fmla="*/ 2147483647 w 173"/>
                <a:gd name="T33" fmla="*/ 2147483647 h 290"/>
                <a:gd name="T34" fmla="*/ 2147483647 w 173"/>
                <a:gd name="T35" fmla="*/ 2147483647 h 290"/>
                <a:gd name="T36" fmla="*/ 2147483647 w 173"/>
                <a:gd name="T37" fmla="*/ 2147483647 h 290"/>
                <a:gd name="T38" fmla="*/ 2147483647 w 173"/>
                <a:gd name="T39" fmla="*/ 2147483647 h 290"/>
                <a:gd name="T40" fmla="*/ 2147483647 w 173"/>
                <a:gd name="T41" fmla="*/ 2147483647 h 290"/>
                <a:gd name="T42" fmla="*/ 2147483647 w 173"/>
                <a:gd name="T43" fmla="*/ 2147483647 h 290"/>
                <a:gd name="T44" fmla="*/ 2147483647 w 173"/>
                <a:gd name="T45" fmla="*/ 2147483647 h 290"/>
                <a:gd name="T46" fmla="*/ 2147483647 w 173"/>
                <a:gd name="T47" fmla="*/ 2147483647 h 290"/>
                <a:gd name="T48" fmla="*/ 2147483647 w 173"/>
                <a:gd name="T49" fmla="*/ 2147483647 h 290"/>
                <a:gd name="T50" fmla="*/ 2147483647 w 173"/>
                <a:gd name="T51" fmla="*/ 2147483647 h 290"/>
                <a:gd name="T52" fmla="*/ 2147483647 w 173"/>
                <a:gd name="T53" fmla="*/ 2147483647 h 290"/>
                <a:gd name="T54" fmla="*/ 2147483647 w 173"/>
                <a:gd name="T55" fmla="*/ 2147483647 h 290"/>
                <a:gd name="T56" fmla="*/ 2147483647 w 173"/>
                <a:gd name="T57" fmla="*/ 2147483647 h 290"/>
                <a:gd name="T58" fmla="*/ 2147483647 w 173"/>
                <a:gd name="T59" fmla="*/ 2147483647 h 290"/>
                <a:gd name="T60" fmla="*/ 2147483647 w 173"/>
                <a:gd name="T61" fmla="*/ 2147483647 h 290"/>
                <a:gd name="T62" fmla="*/ 2147483647 w 173"/>
                <a:gd name="T63" fmla="*/ 2147483647 h 290"/>
                <a:gd name="T64" fmla="*/ 2147483647 w 173"/>
                <a:gd name="T65" fmla="*/ 2147483647 h 290"/>
                <a:gd name="T66" fmla="*/ 2147483647 w 173"/>
                <a:gd name="T67" fmla="*/ 2147483647 h 290"/>
                <a:gd name="T68" fmla="*/ 2147483647 w 173"/>
                <a:gd name="T69" fmla="*/ 2147483647 h 290"/>
                <a:gd name="T70" fmla="*/ 2147483647 w 173"/>
                <a:gd name="T71" fmla="*/ 2147483647 h 290"/>
                <a:gd name="T72" fmla="*/ 2147483647 w 173"/>
                <a:gd name="T73" fmla="*/ 2147483647 h 290"/>
                <a:gd name="T74" fmla="*/ 2147483647 w 173"/>
                <a:gd name="T75" fmla="*/ 2147483647 h 290"/>
                <a:gd name="T76" fmla="*/ 2147483647 w 173"/>
                <a:gd name="T77" fmla="*/ 2147483647 h 290"/>
                <a:gd name="T78" fmla="*/ 0 w 173"/>
                <a:gd name="T79" fmla="*/ 2147483647 h 290"/>
                <a:gd name="T80" fmla="*/ 2147483647 w 173"/>
                <a:gd name="T81" fmla="*/ 2147483647 h 290"/>
                <a:gd name="T82" fmla="*/ 2147483647 w 173"/>
                <a:gd name="T83" fmla="*/ 2147483647 h 290"/>
                <a:gd name="T84" fmla="*/ 2147483647 w 173"/>
                <a:gd name="T85" fmla="*/ 2147483647 h 290"/>
                <a:gd name="T86" fmla="*/ 2147483647 w 173"/>
                <a:gd name="T87" fmla="*/ 2147483647 h 290"/>
                <a:gd name="T88" fmla="*/ 2147483647 w 173"/>
                <a:gd name="T89" fmla="*/ 2147483647 h 290"/>
                <a:gd name="T90" fmla="*/ 2147483647 w 173"/>
                <a:gd name="T91" fmla="*/ 2147483647 h 290"/>
                <a:gd name="T92" fmla="*/ 2147483647 w 173"/>
                <a:gd name="T93" fmla="*/ 2147483647 h 290"/>
                <a:gd name="T94" fmla="*/ 2147483647 w 173"/>
                <a:gd name="T95" fmla="*/ 2147483647 h 290"/>
                <a:gd name="T96" fmla="*/ 2147483647 w 173"/>
                <a:gd name="T97" fmla="*/ 2147483647 h 290"/>
                <a:gd name="T98" fmla="*/ 2147483647 w 173"/>
                <a:gd name="T99" fmla="*/ 2147483647 h 290"/>
                <a:gd name="T100" fmla="*/ 2147483647 w 173"/>
                <a:gd name="T101" fmla="*/ 2147483647 h 290"/>
                <a:gd name="T102" fmla="*/ 2147483647 w 173"/>
                <a:gd name="T103" fmla="*/ 2147483647 h 290"/>
                <a:gd name="T104" fmla="*/ 2147483647 w 173"/>
                <a:gd name="T105" fmla="*/ 2147483647 h 290"/>
                <a:gd name="T106" fmla="*/ 2147483647 w 173"/>
                <a:gd name="T107" fmla="*/ 2147483647 h 290"/>
                <a:gd name="T108" fmla="*/ 2147483647 w 173"/>
                <a:gd name="T109" fmla="*/ 2147483647 h 290"/>
                <a:gd name="T110" fmla="*/ 2147483647 w 173"/>
                <a:gd name="T111" fmla="*/ 2147483647 h 290"/>
                <a:gd name="T112" fmla="*/ 2147483647 w 173"/>
                <a:gd name="T113" fmla="*/ 2147483647 h 290"/>
                <a:gd name="T114" fmla="*/ 2147483647 w 173"/>
                <a:gd name="T115" fmla="*/ 2147483647 h 290"/>
                <a:gd name="T116" fmla="*/ 2147483647 w 173"/>
                <a:gd name="T117" fmla="*/ 2147483647 h 290"/>
                <a:gd name="T118" fmla="*/ 2147483647 w 173"/>
                <a:gd name="T119" fmla="*/ 2147483647 h 290"/>
                <a:gd name="T120" fmla="*/ 2147483647 w 173"/>
                <a:gd name="T121" fmla="*/ 2147483647 h 290"/>
                <a:gd name="T122" fmla="*/ 2147483647 w 173"/>
                <a:gd name="T123" fmla="*/ 2147483647 h 290"/>
                <a:gd name="T124" fmla="*/ 2147483647 w 173"/>
                <a:gd name="T125" fmla="*/ 2147483647 h 29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3"/>
                <a:gd name="T190" fmla="*/ 0 h 290"/>
                <a:gd name="T191" fmla="*/ 173 w 173"/>
                <a:gd name="T192" fmla="*/ 290 h 29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3" h="290">
                  <a:moveTo>
                    <a:pt x="102" y="6"/>
                  </a:moveTo>
                  <a:lnTo>
                    <a:pt x="105" y="6"/>
                  </a:lnTo>
                  <a:lnTo>
                    <a:pt x="108" y="6"/>
                  </a:lnTo>
                  <a:lnTo>
                    <a:pt x="111" y="6"/>
                  </a:lnTo>
                  <a:lnTo>
                    <a:pt x="111" y="9"/>
                  </a:lnTo>
                  <a:lnTo>
                    <a:pt x="114" y="9"/>
                  </a:lnTo>
                  <a:lnTo>
                    <a:pt x="114" y="12"/>
                  </a:lnTo>
                  <a:lnTo>
                    <a:pt x="117" y="12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6" y="12"/>
                  </a:lnTo>
                  <a:lnTo>
                    <a:pt x="129" y="12"/>
                  </a:lnTo>
                  <a:lnTo>
                    <a:pt x="129" y="15"/>
                  </a:lnTo>
                  <a:lnTo>
                    <a:pt x="132" y="15"/>
                  </a:lnTo>
                  <a:lnTo>
                    <a:pt x="132" y="17"/>
                  </a:lnTo>
                  <a:lnTo>
                    <a:pt x="135" y="17"/>
                  </a:lnTo>
                  <a:lnTo>
                    <a:pt x="135" y="20"/>
                  </a:lnTo>
                  <a:lnTo>
                    <a:pt x="138" y="20"/>
                  </a:lnTo>
                  <a:lnTo>
                    <a:pt x="138" y="23"/>
                  </a:lnTo>
                  <a:lnTo>
                    <a:pt x="138" y="26"/>
                  </a:lnTo>
                  <a:lnTo>
                    <a:pt x="138" y="29"/>
                  </a:lnTo>
                  <a:lnTo>
                    <a:pt x="138" y="32"/>
                  </a:lnTo>
                  <a:lnTo>
                    <a:pt x="141" y="32"/>
                  </a:lnTo>
                  <a:lnTo>
                    <a:pt x="141" y="35"/>
                  </a:lnTo>
                  <a:lnTo>
                    <a:pt x="141" y="38"/>
                  </a:lnTo>
                  <a:lnTo>
                    <a:pt x="143" y="38"/>
                  </a:lnTo>
                  <a:lnTo>
                    <a:pt x="143" y="41"/>
                  </a:lnTo>
                  <a:lnTo>
                    <a:pt x="143" y="44"/>
                  </a:lnTo>
                  <a:lnTo>
                    <a:pt x="141" y="44"/>
                  </a:lnTo>
                  <a:lnTo>
                    <a:pt x="143" y="44"/>
                  </a:lnTo>
                  <a:lnTo>
                    <a:pt x="143" y="47"/>
                  </a:lnTo>
                  <a:lnTo>
                    <a:pt x="141" y="47"/>
                  </a:lnTo>
                  <a:lnTo>
                    <a:pt x="141" y="50"/>
                  </a:lnTo>
                  <a:lnTo>
                    <a:pt x="143" y="50"/>
                  </a:lnTo>
                  <a:lnTo>
                    <a:pt x="143" y="53"/>
                  </a:lnTo>
                  <a:lnTo>
                    <a:pt x="143" y="56"/>
                  </a:lnTo>
                  <a:lnTo>
                    <a:pt x="143" y="59"/>
                  </a:lnTo>
                  <a:lnTo>
                    <a:pt x="143" y="61"/>
                  </a:lnTo>
                  <a:lnTo>
                    <a:pt x="143" y="64"/>
                  </a:lnTo>
                  <a:lnTo>
                    <a:pt x="143" y="67"/>
                  </a:lnTo>
                  <a:lnTo>
                    <a:pt x="143" y="70"/>
                  </a:lnTo>
                  <a:lnTo>
                    <a:pt x="143" y="73"/>
                  </a:lnTo>
                  <a:lnTo>
                    <a:pt x="143" y="76"/>
                  </a:lnTo>
                  <a:lnTo>
                    <a:pt x="146" y="76"/>
                  </a:lnTo>
                  <a:lnTo>
                    <a:pt x="146" y="79"/>
                  </a:lnTo>
                  <a:lnTo>
                    <a:pt x="149" y="79"/>
                  </a:lnTo>
                  <a:lnTo>
                    <a:pt x="149" y="82"/>
                  </a:lnTo>
                  <a:lnTo>
                    <a:pt x="152" y="82"/>
                  </a:lnTo>
                  <a:lnTo>
                    <a:pt x="152" y="85"/>
                  </a:lnTo>
                  <a:lnTo>
                    <a:pt x="152" y="88"/>
                  </a:lnTo>
                  <a:lnTo>
                    <a:pt x="152" y="91"/>
                  </a:lnTo>
                  <a:lnTo>
                    <a:pt x="155" y="91"/>
                  </a:lnTo>
                  <a:lnTo>
                    <a:pt x="155" y="94"/>
                  </a:lnTo>
                  <a:lnTo>
                    <a:pt x="158" y="94"/>
                  </a:lnTo>
                  <a:lnTo>
                    <a:pt x="158" y="97"/>
                  </a:lnTo>
                  <a:lnTo>
                    <a:pt x="158" y="100"/>
                  </a:lnTo>
                  <a:lnTo>
                    <a:pt x="161" y="100"/>
                  </a:lnTo>
                  <a:lnTo>
                    <a:pt x="164" y="100"/>
                  </a:lnTo>
                  <a:lnTo>
                    <a:pt x="164" y="103"/>
                  </a:lnTo>
                  <a:lnTo>
                    <a:pt x="164" y="105"/>
                  </a:lnTo>
                  <a:lnTo>
                    <a:pt x="164" y="108"/>
                  </a:lnTo>
                  <a:lnTo>
                    <a:pt x="164" y="111"/>
                  </a:lnTo>
                  <a:lnTo>
                    <a:pt x="161" y="111"/>
                  </a:lnTo>
                  <a:lnTo>
                    <a:pt x="164" y="111"/>
                  </a:lnTo>
                  <a:lnTo>
                    <a:pt x="164" y="114"/>
                  </a:lnTo>
                  <a:lnTo>
                    <a:pt x="161" y="114"/>
                  </a:lnTo>
                  <a:lnTo>
                    <a:pt x="161" y="117"/>
                  </a:lnTo>
                  <a:lnTo>
                    <a:pt x="161" y="120"/>
                  </a:lnTo>
                  <a:lnTo>
                    <a:pt x="161" y="123"/>
                  </a:lnTo>
                  <a:lnTo>
                    <a:pt x="161" y="126"/>
                  </a:lnTo>
                  <a:lnTo>
                    <a:pt x="161" y="129"/>
                  </a:lnTo>
                  <a:lnTo>
                    <a:pt x="161" y="132"/>
                  </a:lnTo>
                  <a:lnTo>
                    <a:pt x="164" y="132"/>
                  </a:lnTo>
                  <a:lnTo>
                    <a:pt x="164" y="135"/>
                  </a:lnTo>
                  <a:lnTo>
                    <a:pt x="164" y="138"/>
                  </a:lnTo>
                  <a:lnTo>
                    <a:pt x="167" y="141"/>
                  </a:lnTo>
                  <a:lnTo>
                    <a:pt x="167" y="144"/>
                  </a:lnTo>
                  <a:lnTo>
                    <a:pt x="170" y="146"/>
                  </a:lnTo>
                  <a:lnTo>
                    <a:pt x="170" y="149"/>
                  </a:lnTo>
                  <a:lnTo>
                    <a:pt x="173" y="149"/>
                  </a:lnTo>
                  <a:lnTo>
                    <a:pt x="173" y="152"/>
                  </a:lnTo>
                  <a:lnTo>
                    <a:pt x="173" y="155"/>
                  </a:lnTo>
                  <a:lnTo>
                    <a:pt x="173" y="158"/>
                  </a:lnTo>
                  <a:lnTo>
                    <a:pt x="173" y="161"/>
                  </a:lnTo>
                  <a:lnTo>
                    <a:pt x="173" y="164"/>
                  </a:lnTo>
                  <a:lnTo>
                    <a:pt x="173" y="167"/>
                  </a:lnTo>
                  <a:lnTo>
                    <a:pt x="173" y="170"/>
                  </a:lnTo>
                  <a:lnTo>
                    <a:pt x="173" y="173"/>
                  </a:lnTo>
                  <a:lnTo>
                    <a:pt x="173" y="176"/>
                  </a:lnTo>
                  <a:lnTo>
                    <a:pt x="173" y="179"/>
                  </a:lnTo>
                  <a:lnTo>
                    <a:pt x="173" y="182"/>
                  </a:lnTo>
                  <a:lnTo>
                    <a:pt x="173" y="185"/>
                  </a:lnTo>
                  <a:lnTo>
                    <a:pt x="170" y="185"/>
                  </a:lnTo>
                  <a:lnTo>
                    <a:pt x="170" y="188"/>
                  </a:lnTo>
                  <a:lnTo>
                    <a:pt x="173" y="188"/>
                  </a:lnTo>
                  <a:lnTo>
                    <a:pt x="173" y="190"/>
                  </a:lnTo>
                  <a:lnTo>
                    <a:pt x="170" y="190"/>
                  </a:lnTo>
                  <a:lnTo>
                    <a:pt x="170" y="193"/>
                  </a:lnTo>
                  <a:lnTo>
                    <a:pt x="170" y="196"/>
                  </a:lnTo>
                  <a:lnTo>
                    <a:pt x="170" y="199"/>
                  </a:lnTo>
                  <a:lnTo>
                    <a:pt x="170" y="202"/>
                  </a:lnTo>
                  <a:lnTo>
                    <a:pt x="167" y="202"/>
                  </a:lnTo>
                  <a:lnTo>
                    <a:pt x="170" y="202"/>
                  </a:lnTo>
                  <a:lnTo>
                    <a:pt x="170" y="205"/>
                  </a:lnTo>
                  <a:lnTo>
                    <a:pt x="167" y="205"/>
                  </a:lnTo>
                  <a:lnTo>
                    <a:pt x="167" y="208"/>
                  </a:lnTo>
                  <a:lnTo>
                    <a:pt x="170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6" y="208"/>
                  </a:lnTo>
                  <a:lnTo>
                    <a:pt x="143" y="208"/>
                  </a:lnTo>
                  <a:lnTo>
                    <a:pt x="138" y="208"/>
                  </a:lnTo>
                  <a:lnTo>
                    <a:pt x="135" y="208"/>
                  </a:lnTo>
                  <a:lnTo>
                    <a:pt x="132" y="208"/>
                  </a:lnTo>
                  <a:lnTo>
                    <a:pt x="129" y="208"/>
                  </a:lnTo>
                  <a:lnTo>
                    <a:pt x="126" y="208"/>
                  </a:lnTo>
                  <a:lnTo>
                    <a:pt x="120" y="208"/>
                  </a:lnTo>
                  <a:lnTo>
                    <a:pt x="117" y="208"/>
                  </a:lnTo>
                  <a:lnTo>
                    <a:pt x="114" y="208"/>
                  </a:lnTo>
                  <a:lnTo>
                    <a:pt x="108" y="208"/>
                  </a:lnTo>
                  <a:lnTo>
                    <a:pt x="105" y="208"/>
                  </a:lnTo>
                  <a:lnTo>
                    <a:pt x="102" y="208"/>
                  </a:lnTo>
                  <a:lnTo>
                    <a:pt x="99" y="208"/>
                  </a:lnTo>
                  <a:lnTo>
                    <a:pt x="99" y="211"/>
                  </a:lnTo>
                  <a:lnTo>
                    <a:pt x="99" y="217"/>
                  </a:lnTo>
                  <a:lnTo>
                    <a:pt x="99" y="220"/>
                  </a:lnTo>
                  <a:lnTo>
                    <a:pt x="99" y="226"/>
                  </a:lnTo>
                  <a:lnTo>
                    <a:pt x="102" y="229"/>
                  </a:lnTo>
                  <a:lnTo>
                    <a:pt x="102" y="232"/>
                  </a:lnTo>
                  <a:lnTo>
                    <a:pt x="102" y="237"/>
                  </a:lnTo>
                  <a:lnTo>
                    <a:pt x="102" y="240"/>
                  </a:lnTo>
                  <a:lnTo>
                    <a:pt x="102" y="243"/>
                  </a:lnTo>
                  <a:lnTo>
                    <a:pt x="102" y="246"/>
                  </a:lnTo>
                  <a:lnTo>
                    <a:pt x="102" y="252"/>
                  </a:lnTo>
                  <a:lnTo>
                    <a:pt x="102" y="255"/>
                  </a:lnTo>
                  <a:lnTo>
                    <a:pt x="102" y="258"/>
                  </a:lnTo>
                  <a:lnTo>
                    <a:pt x="102" y="261"/>
                  </a:lnTo>
                  <a:lnTo>
                    <a:pt x="102" y="264"/>
                  </a:lnTo>
                  <a:lnTo>
                    <a:pt x="102" y="267"/>
                  </a:lnTo>
                  <a:lnTo>
                    <a:pt x="102" y="270"/>
                  </a:lnTo>
                  <a:lnTo>
                    <a:pt x="102" y="273"/>
                  </a:lnTo>
                  <a:lnTo>
                    <a:pt x="102" y="278"/>
                  </a:lnTo>
                  <a:lnTo>
                    <a:pt x="102" y="281"/>
                  </a:lnTo>
                  <a:lnTo>
                    <a:pt x="102" y="284"/>
                  </a:lnTo>
                  <a:lnTo>
                    <a:pt x="102" y="287"/>
                  </a:lnTo>
                  <a:lnTo>
                    <a:pt x="102" y="290"/>
                  </a:lnTo>
                  <a:lnTo>
                    <a:pt x="99" y="290"/>
                  </a:lnTo>
                  <a:lnTo>
                    <a:pt x="97" y="290"/>
                  </a:lnTo>
                  <a:lnTo>
                    <a:pt x="94" y="290"/>
                  </a:lnTo>
                  <a:lnTo>
                    <a:pt x="94" y="287"/>
                  </a:lnTo>
                  <a:lnTo>
                    <a:pt x="91" y="287"/>
                  </a:lnTo>
                  <a:lnTo>
                    <a:pt x="91" y="284"/>
                  </a:lnTo>
                  <a:lnTo>
                    <a:pt x="88" y="284"/>
                  </a:lnTo>
                  <a:lnTo>
                    <a:pt x="85" y="284"/>
                  </a:lnTo>
                  <a:lnTo>
                    <a:pt x="85" y="281"/>
                  </a:lnTo>
                  <a:lnTo>
                    <a:pt x="82" y="281"/>
                  </a:lnTo>
                  <a:lnTo>
                    <a:pt x="79" y="281"/>
                  </a:lnTo>
                  <a:lnTo>
                    <a:pt x="76" y="281"/>
                  </a:lnTo>
                  <a:lnTo>
                    <a:pt x="73" y="281"/>
                  </a:lnTo>
                  <a:lnTo>
                    <a:pt x="70" y="281"/>
                  </a:lnTo>
                  <a:lnTo>
                    <a:pt x="70" y="278"/>
                  </a:lnTo>
                  <a:lnTo>
                    <a:pt x="70" y="276"/>
                  </a:lnTo>
                  <a:lnTo>
                    <a:pt x="67" y="276"/>
                  </a:lnTo>
                  <a:lnTo>
                    <a:pt x="67" y="273"/>
                  </a:lnTo>
                  <a:lnTo>
                    <a:pt x="64" y="273"/>
                  </a:lnTo>
                  <a:lnTo>
                    <a:pt x="64" y="270"/>
                  </a:lnTo>
                  <a:lnTo>
                    <a:pt x="61" y="270"/>
                  </a:lnTo>
                  <a:lnTo>
                    <a:pt x="58" y="270"/>
                  </a:lnTo>
                  <a:lnTo>
                    <a:pt x="55" y="270"/>
                  </a:lnTo>
                  <a:lnTo>
                    <a:pt x="53" y="270"/>
                  </a:lnTo>
                  <a:lnTo>
                    <a:pt x="53" y="273"/>
                  </a:lnTo>
                  <a:lnTo>
                    <a:pt x="50" y="273"/>
                  </a:lnTo>
                  <a:lnTo>
                    <a:pt x="50" y="270"/>
                  </a:lnTo>
                  <a:lnTo>
                    <a:pt x="47" y="270"/>
                  </a:lnTo>
                  <a:lnTo>
                    <a:pt x="44" y="270"/>
                  </a:lnTo>
                  <a:lnTo>
                    <a:pt x="44" y="267"/>
                  </a:lnTo>
                  <a:lnTo>
                    <a:pt x="41" y="267"/>
                  </a:lnTo>
                  <a:lnTo>
                    <a:pt x="41" y="264"/>
                  </a:lnTo>
                  <a:lnTo>
                    <a:pt x="38" y="264"/>
                  </a:lnTo>
                  <a:lnTo>
                    <a:pt x="38" y="261"/>
                  </a:lnTo>
                  <a:lnTo>
                    <a:pt x="38" y="258"/>
                  </a:lnTo>
                  <a:lnTo>
                    <a:pt x="38" y="255"/>
                  </a:lnTo>
                  <a:lnTo>
                    <a:pt x="35" y="255"/>
                  </a:lnTo>
                  <a:lnTo>
                    <a:pt x="35" y="252"/>
                  </a:lnTo>
                  <a:lnTo>
                    <a:pt x="32" y="252"/>
                  </a:lnTo>
                  <a:lnTo>
                    <a:pt x="32" y="249"/>
                  </a:lnTo>
                  <a:lnTo>
                    <a:pt x="29" y="249"/>
                  </a:lnTo>
                  <a:lnTo>
                    <a:pt x="29" y="246"/>
                  </a:lnTo>
                  <a:lnTo>
                    <a:pt x="26" y="246"/>
                  </a:lnTo>
                  <a:lnTo>
                    <a:pt x="26" y="243"/>
                  </a:lnTo>
                  <a:lnTo>
                    <a:pt x="23" y="243"/>
                  </a:lnTo>
                  <a:lnTo>
                    <a:pt x="23" y="240"/>
                  </a:lnTo>
                  <a:lnTo>
                    <a:pt x="20" y="240"/>
                  </a:lnTo>
                  <a:lnTo>
                    <a:pt x="20" y="237"/>
                  </a:lnTo>
                  <a:lnTo>
                    <a:pt x="20" y="234"/>
                  </a:lnTo>
                  <a:lnTo>
                    <a:pt x="17" y="234"/>
                  </a:lnTo>
                  <a:lnTo>
                    <a:pt x="20" y="234"/>
                  </a:lnTo>
                  <a:lnTo>
                    <a:pt x="17" y="232"/>
                  </a:lnTo>
                  <a:lnTo>
                    <a:pt x="17" y="229"/>
                  </a:lnTo>
                  <a:lnTo>
                    <a:pt x="14" y="229"/>
                  </a:lnTo>
                  <a:lnTo>
                    <a:pt x="11" y="229"/>
                  </a:lnTo>
                  <a:lnTo>
                    <a:pt x="11" y="226"/>
                  </a:lnTo>
                  <a:lnTo>
                    <a:pt x="11" y="223"/>
                  </a:lnTo>
                  <a:lnTo>
                    <a:pt x="9" y="223"/>
                  </a:lnTo>
                  <a:lnTo>
                    <a:pt x="11" y="223"/>
                  </a:lnTo>
                  <a:lnTo>
                    <a:pt x="11" y="220"/>
                  </a:lnTo>
                  <a:lnTo>
                    <a:pt x="9" y="220"/>
                  </a:lnTo>
                  <a:lnTo>
                    <a:pt x="9" y="217"/>
                  </a:lnTo>
                  <a:lnTo>
                    <a:pt x="9" y="214"/>
                  </a:lnTo>
                  <a:lnTo>
                    <a:pt x="11" y="214"/>
                  </a:lnTo>
                  <a:lnTo>
                    <a:pt x="11" y="211"/>
                  </a:lnTo>
                  <a:lnTo>
                    <a:pt x="9" y="211"/>
                  </a:lnTo>
                  <a:lnTo>
                    <a:pt x="11" y="211"/>
                  </a:lnTo>
                  <a:lnTo>
                    <a:pt x="9" y="211"/>
                  </a:lnTo>
                  <a:lnTo>
                    <a:pt x="9" y="208"/>
                  </a:lnTo>
                  <a:lnTo>
                    <a:pt x="11" y="208"/>
                  </a:lnTo>
                  <a:lnTo>
                    <a:pt x="9" y="208"/>
                  </a:lnTo>
                  <a:lnTo>
                    <a:pt x="9" y="205"/>
                  </a:lnTo>
                  <a:lnTo>
                    <a:pt x="11" y="205"/>
                  </a:lnTo>
                  <a:lnTo>
                    <a:pt x="11" y="202"/>
                  </a:lnTo>
                  <a:lnTo>
                    <a:pt x="11" y="199"/>
                  </a:lnTo>
                  <a:lnTo>
                    <a:pt x="11" y="196"/>
                  </a:lnTo>
                  <a:lnTo>
                    <a:pt x="9" y="196"/>
                  </a:lnTo>
                  <a:lnTo>
                    <a:pt x="9" y="193"/>
                  </a:lnTo>
                  <a:lnTo>
                    <a:pt x="9" y="190"/>
                  </a:lnTo>
                  <a:lnTo>
                    <a:pt x="9" y="188"/>
                  </a:lnTo>
                  <a:lnTo>
                    <a:pt x="9" y="185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9" y="179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3" y="176"/>
                  </a:lnTo>
                  <a:lnTo>
                    <a:pt x="0" y="176"/>
                  </a:lnTo>
                  <a:lnTo>
                    <a:pt x="0" y="173"/>
                  </a:lnTo>
                  <a:lnTo>
                    <a:pt x="0" y="170"/>
                  </a:lnTo>
                  <a:lnTo>
                    <a:pt x="3" y="170"/>
                  </a:lnTo>
                  <a:lnTo>
                    <a:pt x="6" y="170"/>
                  </a:lnTo>
                  <a:lnTo>
                    <a:pt x="9" y="170"/>
                  </a:lnTo>
                  <a:lnTo>
                    <a:pt x="9" y="167"/>
                  </a:lnTo>
                  <a:lnTo>
                    <a:pt x="9" y="164"/>
                  </a:lnTo>
                  <a:lnTo>
                    <a:pt x="9" y="161"/>
                  </a:lnTo>
                  <a:lnTo>
                    <a:pt x="9" y="158"/>
                  </a:lnTo>
                  <a:lnTo>
                    <a:pt x="11" y="158"/>
                  </a:lnTo>
                  <a:lnTo>
                    <a:pt x="11" y="155"/>
                  </a:lnTo>
                  <a:lnTo>
                    <a:pt x="11" y="152"/>
                  </a:lnTo>
                  <a:lnTo>
                    <a:pt x="11" y="149"/>
                  </a:lnTo>
                  <a:lnTo>
                    <a:pt x="14" y="149"/>
                  </a:lnTo>
                  <a:lnTo>
                    <a:pt x="11" y="149"/>
                  </a:lnTo>
                  <a:lnTo>
                    <a:pt x="11" y="146"/>
                  </a:lnTo>
                  <a:lnTo>
                    <a:pt x="11" y="144"/>
                  </a:lnTo>
                  <a:lnTo>
                    <a:pt x="14" y="144"/>
                  </a:lnTo>
                  <a:lnTo>
                    <a:pt x="14" y="141"/>
                  </a:lnTo>
                  <a:lnTo>
                    <a:pt x="14" y="138"/>
                  </a:lnTo>
                  <a:lnTo>
                    <a:pt x="17" y="138"/>
                  </a:lnTo>
                  <a:lnTo>
                    <a:pt x="17" y="135"/>
                  </a:lnTo>
                  <a:lnTo>
                    <a:pt x="17" y="132"/>
                  </a:lnTo>
                  <a:lnTo>
                    <a:pt x="20" y="132"/>
                  </a:lnTo>
                  <a:lnTo>
                    <a:pt x="20" y="129"/>
                  </a:lnTo>
                  <a:lnTo>
                    <a:pt x="23" y="129"/>
                  </a:lnTo>
                  <a:lnTo>
                    <a:pt x="23" y="126"/>
                  </a:lnTo>
                  <a:lnTo>
                    <a:pt x="23" y="123"/>
                  </a:lnTo>
                  <a:lnTo>
                    <a:pt x="23" y="120"/>
                  </a:lnTo>
                  <a:lnTo>
                    <a:pt x="26" y="120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9" y="120"/>
                  </a:lnTo>
                  <a:lnTo>
                    <a:pt x="32" y="120"/>
                  </a:lnTo>
                  <a:lnTo>
                    <a:pt x="29" y="117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29" y="108"/>
                  </a:lnTo>
                  <a:lnTo>
                    <a:pt x="29" y="105"/>
                  </a:lnTo>
                  <a:lnTo>
                    <a:pt x="29" y="103"/>
                  </a:lnTo>
                  <a:lnTo>
                    <a:pt x="26" y="103"/>
                  </a:lnTo>
                  <a:lnTo>
                    <a:pt x="26" y="100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9" y="94"/>
                  </a:lnTo>
                  <a:lnTo>
                    <a:pt x="26" y="94"/>
                  </a:lnTo>
                  <a:lnTo>
                    <a:pt x="26" y="91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9" y="82"/>
                  </a:lnTo>
                  <a:lnTo>
                    <a:pt x="29" y="79"/>
                  </a:lnTo>
                  <a:lnTo>
                    <a:pt x="32" y="79"/>
                  </a:lnTo>
                  <a:lnTo>
                    <a:pt x="32" y="76"/>
                  </a:lnTo>
                  <a:lnTo>
                    <a:pt x="32" y="73"/>
                  </a:lnTo>
                  <a:lnTo>
                    <a:pt x="29" y="73"/>
                  </a:lnTo>
                  <a:lnTo>
                    <a:pt x="29" y="70"/>
                  </a:lnTo>
                  <a:lnTo>
                    <a:pt x="29" y="67"/>
                  </a:lnTo>
                  <a:lnTo>
                    <a:pt x="26" y="67"/>
                  </a:lnTo>
                  <a:lnTo>
                    <a:pt x="23" y="67"/>
                  </a:lnTo>
                  <a:lnTo>
                    <a:pt x="23" y="70"/>
                  </a:lnTo>
                  <a:lnTo>
                    <a:pt x="23" y="73"/>
                  </a:lnTo>
                  <a:lnTo>
                    <a:pt x="20" y="73"/>
                  </a:lnTo>
                  <a:lnTo>
                    <a:pt x="20" y="70"/>
                  </a:lnTo>
                  <a:lnTo>
                    <a:pt x="20" y="67"/>
                  </a:lnTo>
                  <a:lnTo>
                    <a:pt x="17" y="67"/>
                  </a:lnTo>
                  <a:lnTo>
                    <a:pt x="17" y="64"/>
                  </a:lnTo>
                  <a:lnTo>
                    <a:pt x="17" y="61"/>
                  </a:lnTo>
                  <a:lnTo>
                    <a:pt x="17" y="59"/>
                  </a:lnTo>
                  <a:lnTo>
                    <a:pt x="17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17" y="53"/>
                  </a:lnTo>
                  <a:lnTo>
                    <a:pt x="20" y="53"/>
                  </a:lnTo>
                  <a:lnTo>
                    <a:pt x="20" y="50"/>
                  </a:lnTo>
                  <a:lnTo>
                    <a:pt x="17" y="50"/>
                  </a:lnTo>
                  <a:lnTo>
                    <a:pt x="17" y="47"/>
                  </a:lnTo>
                  <a:lnTo>
                    <a:pt x="14" y="47"/>
                  </a:lnTo>
                  <a:lnTo>
                    <a:pt x="14" y="44"/>
                  </a:lnTo>
                  <a:lnTo>
                    <a:pt x="14" y="41"/>
                  </a:lnTo>
                  <a:lnTo>
                    <a:pt x="11" y="41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4" y="35"/>
                  </a:lnTo>
                  <a:lnTo>
                    <a:pt x="14" y="32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2"/>
                  </a:lnTo>
                  <a:lnTo>
                    <a:pt x="20" y="32"/>
                  </a:lnTo>
                  <a:lnTo>
                    <a:pt x="23" y="32"/>
                  </a:lnTo>
                  <a:lnTo>
                    <a:pt x="26" y="32"/>
                  </a:lnTo>
                  <a:lnTo>
                    <a:pt x="29" y="32"/>
                  </a:lnTo>
                  <a:lnTo>
                    <a:pt x="32" y="32"/>
                  </a:lnTo>
                  <a:lnTo>
                    <a:pt x="32" y="29"/>
                  </a:lnTo>
                  <a:lnTo>
                    <a:pt x="32" y="26"/>
                  </a:lnTo>
                  <a:lnTo>
                    <a:pt x="32" y="23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35" y="17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5" y="9"/>
                  </a:lnTo>
                  <a:lnTo>
                    <a:pt x="38" y="9"/>
                  </a:lnTo>
                  <a:lnTo>
                    <a:pt x="41" y="9"/>
                  </a:lnTo>
                  <a:lnTo>
                    <a:pt x="41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5" y="3"/>
                  </a:lnTo>
                  <a:lnTo>
                    <a:pt x="55" y="0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1" y="9"/>
                  </a:lnTo>
                  <a:lnTo>
                    <a:pt x="64" y="9"/>
                  </a:lnTo>
                  <a:lnTo>
                    <a:pt x="64" y="6"/>
                  </a:lnTo>
                  <a:lnTo>
                    <a:pt x="64" y="9"/>
                  </a:lnTo>
                  <a:lnTo>
                    <a:pt x="64" y="12"/>
                  </a:lnTo>
                  <a:lnTo>
                    <a:pt x="67" y="15"/>
                  </a:lnTo>
                  <a:lnTo>
                    <a:pt x="67" y="17"/>
                  </a:lnTo>
                  <a:lnTo>
                    <a:pt x="70" y="17"/>
                  </a:lnTo>
                  <a:lnTo>
                    <a:pt x="73" y="17"/>
                  </a:lnTo>
                  <a:lnTo>
                    <a:pt x="76" y="17"/>
                  </a:lnTo>
                  <a:lnTo>
                    <a:pt x="79" y="17"/>
                  </a:lnTo>
                  <a:lnTo>
                    <a:pt x="82" y="15"/>
                  </a:lnTo>
                  <a:lnTo>
                    <a:pt x="85" y="12"/>
                  </a:lnTo>
                  <a:lnTo>
                    <a:pt x="85" y="9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88" y="9"/>
                  </a:lnTo>
                  <a:lnTo>
                    <a:pt x="91" y="9"/>
                  </a:lnTo>
                  <a:lnTo>
                    <a:pt x="91" y="6"/>
                  </a:lnTo>
                  <a:lnTo>
                    <a:pt x="91" y="9"/>
                  </a:lnTo>
                  <a:lnTo>
                    <a:pt x="94" y="9"/>
                  </a:lnTo>
                  <a:lnTo>
                    <a:pt x="97" y="9"/>
                  </a:lnTo>
                  <a:lnTo>
                    <a:pt x="97" y="6"/>
                  </a:lnTo>
                  <a:lnTo>
                    <a:pt x="97" y="9"/>
                  </a:lnTo>
                  <a:lnTo>
                    <a:pt x="97" y="6"/>
                  </a:lnTo>
                  <a:lnTo>
                    <a:pt x="99" y="6"/>
                  </a:lnTo>
                  <a:lnTo>
                    <a:pt x="102" y="6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488009" y="2959841"/>
              <a:ext cx="623153" cy="704245"/>
            </a:xfrm>
            <a:custGeom>
              <a:avLst/>
              <a:gdLst>
                <a:gd name="T0" fmla="*/ 2147483647 w 287"/>
                <a:gd name="T1" fmla="*/ 2147483647 h 399"/>
                <a:gd name="T2" fmla="*/ 2147483647 w 287"/>
                <a:gd name="T3" fmla="*/ 2147483647 h 399"/>
                <a:gd name="T4" fmla="*/ 2147483647 w 287"/>
                <a:gd name="T5" fmla="*/ 2147483647 h 399"/>
                <a:gd name="T6" fmla="*/ 2147483647 w 287"/>
                <a:gd name="T7" fmla="*/ 2147483647 h 399"/>
                <a:gd name="T8" fmla="*/ 2147483647 w 287"/>
                <a:gd name="T9" fmla="*/ 2147483647 h 399"/>
                <a:gd name="T10" fmla="*/ 2147483647 w 287"/>
                <a:gd name="T11" fmla="*/ 2147483647 h 399"/>
                <a:gd name="T12" fmla="*/ 2147483647 w 287"/>
                <a:gd name="T13" fmla="*/ 2147483647 h 399"/>
                <a:gd name="T14" fmla="*/ 2147483647 w 287"/>
                <a:gd name="T15" fmla="*/ 2147483647 h 399"/>
                <a:gd name="T16" fmla="*/ 2147483647 w 287"/>
                <a:gd name="T17" fmla="*/ 2147483647 h 399"/>
                <a:gd name="T18" fmla="*/ 2147483647 w 287"/>
                <a:gd name="T19" fmla="*/ 2147483647 h 399"/>
                <a:gd name="T20" fmla="*/ 2147483647 w 287"/>
                <a:gd name="T21" fmla="*/ 2147483647 h 399"/>
                <a:gd name="T22" fmla="*/ 2147483647 w 287"/>
                <a:gd name="T23" fmla="*/ 2147483647 h 399"/>
                <a:gd name="T24" fmla="*/ 2147483647 w 287"/>
                <a:gd name="T25" fmla="*/ 2147483647 h 399"/>
                <a:gd name="T26" fmla="*/ 2147483647 w 287"/>
                <a:gd name="T27" fmla="*/ 2147483647 h 399"/>
                <a:gd name="T28" fmla="*/ 2147483647 w 287"/>
                <a:gd name="T29" fmla="*/ 2147483647 h 399"/>
                <a:gd name="T30" fmla="*/ 2147483647 w 287"/>
                <a:gd name="T31" fmla="*/ 2147483647 h 399"/>
                <a:gd name="T32" fmla="*/ 2147483647 w 287"/>
                <a:gd name="T33" fmla="*/ 2147483647 h 399"/>
                <a:gd name="T34" fmla="*/ 2147483647 w 287"/>
                <a:gd name="T35" fmla="*/ 2147483647 h 399"/>
                <a:gd name="T36" fmla="*/ 2147483647 w 287"/>
                <a:gd name="T37" fmla="*/ 2147483647 h 399"/>
                <a:gd name="T38" fmla="*/ 2147483647 w 287"/>
                <a:gd name="T39" fmla="*/ 2147483647 h 399"/>
                <a:gd name="T40" fmla="*/ 2147483647 w 287"/>
                <a:gd name="T41" fmla="*/ 2147483647 h 399"/>
                <a:gd name="T42" fmla="*/ 2147483647 w 287"/>
                <a:gd name="T43" fmla="*/ 2147483647 h 399"/>
                <a:gd name="T44" fmla="*/ 2147483647 w 287"/>
                <a:gd name="T45" fmla="*/ 2147483647 h 399"/>
                <a:gd name="T46" fmla="*/ 2147483647 w 287"/>
                <a:gd name="T47" fmla="*/ 2147483647 h 399"/>
                <a:gd name="T48" fmla="*/ 2147483647 w 287"/>
                <a:gd name="T49" fmla="*/ 2147483647 h 399"/>
                <a:gd name="T50" fmla="*/ 2147483647 w 287"/>
                <a:gd name="T51" fmla="*/ 2147483647 h 399"/>
                <a:gd name="T52" fmla="*/ 2147483647 w 287"/>
                <a:gd name="T53" fmla="*/ 2147483647 h 399"/>
                <a:gd name="T54" fmla="*/ 2147483647 w 287"/>
                <a:gd name="T55" fmla="*/ 2147483647 h 399"/>
                <a:gd name="T56" fmla="*/ 2147483647 w 287"/>
                <a:gd name="T57" fmla="*/ 2147483647 h 399"/>
                <a:gd name="T58" fmla="*/ 2147483647 w 287"/>
                <a:gd name="T59" fmla="*/ 2147483647 h 399"/>
                <a:gd name="T60" fmla="*/ 2147483647 w 287"/>
                <a:gd name="T61" fmla="*/ 2147483647 h 399"/>
                <a:gd name="T62" fmla="*/ 2147483647 w 287"/>
                <a:gd name="T63" fmla="*/ 2147483647 h 399"/>
                <a:gd name="T64" fmla="*/ 2147483647 w 287"/>
                <a:gd name="T65" fmla="*/ 2147483647 h 399"/>
                <a:gd name="T66" fmla="*/ 2147483647 w 287"/>
                <a:gd name="T67" fmla="*/ 2147483647 h 399"/>
                <a:gd name="T68" fmla="*/ 2147483647 w 287"/>
                <a:gd name="T69" fmla="*/ 2147483647 h 399"/>
                <a:gd name="T70" fmla="*/ 2147483647 w 287"/>
                <a:gd name="T71" fmla="*/ 2147483647 h 399"/>
                <a:gd name="T72" fmla="*/ 2147483647 w 287"/>
                <a:gd name="T73" fmla="*/ 2147483647 h 399"/>
                <a:gd name="T74" fmla="*/ 2147483647 w 287"/>
                <a:gd name="T75" fmla="*/ 2147483647 h 399"/>
                <a:gd name="T76" fmla="*/ 2147483647 w 287"/>
                <a:gd name="T77" fmla="*/ 2147483647 h 399"/>
                <a:gd name="T78" fmla="*/ 2147483647 w 287"/>
                <a:gd name="T79" fmla="*/ 2147483647 h 399"/>
                <a:gd name="T80" fmla="*/ 2147483647 w 287"/>
                <a:gd name="T81" fmla="*/ 2147483647 h 399"/>
                <a:gd name="T82" fmla="*/ 2147483647 w 287"/>
                <a:gd name="T83" fmla="*/ 2147483647 h 399"/>
                <a:gd name="T84" fmla="*/ 0 w 287"/>
                <a:gd name="T85" fmla="*/ 2147483647 h 399"/>
                <a:gd name="T86" fmla="*/ 0 w 287"/>
                <a:gd name="T87" fmla="*/ 2147483647 h 399"/>
                <a:gd name="T88" fmla="*/ 2147483647 w 287"/>
                <a:gd name="T89" fmla="*/ 2147483647 h 399"/>
                <a:gd name="T90" fmla="*/ 2147483647 w 287"/>
                <a:gd name="T91" fmla="*/ 2147483647 h 399"/>
                <a:gd name="T92" fmla="*/ 2147483647 w 287"/>
                <a:gd name="T93" fmla="*/ 2147483647 h 399"/>
                <a:gd name="T94" fmla="*/ 2147483647 w 287"/>
                <a:gd name="T95" fmla="*/ 2147483647 h 399"/>
                <a:gd name="T96" fmla="*/ 2147483647 w 287"/>
                <a:gd name="T97" fmla="*/ 2147483647 h 399"/>
                <a:gd name="T98" fmla="*/ 2147483647 w 287"/>
                <a:gd name="T99" fmla="*/ 2147483647 h 399"/>
                <a:gd name="T100" fmla="*/ 2147483647 w 287"/>
                <a:gd name="T101" fmla="*/ 2147483647 h 399"/>
                <a:gd name="T102" fmla="*/ 2147483647 w 287"/>
                <a:gd name="T103" fmla="*/ 2147483647 h 399"/>
                <a:gd name="T104" fmla="*/ 2147483647 w 287"/>
                <a:gd name="T105" fmla="*/ 2147483647 h 399"/>
                <a:gd name="T106" fmla="*/ 2147483647 w 287"/>
                <a:gd name="T107" fmla="*/ 2147483647 h 399"/>
                <a:gd name="T108" fmla="*/ 2147483647 w 287"/>
                <a:gd name="T109" fmla="*/ 2147483647 h 399"/>
                <a:gd name="T110" fmla="*/ 2147483647 w 287"/>
                <a:gd name="T111" fmla="*/ 2147483647 h 399"/>
                <a:gd name="T112" fmla="*/ 2147483647 w 287"/>
                <a:gd name="T113" fmla="*/ 2147483647 h 399"/>
                <a:gd name="T114" fmla="*/ 2147483647 w 287"/>
                <a:gd name="T115" fmla="*/ 2147483647 h 399"/>
                <a:gd name="T116" fmla="*/ 2147483647 w 287"/>
                <a:gd name="T117" fmla="*/ 2147483647 h 399"/>
                <a:gd name="T118" fmla="*/ 2147483647 w 287"/>
                <a:gd name="T119" fmla="*/ 2147483647 h 39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87"/>
                <a:gd name="T181" fmla="*/ 0 h 399"/>
                <a:gd name="T182" fmla="*/ 287 w 287"/>
                <a:gd name="T183" fmla="*/ 399 h 39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87" h="399">
                  <a:moveTo>
                    <a:pt x="147" y="0"/>
                  </a:moveTo>
                  <a:lnTo>
                    <a:pt x="150" y="0"/>
                  </a:lnTo>
                  <a:lnTo>
                    <a:pt x="150" y="3"/>
                  </a:lnTo>
                  <a:lnTo>
                    <a:pt x="150" y="6"/>
                  </a:lnTo>
                  <a:lnTo>
                    <a:pt x="153" y="6"/>
                  </a:lnTo>
                  <a:lnTo>
                    <a:pt x="155" y="9"/>
                  </a:lnTo>
                  <a:lnTo>
                    <a:pt x="158" y="9"/>
                  </a:lnTo>
                  <a:lnTo>
                    <a:pt x="158" y="12"/>
                  </a:lnTo>
                  <a:lnTo>
                    <a:pt x="161" y="12"/>
                  </a:lnTo>
                  <a:lnTo>
                    <a:pt x="164" y="15"/>
                  </a:lnTo>
                  <a:lnTo>
                    <a:pt x="164" y="18"/>
                  </a:lnTo>
                  <a:lnTo>
                    <a:pt x="167" y="18"/>
                  </a:lnTo>
                  <a:lnTo>
                    <a:pt x="170" y="18"/>
                  </a:lnTo>
                  <a:lnTo>
                    <a:pt x="170" y="21"/>
                  </a:lnTo>
                  <a:lnTo>
                    <a:pt x="173" y="21"/>
                  </a:lnTo>
                  <a:lnTo>
                    <a:pt x="173" y="24"/>
                  </a:lnTo>
                  <a:lnTo>
                    <a:pt x="176" y="24"/>
                  </a:lnTo>
                  <a:lnTo>
                    <a:pt x="176" y="21"/>
                  </a:lnTo>
                  <a:lnTo>
                    <a:pt x="179" y="21"/>
                  </a:lnTo>
                  <a:lnTo>
                    <a:pt x="179" y="24"/>
                  </a:lnTo>
                  <a:lnTo>
                    <a:pt x="179" y="27"/>
                  </a:lnTo>
                  <a:lnTo>
                    <a:pt x="182" y="27"/>
                  </a:lnTo>
                  <a:lnTo>
                    <a:pt x="185" y="27"/>
                  </a:lnTo>
                  <a:lnTo>
                    <a:pt x="188" y="27"/>
                  </a:lnTo>
                  <a:lnTo>
                    <a:pt x="191" y="27"/>
                  </a:lnTo>
                  <a:lnTo>
                    <a:pt x="188" y="27"/>
                  </a:lnTo>
                  <a:lnTo>
                    <a:pt x="188" y="30"/>
                  </a:lnTo>
                  <a:lnTo>
                    <a:pt x="191" y="30"/>
                  </a:lnTo>
                  <a:lnTo>
                    <a:pt x="194" y="30"/>
                  </a:lnTo>
                  <a:lnTo>
                    <a:pt x="194" y="32"/>
                  </a:lnTo>
                  <a:lnTo>
                    <a:pt x="197" y="32"/>
                  </a:lnTo>
                  <a:lnTo>
                    <a:pt x="199" y="32"/>
                  </a:lnTo>
                  <a:lnTo>
                    <a:pt x="199" y="35"/>
                  </a:lnTo>
                  <a:lnTo>
                    <a:pt x="202" y="35"/>
                  </a:lnTo>
                  <a:lnTo>
                    <a:pt x="205" y="35"/>
                  </a:lnTo>
                  <a:lnTo>
                    <a:pt x="205" y="38"/>
                  </a:lnTo>
                  <a:lnTo>
                    <a:pt x="208" y="38"/>
                  </a:lnTo>
                  <a:lnTo>
                    <a:pt x="211" y="38"/>
                  </a:lnTo>
                  <a:lnTo>
                    <a:pt x="211" y="41"/>
                  </a:lnTo>
                  <a:lnTo>
                    <a:pt x="211" y="44"/>
                  </a:lnTo>
                  <a:lnTo>
                    <a:pt x="214" y="44"/>
                  </a:lnTo>
                  <a:lnTo>
                    <a:pt x="217" y="44"/>
                  </a:lnTo>
                  <a:lnTo>
                    <a:pt x="220" y="44"/>
                  </a:lnTo>
                  <a:lnTo>
                    <a:pt x="223" y="44"/>
                  </a:lnTo>
                  <a:lnTo>
                    <a:pt x="226" y="44"/>
                  </a:lnTo>
                  <a:lnTo>
                    <a:pt x="226" y="47"/>
                  </a:lnTo>
                  <a:lnTo>
                    <a:pt x="226" y="50"/>
                  </a:lnTo>
                  <a:lnTo>
                    <a:pt x="226" y="53"/>
                  </a:lnTo>
                  <a:lnTo>
                    <a:pt x="226" y="56"/>
                  </a:lnTo>
                  <a:lnTo>
                    <a:pt x="223" y="56"/>
                  </a:lnTo>
                  <a:lnTo>
                    <a:pt x="220" y="56"/>
                  </a:lnTo>
                  <a:lnTo>
                    <a:pt x="217" y="56"/>
                  </a:lnTo>
                  <a:lnTo>
                    <a:pt x="217" y="59"/>
                  </a:lnTo>
                  <a:lnTo>
                    <a:pt x="220" y="59"/>
                  </a:lnTo>
                  <a:lnTo>
                    <a:pt x="220" y="62"/>
                  </a:lnTo>
                  <a:lnTo>
                    <a:pt x="217" y="62"/>
                  </a:lnTo>
                  <a:lnTo>
                    <a:pt x="217" y="65"/>
                  </a:lnTo>
                  <a:lnTo>
                    <a:pt x="217" y="68"/>
                  </a:lnTo>
                  <a:lnTo>
                    <a:pt x="220" y="68"/>
                  </a:lnTo>
                  <a:lnTo>
                    <a:pt x="217" y="68"/>
                  </a:lnTo>
                  <a:lnTo>
                    <a:pt x="220" y="68"/>
                  </a:lnTo>
                  <a:lnTo>
                    <a:pt x="220" y="71"/>
                  </a:lnTo>
                  <a:lnTo>
                    <a:pt x="217" y="71"/>
                  </a:lnTo>
                  <a:lnTo>
                    <a:pt x="217" y="73"/>
                  </a:lnTo>
                  <a:lnTo>
                    <a:pt x="217" y="76"/>
                  </a:lnTo>
                  <a:lnTo>
                    <a:pt x="217" y="79"/>
                  </a:lnTo>
                  <a:lnTo>
                    <a:pt x="220" y="79"/>
                  </a:lnTo>
                  <a:lnTo>
                    <a:pt x="220" y="76"/>
                  </a:lnTo>
                  <a:lnTo>
                    <a:pt x="223" y="76"/>
                  </a:lnTo>
                  <a:lnTo>
                    <a:pt x="223" y="79"/>
                  </a:lnTo>
                  <a:lnTo>
                    <a:pt x="223" y="76"/>
                  </a:lnTo>
                  <a:lnTo>
                    <a:pt x="226" y="76"/>
                  </a:lnTo>
                  <a:lnTo>
                    <a:pt x="226" y="79"/>
                  </a:lnTo>
                  <a:lnTo>
                    <a:pt x="229" y="79"/>
                  </a:lnTo>
                  <a:lnTo>
                    <a:pt x="229" y="82"/>
                  </a:lnTo>
                  <a:lnTo>
                    <a:pt x="232" y="82"/>
                  </a:lnTo>
                  <a:lnTo>
                    <a:pt x="235" y="82"/>
                  </a:lnTo>
                  <a:lnTo>
                    <a:pt x="235" y="85"/>
                  </a:lnTo>
                  <a:lnTo>
                    <a:pt x="238" y="85"/>
                  </a:lnTo>
                  <a:lnTo>
                    <a:pt x="241" y="85"/>
                  </a:lnTo>
                  <a:lnTo>
                    <a:pt x="241" y="88"/>
                  </a:lnTo>
                  <a:lnTo>
                    <a:pt x="243" y="88"/>
                  </a:lnTo>
                  <a:lnTo>
                    <a:pt x="246" y="88"/>
                  </a:lnTo>
                  <a:lnTo>
                    <a:pt x="246" y="91"/>
                  </a:lnTo>
                  <a:lnTo>
                    <a:pt x="249" y="91"/>
                  </a:lnTo>
                  <a:lnTo>
                    <a:pt x="249" y="94"/>
                  </a:lnTo>
                  <a:lnTo>
                    <a:pt x="252" y="94"/>
                  </a:lnTo>
                  <a:lnTo>
                    <a:pt x="252" y="97"/>
                  </a:lnTo>
                  <a:lnTo>
                    <a:pt x="255" y="97"/>
                  </a:lnTo>
                  <a:lnTo>
                    <a:pt x="255" y="100"/>
                  </a:lnTo>
                  <a:lnTo>
                    <a:pt x="258" y="100"/>
                  </a:lnTo>
                  <a:lnTo>
                    <a:pt x="261" y="100"/>
                  </a:lnTo>
                  <a:lnTo>
                    <a:pt x="261" y="103"/>
                  </a:lnTo>
                  <a:lnTo>
                    <a:pt x="264" y="103"/>
                  </a:lnTo>
                  <a:lnTo>
                    <a:pt x="264" y="106"/>
                  </a:lnTo>
                  <a:lnTo>
                    <a:pt x="267" y="106"/>
                  </a:lnTo>
                  <a:lnTo>
                    <a:pt x="267" y="109"/>
                  </a:lnTo>
                  <a:lnTo>
                    <a:pt x="267" y="112"/>
                  </a:lnTo>
                  <a:lnTo>
                    <a:pt x="270" y="112"/>
                  </a:lnTo>
                  <a:lnTo>
                    <a:pt x="270" y="115"/>
                  </a:lnTo>
                  <a:lnTo>
                    <a:pt x="270" y="117"/>
                  </a:lnTo>
                  <a:lnTo>
                    <a:pt x="273" y="117"/>
                  </a:lnTo>
                  <a:lnTo>
                    <a:pt x="273" y="120"/>
                  </a:lnTo>
                  <a:lnTo>
                    <a:pt x="273" y="123"/>
                  </a:lnTo>
                  <a:lnTo>
                    <a:pt x="273" y="126"/>
                  </a:lnTo>
                  <a:lnTo>
                    <a:pt x="270" y="126"/>
                  </a:lnTo>
                  <a:lnTo>
                    <a:pt x="270" y="129"/>
                  </a:lnTo>
                  <a:lnTo>
                    <a:pt x="267" y="129"/>
                  </a:lnTo>
                  <a:lnTo>
                    <a:pt x="267" y="132"/>
                  </a:lnTo>
                  <a:lnTo>
                    <a:pt x="264" y="132"/>
                  </a:lnTo>
                  <a:lnTo>
                    <a:pt x="264" y="135"/>
                  </a:lnTo>
                  <a:lnTo>
                    <a:pt x="264" y="138"/>
                  </a:lnTo>
                  <a:lnTo>
                    <a:pt x="261" y="138"/>
                  </a:lnTo>
                  <a:lnTo>
                    <a:pt x="261" y="141"/>
                  </a:lnTo>
                  <a:lnTo>
                    <a:pt x="261" y="144"/>
                  </a:lnTo>
                  <a:lnTo>
                    <a:pt x="261" y="147"/>
                  </a:lnTo>
                  <a:lnTo>
                    <a:pt x="261" y="150"/>
                  </a:lnTo>
                  <a:lnTo>
                    <a:pt x="261" y="153"/>
                  </a:lnTo>
                  <a:lnTo>
                    <a:pt x="261" y="156"/>
                  </a:lnTo>
                  <a:lnTo>
                    <a:pt x="264" y="156"/>
                  </a:lnTo>
                  <a:lnTo>
                    <a:pt x="264" y="159"/>
                  </a:lnTo>
                  <a:lnTo>
                    <a:pt x="264" y="161"/>
                  </a:lnTo>
                  <a:lnTo>
                    <a:pt x="267" y="161"/>
                  </a:lnTo>
                  <a:lnTo>
                    <a:pt x="267" y="164"/>
                  </a:lnTo>
                  <a:lnTo>
                    <a:pt x="270" y="164"/>
                  </a:lnTo>
                  <a:lnTo>
                    <a:pt x="270" y="167"/>
                  </a:lnTo>
                  <a:lnTo>
                    <a:pt x="273" y="167"/>
                  </a:lnTo>
                  <a:lnTo>
                    <a:pt x="273" y="170"/>
                  </a:lnTo>
                  <a:lnTo>
                    <a:pt x="276" y="170"/>
                  </a:lnTo>
                  <a:lnTo>
                    <a:pt x="279" y="170"/>
                  </a:lnTo>
                  <a:lnTo>
                    <a:pt x="282" y="170"/>
                  </a:lnTo>
                  <a:lnTo>
                    <a:pt x="285" y="170"/>
                  </a:lnTo>
                  <a:lnTo>
                    <a:pt x="285" y="167"/>
                  </a:lnTo>
                  <a:lnTo>
                    <a:pt x="285" y="170"/>
                  </a:lnTo>
                  <a:lnTo>
                    <a:pt x="287" y="170"/>
                  </a:lnTo>
                  <a:lnTo>
                    <a:pt x="287" y="173"/>
                  </a:lnTo>
                  <a:lnTo>
                    <a:pt x="287" y="176"/>
                  </a:lnTo>
                  <a:lnTo>
                    <a:pt x="287" y="179"/>
                  </a:lnTo>
                  <a:lnTo>
                    <a:pt x="287" y="182"/>
                  </a:lnTo>
                  <a:lnTo>
                    <a:pt x="287" y="185"/>
                  </a:lnTo>
                  <a:lnTo>
                    <a:pt x="287" y="188"/>
                  </a:lnTo>
                  <a:lnTo>
                    <a:pt x="287" y="191"/>
                  </a:lnTo>
                  <a:lnTo>
                    <a:pt x="287" y="194"/>
                  </a:lnTo>
                  <a:lnTo>
                    <a:pt x="287" y="197"/>
                  </a:lnTo>
                  <a:lnTo>
                    <a:pt x="285" y="197"/>
                  </a:lnTo>
                  <a:lnTo>
                    <a:pt x="285" y="200"/>
                  </a:lnTo>
                  <a:lnTo>
                    <a:pt x="285" y="203"/>
                  </a:lnTo>
                  <a:lnTo>
                    <a:pt x="282" y="203"/>
                  </a:lnTo>
                  <a:lnTo>
                    <a:pt x="282" y="205"/>
                  </a:lnTo>
                  <a:lnTo>
                    <a:pt x="279" y="205"/>
                  </a:lnTo>
                  <a:lnTo>
                    <a:pt x="279" y="208"/>
                  </a:lnTo>
                  <a:lnTo>
                    <a:pt x="279" y="211"/>
                  </a:lnTo>
                  <a:lnTo>
                    <a:pt x="276" y="211"/>
                  </a:lnTo>
                  <a:lnTo>
                    <a:pt x="276" y="214"/>
                  </a:lnTo>
                  <a:lnTo>
                    <a:pt x="273" y="214"/>
                  </a:lnTo>
                  <a:lnTo>
                    <a:pt x="273" y="217"/>
                  </a:lnTo>
                  <a:lnTo>
                    <a:pt x="270" y="217"/>
                  </a:lnTo>
                  <a:lnTo>
                    <a:pt x="270" y="220"/>
                  </a:lnTo>
                  <a:lnTo>
                    <a:pt x="270" y="223"/>
                  </a:lnTo>
                  <a:lnTo>
                    <a:pt x="267" y="223"/>
                  </a:lnTo>
                  <a:lnTo>
                    <a:pt x="267" y="226"/>
                  </a:lnTo>
                  <a:lnTo>
                    <a:pt x="264" y="226"/>
                  </a:lnTo>
                  <a:lnTo>
                    <a:pt x="264" y="229"/>
                  </a:lnTo>
                  <a:lnTo>
                    <a:pt x="261" y="229"/>
                  </a:lnTo>
                  <a:lnTo>
                    <a:pt x="261" y="232"/>
                  </a:lnTo>
                  <a:lnTo>
                    <a:pt x="258" y="232"/>
                  </a:lnTo>
                  <a:lnTo>
                    <a:pt x="258" y="235"/>
                  </a:lnTo>
                  <a:lnTo>
                    <a:pt x="255" y="235"/>
                  </a:lnTo>
                  <a:lnTo>
                    <a:pt x="255" y="238"/>
                  </a:lnTo>
                  <a:lnTo>
                    <a:pt x="252" y="238"/>
                  </a:lnTo>
                  <a:lnTo>
                    <a:pt x="252" y="241"/>
                  </a:lnTo>
                  <a:lnTo>
                    <a:pt x="249" y="241"/>
                  </a:lnTo>
                  <a:lnTo>
                    <a:pt x="249" y="244"/>
                  </a:lnTo>
                  <a:lnTo>
                    <a:pt x="246" y="244"/>
                  </a:lnTo>
                  <a:lnTo>
                    <a:pt x="246" y="247"/>
                  </a:lnTo>
                  <a:lnTo>
                    <a:pt x="246" y="249"/>
                  </a:lnTo>
                  <a:lnTo>
                    <a:pt x="243" y="252"/>
                  </a:lnTo>
                  <a:lnTo>
                    <a:pt x="243" y="255"/>
                  </a:lnTo>
                  <a:lnTo>
                    <a:pt x="243" y="258"/>
                  </a:lnTo>
                  <a:lnTo>
                    <a:pt x="243" y="261"/>
                  </a:lnTo>
                  <a:lnTo>
                    <a:pt x="241" y="261"/>
                  </a:lnTo>
                  <a:lnTo>
                    <a:pt x="241" y="264"/>
                  </a:lnTo>
                  <a:lnTo>
                    <a:pt x="238" y="264"/>
                  </a:lnTo>
                  <a:lnTo>
                    <a:pt x="235" y="264"/>
                  </a:lnTo>
                  <a:lnTo>
                    <a:pt x="235" y="267"/>
                  </a:lnTo>
                  <a:lnTo>
                    <a:pt x="232" y="267"/>
                  </a:lnTo>
                  <a:lnTo>
                    <a:pt x="229" y="267"/>
                  </a:lnTo>
                  <a:lnTo>
                    <a:pt x="229" y="270"/>
                  </a:lnTo>
                  <a:lnTo>
                    <a:pt x="226" y="270"/>
                  </a:lnTo>
                  <a:lnTo>
                    <a:pt x="223" y="270"/>
                  </a:lnTo>
                  <a:lnTo>
                    <a:pt x="223" y="273"/>
                  </a:lnTo>
                  <a:lnTo>
                    <a:pt x="220" y="273"/>
                  </a:lnTo>
                  <a:lnTo>
                    <a:pt x="217" y="273"/>
                  </a:lnTo>
                  <a:lnTo>
                    <a:pt x="214" y="273"/>
                  </a:lnTo>
                  <a:lnTo>
                    <a:pt x="214" y="276"/>
                  </a:lnTo>
                  <a:lnTo>
                    <a:pt x="211" y="276"/>
                  </a:lnTo>
                  <a:lnTo>
                    <a:pt x="208" y="276"/>
                  </a:lnTo>
                  <a:lnTo>
                    <a:pt x="205" y="276"/>
                  </a:lnTo>
                  <a:lnTo>
                    <a:pt x="205" y="279"/>
                  </a:lnTo>
                  <a:lnTo>
                    <a:pt x="202" y="279"/>
                  </a:lnTo>
                  <a:lnTo>
                    <a:pt x="199" y="279"/>
                  </a:lnTo>
                  <a:lnTo>
                    <a:pt x="197" y="279"/>
                  </a:lnTo>
                  <a:lnTo>
                    <a:pt x="194" y="279"/>
                  </a:lnTo>
                  <a:lnTo>
                    <a:pt x="194" y="282"/>
                  </a:lnTo>
                  <a:lnTo>
                    <a:pt x="194" y="279"/>
                  </a:lnTo>
                  <a:lnTo>
                    <a:pt x="194" y="282"/>
                  </a:lnTo>
                  <a:lnTo>
                    <a:pt x="191" y="282"/>
                  </a:lnTo>
                  <a:lnTo>
                    <a:pt x="188" y="282"/>
                  </a:lnTo>
                  <a:lnTo>
                    <a:pt x="185" y="282"/>
                  </a:lnTo>
                  <a:lnTo>
                    <a:pt x="185" y="285"/>
                  </a:lnTo>
                  <a:lnTo>
                    <a:pt x="182" y="285"/>
                  </a:lnTo>
                  <a:lnTo>
                    <a:pt x="179" y="285"/>
                  </a:lnTo>
                  <a:lnTo>
                    <a:pt x="176" y="285"/>
                  </a:lnTo>
                  <a:lnTo>
                    <a:pt x="173" y="285"/>
                  </a:lnTo>
                  <a:lnTo>
                    <a:pt x="170" y="285"/>
                  </a:lnTo>
                  <a:lnTo>
                    <a:pt x="170" y="288"/>
                  </a:lnTo>
                  <a:lnTo>
                    <a:pt x="167" y="288"/>
                  </a:lnTo>
                  <a:lnTo>
                    <a:pt x="164" y="288"/>
                  </a:lnTo>
                  <a:lnTo>
                    <a:pt x="161" y="288"/>
                  </a:lnTo>
                  <a:lnTo>
                    <a:pt x="158" y="288"/>
                  </a:lnTo>
                  <a:lnTo>
                    <a:pt x="155" y="288"/>
                  </a:lnTo>
                  <a:lnTo>
                    <a:pt x="153" y="288"/>
                  </a:lnTo>
                  <a:lnTo>
                    <a:pt x="150" y="288"/>
                  </a:lnTo>
                  <a:lnTo>
                    <a:pt x="150" y="290"/>
                  </a:lnTo>
                  <a:lnTo>
                    <a:pt x="147" y="290"/>
                  </a:lnTo>
                  <a:lnTo>
                    <a:pt x="144" y="290"/>
                  </a:lnTo>
                  <a:lnTo>
                    <a:pt x="141" y="290"/>
                  </a:lnTo>
                  <a:lnTo>
                    <a:pt x="138" y="290"/>
                  </a:lnTo>
                  <a:lnTo>
                    <a:pt x="135" y="290"/>
                  </a:lnTo>
                  <a:lnTo>
                    <a:pt x="132" y="290"/>
                  </a:lnTo>
                  <a:lnTo>
                    <a:pt x="129" y="290"/>
                  </a:lnTo>
                  <a:lnTo>
                    <a:pt x="126" y="293"/>
                  </a:lnTo>
                  <a:lnTo>
                    <a:pt x="123" y="293"/>
                  </a:lnTo>
                  <a:lnTo>
                    <a:pt x="120" y="293"/>
                  </a:lnTo>
                  <a:lnTo>
                    <a:pt x="117" y="293"/>
                  </a:lnTo>
                  <a:lnTo>
                    <a:pt x="114" y="293"/>
                  </a:lnTo>
                  <a:lnTo>
                    <a:pt x="111" y="293"/>
                  </a:lnTo>
                  <a:lnTo>
                    <a:pt x="109" y="293"/>
                  </a:lnTo>
                  <a:lnTo>
                    <a:pt x="106" y="293"/>
                  </a:lnTo>
                  <a:lnTo>
                    <a:pt x="106" y="296"/>
                  </a:lnTo>
                  <a:lnTo>
                    <a:pt x="103" y="296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97" y="296"/>
                  </a:lnTo>
                  <a:lnTo>
                    <a:pt x="94" y="296"/>
                  </a:lnTo>
                  <a:lnTo>
                    <a:pt x="91" y="296"/>
                  </a:lnTo>
                  <a:lnTo>
                    <a:pt x="88" y="296"/>
                  </a:lnTo>
                  <a:lnTo>
                    <a:pt x="85" y="296"/>
                  </a:lnTo>
                  <a:lnTo>
                    <a:pt x="85" y="293"/>
                  </a:lnTo>
                  <a:lnTo>
                    <a:pt x="82" y="293"/>
                  </a:lnTo>
                  <a:lnTo>
                    <a:pt x="79" y="293"/>
                  </a:lnTo>
                  <a:lnTo>
                    <a:pt x="79" y="296"/>
                  </a:lnTo>
                  <a:lnTo>
                    <a:pt x="76" y="296"/>
                  </a:lnTo>
                  <a:lnTo>
                    <a:pt x="73" y="296"/>
                  </a:lnTo>
                  <a:lnTo>
                    <a:pt x="73" y="293"/>
                  </a:lnTo>
                  <a:lnTo>
                    <a:pt x="70" y="293"/>
                  </a:lnTo>
                  <a:lnTo>
                    <a:pt x="67" y="293"/>
                  </a:lnTo>
                  <a:lnTo>
                    <a:pt x="65" y="293"/>
                  </a:lnTo>
                  <a:lnTo>
                    <a:pt x="62" y="293"/>
                  </a:lnTo>
                  <a:lnTo>
                    <a:pt x="62" y="290"/>
                  </a:lnTo>
                  <a:lnTo>
                    <a:pt x="59" y="290"/>
                  </a:lnTo>
                  <a:lnTo>
                    <a:pt x="56" y="290"/>
                  </a:lnTo>
                  <a:lnTo>
                    <a:pt x="59" y="290"/>
                  </a:lnTo>
                  <a:lnTo>
                    <a:pt x="56" y="290"/>
                  </a:lnTo>
                  <a:lnTo>
                    <a:pt x="56" y="288"/>
                  </a:lnTo>
                  <a:lnTo>
                    <a:pt x="53" y="288"/>
                  </a:lnTo>
                  <a:lnTo>
                    <a:pt x="56" y="288"/>
                  </a:lnTo>
                  <a:lnTo>
                    <a:pt x="53" y="288"/>
                  </a:lnTo>
                  <a:lnTo>
                    <a:pt x="53" y="285"/>
                  </a:lnTo>
                  <a:lnTo>
                    <a:pt x="50" y="285"/>
                  </a:lnTo>
                  <a:lnTo>
                    <a:pt x="50" y="282"/>
                  </a:lnTo>
                  <a:lnTo>
                    <a:pt x="50" y="285"/>
                  </a:lnTo>
                  <a:lnTo>
                    <a:pt x="47" y="282"/>
                  </a:lnTo>
                  <a:lnTo>
                    <a:pt x="44" y="282"/>
                  </a:lnTo>
                  <a:lnTo>
                    <a:pt x="44" y="285"/>
                  </a:lnTo>
                  <a:lnTo>
                    <a:pt x="41" y="285"/>
                  </a:lnTo>
                  <a:lnTo>
                    <a:pt x="44" y="285"/>
                  </a:lnTo>
                  <a:lnTo>
                    <a:pt x="44" y="288"/>
                  </a:lnTo>
                  <a:lnTo>
                    <a:pt x="44" y="290"/>
                  </a:lnTo>
                  <a:lnTo>
                    <a:pt x="47" y="290"/>
                  </a:lnTo>
                  <a:lnTo>
                    <a:pt x="47" y="293"/>
                  </a:lnTo>
                  <a:lnTo>
                    <a:pt x="47" y="296"/>
                  </a:lnTo>
                  <a:lnTo>
                    <a:pt x="44" y="296"/>
                  </a:lnTo>
                  <a:lnTo>
                    <a:pt x="44" y="299"/>
                  </a:lnTo>
                  <a:lnTo>
                    <a:pt x="44" y="302"/>
                  </a:lnTo>
                  <a:lnTo>
                    <a:pt x="44" y="305"/>
                  </a:lnTo>
                  <a:lnTo>
                    <a:pt x="47" y="305"/>
                  </a:lnTo>
                  <a:lnTo>
                    <a:pt x="47" y="308"/>
                  </a:lnTo>
                  <a:lnTo>
                    <a:pt x="47" y="305"/>
                  </a:lnTo>
                  <a:lnTo>
                    <a:pt x="47" y="308"/>
                  </a:lnTo>
                  <a:lnTo>
                    <a:pt x="47" y="305"/>
                  </a:lnTo>
                  <a:lnTo>
                    <a:pt x="44" y="305"/>
                  </a:lnTo>
                  <a:lnTo>
                    <a:pt x="44" y="308"/>
                  </a:lnTo>
                  <a:lnTo>
                    <a:pt x="47" y="308"/>
                  </a:lnTo>
                  <a:lnTo>
                    <a:pt x="50" y="308"/>
                  </a:lnTo>
                  <a:lnTo>
                    <a:pt x="53" y="308"/>
                  </a:lnTo>
                  <a:lnTo>
                    <a:pt x="53" y="311"/>
                  </a:lnTo>
                  <a:lnTo>
                    <a:pt x="56" y="311"/>
                  </a:lnTo>
                  <a:lnTo>
                    <a:pt x="56" y="314"/>
                  </a:lnTo>
                  <a:lnTo>
                    <a:pt x="53" y="314"/>
                  </a:lnTo>
                  <a:lnTo>
                    <a:pt x="53" y="311"/>
                  </a:lnTo>
                  <a:lnTo>
                    <a:pt x="50" y="311"/>
                  </a:lnTo>
                  <a:lnTo>
                    <a:pt x="50" y="308"/>
                  </a:lnTo>
                  <a:lnTo>
                    <a:pt x="47" y="308"/>
                  </a:lnTo>
                  <a:lnTo>
                    <a:pt x="47" y="311"/>
                  </a:lnTo>
                  <a:lnTo>
                    <a:pt x="47" y="308"/>
                  </a:lnTo>
                  <a:lnTo>
                    <a:pt x="47" y="311"/>
                  </a:lnTo>
                  <a:lnTo>
                    <a:pt x="50" y="311"/>
                  </a:lnTo>
                  <a:lnTo>
                    <a:pt x="47" y="311"/>
                  </a:lnTo>
                  <a:lnTo>
                    <a:pt x="47" y="314"/>
                  </a:lnTo>
                  <a:lnTo>
                    <a:pt x="50" y="314"/>
                  </a:lnTo>
                  <a:lnTo>
                    <a:pt x="47" y="314"/>
                  </a:lnTo>
                  <a:lnTo>
                    <a:pt x="50" y="314"/>
                  </a:lnTo>
                  <a:lnTo>
                    <a:pt x="53" y="314"/>
                  </a:lnTo>
                  <a:lnTo>
                    <a:pt x="53" y="317"/>
                  </a:lnTo>
                  <a:lnTo>
                    <a:pt x="56" y="317"/>
                  </a:lnTo>
                  <a:lnTo>
                    <a:pt x="56" y="320"/>
                  </a:lnTo>
                  <a:lnTo>
                    <a:pt x="53" y="320"/>
                  </a:lnTo>
                  <a:lnTo>
                    <a:pt x="53" y="323"/>
                  </a:lnTo>
                  <a:lnTo>
                    <a:pt x="53" y="326"/>
                  </a:lnTo>
                  <a:lnTo>
                    <a:pt x="53" y="329"/>
                  </a:lnTo>
                  <a:lnTo>
                    <a:pt x="53" y="332"/>
                  </a:lnTo>
                  <a:lnTo>
                    <a:pt x="53" y="334"/>
                  </a:lnTo>
                  <a:lnTo>
                    <a:pt x="53" y="337"/>
                  </a:lnTo>
                  <a:lnTo>
                    <a:pt x="50" y="337"/>
                  </a:lnTo>
                  <a:lnTo>
                    <a:pt x="47" y="337"/>
                  </a:lnTo>
                  <a:lnTo>
                    <a:pt x="44" y="337"/>
                  </a:lnTo>
                  <a:lnTo>
                    <a:pt x="44" y="340"/>
                  </a:lnTo>
                  <a:lnTo>
                    <a:pt x="44" y="343"/>
                  </a:lnTo>
                  <a:lnTo>
                    <a:pt x="41" y="343"/>
                  </a:lnTo>
                  <a:lnTo>
                    <a:pt x="44" y="343"/>
                  </a:lnTo>
                  <a:lnTo>
                    <a:pt x="41" y="343"/>
                  </a:lnTo>
                  <a:lnTo>
                    <a:pt x="44" y="343"/>
                  </a:lnTo>
                  <a:lnTo>
                    <a:pt x="44" y="346"/>
                  </a:lnTo>
                  <a:lnTo>
                    <a:pt x="41" y="346"/>
                  </a:lnTo>
                  <a:lnTo>
                    <a:pt x="44" y="346"/>
                  </a:lnTo>
                  <a:lnTo>
                    <a:pt x="41" y="346"/>
                  </a:lnTo>
                  <a:lnTo>
                    <a:pt x="41" y="349"/>
                  </a:lnTo>
                  <a:lnTo>
                    <a:pt x="41" y="352"/>
                  </a:lnTo>
                  <a:lnTo>
                    <a:pt x="44" y="352"/>
                  </a:lnTo>
                  <a:lnTo>
                    <a:pt x="41" y="355"/>
                  </a:lnTo>
                  <a:lnTo>
                    <a:pt x="41" y="358"/>
                  </a:lnTo>
                  <a:lnTo>
                    <a:pt x="38" y="358"/>
                  </a:lnTo>
                  <a:lnTo>
                    <a:pt x="38" y="361"/>
                  </a:lnTo>
                  <a:lnTo>
                    <a:pt x="35" y="361"/>
                  </a:lnTo>
                  <a:lnTo>
                    <a:pt x="35" y="364"/>
                  </a:lnTo>
                  <a:lnTo>
                    <a:pt x="38" y="364"/>
                  </a:lnTo>
                  <a:lnTo>
                    <a:pt x="38" y="367"/>
                  </a:lnTo>
                  <a:lnTo>
                    <a:pt x="38" y="370"/>
                  </a:lnTo>
                  <a:lnTo>
                    <a:pt x="41" y="370"/>
                  </a:lnTo>
                  <a:lnTo>
                    <a:pt x="41" y="373"/>
                  </a:lnTo>
                  <a:lnTo>
                    <a:pt x="44" y="373"/>
                  </a:lnTo>
                  <a:lnTo>
                    <a:pt x="47" y="373"/>
                  </a:lnTo>
                  <a:lnTo>
                    <a:pt x="47" y="376"/>
                  </a:lnTo>
                  <a:lnTo>
                    <a:pt x="47" y="378"/>
                  </a:lnTo>
                  <a:lnTo>
                    <a:pt x="47" y="381"/>
                  </a:lnTo>
                  <a:lnTo>
                    <a:pt x="44" y="381"/>
                  </a:lnTo>
                  <a:lnTo>
                    <a:pt x="44" y="384"/>
                  </a:lnTo>
                  <a:lnTo>
                    <a:pt x="44" y="387"/>
                  </a:lnTo>
                  <a:lnTo>
                    <a:pt x="41" y="387"/>
                  </a:lnTo>
                  <a:lnTo>
                    <a:pt x="41" y="390"/>
                  </a:lnTo>
                  <a:lnTo>
                    <a:pt x="41" y="393"/>
                  </a:lnTo>
                  <a:lnTo>
                    <a:pt x="38" y="393"/>
                  </a:lnTo>
                  <a:lnTo>
                    <a:pt x="35" y="393"/>
                  </a:lnTo>
                  <a:lnTo>
                    <a:pt x="32" y="393"/>
                  </a:lnTo>
                  <a:lnTo>
                    <a:pt x="32" y="396"/>
                  </a:lnTo>
                  <a:lnTo>
                    <a:pt x="29" y="396"/>
                  </a:lnTo>
                  <a:lnTo>
                    <a:pt x="26" y="396"/>
                  </a:lnTo>
                  <a:lnTo>
                    <a:pt x="26" y="399"/>
                  </a:lnTo>
                  <a:lnTo>
                    <a:pt x="23" y="399"/>
                  </a:lnTo>
                  <a:lnTo>
                    <a:pt x="23" y="396"/>
                  </a:lnTo>
                  <a:lnTo>
                    <a:pt x="20" y="396"/>
                  </a:lnTo>
                  <a:lnTo>
                    <a:pt x="20" y="393"/>
                  </a:lnTo>
                  <a:lnTo>
                    <a:pt x="20" y="390"/>
                  </a:lnTo>
                  <a:lnTo>
                    <a:pt x="18" y="390"/>
                  </a:lnTo>
                  <a:lnTo>
                    <a:pt x="18" y="387"/>
                  </a:lnTo>
                  <a:lnTo>
                    <a:pt x="15" y="387"/>
                  </a:lnTo>
                  <a:lnTo>
                    <a:pt x="15" y="384"/>
                  </a:lnTo>
                  <a:lnTo>
                    <a:pt x="12" y="384"/>
                  </a:lnTo>
                  <a:lnTo>
                    <a:pt x="9" y="384"/>
                  </a:lnTo>
                  <a:lnTo>
                    <a:pt x="9" y="381"/>
                  </a:lnTo>
                  <a:lnTo>
                    <a:pt x="6" y="381"/>
                  </a:lnTo>
                  <a:lnTo>
                    <a:pt x="3" y="381"/>
                  </a:lnTo>
                  <a:lnTo>
                    <a:pt x="0" y="381"/>
                  </a:lnTo>
                  <a:lnTo>
                    <a:pt x="0" y="378"/>
                  </a:lnTo>
                  <a:lnTo>
                    <a:pt x="0" y="373"/>
                  </a:lnTo>
                  <a:lnTo>
                    <a:pt x="0" y="370"/>
                  </a:lnTo>
                  <a:lnTo>
                    <a:pt x="0" y="367"/>
                  </a:lnTo>
                  <a:lnTo>
                    <a:pt x="0" y="364"/>
                  </a:lnTo>
                  <a:lnTo>
                    <a:pt x="0" y="361"/>
                  </a:lnTo>
                  <a:lnTo>
                    <a:pt x="0" y="358"/>
                  </a:lnTo>
                  <a:lnTo>
                    <a:pt x="0" y="355"/>
                  </a:lnTo>
                  <a:lnTo>
                    <a:pt x="0" y="343"/>
                  </a:lnTo>
                  <a:lnTo>
                    <a:pt x="0" y="340"/>
                  </a:lnTo>
                  <a:lnTo>
                    <a:pt x="0" y="337"/>
                  </a:lnTo>
                  <a:lnTo>
                    <a:pt x="0" y="334"/>
                  </a:lnTo>
                  <a:lnTo>
                    <a:pt x="0" y="329"/>
                  </a:lnTo>
                  <a:lnTo>
                    <a:pt x="0" y="326"/>
                  </a:lnTo>
                  <a:lnTo>
                    <a:pt x="0" y="323"/>
                  </a:lnTo>
                  <a:lnTo>
                    <a:pt x="0" y="320"/>
                  </a:lnTo>
                  <a:lnTo>
                    <a:pt x="0" y="314"/>
                  </a:lnTo>
                  <a:lnTo>
                    <a:pt x="0" y="311"/>
                  </a:lnTo>
                  <a:lnTo>
                    <a:pt x="3" y="308"/>
                  </a:lnTo>
                  <a:lnTo>
                    <a:pt x="0" y="308"/>
                  </a:lnTo>
                  <a:lnTo>
                    <a:pt x="3" y="302"/>
                  </a:lnTo>
                  <a:lnTo>
                    <a:pt x="3" y="299"/>
                  </a:lnTo>
                  <a:lnTo>
                    <a:pt x="3" y="296"/>
                  </a:lnTo>
                  <a:lnTo>
                    <a:pt x="3" y="293"/>
                  </a:lnTo>
                  <a:lnTo>
                    <a:pt x="3" y="288"/>
                  </a:lnTo>
                  <a:lnTo>
                    <a:pt x="3" y="285"/>
                  </a:lnTo>
                  <a:lnTo>
                    <a:pt x="3" y="282"/>
                  </a:lnTo>
                  <a:lnTo>
                    <a:pt x="3" y="279"/>
                  </a:lnTo>
                  <a:lnTo>
                    <a:pt x="3" y="273"/>
                  </a:lnTo>
                  <a:lnTo>
                    <a:pt x="3" y="270"/>
                  </a:lnTo>
                  <a:lnTo>
                    <a:pt x="3" y="267"/>
                  </a:lnTo>
                  <a:lnTo>
                    <a:pt x="3" y="261"/>
                  </a:lnTo>
                  <a:lnTo>
                    <a:pt x="3" y="258"/>
                  </a:lnTo>
                  <a:lnTo>
                    <a:pt x="3" y="255"/>
                  </a:lnTo>
                  <a:lnTo>
                    <a:pt x="3" y="252"/>
                  </a:lnTo>
                  <a:lnTo>
                    <a:pt x="3" y="249"/>
                  </a:lnTo>
                  <a:lnTo>
                    <a:pt x="3" y="247"/>
                  </a:lnTo>
                  <a:lnTo>
                    <a:pt x="3" y="244"/>
                  </a:lnTo>
                  <a:lnTo>
                    <a:pt x="3" y="241"/>
                  </a:lnTo>
                  <a:lnTo>
                    <a:pt x="3" y="238"/>
                  </a:lnTo>
                  <a:lnTo>
                    <a:pt x="3" y="232"/>
                  </a:lnTo>
                  <a:lnTo>
                    <a:pt x="3" y="229"/>
                  </a:lnTo>
                  <a:lnTo>
                    <a:pt x="3" y="226"/>
                  </a:lnTo>
                  <a:lnTo>
                    <a:pt x="3" y="223"/>
                  </a:lnTo>
                  <a:lnTo>
                    <a:pt x="3" y="220"/>
                  </a:lnTo>
                  <a:lnTo>
                    <a:pt x="3" y="217"/>
                  </a:lnTo>
                  <a:lnTo>
                    <a:pt x="3" y="214"/>
                  </a:lnTo>
                  <a:lnTo>
                    <a:pt x="3" y="211"/>
                  </a:lnTo>
                  <a:lnTo>
                    <a:pt x="3" y="205"/>
                  </a:lnTo>
                  <a:lnTo>
                    <a:pt x="3" y="203"/>
                  </a:lnTo>
                  <a:lnTo>
                    <a:pt x="6" y="200"/>
                  </a:lnTo>
                  <a:lnTo>
                    <a:pt x="6" y="197"/>
                  </a:lnTo>
                  <a:lnTo>
                    <a:pt x="6" y="191"/>
                  </a:lnTo>
                  <a:lnTo>
                    <a:pt x="6" y="188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6" y="173"/>
                  </a:lnTo>
                  <a:lnTo>
                    <a:pt x="6" y="170"/>
                  </a:lnTo>
                  <a:lnTo>
                    <a:pt x="6" y="164"/>
                  </a:lnTo>
                  <a:lnTo>
                    <a:pt x="6" y="161"/>
                  </a:lnTo>
                  <a:lnTo>
                    <a:pt x="6" y="159"/>
                  </a:lnTo>
                  <a:lnTo>
                    <a:pt x="6" y="156"/>
                  </a:lnTo>
                  <a:lnTo>
                    <a:pt x="6" y="150"/>
                  </a:lnTo>
                  <a:lnTo>
                    <a:pt x="6" y="147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6" y="138"/>
                  </a:lnTo>
                  <a:lnTo>
                    <a:pt x="6" y="135"/>
                  </a:lnTo>
                  <a:lnTo>
                    <a:pt x="6" y="132"/>
                  </a:lnTo>
                  <a:lnTo>
                    <a:pt x="6" y="129"/>
                  </a:lnTo>
                  <a:lnTo>
                    <a:pt x="6" y="126"/>
                  </a:lnTo>
                  <a:lnTo>
                    <a:pt x="6" y="123"/>
                  </a:lnTo>
                  <a:lnTo>
                    <a:pt x="6" y="120"/>
                  </a:lnTo>
                  <a:lnTo>
                    <a:pt x="6" y="117"/>
                  </a:lnTo>
                  <a:lnTo>
                    <a:pt x="6" y="115"/>
                  </a:lnTo>
                  <a:lnTo>
                    <a:pt x="6" y="112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6" y="100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9" y="91"/>
                  </a:lnTo>
                  <a:lnTo>
                    <a:pt x="9" y="88"/>
                  </a:lnTo>
                  <a:lnTo>
                    <a:pt x="9" y="85"/>
                  </a:lnTo>
                  <a:lnTo>
                    <a:pt x="9" y="82"/>
                  </a:lnTo>
                  <a:lnTo>
                    <a:pt x="9" y="79"/>
                  </a:lnTo>
                  <a:lnTo>
                    <a:pt x="9" y="76"/>
                  </a:lnTo>
                  <a:lnTo>
                    <a:pt x="9" y="73"/>
                  </a:lnTo>
                  <a:lnTo>
                    <a:pt x="9" y="71"/>
                  </a:lnTo>
                  <a:lnTo>
                    <a:pt x="9" y="68"/>
                  </a:lnTo>
                  <a:lnTo>
                    <a:pt x="9" y="65"/>
                  </a:lnTo>
                  <a:lnTo>
                    <a:pt x="9" y="59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12" y="53"/>
                  </a:lnTo>
                  <a:lnTo>
                    <a:pt x="15" y="53"/>
                  </a:lnTo>
                  <a:lnTo>
                    <a:pt x="18" y="53"/>
                  </a:lnTo>
                  <a:lnTo>
                    <a:pt x="20" y="53"/>
                  </a:lnTo>
                  <a:lnTo>
                    <a:pt x="23" y="53"/>
                  </a:lnTo>
                  <a:lnTo>
                    <a:pt x="26" y="53"/>
                  </a:lnTo>
                  <a:lnTo>
                    <a:pt x="29" y="53"/>
                  </a:lnTo>
                  <a:lnTo>
                    <a:pt x="35" y="53"/>
                  </a:lnTo>
                  <a:lnTo>
                    <a:pt x="38" y="53"/>
                  </a:lnTo>
                  <a:lnTo>
                    <a:pt x="41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3" y="53"/>
                  </a:lnTo>
                  <a:lnTo>
                    <a:pt x="56" y="53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67" y="53"/>
                  </a:lnTo>
                  <a:lnTo>
                    <a:pt x="70" y="53"/>
                  </a:lnTo>
                  <a:lnTo>
                    <a:pt x="76" y="53"/>
                  </a:lnTo>
                  <a:lnTo>
                    <a:pt x="79" y="56"/>
                  </a:lnTo>
                  <a:lnTo>
                    <a:pt x="82" y="53"/>
                  </a:lnTo>
                  <a:lnTo>
                    <a:pt x="82" y="50"/>
                  </a:lnTo>
                  <a:lnTo>
                    <a:pt x="85" y="50"/>
                  </a:lnTo>
                  <a:lnTo>
                    <a:pt x="88" y="47"/>
                  </a:lnTo>
                  <a:lnTo>
                    <a:pt x="91" y="44"/>
                  </a:lnTo>
                  <a:lnTo>
                    <a:pt x="94" y="41"/>
                  </a:lnTo>
                  <a:lnTo>
                    <a:pt x="97" y="38"/>
                  </a:lnTo>
                  <a:lnTo>
                    <a:pt x="97" y="35"/>
                  </a:lnTo>
                  <a:lnTo>
                    <a:pt x="100" y="35"/>
                  </a:lnTo>
                  <a:lnTo>
                    <a:pt x="100" y="32"/>
                  </a:lnTo>
                  <a:lnTo>
                    <a:pt x="103" y="30"/>
                  </a:lnTo>
                  <a:lnTo>
                    <a:pt x="106" y="30"/>
                  </a:lnTo>
                  <a:lnTo>
                    <a:pt x="106" y="27"/>
                  </a:lnTo>
                  <a:lnTo>
                    <a:pt x="109" y="27"/>
                  </a:lnTo>
                  <a:lnTo>
                    <a:pt x="109" y="24"/>
                  </a:lnTo>
                  <a:lnTo>
                    <a:pt x="111" y="24"/>
                  </a:lnTo>
                  <a:lnTo>
                    <a:pt x="114" y="21"/>
                  </a:lnTo>
                  <a:lnTo>
                    <a:pt x="117" y="18"/>
                  </a:lnTo>
                  <a:lnTo>
                    <a:pt x="117" y="15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3" y="15"/>
                  </a:lnTo>
                  <a:lnTo>
                    <a:pt x="126" y="15"/>
                  </a:lnTo>
                  <a:lnTo>
                    <a:pt x="129" y="15"/>
                  </a:lnTo>
                  <a:lnTo>
                    <a:pt x="129" y="18"/>
                  </a:lnTo>
                  <a:lnTo>
                    <a:pt x="132" y="18"/>
                  </a:lnTo>
                  <a:lnTo>
                    <a:pt x="135" y="18"/>
                  </a:lnTo>
                  <a:lnTo>
                    <a:pt x="138" y="18"/>
                  </a:lnTo>
                  <a:lnTo>
                    <a:pt x="138" y="15"/>
                  </a:lnTo>
                  <a:lnTo>
                    <a:pt x="138" y="12"/>
                  </a:lnTo>
                  <a:lnTo>
                    <a:pt x="138" y="9"/>
                  </a:lnTo>
                  <a:lnTo>
                    <a:pt x="141" y="9"/>
                  </a:lnTo>
                  <a:lnTo>
                    <a:pt x="144" y="9"/>
                  </a:lnTo>
                  <a:lnTo>
                    <a:pt x="144" y="6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958941" y="3085933"/>
              <a:ext cx="19027" cy="14010"/>
            </a:xfrm>
            <a:custGeom>
              <a:avLst/>
              <a:gdLst>
                <a:gd name="T0" fmla="*/ 2147483647 w 9"/>
                <a:gd name="T1" fmla="*/ 2147483647 h 8"/>
                <a:gd name="T2" fmla="*/ 2147483647 w 9"/>
                <a:gd name="T3" fmla="*/ 2147483647 h 8"/>
                <a:gd name="T4" fmla="*/ 2147483647 w 9"/>
                <a:gd name="T5" fmla="*/ 2147483647 h 8"/>
                <a:gd name="T6" fmla="*/ 2147483647 w 9"/>
                <a:gd name="T7" fmla="*/ 2147483647 h 8"/>
                <a:gd name="T8" fmla="*/ 2147483647 w 9"/>
                <a:gd name="T9" fmla="*/ 2147483647 h 8"/>
                <a:gd name="T10" fmla="*/ 0 w 9"/>
                <a:gd name="T11" fmla="*/ 2147483647 h 8"/>
                <a:gd name="T12" fmla="*/ 0 w 9"/>
                <a:gd name="T13" fmla="*/ 2147483647 h 8"/>
                <a:gd name="T14" fmla="*/ 0 w 9"/>
                <a:gd name="T15" fmla="*/ 2147483647 h 8"/>
                <a:gd name="T16" fmla="*/ 0 w 9"/>
                <a:gd name="T17" fmla="*/ 0 h 8"/>
                <a:gd name="T18" fmla="*/ 2147483647 w 9"/>
                <a:gd name="T19" fmla="*/ 0 h 8"/>
                <a:gd name="T20" fmla="*/ 2147483647 w 9"/>
                <a:gd name="T21" fmla="*/ 0 h 8"/>
                <a:gd name="T22" fmla="*/ 2147483647 w 9"/>
                <a:gd name="T23" fmla="*/ 2147483647 h 8"/>
                <a:gd name="T24" fmla="*/ 2147483647 w 9"/>
                <a:gd name="T25" fmla="*/ 2147483647 h 8"/>
                <a:gd name="T26" fmla="*/ 2147483647 w 9"/>
                <a:gd name="T27" fmla="*/ 2147483647 h 8"/>
                <a:gd name="T28" fmla="*/ 2147483647 w 9"/>
                <a:gd name="T29" fmla="*/ 2147483647 h 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"/>
                <a:gd name="T46" fmla="*/ 0 h 8"/>
                <a:gd name="T47" fmla="*/ 9 w 9"/>
                <a:gd name="T48" fmla="*/ 8 h 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" h="8">
                  <a:moveTo>
                    <a:pt x="6" y="5"/>
                  </a:moveTo>
                  <a:lnTo>
                    <a:pt x="6" y="8"/>
                  </a:lnTo>
                  <a:lnTo>
                    <a:pt x="6" y="5"/>
                  </a:lnTo>
                  <a:lnTo>
                    <a:pt x="3" y="5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9" y="2"/>
                  </a:lnTo>
                  <a:lnTo>
                    <a:pt x="9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53942" y="3104613"/>
              <a:ext cx="453094" cy="398823"/>
            </a:xfrm>
            <a:custGeom>
              <a:avLst/>
              <a:gdLst>
                <a:gd name="T0" fmla="*/ 2147483647 w 209"/>
                <a:gd name="T1" fmla="*/ 0 h 226"/>
                <a:gd name="T2" fmla="*/ 2147483647 w 209"/>
                <a:gd name="T3" fmla="*/ 0 h 226"/>
                <a:gd name="T4" fmla="*/ 2147483647 w 209"/>
                <a:gd name="T5" fmla="*/ 0 h 226"/>
                <a:gd name="T6" fmla="*/ 2147483647 w 209"/>
                <a:gd name="T7" fmla="*/ 2147483647 h 226"/>
                <a:gd name="T8" fmla="*/ 2147483647 w 209"/>
                <a:gd name="T9" fmla="*/ 2147483647 h 226"/>
                <a:gd name="T10" fmla="*/ 2147483647 w 209"/>
                <a:gd name="T11" fmla="*/ 2147483647 h 226"/>
                <a:gd name="T12" fmla="*/ 2147483647 w 209"/>
                <a:gd name="T13" fmla="*/ 2147483647 h 226"/>
                <a:gd name="T14" fmla="*/ 2147483647 w 209"/>
                <a:gd name="T15" fmla="*/ 2147483647 h 226"/>
                <a:gd name="T16" fmla="*/ 2147483647 w 209"/>
                <a:gd name="T17" fmla="*/ 2147483647 h 226"/>
                <a:gd name="T18" fmla="*/ 2147483647 w 209"/>
                <a:gd name="T19" fmla="*/ 2147483647 h 226"/>
                <a:gd name="T20" fmla="*/ 2147483647 w 209"/>
                <a:gd name="T21" fmla="*/ 2147483647 h 226"/>
                <a:gd name="T22" fmla="*/ 2147483647 w 209"/>
                <a:gd name="T23" fmla="*/ 2147483647 h 226"/>
                <a:gd name="T24" fmla="*/ 2147483647 w 209"/>
                <a:gd name="T25" fmla="*/ 2147483647 h 226"/>
                <a:gd name="T26" fmla="*/ 2147483647 w 209"/>
                <a:gd name="T27" fmla="*/ 2147483647 h 226"/>
                <a:gd name="T28" fmla="*/ 2147483647 w 209"/>
                <a:gd name="T29" fmla="*/ 2147483647 h 226"/>
                <a:gd name="T30" fmla="*/ 2147483647 w 209"/>
                <a:gd name="T31" fmla="*/ 2147483647 h 226"/>
                <a:gd name="T32" fmla="*/ 2147483647 w 209"/>
                <a:gd name="T33" fmla="*/ 2147483647 h 226"/>
                <a:gd name="T34" fmla="*/ 2147483647 w 209"/>
                <a:gd name="T35" fmla="*/ 2147483647 h 226"/>
                <a:gd name="T36" fmla="*/ 2147483647 w 209"/>
                <a:gd name="T37" fmla="*/ 2147483647 h 226"/>
                <a:gd name="T38" fmla="*/ 2147483647 w 209"/>
                <a:gd name="T39" fmla="*/ 2147483647 h 226"/>
                <a:gd name="T40" fmla="*/ 2147483647 w 209"/>
                <a:gd name="T41" fmla="*/ 2147483647 h 226"/>
                <a:gd name="T42" fmla="*/ 2147483647 w 209"/>
                <a:gd name="T43" fmla="*/ 2147483647 h 226"/>
                <a:gd name="T44" fmla="*/ 2147483647 w 209"/>
                <a:gd name="T45" fmla="*/ 2147483647 h 226"/>
                <a:gd name="T46" fmla="*/ 2147483647 w 209"/>
                <a:gd name="T47" fmla="*/ 2147483647 h 226"/>
                <a:gd name="T48" fmla="*/ 2147483647 w 209"/>
                <a:gd name="T49" fmla="*/ 2147483647 h 226"/>
                <a:gd name="T50" fmla="*/ 2147483647 w 209"/>
                <a:gd name="T51" fmla="*/ 2147483647 h 226"/>
                <a:gd name="T52" fmla="*/ 2147483647 w 209"/>
                <a:gd name="T53" fmla="*/ 2147483647 h 226"/>
                <a:gd name="T54" fmla="*/ 2147483647 w 209"/>
                <a:gd name="T55" fmla="*/ 2147483647 h 226"/>
                <a:gd name="T56" fmla="*/ 2147483647 w 209"/>
                <a:gd name="T57" fmla="*/ 2147483647 h 226"/>
                <a:gd name="T58" fmla="*/ 2147483647 w 209"/>
                <a:gd name="T59" fmla="*/ 2147483647 h 226"/>
                <a:gd name="T60" fmla="*/ 2147483647 w 209"/>
                <a:gd name="T61" fmla="*/ 2147483647 h 226"/>
                <a:gd name="T62" fmla="*/ 2147483647 w 209"/>
                <a:gd name="T63" fmla="*/ 2147483647 h 226"/>
                <a:gd name="T64" fmla="*/ 2147483647 w 209"/>
                <a:gd name="T65" fmla="*/ 2147483647 h 226"/>
                <a:gd name="T66" fmla="*/ 2147483647 w 209"/>
                <a:gd name="T67" fmla="*/ 2147483647 h 226"/>
                <a:gd name="T68" fmla="*/ 2147483647 w 209"/>
                <a:gd name="T69" fmla="*/ 2147483647 h 226"/>
                <a:gd name="T70" fmla="*/ 2147483647 w 209"/>
                <a:gd name="T71" fmla="*/ 2147483647 h 226"/>
                <a:gd name="T72" fmla="*/ 2147483647 w 209"/>
                <a:gd name="T73" fmla="*/ 2147483647 h 226"/>
                <a:gd name="T74" fmla="*/ 2147483647 w 209"/>
                <a:gd name="T75" fmla="*/ 2147483647 h 226"/>
                <a:gd name="T76" fmla="*/ 2147483647 w 209"/>
                <a:gd name="T77" fmla="*/ 2147483647 h 226"/>
                <a:gd name="T78" fmla="*/ 2147483647 w 209"/>
                <a:gd name="T79" fmla="*/ 2147483647 h 226"/>
                <a:gd name="T80" fmla="*/ 2147483647 w 209"/>
                <a:gd name="T81" fmla="*/ 2147483647 h 226"/>
                <a:gd name="T82" fmla="*/ 2147483647 w 209"/>
                <a:gd name="T83" fmla="*/ 2147483647 h 226"/>
                <a:gd name="T84" fmla="*/ 2147483647 w 209"/>
                <a:gd name="T85" fmla="*/ 2147483647 h 226"/>
                <a:gd name="T86" fmla="*/ 2147483647 w 209"/>
                <a:gd name="T87" fmla="*/ 2147483647 h 226"/>
                <a:gd name="T88" fmla="*/ 2147483647 w 209"/>
                <a:gd name="T89" fmla="*/ 2147483647 h 226"/>
                <a:gd name="T90" fmla="*/ 2147483647 w 209"/>
                <a:gd name="T91" fmla="*/ 2147483647 h 226"/>
                <a:gd name="T92" fmla="*/ 0 w 209"/>
                <a:gd name="T93" fmla="*/ 2147483647 h 226"/>
                <a:gd name="T94" fmla="*/ 2147483647 w 209"/>
                <a:gd name="T95" fmla="*/ 2147483647 h 226"/>
                <a:gd name="T96" fmla="*/ 2147483647 w 209"/>
                <a:gd name="T97" fmla="*/ 2147483647 h 226"/>
                <a:gd name="T98" fmla="*/ 2147483647 w 209"/>
                <a:gd name="T99" fmla="*/ 2147483647 h 226"/>
                <a:gd name="T100" fmla="*/ 2147483647 w 209"/>
                <a:gd name="T101" fmla="*/ 2147483647 h 226"/>
                <a:gd name="T102" fmla="*/ 2147483647 w 209"/>
                <a:gd name="T103" fmla="*/ 2147483647 h 226"/>
                <a:gd name="T104" fmla="*/ 2147483647 w 209"/>
                <a:gd name="T105" fmla="*/ 2147483647 h 226"/>
                <a:gd name="T106" fmla="*/ 2147483647 w 209"/>
                <a:gd name="T107" fmla="*/ 2147483647 h 226"/>
                <a:gd name="T108" fmla="*/ 2147483647 w 209"/>
                <a:gd name="T109" fmla="*/ 2147483647 h 226"/>
                <a:gd name="T110" fmla="*/ 2147483647 w 209"/>
                <a:gd name="T111" fmla="*/ 2147483647 h 226"/>
                <a:gd name="T112" fmla="*/ 2147483647 w 209"/>
                <a:gd name="T113" fmla="*/ 2147483647 h 226"/>
                <a:gd name="T114" fmla="*/ 2147483647 w 209"/>
                <a:gd name="T115" fmla="*/ 2147483647 h 22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09"/>
                <a:gd name="T175" fmla="*/ 0 h 226"/>
                <a:gd name="T176" fmla="*/ 209 w 209"/>
                <a:gd name="T177" fmla="*/ 226 h 22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09" h="226">
                  <a:moveTo>
                    <a:pt x="135" y="0"/>
                  </a:moveTo>
                  <a:lnTo>
                    <a:pt x="138" y="0"/>
                  </a:lnTo>
                  <a:lnTo>
                    <a:pt x="141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59" y="0"/>
                  </a:lnTo>
                  <a:lnTo>
                    <a:pt x="162" y="0"/>
                  </a:lnTo>
                  <a:lnTo>
                    <a:pt x="165" y="0"/>
                  </a:lnTo>
                  <a:lnTo>
                    <a:pt x="168" y="0"/>
                  </a:lnTo>
                  <a:lnTo>
                    <a:pt x="171" y="0"/>
                  </a:lnTo>
                  <a:lnTo>
                    <a:pt x="174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2" y="0"/>
                  </a:lnTo>
                  <a:lnTo>
                    <a:pt x="185" y="0"/>
                  </a:lnTo>
                  <a:lnTo>
                    <a:pt x="188" y="0"/>
                  </a:lnTo>
                  <a:lnTo>
                    <a:pt x="191" y="3"/>
                  </a:lnTo>
                  <a:lnTo>
                    <a:pt x="194" y="3"/>
                  </a:lnTo>
                  <a:lnTo>
                    <a:pt x="197" y="3"/>
                  </a:lnTo>
                  <a:lnTo>
                    <a:pt x="200" y="3"/>
                  </a:lnTo>
                  <a:lnTo>
                    <a:pt x="203" y="3"/>
                  </a:lnTo>
                  <a:lnTo>
                    <a:pt x="209" y="3"/>
                  </a:lnTo>
                  <a:lnTo>
                    <a:pt x="209" y="6"/>
                  </a:lnTo>
                  <a:lnTo>
                    <a:pt x="209" y="9"/>
                  </a:lnTo>
                  <a:lnTo>
                    <a:pt x="206" y="9"/>
                  </a:lnTo>
                  <a:lnTo>
                    <a:pt x="206" y="12"/>
                  </a:lnTo>
                  <a:lnTo>
                    <a:pt x="206" y="15"/>
                  </a:lnTo>
                  <a:lnTo>
                    <a:pt x="206" y="18"/>
                  </a:lnTo>
                  <a:lnTo>
                    <a:pt x="206" y="21"/>
                  </a:lnTo>
                  <a:lnTo>
                    <a:pt x="206" y="24"/>
                  </a:lnTo>
                  <a:lnTo>
                    <a:pt x="206" y="27"/>
                  </a:lnTo>
                  <a:lnTo>
                    <a:pt x="206" y="30"/>
                  </a:lnTo>
                  <a:lnTo>
                    <a:pt x="206" y="33"/>
                  </a:lnTo>
                  <a:lnTo>
                    <a:pt x="206" y="35"/>
                  </a:lnTo>
                  <a:lnTo>
                    <a:pt x="206" y="38"/>
                  </a:lnTo>
                  <a:lnTo>
                    <a:pt x="206" y="41"/>
                  </a:lnTo>
                  <a:lnTo>
                    <a:pt x="206" y="44"/>
                  </a:lnTo>
                  <a:lnTo>
                    <a:pt x="206" y="47"/>
                  </a:lnTo>
                  <a:lnTo>
                    <a:pt x="206" y="50"/>
                  </a:lnTo>
                  <a:lnTo>
                    <a:pt x="206" y="53"/>
                  </a:lnTo>
                  <a:lnTo>
                    <a:pt x="206" y="56"/>
                  </a:lnTo>
                  <a:lnTo>
                    <a:pt x="206" y="59"/>
                  </a:lnTo>
                  <a:lnTo>
                    <a:pt x="206" y="62"/>
                  </a:lnTo>
                  <a:lnTo>
                    <a:pt x="206" y="65"/>
                  </a:lnTo>
                  <a:lnTo>
                    <a:pt x="206" y="68"/>
                  </a:lnTo>
                  <a:lnTo>
                    <a:pt x="206" y="74"/>
                  </a:lnTo>
                  <a:lnTo>
                    <a:pt x="206" y="77"/>
                  </a:lnTo>
                  <a:lnTo>
                    <a:pt x="206" y="79"/>
                  </a:lnTo>
                  <a:lnTo>
                    <a:pt x="206" y="82"/>
                  </a:lnTo>
                  <a:lnTo>
                    <a:pt x="206" y="88"/>
                  </a:lnTo>
                  <a:lnTo>
                    <a:pt x="206" y="91"/>
                  </a:lnTo>
                  <a:lnTo>
                    <a:pt x="206" y="94"/>
                  </a:lnTo>
                  <a:lnTo>
                    <a:pt x="206" y="97"/>
                  </a:lnTo>
                  <a:lnTo>
                    <a:pt x="206" y="100"/>
                  </a:lnTo>
                  <a:lnTo>
                    <a:pt x="206" y="103"/>
                  </a:lnTo>
                  <a:lnTo>
                    <a:pt x="206" y="106"/>
                  </a:lnTo>
                  <a:lnTo>
                    <a:pt x="206" y="109"/>
                  </a:lnTo>
                  <a:lnTo>
                    <a:pt x="206" y="115"/>
                  </a:lnTo>
                  <a:lnTo>
                    <a:pt x="206" y="118"/>
                  </a:lnTo>
                  <a:lnTo>
                    <a:pt x="203" y="121"/>
                  </a:lnTo>
                  <a:lnTo>
                    <a:pt x="203" y="123"/>
                  </a:lnTo>
                  <a:lnTo>
                    <a:pt x="203" y="129"/>
                  </a:lnTo>
                  <a:lnTo>
                    <a:pt x="203" y="132"/>
                  </a:lnTo>
                  <a:lnTo>
                    <a:pt x="203" y="135"/>
                  </a:lnTo>
                  <a:lnTo>
                    <a:pt x="203" y="138"/>
                  </a:lnTo>
                  <a:lnTo>
                    <a:pt x="203" y="141"/>
                  </a:lnTo>
                  <a:lnTo>
                    <a:pt x="203" y="144"/>
                  </a:lnTo>
                  <a:lnTo>
                    <a:pt x="203" y="147"/>
                  </a:lnTo>
                  <a:lnTo>
                    <a:pt x="203" y="150"/>
                  </a:lnTo>
                  <a:lnTo>
                    <a:pt x="203" y="156"/>
                  </a:lnTo>
                  <a:lnTo>
                    <a:pt x="203" y="159"/>
                  </a:lnTo>
                  <a:lnTo>
                    <a:pt x="203" y="162"/>
                  </a:lnTo>
                  <a:lnTo>
                    <a:pt x="203" y="165"/>
                  </a:lnTo>
                  <a:lnTo>
                    <a:pt x="203" y="167"/>
                  </a:lnTo>
                  <a:lnTo>
                    <a:pt x="203" y="170"/>
                  </a:lnTo>
                  <a:lnTo>
                    <a:pt x="203" y="173"/>
                  </a:lnTo>
                  <a:lnTo>
                    <a:pt x="203" y="176"/>
                  </a:lnTo>
                  <a:lnTo>
                    <a:pt x="203" y="179"/>
                  </a:lnTo>
                  <a:lnTo>
                    <a:pt x="203" y="185"/>
                  </a:lnTo>
                  <a:lnTo>
                    <a:pt x="203" y="188"/>
                  </a:lnTo>
                  <a:lnTo>
                    <a:pt x="203" y="191"/>
                  </a:lnTo>
                  <a:lnTo>
                    <a:pt x="203" y="197"/>
                  </a:lnTo>
                  <a:lnTo>
                    <a:pt x="203" y="200"/>
                  </a:lnTo>
                  <a:lnTo>
                    <a:pt x="203" y="203"/>
                  </a:lnTo>
                  <a:lnTo>
                    <a:pt x="203" y="206"/>
                  </a:lnTo>
                  <a:lnTo>
                    <a:pt x="203" y="211"/>
                  </a:lnTo>
                  <a:lnTo>
                    <a:pt x="203" y="214"/>
                  </a:lnTo>
                  <a:lnTo>
                    <a:pt x="203" y="217"/>
                  </a:lnTo>
                  <a:lnTo>
                    <a:pt x="203" y="220"/>
                  </a:lnTo>
                  <a:lnTo>
                    <a:pt x="200" y="226"/>
                  </a:lnTo>
                  <a:lnTo>
                    <a:pt x="203" y="226"/>
                  </a:lnTo>
                  <a:lnTo>
                    <a:pt x="200" y="226"/>
                  </a:lnTo>
                  <a:lnTo>
                    <a:pt x="197" y="226"/>
                  </a:lnTo>
                  <a:lnTo>
                    <a:pt x="197" y="223"/>
                  </a:lnTo>
                  <a:lnTo>
                    <a:pt x="194" y="223"/>
                  </a:lnTo>
                  <a:lnTo>
                    <a:pt x="191" y="223"/>
                  </a:lnTo>
                  <a:lnTo>
                    <a:pt x="191" y="220"/>
                  </a:lnTo>
                  <a:lnTo>
                    <a:pt x="188" y="220"/>
                  </a:lnTo>
                  <a:lnTo>
                    <a:pt x="188" y="217"/>
                  </a:lnTo>
                  <a:lnTo>
                    <a:pt x="185" y="217"/>
                  </a:lnTo>
                  <a:lnTo>
                    <a:pt x="185" y="214"/>
                  </a:lnTo>
                  <a:lnTo>
                    <a:pt x="182" y="214"/>
                  </a:lnTo>
                  <a:lnTo>
                    <a:pt x="179" y="214"/>
                  </a:lnTo>
                  <a:lnTo>
                    <a:pt x="179" y="211"/>
                  </a:lnTo>
                  <a:lnTo>
                    <a:pt x="176" y="211"/>
                  </a:lnTo>
                  <a:lnTo>
                    <a:pt x="176" y="208"/>
                  </a:lnTo>
                  <a:lnTo>
                    <a:pt x="174" y="208"/>
                  </a:lnTo>
                  <a:lnTo>
                    <a:pt x="171" y="208"/>
                  </a:lnTo>
                  <a:lnTo>
                    <a:pt x="171" y="206"/>
                  </a:lnTo>
                  <a:lnTo>
                    <a:pt x="168" y="206"/>
                  </a:lnTo>
                  <a:lnTo>
                    <a:pt x="165" y="206"/>
                  </a:lnTo>
                  <a:lnTo>
                    <a:pt x="165" y="203"/>
                  </a:lnTo>
                  <a:lnTo>
                    <a:pt x="162" y="203"/>
                  </a:lnTo>
                  <a:lnTo>
                    <a:pt x="159" y="203"/>
                  </a:lnTo>
                  <a:lnTo>
                    <a:pt x="156" y="203"/>
                  </a:lnTo>
                  <a:lnTo>
                    <a:pt x="153" y="203"/>
                  </a:lnTo>
                  <a:lnTo>
                    <a:pt x="153" y="200"/>
                  </a:lnTo>
                  <a:lnTo>
                    <a:pt x="150" y="200"/>
                  </a:lnTo>
                  <a:lnTo>
                    <a:pt x="147" y="200"/>
                  </a:lnTo>
                  <a:lnTo>
                    <a:pt x="144" y="200"/>
                  </a:lnTo>
                  <a:lnTo>
                    <a:pt x="141" y="200"/>
                  </a:lnTo>
                  <a:lnTo>
                    <a:pt x="138" y="200"/>
                  </a:lnTo>
                  <a:lnTo>
                    <a:pt x="135" y="200"/>
                  </a:lnTo>
                  <a:lnTo>
                    <a:pt x="132" y="200"/>
                  </a:lnTo>
                  <a:lnTo>
                    <a:pt x="130" y="200"/>
                  </a:lnTo>
                  <a:lnTo>
                    <a:pt x="127" y="200"/>
                  </a:lnTo>
                  <a:lnTo>
                    <a:pt x="124" y="200"/>
                  </a:lnTo>
                  <a:lnTo>
                    <a:pt x="121" y="200"/>
                  </a:lnTo>
                  <a:lnTo>
                    <a:pt x="118" y="200"/>
                  </a:lnTo>
                  <a:lnTo>
                    <a:pt x="118" y="197"/>
                  </a:lnTo>
                  <a:lnTo>
                    <a:pt x="115" y="197"/>
                  </a:lnTo>
                  <a:lnTo>
                    <a:pt x="112" y="197"/>
                  </a:lnTo>
                  <a:lnTo>
                    <a:pt x="112" y="200"/>
                  </a:lnTo>
                  <a:lnTo>
                    <a:pt x="109" y="200"/>
                  </a:lnTo>
                  <a:lnTo>
                    <a:pt x="106" y="200"/>
                  </a:lnTo>
                  <a:lnTo>
                    <a:pt x="103" y="200"/>
                  </a:lnTo>
                  <a:lnTo>
                    <a:pt x="103" y="197"/>
                  </a:lnTo>
                  <a:lnTo>
                    <a:pt x="100" y="197"/>
                  </a:lnTo>
                  <a:lnTo>
                    <a:pt x="97" y="197"/>
                  </a:lnTo>
                  <a:lnTo>
                    <a:pt x="97" y="194"/>
                  </a:lnTo>
                  <a:lnTo>
                    <a:pt x="97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1" y="194"/>
                  </a:lnTo>
                  <a:lnTo>
                    <a:pt x="88" y="194"/>
                  </a:lnTo>
                  <a:lnTo>
                    <a:pt x="86" y="194"/>
                  </a:lnTo>
                  <a:lnTo>
                    <a:pt x="86" y="197"/>
                  </a:lnTo>
                  <a:lnTo>
                    <a:pt x="83" y="197"/>
                  </a:lnTo>
                  <a:lnTo>
                    <a:pt x="83" y="194"/>
                  </a:lnTo>
                  <a:lnTo>
                    <a:pt x="80" y="194"/>
                  </a:lnTo>
                  <a:lnTo>
                    <a:pt x="77" y="194"/>
                  </a:lnTo>
                  <a:lnTo>
                    <a:pt x="74" y="194"/>
                  </a:lnTo>
                  <a:lnTo>
                    <a:pt x="74" y="191"/>
                  </a:lnTo>
                  <a:lnTo>
                    <a:pt x="71" y="191"/>
                  </a:lnTo>
                  <a:lnTo>
                    <a:pt x="74" y="191"/>
                  </a:lnTo>
                  <a:lnTo>
                    <a:pt x="74" y="188"/>
                  </a:lnTo>
                  <a:lnTo>
                    <a:pt x="71" y="188"/>
                  </a:lnTo>
                  <a:lnTo>
                    <a:pt x="71" y="185"/>
                  </a:lnTo>
                  <a:lnTo>
                    <a:pt x="68" y="185"/>
                  </a:lnTo>
                  <a:lnTo>
                    <a:pt x="68" y="182"/>
                  </a:lnTo>
                  <a:lnTo>
                    <a:pt x="65" y="182"/>
                  </a:lnTo>
                  <a:lnTo>
                    <a:pt x="62" y="182"/>
                  </a:lnTo>
                  <a:lnTo>
                    <a:pt x="59" y="182"/>
                  </a:lnTo>
                  <a:lnTo>
                    <a:pt x="59" y="179"/>
                  </a:lnTo>
                  <a:lnTo>
                    <a:pt x="56" y="179"/>
                  </a:lnTo>
                  <a:lnTo>
                    <a:pt x="53" y="179"/>
                  </a:lnTo>
                  <a:lnTo>
                    <a:pt x="53" y="176"/>
                  </a:lnTo>
                  <a:lnTo>
                    <a:pt x="50" y="176"/>
                  </a:lnTo>
                  <a:lnTo>
                    <a:pt x="50" y="173"/>
                  </a:lnTo>
                  <a:lnTo>
                    <a:pt x="47" y="173"/>
                  </a:lnTo>
                  <a:lnTo>
                    <a:pt x="50" y="173"/>
                  </a:lnTo>
                  <a:lnTo>
                    <a:pt x="47" y="173"/>
                  </a:lnTo>
                  <a:lnTo>
                    <a:pt x="47" y="170"/>
                  </a:lnTo>
                  <a:lnTo>
                    <a:pt x="47" y="167"/>
                  </a:lnTo>
                  <a:lnTo>
                    <a:pt x="44" y="167"/>
                  </a:lnTo>
                  <a:lnTo>
                    <a:pt x="44" y="170"/>
                  </a:lnTo>
                  <a:lnTo>
                    <a:pt x="42" y="170"/>
                  </a:lnTo>
                  <a:lnTo>
                    <a:pt x="39" y="170"/>
                  </a:lnTo>
                  <a:lnTo>
                    <a:pt x="36" y="170"/>
                  </a:lnTo>
                  <a:lnTo>
                    <a:pt x="33" y="170"/>
                  </a:lnTo>
                  <a:lnTo>
                    <a:pt x="30" y="170"/>
                  </a:lnTo>
                  <a:lnTo>
                    <a:pt x="30" y="167"/>
                  </a:lnTo>
                  <a:lnTo>
                    <a:pt x="27" y="167"/>
                  </a:lnTo>
                  <a:lnTo>
                    <a:pt x="27" y="165"/>
                  </a:lnTo>
                  <a:lnTo>
                    <a:pt x="24" y="165"/>
                  </a:lnTo>
                  <a:lnTo>
                    <a:pt x="24" y="162"/>
                  </a:lnTo>
                  <a:lnTo>
                    <a:pt x="21" y="162"/>
                  </a:lnTo>
                  <a:lnTo>
                    <a:pt x="21" y="159"/>
                  </a:lnTo>
                  <a:lnTo>
                    <a:pt x="18" y="159"/>
                  </a:lnTo>
                  <a:lnTo>
                    <a:pt x="18" y="156"/>
                  </a:lnTo>
                  <a:lnTo>
                    <a:pt x="18" y="153"/>
                  </a:lnTo>
                  <a:lnTo>
                    <a:pt x="21" y="153"/>
                  </a:lnTo>
                  <a:lnTo>
                    <a:pt x="24" y="153"/>
                  </a:lnTo>
                  <a:lnTo>
                    <a:pt x="24" y="150"/>
                  </a:lnTo>
                  <a:lnTo>
                    <a:pt x="24" y="147"/>
                  </a:lnTo>
                  <a:lnTo>
                    <a:pt x="27" y="147"/>
                  </a:lnTo>
                  <a:lnTo>
                    <a:pt x="24" y="147"/>
                  </a:lnTo>
                  <a:lnTo>
                    <a:pt x="24" y="144"/>
                  </a:lnTo>
                  <a:lnTo>
                    <a:pt x="24" y="141"/>
                  </a:lnTo>
                  <a:lnTo>
                    <a:pt x="21" y="138"/>
                  </a:lnTo>
                  <a:lnTo>
                    <a:pt x="18" y="138"/>
                  </a:lnTo>
                  <a:lnTo>
                    <a:pt x="15" y="138"/>
                  </a:lnTo>
                  <a:lnTo>
                    <a:pt x="12" y="138"/>
                  </a:lnTo>
                  <a:lnTo>
                    <a:pt x="9" y="138"/>
                  </a:lnTo>
                  <a:lnTo>
                    <a:pt x="9" y="135"/>
                  </a:lnTo>
                  <a:lnTo>
                    <a:pt x="6" y="135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3" y="123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3" y="112"/>
                  </a:lnTo>
                  <a:lnTo>
                    <a:pt x="3" y="109"/>
                  </a:lnTo>
                  <a:lnTo>
                    <a:pt x="3" y="106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3" y="85"/>
                  </a:lnTo>
                  <a:lnTo>
                    <a:pt x="3" y="82"/>
                  </a:lnTo>
                  <a:lnTo>
                    <a:pt x="3" y="77"/>
                  </a:lnTo>
                  <a:lnTo>
                    <a:pt x="3" y="74"/>
                  </a:lnTo>
                  <a:lnTo>
                    <a:pt x="0" y="71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3" y="53"/>
                  </a:lnTo>
                  <a:lnTo>
                    <a:pt x="6" y="53"/>
                  </a:lnTo>
                  <a:lnTo>
                    <a:pt x="9" y="53"/>
                  </a:lnTo>
                  <a:lnTo>
                    <a:pt x="15" y="53"/>
                  </a:lnTo>
                  <a:lnTo>
                    <a:pt x="18" y="53"/>
                  </a:lnTo>
                  <a:lnTo>
                    <a:pt x="21" y="53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3" y="53"/>
                  </a:lnTo>
                  <a:lnTo>
                    <a:pt x="36" y="53"/>
                  </a:lnTo>
                  <a:lnTo>
                    <a:pt x="39" y="53"/>
                  </a:lnTo>
                  <a:lnTo>
                    <a:pt x="44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3" y="53"/>
                  </a:lnTo>
                  <a:lnTo>
                    <a:pt x="56" y="53"/>
                  </a:lnTo>
                  <a:lnTo>
                    <a:pt x="59" y="53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71" y="53"/>
                  </a:lnTo>
                  <a:lnTo>
                    <a:pt x="74" y="53"/>
                  </a:lnTo>
                  <a:lnTo>
                    <a:pt x="77" y="53"/>
                  </a:lnTo>
                  <a:lnTo>
                    <a:pt x="80" y="53"/>
                  </a:lnTo>
                  <a:lnTo>
                    <a:pt x="86" y="53"/>
                  </a:lnTo>
                  <a:lnTo>
                    <a:pt x="88" y="53"/>
                  </a:lnTo>
                  <a:lnTo>
                    <a:pt x="91" y="53"/>
                  </a:lnTo>
                  <a:lnTo>
                    <a:pt x="97" y="53"/>
                  </a:lnTo>
                  <a:lnTo>
                    <a:pt x="100" y="53"/>
                  </a:lnTo>
                  <a:lnTo>
                    <a:pt x="103" y="53"/>
                  </a:lnTo>
                  <a:lnTo>
                    <a:pt x="106" y="53"/>
                  </a:lnTo>
                  <a:lnTo>
                    <a:pt x="112" y="53"/>
                  </a:lnTo>
                  <a:lnTo>
                    <a:pt x="115" y="53"/>
                  </a:lnTo>
                  <a:lnTo>
                    <a:pt x="118" y="53"/>
                  </a:lnTo>
                  <a:lnTo>
                    <a:pt x="121" y="53"/>
                  </a:lnTo>
                  <a:lnTo>
                    <a:pt x="127" y="53"/>
                  </a:lnTo>
                  <a:lnTo>
                    <a:pt x="130" y="53"/>
                  </a:lnTo>
                  <a:lnTo>
                    <a:pt x="132" y="53"/>
                  </a:lnTo>
                  <a:lnTo>
                    <a:pt x="135" y="53"/>
                  </a:lnTo>
                  <a:lnTo>
                    <a:pt x="135" y="50"/>
                  </a:lnTo>
                  <a:lnTo>
                    <a:pt x="135" y="47"/>
                  </a:lnTo>
                  <a:lnTo>
                    <a:pt x="135" y="44"/>
                  </a:lnTo>
                  <a:lnTo>
                    <a:pt x="135" y="41"/>
                  </a:lnTo>
                  <a:lnTo>
                    <a:pt x="135" y="38"/>
                  </a:lnTo>
                  <a:lnTo>
                    <a:pt x="135" y="35"/>
                  </a:lnTo>
                  <a:lnTo>
                    <a:pt x="135" y="33"/>
                  </a:lnTo>
                  <a:lnTo>
                    <a:pt x="135" y="30"/>
                  </a:lnTo>
                  <a:lnTo>
                    <a:pt x="135" y="27"/>
                  </a:lnTo>
                  <a:lnTo>
                    <a:pt x="135" y="24"/>
                  </a:lnTo>
                  <a:lnTo>
                    <a:pt x="135" y="21"/>
                  </a:lnTo>
                  <a:lnTo>
                    <a:pt x="135" y="15"/>
                  </a:lnTo>
                  <a:lnTo>
                    <a:pt x="135" y="12"/>
                  </a:lnTo>
                  <a:lnTo>
                    <a:pt x="135" y="9"/>
                  </a:lnTo>
                  <a:lnTo>
                    <a:pt x="135" y="6"/>
                  </a:lnTo>
                  <a:lnTo>
                    <a:pt x="135" y="3"/>
                  </a:lnTo>
                  <a:lnTo>
                    <a:pt x="135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-250499" y="3213893"/>
              <a:ext cx="336550" cy="460468"/>
            </a:xfrm>
            <a:custGeom>
              <a:avLst/>
              <a:gdLst>
                <a:gd name="T0" fmla="*/ 2147483647 w 155"/>
                <a:gd name="T1" fmla="*/ 2147483647 h 261"/>
                <a:gd name="T2" fmla="*/ 2147483647 w 155"/>
                <a:gd name="T3" fmla="*/ 2147483647 h 261"/>
                <a:gd name="T4" fmla="*/ 2147483647 w 155"/>
                <a:gd name="T5" fmla="*/ 2147483647 h 261"/>
                <a:gd name="T6" fmla="*/ 2147483647 w 155"/>
                <a:gd name="T7" fmla="*/ 2147483647 h 261"/>
                <a:gd name="T8" fmla="*/ 2147483647 w 155"/>
                <a:gd name="T9" fmla="*/ 2147483647 h 261"/>
                <a:gd name="T10" fmla="*/ 2147483647 w 155"/>
                <a:gd name="T11" fmla="*/ 2147483647 h 261"/>
                <a:gd name="T12" fmla="*/ 2147483647 w 155"/>
                <a:gd name="T13" fmla="*/ 2147483647 h 261"/>
                <a:gd name="T14" fmla="*/ 2147483647 w 155"/>
                <a:gd name="T15" fmla="*/ 2147483647 h 261"/>
                <a:gd name="T16" fmla="*/ 2147483647 w 155"/>
                <a:gd name="T17" fmla="*/ 2147483647 h 261"/>
                <a:gd name="T18" fmla="*/ 2147483647 w 155"/>
                <a:gd name="T19" fmla="*/ 2147483647 h 261"/>
                <a:gd name="T20" fmla="*/ 2147483647 w 155"/>
                <a:gd name="T21" fmla="*/ 2147483647 h 261"/>
                <a:gd name="T22" fmla="*/ 2147483647 w 155"/>
                <a:gd name="T23" fmla="*/ 2147483647 h 261"/>
                <a:gd name="T24" fmla="*/ 2147483647 w 155"/>
                <a:gd name="T25" fmla="*/ 2147483647 h 261"/>
                <a:gd name="T26" fmla="*/ 2147483647 w 155"/>
                <a:gd name="T27" fmla="*/ 2147483647 h 261"/>
                <a:gd name="T28" fmla="*/ 2147483647 w 155"/>
                <a:gd name="T29" fmla="*/ 2147483647 h 261"/>
                <a:gd name="T30" fmla="*/ 2147483647 w 155"/>
                <a:gd name="T31" fmla="*/ 2147483647 h 261"/>
                <a:gd name="T32" fmla="*/ 2147483647 w 155"/>
                <a:gd name="T33" fmla="*/ 2147483647 h 261"/>
                <a:gd name="T34" fmla="*/ 2147483647 w 155"/>
                <a:gd name="T35" fmla="*/ 2147483647 h 261"/>
                <a:gd name="T36" fmla="*/ 2147483647 w 155"/>
                <a:gd name="T37" fmla="*/ 2147483647 h 261"/>
                <a:gd name="T38" fmla="*/ 2147483647 w 155"/>
                <a:gd name="T39" fmla="*/ 2147483647 h 261"/>
                <a:gd name="T40" fmla="*/ 2147483647 w 155"/>
                <a:gd name="T41" fmla="*/ 2147483647 h 261"/>
                <a:gd name="T42" fmla="*/ 2147483647 w 155"/>
                <a:gd name="T43" fmla="*/ 2147483647 h 261"/>
                <a:gd name="T44" fmla="*/ 2147483647 w 155"/>
                <a:gd name="T45" fmla="*/ 2147483647 h 261"/>
                <a:gd name="T46" fmla="*/ 2147483647 w 155"/>
                <a:gd name="T47" fmla="*/ 2147483647 h 261"/>
                <a:gd name="T48" fmla="*/ 2147483647 w 155"/>
                <a:gd name="T49" fmla="*/ 2147483647 h 261"/>
                <a:gd name="T50" fmla="*/ 2147483647 w 155"/>
                <a:gd name="T51" fmla="*/ 2147483647 h 261"/>
                <a:gd name="T52" fmla="*/ 2147483647 w 155"/>
                <a:gd name="T53" fmla="*/ 2147483647 h 261"/>
                <a:gd name="T54" fmla="*/ 2147483647 w 155"/>
                <a:gd name="T55" fmla="*/ 2147483647 h 261"/>
                <a:gd name="T56" fmla="*/ 2147483647 w 155"/>
                <a:gd name="T57" fmla="*/ 2147483647 h 261"/>
                <a:gd name="T58" fmla="*/ 2147483647 w 155"/>
                <a:gd name="T59" fmla="*/ 2147483647 h 261"/>
                <a:gd name="T60" fmla="*/ 2147483647 w 155"/>
                <a:gd name="T61" fmla="*/ 2147483647 h 261"/>
                <a:gd name="T62" fmla="*/ 2147483647 w 155"/>
                <a:gd name="T63" fmla="*/ 2147483647 h 261"/>
                <a:gd name="T64" fmla="*/ 2147483647 w 155"/>
                <a:gd name="T65" fmla="*/ 2147483647 h 261"/>
                <a:gd name="T66" fmla="*/ 2147483647 w 155"/>
                <a:gd name="T67" fmla="*/ 2147483647 h 261"/>
                <a:gd name="T68" fmla="*/ 2147483647 w 155"/>
                <a:gd name="T69" fmla="*/ 2147483647 h 261"/>
                <a:gd name="T70" fmla="*/ 2147483647 w 155"/>
                <a:gd name="T71" fmla="*/ 2147483647 h 261"/>
                <a:gd name="T72" fmla="*/ 2147483647 w 155"/>
                <a:gd name="T73" fmla="*/ 2147483647 h 261"/>
                <a:gd name="T74" fmla="*/ 2147483647 w 155"/>
                <a:gd name="T75" fmla="*/ 2147483647 h 261"/>
                <a:gd name="T76" fmla="*/ 2147483647 w 155"/>
                <a:gd name="T77" fmla="*/ 2147483647 h 261"/>
                <a:gd name="T78" fmla="*/ 2147483647 w 155"/>
                <a:gd name="T79" fmla="*/ 2147483647 h 261"/>
                <a:gd name="T80" fmla="*/ 2147483647 w 155"/>
                <a:gd name="T81" fmla="*/ 2147483647 h 261"/>
                <a:gd name="T82" fmla="*/ 2147483647 w 155"/>
                <a:gd name="T83" fmla="*/ 2147483647 h 261"/>
                <a:gd name="T84" fmla="*/ 2147483647 w 155"/>
                <a:gd name="T85" fmla="*/ 2147483647 h 261"/>
                <a:gd name="T86" fmla="*/ 2147483647 w 155"/>
                <a:gd name="T87" fmla="*/ 2147483647 h 261"/>
                <a:gd name="T88" fmla="*/ 2147483647 w 155"/>
                <a:gd name="T89" fmla="*/ 2147483647 h 261"/>
                <a:gd name="T90" fmla="*/ 2147483647 w 155"/>
                <a:gd name="T91" fmla="*/ 2147483647 h 261"/>
                <a:gd name="T92" fmla="*/ 2147483647 w 155"/>
                <a:gd name="T93" fmla="*/ 2147483647 h 261"/>
                <a:gd name="T94" fmla="*/ 2147483647 w 155"/>
                <a:gd name="T95" fmla="*/ 2147483647 h 261"/>
                <a:gd name="T96" fmla="*/ 2147483647 w 155"/>
                <a:gd name="T97" fmla="*/ 2147483647 h 261"/>
                <a:gd name="T98" fmla="*/ 2147483647 w 155"/>
                <a:gd name="T99" fmla="*/ 2147483647 h 261"/>
                <a:gd name="T100" fmla="*/ 2147483647 w 155"/>
                <a:gd name="T101" fmla="*/ 2147483647 h 261"/>
                <a:gd name="T102" fmla="*/ 2147483647 w 155"/>
                <a:gd name="T103" fmla="*/ 2147483647 h 261"/>
                <a:gd name="T104" fmla="*/ 2147483647 w 155"/>
                <a:gd name="T105" fmla="*/ 2147483647 h 261"/>
                <a:gd name="T106" fmla="*/ 2147483647 w 155"/>
                <a:gd name="T107" fmla="*/ 2147483647 h 261"/>
                <a:gd name="T108" fmla="*/ 2147483647 w 155"/>
                <a:gd name="T109" fmla="*/ 2147483647 h 261"/>
                <a:gd name="T110" fmla="*/ 2147483647 w 155"/>
                <a:gd name="T111" fmla="*/ 2147483647 h 261"/>
                <a:gd name="T112" fmla="*/ 2147483647 w 155"/>
                <a:gd name="T113" fmla="*/ 2147483647 h 261"/>
                <a:gd name="T114" fmla="*/ 2147483647 w 155"/>
                <a:gd name="T115" fmla="*/ 2147483647 h 261"/>
                <a:gd name="T116" fmla="*/ 2147483647 w 155"/>
                <a:gd name="T117" fmla="*/ 2147483647 h 261"/>
                <a:gd name="T118" fmla="*/ 2147483647 w 155"/>
                <a:gd name="T119" fmla="*/ 2147483647 h 261"/>
                <a:gd name="T120" fmla="*/ 2147483647 w 155"/>
                <a:gd name="T121" fmla="*/ 2147483647 h 26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55"/>
                <a:gd name="T184" fmla="*/ 0 h 261"/>
                <a:gd name="T185" fmla="*/ 155 w 155"/>
                <a:gd name="T186" fmla="*/ 261 h 26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55" h="261">
                  <a:moveTo>
                    <a:pt x="50" y="0"/>
                  </a:moveTo>
                  <a:lnTo>
                    <a:pt x="50" y="3"/>
                  </a:lnTo>
                  <a:lnTo>
                    <a:pt x="52" y="3"/>
                  </a:lnTo>
                  <a:lnTo>
                    <a:pt x="52" y="6"/>
                  </a:lnTo>
                  <a:lnTo>
                    <a:pt x="50" y="6"/>
                  </a:lnTo>
                  <a:lnTo>
                    <a:pt x="52" y="6"/>
                  </a:lnTo>
                  <a:lnTo>
                    <a:pt x="52" y="9"/>
                  </a:lnTo>
                  <a:lnTo>
                    <a:pt x="52" y="12"/>
                  </a:lnTo>
                  <a:lnTo>
                    <a:pt x="55" y="12"/>
                  </a:lnTo>
                  <a:lnTo>
                    <a:pt x="58" y="12"/>
                  </a:lnTo>
                  <a:lnTo>
                    <a:pt x="58" y="15"/>
                  </a:lnTo>
                  <a:lnTo>
                    <a:pt x="61" y="17"/>
                  </a:lnTo>
                  <a:lnTo>
                    <a:pt x="58" y="17"/>
                  </a:lnTo>
                  <a:lnTo>
                    <a:pt x="61" y="17"/>
                  </a:lnTo>
                  <a:lnTo>
                    <a:pt x="61" y="20"/>
                  </a:lnTo>
                  <a:lnTo>
                    <a:pt x="61" y="23"/>
                  </a:lnTo>
                  <a:lnTo>
                    <a:pt x="64" y="23"/>
                  </a:lnTo>
                  <a:lnTo>
                    <a:pt x="64" y="26"/>
                  </a:lnTo>
                  <a:lnTo>
                    <a:pt x="67" y="26"/>
                  </a:lnTo>
                  <a:lnTo>
                    <a:pt x="67" y="29"/>
                  </a:lnTo>
                  <a:lnTo>
                    <a:pt x="70" y="29"/>
                  </a:lnTo>
                  <a:lnTo>
                    <a:pt x="70" y="32"/>
                  </a:lnTo>
                  <a:lnTo>
                    <a:pt x="73" y="32"/>
                  </a:lnTo>
                  <a:lnTo>
                    <a:pt x="73" y="35"/>
                  </a:lnTo>
                  <a:lnTo>
                    <a:pt x="76" y="35"/>
                  </a:lnTo>
                  <a:lnTo>
                    <a:pt x="76" y="38"/>
                  </a:lnTo>
                  <a:lnTo>
                    <a:pt x="79" y="38"/>
                  </a:lnTo>
                  <a:lnTo>
                    <a:pt x="79" y="41"/>
                  </a:lnTo>
                  <a:lnTo>
                    <a:pt x="79" y="44"/>
                  </a:lnTo>
                  <a:lnTo>
                    <a:pt x="79" y="47"/>
                  </a:lnTo>
                  <a:lnTo>
                    <a:pt x="82" y="47"/>
                  </a:lnTo>
                  <a:lnTo>
                    <a:pt x="82" y="50"/>
                  </a:lnTo>
                  <a:lnTo>
                    <a:pt x="85" y="50"/>
                  </a:lnTo>
                  <a:lnTo>
                    <a:pt x="85" y="53"/>
                  </a:lnTo>
                  <a:lnTo>
                    <a:pt x="88" y="53"/>
                  </a:lnTo>
                  <a:lnTo>
                    <a:pt x="91" y="53"/>
                  </a:lnTo>
                  <a:lnTo>
                    <a:pt x="91" y="56"/>
                  </a:lnTo>
                  <a:lnTo>
                    <a:pt x="94" y="56"/>
                  </a:lnTo>
                  <a:lnTo>
                    <a:pt x="94" y="53"/>
                  </a:lnTo>
                  <a:lnTo>
                    <a:pt x="96" y="53"/>
                  </a:lnTo>
                  <a:lnTo>
                    <a:pt x="99" y="53"/>
                  </a:lnTo>
                  <a:lnTo>
                    <a:pt x="102" y="53"/>
                  </a:lnTo>
                  <a:lnTo>
                    <a:pt x="105" y="53"/>
                  </a:lnTo>
                  <a:lnTo>
                    <a:pt x="105" y="56"/>
                  </a:lnTo>
                  <a:lnTo>
                    <a:pt x="108" y="56"/>
                  </a:lnTo>
                  <a:lnTo>
                    <a:pt x="108" y="59"/>
                  </a:lnTo>
                  <a:lnTo>
                    <a:pt x="111" y="59"/>
                  </a:lnTo>
                  <a:lnTo>
                    <a:pt x="111" y="61"/>
                  </a:lnTo>
                  <a:lnTo>
                    <a:pt x="111" y="64"/>
                  </a:lnTo>
                  <a:lnTo>
                    <a:pt x="114" y="64"/>
                  </a:lnTo>
                  <a:lnTo>
                    <a:pt x="117" y="64"/>
                  </a:lnTo>
                  <a:lnTo>
                    <a:pt x="120" y="64"/>
                  </a:lnTo>
                  <a:lnTo>
                    <a:pt x="123" y="64"/>
                  </a:lnTo>
                  <a:lnTo>
                    <a:pt x="126" y="64"/>
                  </a:lnTo>
                  <a:lnTo>
                    <a:pt x="126" y="67"/>
                  </a:lnTo>
                  <a:lnTo>
                    <a:pt x="129" y="67"/>
                  </a:lnTo>
                  <a:lnTo>
                    <a:pt x="132" y="67"/>
                  </a:lnTo>
                  <a:lnTo>
                    <a:pt x="132" y="70"/>
                  </a:lnTo>
                  <a:lnTo>
                    <a:pt x="135" y="70"/>
                  </a:lnTo>
                  <a:lnTo>
                    <a:pt x="135" y="73"/>
                  </a:lnTo>
                  <a:lnTo>
                    <a:pt x="138" y="73"/>
                  </a:lnTo>
                  <a:lnTo>
                    <a:pt x="140" y="73"/>
                  </a:lnTo>
                  <a:lnTo>
                    <a:pt x="143" y="73"/>
                  </a:lnTo>
                  <a:lnTo>
                    <a:pt x="143" y="76"/>
                  </a:lnTo>
                  <a:lnTo>
                    <a:pt x="143" y="79"/>
                  </a:lnTo>
                  <a:lnTo>
                    <a:pt x="143" y="82"/>
                  </a:lnTo>
                  <a:lnTo>
                    <a:pt x="143" y="88"/>
                  </a:lnTo>
                  <a:lnTo>
                    <a:pt x="143" y="91"/>
                  </a:lnTo>
                  <a:lnTo>
                    <a:pt x="143" y="94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3" y="105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3" y="129"/>
                  </a:lnTo>
                  <a:lnTo>
                    <a:pt x="143" y="132"/>
                  </a:lnTo>
                  <a:lnTo>
                    <a:pt x="146" y="132"/>
                  </a:lnTo>
                  <a:lnTo>
                    <a:pt x="149" y="132"/>
                  </a:lnTo>
                  <a:lnTo>
                    <a:pt x="149" y="135"/>
                  </a:lnTo>
                  <a:lnTo>
                    <a:pt x="149" y="138"/>
                  </a:lnTo>
                  <a:lnTo>
                    <a:pt x="152" y="138"/>
                  </a:lnTo>
                  <a:lnTo>
                    <a:pt x="152" y="141"/>
                  </a:lnTo>
                  <a:lnTo>
                    <a:pt x="152" y="144"/>
                  </a:lnTo>
                  <a:lnTo>
                    <a:pt x="155" y="144"/>
                  </a:lnTo>
                  <a:lnTo>
                    <a:pt x="155" y="146"/>
                  </a:lnTo>
                  <a:lnTo>
                    <a:pt x="152" y="146"/>
                  </a:lnTo>
                  <a:lnTo>
                    <a:pt x="149" y="146"/>
                  </a:lnTo>
                  <a:lnTo>
                    <a:pt x="146" y="146"/>
                  </a:lnTo>
                  <a:lnTo>
                    <a:pt x="143" y="146"/>
                  </a:lnTo>
                  <a:lnTo>
                    <a:pt x="140" y="146"/>
                  </a:lnTo>
                  <a:lnTo>
                    <a:pt x="140" y="149"/>
                  </a:lnTo>
                  <a:lnTo>
                    <a:pt x="138" y="149"/>
                  </a:lnTo>
                  <a:lnTo>
                    <a:pt x="135" y="149"/>
                  </a:lnTo>
                  <a:lnTo>
                    <a:pt x="135" y="152"/>
                  </a:lnTo>
                  <a:lnTo>
                    <a:pt x="132" y="152"/>
                  </a:lnTo>
                  <a:lnTo>
                    <a:pt x="132" y="155"/>
                  </a:lnTo>
                  <a:lnTo>
                    <a:pt x="129" y="155"/>
                  </a:lnTo>
                  <a:lnTo>
                    <a:pt x="129" y="158"/>
                  </a:lnTo>
                  <a:lnTo>
                    <a:pt x="129" y="161"/>
                  </a:lnTo>
                  <a:lnTo>
                    <a:pt x="126" y="161"/>
                  </a:lnTo>
                  <a:lnTo>
                    <a:pt x="123" y="161"/>
                  </a:lnTo>
                  <a:lnTo>
                    <a:pt x="123" y="164"/>
                  </a:lnTo>
                  <a:lnTo>
                    <a:pt x="123" y="167"/>
                  </a:lnTo>
                  <a:lnTo>
                    <a:pt x="120" y="167"/>
                  </a:lnTo>
                  <a:lnTo>
                    <a:pt x="120" y="170"/>
                  </a:lnTo>
                  <a:lnTo>
                    <a:pt x="117" y="170"/>
                  </a:lnTo>
                  <a:lnTo>
                    <a:pt x="117" y="173"/>
                  </a:lnTo>
                  <a:lnTo>
                    <a:pt x="117" y="176"/>
                  </a:lnTo>
                  <a:lnTo>
                    <a:pt x="114" y="176"/>
                  </a:lnTo>
                  <a:lnTo>
                    <a:pt x="111" y="176"/>
                  </a:lnTo>
                  <a:lnTo>
                    <a:pt x="108" y="176"/>
                  </a:lnTo>
                  <a:lnTo>
                    <a:pt x="108" y="179"/>
                  </a:lnTo>
                  <a:lnTo>
                    <a:pt x="105" y="179"/>
                  </a:lnTo>
                  <a:lnTo>
                    <a:pt x="105" y="182"/>
                  </a:lnTo>
                  <a:lnTo>
                    <a:pt x="102" y="182"/>
                  </a:lnTo>
                  <a:lnTo>
                    <a:pt x="102" y="185"/>
                  </a:lnTo>
                  <a:lnTo>
                    <a:pt x="102" y="188"/>
                  </a:lnTo>
                  <a:lnTo>
                    <a:pt x="99" y="188"/>
                  </a:lnTo>
                  <a:lnTo>
                    <a:pt x="99" y="190"/>
                  </a:lnTo>
                  <a:lnTo>
                    <a:pt x="96" y="190"/>
                  </a:lnTo>
                  <a:lnTo>
                    <a:pt x="94" y="190"/>
                  </a:lnTo>
                  <a:lnTo>
                    <a:pt x="94" y="193"/>
                  </a:lnTo>
                  <a:lnTo>
                    <a:pt x="91" y="193"/>
                  </a:lnTo>
                  <a:lnTo>
                    <a:pt x="88" y="193"/>
                  </a:lnTo>
                  <a:lnTo>
                    <a:pt x="85" y="196"/>
                  </a:lnTo>
                  <a:lnTo>
                    <a:pt x="82" y="196"/>
                  </a:lnTo>
                  <a:lnTo>
                    <a:pt x="82" y="199"/>
                  </a:lnTo>
                  <a:lnTo>
                    <a:pt x="79" y="199"/>
                  </a:lnTo>
                  <a:lnTo>
                    <a:pt x="79" y="202"/>
                  </a:lnTo>
                  <a:lnTo>
                    <a:pt x="76" y="202"/>
                  </a:lnTo>
                  <a:lnTo>
                    <a:pt x="76" y="205"/>
                  </a:lnTo>
                  <a:lnTo>
                    <a:pt x="76" y="208"/>
                  </a:lnTo>
                  <a:lnTo>
                    <a:pt x="79" y="208"/>
                  </a:lnTo>
                  <a:lnTo>
                    <a:pt x="79" y="211"/>
                  </a:lnTo>
                  <a:lnTo>
                    <a:pt x="76" y="211"/>
                  </a:lnTo>
                  <a:lnTo>
                    <a:pt x="76" y="214"/>
                  </a:lnTo>
                  <a:lnTo>
                    <a:pt x="73" y="214"/>
                  </a:lnTo>
                  <a:lnTo>
                    <a:pt x="76" y="214"/>
                  </a:lnTo>
                  <a:lnTo>
                    <a:pt x="76" y="217"/>
                  </a:lnTo>
                  <a:lnTo>
                    <a:pt x="76" y="220"/>
                  </a:lnTo>
                  <a:lnTo>
                    <a:pt x="76" y="223"/>
                  </a:lnTo>
                  <a:lnTo>
                    <a:pt x="73" y="223"/>
                  </a:lnTo>
                  <a:lnTo>
                    <a:pt x="70" y="223"/>
                  </a:lnTo>
                  <a:lnTo>
                    <a:pt x="70" y="226"/>
                  </a:lnTo>
                  <a:lnTo>
                    <a:pt x="70" y="229"/>
                  </a:lnTo>
                  <a:lnTo>
                    <a:pt x="67" y="229"/>
                  </a:lnTo>
                  <a:lnTo>
                    <a:pt x="64" y="229"/>
                  </a:lnTo>
                  <a:lnTo>
                    <a:pt x="61" y="229"/>
                  </a:lnTo>
                  <a:lnTo>
                    <a:pt x="61" y="232"/>
                  </a:lnTo>
                  <a:lnTo>
                    <a:pt x="61" y="229"/>
                  </a:lnTo>
                  <a:lnTo>
                    <a:pt x="58" y="229"/>
                  </a:lnTo>
                  <a:lnTo>
                    <a:pt x="55" y="229"/>
                  </a:lnTo>
                  <a:lnTo>
                    <a:pt x="55" y="232"/>
                  </a:lnTo>
                  <a:lnTo>
                    <a:pt x="52" y="232"/>
                  </a:lnTo>
                  <a:lnTo>
                    <a:pt x="52" y="234"/>
                  </a:lnTo>
                  <a:lnTo>
                    <a:pt x="50" y="234"/>
                  </a:lnTo>
                  <a:lnTo>
                    <a:pt x="47" y="234"/>
                  </a:lnTo>
                  <a:lnTo>
                    <a:pt x="44" y="234"/>
                  </a:lnTo>
                  <a:lnTo>
                    <a:pt x="44" y="237"/>
                  </a:lnTo>
                  <a:lnTo>
                    <a:pt x="41" y="237"/>
                  </a:lnTo>
                  <a:lnTo>
                    <a:pt x="38" y="237"/>
                  </a:lnTo>
                  <a:lnTo>
                    <a:pt x="38" y="240"/>
                  </a:lnTo>
                  <a:lnTo>
                    <a:pt x="38" y="243"/>
                  </a:lnTo>
                  <a:lnTo>
                    <a:pt x="35" y="243"/>
                  </a:lnTo>
                  <a:lnTo>
                    <a:pt x="35" y="240"/>
                  </a:lnTo>
                  <a:lnTo>
                    <a:pt x="35" y="243"/>
                  </a:lnTo>
                  <a:lnTo>
                    <a:pt x="35" y="246"/>
                  </a:lnTo>
                  <a:lnTo>
                    <a:pt x="35" y="249"/>
                  </a:lnTo>
                  <a:lnTo>
                    <a:pt x="38" y="249"/>
                  </a:lnTo>
                  <a:lnTo>
                    <a:pt x="38" y="252"/>
                  </a:lnTo>
                  <a:lnTo>
                    <a:pt x="38" y="255"/>
                  </a:lnTo>
                  <a:lnTo>
                    <a:pt x="35" y="255"/>
                  </a:lnTo>
                  <a:lnTo>
                    <a:pt x="35" y="258"/>
                  </a:lnTo>
                  <a:lnTo>
                    <a:pt x="32" y="258"/>
                  </a:lnTo>
                  <a:lnTo>
                    <a:pt x="32" y="261"/>
                  </a:lnTo>
                  <a:lnTo>
                    <a:pt x="29" y="261"/>
                  </a:lnTo>
                  <a:lnTo>
                    <a:pt x="26" y="261"/>
                  </a:lnTo>
                  <a:lnTo>
                    <a:pt x="23" y="261"/>
                  </a:lnTo>
                  <a:lnTo>
                    <a:pt x="23" y="258"/>
                  </a:lnTo>
                  <a:lnTo>
                    <a:pt x="20" y="258"/>
                  </a:lnTo>
                  <a:lnTo>
                    <a:pt x="17" y="258"/>
                  </a:lnTo>
                  <a:lnTo>
                    <a:pt x="14" y="258"/>
                  </a:lnTo>
                  <a:lnTo>
                    <a:pt x="11" y="258"/>
                  </a:lnTo>
                  <a:lnTo>
                    <a:pt x="8" y="258"/>
                  </a:lnTo>
                  <a:lnTo>
                    <a:pt x="6" y="258"/>
                  </a:lnTo>
                  <a:lnTo>
                    <a:pt x="6" y="261"/>
                  </a:lnTo>
                  <a:lnTo>
                    <a:pt x="6" y="258"/>
                  </a:lnTo>
                  <a:lnTo>
                    <a:pt x="3" y="258"/>
                  </a:lnTo>
                  <a:lnTo>
                    <a:pt x="3" y="255"/>
                  </a:lnTo>
                  <a:lnTo>
                    <a:pt x="6" y="255"/>
                  </a:lnTo>
                  <a:lnTo>
                    <a:pt x="6" y="252"/>
                  </a:lnTo>
                  <a:lnTo>
                    <a:pt x="3" y="252"/>
                  </a:lnTo>
                  <a:lnTo>
                    <a:pt x="3" y="249"/>
                  </a:lnTo>
                  <a:lnTo>
                    <a:pt x="3" y="246"/>
                  </a:lnTo>
                  <a:lnTo>
                    <a:pt x="0" y="246"/>
                  </a:lnTo>
                  <a:lnTo>
                    <a:pt x="0" y="243"/>
                  </a:lnTo>
                  <a:lnTo>
                    <a:pt x="3" y="243"/>
                  </a:lnTo>
                  <a:lnTo>
                    <a:pt x="3" y="240"/>
                  </a:lnTo>
                  <a:lnTo>
                    <a:pt x="6" y="240"/>
                  </a:lnTo>
                  <a:lnTo>
                    <a:pt x="6" y="237"/>
                  </a:lnTo>
                  <a:lnTo>
                    <a:pt x="3" y="237"/>
                  </a:lnTo>
                  <a:lnTo>
                    <a:pt x="3" y="234"/>
                  </a:lnTo>
                  <a:lnTo>
                    <a:pt x="6" y="234"/>
                  </a:lnTo>
                  <a:lnTo>
                    <a:pt x="3" y="234"/>
                  </a:lnTo>
                  <a:lnTo>
                    <a:pt x="3" y="232"/>
                  </a:lnTo>
                  <a:lnTo>
                    <a:pt x="6" y="232"/>
                  </a:lnTo>
                  <a:lnTo>
                    <a:pt x="3" y="232"/>
                  </a:lnTo>
                  <a:lnTo>
                    <a:pt x="6" y="232"/>
                  </a:lnTo>
                  <a:lnTo>
                    <a:pt x="6" y="229"/>
                  </a:lnTo>
                  <a:lnTo>
                    <a:pt x="6" y="226"/>
                  </a:lnTo>
                  <a:lnTo>
                    <a:pt x="6" y="229"/>
                  </a:lnTo>
                  <a:lnTo>
                    <a:pt x="8" y="229"/>
                  </a:lnTo>
                  <a:lnTo>
                    <a:pt x="8" y="226"/>
                  </a:lnTo>
                  <a:lnTo>
                    <a:pt x="11" y="226"/>
                  </a:lnTo>
                  <a:lnTo>
                    <a:pt x="8" y="226"/>
                  </a:lnTo>
                  <a:lnTo>
                    <a:pt x="11" y="226"/>
                  </a:lnTo>
                  <a:lnTo>
                    <a:pt x="11" y="223"/>
                  </a:lnTo>
                  <a:lnTo>
                    <a:pt x="11" y="220"/>
                  </a:lnTo>
                  <a:lnTo>
                    <a:pt x="8" y="220"/>
                  </a:lnTo>
                  <a:lnTo>
                    <a:pt x="8" y="223"/>
                  </a:lnTo>
                  <a:lnTo>
                    <a:pt x="6" y="223"/>
                  </a:lnTo>
                  <a:lnTo>
                    <a:pt x="6" y="220"/>
                  </a:lnTo>
                  <a:lnTo>
                    <a:pt x="6" y="217"/>
                  </a:lnTo>
                  <a:lnTo>
                    <a:pt x="3" y="217"/>
                  </a:lnTo>
                  <a:lnTo>
                    <a:pt x="6" y="217"/>
                  </a:lnTo>
                  <a:lnTo>
                    <a:pt x="3" y="214"/>
                  </a:lnTo>
                  <a:lnTo>
                    <a:pt x="6" y="214"/>
                  </a:lnTo>
                  <a:lnTo>
                    <a:pt x="6" y="211"/>
                  </a:lnTo>
                  <a:lnTo>
                    <a:pt x="3" y="211"/>
                  </a:lnTo>
                  <a:lnTo>
                    <a:pt x="6" y="211"/>
                  </a:lnTo>
                  <a:lnTo>
                    <a:pt x="8" y="211"/>
                  </a:lnTo>
                  <a:lnTo>
                    <a:pt x="8" y="208"/>
                  </a:lnTo>
                  <a:lnTo>
                    <a:pt x="8" y="205"/>
                  </a:lnTo>
                  <a:lnTo>
                    <a:pt x="11" y="205"/>
                  </a:lnTo>
                  <a:lnTo>
                    <a:pt x="11" y="202"/>
                  </a:lnTo>
                  <a:lnTo>
                    <a:pt x="11" y="199"/>
                  </a:lnTo>
                  <a:lnTo>
                    <a:pt x="8" y="199"/>
                  </a:lnTo>
                  <a:lnTo>
                    <a:pt x="8" y="196"/>
                  </a:lnTo>
                  <a:lnTo>
                    <a:pt x="8" y="193"/>
                  </a:lnTo>
                  <a:lnTo>
                    <a:pt x="8" y="190"/>
                  </a:lnTo>
                  <a:lnTo>
                    <a:pt x="8" y="188"/>
                  </a:lnTo>
                  <a:lnTo>
                    <a:pt x="6" y="188"/>
                  </a:lnTo>
                  <a:lnTo>
                    <a:pt x="6" y="185"/>
                  </a:lnTo>
                  <a:lnTo>
                    <a:pt x="8" y="185"/>
                  </a:lnTo>
                  <a:lnTo>
                    <a:pt x="6" y="185"/>
                  </a:lnTo>
                  <a:lnTo>
                    <a:pt x="8" y="185"/>
                  </a:lnTo>
                  <a:lnTo>
                    <a:pt x="11" y="185"/>
                  </a:lnTo>
                  <a:lnTo>
                    <a:pt x="14" y="185"/>
                  </a:lnTo>
                  <a:lnTo>
                    <a:pt x="14" y="188"/>
                  </a:lnTo>
                  <a:lnTo>
                    <a:pt x="14" y="185"/>
                  </a:lnTo>
                  <a:lnTo>
                    <a:pt x="17" y="185"/>
                  </a:lnTo>
                  <a:lnTo>
                    <a:pt x="17" y="182"/>
                  </a:lnTo>
                  <a:lnTo>
                    <a:pt x="14" y="182"/>
                  </a:lnTo>
                  <a:lnTo>
                    <a:pt x="14" y="179"/>
                  </a:lnTo>
                  <a:lnTo>
                    <a:pt x="17" y="179"/>
                  </a:lnTo>
                  <a:lnTo>
                    <a:pt x="17" y="176"/>
                  </a:lnTo>
                  <a:lnTo>
                    <a:pt x="17" y="173"/>
                  </a:lnTo>
                  <a:lnTo>
                    <a:pt x="17" y="170"/>
                  </a:lnTo>
                  <a:lnTo>
                    <a:pt x="17" y="167"/>
                  </a:lnTo>
                  <a:lnTo>
                    <a:pt x="20" y="167"/>
                  </a:lnTo>
                  <a:lnTo>
                    <a:pt x="17" y="167"/>
                  </a:lnTo>
                  <a:lnTo>
                    <a:pt x="17" y="164"/>
                  </a:lnTo>
                  <a:lnTo>
                    <a:pt x="17" y="161"/>
                  </a:lnTo>
                  <a:lnTo>
                    <a:pt x="17" y="158"/>
                  </a:lnTo>
                  <a:lnTo>
                    <a:pt x="17" y="155"/>
                  </a:lnTo>
                  <a:lnTo>
                    <a:pt x="17" y="152"/>
                  </a:lnTo>
                  <a:lnTo>
                    <a:pt x="17" y="149"/>
                  </a:lnTo>
                  <a:lnTo>
                    <a:pt x="14" y="149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20" y="146"/>
                  </a:lnTo>
                  <a:lnTo>
                    <a:pt x="23" y="144"/>
                  </a:lnTo>
                  <a:lnTo>
                    <a:pt x="26" y="144"/>
                  </a:lnTo>
                  <a:lnTo>
                    <a:pt x="26" y="141"/>
                  </a:lnTo>
                  <a:lnTo>
                    <a:pt x="29" y="141"/>
                  </a:lnTo>
                  <a:lnTo>
                    <a:pt x="32" y="138"/>
                  </a:lnTo>
                  <a:lnTo>
                    <a:pt x="32" y="141"/>
                  </a:lnTo>
                  <a:lnTo>
                    <a:pt x="35" y="141"/>
                  </a:lnTo>
                  <a:lnTo>
                    <a:pt x="35" y="138"/>
                  </a:lnTo>
                  <a:lnTo>
                    <a:pt x="38" y="138"/>
                  </a:lnTo>
                  <a:lnTo>
                    <a:pt x="38" y="135"/>
                  </a:lnTo>
                  <a:lnTo>
                    <a:pt x="38" y="132"/>
                  </a:lnTo>
                  <a:lnTo>
                    <a:pt x="38" y="129"/>
                  </a:lnTo>
                  <a:lnTo>
                    <a:pt x="41" y="129"/>
                  </a:lnTo>
                  <a:lnTo>
                    <a:pt x="38" y="129"/>
                  </a:lnTo>
                  <a:lnTo>
                    <a:pt x="38" y="126"/>
                  </a:lnTo>
                  <a:lnTo>
                    <a:pt x="35" y="126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32" y="120"/>
                  </a:lnTo>
                  <a:lnTo>
                    <a:pt x="32" y="117"/>
                  </a:lnTo>
                  <a:lnTo>
                    <a:pt x="32" y="114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32" y="111"/>
                  </a:lnTo>
                  <a:lnTo>
                    <a:pt x="32" y="108"/>
                  </a:lnTo>
                  <a:lnTo>
                    <a:pt x="29" y="108"/>
                  </a:lnTo>
                  <a:lnTo>
                    <a:pt x="29" y="105"/>
                  </a:lnTo>
                  <a:lnTo>
                    <a:pt x="32" y="105"/>
                  </a:lnTo>
                  <a:lnTo>
                    <a:pt x="29" y="105"/>
                  </a:lnTo>
                  <a:lnTo>
                    <a:pt x="29" y="103"/>
                  </a:lnTo>
                  <a:lnTo>
                    <a:pt x="29" y="100"/>
                  </a:lnTo>
                  <a:lnTo>
                    <a:pt x="26" y="100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3" y="94"/>
                  </a:lnTo>
                  <a:lnTo>
                    <a:pt x="23" y="91"/>
                  </a:lnTo>
                  <a:lnTo>
                    <a:pt x="26" y="91"/>
                  </a:lnTo>
                  <a:lnTo>
                    <a:pt x="23" y="91"/>
                  </a:lnTo>
                  <a:lnTo>
                    <a:pt x="23" y="88"/>
                  </a:lnTo>
                  <a:lnTo>
                    <a:pt x="20" y="88"/>
                  </a:lnTo>
                  <a:lnTo>
                    <a:pt x="20" y="85"/>
                  </a:lnTo>
                  <a:lnTo>
                    <a:pt x="20" y="82"/>
                  </a:lnTo>
                  <a:lnTo>
                    <a:pt x="20" y="79"/>
                  </a:lnTo>
                  <a:lnTo>
                    <a:pt x="23" y="79"/>
                  </a:lnTo>
                  <a:lnTo>
                    <a:pt x="23" y="76"/>
                  </a:lnTo>
                  <a:lnTo>
                    <a:pt x="23" y="73"/>
                  </a:lnTo>
                  <a:lnTo>
                    <a:pt x="23" y="70"/>
                  </a:lnTo>
                  <a:lnTo>
                    <a:pt x="20" y="70"/>
                  </a:lnTo>
                  <a:lnTo>
                    <a:pt x="20" y="67"/>
                  </a:lnTo>
                  <a:lnTo>
                    <a:pt x="20" y="64"/>
                  </a:lnTo>
                  <a:lnTo>
                    <a:pt x="20" y="61"/>
                  </a:lnTo>
                  <a:lnTo>
                    <a:pt x="23" y="61"/>
                  </a:lnTo>
                  <a:lnTo>
                    <a:pt x="23" y="59"/>
                  </a:lnTo>
                  <a:lnTo>
                    <a:pt x="23" y="56"/>
                  </a:lnTo>
                  <a:lnTo>
                    <a:pt x="23" y="53"/>
                  </a:lnTo>
                  <a:lnTo>
                    <a:pt x="23" y="50"/>
                  </a:lnTo>
                  <a:lnTo>
                    <a:pt x="20" y="50"/>
                  </a:lnTo>
                  <a:lnTo>
                    <a:pt x="20" y="47"/>
                  </a:lnTo>
                  <a:lnTo>
                    <a:pt x="23" y="47"/>
                  </a:lnTo>
                  <a:lnTo>
                    <a:pt x="23" y="44"/>
                  </a:lnTo>
                  <a:lnTo>
                    <a:pt x="20" y="44"/>
                  </a:lnTo>
                  <a:lnTo>
                    <a:pt x="20" y="41"/>
                  </a:lnTo>
                  <a:lnTo>
                    <a:pt x="20" y="38"/>
                  </a:lnTo>
                  <a:lnTo>
                    <a:pt x="23" y="38"/>
                  </a:lnTo>
                  <a:lnTo>
                    <a:pt x="23" y="35"/>
                  </a:lnTo>
                  <a:lnTo>
                    <a:pt x="23" y="32"/>
                  </a:lnTo>
                  <a:lnTo>
                    <a:pt x="26" y="32"/>
                  </a:lnTo>
                  <a:lnTo>
                    <a:pt x="26" y="29"/>
                  </a:lnTo>
                  <a:lnTo>
                    <a:pt x="26" y="26"/>
                  </a:lnTo>
                  <a:lnTo>
                    <a:pt x="23" y="26"/>
                  </a:lnTo>
                  <a:lnTo>
                    <a:pt x="23" y="23"/>
                  </a:lnTo>
                  <a:lnTo>
                    <a:pt x="26" y="23"/>
                  </a:lnTo>
                  <a:lnTo>
                    <a:pt x="26" y="20"/>
                  </a:lnTo>
                  <a:lnTo>
                    <a:pt x="29" y="20"/>
                  </a:lnTo>
                  <a:lnTo>
                    <a:pt x="29" y="23"/>
                  </a:lnTo>
                  <a:lnTo>
                    <a:pt x="29" y="20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29" y="17"/>
                  </a:lnTo>
                  <a:lnTo>
                    <a:pt x="32" y="17"/>
                  </a:lnTo>
                  <a:lnTo>
                    <a:pt x="35" y="17"/>
                  </a:lnTo>
                  <a:lnTo>
                    <a:pt x="35" y="15"/>
                  </a:lnTo>
                  <a:lnTo>
                    <a:pt x="35" y="17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8" y="12"/>
                  </a:lnTo>
                  <a:lnTo>
                    <a:pt x="41" y="12"/>
                  </a:lnTo>
                  <a:lnTo>
                    <a:pt x="41" y="9"/>
                  </a:lnTo>
                  <a:lnTo>
                    <a:pt x="38" y="9"/>
                  </a:lnTo>
                  <a:lnTo>
                    <a:pt x="41" y="9"/>
                  </a:lnTo>
                  <a:lnTo>
                    <a:pt x="41" y="6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-226714" y="3327842"/>
              <a:ext cx="775373" cy="420305"/>
            </a:xfrm>
            <a:custGeom>
              <a:avLst/>
              <a:gdLst>
                <a:gd name="T0" fmla="*/ 2147483647 w 357"/>
                <a:gd name="T1" fmla="*/ 2147483647 h 238"/>
                <a:gd name="T2" fmla="*/ 2147483647 w 357"/>
                <a:gd name="T3" fmla="*/ 2147483647 h 238"/>
                <a:gd name="T4" fmla="*/ 2147483647 w 357"/>
                <a:gd name="T5" fmla="*/ 2147483647 h 238"/>
                <a:gd name="T6" fmla="*/ 2147483647 w 357"/>
                <a:gd name="T7" fmla="*/ 2147483647 h 238"/>
                <a:gd name="T8" fmla="*/ 2147483647 w 357"/>
                <a:gd name="T9" fmla="*/ 2147483647 h 238"/>
                <a:gd name="T10" fmla="*/ 2147483647 w 357"/>
                <a:gd name="T11" fmla="*/ 2147483647 h 238"/>
                <a:gd name="T12" fmla="*/ 2147483647 w 357"/>
                <a:gd name="T13" fmla="*/ 2147483647 h 238"/>
                <a:gd name="T14" fmla="*/ 2147483647 w 357"/>
                <a:gd name="T15" fmla="*/ 2147483647 h 238"/>
                <a:gd name="T16" fmla="*/ 2147483647 w 357"/>
                <a:gd name="T17" fmla="*/ 2147483647 h 238"/>
                <a:gd name="T18" fmla="*/ 2147483647 w 357"/>
                <a:gd name="T19" fmla="*/ 2147483647 h 238"/>
                <a:gd name="T20" fmla="*/ 2147483647 w 357"/>
                <a:gd name="T21" fmla="*/ 2147483647 h 238"/>
                <a:gd name="T22" fmla="*/ 2147483647 w 357"/>
                <a:gd name="T23" fmla="*/ 2147483647 h 238"/>
                <a:gd name="T24" fmla="*/ 2147483647 w 357"/>
                <a:gd name="T25" fmla="*/ 2147483647 h 238"/>
                <a:gd name="T26" fmla="*/ 2147483647 w 357"/>
                <a:gd name="T27" fmla="*/ 2147483647 h 238"/>
                <a:gd name="T28" fmla="*/ 2147483647 w 357"/>
                <a:gd name="T29" fmla="*/ 2147483647 h 238"/>
                <a:gd name="T30" fmla="*/ 2147483647 w 357"/>
                <a:gd name="T31" fmla="*/ 2147483647 h 238"/>
                <a:gd name="T32" fmla="*/ 2147483647 w 357"/>
                <a:gd name="T33" fmla="*/ 2147483647 h 238"/>
                <a:gd name="T34" fmla="*/ 2147483647 w 357"/>
                <a:gd name="T35" fmla="*/ 2147483647 h 238"/>
                <a:gd name="T36" fmla="*/ 2147483647 w 357"/>
                <a:gd name="T37" fmla="*/ 2147483647 h 238"/>
                <a:gd name="T38" fmla="*/ 2147483647 w 357"/>
                <a:gd name="T39" fmla="*/ 2147483647 h 238"/>
                <a:gd name="T40" fmla="*/ 2147483647 w 357"/>
                <a:gd name="T41" fmla="*/ 2147483647 h 238"/>
                <a:gd name="T42" fmla="*/ 2147483647 w 357"/>
                <a:gd name="T43" fmla="*/ 2147483647 h 238"/>
                <a:gd name="T44" fmla="*/ 2147483647 w 357"/>
                <a:gd name="T45" fmla="*/ 2147483647 h 238"/>
                <a:gd name="T46" fmla="*/ 2147483647 w 357"/>
                <a:gd name="T47" fmla="*/ 2147483647 h 238"/>
                <a:gd name="T48" fmla="*/ 2147483647 w 357"/>
                <a:gd name="T49" fmla="*/ 2147483647 h 238"/>
                <a:gd name="T50" fmla="*/ 2147483647 w 357"/>
                <a:gd name="T51" fmla="*/ 2147483647 h 238"/>
                <a:gd name="T52" fmla="*/ 2147483647 w 357"/>
                <a:gd name="T53" fmla="*/ 2147483647 h 238"/>
                <a:gd name="T54" fmla="*/ 2147483647 w 357"/>
                <a:gd name="T55" fmla="*/ 2147483647 h 238"/>
                <a:gd name="T56" fmla="*/ 2147483647 w 357"/>
                <a:gd name="T57" fmla="*/ 2147483647 h 238"/>
                <a:gd name="T58" fmla="*/ 2147483647 w 357"/>
                <a:gd name="T59" fmla="*/ 2147483647 h 238"/>
                <a:gd name="T60" fmla="*/ 2147483647 w 357"/>
                <a:gd name="T61" fmla="*/ 2147483647 h 238"/>
                <a:gd name="T62" fmla="*/ 2147483647 w 357"/>
                <a:gd name="T63" fmla="*/ 2147483647 h 238"/>
                <a:gd name="T64" fmla="*/ 2147483647 w 357"/>
                <a:gd name="T65" fmla="*/ 2147483647 h 238"/>
                <a:gd name="T66" fmla="*/ 2147483647 w 357"/>
                <a:gd name="T67" fmla="*/ 2147483647 h 238"/>
                <a:gd name="T68" fmla="*/ 2147483647 w 357"/>
                <a:gd name="T69" fmla="*/ 2147483647 h 238"/>
                <a:gd name="T70" fmla="*/ 2147483647 w 357"/>
                <a:gd name="T71" fmla="*/ 2147483647 h 238"/>
                <a:gd name="T72" fmla="*/ 2147483647 w 357"/>
                <a:gd name="T73" fmla="*/ 2147483647 h 238"/>
                <a:gd name="T74" fmla="*/ 2147483647 w 357"/>
                <a:gd name="T75" fmla="*/ 2147483647 h 238"/>
                <a:gd name="T76" fmla="*/ 2147483647 w 357"/>
                <a:gd name="T77" fmla="*/ 2147483647 h 238"/>
                <a:gd name="T78" fmla="*/ 2147483647 w 357"/>
                <a:gd name="T79" fmla="*/ 2147483647 h 238"/>
                <a:gd name="T80" fmla="*/ 2147483647 w 357"/>
                <a:gd name="T81" fmla="*/ 2147483647 h 238"/>
                <a:gd name="T82" fmla="*/ 0 w 357"/>
                <a:gd name="T83" fmla="*/ 2147483647 h 238"/>
                <a:gd name="T84" fmla="*/ 0 w 357"/>
                <a:gd name="T85" fmla="*/ 2147483647 h 238"/>
                <a:gd name="T86" fmla="*/ 2147483647 w 357"/>
                <a:gd name="T87" fmla="*/ 2147483647 h 238"/>
                <a:gd name="T88" fmla="*/ 2147483647 w 357"/>
                <a:gd name="T89" fmla="*/ 2147483647 h 238"/>
                <a:gd name="T90" fmla="*/ 2147483647 w 357"/>
                <a:gd name="T91" fmla="*/ 2147483647 h 238"/>
                <a:gd name="T92" fmla="*/ 2147483647 w 357"/>
                <a:gd name="T93" fmla="*/ 2147483647 h 238"/>
                <a:gd name="T94" fmla="*/ 2147483647 w 357"/>
                <a:gd name="T95" fmla="*/ 2147483647 h 238"/>
                <a:gd name="T96" fmla="*/ 2147483647 w 357"/>
                <a:gd name="T97" fmla="*/ 2147483647 h 238"/>
                <a:gd name="T98" fmla="*/ 2147483647 w 357"/>
                <a:gd name="T99" fmla="*/ 2147483647 h 238"/>
                <a:gd name="T100" fmla="*/ 2147483647 w 357"/>
                <a:gd name="T101" fmla="*/ 2147483647 h 238"/>
                <a:gd name="T102" fmla="*/ 2147483647 w 357"/>
                <a:gd name="T103" fmla="*/ 2147483647 h 238"/>
                <a:gd name="T104" fmla="*/ 2147483647 w 357"/>
                <a:gd name="T105" fmla="*/ 2147483647 h 238"/>
                <a:gd name="T106" fmla="*/ 2147483647 w 357"/>
                <a:gd name="T107" fmla="*/ 2147483647 h 238"/>
                <a:gd name="T108" fmla="*/ 2147483647 w 357"/>
                <a:gd name="T109" fmla="*/ 2147483647 h 238"/>
                <a:gd name="T110" fmla="*/ 2147483647 w 357"/>
                <a:gd name="T111" fmla="*/ 2147483647 h 238"/>
                <a:gd name="T112" fmla="*/ 2147483647 w 357"/>
                <a:gd name="T113" fmla="*/ 2147483647 h 238"/>
                <a:gd name="T114" fmla="*/ 2147483647 w 357"/>
                <a:gd name="T115" fmla="*/ 2147483647 h 23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57"/>
                <a:gd name="T175" fmla="*/ 0 h 238"/>
                <a:gd name="T176" fmla="*/ 357 w 357"/>
                <a:gd name="T177" fmla="*/ 238 h 23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57" h="238">
                  <a:moveTo>
                    <a:pt x="137" y="0"/>
                  </a:moveTo>
                  <a:lnTo>
                    <a:pt x="140" y="0"/>
                  </a:lnTo>
                  <a:lnTo>
                    <a:pt x="143" y="0"/>
                  </a:lnTo>
                  <a:lnTo>
                    <a:pt x="143" y="3"/>
                  </a:lnTo>
                  <a:lnTo>
                    <a:pt x="146" y="3"/>
                  </a:lnTo>
                  <a:lnTo>
                    <a:pt x="149" y="3"/>
                  </a:lnTo>
                  <a:lnTo>
                    <a:pt x="152" y="3"/>
                  </a:lnTo>
                  <a:lnTo>
                    <a:pt x="155" y="3"/>
                  </a:lnTo>
                  <a:lnTo>
                    <a:pt x="158" y="6"/>
                  </a:lnTo>
                  <a:lnTo>
                    <a:pt x="158" y="9"/>
                  </a:lnTo>
                  <a:lnTo>
                    <a:pt x="158" y="12"/>
                  </a:lnTo>
                  <a:lnTo>
                    <a:pt x="161" y="12"/>
                  </a:lnTo>
                  <a:lnTo>
                    <a:pt x="158" y="12"/>
                  </a:lnTo>
                  <a:lnTo>
                    <a:pt x="158" y="15"/>
                  </a:lnTo>
                  <a:lnTo>
                    <a:pt x="158" y="18"/>
                  </a:lnTo>
                  <a:lnTo>
                    <a:pt x="155" y="18"/>
                  </a:lnTo>
                  <a:lnTo>
                    <a:pt x="152" y="18"/>
                  </a:lnTo>
                  <a:lnTo>
                    <a:pt x="152" y="21"/>
                  </a:lnTo>
                  <a:lnTo>
                    <a:pt x="152" y="24"/>
                  </a:lnTo>
                  <a:lnTo>
                    <a:pt x="155" y="24"/>
                  </a:lnTo>
                  <a:lnTo>
                    <a:pt x="155" y="27"/>
                  </a:lnTo>
                  <a:lnTo>
                    <a:pt x="158" y="27"/>
                  </a:lnTo>
                  <a:lnTo>
                    <a:pt x="158" y="30"/>
                  </a:lnTo>
                  <a:lnTo>
                    <a:pt x="161" y="30"/>
                  </a:lnTo>
                  <a:lnTo>
                    <a:pt x="161" y="32"/>
                  </a:lnTo>
                  <a:lnTo>
                    <a:pt x="164" y="32"/>
                  </a:lnTo>
                  <a:lnTo>
                    <a:pt x="164" y="35"/>
                  </a:lnTo>
                  <a:lnTo>
                    <a:pt x="167" y="35"/>
                  </a:lnTo>
                  <a:lnTo>
                    <a:pt x="170" y="35"/>
                  </a:lnTo>
                  <a:lnTo>
                    <a:pt x="173" y="35"/>
                  </a:lnTo>
                  <a:lnTo>
                    <a:pt x="176" y="35"/>
                  </a:lnTo>
                  <a:lnTo>
                    <a:pt x="178" y="35"/>
                  </a:lnTo>
                  <a:lnTo>
                    <a:pt x="178" y="32"/>
                  </a:lnTo>
                  <a:lnTo>
                    <a:pt x="181" y="32"/>
                  </a:lnTo>
                  <a:lnTo>
                    <a:pt x="181" y="35"/>
                  </a:lnTo>
                  <a:lnTo>
                    <a:pt x="181" y="38"/>
                  </a:lnTo>
                  <a:lnTo>
                    <a:pt x="184" y="38"/>
                  </a:lnTo>
                  <a:lnTo>
                    <a:pt x="181" y="38"/>
                  </a:lnTo>
                  <a:lnTo>
                    <a:pt x="184" y="38"/>
                  </a:lnTo>
                  <a:lnTo>
                    <a:pt x="184" y="41"/>
                  </a:lnTo>
                  <a:lnTo>
                    <a:pt x="187" y="41"/>
                  </a:lnTo>
                  <a:lnTo>
                    <a:pt x="187" y="44"/>
                  </a:lnTo>
                  <a:lnTo>
                    <a:pt x="190" y="44"/>
                  </a:lnTo>
                  <a:lnTo>
                    <a:pt x="193" y="44"/>
                  </a:lnTo>
                  <a:lnTo>
                    <a:pt x="193" y="47"/>
                  </a:lnTo>
                  <a:lnTo>
                    <a:pt x="196" y="47"/>
                  </a:lnTo>
                  <a:lnTo>
                    <a:pt x="199" y="47"/>
                  </a:lnTo>
                  <a:lnTo>
                    <a:pt x="202" y="47"/>
                  </a:lnTo>
                  <a:lnTo>
                    <a:pt x="202" y="50"/>
                  </a:lnTo>
                  <a:lnTo>
                    <a:pt x="205" y="50"/>
                  </a:lnTo>
                  <a:lnTo>
                    <a:pt x="205" y="53"/>
                  </a:lnTo>
                  <a:lnTo>
                    <a:pt x="208" y="53"/>
                  </a:lnTo>
                  <a:lnTo>
                    <a:pt x="208" y="56"/>
                  </a:lnTo>
                  <a:lnTo>
                    <a:pt x="205" y="56"/>
                  </a:lnTo>
                  <a:lnTo>
                    <a:pt x="208" y="56"/>
                  </a:lnTo>
                  <a:lnTo>
                    <a:pt x="208" y="59"/>
                  </a:lnTo>
                  <a:lnTo>
                    <a:pt x="211" y="59"/>
                  </a:lnTo>
                  <a:lnTo>
                    <a:pt x="214" y="59"/>
                  </a:lnTo>
                  <a:lnTo>
                    <a:pt x="217" y="59"/>
                  </a:lnTo>
                  <a:lnTo>
                    <a:pt x="217" y="62"/>
                  </a:lnTo>
                  <a:lnTo>
                    <a:pt x="220" y="62"/>
                  </a:lnTo>
                  <a:lnTo>
                    <a:pt x="220" y="59"/>
                  </a:lnTo>
                  <a:lnTo>
                    <a:pt x="222" y="59"/>
                  </a:lnTo>
                  <a:lnTo>
                    <a:pt x="225" y="59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31" y="62"/>
                  </a:lnTo>
                  <a:lnTo>
                    <a:pt x="231" y="59"/>
                  </a:lnTo>
                  <a:lnTo>
                    <a:pt x="231" y="62"/>
                  </a:lnTo>
                  <a:lnTo>
                    <a:pt x="234" y="62"/>
                  </a:lnTo>
                  <a:lnTo>
                    <a:pt x="237" y="62"/>
                  </a:lnTo>
                  <a:lnTo>
                    <a:pt x="237" y="65"/>
                  </a:lnTo>
                  <a:lnTo>
                    <a:pt x="240" y="65"/>
                  </a:lnTo>
                  <a:lnTo>
                    <a:pt x="243" y="65"/>
                  </a:lnTo>
                  <a:lnTo>
                    <a:pt x="246" y="65"/>
                  </a:lnTo>
                  <a:lnTo>
                    <a:pt x="246" y="62"/>
                  </a:lnTo>
                  <a:lnTo>
                    <a:pt x="249" y="62"/>
                  </a:lnTo>
                  <a:lnTo>
                    <a:pt x="252" y="62"/>
                  </a:lnTo>
                  <a:lnTo>
                    <a:pt x="252" y="65"/>
                  </a:lnTo>
                  <a:lnTo>
                    <a:pt x="255" y="65"/>
                  </a:lnTo>
                  <a:lnTo>
                    <a:pt x="258" y="65"/>
                  </a:lnTo>
                  <a:lnTo>
                    <a:pt x="261" y="65"/>
                  </a:lnTo>
                  <a:lnTo>
                    <a:pt x="264" y="65"/>
                  </a:lnTo>
                  <a:lnTo>
                    <a:pt x="266" y="65"/>
                  </a:lnTo>
                  <a:lnTo>
                    <a:pt x="269" y="65"/>
                  </a:lnTo>
                  <a:lnTo>
                    <a:pt x="272" y="65"/>
                  </a:lnTo>
                  <a:lnTo>
                    <a:pt x="275" y="65"/>
                  </a:lnTo>
                  <a:lnTo>
                    <a:pt x="278" y="65"/>
                  </a:lnTo>
                  <a:lnTo>
                    <a:pt x="281" y="65"/>
                  </a:lnTo>
                  <a:lnTo>
                    <a:pt x="284" y="65"/>
                  </a:lnTo>
                  <a:lnTo>
                    <a:pt x="287" y="65"/>
                  </a:lnTo>
                  <a:lnTo>
                    <a:pt x="287" y="68"/>
                  </a:lnTo>
                  <a:lnTo>
                    <a:pt x="290" y="68"/>
                  </a:lnTo>
                  <a:lnTo>
                    <a:pt x="293" y="68"/>
                  </a:lnTo>
                  <a:lnTo>
                    <a:pt x="296" y="68"/>
                  </a:lnTo>
                  <a:lnTo>
                    <a:pt x="299" y="68"/>
                  </a:lnTo>
                  <a:lnTo>
                    <a:pt x="299" y="71"/>
                  </a:lnTo>
                  <a:lnTo>
                    <a:pt x="302" y="71"/>
                  </a:lnTo>
                  <a:lnTo>
                    <a:pt x="305" y="71"/>
                  </a:lnTo>
                  <a:lnTo>
                    <a:pt x="305" y="73"/>
                  </a:lnTo>
                  <a:lnTo>
                    <a:pt x="308" y="73"/>
                  </a:lnTo>
                  <a:lnTo>
                    <a:pt x="310" y="73"/>
                  </a:lnTo>
                  <a:lnTo>
                    <a:pt x="310" y="76"/>
                  </a:lnTo>
                  <a:lnTo>
                    <a:pt x="313" y="76"/>
                  </a:lnTo>
                  <a:lnTo>
                    <a:pt x="313" y="79"/>
                  </a:lnTo>
                  <a:lnTo>
                    <a:pt x="316" y="79"/>
                  </a:lnTo>
                  <a:lnTo>
                    <a:pt x="319" y="79"/>
                  </a:lnTo>
                  <a:lnTo>
                    <a:pt x="319" y="82"/>
                  </a:lnTo>
                  <a:lnTo>
                    <a:pt x="322" y="82"/>
                  </a:lnTo>
                  <a:lnTo>
                    <a:pt x="322" y="85"/>
                  </a:lnTo>
                  <a:lnTo>
                    <a:pt x="325" y="85"/>
                  </a:lnTo>
                  <a:lnTo>
                    <a:pt x="325" y="88"/>
                  </a:lnTo>
                  <a:lnTo>
                    <a:pt x="328" y="88"/>
                  </a:lnTo>
                  <a:lnTo>
                    <a:pt x="331" y="88"/>
                  </a:lnTo>
                  <a:lnTo>
                    <a:pt x="331" y="91"/>
                  </a:lnTo>
                  <a:lnTo>
                    <a:pt x="334" y="91"/>
                  </a:lnTo>
                  <a:lnTo>
                    <a:pt x="337" y="91"/>
                  </a:lnTo>
                  <a:lnTo>
                    <a:pt x="334" y="94"/>
                  </a:lnTo>
                  <a:lnTo>
                    <a:pt x="334" y="97"/>
                  </a:lnTo>
                  <a:lnTo>
                    <a:pt x="334" y="103"/>
                  </a:lnTo>
                  <a:lnTo>
                    <a:pt x="334" y="106"/>
                  </a:lnTo>
                  <a:lnTo>
                    <a:pt x="334" y="109"/>
                  </a:lnTo>
                  <a:lnTo>
                    <a:pt x="334" y="112"/>
                  </a:lnTo>
                  <a:lnTo>
                    <a:pt x="334" y="117"/>
                  </a:lnTo>
                  <a:lnTo>
                    <a:pt x="334" y="120"/>
                  </a:lnTo>
                  <a:lnTo>
                    <a:pt x="334" y="123"/>
                  </a:lnTo>
                  <a:lnTo>
                    <a:pt x="334" y="126"/>
                  </a:lnTo>
                  <a:lnTo>
                    <a:pt x="334" y="138"/>
                  </a:lnTo>
                  <a:lnTo>
                    <a:pt x="334" y="141"/>
                  </a:lnTo>
                  <a:lnTo>
                    <a:pt x="334" y="144"/>
                  </a:lnTo>
                  <a:lnTo>
                    <a:pt x="334" y="147"/>
                  </a:lnTo>
                  <a:lnTo>
                    <a:pt x="334" y="150"/>
                  </a:lnTo>
                  <a:lnTo>
                    <a:pt x="334" y="153"/>
                  </a:lnTo>
                  <a:lnTo>
                    <a:pt x="334" y="156"/>
                  </a:lnTo>
                  <a:lnTo>
                    <a:pt x="334" y="161"/>
                  </a:lnTo>
                  <a:lnTo>
                    <a:pt x="334" y="164"/>
                  </a:lnTo>
                  <a:lnTo>
                    <a:pt x="337" y="164"/>
                  </a:lnTo>
                  <a:lnTo>
                    <a:pt x="340" y="164"/>
                  </a:lnTo>
                  <a:lnTo>
                    <a:pt x="343" y="164"/>
                  </a:lnTo>
                  <a:lnTo>
                    <a:pt x="343" y="167"/>
                  </a:lnTo>
                  <a:lnTo>
                    <a:pt x="346" y="167"/>
                  </a:lnTo>
                  <a:lnTo>
                    <a:pt x="349" y="167"/>
                  </a:lnTo>
                  <a:lnTo>
                    <a:pt x="349" y="170"/>
                  </a:lnTo>
                  <a:lnTo>
                    <a:pt x="352" y="170"/>
                  </a:lnTo>
                  <a:lnTo>
                    <a:pt x="352" y="173"/>
                  </a:lnTo>
                  <a:lnTo>
                    <a:pt x="354" y="173"/>
                  </a:lnTo>
                  <a:lnTo>
                    <a:pt x="354" y="176"/>
                  </a:lnTo>
                  <a:lnTo>
                    <a:pt x="354" y="179"/>
                  </a:lnTo>
                  <a:lnTo>
                    <a:pt x="357" y="179"/>
                  </a:lnTo>
                  <a:lnTo>
                    <a:pt x="357" y="182"/>
                  </a:lnTo>
                  <a:lnTo>
                    <a:pt x="354" y="182"/>
                  </a:lnTo>
                  <a:lnTo>
                    <a:pt x="352" y="182"/>
                  </a:lnTo>
                  <a:lnTo>
                    <a:pt x="352" y="185"/>
                  </a:lnTo>
                  <a:lnTo>
                    <a:pt x="349" y="185"/>
                  </a:lnTo>
                  <a:lnTo>
                    <a:pt x="346" y="185"/>
                  </a:lnTo>
                  <a:lnTo>
                    <a:pt x="346" y="188"/>
                  </a:lnTo>
                  <a:lnTo>
                    <a:pt x="343" y="188"/>
                  </a:lnTo>
                  <a:lnTo>
                    <a:pt x="340" y="188"/>
                  </a:lnTo>
                  <a:lnTo>
                    <a:pt x="337" y="188"/>
                  </a:lnTo>
                  <a:lnTo>
                    <a:pt x="334" y="188"/>
                  </a:lnTo>
                  <a:lnTo>
                    <a:pt x="331" y="188"/>
                  </a:lnTo>
                  <a:lnTo>
                    <a:pt x="328" y="188"/>
                  </a:lnTo>
                  <a:lnTo>
                    <a:pt x="325" y="188"/>
                  </a:lnTo>
                  <a:lnTo>
                    <a:pt x="322" y="188"/>
                  </a:lnTo>
                  <a:lnTo>
                    <a:pt x="319" y="188"/>
                  </a:lnTo>
                  <a:lnTo>
                    <a:pt x="316" y="188"/>
                  </a:lnTo>
                  <a:lnTo>
                    <a:pt x="316" y="185"/>
                  </a:lnTo>
                  <a:lnTo>
                    <a:pt x="313" y="185"/>
                  </a:lnTo>
                  <a:lnTo>
                    <a:pt x="310" y="182"/>
                  </a:lnTo>
                  <a:lnTo>
                    <a:pt x="308" y="182"/>
                  </a:lnTo>
                  <a:lnTo>
                    <a:pt x="308" y="179"/>
                  </a:lnTo>
                  <a:lnTo>
                    <a:pt x="305" y="179"/>
                  </a:lnTo>
                  <a:lnTo>
                    <a:pt x="308" y="179"/>
                  </a:lnTo>
                  <a:lnTo>
                    <a:pt x="305" y="179"/>
                  </a:lnTo>
                  <a:lnTo>
                    <a:pt x="302" y="179"/>
                  </a:lnTo>
                  <a:lnTo>
                    <a:pt x="299" y="179"/>
                  </a:lnTo>
                  <a:lnTo>
                    <a:pt x="299" y="176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3" y="173"/>
                  </a:lnTo>
                  <a:lnTo>
                    <a:pt x="290" y="173"/>
                  </a:lnTo>
                  <a:lnTo>
                    <a:pt x="287" y="173"/>
                  </a:lnTo>
                  <a:lnTo>
                    <a:pt x="287" y="170"/>
                  </a:lnTo>
                  <a:lnTo>
                    <a:pt x="284" y="170"/>
                  </a:lnTo>
                  <a:lnTo>
                    <a:pt x="281" y="170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75" y="167"/>
                  </a:lnTo>
                  <a:lnTo>
                    <a:pt x="275" y="170"/>
                  </a:lnTo>
                  <a:lnTo>
                    <a:pt x="275" y="167"/>
                  </a:lnTo>
                  <a:lnTo>
                    <a:pt x="272" y="167"/>
                  </a:lnTo>
                  <a:lnTo>
                    <a:pt x="275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78" y="164"/>
                  </a:lnTo>
                  <a:lnTo>
                    <a:pt x="278" y="167"/>
                  </a:lnTo>
                  <a:lnTo>
                    <a:pt x="278" y="164"/>
                  </a:lnTo>
                  <a:lnTo>
                    <a:pt x="275" y="164"/>
                  </a:lnTo>
                  <a:lnTo>
                    <a:pt x="275" y="161"/>
                  </a:lnTo>
                  <a:lnTo>
                    <a:pt x="272" y="161"/>
                  </a:lnTo>
                  <a:lnTo>
                    <a:pt x="269" y="161"/>
                  </a:lnTo>
                  <a:lnTo>
                    <a:pt x="272" y="161"/>
                  </a:lnTo>
                  <a:lnTo>
                    <a:pt x="272" y="164"/>
                  </a:lnTo>
                  <a:lnTo>
                    <a:pt x="269" y="164"/>
                  </a:lnTo>
                  <a:lnTo>
                    <a:pt x="269" y="161"/>
                  </a:lnTo>
                  <a:lnTo>
                    <a:pt x="269" y="164"/>
                  </a:lnTo>
                  <a:lnTo>
                    <a:pt x="269" y="161"/>
                  </a:lnTo>
                  <a:lnTo>
                    <a:pt x="269" y="164"/>
                  </a:lnTo>
                  <a:lnTo>
                    <a:pt x="272" y="164"/>
                  </a:lnTo>
                  <a:lnTo>
                    <a:pt x="269" y="164"/>
                  </a:lnTo>
                  <a:lnTo>
                    <a:pt x="266" y="164"/>
                  </a:lnTo>
                  <a:lnTo>
                    <a:pt x="266" y="167"/>
                  </a:lnTo>
                  <a:lnTo>
                    <a:pt x="264" y="167"/>
                  </a:lnTo>
                  <a:lnTo>
                    <a:pt x="264" y="170"/>
                  </a:lnTo>
                  <a:lnTo>
                    <a:pt x="264" y="173"/>
                  </a:lnTo>
                  <a:lnTo>
                    <a:pt x="264" y="176"/>
                  </a:lnTo>
                  <a:lnTo>
                    <a:pt x="264" y="179"/>
                  </a:lnTo>
                  <a:lnTo>
                    <a:pt x="264" y="182"/>
                  </a:lnTo>
                  <a:lnTo>
                    <a:pt x="264" y="185"/>
                  </a:lnTo>
                  <a:lnTo>
                    <a:pt x="264" y="188"/>
                  </a:lnTo>
                  <a:lnTo>
                    <a:pt x="264" y="191"/>
                  </a:lnTo>
                  <a:lnTo>
                    <a:pt x="264" y="194"/>
                  </a:lnTo>
                  <a:lnTo>
                    <a:pt x="266" y="194"/>
                  </a:lnTo>
                  <a:lnTo>
                    <a:pt x="266" y="197"/>
                  </a:lnTo>
                  <a:lnTo>
                    <a:pt x="266" y="200"/>
                  </a:lnTo>
                  <a:lnTo>
                    <a:pt x="266" y="203"/>
                  </a:lnTo>
                  <a:lnTo>
                    <a:pt x="269" y="203"/>
                  </a:lnTo>
                  <a:lnTo>
                    <a:pt x="269" y="205"/>
                  </a:lnTo>
                  <a:lnTo>
                    <a:pt x="269" y="208"/>
                  </a:lnTo>
                  <a:lnTo>
                    <a:pt x="266" y="208"/>
                  </a:lnTo>
                  <a:lnTo>
                    <a:pt x="266" y="211"/>
                  </a:lnTo>
                  <a:lnTo>
                    <a:pt x="266" y="214"/>
                  </a:lnTo>
                  <a:lnTo>
                    <a:pt x="269" y="214"/>
                  </a:lnTo>
                  <a:lnTo>
                    <a:pt x="266" y="214"/>
                  </a:lnTo>
                  <a:lnTo>
                    <a:pt x="269" y="214"/>
                  </a:lnTo>
                  <a:lnTo>
                    <a:pt x="269" y="217"/>
                  </a:lnTo>
                  <a:lnTo>
                    <a:pt x="269" y="220"/>
                  </a:lnTo>
                  <a:lnTo>
                    <a:pt x="266" y="220"/>
                  </a:lnTo>
                  <a:lnTo>
                    <a:pt x="266" y="223"/>
                  </a:lnTo>
                  <a:lnTo>
                    <a:pt x="266" y="226"/>
                  </a:lnTo>
                  <a:lnTo>
                    <a:pt x="266" y="229"/>
                  </a:lnTo>
                  <a:lnTo>
                    <a:pt x="261" y="229"/>
                  </a:lnTo>
                  <a:lnTo>
                    <a:pt x="258" y="229"/>
                  </a:lnTo>
                  <a:lnTo>
                    <a:pt x="255" y="229"/>
                  </a:lnTo>
                  <a:lnTo>
                    <a:pt x="252" y="229"/>
                  </a:lnTo>
                  <a:lnTo>
                    <a:pt x="246" y="229"/>
                  </a:lnTo>
                  <a:lnTo>
                    <a:pt x="243" y="229"/>
                  </a:lnTo>
                  <a:lnTo>
                    <a:pt x="240" y="229"/>
                  </a:lnTo>
                  <a:lnTo>
                    <a:pt x="234" y="229"/>
                  </a:lnTo>
                  <a:lnTo>
                    <a:pt x="231" y="229"/>
                  </a:lnTo>
                  <a:lnTo>
                    <a:pt x="228" y="229"/>
                  </a:lnTo>
                  <a:lnTo>
                    <a:pt x="225" y="229"/>
                  </a:lnTo>
                  <a:lnTo>
                    <a:pt x="220" y="229"/>
                  </a:lnTo>
                  <a:lnTo>
                    <a:pt x="217" y="229"/>
                  </a:lnTo>
                  <a:lnTo>
                    <a:pt x="214" y="229"/>
                  </a:lnTo>
                  <a:lnTo>
                    <a:pt x="211" y="229"/>
                  </a:lnTo>
                  <a:lnTo>
                    <a:pt x="205" y="229"/>
                  </a:lnTo>
                  <a:lnTo>
                    <a:pt x="202" y="229"/>
                  </a:lnTo>
                  <a:lnTo>
                    <a:pt x="199" y="229"/>
                  </a:lnTo>
                  <a:lnTo>
                    <a:pt x="196" y="229"/>
                  </a:lnTo>
                  <a:lnTo>
                    <a:pt x="193" y="229"/>
                  </a:lnTo>
                  <a:lnTo>
                    <a:pt x="190" y="229"/>
                  </a:lnTo>
                  <a:lnTo>
                    <a:pt x="187" y="229"/>
                  </a:lnTo>
                  <a:lnTo>
                    <a:pt x="184" y="229"/>
                  </a:lnTo>
                  <a:lnTo>
                    <a:pt x="178" y="229"/>
                  </a:lnTo>
                  <a:lnTo>
                    <a:pt x="176" y="229"/>
                  </a:lnTo>
                  <a:lnTo>
                    <a:pt x="173" y="229"/>
                  </a:lnTo>
                  <a:lnTo>
                    <a:pt x="167" y="229"/>
                  </a:lnTo>
                  <a:lnTo>
                    <a:pt x="164" y="229"/>
                  </a:lnTo>
                  <a:lnTo>
                    <a:pt x="161" y="229"/>
                  </a:lnTo>
                  <a:lnTo>
                    <a:pt x="158" y="229"/>
                  </a:lnTo>
                  <a:lnTo>
                    <a:pt x="152" y="229"/>
                  </a:lnTo>
                  <a:lnTo>
                    <a:pt x="149" y="229"/>
                  </a:lnTo>
                  <a:lnTo>
                    <a:pt x="146" y="232"/>
                  </a:lnTo>
                  <a:lnTo>
                    <a:pt x="140" y="232"/>
                  </a:lnTo>
                  <a:lnTo>
                    <a:pt x="137" y="232"/>
                  </a:lnTo>
                  <a:lnTo>
                    <a:pt x="134" y="232"/>
                  </a:lnTo>
                  <a:lnTo>
                    <a:pt x="132" y="232"/>
                  </a:lnTo>
                  <a:lnTo>
                    <a:pt x="126" y="232"/>
                  </a:lnTo>
                  <a:lnTo>
                    <a:pt x="123" y="232"/>
                  </a:lnTo>
                  <a:lnTo>
                    <a:pt x="120" y="232"/>
                  </a:lnTo>
                  <a:lnTo>
                    <a:pt x="117" y="232"/>
                  </a:lnTo>
                  <a:lnTo>
                    <a:pt x="111" y="232"/>
                  </a:lnTo>
                  <a:lnTo>
                    <a:pt x="108" y="232"/>
                  </a:lnTo>
                  <a:lnTo>
                    <a:pt x="105" y="232"/>
                  </a:lnTo>
                  <a:lnTo>
                    <a:pt x="99" y="232"/>
                  </a:lnTo>
                  <a:lnTo>
                    <a:pt x="96" y="232"/>
                  </a:lnTo>
                  <a:lnTo>
                    <a:pt x="93" y="232"/>
                  </a:lnTo>
                  <a:lnTo>
                    <a:pt x="90" y="232"/>
                  </a:lnTo>
                  <a:lnTo>
                    <a:pt x="85" y="232"/>
                  </a:lnTo>
                  <a:lnTo>
                    <a:pt x="82" y="232"/>
                  </a:lnTo>
                  <a:lnTo>
                    <a:pt x="79" y="232"/>
                  </a:lnTo>
                  <a:lnTo>
                    <a:pt x="76" y="232"/>
                  </a:lnTo>
                  <a:lnTo>
                    <a:pt x="70" y="232"/>
                  </a:lnTo>
                  <a:lnTo>
                    <a:pt x="67" y="232"/>
                  </a:lnTo>
                  <a:lnTo>
                    <a:pt x="64" y="235"/>
                  </a:lnTo>
                  <a:lnTo>
                    <a:pt x="58" y="235"/>
                  </a:lnTo>
                  <a:lnTo>
                    <a:pt x="55" y="235"/>
                  </a:lnTo>
                  <a:lnTo>
                    <a:pt x="52" y="235"/>
                  </a:lnTo>
                  <a:lnTo>
                    <a:pt x="46" y="235"/>
                  </a:lnTo>
                  <a:lnTo>
                    <a:pt x="44" y="235"/>
                  </a:lnTo>
                  <a:lnTo>
                    <a:pt x="41" y="235"/>
                  </a:lnTo>
                  <a:lnTo>
                    <a:pt x="38" y="235"/>
                  </a:lnTo>
                  <a:lnTo>
                    <a:pt x="32" y="235"/>
                  </a:lnTo>
                  <a:lnTo>
                    <a:pt x="29" y="235"/>
                  </a:lnTo>
                  <a:lnTo>
                    <a:pt x="26" y="235"/>
                  </a:lnTo>
                  <a:lnTo>
                    <a:pt x="23" y="235"/>
                  </a:lnTo>
                  <a:lnTo>
                    <a:pt x="20" y="235"/>
                  </a:lnTo>
                  <a:lnTo>
                    <a:pt x="17" y="235"/>
                  </a:lnTo>
                  <a:lnTo>
                    <a:pt x="14" y="235"/>
                  </a:lnTo>
                  <a:lnTo>
                    <a:pt x="11" y="238"/>
                  </a:lnTo>
                  <a:lnTo>
                    <a:pt x="5" y="238"/>
                  </a:lnTo>
                  <a:lnTo>
                    <a:pt x="5" y="235"/>
                  </a:lnTo>
                  <a:lnTo>
                    <a:pt x="5" y="232"/>
                  </a:lnTo>
                  <a:lnTo>
                    <a:pt x="5" y="229"/>
                  </a:lnTo>
                  <a:lnTo>
                    <a:pt x="5" y="226"/>
                  </a:lnTo>
                  <a:lnTo>
                    <a:pt x="5" y="223"/>
                  </a:lnTo>
                  <a:lnTo>
                    <a:pt x="2" y="223"/>
                  </a:lnTo>
                  <a:lnTo>
                    <a:pt x="2" y="220"/>
                  </a:lnTo>
                  <a:lnTo>
                    <a:pt x="2" y="217"/>
                  </a:lnTo>
                  <a:lnTo>
                    <a:pt x="2" y="214"/>
                  </a:lnTo>
                  <a:lnTo>
                    <a:pt x="2" y="211"/>
                  </a:lnTo>
                  <a:lnTo>
                    <a:pt x="2" y="208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0" y="203"/>
                  </a:lnTo>
                  <a:lnTo>
                    <a:pt x="0" y="200"/>
                  </a:lnTo>
                  <a:lnTo>
                    <a:pt x="0" y="197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0" y="188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5"/>
                  </a:lnTo>
                  <a:lnTo>
                    <a:pt x="2" y="185"/>
                  </a:lnTo>
                  <a:lnTo>
                    <a:pt x="5" y="185"/>
                  </a:lnTo>
                  <a:lnTo>
                    <a:pt x="8" y="185"/>
                  </a:lnTo>
                  <a:lnTo>
                    <a:pt x="11" y="185"/>
                  </a:lnTo>
                  <a:lnTo>
                    <a:pt x="14" y="185"/>
                  </a:lnTo>
                  <a:lnTo>
                    <a:pt x="17" y="185"/>
                  </a:lnTo>
                  <a:lnTo>
                    <a:pt x="17" y="188"/>
                  </a:lnTo>
                  <a:lnTo>
                    <a:pt x="20" y="188"/>
                  </a:lnTo>
                  <a:lnTo>
                    <a:pt x="23" y="188"/>
                  </a:lnTo>
                  <a:lnTo>
                    <a:pt x="26" y="188"/>
                  </a:lnTo>
                  <a:lnTo>
                    <a:pt x="26" y="185"/>
                  </a:lnTo>
                  <a:lnTo>
                    <a:pt x="29" y="185"/>
                  </a:lnTo>
                  <a:lnTo>
                    <a:pt x="29" y="182"/>
                  </a:lnTo>
                  <a:lnTo>
                    <a:pt x="32" y="182"/>
                  </a:lnTo>
                  <a:lnTo>
                    <a:pt x="32" y="179"/>
                  </a:lnTo>
                  <a:lnTo>
                    <a:pt x="32" y="176"/>
                  </a:lnTo>
                  <a:lnTo>
                    <a:pt x="29" y="176"/>
                  </a:lnTo>
                  <a:lnTo>
                    <a:pt x="29" y="173"/>
                  </a:lnTo>
                  <a:lnTo>
                    <a:pt x="29" y="170"/>
                  </a:lnTo>
                  <a:lnTo>
                    <a:pt x="29" y="167"/>
                  </a:lnTo>
                  <a:lnTo>
                    <a:pt x="29" y="170"/>
                  </a:lnTo>
                  <a:lnTo>
                    <a:pt x="32" y="170"/>
                  </a:lnTo>
                  <a:lnTo>
                    <a:pt x="32" y="167"/>
                  </a:lnTo>
                  <a:lnTo>
                    <a:pt x="32" y="164"/>
                  </a:lnTo>
                  <a:lnTo>
                    <a:pt x="35" y="164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41" y="161"/>
                  </a:lnTo>
                  <a:lnTo>
                    <a:pt x="44" y="161"/>
                  </a:lnTo>
                  <a:lnTo>
                    <a:pt x="46" y="161"/>
                  </a:lnTo>
                  <a:lnTo>
                    <a:pt x="46" y="159"/>
                  </a:lnTo>
                  <a:lnTo>
                    <a:pt x="49" y="159"/>
                  </a:lnTo>
                  <a:lnTo>
                    <a:pt x="49" y="156"/>
                  </a:lnTo>
                  <a:lnTo>
                    <a:pt x="52" y="156"/>
                  </a:lnTo>
                  <a:lnTo>
                    <a:pt x="55" y="156"/>
                  </a:lnTo>
                  <a:lnTo>
                    <a:pt x="55" y="159"/>
                  </a:lnTo>
                  <a:lnTo>
                    <a:pt x="55" y="156"/>
                  </a:lnTo>
                  <a:lnTo>
                    <a:pt x="58" y="156"/>
                  </a:lnTo>
                  <a:lnTo>
                    <a:pt x="61" y="156"/>
                  </a:lnTo>
                  <a:lnTo>
                    <a:pt x="64" y="156"/>
                  </a:lnTo>
                  <a:lnTo>
                    <a:pt x="64" y="153"/>
                  </a:lnTo>
                  <a:lnTo>
                    <a:pt x="64" y="150"/>
                  </a:lnTo>
                  <a:lnTo>
                    <a:pt x="67" y="150"/>
                  </a:lnTo>
                  <a:lnTo>
                    <a:pt x="70" y="150"/>
                  </a:lnTo>
                  <a:lnTo>
                    <a:pt x="70" y="147"/>
                  </a:lnTo>
                  <a:lnTo>
                    <a:pt x="70" y="144"/>
                  </a:lnTo>
                  <a:lnTo>
                    <a:pt x="70" y="141"/>
                  </a:lnTo>
                  <a:lnTo>
                    <a:pt x="67" y="141"/>
                  </a:lnTo>
                  <a:lnTo>
                    <a:pt x="70" y="141"/>
                  </a:lnTo>
                  <a:lnTo>
                    <a:pt x="70" y="138"/>
                  </a:lnTo>
                  <a:lnTo>
                    <a:pt x="73" y="138"/>
                  </a:lnTo>
                  <a:lnTo>
                    <a:pt x="73" y="135"/>
                  </a:lnTo>
                  <a:lnTo>
                    <a:pt x="70" y="135"/>
                  </a:lnTo>
                  <a:lnTo>
                    <a:pt x="70" y="132"/>
                  </a:lnTo>
                  <a:lnTo>
                    <a:pt x="70" y="129"/>
                  </a:lnTo>
                  <a:lnTo>
                    <a:pt x="73" y="129"/>
                  </a:lnTo>
                  <a:lnTo>
                    <a:pt x="73" y="126"/>
                  </a:lnTo>
                  <a:lnTo>
                    <a:pt x="76" y="126"/>
                  </a:lnTo>
                  <a:lnTo>
                    <a:pt x="76" y="123"/>
                  </a:lnTo>
                  <a:lnTo>
                    <a:pt x="79" y="123"/>
                  </a:lnTo>
                  <a:lnTo>
                    <a:pt x="82" y="120"/>
                  </a:lnTo>
                  <a:lnTo>
                    <a:pt x="85" y="120"/>
                  </a:lnTo>
                  <a:lnTo>
                    <a:pt x="88" y="120"/>
                  </a:lnTo>
                  <a:lnTo>
                    <a:pt x="88" y="117"/>
                  </a:lnTo>
                  <a:lnTo>
                    <a:pt x="90" y="117"/>
                  </a:lnTo>
                  <a:lnTo>
                    <a:pt x="93" y="117"/>
                  </a:lnTo>
                  <a:lnTo>
                    <a:pt x="93" y="115"/>
                  </a:lnTo>
                  <a:lnTo>
                    <a:pt x="96" y="115"/>
                  </a:lnTo>
                  <a:lnTo>
                    <a:pt x="96" y="112"/>
                  </a:lnTo>
                  <a:lnTo>
                    <a:pt x="96" y="109"/>
                  </a:lnTo>
                  <a:lnTo>
                    <a:pt x="99" y="109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2" y="103"/>
                  </a:lnTo>
                  <a:lnTo>
                    <a:pt x="105" y="103"/>
                  </a:lnTo>
                  <a:lnTo>
                    <a:pt x="108" y="103"/>
                  </a:lnTo>
                  <a:lnTo>
                    <a:pt x="111" y="103"/>
                  </a:lnTo>
                  <a:lnTo>
                    <a:pt x="111" y="100"/>
                  </a:lnTo>
                  <a:lnTo>
                    <a:pt x="111" y="97"/>
                  </a:lnTo>
                  <a:lnTo>
                    <a:pt x="114" y="97"/>
                  </a:lnTo>
                  <a:lnTo>
                    <a:pt x="114" y="94"/>
                  </a:lnTo>
                  <a:lnTo>
                    <a:pt x="117" y="94"/>
                  </a:lnTo>
                  <a:lnTo>
                    <a:pt x="117" y="91"/>
                  </a:lnTo>
                  <a:lnTo>
                    <a:pt x="117" y="88"/>
                  </a:lnTo>
                  <a:lnTo>
                    <a:pt x="120" y="88"/>
                  </a:lnTo>
                  <a:lnTo>
                    <a:pt x="123" y="88"/>
                  </a:lnTo>
                  <a:lnTo>
                    <a:pt x="123" y="85"/>
                  </a:lnTo>
                  <a:lnTo>
                    <a:pt x="123" y="82"/>
                  </a:lnTo>
                  <a:lnTo>
                    <a:pt x="126" y="82"/>
                  </a:lnTo>
                  <a:lnTo>
                    <a:pt x="126" y="79"/>
                  </a:lnTo>
                  <a:lnTo>
                    <a:pt x="129" y="79"/>
                  </a:lnTo>
                  <a:lnTo>
                    <a:pt x="129" y="76"/>
                  </a:lnTo>
                  <a:lnTo>
                    <a:pt x="132" y="76"/>
                  </a:lnTo>
                  <a:lnTo>
                    <a:pt x="134" y="76"/>
                  </a:lnTo>
                  <a:lnTo>
                    <a:pt x="134" y="73"/>
                  </a:lnTo>
                  <a:lnTo>
                    <a:pt x="137" y="73"/>
                  </a:lnTo>
                  <a:lnTo>
                    <a:pt x="140" y="73"/>
                  </a:lnTo>
                  <a:lnTo>
                    <a:pt x="143" y="73"/>
                  </a:lnTo>
                  <a:lnTo>
                    <a:pt x="146" y="73"/>
                  </a:lnTo>
                  <a:lnTo>
                    <a:pt x="149" y="73"/>
                  </a:lnTo>
                  <a:lnTo>
                    <a:pt x="149" y="71"/>
                  </a:lnTo>
                  <a:lnTo>
                    <a:pt x="146" y="71"/>
                  </a:lnTo>
                  <a:lnTo>
                    <a:pt x="146" y="68"/>
                  </a:lnTo>
                  <a:lnTo>
                    <a:pt x="146" y="65"/>
                  </a:lnTo>
                  <a:lnTo>
                    <a:pt x="143" y="65"/>
                  </a:lnTo>
                  <a:lnTo>
                    <a:pt x="143" y="62"/>
                  </a:lnTo>
                  <a:lnTo>
                    <a:pt x="143" y="59"/>
                  </a:lnTo>
                  <a:lnTo>
                    <a:pt x="140" y="59"/>
                  </a:lnTo>
                  <a:lnTo>
                    <a:pt x="137" y="59"/>
                  </a:lnTo>
                  <a:lnTo>
                    <a:pt x="137" y="56"/>
                  </a:lnTo>
                  <a:lnTo>
                    <a:pt x="137" y="53"/>
                  </a:lnTo>
                  <a:lnTo>
                    <a:pt x="137" y="50"/>
                  </a:lnTo>
                  <a:lnTo>
                    <a:pt x="137" y="44"/>
                  </a:lnTo>
                  <a:lnTo>
                    <a:pt x="137" y="41"/>
                  </a:lnTo>
                  <a:lnTo>
                    <a:pt x="137" y="38"/>
                  </a:lnTo>
                  <a:lnTo>
                    <a:pt x="137" y="32"/>
                  </a:lnTo>
                  <a:lnTo>
                    <a:pt x="137" y="30"/>
                  </a:lnTo>
                  <a:lnTo>
                    <a:pt x="137" y="27"/>
                  </a:lnTo>
                  <a:lnTo>
                    <a:pt x="137" y="24"/>
                  </a:lnTo>
                  <a:lnTo>
                    <a:pt x="137" y="21"/>
                  </a:lnTo>
                  <a:lnTo>
                    <a:pt x="137" y="18"/>
                  </a:lnTo>
                  <a:lnTo>
                    <a:pt x="137" y="15"/>
                  </a:lnTo>
                  <a:lnTo>
                    <a:pt x="137" y="9"/>
                  </a:lnTo>
                  <a:lnTo>
                    <a:pt x="137" y="6"/>
                  </a:lnTo>
                  <a:lnTo>
                    <a:pt x="137" y="3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Freeform 25"/>
            <p:cNvSpPr>
              <a:spLocks/>
            </p:cNvSpPr>
            <p:nvPr/>
          </p:nvSpPr>
          <p:spPr bwMode="auto">
            <a:xfrm>
              <a:off x="-250500" y="3726813"/>
              <a:ext cx="712344" cy="377341"/>
            </a:xfrm>
            <a:custGeom>
              <a:avLst/>
              <a:gdLst>
                <a:gd name="T0" fmla="*/ 2147483647 w 328"/>
                <a:gd name="T1" fmla="*/ 2147483647 h 214"/>
                <a:gd name="T2" fmla="*/ 2147483647 w 328"/>
                <a:gd name="T3" fmla="*/ 2147483647 h 214"/>
                <a:gd name="T4" fmla="*/ 2147483647 w 328"/>
                <a:gd name="T5" fmla="*/ 2147483647 h 214"/>
                <a:gd name="T6" fmla="*/ 2147483647 w 328"/>
                <a:gd name="T7" fmla="*/ 2147483647 h 214"/>
                <a:gd name="T8" fmla="*/ 2147483647 w 328"/>
                <a:gd name="T9" fmla="*/ 0 h 214"/>
                <a:gd name="T10" fmla="*/ 2147483647 w 328"/>
                <a:gd name="T11" fmla="*/ 0 h 214"/>
                <a:gd name="T12" fmla="*/ 2147483647 w 328"/>
                <a:gd name="T13" fmla="*/ 0 h 214"/>
                <a:gd name="T14" fmla="*/ 2147483647 w 328"/>
                <a:gd name="T15" fmla="*/ 0 h 214"/>
                <a:gd name="T16" fmla="*/ 2147483647 w 328"/>
                <a:gd name="T17" fmla="*/ 2147483647 h 214"/>
                <a:gd name="T18" fmla="*/ 2147483647 w 328"/>
                <a:gd name="T19" fmla="*/ 2147483647 h 214"/>
                <a:gd name="T20" fmla="*/ 2147483647 w 328"/>
                <a:gd name="T21" fmla="*/ 2147483647 h 214"/>
                <a:gd name="T22" fmla="*/ 2147483647 w 328"/>
                <a:gd name="T23" fmla="*/ 2147483647 h 214"/>
                <a:gd name="T24" fmla="*/ 2147483647 w 328"/>
                <a:gd name="T25" fmla="*/ 2147483647 h 214"/>
                <a:gd name="T26" fmla="*/ 2147483647 w 328"/>
                <a:gd name="T27" fmla="*/ 2147483647 h 214"/>
                <a:gd name="T28" fmla="*/ 2147483647 w 328"/>
                <a:gd name="T29" fmla="*/ 2147483647 h 214"/>
                <a:gd name="T30" fmla="*/ 2147483647 w 328"/>
                <a:gd name="T31" fmla="*/ 2147483647 h 214"/>
                <a:gd name="T32" fmla="*/ 2147483647 w 328"/>
                <a:gd name="T33" fmla="*/ 2147483647 h 214"/>
                <a:gd name="T34" fmla="*/ 2147483647 w 328"/>
                <a:gd name="T35" fmla="*/ 2147483647 h 214"/>
                <a:gd name="T36" fmla="*/ 2147483647 w 328"/>
                <a:gd name="T37" fmla="*/ 2147483647 h 214"/>
                <a:gd name="T38" fmla="*/ 2147483647 w 328"/>
                <a:gd name="T39" fmla="*/ 2147483647 h 214"/>
                <a:gd name="T40" fmla="*/ 2147483647 w 328"/>
                <a:gd name="T41" fmla="*/ 2147483647 h 214"/>
                <a:gd name="T42" fmla="*/ 2147483647 w 328"/>
                <a:gd name="T43" fmla="*/ 2147483647 h 214"/>
                <a:gd name="T44" fmla="*/ 2147483647 w 328"/>
                <a:gd name="T45" fmla="*/ 2147483647 h 214"/>
                <a:gd name="T46" fmla="*/ 2147483647 w 328"/>
                <a:gd name="T47" fmla="*/ 2147483647 h 214"/>
                <a:gd name="T48" fmla="*/ 2147483647 w 328"/>
                <a:gd name="T49" fmla="*/ 2147483647 h 214"/>
                <a:gd name="T50" fmla="*/ 2147483647 w 328"/>
                <a:gd name="T51" fmla="*/ 2147483647 h 214"/>
                <a:gd name="T52" fmla="*/ 2147483647 w 328"/>
                <a:gd name="T53" fmla="*/ 2147483647 h 214"/>
                <a:gd name="T54" fmla="*/ 2147483647 w 328"/>
                <a:gd name="T55" fmla="*/ 2147483647 h 214"/>
                <a:gd name="T56" fmla="*/ 2147483647 w 328"/>
                <a:gd name="T57" fmla="*/ 2147483647 h 214"/>
                <a:gd name="T58" fmla="*/ 2147483647 w 328"/>
                <a:gd name="T59" fmla="*/ 2147483647 h 214"/>
                <a:gd name="T60" fmla="*/ 2147483647 w 328"/>
                <a:gd name="T61" fmla="*/ 2147483647 h 214"/>
                <a:gd name="T62" fmla="*/ 2147483647 w 328"/>
                <a:gd name="T63" fmla="*/ 2147483647 h 214"/>
                <a:gd name="T64" fmla="*/ 2147483647 w 328"/>
                <a:gd name="T65" fmla="*/ 2147483647 h 214"/>
                <a:gd name="T66" fmla="*/ 2147483647 w 328"/>
                <a:gd name="T67" fmla="*/ 2147483647 h 214"/>
                <a:gd name="T68" fmla="*/ 2147483647 w 328"/>
                <a:gd name="T69" fmla="*/ 2147483647 h 214"/>
                <a:gd name="T70" fmla="*/ 2147483647 w 328"/>
                <a:gd name="T71" fmla="*/ 2147483647 h 214"/>
                <a:gd name="T72" fmla="*/ 2147483647 w 328"/>
                <a:gd name="T73" fmla="*/ 2147483647 h 214"/>
                <a:gd name="T74" fmla="*/ 2147483647 w 328"/>
                <a:gd name="T75" fmla="*/ 2147483647 h 214"/>
                <a:gd name="T76" fmla="*/ 2147483647 w 328"/>
                <a:gd name="T77" fmla="*/ 2147483647 h 214"/>
                <a:gd name="T78" fmla="*/ 2147483647 w 328"/>
                <a:gd name="T79" fmla="*/ 2147483647 h 214"/>
                <a:gd name="T80" fmla="*/ 2147483647 w 328"/>
                <a:gd name="T81" fmla="*/ 2147483647 h 214"/>
                <a:gd name="T82" fmla="*/ 2147483647 w 328"/>
                <a:gd name="T83" fmla="*/ 2147483647 h 214"/>
                <a:gd name="T84" fmla="*/ 2147483647 w 328"/>
                <a:gd name="T85" fmla="*/ 2147483647 h 214"/>
                <a:gd name="T86" fmla="*/ 2147483647 w 328"/>
                <a:gd name="T87" fmla="*/ 2147483647 h 214"/>
                <a:gd name="T88" fmla="*/ 2147483647 w 328"/>
                <a:gd name="T89" fmla="*/ 2147483647 h 214"/>
                <a:gd name="T90" fmla="*/ 2147483647 w 328"/>
                <a:gd name="T91" fmla="*/ 2147483647 h 214"/>
                <a:gd name="T92" fmla="*/ 2147483647 w 328"/>
                <a:gd name="T93" fmla="*/ 2147483647 h 214"/>
                <a:gd name="T94" fmla="*/ 2147483647 w 328"/>
                <a:gd name="T95" fmla="*/ 2147483647 h 214"/>
                <a:gd name="T96" fmla="*/ 2147483647 w 328"/>
                <a:gd name="T97" fmla="*/ 2147483647 h 214"/>
                <a:gd name="T98" fmla="*/ 2147483647 w 328"/>
                <a:gd name="T99" fmla="*/ 2147483647 h 214"/>
                <a:gd name="T100" fmla="*/ 2147483647 w 328"/>
                <a:gd name="T101" fmla="*/ 2147483647 h 214"/>
                <a:gd name="T102" fmla="*/ 2147483647 w 328"/>
                <a:gd name="T103" fmla="*/ 2147483647 h 214"/>
                <a:gd name="T104" fmla="*/ 2147483647 w 328"/>
                <a:gd name="T105" fmla="*/ 2147483647 h 214"/>
                <a:gd name="T106" fmla="*/ 2147483647 w 328"/>
                <a:gd name="T107" fmla="*/ 2147483647 h 214"/>
                <a:gd name="T108" fmla="*/ 2147483647 w 328"/>
                <a:gd name="T109" fmla="*/ 2147483647 h 214"/>
                <a:gd name="T110" fmla="*/ 2147483647 w 328"/>
                <a:gd name="T111" fmla="*/ 2147483647 h 214"/>
                <a:gd name="T112" fmla="*/ 2147483647 w 328"/>
                <a:gd name="T113" fmla="*/ 2147483647 h 214"/>
                <a:gd name="T114" fmla="*/ 2147483647 w 328"/>
                <a:gd name="T115" fmla="*/ 2147483647 h 214"/>
                <a:gd name="T116" fmla="*/ 2147483647 w 328"/>
                <a:gd name="T117" fmla="*/ 2147483647 h 214"/>
                <a:gd name="T118" fmla="*/ 2147483647 w 328"/>
                <a:gd name="T119" fmla="*/ 2147483647 h 214"/>
                <a:gd name="T120" fmla="*/ 2147483647 w 328"/>
                <a:gd name="T121" fmla="*/ 2147483647 h 21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28"/>
                <a:gd name="T184" fmla="*/ 0 h 214"/>
                <a:gd name="T185" fmla="*/ 328 w 328"/>
                <a:gd name="T186" fmla="*/ 214 h 21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28" h="214">
                  <a:moveTo>
                    <a:pt x="11" y="9"/>
                  </a:moveTo>
                  <a:lnTo>
                    <a:pt x="17" y="9"/>
                  </a:lnTo>
                  <a:lnTo>
                    <a:pt x="20" y="6"/>
                  </a:lnTo>
                  <a:lnTo>
                    <a:pt x="23" y="6"/>
                  </a:lnTo>
                  <a:lnTo>
                    <a:pt x="26" y="6"/>
                  </a:lnTo>
                  <a:lnTo>
                    <a:pt x="29" y="6"/>
                  </a:lnTo>
                  <a:lnTo>
                    <a:pt x="32" y="6"/>
                  </a:lnTo>
                  <a:lnTo>
                    <a:pt x="35" y="6"/>
                  </a:lnTo>
                  <a:lnTo>
                    <a:pt x="38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2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70" y="6"/>
                  </a:lnTo>
                  <a:lnTo>
                    <a:pt x="73" y="3"/>
                  </a:lnTo>
                  <a:lnTo>
                    <a:pt x="76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6" y="3"/>
                  </a:lnTo>
                  <a:lnTo>
                    <a:pt x="99" y="3"/>
                  </a:lnTo>
                  <a:lnTo>
                    <a:pt x="102" y="3"/>
                  </a:lnTo>
                  <a:lnTo>
                    <a:pt x="105" y="3"/>
                  </a:lnTo>
                  <a:lnTo>
                    <a:pt x="111" y="3"/>
                  </a:lnTo>
                  <a:lnTo>
                    <a:pt x="114" y="3"/>
                  </a:lnTo>
                  <a:lnTo>
                    <a:pt x="117" y="3"/>
                  </a:lnTo>
                  <a:lnTo>
                    <a:pt x="123" y="3"/>
                  </a:lnTo>
                  <a:lnTo>
                    <a:pt x="126" y="3"/>
                  </a:lnTo>
                  <a:lnTo>
                    <a:pt x="129" y="3"/>
                  </a:lnTo>
                  <a:lnTo>
                    <a:pt x="132" y="3"/>
                  </a:lnTo>
                  <a:lnTo>
                    <a:pt x="138" y="3"/>
                  </a:lnTo>
                  <a:lnTo>
                    <a:pt x="140" y="3"/>
                  </a:lnTo>
                  <a:lnTo>
                    <a:pt x="143" y="3"/>
                  </a:lnTo>
                  <a:lnTo>
                    <a:pt x="146" y="3"/>
                  </a:lnTo>
                  <a:lnTo>
                    <a:pt x="152" y="3"/>
                  </a:lnTo>
                  <a:lnTo>
                    <a:pt x="155" y="0"/>
                  </a:lnTo>
                  <a:lnTo>
                    <a:pt x="158" y="0"/>
                  </a:lnTo>
                  <a:lnTo>
                    <a:pt x="164" y="0"/>
                  </a:lnTo>
                  <a:lnTo>
                    <a:pt x="167" y="0"/>
                  </a:lnTo>
                  <a:lnTo>
                    <a:pt x="170" y="0"/>
                  </a:lnTo>
                  <a:lnTo>
                    <a:pt x="173" y="0"/>
                  </a:lnTo>
                  <a:lnTo>
                    <a:pt x="179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0" y="0"/>
                  </a:lnTo>
                  <a:lnTo>
                    <a:pt x="193" y="0"/>
                  </a:lnTo>
                  <a:lnTo>
                    <a:pt x="196" y="0"/>
                  </a:lnTo>
                  <a:lnTo>
                    <a:pt x="199" y="0"/>
                  </a:lnTo>
                  <a:lnTo>
                    <a:pt x="202" y="0"/>
                  </a:lnTo>
                  <a:lnTo>
                    <a:pt x="205" y="0"/>
                  </a:lnTo>
                  <a:lnTo>
                    <a:pt x="208" y="0"/>
                  </a:lnTo>
                  <a:lnTo>
                    <a:pt x="211" y="0"/>
                  </a:lnTo>
                  <a:lnTo>
                    <a:pt x="217" y="0"/>
                  </a:lnTo>
                  <a:lnTo>
                    <a:pt x="220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31" y="0"/>
                  </a:lnTo>
                  <a:lnTo>
                    <a:pt x="234" y="0"/>
                  </a:lnTo>
                  <a:lnTo>
                    <a:pt x="237" y="0"/>
                  </a:lnTo>
                  <a:lnTo>
                    <a:pt x="240" y="0"/>
                  </a:lnTo>
                  <a:lnTo>
                    <a:pt x="246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2" y="0"/>
                  </a:lnTo>
                  <a:lnTo>
                    <a:pt x="272" y="3"/>
                  </a:lnTo>
                  <a:lnTo>
                    <a:pt x="272" y="6"/>
                  </a:lnTo>
                  <a:lnTo>
                    <a:pt x="275" y="6"/>
                  </a:lnTo>
                  <a:lnTo>
                    <a:pt x="275" y="9"/>
                  </a:lnTo>
                  <a:lnTo>
                    <a:pt x="278" y="9"/>
                  </a:lnTo>
                  <a:lnTo>
                    <a:pt x="281" y="9"/>
                  </a:lnTo>
                  <a:lnTo>
                    <a:pt x="281" y="12"/>
                  </a:lnTo>
                  <a:lnTo>
                    <a:pt x="284" y="12"/>
                  </a:lnTo>
                  <a:lnTo>
                    <a:pt x="287" y="12"/>
                  </a:lnTo>
                  <a:lnTo>
                    <a:pt x="290" y="12"/>
                  </a:lnTo>
                  <a:lnTo>
                    <a:pt x="293" y="12"/>
                  </a:lnTo>
                  <a:lnTo>
                    <a:pt x="296" y="12"/>
                  </a:lnTo>
                  <a:lnTo>
                    <a:pt x="296" y="15"/>
                  </a:lnTo>
                  <a:lnTo>
                    <a:pt x="293" y="15"/>
                  </a:lnTo>
                  <a:lnTo>
                    <a:pt x="293" y="17"/>
                  </a:lnTo>
                  <a:lnTo>
                    <a:pt x="290" y="17"/>
                  </a:lnTo>
                  <a:lnTo>
                    <a:pt x="290" y="20"/>
                  </a:lnTo>
                  <a:lnTo>
                    <a:pt x="290" y="23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9" y="23"/>
                  </a:lnTo>
                  <a:lnTo>
                    <a:pt x="302" y="23"/>
                  </a:lnTo>
                  <a:lnTo>
                    <a:pt x="302" y="20"/>
                  </a:lnTo>
                  <a:lnTo>
                    <a:pt x="302" y="23"/>
                  </a:lnTo>
                  <a:lnTo>
                    <a:pt x="305" y="23"/>
                  </a:lnTo>
                  <a:lnTo>
                    <a:pt x="308" y="23"/>
                  </a:lnTo>
                  <a:lnTo>
                    <a:pt x="311" y="23"/>
                  </a:lnTo>
                  <a:lnTo>
                    <a:pt x="311" y="20"/>
                  </a:lnTo>
                  <a:lnTo>
                    <a:pt x="311" y="17"/>
                  </a:lnTo>
                  <a:lnTo>
                    <a:pt x="311" y="15"/>
                  </a:lnTo>
                  <a:lnTo>
                    <a:pt x="308" y="15"/>
                  </a:lnTo>
                  <a:lnTo>
                    <a:pt x="305" y="15"/>
                  </a:lnTo>
                  <a:lnTo>
                    <a:pt x="305" y="12"/>
                  </a:lnTo>
                  <a:lnTo>
                    <a:pt x="305" y="15"/>
                  </a:lnTo>
                  <a:lnTo>
                    <a:pt x="302" y="15"/>
                  </a:lnTo>
                  <a:lnTo>
                    <a:pt x="299" y="15"/>
                  </a:lnTo>
                  <a:lnTo>
                    <a:pt x="299" y="12"/>
                  </a:lnTo>
                  <a:lnTo>
                    <a:pt x="299" y="15"/>
                  </a:lnTo>
                  <a:lnTo>
                    <a:pt x="299" y="12"/>
                  </a:lnTo>
                  <a:lnTo>
                    <a:pt x="302" y="12"/>
                  </a:lnTo>
                  <a:lnTo>
                    <a:pt x="305" y="12"/>
                  </a:lnTo>
                  <a:lnTo>
                    <a:pt x="308" y="12"/>
                  </a:lnTo>
                  <a:lnTo>
                    <a:pt x="311" y="12"/>
                  </a:lnTo>
                  <a:lnTo>
                    <a:pt x="311" y="9"/>
                  </a:lnTo>
                  <a:lnTo>
                    <a:pt x="314" y="9"/>
                  </a:lnTo>
                  <a:lnTo>
                    <a:pt x="314" y="6"/>
                  </a:lnTo>
                  <a:lnTo>
                    <a:pt x="316" y="6"/>
                  </a:lnTo>
                  <a:lnTo>
                    <a:pt x="319" y="6"/>
                  </a:lnTo>
                  <a:lnTo>
                    <a:pt x="322" y="6"/>
                  </a:lnTo>
                  <a:lnTo>
                    <a:pt x="325" y="6"/>
                  </a:lnTo>
                  <a:lnTo>
                    <a:pt x="325" y="9"/>
                  </a:lnTo>
                  <a:lnTo>
                    <a:pt x="325" y="12"/>
                  </a:lnTo>
                  <a:lnTo>
                    <a:pt x="325" y="15"/>
                  </a:lnTo>
                  <a:lnTo>
                    <a:pt x="328" y="15"/>
                  </a:lnTo>
                  <a:lnTo>
                    <a:pt x="328" y="17"/>
                  </a:lnTo>
                  <a:lnTo>
                    <a:pt x="328" y="20"/>
                  </a:lnTo>
                  <a:lnTo>
                    <a:pt x="328" y="23"/>
                  </a:lnTo>
                  <a:lnTo>
                    <a:pt x="328" y="20"/>
                  </a:lnTo>
                  <a:lnTo>
                    <a:pt x="328" y="17"/>
                  </a:lnTo>
                  <a:lnTo>
                    <a:pt x="328" y="15"/>
                  </a:lnTo>
                  <a:lnTo>
                    <a:pt x="325" y="15"/>
                  </a:lnTo>
                  <a:lnTo>
                    <a:pt x="325" y="17"/>
                  </a:lnTo>
                  <a:lnTo>
                    <a:pt x="328" y="17"/>
                  </a:lnTo>
                  <a:lnTo>
                    <a:pt x="328" y="20"/>
                  </a:lnTo>
                  <a:lnTo>
                    <a:pt x="328" y="23"/>
                  </a:lnTo>
                  <a:lnTo>
                    <a:pt x="328" y="26"/>
                  </a:lnTo>
                  <a:lnTo>
                    <a:pt x="328" y="29"/>
                  </a:lnTo>
                  <a:lnTo>
                    <a:pt x="328" y="32"/>
                  </a:lnTo>
                  <a:lnTo>
                    <a:pt x="328" y="35"/>
                  </a:lnTo>
                  <a:lnTo>
                    <a:pt x="328" y="38"/>
                  </a:lnTo>
                  <a:lnTo>
                    <a:pt x="325" y="38"/>
                  </a:lnTo>
                  <a:lnTo>
                    <a:pt x="328" y="38"/>
                  </a:lnTo>
                  <a:lnTo>
                    <a:pt x="328" y="41"/>
                  </a:lnTo>
                  <a:lnTo>
                    <a:pt x="325" y="41"/>
                  </a:lnTo>
                  <a:lnTo>
                    <a:pt x="325" y="44"/>
                  </a:lnTo>
                  <a:lnTo>
                    <a:pt x="322" y="44"/>
                  </a:lnTo>
                  <a:lnTo>
                    <a:pt x="319" y="44"/>
                  </a:lnTo>
                  <a:lnTo>
                    <a:pt x="316" y="44"/>
                  </a:lnTo>
                  <a:lnTo>
                    <a:pt x="314" y="44"/>
                  </a:lnTo>
                  <a:lnTo>
                    <a:pt x="314" y="47"/>
                  </a:lnTo>
                  <a:lnTo>
                    <a:pt x="311" y="47"/>
                  </a:lnTo>
                  <a:lnTo>
                    <a:pt x="308" y="47"/>
                  </a:lnTo>
                  <a:lnTo>
                    <a:pt x="308" y="44"/>
                  </a:lnTo>
                  <a:lnTo>
                    <a:pt x="305" y="44"/>
                  </a:lnTo>
                  <a:lnTo>
                    <a:pt x="305" y="41"/>
                  </a:lnTo>
                  <a:lnTo>
                    <a:pt x="302" y="41"/>
                  </a:lnTo>
                  <a:lnTo>
                    <a:pt x="302" y="38"/>
                  </a:lnTo>
                  <a:lnTo>
                    <a:pt x="305" y="38"/>
                  </a:lnTo>
                  <a:lnTo>
                    <a:pt x="305" y="35"/>
                  </a:lnTo>
                  <a:lnTo>
                    <a:pt x="305" y="32"/>
                  </a:lnTo>
                  <a:lnTo>
                    <a:pt x="302" y="32"/>
                  </a:lnTo>
                  <a:lnTo>
                    <a:pt x="302" y="29"/>
                  </a:lnTo>
                  <a:lnTo>
                    <a:pt x="302" y="32"/>
                  </a:lnTo>
                  <a:lnTo>
                    <a:pt x="302" y="29"/>
                  </a:lnTo>
                  <a:lnTo>
                    <a:pt x="299" y="29"/>
                  </a:lnTo>
                  <a:lnTo>
                    <a:pt x="299" y="26"/>
                  </a:lnTo>
                  <a:lnTo>
                    <a:pt x="296" y="26"/>
                  </a:lnTo>
                  <a:lnTo>
                    <a:pt x="293" y="26"/>
                  </a:lnTo>
                  <a:lnTo>
                    <a:pt x="290" y="26"/>
                  </a:lnTo>
                  <a:lnTo>
                    <a:pt x="287" y="26"/>
                  </a:lnTo>
                  <a:lnTo>
                    <a:pt x="287" y="29"/>
                  </a:lnTo>
                  <a:lnTo>
                    <a:pt x="284" y="29"/>
                  </a:lnTo>
                  <a:lnTo>
                    <a:pt x="281" y="29"/>
                  </a:lnTo>
                  <a:lnTo>
                    <a:pt x="281" y="32"/>
                  </a:lnTo>
                  <a:lnTo>
                    <a:pt x="278" y="32"/>
                  </a:lnTo>
                  <a:lnTo>
                    <a:pt x="275" y="32"/>
                  </a:lnTo>
                  <a:lnTo>
                    <a:pt x="275" y="35"/>
                  </a:lnTo>
                  <a:lnTo>
                    <a:pt x="275" y="38"/>
                  </a:lnTo>
                  <a:lnTo>
                    <a:pt x="272" y="38"/>
                  </a:lnTo>
                  <a:lnTo>
                    <a:pt x="272" y="41"/>
                  </a:lnTo>
                  <a:lnTo>
                    <a:pt x="275" y="41"/>
                  </a:lnTo>
                  <a:lnTo>
                    <a:pt x="278" y="41"/>
                  </a:lnTo>
                  <a:lnTo>
                    <a:pt x="278" y="44"/>
                  </a:lnTo>
                  <a:lnTo>
                    <a:pt x="278" y="41"/>
                  </a:lnTo>
                  <a:lnTo>
                    <a:pt x="278" y="44"/>
                  </a:lnTo>
                  <a:lnTo>
                    <a:pt x="281" y="44"/>
                  </a:lnTo>
                  <a:lnTo>
                    <a:pt x="284" y="44"/>
                  </a:lnTo>
                  <a:lnTo>
                    <a:pt x="284" y="47"/>
                  </a:lnTo>
                  <a:lnTo>
                    <a:pt x="287" y="47"/>
                  </a:lnTo>
                  <a:lnTo>
                    <a:pt x="287" y="50"/>
                  </a:lnTo>
                  <a:lnTo>
                    <a:pt x="290" y="50"/>
                  </a:lnTo>
                  <a:lnTo>
                    <a:pt x="293" y="50"/>
                  </a:lnTo>
                  <a:lnTo>
                    <a:pt x="296" y="50"/>
                  </a:lnTo>
                  <a:lnTo>
                    <a:pt x="299" y="50"/>
                  </a:lnTo>
                  <a:lnTo>
                    <a:pt x="302" y="53"/>
                  </a:lnTo>
                  <a:lnTo>
                    <a:pt x="299" y="53"/>
                  </a:lnTo>
                  <a:lnTo>
                    <a:pt x="299" y="56"/>
                  </a:lnTo>
                  <a:lnTo>
                    <a:pt x="296" y="56"/>
                  </a:lnTo>
                  <a:lnTo>
                    <a:pt x="293" y="56"/>
                  </a:lnTo>
                  <a:lnTo>
                    <a:pt x="290" y="59"/>
                  </a:lnTo>
                  <a:lnTo>
                    <a:pt x="287" y="59"/>
                  </a:lnTo>
                  <a:lnTo>
                    <a:pt x="284" y="59"/>
                  </a:lnTo>
                  <a:lnTo>
                    <a:pt x="284" y="61"/>
                  </a:lnTo>
                  <a:lnTo>
                    <a:pt x="284" y="59"/>
                  </a:lnTo>
                  <a:lnTo>
                    <a:pt x="284" y="61"/>
                  </a:lnTo>
                  <a:lnTo>
                    <a:pt x="281" y="61"/>
                  </a:lnTo>
                  <a:lnTo>
                    <a:pt x="278" y="61"/>
                  </a:lnTo>
                  <a:lnTo>
                    <a:pt x="278" y="64"/>
                  </a:lnTo>
                  <a:lnTo>
                    <a:pt x="275" y="64"/>
                  </a:lnTo>
                  <a:lnTo>
                    <a:pt x="275" y="67"/>
                  </a:lnTo>
                  <a:lnTo>
                    <a:pt x="272" y="67"/>
                  </a:lnTo>
                  <a:lnTo>
                    <a:pt x="272" y="70"/>
                  </a:lnTo>
                  <a:lnTo>
                    <a:pt x="272" y="73"/>
                  </a:lnTo>
                  <a:lnTo>
                    <a:pt x="270" y="73"/>
                  </a:lnTo>
                  <a:lnTo>
                    <a:pt x="270" y="76"/>
                  </a:lnTo>
                  <a:lnTo>
                    <a:pt x="267" y="76"/>
                  </a:lnTo>
                  <a:lnTo>
                    <a:pt x="267" y="79"/>
                  </a:lnTo>
                  <a:lnTo>
                    <a:pt x="267" y="82"/>
                  </a:lnTo>
                  <a:lnTo>
                    <a:pt x="264" y="82"/>
                  </a:lnTo>
                  <a:lnTo>
                    <a:pt x="264" y="85"/>
                  </a:lnTo>
                  <a:lnTo>
                    <a:pt x="261" y="85"/>
                  </a:lnTo>
                  <a:lnTo>
                    <a:pt x="261" y="88"/>
                  </a:lnTo>
                  <a:lnTo>
                    <a:pt x="261" y="91"/>
                  </a:lnTo>
                  <a:lnTo>
                    <a:pt x="261" y="94"/>
                  </a:lnTo>
                  <a:lnTo>
                    <a:pt x="261" y="97"/>
                  </a:lnTo>
                  <a:lnTo>
                    <a:pt x="264" y="100"/>
                  </a:lnTo>
                  <a:lnTo>
                    <a:pt x="264" y="103"/>
                  </a:lnTo>
                  <a:lnTo>
                    <a:pt x="267" y="103"/>
                  </a:lnTo>
                  <a:lnTo>
                    <a:pt x="264" y="103"/>
                  </a:lnTo>
                  <a:lnTo>
                    <a:pt x="264" y="105"/>
                  </a:lnTo>
                  <a:lnTo>
                    <a:pt x="267" y="105"/>
                  </a:lnTo>
                  <a:lnTo>
                    <a:pt x="267" y="108"/>
                  </a:lnTo>
                  <a:lnTo>
                    <a:pt x="264" y="108"/>
                  </a:lnTo>
                  <a:lnTo>
                    <a:pt x="264" y="111"/>
                  </a:lnTo>
                  <a:lnTo>
                    <a:pt x="267" y="111"/>
                  </a:lnTo>
                  <a:lnTo>
                    <a:pt x="264" y="111"/>
                  </a:lnTo>
                  <a:lnTo>
                    <a:pt x="264" y="114"/>
                  </a:lnTo>
                  <a:lnTo>
                    <a:pt x="261" y="114"/>
                  </a:lnTo>
                  <a:lnTo>
                    <a:pt x="264" y="117"/>
                  </a:lnTo>
                  <a:lnTo>
                    <a:pt x="264" y="120"/>
                  </a:lnTo>
                  <a:lnTo>
                    <a:pt x="267" y="120"/>
                  </a:lnTo>
                  <a:lnTo>
                    <a:pt x="267" y="123"/>
                  </a:lnTo>
                  <a:lnTo>
                    <a:pt x="264" y="123"/>
                  </a:lnTo>
                  <a:lnTo>
                    <a:pt x="264" y="126"/>
                  </a:lnTo>
                  <a:lnTo>
                    <a:pt x="261" y="126"/>
                  </a:lnTo>
                  <a:lnTo>
                    <a:pt x="261" y="129"/>
                  </a:lnTo>
                  <a:lnTo>
                    <a:pt x="264" y="129"/>
                  </a:lnTo>
                  <a:lnTo>
                    <a:pt x="264" y="132"/>
                  </a:lnTo>
                  <a:lnTo>
                    <a:pt x="261" y="132"/>
                  </a:lnTo>
                  <a:lnTo>
                    <a:pt x="261" y="129"/>
                  </a:lnTo>
                  <a:lnTo>
                    <a:pt x="261" y="132"/>
                  </a:lnTo>
                  <a:lnTo>
                    <a:pt x="258" y="132"/>
                  </a:lnTo>
                  <a:lnTo>
                    <a:pt x="261" y="132"/>
                  </a:lnTo>
                  <a:lnTo>
                    <a:pt x="261" y="135"/>
                  </a:lnTo>
                  <a:lnTo>
                    <a:pt x="258" y="135"/>
                  </a:lnTo>
                  <a:lnTo>
                    <a:pt x="255" y="135"/>
                  </a:lnTo>
                  <a:lnTo>
                    <a:pt x="258" y="135"/>
                  </a:lnTo>
                  <a:lnTo>
                    <a:pt x="255" y="135"/>
                  </a:lnTo>
                  <a:lnTo>
                    <a:pt x="252" y="135"/>
                  </a:lnTo>
                  <a:lnTo>
                    <a:pt x="252" y="138"/>
                  </a:lnTo>
                  <a:lnTo>
                    <a:pt x="249" y="138"/>
                  </a:lnTo>
                  <a:lnTo>
                    <a:pt x="249" y="141"/>
                  </a:lnTo>
                  <a:lnTo>
                    <a:pt x="246" y="144"/>
                  </a:lnTo>
                  <a:lnTo>
                    <a:pt x="246" y="147"/>
                  </a:lnTo>
                  <a:lnTo>
                    <a:pt x="246" y="149"/>
                  </a:lnTo>
                  <a:lnTo>
                    <a:pt x="249" y="149"/>
                  </a:lnTo>
                  <a:lnTo>
                    <a:pt x="252" y="149"/>
                  </a:lnTo>
                  <a:lnTo>
                    <a:pt x="252" y="152"/>
                  </a:lnTo>
                  <a:lnTo>
                    <a:pt x="252" y="149"/>
                  </a:lnTo>
                  <a:lnTo>
                    <a:pt x="252" y="152"/>
                  </a:lnTo>
                  <a:lnTo>
                    <a:pt x="255" y="152"/>
                  </a:lnTo>
                  <a:lnTo>
                    <a:pt x="252" y="152"/>
                  </a:lnTo>
                  <a:lnTo>
                    <a:pt x="255" y="152"/>
                  </a:lnTo>
                  <a:lnTo>
                    <a:pt x="252" y="152"/>
                  </a:lnTo>
                  <a:lnTo>
                    <a:pt x="252" y="155"/>
                  </a:lnTo>
                  <a:lnTo>
                    <a:pt x="252" y="152"/>
                  </a:lnTo>
                  <a:lnTo>
                    <a:pt x="252" y="155"/>
                  </a:lnTo>
                  <a:lnTo>
                    <a:pt x="249" y="155"/>
                  </a:lnTo>
                  <a:lnTo>
                    <a:pt x="249" y="158"/>
                  </a:lnTo>
                  <a:lnTo>
                    <a:pt x="252" y="158"/>
                  </a:lnTo>
                  <a:lnTo>
                    <a:pt x="249" y="158"/>
                  </a:lnTo>
                  <a:lnTo>
                    <a:pt x="246" y="158"/>
                  </a:lnTo>
                  <a:lnTo>
                    <a:pt x="249" y="158"/>
                  </a:lnTo>
                  <a:lnTo>
                    <a:pt x="246" y="158"/>
                  </a:lnTo>
                  <a:lnTo>
                    <a:pt x="243" y="158"/>
                  </a:lnTo>
                  <a:lnTo>
                    <a:pt x="243" y="155"/>
                  </a:lnTo>
                  <a:lnTo>
                    <a:pt x="240" y="155"/>
                  </a:lnTo>
                  <a:lnTo>
                    <a:pt x="240" y="158"/>
                  </a:lnTo>
                  <a:lnTo>
                    <a:pt x="237" y="158"/>
                  </a:lnTo>
                  <a:lnTo>
                    <a:pt x="237" y="155"/>
                  </a:lnTo>
                  <a:lnTo>
                    <a:pt x="234" y="155"/>
                  </a:lnTo>
                  <a:lnTo>
                    <a:pt x="231" y="155"/>
                  </a:lnTo>
                  <a:lnTo>
                    <a:pt x="228" y="155"/>
                  </a:lnTo>
                  <a:lnTo>
                    <a:pt x="228" y="158"/>
                  </a:lnTo>
                  <a:lnTo>
                    <a:pt x="226" y="158"/>
                  </a:lnTo>
                  <a:lnTo>
                    <a:pt x="223" y="158"/>
                  </a:lnTo>
                  <a:lnTo>
                    <a:pt x="220" y="158"/>
                  </a:lnTo>
                  <a:lnTo>
                    <a:pt x="220" y="161"/>
                  </a:lnTo>
                  <a:lnTo>
                    <a:pt x="217" y="161"/>
                  </a:lnTo>
                  <a:lnTo>
                    <a:pt x="217" y="164"/>
                  </a:lnTo>
                  <a:lnTo>
                    <a:pt x="220" y="164"/>
                  </a:lnTo>
                  <a:lnTo>
                    <a:pt x="217" y="164"/>
                  </a:lnTo>
                  <a:lnTo>
                    <a:pt x="214" y="164"/>
                  </a:lnTo>
                  <a:lnTo>
                    <a:pt x="217" y="164"/>
                  </a:lnTo>
                  <a:lnTo>
                    <a:pt x="217" y="167"/>
                  </a:lnTo>
                  <a:lnTo>
                    <a:pt x="214" y="167"/>
                  </a:lnTo>
                  <a:lnTo>
                    <a:pt x="211" y="167"/>
                  </a:lnTo>
                  <a:lnTo>
                    <a:pt x="208" y="167"/>
                  </a:lnTo>
                  <a:lnTo>
                    <a:pt x="205" y="167"/>
                  </a:lnTo>
                  <a:lnTo>
                    <a:pt x="205" y="170"/>
                  </a:lnTo>
                  <a:lnTo>
                    <a:pt x="202" y="170"/>
                  </a:lnTo>
                  <a:lnTo>
                    <a:pt x="199" y="170"/>
                  </a:lnTo>
                  <a:lnTo>
                    <a:pt x="199" y="173"/>
                  </a:lnTo>
                  <a:lnTo>
                    <a:pt x="196" y="173"/>
                  </a:lnTo>
                  <a:lnTo>
                    <a:pt x="196" y="176"/>
                  </a:lnTo>
                  <a:lnTo>
                    <a:pt x="196" y="179"/>
                  </a:lnTo>
                  <a:lnTo>
                    <a:pt x="193" y="179"/>
                  </a:lnTo>
                  <a:lnTo>
                    <a:pt x="193" y="182"/>
                  </a:lnTo>
                  <a:lnTo>
                    <a:pt x="193" y="185"/>
                  </a:lnTo>
                  <a:lnTo>
                    <a:pt x="190" y="185"/>
                  </a:lnTo>
                  <a:lnTo>
                    <a:pt x="190" y="188"/>
                  </a:lnTo>
                  <a:lnTo>
                    <a:pt x="187" y="188"/>
                  </a:lnTo>
                  <a:lnTo>
                    <a:pt x="187" y="191"/>
                  </a:lnTo>
                  <a:lnTo>
                    <a:pt x="187" y="193"/>
                  </a:lnTo>
                  <a:lnTo>
                    <a:pt x="187" y="196"/>
                  </a:lnTo>
                  <a:lnTo>
                    <a:pt x="184" y="196"/>
                  </a:lnTo>
                  <a:lnTo>
                    <a:pt x="184" y="199"/>
                  </a:lnTo>
                  <a:lnTo>
                    <a:pt x="182" y="199"/>
                  </a:lnTo>
                  <a:lnTo>
                    <a:pt x="182" y="202"/>
                  </a:lnTo>
                  <a:lnTo>
                    <a:pt x="182" y="205"/>
                  </a:lnTo>
                  <a:lnTo>
                    <a:pt x="179" y="205"/>
                  </a:lnTo>
                  <a:lnTo>
                    <a:pt x="182" y="205"/>
                  </a:lnTo>
                  <a:lnTo>
                    <a:pt x="179" y="205"/>
                  </a:lnTo>
                  <a:lnTo>
                    <a:pt x="179" y="208"/>
                  </a:lnTo>
                  <a:lnTo>
                    <a:pt x="173" y="208"/>
                  </a:lnTo>
                  <a:lnTo>
                    <a:pt x="170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9" y="211"/>
                  </a:lnTo>
                  <a:lnTo>
                    <a:pt x="143" y="211"/>
                  </a:lnTo>
                  <a:lnTo>
                    <a:pt x="140" y="211"/>
                  </a:lnTo>
                  <a:lnTo>
                    <a:pt x="138" y="211"/>
                  </a:lnTo>
                  <a:lnTo>
                    <a:pt x="132" y="211"/>
                  </a:lnTo>
                  <a:lnTo>
                    <a:pt x="129" y="211"/>
                  </a:lnTo>
                  <a:lnTo>
                    <a:pt x="126" y="211"/>
                  </a:lnTo>
                  <a:lnTo>
                    <a:pt x="123" y="211"/>
                  </a:lnTo>
                  <a:lnTo>
                    <a:pt x="117" y="211"/>
                  </a:lnTo>
                  <a:lnTo>
                    <a:pt x="114" y="211"/>
                  </a:lnTo>
                  <a:lnTo>
                    <a:pt x="111" y="211"/>
                  </a:lnTo>
                  <a:lnTo>
                    <a:pt x="108" y="211"/>
                  </a:lnTo>
                  <a:lnTo>
                    <a:pt x="105" y="211"/>
                  </a:lnTo>
                  <a:lnTo>
                    <a:pt x="102" y="211"/>
                  </a:lnTo>
                  <a:lnTo>
                    <a:pt x="99" y="211"/>
                  </a:lnTo>
                  <a:lnTo>
                    <a:pt x="96" y="211"/>
                  </a:lnTo>
                  <a:lnTo>
                    <a:pt x="91" y="211"/>
                  </a:lnTo>
                  <a:lnTo>
                    <a:pt x="88" y="211"/>
                  </a:lnTo>
                  <a:lnTo>
                    <a:pt x="85" y="211"/>
                  </a:lnTo>
                  <a:lnTo>
                    <a:pt x="82" y="211"/>
                  </a:lnTo>
                  <a:lnTo>
                    <a:pt x="76" y="211"/>
                  </a:lnTo>
                  <a:lnTo>
                    <a:pt x="73" y="211"/>
                  </a:lnTo>
                  <a:lnTo>
                    <a:pt x="70" y="214"/>
                  </a:lnTo>
                  <a:lnTo>
                    <a:pt x="67" y="214"/>
                  </a:lnTo>
                  <a:lnTo>
                    <a:pt x="64" y="214"/>
                  </a:lnTo>
                  <a:lnTo>
                    <a:pt x="61" y="214"/>
                  </a:lnTo>
                  <a:lnTo>
                    <a:pt x="58" y="214"/>
                  </a:lnTo>
                  <a:lnTo>
                    <a:pt x="55" y="214"/>
                  </a:lnTo>
                  <a:lnTo>
                    <a:pt x="52" y="214"/>
                  </a:lnTo>
                  <a:lnTo>
                    <a:pt x="50" y="214"/>
                  </a:lnTo>
                  <a:lnTo>
                    <a:pt x="47" y="214"/>
                  </a:lnTo>
                  <a:lnTo>
                    <a:pt x="44" y="214"/>
                  </a:lnTo>
                  <a:lnTo>
                    <a:pt x="38" y="214"/>
                  </a:lnTo>
                  <a:lnTo>
                    <a:pt x="35" y="214"/>
                  </a:lnTo>
                  <a:lnTo>
                    <a:pt x="32" y="214"/>
                  </a:lnTo>
                  <a:lnTo>
                    <a:pt x="32" y="211"/>
                  </a:lnTo>
                  <a:lnTo>
                    <a:pt x="32" y="208"/>
                  </a:lnTo>
                  <a:lnTo>
                    <a:pt x="29" y="208"/>
                  </a:lnTo>
                  <a:lnTo>
                    <a:pt x="26" y="208"/>
                  </a:lnTo>
                  <a:lnTo>
                    <a:pt x="26" y="205"/>
                  </a:lnTo>
                  <a:lnTo>
                    <a:pt x="26" y="202"/>
                  </a:lnTo>
                  <a:lnTo>
                    <a:pt x="26" y="199"/>
                  </a:lnTo>
                  <a:lnTo>
                    <a:pt x="26" y="196"/>
                  </a:lnTo>
                  <a:lnTo>
                    <a:pt x="26" y="193"/>
                  </a:lnTo>
                  <a:lnTo>
                    <a:pt x="26" y="191"/>
                  </a:lnTo>
                  <a:lnTo>
                    <a:pt x="29" y="191"/>
                  </a:lnTo>
                  <a:lnTo>
                    <a:pt x="32" y="191"/>
                  </a:lnTo>
                  <a:lnTo>
                    <a:pt x="35" y="191"/>
                  </a:lnTo>
                  <a:lnTo>
                    <a:pt x="35" y="188"/>
                  </a:lnTo>
                  <a:lnTo>
                    <a:pt x="35" y="185"/>
                  </a:lnTo>
                  <a:lnTo>
                    <a:pt x="32" y="185"/>
                  </a:lnTo>
                  <a:lnTo>
                    <a:pt x="35" y="185"/>
                  </a:lnTo>
                  <a:lnTo>
                    <a:pt x="35" y="182"/>
                  </a:lnTo>
                  <a:lnTo>
                    <a:pt x="38" y="182"/>
                  </a:lnTo>
                  <a:lnTo>
                    <a:pt x="38" y="185"/>
                  </a:lnTo>
                  <a:lnTo>
                    <a:pt x="38" y="182"/>
                  </a:lnTo>
                  <a:lnTo>
                    <a:pt x="38" y="179"/>
                  </a:lnTo>
                  <a:lnTo>
                    <a:pt x="41" y="179"/>
                  </a:lnTo>
                  <a:lnTo>
                    <a:pt x="41" y="176"/>
                  </a:lnTo>
                  <a:lnTo>
                    <a:pt x="41" y="173"/>
                  </a:lnTo>
                  <a:lnTo>
                    <a:pt x="38" y="173"/>
                  </a:lnTo>
                  <a:lnTo>
                    <a:pt x="38" y="170"/>
                  </a:lnTo>
                  <a:lnTo>
                    <a:pt x="35" y="170"/>
                  </a:lnTo>
                  <a:lnTo>
                    <a:pt x="35" y="167"/>
                  </a:lnTo>
                  <a:lnTo>
                    <a:pt x="32" y="167"/>
                  </a:lnTo>
                  <a:lnTo>
                    <a:pt x="32" y="164"/>
                  </a:lnTo>
                  <a:lnTo>
                    <a:pt x="32" y="161"/>
                  </a:lnTo>
                  <a:lnTo>
                    <a:pt x="29" y="161"/>
                  </a:lnTo>
                  <a:lnTo>
                    <a:pt x="26" y="161"/>
                  </a:lnTo>
                  <a:lnTo>
                    <a:pt x="23" y="161"/>
                  </a:lnTo>
                  <a:lnTo>
                    <a:pt x="23" y="158"/>
                  </a:lnTo>
                  <a:lnTo>
                    <a:pt x="23" y="161"/>
                  </a:lnTo>
                  <a:lnTo>
                    <a:pt x="23" y="158"/>
                  </a:lnTo>
                  <a:lnTo>
                    <a:pt x="20" y="158"/>
                  </a:lnTo>
                  <a:lnTo>
                    <a:pt x="20" y="161"/>
                  </a:lnTo>
                  <a:lnTo>
                    <a:pt x="17" y="161"/>
                  </a:lnTo>
                  <a:lnTo>
                    <a:pt x="17" y="158"/>
                  </a:lnTo>
                  <a:lnTo>
                    <a:pt x="17" y="161"/>
                  </a:lnTo>
                  <a:lnTo>
                    <a:pt x="14" y="161"/>
                  </a:lnTo>
                  <a:lnTo>
                    <a:pt x="14" y="158"/>
                  </a:lnTo>
                  <a:lnTo>
                    <a:pt x="11" y="158"/>
                  </a:lnTo>
                  <a:lnTo>
                    <a:pt x="14" y="158"/>
                  </a:lnTo>
                  <a:lnTo>
                    <a:pt x="14" y="155"/>
                  </a:lnTo>
                  <a:lnTo>
                    <a:pt x="11" y="155"/>
                  </a:lnTo>
                  <a:lnTo>
                    <a:pt x="14" y="155"/>
                  </a:lnTo>
                  <a:lnTo>
                    <a:pt x="14" y="152"/>
                  </a:lnTo>
                  <a:lnTo>
                    <a:pt x="11" y="152"/>
                  </a:lnTo>
                  <a:lnTo>
                    <a:pt x="14" y="152"/>
                  </a:lnTo>
                  <a:lnTo>
                    <a:pt x="17" y="152"/>
                  </a:lnTo>
                  <a:lnTo>
                    <a:pt x="20" y="152"/>
                  </a:lnTo>
                  <a:lnTo>
                    <a:pt x="20" y="149"/>
                  </a:lnTo>
                  <a:lnTo>
                    <a:pt x="23" y="149"/>
                  </a:lnTo>
                  <a:lnTo>
                    <a:pt x="23" y="152"/>
                  </a:lnTo>
                  <a:lnTo>
                    <a:pt x="26" y="152"/>
                  </a:lnTo>
                  <a:lnTo>
                    <a:pt x="29" y="152"/>
                  </a:lnTo>
                  <a:lnTo>
                    <a:pt x="29" y="149"/>
                  </a:lnTo>
                  <a:lnTo>
                    <a:pt x="32" y="149"/>
                  </a:lnTo>
                  <a:lnTo>
                    <a:pt x="35" y="149"/>
                  </a:lnTo>
                  <a:lnTo>
                    <a:pt x="35" y="152"/>
                  </a:lnTo>
                  <a:lnTo>
                    <a:pt x="38" y="152"/>
                  </a:lnTo>
                  <a:lnTo>
                    <a:pt x="41" y="152"/>
                  </a:lnTo>
                  <a:lnTo>
                    <a:pt x="41" y="149"/>
                  </a:lnTo>
                  <a:lnTo>
                    <a:pt x="44" y="149"/>
                  </a:lnTo>
                  <a:lnTo>
                    <a:pt x="44" y="147"/>
                  </a:lnTo>
                  <a:lnTo>
                    <a:pt x="44" y="144"/>
                  </a:lnTo>
                  <a:lnTo>
                    <a:pt x="41" y="144"/>
                  </a:lnTo>
                  <a:lnTo>
                    <a:pt x="44" y="144"/>
                  </a:lnTo>
                  <a:lnTo>
                    <a:pt x="44" y="141"/>
                  </a:lnTo>
                  <a:lnTo>
                    <a:pt x="47" y="141"/>
                  </a:lnTo>
                  <a:lnTo>
                    <a:pt x="47" y="138"/>
                  </a:lnTo>
                  <a:lnTo>
                    <a:pt x="47" y="135"/>
                  </a:lnTo>
                  <a:lnTo>
                    <a:pt x="44" y="135"/>
                  </a:lnTo>
                  <a:lnTo>
                    <a:pt x="44" y="132"/>
                  </a:lnTo>
                  <a:lnTo>
                    <a:pt x="41" y="132"/>
                  </a:lnTo>
                  <a:lnTo>
                    <a:pt x="38" y="132"/>
                  </a:lnTo>
                  <a:lnTo>
                    <a:pt x="35" y="132"/>
                  </a:lnTo>
                  <a:lnTo>
                    <a:pt x="32" y="132"/>
                  </a:lnTo>
                  <a:lnTo>
                    <a:pt x="29" y="132"/>
                  </a:lnTo>
                  <a:lnTo>
                    <a:pt x="26" y="132"/>
                  </a:lnTo>
                  <a:lnTo>
                    <a:pt x="23" y="132"/>
                  </a:lnTo>
                  <a:lnTo>
                    <a:pt x="20" y="132"/>
                  </a:lnTo>
                  <a:lnTo>
                    <a:pt x="20" y="135"/>
                  </a:lnTo>
                  <a:lnTo>
                    <a:pt x="20" y="132"/>
                  </a:lnTo>
                  <a:lnTo>
                    <a:pt x="17" y="132"/>
                  </a:lnTo>
                  <a:lnTo>
                    <a:pt x="17" y="129"/>
                  </a:lnTo>
                  <a:lnTo>
                    <a:pt x="20" y="129"/>
                  </a:lnTo>
                  <a:lnTo>
                    <a:pt x="20" y="126"/>
                  </a:lnTo>
                  <a:lnTo>
                    <a:pt x="17" y="126"/>
                  </a:lnTo>
                  <a:lnTo>
                    <a:pt x="20" y="126"/>
                  </a:lnTo>
                  <a:lnTo>
                    <a:pt x="20" y="123"/>
                  </a:lnTo>
                  <a:lnTo>
                    <a:pt x="20" y="120"/>
                  </a:lnTo>
                  <a:lnTo>
                    <a:pt x="17" y="120"/>
                  </a:lnTo>
                  <a:lnTo>
                    <a:pt x="17" y="117"/>
                  </a:lnTo>
                  <a:lnTo>
                    <a:pt x="20" y="117"/>
                  </a:lnTo>
                  <a:lnTo>
                    <a:pt x="20" y="114"/>
                  </a:lnTo>
                  <a:lnTo>
                    <a:pt x="23" y="114"/>
                  </a:lnTo>
                  <a:lnTo>
                    <a:pt x="23" y="111"/>
                  </a:lnTo>
                  <a:lnTo>
                    <a:pt x="23" y="108"/>
                  </a:lnTo>
                  <a:lnTo>
                    <a:pt x="23" y="105"/>
                  </a:lnTo>
                  <a:lnTo>
                    <a:pt x="20" y="105"/>
                  </a:lnTo>
                  <a:lnTo>
                    <a:pt x="20" y="103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23" y="97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3" y="94"/>
                  </a:lnTo>
                  <a:lnTo>
                    <a:pt x="26" y="94"/>
                  </a:lnTo>
                  <a:lnTo>
                    <a:pt x="26" y="91"/>
                  </a:lnTo>
                  <a:lnTo>
                    <a:pt x="23" y="91"/>
                  </a:lnTo>
                  <a:lnTo>
                    <a:pt x="20" y="91"/>
                  </a:lnTo>
                  <a:lnTo>
                    <a:pt x="17" y="91"/>
                  </a:lnTo>
                  <a:lnTo>
                    <a:pt x="17" y="88"/>
                  </a:lnTo>
                  <a:lnTo>
                    <a:pt x="14" y="88"/>
                  </a:lnTo>
                  <a:lnTo>
                    <a:pt x="14" y="85"/>
                  </a:lnTo>
                  <a:lnTo>
                    <a:pt x="11" y="85"/>
                  </a:lnTo>
                  <a:lnTo>
                    <a:pt x="11" y="82"/>
                  </a:lnTo>
                  <a:lnTo>
                    <a:pt x="11" y="79"/>
                  </a:lnTo>
                  <a:lnTo>
                    <a:pt x="11" y="76"/>
                  </a:lnTo>
                  <a:lnTo>
                    <a:pt x="14" y="76"/>
                  </a:lnTo>
                  <a:lnTo>
                    <a:pt x="17" y="76"/>
                  </a:lnTo>
                  <a:lnTo>
                    <a:pt x="17" y="73"/>
                  </a:lnTo>
                  <a:lnTo>
                    <a:pt x="17" y="70"/>
                  </a:lnTo>
                  <a:lnTo>
                    <a:pt x="17" y="67"/>
                  </a:lnTo>
                  <a:lnTo>
                    <a:pt x="14" y="67"/>
                  </a:lnTo>
                  <a:lnTo>
                    <a:pt x="11" y="67"/>
                  </a:lnTo>
                  <a:lnTo>
                    <a:pt x="8" y="67"/>
                  </a:lnTo>
                  <a:lnTo>
                    <a:pt x="6" y="67"/>
                  </a:lnTo>
                  <a:lnTo>
                    <a:pt x="6" y="64"/>
                  </a:lnTo>
                  <a:lnTo>
                    <a:pt x="3" y="64"/>
                  </a:lnTo>
                  <a:lnTo>
                    <a:pt x="3" y="61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3" y="53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3" y="44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6" y="35"/>
                  </a:lnTo>
                  <a:lnTo>
                    <a:pt x="6" y="32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3" y="20"/>
                  </a:lnTo>
                  <a:lnTo>
                    <a:pt x="3" y="17"/>
                  </a:lnTo>
                  <a:lnTo>
                    <a:pt x="3" y="15"/>
                  </a:lnTo>
                  <a:lnTo>
                    <a:pt x="6" y="15"/>
                  </a:lnTo>
                  <a:lnTo>
                    <a:pt x="6" y="17"/>
                  </a:lnTo>
                  <a:lnTo>
                    <a:pt x="8" y="17"/>
                  </a:lnTo>
                  <a:lnTo>
                    <a:pt x="8" y="15"/>
                  </a:lnTo>
                  <a:lnTo>
                    <a:pt x="11" y="15"/>
                  </a:lnTo>
                  <a:lnTo>
                    <a:pt x="11" y="17"/>
                  </a:lnTo>
                  <a:lnTo>
                    <a:pt x="11" y="15"/>
                  </a:lnTo>
                  <a:lnTo>
                    <a:pt x="14" y="15"/>
                  </a:lnTo>
                  <a:lnTo>
                    <a:pt x="14" y="12"/>
                  </a:lnTo>
                  <a:lnTo>
                    <a:pt x="14" y="9"/>
                  </a:lnTo>
                  <a:lnTo>
                    <a:pt x="11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Freeform 26"/>
            <p:cNvSpPr>
              <a:spLocks/>
            </p:cNvSpPr>
            <p:nvPr/>
          </p:nvSpPr>
          <p:spPr bwMode="auto">
            <a:xfrm>
              <a:off x="-295690" y="4091034"/>
              <a:ext cx="579152" cy="588427"/>
            </a:xfrm>
            <a:custGeom>
              <a:avLst/>
              <a:gdLst>
                <a:gd name="T0" fmla="*/ 2147483647 w 267"/>
                <a:gd name="T1" fmla="*/ 2147483647 h 334"/>
                <a:gd name="T2" fmla="*/ 2147483647 w 267"/>
                <a:gd name="T3" fmla="*/ 2147483647 h 334"/>
                <a:gd name="T4" fmla="*/ 2147483647 w 267"/>
                <a:gd name="T5" fmla="*/ 2147483647 h 334"/>
                <a:gd name="T6" fmla="*/ 2147483647 w 267"/>
                <a:gd name="T7" fmla="*/ 0 h 334"/>
                <a:gd name="T8" fmla="*/ 2147483647 w 267"/>
                <a:gd name="T9" fmla="*/ 2147483647 h 334"/>
                <a:gd name="T10" fmla="*/ 2147483647 w 267"/>
                <a:gd name="T11" fmla="*/ 2147483647 h 334"/>
                <a:gd name="T12" fmla="*/ 2147483647 w 267"/>
                <a:gd name="T13" fmla="*/ 2147483647 h 334"/>
                <a:gd name="T14" fmla="*/ 2147483647 w 267"/>
                <a:gd name="T15" fmla="*/ 2147483647 h 334"/>
                <a:gd name="T16" fmla="*/ 2147483647 w 267"/>
                <a:gd name="T17" fmla="*/ 2147483647 h 334"/>
                <a:gd name="T18" fmla="*/ 2147483647 w 267"/>
                <a:gd name="T19" fmla="*/ 2147483647 h 334"/>
                <a:gd name="T20" fmla="*/ 2147483647 w 267"/>
                <a:gd name="T21" fmla="*/ 2147483647 h 334"/>
                <a:gd name="T22" fmla="*/ 2147483647 w 267"/>
                <a:gd name="T23" fmla="*/ 2147483647 h 334"/>
                <a:gd name="T24" fmla="*/ 2147483647 w 267"/>
                <a:gd name="T25" fmla="*/ 2147483647 h 334"/>
                <a:gd name="T26" fmla="*/ 2147483647 w 267"/>
                <a:gd name="T27" fmla="*/ 2147483647 h 334"/>
                <a:gd name="T28" fmla="*/ 2147483647 w 267"/>
                <a:gd name="T29" fmla="*/ 2147483647 h 334"/>
                <a:gd name="T30" fmla="*/ 2147483647 w 267"/>
                <a:gd name="T31" fmla="*/ 2147483647 h 334"/>
                <a:gd name="T32" fmla="*/ 2147483647 w 267"/>
                <a:gd name="T33" fmla="*/ 2147483647 h 334"/>
                <a:gd name="T34" fmla="*/ 2147483647 w 267"/>
                <a:gd name="T35" fmla="*/ 2147483647 h 334"/>
                <a:gd name="T36" fmla="*/ 2147483647 w 267"/>
                <a:gd name="T37" fmla="*/ 2147483647 h 334"/>
                <a:gd name="T38" fmla="*/ 2147483647 w 267"/>
                <a:gd name="T39" fmla="*/ 2147483647 h 334"/>
                <a:gd name="T40" fmla="*/ 2147483647 w 267"/>
                <a:gd name="T41" fmla="*/ 2147483647 h 334"/>
                <a:gd name="T42" fmla="*/ 2147483647 w 267"/>
                <a:gd name="T43" fmla="*/ 2147483647 h 334"/>
                <a:gd name="T44" fmla="*/ 2147483647 w 267"/>
                <a:gd name="T45" fmla="*/ 2147483647 h 334"/>
                <a:gd name="T46" fmla="*/ 2147483647 w 267"/>
                <a:gd name="T47" fmla="*/ 2147483647 h 334"/>
                <a:gd name="T48" fmla="*/ 2147483647 w 267"/>
                <a:gd name="T49" fmla="*/ 2147483647 h 334"/>
                <a:gd name="T50" fmla="*/ 2147483647 w 267"/>
                <a:gd name="T51" fmla="*/ 2147483647 h 334"/>
                <a:gd name="T52" fmla="*/ 2147483647 w 267"/>
                <a:gd name="T53" fmla="*/ 2147483647 h 334"/>
                <a:gd name="T54" fmla="*/ 2147483647 w 267"/>
                <a:gd name="T55" fmla="*/ 2147483647 h 334"/>
                <a:gd name="T56" fmla="*/ 2147483647 w 267"/>
                <a:gd name="T57" fmla="*/ 2147483647 h 334"/>
                <a:gd name="T58" fmla="*/ 2147483647 w 267"/>
                <a:gd name="T59" fmla="*/ 2147483647 h 334"/>
                <a:gd name="T60" fmla="*/ 2147483647 w 267"/>
                <a:gd name="T61" fmla="*/ 2147483647 h 334"/>
                <a:gd name="T62" fmla="*/ 2147483647 w 267"/>
                <a:gd name="T63" fmla="*/ 2147483647 h 334"/>
                <a:gd name="T64" fmla="*/ 2147483647 w 267"/>
                <a:gd name="T65" fmla="*/ 2147483647 h 334"/>
                <a:gd name="T66" fmla="*/ 2147483647 w 267"/>
                <a:gd name="T67" fmla="*/ 2147483647 h 334"/>
                <a:gd name="T68" fmla="*/ 2147483647 w 267"/>
                <a:gd name="T69" fmla="*/ 2147483647 h 334"/>
                <a:gd name="T70" fmla="*/ 2147483647 w 267"/>
                <a:gd name="T71" fmla="*/ 2147483647 h 334"/>
                <a:gd name="T72" fmla="*/ 2147483647 w 267"/>
                <a:gd name="T73" fmla="*/ 2147483647 h 334"/>
                <a:gd name="T74" fmla="*/ 2147483647 w 267"/>
                <a:gd name="T75" fmla="*/ 2147483647 h 334"/>
                <a:gd name="T76" fmla="*/ 2147483647 w 267"/>
                <a:gd name="T77" fmla="*/ 2147483647 h 334"/>
                <a:gd name="T78" fmla="*/ 2147483647 w 267"/>
                <a:gd name="T79" fmla="*/ 2147483647 h 334"/>
                <a:gd name="T80" fmla="*/ 2147483647 w 267"/>
                <a:gd name="T81" fmla="*/ 2147483647 h 334"/>
                <a:gd name="T82" fmla="*/ 2147483647 w 267"/>
                <a:gd name="T83" fmla="*/ 2147483647 h 334"/>
                <a:gd name="T84" fmla="*/ 2147483647 w 267"/>
                <a:gd name="T85" fmla="*/ 2147483647 h 334"/>
                <a:gd name="T86" fmla="*/ 2147483647 w 267"/>
                <a:gd name="T87" fmla="*/ 2147483647 h 334"/>
                <a:gd name="T88" fmla="*/ 2147483647 w 267"/>
                <a:gd name="T89" fmla="*/ 2147483647 h 334"/>
                <a:gd name="T90" fmla="*/ 2147483647 w 267"/>
                <a:gd name="T91" fmla="*/ 2147483647 h 334"/>
                <a:gd name="T92" fmla="*/ 2147483647 w 267"/>
                <a:gd name="T93" fmla="*/ 2147483647 h 334"/>
                <a:gd name="T94" fmla="*/ 2147483647 w 267"/>
                <a:gd name="T95" fmla="*/ 2147483647 h 334"/>
                <a:gd name="T96" fmla="*/ 0 w 267"/>
                <a:gd name="T97" fmla="*/ 2147483647 h 334"/>
                <a:gd name="T98" fmla="*/ 2147483647 w 267"/>
                <a:gd name="T99" fmla="*/ 2147483647 h 334"/>
                <a:gd name="T100" fmla="*/ 2147483647 w 267"/>
                <a:gd name="T101" fmla="*/ 2147483647 h 334"/>
                <a:gd name="T102" fmla="*/ 2147483647 w 267"/>
                <a:gd name="T103" fmla="*/ 2147483647 h 334"/>
                <a:gd name="T104" fmla="*/ 2147483647 w 267"/>
                <a:gd name="T105" fmla="*/ 2147483647 h 334"/>
                <a:gd name="T106" fmla="*/ 2147483647 w 267"/>
                <a:gd name="T107" fmla="*/ 2147483647 h 334"/>
                <a:gd name="T108" fmla="*/ 2147483647 w 267"/>
                <a:gd name="T109" fmla="*/ 2147483647 h 334"/>
                <a:gd name="T110" fmla="*/ 2147483647 w 267"/>
                <a:gd name="T111" fmla="*/ 2147483647 h 334"/>
                <a:gd name="T112" fmla="*/ 2147483647 w 267"/>
                <a:gd name="T113" fmla="*/ 2147483647 h 334"/>
                <a:gd name="T114" fmla="*/ 2147483647 w 267"/>
                <a:gd name="T115" fmla="*/ 2147483647 h 334"/>
                <a:gd name="T116" fmla="*/ 2147483647 w 267"/>
                <a:gd name="T117" fmla="*/ 2147483647 h 334"/>
                <a:gd name="T118" fmla="*/ 2147483647 w 267"/>
                <a:gd name="T119" fmla="*/ 2147483647 h 334"/>
                <a:gd name="T120" fmla="*/ 2147483647 w 267"/>
                <a:gd name="T121" fmla="*/ 2147483647 h 33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67"/>
                <a:gd name="T184" fmla="*/ 0 h 334"/>
                <a:gd name="T185" fmla="*/ 267 w 267"/>
                <a:gd name="T186" fmla="*/ 334 h 33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67" h="334">
                  <a:moveTo>
                    <a:pt x="53" y="6"/>
                  </a:moveTo>
                  <a:lnTo>
                    <a:pt x="56" y="6"/>
                  </a:lnTo>
                  <a:lnTo>
                    <a:pt x="59" y="6"/>
                  </a:lnTo>
                  <a:lnTo>
                    <a:pt x="65" y="6"/>
                  </a:lnTo>
                  <a:lnTo>
                    <a:pt x="68" y="6"/>
                  </a:lnTo>
                  <a:lnTo>
                    <a:pt x="71" y="6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91" y="6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7" y="3"/>
                  </a:lnTo>
                  <a:lnTo>
                    <a:pt x="120" y="3"/>
                  </a:lnTo>
                  <a:lnTo>
                    <a:pt x="123" y="3"/>
                  </a:lnTo>
                  <a:lnTo>
                    <a:pt x="126" y="3"/>
                  </a:lnTo>
                  <a:lnTo>
                    <a:pt x="129" y="3"/>
                  </a:lnTo>
                  <a:lnTo>
                    <a:pt x="132" y="3"/>
                  </a:lnTo>
                  <a:lnTo>
                    <a:pt x="135" y="3"/>
                  </a:lnTo>
                  <a:lnTo>
                    <a:pt x="138" y="3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50" y="3"/>
                  </a:lnTo>
                  <a:lnTo>
                    <a:pt x="153" y="3"/>
                  </a:lnTo>
                  <a:lnTo>
                    <a:pt x="159" y="3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70" y="3"/>
                  </a:lnTo>
                  <a:lnTo>
                    <a:pt x="170" y="0"/>
                  </a:lnTo>
                  <a:lnTo>
                    <a:pt x="173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88" y="0"/>
                  </a:lnTo>
                  <a:lnTo>
                    <a:pt x="191" y="0"/>
                  </a:lnTo>
                  <a:lnTo>
                    <a:pt x="194" y="0"/>
                  </a:lnTo>
                  <a:lnTo>
                    <a:pt x="200" y="0"/>
                  </a:lnTo>
                  <a:lnTo>
                    <a:pt x="200" y="3"/>
                  </a:lnTo>
                  <a:lnTo>
                    <a:pt x="200" y="6"/>
                  </a:lnTo>
                  <a:lnTo>
                    <a:pt x="197" y="6"/>
                  </a:lnTo>
                  <a:lnTo>
                    <a:pt x="200" y="9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200" y="12"/>
                  </a:lnTo>
                  <a:lnTo>
                    <a:pt x="200" y="15"/>
                  </a:lnTo>
                  <a:lnTo>
                    <a:pt x="200" y="18"/>
                  </a:lnTo>
                  <a:lnTo>
                    <a:pt x="200" y="21"/>
                  </a:lnTo>
                  <a:lnTo>
                    <a:pt x="203" y="21"/>
                  </a:lnTo>
                  <a:lnTo>
                    <a:pt x="203" y="24"/>
                  </a:lnTo>
                  <a:lnTo>
                    <a:pt x="203" y="26"/>
                  </a:lnTo>
                  <a:lnTo>
                    <a:pt x="205" y="26"/>
                  </a:lnTo>
                  <a:lnTo>
                    <a:pt x="205" y="29"/>
                  </a:lnTo>
                  <a:lnTo>
                    <a:pt x="208" y="29"/>
                  </a:lnTo>
                  <a:lnTo>
                    <a:pt x="208" y="32"/>
                  </a:lnTo>
                  <a:lnTo>
                    <a:pt x="211" y="32"/>
                  </a:lnTo>
                  <a:lnTo>
                    <a:pt x="211" y="35"/>
                  </a:lnTo>
                  <a:lnTo>
                    <a:pt x="214" y="35"/>
                  </a:lnTo>
                  <a:lnTo>
                    <a:pt x="217" y="35"/>
                  </a:lnTo>
                  <a:lnTo>
                    <a:pt x="217" y="38"/>
                  </a:lnTo>
                  <a:lnTo>
                    <a:pt x="217" y="35"/>
                  </a:lnTo>
                  <a:lnTo>
                    <a:pt x="217" y="38"/>
                  </a:lnTo>
                  <a:lnTo>
                    <a:pt x="217" y="41"/>
                  </a:lnTo>
                  <a:lnTo>
                    <a:pt x="220" y="41"/>
                  </a:lnTo>
                  <a:lnTo>
                    <a:pt x="220" y="44"/>
                  </a:lnTo>
                  <a:lnTo>
                    <a:pt x="223" y="44"/>
                  </a:lnTo>
                  <a:lnTo>
                    <a:pt x="223" y="47"/>
                  </a:lnTo>
                  <a:lnTo>
                    <a:pt x="226" y="47"/>
                  </a:lnTo>
                  <a:lnTo>
                    <a:pt x="226" y="50"/>
                  </a:lnTo>
                  <a:lnTo>
                    <a:pt x="229" y="50"/>
                  </a:lnTo>
                  <a:lnTo>
                    <a:pt x="229" y="53"/>
                  </a:lnTo>
                  <a:lnTo>
                    <a:pt x="232" y="53"/>
                  </a:lnTo>
                  <a:lnTo>
                    <a:pt x="232" y="56"/>
                  </a:lnTo>
                  <a:lnTo>
                    <a:pt x="232" y="53"/>
                  </a:lnTo>
                  <a:lnTo>
                    <a:pt x="235" y="53"/>
                  </a:lnTo>
                  <a:lnTo>
                    <a:pt x="235" y="56"/>
                  </a:lnTo>
                  <a:lnTo>
                    <a:pt x="238" y="56"/>
                  </a:lnTo>
                  <a:lnTo>
                    <a:pt x="241" y="56"/>
                  </a:lnTo>
                  <a:lnTo>
                    <a:pt x="244" y="56"/>
                  </a:lnTo>
                  <a:lnTo>
                    <a:pt x="247" y="56"/>
                  </a:lnTo>
                  <a:lnTo>
                    <a:pt x="249" y="56"/>
                  </a:lnTo>
                  <a:lnTo>
                    <a:pt x="252" y="56"/>
                  </a:lnTo>
                  <a:lnTo>
                    <a:pt x="255" y="56"/>
                  </a:lnTo>
                  <a:lnTo>
                    <a:pt x="258" y="56"/>
                  </a:lnTo>
                  <a:lnTo>
                    <a:pt x="261" y="56"/>
                  </a:lnTo>
                  <a:lnTo>
                    <a:pt x="261" y="59"/>
                  </a:lnTo>
                  <a:lnTo>
                    <a:pt x="264" y="59"/>
                  </a:lnTo>
                  <a:lnTo>
                    <a:pt x="264" y="62"/>
                  </a:lnTo>
                  <a:lnTo>
                    <a:pt x="267" y="62"/>
                  </a:lnTo>
                  <a:lnTo>
                    <a:pt x="264" y="62"/>
                  </a:lnTo>
                  <a:lnTo>
                    <a:pt x="264" y="65"/>
                  </a:lnTo>
                  <a:lnTo>
                    <a:pt x="267" y="65"/>
                  </a:lnTo>
                  <a:lnTo>
                    <a:pt x="267" y="68"/>
                  </a:lnTo>
                  <a:lnTo>
                    <a:pt x="267" y="70"/>
                  </a:lnTo>
                  <a:lnTo>
                    <a:pt x="267" y="73"/>
                  </a:lnTo>
                  <a:lnTo>
                    <a:pt x="267" y="76"/>
                  </a:lnTo>
                  <a:lnTo>
                    <a:pt x="267" y="79"/>
                  </a:lnTo>
                  <a:lnTo>
                    <a:pt x="267" y="82"/>
                  </a:lnTo>
                  <a:lnTo>
                    <a:pt x="264" y="82"/>
                  </a:lnTo>
                  <a:lnTo>
                    <a:pt x="264" y="85"/>
                  </a:lnTo>
                  <a:lnTo>
                    <a:pt x="264" y="88"/>
                  </a:lnTo>
                  <a:lnTo>
                    <a:pt x="261" y="91"/>
                  </a:lnTo>
                  <a:lnTo>
                    <a:pt x="261" y="94"/>
                  </a:lnTo>
                  <a:lnTo>
                    <a:pt x="261" y="97"/>
                  </a:lnTo>
                  <a:lnTo>
                    <a:pt x="261" y="100"/>
                  </a:lnTo>
                  <a:lnTo>
                    <a:pt x="264" y="100"/>
                  </a:lnTo>
                  <a:lnTo>
                    <a:pt x="264" y="103"/>
                  </a:lnTo>
                  <a:lnTo>
                    <a:pt x="261" y="103"/>
                  </a:lnTo>
                  <a:lnTo>
                    <a:pt x="261" y="100"/>
                  </a:lnTo>
                  <a:lnTo>
                    <a:pt x="258" y="100"/>
                  </a:lnTo>
                  <a:lnTo>
                    <a:pt x="258" y="103"/>
                  </a:lnTo>
                  <a:lnTo>
                    <a:pt x="258" y="106"/>
                  </a:lnTo>
                  <a:lnTo>
                    <a:pt x="258" y="109"/>
                  </a:lnTo>
                  <a:lnTo>
                    <a:pt x="261" y="109"/>
                  </a:lnTo>
                  <a:lnTo>
                    <a:pt x="258" y="109"/>
                  </a:lnTo>
                  <a:lnTo>
                    <a:pt x="258" y="112"/>
                  </a:lnTo>
                  <a:lnTo>
                    <a:pt x="258" y="109"/>
                  </a:lnTo>
                  <a:lnTo>
                    <a:pt x="255" y="109"/>
                  </a:lnTo>
                  <a:lnTo>
                    <a:pt x="252" y="109"/>
                  </a:lnTo>
                  <a:lnTo>
                    <a:pt x="252" y="112"/>
                  </a:lnTo>
                  <a:lnTo>
                    <a:pt x="252" y="114"/>
                  </a:lnTo>
                  <a:lnTo>
                    <a:pt x="249" y="114"/>
                  </a:lnTo>
                  <a:lnTo>
                    <a:pt x="249" y="117"/>
                  </a:lnTo>
                  <a:lnTo>
                    <a:pt x="247" y="117"/>
                  </a:lnTo>
                  <a:lnTo>
                    <a:pt x="247" y="120"/>
                  </a:lnTo>
                  <a:lnTo>
                    <a:pt x="244" y="120"/>
                  </a:lnTo>
                  <a:lnTo>
                    <a:pt x="247" y="120"/>
                  </a:lnTo>
                  <a:lnTo>
                    <a:pt x="247" y="123"/>
                  </a:lnTo>
                  <a:lnTo>
                    <a:pt x="244" y="123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38" y="126"/>
                  </a:lnTo>
                  <a:lnTo>
                    <a:pt x="235" y="126"/>
                  </a:lnTo>
                  <a:lnTo>
                    <a:pt x="232" y="126"/>
                  </a:lnTo>
                  <a:lnTo>
                    <a:pt x="232" y="129"/>
                  </a:lnTo>
                  <a:lnTo>
                    <a:pt x="229" y="129"/>
                  </a:lnTo>
                  <a:lnTo>
                    <a:pt x="229" y="132"/>
                  </a:lnTo>
                  <a:lnTo>
                    <a:pt x="229" y="135"/>
                  </a:lnTo>
                  <a:lnTo>
                    <a:pt x="226" y="135"/>
                  </a:lnTo>
                  <a:lnTo>
                    <a:pt x="223" y="135"/>
                  </a:lnTo>
                  <a:lnTo>
                    <a:pt x="223" y="138"/>
                  </a:lnTo>
                  <a:lnTo>
                    <a:pt x="220" y="138"/>
                  </a:lnTo>
                  <a:lnTo>
                    <a:pt x="220" y="141"/>
                  </a:lnTo>
                  <a:lnTo>
                    <a:pt x="217" y="141"/>
                  </a:lnTo>
                  <a:lnTo>
                    <a:pt x="217" y="144"/>
                  </a:lnTo>
                  <a:lnTo>
                    <a:pt x="217" y="147"/>
                  </a:lnTo>
                  <a:lnTo>
                    <a:pt x="214" y="147"/>
                  </a:lnTo>
                  <a:lnTo>
                    <a:pt x="214" y="150"/>
                  </a:lnTo>
                  <a:lnTo>
                    <a:pt x="211" y="150"/>
                  </a:lnTo>
                  <a:lnTo>
                    <a:pt x="208" y="150"/>
                  </a:lnTo>
                  <a:lnTo>
                    <a:pt x="208" y="153"/>
                  </a:lnTo>
                  <a:lnTo>
                    <a:pt x="208" y="156"/>
                  </a:lnTo>
                  <a:lnTo>
                    <a:pt x="205" y="156"/>
                  </a:lnTo>
                  <a:lnTo>
                    <a:pt x="205" y="158"/>
                  </a:lnTo>
                  <a:lnTo>
                    <a:pt x="203" y="158"/>
                  </a:lnTo>
                  <a:lnTo>
                    <a:pt x="203" y="161"/>
                  </a:lnTo>
                  <a:lnTo>
                    <a:pt x="203" y="164"/>
                  </a:lnTo>
                  <a:lnTo>
                    <a:pt x="203" y="167"/>
                  </a:lnTo>
                  <a:lnTo>
                    <a:pt x="200" y="167"/>
                  </a:lnTo>
                  <a:lnTo>
                    <a:pt x="200" y="170"/>
                  </a:lnTo>
                  <a:lnTo>
                    <a:pt x="200" y="173"/>
                  </a:lnTo>
                  <a:lnTo>
                    <a:pt x="197" y="173"/>
                  </a:lnTo>
                  <a:lnTo>
                    <a:pt x="197" y="176"/>
                  </a:lnTo>
                  <a:lnTo>
                    <a:pt x="194" y="176"/>
                  </a:lnTo>
                  <a:lnTo>
                    <a:pt x="197" y="176"/>
                  </a:lnTo>
                  <a:lnTo>
                    <a:pt x="200" y="176"/>
                  </a:lnTo>
                  <a:lnTo>
                    <a:pt x="200" y="173"/>
                  </a:lnTo>
                  <a:lnTo>
                    <a:pt x="200" y="170"/>
                  </a:lnTo>
                  <a:lnTo>
                    <a:pt x="203" y="170"/>
                  </a:lnTo>
                  <a:lnTo>
                    <a:pt x="203" y="173"/>
                  </a:lnTo>
                  <a:lnTo>
                    <a:pt x="203" y="176"/>
                  </a:lnTo>
                  <a:lnTo>
                    <a:pt x="200" y="176"/>
                  </a:lnTo>
                  <a:lnTo>
                    <a:pt x="200" y="179"/>
                  </a:lnTo>
                  <a:lnTo>
                    <a:pt x="200" y="182"/>
                  </a:lnTo>
                  <a:lnTo>
                    <a:pt x="200" y="185"/>
                  </a:lnTo>
                  <a:lnTo>
                    <a:pt x="200" y="188"/>
                  </a:lnTo>
                  <a:lnTo>
                    <a:pt x="200" y="191"/>
                  </a:lnTo>
                  <a:lnTo>
                    <a:pt x="200" y="194"/>
                  </a:lnTo>
                  <a:lnTo>
                    <a:pt x="200" y="197"/>
                  </a:lnTo>
                  <a:lnTo>
                    <a:pt x="200" y="199"/>
                  </a:lnTo>
                  <a:lnTo>
                    <a:pt x="197" y="199"/>
                  </a:lnTo>
                  <a:lnTo>
                    <a:pt x="197" y="202"/>
                  </a:lnTo>
                  <a:lnTo>
                    <a:pt x="197" y="205"/>
                  </a:lnTo>
                  <a:lnTo>
                    <a:pt x="194" y="205"/>
                  </a:lnTo>
                  <a:lnTo>
                    <a:pt x="194" y="208"/>
                  </a:lnTo>
                  <a:lnTo>
                    <a:pt x="191" y="208"/>
                  </a:lnTo>
                  <a:lnTo>
                    <a:pt x="191" y="211"/>
                  </a:lnTo>
                  <a:lnTo>
                    <a:pt x="188" y="211"/>
                  </a:lnTo>
                  <a:lnTo>
                    <a:pt x="188" y="214"/>
                  </a:lnTo>
                  <a:lnTo>
                    <a:pt x="185" y="214"/>
                  </a:lnTo>
                  <a:lnTo>
                    <a:pt x="182" y="214"/>
                  </a:lnTo>
                  <a:lnTo>
                    <a:pt x="179" y="214"/>
                  </a:lnTo>
                  <a:lnTo>
                    <a:pt x="176" y="214"/>
                  </a:lnTo>
                  <a:lnTo>
                    <a:pt x="176" y="211"/>
                  </a:lnTo>
                  <a:lnTo>
                    <a:pt x="176" y="208"/>
                  </a:lnTo>
                  <a:lnTo>
                    <a:pt x="173" y="208"/>
                  </a:lnTo>
                  <a:lnTo>
                    <a:pt x="173" y="205"/>
                  </a:lnTo>
                  <a:lnTo>
                    <a:pt x="170" y="202"/>
                  </a:lnTo>
                  <a:lnTo>
                    <a:pt x="170" y="205"/>
                  </a:lnTo>
                  <a:lnTo>
                    <a:pt x="170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64" y="208"/>
                  </a:lnTo>
                  <a:lnTo>
                    <a:pt x="167" y="208"/>
                  </a:lnTo>
                  <a:lnTo>
                    <a:pt x="170" y="208"/>
                  </a:lnTo>
                  <a:lnTo>
                    <a:pt x="173" y="208"/>
                  </a:lnTo>
                  <a:lnTo>
                    <a:pt x="173" y="211"/>
                  </a:lnTo>
                  <a:lnTo>
                    <a:pt x="173" y="214"/>
                  </a:lnTo>
                  <a:lnTo>
                    <a:pt x="176" y="214"/>
                  </a:lnTo>
                  <a:lnTo>
                    <a:pt x="176" y="217"/>
                  </a:lnTo>
                  <a:lnTo>
                    <a:pt x="179" y="217"/>
                  </a:lnTo>
                  <a:lnTo>
                    <a:pt x="176" y="217"/>
                  </a:lnTo>
                  <a:lnTo>
                    <a:pt x="176" y="220"/>
                  </a:lnTo>
                  <a:lnTo>
                    <a:pt x="173" y="220"/>
                  </a:lnTo>
                  <a:lnTo>
                    <a:pt x="170" y="220"/>
                  </a:lnTo>
                  <a:lnTo>
                    <a:pt x="170" y="223"/>
                  </a:lnTo>
                  <a:lnTo>
                    <a:pt x="167" y="223"/>
                  </a:lnTo>
                  <a:lnTo>
                    <a:pt x="164" y="223"/>
                  </a:lnTo>
                  <a:lnTo>
                    <a:pt x="164" y="226"/>
                  </a:lnTo>
                  <a:lnTo>
                    <a:pt x="161" y="226"/>
                  </a:lnTo>
                  <a:lnTo>
                    <a:pt x="161" y="229"/>
                  </a:lnTo>
                  <a:lnTo>
                    <a:pt x="159" y="229"/>
                  </a:lnTo>
                  <a:lnTo>
                    <a:pt x="159" y="232"/>
                  </a:lnTo>
                  <a:lnTo>
                    <a:pt x="159" y="235"/>
                  </a:lnTo>
                  <a:lnTo>
                    <a:pt x="156" y="235"/>
                  </a:lnTo>
                  <a:lnTo>
                    <a:pt x="156" y="238"/>
                  </a:lnTo>
                  <a:lnTo>
                    <a:pt x="156" y="241"/>
                  </a:lnTo>
                  <a:lnTo>
                    <a:pt x="156" y="243"/>
                  </a:lnTo>
                  <a:lnTo>
                    <a:pt x="153" y="243"/>
                  </a:lnTo>
                  <a:lnTo>
                    <a:pt x="153" y="246"/>
                  </a:lnTo>
                  <a:lnTo>
                    <a:pt x="153" y="249"/>
                  </a:lnTo>
                  <a:lnTo>
                    <a:pt x="153" y="252"/>
                  </a:lnTo>
                  <a:lnTo>
                    <a:pt x="153" y="255"/>
                  </a:lnTo>
                  <a:lnTo>
                    <a:pt x="153" y="258"/>
                  </a:lnTo>
                  <a:lnTo>
                    <a:pt x="153" y="261"/>
                  </a:lnTo>
                  <a:lnTo>
                    <a:pt x="150" y="261"/>
                  </a:lnTo>
                  <a:lnTo>
                    <a:pt x="147" y="261"/>
                  </a:lnTo>
                  <a:lnTo>
                    <a:pt x="147" y="264"/>
                  </a:lnTo>
                  <a:lnTo>
                    <a:pt x="147" y="267"/>
                  </a:lnTo>
                  <a:lnTo>
                    <a:pt x="144" y="267"/>
                  </a:lnTo>
                  <a:lnTo>
                    <a:pt x="147" y="267"/>
                  </a:lnTo>
                  <a:lnTo>
                    <a:pt x="147" y="264"/>
                  </a:lnTo>
                  <a:lnTo>
                    <a:pt x="150" y="264"/>
                  </a:lnTo>
                  <a:lnTo>
                    <a:pt x="150" y="261"/>
                  </a:lnTo>
                  <a:lnTo>
                    <a:pt x="153" y="261"/>
                  </a:lnTo>
                  <a:lnTo>
                    <a:pt x="153" y="264"/>
                  </a:lnTo>
                  <a:lnTo>
                    <a:pt x="153" y="267"/>
                  </a:lnTo>
                  <a:lnTo>
                    <a:pt x="153" y="270"/>
                  </a:lnTo>
                  <a:lnTo>
                    <a:pt x="156" y="270"/>
                  </a:lnTo>
                  <a:lnTo>
                    <a:pt x="156" y="273"/>
                  </a:lnTo>
                  <a:lnTo>
                    <a:pt x="156" y="276"/>
                  </a:lnTo>
                  <a:lnTo>
                    <a:pt x="159" y="276"/>
                  </a:lnTo>
                  <a:lnTo>
                    <a:pt x="159" y="279"/>
                  </a:lnTo>
                  <a:lnTo>
                    <a:pt x="159" y="282"/>
                  </a:lnTo>
                  <a:lnTo>
                    <a:pt x="159" y="285"/>
                  </a:lnTo>
                  <a:lnTo>
                    <a:pt x="159" y="287"/>
                  </a:lnTo>
                  <a:lnTo>
                    <a:pt x="161" y="287"/>
                  </a:lnTo>
                  <a:lnTo>
                    <a:pt x="161" y="290"/>
                  </a:lnTo>
                  <a:lnTo>
                    <a:pt x="159" y="290"/>
                  </a:lnTo>
                  <a:lnTo>
                    <a:pt x="159" y="293"/>
                  </a:lnTo>
                  <a:lnTo>
                    <a:pt x="156" y="293"/>
                  </a:lnTo>
                  <a:lnTo>
                    <a:pt x="153" y="293"/>
                  </a:lnTo>
                  <a:lnTo>
                    <a:pt x="150" y="293"/>
                  </a:lnTo>
                  <a:lnTo>
                    <a:pt x="150" y="290"/>
                  </a:lnTo>
                  <a:lnTo>
                    <a:pt x="147" y="290"/>
                  </a:lnTo>
                  <a:lnTo>
                    <a:pt x="147" y="293"/>
                  </a:lnTo>
                  <a:lnTo>
                    <a:pt x="144" y="293"/>
                  </a:lnTo>
                  <a:lnTo>
                    <a:pt x="141" y="293"/>
                  </a:lnTo>
                  <a:lnTo>
                    <a:pt x="144" y="293"/>
                  </a:lnTo>
                  <a:lnTo>
                    <a:pt x="147" y="293"/>
                  </a:lnTo>
                  <a:lnTo>
                    <a:pt x="150" y="293"/>
                  </a:lnTo>
                  <a:lnTo>
                    <a:pt x="153" y="293"/>
                  </a:lnTo>
                  <a:lnTo>
                    <a:pt x="153" y="296"/>
                  </a:lnTo>
                  <a:lnTo>
                    <a:pt x="156" y="296"/>
                  </a:lnTo>
                  <a:lnTo>
                    <a:pt x="153" y="296"/>
                  </a:lnTo>
                  <a:lnTo>
                    <a:pt x="153" y="299"/>
                  </a:lnTo>
                  <a:lnTo>
                    <a:pt x="153" y="296"/>
                  </a:lnTo>
                  <a:lnTo>
                    <a:pt x="156" y="296"/>
                  </a:lnTo>
                  <a:lnTo>
                    <a:pt x="159" y="296"/>
                  </a:lnTo>
                  <a:lnTo>
                    <a:pt x="159" y="293"/>
                  </a:lnTo>
                  <a:lnTo>
                    <a:pt x="161" y="293"/>
                  </a:lnTo>
                  <a:lnTo>
                    <a:pt x="161" y="296"/>
                  </a:lnTo>
                  <a:lnTo>
                    <a:pt x="161" y="299"/>
                  </a:lnTo>
                  <a:lnTo>
                    <a:pt x="164" y="299"/>
                  </a:lnTo>
                  <a:lnTo>
                    <a:pt x="164" y="302"/>
                  </a:lnTo>
                  <a:lnTo>
                    <a:pt x="164" y="305"/>
                  </a:lnTo>
                  <a:lnTo>
                    <a:pt x="167" y="305"/>
                  </a:lnTo>
                  <a:lnTo>
                    <a:pt x="167" y="308"/>
                  </a:lnTo>
                  <a:lnTo>
                    <a:pt x="167" y="311"/>
                  </a:lnTo>
                  <a:lnTo>
                    <a:pt x="170" y="311"/>
                  </a:lnTo>
                  <a:lnTo>
                    <a:pt x="170" y="314"/>
                  </a:lnTo>
                  <a:lnTo>
                    <a:pt x="173" y="314"/>
                  </a:lnTo>
                  <a:lnTo>
                    <a:pt x="173" y="317"/>
                  </a:lnTo>
                  <a:lnTo>
                    <a:pt x="173" y="320"/>
                  </a:lnTo>
                  <a:lnTo>
                    <a:pt x="176" y="320"/>
                  </a:lnTo>
                  <a:lnTo>
                    <a:pt x="176" y="323"/>
                  </a:lnTo>
                  <a:lnTo>
                    <a:pt x="179" y="323"/>
                  </a:lnTo>
                  <a:lnTo>
                    <a:pt x="179" y="326"/>
                  </a:lnTo>
                  <a:lnTo>
                    <a:pt x="179" y="329"/>
                  </a:lnTo>
                  <a:lnTo>
                    <a:pt x="182" y="329"/>
                  </a:lnTo>
                  <a:lnTo>
                    <a:pt x="182" y="331"/>
                  </a:lnTo>
                  <a:lnTo>
                    <a:pt x="179" y="334"/>
                  </a:lnTo>
                  <a:lnTo>
                    <a:pt x="179" y="331"/>
                  </a:lnTo>
                  <a:lnTo>
                    <a:pt x="176" y="331"/>
                  </a:lnTo>
                  <a:lnTo>
                    <a:pt x="173" y="329"/>
                  </a:lnTo>
                  <a:lnTo>
                    <a:pt x="170" y="329"/>
                  </a:lnTo>
                  <a:lnTo>
                    <a:pt x="167" y="329"/>
                  </a:lnTo>
                  <a:lnTo>
                    <a:pt x="164" y="329"/>
                  </a:lnTo>
                  <a:lnTo>
                    <a:pt x="161" y="326"/>
                  </a:lnTo>
                  <a:lnTo>
                    <a:pt x="159" y="323"/>
                  </a:lnTo>
                  <a:lnTo>
                    <a:pt x="156" y="323"/>
                  </a:lnTo>
                  <a:lnTo>
                    <a:pt x="153" y="323"/>
                  </a:lnTo>
                  <a:lnTo>
                    <a:pt x="150" y="323"/>
                  </a:lnTo>
                  <a:lnTo>
                    <a:pt x="144" y="323"/>
                  </a:lnTo>
                  <a:lnTo>
                    <a:pt x="141" y="320"/>
                  </a:lnTo>
                  <a:lnTo>
                    <a:pt x="138" y="320"/>
                  </a:lnTo>
                  <a:lnTo>
                    <a:pt x="135" y="317"/>
                  </a:lnTo>
                  <a:lnTo>
                    <a:pt x="132" y="317"/>
                  </a:lnTo>
                  <a:lnTo>
                    <a:pt x="129" y="317"/>
                  </a:lnTo>
                  <a:lnTo>
                    <a:pt x="126" y="317"/>
                  </a:lnTo>
                  <a:lnTo>
                    <a:pt x="123" y="317"/>
                  </a:lnTo>
                  <a:lnTo>
                    <a:pt x="120" y="317"/>
                  </a:lnTo>
                  <a:lnTo>
                    <a:pt x="117" y="317"/>
                  </a:lnTo>
                  <a:lnTo>
                    <a:pt x="112" y="317"/>
                  </a:lnTo>
                  <a:lnTo>
                    <a:pt x="109" y="317"/>
                  </a:lnTo>
                  <a:lnTo>
                    <a:pt x="103" y="317"/>
                  </a:lnTo>
                  <a:lnTo>
                    <a:pt x="100" y="317"/>
                  </a:lnTo>
                  <a:lnTo>
                    <a:pt x="97" y="317"/>
                  </a:lnTo>
                  <a:lnTo>
                    <a:pt x="94" y="317"/>
                  </a:lnTo>
                  <a:lnTo>
                    <a:pt x="88" y="317"/>
                  </a:lnTo>
                  <a:lnTo>
                    <a:pt x="85" y="317"/>
                  </a:lnTo>
                  <a:lnTo>
                    <a:pt x="82" y="320"/>
                  </a:lnTo>
                  <a:lnTo>
                    <a:pt x="79" y="320"/>
                  </a:lnTo>
                  <a:lnTo>
                    <a:pt x="73" y="320"/>
                  </a:lnTo>
                  <a:lnTo>
                    <a:pt x="71" y="320"/>
                  </a:lnTo>
                  <a:lnTo>
                    <a:pt x="68" y="320"/>
                  </a:lnTo>
                  <a:lnTo>
                    <a:pt x="65" y="320"/>
                  </a:lnTo>
                  <a:lnTo>
                    <a:pt x="65" y="317"/>
                  </a:lnTo>
                  <a:lnTo>
                    <a:pt x="65" y="314"/>
                  </a:lnTo>
                  <a:lnTo>
                    <a:pt x="65" y="311"/>
                  </a:lnTo>
                  <a:lnTo>
                    <a:pt x="62" y="311"/>
                  </a:lnTo>
                  <a:lnTo>
                    <a:pt x="62" y="308"/>
                  </a:lnTo>
                  <a:lnTo>
                    <a:pt x="59" y="308"/>
                  </a:lnTo>
                  <a:lnTo>
                    <a:pt x="56" y="308"/>
                  </a:lnTo>
                  <a:lnTo>
                    <a:pt x="56" y="305"/>
                  </a:lnTo>
                  <a:lnTo>
                    <a:pt x="53" y="305"/>
                  </a:lnTo>
                  <a:lnTo>
                    <a:pt x="53" y="302"/>
                  </a:lnTo>
                  <a:lnTo>
                    <a:pt x="53" y="299"/>
                  </a:lnTo>
                  <a:lnTo>
                    <a:pt x="50" y="299"/>
                  </a:lnTo>
                  <a:lnTo>
                    <a:pt x="50" y="296"/>
                  </a:lnTo>
                  <a:lnTo>
                    <a:pt x="50" y="293"/>
                  </a:lnTo>
                  <a:lnTo>
                    <a:pt x="53" y="293"/>
                  </a:lnTo>
                  <a:lnTo>
                    <a:pt x="50" y="293"/>
                  </a:lnTo>
                  <a:lnTo>
                    <a:pt x="50" y="290"/>
                  </a:lnTo>
                  <a:lnTo>
                    <a:pt x="53" y="290"/>
                  </a:lnTo>
                  <a:lnTo>
                    <a:pt x="53" y="287"/>
                  </a:lnTo>
                  <a:lnTo>
                    <a:pt x="50" y="287"/>
                  </a:lnTo>
                  <a:lnTo>
                    <a:pt x="50" y="285"/>
                  </a:lnTo>
                  <a:lnTo>
                    <a:pt x="53" y="285"/>
                  </a:lnTo>
                  <a:lnTo>
                    <a:pt x="53" y="282"/>
                  </a:lnTo>
                  <a:lnTo>
                    <a:pt x="53" y="279"/>
                  </a:lnTo>
                  <a:lnTo>
                    <a:pt x="50" y="279"/>
                  </a:lnTo>
                  <a:lnTo>
                    <a:pt x="53" y="279"/>
                  </a:lnTo>
                  <a:lnTo>
                    <a:pt x="50" y="279"/>
                  </a:lnTo>
                  <a:lnTo>
                    <a:pt x="47" y="279"/>
                  </a:lnTo>
                  <a:lnTo>
                    <a:pt x="47" y="276"/>
                  </a:lnTo>
                  <a:lnTo>
                    <a:pt x="47" y="273"/>
                  </a:lnTo>
                  <a:lnTo>
                    <a:pt x="47" y="270"/>
                  </a:lnTo>
                  <a:lnTo>
                    <a:pt x="50" y="270"/>
                  </a:lnTo>
                  <a:lnTo>
                    <a:pt x="50" y="267"/>
                  </a:lnTo>
                  <a:lnTo>
                    <a:pt x="50" y="264"/>
                  </a:lnTo>
                  <a:lnTo>
                    <a:pt x="53" y="264"/>
                  </a:lnTo>
                  <a:lnTo>
                    <a:pt x="50" y="264"/>
                  </a:lnTo>
                  <a:lnTo>
                    <a:pt x="50" y="261"/>
                  </a:lnTo>
                  <a:lnTo>
                    <a:pt x="50" y="258"/>
                  </a:lnTo>
                  <a:lnTo>
                    <a:pt x="50" y="255"/>
                  </a:lnTo>
                  <a:lnTo>
                    <a:pt x="47" y="255"/>
                  </a:lnTo>
                  <a:lnTo>
                    <a:pt x="47" y="252"/>
                  </a:lnTo>
                  <a:lnTo>
                    <a:pt x="50" y="252"/>
                  </a:lnTo>
                  <a:lnTo>
                    <a:pt x="47" y="252"/>
                  </a:lnTo>
                  <a:lnTo>
                    <a:pt x="47" y="249"/>
                  </a:lnTo>
                  <a:lnTo>
                    <a:pt x="44" y="249"/>
                  </a:lnTo>
                  <a:lnTo>
                    <a:pt x="41" y="249"/>
                  </a:lnTo>
                  <a:lnTo>
                    <a:pt x="38" y="249"/>
                  </a:lnTo>
                  <a:lnTo>
                    <a:pt x="38" y="252"/>
                  </a:lnTo>
                  <a:lnTo>
                    <a:pt x="35" y="252"/>
                  </a:lnTo>
                  <a:lnTo>
                    <a:pt x="35" y="249"/>
                  </a:lnTo>
                  <a:lnTo>
                    <a:pt x="32" y="249"/>
                  </a:lnTo>
                  <a:lnTo>
                    <a:pt x="32" y="252"/>
                  </a:lnTo>
                  <a:lnTo>
                    <a:pt x="29" y="252"/>
                  </a:lnTo>
                  <a:lnTo>
                    <a:pt x="29" y="255"/>
                  </a:lnTo>
                  <a:lnTo>
                    <a:pt x="27" y="255"/>
                  </a:lnTo>
                  <a:lnTo>
                    <a:pt x="27" y="258"/>
                  </a:lnTo>
                  <a:lnTo>
                    <a:pt x="24" y="258"/>
                  </a:lnTo>
                  <a:lnTo>
                    <a:pt x="24" y="261"/>
                  </a:lnTo>
                  <a:lnTo>
                    <a:pt x="21" y="261"/>
                  </a:lnTo>
                  <a:lnTo>
                    <a:pt x="18" y="261"/>
                  </a:lnTo>
                  <a:lnTo>
                    <a:pt x="18" y="258"/>
                  </a:lnTo>
                  <a:lnTo>
                    <a:pt x="15" y="258"/>
                  </a:lnTo>
                  <a:lnTo>
                    <a:pt x="18" y="258"/>
                  </a:lnTo>
                  <a:lnTo>
                    <a:pt x="18" y="255"/>
                  </a:lnTo>
                  <a:lnTo>
                    <a:pt x="15" y="255"/>
                  </a:lnTo>
                  <a:lnTo>
                    <a:pt x="15" y="252"/>
                  </a:lnTo>
                  <a:lnTo>
                    <a:pt x="15" y="249"/>
                  </a:lnTo>
                  <a:lnTo>
                    <a:pt x="15" y="246"/>
                  </a:lnTo>
                  <a:lnTo>
                    <a:pt x="12" y="246"/>
                  </a:lnTo>
                  <a:lnTo>
                    <a:pt x="9" y="246"/>
                  </a:lnTo>
                  <a:lnTo>
                    <a:pt x="9" y="243"/>
                  </a:lnTo>
                  <a:lnTo>
                    <a:pt x="9" y="241"/>
                  </a:lnTo>
                  <a:lnTo>
                    <a:pt x="6" y="241"/>
                  </a:lnTo>
                  <a:lnTo>
                    <a:pt x="6" y="238"/>
                  </a:lnTo>
                  <a:lnTo>
                    <a:pt x="6" y="235"/>
                  </a:lnTo>
                  <a:lnTo>
                    <a:pt x="6" y="232"/>
                  </a:lnTo>
                  <a:lnTo>
                    <a:pt x="3" y="232"/>
                  </a:lnTo>
                  <a:lnTo>
                    <a:pt x="3" y="229"/>
                  </a:lnTo>
                  <a:lnTo>
                    <a:pt x="6" y="229"/>
                  </a:lnTo>
                  <a:lnTo>
                    <a:pt x="6" y="226"/>
                  </a:lnTo>
                  <a:lnTo>
                    <a:pt x="6" y="223"/>
                  </a:lnTo>
                  <a:lnTo>
                    <a:pt x="6" y="220"/>
                  </a:lnTo>
                  <a:lnTo>
                    <a:pt x="6" y="217"/>
                  </a:lnTo>
                  <a:lnTo>
                    <a:pt x="9" y="217"/>
                  </a:lnTo>
                  <a:lnTo>
                    <a:pt x="6" y="217"/>
                  </a:lnTo>
                  <a:lnTo>
                    <a:pt x="6" y="214"/>
                  </a:lnTo>
                  <a:lnTo>
                    <a:pt x="6" y="211"/>
                  </a:lnTo>
                  <a:lnTo>
                    <a:pt x="6" y="208"/>
                  </a:lnTo>
                  <a:lnTo>
                    <a:pt x="6" y="205"/>
                  </a:lnTo>
                  <a:lnTo>
                    <a:pt x="9" y="205"/>
                  </a:lnTo>
                  <a:lnTo>
                    <a:pt x="6" y="205"/>
                  </a:lnTo>
                  <a:lnTo>
                    <a:pt x="3" y="205"/>
                  </a:lnTo>
                  <a:lnTo>
                    <a:pt x="3" y="202"/>
                  </a:lnTo>
                  <a:lnTo>
                    <a:pt x="3" y="199"/>
                  </a:lnTo>
                  <a:lnTo>
                    <a:pt x="0" y="199"/>
                  </a:lnTo>
                  <a:lnTo>
                    <a:pt x="0" y="197"/>
                  </a:lnTo>
                  <a:lnTo>
                    <a:pt x="3" y="197"/>
                  </a:lnTo>
                  <a:lnTo>
                    <a:pt x="3" y="194"/>
                  </a:lnTo>
                  <a:lnTo>
                    <a:pt x="3" y="191"/>
                  </a:lnTo>
                  <a:lnTo>
                    <a:pt x="3" y="188"/>
                  </a:lnTo>
                  <a:lnTo>
                    <a:pt x="3" y="185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9" y="182"/>
                  </a:lnTo>
                  <a:lnTo>
                    <a:pt x="9" y="179"/>
                  </a:lnTo>
                  <a:lnTo>
                    <a:pt x="12" y="179"/>
                  </a:lnTo>
                  <a:lnTo>
                    <a:pt x="12" y="182"/>
                  </a:lnTo>
                  <a:lnTo>
                    <a:pt x="12" y="179"/>
                  </a:lnTo>
                  <a:lnTo>
                    <a:pt x="12" y="176"/>
                  </a:lnTo>
                  <a:lnTo>
                    <a:pt x="15" y="173"/>
                  </a:lnTo>
                  <a:lnTo>
                    <a:pt x="15" y="170"/>
                  </a:lnTo>
                  <a:lnTo>
                    <a:pt x="15" y="167"/>
                  </a:lnTo>
                  <a:lnTo>
                    <a:pt x="18" y="167"/>
                  </a:lnTo>
                  <a:lnTo>
                    <a:pt x="18" y="164"/>
                  </a:lnTo>
                  <a:lnTo>
                    <a:pt x="21" y="164"/>
                  </a:lnTo>
                  <a:lnTo>
                    <a:pt x="24" y="164"/>
                  </a:lnTo>
                  <a:lnTo>
                    <a:pt x="27" y="164"/>
                  </a:lnTo>
                  <a:lnTo>
                    <a:pt x="27" y="161"/>
                  </a:lnTo>
                  <a:lnTo>
                    <a:pt x="27" y="158"/>
                  </a:lnTo>
                  <a:lnTo>
                    <a:pt x="29" y="158"/>
                  </a:lnTo>
                  <a:lnTo>
                    <a:pt x="29" y="156"/>
                  </a:lnTo>
                  <a:lnTo>
                    <a:pt x="32" y="156"/>
                  </a:lnTo>
                  <a:lnTo>
                    <a:pt x="32" y="153"/>
                  </a:lnTo>
                  <a:lnTo>
                    <a:pt x="32" y="150"/>
                  </a:lnTo>
                  <a:lnTo>
                    <a:pt x="32" y="147"/>
                  </a:lnTo>
                  <a:lnTo>
                    <a:pt x="29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9" y="138"/>
                  </a:lnTo>
                  <a:lnTo>
                    <a:pt x="32" y="135"/>
                  </a:lnTo>
                  <a:lnTo>
                    <a:pt x="35" y="135"/>
                  </a:lnTo>
                  <a:lnTo>
                    <a:pt x="35" y="132"/>
                  </a:lnTo>
                  <a:lnTo>
                    <a:pt x="38" y="132"/>
                  </a:lnTo>
                  <a:lnTo>
                    <a:pt x="38" y="129"/>
                  </a:lnTo>
                  <a:lnTo>
                    <a:pt x="38" y="126"/>
                  </a:lnTo>
                  <a:lnTo>
                    <a:pt x="35" y="126"/>
                  </a:lnTo>
                  <a:lnTo>
                    <a:pt x="35" y="123"/>
                  </a:lnTo>
                  <a:lnTo>
                    <a:pt x="38" y="123"/>
                  </a:lnTo>
                  <a:lnTo>
                    <a:pt x="38" y="120"/>
                  </a:lnTo>
                  <a:lnTo>
                    <a:pt x="38" y="117"/>
                  </a:lnTo>
                  <a:lnTo>
                    <a:pt x="35" y="117"/>
                  </a:lnTo>
                  <a:lnTo>
                    <a:pt x="35" y="114"/>
                  </a:lnTo>
                  <a:lnTo>
                    <a:pt x="32" y="114"/>
                  </a:lnTo>
                  <a:lnTo>
                    <a:pt x="32" y="112"/>
                  </a:lnTo>
                  <a:lnTo>
                    <a:pt x="29" y="112"/>
                  </a:lnTo>
                  <a:lnTo>
                    <a:pt x="29" y="109"/>
                  </a:lnTo>
                  <a:lnTo>
                    <a:pt x="29" y="106"/>
                  </a:lnTo>
                  <a:lnTo>
                    <a:pt x="29" y="103"/>
                  </a:lnTo>
                  <a:lnTo>
                    <a:pt x="32" y="103"/>
                  </a:lnTo>
                  <a:lnTo>
                    <a:pt x="32" y="100"/>
                  </a:lnTo>
                  <a:lnTo>
                    <a:pt x="32" y="97"/>
                  </a:lnTo>
                  <a:lnTo>
                    <a:pt x="35" y="97"/>
                  </a:lnTo>
                  <a:lnTo>
                    <a:pt x="35" y="94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5" y="85"/>
                  </a:lnTo>
                  <a:lnTo>
                    <a:pt x="32" y="85"/>
                  </a:lnTo>
                  <a:lnTo>
                    <a:pt x="35" y="85"/>
                  </a:lnTo>
                  <a:lnTo>
                    <a:pt x="35" y="82"/>
                  </a:lnTo>
                  <a:lnTo>
                    <a:pt x="38" y="82"/>
                  </a:lnTo>
                  <a:lnTo>
                    <a:pt x="41" y="82"/>
                  </a:lnTo>
                  <a:lnTo>
                    <a:pt x="41" y="79"/>
                  </a:lnTo>
                  <a:lnTo>
                    <a:pt x="41" y="76"/>
                  </a:lnTo>
                  <a:lnTo>
                    <a:pt x="44" y="76"/>
                  </a:lnTo>
                  <a:lnTo>
                    <a:pt x="44" y="73"/>
                  </a:lnTo>
                  <a:lnTo>
                    <a:pt x="44" y="70"/>
                  </a:lnTo>
                  <a:lnTo>
                    <a:pt x="47" y="70"/>
                  </a:lnTo>
                  <a:lnTo>
                    <a:pt x="50" y="70"/>
                  </a:lnTo>
                  <a:lnTo>
                    <a:pt x="47" y="70"/>
                  </a:lnTo>
                  <a:lnTo>
                    <a:pt x="50" y="70"/>
                  </a:lnTo>
                  <a:lnTo>
                    <a:pt x="47" y="70"/>
                  </a:lnTo>
                  <a:lnTo>
                    <a:pt x="47" y="68"/>
                  </a:lnTo>
                  <a:lnTo>
                    <a:pt x="50" y="68"/>
                  </a:lnTo>
                  <a:lnTo>
                    <a:pt x="50" y="65"/>
                  </a:lnTo>
                  <a:lnTo>
                    <a:pt x="47" y="65"/>
                  </a:lnTo>
                  <a:lnTo>
                    <a:pt x="47" y="62"/>
                  </a:lnTo>
                  <a:lnTo>
                    <a:pt x="47" y="59"/>
                  </a:lnTo>
                  <a:lnTo>
                    <a:pt x="44" y="59"/>
                  </a:lnTo>
                  <a:lnTo>
                    <a:pt x="44" y="56"/>
                  </a:lnTo>
                  <a:lnTo>
                    <a:pt x="44" y="53"/>
                  </a:lnTo>
                  <a:lnTo>
                    <a:pt x="44" y="50"/>
                  </a:lnTo>
                  <a:lnTo>
                    <a:pt x="47" y="50"/>
                  </a:lnTo>
                  <a:lnTo>
                    <a:pt x="50" y="50"/>
                  </a:lnTo>
                  <a:lnTo>
                    <a:pt x="50" y="47"/>
                  </a:lnTo>
                  <a:lnTo>
                    <a:pt x="53" y="47"/>
                  </a:lnTo>
                  <a:lnTo>
                    <a:pt x="53" y="44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6" y="38"/>
                  </a:lnTo>
                  <a:lnTo>
                    <a:pt x="53" y="38"/>
                  </a:lnTo>
                  <a:lnTo>
                    <a:pt x="53" y="35"/>
                  </a:lnTo>
                  <a:lnTo>
                    <a:pt x="53" y="32"/>
                  </a:lnTo>
                  <a:lnTo>
                    <a:pt x="53" y="29"/>
                  </a:lnTo>
                  <a:lnTo>
                    <a:pt x="50" y="29"/>
                  </a:lnTo>
                  <a:lnTo>
                    <a:pt x="50" y="26"/>
                  </a:lnTo>
                  <a:lnTo>
                    <a:pt x="50" y="24"/>
                  </a:lnTo>
                  <a:lnTo>
                    <a:pt x="50" y="21"/>
                  </a:lnTo>
                  <a:lnTo>
                    <a:pt x="50" y="18"/>
                  </a:lnTo>
                  <a:lnTo>
                    <a:pt x="47" y="18"/>
                  </a:lnTo>
                  <a:lnTo>
                    <a:pt x="44" y="18"/>
                  </a:lnTo>
                  <a:lnTo>
                    <a:pt x="44" y="15"/>
                  </a:lnTo>
                  <a:lnTo>
                    <a:pt x="47" y="15"/>
                  </a:lnTo>
                  <a:lnTo>
                    <a:pt x="47" y="12"/>
                  </a:lnTo>
                  <a:lnTo>
                    <a:pt x="47" y="15"/>
                  </a:lnTo>
                  <a:lnTo>
                    <a:pt x="47" y="12"/>
                  </a:lnTo>
                  <a:lnTo>
                    <a:pt x="50" y="12"/>
                  </a:lnTo>
                  <a:lnTo>
                    <a:pt x="50" y="9"/>
                  </a:lnTo>
                  <a:lnTo>
                    <a:pt x="53" y="9"/>
                  </a:lnTo>
                  <a:lnTo>
                    <a:pt x="53" y="6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80105" y="4698068"/>
              <a:ext cx="242602" cy="211087"/>
            </a:xfrm>
            <a:custGeom>
              <a:avLst/>
              <a:gdLst>
                <a:gd name="T0" fmla="*/ 2147483647 w 112"/>
                <a:gd name="T1" fmla="*/ 2147483647 h 120"/>
                <a:gd name="T2" fmla="*/ 2147483647 w 112"/>
                <a:gd name="T3" fmla="*/ 2147483647 h 120"/>
                <a:gd name="T4" fmla="*/ 2147483647 w 112"/>
                <a:gd name="T5" fmla="*/ 2147483647 h 120"/>
                <a:gd name="T6" fmla="*/ 2147483647 w 112"/>
                <a:gd name="T7" fmla="*/ 2147483647 h 120"/>
                <a:gd name="T8" fmla="*/ 2147483647 w 112"/>
                <a:gd name="T9" fmla="*/ 2147483647 h 120"/>
                <a:gd name="T10" fmla="*/ 2147483647 w 112"/>
                <a:gd name="T11" fmla="*/ 2147483647 h 120"/>
                <a:gd name="T12" fmla="*/ 2147483647 w 112"/>
                <a:gd name="T13" fmla="*/ 2147483647 h 120"/>
                <a:gd name="T14" fmla="*/ 2147483647 w 112"/>
                <a:gd name="T15" fmla="*/ 2147483647 h 120"/>
                <a:gd name="T16" fmla="*/ 2147483647 w 112"/>
                <a:gd name="T17" fmla="*/ 2147483647 h 120"/>
                <a:gd name="T18" fmla="*/ 2147483647 w 112"/>
                <a:gd name="T19" fmla="*/ 2147483647 h 120"/>
                <a:gd name="T20" fmla="*/ 2147483647 w 112"/>
                <a:gd name="T21" fmla="*/ 2147483647 h 120"/>
                <a:gd name="T22" fmla="*/ 2147483647 w 112"/>
                <a:gd name="T23" fmla="*/ 2147483647 h 120"/>
                <a:gd name="T24" fmla="*/ 2147483647 w 112"/>
                <a:gd name="T25" fmla="*/ 2147483647 h 120"/>
                <a:gd name="T26" fmla="*/ 2147483647 w 112"/>
                <a:gd name="T27" fmla="*/ 2147483647 h 120"/>
                <a:gd name="T28" fmla="*/ 2147483647 w 112"/>
                <a:gd name="T29" fmla="*/ 2147483647 h 120"/>
                <a:gd name="T30" fmla="*/ 2147483647 w 112"/>
                <a:gd name="T31" fmla="*/ 2147483647 h 120"/>
                <a:gd name="T32" fmla="*/ 2147483647 w 112"/>
                <a:gd name="T33" fmla="*/ 2147483647 h 120"/>
                <a:gd name="T34" fmla="*/ 2147483647 w 112"/>
                <a:gd name="T35" fmla="*/ 2147483647 h 120"/>
                <a:gd name="T36" fmla="*/ 2147483647 w 112"/>
                <a:gd name="T37" fmla="*/ 2147483647 h 120"/>
                <a:gd name="T38" fmla="*/ 2147483647 w 112"/>
                <a:gd name="T39" fmla="*/ 2147483647 h 120"/>
                <a:gd name="T40" fmla="*/ 2147483647 w 112"/>
                <a:gd name="T41" fmla="*/ 2147483647 h 120"/>
                <a:gd name="T42" fmla="*/ 2147483647 w 112"/>
                <a:gd name="T43" fmla="*/ 2147483647 h 120"/>
                <a:gd name="T44" fmla="*/ 2147483647 w 112"/>
                <a:gd name="T45" fmla="*/ 2147483647 h 120"/>
                <a:gd name="T46" fmla="*/ 2147483647 w 112"/>
                <a:gd name="T47" fmla="*/ 2147483647 h 120"/>
                <a:gd name="T48" fmla="*/ 2147483647 w 112"/>
                <a:gd name="T49" fmla="*/ 2147483647 h 120"/>
                <a:gd name="T50" fmla="*/ 2147483647 w 112"/>
                <a:gd name="T51" fmla="*/ 2147483647 h 120"/>
                <a:gd name="T52" fmla="*/ 2147483647 w 112"/>
                <a:gd name="T53" fmla="*/ 2147483647 h 120"/>
                <a:gd name="T54" fmla="*/ 2147483647 w 112"/>
                <a:gd name="T55" fmla="*/ 2147483647 h 120"/>
                <a:gd name="T56" fmla="*/ 2147483647 w 112"/>
                <a:gd name="T57" fmla="*/ 2147483647 h 120"/>
                <a:gd name="T58" fmla="*/ 2147483647 w 112"/>
                <a:gd name="T59" fmla="*/ 2147483647 h 120"/>
                <a:gd name="T60" fmla="*/ 2147483647 w 112"/>
                <a:gd name="T61" fmla="*/ 2147483647 h 120"/>
                <a:gd name="T62" fmla="*/ 2147483647 w 112"/>
                <a:gd name="T63" fmla="*/ 2147483647 h 120"/>
                <a:gd name="T64" fmla="*/ 2147483647 w 112"/>
                <a:gd name="T65" fmla="*/ 2147483647 h 120"/>
                <a:gd name="T66" fmla="*/ 2147483647 w 112"/>
                <a:gd name="T67" fmla="*/ 2147483647 h 120"/>
                <a:gd name="T68" fmla="*/ 2147483647 w 112"/>
                <a:gd name="T69" fmla="*/ 2147483647 h 120"/>
                <a:gd name="T70" fmla="*/ 2147483647 w 112"/>
                <a:gd name="T71" fmla="*/ 2147483647 h 120"/>
                <a:gd name="T72" fmla="*/ 2147483647 w 112"/>
                <a:gd name="T73" fmla="*/ 2147483647 h 120"/>
                <a:gd name="T74" fmla="*/ 0 w 112"/>
                <a:gd name="T75" fmla="*/ 0 h 120"/>
                <a:gd name="T76" fmla="*/ 2147483647 w 112"/>
                <a:gd name="T77" fmla="*/ 2147483647 h 120"/>
                <a:gd name="T78" fmla="*/ 2147483647 w 112"/>
                <a:gd name="T79" fmla="*/ 2147483647 h 120"/>
                <a:gd name="T80" fmla="*/ 2147483647 w 112"/>
                <a:gd name="T81" fmla="*/ 2147483647 h 120"/>
                <a:gd name="T82" fmla="*/ 2147483647 w 112"/>
                <a:gd name="T83" fmla="*/ 2147483647 h 120"/>
                <a:gd name="T84" fmla="*/ 2147483647 w 112"/>
                <a:gd name="T85" fmla="*/ 2147483647 h 120"/>
                <a:gd name="T86" fmla="*/ 2147483647 w 112"/>
                <a:gd name="T87" fmla="*/ 2147483647 h 120"/>
                <a:gd name="T88" fmla="*/ 2147483647 w 112"/>
                <a:gd name="T89" fmla="*/ 2147483647 h 120"/>
                <a:gd name="T90" fmla="*/ 2147483647 w 112"/>
                <a:gd name="T91" fmla="*/ 2147483647 h 120"/>
                <a:gd name="T92" fmla="*/ 2147483647 w 112"/>
                <a:gd name="T93" fmla="*/ 2147483647 h 120"/>
                <a:gd name="T94" fmla="*/ 2147483647 w 112"/>
                <a:gd name="T95" fmla="*/ 2147483647 h 120"/>
                <a:gd name="T96" fmla="*/ 2147483647 w 112"/>
                <a:gd name="T97" fmla="*/ 2147483647 h 12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12"/>
                <a:gd name="T148" fmla="*/ 0 h 120"/>
                <a:gd name="T149" fmla="*/ 112 w 112"/>
                <a:gd name="T150" fmla="*/ 120 h 12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12" h="120">
                  <a:moveTo>
                    <a:pt x="30" y="59"/>
                  </a:moveTo>
                  <a:lnTo>
                    <a:pt x="32" y="59"/>
                  </a:lnTo>
                  <a:lnTo>
                    <a:pt x="32" y="56"/>
                  </a:lnTo>
                  <a:lnTo>
                    <a:pt x="32" y="59"/>
                  </a:lnTo>
                  <a:lnTo>
                    <a:pt x="35" y="59"/>
                  </a:lnTo>
                  <a:lnTo>
                    <a:pt x="35" y="62"/>
                  </a:lnTo>
                  <a:lnTo>
                    <a:pt x="35" y="65"/>
                  </a:lnTo>
                  <a:lnTo>
                    <a:pt x="38" y="65"/>
                  </a:lnTo>
                  <a:lnTo>
                    <a:pt x="38" y="67"/>
                  </a:lnTo>
                  <a:lnTo>
                    <a:pt x="41" y="67"/>
                  </a:lnTo>
                  <a:lnTo>
                    <a:pt x="44" y="67"/>
                  </a:lnTo>
                  <a:lnTo>
                    <a:pt x="44" y="70"/>
                  </a:lnTo>
                  <a:lnTo>
                    <a:pt x="47" y="70"/>
                  </a:lnTo>
                  <a:lnTo>
                    <a:pt x="47" y="73"/>
                  </a:lnTo>
                  <a:lnTo>
                    <a:pt x="50" y="73"/>
                  </a:lnTo>
                  <a:lnTo>
                    <a:pt x="53" y="73"/>
                  </a:lnTo>
                  <a:lnTo>
                    <a:pt x="53" y="76"/>
                  </a:lnTo>
                  <a:lnTo>
                    <a:pt x="56" y="76"/>
                  </a:lnTo>
                  <a:lnTo>
                    <a:pt x="56" y="79"/>
                  </a:lnTo>
                  <a:lnTo>
                    <a:pt x="59" y="79"/>
                  </a:lnTo>
                  <a:lnTo>
                    <a:pt x="62" y="79"/>
                  </a:lnTo>
                  <a:lnTo>
                    <a:pt x="62" y="82"/>
                  </a:lnTo>
                  <a:lnTo>
                    <a:pt x="65" y="85"/>
                  </a:lnTo>
                  <a:lnTo>
                    <a:pt x="65" y="88"/>
                  </a:lnTo>
                  <a:lnTo>
                    <a:pt x="68" y="88"/>
                  </a:lnTo>
                  <a:lnTo>
                    <a:pt x="71" y="88"/>
                  </a:lnTo>
                  <a:lnTo>
                    <a:pt x="71" y="91"/>
                  </a:lnTo>
                  <a:lnTo>
                    <a:pt x="74" y="91"/>
                  </a:lnTo>
                  <a:lnTo>
                    <a:pt x="74" y="94"/>
                  </a:lnTo>
                  <a:lnTo>
                    <a:pt x="76" y="94"/>
                  </a:lnTo>
                  <a:lnTo>
                    <a:pt x="76" y="97"/>
                  </a:lnTo>
                  <a:lnTo>
                    <a:pt x="79" y="97"/>
                  </a:lnTo>
                  <a:lnTo>
                    <a:pt x="82" y="97"/>
                  </a:lnTo>
                  <a:lnTo>
                    <a:pt x="82" y="100"/>
                  </a:lnTo>
                  <a:lnTo>
                    <a:pt x="85" y="100"/>
                  </a:lnTo>
                  <a:lnTo>
                    <a:pt x="88" y="100"/>
                  </a:lnTo>
                  <a:lnTo>
                    <a:pt x="91" y="100"/>
                  </a:lnTo>
                  <a:lnTo>
                    <a:pt x="94" y="100"/>
                  </a:lnTo>
                  <a:lnTo>
                    <a:pt x="97" y="100"/>
                  </a:lnTo>
                  <a:lnTo>
                    <a:pt x="100" y="100"/>
                  </a:lnTo>
                  <a:lnTo>
                    <a:pt x="103" y="100"/>
                  </a:lnTo>
                  <a:lnTo>
                    <a:pt x="106" y="100"/>
                  </a:lnTo>
                  <a:lnTo>
                    <a:pt x="106" y="103"/>
                  </a:lnTo>
                  <a:lnTo>
                    <a:pt x="106" y="100"/>
                  </a:lnTo>
                  <a:lnTo>
                    <a:pt x="109" y="100"/>
                  </a:lnTo>
                  <a:lnTo>
                    <a:pt x="112" y="100"/>
                  </a:lnTo>
                  <a:lnTo>
                    <a:pt x="112" y="103"/>
                  </a:lnTo>
                  <a:lnTo>
                    <a:pt x="109" y="103"/>
                  </a:lnTo>
                  <a:lnTo>
                    <a:pt x="109" y="106"/>
                  </a:lnTo>
                  <a:lnTo>
                    <a:pt x="109" y="109"/>
                  </a:lnTo>
                  <a:lnTo>
                    <a:pt x="106" y="109"/>
                  </a:lnTo>
                  <a:lnTo>
                    <a:pt x="109" y="109"/>
                  </a:lnTo>
                  <a:lnTo>
                    <a:pt x="106" y="109"/>
                  </a:lnTo>
                  <a:lnTo>
                    <a:pt x="106" y="111"/>
                  </a:lnTo>
                  <a:lnTo>
                    <a:pt x="106" y="114"/>
                  </a:lnTo>
                  <a:lnTo>
                    <a:pt x="103" y="114"/>
                  </a:lnTo>
                  <a:lnTo>
                    <a:pt x="100" y="114"/>
                  </a:lnTo>
                  <a:lnTo>
                    <a:pt x="100" y="111"/>
                  </a:lnTo>
                  <a:lnTo>
                    <a:pt x="100" y="114"/>
                  </a:lnTo>
                  <a:lnTo>
                    <a:pt x="97" y="114"/>
                  </a:lnTo>
                  <a:lnTo>
                    <a:pt x="94" y="117"/>
                  </a:lnTo>
                  <a:lnTo>
                    <a:pt x="94" y="114"/>
                  </a:lnTo>
                  <a:lnTo>
                    <a:pt x="91" y="114"/>
                  </a:lnTo>
                  <a:lnTo>
                    <a:pt x="88" y="114"/>
                  </a:lnTo>
                  <a:lnTo>
                    <a:pt x="85" y="114"/>
                  </a:lnTo>
                  <a:lnTo>
                    <a:pt x="85" y="117"/>
                  </a:lnTo>
                  <a:lnTo>
                    <a:pt x="82" y="117"/>
                  </a:lnTo>
                  <a:lnTo>
                    <a:pt x="79" y="117"/>
                  </a:lnTo>
                  <a:lnTo>
                    <a:pt x="76" y="117"/>
                  </a:lnTo>
                  <a:lnTo>
                    <a:pt x="74" y="117"/>
                  </a:lnTo>
                  <a:lnTo>
                    <a:pt x="74" y="120"/>
                  </a:lnTo>
                  <a:lnTo>
                    <a:pt x="71" y="120"/>
                  </a:lnTo>
                  <a:lnTo>
                    <a:pt x="74" y="120"/>
                  </a:lnTo>
                  <a:lnTo>
                    <a:pt x="71" y="120"/>
                  </a:lnTo>
                  <a:lnTo>
                    <a:pt x="68" y="120"/>
                  </a:lnTo>
                  <a:lnTo>
                    <a:pt x="65" y="120"/>
                  </a:lnTo>
                  <a:lnTo>
                    <a:pt x="62" y="120"/>
                  </a:lnTo>
                  <a:lnTo>
                    <a:pt x="62" y="117"/>
                  </a:lnTo>
                  <a:lnTo>
                    <a:pt x="59" y="117"/>
                  </a:lnTo>
                  <a:lnTo>
                    <a:pt x="56" y="117"/>
                  </a:lnTo>
                  <a:lnTo>
                    <a:pt x="56" y="114"/>
                  </a:lnTo>
                  <a:lnTo>
                    <a:pt x="53" y="114"/>
                  </a:lnTo>
                  <a:lnTo>
                    <a:pt x="50" y="114"/>
                  </a:lnTo>
                  <a:lnTo>
                    <a:pt x="47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1" y="114"/>
                  </a:lnTo>
                  <a:lnTo>
                    <a:pt x="41" y="111"/>
                  </a:lnTo>
                  <a:lnTo>
                    <a:pt x="41" y="114"/>
                  </a:lnTo>
                  <a:lnTo>
                    <a:pt x="41" y="111"/>
                  </a:lnTo>
                  <a:lnTo>
                    <a:pt x="38" y="111"/>
                  </a:lnTo>
                  <a:lnTo>
                    <a:pt x="35" y="111"/>
                  </a:lnTo>
                  <a:lnTo>
                    <a:pt x="35" y="114"/>
                  </a:lnTo>
                  <a:lnTo>
                    <a:pt x="32" y="114"/>
                  </a:lnTo>
                  <a:lnTo>
                    <a:pt x="30" y="114"/>
                  </a:lnTo>
                  <a:lnTo>
                    <a:pt x="30" y="111"/>
                  </a:lnTo>
                  <a:lnTo>
                    <a:pt x="27" y="111"/>
                  </a:lnTo>
                  <a:lnTo>
                    <a:pt x="24" y="111"/>
                  </a:lnTo>
                  <a:lnTo>
                    <a:pt x="21" y="111"/>
                  </a:lnTo>
                  <a:lnTo>
                    <a:pt x="18" y="111"/>
                  </a:lnTo>
                  <a:lnTo>
                    <a:pt x="18" y="109"/>
                  </a:lnTo>
                  <a:lnTo>
                    <a:pt x="15" y="109"/>
                  </a:lnTo>
                  <a:lnTo>
                    <a:pt x="15" y="111"/>
                  </a:lnTo>
                  <a:lnTo>
                    <a:pt x="12" y="111"/>
                  </a:lnTo>
                  <a:lnTo>
                    <a:pt x="12" y="114"/>
                  </a:lnTo>
                  <a:lnTo>
                    <a:pt x="12" y="111"/>
                  </a:lnTo>
                  <a:lnTo>
                    <a:pt x="12" y="114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6" y="111"/>
                  </a:lnTo>
                  <a:lnTo>
                    <a:pt x="6" y="114"/>
                  </a:lnTo>
                  <a:lnTo>
                    <a:pt x="6" y="111"/>
                  </a:lnTo>
                  <a:lnTo>
                    <a:pt x="6" y="114"/>
                  </a:lnTo>
                  <a:lnTo>
                    <a:pt x="9" y="114"/>
                  </a:lnTo>
                  <a:lnTo>
                    <a:pt x="6" y="114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6" y="100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6" y="88"/>
                  </a:lnTo>
                  <a:lnTo>
                    <a:pt x="6" y="82"/>
                  </a:lnTo>
                  <a:lnTo>
                    <a:pt x="3" y="79"/>
                  </a:lnTo>
                  <a:lnTo>
                    <a:pt x="3" y="76"/>
                  </a:lnTo>
                  <a:lnTo>
                    <a:pt x="3" y="73"/>
                  </a:lnTo>
                  <a:lnTo>
                    <a:pt x="3" y="67"/>
                  </a:lnTo>
                  <a:lnTo>
                    <a:pt x="3" y="65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3" y="44"/>
                  </a:lnTo>
                  <a:lnTo>
                    <a:pt x="3" y="41"/>
                  </a:lnTo>
                  <a:lnTo>
                    <a:pt x="3" y="35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4"/>
                  </a:lnTo>
                  <a:lnTo>
                    <a:pt x="3" y="21"/>
                  </a:lnTo>
                  <a:lnTo>
                    <a:pt x="3" y="18"/>
                  </a:lnTo>
                  <a:lnTo>
                    <a:pt x="3" y="15"/>
                  </a:lnTo>
                  <a:lnTo>
                    <a:pt x="3" y="9"/>
                  </a:lnTo>
                  <a:lnTo>
                    <a:pt x="3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6" y="3"/>
                  </a:lnTo>
                  <a:lnTo>
                    <a:pt x="6" y="6"/>
                  </a:lnTo>
                  <a:lnTo>
                    <a:pt x="9" y="6"/>
                  </a:lnTo>
                  <a:lnTo>
                    <a:pt x="9" y="9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2" y="15"/>
                  </a:lnTo>
                  <a:lnTo>
                    <a:pt x="12" y="18"/>
                  </a:lnTo>
                  <a:lnTo>
                    <a:pt x="15" y="18"/>
                  </a:lnTo>
                  <a:lnTo>
                    <a:pt x="15" y="21"/>
                  </a:lnTo>
                  <a:lnTo>
                    <a:pt x="15" y="24"/>
                  </a:lnTo>
                  <a:lnTo>
                    <a:pt x="15" y="21"/>
                  </a:lnTo>
                  <a:lnTo>
                    <a:pt x="12" y="21"/>
                  </a:lnTo>
                  <a:lnTo>
                    <a:pt x="12" y="18"/>
                  </a:lnTo>
                  <a:lnTo>
                    <a:pt x="9" y="18"/>
                  </a:lnTo>
                  <a:lnTo>
                    <a:pt x="9" y="21"/>
                  </a:lnTo>
                  <a:lnTo>
                    <a:pt x="6" y="21"/>
                  </a:lnTo>
                  <a:lnTo>
                    <a:pt x="6" y="24"/>
                  </a:lnTo>
                  <a:lnTo>
                    <a:pt x="3" y="2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6" y="29"/>
                  </a:lnTo>
                  <a:lnTo>
                    <a:pt x="6" y="32"/>
                  </a:lnTo>
                  <a:lnTo>
                    <a:pt x="9" y="32"/>
                  </a:lnTo>
                  <a:lnTo>
                    <a:pt x="12" y="32"/>
                  </a:lnTo>
                  <a:lnTo>
                    <a:pt x="15" y="32"/>
                  </a:lnTo>
                  <a:lnTo>
                    <a:pt x="18" y="32"/>
                  </a:lnTo>
                  <a:lnTo>
                    <a:pt x="18" y="35"/>
                  </a:lnTo>
                  <a:lnTo>
                    <a:pt x="21" y="38"/>
                  </a:lnTo>
                  <a:lnTo>
                    <a:pt x="21" y="41"/>
                  </a:lnTo>
                  <a:lnTo>
                    <a:pt x="21" y="44"/>
                  </a:lnTo>
                  <a:lnTo>
                    <a:pt x="21" y="47"/>
                  </a:lnTo>
                  <a:lnTo>
                    <a:pt x="24" y="47"/>
                  </a:lnTo>
                  <a:lnTo>
                    <a:pt x="24" y="50"/>
                  </a:lnTo>
                  <a:lnTo>
                    <a:pt x="27" y="50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0" y="56"/>
                  </a:lnTo>
                  <a:lnTo>
                    <a:pt x="32" y="56"/>
                  </a:lnTo>
                  <a:lnTo>
                    <a:pt x="32" y="59"/>
                  </a:lnTo>
                  <a:lnTo>
                    <a:pt x="32" y="56"/>
                  </a:lnTo>
                  <a:lnTo>
                    <a:pt x="30" y="5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15570" y="-7953"/>
            <a:ext cx="7473950" cy="1143000"/>
          </a:xfrm>
        </p:spPr>
        <p:txBody>
          <a:bodyPr>
            <a:normAutofit/>
          </a:bodyPr>
          <a:lstStyle/>
          <a:p>
            <a:pPr algn="l"/>
            <a:r>
              <a:rPr lang="en-US" sz="33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Recursos</a:t>
            </a:r>
            <a:r>
              <a:rPr lang="en-US" sz="3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33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propios</a:t>
            </a:r>
            <a:r>
              <a:rPr lang="en-US" sz="3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33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corrientes</a:t>
            </a:r>
            <a:endParaRPr lang="en-US" sz="3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4 Marcador de contenido"/>
          <p:cNvSpPr>
            <a:spLocks noGrp="1"/>
          </p:cNvSpPr>
          <p:nvPr>
            <p:ph sz="half" idx="4294967295"/>
          </p:nvPr>
        </p:nvSpPr>
        <p:spPr>
          <a:xfrm>
            <a:off x="5421375" y="1723948"/>
            <a:ext cx="3473870" cy="1100532"/>
          </a:xfrm>
        </p:spPr>
        <p:txBody>
          <a:bodyPr>
            <a:noAutofit/>
          </a:bodyPr>
          <a:lstStyle/>
          <a:p>
            <a:pPr marL="0" indent="0" algn="ctr">
              <a:spcBef>
                <a:spcPts val="600"/>
              </a:spcBef>
              <a:buSzPct val="90000"/>
              <a:buNone/>
              <a:defRPr/>
            </a:pPr>
            <a:r>
              <a:rPr lang="es-AR" sz="2200" dirty="0" smtClean="0">
                <a:solidFill>
                  <a:schemeClr val="tx1"/>
                </a:solidFill>
                <a:latin typeface="+mj-lt"/>
              </a:rPr>
              <a:t>La </a:t>
            </a:r>
            <a:r>
              <a:rPr lang="es-AR" sz="2200" dirty="0">
                <a:solidFill>
                  <a:schemeClr val="tx1"/>
                </a:solidFill>
                <a:latin typeface="+mj-lt"/>
              </a:rPr>
              <a:t>estructura permanece aproximadamente </a:t>
            </a:r>
            <a:r>
              <a:rPr lang="es-AR" sz="2200" dirty="0" smtClean="0">
                <a:solidFill>
                  <a:schemeClr val="tx1"/>
                </a:solidFill>
                <a:latin typeface="+mj-lt"/>
              </a:rPr>
              <a:t>constante a lo largo de la serie.</a:t>
            </a:r>
          </a:p>
        </p:txBody>
      </p:sp>
      <p:grpSp>
        <p:nvGrpSpPr>
          <p:cNvPr id="14" name="13 Grupo"/>
          <p:cNvGrpSpPr/>
          <p:nvPr/>
        </p:nvGrpSpPr>
        <p:grpSpPr>
          <a:xfrm>
            <a:off x="115570" y="1362555"/>
            <a:ext cx="5234385" cy="5039265"/>
            <a:chOff x="143555" y="1596540"/>
            <a:chExt cx="6248705" cy="4950482"/>
          </a:xfrm>
        </p:grpSpPr>
        <p:graphicFrame>
          <p:nvGraphicFramePr>
            <p:cNvPr id="3" name="2 Diagrama"/>
            <p:cNvGraphicFramePr/>
            <p:nvPr>
              <p:extLst/>
            </p:nvPr>
          </p:nvGraphicFramePr>
          <p:xfrm>
            <a:off x="143555" y="2118577"/>
            <a:ext cx="6248705" cy="4428445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2" name="11 CuadroTexto"/>
            <p:cNvSpPr txBox="1"/>
            <p:nvPr/>
          </p:nvSpPr>
          <p:spPr>
            <a:xfrm>
              <a:off x="318076" y="1596540"/>
              <a:ext cx="57748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AR" sz="2000" u="sng" dirty="0" smtClean="0"/>
                <a:t>Estructura promedio 2005-2010</a:t>
              </a:r>
              <a:endParaRPr lang="es-AR" sz="2000" u="sng" dirty="0"/>
            </a:p>
          </p:txBody>
        </p:sp>
      </p:grpSp>
      <p:sp>
        <p:nvSpPr>
          <p:cNvPr id="7" name="4 Marcador de contenido"/>
          <p:cNvSpPr txBox="1">
            <a:spLocks/>
          </p:cNvSpPr>
          <p:nvPr/>
        </p:nvSpPr>
        <p:spPr>
          <a:xfrm>
            <a:off x="5473814" y="2908872"/>
            <a:ext cx="3294590" cy="12217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SzPct val="90000"/>
              <a:buFont typeface="Arial" pitchFamily="34" charset="0"/>
              <a:buNone/>
              <a:defRPr/>
            </a:pPr>
            <a:r>
              <a:rPr lang="es-AR" sz="2200" b="1" dirty="0" smtClean="0">
                <a:solidFill>
                  <a:schemeClr val="accent2"/>
                </a:solidFill>
                <a:latin typeface="+mj-lt"/>
              </a:rPr>
              <a:t>Se han logrado identificar más de 200 recursos diferentes en la información de la muestra.</a:t>
            </a:r>
            <a:endParaRPr lang="es-AR" sz="2200" b="1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8" name="Straight Connector 80"/>
          <p:cNvCxnSpPr/>
          <p:nvPr/>
        </p:nvCxnSpPr>
        <p:spPr>
          <a:xfrm rot="5400000">
            <a:off x="1638000" y="-596635"/>
            <a:ext cx="0" cy="3276000"/>
          </a:xfrm>
          <a:prstGeom prst="line">
            <a:avLst/>
          </a:prstGeom>
          <a:ln w="158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4 Marcador de contenido"/>
          <p:cNvSpPr txBox="1">
            <a:spLocks/>
          </p:cNvSpPr>
          <p:nvPr/>
        </p:nvSpPr>
        <p:spPr>
          <a:xfrm>
            <a:off x="5461661" y="4465050"/>
            <a:ext cx="3318276" cy="12217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SzPct val="90000"/>
              <a:buFont typeface="Arial" pitchFamily="34" charset="0"/>
              <a:buNone/>
              <a:defRPr/>
            </a:pPr>
            <a:r>
              <a:rPr lang="es-AR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Mendoza muestra una menor participación de las Tasas y Contribuciones como contrapartida de una gran cantidad de recursos no tributarios.</a:t>
            </a:r>
            <a:endParaRPr lang="es-AR" sz="2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156599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7" grpId="0" build="p"/>
      <p:bldP spid="3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58 Grupo"/>
          <p:cNvGrpSpPr>
            <a:grpSpLocks noChangeAspect="1"/>
          </p:cNvGrpSpPr>
          <p:nvPr/>
        </p:nvGrpSpPr>
        <p:grpSpPr>
          <a:xfrm>
            <a:off x="7927366" y="4641850"/>
            <a:ext cx="1099764" cy="2016000"/>
            <a:chOff x="-295690" y="1899738"/>
            <a:chExt cx="1814754" cy="3009417"/>
          </a:xfrm>
          <a:solidFill>
            <a:schemeClr val="bg1">
              <a:lumMod val="85000"/>
              <a:alpha val="51000"/>
            </a:schemeClr>
          </a:solidFill>
        </p:grpSpPr>
        <p:sp>
          <p:nvSpPr>
            <p:cNvPr id="7" name="Freeform 4"/>
            <p:cNvSpPr>
              <a:spLocks/>
            </p:cNvSpPr>
            <p:nvPr/>
          </p:nvSpPr>
          <p:spPr bwMode="auto">
            <a:xfrm>
              <a:off x="138377" y="1899738"/>
              <a:ext cx="310387" cy="259655"/>
            </a:xfrm>
            <a:custGeom>
              <a:avLst/>
              <a:gdLst>
                <a:gd name="T0" fmla="*/ 2147483647 w 143"/>
                <a:gd name="T1" fmla="*/ 2147483647 h 147"/>
                <a:gd name="T2" fmla="*/ 2147483647 w 143"/>
                <a:gd name="T3" fmla="*/ 2147483647 h 147"/>
                <a:gd name="T4" fmla="*/ 2147483647 w 143"/>
                <a:gd name="T5" fmla="*/ 2147483647 h 147"/>
                <a:gd name="T6" fmla="*/ 2147483647 w 143"/>
                <a:gd name="T7" fmla="*/ 2147483647 h 147"/>
                <a:gd name="T8" fmla="*/ 2147483647 w 143"/>
                <a:gd name="T9" fmla="*/ 2147483647 h 147"/>
                <a:gd name="T10" fmla="*/ 2147483647 w 143"/>
                <a:gd name="T11" fmla="*/ 2147483647 h 147"/>
                <a:gd name="T12" fmla="*/ 2147483647 w 143"/>
                <a:gd name="T13" fmla="*/ 2147483647 h 147"/>
                <a:gd name="T14" fmla="*/ 2147483647 w 143"/>
                <a:gd name="T15" fmla="*/ 2147483647 h 147"/>
                <a:gd name="T16" fmla="*/ 2147483647 w 143"/>
                <a:gd name="T17" fmla="*/ 2147483647 h 147"/>
                <a:gd name="T18" fmla="*/ 2147483647 w 143"/>
                <a:gd name="T19" fmla="*/ 2147483647 h 147"/>
                <a:gd name="T20" fmla="*/ 2147483647 w 143"/>
                <a:gd name="T21" fmla="*/ 2147483647 h 147"/>
                <a:gd name="T22" fmla="*/ 2147483647 w 143"/>
                <a:gd name="T23" fmla="*/ 2147483647 h 147"/>
                <a:gd name="T24" fmla="*/ 2147483647 w 143"/>
                <a:gd name="T25" fmla="*/ 2147483647 h 147"/>
                <a:gd name="T26" fmla="*/ 2147483647 w 143"/>
                <a:gd name="T27" fmla="*/ 2147483647 h 147"/>
                <a:gd name="T28" fmla="*/ 2147483647 w 143"/>
                <a:gd name="T29" fmla="*/ 2147483647 h 147"/>
                <a:gd name="T30" fmla="*/ 2147483647 w 143"/>
                <a:gd name="T31" fmla="*/ 2147483647 h 147"/>
                <a:gd name="T32" fmla="*/ 2147483647 w 143"/>
                <a:gd name="T33" fmla="*/ 2147483647 h 147"/>
                <a:gd name="T34" fmla="*/ 2147483647 w 143"/>
                <a:gd name="T35" fmla="*/ 2147483647 h 147"/>
                <a:gd name="T36" fmla="*/ 2147483647 w 143"/>
                <a:gd name="T37" fmla="*/ 2147483647 h 147"/>
                <a:gd name="T38" fmla="*/ 2147483647 w 143"/>
                <a:gd name="T39" fmla="*/ 2147483647 h 147"/>
                <a:gd name="T40" fmla="*/ 2147483647 w 143"/>
                <a:gd name="T41" fmla="*/ 2147483647 h 147"/>
                <a:gd name="T42" fmla="*/ 2147483647 w 143"/>
                <a:gd name="T43" fmla="*/ 2147483647 h 147"/>
                <a:gd name="T44" fmla="*/ 2147483647 w 143"/>
                <a:gd name="T45" fmla="*/ 2147483647 h 147"/>
                <a:gd name="T46" fmla="*/ 2147483647 w 143"/>
                <a:gd name="T47" fmla="*/ 2147483647 h 147"/>
                <a:gd name="T48" fmla="*/ 2147483647 w 143"/>
                <a:gd name="T49" fmla="*/ 2147483647 h 147"/>
                <a:gd name="T50" fmla="*/ 2147483647 w 143"/>
                <a:gd name="T51" fmla="*/ 2147483647 h 147"/>
                <a:gd name="T52" fmla="*/ 2147483647 w 143"/>
                <a:gd name="T53" fmla="*/ 2147483647 h 147"/>
                <a:gd name="T54" fmla="*/ 2147483647 w 143"/>
                <a:gd name="T55" fmla="*/ 2147483647 h 147"/>
                <a:gd name="T56" fmla="*/ 2147483647 w 143"/>
                <a:gd name="T57" fmla="*/ 2147483647 h 147"/>
                <a:gd name="T58" fmla="*/ 2147483647 w 143"/>
                <a:gd name="T59" fmla="*/ 2147483647 h 147"/>
                <a:gd name="T60" fmla="*/ 2147483647 w 143"/>
                <a:gd name="T61" fmla="*/ 2147483647 h 147"/>
                <a:gd name="T62" fmla="*/ 2147483647 w 143"/>
                <a:gd name="T63" fmla="*/ 2147483647 h 147"/>
                <a:gd name="T64" fmla="*/ 2147483647 w 143"/>
                <a:gd name="T65" fmla="*/ 2147483647 h 147"/>
                <a:gd name="T66" fmla="*/ 2147483647 w 143"/>
                <a:gd name="T67" fmla="*/ 2147483647 h 147"/>
                <a:gd name="T68" fmla="*/ 2147483647 w 143"/>
                <a:gd name="T69" fmla="*/ 2147483647 h 147"/>
                <a:gd name="T70" fmla="*/ 2147483647 w 143"/>
                <a:gd name="T71" fmla="*/ 2147483647 h 147"/>
                <a:gd name="T72" fmla="*/ 0 w 143"/>
                <a:gd name="T73" fmla="*/ 2147483647 h 147"/>
                <a:gd name="T74" fmla="*/ 2147483647 w 143"/>
                <a:gd name="T75" fmla="*/ 2147483647 h 147"/>
                <a:gd name="T76" fmla="*/ 2147483647 w 143"/>
                <a:gd name="T77" fmla="*/ 2147483647 h 147"/>
                <a:gd name="T78" fmla="*/ 2147483647 w 143"/>
                <a:gd name="T79" fmla="*/ 2147483647 h 147"/>
                <a:gd name="T80" fmla="*/ 2147483647 w 143"/>
                <a:gd name="T81" fmla="*/ 2147483647 h 147"/>
                <a:gd name="T82" fmla="*/ 2147483647 w 143"/>
                <a:gd name="T83" fmla="*/ 2147483647 h 147"/>
                <a:gd name="T84" fmla="*/ 2147483647 w 143"/>
                <a:gd name="T85" fmla="*/ 2147483647 h 147"/>
                <a:gd name="T86" fmla="*/ 2147483647 w 143"/>
                <a:gd name="T87" fmla="*/ 2147483647 h 147"/>
                <a:gd name="T88" fmla="*/ 2147483647 w 143"/>
                <a:gd name="T89" fmla="*/ 0 h 147"/>
                <a:gd name="T90" fmla="*/ 2147483647 w 143"/>
                <a:gd name="T91" fmla="*/ 2147483647 h 147"/>
                <a:gd name="T92" fmla="*/ 2147483647 w 143"/>
                <a:gd name="T93" fmla="*/ 2147483647 h 147"/>
                <a:gd name="T94" fmla="*/ 2147483647 w 143"/>
                <a:gd name="T95" fmla="*/ 2147483647 h 147"/>
                <a:gd name="T96" fmla="*/ 2147483647 w 143"/>
                <a:gd name="T97" fmla="*/ 2147483647 h 147"/>
                <a:gd name="T98" fmla="*/ 2147483647 w 143"/>
                <a:gd name="T99" fmla="*/ 2147483647 h 147"/>
                <a:gd name="T100" fmla="*/ 2147483647 w 143"/>
                <a:gd name="T101" fmla="*/ 2147483647 h 147"/>
                <a:gd name="T102" fmla="*/ 2147483647 w 143"/>
                <a:gd name="T103" fmla="*/ 2147483647 h 147"/>
                <a:gd name="T104" fmla="*/ 2147483647 w 143"/>
                <a:gd name="T105" fmla="*/ 2147483647 h 147"/>
                <a:gd name="T106" fmla="*/ 2147483647 w 143"/>
                <a:gd name="T107" fmla="*/ 2147483647 h 147"/>
                <a:gd name="T108" fmla="*/ 2147483647 w 143"/>
                <a:gd name="T109" fmla="*/ 2147483647 h 147"/>
                <a:gd name="T110" fmla="*/ 2147483647 w 143"/>
                <a:gd name="T111" fmla="*/ 2147483647 h 147"/>
                <a:gd name="T112" fmla="*/ 2147483647 w 143"/>
                <a:gd name="T113" fmla="*/ 2147483647 h 147"/>
                <a:gd name="T114" fmla="*/ 2147483647 w 143"/>
                <a:gd name="T115" fmla="*/ 2147483647 h 147"/>
                <a:gd name="T116" fmla="*/ 2147483647 w 143"/>
                <a:gd name="T117" fmla="*/ 2147483647 h 147"/>
                <a:gd name="T118" fmla="*/ 2147483647 w 143"/>
                <a:gd name="T119" fmla="*/ 2147483647 h 147"/>
                <a:gd name="T120" fmla="*/ 2147483647 w 143"/>
                <a:gd name="T121" fmla="*/ 2147483647 h 147"/>
                <a:gd name="T122" fmla="*/ 2147483647 w 143"/>
                <a:gd name="T123" fmla="*/ 2147483647 h 14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3"/>
                <a:gd name="T187" fmla="*/ 0 h 147"/>
                <a:gd name="T188" fmla="*/ 143 w 143"/>
                <a:gd name="T189" fmla="*/ 147 h 14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3" h="147">
                  <a:moveTo>
                    <a:pt x="132" y="94"/>
                  </a:moveTo>
                  <a:lnTo>
                    <a:pt x="135" y="94"/>
                  </a:lnTo>
                  <a:lnTo>
                    <a:pt x="135" y="91"/>
                  </a:lnTo>
                  <a:lnTo>
                    <a:pt x="135" y="88"/>
                  </a:lnTo>
                  <a:lnTo>
                    <a:pt x="137" y="88"/>
                  </a:lnTo>
                  <a:lnTo>
                    <a:pt x="140" y="88"/>
                  </a:lnTo>
                  <a:lnTo>
                    <a:pt x="143" y="88"/>
                  </a:lnTo>
                  <a:lnTo>
                    <a:pt x="143" y="91"/>
                  </a:lnTo>
                  <a:lnTo>
                    <a:pt x="143" y="94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3" y="106"/>
                  </a:lnTo>
                  <a:lnTo>
                    <a:pt x="143" y="109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0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3" y="129"/>
                  </a:lnTo>
                  <a:lnTo>
                    <a:pt x="140" y="129"/>
                  </a:lnTo>
                  <a:lnTo>
                    <a:pt x="140" y="132"/>
                  </a:lnTo>
                  <a:lnTo>
                    <a:pt x="140" y="135"/>
                  </a:lnTo>
                  <a:lnTo>
                    <a:pt x="137" y="135"/>
                  </a:lnTo>
                  <a:lnTo>
                    <a:pt x="137" y="138"/>
                  </a:lnTo>
                  <a:lnTo>
                    <a:pt x="135" y="138"/>
                  </a:lnTo>
                  <a:lnTo>
                    <a:pt x="135" y="135"/>
                  </a:lnTo>
                  <a:lnTo>
                    <a:pt x="132" y="138"/>
                  </a:lnTo>
                  <a:lnTo>
                    <a:pt x="129" y="138"/>
                  </a:lnTo>
                  <a:lnTo>
                    <a:pt x="129" y="141"/>
                  </a:lnTo>
                  <a:lnTo>
                    <a:pt x="126" y="141"/>
                  </a:lnTo>
                  <a:lnTo>
                    <a:pt x="126" y="144"/>
                  </a:lnTo>
                  <a:lnTo>
                    <a:pt x="123" y="144"/>
                  </a:lnTo>
                  <a:lnTo>
                    <a:pt x="123" y="147"/>
                  </a:lnTo>
                  <a:lnTo>
                    <a:pt x="120" y="147"/>
                  </a:lnTo>
                  <a:lnTo>
                    <a:pt x="120" y="144"/>
                  </a:lnTo>
                  <a:lnTo>
                    <a:pt x="117" y="144"/>
                  </a:lnTo>
                  <a:lnTo>
                    <a:pt x="117" y="141"/>
                  </a:lnTo>
                  <a:lnTo>
                    <a:pt x="114" y="141"/>
                  </a:lnTo>
                  <a:lnTo>
                    <a:pt x="114" y="138"/>
                  </a:lnTo>
                  <a:lnTo>
                    <a:pt x="111" y="138"/>
                  </a:lnTo>
                  <a:lnTo>
                    <a:pt x="111" y="141"/>
                  </a:lnTo>
                  <a:lnTo>
                    <a:pt x="111" y="144"/>
                  </a:lnTo>
                  <a:lnTo>
                    <a:pt x="108" y="144"/>
                  </a:lnTo>
                  <a:lnTo>
                    <a:pt x="105" y="144"/>
                  </a:lnTo>
                  <a:lnTo>
                    <a:pt x="102" y="144"/>
                  </a:lnTo>
                  <a:lnTo>
                    <a:pt x="99" y="144"/>
                  </a:lnTo>
                  <a:lnTo>
                    <a:pt x="99" y="141"/>
                  </a:lnTo>
                  <a:lnTo>
                    <a:pt x="96" y="141"/>
                  </a:lnTo>
                  <a:lnTo>
                    <a:pt x="96" y="138"/>
                  </a:lnTo>
                  <a:lnTo>
                    <a:pt x="93" y="138"/>
                  </a:lnTo>
                  <a:lnTo>
                    <a:pt x="93" y="141"/>
                  </a:lnTo>
                  <a:lnTo>
                    <a:pt x="91" y="141"/>
                  </a:lnTo>
                  <a:lnTo>
                    <a:pt x="88" y="141"/>
                  </a:lnTo>
                  <a:lnTo>
                    <a:pt x="88" y="138"/>
                  </a:lnTo>
                  <a:lnTo>
                    <a:pt x="85" y="138"/>
                  </a:lnTo>
                  <a:lnTo>
                    <a:pt x="82" y="138"/>
                  </a:lnTo>
                  <a:lnTo>
                    <a:pt x="82" y="135"/>
                  </a:lnTo>
                  <a:lnTo>
                    <a:pt x="82" y="138"/>
                  </a:lnTo>
                  <a:lnTo>
                    <a:pt x="79" y="138"/>
                  </a:lnTo>
                  <a:lnTo>
                    <a:pt x="79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29"/>
                  </a:lnTo>
                  <a:lnTo>
                    <a:pt x="73" y="126"/>
                  </a:lnTo>
                  <a:lnTo>
                    <a:pt x="70" y="126"/>
                  </a:lnTo>
                  <a:lnTo>
                    <a:pt x="70" y="123"/>
                  </a:lnTo>
                  <a:lnTo>
                    <a:pt x="70" y="120"/>
                  </a:lnTo>
                  <a:lnTo>
                    <a:pt x="67" y="120"/>
                  </a:lnTo>
                  <a:lnTo>
                    <a:pt x="67" y="117"/>
                  </a:lnTo>
                  <a:lnTo>
                    <a:pt x="67" y="114"/>
                  </a:lnTo>
                  <a:lnTo>
                    <a:pt x="64" y="114"/>
                  </a:lnTo>
                  <a:lnTo>
                    <a:pt x="64" y="111"/>
                  </a:lnTo>
                  <a:lnTo>
                    <a:pt x="61" y="111"/>
                  </a:lnTo>
                  <a:lnTo>
                    <a:pt x="58" y="111"/>
                  </a:lnTo>
                  <a:lnTo>
                    <a:pt x="58" y="109"/>
                  </a:lnTo>
                  <a:lnTo>
                    <a:pt x="55" y="109"/>
                  </a:lnTo>
                  <a:lnTo>
                    <a:pt x="55" y="106"/>
                  </a:lnTo>
                  <a:lnTo>
                    <a:pt x="55" y="103"/>
                  </a:lnTo>
                  <a:lnTo>
                    <a:pt x="58" y="103"/>
                  </a:lnTo>
                  <a:lnTo>
                    <a:pt x="58" y="100"/>
                  </a:lnTo>
                  <a:lnTo>
                    <a:pt x="58" y="97"/>
                  </a:lnTo>
                  <a:lnTo>
                    <a:pt x="58" y="94"/>
                  </a:lnTo>
                  <a:lnTo>
                    <a:pt x="58" y="91"/>
                  </a:lnTo>
                  <a:lnTo>
                    <a:pt x="58" y="88"/>
                  </a:lnTo>
                  <a:lnTo>
                    <a:pt x="55" y="88"/>
                  </a:lnTo>
                  <a:lnTo>
                    <a:pt x="52" y="88"/>
                  </a:lnTo>
                  <a:lnTo>
                    <a:pt x="52" y="85"/>
                  </a:lnTo>
                  <a:lnTo>
                    <a:pt x="49" y="85"/>
                  </a:lnTo>
                  <a:lnTo>
                    <a:pt x="47" y="85"/>
                  </a:lnTo>
                  <a:lnTo>
                    <a:pt x="47" y="82"/>
                  </a:lnTo>
                  <a:lnTo>
                    <a:pt x="44" y="82"/>
                  </a:lnTo>
                  <a:lnTo>
                    <a:pt x="41" y="82"/>
                  </a:lnTo>
                  <a:lnTo>
                    <a:pt x="41" y="85"/>
                  </a:lnTo>
                  <a:lnTo>
                    <a:pt x="38" y="85"/>
                  </a:lnTo>
                  <a:lnTo>
                    <a:pt x="38" y="88"/>
                  </a:lnTo>
                  <a:lnTo>
                    <a:pt x="38" y="91"/>
                  </a:lnTo>
                  <a:lnTo>
                    <a:pt x="41" y="94"/>
                  </a:lnTo>
                  <a:lnTo>
                    <a:pt x="41" y="97"/>
                  </a:lnTo>
                  <a:lnTo>
                    <a:pt x="41" y="100"/>
                  </a:lnTo>
                  <a:lnTo>
                    <a:pt x="41" y="103"/>
                  </a:lnTo>
                  <a:lnTo>
                    <a:pt x="41" y="106"/>
                  </a:lnTo>
                  <a:lnTo>
                    <a:pt x="41" y="109"/>
                  </a:lnTo>
                  <a:lnTo>
                    <a:pt x="41" y="111"/>
                  </a:lnTo>
                  <a:lnTo>
                    <a:pt x="41" y="114"/>
                  </a:lnTo>
                  <a:lnTo>
                    <a:pt x="41" y="117"/>
                  </a:lnTo>
                  <a:lnTo>
                    <a:pt x="38" y="117"/>
                  </a:lnTo>
                  <a:lnTo>
                    <a:pt x="41" y="117"/>
                  </a:lnTo>
                  <a:lnTo>
                    <a:pt x="38" y="117"/>
                  </a:lnTo>
                  <a:lnTo>
                    <a:pt x="38" y="120"/>
                  </a:lnTo>
                  <a:lnTo>
                    <a:pt x="38" y="123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29" y="123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3" y="120"/>
                  </a:lnTo>
                  <a:lnTo>
                    <a:pt x="23" y="117"/>
                  </a:lnTo>
                  <a:lnTo>
                    <a:pt x="20" y="117"/>
                  </a:lnTo>
                  <a:lnTo>
                    <a:pt x="17" y="117"/>
                  </a:lnTo>
                  <a:lnTo>
                    <a:pt x="17" y="114"/>
                  </a:lnTo>
                  <a:lnTo>
                    <a:pt x="14" y="114"/>
                  </a:lnTo>
                  <a:lnTo>
                    <a:pt x="11" y="114"/>
                  </a:lnTo>
                  <a:lnTo>
                    <a:pt x="11" y="111"/>
                  </a:lnTo>
                  <a:lnTo>
                    <a:pt x="8" y="111"/>
                  </a:lnTo>
                  <a:lnTo>
                    <a:pt x="8" y="109"/>
                  </a:lnTo>
                  <a:lnTo>
                    <a:pt x="8" y="106"/>
                  </a:lnTo>
                  <a:lnTo>
                    <a:pt x="5" y="106"/>
                  </a:lnTo>
                  <a:lnTo>
                    <a:pt x="5" y="103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3" y="85"/>
                  </a:lnTo>
                  <a:lnTo>
                    <a:pt x="3" y="82"/>
                  </a:lnTo>
                  <a:lnTo>
                    <a:pt x="5" y="79"/>
                  </a:lnTo>
                  <a:lnTo>
                    <a:pt x="5" y="76"/>
                  </a:lnTo>
                  <a:lnTo>
                    <a:pt x="5" y="70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8" y="62"/>
                  </a:lnTo>
                  <a:lnTo>
                    <a:pt x="5" y="59"/>
                  </a:lnTo>
                  <a:lnTo>
                    <a:pt x="3" y="56"/>
                  </a:lnTo>
                  <a:lnTo>
                    <a:pt x="0" y="53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5" y="47"/>
                  </a:lnTo>
                  <a:lnTo>
                    <a:pt x="5" y="44"/>
                  </a:lnTo>
                  <a:lnTo>
                    <a:pt x="8" y="44"/>
                  </a:lnTo>
                  <a:lnTo>
                    <a:pt x="8" y="41"/>
                  </a:lnTo>
                  <a:lnTo>
                    <a:pt x="8" y="38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2"/>
                  </a:lnTo>
                  <a:lnTo>
                    <a:pt x="20" y="32"/>
                  </a:lnTo>
                  <a:lnTo>
                    <a:pt x="20" y="29"/>
                  </a:lnTo>
                  <a:lnTo>
                    <a:pt x="20" y="26"/>
                  </a:lnTo>
                  <a:lnTo>
                    <a:pt x="20" y="24"/>
                  </a:lnTo>
                  <a:lnTo>
                    <a:pt x="23" y="21"/>
                  </a:lnTo>
                  <a:lnTo>
                    <a:pt x="26" y="21"/>
                  </a:lnTo>
                  <a:lnTo>
                    <a:pt x="29" y="21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5" y="18"/>
                  </a:lnTo>
                  <a:lnTo>
                    <a:pt x="38" y="18"/>
                  </a:lnTo>
                  <a:lnTo>
                    <a:pt x="41" y="18"/>
                  </a:lnTo>
                  <a:lnTo>
                    <a:pt x="41" y="15"/>
                  </a:lnTo>
                  <a:lnTo>
                    <a:pt x="44" y="15"/>
                  </a:lnTo>
                  <a:lnTo>
                    <a:pt x="44" y="12"/>
                  </a:lnTo>
                  <a:lnTo>
                    <a:pt x="44" y="9"/>
                  </a:lnTo>
                  <a:lnTo>
                    <a:pt x="44" y="6"/>
                  </a:lnTo>
                  <a:lnTo>
                    <a:pt x="47" y="3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55" y="3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1" y="9"/>
                  </a:lnTo>
                  <a:lnTo>
                    <a:pt x="64" y="9"/>
                  </a:lnTo>
                  <a:lnTo>
                    <a:pt x="64" y="12"/>
                  </a:lnTo>
                  <a:lnTo>
                    <a:pt x="67" y="12"/>
                  </a:lnTo>
                  <a:lnTo>
                    <a:pt x="67" y="15"/>
                  </a:lnTo>
                  <a:lnTo>
                    <a:pt x="70" y="15"/>
                  </a:lnTo>
                  <a:lnTo>
                    <a:pt x="73" y="15"/>
                  </a:lnTo>
                  <a:lnTo>
                    <a:pt x="76" y="15"/>
                  </a:lnTo>
                  <a:lnTo>
                    <a:pt x="79" y="15"/>
                  </a:lnTo>
                  <a:lnTo>
                    <a:pt x="82" y="15"/>
                  </a:lnTo>
                  <a:lnTo>
                    <a:pt x="85" y="15"/>
                  </a:lnTo>
                  <a:lnTo>
                    <a:pt x="88" y="15"/>
                  </a:lnTo>
                  <a:lnTo>
                    <a:pt x="91" y="15"/>
                  </a:lnTo>
                  <a:lnTo>
                    <a:pt x="93" y="15"/>
                  </a:lnTo>
                  <a:lnTo>
                    <a:pt x="96" y="15"/>
                  </a:lnTo>
                  <a:lnTo>
                    <a:pt x="96" y="18"/>
                  </a:lnTo>
                  <a:lnTo>
                    <a:pt x="93" y="18"/>
                  </a:lnTo>
                  <a:lnTo>
                    <a:pt x="93" y="21"/>
                  </a:lnTo>
                  <a:lnTo>
                    <a:pt x="93" y="24"/>
                  </a:lnTo>
                  <a:lnTo>
                    <a:pt x="93" y="26"/>
                  </a:lnTo>
                  <a:lnTo>
                    <a:pt x="93" y="29"/>
                  </a:lnTo>
                  <a:lnTo>
                    <a:pt x="91" y="29"/>
                  </a:lnTo>
                  <a:lnTo>
                    <a:pt x="91" y="32"/>
                  </a:lnTo>
                  <a:lnTo>
                    <a:pt x="91" y="35"/>
                  </a:lnTo>
                  <a:lnTo>
                    <a:pt x="88" y="35"/>
                  </a:lnTo>
                  <a:lnTo>
                    <a:pt x="88" y="38"/>
                  </a:lnTo>
                  <a:lnTo>
                    <a:pt x="91" y="38"/>
                  </a:lnTo>
                  <a:lnTo>
                    <a:pt x="88" y="38"/>
                  </a:lnTo>
                  <a:lnTo>
                    <a:pt x="88" y="41"/>
                  </a:lnTo>
                  <a:lnTo>
                    <a:pt x="91" y="41"/>
                  </a:lnTo>
                  <a:lnTo>
                    <a:pt x="91" y="44"/>
                  </a:lnTo>
                  <a:lnTo>
                    <a:pt x="93" y="44"/>
                  </a:lnTo>
                  <a:lnTo>
                    <a:pt x="91" y="44"/>
                  </a:lnTo>
                  <a:lnTo>
                    <a:pt x="91" y="47"/>
                  </a:lnTo>
                  <a:lnTo>
                    <a:pt x="91" y="50"/>
                  </a:lnTo>
                  <a:lnTo>
                    <a:pt x="93" y="50"/>
                  </a:lnTo>
                  <a:lnTo>
                    <a:pt x="93" y="53"/>
                  </a:lnTo>
                  <a:lnTo>
                    <a:pt x="93" y="56"/>
                  </a:lnTo>
                  <a:lnTo>
                    <a:pt x="93" y="59"/>
                  </a:lnTo>
                  <a:lnTo>
                    <a:pt x="96" y="62"/>
                  </a:lnTo>
                  <a:lnTo>
                    <a:pt x="99" y="62"/>
                  </a:lnTo>
                  <a:lnTo>
                    <a:pt x="102" y="62"/>
                  </a:lnTo>
                  <a:lnTo>
                    <a:pt x="105" y="62"/>
                  </a:lnTo>
                  <a:lnTo>
                    <a:pt x="105" y="65"/>
                  </a:lnTo>
                  <a:lnTo>
                    <a:pt x="105" y="67"/>
                  </a:lnTo>
                  <a:lnTo>
                    <a:pt x="105" y="70"/>
                  </a:lnTo>
                  <a:lnTo>
                    <a:pt x="105" y="73"/>
                  </a:lnTo>
                  <a:lnTo>
                    <a:pt x="102" y="73"/>
                  </a:lnTo>
                  <a:lnTo>
                    <a:pt x="102" y="76"/>
                  </a:lnTo>
                  <a:lnTo>
                    <a:pt x="105" y="76"/>
                  </a:lnTo>
                  <a:lnTo>
                    <a:pt x="105" y="79"/>
                  </a:lnTo>
                  <a:lnTo>
                    <a:pt x="108" y="79"/>
                  </a:lnTo>
                  <a:lnTo>
                    <a:pt x="108" y="82"/>
                  </a:lnTo>
                  <a:lnTo>
                    <a:pt x="108" y="85"/>
                  </a:lnTo>
                  <a:lnTo>
                    <a:pt x="111" y="85"/>
                  </a:lnTo>
                  <a:lnTo>
                    <a:pt x="111" y="88"/>
                  </a:lnTo>
                  <a:lnTo>
                    <a:pt x="114" y="88"/>
                  </a:lnTo>
                  <a:lnTo>
                    <a:pt x="117" y="88"/>
                  </a:lnTo>
                  <a:lnTo>
                    <a:pt x="117" y="85"/>
                  </a:lnTo>
                  <a:lnTo>
                    <a:pt x="120" y="85"/>
                  </a:lnTo>
                  <a:lnTo>
                    <a:pt x="123" y="88"/>
                  </a:lnTo>
                  <a:lnTo>
                    <a:pt x="126" y="88"/>
                  </a:lnTo>
                  <a:lnTo>
                    <a:pt x="126" y="91"/>
                  </a:lnTo>
                  <a:lnTo>
                    <a:pt x="129" y="91"/>
                  </a:lnTo>
                  <a:lnTo>
                    <a:pt x="129" y="94"/>
                  </a:lnTo>
                  <a:lnTo>
                    <a:pt x="132" y="94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-3141" y="1921220"/>
              <a:ext cx="649316" cy="398823"/>
            </a:xfrm>
            <a:custGeom>
              <a:avLst/>
              <a:gdLst>
                <a:gd name="T0" fmla="*/ 2147483647 w 299"/>
                <a:gd name="T1" fmla="*/ 2147483647 h 226"/>
                <a:gd name="T2" fmla="*/ 2147483647 w 299"/>
                <a:gd name="T3" fmla="*/ 2147483647 h 226"/>
                <a:gd name="T4" fmla="*/ 2147483647 w 299"/>
                <a:gd name="T5" fmla="*/ 2147483647 h 226"/>
                <a:gd name="T6" fmla="*/ 2147483647 w 299"/>
                <a:gd name="T7" fmla="*/ 2147483647 h 226"/>
                <a:gd name="T8" fmla="*/ 2147483647 w 299"/>
                <a:gd name="T9" fmla="*/ 2147483647 h 226"/>
                <a:gd name="T10" fmla="*/ 2147483647 w 299"/>
                <a:gd name="T11" fmla="*/ 2147483647 h 226"/>
                <a:gd name="T12" fmla="*/ 2147483647 w 299"/>
                <a:gd name="T13" fmla="*/ 2147483647 h 226"/>
                <a:gd name="T14" fmla="*/ 2147483647 w 299"/>
                <a:gd name="T15" fmla="*/ 2147483647 h 226"/>
                <a:gd name="T16" fmla="*/ 2147483647 w 299"/>
                <a:gd name="T17" fmla="*/ 2147483647 h 226"/>
                <a:gd name="T18" fmla="*/ 2147483647 w 299"/>
                <a:gd name="T19" fmla="*/ 2147483647 h 226"/>
                <a:gd name="T20" fmla="*/ 2147483647 w 299"/>
                <a:gd name="T21" fmla="*/ 2147483647 h 226"/>
                <a:gd name="T22" fmla="*/ 2147483647 w 299"/>
                <a:gd name="T23" fmla="*/ 0 h 226"/>
                <a:gd name="T24" fmla="*/ 2147483647 w 299"/>
                <a:gd name="T25" fmla="*/ 0 h 226"/>
                <a:gd name="T26" fmla="*/ 2147483647 w 299"/>
                <a:gd name="T27" fmla="*/ 2147483647 h 226"/>
                <a:gd name="T28" fmla="*/ 2147483647 w 299"/>
                <a:gd name="T29" fmla="*/ 2147483647 h 226"/>
                <a:gd name="T30" fmla="*/ 2147483647 w 299"/>
                <a:gd name="T31" fmla="*/ 2147483647 h 226"/>
                <a:gd name="T32" fmla="*/ 2147483647 w 299"/>
                <a:gd name="T33" fmla="*/ 2147483647 h 226"/>
                <a:gd name="T34" fmla="*/ 2147483647 w 299"/>
                <a:gd name="T35" fmla="*/ 2147483647 h 226"/>
                <a:gd name="T36" fmla="*/ 2147483647 w 299"/>
                <a:gd name="T37" fmla="*/ 2147483647 h 226"/>
                <a:gd name="T38" fmla="*/ 2147483647 w 299"/>
                <a:gd name="T39" fmla="*/ 2147483647 h 226"/>
                <a:gd name="T40" fmla="*/ 2147483647 w 299"/>
                <a:gd name="T41" fmla="*/ 2147483647 h 226"/>
                <a:gd name="T42" fmla="*/ 2147483647 w 299"/>
                <a:gd name="T43" fmla="*/ 2147483647 h 226"/>
                <a:gd name="T44" fmla="*/ 2147483647 w 299"/>
                <a:gd name="T45" fmla="*/ 2147483647 h 226"/>
                <a:gd name="T46" fmla="*/ 2147483647 w 299"/>
                <a:gd name="T47" fmla="*/ 2147483647 h 226"/>
                <a:gd name="T48" fmla="*/ 2147483647 w 299"/>
                <a:gd name="T49" fmla="*/ 2147483647 h 226"/>
                <a:gd name="T50" fmla="*/ 2147483647 w 299"/>
                <a:gd name="T51" fmla="*/ 2147483647 h 226"/>
                <a:gd name="T52" fmla="*/ 2147483647 w 299"/>
                <a:gd name="T53" fmla="*/ 2147483647 h 226"/>
                <a:gd name="T54" fmla="*/ 2147483647 w 299"/>
                <a:gd name="T55" fmla="*/ 2147483647 h 226"/>
                <a:gd name="T56" fmla="*/ 2147483647 w 299"/>
                <a:gd name="T57" fmla="*/ 2147483647 h 226"/>
                <a:gd name="T58" fmla="*/ 2147483647 w 299"/>
                <a:gd name="T59" fmla="*/ 2147483647 h 226"/>
                <a:gd name="T60" fmla="*/ 2147483647 w 299"/>
                <a:gd name="T61" fmla="*/ 2147483647 h 226"/>
                <a:gd name="T62" fmla="*/ 2147483647 w 299"/>
                <a:gd name="T63" fmla="*/ 2147483647 h 226"/>
                <a:gd name="T64" fmla="*/ 2147483647 w 299"/>
                <a:gd name="T65" fmla="*/ 2147483647 h 226"/>
                <a:gd name="T66" fmla="*/ 2147483647 w 299"/>
                <a:gd name="T67" fmla="*/ 2147483647 h 226"/>
                <a:gd name="T68" fmla="*/ 2147483647 w 299"/>
                <a:gd name="T69" fmla="*/ 2147483647 h 226"/>
                <a:gd name="T70" fmla="*/ 2147483647 w 299"/>
                <a:gd name="T71" fmla="*/ 2147483647 h 226"/>
                <a:gd name="T72" fmla="*/ 2147483647 w 299"/>
                <a:gd name="T73" fmla="*/ 2147483647 h 226"/>
                <a:gd name="T74" fmla="*/ 2147483647 w 299"/>
                <a:gd name="T75" fmla="*/ 2147483647 h 226"/>
                <a:gd name="T76" fmla="*/ 2147483647 w 299"/>
                <a:gd name="T77" fmla="*/ 2147483647 h 226"/>
                <a:gd name="T78" fmla="*/ 0 w 299"/>
                <a:gd name="T79" fmla="*/ 2147483647 h 226"/>
                <a:gd name="T80" fmla="*/ 2147483647 w 299"/>
                <a:gd name="T81" fmla="*/ 2147483647 h 226"/>
                <a:gd name="T82" fmla="*/ 2147483647 w 299"/>
                <a:gd name="T83" fmla="*/ 2147483647 h 226"/>
                <a:gd name="T84" fmla="*/ 2147483647 w 299"/>
                <a:gd name="T85" fmla="*/ 2147483647 h 226"/>
                <a:gd name="T86" fmla="*/ 2147483647 w 299"/>
                <a:gd name="T87" fmla="*/ 2147483647 h 226"/>
                <a:gd name="T88" fmla="*/ 2147483647 w 299"/>
                <a:gd name="T89" fmla="*/ 2147483647 h 226"/>
                <a:gd name="T90" fmla="*/ 2147483647 w 299"/>
                <a:gd name="T91" fmla="*/ 2147483647 h 226"/>
                <a:gd name="T92" fmla="*/ 2147483647 w 299"/>
                <a:gd name="T93" fmla="*/ 2147483647 h 226"/>
                <a:gd name="T94" fmla="*/ 2147483647 w 299"/>
                <a:gd name="T95" fmla="*/ 2147483647 h 226"/>
                <a:gd name="T96" fmla="*/ 2147483647 w 299"/>
                <a:gd name="T97" fmla="*/ 2147483647 h 226"/>
                <a:gd name="T98" fmla="*/ 2147483647 w 299"/>
                <a:gd name="T99" fmla="*/ 2147483647 h 226"/>
                <a:gd name="T100" fmla="*/ 2147483647 w 299"/>
                <a:gd name="T101" fmla="*/ 2147483647 h 226"/>
                <a:gd name="T102" fmla="*/ 2147483647 w 299"/>
                <a:gd name="T103" fmla="*/ 2147483647 h 226"/>
                <a:gd name="T104" fmla="*/ 2147483647 w 299"/>
                <a:gd name="T105" fmla="*/ 2147483647 h 226"/>
                <a:gd name="T106" fmla="*/ 2147483647 w 299"/>
                <a:gd name="T107" fmla="*/ 2147483647 h 226"/>
                <a:gd name="T108" fmla="*/ 2147483647 w 299"/>
                <a:gd name="T109" fmla="*/ 2147483647 h 226"/>
                <a:gd name="T110" fmla="*/ 2147483647 w 299"/>
                <a:gd name="T111" fmla="*/ 2147483647 h 226"/>
                <a:gd name="T112" fmla="*/ 2147483647 w 299"/>
                <a:gd name="T113" fmla="*/ 2147483647 h 226"/>
                <a:gd name="T114" fmla="*/ 2147483647 w 299"/>
                <a:gd name="T115" fmla="*/ 2147483647 h 226"/>
                <a:gd name="T116" fmla="*/ 2147483647 w 299"/>
                <a:gd name="T117" fmla="*/ 2147483647 h 22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99"/>
                <a:gd name="T178" fmla="*/ 0 h 226"/>
                <a:gd name="T179" fmla="*/ 299 w 299"/>
                <a:gd name="T180" fmla="*/ 226 h 22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99" h="226">
                  <a:moveTo>
                    <a:pt x="197" y="82"/>
                  </a:moveTo>
                  <a:lnTo>
                    <a:pt x="194" y="82"/>
                  </a:lnTo>
                  <a:lnTo>
                    <a:pt x="194" y="79"/>
                  </a:lnTo>
                  <a:lnTo>
                    <a:pt x="191" y="79"/>
                  </a:lnTo>
                  <a:lnTo>
                    <a:pt x="191" y="76"/>
                  </a:lnTo>
                  <a:lnTo>
                    <a:pt x="188" y="76"/>
                  </a:lnTo>
                  <a:lnTo>
                    <a:pt x="185" y="73"/>
                  </a:lnTo>
                  <a:lnTo>
                    <a:pt x="182" y="73"/>
                  </a:lnTo>
                  <a:lnTo>
                    <a:pt x="182" y="76"/>
                  </a:lnTo>
                  <a:lnTo>
                    <a:pt x="179" y="76"/>
                  </a:lnTo>
                  <a:lnTo>
                    <a:pt x="176" y="76"/>
                  </a:lnTo>
                  <a:lnTo>
                    <a:pt x="176" y="73"/>
                  </a:lnTo>
                  <a:lnTo>
                    <a:pt x="173" y="73"/>
                  </a:lnTo>
                  <a:lnTo>
                    <a:pt x="173" y="70"/>
                  </a:lnTo>
                  <a:lnTo>
                    <a:pt x="173" y="67"/>
                  </a:lnTo>
                  <a:lnTo>
                    <a:pt x="170" y="67"/>
                  </a:lnTo>
                  <a:lnTo>
                    <a:pt x="170" y="64"/>
                  </a:lnTo>
                  <a:lnTo>
                    <a:pt x="167" y="64"/>
                  </a:lnTo>
                  <a:lnTo>
                    <a:pt x="167" y="61"/>
                  </a:lnTo>
                  <a:lnTo>
                    <a:pt x="170" y="61"/>
                  </a:lnTo>
                  <a:lnTo>
                    <a:pt x="170" y="58"/>
                  </a:lnTo>
                  <a:lnTo>
                    <a:pt x="170" y="55"/>
                  </a:lnTo>
                  <a:lnTo>
                    <a:pt x="170" y="53"/>
                  </a:lnTo>
                  <a:lnTo>
                    <a:pt x="170" y="50"/>
                  </a:lnTo>
                  <a:lnTo>
                    <a:pt x="167" y="50"/>
                  </a:lnTo>
                  <a:lnTo>
                    <a:pt x="164" y="50"/>
                  </a:lnTo>
                  <a:lnTo>
                    <a:pt x="161" y="50"/>
                  </a:lnTo>
                  <a:lnTo>
                    <a:pt x="158" y="47"/>
                  </a:lnTo>
                  <a:lnTo>
                    <a:pt x="158" y="44"/>
                  </a:lnTo>
                  <a:lnTo>
                    <a:pt x="158" y="41"/>
                  </a:lnTo>
                  <a:lnTo>
                    <a:pt x="158" y="38"/>
                  </a:lnTo>
                  <a:lnTo>
                    <a:pt x="156" y="38"/>
                  </a:lnTo>
                  <a:lnTo>
                    <a:pt x="156" y="35"/>
                  </a:lnTo>
                  <a:lnTo>
                    <a:pt x="156" y="32"/>
                  </a:lnTo>
                  <a:lnTo>
                    <a:pt x="158" y="32"/>
                  </a:lnTo>
                  <a:lnTo>
                    <a:pt x="156" y="32"/>
                  </a:lnTo>
                  <a:lnTo>
                    <a:pt x="156" y="29"/>
                  </a:lnTo>
                  <a:lnTo>
                    <a:pt x="153" y="29"/>
                  </a:lnTo>
                  <a:lnTo>
                    <a:pt x="153" y="26"/>
                  </a:lnTo>
                  <a:lnTo>
                    <a:pt x="156" y="26"/>
                  </a:lnTo>
                  <a:lnTo>
                    <a:pt x="153" y="26"/>
                  </a:lnTo>
                  <a:lnTo>
                    <a:pt x="153" y="23"/>
                  </a:lnTo>
                  <a:lnTo>
                    <a:pt x="156" y="23"/>
                  </a:lnTo>
                  <a:lnTo>
                    <a:pt x="156" y="20"/>
                  </a:lnTo>
                  <a:lnTo>
                    <a:pt x="156" y="17"/>
                  </a:lnTo>
                  <a:lnTo>
                    <a:pt x="158" y="17"/>
                  </a:lnTo>
                  <a:lnTo>
                    <a:pt x="158" y="14"/>
                  </a:lnTo>
                  <a:lnTo>
                    <a:pt x="158" y="12"/>
                  </a:lnTo>
                  <a:lnTo>
                    <a:pt x="158" y="9"/>
                  </a:lnTo>
                  <a:lnTo>
                    <a:pt x="158" y="6"/>
                  </a:lnTo>
                  <a:lnTo>
                    <a:pt x="161" y="6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67" y="3"/>
                  </a:lnTo>
                  <a:lnTo>
                    <a:pt x="170" y="3"/>
                  </a:lnTo>
                  <a:lnTo>
                    <a:pt x="173" y="3"/>
                  </a:lnTo>
                  <a:lnTo>
                    <a:pt x="173" y="6"/>
                  </a:lnTo>
                  <a:lnTo>
                    <a:pt x="176" y="6"/>
                  </a:lnTo>
                  <a:lnTo>
                    <a:pt x="179" y="6"/>
                  </a:lnTo>
                  <a:lnTo>
                    <a:pt x="182" y="6"/>
                  </a:lnTo>
                  <a:lnTo>
                    <a:pt x="182" y="9"/>
                  </a:lnTo>
                  <a:lnTo>
                    <a:pt x="185" y="9"/>
                  </a:lnTo>
                  <a:lnTo>
                    <a:pt x="188" y="9"/>
                  </a:lnTo>
                  <a:lnTo>
                    <a:pt x="188" y="12"/>
                  </a:lnTo>
                  <a:lnTo>
                    <a:pt x="191" y="12"/>
                  </a:lnTo>
                  <a:lnTo>
                    <a:pt x="194" y="14"/>
                  </a:lnTo>
                  <a:lnTo>
                    <a:pt x="191" y="14"/>
                  </a:lnTo>
                  <a:lnTo>
                    <a:pt x="191" y="17"/>
                  </a:lnTo>
                  <a:lnTo>
                    <a:pt x="194" y="17"/>
                  </a:lnTo>
                  <a:lnTo>
                    <a:pt x="194" y="20"/>
                  </a:lnTo>
                  <a:lnTo>
                    <a:pt x="194" y="23"/>
                  </a:lnTo>
                  <a:lnTo>
                    <a:pt x="194" y="20"/>
                  </a:lnTo>
                  <a:lnTo>
                    <a:pt x="194" y="23"/>
                  </a:lnTo>
                  <a:lnTo>
                    <a:pt x="197" y="23"/>
                  </a:lnTo>
                  <a:lnTo>
                    <a:pt x="197" y="26"/>
                  </a:lnTo>
                  <a:lnTo>
                    <a:pt x="200" y="26"/>
                  </a:lnTo>
                  <a:lnTo>
                    <a:pt x="200" y="29"/>
                  </a:lnTo>
                  <a:lnTo>
                    <a:pt x="197" y="29"/>
                  </a:lnTo>
                  <a:lnTo>
                    <a:pt x="197" y="32"/>
                  </a:lnTo>
                  <a:lnTo>
                    <a:pt x="200" y="32"/>
                  </a:lnTo>
                  <a:lnTo>
                    <a:pt x="200" y="35"/>
                  </a:lnTo>
                  <a:lnTo>
                    <a:pt x="202" y="38"/>
                  </a:lnTo>
                  <a:lnTo>
                    <a:pt x="202" y="41"/>
                  </a:lnTo>
                  <a:lnTo>
                    <a:pt x="202" y="44"/>
                  </a:lnTo>
                  <a:lnTo>
                    <a:pt x="202" y="41"/>
                  </a:lnTo>
                  <a:lnTo>
                    <a:pt x="205" y="41"/>
                  </a:lnTo>
                  <a:lnTo>
                    <a:pt x="202" y="41"/>
                  </a:lnTo>
                  <a:lnTo>
                    <a:pt x="205" y="41"/>
                  </a:lnTo>
                  <a:lnTo>
                    <a:pt x="205" y="38"/>
                  </a:lnTo>
                  <a:lnTo>
                    <a:pt x="205" y="35"/>
                  </a:lnTo>
                  <a:lnTo>
                    <a:pt x="205" y="32"/>
                  </a:lnTo>
                  <a:lnTo>
                    <a:pt x="205" y="29"/>
                  </a:lnTo>
                  <a:lnTo>
                    <a:pt x="208" y="29"/>
                  </a:lnTo>
                  <a:lnTo>
                    <a:pt x="208" y="26"/>
                  </a:lnTo>
                  <a:lnTo>
                    <a:pt x="208" y="23"/>
                  </a:lnTo>
                  <a:lnTo>
                    <a:pt x="211" y="23"/>
                  </a:lnTo>
                  <a:lnTo>
                    <a:pt x="211" y="20"/>
                  </a:lnTo>
                  <a:lnTo>
                    <a:pt x="211" y="17"/>
                  </a:lnTo>
                  <a:lnTo>
                    <a:pt x="214" y="17"/>
                  </a:lnTo>
                  <a:lnTo>
                    <a:pt x="214" y="14"/>
                  </a:lnTo>
                  <a:lnTo>
                    <a:pt x="214" y="12"/>
                  </a:lnTo>
                  <a:lnTo>
                    <a:pt x="217" y="12"/>
                  </a:lnTo>
                  <a:lnTo>
                    <a:pt x="217" y="9"/>
                  </a:lnTo>
                  <a:lnTo>
                    <a:pt x="217" y="6"/>
                  </a:lnTo>
                  <a:lnTo>
                    <a:pt x="217" y="3"/>
                  </a:lnTo>
                  <a:lnTo>
                    <a:pt x="220" y="3"/>
                  </a:lnTo>
                  <a:lnTo>
                    <a:pt x="220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2" y="3"/>
                  </a:lnTo>
                  <a:lnTo>
                    <a:pt x="235" y="0"/>
                  </a:lnTo>
                  <a:lnTo>
                    <a:pt x="238" y="0"/>
                  </a:lnTo>
                  <a:lnTo>
                    <a:pt x="241" y="0"/>
                  </a:lnTo>
                  <a:lnTo>
                    <a:pt x="244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5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3" y="0"/>
                  </a:lnTo>
                  <a:lnTo>
                    <a:pt x="276" y="0"/>
                  </a:lnTo>
                  <a:lnTo>
                    <a:pt x="276" y="3"/>
                  </a:lnTo>
                  <a:lnTo>
                    <a:pt x="276" y="6"/>
                  </a:lnTo>
                  <a:lnTo>
                    <a:pt x="276" y="9"/>
                  </a:lnTo>
                  <a:lnTo>
                    <a:pt x="279" y="9"/>
                  </a:lnTo>
                  <a:lnTo>
                    <a:pt x="282" y="9"/>
                  </a:lnTo>
                  <a:lnTo>
                    <a:pt x="282" y="12"/>
                  </a:lnTo>
                  <a:lnTo>
                    <a:pt x="285" y="12"/>
                  </a:lnTo>
                  <a:lnTo>
                    <a:pt x="285" y="14"/>
                  </a:lnTo>
                  <a:lnTo>
                    <a:pt x="285" y="12"/>
                  </a:lnTo>
                  <a:lnTo>
                    <a:pt x="285" y="14"/>
                  </a:lnTo>
                  <a:lnTo>
                    <a:pt x="285" y="17"/>
                  </a:lnTo>
                  <a:lnTo>
                    <a:pt x="288" y="17"/>
                  </a:lnTo>
                  <a:lnTo>
                    <a:pt x="291" y="20"/>
                  </a:lnTo>
                  <a:lnTo>
                    <a:pt x="293" y="20"/>
                  </a:lnTo>
                  <a:lnTo>
                    <a:pt x="293" y="23"/>
                  </a:lnTo>
                  <a:lnTo>
                    <a:pt x="293" y="20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9" y="23"/>
                  </a:lnTo>
                  <a:lnTo>
                    <a:pt x="299" y="26"/>
                  </a:lnTo>
                  <a:lnTo>
                    <a:pt x="299" y="29"/>
                  </a:lnTo>
                  <a:lnTo>
                    <a:pt x="299" y="32"/>
                  </a:lnTo>
                  <a:lnTo>
                    <a:pt x="299" y="35"/>
                  </a:lnTo>
                  <a:lnTo>
                    <a:pt x="296" y="38"/>
                  </a:lnTo>
                  <a:lnTo>
                    <a:pt x="296" y="41"/>
                  </a:lnTo>
                  <a:lnTo>
                    <a:pt x="296" y="44"/>
                  </a:lnTo>
                  <a:lnTo>
                    <a:pt x="296" y="47"/>
                  </a:lnTo>
                  <a:lnTo>
                    <a:pt x="296" y="50"/>
                  </a:lnTo>
                  <a:lnTo>
                    <a:pt x="296" y="53"/>
                  </a:lnTo>
                  <a:lnTo>
                    <a:pt x="296" y="55"/>
                  </a:lnTo>
                  <a:lnTo>
                    <a:pt x="296" y="58"/>
                  </a:lnTo>
                  <a:lnTo>
                    <a:pt x="296" y="61"/>
                  </a:lnTo>
                  <a:lnTo>
                    <a:pt x="296" y="64"/>
                  </a:lnTo>
                  <a:lnTo>
                    <a:pt x="296" y="67"/>
                  </a:lnTo>
                  <a:lnTo>
                    <a:pt x="296" y="70"/>
                  </a:lnTo>
                  <a:lnTo>
                    <a:pt x="296" y="73"/>
                  </a:lnTo>
                  <a:lnTo>
                    <a:pt x="296" y="76"/>
                  </a:lnTo>
                  <a:lnTo>
                    <a:pt x="296" y="79"/>
                  </a:lnTo>
                  <a:lnTo>
                    <a:pt x="296" y="82"/>
                  </a:lnTo>
                  <a:lnTo>
                    <a:pt x="296" y="85"/>
                  </a:lnTo>
                  <a:lnTo>
                    <a:pt x="296" y="88"/>
                  </a:lnTo>
                  <a:lnTo>
                    <a:pt x="296" y="91"/>
                  </a:lnTo>
                  <a:lnTo>
                    <a:pt x="296" y="94"/>
                  </a:lnTo>
                  <a:lnTo>
                    <a:pt x="296" y="97"/>
                  </a:lnTo>
                  <a:lnTo>
                    <a:pt x="296" y="99"/>
                  </a:lnTo>
                  <a:lnTo>
                    <a:pt x="296" y="102"/>
                  </a:lnTo>
                  <a:lnTo>
                    <a:pt x="296" y="105"/>
                  </a:lnTo>
                  <a:lnTo>
                    <a:pt x="296" y="108"/>
                  </a:lnTo>
                  <a:lnTo>
                    <a:pt x="296" y="111"/>
                  </a:lnTo>
                  <a:lnTo>
                    <a:pt x="296" y="114"/>
                  </a:lnTo>
                  <a:lnTo>
                    <a:pt x="296" y="117"/>
                  </a:lnTo>
                  <a:lnTo>
                    <a:pt x="296" y="120"/>
                  </a:lnTo>
                  <a:lnTo>
                    <a:pt x="296" y="123"/>
                  </a:lnTo>
                  <a:lnTo>
                    <a:pt x="296" y="126"/>
                  </a:lnTo>
                  <a:lnTo>
                    <a:pt x="293" y="126"/>
                  </a:lnTo>
                  <a:lnTo>
                    <a:pt x="293" y="129"/>
                  </a:lnTo>
                  <a:lnTo>
                    <a:pt x="291" y="129"/>
                  </a:lnTo>
                  <a:lnTo>
                    <a:pt x="291" y="132"/>
                  </a:lnTo>
                  <a:lnTo>
                    <a:pt x="288" y="132"/>
                  </a:lnTo>
                  <a:lnTo>
                    <a:pt x="288" y="135"/>
                  </a:lnTo>
                  <a:lnTo>
                    <a:pt x="285" y="138"/>
                  </a:lnTo>
                  <a:lnTo>
                    <a:pt x="285" y="141"/>
                  </a:lnTo>
                  <a:lnTo>
                    <a:pt x="282" y="141"/>
                  </a:lnTo>
                  <a:lnTo>
                    <a:pt x="282" y="143"/>
                  </a:lnTo>
                  <a:lnTo>
                    <a:pt x="279" y="143"/>
                  </a:lnTo>
                  <a:lnTo>
                    <a:pt x="279" y="146"/>
                  </a:lnTo>
                  <a:lnTo>
                    <a:pt x="276" y="146"/>
                  </a:lnTo>
                  <a:lnTo>
                    <a:pt x="276" y="149"/>
                  </a:lnTo>
                  <a:lnTo>
                    <a:pt x="273" y="149"/>
                  </a:lnTo>
                  <a:lnTo>
                    <a:pt x="273" y="152"/>
                  </a:lnTo>
                  <a:lnTo>
                    <a:pt x="270" y="155"/>
                  </a:lnTo>
                  <a:lnTo>
                    <a:pt x="267" y="158"/>
                  </a:lnTo>
                  <a:lnTo>
                    <a:pt x="264" y="161"/>
                  </a:lnTo>
                  <a:lnTo>
                    <a:pt x="264" y="164"/>
                  </a:lnTo>
                  <a:lnTo>
                    <a:pt x="261" y="164"/>
                  </a:lnTo>
                  <a:lnTo>
                    <a:pt x="261" y="167"/>
                  </a:lnTo>
                  <a:lnTo>
                    <a:pt x="258" y="167"/>
                  </a:lnTo>
                  <a:lnTo>
                    <a:pt x="258" y="170"/>
                  </a:lnTo>
                  <a:lnTo>
                    <a:pt x="255" y="173"/>
                  </a:lnTo>
                  <a:lnTo>
                    <a:pt x="252" y="176"/>
                  </a:lnTo>
                  <a:lnTo>
                    <a:pt x="252" y="179"/>
                  </a:lnTo>
                  <a:lnTo>
                    <a:pt x="249" y="179"/>
                  </a:lnTo>
                  <a:lnTo>
                    <a:pt x="246" y="182"/>
                  </a:lnTo>
                  <a:lnTo>
                    <a:pt x="246" y="185"/>
                  </a:lnTo>
                  <a:lnTo>
                    <a:pt x="244" y="187"/>
                  </a:lnTo>
                  <a:lnTo>
                    <a:pt x="244" y="190"/>
                  </a:lnTo>
                  <a:lnTo>
                    <a:pt x="241" y="190"/>
                  </a:lnTo>
                  <a:lnTo>
                    <a:pt x="238" y="190"/>
                  </a:lnTo>
                  <a:lnTo>
                    <a:pt x="235" y="190"/>
                  </a:lnTo>
                  <a:lnTo>
                    <a:pt x="232" y="190"/>
                  </a:lnTo>
                  <a:lnTo>
                    <a:pt x="229" y="190"/>
                  </a:lnTo>
                  <a:lnTo>
                    <a:pt x="226" y="190"/>
                  </a:lnTo>
                  <a:lnTo>
                    <a:pt x="223" y="190"/>
                  </a:lnTo>
                  <a:lnTo>
                    <a:pt x="220" y="190"/>
                  </a:lnTo>
                  <a:lnTo>
                    <a:pt x="217" y="190"/>
                  </a:lnTo>
                  <a:lnTo>
                    <a:pt x="214" y="190"/>
                  </a:lnTo>
                  <a:lnTo>
                    <a:pt x="214" y="193"/>
                  </a:lnTo>
                  <a:lnTo>
                    <a:pt x="211" y="193"/>
                  </a:lnTo>
                  <a:lnTo>
                    <a:pt x="208" y="193"/>
                  </a:lnTo>
                  <a:lnTo>
                    <a:pt x="205" y="193"/>
                  </a:lnTo>
                  <a:lnTo>
                    <a:pt x="202" y="190"/>
                  </a:lnTo>
                  <a:lnTo>
                    <a:pt x="202" y="193"/>
                  </a:lnTo>
                  <a:lnTo>
                    <a:pt x="200" y="196"/>
                  </a:lnTo>
                  <a:lnTo>
                    <a:pt x="200" y="199"/>
                  </a:lnTo>
                  <a:lnTo>
                    <a:pt x="200" y="202"/>
                  </a:lnTo>
                  <a:lnTo>
                    <a:pt x="197" y="202"/>
                  </a:lnTo>
                  <a:lnTo>
                    <a:pt x="197" y="205"/>
                  </a:lnTo>
                  <a:lnTo>
                    <a:pt x="197" y="208"/>
                  </a:lnTo>
                  <a:lnTo>
                    <a:pt x="194" y="208"/>
                  </a:lnTo>
                  <a:lnTo>
                    <a:pt x="194" y="211"/>
                  </a:lnTo>
                  <a:lnTo>
                    <a:pt x="197" y="211"/>
                  </a:lnTo>
                  <a:lnTo>
                    <a:pt x="194" y="214"/>
                  </a:lnTo>
                  <a:lnTo>
                    <a:pt x="194" y="217"/>
                  </a:lnTo>
                  <a:lnTo>
                    <a:pt x="191" y="217"/>
                  </a:lnTo>
                  <a:lnTo>
                    <a:pt x="188" y="217"/>
                  </a:lnTo>
                  <a:lnTo>
                    <a:pt x="185" y="217"/>
                  </a:lnTo>
                  <a:lnTo>
                    <a:pt x="182" y="217"/>
                  </a:lnTo>
                  <a:lnTo>
                    <a:pt x="179" y="217"/>
                  </a:lnTo>
                  <a:lnTo>
                    <a:pt x="176" y="217"/>
                  </a:lnTo>
                  <a:lnTo>
                    <a:pt x="176" y="220"/>
                  </a:lnTo>
                  <a:lnTo>
                    <a:pt x="173" y="220"/>
                  </a:lnTo>
                  <a:lnTo>
                    <a:pt x="170" y="220"/>
                  </a:lnTo>
                  <a:lnTo>
                    <a:pt x="170" y="217"/>
                  </a:lnTo>
                  <a:lnTo>
                    <a:pt x="167" y="217"/>
                  </a:lnTo>
                  <a:lnTo>
                    <a:pt x="164" y="217"/>
                  </a:lnTo>
                  <a:lnTo>
                    <a:pt x="161" y="217"/>
                  </a:lnTo>
                  <a:lnTo>
                    <a:pt x="158" y="217"/>
                  </a:lnTo>
                  <a:lnTo>
                    <a:pt x="156" y="217"/>
                  </a:lnTo>
                  <a:lnTo>
                    <a:pt x="156" y="214"/>
                  </a:lnTo>
                  <a:lnTo>
                    <a:pt x="156" y="211"/>
                  </a:lnTo>
                  <a:lnTo>
                    <a:pt x="156" y="208"/>
                  </a:lnTo>
                  <a:lnTo>
                    <a:pt x="153" y="208"/>
                  </a:lnTo>
                  <a:lnTo>
                    <a:pt x="153" y="211"/>
                  </a:lnTo>
                  <a:lnTo>
                    <a:pt x="150" y="211"/>
                  </a:lnTo>
                  <a:lnTo>
                    <a:pt x="147" y="211"/>
                  </a:lnTo>
                  <a:lnTo>
                    <a:pt x="144" y="211"/>
                  </a:lnTo>
                  <a:lnTo>
                    <a:pt x="141" y="211"/>
                  </a:lnTo>
                  <a:lnTo>
                    <a:pt x="138" y="211"/>
                  </a:lnTo>
                  <a:lnTo>
                    <a:pt x="138" y="214"/>
                  </a:lnTo>
                  <a:lnTo>
                    <a:pt x="138" y="217"/>
                  </a:lnTo>
                  <a:lnTo>
                    <a:pt x="135" y="217"/>
                  </a:lnTo>
                  <a:lnTo>
                    <a:pt x="138" y="217"/>
                  </a:lnTo>
                  <a:lnTo>
                    <a:pt x="135" y="220"/>
                  </a:lnTo>
                  <a:lnTo>
                    <a:pt x="135" y="223"/>
                  </a:lnTo>
                  <a:lnTo>
                    <a:pt x="132" y="223"/>
                  </a:lnTo>
                  <a:lnTo>
                    <a:pt x="129" y="223"/>
                  </a:lnTo>
                  <a:lnTo>
                    <a:pt x="129" y="220"/>
                  </a:lnTo>
                  <a:lnTo>
                    <a:pt x="126" y="220"/>
                  </a:lnTo>
                  <a:lnTo>
                    <a:pt x="123" y="220"/>
                  </a:lnTo>
                  <a:lnTo>
                    <a:pt x="120" y="217"/>
                  </a:lnTo>
                  <a:lnTo>
                    <a:pt x="117" y="217"/>
                  </a:lnTo>
                  <a:lnTo>
                    <a:pt x="117" y="214"/>
                  </a:lnTo>
                  <a:lnTo>
                    <a:pt x="114" y="214"/>
                  </a:lnTo>
                  <a:lnTo>
                    <a:pt x="114" y="211"/>
                  </a:lnTo>
                  <a:lnTo>
                    <a:pt x="114" y="214"/>
                  </a:lnTo>
                  <a:lnTo>
                    <a:pt x="114" y="211"/>
                  </a:lnTo>
                  <a:lnTo>
                    <a:pt x="114" y="214"/>
                  </a:lnTo>
                  <a:lnTo>
                    <a:pt x="112" y="214"/>
                  </a:lnTo>
                  <a:lnTo>
                    <a:pt x="109" y="214"/>
                  </a:lnTo>
                  <a:lnTo>
                    <a:pt x="109" y="217"/>
                  </a:lnTo>
                  <a:lnTo>
                    <a:pt x="109" y="220"/>
                  </a:lnTo>
                  <a:lnTo>
                    <a:pt x="106" y="220"/>
                  </a:lnTo>
                  <a:lnTo>
                    <a:pt x="106" y="223"/>
                  </a:lnTo>
                  <a:lnTo>
                    <a:pt x="106" y="226"/>
                  </a:lnTo>
                  <a:lnTo>
                    <a:pt x="103" y="226"/>
                  </a:lnTo>
                  <a:lnTo>
                    <a:pt x="100" y="226"/>
                  </a:lnTo>
                  <a:lnTo>
                    <a:pt x="100" y="223"/>
                  </a:lnTo>
                  <a:lnTo>
                    <a:pt x="100" y="220"/>
                  </a:lnTo>
                  <a:lnTo>
                    <a:pt x="97" y="220"/>
                  </a:lnTo>
                  <a:lnTo>
                    <a:pt x="97" y="217"/>
                  </a:lnTo>
                  <a:lnTo>
                    <a:pt x="94" y="217"/>
                  </a:lnTo>
                  <a:lnTo>
                    <a:pt x="94" y="214"/>
                  </a:lnTo>
                  <a:lnTo>
                    <a:pt x="94" y="211"/>
                  </a:lnTo>
                  <a:lnTo>
                    <a:pt x="91" y="211"/>
                  </a:lnTo>
                  <a:lnTo>
                    <a:pt x="91" y="208"/>
                  </a:lnTo>
                  <a:lnTo>
                    <a:pt x="91" y="205"/>
                  </a:lnTo>
                  <a:lnTo>
                    <a:pt x="88" y="205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5" y="199"/>
                  </a:lnTo>
                  <a:lnTo>
                    <a:pt x="85" y="196"/>
                  </a:lnTo>
                  <a:lnTo>
                    <a:pt x="85" y="193"/>
                  </a:lnTo>
                  <a:lnTo>
                    <a:pt x="85" y="190"/>
                  </a:lnTo>
                  <a:lnTo>
                    <a:pt x="88" y="190"/>
                  </a:lnTo>
                  <a:lnTo>
                    <a:pt x="91" y="190"/>
                  </a:lnTo>
                  <a:lnTo>
                    <a:pt x="91" y="187"/>
                  </a:lnTo>
                  <a:lnTo>
                    <a:pt x="94" y="187"/>
                  </a:lnTo>
                  <a:lnTo>
                    <a:pt x="97" y="187"/>
                  </a:lnTo>
                  <a:lnTo>
                    <a:pt x="97" y="185"/>
                  </a:lnTo>
                  <a:lnTo>
                    <a:pt x="97" y="182"/>
                  </a:lnTo>
                  <a:lnTo>
                    <a:pt x="97" y="179"/>
                  </a:lnTo>
                  <a:lnTo>
                    <a:pt x="97" y="176"/>
                  </a:lnTo>
                  <a:lnTo>
                    <a:pt x="97" y="173"/>
                  </a:lnTo>
                  <a:lnTo>
                    <a:pt x="97" y="170"/>
                  </a:lnTo>
                  <a:lnTo>
                    <a:pt x="97" y="167"/>
                  </a:lnTo>
                  <a:lnTo>
                    <a:pt x="94" y="167"/>
                  </a:lnTo>
                  <a:lnTo>
                    <a:pt x="91" y="167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79" y="167"/>
                  </a:lnTo>
                  <a:lnTo>
                    <a:pt x="76" y="167"/>
                  </a:lnTo>
                  <a:lnTo>
                    <a:pt x="73" y="167"/>
                  </a:lnTo>
                  <a:lnTo>
                    <a:pt x="70" y="167"/>
                  </a:lnTo>
                  <a:lnTo>
                    <a:pt x="68" y="167"/>
                  </a:lnTo>
                  <a:lnTo>
                    <a:pt x="62" y="167"/>
                  </a:lnTo>
                  <a:lnTo>
                    <a:pt x="59" y="167"/>
                  </a:lnTo>
                  <a:lnTo>
                    <a:pt x="56" y="167"/>
                  </a:lnTo>
                  <a:lnTo>
                    <a:pt x="53" y="167"/>
                  </a:lnTo>
                  <a:lnTo>
                    <a:pt x="50" y="167"/>
                  </a:lnTo>
                  <a:lnTo>
                    <a:pt x="47" y="167"/>
                  </a:lnTo>
                  <a:lnTo>
                    <a:pt x="44" y="167"/>
                  </a:lnTo>
                  <a:lnTo>
                    <a:pt x="41" y="167"/>
                  </a:lnTo>
                  <a:lnTo>
                    <a:pt x="38" y="167"/>
                  </a:lnTo>
                  <a:lnTo>
                    <a:pt x="35" y="167"/>
                  </a:lnTo>
                  <a:lnTo>
                    <a:pt x="32" y="167"/>
                  </a:lnTo>
                  <a:lnTo>
                    <a:pt x="29" y="167"/>
                  </a:lnTo>
                  <a:lnTo>
                    <a:pt x="26" y="167"/>
                  </a:lnTo>
                  <a:lnTo>
                    <a:pt x="24" y="167"/>
                  </a:lnTo>
                  <a:lnTo>
                    <a:pt x="21" y="164"/>
                  </a:lnTo>
                  <a:lnTo>
                    <a:pt x="18" y="164"/>
                  </a:lnTo>
                  <a:lnTo>
                    <a:pt x="15" y="164"/>
                  </a:lnTo>
                  <a:lnTo>
                    <a:pt x="12" y="164"/>
                  </a:lnTo>
                  <a:lnTo>
                    <a:pt x="9" y="164"/>
                  </a:lnTo>
                  <a:lnTo>
                    <a:pt x="3" y="161"/>
                  </a:lnTo>
                  <a:lnTo>
                    <a:pt x="6" y="161"/>
                  </a:lnTo>
                  <a:lnTo>
                    <a:pt x="9" y="161"/>
                  </a:lnTo>
                  <a:lnTo>
                    <a:pt x="12" y="161"/>
                  </a:lnTo>
                  <a:lnTo>
                    <a:pt x="12" y="158"/>
                  </a:lnTo>
                  <a:lnTo>
                    <a:pt x="9" y="158"/>
                  </a:lnTo>
                  <a:lnTo>
                    <a:pt x="9" y="155"/>
                  </a:lnTo>
                  <a:lnTo>
                    <a:pt x="6" y="152"/>
                  </a:lnTo>
                  <a:lnTo>
                    <a:pt x="6" y="149"/>
                  </a:lnTo>
                  <a:lnTo>
                    <a:pt x="3" y="146"/>
                  </a:lnTo>
                  <a:lnTo>
                    <a:pt x="0" y="146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3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6" y="135"/>
                  </a:lnTo>
                  <a:lnTo>
                    <a:pt x="6" y="132"/>
                  </a:lnTo>
                  <a:lnTo>
                    <a:pt x="9" y="132"/>
                  </a:lnTo>
                  <a:lnTo>
                    <a:pt x="9" y="129"/>
                  </a:lnTo>
                  <a:lnTo>
                    <a:pt x="9" y="126"/>
                  </a:lnTo>
                  <a:lnTo>
                    <a:pt x="12" y="126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5" y="126"/>
                  </a:lnTo>
                  <a:lnTo>
                    <a:pt x="15" y="123"/>
                  </a:lnTo>
                  <a:lnTo>
                    <a:pt x="18" y="123"/>
                  </a:lnTo>
                  <a:lnTo>
                    <a:pt x="18" y="120"/>
                  </a:lnTo>
                  <a:lnTo>
                    <a:pt x="21" y="120"/>
                  </a:lnTo>
                  <a:lnTo>
                    <a:pt x="24" y="120"/>
                  </a:lnTo>
                  <a:lnTo>
                    <a:pt x="26" y="117"/>
                  </a:lnTo>
                  <a:lnTo>
                    <a:pt x="29" y="117"/>
                  </a:lnTo>
                  <a:lnTo>
                    <a:pt x="32" y="114"/>
                  </a:lnTo>
                  <a:lnTo>
                    <a:pt x="35" y="114"/>
                  </a:lnTo>
                  <a:lnTo>
                    <a:pt x="38" y="114"/>
                  </a:lnTo>
                  <a:lnTo>
                    <a:pt x="38" y="111"/>
                  </a:lnTo>
                  <a:lnTo>
                    <a:pt x="41" y="111"/>
                  </a:lnTo>
                  <a:lnTo>
                    <a:pt x="44" y="111"/>
                  </a:lnTo>
                  <a:lnTo>
                    <a:pt x="47" y="108"/>
                  </a:lnTo>
                  <a:lnTo>
                    <a:pt x="50" y="108"/>
                  </a:lnTo>
                  <a:lnTo>
                    <a:pt x="53" y="105"/>
                  </a:lnTo>
                  <a:lnTo>
                    <a:pt x="56" y="105"/>
                  </a:lnTo>
                  <a:lnTo>
                    <a:pt x="59" y="105"/>
                  </a:lnTo>
                  <a:lnTo>
                    <a:pt x="59" y="102"/>
                  </a:lnTo>
                  <a:lnTo>
                    <a:pt x="59" y="99"/>
                  </a:lnTo>
                  <a:lnTo>
                    <a:pt x="62" y="97"/>
                  </a:lnTo>
                  <a:lnTo>
                    <a:pt x="62" y="94"/>
                  </a:lnTo>
                  <a:lnTo>
                    <a:pt x="62" y="91"/>
                  </a:lnTo>
                  <a:lnTo>
                    <a:pt x="65" y="88"/>
                  </a:lnTo>
                  <a:lnTo>
                    <a:pt x="65" y="85"/>
                  </a:lnTo>
                  <a:lnTo>
                    <a:pt x="65" y="88"/>
                  </a:lnTo>
                  <a:lnTo>
                    <a:pt x="68" y="88"/>
                  </a:lnTo>
                  <a:lnTo>
                    <a:pt x="68" y="91"/>
                  </a:lnTo>
                  <a:lnTo>
                    <a:pt x="70" y="91"/>
                  </a:lnTo>
                  <a:lnTo>
                    <a:pt x="70" y="94"/>
                  </a:lnTo>
                  <a:lnTo>
                    <a:pt x="73" y="94"/>
                  </a:lnTo>
                  <a:lnTo>
                    <a:pt x="73" y="97"/>
                  </a:lnTo>
                  <a:lnTo>
                    <a:pt x="73" y="99"/>
                  </a:lnTo>
                  <a:lnTo>
                    <a:pt x="76" y="99"/>
                  </a:lnTo>
                  <a:lnTo>
                    <a:pt x="76" y="102"/>
                  </a:lnTo>
                  <a:lnTo>
                    <a:pt x="79" y="102"/>
                  </a:lnTo>
                  <a:lnTo>
                    <a:pt x="82" y="102"/>
                  </a:lnTo>
                  <a:lnTo>
                    <a:pt x="82" y="105"/>
                  </a:lnTo>
                  <a:lnTo>
                    <a:pt x="85" y="105"/>
                  </a:lnTo>
                  <a:lnTo>
                    <a:pt x="88" y="105"/>
                  </a:lnTo>
                  <a:lnTo>
                    <a:pt x="88" y="108"/>
                  </a:lnTo>
                  <a:lnTo>
                    <a:pt x="91" y="108"/>
                  </a:lnTo>
                  <a:lnTo>
                    <a:pt x="91" y="111"/>
                  </a:lnTo>
                  <a:lnTo>
                    <a:pt x="94" y="111"/>
                  </a:lnTo>
                  <a:lnTo>
                    <a:pt x="97" y="111"/>
                  </a:lnTo>
                  <a:lnTo>
                    <a:pt x="100" y="111"/>
                  </a:lnTo>
                  <a:lnTo>
                    <a:pt x="103" y="111"/>
                  </a:lnTo>
                  <a:lnTo>
                    <a:pt x="103" y="108"/>
                  </a:lnTo>
                  <a:lnTo>
                    <a:pt x="103" y="105"/>
                  </a:lnTo>
                  <a:lnTo>
                    <a:pt x="106" y="105"/>
                  </a:lnTo>
                  <a:lnTo>
                    <a:pt x="103" y="105"/>
                  </a:lnTo>
                  <a:lnTo>
                    <a:pt x="106" y="105"/>
                  </a:lnTo>
                  <a:lnTo>
                    <a:pt x="106" y="102"/>
                  </a:lnTo>
                  <a:lnTo>
                    <a:pt x="106" y="99"/>
                  </a:lnTo>
                  <a:lnTo>
                    <a:pt x="106" y="97"/>
                  </a:lnTo>
                  <a:lnTo>
                    <a:pt x="106" y="94"/>
                  </a:lnTo>
                  <a:lnTo>
                    <a:pt x="106" y="91"/>
                  </a:lnTo>
                  <a:lnTo>
                    <a:pt x="106" y="88"/>
                  </a:lnTo>
                  <a:lnTo>
                    <a:pt x="106" y="85"/>
                  </a:lnTo>
                  <a:lnTo>
                    <a:pt x="106" y="82"/>
                  </a:lnTo>
                  <a:lnTo>
                    <a:pt x="103" y="79"/>
                  </a:lnTo>
                  <a:lnTo>
                    <a:pt x="103" y="76"/>
                  </a:lnTo>
                  <a:lnTo>
                    <a:pt x="103" y="73"/>
                  </a:lnTo>
                  <a:lnTo>
                    <a:pt x="106" y="73"/>
                  </a:lnTo>
                  <a:lnTo>
                    <a:pt x="106" y="70"/>
                  </a:lnTo>
                  <a:lnTo>
                    <a:pt x="109" y="70"/>
                  </a:lnTo>
                  <a:lnTo>
                    <a:pt x="112" y="70"/>
                  </a:lnTo>
                  <a:lnTo>
                    <a:pt x="112" y="73"/>
                  </a:lnTo>
                  <a:lnTo>
                    <a:pt x="114" y="73"/>
                  </a:lnTo>
                  <a:lnTo>
                    <a:pt x="117" y="73"/>
                  </a:lnTo>
                  <a:lnTo>
                    <a:pt x="117" y="76"/>
                  </a:lnTo>
                  <a:lnTo>
                    <a:pt x="120" y="76"/>
                  </a:lnTo>
                  <a:lnTo>
                    <a:pt x="123" y="76"/>
                  </a:lnTo>
                  <a:lnTo>
                    <a:pt x="123" y="79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23" y="88"/>
                  </a:lnTo>
                  <a:lnTo>
                    <a:pt x="123" y="91"/>
                  </a:lnTo>
                  <a:lnTo>
                    <a:pt x="120" y="91"/>
                  </a:lnTo>
                  <a:lnTo>
                    <a:pt x="120" y="94"/>
                  </a:lnTo>
                  <a:lnTo>
                    <a:pt x="120" y="97"/>
                  </a:lnTo>
                  <a:lnTo>
                    <a:pt x="123" y="97"/>
                  </a:lnTo>
                  <a:lnTo>
                    <a:pt x="123" y="99"/>
                  </a:lnTo>
                  <a:lnTo>
                    <a:pt x="126" y="99"/>
                  </a:lnTo>
                  <a:lnTo>
                    <a:pt x="129" y="99"/>
                  </a:lnTo>
                  <a:lnTo>
                    <a:pt x="129" y="102"/>
                  </a:lnTo>
                  <a:lnTo>
                    <a:pt x="132" y="102"/>
                  </a:lnTo>
                  <a:lnTo>
                    <a:pt x="132" y="105"/>
                  </a:lnTo>
                  <a:lnTo>
                    <a:pt x="132" y="108"/>
                  </a:lnTo>
                  <a:lnTo>
                    <a:pt x="135" y="108"/>
                  </a:lnTo>
                  <a:lnTo>
                    <a:pt x="135" y="111"/>
                  </a:lnTo>
                  <a:lnTo>
                    <a:pt x="135" y="114"/>
                  </a:lnTo>
                  <a:lnTo>
                    <a:pt x="138" y="114"/>
                  </a:lnTo>
                  <a:lnTo>
                    <a:pt x="138" y="117"/>
                  </a:lnTo>
                  <a:lnTo>
                    <a:pt x="141" y="120"/>
                  </a:lnTo>
                  <a:lnTo>
                    <a:pt x="141" y="123"/>
                  </a:lnTo>
                  <a:lnTo>
                    <a:pt x="144" y="123"/>
                  </a:lnTo>
                  <a:lnTo>
                    <a:pt x="144" y="126"/>
                  </a:lnTo>
                  <a:lnTo>
                    <a:pt x="147" y="126"/>
                  </a:lnTo>
                  <a:lnTo>
                    <a:pt x="147" y="123"/>
                  </a:lnTo>
                  <a:lnTo>
                    <a:pt x="147" y="126"/>
                  </a:lnTo>
                  <a:lnTo>
                    <a:pt x="150" y="126"/>
                  </a:lnTo>
                  <a:lnTo>
                    <a:pt x="153" y="126"/>
                  </a:lnTo>
                  <a:lnTo>
                    <a:pt x="153" y="129"/>
                  </a:lnTo>
                  <a:lnTo>
                    <a:pt x="156" y="129"/>
                  </a:lnTo>
                  <a:lnTo>
                    <a:pt x="158" y="129"/>
                  </a:lnTo>
                  <a:lnTo>
                    <a:pt x="158" y="126"/>
                  </a:lnTo>
                  <a:lnTo>
                    <a:pt x="161" y="126"/>
                  </a:lnTo>
                  <a:lnTo>
                    <a:pt x="161" y="129"/>
                  </a:lnTo>
                  <a:lnTo>
                    <a:pt x="164" y="129"/>
                  </a:lnTo>
                  <a:lnTo>
                    <a:pt x="164" y="132"/>
                  </a:lnTo>
                  <a:lnTo>
                    <a:pt x="167" y="132"/>
                  </a:lnTo>
                  <a:lnTo>
                    <a:pt x="170" y="132"/>
                  </a:lnTo>
                  <a:lnTo>
                    <a:pt x="173" y="132"/>
                  </a:lnTo>
                  <a:lnTo>
                    <a:pt x="176" y="132"/>
                  </a:lnTo>
                  <a:lnTo>
                    <a:pt x="176" y="129"/>
                  </a:lnTo>
                  <a:lnTo>
                    <a:pt x="176" y="126"/>
                  </a:lnTo>
                  <a:lnTo>
                    <a:pt x="179" y="126"/>
                  </a:lnTo>
                  <a:lnTo>
                    <a:pt x="179" y="129"/>
                  </a:lnTo>
                  <a:lnTo>
                    <a:pt x="182" y="129"/>
                  </a:lnTo>
                  <a:lnTo>
                    <a:pt x="182" y="132"/>
                  </a:lnTo>
                  <a:lnTo>
                    <a:pt x="185" y="132"/>
                  </a:lnTo>
                  <a:lnTo>
                    <a:pt x="185" y="135"/>
                  </a:lnTo>
                  <a:lnTo>
                    <a:pt x="188" y="135"/>
                  </a:lnTo>
                  <a:lnTo>
                    <a:pt x="188" y="132"/>
                  </a:lnTo>
                  <a:lnTo>
                    <a:pt x="191" y="132"/>
                  </a:lnTo>
                  <a:lnTo>
                    <a:pt x="191" y="129"/>
                  </a:lnTo>
                  <a:lnTo>
                    <a:pt x="194" y="129"/>
                  </a:lnTo>
                  <a:lnTo>
                    <a:pt x="194" y="126"/>
                  </a:lnTo>
                  <a:lnTo>
                    <a:pt x="197" y="126"/>
                  </a:lnTo>
                  <a:lnTo>
                    <a:pt x="200" y="123"/>
                  </a:lnTo>
                  <a:lnTo>
                    <a:pt x="200" y="126"/>
                  </a:lnTo>
                  <a:lnTo>
                    <a:pt x="202" y="126"/>
                  </a:lnTo>
                  <a:lnTo>
                    <a:pt x="202" y="123"/>
                  </a:lnTo>
                  <a:lnTo>
                    <a:pt x="205" y="123"/>
                  </a:lnTo>
                  <a:lnTo>
                    <a:pt x="205" y="120"/>
                  </a:lnTo>
                  <a:lnTo>
                    <a:pt x="205" y="117"/>
                  </a:lnTo>
                  <a:lnTo>
                    <a:pt x="208" y="117"/>
                  </a:lnTo>
                  <a:lnTo>
                    <a:pt x="208" y="114"/>
                  </a:lnTo>
                  <a:lnTo>
                    <a:pt x="208" y="111"/>
                  </a:lnTo>
                  <a:lnTo>
                    <a:pt x="208" y="108"/>
                  </a:lnTo>
                  <a:lnTo>
                    <a:pt x="208" y="105"/>
                  </a:lnTo>
                  <a:lnTo>
                    <a:pt x="208" y="102"/>
                  </a:lnTo>
                  <a:lnTo>
                    <a:pt x="208" y="99"/>
                  </a:lnTo>
                  <a:lnTo>
                    <a:pt x="208" y="97"/>
                  </a:lnTo>
                  <a:lnTo>
                    <a:pt x="208" y="94"/>
                  </a:lnTo>
                  <a:lnTo>
                    <a:pt x="208" y="91"/>
                  </a:lnTo>
                  <a:lnTo>
                    <a:pt x="208" y="88"/>
                  </a:lnTo>
                  <a:lnTo>
                    <a:pt x="208" y="85"/>
                  </a:lnTo>
                  <a:lnTo>
                    <a:pt x="208" y="82"/>
                  </a:lnTo>
                  <a:lnTo>
                    <a:pt x="208" y="79"/>
                  </a:lnTo>
                  <a:lnTo>
                    <a:pt x="208" y="76"/>
                  </a:lnTo>
                  <a:lnTo>
                    <a:pt x="205" y="76"/>
                  </a:lnTo>
                  <a:lnTo>
                    <a:pt x="202" y="76"/>
                  </a:lnTo>
                  <a:lnTo>
                    <a:pt x="200" y="76"/>
                  </a:lnTo>
                  <a:lnTo>
                    <a:pt x="200" y="79"/>
                  </a:lnTo>
                  <a:lnTo>
                    <a:pt x="200" y="82"/>
                  </a:lnTo>
                  <a:lnTo>
                    <a:pt x="197" y="82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640229" y="1961383"/>
              <a:ext cx="484013" cy="420305"/>
            </a:xfrm>
            <a:custGeom>
              <a:avLst/>
              <a:gdLst>
                <a:gd name="T0" fmla="*/ 2147483647 w 223"/>
                <a:gd name="T1" fmla="*/ 2147483647 h 238"/>
                <a:gd name="T2" fmla="*/ 2147483647 w 223"/>
                <a:gd name="T3" fmla="*/ 2147483647 h 238"/>
                <a:gd name="T4" fmla="*/ 2147483647 w 223"/>
                <a:gd name="T5" fmla="*/ 2147483647 h 238"/>
                <a:gd name="T6" fmla="*/ 2147483647 w 223"/>
                <a:gd name="T7" fmla="*/ 2147483647 h 238"/>
                <a:gd name="T8" fmla="*/ 2147483647 w 223"/>
                <a:gd name="T9" fmla="*/ 2147483647 h 238"/>
                <a:gd name="T10" fmla="*/ 2147483647 w 223"/>
                <a:gd name="T11" fmla="*/ 2147483647 h 238"/>
                <a:gd name="T12" fmla="*/ 2147483647 w 223"/>
                <a:gd name="T13" fmla="*/ 2147483647 h 238"/>
                <a:gd name="T14" fmla="*/ 2147483647 w 223"/>
                <a:gd name="T15" fmla="*/ 2147483647 h 238"/>
                <a:gd name="T16" fmla="*/ 2147483647 w 223"/>
                <a:gd name="T17" fmla="*/ 2147483647 h 238"/>
                <a:gd name="T18" fmla="*/ 2147483647 w 223"/>
                <a:gd name="T19" fmla="*/ 2147483647 h 238"/>
                <a:gd name="T20" fmla="*/ 2147483647 w 223"/>
                <a:gd name="T21" fmla="*/ 2147483647 h 238"/>
                <a:gd name="T22" fmla="*/ 2147483647 w 223"/>
                <a:gd name="T23" fmla="*/ 2147483647 h 238"/>
                <a:gd name="T24" fmla="*/ 2147483647 w 223"/>
                <a:gd name="T25" fmla="*/ 2147483647 h 238"/>
                <a:gd name="T26" fmla="*/ 2147483647 w 223"/>
                <a:gd name="T27" fmla="*/ 2147483647 h 238"/>
                <a:gd name="T28" fmla="*/ 2147483647 w 223"/>
                <a:gd name="T29" fmla="*/ 2147483647 h 238"/>
                <a:gd name="T30" fmla="*/ 2147483647 w 223"/>
                <a:gd name="T31" fmla="*/ 2147483647 h 238"/>
                <a:gd name="T32" fmla="*/ 2147483647 w 223"/>
                <a:gd name="T33" fmla="*/ 2147483647 h 238"/>
                <a:gd name="T34" fmla="*/ 2147483647 w 223"/>
                <a:gd name="T35" fmla="*/ 2147483647 h 238"/>
                <a:gd name="T36" fmla="*/ 2147483647 w 223"/>
                <a:gd name="T37" fmla="*/ 2147483647 h 238"/>
                <a:gd name="T38" fmla="*/ 2147483647 w 223"/>
                <a:gd name="T39" fmla="*/ 2147483647 h 238"/>
                <a:gd name="T40" fmla="*/ 2147483647 w 223"/>
                <a:gd name="T41" fmla="*/ 2147483647 h 238"/>
                <a:gd name="T42" fmla="*/ 2147483647 w 223"/>
                <a:gd name="T43" fmla="*/ 2147483647 h 238"/>
                <a:gd name="T44" fmla="*/ 2147483647 w 223"/>
                <a:gd name="T45" fmla="*/ 2147483647 h 238"/>
                <a:gd name="T46" fmla="*/ 2147483647 w 223"/>
                <a:gd name="T47" fmla="*/ 2147483647 h 238"/>
                <a:gd name="T48" fmla="*/ 2147483647 w 223"/>
                <a:gd name="T49" fmla="*/ 2147483647 h 238"/>
                <a:gd name="T50" fmla="*/ 2147483647 w 223"/>
                <a:gd name="T51" fmla="*/ 2147483647 h 238"/>
                <a:gd name="T52" fmla="*/ 2147483647 w 223"/>
                <a:gd name="T53" fmla="*/ 2147483647 h 238"/>
                <a:gd name="T54" fmla="*/ 2147483647 w 223"/>
                <a:gd name="T55" fmla="*/ 2147483647 h 238"/>
                <a:gd name="T56" fmla="*/ 2147483647 w 223"/>
                <a:gd name="T57" fmla="*/ 2147483647 h 238"/>
                <a:gd name="T58" fmla="*/ 2147483647 w 223"/>
                <a:gd name="T59" fmla="*/ 2147483647 h 238"/>
                <a:gd name="T60" fmla="*/ 2147483647 w 223"/>
                <a:gd name="T61" fmla="*/ 2147483647 h 238"/>
                <a:gd name="T62" fmla="*/ 2147483647 w 223"/>
                <a:gd name="T63" fmla="*/ 2147483647 h 238"/>
                <a:gd name="T64" fmla="*/ 2147483647 w 223"/>
                <a:gd name="T65" fmla="*/ 2147483647 h 238"/>
                <a:gd name="T66" fmla="*/ 2147483647 w 223"/>
                <a:gd name="T67" fmla="*/ 2147483647 h 238"/>
                <a:gd name="T68" fmla="*/ 2147483647 w 223"/>
                <a:gd name="T69" fmla="*/ 2147483647 h 238"/>
                <a:gd name="T70" fmla="*/ 2147483647 w 223"/>
                <a:gd name="T71" fmla="*/ 2147483647 h 238"/>
                <a:gd name="T72" fmla="*/ 2147483647 w 223"/>
                <a:gd name="T73" fmla="*/ 2147483647 h 238"/>
                <a:gd name="T74" fmla="*/ 2147483647 w 223"/>
                <a:gd name="T75" fmla="*/ 2147483647 h 238"/>
                <a:gd name="T76" fmla="*/ 2147483647 w 223"/>
                <a:gd name="T77" fmla="*/ 2147483647 h 238"/>
                <a:gd name="T78" fmla="*/ 2147483647 w 223"/>
                <a:gd name="T79" fmla="*/ 2147483647 h 238"/>
                <a:gd name="T80" fmla="*/ 2147483647 w 223"/>
                <a:gd name="T81" fmla="*/ 2147483647 h 238"/>
                <a:gd name="T82" fmla="*/ 2147483647 w 223"/>
                <a:gd name="T83" fmla="*/ 2147483647 h 238"/>
                <a:gd name="T84" fmla="*/ 2147483647 w 223"/>
                <a:gd name="T85" fmla="*/ 2147483647 h 238"/>
                <a:gd name="T86" fmla="*/ 2147483647 w 223"/>
                <a:gd name="T87" fmla="*/ 2147483647 h 238"/>
                <a:gd name="T88" fmla="*/ 2147483647 w 223"/>
                <a:gd name="T89" fmla="*/ 2147483647 h 238"/>
                <a:gd name="T90" fmla="*/ 2147483647 w 223"/>
                <a:gd name="T91" fmla="*/ 2147483647 h 238"/>
                <a:gd name="T92" fmla="*/ 2147483647 w 223"/>
                <a:gd name="T93" fmla="*/ 2147483647 h 238"/>
                <a:gd name="T94" fmla="*/ 2147483647 w 223"/>
                <a:gd name="T95" fmla="*/ 2147483647 h 238"/>
                <a:gd name="T96" fmla="*/ 2147483647 w 223"/>
                <a:gd name="T97" fmla="*/ 2147483647 h 238"/>
                <a:gd name="T98" fmla="*/ 2147483647 w 223"/>
                <a:gd name="T99" fmla="*/ 2147483647 h 238"/>
                <a:gd name="T100" fmla="*/ 2147483647 w 223"/>
                <a:gd name="T101" fmla="*/ 2147483647 h 238"/>
                <a:gd name="T102" fmla="*/ 2147483647 w 223"/>
                <a:gd name="T103" fmla="*/ 2147483647 h 238"/>
                <a:gd name="T104" fmla="*/ 2147483647 w 223"/>
                <a:gd name="T105" fmla="*/ 2147483647 h 238"/>
                <a:gd name="T106" fmla="*/ 2147483647 w 223"/>
                <a:gd name="T107" fmla="*/ 2147483647 h 238"/>
                <a:gd name="T108" fmla="*/ 2147483647 w 223"/>
                <a:gd name="T109" fmla="*/ 2147483647 h 238"/>
                <a:gd name="T110" fmla="*/ 2147483647 w 223"/>
                <a:gd name="T111" fmla="*/ 2147483647 h 238"/>
                <a:gd name="T112" fmla="*/ 0 w 223"/>
                <a:gd name="T113" fmla="*/ 2147483647 h 238"/>
                <a:gd name="T114" fmla="*/ 0 w 223"/>
                <a:gd name="T115" fmla="*/ 2147483647 h 238"/>
                <a:gd name="T116" fmla="*/ 0 w 223"/>
                <a:gd name="T117" fmla="*/ 2147483647 h 238"/>
                <a:gd name="T118" fmla="*/ 0 w 223"/>
                <a:gd name="T119" fmla="*/ 2147483647 h 238"/>
                <a:gd name="T120" fmla="*/ 0 w 223"/>
                <a:gd name="T121" fmla="*/ 2147483647 h 2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23"/>
                <a:gd name="T184" fmla="*/ 0 h 238"/>
                <a:gd name="T185" fmla="*/ 223 w 223"/>
                <a:gd name="T186" fmla="*/ 238 h 23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23" h="238">
                  <a:moveTo>
                    <a:pt x="3" y="0"/>
                  </a:moveTo>
                  <a:lnTo>
                    <a:pt x="3" y="3"/>
                  </a:lnTo>
                  <a:lnTo>
                    <a:pt x="6" y="3"/>
                  </a:lnTo>
                  <a:lnTo>
                    <a:pt x="6" y="6"/>
                  </a:lnTo>
                  <a:lnTo>
                    <a:pt x="6" y="9"/>
                  </a:lnTo>
                  <a:lnTo>
                    <a:pt x="9" y="9"/>
                  </a:lnTo>
                  <a:lnTo>
                    <a:pt x="9" y="12"/>
                  </a:lnTo>
                  <a:lnTo>
                    <a:pt x="9" y="9"/>
                  </a:lnTo>
                  <a:lnTo>
                    <a:pt x="9" y="12"/>
                  </a:lnTo>
                  <a:lnTo>
                    <a:pt x="9" y="15"/>
                  </a:lnTo>
                  <a:lnTo>
                    <a:pt x="12" y="18"/>
                  </a:lnTo>
                  <a:lnTo>
                    <a:pt x="12" y="21"/>
                  </a:lnTo>
                  <a:lnTo>
                    <a:pt x="15" y="21"/>
                  </a:lnTo>
                  <a:lnTo>
                    <a:pt x="15" y="24"/>
                  </a:lnTo>
                  <a:lnTo>
                    <a:pt x="18" y="24"/>
                  </a:lnTo>
                  <a:lnTo>
                    <a:pt x="18" y="27"/>
                  </a:lnTo>
                  <a:lnTo>
                    <a:pt x="18" y="30"/>
                  </a:lnTo>
                  <a:lnTo>
                    <a:pt x="18" y="32"/>
                  </a:lnTo>
                  <a:lnTo>
                    <a:pt x="18" y="30"/>
                  </a:lnTo>
                  <a:lnTo>
                    <a:pt x="21" y="30"/>
                  </a:lnTo>
                  <a:lnTo>
                    <a:pt x="21" y="32"/>
                  </a:lnTo>
                  <a:lnTo>
                    <a:pt x="24" y="32"/>
                  </a:lnTo>
                  <a:lnTo>
                    <a:pt x="24" y="35"/>
                  </a:lnTo>
                  <a:lnTo>
                    <a:pt x="27" y="35"/>
                  </a:lnTo>
                  <a:lnTo>
                    <a:pt x="27" y="38"/>
                  </a:lnTo>
                  <a:lnTo>
                    <a:pt x="30" y="38"/>
                  </a:lnTo>
                  <a:lnTo>
                    <a:pt x="30" y="41"/>
                  </a:lnTo>
                  <a:lnTo>
                    <a:pt x="33" y="41"/>
                  </a:lnTo>
                  <a:lnTo>
                    <a:pt x="33" y="44"/>
                  </a:lnTo>
                  <a:lnTo>
                    <a:pt x="36" y="44"/>
                  </a:lnTo>
                  <a:lnTo>
                    <a:pt x="39" y="44"/>
                  </a:lnTo>
                  <a:lnTo>
                    <a:pt x="39" y="47"/>
                  </a:lnTo>
                  <a:lnTo>
                    <a:pt x="41" y="47"/>
                  </a:lnTo>
                  <a:lnTo>
                    <a:pt x="41" y="50"/>
                  </a:lnTo>
                  <a:lnTo>
                    <a:pt x="41" y="53"/>
                  </a:lnTo>
                  <a:lnTo>
                    <a:pt x="44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0" y="56"/>
                  </a:lnTo>
                  <a:lnTo>
                    <a:pt x="53" y="56"/>
                  </a:lnTo>
                  <a:lnTo>
                    <a:pt x="53" y="59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62"/>
                  </a:lnTo>
                  <a:lnTo>
                    <a:pt x="62" y="62"/>
                  </a:lnTo>
                  <a:lnTo>
                    <a:pt x="59" y="62"/>
                  </a:lnTo>
                  <a:lnTo>
                    <a:pt x="62" y="65"/>
                  </a:lnTo>
                  <a:lnTo>
                    <a:pt x="59" y="65"/>
                  </a:lnTo>
                  <a:lnTo>
                    <a:pt x="62" y="65"/>
                  </a:lnTo>
                  <a:lnTo>
                    <a:pt x="62" y="68"/>
                  </a:lnTo>
                  <a:lnTo>
                    <a:pt x="62" y="71"/>
                  </a:lnTo>
                  <a:lnTo>
                    <a:pt x="65" y="71"/>
                  </a:lnTo>
                  <a:lnTo>
                    <a:pt x="65" y="74"/>
                  </a:lnTo>
                  <a:lnTo>
                    <a:pt x="68" y="74"/>
                  </a:lnTo>
                  <a:lnTo>
                    <a:pt x="71" y="74"/>
                  </a:lnTo>
                  <a:lnTo>
                    <a:pt x="71" y="76"/>
                  </a:lnTo>
                  <a:lnTo>
                    <a:pt x="74" y="76"/>
                  </a:lnTo>
                  <a:lnTo>
                    <a:pt x="77" y="76"/>
                  </a:lnTo>
                  <a:lnTo>
                    <a:pt x="80" y="76"/>
                  </a:lnTo>
                  <a:lnTo>
                    <a:pt x="80" y="79"/>
                  </a:lnTo>
                  <a:lnTo>
                    <a:pt x="80" y="76"/>
                  </a:lnTo>
                  <a:lnTo>
                    <a:pt x="80" y="79"/>
                  </a:lnTo>
                  <a:lnTo>
                    <a:pt x="83" y="79"/>
                  </a:lnTo>
                  <a:lnTo>
                    <a:pt x="85" y="79"/>
                  </a:lnTo>
                  <a:lnTo>
                    <a:pt x="85" y="82"/>
                  </a:lnTo>
                  <a:lnTo>
                    <a:pt x="88" y="82"/>
                  </a:lnTo>
                  <a:lnTo>
                    <a:pt x="91" y="82"/>
                  </a:lnTo>
                  <a:lnTo>
                    <a:pt x="94" y="82"/>
                  </a:lnTo>
                  <a:lnTo>
                    <a:pt x="94" y="85"/>
                  </a:lnTo>
                  <a:lnTo>
                    <a:pt x="97" y="85"/>
                  </a:lnTo>
                  <a:lnTo>
                    <a:pt x="100" y="85"/>
                  </a:lnTo>
                  <a:lnTo>
                    <a:pt x="100" y="88"/>
                  </a:lnTo>
                  <a:lnTo>
                    <a:pt x="100" y="85"/>
                  </a:lnTo>
                  <a:lnTo>
                    <a:pt x="103" y="85"/>
                  </a:lnTo>
                  <a:lnTo>
                    <a:pt x="103" y="88"/>
                  </a:lnTo>
                  <a:lnTo>
                    <a:pt x="103" y="85"/>
                  </a:lnTo>
                  <a:lnTo>
                    <a:pt x="106" y="85"/>
                  </a:lnTo>
                  <a:lnTo>
                    <a:pt x="109" y="85"/>
                  </a:lnTo>
                  <a:lnTo>
                    <a:pt x="112" y="85"/>
                  </a:lnTo>
                  <a:lnTo>
                    <a:pt x="115" y="88"/>
                  </a:lnTo>
                  <a:lnTo>
                    <a:pt x="118" y="91"/>
                  </a:lnTo>
                  <a:lnTo>
                    <a:pt x="121" y="91"/>
                  </a:lnTo>
                  <a:lnTo>
                    <a:pt x="124" y="94"/>
                  </a:lnTo>
                  <a:lnTo>
                    <a:pt x="127" y="97"/>
                  </a:lnTo>
                  <a:lnTo>
                    <a:pt x="129" y="97"/>
                  </a:lnTo>
                  <a:lnTo>
                    <a:pt x="129" y="100"/>
                  </a:lnTo>
                  <a:lnTo>
                    <a:pt x="132" y="100"/>
                  </a:lnTo>
                  <a:lnTo>
                    <a:pt x="135" y="103"/>
                  </a:lnTo>
                  <a:lnTo>
                    <a:pt x="138" y="106"/>
                  </a:lnTo>
                  <a:lnTo>
                    <a:pt x="138" y="109"/>
                  </a:lnTo>
                  <a:lnTo>
                    <a:pt x="141" y="109"/>
                  </a:lnTo>
                  <a:lnTo>
                    <a:pt x="141" y="112"/>
                  </a:lnTo>
                  <a:lnTo>
                    <a:pt x="144" y="112"/>
                  </a:lnTo>
                  <a:lnTo>
                    <a:pt x="144" y="115"/>
                  </a:lnTo>
                  <a:lnTo>
                    <a:pt x="147" y="115"/>
                  </a:lnTo>
                  <a:lnTo>
                    <a:pt x="150" y="115"/>
                  </a:lnTo>
                  <a:lnTo>
                    <a:pt x="150" y="118"/>
                  </a:lnTo>
                  <a:lnTo>
                    <a:pt x="153" y="118"/>
                  </a:lnTo>
                  <a:lnTo>
                    <a:pt x="156" y="118"/>
                  </a:lnTo>
                  <a:lnTo>
                    <a:pt x="156" y="120"/>
                  </a:lnTo>
                  <a:lnTo>
                    <a:pt x="159" y="120"/>
                  </a:lnTo>
                  <a:lnTo>
                    <a:pt x="159" y="123"/>
                  </a:lnTo>
                  <a:lnTo>
                    <a:pt x="162" y="123"/>
                  </a:lnTo>
                  <a:lnTo>
                    <a:pt x="165" y="123"/>
                  </a:lnTo>
                  <a:lnTo>
                    <a:pt x="165" y="126"/>
                  </a:lnTo>
                  <a:lnTo>
                    <a:pt x="168" y="126"/>
                  </a:lnTo>
                  <a:lnTo>
                    <a:pt x="168" y="129"/>
                  </a:lnTo>
                  <a:lnTo>
                    <a:pt x="168" y="126"/>
                  </a:lnTo>
                  <a:lnTo>
                    <a:pt x="171" y="126"/>
                  </a:lnTo>
                  <a:lnTo>
                    <a:pt x="171" y="129"/>
                  </a:lnTo>
                  <a:lnTo>
                    <a:pt x="173" y="129"/>
                  </a:lnTo>
                  <a:lnTo>
                    <a:pt x="173" y="132"/>
                  </a:lnTo>
                  <a:lnTo>
                    <a:pt x="173" y="129"/>
                  </a:lnTo>
                  <a:lnTo>
                    <a:pt x="176" y="132"/>
                  </a:lnTo>
                  <a:lnTo>
                    <a:pt x="176" y="129"/>
                  </a:lnTo>
                  <a:lnTo>
                    <a:pt x="179" y="129"/>
                  </a:lnTo>
                  <a:lnTo>
                    <a:pt x="179" y="132"/>
                  </a:lnTo>
                  <a:lnTo>
                    <a:pt x="182" y="132"/>
                  </a:lnTo>
                  <a:lnTo>
                    <a:pt x="185" y="132"/>
                  </a:lnTo>
                  <a:lnTo>
                    <a:pt x="185" y="135"/>
                  </a:lnTo>
                  <a:lnTo>
                    <a:pt x="185" y="138"/>
                  </a:lnTo>
                  <a:lnTo>
                    <a:pt x="188" y="138"/>
                  </a:lnTo>
                  <a:lnTo>
                    <a:pt x="188" y="141"/>
                  </a:lnTo>
                  <a:lnTo>
                    <a:pt x="191" y="141"/>
                  </a:lnTo>
                  <a:lnTo>
                    <a:pt x="191" y="138"/>
                  </a:lnTo>
                  <a:lnTo>
                    <a:pt x="194" y="138"/>
                  </a:lnTo>
                  <a:lnTo>
                    <a:pt x="197" y="138"/>
                  </a:lnTo>
                  <a:lnTo>
                    <a:pt x="197" y="141"/>
                  </a:lnTo>
                  <a:lnTo>
                    <a:pt x="200" y="141"/>
                  </a:lnTo>
                  <a:lnTo>
                    <a:pt x="200" y="144"/>
                  </a:lnTo>
                  <a:lnTo>
                    <a:pt x="203" y="144"/>
                  </a:lnTo>
                  <a:lnTo>
                    <a:pt x="206" y="144"/>
                  </a:lnTo>
                  <a:lnTo>
                    <a:pt x="206" y="147"/>
                  </a:lnTo>
                  <a:lnTo>
                    <a:pt x="209" y="147"/>
                  </a:lnTo>
                  <a:lnTo>
                    <a:pt x="212" y="147"/>
                  </a:lnTo>
                  <a:lnTo>
                    <a:pt x="212" y="150"/>
                  </a:lnTo>
                  <a:lnTo>
                    <a:pt x="215" y="150"/>
                  </a:lnTo>
                  <a:lnTo>
                    <a:pt x="215" y="153"/>
                  </a:lnTo>
                  <a:lnTo>
                    <a:pt x="217" y="156"/>
                  </a:lnTo>
                  <a:lnTo>
                    <a:pt x="215" y="156"/>
                  </a:lnTo>
                  <a:lnTo>
                    <a:pt x="217" y="156"/>
                  </a:lnTo>
                  <a:lnTo>
                    <a:pt x="217" y="159"/>
                  </a:lnTo>
                  <a:lnTo>
                    <a:pt x="220" y="162"/>
                  </a:lnTo>
                  <a:lnTo>
                    <a:pt x="220" y="164"/>
                  </a:lnTo>
                  <a:lnTo>
                    <a:pt x="223" y="164"/>
                  </a:lnTo>
                  <a:lnTo>
                    <a:pt x="223" y="167"/>
                  </a:lnTo>
                  <a:lnTo>
                    <a:pt x="223" y="170"/>
                  </a:lnTo>
                  <a:lnTo>
                    <a:pt x="223" y="173"/>
                  </a:lnTo>
                  <a:lnTo>
                    <a:pt x="220" y="173"/>
                  </a:lnTo>
                  <a:lnTo>
                    <a:pt x="220" y="176"/>
                  </a:lnTo>
                  <a:lnTo>
                    <a:pt x="220" y="173"/>
                  </a:lnTo>
                  <a:lnTo>
                    <a:pt x="217" y="173"/>
                  </a:lnTo>
                  <a:lnTo>
                    <a:pt x="217" y="176"/>
                  </a:lnTo>
                  <a:lnTo>
                    <a:pt x="215" y="176"/>
                  </a:lnTo>
                  <a:lnTo>
                    <a:pt x="215" y="179"/>
                  </a:lnTo>
                  <a:lnTo>
                    <a:pt x="212" y="179"/>
                  </a:lnTo>
                  <a:lnTo>
                    <a:pt x="215" y="179"/>
                  </a:lnTo>
                  <a:lnTo>
                    <a:pt x="215" y="182"/>
                  </a:lnTo>
                  <a:lnTo>
                    <a:pt x="212" y="182"/>
                  </a:lnTo>
                  <a:lnTo>
                    <a:pt x="209" y="182"/>
                  </a:lnTo>
                  <a:lnTo>
                    <a:pt x="212" y="182"/>
                  </a:lnTo>
                  <a:lnTo>
                    <a:pt x="212" y="185"/>
                  </a:lnTo>
                  <a:lnTo>
                    <a:pt x="212" y="188"/>
                  </a:lnTo>
                  <a:lnTo>
                    <a:pt x="209" y="188"/>
                  </a:lnTo>
                  <a:lnTo>
                    <a:pt x="209" y="191"/>
                  </a:lnTo>
                  <a:lnTo>
                    <a:pt x="206" y="191"/>
                  </a:lnTo>
                  <a:lnTo>
                    <a:pt x="206" y="194"/>
                  </a:lnTo>
                  <a:lnTo>
                    <a:pt x="209" y="194"/>
                  </a:lnTo>
                  <a:lnTo>
                    <a:pt x="206" y="194"/>
                  </a:lnTo>
                  <a:lnTo>
                    <a:pt x="206" y="197"/>
                  </a:lnTo>
                  <a:lnTo>
                    <a:pt x="206" y="194"/>
                  </a:lnTo>
                  <a:lnTo>
                    <a:pt x="206" y="197"/>
                  </a:lnTo>
                  <a:lnTo>
                    <a:pt x="203" y="197"/>
                  </a:lnTo>
                  <a:lnTo>
                    <a:pt x="203" y="200"/>
                  </a:lnTo>
                  <a:lnTo>
                    <a:pt x="200" y="200"/>
                  </a:lnTo>
                  <a:lnTo>
                    <a:pt x="197" y="200"/>
                  </a:lnTo>
                  <a:lnTo>
                    <a:pt x="197" y="203"/>
                  </a:lnTo>
                  <a:lnTo>
                    <a:pt x="194" y="203"/>
                  </a:lnTo>
                  <a:lnTo>
                    <a:pt x="194" y="206"/>
                  </a:lnTo>
                  <a:lnTo>
                    <a:pt x="197" y="206"/>
                  </a:lnTo>
                  <a:lnTo>
                    <a:pt x="194" y="206"/>
                  </a:lnTo>
                  <a:lnTo>
                    <a:pt x="194" y="208"/>
                  </a:lnTo>
                  <a:lnTo>
                    <a:pt x="194" y="211"/>
                  </a:lnTo>
                  <a:lnTo>
                    <a:pt x="191" y="211"/>
                  </a:lnTo>
                  <a:lnTo>
                    <a:pt x="191" y="214"/>
                  </a:lnTo>
                  <a:lnTo>
                    <a:pt x="191" y="217"/>
                  </a:lnTo>
                  <a:lnTo>
                    <a:pt x="188" y="217"/>
                  </a:lnTo>
                  <a:lnTo>
                    <a:pt x="191" y="217"/>
                  </a:lnTo>
                  <a:lnTo>
                    <a:pt x="191" y="220"/>
                  </a:lnTo>
                  <a:lnTo>
                    <a:pt x="188" y="220"/>
                  </a:lnTo>
                  <a:lnTo>
                    <a:pt x="191" y="220"/>
                  </a:lnTo>
                  <a:lnTo>
                    <a:pt x="191" y="223"/>
                  </a:lnTo>
                  <a:lnTo>
                    <a:pt x="191" y="226"/>
                  </a:lnTo>
                  <a:lnTo>
                    <a:pt x="188" y="226"/>
                  </a:lnTo>
                  <a:lnTo>
                    <a:pt x="188" y="229"/>
                  </a:lnTo>
                  <a:lnTo>
                    <a:pt x="188" y="232"/>
                  </a:lnTo>
                  <a:lnTo>
                    <a:pt x="185" y="232"/>
                  </a:lnTo>
                  <a:lnTo>
                    <a:pt x="185" y="235"/>
                  </a:lnTo>
                  <a:lnTo>
                    <a:pt x="182" y="235"/>
                  </a:lnTo>
                  <a:lnTo>
                    <a:pt x="185" y="238"/>
                  </a:lnTo>
                  <a:lnTo>
                    <a:pt x="182" y="238"/>
                  </a:lnTo>
                  <a:lnTo>
                    <a:pt x="179" y="238"/>
                  </a:lnTo>
                  <a:lnTo>
                    <a:pt x="179" y="235"/>
                  </a:lnTo>
                  <a:lnTo>
                    <a:pt x="176" y="235"/>
                  </a:lnTo>
                  <a:lnTo>
                    <a:pt x="179" y="235"/>
                  </a:lnTo>
                  <a:lnTo>
                    <a:pt x="176" y="235"/>
                  </a:lnTo>
                  <a:lnTo>
                    <a:pt x="176" y="232"/>
                  </a:lnTo>
                  <a:lnTo>
                    <a:pt x="176" y="235"/>
                  </a:lnTo>
                  <a:lnTo>
                    <a:pt x="176" y="232"/>
                  </a:lnTo>
                  <a:lnTo>
                    <a:pt x="173" y="232"/>
                  </a:lnTo>
                  <a:lnTo>
                    <a:pt x="173" y="229"/>
                  </a:lnTo>
                  <a:lnTo>
                    <a:pt x="173" y="226"/>
                  </a:lnTo>
                  <a:lnTo>
                    <a:pt x="171" y="226"/>
                  </a:lnTo>
                  <a:lnTo>
                    <a:pt x="168" y="226"/>
                  </a:lnTo>
                  <a:lnTo>
                    <a:pt x="168" y="223"/>
                  </a:lnTo>
                  <a:lnTo>
                    <a:pt x="165" y="223"/>
                  </a:lnTo>
                  <a:lnTo>
                    <a:pt x="165" y="220"/>
                  </a:lnTo>
                  <a:lnTo>
                    <a:pt x="162" y="220"/>
                  </a:lnTo>
                  <a:lnTo>
                    <a:pt x="162" y="217"/>
                  </a:lnTo>
                  <a:lnTo>
                    <a:pt x="159" y="217"/>
                  </a:lnTo>
                  <a:lnTo>
                    <a:pt x="159" y="214"/>
                  </a:lnTo>
                  <a:lnTo>
                    <a:pt x="156" y="214"/>
                  </a:lnTo>
                  <a:lnTo>
                    <a:pt x="156" y="211"/>
                  </a:lnTo>
                  <a:lnTo>
                    <a:pt x="153" y="211"/>
                  </a:lnTo>
                  <a:lnTo>
                    <a:pt x="150" y="208"/>
                  </a:lnTo>
                  <a:lnTo>
                    <a:pt x="150" y="211"/>
                  </a:lnTo>
                  <a:lnTo>
                    <a:pt x="150" y="208"/>
                  </a:lnTo>
                  <a:lnTo>
                    <a:pt x="147" y="208"/>
                  </a:lnTo>
                  <a:lnTo>
                    <a:pt x="147" y="206"/>
                  </a:lnTo>
                  <a:lnTo>
                    <a:pt x="144" y="206"/>
                  </a:lnTo>
                  <a:lnTo>
                    <a:pt x="144" y="208"/>
                  </a:lnTo>
                  <a:lnTo>
                    <a:pt x="141" y="208"/>
                  </a:lnTo>
                  <a:lnTo>
                    <a:pt x="138" y="208"/>
                  </a:lnTo>
                  <a:lnTo>
                    <a:pt x="138" y="206"/>
                  </a:lnTo>
                  <a:lnTo>
                    <a:pt x="138" y="208"/>
                  </a:lnTo>
                  <a:lnTo>
                    <a:pt x="135" y="208"/>
                  </a:lnTo>
                  <a:lnTo>
                    <a:pt x="135" y="206"/>
                  </a:lnTo>
                  <a:lnTo>
                    <a:pt x="135" y="203"/>
                  </a:lnTo>
                  <a:lnTo>
                    <a:pt x="135" y="200"/>
                  </a:lnTo>
                  <a:lnTo>
                    <a:pt x="135" y="197"/>
                  </a:lnTo>
                  <a:lnTo>
                    <a:pt x="132" y="197"/>
                  </a:lnTo>
                  <a:lnTo>
                    <a:pt x="132" y="200"/>
                  </a:lnTo>
                  <a:lnTo>
                    <a:pt x="132" y="197"/>
                  </a:lnTo>
                  <a:lnTo>
                    <a:pt x="129" y="197"/>
                  </a:lnTo>
                  <a:lnTo>
                    <a:pt x="127" y="197"/>
                  </a:lnTo>
                  <a:lnTo>
                    <a:pt x="124" y="197"/>
                  </a:lnTo>
                  <a:lnTo>
                    <a:pt x="124" y="194"/>
                  </a:lnTo>
                  <a:lnTo>
                    <a:pt x="124" y="191"/>
                  </a:lnTo>
                  <a:lnTo>
                    <a:pt x="121" y="191"/>
                  </a:lnTo>
                  <a:lnTo>
                    <a:pt x="121" y="188"/>
                  </a:lnTo>
                  <a:lnTo>
                    <a:pt x="118" y="188"/>
                  </a:lnTo>
                  <a:lnTo>
                    <a:pt x="121" y="185"/>
                  </a:lnTo>
                  <a:lnTo>
                    <a:pt x="118" y="185"/>
                  </a:lnTo>
                  <a:lnTo>
                    <a:pt x="118" y="182"/>
                  </a:lnTo>
                  <a:lnTo>
                    <a:pt x="118" y="185"/>
                  </a:lnTo>
                  <a:lnTo>
                    <a:pt x="118" y="182"/>
                  </a:lnTo>
                  <a:lnTo>
                    <a:pt x="115" y="182"/>
                  </a:lnTo>
                  <a:lnTo>
                    <a:pt x="115" y="179"/>
                  </a:lnTo>
                  <a:lnTo>
                    <a:pt x="112" y="179"/>
                  </a:lnTo>
                  <a:lnTo>
                    <a:pt x="112" y="176"/>
                  </a:lnTo>
                  <a:lnTo>
                    <a:pt x="109" y="176"/>
                  </a:lnTo>
                  <a:lnTo>
                    <a:pt x="109" y="173"/>
                  </a:lnTo>
                  <a:lnTo>
                    <a:pt x="106" y="173"/>
                  </a:lnTo>
                  <a:lnTo>
                    <a:pt x="103" y="170"/>
                  </a:lnTo>
                  <a:lnTo>
                    <a:pt x="100" y="170"/>
                  </a:lnTo>
                  <a:lnTo>
                    <a:pt x="100" y="167"/>
                  </a:lnTo>
                  <a:lnTo>
                    <a:pt x="97" y="167"/>
                  </a:lnTo>
                  <a:lnTo>
                    <a:pt x="97" y="164"/>
                  </a:lnTo>
                  <a:lnTo>
                    <a:pt x="97" y="162"/>
                  </a:lnTo>
                  <a:lnTo>
                    <a:pt x="94" y="162"/>
                  </a:lnTo>
                  <a:lnTo>
                    <a:pt x="94" y="159"/>
                  </a:lnTo>
                  <a:lnTo>
                    <a:pt x="91" y="159"/>
                  </a:lnTo>
                  <a:lnTo>
                    <a:pt x="94" y="159"/>
                  </a:lnTo>
                  <a:lnTo>
                    <a:pt x="94" y="156"/>
                  </a:lnTo>
                  <a:lnTo>
                    <a:pt x="91" y="156"/>
                  </a:lnTo>
                  <a:lnTo>
                    <a:pt x="91" y="153"/>
                  </a:lnTo>
                  <a:lnTo>
                    <a:pt x="88" y="153"/>
                  </a:lnTo>
                  <a:lnTo>
                    <a:pt x="88" y="150"/>
                  </a:lnTo>
                  <a:lnTo>
                    <a:pt x="85" y="150"/>
                  </a:lnTo>
                  <a:lnTo>
                    <a:pt x="88" y="150"/>
                  </a:lnTo>
                  <a:lnTo>
                    <a:pt x="85" y="150"/>
                  </a:lnTo>
                  <a:lnTo>
                    <a:pt x="85" y="147"/>
                  </a:lnTo>
                  <a:lnTo>
                    <a:pt x="85" y="144"/>
                  </a:lnTo>
                  <a:lnTo>
                    <a:pt x="83" y="144"/>
                  </a:lnTo>
                  <a:lnTo>
                    <a:pt x="83" y="147"/>
                  </a:lnTo>
                  <a:lnTo>
                    <a:pt x="83" y="144"/>
                  </a:lnTo>
                  <a:lnTo>
                    <a:pt x="80" y="144"/>
                  </a:lnTo>
                  <a:lnTo>
                    <a:pt x="80" y="141"/>
                  </a:lnTo>
                  <a:lnTo>
                    <a:pt x="77" y="141"/>
                  </a:lnTo>
                  <a:lnTo>
                    <a:pt x="74" y="141"/>
                  </a:lnTo>
                  <a:lnTo>
                    <a:pt x="74" y="138"/>
                  </a:lnTo>
                  <a:lnTo>
                    <a:pt x="71" y="138"/>
                  </a:lnTo>
                  <a:lnTo>
                    <a:pt x="68" y="138"/>
                  </a:lnTo>
                  <a:lnTo>
                    <a:pt x="68" y="135"/>
                  </a:lnTo>
                  <a:lnTo>
                    <a:pt x="65" y="135"/>
                  </a:lnTo>
                  <a:lnTo>
                    <a:pt x="65" y="132"/>
                  </a:lnTo>
                  <a:lnTo>
                    <a:pt x="62" y="132"/>
                  </a:lnTo>
                  <a:lnTo>
                    <a:pt x="62" y="129"/>
                  </a:lnTo>
                  <a:lnTo>
                    <a:pt x="59" y="129"/>
                  </a:lnTo>
                  <a:lnTo>
                    <a:pt x="59" y="126"/>
                  </a:lnTo>
                  <a:lnTo>
                    <a:pt x="56" y="126"/>
                  </a:lnTo>
                  <a:lnTo>
                    <a:pt x="56" y="123"/>
                  </a:lnTo>
                  <a:lnTo>
                    <a:pt x="56" y="120"/>
                  </a:lnTo>
                  <a:lnTo>
                    <a:pt x="53" y="120"/>
                  </a:lnTo>
                  <a:lnTo>
                    <a:pt x="56" y="120"/>
                  </a:lnTo>
                  <a:lnTo>
                    <a:pt x="53" y="120"/>
                  </a:lnTo>
                  <a:lnTo>
                    <a:pt x="53" y="118"/>
                  </a:lnTo>
                  <a:lnTo>
                    <a:pt x="50" y="118"/>
                  </a:lnTo>
                  <a:lnTo>
                    <a:pt x="50" y="115"/>
                  </a:lnTo>
                  <a:lnTo>
                    <a:pt x="47" y="115"/>
                  </a:lnTo>
                  <a:lnTo>
                    <a:pt x="47" y="118"/>
                  </a:lnTo>
                  <a:lnTo>
                    <a:pt x="47" y="115"/>
                  </a:lnTo>
                  <a:lnTo>
                    <a:pt x="44" y="115"/>
                  </a:lnTo>
                  <a:lnTo>
                    <a:pt x="41" y="115"/>
                  </a:lnTo>
                  <a:lnTo>
                    <a:pt x="41" y="112"/>
                  </a:lnTo>
                  <a:lnTo>
                    <a:pt x="39" y="112"/>
                  </a:lnTo>
                  <a:lnTo>
                    <a:pt x="39" y="109"/>
                  </a:lnTo>
                  <a:lnTo>
                    <a:pt x="36" y="109"/>
                  </a:lnTo>
                  <a:lnTo>
                    <a:pt x="36" y="106"/>
                  </a:lnTo>
                  <a:lnTo>
                    <a:pt x="33" y="106"/>
                  </a:lnTo>
                  <a:lnTo>
                    <a:pt x="30" y="106"/>
                  </a:lnTo>
                  <a:lnTo>
                    <a:pt x="30" y="103"/>
                  </a:lnTo>
                  <a:lnTo>
                    <a:pt x="30" y="100"/>
                  </a:lnTo>
                  <a:lnTo>
                    <a:pt x="27" y="100"/>
                  </a:lnTo>
                  <a:lnTo>
                    <a:pt x="27" y="97"/>
                  </a:lnTo>
                  <a:lnTo>
                    <a:pt x="27" y="100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1" y="97"/>
                  </a:lnTo>
                  <a:lnTo>
                    <a:pt x="21" y="94"/>
                  </a:lnTo>
                  <a:lnTo>
                    <a:pt x="18" y="94"/>
                  </a:lnTo>
                  <a:lnTo>
                    <a:pt x="15" y="94"/>
                  </a:lnTo>
                  <a:lnTo>
                    <a:pt x="12" y="94"/>
                  </a:lnTo>
                  <a:lnTo>
                    <a:pt x="12" y="91"/>
                  </a:lnTo>
                  <a:lnTo>
                    <a:pt x="9" y="91"/>
                  </a:lnTo>
                  <a:lnTo>
                    <a:pt x="6" y="91"/>
                  </a:lnTo>
                  <a:lnTo>
                    <a:pt x="6" y="88"/>
                  </a:lnTo>
                  <a:lnTo>
                    <a:pt x="3" y="88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0" y="71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9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0" y="50"/>
                  </a:lnTo>
                  <a:lnTo>
                    <a:pt x="0" y="47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3" y="12"/>
                  </a:lnTo>
                  <a:lnTo>
                    <a:pt x="3" y="9"/>
                  </a:lnTo>
                  <a:lnTo>
                    <a:pt x="3" y="6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527253" y="2111759"/>
              <a:ext cx="507798" cy="371737"/>
            </a:xfrm>
            <a:custGeom>
              <a:avLst/>
              <a:gdLst>
                <a:gd name="T0" fmla="*/ 2147483647 w 234"/>
                <a:gd name="T1" fmla="*/ 2147483647 h 211"/>
                <a:gd name="T2" fmla="*/ 2147483647 w 234"/>
                <a:gd name="T3" fmla="*/ 2147483647 h 211"/>
                <a:gd name="T4" fmla="*/ 2147483647 w 234"/>
                <a:gd name="T5" fmla="*/ 2147483647 h 211"/>
                <a:gd name="T6" fmla="*/ 2147483647 w 234"/>
                <a:gd name="T7" fmla="*/ 2147483647 h 211"/>
                <a:gd name="T8" fmla="*/ 2147483647 w 234"/>
                <a:gd name="T9" fmla="*/ 2147483647 h 211"/>
                <a:gd name="T10" fmla="*/ 2147483647 w 234"/>
                <a:gd name="T11" fmla="*/ 2147483647 h 211"/>
                <a:gd name="T12" fmla="*/ 2147483647 w 234"/>
                <a:gd name="T13" fmla="*/ 2147483647 h 211"/>
                <a:gd name="T14" fmla="*/ 2147483647 w 234"/>
                <a:gd name="T15" fmla="*/ 2147483647 h 211"/>
                <a:gd name="T16" fmla="*/ 2147483647 w 234"/>
                <a:gd name="T17" fmla="*/ 2147483647 h 211"/>
                <a:gd name="T18" fmla="*/ 2147483647 w 234"/>
                <a:gd name="T19" fmla="*/ 2147483647 h 211"/>
                <a:gd name="T20" fmla="*/ 2147483647 w 234"/>
                <a:gd name="T21" fmla="*/ 2147483647 h 211"/>
                <a:gd name="T22" fmla="*/ 2147483647 w 234"/>
                <a:gd name="T23" fmla="*/ 2147483647 h 211"/>
                <a:gd name="T24" fmla="*/ 2147483647 w 234"/>
                <a:gd name="T25" fmla="*/ 2147483647 h 211"/>
                <a:gd name="T26" fmla="*/ 2147483647 w 234"/>
                <a:gd name="T27" fmla="*/ 2147483647 h 211"/>
                <a:gd name="T28" fmla="*/ 2147483647 w 234"/>
                <a:gd name="T29" fmla="*/ 2147483647 h 211"/>
                <a:gd name="T30" fmla="*/ 2147483647 w 234"/>
                <a:gd name="T31" fmla="*/ 2147483647 h 211"/>
                <a:gd name="T32" fmla="*/ 2147483647 w 234"/>
                <a:gd name="T33" fmla="*/ 2147483647 h 211"/>
                <a:gd name="T34" fmla="*/ 2147483647 w 234"/>
                <a:gd name="T35" fmla="*/ 2147483647 h 211"/>
                <a:gd name="T36" fmla="*/ 2147483647 w 234"/>
                <a:gd name="T37" fmla="*/ 2147483647 h 211"/>
                <a:gd name="T38" fmla="*/ 2147483647 w 234"/>
                <a:gd name="T39" fmla="*/ 2147483647 h 211"/>
                <a:gd name="T40" fmla="*/ 2147483647 w 234"/>
                <a:gd name="T41" fmla="*/ 2147483647 h 211"/>
                <a:gd name="T42" fmla="*/ 2147483647 w 234"/>
                <a:gd name="T43" fmla="*/ 2147483647 h 211"/>
                <a:gd name="T44" fmla="*/ 2147483647 w 234"/>
                <a:gd name="T45" fmla="*/ 2147483647 h 211"/>
                <a:gd name="T46" fmla="*/ 2147483647 w 234"/>
                <a:gd name="T47" fmla="*/ 2147483647 h 211"/>
                <a:gd name="T48" fmla="*/ 2147483647 w 234"/>
                <a:gd name="T49" fmla="*/ 2147483647 h 211"/>
                <a:gd name="T50" fmla="*/ 2147483647 w 234"/>
                <a:gd name="T51" fmla="*/ 2147483647 h 211"/>
                <a:gd name="T52" fmla="*/ 2147483647 w 234"/>
                <a:gd name="T53" fmla="*/ 2147483647 h 211"/>
                <a:gd name="T54" fmla="*/ 2147483647 w 234"/>
                <a:gd name="T55" fmla="*/ 2147483647 h 211"/>
                <a:gd name="T56" fmla="*/ 2147483647 w 234"/>
                <a:gd name="T57" fmla="*/ 2147483647 h 211"/>
                <a:gd name="T58" fmla="*/ 2147483647 w 234"/>
                <a:gd name="T59" fmla="*/ 2147483647 h 211"/>
                <a:gd name="T60" fmla="*/ 2147483647 w 234"/>
                <a:gd name="T61" fmla="*/ 2147483647 h 211"/>
                <a:gd name="T62" fmla="*/ 2147483647 w 234"/>
                <a:gd name="T63" fmla="*/ 2147483647 h 211"/>
                <a:gd name="T64" fmla="*/ 2147483647 w 234"/>
                <a:gd name="T65" fmla="*/ 2147483647 h 211"/>
                <a:gd name="T66" fmla="*/ 2147483647 w 234"/>
                <a:gd name="T67" fmla="*/ 2147483647 h 211"/>
                <a:gd name="T68" fmla="*/ 2147483647 w 234"/>
                <a:gd name="T69" fmla="*/ 2147483647 h 211"/>
                <a:gd name="T70" fmla="*/ 2147483647 w 234"/>
                <a:gd name="T71" fmla="*/ 2147483647 h 211"/>
                <a:gd name="T72" fmla="*/ 2147483647 w 234"/>
                <a:gd name="T73" fmla="*/ 2147483647 h 211"/>
                <a:gd name="T74" fmla="*/ 2147483647 w 234"/>
                <a:gd name="T75" fmla="*/ 2147483647 h 211"/>
                <a:gd name="T76" fmla="*/ 2147483647 w 234"/>
                <a:gd name="T77" fmla="*/ 2147483647 h 211"/>
                <a:gd name="T78" fmla="*/ 2147483647 w 234"/>
                <a:gd name="T79" fmla="*/ 2147483647 h 211"/>
                <a:gd name="T80" fmla="*/ 2147483647 w 234"/>
                <a:gd name="T81" fmla="*/ 2147483647 h 211"/>
                <a:gd name="T82" fmla="*/ 2147483647 w 234"/>
                <a:gd name="T83" fmla="*/ 2147483647 h 211"/>
                <a:gd name="T84" fmla="*/ 2147483647 w 234"/>
                <a:gd name="T85" fmla="*/ 2147483647 h 211"/>
                <a:gd name="T86" fmla="*/ 2147483647 w 234"/>
                <a:gd name="T87" fmla="*/ 2147483647 h 211"/>
                <a:gd name="T88" fmla="*/ 2147483647 w 234"/>
                <a:gd name="T89" fmla="*/ 2147483647 h 211"/>
                <a:gd name="T90" fmla="*/ 2147483647 w 234"/>
                <a:gd name="T91" fmla="*/ 2147483647 h 211"/>
                <a:gd name="T92" fmla="*/ 2147483647 w 234"/>
                <a:gd name="T93" fmla="*/ 2147483647 h 211"/>
                <a:gd name="T94" fmla="*/ 2147483647 w 234"/>
                <a:gd name="T95" fmla="*/ 2147483647 h 211"/>
                <a:gd name="T96" fmla="*/ 2147483647 w 234"/>
                <a:gd name="T97" fmla="*/ 2147483647 h 211"/>
                <a:gd name="T98" fmla="*/ 2147483647 w 234"/>
                <a:gd name="T99" fmla="*/ 2147483647 h 211"/>
                <a:gd name="T100" fmla="*/ 2147483647 w 234"/>
                <a:gd name="T101" fmla="*/ 2147483647 h 211"/>
                <a:gd name="T102" fmla="*/ 2147483647 w 234"/>
                <a:gd name="T103" fmla="*/ 2147483647 h 211"/>
                <a:gd name="T104" fmla="*/ 2147483647 w 234"/>
                <a:gd name="T105" fmla="*/ 2147483647 h 211"/>
                <a:gd name="T106" fmla="*/ 2147483647 w 234"/>
                <a:gd name="T107" fmla="*/ 2147483647 h 211"/>
                <a:gd name="T108" fmla="*/ 2147483647 w 234"/>
                <a:gd name="T109" fmla="*/ 2147483647 h 211"/>
                <a:gd name="T110" fmla="*/ 2147483647 w 234"/>
                <a:gd name="T111" fmla="*/ 2147483647 h 211"/>
                <a:gd name="T112" fmla="*/ 2147483647 w 234"/>
                <a:gd name="T113" fmla="*/ 2147483647 h 211"/>
                <a:gd name="T114" fmla="*/ 2147483647 w 234"/>
                <a:gd name="T115" fmla="*/ 2147483647 h 211"/>
                <a:gd name="T116" fmla="*/ 2147483647 w 234"/>
                <a:gd name="T117" fmla="*/ 2147483647 h 211"/>
                <a:gd name="T118" fmla="*/ 2147483647 w 234"/>
                <a:gd name="T119" fmla="*/ 2147483647 h 211"/>
                <a:gd name="T120" fmla="*/ 2147483647 w 234"/>
                <a:gd name="T121" fmla="*/ 2147483647 h 211"/>
                <a:gd name="T122" fmla="*/ 2147483647 w 234"/>
                <a:gd name="T123" fmla="*/ 2147483647 h 21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4"/>
                <a:gd name="T187" fmla="*/ 0 h 211"/>
                <a:gd name="T188" fmla="*/ 234 w 234"/>
                <a:gd name="T189" fmla="*/ 211 h 21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4" h="211">
                  <a:moveTo>
                    <a:pt x="52" y="0"/>
                  </a:moveTo>
                  <a:lnTo>
                    <a:pt x="52" y="3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64" y="9"/>
                  </a:lnTo>
                  <a:lnTo>
                    <a:pt x="67" y="9"/>
                  </a:lnTo>
                  <a:lnTo>
                    <a:pt x="70" y="9"/>
                  </a:lnTo>
                  <a:lnTo>
                    <a:pt x="73" y="9"/>
                  </a:lnTo>
                  <a:lnTo>
                    <a:pt x="73" y="12"/>
                  </a:lnTo>
                  <a:lnTo>
                    <a:pt x="76" y="12"/>
                  </a:lnTo>
                  <a:lnTo>
                    <a:pt x="76" y="15"/>
                  </a:lnTo>
                  <a:lnTo>
                    <a:pt x="76" y="12"/>
                  </a:lnTo>
                  <a:lnTo>
                    <a:pt x="76" y="15"/>
                  </a:lnTo>
                  <a:lnTo>
                    <a:pt x="79" y="15"/>
                  </a:lnTo>
                  <a:lnTo>
                    <a:pt x="79" y="12"/>
                  </a:lnTo>
                  <a:lnTo>
                    <a:pt x="79" y="15"/>
                  </a:lnTo>
                  <a:lnTo>
                    <a:pt x="82" y="15"/>
                  </a:lnTo>
                  <a:lnTo>
                    <a:pt x="82" y="18"/>
                  </a:lnTo>
                  <a:lnTo>
                    <a:pt x="82" y="21"/>
                  </a:lnTo>
                  <a:lnTo>
                    <a:pt x="85" y="21"/>
                  </a:lnTo>
                  <a:lnTo>
                    <a:pt x="88" y="21"/>
                  </a:lnTo>
                  <a:lnTo>
                    <a:pt x="88" y="24"/>
                  </a:lnTo>
                  <a:lnTo>
                    <a:pt x="91" y="24"/>
                  </a:lnTo>
                  <a:lnTo>
                    <a:pt x="91" y="27"/>
                  </a:lnTo>
                  <a:lnTo>
                    <a:pt x="93" y="27"/>
                  </a:lnTo>
                  <a:lnTo>
                    <a:pt x="93" y="30"/>
                  </a:lnTo>
                  <a:lnTo>
                    <a:pt x="96" y="30"/>
                  </a:lnTo>
                  <a:lnTo>
                    <a:pt x="99" y="30"/>
                  </a:lnTo>
                  <a:lnTo>
                    <a:pt x="99" y="33"/>
                  </a:lnTo>
                  <a:lnTo>
                    <a:pt x="99" y="30"/>
                  </a:lnTo>
                  <a:lnTo>
                    <a:pt x="102" y="30"/>
                  </a:lnTo>
                  <a:lnTo>
                    <a:pt x="102" y="33"/>
                  </a:lnTo>
                  <a:lnTo>
                    <a:pt x="105" y="33"/>
                  </a:lnTo>
                  <a:lnTo>
                    <a:pt x="105" y="35"/>
                  </a:lnTo>
                  <a:lnTo>
                    <a:pt x="108" y="35"/>
                  </a:lnTo>
                  <a:lnTo>
                    <a:pt x="105" y="35"/>
                  </a:lnTo>
                  <a:lnTo>
                    <a:pt x="108" y="35"/>
                  </a:lnTo>
                  <a:lnTo>
                    <a:pt x="108" y="38"/>
                  </a:lnTo>
                  <a:lnTo>
                    <a:pt x="108" y="41"/>
                  </a:lnTo>
                  <a:lnTo>
                    <a:pt x="111" y="41"/>
                  </a:lnTo>
                  <a:lnTo>
                    <a:pt x="111" y="44"/>
                  </a:lnTo>
                  <a:lnTo>
                    <a:pt x="114" y="44"/>
                  </a:lnTo>
                  <a:lnTo>
                    <a:pt x="114" y="47"/>
                  </a:lnTo>
                  <a:lnTo>
                    <a:pt x="117" y="47"/>
                  </a:lnTo>
                  <a:lnTo>
                    <a:pt x="117" y="50"/>
                  </a:lnTo>
                  <a:lnTo>
                    <a:pt x="120" y="50"/>
                  </a:lnTo>
                  <a:lnTo>
                    <a:pt x="120" y="53"/>
                  </a:lnTo>
                  <a:lnTo>
                    <a:pt x="123" y="53"/>
                  </a:lnTo>
                  <a:lnTo>
                    <a:pt x="126" y="53"/>
                  </a:lnTo>
                  <a:lnTo>
                    <a:pt x="126" y="56"/>
                  </a:lnTo>
                  <a:lnTo>
                    <a:pt x="129" y="56"/>
                  </a:lnTo>
                  <a:lnTo>
                    <a:pt x="132" y="56"/>
                  </a:lnTo>
                  <a:lnTo>
                    <a:pt x="132" y="59"/>
                  </a:lnTo>
                  <a:lnTo>
                    <a:pt x="135" y="59"/>
                  </a:lnTo>
                  <a:lnTo>
                    <a:pt x="135" y="62"/>
                  </a:lnTo>
                  <a:lnTo>
                    <a:pt x="135" y="59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5"/>
                  </a:lnTo>
                  <a:lnTo>
                    <a:pt x="140" y="65"/>
                  </a:lnTo>
                  <a:lnTo>
                    <a:pt x="137" y="65"/>
                  </a:lnTo>
                  <a:lnTo>
                    <a:pt x="140" y="65"/>
                  </a:lnTo>
                  <a:lnTo>
                    <a:pt x="140" y="68"/>
                  </a:lnTo>
                  <a:lnTo>
                    <a:pt x="143" y="68"/>
                  </a:lnTo>
                  <a:lnTo>
                    <a:pt x="143" y="71"/>
                  </a:lnTo>
                  <a:lnTo>
                    <a:pt x="146" y="71"/>
                  </a:lnTo>
                  <a:lnTo>
                    <a:pt x="146" y="74"/>
                  </a:lnTo>
                  <a:lnTo>
                    <a:pt x="143" y="74"/>
                  </a:lnTo>
                  <a:lnTo>
                    <a:pt x="146" y="74"/>
                  </a:lnTo>
                  <a:lnTo>
                    <a:pt x="146" y="77"/>
                  </a:lnTo>
                  <a:lnTo>
                    <a:pt x="149" y="77"/>
                  </a:lnTo>
                  <a:lnTo>
                    <a:pt x="149" y="79"/>
                  </a:lnTo>
                  <a:lnTo>
                    <a:pt x="149" y="82"/>
                  </a:lnTo>
                  <a:lnTo>
                    <a:pt x="152" y="82"/>
                  </a:lnTo>
                  <a:lnTo>
                    <a:pt x="152" y="85"/>
                  </a:lnTo>
                  <a:lnTo>
                    <a:pt x="155" y="85"/>
                  </a:lnTo>
                  <a:lnTo>
                    <a:pt x="158" y="88"/>
                  </a:lnTo>
                  <a:lnTo>
                    <a:pt x="161" y="88"/>
                  </a:lnTo>
                  <a:lnTo>
                    <a:pt x="161" y="91"/>
                  </a:lnTo>
                  <a:lnTo>
                    <a:pt x="164" y="91"/>
                  </a:lnTo>
                  <a:lnTo>
                    <a:pt x="164" y="94"/>
                  </a:lnTo>
                  <a:lnTo>
                    <a:pt x="167" y="94"/>
                  </a:lnTo>
                  <a:lnTo>
                    <a:pt x="167" y="97"/>
                  </a:lnTo>
                  <a:lnTo>
                    <a:pt x="170" y="97"/>
                  </a:lnTo>
                  <a:lnTo>
                    <a:pt x="170" y="100"/>
                  </a:lnTo>
                  <a:lnTo>
                    <a:pt x="170" y="97"/>
                  </a:lnTo>
                  <a:lnTo>
                    <a:pt x="170" y="100"/>
                  </a:lnTo>
                  <a:lnTo>
                    <a:pt x="173" y="100"/>
                  </a:lnTo>
                  <a:lnTo>
                    <a:pt x="170" y="103"/>
                  </a:lnTo>
                  <a:lnTo>
                    <a:pt x="173" y="103"/>
                  </a:lnTo>
                  <a:lnTo>
                    <a:pt x="173" y="106"/>
                  </a:lnTo>
                  <a:lnTo>
                    <a:pt x="176" y="106"/>
                  </a:lnTo>
                  <a:lnTo>
                    <a:pt x="176" y="109"/>
                  </a:lnTo>
                  <a:lnTo>
                    <a:pt x="176" y="112"/>
                  </a:lnTo>
                  <a:lnTo>
                    <a:pt x="179" y="112"/>
                  </a:lnTo>
                  <a:lnTo>
                    <a:pt x="181" y="112"/>
                  </a:lnTo>
                  <a:lnTo>
                    <a:pt x="184" y="112"/>
                  </a:lnTo>
                  <a:lnTo>
                    <a:pt x="184" y="115"/>
                  </a:lnTo>
                  <a:lnTo>
                    <a:pt x="184" y="112"/>
                  </a:lnTo>
                  <a:lnTo>
                    <a:pt x="187" y="112"/>
                  </a:lnTo>
                  <a:lnTo>
                    <a:pt x="187" y="115"/>
                  </a:lnTo>
                  <a:lnTo>
                    <a:pt x="187" y="118"/>
                  </a:lnTo>
                  <a:lnTo>
                    <a:pt x="187" y="121"/>
                  </a:lnTo>
                  <a:lnTo>
                    <a:pt x="187" y="123"/>
                  </a:lnTo>
                  <a:lnTo>
                    <a:pt x="190" y="123"/>
                  </a:lnTo>
                  <a:lnTo>
                    <a:pt x="190" y="121"/>
                  </a:lnTo>
                  <a:lnTo>
                    <a:pt x="190" y="123"/>
                  </a:lnTo>
                  <a:lnTo>
                    <a:pt x="193" y="123"/>
                  </a:lnTo>
                  <a:lnTo>
                    <a:pt x="196" y="123"/>
                  </a:lnTo>
                  <a:lnTo>
                    <a:pt x="196" y="121"/>
                  </a:lnTo>
                  <a:lnTo>
                    <a:pt x="199" y="121"/>
                  </a:lnTo>
                  <a:lnTo>
                    <a:pt x="199" y="123"/>
                  </a:lnTo>
                  <a:lnTo>
                    <a:pt x="202" y="123"/>
                  </a:lnTo>
                  <a:lnTo>
                    <a:pt x="202" y="126"/>
                  </a:lnTo>
                  <a:lnTo>
                    <a:pt x="202" y="123"/>
                  </a:lnTo>
                  <a:lnTo>
                    <a:pt x="205" y="126"/>
                  </a:lnTo>
                  <a:lnTo>
                    <a:pt x="208" y="126"/>
                  </a:lnTo>
                  <a:lnTo>
                    <a:pt x="208" y="129"/>
                  </a:lnTo>
                  <a:lnTo>
                    <a:pt x="211" y="129"/>
                  </a:lnTo>
                  <a:lnTo>
                    <a:pt x="211" y="132"/>
                  </a:lnTo>
                  <a:lnTo>
                    <a:pt x="214" y="132"/>
                  </a:lnTo>
                  <a:lnTo>
                    <a:pt x="214" y="135"/>
                  </a:lnTo>
                  <a:lnTo>
                    <a:pt x="217" y="135"/>
                  </a:lnTo>
                  <a:lnTo>
                    <a:pt x="217" y="138"/>
                  </a:lnTo>
                  <a:lnTo>
                    <a:pt x="220" y="138"/>
                  </a:lnTo>
                  <a:lnTo>
                    <a:pt x="220" y="141"/>
                  </a:lnTo>
                  <a:lnTo>
                    <a:pt x="223" y="141"/>
                  </a:lnTo>
                  <a:lnTo>
                    <a:pt x="225" y="141"/>
                  </a:lnTo>
                  <a:lnTo>
                    <a:pt x="225" y="144"/>
                  </a:lnTo>
                  <a:lnTo>
                    <a:pt x="225" y="147"/>
                  </a:lnTo>
                  <a:lnTo>
                    <a:pt x="228" y="147"/>
                  </a:lnTo>
                  <a:lnTo>
                    <a:pt x="228" y="150"/>
                  </a:lnTo>
                  <a:lnTo>
                    <a:pt x="228" y="147"/>
                  </a:lnTo>
                  <a:lnTo>
                    <a:pt x="228" y="150"/>
                  </a:lnTo>
                  <a:lnTo>
                    <a:pt x="231" y="150"/>
                  </a:lnTo>
                  <a:lnTo>
                    <a:pt x="228" y="150"/>
                  </a:lnTo>
                  <a:lnTo>
                    <a:pt x="231" y="150"/>
                  </a:lnTo>
                  <a:lnTo>
                    <a:pt x="231" y="153"/>
                  </a:lnTo>
                  <a:lnTo>
                    <a:pt x="234" y="153"/>
                  </a:lnTo>
                  <a:lnTo>
                    <a:pt x="231" y="153"/>
                  </a:lnTo>
                  <a:lnTo>
                    <a:pt x="231" y="156"/>
                  </a:lnTo>
                  <a:lnTo>
                    <a:pt x="228" y="156"/>
                  </a:lnTo>
                  <a:lnTo>
                    <a:pt x="228" y="159"/>
                  </a:lnTo>
                  <a:lnTo>
                    <a:pt x="228" y="162"/>
                  </a:lnTo>
                  <a:lnTo>
                    <a:pt x="228" y="164"/>
                  </a:lnTo>
                  <a:lnTo>
                    <a:pt x="225" y="164"/>
                  </a:lnTo>
                  <a:lnTo>
                    <a:pt x="225" y="162"/>
                  </a:lnTo>
                  <a:lnTo>
                    <a:pt x="223" y="162"/>
                  </a:lnTo>
                  <a:lnTo>
                    <a:pt x="223" y="164"/>
                  </a:lnTo>
                  <a:lnTo>
                    <a:pt x="220" y="164"/>
                  </a:lnTo>
                  <a:lnTo>
                    <a:pt x="220" y="167"/>
                  </a:lnTo>
                  <a:lnTo>
                    <a:pt x="220" y="170"/>
                  </a:lnTo>
                  <a:lnTo>
                    <a:pt x="223" y="170"/>
                  </a:lnTo>
                  <a:lnTo>
                    <a:pt x="223" y="173"/>
                  </a:lnTo>
                  <a:lnTo>
                    <a:pt x="220" y="173"/>
                  </a:lnTo>
                  <a:lnTo>
                    <a:pt x="220" y="176"/>
                  </a:lnTo>
                  <a:lnTo>
                    <a:pt x="217" y="176"/>
                  </a:lnTo>
                  <a:lnTo>
                    <a:pt x="217" y="179"/>
                  </a:lnTo>
                  <a:lnTo>
                    <a:pt x="214" y="179"/>
                  </a:lnTo>
                  <a:lnTo>
                    <a:pt x="211" y="179"/>
                  </a:lnTo>
                  <a:lnTo>
                    <a:pt x="211" y="182"/>
                  </a:lnTo>
                  <a:lnTo>
                    <a:pt x="208" y="182"/>
                  </a:lnTo>
                  <a:lnTo>
                    <a:pt x="208" y="185"/>
                  </a:lnTo>
                  <a:lnTo>
                    <a:pt x="208" y="188"/>
                  </a:lnTo>
                  <a:lnTo>
                    <a:pt x="208" y="191"/>
                  </a:lnTo>
                  <a:lnTo>
                    <a:pt x="208" y="194"/>
                  </a:lnTo>
                  <a:lnTo>
                    <a:pt x="211" y="194"/>
                  </a:lnTo>
                  <a:lnTo>
                    <a:pt x="211" y="197"/>
                  </a:lnTo>
                  <a:lnTo>
                    <a:pt x="211" y="200"/>
                  </a:lnTo>
                  <a:lnTo>
                    <a:pt x="211" y="203"/>
                  </a:lnTo>
                  <a:lnTo>
                    <a:pt x="208" y="203"/>
                  </a:lnTo>
                  <a:lnTo>
                    <a:pt x="208" y="206"/>
                  </a:lnTo>
                  <a:lnTo>
                    <a:pt x="208" y="208"/>
                  </a:lnTo>
                  <a:lnTo>
                    <a:pt x="205" y="208"/>
                  </a:lnTo>
                  <a:lnTo>
                    <a:pt x="205" y="211"/>
                  </a:lnTo>
                  <a:lnTo>
                    <a:pt x="202" y="211"/>
                  </a:lnTo>
                  <a:lnTo>
                    <a:pt x="199" y="211"/>
                  </a:lnTo>
                  <a:lnTo>
                    <a:pt x="196" y="208"/>
                  </a:lnTo>
                  <a:lnTo>
                    <a:pt x="193" y="208"/>
                  </a:lnTo>
                  <a:lnTo>
                    <a:pt x="190" y="208"/>
                  </a:lnTo>
                  <a:lnTo>
                    <a:pt x="187" y="208"/>
                  </a:lnTo>
                  <a:lnTo>
                    <a:pt x="181" y="208"/>
                  </a:lnTo>
                  <a:lnTo>
                    <a:pt x="179" y="208"/>
                  </a:lnTo>
                  <a:lnTo>
                    <a:pt x="176" y="208"/>
                  </a:lnTo>
                  <a:lnTo>
                    <a:pt x="173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6" y="208"/>
                  </a:lnTo>
                  <a:lnTo>
                    <a:pt x="143" y="208"/>
                  </a:lnTo>
                  <a:lnTo>
                    <a:pt x="140" y="208"/>
                  </a:lnTo>
                  <a:lnTo>
                    <a:pt x="137" y="206"/>
                  </a:lnTo>
                  <a:lnTo>
                    <a:pt x="135" y="206"/>
                  </a:lnTo>
                  <a:lnTo>
                    <a:pt x="132" y="206"/>
                  </a:lnTo>
                  <a:lnTo>
                    <a:pt x="126" y="206"/>
                  </a:lnTo>
                  <a:lnTo>
                    <a:pt x="123" y="206"/>
                  </a:lnTo>
                  <a:lnTo>
                    <a:pt x="120" y="206"/>
                  </a:lnTo>
                  <a:lnTo>
                    <a:pt x="117" y="206"/>
                  </a:lnTo>
                  <a:lnTo>
                    <a:pt x="114" y="206"/>
                  </a:lnTo>
                  <a:lnTo>
                    <a:pt x="111" y="206"/>
                  </a:lnTo>
                  <a:lnTo>
                    <a:pt x="108" y="206"/>
                  </a:lnTo>
                  <a:lnTo>
                    <a:pt x="105" y="206"/>
                  </a:lnTo>
                  <a:lnTo>
                    <a:pt x="99" y="206"/>
                  </a:lnTo>
                  <a:lnTo>
                    <a:pt x="96" y="206"/>
                  </a:lnTo>
                  <a:lnTo>
                    <a:pt x="93" y="206"/>
                  </a:lnTo>
                  <a:lnTo>
                    <a:pt x="88" y="206"/>
                  </a:lnTo>
                  <a:lnTo>
                    <a:pt x="85" y="206"/>
                  </a:lnTo>
                  <a:lnTo>
                    <a:pt x="82" y="206"/>
                  </a:lnTo>
                  <a:lnTo>
                    <a:pt x="79" y="206"/>
                  </a:lnTo>
                  <a:lnTo>
                    <a:pt x="76" y="203"/>
                  </a:lnTo>
                  <a:lnTo>
                    <a:pt x="76" y="197"/>
                  </a:lnTo>
                  <a:lnTo>
                    <a:pt x="76" y="194"/>
                  </a:lnTo>
                  <a:lnTo>
                    <a:pt x="76" y="191"/>
                  </a:lnTo>
                  <a:lnTo>
                    <a:pt x="76" y="188"/>
                  </a:lnTo>
                  <a:lnTo>
                    <a:pt x="76" y="182"/>
                  </a:lnTo>
                  <a:lnTo>
                    <a:pt x="76" y="179"/>
                  </a:lnTo>
                  <a:lnTo>
                    <a:pt x="76" y="176"/>
                  </a:lnTo>
                  <a:lnTo>
                    <a:pt x="76" y="170"/>
                  </a:lnTo>
                  <a:lnTo>
                    <a:pt x="76" y="167"/>
                  </a:lnTo>
                  <a:lnTo>
                    <a:pt x="76" y="164"/>
                  </a:lnTo>
                  <a:lnTo>
                    <a:pt x="76" y="162"/>
                  </a:lnTo>
                  <a:lnTo>
                    <a:pt x="76" y="156"/>
                  </a:lnTo>
                  <a:lnTo>
                    <a:pt x="76" y="153"/>
                  </a:lnTo>
                  <a:lnTo>
                    <a:pt x="79" y="150"/>
                  </a:lnTo>
                  <a:lnTo>
                    <a:pt x="79" y="147"/>
                  </a:lnTo>
                  <a:lnTo>
                    <a:pt x="79" y="144"/>
                  </a:lnTo>
                  <a:lnTo>
                    <a:pt x="79" y="141"/>
                  </a:lnTo>
                  <a:lnTo>
                    <a:pt x="79" y="138"/>
                  </a:lnTo>
                  <a:lnTo>
                    <a:pt x="79" y="135"/>
                  </a:lnTo>
                  <a:lnTo>
                    <a:pt x="79" y="129"/>
                  </a:lnTo>
                  <a:lnTo>
                    <a:pt x="79" y="126"/>
                  </a:lnTo>
                  <a:lnTo>
                    <a:pt x="79" y="123"/>
                  </a:lnTo>
                  <a:lnTo>
                    <a:pt x="79" y="121"/>
                  </a:lnTo>
                  <a:lnTo>
                    <a:pt x="79" y="118"/>
                  </a:lnTo>
                  <a:lnTo>
                    <a:pt x="79" y="115"/>
                  </a:lnTo>
                  <a:lnTo>
                    <a:pt x="79" y="112"/>
                  </a:lnTo>
                  <a:lnTo>
                    <a:pt x="79" y="109"/>
                  </a:lnTo>
                  <a:lnTo>
                    <a:pt x="79" y="106"/>
                  </a:lnTo>
                  <a:lnTo>
                    <a:pt x="79" y="103"/>
                  </a:lnTo>
                  <a:lnTo>
                    <a:pt x="79" y="100"/>
                  </a:lnTo>
                  <a:lnTo>
                    <a:pt x="79" y="97"/>
                  </a:lnTo>
                  <a:lnTo>
                    <a:pt x="79" y="91"/>
                  </a:lnTo>
                  <a:lnTo>
                    <a:pt x="79" y="88"/>
                  </a:lnTo>
                  <a:lnTo>
                    <a:pt x="79" y="85"/>
                  </a:lnTo>
                  <a:lnTo>
                    <a:pt x="79" y="82"/>
                  </a:lnTo>
                  <a:lnTo>
                    <a:pt x="73" y="82"/>
                  </a:lnTo>
                  <a:lnTo>
                    <a:pt x="70" y="82"/>
                  </a:lnTo>
                  <a:lnTo>
                    <a:pt x="67" y="82"/>
                  </a:lnTo>
                  <a:lnTo>
                    <a:pt x="64" y="82"/>
                  </a:lnTo>
                  <a:lnTo>
                    <a:pt x="58" y="82"/>
                  </a:lnTo>
                  <a:lnTo>
                    <a:pt x="55" y="82"/>
                  </a:lnTo>
                  <a:lnTo>
                    <a:pt x="52" y="82"/>
                  </a:lnTo>
                  <a:lnTo>
                    <a:pt x="47" y="82"/>
                  </a:lnTo>
                  <a:lnTo>
                    <a:pt x="44" y="82"/>
                  </a:lnTo>
                  <a:lnTo>
                    <a:pt x="41" y="82"/>
                  </a:lnTo>
                  <a:lnTo>
                    <a:pt x="38" y="82"/>
                  </a:lnTo>
                  <a:lnTo>
                    <a:pt x="32" y="82"/>
                  </a:lnTo>
                  <a:lnTo>
                    <a:pt x="29" y="82"/>
                  </a:lnTo>
                  <a:lnTo>
                    <a:pt x="26" y="82"/>
                  </a:lnTo>
                  <a:lnTo>
                    <a:pt x="20" y="82"/>
                  </a:lnTo>
                  <a:lnTo>
                    <a:pt x="17" y="82"/>
                  </a:lnTo>
                  <a:lnTo>
                    <a:pt x="14" y="79"/>
                  </a:lnTo>
                  <a:lnTo>
                    <a:pt x="11" y="79"/>
                  </a:lnTo>
                  <a:lnTo>
                    <a:pt x="8" y="79"/>
                  </a:lnTo>
                  <a:lnTo>
                    <a:pt x="5" y="79"/>
                  </a:lnTo>
                  <a:lnTo>
                    <a:pt x="2" y="79"/>
                  </a:lnTo>
                  <a:lnTo>
                    <a:pt x="0" y="79"/>
                  </a:lnTo>
                  <a:lnTo>
                    <a:pt x="2" y="77"/>
                  </a:lnTo>
                  <a:lnTo>
                    <a:pt x="2" y="74"/>
                  </a:lnTo>
                  <a:lnTo>
                    <a:pt x="5" y="71"/>
                  </a:lnTo>
                  <a:lnTo>
                    <a:pt x="8" y="71"/>
                  </a:lnTo>
                  <a:lnTo>
                    <a:pt x="8" y="68"/>
                  </a:lnTo>
                  <a:lnTo>
                    <a:pt x="11" y="65"/>
                  </a:lnTo>
                  <a:lnTo>
                    <a:pt x="14" y="62"/>
                  </a:lnTo>
                  <a:lnTo>
                    <a:pt x="14" y="59"/>
                  </a:lnTo>
                  <a:lnTo>
                    <a:pt x="17" y="59"/>
                  </a:lnTo>
                  <a:lnTo>
                    <a:pt x="17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23" y="50"/>
                  </a:lnTo>
                  <a:lnTo>
                    <a:pt x="26" y="47"/>
                  </a:lnTo>
                  <a:lnTo>
                    <a:pt x="29" y="44"/>
                  </a:lnTo>
                  <a:lnTo>
                    <a:pt x="29" y="41"/>
                  </a:lnTo>
                  <a:lnTo>
                    <a:pt x="32" y="41"/>
                  </a:lnTo>
                  <a:lnTo>
                    <a:pt x="32" y="38"/>
                  </a:lnTo>
                  <a:lnTo>
                    <a:pt x="35" y="38"/>
                  </a:lnTo>
                  <a:lnTo>
                    <a:pt x="35" y="35"/>
                  </a:lnTo>
                  <a:lnTo>
                    <a:pt x="38" y="35"/>
                  </a:lnTo>
                  <a:lnTo>
                    <a:pt x="38" y="33"/>
                  </a:lnTo>
                  <a:lnTo>
                    <a:pt x="41" y="33"/>
                  </a:lnTo>
                  <a:lnTo>
                    <a:pt x="41" y="30"/>
                  </a:lnTo>
                  <a:lnTo>
                    <a:pt x="44" y="27"/>
                  </a:lnTo>
                  <a:lnTo>
                    <a:pt x="44" y="24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9" y="21"/>
                  </a:lnTo>
                  <a:lnTo>
                    <a:pt x="49" y="18"/>
                  </a:lnTo>
                  <a:lnTo>
                    <a:pt x="52" y="18"/>
                  </a:lnTo>
                  <a:lnTo>
                    <a:pt x="52" y="15"/>
                  </a:lnTo>
                  <a:lnTo>
                    <a:pt x="52" y="12"/>
                  </a:lnTo>
                  <a:lnTo>
                    <a:pt x="52" y="9"/>
                  </a:lnTo>
                  <a:lnTo>
                    <a:pt x="52" y="6"/>
                  </a:lnTo>
                  <a:lnTo>
                    <a:pt x="52" y="3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-45953" y="2205160"/>
              <a:ext cx="425742" cy="454864"/>
            </a:xfrm>
            <a:custGeom>
              <a:avLst/>
              <a:gdLst>
                <a:gd name="T0" fmla="*/ 2147483647 w 196"/>
                <a:gd name="T1" fmla="*/ 2147483647 h 258"/>
                <a:gd name="T2" fmla="*/ 2147483647 w 196"/>
                <a:gd name="T3" fmla="*/ 2147483647 h 258"/>
                <a:gd name="T4" fmla="*/ 2147483647 w 196"/>
                <a:gd name="T5" fmla="*/ 2147483647 h 258"/>
                <a:gd name="T6" fmla="*/ 2147483647 w 196"/>
                <a:gd name="T7" fmla="*/ 2147483647 h 258"/>
                <a:gd name="T8" fmla="*/ 2147483647 w 196"/>
                <a:gd name="T9" fmla="*/ 2147483647 h 258"/>
                <a:gd name="T10" fmla="*/ 2147483647 w 196"/>
                <a:gd name="T11" fmla="*/ 2147483647 h 258"/>
                <a:gd name="T12" fmla="*/ 2147483647 w 196"/>
                <a:gd name="T13" fmla="*/ 2147483647 h 258"/>
                <a:gd name="T14" fmla="*/ 2147483647 w 196"/>
                <a:gd name="T15" fmla="*/ 2147483647 h 258"/>
                <a:gd name="T16" fmla="*/ 2147483647 w 196"/>
                <a:gd name="T17" fmla="*/ 2147483647 h 258"/>
                <a:gd name="T18" fmla="*/ 2147483647 w 196"/>
                <a:gd name="T19" fmla="*/ 2147483647 h 258"/>
                <a:gd name="T20" fmla="*/ 2147483647 w 196"/>
                <a:gd name="T21" fmla="*/ 2147483647 h 258"/>
                <a:gd name="T22" fmla="*/ 2147483647 w 196"/>
                <a:gd name="T23" fmla="*/ 2147483647 h 258"/>
                <a:gd name="T24" fmla="*/ 2147483647 w 196"/>
                <a:gd name="T25" fmla="*/ 2147483647 h 258"/>
                <a:gd name="T26" fmla="*/ 2147483647 w 196"/>
                <a:gd name="T27" fmla="*/ 2147483647 h 258"/>
                <a:gd name="T28" fmla="*/ 2147483647 w 196"/>
                <a:gd name="T29" fmla="*/ 2147483647 h 258"/>
                <a:gd name="T30" fmla="*/ 2147483647 w 196"/>
                <a:gd name="T31" fmla="*/ 2147483647 h 258"/>
                <a:gd name="T32" fmla="*/ 2147483647 w 196"/>
                <a:gd name="T33" fmla="*/ 2147483647 h 258"/>
                <a:gd name="T34" fmla="*/ 2147483647 w 196"/>
                <a:gd name="T35" fmla="*/ 2147483647 h 258"/>
                <a:gd name="T36" fmla="*/ 2147483647 w 196"/>
                <a:gd name="T37" fmla="*/ 2147483647 h 258"/>
                <a:gd name="T38" fmla="*/ 2147483647 w 196"/>
                <a:gd name="T39" fmla="*/ 2147483647 h 258"/>
                <a:gd name="T40" fmla="*/ 2147483647 w 196"/>
                <a:gd name="T41" fmla="*/ 2147483647 h 258"/>
                <a:gd name="T42" fmla="*/ 2147483647 w 196"/>
                <a:gd name="T43" fmla="*/ 2147483647 h 258"/>
                <a:gd name="T44" fmla="*/ 2147483647 w 196"/>
                <a:gd name="T45" fmla="*/ 2147483647 h 258"/>
                <a:gd name="T46" fmla="*/ 2147483647 w 196"/>
                <a:gd name="T47" fmla="*/ 2147483647 h 258"/>
                <a:gd name="T48" fmla="*/ 2147483647 w 196"/>
                <a:gd name="T49" fmla="*/ 2147483647 h 258"/>
                <a:gd name="T50" fmla="*/ 2147483647 w 196"/>
                <a:gd name="T51" fmla="*/ 2147483647 h 258"/>
                <a:gd name="T52" fmla="*/ 2147483647 w 196"/>
                <a:gd name="T53" fmla="*/ 2147483647 h 258"/>
                <a:gd name="T54" fmla="*/ 2147483647 w 196"/>
                <a:gd name="T55" fmla="*/ 2147483647 h 258"/>
                <a:gd name="T56" fmla="*/ 2147483647 w 196"/>
                <a:gd name="T57" fmla="*/ 2147483647 h 258"/>
                <a:gd name="T58" fmla="*/ 2147483647 w 196"/>
                <a:gd name="T59" fmla="*/ 2147483647 h 258"/>
                <a:gd name="T60" fmla="*/ 2147483647 w 196"/>
                <a:gd name="T61" fmla="*/ 2147483647 h 258"/>
                <a:gd name="T62" fmla="*/ 2147483647 w 196"/>
                <a:gd name="T63" fmla="*/ 2147483647 h 258"/>
                <a:gd name="T64" fmla="*/ 2147483647 w 196"/>
                <a:gd name="T65" fmla="*/ 2147483647 h 258"/>
                <a:gd name="T66" fmla="*/ 2147483647 w 196"/>
                <a:gd name="T67" fmla="*/ 2147483647 h 258"/>
                <a:gd name="T68" fmla="*/ 2147483647 w 196"/>
                <a:gd name="T69" fmla="*/ 2147483647 h 258"/>
                <a:gd name="T70" fmla="*/ 2147483647 w 196"/>
                <a:gd name="T71" fmla="*/ 2147483647 h 258"/>
                <a:gd name="T72" fmla="*/ 2147483647 w 196"/>
                <a:gd name="T73" fmla="*/ 2147483647 h 258"/>
                <a:gd name="T74" fmla="*/ 2147483647 w 196"/>
                <a:gd name="T75" fmla="*/ 2147483647 h 258"/>
                <a:gd name="T76" fmla="*/ 2147483647 w 196"/>
                <a:gd name="T77" fmla="*/ 2147483647 h 258"/>
                <a:gd name="T78" fmla="*/ 0 w 196"/>
                <a:gd name="T79" fmla="*/ 2147483647 h 258"/>
                <a:gd name="T80" fmla="*/ 2147483647 w 196"/>
                <a:gd name="T81" fmla="*/ 2147483647 h 258"/>
                <a:gd name="T82" fmla="*/ 2147483647 w 196"/>
                <a:gd name="T83" fmla="*/ 2147483647 h 258"/>
                <a:gd name="T84" fmla="*/ 2147483647 w 196"/>
                <a:gd name="T85" fmla="*/ 2147483647 h 258"/>
                <a:gd name="T86" fmla="*/ 2147483647 w 196"/>
                <a:gd name="T87" fmla="*/ 2147483647 h 258"/>
                <a:gd name="T88" fmla="*/ 2147483647 w 196"/>
                <a:gd name="T89" fmla="*/ 2147483647 h 258"/>
                <a:gd name="T90" fmla="*/ 2147483647 w 196"/>
                <a:gd name="T91" fmla="*/ 2147483647 h 258"/>
                <a:gd name="T92" fmla="*/ 2147483647 w 196"/>
                <a:gd name="T93" fmla="*/ 2147483647 h 258"/>
                <a:gd name="T94" fmla="*/ 2147483647 w 196"/>
                <a:gd name="T95" fmla="*/ 2147483647 h 258"/>
                <a:gd name="T96" fmla="*/ 2147483647 w 196"/>
                <a:gd name="T97" fmla="*/ 2147483647 h 258"/>
                <a:gd name="T98" fmla="*/ 2147483647 w 196"/>
                <a:gd name="T99" fmla="*/ 2147483647 h 258"/>
                <a:gd name="T100" fmla="*/ 2147483647 w 196"/>
                <a:gd name="T101" fmla="*/ 2147483647 h 258"/>
                <a:gd name="T102" fmla="*/ 2147483647 w 196"/>
                <a:gd name="T103" fmla="*/ 2147483647 h 258"/>
                <a:gd name="T104" fmla="*/ 2147483647 w 196"/>
                <a:gd name="T105" fmla="*/ 2147483647 h 258"/>
                <a:gd name="T106" fmla="*/ 2147483647 w 196"/>
                <a:gd name="T107" fmla="*/ 2147483647 h 258"/>
                <a:gd name="T108" fmla="*/ 2147483647 w 196"/>
                <a:gd name="T109" fmla="*/ 2147483647 h 258"/>
                <a:gd name="T110" fmla="*/ 2147483647 w 196"/>
                <a:gd name="T111" fmla="*/ 2147483647 h 258"/>
                <a:gd name="T112" fmla="*/ 2147483647 w 196"/>
                <a:gd name="T113" fmla="*/ 2147483647 h 258"/>
                <a:gd name="T114" fmla="*/ 2147483647 w 196"/>
                <a:gd name="T115" fmla="*/ 2147483647 h 258"/>
                <a:gd name="T116" fmla="*/ 2147483647 w 196"/>
                <a:gd name="T117" fmla="*/ 2147483647 h 258"/>
                <a:gd name="T118" fmla="*/ 2147483647 w 196"/>
                <a:gd name="T119" fmla="*/ 2147483647 h 25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6"/>
                <a:gd name="T181" fmla="*/ 0 h 258"/>
                <a:gd name="T182" fmla="*/ 196 w 196"/>
                <a:gd name="T183" fmla="*/ 258 h 25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6" h="258">
                  <a:moveTo>
                    <a:pt x="114" y="53"/>
                  </a:moveTo>
                  <a:lnTo>
                    <a:pt x="114" y="56"/>
                  </a:lnTo>
                  <a:lnTo>
                    <a:pt x="117" y="56"/>
                  </a:lnTo>
                  <a:lnTo>
                    <a:pt x="117" y="59"/>
                  </a:lnTo>
                  <a:lnTo>
                    <a:pt x="120" y="59"/>
                  </a:lnTo>
                  <a:lnTo>
                    <a:pt x="120" y="62"/>
                  </a:lnTo>
                  <a:lnTo>
                    <a:pt x="120" y="65"/>
                  </a:lnTo>
                  <a:lnTo>
                    <a:pt x="123" y="65"/>
                  </a:lnTo>
                  <a:lnTo>
                    <a:pt x="126" y="65"/>
                  </a:lnTo>
                  <a:lnTo>
                    <a:pt x="126" y="62"/>
                  </a:lnTo>
                  <a:lnTo>
                    <a:pt x="126" y="59"/>
                  </a:lnTo>
                  <a:lnTo>
                    <a:pt x="129" y="59"/>
                  </a:lnTo>
                  <a:lnTo>
                    <a:pt x="129" y="56"/>
                  </a:lnTo>
                  <a:lnTo>
                    <a:pt x="129" y="53"/>
                  </a:lnTo>
                  <a:lnTo>
                    <a:pt x="132" y="53"/>
                  </a:lnTo>
                  <a:lnTo>
                    <a:pt x="134" y="53"/>
                  </a:lnTo>
                  <a:lnTo>
                    <a:pt x="134" y="50"/>
                  </a:lnTo>
                  <a:lnTo>
                    <a:pt x="134" y="53"/>
                  </a:lnTo>
                  <a:lnTo>
                    <a:pt x="134" y="50"/>
                  </a:lnTo>
                  <a:lnTo>
                    <a:pt x="134" y="53"/>
                  </a:lnTo>
                  <a:lnTo>
                    <a:pt x="137" y="53"/>
                  </a:lnTo>
                  <a:lnTo>
                    <a:pt x="137" y="56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5"/>
                  </a:lnTo>
                  <a:lnTo>
                    <a:pt x="134" y="65"/>
                  </a:lnTo>
                  <a:lnTo>
                    <a:pt x="134" y="68"/>
                  </a:lnTo>
                  <a:lnTo>
                    <a:pt x="134" y="70"/>
                  </a:lnTo>
                  <a:lnTo>
                    <a:pt x="134" y="73"/>
                  </a:lnTo>
                  <a:lnTo>
                    <a:pt x="134" y="76"/>
                  </a:lnTo>
                  <a:lnTo>
                    <a:pt x="137" y="76"/>
                  </a:lnTo>
                  <a:lnTo>
                    <a:pt x="140" y="76"/>
                  </a:lnTo>
                  <a:lnTo>
                    <a:pt x="143" y="79"/>
                  </a:lnTo>
                  <a:lnTo>
                    <a:pt x="146" y="79"/>
                  </a:lnTo>
                  <a:lnTo>
                    <a:pt x="146" y="82"/>
                  </a:lnTo>
                  <a:lnTo>
                    <a:pt x="149" y="82"/>
                  </a:lnTo>
                  <a:lnTo>
                    <a:pt x="149" y="85"/>
                  </a:lnTo>
                  <a:lnTo>
                    <a:pt x="149" y="88"/>
                  </a:lnTo>
                  <a:lnTo>
                    <a:pt x="146" y="88"/>
                  </a:lnTo>
                  <a:lnTo>
                    <a:pt x="146" y="91"/>
                  </a:lnTo>
                  <a:lnTo>
                    <a:pt x="149" y="91"/>
                  </a:lnTo>
                  <a:lnTo>
                    <a:pt x="149" y="94"/>
                  </a:lnTo>
                  <a:lnTo>
                    <a:pt x="146" y="94"/>
                  </a:lnTo>
                  <a:lnTo>
                    <a:pt x="146" y="97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0" y="103"/>
                  </a:lnTo>
                  <a:lnTo>
                    <a:pt x="137" y="103"/>
                  </a:lnTo>
                  <a:lnTo>
                    <a:pt x="137" y="106"/>
                  </a:lnTo>
                  <a:lnTo>
                    <a:pt x="137" y="109"/>
                  </a:lnTo>
                  <a:lnTo>
                    <a:pt x="134" y="109"/>
                  </a:lnTo>
                  <a:lnTo>
                    <a:pt x="137" y="109"/>
                  </a:lnTo>
                  <a:lnTo>
                    <a:pt x="137" y="111"/>
                  </a:lnTo>
                  <a:lnTo>
                    <a:pt x="140" y="111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0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6" y="126"/>
                  </a:lnTo>
                  <a:lnTo>
                    <a:pt x="146" y="129"/>
                  </a:lnTo>
                  <a:lnTo>
                    <a:pt x="146" y="132"/>
                  </a:lnTo>
                  <a:lnTo>
                    <a:pt x="149" y="132"/>
                  </a:lnTo>
                  <a:lnTo>
                    <a:pt x="149" y="135"/>
                  </a:lnTo>
                  <a:lnTo>
                    <a:pt x="149" y="138"/>
                  </a:lnTo>
                  <a:lnTo>
                    <a:pt x="149" y="141"/>
                  </a:lnTo>
                  <a:lnTo>
                    <a:pt x="152" y="141"/>
                  </a:lnTo>
                  <a:lnTo>
                    <a:pt x="152" y="138"/>
                  </a:lnTo>
                  <a:lnTo>
                    <a:pt x="152" y="135"/>
                  </a:lnTo>
                  <a:lnTo>
                    <a:pt x="155" y="135"/>
                  </a:lnTo>
                  <a:lnTo>
                    <a:pt x="155" y="138"/>
                  </a:lnTo>
                  <a:lnTo>
                    <a:pt x="155" y="141"/>
                  </a:lnTo>
                  <a:lnTo>
                    <a:pt x="155" y="144"/>
                  </a:lnTo>
                  <a:lnTo>
                    <a:pt x="158" y="144"/>
                  </a:lnTo>
                  <a:lnTo>
                    <a:pt x="158" y="147"/>
                  </a:lnTo>
                  <a:lnTo>
                    <a:pt x="161" y="147"/>
                  </a:lnTo>
                  <a:lnTo>
                    <a:pt x="164" y="147"/>
                  </a:lnTo>
                  <a:lnTo>
                    <a:pt x="164" y="144"/>
                  </a:lnTo>
                  <a:lnTo>
                    <a:pt x="167" y="144"/>
                  </a:lnTo>
                  <a:lnTo>
                    <a:pt x="167" y="141"/>
                  </a:lnTo>
                  <a:lnTo>
                    <a:pt x="170" y="141"/>
                  </a:lnTo>
                  <a:lnTo>
                    <a:pt x="173" y="141"/>
                  </a:lnTo>
                  <a:lnTo>
                    <a:pt x="176" y="141"/>
                  </a:lnTo>
                  <a:lnTo>
                    <a:pt x="176" y="144"/>
                  </a:lnTo>
                  <a:lnTo>
                    <a:pt x="178" y="144"/>
                  </a:lnTo>
                  <a:lnTo>
                    <a:pt x="181" y="147"/>
                  </a:lnTo>
                  <a:lnTo>
                    <a:pt x="181" y="153"/>
                  </a:lnTo>
                  <a:lnTo>
                    <a:pt x="181" y="155"/>
                  </a:lnTo>
                  <a:lnTo>
                    <a:pt x="181" y="158"/>
                  </a:lnTo>
                  <a:lnTo>
                    <a:pt x="181" y="161"/>
                  </a:lnTo>
                  <a:lnTo>
                    <a:pt x="181" y="164"/>
                  </a:lnTo>
                  <a:lnTo>
                    <a:pt x="184" y="164"/>
                  </a:lnTo>
                  <a:lnTo>
                    <a:pt x="184" y="167"/>
                  </a:lnTo>
                  <a:lnTo>
                    <a:pt x="184" y="170"/>
                  </a:lnTo>
                  <a:lnTo>
                    <a:pt x="184" y="173"/>
                  </a:lnTo>
                  <a:lnTo>
                    <a:pt x="181" y="176"/>
                  </a:lnTo>
                  <a:lnTo>
                    <a:pt x="181" y="179"/>
                  </a:lnTo>
                  <a:lnTo>
                    <a:pt x="178" y="179"/>
                  </a:lnTo>
                  <a:lnTo>
                    <a:pt x="178" y="182"/>
                  </a:lnTo>
                  <a:lnTo>
                    <a:pt x="181" y="182"/>
                  </a:lnTo>
                  <a:lnTo>
                    <a:pt x="181" y="185"/>
                  </a:lnTo>
                  <a:lnTo>
                    <a:pt x="184" y="185"/>
                  </a:lnTo>
                  <a:lnTo>
                    <a:pt x="187" y="188"/>
                  </a:lnTo>
                  <a:lnTo>
                    <a:pt x="187" y="191"/>
                  </a:lnTo>
                  <a:lnTo>
                    <a:pt x="190" y="191"/>
                  </a:lnTo>
                  <a:lnTo>
                    <a:pt x="190" y="194"/>
                  </a:lnTo>
                  <a:lnTo>
                    <a:pt x="193" y="194"/>
                  </a:lnTo>
                  <a:lnTo>
                    <a:pt x="193" y="197"/>
                  </a:lnTo>
                  <a:lnTo>
                    <a:pt x="193" y="199"/>
                  </a:lnTo>
                  <a:lnTo>
                    <a:pt x="193" y="202"/>
                  </a:lnTo>
                  <a:lnTo>
                    <a:pt x="196" y="202"/>
                  </a:lnTo>
                  <a:lnTo>
                    <a:pt x="196" y="205"/>
                  </a:lnTo>
                  <a:lnTo>
                    <a:pt x="196" y="208"/>
                  </a:lnTo>
                  <a:lnTo>
                    <a:pt x="193" y="208"/>
                  </a:lnTo>
                  <a:lnTo>
                    <a:pt x="193" y="211"/>
                  </a:lnTo>
                  <a:lnTo>
                    <a:pt x="193" y="214"/>
                  </a:lnTo>
                  <a:lnTo>
                    <a:pt x="193" y="217"/>
                  </a:lnTo>
                  <a:lnTo>
                    <a:pt x="193" y="220"/>
                  </a:lnTo>
                  <a:lnTo>
                    <a:pt x="193" y="223"/>
                  </a:lnTo>
                  <a:lnTo>
                    <a:pt x="196" y="223"/>
                  </a:lnTo>
                  <a:lnTo>
                    <a:pt x="196" y="226"/>
                  </a:lnTo>
                  <a:lnTo>
                    <a:pt x="196" y="229"/>
                  </a:lnTo>
                  <a:lnTo>
                    <a:pt x="193" y="229"/>
                  </a:lnTo>
                  <a:lnTo>
                    <a:pt x="190" y="229"/>
                  </a:lnTo>
                  <a:lnTo>
                    <a:pt x="190" y="232"/>
                  </a:lnTo>
                  <a:lnTo>
                    <a:pt x="190" y="235"/>
                  </a:lnTo>
                  <a:lnTo>
                    <a:pt x="190" y="241"/>
                  </a:lnTo>
                  <a:lnTo>
                    <a:pt x="190" y="243"/>
                  </a:lnTo>
                  <a:lnTo>
                    <a:pt x="190" y="246"/>
                  </a:lnTo>
                  <a:lnTo>
                    <a:pt x="190" y="249"/>
                  </a:lnTo>
                  <a:lnTo>
                    <a:pt x="187" y="249"/>
                  </a:lnTo>
                  <a:lnTo>
                    <a:pt x="187" y="252"/>
                  </a:lnTo>
                  <a:lnTo>
                    <a:pt x="184" y="252"/>
                  </a:lnTo>
                  <a:lnTo>
                    <a:pt x="181" y="255"/>
                  </a:lnTo>
                  <a:lnTo>
                    <a:pt x="176" y="255"/>
                  </a:lnTo>
                  <a:lnTo>
                    <a:pt x="173" y="258"/>
                  </a:lnTo>
                  <a:lnTo>
                    <a:pt x="170" y="258"/>
                  </a:lnTo>
                  <a:lnTo>
                    <a:pt x="167" y="255"/>
                  </a:lnTo>
                  <a:lnTo>
                    <a:pt x="167" y="252"/>
                  </a:lnTo>
                  <a:lnTo>
                    <a:pt x="167" y="249"/>
                  </a:lnTo>
                  <a:lnTo>
                    <a:pt x="164" y="246"/>
                  </a:lnTo>
                  <a:lnTo>
                    <a:pt x="164" y="243"/>
                  </a:lnTo>
                  <a:lnTo>
                    <a:pt x="164" y="241"/>
                  </a:lnTo>
                  <a:lnTo>
                    <a:pt x="161" y="238"/>
                  </a:lnTo>
                  <a:lnTo>
                    <a:pt x="161" y="235"/>
                  </a:lnTo>
                  <a:lnTo>
                    <a:pt x="161" y="232"/>
                  </a:lnTo>
                  <a:lnTo>
                    <a:pt x="158" y="229"/>
                  </a:lnTo>
                  <a:lnTo>
                    <a:pt x="158" y="226"/>
                  </a:lnTo>
                  <a:lnTo>
                    <a:pt x="155" y="223"/>
                  </a:lnTo>
                  <a:lnTo>
                    <a:pt x="155" y="220"/>
                  </a:lnTo>
                  <a:lnTo>
                    <a:pt x="155" y="217"/>
                  </a:lnTo>
                  <a:lnTo>
                    <a:pt x="152" y="214"/>
                  </a:lnTo>
                  <a:lnTo>
                    <a:pt x="149" y="214"/>
                  </a:lnTo>
                  <a:lnTo>
                    <a:pt x="149" y="211"/>
                  </a:lnTo>
                  <a:lnTo>
                    <a:pt x="149" y="208"/>
                  </a:lnTo>
                  <a:lnTo>
                    <a:pt x="146" y="205"/>
                  </a:lnTo>
                  <a:lnTo>
                    <a:pt x="143" y="202"/>
                  </a:lnTo>
                  <a:lnTo>
                    <a:pt x="140" y="199"/>
                  </a:lnTo>
                  <a:lnTo>
                    <a:pt x="137" y="197"/>
                  </a:lnTo>
                  <a:lnTo>
                    <a:pt x="134" y="197"/>
                  </a:lnTo>
                  <a:lnTo>
                    <a:pt x="132" y="194"/>
                  </a:lnTo>
                  <a:lnTo>
                    <a:pt x="129" y="194"/>
                  </a:lnTo>
                  <a:lnTo>
                    <a:pt x="126" y="194"/>
                  </a:lnTo>
                  <a:lnTo>
                    <a:pt x="123" y="194"/>
                  </a:lnTo>
                  <a:lnTo>
                    <a:pt x="123" y="191"/>
                  </a:lnTo>
                  <a:lnTo>
                    <a:pt x="126" y="191"/>
                  </a:lnTo>
                  <a:lnTo>
                    <a:pt x="126" y="188"/>
                  </a:lnTo>
                  <a:lnTo>
                    <a:pt x="126" y="185"/>
                  </a:lnTo>
                  <a:lnTo>
                    <a:pt x="123" y="185"/>
                  </a:lnTo>
                  <a:lnTo>
                    <a:pt x="120" y="182"/>
                  </a:lnTo>
                  <a:lnTo>
                    <a:pt x="120" y="179"/>
                  </a:lnTo>
                  <a:lnTo>
                    <a:pt x="120" y="176"/>
                  </a:lnTo>
                  <a:lnTo>
                    <a:pt x="117" y="176"/>
                  </a:lnTo>
                  <a:lnTo>
                    <a:pt x="117" y="173"/>
                  </a:lnTo>
                  <a:lnTo>
                    <a:pt x="120" y="173"/>
                  </a:lnTo>
                  <a:lnTo>
                    <a:pt x="120" y="170"/>
                  </a:lnTo>
                  <a:lnTo>
                    <a:pt x="117" y="170"/>
                  </a:lnTo>
                  <a:lnTo>
                    <a:pt x="117" y="167"/>
                  </a:lnTo>
                  <a:lnTo>
                    <a:pt x="117" y="164"/>
                  </a:lnTo>
                  <a:lnTo>
                    <a:pt x="114" y="164"/>
                  </a:lnTo>
                  <a:lnTo>
                    <a:pt x="111" y="164"/>
                  </a:lnTo>
                  <a:lnTo>
                    <a:pt x="108" y="161"/>
                  </a:lnTo>
                  <a:lnTo>
                    <a:pt x="102" y="161"/>
                  </a:lnTo>
                  <a:lnTo>
                    <a:pt x="99" y="161"/>
                  </a:lnTo>
                  <a:lnTo>
                    <a:pt x="96" y="161"/>
                  </a:lnTo>
                  <a:lnTo>
                    <a:pt x="93" y="161"/>
                  </a:lnTo>
                  <a:lnTo>
                    <a:pt x="90" y="164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79" y="167"/>
                  </a:lnTo>
                  <a:lnTo>
                    <a:pt x="76" y="167"/>
                  </a:lnTo>
                  <a:lnTo>
                    <a:pt x="73" y="164"/>
                  </a:lnTo>
                  <a:lnTo>
                    <a:pt x="70" y="164"/>
                  </a:lnTo>
                  <a:lnTo>
                    <a:pt x="67" y="164"/>
                  </a:lnTo>
                  <a:lnTo>
                    <a:pt x="64" y="164"/>
                  </a:lnTo>
                  <a:lnTo>
                    <a:pt x="64" y="167"/>
                  </a:lnTo>
                  <a:lnTo>
                    <a:pt x="61" y="167"/>
                  </a:lnTo>
                  <a:lnTo>
                    <a:pt x="58" y="167"/>
                  </a:lnTo>
                  <a:lnTo>
                    <a:pt x="58" y="164"/>
                  </a:lnTo>
                  <a:lnTo>
                    <a:pt x="55" y="164"/>
                  </a:lnTo>
                  <a:lnTo>
                    <a:pt x="55" y="161"/>
                  </a:lnTo>
                  <a:lnTo>
                    <a:pt x="55" y="158"/>
                  </a:lnTo>
                  <a:lnTo>
                    <a:pt x="52" y="158"/>
                  </a:lnTo>
                  <a:lnTo>
                    <a:pt x="55" y="158"/>
                  </a:lnTo>
                  <a:lnTo>
                    <a:pt x="55" y="155"/>
                  </a:lnTo>
                  <a:lnTo>
                    <a:pt x="52" y="155"/>
                  </a:lnTo>
                  <a:lnTo>
                    <a:pt x="55" y="155"/>
                  </a:lnTo>
                  <a:lnTo>
                    <a:pt x="52" y="155"/>
                  </a:lnTo>
                  <a:lnTo>
                    <a:pt x="49" y="155"/>
                  </a:lnTo>
                  <a:lnTo>
                    <a:pt x="46" y="155"/>
                  </a:lnTo>
                  <a:lnTo>
                    <a:pt x="46" y="158"/>
                  </a:lnTo>
                  <a:lnTo>
                    <a:pt x="46" y="155"/>
                  </a:lnTo>
                  <a:lnTo>
                    <a:pt x="44" y="155"/>
                  </a:lnTo>
                  <a:lnTo>
                    <a:pt x="44" y="153"/>
                  </a:lnTo>
                  <a:lnTo>
                    <a:pt x="41" y="153"/>
                  </a:lnTo>
                  <a:lnTo>
                    <a:pt x="38" y="153"/>
                  </a:lnTo>
                  <a:lnTo>
                    <a:pt x="35" y="153"/>
                  </a:lnTo>
                  <a:lnTo>
                    <a:pt x="38" y="153"/>
                  </a:lnTo>
                  <a:lnTo>
                    <a:pt x="38" y="150"/>
                  </a:lnTo>
                  <a:lnTo>
                    <a:pt x="35" y="150"/>
                  </a:lnTo>
                  <a:lnTo>
                    <a:pt x="32" y="150"/>
                  </a:lnTo>
                  <a:lnTo>
                    <a:pt x="29" y="150"/>
                  </a:lnTo>
                  <a:lnTo>
                    <a:pt x="29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6" y="141"/>
                  </a:lnTo>
                  <a:lnTo>
                    <a:pt x="26" y="138"/>
                  </a:lnTo>
                  <a:lnTo>
                    <a:pt x="26" y="135"/>
                  </a:lnTo>
                  <a:lnTo>
                    <a:pt x="23" y="135"/>
                  </a:lnTo>
                  <a:lnTo>
                    <a:pt x="20" y="135"/>
                  </a:lnTo>
                  <a:lnTo>
                    <a:pt x="17" y="138"/>
                  </a:lnTo>
                  <a:lnTo>
                    <a:pt x="14" y="138"/>
                  </a:lnTo>
                  <a:lnTo>
                    <a:pt x="11" y="138"/>
                  </a:lnTo>
                  <a:lnTo>
                    <a:pt x="8" y="138"/>
                  </a:lnTo>
                  <a:lnTo>
                    <a:pt x="2" y="138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2" y="129"/>
                  </a:lnTo>
                  <a:lnTo>
                    <a:pt x="2" y="126"/>
                  </a:lnTo>
                  <a:lnTo>
                    <a:pt x="2" y="123"/>
                  </a:lnTo>
                  <a:lnTo>
                    <a:pt x="5" y="123"/>
                  </a:lnTo>
                  <a:lnTo>
                    <a:pt x="5" y="120"/>
                  </a:lnTo>
                  <a:lnTo>
                    <a:pt x="5" y="117"/>
                  </a:lnTo>
                  <a:lnTo>
                    <a:pt x="8" y="117"/>
                  </a:lnTo>
                  <a:lnTo>
                    <a:pt x="8" y="114"/>
                  </a:lnTo>
                  <a:lnTo>
                    <a:pt x="11" y="114"/>
                  </a:lnTo>
                  <a:lnTo>
                    <a:pt x="11" y="111"/>
                  </a:lnTo>
                  <a:lnTo>
                    <a:pt x="8" y="111"/>
                  </a:lnTo>
                  <a:lnTo>
                    <a:pt x="8" y="109"/>
                  </a:lnTo>
                  <a:lnTo>
                    <a:pt x="8" y="106"/>
                  </a:lnTo>
                  <a:lnTo>
                    <a:pt x="11" y="106"/>
                  </a:lnTo>
                  <a:lnTo>
                    <a:pt x="11" y="103"/>
                  </a:lnTo>
                  <a:lnTo>
                    <a:pt x="11" y="100"/>
                  </a:lnTo>
                  <a:lnTo>
                    <a:pt x="14" y="100"/>
                  </a:lnTo>
                  <a:lnTo>
                    <a:pt x="14" y="103"/>
                  </a:lnTo>
                  <a:lnTo>
                    <a:pt x="17" y="103"/>
                  </a:lnTo>
                  <a:lnTo>
                    <a:pt x="20" y="103"/>
                  </a:lnTo>
                  <a:lnTo>
                    <a:pt x="20" y="100"/>
                  </a:lnTo>
                  <a:lnTo>
                    <a:pt x="23" y="100"/>
                  </a:lnTo>
                  <a:lnTo>
                    <a:pt x="26" y="100"/>
                  </a:lnTo>
                  <a:lnTo>
                    <a:pt x="29" y="100"/>
                  </a:lnTo>
                  <a:lnTo>
                    <a:pt x="32" y="100"/>
                  </a:lnTo>
                  <a:lnTo>
                    <a:pt x="35" y="100"/>
                  </a:lnTo>
                  <a:lnTo>
                    <a:pt x="35" y="97"/>
                  </a:lnTo>
                  <a:lnTo>
                    <a:pt x="35" y="94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2" y="88"/>
                  </a:lnTo>
                  <a:lnTo>
                    <a:pt x="32" y="85"/>
                  </a:lnTo>
                  <a:lnTo>
                    <a:pt x="29" y="85"/>
                  </a:lnTo>
                  <a:lnTo>
                    <a:pt x="29" y="82"/>
                  </a:lnTo>
                  <a:lnTo>
                    <a:pt x="26" y="79"/>
                  </a:lnTo>
                  <a:lnTo>
                    <a:pt x="26" y="76"/>
                  </a:lnTo>
                  <a:lnTo>
                    <a:pt x="23" y="73"/>
                  </a:lnTo>
                  <a:lnTo>
                    <a:pt x="20" y="70"/>
                  </a:lnTo>
                  <a:lnTo>
                    <a:pt x="20" y="68"/>
                  </a:lnTo>
                  <a:lnTo>
                    <a:pt x="23" y="65"/>
                  </a:lnTo>
                  <a:lnTo>
                    <a:pt x="23" y="62"/>
                  </a:lnTo>
                  <a:lnTo>
                    <a:pt x="23" y="59"/>
                  </a:lnTo>
                  <a:lnTo>
                    <a:pt x="26" y="59"/>
                  </a:lnTo>
                  <a:lnTo>
                    <a:pt x="29" y="56"/>
                  </a:lnTo>
                  <a:lnTo>
                    <a:pt x="29" y="53"/>
                  </a:lnTo>
                  <a:lnTo>
                    <a:pt x="29" y="50"/>
                  </a:lnTo>
                  <a:lnTo>
                    <a:pt x="29" y="44"/>
                  </a:lnTo>
                  <a:lnTo>
                    <a:pt x="29" y="41"/>
                  </a:lnTo>
                  <a:lnTo>
                    <a:pt x="26" y="41"/>
                  </a:lnTo>
                  <a:lnTo>
                    <a:pt x="26" y="38"/>
                  </a:lnTo>
                  <a:lnTo>
                    <a:pt x="26" y="35"/>
                  </a:lnTo>
                  <a:lnTo>
                    <a:pt x="26" y="32"/>
                  </a:lnTo>
                  <a:lnTo>
                    <a:pt x="26" y="29"/>
                  </a:lnTo>
                  <a:lnTo>
                    <a:pt x="23" y="29"/>
                  </a:lnTo>
                  <a:lnTo>
                    <a:pt x="23" y="26"/>
                  </a:lnTo>
                  <a:lnTo>
                    <a:pt x="23" y="24"/>
                  </a:lnTo>
                  <a:lnTo>
                    <a:pt x="23" y="21"/>
                  </a:lnTo>
                  <a:lnTo>
                    <a:pt x="23" y="18"/>
                  </a:lnTo>
                  <a:lnTo>
                    <a:pt x="20" y="18"/>
                  </a:lnTo>
                  <a:lnTo>
                    <a:pt x="20" y="15"/>
                  </a:lnTo>
                  <a:lnTo>
                    <a:pt x="20" y="12"/>
                  </a:lnTo>
                  <a:lnTo>
                    <a:pt x="23" y="12"/>
                  </a:lnTo>
                  <a:lnTo>
                    <a:pt x="23" y="9"/>
                  </a:lnTo>
                  <a:lnTo>
                    <a:pt x="20" y="9"/>
                  </a:lnTo>
                  <a:lnTo>
                    <a:pt x="20" y="6"/>
                  </a:lnTo>
                  <a:lnTo>
                    <a:pt x="20" y="3"/>
                  </a:lnTo>
                  <a:lnTo>
                    <a:pt x="23" y="3"/>
                  </a:lnTo>
                  <a:lnTo>
                    <a:pt x="23" y="0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6"/>
                  </a:lnTo>
                  <a:lnTo>
                    <a:pt x="46" y="6"/>
                  </a:lnTo>
                  <a:lnTo>
                    <a:pt x="49" y="6"/>
                  </a:lnTo>
                  <a:lnTo>
                    <a:pt x="52" y="6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67" y="6"/>
                  </a:lnTo>
                  <a:lnTo>
                    <a:pt x="70" y="6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8" y="6"/>
                  </a:lnTo>
                  <a:lnTo>
                    <a:pt x="90" y="6"/>
                  </a:lnTo>
                  <a:lnTo>
                    <a:pt x="93" y="6"/>
                  </a:lnTo>
                  <a:lnTo>
                    <a:pt x="96" y="6"/>
                  </a:lnTo>
                  <a:lnTo>
                    <a:pt x="99" y="6"/>
                  </a:lnTo>
                  <a:lnTo>
                    <a:pt x="102" y="6"/>
                  </a:lnTo>
                  <a:lnTo>
                    <a:pt x="105" y="6"/>
                  </a:lnTo>
                  <a:lnTo>
                    <a:pt x="108" y="6"/>
                  </a:lnTo>
                  <a:lnTo>
                    <a:pt x="111" y="6"/>
                  </a:lnTo>
                  <a:lnTo>
                    <a:pt x="114" y="6"/>
                  </a:lnTo>
                  <a:lnTo>
                    <a:pt x="117" y="6"/>
                  </a:lnTo>
                  <a:lnTo>
                    <a:pt x="117" y="9"/>
                  </a:lnTo>
                  <a:lnTo>
                    <a:pt x="117" y="12"/>
                  </a:lnTo>
                  <a:lnTo>
                    <a:pt x="117" y="15"/>
                  </a:lnTo>
                  <a:lnTo>
                    <a:pt x="117" y="18"/>
                  </a:lnTo>
                  <a:lnTo>
                    <a:pt x="117" y="21"/>
                  </a:lnTo>
                  <a:lnTo>
                    <a:pt x="117" y="24"/>
                  </a:lnTo>
                  <a:lnTo>
                    <a:pt x="117" y="26"/>
                  </a:lnTo>
                  <a:lnTo>
                    <a:pt x="114" y="26"/>
                  </a:lnTo>
                  <a:lnTo>
                    <a:pt x="111" y="26"/>
                  </a:lnTo>
                  <a:lnTo>
                    <a:pt x="111" y="29"/>
                  </a:lnTo>
                  <a:lnTo>
                    <a:pt x="108" y="29"/>
                  </a:lnTo>
                  <a:lnTo>
                    <a:pt x="105" y="29"/>
                  </a:lnTo>
                  <a:lnTo>
                    <a:pt x="105" y="32"/>
                  </a:lnTo>
                  <a:lnTo>
                    <a:pt x="105" y="35"/>
                  </a:lnTo>
                  <a:lnTo>
                    <a:pt x="105" y="38"/>
                  </a:lnTo>
                  <a:lnTo>
                    <a:pt x="105" y="41"/>
                  </a:lnTo>
                  <a:lnTo>
                    <a:pt x="108" y="41"/>
                  </a:lnTo>
                  <a:lnTo>
                    <a:pt x="108" y="44"/>
                  </a:lnTo>
                  <a:lnTo>
                    <a:pt x="111" y="44"/>
                  </a:lnTo>
                  <a:lnTo>
                    <a:pt x="111" y="47"/>
                  </a:lnTo>
                  <a:lnTo>
                    <a:pt x="111" y="50"/>
                  </a:lnTo>
                  <a:lnTo>
                    <a:pt x="114" y="50"/>
                  </a:lnTo>
                  <a:lnTo>
                    <a:pt x="114" y="53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340545" y="2250927"/>
              <a:ext cx="357955" cy="446458"/>
            </a:xfrm>
            <a:custGeom>
              <a:avLst/>
              <a:gdLst>
                <a:gd name="T0" fmla="*/ 2147483647 w 165"/>
                <a:gd name="T1" fmla="*/ 2147483647 h 253"/>
                <a:gd name="T2" fmla="*/ 2147483647 w 165"/>
                <a:gd name="T3" fmla="*/ 2147483647 h 253"/>
                <a:gd name="T4" fmla="*/ 2147483647 w 165"/>
                <a:gd name="T5" fmla="*/ 2147483647 h 253"/>
                <a:gd name="T6" fmla="*/ 2147483647 w 165"/>
                <a:gd name="T7" fmla="*/ 2147483647 h 253"/>
                <a:gd name="T8" fmla="*/ 2147483647 w 165"/>
                <a:gd name="T9" fmla="*/ 2147483647 h 253"/>
                <a:gd name="T10" fmla="*/ 2147483647 w 165"/>
                <a:gd name="T11" fmla="*/ 0 h 253"/>
                <a:gd name="T12" fmla="*/ 2147483647 w 165"/>
                <a:gd name="T13" fmla="*/ 2147483647 h 253"/>
                <a:gd name="T14" fmla="*/ 2147483647 w 165"/>
                <a:gd name="T15" fmla="*/ 2147483647 h 253"/>
                <a:gd name="T16" fmla="*/ 2147483647 w 165"/>
                <a:gd name="T17" fmla="*/ 2147483647 h 253"/>
                <a:gd name="T18" fmla="*/ 2147483647 w 165"/>
                <a:gd name="T19" fmla="*/ 2147483647 h 253"/>
                <a:gd name="T20" fmla="*/ 2147483647 w 165"/>
                <a:gd name="T21" fmla="*/ 2147483647 h 253"/>
                <a:gd name="T22" fmla="*/ 2147483647 w 165"/>
                <a:gd name="T23" fmla="*/ 2147483647 h 253"/>
                <a:gd name="T24" fmla="*/ 2147483647 w 165"/>
                <a:gd name="T25" fmla="*/ 2147483647 h 253"/>
                <a:gd name="T26" fmla="*/ 2147483647 w 165"/>
                <a:gd name="T27" fmla="*/ 2147483647 h 253"/>
                <a:gd name="T28" fmla="*/ 2147483647 w 165"/>
                <a:gd name="T29" fmla="*/ 2147483647 h 253"/>
                <a:gd name="T30" fmla="*/ 2147483647 w 165"/>
                <a:gd name="T31" fmla="*/ 2147483647 h 253"/>
                <a:gd name="T32" fmla="*/ 2147483647 w 165"/>
                <a:gd name="T33" fmla="*/ 2147483647 h 253"/>
                <a:gd name="T34" fmla="*/ 2147483647 w 165"/>
                <a:gd name="T35" fmla="*/ 2147483647 h 253"/>
                <a:gd name="T36" fmla="*/ 2147483647 w 165"/>
                <a:gd name="T37" fmla="*/ 2147483647 h 253"/>
                <a:gd name="T38" fmla="*/ 2147483647 w 165"/>
                <a:gd name="T39" fmla="*/ 2147483647 h 253"/>
                <a:gd name="T40" fmla="*/ 2147483647 w 165"/>
                <a:gd name="T41" fmla="*/ 2147483647 h 253"/>
                <a:gd name="T42" fmla="*/ 2147483647 w 165"/>
                <a:gd name="T43" fmla="*/ 2147483647 h 253"/>
                <a:gd name="T44" fmla="*/ 2147483647 w 165"/>
                <a:gd name="T45" fmla="*/ 2147483647 h 253"/>
                <a:gd name="T46" fmla="*/ 2147483647 w 165"/>
                <a:gd name="T47" fmla="*/ 2147483647 h 253"/>
                <a:gd name="T48" fmla="*/ 2147483647 w 165"/>
                <a:gd name="T49" fmla="*/ 2147483647 h 253"/>
                <a:gd name="T50" fmla="*/ 2147483647 w 165"/>
                <a:gd name="T51" fmla="*/ 2147483647 h 253"/>
                <a:gd name="T52" fmla="*/ 2147483647 w 165"/>
                <a:gd name="T53" fmla="*/ 2147483647 h 253"/>
                <a:gd name="T54" fmla="*/ 2147483647 w 165"/>
                <a:gd name="T55" fmla="*/ 2147483647 h 253"/>
                <a:gd name="T56" fmla="*/ 2147483647 w 165"/>
                <a:gd name="T57" fmla="*/ 2147483647 h 253"/>
                <a:gd name="T58" fmla="*/ 2147483647 w 165"/>
                <a:gd name="T59" fmla="*/ 2147483647 h 253"/>
                <a:gd name="T60" fmla="*/ 2147483647 w 165"/>
                <a:gd name="T61" fmla="*/ 2147483647 h 253"/>
                <a:gd name="T62" fmla="*/ 2147483647 w 165"/>
                <a:gd name="T63" fmla="*/ 2147483647 h 253"/>
                <a:gd name="T64" fmla="*/ 2147483647 w 165"/>
                <a:gd name="T65" fmla="*/ 2147483647 h 253"/>
                <a:gd name="T66" fmla="*/ 2147483647 w 165"/>
                <a:gd name="T67" fmla="*/ 2147483647 h 253"/>
                <a:gd name="T68" fmla="*/ 2147483647 w 165"/>
                <a:gd name="T69" fmla="*/ 2147483647 h 253"/>
                <a:gd name="T70" fmla="*/ 2147483647 w 165"/>
                <a:gd name="T71" fmla="*/ 2147483647 h 253"/>
                <a:gd name="T72" fmla="*/ 2147483647 w 165"/>
                <a:gd name="T73" fmla="*/ 2147483647 h 253"/>
                <a:gd name="T74" fmla="*/ 2147483647 w 165"/>
                <a:gd name="T75" fmla="*/ 2147483647 h 253"/>
                <a:gd name="T76" fmla="*/ 2147483647 w 165"/>
                <a:gd name="T77" fmla="*/ 2147483647 h 253"/>
                <a:gd name="T78" fmla="*/ 2147483647 w 165"/>
                <a:gd name="T79" fmla="*/ 2147483647 h 253"/>
                <a:gd name="T80" fmla="*/ 2147483647 w 165"/>
                <a:gd name="T81" fmla="*/ 2147483647 h 253"/>
                <a:gd name="T82" fmla="*/ 2147483647 w 165"/>
                <a:gd name="T83" fmla="*/ 2147483647 h 253"/>
                <a:gd name="T84" fmla="*/ 2147483647 w 165"/>
                <a:gd name="T85" fmla="*/ 2147483647 h 253"/>
                <a:gd name="T86" fmla="*/ 2147483647 w 165"/>
                <a:gd name="T87" fmla="*/ 2147483647 h 253"/>
                <a:gd name="T88" fmla="*/ 2147483647 w 165"/>
                <a:gd name="T89" fmla="*/ 2147483647 h 253"/>
                <a:gd name="T90" fmla="*/ 2147483647 w 165"/>
                <a:gd name="T91" fmla="*/ 2147483647 h 253"/>
                <a:gd name="T92" fmla="*/ 2147483647 w 165"/>
                <a:gd name="T93" fmla="*/ 2147483647 h 253"/>
                <a:gd name="T94" fmla="*/ 2147483647 w 165"/>
                <a:gd name="T95" fmla="*/ 2147483647 h 253"/>
                <a:gd name="T96" fmla="*/ 2147483647 w 165"/>
                <a:gd name="T97" fmla="*/ 2147483647 h 253"/>
                <a:gd name="T98" fmla="*/ 2147483647 w 165"/>
                <a:gd name="T99" fmla="*/ 2147483647 h 253"/>
                <a:gd name="T100" fmla="*/ 2147483647 w 165"/>
                <a:gd name="T101" fmla="*/ 2147483647 h 253"/>
                <a:gd name="T102" fmla="*/ 2147483647 w 165"/>
                <a:gd name="T103" fmla="*/ 2147483647 h 25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65"/>
                <a:gd name="T157" fmla="*/ 0 h 253"/>
                <a:gd name="T158" fmla="*/ 165 w 165"/>
                <a:gd name="T159" fmla="*/ 253 h 25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65" h="253">
                  <a:moveTo>
                    <a:pt x="36" y="30"/>
                  </a:moveTo>
                  <a:lnTo>
                    <a:pt x="36" y="27"/>
                  </a:lnTo>
                  <a:lnTo>
                    <a:pt x="39" y="24"/>
                  </a:lnTo>
                  <a:lnTo>
                    <a:pt x="36" y="24"/>
                  </a:lnTo>
                  <a:lnTo>
                    <a:pt x="36" y="21"/>
                  </a:lnTo>
                  <a:lnTo>
                    <a:pt x="39" y="21"/>
                  </a:lnTo>
                  <a:lnTo>
                    <a:pt x="39" y="18"/>
                  </a:lnTo>
                  <a:lnTo>
                    <a:pt x="39" y="15"/>
                  </a:lnTo>
                  <a:lnTo>
                    <a:pt x="42" y="15"/>
                  </a:lnTo>
                  <a:lnTo>
                    <a:pt x="42" y="12"/>
                  </a:lnTo>
                  <a:lnTo>
                    <a:pt x="42" y="9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62" y="3"/>
                  </a:lnTo>
                  <a:lnTo>
                    <a:pt x="65" y="3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3" y="3"/>
                  </a:lnTo>
                  <a:lnTo>
                    <a:pt x="86" y="3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91" y="0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18" y="3"/>
                  </a:lnTo>
                  <a:lnTo>
                    <a:pt x="124" y="3"/>
                  </a:lnTo>
                  <a:lnTo>
                    <a:pt x="127" y="3"/>
                  </a:lnTo>
                  <a:lnTo>
                    <a:pt x="130" y="3"/>
                  </a:lnTo>
                  <a:lnTo>
                    <a:pt x="133" y="3"/>
                  </a:lnTo>
                  <a:lnTo>
                    <a:pt x="138" y="3"/>
                  </a:lnTo>
                  <a:lnTo>
                    <a:pt x="141" y="3"/>
                  </a:lnTo>
                  <a:lnTo>
                    <a:pt x="144" y="3"/>
                  </a:lnTo>
                  <a:lnTo>
                    <a:pt x="150" y="3"/>
                  </a:lnTo>
                  <a:lnTo>
                    <a:pt x="153" y="3"/>
                  </a:lnTo>
                  <a:lnTo>
                    <a:pt x="156" y="3"/>
                  </a:lnTo>
                  <a:lnTo>
                    <a:pt x="159" y="3"/>
                  </a:lnTo>
                  <a:lnTo>
                    <a:pt x="165" y="3"/>
                  </a:lnTo>
                  <a:lnTo>
                    <a:pt x="165" y="6"/>
                  </a:lnTo>
                  <a:lnTo>
                    <a:pt x="165" y="9"/>
                  </a:lnTo>
                  <a:lnTo>
                    <a:pt x="165" y="12"/>
                  </a:lnTo>
                  <a:lnTo>
                    <a:pt x="165" y="18"/>
                  </a:lnTo>
                  <a:lnTo>
                    <a:pt x="165" y="21"/>
                  </a:lnTo>
                  <a:lnTo>
                    <a:pt x="165" y="24"/>
                  </a:lnTo>
                  <a:lnTo>
                    <a:pt x="165" y="27"/>
                  </a:lnTo>
                  <a:lnTo>
                    <a:pt x="165" y="30"/>
                  </a:lnTo>
                  <a:lnTo>
                    <a:pt x="165" y="33"/>
                  </a:lnTo>
                  <a:lnTo>
                    <a:pt x="165" y="36"/>
                  </a:lnTo>
                  <a:lnTo>
                    <a:pt x="165" y="39"/>
                  </a:lnTo>
                  <a:lnTo>
                    <a:pt x="165" y="42"/>
                  </a:lnTo>
                  <a:lnTo>
                    <a:pt x="165" y="44"/>
                  </a:lnTo>
                  <a:lnTo>
                    <a:pt x="165" y="47"/>
                  </a:lnTo>
                  <a:lnTo>
                    <a:pt x="165" y="50"/>
                  </a:lnTo>
                  <a:lnTo>
                    <a:pt x="165" y="56"/>
                  </a:lnTo>
                  <a:lnTo>
                    <a:pt x="165" y="59"/>
                  </a:lnTo>
                  <a:lnTo>
                    <a:pt x="165" y="62"/>
                  </a:lnTo>
                  <a:lnTo>
                    <a:pt x="165" y="65"/>
                  </a:lnTo>
                  <a:lnTo>
                    <a:pt x="165" y="68"/>
                  </a:lnTo>
                  <a:lnTo>
                    <a:pt x="165" y="71"/>
                  </a:lnTo>
                  <a:lnTo>
                    <a:pt x="162" y="74"/>
                  </a:lnTo>
                  <a:lnTo>
                    <a:pt x="162" y="77"/>
                  </a:lnTo>
                  <a:lnTo>
                    <a:pt x="162" y="83"/>
                  </a:lnTo>
                  <a:lnTo>
                    <a:pt x="162" y="85"/>
                  </a:lnTo>
                  <a:lnTo>
                    <a:pt x="162" y="88"/>
                  </a:lnTo>
                  <a:lnTo>
                    <a:pt x="162" y="91"/>
                  </a:lnTo>
                  <a:lnTo>
                    <a:pt x="162" y="97"/>
                  </a:lnTo>
                  <a:lnTo>
                    <a:pt x="162" y="100"/>
                  </a:lnTo>
                  <a:lnTo>
                    <a:pt x="162" y="103"/>
                  </a:lnTo>
                  <a:lnTo>
                    <a:pt x="162" y="109"/>
                  </a:lnTo>
                  <a:lnTo>
                    <a:pt x="162" y="112"/>
                  </a:lnTo>
                  <a:lnTo>
                    <a:pt x="162" y="115"/>
                  </a:lnTo>
                  <a:lnTo>
                    <a:pt x="162" y="118"/>
                  </a:lnTo>
                  <a:lnTo>
                    <a:pt x="162" y="124"/>
                  </a:lnTo>
                  <a:lnTo>
                    <a:pt x="162" y="127"/>
                  </a:lnTo>
                  <a:lnTo>
                    <a:pt x="159" y="129"/>
                  </a:lnTo>
                  <a:lnTo>
                    <a:pt x="159" y="135"/>
                  </a:lnTo>
                  <a:lnTo>
                    <a:pt x="159" y="138"/>
                  </a:lnTo>
                  <a:lnTo>
                    <a:pt x="159" y="141"/>
                  </a:lnTo>
                  <a:lnTo>
                    <a:pt x="159" y="144"/>
                  </a:lnTo>
                  <a:lnTo>
                    <a:pt x="156" y="150"/>
                  </a:lnTo>
                  <a:lnTo>
                    <a:pt x="156" y="153"/>
                  </a:lnTo>
                  <a:lnTo>
                    <a:pt x="156" y="156"/>
                  </a:lnTo>
                  <a:lnTo>
                    <a:pt x="156" y="159"/>
                  </a:lnTo>
                  <a:lnTo>
                    <a:pt x="153" y="165"/>
                  </a:lnTo>
                  <a:lnTo>
                    <a:pt x="153" y="168"/>
                  </a:lnTo>
                  <a:lnTo>
                    <a:pt x="153" y="171"/>
                  </a:lnTo>
                  <a:lnTo>
                    <a:pt x="153" y="173"/>
                  </a:lnTo>
                  <a:lnTo>
                    <a:pt x="153" y="179"/>
                  </a:lnTo>
                  <a:lnTo>
                    <a:pt x="150" y="182"/>
                  </a:lnTo>
                  <a:lnTo>
                    <a:pt x="150" y="185"/>
                  </a:lnTo>
                  <a:lnTo>
                    <a:pt x="150" y="188"/>
                  </a:lnTo>
                  <a:lnTo>
                    <a:pt x="150" y="194"/>
                  </a:lnTo>
                  <a:lnTo>
                    <a:pt x="147" y="197"/>
                  </a:lnTo>
                  <a:lnTo>
                    <a:pt x="147" y="200"/>
                  </a:lnTo>
                  <a:lnTo>
                    <a:pt x="147" y="203"/>
                  </a:lnTo>
                  <a:lnTo>
                    <a:pt x="147" y="209"/>
                  </a:lnTo>
                  <a:lnTo>
                    <a:pt x="144" y="212"/>
                  </a:lnTo>
                  <a:lnTo>
                    <a:pt x="144" y="215"/>
                  </a:lnTo>
                  <a:lnTo>
                    <a:pt x="144" y="217"/>
                  </a:lnTo>
                  <a:lnTo>
                    <a:pt x="144" y="223"/>
                  </a:lnTo>
                  <a:lnTo>
                    <a:pt x="144" y="226"/>
                  </a:lnTo>
                  <a:lnTo>
                    <a:pt x="141" y="229"/>
                  </a:lnTo>
                  <a:lnTo>
                    <a:pt x="141" y="232"/>
                  </a:lnTo>
                  <a:lnTo>
                    <a:pt x="141" y="235"/>
                  </a:lnTo>
                  <a:lnTo>
                    <a:pt x="141" y="241"/>
                  </a:lnTo>
                  <a:lnTo>
                    <a:pt x="141" y="244"/>
                  </a:lnTo>
                  <a:lnTo>
                    <a:pt x="138" y="247"/>
                  </a:lnTo>
                  <a:lnTo>
                    <a:pt x="138" y="250"/>
                  </a:lnTo>
                  <a:lnTo>
                    <a:pt x="138" y="253"/>
                  </a:lnTo>
                  <a:lnTo>
                    <a:pt x="138" y="250"/>
                  </a:lnTo>
                  <a:lnTo>
                    <a:pt x="135" y="247"/>
                  </a:lnTo>
                  <a:lnTo>
                    <a:pt x="133" y="244"/>
                  </a:lnTo>
                  <a:lnTo>
                    <a:pt x="130" y="244"/>
                  </a:lnTo>
                  <a:lnTo>
                    <a:pt x="127" y="244"/>
                  </a:lnTo>
                  <a:lnTo>
                    <a:pt x="124" y="244"/>
                  </a:lnTo>
                  <a:lnTo>
                    <a:pt x="121" y="244"/>
                  </a:lnTo>
                  <a:lnTo>
                    <a:pt x="118" y="244"/>
                  </a:lnTo>
                  <a:lnTo>
                    <a:pt x="118" y="241"/>
                  </a:lnTo>
                  <a:lnTo>
                    <a:pt x="118" y="238"/>
                  </a:lnTo>
                  <a:lnTo>
                    <a:pt x="118" y="235"/>
                  </a:lnTo>
                  <a:lnTo>
                    <a:pt x="118" y="232"/>
                  </a:lnTo>
                  <a:lnTo>
                    <a:pt x="121" y="232"/>
                  </a:lnTo>
                  <a:lnTo>
                    <a:pt x="118" y="232"/>
                  </a:lnTo>
                  <a:lnTo>
                    <a:pt x="118" y="229"/>
                  </a:lnTo>
                  <a:lnTo>
                    <a:pt x="115" y="229"/>
                  </a:lnTo>
                  <a:lnTo>
                    <a:pt x="115" y="226"/>
                  </a:lnTo>
                  <a:lnTo>
                    <a:pt x="112" y="226"/>
                  </a:lnTo>
                  <a:lnTo>
                    <a:pt x="112" y="223"/>
                  </a:lnTo>
                  <a:lnTo>
                    <a:pt x="109" y="223"/>
                  </a:lnTo>
                  <a:lnTo>
                    <a:pt x="109" y="220"/>
                  </a:lnTo>
                  <a:lnTo>
                    <a:pt x="109" y="217"/>
                  </a:lnTo>
                  <a:lnTo>
                    <a:pt x="106" y="217"/>
                  </a:lnTo>
                  <a:lnTo>
                    <a:pt x="103" y="217"/>
                  </a:lnTo>
                  <a:lnTo>
                    <a:pt x="97" y="217"/>
                  </a:lnTo>
                  <a:lnTo>
                    <a:pt x="94" y="217"/>
                  </a:lnTo>
                  <a:lnTo>
                    <a:pt x="91" y="215"/>
                  </a:lnTo>
                  <a:lnTo>
                    <a:pt x="88" y="215"/>
                  </a:lnTo>
                  <a:lnTo>
                    <a:pt x="86" y="215"/>
                  </a:lnTo>
                  <a:lnTo>
                    <a:pt x="83" y="215"/>
                  </a:lnTo>
                  <a:lnTo>
                    <a:pt x="80" y="215"/>
                  </a:lnTo>
                  <a:lnTo>
                    <a:pt x="80" y="212"/>
                  </a:lnTo>
                  <a:lnTo>
                    <a:pt x="77" y="212"/>
                  </a:lnTo>
                  <a:lnTo>
                    <a:pt x="80" y="209"/>
                  </a:lnTo>
                  <a:lnTo>
                    <a:pt x="77" y="209"/>
                  </a:lnTo>
                  <a:lnTo>
                    <a:pt x="74" y="209"/>
                  </a:lnTo>
                  <a:lnTo>
                    <a:pt x="71" y="209"/>
                  </a:lnTo>
                  <a:lnTo>
                    <a:pt x="68" y="209"/>
                  </a:lnTo>
                  <a:lnTo>
                    <a:pt x="65" y="209"/>
                  </a:lnTo>
                  <a:lnTo>
                    <a:pt x="65" y="206"/>
                  </a:lnTo>
                  <a:lnTo>
                    <a:pt x="62" y="203"/>
                  </a:lnTo>
                  <a:lnTo>
                    <a:pt x="59" y="206"/>
                  </a:lnTo>
                  <a:lnTo>
                    <a:pt x="56" y="206"/>
                  </a:lnTo>
                  <a:lnTo>
                    <a:pt x="56" y="203"/>
                  </a:lnTo>
                  <a:lnTo>
                    <a:pt x="53" y="203"/>
                  </a:lnTo>
                  <a:lnTo>
                    <a:pt x="50" y="203"/>
                  </a:lnTo>
                  <a:lnTo>
                    <a:pt x="47" y="203"/>
                  </a:lnTo>
                  <a:lnTo>
                    <a:pt x="44" y="200"/>
                  </a:lnTo>
                  <a:lnTo>
                    <a:pt x="42" y="200"/>
                  </a:lnTo>
                  <a:lnTo>
                    <a:pt x="39" y="200"/>
                  </a:lnTo>
                  <a:lnTo>
                    <a:pt x="36" y="200"/>
                  </a:lnTo>
                  <a:lnTo>
                    <a:pt x="33" y="200"/>
                  </a:lnTo>
                  <a:lnTo>
                    <a:pt x="33" y="203"/>
                  </a:lnTo>
                  <a:lnTo>
                    <a:pt x="30" y="203"/>
                  </a:lnTo>
                  <a:lnTo>
                    <a:pt x="27" y="203"/>
                  </a:lnTo>
                  <a:lnTo>
                    <a:pt x="24" y="203"/>
                  </a:lnTo>
                  <a:lnTo>
                    <a:pt x="21" y="203"/>
                  </a:lnTo>
                  <a:lnTo>
                    <a:pt x="18" y="203"/>
                  </a:lnTo>
                  <a:lnTo>
                    <a:pt x="18" y="200"/>
                  </a:lnTo>
                  <a:lnTo>
                    <a:pt x="18" y="197"/>
                  </a:lnTo>
                  <a:lnTo>
                    <a:pt x="15" y="197"/>
                  </a:lnTo>
                  <a:lnTo>
                    <a:pt x="15" y="194"/>
                  </a:lnTo>
                  <a:lnTo>
                    <a:pt x="15" y="191"/>
                  </a:lnTo>
                  <a:lnTo>
                    <a:pt x="15" y="188"/>
                  </a:lnTo>
                  <a:lnTo>
                    <a:pt x="15" y="185"/>
                  </a:lnTo>
                  <a:lnTo>
                    <a:pt x="15" y="182"/>
                  </a:lnTo>
                  <a:lnTo>
                    <a:pt x="18" y="182"/>
                  </a:lnTo>
                  <a:lnTo>
                    <a:pt x="18" y="179"/>
                  </a:lnTo>
                  <a:lnTo>
                    <a:pt x="18" y="176"/>
                  </a:lnTo>
                  <a:lnTo>
                    <a:pt x="15" y="176"/>
                  </a:lnTo>
                  <a:lnTo>
                    <a:pt x="15" y="173"/>
                  </a:lnTo>
                  <a:lnTo>
                    <a:pt x="15" y="171"/>
                  </a:lnTo>
                  <a:lnTo>
                    <a:pt x="15" y="168"/>
                  </a:lnTo>
                  <a:lnTo>
                    <a:pt x="12" y="168"/>
                  </a:lnTo>
                  <a:lnTo>
                    <a:pt x="12" y="165"/>
                  </a:lnTo>
                  <a:lnTo>
                    <a:pt x="9" y="165"/>
                  </a:lnTo>
                  <a:lnTo>
                    <a:pt x="9" y="162"/>
                  </a:lnTo>
                  <a:lnTo>
                    <a:pt x="6" y="159"/>
                  </a:lnTo>
                  <a:lnTo>
                    <a:pt x="3" y="159"/>
                  </a:lnTo>
                  <a:lnTo>
                    <a:pt x="3" y="156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6" y="147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6" y="138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7"/>
                  </a:lnTo>
                  <a:lnTo>
                    <a:pt x="3" y="121"/>
                  </a:lnTo>
                  <a:lnTo>
                    <a:pt x="0" y="118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6" y="118"/>
                  </a:lnTo>
                  <a:lnTo>
                    <a:pt x="6" y="115"/>
                  </a:lnTo>
                  <a:lnTo>
                    <a:pt x="9" y="115"/>
                  </a:lnTo>
                  <a:lnTo>
                    <a:pt x="9" y="112"/>
                  </a:lnTo>
                  <a:lnTo>
                    <a:pt x="9" y="109"/>
                  </a:lnTo>
                  <a:lnTo>
                    <a:pt x="12" y="109"/>
                  </a:lnTo>
                  <a:lnTo>
                    <a:pt x="12" y="106"/>
                  </a:lnTo>
                  <a:lnTo>
                    <a:pt x="9" y="103"/>
                  </a:lnTo>
                  <a:lnTo>
                    <a:pt x="9" y="100"/>
                  </a:lnTo>
                  <a:lnTo>
                    <a:pt x="12" y="100"/>
                  </a:lnTo>
                  <a:lnTo>
                    <a:pt x="12" y="97"/>
                  </a:lnTo>
                  <a:lnTo>
                    <a:pt x="9" y="97"/>
                  </a:lnTo>
                  <a:lnTo>
                    <a:pt x="9" y="94"/>
                  </a:lnTo>
                  <a:lnTo>
                    <a:pt x="9" y="91"/>
                  </a:lnTo>
                  <a:lnTo>
                    <a:pt x="9" y="88"/>
                  </a:lnTo>
                  <a:lnTo>
                    <a:pt x="12" y="88"/>
                  </a:lnTo>
                  <a:lnTo>
                    <a:pt x="15" y="85"/>
                  </a:lnTo>
                  <a:lnTo>
                    <a:pt x="18" y="85"/>
                  </a:lnTo>
                  <a:lnTo>
                    <a:pt x="18" y="83"/>
                  </a:lnTo>
                  <a:lnTo>
                    <a:pt x="18" y="80"/>
                  </a:lnTo>
                  <a:lnTo>
                    <a:pt x="18" y="77"/>
                  </a:lnTo>
                  <a:lnTo>
                    <a:pt x="21" y="77"/>
                  </a:lnTo>
                  <a:lnTo>
                    <a:pt x="21" y="74"/>
                  </a:lnTo>
                  <a:lnTo>
                    <a:pt x="21" y="71"/>
                  </a:lnTo>
                  <a:lnTo>
                    <a:pt x="21" y="68"/>
                  </a:lnTo>
                  <a:lnTo>
                    <a:pt x="24" y="65"/>
                  </a:lnTo>
                  <a:lnTo>
                    <a:pt x="24" y="62"/>
                  </a:lnTo>
                  <a:lnTo>
                    <a:pt x="27" y="59"/>
                  </a:lnTo>
                  <a:lnTo>
                    <a:pt x="30" y="59"/>
                  </a:lnTo>
                  <a:lnTo>
                    <a:pt x="30" y="56"/>
                  </a:lnTo>
                  <a:lnTo>
                    <a:pt x="30" y="53"/>
                  </a:lnTo>
                  <a:lnTo>
                    <a:pt x="33" y="53"/>
                  </a:lnTo>
                  <a:lnTo>
                    <a:pt x="33" y="50"/>
                  </a:lnTo>
                  <a:lnTo>
                    <a:pt x="33" y="47"/>
                  </a:lnTo>
                  <a:lnTo>
                    <a:pt x="33" y="44"/>
                  </a:lnTo>
                  <a:lnTo>
                    <a:pt x="33" y="42"/>
                  </a:lnTo>
                  <a:lnTo>
                    <a:pt x="33" y="39"/>
                  </a:lnTo>
                  <a:lnTo>
                    <a:pt x="33" y="36"/>
                  </a:lnTo>
                  <a:lnTo>
                    <a:pt x="36" y="36"/>
                  </a:lnTo>
                  <a:lnTo>
                    <a:pt x="36" y="33"/>
                  </a:lnTo>
                  <a:lnTo>
                    <a:pt x="36" y="3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1264571" y="2282683"/>
              <a:ext cx="254493" cy="232569"/>
            </a:xfrm>
            <a:custGeom>
              <a:avLst/>
              <a:gdLst>
                <a:gd name="T0" fmla="*/ 2147483647 w 117"/>
                <a:gd name="T1" fmla="*/ 2147483647 h 132"/>
                <a:gd name="T2" fmla="*/ 2147483647 w 117"/>
                <a:gd name="T3" fmla="*/ 2147483647 h 132"/>
                <a:gd name="T4" fmla="*/ 2147483647 w 117"/>
                <a:gd name="T5" fmla="*/ 2147483647 h 132"/>
                <a:gd name="T6" fmla="*/ 2147483647 w 117"/>
                <a:gd name="T7" fmla="*/ 2147483647 h 132"/>
                <a:gd name="T8" fmla="*/ 2147483647 w 117"/>
                <a:gd name="T9" fmla="*/ 2147483647 h 132"/>
                <a:gd name="T10" fmla="*/ 2147483647 w 117"/>
                <a:gd name="T11" fmla="*/ 2147483647 h 132"/>
                <a:gd name="T12" fmla="*/ 2147483647 w 117"/>
                <a:gd name="T13" fmla="*/ 2147483647 h 132"/>
                <a:gd name="T14" fmla="*/ 2147483647 w 117"/>
                <a:gd name="T15" fmla="*/ 2147483647 h 132"/>
                <a:gd name="T16" fmla="*/ 2147483647 w 117"/>
                <a:gd name="T17" fmla="*/ 2147483647 h 132"/>
                <a:gd name="T18" fmla="*/ 2147483647 w 117"/>
                <a:gd name="T19" fmla="*/ 2147483647 h 132"/>
                <a:gd name="T20" fmla="*/ 2147483647 w 117"/>
                <a:gd name="T21" fmla="*/ 2147483647 h 132"/>
                <a:gd name="T22" fmla="*/ 2147483647 w 117"/>
                <a:gd name="T23" fmla="*/ 2147483647 h 132"/>
                <a:gd name="T24" fmla="*/ 2147483647 w 117"/>
                <a:gd name="T25" fmla="*/ 2147483647 h 132"/>
                <a:gd name="T26" fmla="*/ 2147483647 w 117"/>
                <a:gd name="T27" fmla="*/ 2147483647 h 132"/>
                <a:gd name="T28" fmla="*/ 2147483647 w 117"/>
                <a:gd name="T29" fmla="*/ 2147483647 h 132"/>
                <a:gd name="T30" fmla="*/ 2147483647 w 117"/>
                <a:gd name="T31" fmla="*/ 2147483647 h 132"/>
                <a:gd name="T32" fmla="*/ 2147483647 w 117"/>
                <a:gd name="T33" fmla="*/ 2147483647 h 132"/>
                <a:gd name="T34" fmla="*/ 2147483647 w 117"/>
                <a:gd name="T35" fmla="*/ 2147483647 h 132"/>
                <a:gd name="T36" fmla="*/ 2147483647 w 117"/>
                <a:gd name="T37" fmla="*/ 2147483647 h 132"/>
                <a:gd name="T38" fmla="*/ 2147483647 w 117"/>
                <a:gd name="T39" fmla="*/ 2147483647 h 132"/>
                <a:gd name="T40" fmla="*/ 2147483647 w 117"/>
                <a:gd name="T41" fmla="*/ 0 h 132"/>
                <a:gd name="T42" fmla="*/ 2147483647 w 117"/>
                <a:gd name="T43" fmla="*/ 2147483647 h 132"/>
                <a:gd name="T44" fmla="*/ 2147483647 w 117"/>
                <a:gd name="T45" fmla="*/ 2147483647 h 132"/>
                <a:gd name="T46" fmla="*/ 2147483647 w 117"/>
                <a:gd name="T47" fmla="*/ 2147483647 h 132"/>
                <a:gd name="T48" fmla="*/ 2147483647 w 117"/>
                <a:gd name="T49" fmla="*/ 2147483647 h 132"/>
                <a:gd name="T50" fmla="*/ 2147483647 w 117"/>
                <a:gd name="T51" fmla="*/ 2147483647 h 132"/>
                <a:gd name="T52" fmla="*/ 2147483647 w 117"/>
                <a:gd name="T53" fmla="*/ 2147483647 h 132"/>
                <a:gd name="T54" fmla="*/ 2147483647 w 117"/>
                <a:gd name="T55" fmla="*/ 2147483647 h 132"/>
                <a:gd name="T56" fmla="*/ 2147483647 w 117"/>
                <a:gd name="T57" fmla="*/ 2147483647 h 132"/>
                <a:gd name="T58" fmla="*/ 2147483647 w 117"/>
                <a:gd name="T59" fmla="*/ 2147483647 h 132"/>
                <a:gd name="T60" fmla="*/ 2147483647 w 117"/>
                <a:gd name="T61" fmla="*/ 2147483647 h 132"/>
                <a:gd name="T62" fmla="*/ 2147483647 w 117"/>
                <a:gd name="T63" fmla="*/ 2147483647 h 132"/>
                <a:gd name="T64" fmla="*/ 2147483647 w 117"/>
                <a:gd name="T65" fmla="*/ 2147483647 h 132"/>
                <a:gd name="T66" fmla="*/ 2147483647 w 117"/>
                <a:gd name="T67" fmla="*/ 2147483647 h 132"/>
                <a:gd name="T68" fmla="*/ 2147483647 w 117"/>
                <a:gd name="T69" fmla="*/ 2147483647 h 132"/>
                <a:gd name="T70" fmla="*/ 2147483647 w 117"/>
                <a:gd name="T71" fmla="*/ 2147483647 h 132"/>
                <a:gd name="T72" fmla="*/ 2147483647 w 117"/>
                <a:gd name="T73" fmla="*/ 2147483647 h 132"/>
                <a:gd name="T74" fmla="*/ 2147483647 w 117"/>
                <a:gd name="T75" fmla="*/ 2147483647 h 132"/>
                <a:gd name="T76" fmla="*/ 2147483647 w 117"/>
                <a:gd name="T77" fmla="*/ 2147483647 h 132"/>
                <a:gd name="T78" fmla="*/ 2147483647 w 117"/>
                <a:gd name="T79" fmla="*/ 2147483647 h 132"/>
                <a:gd name="T80" fmla="*/ 2147483647 w 117"/>
                <a:gd name="T81" fmla="*/ 2147483647 h 132"/>
                <a:gd name="T82" fmla="*/ 2147483647 w 117"/>
                <a:gd name="T83" fmla="*/ 2147483647 h 132"/>
                <a:gd name="T84" fmla="*/ 2147483647 w 117"/>
                <a:gd name="T85" fmla="*/ 2147483647 h 132"/>
                <a:gd name="T86" fmla="*/ 2147483647 w 117"/>
                <a:gd name="T87" fmla="*/ 2147483647 h 132"/>
                <a:gd name="T88" fmla="*/ 2147483647 w 117"/>
                <a:gd name="T89" fmla="*/ 2147483647 h 132"/>
                <a:gd name="T90" fmla="*/ 2147483647 w 117"/>
                <a:gd name="T91" fmla="*/ 2147483647 h 132"/>
                <a:gd name="T92" fmla="*/ 2147483647 w 117"/>
                <a:gd name="T93" fmla="*/ 2147483647 h 132"/>
                <a:gd name="T94" fmla="*/ 2147483647 w 117"/>
                <a:gd name="T95" fmla="*/ 2147483647 h 132"/>
                <a:gd name="T96" fmla="*/ 2147483647 w 117"/>
                <a:gd name="T97" fmla="*/ 2147483647 h 132"/>
                <a:gd name="T98" fmla="*/ 2147483647 w 117"/>
                <a:gd name="T99" fmla="*/ 2147483647 h 132"/>
                <a:gd name="T100" fmla="*/ 2147483647 w 117"/>
                <a:gd name="T101" fmla="*/ 2147483647 h 132"/>
                <a:gd name="T102" fmla="*/ 2147483647 w 117"/>
                <a:gd name="T103" fmla="*/ 2147483647 h 132"/>
                <a:gd name="T104" fmla="*/ 2147483647 w 117"/>
                <a:gd name="T105" fmla="*/ 2147483647 h 132"/>
                <a:gd name="T106" fmla="*/ 2147483647 w 117"/>
                <a:gd name="T107" fmla="*/ 2147483647 h 132"/>
                <a:gd name="T108" fmla="*/ 2147483647 w 117"/>
                <a:gd name="T109" fmla="*/ 2147483647 h 132"/>
                <a:gd name="T110" fmla="*/ 2147483647 w 117"/>
                <a:gd name="T111" fmla="*/ 2147483647 h 132"/>
                <a:gd name="T112" fmla="*/ 2147483647 w 117"/>
                <a:gd name="T113" fmla="*/ 2147483647 h 132"/>
                <a:gd name="T114" fmla="*/ 2147483647 w 117"/>
                <a:gd name="T115" fmla="*/ 2147483647 h 132"/>
                <a:gd name="T116" fmla="*/ 2147483647 w 117"/>
                <a:gd name="T117" fmla="*/ 2147483647 h 132"/>
                <a:gd name="T118" fmla="*/ 2147483647 w 117"/>
                <a:gd name="T119" fmla="*/ 2147483647 h 132"/>
                <a:gd name="T120" fmla="*/ 2147483647 w 117"/>
                <a:gd name="T121" fmla="*/ 2147483647 h 132"/>
                <a:gd name="T122" fmla="*/ 2147483647 w 117"/>
                <a:gd name="T123" fmla="*/ 2147483647 h 132"/>
                <a:gd name="T124" fmla="*/ 0 w 117"/>
                <a:gd name="T125" fmla="*/ 2147483647 h 13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7"/>
                <a:gd name="T190" fmla="*/ 0 h 132"/>
                <a:gd name="T191" fmla="*/ 117 w 117"/>
                <a:gd name="T192" fmla="*/ 132 h 13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7" h="132">
                  <a:moveTo>
                    <a:pt x="0" y="88"/>
                  </a:moveTo>
                  <a:lnTo>
                    <a:pt x="3" y="88"/>
                  </a:lnTo>
                  <a:lnTo>
                    <a:pt x="6" y="88"/>
                  </a:lnTo>
                  <a:lnTo>
                    <a:pt x="9" y="88"/>
                  </a:lnTo>
                  <a:lnTo>
                    <a:pt x="9" y="91"/>
                  </a:lnTo>
                  <a:lnTo>
                    <a:pt x="9" y="94"/>
                  </a:lnTo>
                  <a:lnTo>
                    <a:pt x="12" y="94"/>
                  </a:lnTo>
                  <a:lnTo>
                    <a:pt x="15" y="94"/>
                  </a:lnTo>
                  <a:lnTo>
                    <a:pt x="17" y="94"/>
                  </a:lnTo>
                  <a:lnTo>
                    <a:pt x="17" y="91"/>
                  </a:lnTo>
                  <a:lnTo>
                    <a:pt x="20" y="91"/>
                  </a:lnTo>
                  <a:lnTo>
                    <a:pt x="20" y="88"/>
                  </a:lnTo>
                  <a:lnTo>
                    <a:pt x="20" y="85"/>
                  </a:lnTo>
                  <a:lnTo>
                    <a:pt x="23" y="85"/>
                  </a:lnTo>
                  <a:lnTo>
                    <a:pt x="20" y="85"/>
                  </a:lnTo>
                  <a:lnTo>
                    <a:pt x="20" y="82"/>
                  </a:lnTo>
                  <a:lnTo>
                    <a:pt x="20" y="79"/>
                  </a:lnTo>
                  <a:lnTo>
                    <a:pt x="23" y="79"/>
                  </a:lnTo>
                  <a:lnTo>
                    <a:pt x="23" y="82"/>
                  </a:lnTo>
                  <a:lnTo>
                    <a:pt x="23" y="79"/>
                  </a:lnTo>
                  <a:lnTo>
                    <a:pt x="26" y="79"/>
                  </a:lnTo>
                  <a:lnTo>
                    <a:pt x="29" y="79"/>
                  </a:lnTo>
                  <a:lnTo>
                    <a:pt x="29" y="76"/>
                  </a:lnTo>
                  <a:lnTo>
                    <a:pt x="29" y="73"/>
                  </a:lnTo>
                  <a:lnTo>
                    <a:pt x="32" y="73"/>
                  </a:lnTo>
                  <a:lnTo>
                    <a:pt x="32" y="70"/>
                  </a:lnTo>
                  <a:lnTo>
                    <a:pt x="35" y="70"/>
                  </a:lnTo>
                  <a:lnTo>
                    <a:pt x="38" y="70"/>
                  </a:lnTo>
                  <a:lnTo>
                    <a:pt x="41" y="70"/>
                  </a:lnTo>
                  <a:lnTo>
                    <a:pt x="44" y="70"/>
                  </a:lnTo>
                  <a:lnTo>
                    <a:pt x="44" y="67"/>
                  </a:lnTo>
                  <a:lnTo>
                    <a:pt x="47" y="67"/>
                  </a:lnTo>
                  <a:lnTo>
                    <a:pt x="47" y="65"/>
                  </a:lnTo>
                  <a:lnTo>
                    <a:pt x="50" y="65"/>
                  </a:lnTo>
                  <a:lnTo>
                    <a:pt x="53" y="65"/>
                  </a:lnTo>
                  <a:lnTo>
                    <a:pt x="56" y="65"/>
                  </a:lnTo>
                  <a:lnTo>
                    <a:pt x="56" y="62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56"/>
                  </a:lnTo>
                  <a:lnTo>
                    <a:pt x="59" y="59"/>
                  </a:lnTo>
                  <a:lnTo>
                    <a:pt x="61" y="59"/>
                  </a:lnTo>
                  <a:lnTo>
                    <a:pt x="61" y="56"/>
                  </a:lnTo>
                  <a:lnTo>
                    <a:pt x="64" y="56"/>
                  </a:lnTo>
                  <a:lnTo>
                    <a:pt x="64" y="53"/>
                  </a:lnTo>
                  <a:lnTo>
                    <a:pt x="61" y="53"/>
                  </a:lnTo>
                  <a:lnTo>
                    <a:pt x="61" y="50"/>
                  </a:lnTo>
                  <a:lnTo>
                    <a:pt x="64" y="50"/>
                  </a:lnTo>
                  <a:lnTo>
                    <a:pt x="67" y="50"/>
                  </a:lnTo>
                  <a:lnTo>
                    <a:pt x="67" y="47"/>
                  </a:lnTo>
                  <a:lnTo>
                    <a:pt x="67" y="44"/>
                  </a:lnTo>
                  <a:lnTo>
                    <a:pt x="70" y="44"/>
                  </a:lnTo>
                  <a:lnTo>
                    <a:pt x="70" y="41"/>
                  </a:lnTo>
                  <a:lnTo>
                    <a:pt x="70" y="38"/>
                  </a:lnTo>
                  <a:lnTo>
                    <a:pt x="70" y="35"/>
                  </a:lnTo>
                  <a:lnTo>
                    <a:pt x="73" y="35"/>
                  </a:lnTo>
                  <a:lnTo>
                    <a:pt x="73" y="32"/>
                  </a:lnTo>
                  <a:lnTo>
                    <a:pt x="70" y="32"/>
                  </a:lnTo>
                  <a:lnTo>
                    <a:pt x="70" y="29"/>
                  </a:lnTo>
                  <a:lnTo>
                    <a:pt x="73" y="29"/>
                  </a:lnTo>
                  <a:lnTo>
                    <a:pt x="73" y="26"/>
                  </a:lnTo>
                  <a:lnTo>
                    <a:pt x="70" y="26"/>
                  </a:lnTo>
                  <a:lnTo>
                    <a:pt x="70" y="24"/>
                  </a:lnTo>
                  <a:lnTo>
                    <a:pt x="73" y="24"/>
                  </a:lnTo>
                  <a:lnTo>
                    <a:pt x="73" y="21"/>
                  </a:lnTo>
                  <a:lnTo>
                    <a:pt x="73" y="18"/>
                  </a:lnTo>
                  <a:lnTo>
                    <a:pt x="76" y="18"/>
                  </a:lnTo>
                  <a:lnTo>
                    <a:pt x="76" y="15"/>
                  </a:lnTo>
                  <a:lnTo>
                    <a:pt x="73" y="12"/>
                  </a:lnTo>
                  <a:lnTo>
                    <a:pt x="73" y="9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94" y="3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0" y="3"/>
                  </a:lnTo>
                  <a:lnTo>
                    <a:pt x="100" y="6"/>
                  </a:lnTo>
                  <a:lnTo>
                    <a:pt x="100" y="3"/>
                  </a:lnTo>
                  <a:lnTo>
                    <a:pt x="103" y="3"/>
                  </a:lnTo>
                  <a:lnTo>
                    <a:pt x="105" y="3"/>
                  </a:lnTo>
                  <a:lnTo>
                    <a:pt x="105" y="6"/>
                  </a:lnTo>
                  <a:lnTo>
                    <a:pt x="105" y="9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5" y="6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11" y="9"/>
                  </a:lnTo>
                  <a:lnTo>
                    <a:pt x="111" y="12"/>
                  </a:lnTo>
                  <a:lnTo>
                    <a:pt x="111" y="15"/>
                  </a:lnTo>
                  <a:lnTo>
                    <a:pt x="111" y="18"/>
                  </a:lnTo>
                  <a:lnTo>
                    <a:pt x="111" y="21"/>
                  </a:lnTo>
                  <a:lnTo>
                    <a:pt x="111" y="24"/>
                  </a:lnTo>
                  <a:lnTo>
                    <a:pt x="111" y="26"/>
                  </a:lnTo>
                  <a:lnTo>
                    <a:pt x="114" y="26"/>
                  </a:lnTo>
                  <a:lnTo>
                    <a:pt x="114" y="29"/>
                  </a:lnTo>
                  <a:lnTo>
                    <a:pt x="114" y="32"/>
                  </a:lnTo>
                  <a:lnTo>
                    <a:pt x="114" y="35"/>
                  </a:lnTo>
                  <a:lnTo>
                    <a:pt x="117" y="35"/>
                  </a:lnTo>
                  <a:lnTo>
                    <a:pt x="117" y="38"/>
                  </a:lnTo>
                  <a:lnTo>
                    <a:pt x="117" y="41"/>
                  </a:lnTo>
                  <a:lnTo>
                    <a:pt x="117" y="44"/>
                  </a:lnTo>
                  <a:lnTo>
                    <a:pt x="117" y="47"/>
                  </a:lnTo>
                  <a:lnTo>
                    <a:pt x="114" y="47"/>
                  </a:lnTo>
                  <a:lnTo>
                    <a:pt x="114" y="50"/>
                  </a:lnTo>
                  <a:lnTo>
                    <a:pt x="114" y="53"/>
                  </a:lnTo>
                  <a:lnTo>
                    <a:pt x="114" y="56"/>
                  </a:lnTo>
                  <a:lnTo>
                    <a:pt x="111" y="56"/>
                  </a:lnTo>
                  <a:lnTo>
                    <a:pt x="114" y="56"/>
                  </a:lnTo>
                  <a:lnTo>
                    <a:pt x="111" y="56"/>
                  </a:lnTo>
                  <a:lnTo>
                    <a:pt x="114" y="56"/>
                  </a:lnTo>
                  <a:lnTo>
                    <a:pt x="114" y="59"/>
                  </a:lnTo>
                  <a:lnTo>
                    <a:pt x="111" y="59"/>
                  </a:lnTo>
                  <a:lnTo>
                    <a:pt x="111" y="62"/>
                  </a:lnTo>
                  <a:lnTo>
                    <a:pt x="111" y="65"/>
                  </a:lnTo>
                  <a:lnTo>
                    <a:pt x="111" y="67"/>
                  </a:lnTo>
                  <a:lnTo>
                    <a:pt x="111" y="65"/>
                  </a:lnTo>
                  <a:lnTo>
                    <a:pt x="111" y="67"/>
                  </a:lnTo>
                  <a:lnTo>
                    <a:pt x="114" y="67"/>
                  </a:lnTo>
                  <a:lnTo>
                    <a:pt x="111" y="67"/>
                  </a:lnTo>
                  <a:lnTo>
                    <a:pt x="111" y="70"/>
                  </a:lnTo>
                  <a:lnTo>
                    <a:pt x="114" y="70"/>
                  </a:lnTo>
                  <a:lnTo>
                    <a:pt x="114" y="73"/>
                  </a:lnTo>
                  <a:lnTo>
                    <a:pt x="114" y="70"/>
                  </a:lnTo>
                  <a:lnTo>
                    <a:pt x="114" y="73"/>
                  </a:lnTo>
                  <a:lnTo>
                    <a:pt x="111" y="73"/>
                  </a:lnTo>
                  <a:lnTo>
                    <a:pt x="114" y="73"/>
                  </a:lnTo>
                  <a:lnTo>
                    <a:pt x="111" y="73"/>
                  </a:lnTo>
                  <a:lnTo>
                    <a:pt x="114" y="73"/>
                  </a:lnTo>
                  <a:lnTo>
                    <a:pt x="114" y="76"/>
                  </a:lnTo>
                  <a:lnTo>
                    <a:pt x="111" y="76"/>
                  </a:lnTo>
                  <a:lnTo>
                    <a:pt x="114" y="76"/>
                  </a:lnTo>
                  <a:lnTo>
                    <a:pt x="111" y="76"/>
                  </a:lnTo>
                  <a:lnTo>
                    <a:pt x="111" y="79"/>
                  </a:lnTo>
                  <a:lnTo>
                    <a:pt x="108" y="79"/>
                  </a:lnTo>
                  <a:lnTo>
                    <a:pt x="111" y="79"/>
                  </a:lnTo>
                  <a:lnTo>
                    <a:pt x="108" y="79"/>
                  </a:lnTo>
                  <a:lnTo>
                    <a:pt x="108" y="82"/>
                  </a:lnTo>
                  <a:lnTo>
                    <a:pt x="105" y="82"/>
                  </a:lnTo>
                  <a:lnTo>
                    <a:pt x="108" y="82"/>
                  </a:lnTo>
                  <a:lnTo>
                    <a:pt x="108" y="85"/>
                  </a:lnTo>
                  <a:lnTo>
                    <a:pt x="105" y="82"/>
                  </a:lnTo>
                  <a:lnTo>
                    <a:pt x="105" y="85"/>
                  </a:lnTo>
                  <a:lnTo>
                    <a:pt x="108" y="85"/>
                  </a:lnTo>
                  <a:lnTo>
                    <a:pt x="105" y="85"/>
                  </a:lnTo>
                  <a:lnTo>
                    <a:pt x="105" y="88"/>
                  </a:lnTo>
                  <a:lnTo>
                    <a:pt x="103" y="88"/>
                  </a:lnTo>
                  <a:lnTo>
                    <a:pt x="103" y="85"/>
                  </a:lnTo>
                  <a:lnTo>
                    <a:pt x="103" y="88"/>
                  </a:lnTo>
                  <a:lnTo>
                    <a:pt x="100" y="88"/>
                  </a:lnTo>
                  <a:lnTo>
                    <a:pt x="97" y="88"/>
                  </a:lnTo>
                  <a:lnTo>
                    <a:pt x="97" y="91"/>
                  </a:lnTo>
                  <a:lnTo>
                    <a:pt x="94" y="91"/>
                  </a:lnTo>
                  <a:lnTo>
                    <a:pt x="94" y="94"/>
                  </a:lnTo>
                  <a:lnTo>
                    <a:pt x="91" y="94"/>
                  </a:lnTo>
                  <a:lnTo>
                    <a:pt x="88" y="94"/>
                  </a:lnTo>
                  <a:lnTo>
                    <a:pt x="88" y="91"/>
                  </a:lnTo>
                  <a:lnTo>
                    <a:pt x="88" y="94"/>
                  </a:lnTo>
                  <a:lnTo>
                    <a:pt x="85" y="94"/>
                  </a:lnTo>
                  <a:lnTo>
                    <a:pt x="85" y="97"/>
                  </a:lnTo>
                  <a:lnTo>
                    <a:pt x="85" y="100"/>
                  </a:lnTo>
                  <a:lnTo>
                    <a:pt x="82" y="100"/>
                  </a:lnTo>
                  <a:lnTo>
                    <a:pt x="79" y="100"/>
                  </a:lnTo>
                  <a:lnTo>
                    <a:pt x="79" y="103"/>
                  </a:lnTo>
                  <a:lnTo>
                    <a:pt x="79" y="100"/>
                  </a:lnTo>
                  <a:lnTo>
                    <a:pt x="76" y="100"/>
                  </a:lnTo>
                  <a:lnTo>
                    <a:pt x="76" y="97"/>
                  </a:lnTo>
                  <a:lnTo>
                    <a:pt x="76" y="100"/>
                  </a:lnTo>
                  <a:lnTo>
                    <a:pt x="73" y="100"/>
                  </a:lnTo>
                  <a:lnTo>
                    <a:pt x="73" y="103"/>
                  </a:lnTo>
                  <a:lnTo>
                    <a:pt x="70" y="103"/>
                  </a:lnTo>
                  <a:lnTo>
                    <a:pt x="70" y="100"/>
                  </a:lnTo>
                  <a:lnTo>
                    <a:pt x="67" y="100"/>
                  </a:lnTo>
                  <a:lnTo>
                    <a:pt x="67" y="103"/>
                  </a:lnTo>
                  <a:lnTo>
                    <a:pt x="64" y="103"/>
                  </a:lnTo>
                  <a:lnTo>
                    <a:pt x="64" y="106"/>
                  </a:lnTo>
                  <a:lnTo>
                    <a:pt x="64" y="103"/>
                  </a:lnTo>
                  <a:lnTo>
                    <a:pt x="61" y="103"/>
                  </a:lnTo>
                  <a:lnTo>
                    <a:pt x="64" y="103"/>
                  </a:lnTo>
                  <a:lnTo>
                    <a:pt x="64" y="106"/>
                  </a:lnTo>
                  <a:lnTo>
                    <a:pt x="61" y="106"/>
                  </a:lnTo>
                  <a:lnTo>
                    <a:pt x="59" y="106"/>
                  </a:lnTo>
                  <a:lnTo>
                    <a:pt x="59" y="103"/>
                  </a:lnTo>
                  <a:lnTo>
                    <a:pt x="56" y="103"/>
                  </a:lnTo>
                  <a:lnTo>
                    <a:pt x="56" y="106"/>
                  </a:lnTo>
                  <a:lnTo>
                    <a:pt x="56" y="109"/>
                  </a:lnTo>
                  <a:lnTo>
                    <a:pt x="53" y="109"/>
                  </a:lnTo>
                  <a:lnTo>
                    <a:pt x="53" y="111"/>
                  </a:lnTo>
                  <a:lnTo>
                    <a:pt x="53" y="114"/>
                  </a:lnTo>
                  <a:lnTo>
                    <a:pt x="50" y="114"/>
                  </a:lnTo>
                  <a:lnTo>
                    <a:pt x="47" y="114"/>
                  </a:lnTo>
                  <a:lnTo>
                    <a:pt x="47" y="117"/>
                  </a:lnTo>
                  <a:lnTo>
                    <a:pt x="47" y="114"/>
                  </a:lnTo>
                  <a:lnTo>
                    <a:pt x="44" y="114"/>
                  </a:lnTo>
                  <a:lnTo>
                    <a:pt x="44" y="117"/>
                  </a:lnTo>
                  <a:lnTo>
                    <a:pt x="47" y="117"/>
                  </a:lnTo>
                  <a:lnTo>
                    <a:pt x="47" y="120"/>
                  </a:lnTo>
                  <a:lnTo>
                    <a:pt x="44" y="120"/>
                  </a:lnTo>
                  <a:lnTo>
                    <a:pt x="44" y="117"/>
                  </a:lnTo>
                  <a:lnTo>
                    <a:pt x="41" y="117"/>
                  </a:lnTo>
                  <a:lnTo>
                    <a:pt x="41" y="120"/>
                  </a:lnTo>
                  <a:lnTo>
                    <a:pt x="38" y="120"/>
                  </a:lnTo>
                  <a:lnTo>
                    <a:pt x="38" y="117"/>
                  </a:lnTo>
                  <a:lnTo>
                    <a:pt x="38" y="120"/>
                  </a:lnTo>
                  <a:lnTo>
                    <a:pt x="35" y="120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32" y="120"/>
                  </a:lnTo>
                  <a:lnTo>
                    <a:pt x="32" y="123"/>
                  </a:lnTo>
                  <a:lnTo>
                    <a:pt x="29" y="123"/>
                  </a:lnTo>
                  <a:lnTo>
                    <a:pt x="29" y="126"/>
                  </a:lnTo>
                  <a:lnTo>
                    <a:pt x="26" y="129"/>
                  </a:lnTo>
                  <a:lnTo>
                    <a:pt x="23" y="129"/>
                  </a:lnTo>
                  <a:lnTo>
                    <a:pt x="20" y="129"/>
                  </a:lnTo>
                  <a:lnTo>
                    <a:pt x="20" y="132"/>
                  </a:lnTo>
                  <a:lnTo>
                    <a:pt x="17" y="132"/>
                  </a:lnTo>
                  <a:lnTo>
                    <a:pt x="17" y="129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5" y="129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2" y="123"/>
                  </a:lnTo>
                  <a:lnTo>
                    <a:pt x="9" y="123"/>
                  </a:lnTo>
                  <a:lnTo>
                    <a:pt x="9" y="120"/>
                  </a:lnTo>
                  <a:lnTo>
                    <a:pt x="9" y="117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0" y="91"/>
                  </a:lnTo>
                  <a:lnTo>
                    <a:pt x="0" y="8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244218" y="2288287"/>
              <a:ext cx="173626" cy="176528"/>
            </a:xfrm>
            <a:custGeom>
              <a:avLst/>
              <a:gdLst>
                <a:gd name="T0" fmla="*/ 2147483647 w 80"/>
                <a:gd name="T1" fmla="*/ 2147483647 h 100"/>
                <a:gd name="T2" fmla="*/ 2147483647 w 80"/>
                <a:gd name="T3" fmla="*/ 2147483647 h 100"/>
                <a:gd name="T4" fmla="*/ 2147483647 w 80"/>
                <a:gd name="T5" fmla="*/ 2147483647 h 100"/>
                <a:gd name="T6" fmla="*/ 2147483647 w 80"/>
                <a:gd name="T7" fmla="*/ 2147483647 h 100"/>
                <a:gd name="T8" fmla="*/ 2147483647 w 80"/>
                <a:gd name="T9" fmla="*/ 2147483647 h 100"/>
                <a:gd name="T10" fmla="*/ 2147483647 w 80"/>
                <a:gd name="T11" fmla="*/ 2147483647 h 100"/>
                <a:gd name="T12" fmla="*/ 2147483647 w 80"/>
                <a:gd name="T13" fmla="*/ 0 h 100"/>
                <a:gd name="T14" fmla="*/ 2147483647 w 80"/>
                <a:gd name="T15" fmla="*/ 2147483647 h 100"/>
                <a:gd name="T16" fmla="*/ 2147483647 w 80"/>
                <a:gd name="T17" fmla="*/ 2147483647 h 100"/>
                <a:gd name="T18" fmla="*/ 2147483647 w 80"/>
                <a:gd name="T19" fmla="*/ 2147483647 h 100"/>
                <a:gd name="T20" fmla="*/ 2147483647 w 80"/>
                <a:gd name="T21" fmla="*/ 2147483647 h 100"/>
                <a:gd name="T22" fmla="*/ 2147483647 w 80"/>
                <a:gd name="T23" fmla="*/ 2147483647 h 100"/>
                <a:gd name="T24" fmla="*/ 2147483647 w 80"/>
                <a:gd name="T25" fmla="*/ 2147483647 h 100"/>
                <a:gd name="T26" fmla="*/ 2147483647 w 80"/>
                <a:gd name="T27" fmla="*/ 2147483647 h 100"/>
                <a:gd name="T28" fmla="*/ 2147483647 w 80"/>
                <a:gd name="T29" fmla="*/ 2147483647 h 100"/>
                <a:gd name="T30" fmla="*/ 2147483647 w 80"/>
                <a:gd name="T31" fmla="*/ 2147483647 h 100"/>
                <a:gd name="T32" fmla="*/ 2147483647 w 80"/>
                <a:gd name="T33" fmla="*/ 2147483647 h 100"/>
                <a:gd name="T34" fmla="*/ 2147483647 w 80"/>
                <a:gd name="T35" fmla="*/ 2147483647 h 100"/>
                <a:gd name="T36" fmla="*/ 2147483647 w 80"/>
                <a:gd name="T37" fmla="*/ 2147483647 h 100"/>
                <a:gd name="T38" fmla="*/ 2147483647 w 80"/>
                <a:gd name="T39" fmla="*/ 2147483647 h 100"/>
                <a:gd name="T40" fmla="*/ 2147483647 w 80"/>
                <a:gd name="T41" fmla="*/ 2147483647 h 100"/>
                <a:gd name="T42" fmla="*/ 2147483647 w 80"/>
                <a:gd name="T43" fmla="*/ 2147483647 h 100"/>
                <a:gd name="T44" fmla="*/ 2147483647 w 80"/>
                <a:gd name="T45" fmla="*/ 2147483647 h 100"/>
                <a:gd name="T46" fmla="*/ 2147483647 w 80"/>
                <a:gd name="T47" fmla="*/ 2147483647 h 100"/>
                <a:gd name="T48" fmla="*/ 2147483647 w 80"/>
                <a:gd name="T49" fmla="*/ 2147483647 h 100"/>
                <a:gd name="T50" fmla="*/ 2147483647 w 80"/>
                <a:gd name="T51" fmla="*/ 2147483647 h 100"/>
                <a:gd name="T52" fmla="*/ 2147483647 w 80"/>
                <a:gd name="T53" fmla="*/ 2147483647 h 100"/>
                <a:gd name="T54" fmla="*/ 2147483647 w 80"/>
                <a:gd name="T55" fmla="*/ 2147483647 h 100"/>
                <a:gd name="T56" fmla="*/ 2147483647 w 80"/>
                <a:gd name="T57" fmla="*/ 2147483647 h 100"/>
                <a:gd name="T58" fmla="*/ 2147483647 w 80"/>
                <a:gd name="T59" fmla="*/ 2147483647 h 100"/>
                <a:gd name="T60" fmla="*/ 2147483647 w 80"/>
                <a:gd name="T61" fmla="*/ 2147483647 h 100"/>
                <a:gd name="T62" fmla="*/ 2147483647 w 80"/>
                <a:gd name="T63" fmla="*/ 2147483647 h 100"/>
                <a:gd name="T64" fmla="*/ 2147483647 w 80"/>
                <a:gd name="T65" fmla="*/ 2147483647 h 100"/>
                <a:gd name="T66" fmla="*/ 2147483647 w 80"/>
                <a:gd name="T67" fmla="*/ 2147483647 h 100"/>
                <a:gd name="T68" fmla="*/ 2147483647 w 80"/>
                <a:gd name="T69" fmla="*/ 2147483647 h 100"/>
                <a:gd name="T70" fmla="*/ 2147483647 w 80"/>
                <a:gd name="T71" fmla="*/ 2147483647 h 100"/>
                <a:gd name="T72" fmla="*/ 2147483647 w 80"/>
                <a:gd name="T73" fmla="*/ 2147483647 h 100"/>
                <a:gd name="T74" fmla="*/ 2147483647 w 80"/>
                <a:gd name="T75" fmla="*/ 2147483647 h 100"/>
                <a:gd name="T76" fmla="*/ 0 w 80"/>
                <a:gd name="T77" fmla="*/ 2147483647 h 100"/>
                <a:gd name="T78" fmla="*/ 2147483647 w 80"/>
                <a:gd name="T79" fmla="*/ 2147483647 h 100"/>
                <a:gd name="T80" fmla="*/ 2147483647 w 80"/>
                <a:gd name="T81" fmla="*/ 2147483647 h 100"/>
                <a:gd name="T82" fmla="*/ 2147483647 w 80"/>
                <a:gd name="T83" fmla="*/ 2147483647 h 100"/>
                <a:gd name="T84" fmla="*/ 2147483647 w 80"/>
                <a:gd name="T85" fmla="*/ 2147483647 h 100"/>
                <a:gd name="T86" fmla="*/ 2147483647 w 80"/>
                <a:gd name="T87" fmla="*/ 2147483647 h 100"/>
                <a:gd name="T88" fmla="*/ 2147483647 w 80"/>
                <a:gd name="T89" fmla="*/ 2147483647 h 100"/>
                <a:gd name="T90" fmla="*/ 2147483647 w 80"/>
                <a:gd name="T91" fmla="*/ 2147483647 h 100"/>
                <a:gd name="T92" fmla="*/ 0 w 80"/>
                <a:gd name="T93" fmla="*/ 2147483647 h 100"/>
                <a:gd name="T94" fmla="*/ 2147483647 w 80"/>
                <a:gd name="T95" fmla="*/ 2147483647 h 100"/>
                <a:gd name="T96" fmla="*/ 2147483647 w 80"/>
                <a:gd name="T97" fmla="*/ 2147483647 h 10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0"/>
                <a:gd name="T148" fmla="*/ 0 h 100"/>
                <a:gd name="T149" fmla="*/ 80 w 80"/>
                <a:gd name="T150" fmla="*/ 100 h 10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0" h="100">
                  <a:moveTo>
                    <a:pt x="3" y="9"/>
                  </a:moveTo>
                  <a:lnTo>
                    <a:pt x="6" y="9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5" y="12"/>
                  </a:lnTo>
                  <a:lnTo>
                    <a:pt x="15" y="15"/>
                  </a:lnTo>
                  <a:lnTo>
                    <a:pt x="18" y="15"/>
                  </a:lnTo>
                  <a:lnTo>
                    <a:pt x="21" y="15"/>
                  </a:lnTo>
                  <a:lnTo>
                    <a:pt x="21" y="12"/>
                  </a:lnTo>
                  <a:lnTo>
                    <a:pt x="24" y="9"/>
                  </a:lnTo>
                  <a:lnTo>
                    <a:pt x="21" y="9"/>
                  </a:lnTo>
                  <a:lnTo>
                    <a:pt x="24" y="9"/>
                  </a:lnTo>
                  <a:lnTo>
                    <a:pt x="24" y="6"/>
                  </a:lnTo>
                  <a:lnTo>
                    <a:pt x="24" y="3"/>
                  </a:lnTo>
                  <a:lnTo>
                    <a:pt x="27" y="3"/>
                  </a:lnTo>
                  <a:lnTo>
                    <a:pt x="30" y="3"/>
                  </a:lnTo>
                  <a:lnTo>
                    <a:pt x="33" y="3"/>
                  </a:lnTo>
                  <a:lnTo>
                    <a:pt x="36" y="3"/>
                  </a:lnTo>
                  <a:lnTo>
                    <a:pt x="39" y="3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2" y="3"/>
                  </a:lnTo>
                  <a:lnTo>
                    <a:pt x="42" y="6"/>
                  </a:lnTo>
                  <a:lnTo>
                    <a:pt x="42" y="9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50" y="9"/>
                  </a:lnTo>
                  <a:lnTo>
                    <a:pt x="53" y="9"/>
                  </a:lnTo>
                  <a:lnTo>
                    <a:pt x="56" y="9"/>
                  </a:lnTo>
                  <a:lnTo>
                    <a:pt x="56" y="12"/>
                  </a:lnTo>
                  <a:lnTo>
                    <a:pt x="59" y="12"/>
                  </a:lnTo>
                  <a:lnTo>
                    <a:pt x="62" y="12"/>
                  </a:lnTo>
                  <a:lnTo>
                    <a:pt x="62" y="9"/>
                  </a:lnTo>
                  <a:lnTo>
                    <a:pt x="65" y="9"/>
                  </a:lnTo>
                  <a:lnTo>
                    <a:pt x="68" y="9"/>
                  </a:lnTo>
                  <a:lnTo>
                    <a:pt x="71" y="9"/>
                  </a:lnTo>
                  <a:lnTo>
                    <a:pt x="74" y="9"/>
                  </a:lnTo>
                  <a:lnTo>
                    <a:pt x="77" y="9"/>
                  </a:lnTo>
                  <a:lnTo>
                    <a:pt x="80" y="9"/>
                  </a:lnTo>
                  <a:lnTo>
                    <a:pt x="80" y="12"/>
                  </a:lnTo>
                  <a:lnTo>
                    <a:pt x="80" y="15"/>
                  </a:lnTo>
                  <a:lnTo>
                    <a:pt x="77" y="15"/>
                  </a:lnTo>
                  <a:lnTo>
                    <a:pt x="77" y="18"/>
                  </a:lnTo>
                  <a:lnTo>
                    <a:pt x="77" y="21"/>
                  </a:lnTo>
                  <a:lnTo>
                    <a:pt x="77" y="23"/>
                  </a:lnTo>
                  <a:lnTo>
                    <a:pt x="77" y="26"/>
                  </a:lnTo>
                  <a:lnTo>
                    <a:pt x="77" y="29"/>
                  </a:lnTo>
                  <a:lnTo>
                    <a:pt x="77" y="32"/>
                  </a:lnTo>
                  <a:lnTo>
                    <a:pt x="74" y="32"/>
                  </a:lnTo>
                  <a:lnTo>
                    <a:pt x="74" y="35"/>
                  </a:lnTo>
                  <a:lnTo>
                    <a:pt x="74" y="38"/>
                  </a:lnTo>
                  <a:lnTo>
                    <a:pt x="71" y="38"/>
                  </a:lnTo>
                  <a:lnTo>
                    <a:pt x="68" y="41"/>
                  </a:lnTo>
                  <a:lnTo>
                    <a:pt x="68" y="44"/>
                  </a:lnTo>
                  <a:lnTo>
                    <a:pt x="65" y="47"/>
                  </a:lnTo>
                  <a:lnTo>
                    <a:pt x="65" y="50"/>
                  </a:lnTo>
                  <a:lnTo>
                    <a:pt x="65" y="53"/>
                  </a:lnTo>
                  <a:lnTo>
                    <a:pt x="65" y="56"/>
                  </a:lnTo>
                  <a:lnTo>
                    <a:pt x="62" y="56"/>
                  </a:lnTo>
                  <a:lnTo>
                    <a:pt x="62" y="59"/>
                  </a:lnTo>
                  <a:lnTo>
                    <a:pt x="62" y="62"/>
                  </a:lnTo>
                  <a:lnTo>
                    <a:pt x="62" y="64"/>
                  </a:lnTo>
                  <a:lnTo>
                    <a:pt x="59" y="64"/>
                  </a:lnTo>
                  <a:lnTo>
                    <a:pt x="56" y="67"/>
                  </a:lnTo>
                  <a:lnTo>
                    <a:pt x="53" y="67"/>
                  </a:lnTo>
                  <a:lnTo>
                    <a:pt x="53" y="70"/>
                  </a:lnTo>
                  <a:lnTo>
                    <a:pt x="53" y="73"/>
                  </a:lnTo>
                  <a:lnTo>
                    <a:pt x="53" y="76"/>
                  </a:lnTo>
                  <a:lnTo>
                    <a:pt x="56" y="76"/>
                  </a:lnTo>
                  <a:lnTo>
                    <a:pt x="56" y="79"/>
                  </a:lnTo>
                  <a:lnTo>
                    <a:pt x="53" y="79"/>
                  </a:lnTo>
                  <a:lnTo>
                    <a:pt x="53" y="82"/>
                  </a:lnTo>
                  <a:lnTo>
                    <a:pt x="56" y="85"/>
                  </a:lnTo>
                  <a:lnTo>
                    <a:pt x="56" y="88"/>
                  </a:lnTo>
                  <a:lnTo>
                    <a:pt x="53" y="88"/>
                  </a:lnTo>
                  <a:lnTo>
                    <a:pt x="53" y="91"/>
                  </a:lnTo>
                  <a:lnTo>
                    <a:pt x="53" y="94"/>
                  </a:lnTo>
                  <a:lnTo>
                    <a:pt x="50" y="94"/>
                  </a:lnTo>
                  <a:lnTo>
                    <a:pt x="50" y="97"/>
                  </a:lnTo>
                  <a:lnTo>
                    <a:pt x="47" y="94"/>
                  </a:lnTo>
                  <a:lnTo>
                    <a:pt x="47" y="97"/>
                  </a:lnTo>
                  <a:lnTo>
                    <a:pt x="44" y="97"/>
                  </a:lnTo>
                  <a:lnTo>
                    <a:pt x="42" y="97"/>
                  </a:lnTo>
                  <a:lnTo>
                    <a:pt x="42" y="94"/>
                  </a:lnTo>
                  <a:lnTo>
                    <a:pt x="39" y="94"/>
                  </a:lnTo>
                  <a:lnTo>
                    <a:pt x="36" y="94"/>
                  </a:lnTo>
                  <a:lnTo>
                    <a:pt x="33" y="94"/>
                  </a:lnTo>
                  <a:lnTo>
                    <a:pt x="33" y="97"/>
                  </a:lnTo>
                  <a:lnTo>
                    <a:pt x="30" y="97"/>
                  </a:lnTo>
                  <a:lnTo>
                    <a:pt x="30" y="100"/>
                  </a:lnTo>
                  <a:lnTo>
                    <a:pt x="27" y="100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1" y="97"/>
                  </a:lnTo>
                  <a:lnTo>
                    <a:pt x="21" y="94"/>
                  </a:lnTo>
                  <a:lnTo>
                    <a:pt x="21" y="91"/>
                  </a:lnTo>
                  <a:lnTo>
                    <a:pt x="21" y="88"/>
                  </a:lnTo>
                  <a:lnTo>
                    <a:pt x="18" y="88"/>
                  </a:lnTo>
                  <a:lnTo>
                    <a:pt x="18" y="91"/>
                  </a:lnTo>
                  <a:lnTo>
                    <a:pt x="18" y="94"/>
                  </a:lnTo>
                  <a:lnTo>
                    <a:pt x="15" y="94"/>
                  </a:lnTo>
                  <a:lnTo>
                    <a:pt x="15" y="91"/>
                  </a:lnTo>
                  <a:lnTo>
                    <a:pt x="15" y="88"/>
                  </a:lnTo>
                  <a:lnTo>
                    <a:pt x="15" y="85"/>
                  </a:lnTo>
                  <a:lnTo>
                    <a:pt x="12" y="85"/>
                  </a:lnTo>
                  <a:lnTo>
                    <a:pt x="12" y="82"/>
                  </a:lnTo>
                  <a:lnTo>
                    <a:pt x="12" y="79"/>
                  </a:lnTo>
                  <a:lnTo>
                    <a:pt x="9" y="79"/>
                  </a:lnTo>
                  <a:lnTo>
                    <a:pt x="9" y="76"/>
                  </a:lnTo>
                  <a:lnTo>
                    <a:pt x="9" y="73"/>
                  </a:lnTo>
                  <a:lnTo>
                    <a:pt x="9" y="70"/>
                  </a:lnTo>
                  <a:lnTo>
                    <a:pt x="9" y="67"/>
                  </a:lnTo>
                  <a:lnTo>
                    <a:pt x="9" y="64"/>
                  </a:lnTo>
                  <a:lnTo>
                    <a:pt x="6" y="64"/>
                  </a:lnTo>
                  <a:lnTo>
                    <a:pt x="3" y="64"/>
                  </a:lnTo>
                  <a:lnTo>
                    <a:pt x="3" y="62"/>
                  </a:lnTo>
                  <a:lnTo>
                    <a:pt x="0" y="62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6" y="56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9" y="50"/>
                  </a:lnTo>
                  <a:lnTo>
                    <a:pt x="12" y="50"/>
                  </a:lnTo>
                  <a:lnTo>
                    <a:pt x="12" y="47"/>
                  </a:lnTo>
                  <a:lnTo>
                    <a:pt x="15" y="47"/>
                  </a:lnTo>
                  <a:lnTo>
                    <a:pt x="15" y="44"/>
                  </a:lnTo>
                  <a:lnTo>
                    <a:pt x="12" y="44"/>
                  </a:lnTo>
                  <a:lnTo>
                    <a:pt x="12" y="41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5" y="35"/>
                  </a:lnTo>
                  <a:lnTo>
                    <a:pt x="12" y="35"/>
                  </a:lnTo>
                  <a:lnTo>
                    <a:pt x="12" y="32"/>
                  </a:lnTo>
                  <a:lnTo>
                    <a:pt x="9" y="32"/>
                  </a:lnTo>
                  <a:lnTo>
                    <a:pt x="6" y="29"/>
                  </a:lnTo>
                  <a:lnTo>
                    <a:pt x="3" y="29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3" y="18"/>
                  </a:lnTo>
                  <a:lnTo>
                    <a:pt x="3" y="15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882830" y="2417180"/>
              <a:ext cx="418606" cy="325970"/>
            </a:xfrm>
            <a:custGeom>
              <a:avLst/>
              <a:gdLst>
                <a:gd name="T0" fmla="*/ 2147483647 w 193"/>
                <a:gd name="T1" fmla="*/ 2147483647 h 185"/>
                <a:gd name="T2" fmla="*/ 2147483647 w 193"/>
                <a:gd name="T3" fmla="*/ 2147483647 h 185"/>
                <a:gd name="T4" fmla="*/ 2147483647 w 193"/>
                <a:gd name="T5" fmla="*/ 2147483647 h 185"/>
                <a:gd name="T6" fmla="*/ 2147483647 w 193"/>
                <a:gd name="T7" fmla="*/ 2147483647 h 185"/>
                <a:gd name="T8" fmla="*/ 2147483647 w 193"/>
                <a:gd name="T9" fmla="*/ 0 h 185"/>
                <a:gd name="T10" fmla="*/ 2147483647 w 193"/>
                <a:gd name="T11" fmla="*/ 0 h 185"/>
                <a:gd name="T12" fmla="*/ 2147483647 w 193"/>
                <a:gd name="T13" fmla="*/ 2147483647 h 185"/>
                <a:gd name="T14" fmla="*/ 2147483647 w 193"/>
                <a:gd name="T15" fmla="*/ 2147483647 h 185"/>
                <a:gd name="T16" fmla="*/ 2147483647 w 193"/>
                <a:gd name="T17" fmla="*/ 2147483647 h 185"/>
                <a:gd name="T18" fmla="*/ 2147483647 w 193"/>
                <a:gd name="T19" fmla="*/ 2147483647 h 185"/>
                <a:gd name="T20" fmla="*/ 2147483647 w 193"/>
                <a:gd name="T21" fmla="*/ 2147483647 h 185"/>
                <a:gd name="T22" fmla="*/ 2147483647 w 193"/>
                <a:gd name="T23" fmla="*/ 2147483647 h 185"/>
                <a:gd name="T24" fmla="*/ 2147483647 w 193"/>
                <a:gd name="T25" fmla="*/ 2147483647 h 185"/>
                <a:gd name="T26" fmla="*/ 2147483647 w 193"/>
                <a:gd name="T27" fmla="*/ 2147483647 h 185"/>
                <a:gd name="T28" fmla="*/ 2147483647 w 193"/>
                <a:gd name="T29" fmla="*/ 2147483647 h 185"/>
                <a:gd name="T30" fmla="*/ 2147483647 w 193"/>
                <a:gd name="T31" fmla="*/ 2147483647 h 185"/>
                <a:gd name="T32" fmla="*/ 2147483647 w 193"/>
                <a:gd name="T33" fmla="*/ 2147483647 h 185"/>
                <a:gd name="T34" fmla="*/ 2147483647 w 193"/>
                <a:gd name="T35" fmla="*/ 2147483647 h 185"/>
                <a:gd name="T36" fmla="*/ 2147483647 w 193"/>
                <a:gd name="T37" fmla="*/ 2147483647 h 185"/>
                <a:gd name="T38" fmla="*/ 2147483647 w 193"/>
                <a:gd name="T39" fmla="*/ 2147483647 h 185"/>
                <a:gd name="T40" fmla="*/ 2147483647 w 193"/>
                <a:gd name="T41" fmla="*/ 2147483647 h 185"/>
                <a:gd name="T42" fmla="*/ 2147483647 w 193"/>
                <a:gd name="T43" fmla="*/ 2147483647 h 185"/>
                <a:gd name="T44" fmla="*/ 2147483647 w 193"/>
                <a:gd name="T45" fmla="*/ 2147483647 h 185"/>
                <a:gd name="T46" fmla="*/ 2147483647 w 193"/>
                <a:gd name="T47" fmla="*/ 2147483647 h 185"/>
                <a:gd name="T48" fmla="*/ 2147483647 w 193"/>
                <a:gd name="T49" fmla="*/ 2147483647 h 185"/>
                <a:gd name="T50" fmla="*/ 2147483647 w 193"/>
                <a:gd name="T51" fmla="*/ 2147483647 h 185"/>
                <a:gd name="T52" fmla="*/ 2147483647 w 193"/>
                <a:gd name="T53" fmla="*/ 2147483647 h 185"/>
                <a:gd name="T54" fmla="*/ 2147483647 w 193"/>
                <a:gd name="T55" fmla="*/ 2147483647 h 185"/>
                <a:gd name="T56" fmla="*/ 2147483647 w 193"/>
                <a:gd name="T57" fmla="*/ 2147483647 h 185"/>
                <a:gd name="T58" fmla="*/ 2147483647 w 193"/>
                <a:gd name="T59" fmla="*/ 2147483647 h 185"/>
                <a:gd name="T60" fmla="*/ 2147483647 w 193"/>
                <a:gd name="T61" fmla="*/ 2147483647 h 185"/>
                <a:gd name="T62" fmla="*/ 2147483647 w 193"/>
                <a:gd name="T63" fmla="*/ 2147483647 h 185"/>
                <a:gd name="T64" fmla="*/ 2147483647 w 193"/>
                <a:gd name="T65" fmla="*/ 2147483647 h 185"/>
                <a:gd name="T66" fmla="*/ 2147483647 w 193"/>
                <a:gd name="T67" fmla="*/ 2147483647 h 185"/>
                <a:gd name="T68" fmla="*/ 2147483647 w 193"/>
                <a:gd name="T69" fmla="*/ 2147483647 h 185"/>
                <a:gd name="T70" fmla="*/ 2147483647 w 193"/>
                <a:gd name="T71" fmla="*/ 2147483647 h 185"/>
                <a:gd name="T72" fmla="*/ 2147483647 w 193"/>
                <a:gd name="T73" fmla="*/ 2147483647 h 185"/>
                <a:gd name="T74" fmla="*/ 2147483647 w 193"/>
                <a:gd name="T75" fmla="*/ 2147483647 h 185"/>
                <a:gd name="T76" fmla="*/ 2147483647 w 193"/>
                <a:gd name="T77" fmla="*/ 2147483647 h 185"/>
                <a:gd name="T78" fmla="*/ 2147483647 w 193"/>
                <a:gd name="T79" fmla="*/ 2147483647 h 185"/>
                <a:gd name="T80" fmla="*/ 2147483647 w 193"/>
                <a:gd name="T81" fmla="*/ 2147483647 h 185"/>
                <a:gd name="T82" fmla="*/ 2147483647 w 193"/>
                <a:gd name="T83" fmla="*/ 2147483647 h 185"/>
                <a:gd name="T84" fmla="*/ 2147483647 w 193"/>
                <a:gd name="T85" fmla="*/ 2147483647 h 185"/>
                <a:gd name="T86" fmla="*/ 2147483647 w 193"/>
                <a:gd name="T87" fmla="*/ 2147483647 h 185"/>
                <a:gd name="T88" fmla="*/ 2147483647 w 193"/>
                <a:gd name="T89" fmla="*/ 2147483647 h 185"/>
                <a:gd name="T90" fmla="*/ 2147483647 w 193"/>
                <a:gd name="T91" fmla="*/ 2147483647 h 185"/>
                <a:gd name="T92" fmla="*/ 2147483647 w 193"/>
                <a:gd name="T93" fmla="*/ 2147483647 h 185"/>
                <a:gd name="T94" fmla="*/ 0 w 193"/>
                <a:gd name="T95" fmla="*/ 2147483647 h 185"/>
                <a:gd name="T96" fmla="*/ 2147483647 w 193"/>
                <a:gd name="T97" fmla="*/ 2147483647 h 185"/>
                <a:gd name="T98" fmla="*/ 2147483647 w 193"/>
                <a:gd name="T99" fmla="*/ 2147483647 h 185"/>
                <a:gd name="T100" fmla="*/ 2147483647 w 193"/>
                <a:gd name="T101" fmla="*/ 2147483647 h 185"/>
                <a:gd name="T102" fmla="*/ 2147483647 w 193"/>
                <a:gd name="T103" fmla="*/ 2147483647 h 185"/>
                <a:gd name="T104" fmla="*/ 2147483647 w 193"/>
                <a:gd name="T105" fmla="*/ 2147483647 h 185"/>
                <a:gd name="T106" fmla="*/ 2147483647 w 193"/>
                <a:gd name="T107" fmla="*/ 2147483647 h 185"/>
                <a:gd name="T108" fmla="*/ 2147483647 w 193"/>
                <a:gd name="T109" fmla="*/ 2147483647 h 185"/>
                <a:gd name="T110" fmla="*/ 2147483647 w 193"/>
                <a:gd name="T111" fmla="*/ 2147483647 h 185"/>
                <a:gd name="T112" fmla="*/ 2147483647 w 193"/>
                <a:gd name="T113" fmla="*/ 2147483647 h 185"/>
                <a:gd name="T114" fmla="*/ 2147483647 w 193"/>
                <a:gd name="T115" fmla="*/ 2147483647 h 185"/>
                <a:gd name="T116" fmla="*/ 2147483647 w 193"/>
                <a:gd name="T117" fmla="*/ 2147483647 h 185"/>
                <a:gd name="T118" fmla="*/ 2147483647 w 193"/>
                <a:gd name="T119" fmla="*/ 2147483647 h 18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3"/>
                <a:gd name="T181" fmla="*/ 0 h 185"/>
                <a:gd name="T182" fmla="*/ 193 w 193"/>
                <a:gd name="T183" fmla="*/ 185 h 18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3" h="185">
                  <a:moveTo>
                    <a:pt x="41" y="38"/>
                  </a:moveTo>
                  <a:lnTo>
                    <a:pt x="41" y="35"/>
                  </a:lnTo>
                  <a:lnTo>
                    <a:pt x="44" y="35"/>
                  </a:lnTo>
                  <a:lnTo>
                    <a:pt x="44" y="33"/>
                  </a:lnTo>
                  <a:lnTo>
                    <a:pt x="44" y="30"/>
                  </a:lnTo>
                  <a:lnTo>
                    <a:pt x="47" y="30"/>
                  </a:lnTo>
                  <a:lnTo>
                    <a:pt x="47" y="27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4" y="21"/>
                  </a:lnTo>
                  <a:lnTo>
                    <a:pt x="44" y="18"/>
                  </a:lnTo>
                  <a:lnTo>
                    <a:pt x="44" y="15"/>
                  </a:lnTo>
                  <a:lnTo>
                    <a:pt x="44" y="12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3" y="6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70" y="0"/>
                  </a:lnTo>
                  <a:lnTo>
                    <a:pt x="73" y="0"/>
                  </a:lnTo>
                  <a:lnTo>
                    <a:pt x="76" y="0"/>
                  </a:lnTo>
                  <a:lnTo>
                    <a:pt x="79" y="0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88" y="3"/>
                  </a:lnTo>
                  <a:lnTo>
                    <a:pt x="88" y="0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4" y="6"/>
                  </a:lnTo>
                  <a:lnTo>
                    <a:pt x="97" y="6"/>
                  </a:lnTo>
                  <a:lnTo>
                    <a:pt x="100" y="6"/>
                  </a:lnTo>
                  <a:lnTo>
                    <a:pt x="103" y="6"/>
                  </a:lnTo>
                  <a:lnTo>
                    <a:pt x="103" y="9"/>
                  </a:lnTo>
                  <a:lnTo>
                    <a:pt x="105" y="9"/>
                  </a:lnTo>
                  <a:lnTo>
                    <a:pt x="108" y="9"/>
                  </a:lnTo>
                  <a:lnTo>
                    <a:pt x="108" y="12"/>
                  </a:lnTo>
                  <a:lnTo>
                    <a:pt x="111" y="12"/>
                  </a:lnTo>
                  <a:lnTo>
                    <a:pt x="114" y="12"/>
                  </a:lnTo>
                  <a:lnTo>
                    <a:pt x="117" y="12"/>
                  </a:lnTo>
                  <a:lnTo>
                    <a:pt x="120" y="15"/>
                  </a:lnTo>
                  <a:lnTo>
                    <a:pt x="123" y="15"/>
                  </a:lnTo>
                  <a:lnTo>
                    <a:pt x="126" y="15"/>
                  </a:lnTo>
                  <a:lnTo>
                    <a:pt x="129" y="15"/>
                  </a:lnTo>
                  <a:lnTo>
                    <a:pt x="129" y="18"/>
                  </a:lnTo>
                  <a:lnTo>
                    <a:pt x="129" y="15"/>
                  </a:lnTo>
                  <a:lnTo>
                    <a:pt x="132" y="15"/>
                  </a:lnTo>
                  <a:lnTo>
                    <a:pt x="135" y="15"/>
                  </a:lnTo>
                  <a:lnTo>
                    <a:pt x="138" y="15"/>
                  </a:lnTo>
                  <a:lnTo>
                    <a:pt x="141" y="15"/>
                  </a:lnTo>
                  <a:lnTo>
                    <a:pt x="141" y="18"/>
                  </a:lnTo>
                  <a:lnTo>
                    <a:pt x="144" y="18"/>
                  </a:lnTo>
                  <a:lnTo>
                    <a:pt x="147" y="18"/>
                  </a:lnTo>
                  <a:lnTo>
                    <a:pt x="147" y="15"/>
                  </a:lnTo>
                  <a:lnTo>
                    <a:pt x="149" y="15"/>
                  </a:lnTo>
                  <a:lnTo>
                    <a:pt x="152" y="18"/>
                  </a:lnTo>
                  <a:lnTo>
                    <a:pt x="152" y="21"/>
                  </a:lnTo>
                  <a:lnTo>
                    <a:pt x="155" y="21"/>
                  </a:lnTo>
                  <a:lnTo>
                    <a:pt x="155" y="24"/>
                  </a:lnTo>
                  <a:lnTo>
                    <a:pt x="158" y="24"/>
                  </a:lnTo>
                  <a:lnTo>
                    <a:pt x="161" y="24"/>
                  </a:lnTo>
                  <a:lnTo>
                    <a:pt x="161" y="21"/>
                  </a:lnTo>
                  <a:lnTo>
                    <a:pt x="164" y="21"/>
                  </a:lnTo>
                  <a:lnTo>
                    <a:pt x="164" y="18"/>
                  </a:lnTo>
                  <a:lnTo>
                    <a:pt x="164" y="15"/>
                  </a:lnTo>
                  <a:lnTo>
                    <a:pt x="167" y="15"/>
                  </a:lnTo>
                  <a:lnTo>
                    <a:pt x="170" y="15"/>
                  </a:lnTo>
                  <a:lnTo>
                    <a:pt x="170" y="12"/>
                  </a:lnTo>
                  <a:lnTo>
                    <a:pt x="173" y="12"/>
                  </a:lnTo>
                  <a:lnTo>
                    <a:pt x="176" y="12"/>
                  </a:lnTo>
                  <a:lnTo>
                    <a:pt x="176" y="15"/>
                  </a:lnTo>
                  <a:lnTo>
                    <a:pt x="176" y="18"/>
                  </a:lnTo>
                  <a:lnTo>
                    <a:pt x="176" y="21"/>
                  </a:lnTo>
                  <a:lnTo>
                    <a:pt x="179" y="21"/>
                  </a:lnTo>
                  <a:lnTo>
                    <a:pt x="179" y="24"/>
                  </a:lnTo>
                  <a:lnTo>
                    <a:pt x="179" y="27"/>
                  </a:lnTo>
                  <a:lnTo>
                    <a:pt x="182" y="27"/>
                  </a:lnTo>
                  <a:lnTo>
                    <a:pt x="182" y="30"/>
                  </a:lnTo>
                  <a:lnTo>
                    <a:pt x="182" y="33"/>
                  </a:lnTo>
                  <a:lnTo>
                    <a:pt x="185" y="35"/>
                  </a:lnTo>
                  <a:lnTo>
                    <a:pt x="185" y="38"/>
                  </a:lnTo>
                  <a:lnTo>
                    <a:pt x="185" y="41"/>
                  </a:lnTo>
                  <a:lnTo>
                    <a:pt x="185" y="44"/>
                  </a:lnTo>
                  <a:lnTo>
                    <a:pt x="185" y="47"/>
                  </a:lnTo>
                  <a:lnTo>
                    <a:pt x="188" y="47"/>
                  </a:lnTo>
                  <a:lnTo>
                    <a:pt x="188" y="50"/>
                  </a:lnTo>
                  <a:lnTo>
                    <a:pt x="188" y="53"/>
                  </a:lnTo>
                  <a:lnTo>
                    <a:pt x="191" y="53"/>
                  </a:lnTo>
                  <a:lnTo>
                    <a:pt x="191" y="56"/>
                  </a:lnTo>
                  <a:lnTo>
                    <a:pt x="193" y="56"/>
                  </a:lnTo>
                  <a:lnTo>
                    <a:pt x="191" y="56"/>
                  </a:lnTo>
                  <a:lnTo>
                    <a:pt x="191" y="59"/>
                  </a:lnTo>
                  <a:lnTo>
                    <a:pt x="188" y="59"/>
                  </a:lnTo>
                  <a:lnTo>
                    <a:pt x="185" y="59"/>
                  </a:lnTo>
                  <a:lnTo>
                    <a:pt x="185" y="62"/>
                  </a:lnTo>
                  <a:lnTo>
                    <a:pt x="188" y="62"/>
                  </a:lnTo>
                  <a:lnTo>
                    <a:pt x="188" y="65"/>
                  </a:lnTo>
                  <a:lnTo>
                    <a:pt x="191" y="65"/>
                  </a:lnTo>
                  <a:lnTo>
                    <a:pt x="191" y="68"/>
                  </a:lnTo>
                  <a:lnTo>
                    <a:pt x="188" y="68"/>
                  </a:lnTo>
                  <a:lnTo>
                    <a:pt x="188" y="71"/>
                  </a:lnTo>
                  <a:lnTo>
                    <a:pt x="188" y="68"/>
                  </a:lnTo>
                  <a:lnTo>
                    <a:pt x="185" y="68"/>
                  </a:lnTo>
                  <a:lnTo>
                    <a:pt x="182" y="68"/>
                  </a:lnTo>
                  <a:lnTo>
                    <a:pt x="182" y="65"/>
                  </a:lnTo>
                  <a:lnTo>
                    <a:pt x="179" y="65"/>
                  </a:lnTo>
                  <a:lnTo>
                    <a:pt x="179" y="68"/>
                  </a:lnTo>
                  <a:lnTo>
                    <a:pt x="179" y="71"/>
                  </a:lnTo>
                  <a:lnTo>
                    <a:pt x="179" y="74"/>
                  </a:lnTo>
                  <a:lnTo>
                    <a:pt x="176" y="74"/>
                  </a:lnTo>
                  <a:lnTo>
                    <a:pt x="173" y="74"/>
                  </a:lnTo>
                  <a:lnTo>
                    <a:pt x="173" y="77"/>
                  </a:lnTo>
                  <a:lnTo>
                    <a:pt x="173" y="79"/>
                  </a:lnTo>
                  <a:lnTo>
                    <a:pt x="170" y="79"/>
                  </a:lnTo>
                  <a:lnTo>
                    <a:pt x="167" y="79"/>
                  </a:lnTo>
                  <a:lnTo>
                    <a:pt x="167" y="82"/>
                  </a:lnTo>
                  <a:lnTo>
                    <a:pt x="164" y="82"/>
                  </a:lnTo>
                  <a:lnTo>
                    <a:pt x="164" y="85"/>
                  </a:lnTo>
                  <a:lnTo>
                    <a:pt x="161" y="85"/>
                  </a:lnTo>
                  <a:lnTo>
                    <a:pt x="158" y="85"/>
                  </a:lnTo>
                  <a:lnTo>
                    <a:pt x="158" y="88"/>
                  </a:lnTo>
                  <a:lnTo>
                    <a:pt x="158" y="91"/>
                  </a:lnTo>
                  <a:lnTo>
                    <a:pt x="158" y="94"/>
                  </a:lnTo>
                  <a:lnTo>
                    <a:pt x="155" y="94"/>
                  </a:lnTo>
                  <a:lnTo>
                    <a:pt x="152" y="94"/>
                  </a:lnTo>
                  <a:lnTo>
                    <a:pt x="152" y="97"/>
                  </a:lnTo>
                  <a:lnTo>
                    <a:pt x="152" y="100"/>
                  </a:lnTo>
                  <a:lnTo>
                    <a:pt x="152" y="103"/>
                  </a:lnTo>
                  <a:lnTo>
                    <a:pt x="149" y="103"/>
                  </a:lnTo>
                  <a:lnTo>
                    <a:pt x="147" y="103"/>
                  </a:lnTo>
                  <a:lnTo>
                    <a:pt x="144" y="103"/>
                  </a:lnTo>
                  <a:lnTo>
                    <a:pt x="144" y="106"/>
                  </a:lnTo>
                  <a:lnTo>
                    <a:pt x="141" y="106"/>
                  </a:lnTo>
                  <a:lnTo>
                    <a:pt x="141" y="109"/>
                  </a:lnTo>
                  <a:lnTo>
                    <a:pt x="141" y="112"/>
                  </a:lnTo>
                  <a:lnTo>
                    <a:pt x="138" y="112"/>
                  </a:lnTo>
                  <a:lnTo>
                    <a:pt x="138" y="115"/>
                  </a:lnTo>
                  <a:lnTo>
                    <a:pt x="135" y="115"/>
                  </a:lnTo>
                  <a:lnTo>
                    <a:pt x="135" y="118"/>
                  </a:lnTo>
                  <a:lnTo>
                    <a:pt x="135" y="121"/>
                  </a:lnTo>
                  <a:lnTo>
                    <a:pt x="132" y="121"/>
                  </a:lnTo>
                  <a:lnTo>
                    <a:pt x="129" y="121"/>
                  </a:lnTo>
                  <a:lnTo>
                    <a:pt x="129" y="123"/>
                  </a:lnTo>
                  <a:lnTo>
                    <a:pt x="126" y="123"/>
                  </a:lnTo>
                  <a:lnTo>
                    <a:pt x="126" y="126"/>
                  </a:lnTo>
                  <a:lnTo>
                    <a:pt x="123" y="126"/>
                  </a:lnTo>
                  <a:lnTo>
                    <a:pt x="123" y="129"/>
                  </a:lnTo>
                  <a:lnTo>
                    <a:pt x="120" y="129"/>
                  </a:lnTo>
                  <a:lnTo>
                    <a:pt x="120" y="132"/>
                  </a:lnTo>
                  <a:lnTo>
                    <a:pt x="117" y="132"/>
                  </a:lnTo>
                  <a:lnTo>
                    <a:pt x="117" y="135"/>
                  </a:lnTo>
                  <a:lnTo>
                    <a:pt x="114" y="135"/>
                  </a:lnTo>
                  <a:lnTo>
                    <a:pt x="111" y="135"/>
                  </a:lnTo>
                  <a:lnTo>
                    <a:pt x="108" y="135"/>
                  </a:lnTo>
                  <a:lnTo>
                    <a:pt x="108" y="138"/>
                  </a:lnTo>
                  <a:lnTo>
                    <a:pt x="105" y="138"/>
                  </a:lnTo>
                  <a:lnTo>
                    <a:pt x="105" y="141"/>
                  </a:lnTo>
                  <a:lnTo>
                    <a:pt x="105" y="144"/>
                  </a:lnTo>
                  <a:lnTo>
                    <a:pt x="105" y="147"/>
                  </a:lnTo>
                  <a:lnTo>
                    <a:pt x="103" y="147"/>
                  </a:lnTo>
                  <a:lnTo>
                    <a:pt x="103" y="150"/>
                  </a:lnTo>
                  <a:lnTo>
                    <a:pt x="100" y="150"/>
                  </a:lnTo>
                  <a:lnTo>
                    <a:pt x="100" y="153"/>
                  </a:lnTo>
                  <a:lnTo>
                    <a:pt x="97" y="153"/>
                  </a:lnTo>
                  <a:lnTo>
                    <a:pt x="97" y="156"/>
                  </a:lnTo>
                  <a:lnTo>
                    <a:pt x="94" y="156"/>
                  </a:lnTo>
                  <a:lnTo>
                    <a:pt x="91" y="156"/>
                  </a:lnTo>
                  <a:lnTo>
                    <a:pt x="91" y="159"/>
                  </a:lnTo>
                  <a:lnTo>
                    <a:pt x="91" y="162"/>
                  </a:lnTo>
                  <a:lnTo>
                    <a:pt x="91" y="164"/>
                  </a:lnTo>
                  <a:lnTo>
                    <a:pt x="88" y="164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82" y="170"/>
                  </a:lnTo>
                  <a:lnTo>
                    <a:pt x="79" y="170"/>
                  </a:lnTo>
                  <a:lnTo>
                    <a:pt x="79" y="173"/>
                  </a:lnTo>
                  <a:lnTo>
                    <a:pt x="79" y="176"/>
                  </a:lnTo>
                  <a:lnTo>
                    <a:pt x="82" y="179"/>
                  </a:lnTo>
                  <a:lnTo>
                    <a:pt x="82" y="182"/>
                  </a:lnTo>
                  <a:lnTo>
                    <a:pt x="82" y="185"/>
                  </a:lnTo>
                  <a:lnTo>
                    <a:pt x="82" y="182"/>
                  </a:lnTo>
                  <a:lnTo>
                    <a:pt x="79" y="182"/>
                  </a:lnTo>
                  <a:lnTo>
                    <a:pt x="79" y="179"/>
                  </a:lnTo>
                  <a:lnTo>
                    <a:pt x="76" y="179"/>
                  </a:lnTo>
                  <a:lnTo>
                    <a:pt x="76" y="176"/>
                  </a:lnTo>
                  <a:lnTo>
                    <a:pt x="73" y="176"/>
                  </a:lnTo>
                  <a:lnTo>
                    <a:pt x="73" y="173"/>
                  </a:lnTo>
                  <a:lnTo>
                    <a:pt x="70" y="173"/>
                  </a:lnTo>
                  <a:lnTo>
                    <a:pt x="70" y="170"/>
                  </a:lnTo>
                  <a:lnTo>
                    <a:pt x="70" y="167"/>
                  </a:lnTo>
                  <a:lnTo>
                    <a:pt x="70" y="164"/>
                  </a:lnTo>
                  <a:lnTo>
                    <a:pt x="67" y="164"/>
                  </a:lnTo>
                  <a:lnTo>
                    <a:pt x="67" y="162"/>
                  </a:lnTo>
                  <a:lnTo>
                    <a:pt x="64" y="162"/>
                  </a:lnTo>
                  <a:lnTo>
                    <a:pt x="64" y="159"/>
                  </a:lnTo>
                  <a:lnTo>
                    <a:pt x="64" y="156"/>
                  </a:lnTo>
                  <a:lnTo>
                    <a:pt x="61" y="156"/>
                  </a:lnTo>
                  <a:lnTo>
                    <a:pt x="59" y="156"/>
                  </a:lnTo>
                  <a:lnTo>
                    <a:pt x="56" y="156"/>
                  </a:lnTo>
                  <a:lnTo>
                    <a:pt x="56" y="153"/>
                  </a:lnTo>
                  <a:lnTo>
                    <a:pt x="53" y="153"/>
                  </a:lnTo>
                  <a:lnTo>
                    <a:pt x="50" y="153"/>
                  </a:lnTo>
                  <a:lnTo>
                    <a:pt x="50" y="150"/>
                  </a:lnTo>
                  <a:lnTo>
                    <a:pt x="47" y="150"/>
                  </a:lnTo>
                  <a:lnTo>
                    <a:pt x="47" y="153"/>
                  </a:lnTo>
                  <a:lnTo>
                    <a:pt x="47" y="150"/>
                  </a:lnTo>
                  <a:lnTo>
                    <a:pt x="44" y="150"/>
                  </a:lnTo>
                  <a:lnTo>
                    <a:pt x="44" y="153"/>
                  </a:lnTo>
                  <a:lnTo>
                    <a:pt x="41" y="153"/>
                  </a:lnTo>
                  <a:lnTo>
                    <a:pt x="38" y="153"/>
                  </a:lnTo>
                  <a:lnTo>
                    <a:pt x="35" y="153"/>
                  </a:lnTo>
                  <a:lnTo>
                    <a:pt x="32" y="153"/>
                  </a:lnTo>
                  <a:lnTo>
                    <a:pt x="29" y="153"/>
                  </a:lnTo>
                  <a:lnTo>
                    <a:pt x="26" y="153"/>
                  </a:lnTo>
                  <a:lnTo>
                    <a:pt x="26" y="156"/>
                  </a:lnTo>
                  <a:lnTo>
                    <a:pt x="23" y="156"/>
                  </a:lnTo>
                  <a:lnTo>
                    <a:pt x="23" y="159"/>
                  </a:lnTo>
                  <a:lnTo>
                    <a:pt x="20" y="159"/>
                  </a:lnTo>
                  <a:lnTo>
                    <a:pt x="17" y="159"/>
                  </a:lnTo>
                  <a:lnTo>
                    <a:pt x="15" y="159"/>
                  </a:lnTo>
                  <a:lnTo>
                    <a:pt x="12" y="159"/>
                  </a:lnTo>
                  <a:lnTo>
                    <a:pt x="12" y="156"/>
                  </a:lnTo>
                  <a:lnTo>
                    <a:pt x="9" y="156"/>
                  </a:lnTo>
                  <a:lnTo>
                    <a:pt x="9" y="159"/>
                  </a:lnTo>
                  <a:lnTo>
                    <a:pt x="6" y="159"/>
                  </a:lnTo>
                  <a:lnTo>
                    <a:pt x="6" y="156"/>
                  </a:lnTo>
                  <a:lnTo>
                    <a:pt x="3" y="159"/>
                  </a:lnTo>
                  <a:lnTo>
                    <a:pt x="3" y="162"/>
                  </a:lnTo>
                  <a:lnTo>
                    <a:pt x="0" y="162"/>
                  </a:lnTo>
                  <a:lnTo>
                    <a:pt x="0" y="159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3" y="147"/>
                  </a:lnTo>
                  <a:lnTo>
                    <a:pt x="3" y="144"/>
                  </a:lnTo>
                  <a:lnTo>
                    <a:pt x="3" y="141"/>
                  </a:lnTo>
                  <a:lnTo>
                    <a:pt x="6" y="141"/>
                  </a:lnTo>
                  <a:lnTo>
                    <a:pt x="3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3" y="123"/>
                  </a:lnTo>
                  <a:lnTo>
                    <a:pt x="3" y="121"/>
                  </a:lnTo>
                  <a:lnTo>
                    <a:pt x="3" y="118"/>
                  </a:lnTo>
                  <a:lnTo>
                    <a:pt x="6" y="118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6" y="115"/>
                  </a:lnTo>
                  <a:lnTo>
                    <a:pt x="6" y="112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9" y="106"/>
                  </a:lnTo>
                  <a:lnTo>
                    <a:pt x="9" y="103"/>
                  </a:lnTo>
                  <a:lnTo>
                    <a:pt x="9" y="100"/>
                  </a:lnTo>
                  <a:lnTo>
                    <a:pt x="12" y="100"/>
                  </a:lnTo>
                  <a:lnTo>
                    <a:pt x="15" y="100"/>
                  </a:lnTo>
                  <a:lnTo>
                    <a:pt x="15" y="97"/>
                  </a:lnTo>
                  <a:lnTo>
                    <a:pt x="17" y="97"/>
                  </a:lnTo>
                  <a:lnTo>
                    <a:pt x="17" y="94"/>
                  </a:lnTo>
                  <a:lnTo>
                    <a:pt x="20" y="94"/>
                  </a:lnTo>
                  <a:lnTo>
                    <a:pt x="23" y="94"/>
                  </a:lnTo>
                  <a:lnTo>
                    <a:pt x="23" y="91"/>
                  </a:lnTo>
                  <a:lnTo>
                    <a:pt x="23" y="88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29" y="77"/>
                  </a:lnTo>
                  <a:lnTo>
                    <a:pt x="29" y="74"/>
                  </a:lnTo>
                  <a:lnTo>
                    <a:pt x="29" y="71"/>
                  </a:lnTo>
                  <a:lnTo>
                    <a:pt x="32" y="71"/>
                  </a:lnTo>
                  <a:lnTo>
                    <a:pt x="29" y="71"/>
                  </a:lnTo>
                  <a:lnTo>
                    <a:pt x="29" y="68"/>
                  </a:lnTo>
                  <a:lnTo>
                    <a:pt x="29" y="65"/>
                  </a:lnTo>
                  <a:lnTo>
                    <a:pt x="32" y="65"/>
                  </a:lnTo>
                  <a:lnTo>
                    <a:pt x="32" y="62"/>
                  </a:lnTo>
                  <a:lnTo>
                    <a:pt x="32" y="59"/>
                  </a:lnTo>
                  <a:lnTo>
                    <a:pt x="32" y="56"/>
                  </a:lnTo>
                  <a:lnTo>
                    <a:pt x="32" y="53"/>
                  </a:lnTo>
                  <a:lnTo>
                    <a:pt x="32" y="50"/>
                  </a:lnTo>
                  <a:lnTo>
                    <a:pt x="32" y="47"/>
                  </a:lnTo>
                  <a:lnTo>
                    <a:pt x="32" y="44"/>
                  </a:lnTo>
                  <a:lnTo>
                    <a:pt x="35" y="44"/>
                  </a:lnTo>
                  <a:lnTo>
                    <a:pt x="38" y="44"/>
                  </a:lnTo>
                  <a:lnTo>
                    <a:pt x="41" y="44"/>
                  </a:lnTo>
                  <a:lnTo>
                    <a:pt x="41" y="41"/>
                  </a:lnTo>
                  <a:lnTo>
                    <a:pt x="41" y="38"/>
                  </a:lnTo>
                  <a:lnTo>
                    <a:pt x="44" y="38"/>
                  </a:lnTo>
                  <a:lnTo>
                    <a:pt x="41" y="3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-104225" y="2443333"/>
              <a:ext cx="426931" cy="388549"/>
            </a:xfrm>
            <a:custGeom>
              <a:avLst/>
              <a:gdLst>
                <a:gd name="T0" fmla="*/ 2147483647 w 197"/>
                <a:gd name="T1" fmla="*/ 2147483647 h 220"/>
                <a:gd name="T2" fmla="*/ 2147483647 w 197"/>
                <a:gd name="T3" fmla="*/ 2147483647 h 220"/>
                <a:gd name="T4" fmla="*/ 2147483647 w 197"/>
                <a:gd name="T5" fmla="*/ 2147483647 h 220"/>
                <a:gd name="T6" fmla="*/ 2147483647 w 197"/>
                <a:gd name="T7" fmla="*/ 2147483647 h 220"/>
                <a:gd name="T8" fmla="*/ 2147483647 w 197"/>
                <a:gd name="T9" fmla="*/ 2147483647 h 220"/>
                <a:gd name="T10" fmla="*/ 2147483647 w 197"/>
                <a:gd name="T11" fmla="*/ 2147483647 h 220"/>
                <a:gd name="T12" fmla="*/ 2147483647 w 197"/>
                <a:gd name="T13" fmla="*/ 2147483647 h 220"/>
                <a:gd name="T14" fmla="*/ 2147483647 w 197"/>
                <a:gd name="T15" fmla="*/ 2147483647 h 220"/>
                <a:gd name="T16" fmla="*/ 2147483647 w 197"/>
                <a:gd name="T17" fmla="*/ 2147483647 h 220"/>
                <a:gd name="T18" fmla="*/ 2147483647 w 197"/>
                <a:gd name="T19" fmla="*/ 2147483647 h 220"/>
                <a:gd name="T20" fmla="*/ 2147483647 w 197"/>
                <a:gd name="T21" fmla="*/ 2147483647 h 220"/>
                <a:gd name="T22" fmla="*/ 2147483647 w 197"/>
                <a:gd name="T23" fmla="*/ 2147483647 h 220"/>
                <a:gd name="T24" fmla="*/ 2147483647 w 197"/>
                <a:gd name="T25" fmla="*/ 2147483647 h 220"/>
                <a:gd name="T26" fmla="*/ 2147483647 w 197"/>
                <a:gd name="T27" fmla="*/ 2147483647 h 220"/>
                <a:gd name="T28" fmla="*/ 2147483647 w 197"/>
                <a:gd name="T29" fmla="*/ 2147483647 h 220"/>
                <a:gd name="T30" fmla="*/ 2147483647 w 197"/>
                <a:gd name="T31" fmla="*/ 2147483647 h 220"/>
                <a:gd name="T32" fmla="*/ 2147483647 w 197"/>
                <a:gd name="T33" fmla="*/ 2147483647 h 220"/>
                <a:gd name="T34" fmla="*/ 2147483647 w 197"/>
                <a:gd name="T35" fmla="*/ 2147483647 h 220"/>
                <a:gd name="T36" fmla="*/ 2147483647 w 197"/>
                <a:gd name="T37" fmla="*/ 2147483647 h 220"/>
                <a:gd name="T38" fmla="*/ 2147483647 w 197"/>
                <a:gd name="T39" fmla="*/ 2147483647 h 220"/>
                <a:gd name="T40" fmla="*/ 2147483647 w 197"/>
                <a:gd name="T41" fmla="*/ 2147483647 h 220"/>
                <a:gd name="T42" fmla="*/ 2147483647 w 197"/>
                <a:gd name="T43" fmla="*/ 2147483647 h 220"/>
                <a:gd name="T44" fmla="*/ 2147483647 w 197"/>
                <a:gd name="T45" fmla="*/ 2147483647 h 220"/>
                <a:gd name="T46" fmla="*/ 2147483647 w 197"/>
                <a:gd name="T47" fmla="*/ 2147483647 h 220"/>
                <a:gd name="T48" fmla="*/ 2147483647 w 197"/>
                <a:gd name="T49" fmla="*/ 2147483647 h 220"/>
                <a:gd name="T50" fmla="*/ 2147483647 w 197"/>
                <a:gd name="T51" fmla="*/ 2147483647 h 220"/>
                <a:gd name="T52" fmla="*/ 2147483647 w 197"/>
                <a:gd name="T53" fmla="*/ 2147483647 h 220"/>
                <a:gd name="T54" fmla="*/ 2147483647 w 197"/>
                <a:gd name="T55" fmla="*/ 2147483647 h 220"/>
                <a:gd name="T56" fmla="*/ 2147483647 w 197"/>
                <a:gd name="T57" fmla="*/ 2147483647 h 220"/>
                <a:gd name="T58" fmla="*/ 2147483647 w 197"/>
                <a:gd name="T59" fmla="*/ 2147483647 h 220"/>
                <a:gd name="T60" fmla="*/ 2147483647 w 197"/>
                <a:gd name="T61" fmla="*/ 2147483647 h 220"/>
                <a:gd name="T62" fmla="*/ 2147483647 w 197"/>
                <a:gd name="T63" fmla="*/ 2147483647 h 220"/>
                <a:gd name="T64" fmla="*/ 2147483647 w 197"/>
                <a:gd name="T65" fmla="*/ 2147483647 h 220"/>
                <a:gd name="T66" fmla="*/ 2147483647 w 197"/>
                <a:gd name="T67" fmla="*/ 2147483647 h 220"/>
                <a:gd name="T68" fmla="*/ 2147483647 w 197"/>
                <a:gd name="T69" fmla="*/ 2147483647 h 220"/>
                <a:gd name="T70" fmla="*/ 2147483647 w 197"/>
                <a:gd name="T71" fmla="*/ 2147483647 h 220"/>
                <a:gd name="T72" fmla="*/ 2147483647 w 197"/>
                <a:gd name="T73" fmla="*/ 2147483647 h 220"/>
                <a:gd name="T74" fmla="*/ 2147483647 w 197"/>
                <a:gd name="T75" fmla="*/ 2147483647 h 220"/>
                <a:gd name="T76" fmla="*/ 2147483647 w 197"/>
                <a:gd name="T77" fmla="*/ 2147483647 h 220"/>
                <a:gd name="T78" fmla="*/ 2147483647 w 197"/>
                <a:gd name="T79" fmla="*/ 2147483647 h 220"/>
                <a:gd name="T80" fmla="*/ 2147483647 w 197"/>
                <a:gd name="T81" fmla="*/ 2147483647 h 220"/>
                <a:gd name="T82" fmla="*/ 2147483647 w 197"/>
                <a:gd name="T83" fmla="*/ 2147483647 h 220"/>
                <a:gd name="T84" fmla="*/ 2147483647 w 197"/>
                <a:gd name="T85" fmla="*/ 2147483647 h 220"/>
                <a:gd name="T86" fmla="*/ 2147483647 w 197"/>
                <a:gd name="T87" fmla="*/ 2147483647 h 220"/>
                <a:gd name="T88" fmla="*/ 2147483647 w 197"/>
                <a:gd name="T89" fmla="*/ 2147483647 h 220"/>
                <a:gd name="T90" fmla="*/ 2147483647 w 197"/>
                <a:gd name="T91" fmla="*/ 2147483647 h 220"/>
                <a:gd name="T92" fmla="*/ 2147483647 w 197"/>
                <a:gd name="T93" fmla="*/ 2147483647 h 220"/>
                <a:gd name="T94" fmla="*/ 2147483647 w 197"/>
                <a:gd name="T95" fmla="*/ 2147483647 h 220"/>
                <a:gd name="T96" fmla="*/ 2147483647 w 197"/>
                <a:gd name="T97" fmla="*/ 2147483647 h 220"/>
                <a:gd name="T98" fmla="*/ 2147483647 w 197"/>
                <a:gd name="T99" fmla="*/ 2147483647 h 220"/>
                <a:gd name="T100" fmla="*/ 2147483647 w 197"/>
                <a:gd name="T101" fmla="*/ 2147483647 h 220"/>
                <a:gd name="T102" fmla="*/ 2147483647 w 197"/>
                <a:gd name="T103" fmla="*/ 2147483647 h 220"/>
                <a:gd name="T104" fmla="*/ 2147483647 w 197"/>
                <a:gd name="T105" fmla="*/ 2147483647 h 220"/>
                <a:gd name="T106" fmla="*/ 2147483647 w 197"/>
                <a:gd name="T107" fmla="*/ 2147483647 h 220"/>
                <a:gd name="T108" fmla="*/ 2147483647 w 197"/>
                <a:gd name="T109" fmla="*/ 2147483647 h 220"/>
                <a:gd name="T110" fmla="*/ 2147483647 w 197"/>
                <a:gd name="T111" fmla="*/ 2147483647 h 220"/>
                <a:gd name="T112" fmla="*/ 2147483647 w 197"/>
                <a:gd name="T113" fmla="*/ 2147483647 h 220"/>
                <a:gd name="T114" fmla="*/ 2147483647 w 197"/>
                <a:gd name="T115" fmla="*/ 2147483647 h 22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97"/>
                <a:gd name="T175" fmla="*/ 0 h 220"/>
                <a:gd name="T176" fmla="*/ 197 w 197"/>
                <a:gd name="T177" fmla="*/ 220 h 22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97" h="220">
                  <a:moveTo>
                    <a:pt x="27" y="3"/>
                  </a:moveTo>
                  <a:lnTo>
                    <a:pt x="29" y="3"/>
                  </a:lnTo>
                  <a:lnTo>
                    <a:pt x="35" y="3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3" y="0"/>
                  </a:lnTo>
                  <a:lnTo>
                    <a:pt x="53" y="3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9"/>
                  </a:lnTo>
                  <a:lnTo>
                    <a:pt x="56" y="12"/>
                  </a:lnTo>
                  <a:lnTo>
                    <a:pt x="56" y="15"/>
                  </a:lnTo>
                  <a:lnTo>
                    <a:pt x="59" y="15"/>
                  </a:lnTo>
                  <a:lnTo>
                    <a:pt x="62" y="15"/>
                  </a:lnTo>
                  <a:lnTo>
                    <a:pt x="65" y="15"/>
                  </a:lnTo>
                  <a:lnTo>
                    <a:pt x="65" y="18"/>
                  </a:lnTo>
                  <a:lnTo>
                    <a:pt x="62" y="18"/>
                  </a:lnTo>
                  <a:lnTo>
                    <a:pt x="65" y="18"/>
                  </a:lnTo>
                  <a:lnTo>
                    <a:pt x="68" y="18"/>
                  </a:lnTo>
                  <a:lnTo>
                    <a:pt x="71" y="18"/>
                  </a:lnTo>
                  <a:lnTo>
                    <a:pt x="71" y="20"/>
                  </a:lnTo>
                  <a:lnTo>
                    <a:pt x="73" y="20"/>
                  </a:lnTo>
                  <a:lnTo>
                    <a:pt x="73" y="23"/>
                  </a:lnTo>
                  <a:lnTo>
                    <a:pt x="73" y="20"/>
                  </a:lnTo>
                  <a:lnTo>
                    <a:pt x="76" y="20"/>
                  </a:lnTo>
                  <a:lnTo>
                    <a:pt x="79" y="20"/>
                  </a:lnTo>
                  <a:lnTo>
                    <a:pt x="82" y="20"/>
                  </a:lnTo>
                  <a:lnTo>
                    <a:pt x="79" y="20"/>
                  </a:lnTo>
                  <a:lnTo>
                    <a:pt x="82" y="20"/>
                  </a:lnTo>
                  <a:lnTo>
                    <a:pt x="82" y="23"/>
                  </a:lnTo>
                  <a:lnTo>
                    <a:pt x="79" y="23"/>
                  </a:lnTo>
                  <a:lnTo>
                    <a:pt x="82" y="23"/>
                  </a:lnTo>
                  <a:lnTo>
                    <a:pt x="82" y="26"/>
                  </a:lnTo>
                  <a:lnTo>
                    <a:pt x="82" y="29"/>
                  </a:lnTo>
                  <a:lnTo>
                    <a:pt x="85" y="29"/>
                  </a:lnTo>
                  <a:lnTo>
                    <a:pt x="85" y="32"/>
                  </a:lnTo>
                  <a:lnTo>
                    <a:pt x="88" y="32"/>
                  </a:lnTo>
                  <a:lnTo>
                    <a:pt x="91" y="32"/>
                  </a:lnTo>
                  <a:lnTo>
                    <a:pt x="91" y="29"/>
                  </a:lnTo>
                  <a:lnTo>
                    <a:pt x="94" y="29"/>
                  </a:lnTo>
                  <a:lnTo>
                    <a:pt x="97" y="29"/>
                  </a:lnTo>
                  <a:lnTo>
                    <a:pt x="100" y="29"/>
                  </a:lnTo>
                  <a:lnTo>
                    <a:pt x="103" y="32"/>
                  </a:lnTo>
                  <a:lnTo>
                    <a:pt x="106" y="32"/>
                  </a:lnTo>
                  <a:lnTo>
                    <a:pt x="109" y="32"/>
                  </a:lnTo>
                  <a:lnTo>
                    <a:pt x="112" y="32"/>
                  </a:lnTo>
                  <a:lnTo>
                    <a:pt x="115" y="32"/>
                  </a:lnTo>
                  <a:lnTo>
                    <a:pt x="117" y="29"/>
                  </a:lnTo>
                  <a:lnTo>
                    <a:pt x="120" y="26"/>
                  </a:lnTo>
                  <a:lnTo>
                    <a:pt x="123" y="26"/>
                  </a:lnTo>
                  <a:lnTo>
                    <a:pt x="126" y="26"/>
                  </a:lnTo>
                  <a:lnTo>
                    <a:pt x="129" y="26"/>
                  </a:lnTo>
                  <a:lnTo>
                    <a:pt x="135" y="26"/>
                  </a:lnTo>
                  <a:lnTo>
                    <a:pt x="138" y="29"/>
                  </a:lnTo>
                  <a:lnTo>
                    <a:pt x="141" y="29"/>
                  </a:lnTo>
                  <a:lnTo>
                    <a:pt x="144" y="29"/>
                  </a:lnTo>
                  <a:lnTo>
                    <a:pt x="144" y="32"/>
                  </a:lnTo>
                  <a:lnTo>
                    <a:pt x="144" y="35"/>
                  </a:lnTo>
                  <a:lnTo>
                    <a:pt x="147" y="35"/>
                  </a:lnTo>
                  <a:lnTo>
                    <a:pt x="147" y="38"/>
                  </a:lnTo>
                  <a:lnTo>
                    <a:pt x="144" y="38"/>
                  </a:lnTo>
                  <a:lnTo>
                    <a:pt x="144" y="41"/>
                  </a:lnTo>
                  <a:lnTo>
                    <a:pt x="147" y="41"/>
                  </a:lnTo>
                  <a:lnTo>
                    <a:pt x="147" y="44"/>
                  </a:lnTo>
                  <a:lnTo>
                    <a:pt x="147" y="47"/>
                  </a:lnTo>
                  <a:lnTo>
                    <a:pt x="150" y="50"/>
                  </a:lnTo>
                  <a:lnTo>
                    <a:pt x="153" y="50"/>
                  </a:lnTo>
                  <a:lnTo>
                    <a:pt x="153" y="53"/>
                  </a:lnTo>
                  <a:lnTo>
                    <a:pt x="153" y="56"/>
                  </a:lnTo>
                  <a:lnTo>
                    <a:pt x="150" y="56"/>
                  </a:lnTo>
                  <a:lnTo>
                    <a:pt x="150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59" y="59"/>
                  </a:lnTo>
                  <a:lnTo>
                    <a:pt x="161" y="62"/>
                  </a:lnTo>
                  <a:lnTo>
                    <a:pt x="164" y="62"/>
                  </a:lnTo>
                  <a:lnTo>
                    <a:pt x="167" y="64"/>
                  </a:lnTo>
                  <a:lnTo>
                    <a:pt x="170" y="67"/>
                  </a:lnTo>
                  <a:lnTo>
                    <a:pt x="173" y="70"/>
                  </a:lnTo>
                  <a:lnTo>
                    <a:pt x="176" y="73"/>
                  </a:lnTo>
                  <a:lnTo>
                    <a:pt x="176" y="76"/>
                  </a:lnTo>
                  <a:lnTo>
                    <a:pt x="176" y="79"/>
                  </a:lnTo>
                  <a:lnTo>
                    <a:pt x="179" y="79"/>
                  </a:lnTo>
                  <a:lnTo>
                    <a:pt x="182" y="82"/>
                  </a:lnTo>
                  <a:lnTo>
                    <a:pt x="182" y="85"/>
                  </a:lnTo>
                  <a:lnTo>
                    <a:pt x="182" y="88"/>
                  </a:lnTo>
                  <a:lnTo>
                    <a:pt x="185" y="91"/>
                  </a:lnTo>
                  <a:lnTo>
                    <a:pt x="185" y="94"/>
                  </a:lnTo>
                  <a:lnTo>
                    <a:pt x="188" y="97"/>
                  </a:lnTo>
                  <a:lnTo>
                    <a:pt x="188" y="100"/>
                  </a:lnTo>
                  <a:lnTo>
                    <a:pt x="188" y="103"/>
                  </a:lnTo>
                  <a:lnTo>
                    <a:pt x="191" y="106"/>
                  </a:lnTo>
                  <a:lnTo>
                    <a:pt x="191" y="108"/>
                  </a:lnTo>
                  <a:lnTo>
                    <a:pt x="191" y="111"/>
                  </a:lnTo>
                  <a:lnTo>
                    <a:pt x="194" y="114"/>
                  </a:lnTo>
                  <a:lnTo>
                    <a:pt x="194" y="117"/>
                  </a:lnTo>
                  <a:lnTo>
                    <a:pt x="194" y="120"/>
                  </a:lnTo>
                  <a:lnTo>
                    <a:pt x="197" y="123"/>
                  </a:lnTo>
                  <a:lnTo>
                    <a:pt x="194" y="126"/>
                  </a:lnTo>
                  <a:lnTo>
                    <a:pt x="194" y="129"/>
                  </a:lnTo>
                  <a:lnTo>
                    <a:pt x="194" y="132"/>
                  </a:lnTo>
                  <a:lnTo>
                    <a:pt x="191" y="135"/>
                  </a:lnTo>
                  <a:lnTo>
                    <a:pt x="191" y="138"/>
                  </a:lnTo>
                  <a:lnTo>
                    <a:pt x="191" y="141"/>
                  </a:lnTo>
                  <a:lnTo>
                    <a:pt x="188" y="144"/>
                  </a:lnTo>
                  <a:lnTo>
                    <a:pt x="188" y="147"/>
                  </a:lnTo>
                  <a:lnTo>
                    <a:pt x="188" y="149"/>
                  </a:lnTo>
                  <a:lnTo>
                    <a:pt x="185" y="155"/>
                  </a:lnTo>
                  <a:lnTo>
                    <a:pt x="185" y="158"/>
                  </a:lnTo>
                  <a:lnTo>
                    <a:pt x="182" y="161"/>
                  </a:lnTo>
                  <a:lnTo>
                    <a:pt x="182" y="164"/>
                  </a:lnTo>
                  <a:lnTo>
                    <a:pt x="179" y="167"/>
                  </a:lnTo>
                  <a:lnTo>
                    <a:pt x="179" y="170"/>
                  </a:lnTo>
                  <a:lnTo>
                    <a:pt x="179" y="173"/>
                  </a:lnTo>
                  <a:lnTo>
                    <a:pt x="179" y="176"/>
                  </a:lnTo>
                  <a:lnTo>
                    <a:pt x="179" y="179"/>
                  </a:lnTo>
                  <a:lnTo>
                    <a:pt x="179" y="182"/>
                  </a:lnTo>
                  <a:lnTo>
                    <a:pt x="179" y="188"/>
                  </a:lnTo>
                  <a:lnTo>
                    <a:pt x="179" y="191"/>
                  </a:lnTo>
                  <a:lnTo>
                    <a:pt x="179" y="193"/>
                  </a:lnTo>
                  <a:lnTo>
                    <a:pt x="179" y="199"/>
                  </a:lnTo>
                  <a:lnTo>
                    <a:pt x="179" y="202"/>
                  </a:lnTo>
                  <a:lnTo>
                    <a:pt x="179" y="205"/>
                  </a:lnTo>
                  <a:lnTo>
                    <a:pt x="179" y="208"/>
                  </a:lnTo>
                  <a:lnTo>
                    <a:pt x="179" y="214"/>
                  </a:lnTo>
                  <a:lnTo>
                    <a:pt x="176" y="214"/>
                  </a:lnTo>
                  <a:lnTo>
                    <a:pt x="173" y="214"/>
                  </a:lnTo>
                  <a:lnTo>
                    <a:pt x="170" y="214"/>
                  </a:lnTo>
                  <a:lnTo>
                    <a:pt x="170" y="217"/>
                  </a:lnTo>
                  <a:lnTo>
                    <a:pt x="167" y="217"/>
                  </a:lnTo>
                  <a:lnTo>
                    <a:pt x="164" y="217"/>
                  </a:lnTo>
                  <a:lnTo>
                    <a:pt x="167" y="220"/>
                  </a:lnTo>
                  <a:lnTo>
                    <a:pt x="164" y="220"/>
                  </a:lnTo>
                  <a:lnTo>
                    <a:pt x="164" y="217"/>
                  </a:lnTo>
                  <a:lnTo>
                    <a:pt x="161" y="217"/>
                  </a:lnTo>
                  <a:lnTo>
                    <a:pt x="161" y="220"/>
                  </a:lnTo>
                  <a:lnTo>
                    <a:pt x="161" y="217"/>
                  </a:lnTo>
                  <a:lnTo>
                    <a:pt x="159" y="217"/>
                  </a:lnTo>
                  <a:lnTo>
                    <a:pt x="156" y="217"/>
                  </a:lnTo>
                  <a:lnTo>
                    <a:pt x="153" y="220"/>
                  </a:lnTo>
                  <a:lnTo>
                    <a:pt x="147" y="220"/>
                  </a:lnTo>
                  <a:lnTo>
                    <a:pt x="144" y="220"/>
                  </a:lnTo>
                  <a:lnTo>
                    <a:pt x="144" y="217"/>
                  </a:lnTo>
                  <a:lnTo>
                    <a:pt x="141" y="217"/>
                  </a:lnTo>
                  <a:lnTo>
                    <a:pt x="138" y="217"/>
                  </a:lnTo>
                  <a:lnTo>
                    <a:pt x="138" y="214"/>
                  </a:lnTo>
                  <a:lnTo>
                    <a:pt x="135" y="214"/>
                  </a:lnTo>
                  <a:lnTo>
                    <a:pt x="135" y="211"/>
                  </a:lnTo>
                  <a:lnTo>
                    <a:pt x="132" y="211"/>
                  </a:lnTo>
                  <a:lnTo>
                    <a:pt x="132" y="208"/>
                  </a:lnTo>
                  <a:lnTo>
                    <a:pt x="132" y="205"/>
                  </a:lnTo>
                  <a:lnTo>
                    <a:pt x="132" y="202"/>
                  </a:lnTo>
                  <a:lnTo>
                    <a:pt x="129" y="202"/>
                  </a:lnTo>
                  <a:lnTo>
                    <a:pt x="126" y="202"/>
                  </a:lnTo>
                  <a:lnTo>
                    <a:pt x="126" y="199"/>
                  </a:lnTo>
                  <a:lnTo>
                    <a:pt x="123" y="199"/>
                  </a:lnTo>
                  <a:lnTo>
                    <a:pt x="123" y="196"/>
                  </a:lnTo>
                  <a:lnTo>
                    <a:pt x="120" y="196"/>
                  </a:lnTo>
                  <a:lnTo>
                    <a:pt x="120" y="193"/>
                  </a:lnTo>
                  <a:lnTo>
                    <a:pt x="120" y="191"/>
                  </a:lnTo>
                  <a:lnTo>
                    <a:pt x="120" y="188"/>
                  </a:lnTo>
                  <a:lnTo>
                    <a:pt x="120" y="185"/>
                  </a:lnTo>
                  <a:lnTo>
                    <a:pt x="120" y="182"/>
                  </a:lnTo>
                  <a:lnTo>
                    <a:pt x="120" y="176"/>
                  </a:lnTo>
                  <a:lnTo>
                    <a:pt x="120" y="173"/>
                  </a:lnTo>
                  <a:lnTo>
                    <a:pt x="120" y="170"/>
                  </a:lnTo>
                  <a:lnTo>
                    <a:pt x="120" y="167"/>
                  </a:lnTo>
                  <a:lnTo>
                    <a:pt x="120" y="164"/>
                  </a:lnTo>
                  <a:lnTo>
                    <a:pt x="120" y="161"/>
                  </a:lnTo>
                  <a:lnTo>
                    <a:pt x="120" y="158"/>
                  </a:lnTo>
                  <a:lnTo>
                    <a:pt x="117" y="158"/>
                  </a:lnTo>
                  <a:lnTo>
                    <a:pt x="117" y="155"/>
                  </a:lnTo>
                  <a:lnTo>
                    <a:pt x="115" y="155"/>
                  </a:lnTo>
                  <a:lnTo>
                    <a:pt x="115" y="152"/>
                  </a:lnTo>
                  <a:lnTo>
                    <a:pt x="112" y="152"/>
                  </a:lnTo>
                  <a:lnTo>
                    <a:pt x="112" y="149"/>
                  </a:lnTo>
                  <a:lnTo>
                    <a:pt x="112" y="147"/>
                  </a:lnTo>
                  <a:lnTo>
                    <a:pt x="109" y="147"/>
                  </a:lnTo>
                  <a:lnTo>
                    <a:pt x="106" y="144"/>
                  </a:lnTo>
                  <a:lnTo>
                    <a:pt x="103" y="144"/>
                  </a:lnTo>
                  <a:lnTo>
                    <a:pt x="103" y="141"/>
                  </a:lnTo>
                  <a:lnTo>
                    <a:pt x="100" y="141"/>
                  </a:lnTo>
                  <a:lnTo>
                    <a:pt x="100" y="138"/>
                  </a:lnTo>
                  <a:lnTo>
                    <a:pt x="97" y="138"/>
                  </a:lnTo>
                  <a:lnTo>
                    <a:pt x="97" y="135"/>
                  </a:lnTo>
                  <a:lnTo>
                    <a:pt x="100" y="135"/>
                  </a:lnTo>
                  <a:lnTo>
                    <a:pt x="97" y="135"/>
                  </a:lnTo>
                  <a:lnTo>
                    <a:pt x="97" y="132"/>
                  </a:lnTo>
                  <a:lnTo>
                    <a:pt x="97" y="129"/>
                  </a:lnTo>
                  <a:lnTo>
                    <a:pt x="94" y="129"/>
                  </a:lnTo>
                  <a:lnTo>
                    <a:pt x="94" y="126"/>
                  </a:lnTo>
                  <a:lnTo>
                    <a:pt x="91" y="126"/>
                  </a:lnTo>
                  <a:lnTo>
                    <a:pt x="91" y="123"/>
                  </a:lnTo>
                  <a:lnTo>
                    <a:pt x="88" y="123"/>
                  </a:lnTo>
                  <a:lnTo>
                    <a:pt x="85" y="123"/>
                  </a:lnTo>
                  <a:lnTo>
                    <a:pt x="85" y="120"/>
                  </a:lnTo>
                  <a:lnTo>
                    <a:pt x="82" y="120"/>
                  </a:lnTo>
                  <a:lnTo>
                    <a:pt x="82" y="117"/>
                  </a:lnTo>
                  <a:lnTo>
                    <a:pt x="79" y="117"/>
                  </a:lnTo>
                  <a:lnTo>
                    <a:pt x="79" y="114"/>
                  </a:lnTo>
                  <a:lnTo>
                    <a:pt x="76" y="114"/>
                  </a:lnTo>
                  <a:lnTo>
                    <a:pt x="76" y="111"/>
                  </a:lnTo>
                  <a:lnTo>
                    <a:pt x="73" y="111"/>
                  </a:lnTo>
                  <a:lnTo>
                    <a:pt x="73" y="108"/>
                  </a:lnTo>
                  <a:lnTo>
                    <a:pt x="71" y="108"/>
                  </a:lnTo>
                  <a:lnTo>
                    <a:pt x="71" y="106"/>
                  </a:lnTo>
                  <a:lnTo>
                    <a:pt x="68" y="106"/>
                  </a:lnTo>
                  <a:lnTo>
                    <a:pt x="68" y="103"/>
                  </a:lnTo>
                  <a:lnTo>
                    <a:pt x="65" y="103"/>
                  </a:lnTo>
                  <a:lnTo>
                    <a:pt x="65" y="100"/>
                  </a:lnTo>
                  <a:lnTo>
                    <a:pt x="62" y="100"/>
                  </a:lnTo>
                  <a:lnTo>
                    <a:pt x="59" y="100"/>
                  </a:lnTo>
                  <a:lnTo>
                    <a:pt x="56" y="100"/>
                  </a:lnTo>
                  <a:lnTo>
                    <a:pt x="53" y="100"/>
                  </a:lnTo>
                  <a:lnTo>
                    <a:pt x="50" y="100"/>
                  </a:lnTo>
                  <a:lnTo>
                    <a:pt x="50" y="97"/>
                  </a:lnTo>
                  <a:lnTo>
                    <a:pt x="47" y="97"/>
                  </a:lnTo>
                  <a:lnTo>
                    <a:pt x="44" y="97"/>
                  </a:lnTo>
                  <a:lnTo>
                    <a:pt x="44" y="100"/>
                  </a:lnTo>
                  <a:lnTo>
                    <a:pt x="44" y="97"/>
                  </a:lnTo>
                  <a:lnTo>
                    <a:pt x="41" y="97"/>
                  </a:lnTo>
                  <a:lnTo>
                    <a:pt x="41" y="100"/>
                  </a:lnTo>
                  <a:lnTo>
                    <a:pt x="41" y="97"/>
                  </a:lnTo>
                  <a:lnTo>
                    <a:pt x="38" y="97"/>
                  </a:lnTo>
                  <a:lnTo>
                    <a:pt x="38" y="100"/>
                  </a:lnTo>
                  <a:lnTo>
                    <a:pt x="35" y="100"/>
                  </a:lnTo>
                  <a:lnTo>
                    <a:pt x="35" y="97"/>
                  </a:lnTo>
                  <a:lnTo>
                    <a:pt x="35" y="100"/>
                  </a:lnTo>
                  <a:lnTo>
                    <a:pt x="32" y="100"/>
                  </a:lnTo>
                  <a:lnTo>
                    <a:pt x="32" y="97"/>
                  </a:lnTo>
                  <a:lnTo>
                    <a:pt x="32" y="94"/>
                  </a:lnTo>
                  <a:lnTo>
                    <a:pt x="32" y="91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2" y="88"/>
                  </a:lnTo>
                  <a:lnTo>
                    <a:pt x="32" y="85"/>
                  </a:lnTo>
                  <a:lnTo>
                    <a:pt x="35" y="85"/>
                  </a:lnTo>
                  <a:lnTo>
                    <a:pt x="32" y="85"/>
                  </a:lnTo>
                  <a:lnTo>
                    <a:pt x="35" y="82"/>
                  </a:lnTo>
                  <a:lnTo>
                    <a:pt x="35" y="79"/>
                  </a:lnTo>
                  <a:lnTo>
                    <a:pt x="32" y="79"/>
                  </a:lnTo>
                  <a:lnTo>
                    <a:pt x="32" y="76"/>
                  </a:lnTo>
                  <a:lnTo>
                    <a:pt x="32" y="73"/>
                  </a:lnTo>
                  <a:lnTo>
                    <a:pt x="35" y="73"/>
                  </a:lnTo>
                  <a:lnTo>
                    <a:pt x="35" y="70"/>
                  </a:lnTo>
                  <a:lnTo>
                    <a:pt x="35" y="67"/>
                  </a:lnTo>
                  <a:lnTo>
                    <a:pt x="35" y="64"/>
                  </a:lnTo>
                  <a:lnTo>
                    <a:pt x="32" y="64"/>
                  </a:lnTo>
                  <a:lnTo>
                    <a:pt x="35" y="64"/>
                  </a:lnTo>
                  <a:lnTo>
                    <a:pt x="35" y="62"/>
                  </a:lnTo>
                  <a:lnTo>
                    <a:pt x="32" y="62"/>
                  </a:lnTo>
                  <a:lnTo>
                    <a:pt x="32" y="59"/>
                  </a:lnTo>
                  <a:lnTo>
                    <a:pt x="29" y="59"/>
                  </a:lnTo>
                  <a:lnTo>
                    <a:pt x="29" y="56"/>
                  </a:lnTo>
                  <a:lnTo>
                    <a:pt x="27" y="56"/>
                  </a:lnTo>
                  <a:lnTo>
                    <a:pt x="27" y="53"/>
                  </a:lnTo>
                  <a:lnTo>
                    <a:pt x="24" y="53"/>
                  </a:lnTo>
                  <a:lnTo>
                    <a:pt x="24" y="50"/>
                  </a:lnTo>
                  <a:lnTo>
                    <a:pt x="24" y="47"/>
                  </a:lnTo>
                  <a:lnTo>
                    <a:pt x="21" y="44"/>
                  </a:lnTo>
                  <a:lnTo>
                    <a:pt x="21" y="41"/>
                  </a:lnTo>
                  <a:lnTo>
                    <a:pt x="18" y="41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2" y="38"/>
                  </a:lnTo>
                  <a:lnTo>
                    <a:pt x="9" y="38"/>
                  </a:lnTo>
                  <a:lnTo>
                    <a:pt x="9" y="35"/>
                  </a:lnTo>
                  <a:lnTo>
                    <a:pt x="6" y="35"/>
                  </a:lnTo>
                  <a:lnTo>
                    <a:pt x="3" y="35"/>
                  </a:lnTo>
                  <a:lnTo>
                    <a:pt x="0" y="35"/>
                  </a:lnTo>
                  <a:lnTo>
                    <a:pt x="3" y="32"/>
                  </a:lnTo>
                  <a:lnTo>
                    <a:pt x="6" y="32"/>
                  </a:lnTo>
                  <a:lnTo>
                    <a:pt x="9" y="29"/>
                  </a:lnTo>
                  <a:lnTo>
                    <a:pt x="9" y="26"/>
                  </a:lnTo>
                  <a:lnTo>
                    <a:pt x="12" y="26"/>
                  </a:lnTo>
                  <a:lnTo>
                    <a:pt x="12" y="23"/>
                  </a:lnTo>
                  <a:lnTo>
                    <a:pt x="15" y="23"/>
                  </a:lnTo>
                  <a:lnTo>
                    <a:pt x="18" y="23"/>
                  </a:lnTo>
                  <a:lnTo>
                    <a:pt x="18" y="20"/>
                  </a:lnTo>
                  <a:lnTo>
                    <a:pt x="18" y="18"/>
                  </a:lnTo>
                  <a:lnTo>
                    <a:pt x="18" y="15"/>
                  </a:lnTo>
                  <a:lnTo>
                    <a:pt x="21" y="15"/>
                  </a:lnTo>
                  <a:lnTo>
                    <a:pt x="24" y="15"/>
                  </a:lnTo>
                  <a:lnTo>
                    <a:pt x="24" y="12"/>
                  </a:lnTo>
                  <a:lnTo>
                    <a:pt x="24" y="9"/>
                  </a:lnTo>
                  <a:lnTo>
                    <a:pt x="27" y="9"/>
                  </a:lnTo>
                  <a:lnTo>
                    <a:pt x="27" y="6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551037" y="2469485"/>
              <a:ext cx="426931" cy="589361"/>
            </a:xfrm>
            <a:custGeom>
              <a:avLst/>
              <a:gdLst>
                <a:gd name="T0" fmla="*/ 2147483647 w 197"/>
                <a:gd name="T1" fmla="*/ 2147483647 h 334"/>
                <a:gd name="T2" fmla="*/ 2147483647 w 197"/>
                <a:gd name="T3" fmla="*/ 2147483647 h 334"/>
                <a:gd name="T4" fmla="*/ 2147483647 w 197"/>
                <a:gd name="T5" fmla="*/ 2147483647 h 334"/>
                <a:gd name="T6" fmla="*/ 2147483647 w 197"/>
                <a:gd name="T7" fmla="*/ 2147483647 h 334"/>
                <a:gd name="T8" fmla="*/ 2147483647 w 197"/>
                <a:gd name="T9" fmla="*/ 2147483647 h 334"/>
                <a:gd name="T10" fmla="*/ 2147483647 w 197"/>
                <a:gd name="T11" fmla="*/ 2147483647 h 334"/>
                <a:gd name="T12" fmla="*/ 2147483647 w 197"/>
                <a:gd name="T13" fmla="*/ 2147483647 h 334"/>
                <a:gd name="T14" fmla="*/ 2147483647 w 197"/>
                <a:gd name="T15" fmla="*/ 2147483647 h 334"/>
                <a:gd name="T16" fmla="*/ 2147483647 w 197"/>
                <a:gd name="T17" fmla="*/ 2147483647 h 334"/>
                <a:gd name="T18" fmla="*/ 2147483647 w 197"/>
                <a:gd name="T19" fmla="*/ 2147483647 h 334"/>
                <a:gd name="T20" fmla="*/ 2147483647 w 197"/>
                <a:gd name="T21" fmla="*/ 2147483647 h 334"/>
                <a:gd name="T22" fmla="*/ 2147483647 w 197"/>
                <a:gd name="T23" fmla="*/ 2147483647 h 334"/>
                <a:gd name="T24" fmla="*/ 2147483647 w 197"/>
                <a:gd name="T25" fmla="*/ 2147483647 h 334"/>
                <a:gd name="T26" fmla="*/ 2147483647 w 197"/>
                <a:gd name="T27" fmla="*/ 2147483647 h 334"/>
                <a:gd name="T28" fmla="*/ 2147483647 w 197"/>
                <a:gd name="T29" fmla="*/ 2147483647 h 334"/>
                <a:gd name="T30" fmla="*/ 2147483647 w 197"/>
                <a:gd name="T31" fmla="*/ 2147483647 h 334"/>
                <a:gd name="T32" fmla="*/ 2147483647 w 197"/>
                <a:gd name="T33" fmla="*/ 2147483647 h 334"/>
                <a:gd name="T34" fmla="*/ 2147483647 w 197"/>
                <a:gd name="T35" fmla="*/ 2147483647 h 334"/>
                <a:gd name="T36" fmla="*/ 2147483647 w 197"/>
                <a:gd name="T37" fmla="*/ 2147483647 h 334"/>
                <a:gd name="T38" fmla="*/ 2147483647 w 197"/>
                <a:gd name="T39" fmla="*/ 2147483647 h 334"/>
                <a:gd name="T40" fmla="*/ 2147483647 w 197"/>
                <a:gd name="T41" fmla="*/ 2147483647 h 334"/>
                <a:gd name="T42" fmla="*/ 2147483647 w 197"/>
                <a:gd name="T43" fmla="*/ 2147483647 h 334"/>
                <a:gd name="T44" fmla="*/ 2147483647 w 197"/>
                <a:gd name="T45" fmla="*/ 2147483647 h 334"/>
                <a:gd name="T46" fmla="*/ 2147483647 w 197"/>
                <a:gd name="T47" fmla="*/ 2147483647 h 334"/>
                <a:gd name="T48" fmla="*/ 2147483647 w 197"/>
                <a:gd name="T49" fmla="*/ 2147483647 h 334"/>
                <a:gd name="T50" fmla="*/ 2147483647 w 197"/>
                <a:gd name="T51" fmla="*/ 2147483647 h 334"/>
                <a:gd name="T52" fmla="*/ 2147483647 w 197"/>
                <a:gd name="T53" fmla="*/ 2147483647 h 334"/>
                <a:gd name="T54" fmla="*/ 2147483647 w 197"/>
                <a:gd name="T55" fmla="*/ 2147483647 h 334"/>
                <a:gd name="T56" fmla="*/ 2147483647 w 197"/>
                <a:gd name="T57" fmla="*/ 2147483647 h 334"/>
                <a:gd name="T58" fmla="*/ 2147483647 w 197"/>
                <a:gd name="T59" fmla="*/ 2147483647 h 334"/>
                <a:gd name="T60" fmla="*/ 2147483647 w 197"/>
                <a:gd name="T61" fmla="*/ 2147483647 h 334"/>
                <a:gd name="T62" fmla="*/ 2147483647 w 197"/>
                <a:gd name="T63" fmla="*/ 2147483647 h 334"/>
                <a:gd name="T64" fmla="*/ 2147483647 w 197"/>
                <a:gd name="T65" fmla="*/ 2147483647 h 334"/>
                <a:gd name="T66" fmla="*/ 2147483647 w 197"/>
                <a:gd name="T67" fmla="*/ 2147483647 h 334"/>
                <a:gd name="T68" fmla="*/ 2147483647 w 197"/>
                <a:gd name="T69" fmla="*/ 2147483647 h 334"/>
                <a:gd name="T70" fmla="*/ 2147483647 w 197"/>
                <a:gd name="T71" fmla="*/ 2147483647 h 334"/>
                <a:gd name="T72" fmla="*/ 2147483647 w 197"/>
                <a:gd name="T73" fmla="*/ 2147483647 h 334"/>
                <a:gd name="T74" fmla="*/ 2147483647 w 197"/>
                <a:gd name="T75" fmla="*/ 2147483647 h 334"/>
                <a:gd name="T76" fmla="*/ 2147483647 w 197"/>
                <a:gd name="T77" fmla="*/ 2147483647 h 334"/>
                <a:gd name="T78" fmla="*/ 2147483647 w 197"/>
                <a:gd name="T79" fmla="*/ 2147483647 h 334"/>
                <a:gd name="T80" fmla="*/ 2147483647 w 197"/>
                <a:gd name="T81" fmla="*/ 2147483647 h 334"/>
                <a:gd name="T82" fmla="*/ 2147483647 w 197"/>
                <a:gd name="T83" fmla="*/ 2147483647 h 334"/>
                <a:gd name="T84" fmla="*/ 2147483647 w 197"/>
                <a:gd name="T85" fmla="*/ 2147483647 h 334"/>
                <a:gd name="T86" fmla="*/ 2147483647 w 197"/>
                <a:gd name="T87" fmla="*/ 2147483647 h 334"/>
                <a:gd name="T88" fmla="*/ 2147483647 w 197"/>
                <a:gd name="T89" fmla="*/ 2147483647 h 334"/>
                <a:gd name="T90" fmla="*/ 2147483647 w 197"/>
                <a:gd name="T91" fmla="*/ 2147483647 h 334"/>
                <a:gd name="T92" fmla="*/ 2147483647 w 197"/>
                <a:gd name="T93" fmla="*/ 2147483647 h 334"/>
                <a:gd name="T94" fmla="*/ 2147483647 w 197"/>
                <a:gd name="T95" fmla="*/ 2147483647 h 334"/>
                <a:gd name="T96" fmla="*/ 2147483647 w 197"/>
                <a:gd name="T97" fmla="*/ 2147483647 h 334"/>
                <a:gd name="T98" fmla="*/ 2147483647 w 197"/>
                <a:gd name="T99" fmla="*/ 2147483647 h 334"/>
                <a:gd name="T100" fmla="*/ 2147483647 w 197"/>
                <a:gd name="T101" fmla="*/ 2147483647 h 334"/>
                <a:gd name="T102" fmla="*/ 2147483647 w 197"/>
                <a:gd name="T103" fmla="*/ 2147483647 h 334"/>
                <a:gd name="T104" fmla="*/ 2147483647 w 197"/>
                <a:gd name="T105" fmla="*/ 2147483647 h 334"/>
                <a:gd name="T106" fmla="*/ 2147483647 w 197"/>
                <a:gd name="T107" fmla="*/ 2147483647 h 334"/>
                <a:gd name="T108" fmla="*/ 2147483647 w 197"/>
                <a:gd name="T109" fmla="*/ 2147483647 h 334"/>
                <a:gd name="T110" fmla="*/ 2147483647 w 197"/>
                <a:gd name="T111" fmla="*/ 2147483647 h 334"/>
                <a:gd name="T112" fmla="*/ 2147483647 w 197"/>
                <a:gd name="T113" fmla="*/ 2147483647 h 334"/>
                <a:gd name="T114" fmla="*/ 2147483647 w 197"/>
                <a:gd name="T115" fmla="*/ 2147483647 h 334"/>
                <a:gd name="T116" fmla="*/ 2147483647 w 197"/>
                <a:gd name="T117" fmla="*/ 2147483647 h 334"/>
                <a:gd name="T118" fmla="*/ 2147483647 w 197"/>
                <a:gd name="T119" fmla="*/ 2147483647 h 33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7"/>
                <a:gd name="T181" fmla="*/ 0 h 334"/>
                <a:gd name="T182" fmla="*/ 197 w 197"/>
                <a:gd name="T183" fmla="*/ 334 h 33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7" h="334">
                  <a:moveTo>
                    <a:pt x="194" y="8"/>
                  </a:moveTo>
                  <a:lnTo>
                    <a:pt x="197" y="8"/>
                  </a:lnTo>
                  <a:lnTo>
                    <a:pt x="194" y="8"/>
                  </a:lnTo>
                  <a:lnTo>
                    <a:pt x="194" y="11"/>
                  </a:lnTo>
                  <a:lnTo>
                    <a:pt x="194" y="14"/>
                  </a:lnTo>
                  <a:lnTo>
                    <a:pt x="191" y="14"/>
                  </a:lnTo>
                  <a:lnTo>
                    <a:pt x="188" y="14"/>
                  </a:lnTo>
                  <a:lnTo>
                    <a:pt x="185" y="14"/>
                  </a:lnTo>
                  <a:lnTo>
                    <a:pt x="185" y="17"/>
                  </a:lnTo>
                  <a:lnTo>
                    <a:pt x="185" y="20"/>
                  </a:lnTo>
                  <a:lnTo>
                    <a:pt x="185" y="23"/>
                  </a:lnTo>
                  <a:lnTo>
                    <a:pt x="185" y="26"/>
                  </a:lnTo>
                  <a:lnTo>
                    <a:pt x="185" y="29"/>
                  </a:lnTo>
                  <a:lnTo>
                    <a:pt x="185" y="32"/>
                  </a:lnTo>
                  <a:lnTo>
                    <a:pt x="185" y="35"/>
                  </a:lnTo>
                  <a:lnTo>
                    <a:pt x="182" y="35"/>
                  </a:lnTo>
                  <a:lnTo>
                    <a:pt x="182" y="38"/>
                  </a:lnTo>
                  <a:lnTo>
                    <a:pt x="182" y="41"/>
                  </a:lnTo>
                  <a:lnTo>
                    <a:pt x="185" y="41"/>
                  </a:lnTo>
                  <a:lnTo>
                    <a:pt x="182" y="41"/>
                  </a:lnTo>
                  <a:lnTo>
                    <a:pt x="182" y="44"/>
                  </a:lnTo>
                  <a:lnTo>
                    <a:pt x="182" y="47"/>
                  </a:lnTo>
                  <a:lnTo>
                    <a:pt x="179" y="47"/>
                  </a:lnTo>
                  <a:lnTo>
                    <a:pt x="179" y="49"/>
                  </a:lnTo>
                  <a:lnTo>
                    <a:pt x="179" y="52"/>
                  </a:lnTo>
                  <a:lnTo>
                    <a:pt x="179" y="55"/>
                  </a:lnTo>
                  <a:lnTo>
                    <a:pt x="179" y="58"/>
                  </a:lnTo>
                  <a:lnTo>
                    <a:pt x="176" y="58"/>
                  </a:lnTo>
                  <a:lnTo>
                    <a:pt x="176" y="61"/>
                  </a:lnTo>
                  <a:lnTo>
                    <a:pt x="176" y="64"/>
                  </a:lnTo>
                  <a:lnTo>
                    <a:pt x="173" y="64"/>
                  </a:lnTo>
                  <a:lnTo>
                    <a:pt x="170" y="64"/>
                  </a:lnTo>
                  <a:lnTo>
                    <a:pt x="170" y="67"/>
                  </a:lnTo>
                  <a:lnTo>
                    <a:pt x="168" y="67"/>
                  </a:lnTo>
                  <a:lnTo>
                    <a:pt x="168" y="70"/>
                  </a:lnTo>
                  <a:lnTo>
                    <a:pt x="165" y="70"/>
                  </a:lnTo>
                  <a:lnTo>
                    <a:pt x="162" y="70"/>
                  </a:lnTo>
                  <a:lnTo>
                    <a:pt x="162" y="73"/>
                  </a:lnTo>
                  <a:lnTo>
                    <a:pt x="162" y="76"/>
                  </a:lnTo>
                  <a:lnTo>
                    <a:pt x="159" y="76"/>
                  </a:lnTo>
                  <a:lnTo>
                    <a:pt x="159" y="79"/>
                  </a:lnTo>
                  <a:lnTo>
                    <a:pt x="159" y="82"/>
                  </a:lnTo>
                  <a:lnTo>
                    <a:pt x="159" y="85"/>
                  </a:lnTo>
                  <a:lnTo>
                    <a:pt x="156" y="85"/>
                  </a:lnTo>
                  <a:lnTo>
                    <a:pt x="156" y="88"/>
                  </a:lnTo>
                  <a:lnTo>
                    <a:pt x="159" y="88"/>
                  </a:lnTo>
                  <a:lnTo>
                    <a:pt x="156" y="88"/>
                  </a:lnTo>
                  <a:lnTo>
                    <a:pt x="156" y="91"/>
                  </a:lnTo>
                  <a:lnTo>
                    <a:pt x="156" y="93"/>
                  </a:lnTo>
                  <a:lnTo>
                    <a:pt x="156" y="96"/>
                  </a:lnTo>
                  <a:lnTo>
                    <a:pt x="156" y="99"/>
                  </a:lnTo>
                  <a:lnTo>
                    <a:pt x="153" y="99"/>
                  </a:lnTo>
                  <a:lnTo>
                    <a:pt x="153" y="102"/>
                  </a:lnTo>
                  <a:lnTo>
                    <a:pt x="156" y="102"/>
                  </a:lnTo>
                  <a:lnTo>
                    <a:pt x="156" y="105"/>
                  </a:lnTo>
                  <a:lnTo>
                    <a:pt x="156" y="108"/>
                  </a:lnTo>
                  <a:lnTo>
                    <a:pt x="156" y="111"/>
                  </a:lnTo>
                  <a:lnTo>
                    <a:pt x="159" y="111"/>
                  </a:lnTo>
                  <a:lnTo>
                    <a:pt x="156" y="111"/>
                  </a:lnTo>
                  <a:lnTo>
                    <a:pt x="156" y="114"/>
                  </a:lnTo>
                  <a:lnTo>
                    <a:pt x="156" y="117"/>
                  </a:lnTo>
                  <a:lnTo>
                    <a:pt x="156" y="120"/>
                  </a:lnTo>
                  <a:lnTo>
                    <a:pt x="156" y="123"/>
                  </a:lnTo>
                  <a:lnTo>
                    <a:pt x="153" y="123"/>
                  </a:lnTo>
                  <a:lnTo>
                    <a:pt x="153" y="126"/>
                  </a:lnTo>
                  <a:lnTo>
                    <a:pt x="153" y="129"/>
                  </a:lnTo>
                  <a:lnTo>
                    <a:pt x="150" y="129"/>
                  </a:lnTo>
                  <a:lnTo>
                    <a:pt x="150" y="132"/>
                  </a:lnTo>
                  <a:lnTo>
                    <a:pt x="153" y="132"/>
                  </a:lnTo>
                  <a:lnTo>
                    <a:pt x="153" y="134"/>
                  </a:lnTo>
                  <a:lnTo>
                    <a:pt x="153" y="137"/>
                  </a:lnTo>
                  <a:lnTo>
                    <a:pt x="153" y="140"/>
                  </a:lnTo>
                  <a:lnTo>
                    <a:pt x="150" y="140"/>
                  </a:lnTo>
                  <a:lnTo>
                    <a:pt x="150" y="143"/>
                  </a:lnTo>
                  <a:lnTo>
                    <a:pt x="153" y="143"/>
                  </a:lnTo>
                  <a:lnTo>
                    <a:pt x="153" y="146"/>
                  </a:lnTo>
                  <a:lnTo>
                    <a:pt x="153" y="149"/>
                  </a:lnTo>
                  <a:lnTo>
                    <a:pt x="150" y="149"/>
                  </a:lnTo>
                  <a:lnTo>
                    <a:pt x="150" y="152"/>
                  </a:lnTo>
                  <a:lnTo>
                    <a:pt x="147" y="152"/>
                  </a:lnTo>
                  <a:lnTo>
                    <a:pt x="147" y="155"/>
                  </a:lnTo>
                  <a:lnTo>
                    <a:pt x="144" y="158"/>
                  </a:lnTo>
                  <a:lnTo>
                    <a:pt x="144" y="161"/>
                  </a:lnTo>
                  <a:lnTo>
                    <a:pt x="141" y="161"/>
                  </a:lnTo>
                  <a:lnTo>
                    <a:pt x="141" y="164"/>
                  </a:lnTo>
                  <a:lnTo>
                    <a:pt x="138" y="164"/>
                  </a:lnTo>
                  <a:lnTo>
                    <a:pt x="138" y="167"/>
                  </a:lnTo>
                  <a:lnTo>
                    <a:pt x="135" y="167"/>
                  </a:lnTo>
                  <a:lnTo>
                    <a:pt x="135" y="170"/>
                  </a:lnTo>
                  <a:lnTo>
                    <a:pt x="135" y="173"/>
                  </a:lnTo>
                  <a:lnTo>
                    <a:pt x="132" y="173"/>
                  </a:lnTo>
                  <a:lnTo>
                    <a:pt x="132" y="176"/>
                  </a:lnTo>
                  <a:lnTo>
                    <a:pt x="129" y="176"/>
                  </a:lnTo>
                  <a:lnTo>
                    <a:pt x="129" y="178"/>
                  </a:lnTo>
                  <a:lnTo>
                    <a:pt x="129" y="181"/>
                  </a:lnTo>
                  <a:lnTo>
                    <a:pt x="129" y="184"/>
                  </a:lnTo>
                  <a:lnTo>
                    <a:pt x="126" y="184"/>
                  </a:lnTo>
                  <a:lnTo>
                    <a:pt x="124" y="184"/>
                  </a:lnTo>
                  <a:lnTo>
                    <a:pt x="124" y="187"/>
                  </a:lnTo>
                  <a:lnTo>
                    <a:pt x="121" y="187"/>
                  </a:lnTo>
                  <a:lnTo>
                    <a:pt x="118" y="187"/>
                  </a:lnTo>
                  <a:lnTo>
                    <a:pt x="118" y="190"/>
                  </a:lnTo>
                  <a:lnTo>
                    <a:pt x="121" y="190"/>
                  </a:lnTo>
                  <a:lnTo>
                    <a:pt x="118" y="190"/>
                  </a:lnTo>
                  <a:lnTo>
                    <a:pt x="118" y="193"/>
                  </a:lnTo>
                  <a:lnTo>
                    <a:pt x="115" y="193"/>
                  </a:lnTo>
                  <a:lnTo>
                    <a:pt x="115" y="196"/>
                  </a:lnTo>
                  <a:lnTo>
                    <a:pt x="112" y="196"/>
                  </a:lnTo>
                  <a:lnTo>
                    <a:pt x="109" y="196"/>
                  </a:lnTo>
                  <a:lnTo>
                    <a:pt x="106" y="196"/>
                  </a:lnTo>
                  <a:lnTo>
                    <a:pt x="103" y="196"/>
                  </a:lnTo>
                  <a:lnTo>
                    <a:pt x="103" y="199"/>
                  </a:lnTo>
                  <a:lnTo>
                    <a:pt x="103" y="202"/>
                  </a:lnTo>
                  <a:lnTo>
                    <a:pt x="103" y="205"/>
                  </a:lnTo>
                  <a:lnTo>
                    <a:pt x="103" y="208"/>
                  </a:lnTo>
                  <a:lnTo>
                    <a:pt x="100" y="208"/>
                  </a:lnTo>
                  <a:lnTo>
                    <a:pt x="100" y="211"/>
                  </a:lnTo>
                  <a:lnTo>
                    <a:pt x="103" y="211"/>
                  </a:lnTo>
                  <a:lnTo>
                    <a:pt x="103" y="214"/>
                  </a:lnTo>
                  <a:lnTo>
                    <a:pt x="103" y="217"/>
                  </a:lnTo>
                  <a:lnTo>
                    <a:pt x="100" y="217"/>
                  </a:lnTo>
                  <a:lnTo>
                    <a:pt x="100" y="220"/>
                  </a:lnTo>
                  <a:lnTo>
                    <a:pt x="100" y="222"/>
                  </a:lnTo>
                  <a:lnTo>
                    <a:pt x="103" y="222"/>
                  </a:lnTo>
                  <a:lnTo>
                    <a:pt x="103" y="225"/>
                  </a:lnTo>
                  <a:lnTo>
                    <a:pt x="103" y="228"/>
                  </a:lnTo>
                  <a:lnTo>
                    <a:pt x="100" y="228"/>
                  </a:lnTo>
                  <a:lnTo>
                    <a:pt x="100" y="225"/>
                  </a:lnTo>
                  <a:lnTo>
                    <a:pt x="100" y="228"/>
                  </a:lnTo>
                  <a:lnTo>
                    <a:pt x="100" y="231"/>
                  </a:lnTo>
                  <a:lnTo>
                    <a:pt x="100" y="234"/>
                  </a:lnTo>
                  <a:lnTo>
                    <a:pt x="97" y="234"/>
                  </a:lnTo>
                  <a:lnTo>
                    <a:pt x="97" y="237"/>
                  </a:lnTo>
                  <a:lnTo>
                    <a:pt x="97" y="240"/>
                  </a:lnTo>
                  <a:lnTo>
                    <a:pt x="97" y="243"/>
                  </a:lnTo>
                  <a:lnTo>
                    <a:pt x="97" y="246"/>
                  </a:lnTo>
                  <a:lnTo>
                    <a:pt x="100" y="246"/>
                  </a:lnTo>
                  <a:lnTo>
                    <a:pt x="100" y="249"/>
                  </a:lnTo>
                  <a:lnTo>
                    <a:pt x="100" y="252"/>
                  </a:lnTo>
                  <a:lnTo>
                    <a:pt x="100" y="255"/>
                  </a:lnTo>
                  <a:lnTo>
                    <a:pt x="100" y="258"/>
                  </a:lnTo>
                  <a:lnTo>
                    <a:pt x="103" y="261"/>
                  </a:lnTo>
                  <a:lnTo>
                    <a:pt x="103" y="264"/>
                  </a:lnTo>
                  <a:lnTo>
                    <a:pt x="103" y="266"/>
                  </a:lnTo>
                  <a:lnTo>
                    <a:pt x="106" y="266"/>
                  </a:lnTo>
                  <a:lnTo>
                    <a:pt x="106" y="269"/>
                  </a:lnTo>
                  <a:lnTo>
                    <a:pt x="109" y="269"/>
                  </a:lnTo>
                  <a:lnTo>
                    <a:pt x="109" y="272"/>
                  </a:lnTo>
                  <a:lnTo>
                    <a:pt x="112" y="272"/>
                  </a:lnTo>
                  <a:lnTo>
                    <a:pt x="115" y="272"/>
                  </a:lnTo>
                  <a:lnTo>
                    <a:pt x="115" y="275"/>
                  </a:lnTo>
                  <a:lnTo>
                    <a:pt x="118" y="275"/>
                  </a:lnTo>
                  <a:lnTo>
                    <a:pt x="118" y="278"/>
                  </a:lnTo>
                  <a:lnTo>
                    <a:pt x="118" y="281"/>
                  </a:lnTo>
                  <a:lnTo>
                    <a:pt x="115" y="281"/>
                  </a:lnTo>
                  <a:lnTo>
                    <a:pt x="115" y="284"/>
                  </a:lnTo>
                  <a:lnTo>
                    <a:pt x="115" y="287"/>
                  </a:lnTo>
                  <a:lnTo>
                    <a:pt x="112" y="287"/>
                  </a:lnTo>
                  <a:lnTo>
                    <a:pt x="109" y="287"/>
                  </a:lnTo>
                  <a:lnTo>
                    <a:pt x="109" y="290"/>
                  </a:lnTo>
                  <a:lnTo>
                    <a:pt x="109" y="293"/>
                  </a:lnTo>
                  <a:lnTo>
                    <a:pt x="109" y="296"/>
                  </a:lnTo>
                  <a:lnTo>
                    <a:pt x="106" y="296"/>
                  </a:lnTo>
                  <a:lnTo>
                    <a:pt x="103" y="296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97" y="293"/>
                  </a:lnTo>
                  <a:lnTo>
                    <a:pt x="94" y="293"/>
                  </a:lnTo>
                  <a:lnTo>
                    <a:pt x="94" y="290"/>
                  </a:lnTo>
                  <a:lnTo>
                    <a:pt x="91" y="290"/>
                  </a:lnTo>
                  <a:lnTo>
                    <a:pt x="88" y="293"/>
                  </a:lnTo>
                  <a:lnTo>
                    <a:pt x="88" y="296"/>
                  </a:lnTo>
                  <a:lnTo>
                    <a:pt x="85" y="299"/>
                  </a:lnTo>
                  <a:lnTo>
                    <a:pt x="82" y="302"/>
                  </a:lnTo>
                  <a:lnTo>
                    <a:pt x="80" y="302"/>
                  </a:lnTo>
                  <a:lnTo>
                    <a:pt x="80" y="305"/>
                  </a:lnTo>
                  <a:lnTo>
                    <a:pt x="77" y="305"/>
                  </a:lnTo>
                  <a:lnTo>
                    <a:pt x="77" y="308"/>
                  </a:lnTo>
                  <a:lnTo>
                    <a:pt x="74" y="308"/>
                  </a:lnTo>
                  <a:lnTo>
                    <a:pt x="71" y="310"/>
                  </a:lnTo>
                  <a:lnTo>
                    <a:pt x="71" y="313"/>
                  </a:lnTo>
                  <a:lnTo>
                    <a:pt x="68" y="313"/>
                  </a:lnTo>
                  <a:lnTo>
                    <a:pt x="68" y="316"/>
                  </a:lnTo>
                  <a:lnTo>
                    <a:pt x="65" y="319"/>
                  </a:lnTo>
                  <a:lnTo>
                    <a:pt x="62" y="322"/>
                  </a:lnTo>
                  <a:lnTo>
                    <a:pt x="59" y="325"/>
                  </a:lnTo>
                  <a:lnTo>
                    <a:pt x="56" y="328"/>
                  </a:lnTo>
                  <a:lnTo>
                    <a:pt x="53" y="328"/>
                  </a:lnTo>
                  <a:lnTo>
                    <a:pt x="53" y="331"/>
                  </a:lnTo>
                  <a:lnTo>
                    <a:pt x="50" y="334"/>
                  </a:lnTo>
                  <a:lnTo>
                    <a:pt x="47" y="331"/>
                  </a:lnTo>
                  <a:lnTo>
                    <a:pt x="41" y="331"/>
                  </a:lnTo>
                  <a:lnTo>
                    <a:pt x="38" y="331"/>
                  </a:lnTo>
                  <a:lnTo>
                    <a:pt x="36" y="331"/>
                  </a:lnTo>
                  <a:lnTo>
                    <a:pt x="33" y="331"/>
                  </a:lnTo>
                  <a:lnTo>
                    <a:pt x="27" y="331"/>
                  </a:lnTo>
                  <a:lnTo>
                    <a:pt x="24" y="331"/>
                  </a:lnTo>
                  <a:lnTo>
                    <a:pt x="21" y="331"/>
                  </a:lnTo>
                  <a:lnTo>
                    <a:pt x="18" y="331"/>
                  </a:lnTo>
                  <a:lnTo>
                    <a:pt x="12" y="331"/>
                  </a:lnTo>
                  <a:lnTo>
                    <a:pt x="9" y="331"/>
                  </a:lnTo>
                  <a:lnTo>
                    <a:pt x="6" y="331"/>
                  </a:lnTo>
                  <a:lnTo>
                    <a:pt x="0" y="331"/>
                  </a:lnTo>
                  <a:lnTo>
                    <a:pt x="3" y="331"/>
                  </a:lnTo>
                  <a:lnTo>
                    <a:pt x="3" y="328"/>
                  </a:lnTo>
                  <a:lnTo>
                    <a:pt x="6" y="325"/>
                  </a:lnTo>
                  <a:lnTo>
                    <a:pt x="9" y="322"/>
                  </a:lnTo>
                  <a:lnTo>
                    <a:pt x="9" y="319"/>
                  </a:lnTo>
                  <a:lnTo>
                    <a:pt x="12" y="316"/>
                  </a:lnTo>
                  <a:lnTo>
                    <a:pt x="12" y="313"/>
                  </a:lnTo>
                  <a:lnTo>
                    <a:pt x="15" y="310"/>
                  </a:lnTo>
                  <a:lnTo>
                    <a:pt x="18" y="308"/>
                  </a:lnTo>
                  <a:lnTo>
                    <a:pt x="21" y="305"/>
                  </a:lnTo>
                  <a:lnTo>
                    <a:pt x="21" y="302"/>
                  </a:lnTo>
                  <a:lnTo>
                    <a:pt x="24" y="299"/>
                  </a:lnTo>
                  <a:lnTo>
                    <a:pt x="27" y="296"/>
                  </a:lnTo>
                  <a:lnTo>
                    <a:pt x="27" y="293"/>
                  </a:lnTo>
                  <a:lnTo>
                    <a:pt x="30" y="293"/>
                  </a:lnTo>
                  <a:lnTo>
                    <a:pt x="30" y="290"/>
                  </a:lnTo>
                  <a:lnTo>
                    <a:pt x="33" y="287"/>
                  </a:lnTo>
                  <a:lnTo>
                    <a:pt x="36" y="284"/>
                  </a:lnTo>
                  <a:lnTo>
                    <a:pt x="36" y="281"/>
                  </a:lnTo>
                  <a:lnTo>
                    <a:pt x="36" y="278"/>
                  </a:lnTo>
                  <a:lnTo>
                    <a:pt x="38" y="275"/>
                  </a:lnTo>
                  <a:lnTo>
                    <a:pt x="41" y="272"/>
                  </a:lnTo>
                  <a:lnTo>
                    <a:pt x="44" y="269"/>
                  </a:lnTo>
                  <a:lnTo>
                    <a:pt x="44" y="266"/>
                  </a:lnTo>
                  <a:lnTo>
                    <a:pt x="47" y="266"/>
                  </a:lnTo>
                  <a:lnTo>
                    <a:pt x="47" y="264"/>
                  </a:lnTo>
                  <a:lnTo>
                    <a:pt x="50" y="264"/>
                  </a:lnTo>
                  <a:lnTo>
                    <a:pt x="50" y="261"/>
                  </a:lnTo>
                  <a:lnTo>
                    <a:pt x="50" y="258"/>
                  </a:lnTo>
                  <a:lnTo>
                    <a:pt x="53" y="258"/>
                  </a:lnTo>
                  <a:lnTo>
                    <a:pt x="53" y="255"/>
                  </a:lnTo>
                  <a:lnTo>
                    <a:pt x="50" y="255"/>
                  </a:lnTo>
                  <a:lnTo>
                    <a:pt x="50" y="252"/>
                  </a:lnTo>
                  <a:lnTo>
                    <a:pt x="53" y="252"/>
                  </a:lnTo>
                  <a:lnTo>
                    <a:pt x="53" y="249"/>
                  </a:lnTo>
                  <a:lnTo>
                    <a:pt x="50" y="249"/>
                  </a:lnTo>
                  <a:lnTo>
                    <a:pt x="50" y="246"/>
                  </a:lnTo>
                  <a:lnTo>
                    <a:pt x="47" y="246"/>
                  </a:lnTo>
                  <a:lnTo>
                    <a:pt x="47" y="243"/>
                  </a:lnTo>
                  <a:lnTo>
                    <a:pt x="44" y="243"/>
                  </a:lnTo>
                  <a:lnTo>
                    <a:pt x="47" y="240"/>
                  </a:lnTo>
                  <a:lnTo>
                    <a:pt x="47" y="237"/>
                  </a:lnTo>
                  <a:lnTo>
                    <a:pt x="47" y="234"/>
                  </a:lnTo>
                  <a:lnTo>
                    <a:pt x="47" y="231"/>
                  </a:lnTo>
                  <a:lnTo>
                    <a:pt x="44" y="231"/>
                  </a:lnTo>
                  <a:lnTo>
                    <a:pt x="44" y="228"/>
                  </a:lnTo>
                  <a:lnTo>
                    <a:pt x="44" y="225"/>
                  </a:lnTo>
                  <a:lnTo>
                    <a:pt x="41" y="222"/>
                  </a:lnTo>
                  <a:lnTo>
                    <a:pt x="41" y="220"/>
                  </a:lnTo>
                  <a:lnTo>
                    <a:pt x="38" y="220"/>
                  </a:lnTo>
                  <a:lnTo>
                    <a:pt x="36" y="217"/>
                  </a:lnTo>
                  <a:lnTo>
                    <a:pt x="36" y="214"/>
                  </a:lnTo>
                  <a:lnTo>
                    <a:pt x="36" y="211"/>
                  </a:lnTo>
                  <a:lnTo>
                    <a:pt x="36" y="208"/>
                  </a:lnTo>
                  <a:lnTo>
                    <a:pt x="36" y="205"/>
                  </a:lnTo>
                  <a:lnTo>
                    <a:pt x="36" y="202"/>
                  </a:lnTo>
                  <a:lnTo>
                    <a:pt x="33" y="202"/>
                  </a:lnTo>
                  <a:lnTo>
                    <a:pt x="33" y="199"/>
                  </a:lnTo>
                  <a:lnTo>
                    <a:pt x="36" y="199"/>
                  </a:lnTo>
                  <a:lnTo>
                    <a:pt x="36" y="196"/>
                  </a:lnTo>
                  <a:lnTo>
                    <a:pt x="36" y="193"/>
                  </a:lnTo>
                  <a:lnTo>
                    <a:pt x="33" y="193"/>
                  </a:lnTo>
                  <a:lnTo>
                    <a:pt x="36" y="190"/>
                  </a:lnTo>
                  <a:lnTo>
                    <a:pt x="38" y="187"/>
                  </a:lnTo>
                  <a:lnTo>
                    <a:pt x="38" y="184"/>
                  </a:lnTo>
                  <a:lnTo>
                    <a:pt x="41" y="184"/>
                  </a:lnTo>
                  <a:lnTo>
                    <a:pt x="41" y="178"/>
                  </a:lnTo>
                  <a:lnTo>
                    <a:pt x="41" y="176"/>
                  </a:lnTo>
                  <a:lnTo>
                    <a:pt x="44" y="176"/>
                  </a:lnTo>
                  <a:lnTo>
                    <a:pt x="44" y="173"/>
                  </a:lnTo>
                  <a:lnTo>
                    <a:pt x="44" y="170"/>
                  </a:lnTo>
                  <a:lnTo>
                    <a:pt x="47" y="167"/>
                  </a:lnTo>
                  <a:lnTo>
                    <a:pt x="47" y="161"/>
                  </a:lnTo>
                  <a:lnTo>
                    <a:pt x="47" y="158"/>
                  </a:lnTo>
                  <a:lnTo>
                    <a:pt x="50" y="155"/>
                  </a:lnTo>
                  <a:lnTo>
                    <a:pt x="50" y="152"/>
                  </a:lnTo>
                  <a:lnTo>
                    <a:pt x="53" y="149"/>
                  </a:lnTo>
                  <a:lnTo>
                    <a:pt x="53" y="146"/>
                  </a:lnTo>
                  <a:lnTo>
                    <a:pt x="53" y="143"/>
                  </a:lnTo>
                  <a:lnTo>
                    <a:pt x="53" y="140"/>
                  </a:lnTo>
                  <a:lnTo>
                    <a:pt x="50" y="140"/>
                  </a:lnTo>
                  <a:lnTo>
                    <a:pt x="47" y="137"/>
                  </a:lnTo>
                  <a:lnTo>
                    <a:pt x="47" y="134"/>
                  </a:lnTo>
                  <a:lnTo>
                    <a:pt x="44" y="134"/>
                  </a:lnTo>
                  <a:lnTo>
                    <a:pt x="41" y="132"/>
                  </a:lnTo>
                  <a:lnTo>
                    <a:pt x="41" y="129"/>
                  </a:lnTo>
                  <a:lnTo>
                    <a:pt x="41" y="126"/>
                  </a:lnTo>
                  <a:lnTo>
                    <a:pt x="41" y="123"/>
                  </a:lnTo>
                  <a:lnTo>
                    <a:pt x="44" y="120"/>
                  </a:lnTo>
                  <a:lnTo>
                    <a:pt x="44" y="117"/>
                  </a:lnTo>
                  <a:lnTo>
                    <a:pt x="44" y="111"/>
                  </a:lnTo>
                  <a:lnTo>
                    <a:pt x="44" y="108"/>
                  </a:lnTo>
                  <a:lnTo>
                    <a:pt x="44" y="105"/>
                  </a:lnTo>
                  <a:lnTo>
                    <a:pt x="47" y="102"/>
                  </a:lnTo>
                  <a:lnTo>
                    <a:pt x="47" y="99"/>
                  </a:lnTo>
                  <a:lnTo>
                    <a:pt x="47" y="93"/>
                  </a:lnTo>
                  <a:lnTo>
                    <a:pt x="47" y="91"/>
                  </a:lnTo>
                  <a:lnTo>
                    <a:pt x="47" y="88"/>
                  </a:lnTo>
                  <a:lnTo>
                    <a:pt x="50" y="85"/>
                  </a:lnTo>
                  <a:lnTo>
                    <a:pt x="50" y="79"/>
                  </a:lnTo>
                  <a:lnTo>
                    <a:pt x="50" y="76"/>
                  </a:lnTo>
                  <a:lnTo>
                    <a:pt x="50" y="73"/>
                  </a:lnTo>
                  <a:lnTo>
                    <a:pt x="53" y="70"/>
                  </a:lnTo>
                  <a:lnTo>
                    <a:pt x="53" y="64"/>
                  </a:lnTo>
                  <a:lnTo>
                    <a:pt x="53" y="61"/>
                  </a:lnTo>
                  <a:lnTo>
                    <a:pt x="53" y="58"/>
                  </a:lnTo>
                  <a:lnTo>
                    <a:pt x="56" y="55"/>
                  </a:lnTo>
                  <a:lnTo>
                    <a:pt x="56" y="49"/>
                  </a:lnTo>
                  <a:lnTo>
                    <a:pt x="56" y="47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9" y="35"/>
                  </a:lnTo>
                  <a:lnTo>
                    <a:pt x="59" y="32"/>
                  </a:lnTo>
                  <a:lnTo>
                    <a:pt x="59" y="29"/>
                  </a:lnTo>
                  <a:lnTo>
                    <a:pt x="59" y="26"/>
                  </a:lnTo>
                  <a:lnTo>
                    <a:pt x="62" y="20"/>
                  </a:lnTo>
                  <a:lnTo>
                    <a:pt x="62" y="17"/>
                  </a:lnTo>
                  <a:lnTo>
                    <a:pt x="62" y="14"/>
                  </a:lnTo>
                  <a:lnTo>
                    <a:pt x="62" y="11"/>
                  </a:lnTo>
                  <a:lnTo>
                    <a:pt x="62" y="5"/>
                  </a:lnTo>
                  <a:lnTo>
                    <a:pt x="65" y="3"/>
                  </a:lnTo>
                  <a:lnTo>
                    <a:pt x="65" y="0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21" y="3"/>
                  </a:lnTo>
                  <a:lnTo>
                    <a:pt x="124" y="3"/>
                  </a:lnTo>
                  <a:lnTo>
                    <a:pt x="126" y="3"/>
                  </a:lnTo>
                  <a:lnTo>
                    <a:pt x="129" y="5"/>
                  </a:lnTo>
                  <a:lnTo>
                    <a:pt x="132" y="5"/>
                  </a:lnTo>
                  <a:lnTo>
                    <a:pt x="135" y="5"/>
                  </a:lnTo>
                  <a:lnTo>
                    <a:pt x="138" y="5"/>
                  </a:lnTo>
                  <a:lnTo>
                    <a:pt x="141" y="5"/>
                  </a:lnTo>
                  <a:lnTo>
                    <a:pt x="144" y="5"/>
                  </a:lnTo>
                  <a:lnTo>
                    <a:pt x="147" y="5"/>
                  </a:lnTo>
                  <a:lnTo>
                    <a:pt x="150" y="5"/>
                  </a:lnTo>
                  <a:lnTo>
                    <a:pt x="153" y="5"/>
                  </a:lnTo>
                  <a:lnTo>
                    <a:pt x="156" y="5"/>
                  </a:lnTo>
                  <a:lnTo>
                    <a:pt x="162" y="5"/>
                  </a:lnTo>
                  <a:lnTo>
                    <a:pt x="165" y="5"/>
                  </a:lnTo>
                  <a:lnTo>
                    <a:pt x="168" y="5"/>
                  </a:lnTo>
                  <a:lnTo>
                    <a:pt x="170" y="5"/>
                  </a:lnTo>
                  <a:lnTo>
                    <a:pt x="176" y="5"/>
                  </a:lnTo>
                  <a:lnTo>
                    <a:pt x="179" y="5"/>
                  </a:lnTo>
                  <a:lnTo>
                    <a:pt x="182" y="5"/>
                  </a:lnTo>
                  <a:lnTo>
                    <a:pt x="185" y="5"/>
                  </a:lnTo>
                  <a:lnTo>
                    <a:pt x="188" y="8"/>
                  </a:lnTo>
                  <a:lnTo>
                    <a:pt x="191" y="8"/>
                  </a:lnTo>
                  <a:lnTo>
                    <a:pt x="194" y="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-180335" y="2504978"/>
              <a:ext cx="374605" cy="388549"/>
            </a:xfrm>
            <a:custGeom>
              <a:avLst/>
              <a:gdLst>
                <a:gd name="T0" fmla="*/ 2147483647 w 173"/>
                <a:gd name="T1" fmla="*/ 2147483647 h 220"/>
                <a:gd name="T2" fmla="*/ 2147483647 w 173"/>
                <a:gd name="T3" fmla="*/ 2147483647 h 220"/>
                <a:gd name="T4" fmla="*/ 2147483647 w 173"/>
                <a:gd name="T5" fmla="*/ 2147483647 h 220"/>
                <a:gd name="T6" fmla="*/ 2147483647 w 173"/>
                <a:gd name="T7" fmla="*/ 2147483647 h 220"/>
                <a:gd name="T8" fmla="*/ 2147483647 w 173"/>
                <a:gd name="T9" fmla="*/ 2147483647 h 220"/>
                <a:gd name="T10" fmla="*/ 2147483647 w 173"/>
                <a:gd name="T11" fmla="*/ 2147483647 h 220"/>
                <a:gd name="T12" fmla="*/ 2147483647 w 173"/>
                <a:gd name="T13" fmla="*/ 2147483647 h 220"/>
                <a:gd name="T14" fmla="*/ 2147483647 w 173"/>
                <a:gd name="T15" fmla="*/ 2147483647 h 220"/>
                <a:gd name="T16" fmla="*/ 2147483647 w 173"/>
                <a:gd name="T17" fmla="*/ 2147483647 h 220"/>
                <a:gd name="T18" fmla="*/ 2147483647 w 173"/>
                <a:gd name="T19" fmla="*/ 2147483647 h 220"/>
                <a:gd name="T20" fmla="*/ 2147483647 w 173"/>
                <a:gd name="T21" fmla="*/ 2147483647 h 220"/>
                <a:gd name="T22" fmla="*/ 2147483647 w 173"/>
                <a:gd name="T23" fmla="*/ 2147483647 h 220"/>
                <a:gd name="T24" fmla="*/ 2147483647 w 173"/>
                <a:gd name="T25" fmla="*/ 2147483647 h 220"/>
                <a:gd name="T26" fmla="*/ 2147483647 w 173"/>
                <a:gd name="T27" fmla="*/ 2147483647 h 220"/>
                <a:gd name="T28" fmla="*/ 2147483647 w 173"/>
                <a:gd name="T29" fmla="*/ 2147483647 h 220"/>
                <a:gd name="T30" fmla="*/ 2147483647 w 173"/>
                <a:gd name="T31" fmla="*/ 2147483647 h 220"/>
                <a:gd name="T32" fmla="*/ 2147483647 w 173"/>
                <a:gd name="T33" fmla="*/ 2147483647 h 220"/>
                <a:gd name="T34" fmla="*/ 2147483647 w 173"/>
                <a:gd name="T35" fmla="*/ 2147483647 h 220"/>
                <a:gd name="T36" fmla="*/ 2147483647 w 173"/>
                <a:gd name="T37" fmla="*/ 2147483647 h 220"/>
                <a:gd name="T38" fmla="*/ 2147483647 w 173"/>
                <a:gd name="T39" fmla="*/ 2147483647 h 220"/>
                <a:gd name="T40" fmla="*/ 2147483647 w 173"/>
                <a:gd name="T41" fmla="*/ 2147483647 h 220"/>
                <a:gd name="T42" fmla="*/ 2147483647 w 173"/>
                <a:gd name="T43" fmla="*/ 2147483647 h 220"/>
                <a:gd name="T44" fmla="*/ 2147483647 w 173"/>
                <a:gd name="T45" fmla="*/ 2147483647 h 220"/>
                <a:gd name="T46" fmla="*/ 2147483647 w 173"/>
                <a:gd name="T47" fmla="*/ 2147483647 h 220"/>
                <a:gd name="T48" fmla="*/ 2147483647 w 173"/>
                <a:gd name="T49" fmla="*/ 2147483647 h 220"/>
                <a:gd name="T50" fmla="*/ 2147483647 w 173"/>
                <a:gd name="T51" fmla="*/ 2147483647 h 220"/>
                <a:gd name="T52" fmla="*/ 2147483647 w 173"/>
                <a:gd name="T53" fmla="*/ 2147483647 h 220"/>
                <a:gd name="T54" fmla="*/ 2147483647 w 173"/>
                <a:gd name="T55" fmla="*/ 2147483647 h 220"/>
                <a:gd name="T56" fmla="*/ 2147483647 w 173"/>
                <a:gd name="T57" fmla="*/ 2147483647 h 220"/>
                <a:gd name="T58" fmla="*/ 2147483647 w 173"/>
                <a:gd name="T59" fmla="*/ 2147483647 h 220"/>
                <a:gd name="T60" fmla="*/ 2147483647 w 173"/>
                <a:gd name="T61" fmla="*/ 2147483647 h 220"/>
                <a:gd name="T62" fmla="*/ 2147483647 w 173"/>
                <a:gd name="T63" fmla="*/ 2147483647 h 220"/>
                <a:gd name="T64" fmla="*/ 2147483647 w 173"/>
                <a:gd name="T65" fmla="*/ 2147483647 h 220"/>
                <a:gd name="T66" fmla="*/ 2147483647 w 173"/>
                <a:gd name="T67" fmla="*/ 2147483647 h 220"/>
                <a:gd name="T68" fmla="*/ 2147483647 w 173"/>
                <a:gd name="T69" fmla="*/ 2147483647 h 220"/>
                <a:gd name="T70" fmla="*/ 2147483647 w 173"/>
                <a:gd name="T71" fmla="*/ 2147483647 h 220"/>
                <a:gd name="T72" fmla="*/ 2147483647 w 173"/>
                <a:gd name="T73" fmla="*/ 2147483647 h 220"/>
                <a:gd name="T74" fmla="*/ 2147483647 w 173"/>
                <a:gd name="T75" fmla="*/ 2147483647 h 220"/>
                <a:gd name="T76" fmla="*/ 2147483647 w 173"/>
                <a:gd name="T77" fmla="*/ 2147483647 h 220"/>
                <a:gd name="T78" fmla="*/ 2147483647 w 173"/>
                <a:gd name="T79" fmla="*/ 2147483647 h 220"/>
                <a:gd name="T80" fmla="*/ 2147483647 w 173"/>
                <a:gd name="T81" fmla="*/ 2147483647 h 220"/>
                <a:gd name="T82" fmla="*/ 2147483647 w 173"/>
                <a:gd name="T83" fmla="*/ 2147483647 h 220"/>
                <a:gd name="T84" fmla="*/ 2147483647 w 173"/>
                <a:gd name="T85" fmla="*/ 2147483647 h 220"/>
                <a:gd name="T86" fmla="*/ 2147483647 w 173"/>
                <a:gd name="T87" fmla="*/ 2147483647 h 220"/>
                <a:gd name="T88" fmla="*/ 2147483647 w 173"/>
                <a:gd name="T89" fmla="*/ 2147483647 h 220"/>
                <a:gd name="T90" fmla="*/ 2147483647 w 173"/>
                <a:gd name="T91" fmla="*/ 2147483647 h 220"/>
                <a:gd name="T92" fmla="*/ 2147483647 w 173"/>
                <a:gd name="T93" fmla="*/ 2147483647 h 220"/>
                <a:gd name="T94" fmla="*/ 2147483647 w 173"/>
                <a:gd name="T95" fmla="*/ 2147483647 h 220"/>
                <a:gd name="T96" fmla="*/ 2147483647 w 173"/>
                <a:gd name="T97" fmla="*/ 2147483647 h 220"/>
                <a:gd name="T98" fmla="*/ 2147483647 w 173"/>
                <a:gd name="T99" fmla="*/ 2147483647 h 220"/>
                <a:gd name="T100" fmla="*/ 2147483647 w 173"/>
                <a:gd name="T101" fmla="*/ 2147483647 h 220"/>
                <a:gd name="T102" fmla="*/ 2147483647 w 173"/>
                <a:gd name="T103" fmla="*/ 2147483647 h 220"/>
                <a:gd name="T104" fmla="*/ 2147483647 w 173"/>
                <a:gd name="T105" fmla="*/ 2147483647 h 220"/>
                <a:gd name="T106" fmla="*/ 2147483647 w 173"/>
                <a:gd name="T107" fmla="*/ 2147483647 h 220"/>
                <a:gd name="T108" fmla="*/ 2147483647 w 173"/>
                <a:gd name="T109" fmla="*/ 2147483647 h 220"/>
                <a:gd name="T110" fmla="*/ 2147483647 w 173"/>
                <a:gd name="T111" fmla="*/ 2147483647 h 220"/>
                <a:gd name="T112" fmla="*/ 2147483647 w 173"/>
                <a:gd name="T113" fmla="*/ 2147483647 h 22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73"/>
                <a:gd name="T172" fmla="*/ 0 h 220"/>
                <a:gd name="T173" fmla="*/ 173 w 173"/>
                <a:gd name="T174" fmla="*/ 220 h 22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73" h="220">
                  <a:moveTo>
                    <a:pt x="35" y="0"/>
                  </a:moveTo>
                  <a:lnTo>
                    <a:pt x="38" y="0"/>
                  </a:lnTo>
                  <a:lnTo>
                    <a:pt x="41" y="0"/>
                  </a:lnTo>
                  <a:lnTo>
                    <a:pt x="44" y="0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9"/>
                  </a:lnTo>
                  <a:lnTo>
                    <a:pt x="59" y="12"/>
                  </a:lnTo>
                  <a:lnTo>
                    <a:pt x="59" y="15"/>
                  </a:lnTo>
                  <a:lnTo>
                    <a:pt x="59" y="18"/>
                  </a:lnTo>
                  <a:lnTo>
                    <a:pt x="62" y="18"/>
                  </a:lnTo>
                  <a:lnTo>
                    <a:pt x="62" y="21"/>
                  </a:lnTo>
                  <a:lnTo>
                    <a:pt x="64" y="21"/>
                  </a:lnTo>
                  <a:lnTo>
                    <a:pt x="64" y="24"/>
                  </a:lnTo>
                  <a:lnTo>
                    <a:pt x="67" y="24"/>
                  </a:lnTo>
                  <a:lnTo>
                    <a:pt x="67" y="27"/>
                  </a:lnTo>
                  <a:lnTo>
                    <a:pt x="70" y="27"/>
                  </a:lnTo>
                  <a:lnTo>
                    <a:pt x="70" y="29"/>
                  </a:lnTo>
                  <a:lnTo>
                    <a:pt x="67" y="29"/>
                  </a:lnTo>
                  <a:lnTo>
                    <a:pt x="70" y="29"/>
                  </a:lnTo>
                  <a:lnTo>
                    <a:pt x="70" y="32"/>
                  </a:lnTo>
                  <a:lnTo>
                    <a:pt x="70" y="35"/>
                  </a:lnTo>
                  <a:lnTo>
                    <a:pt x="70" y="38"/>
                  </a:lnTo>
                  <a:lnTo>
                    <a:pt x="67" y="38"/>
                  </a:lnTo>
                  <a:lnTo>
                    <a:pt x="67" y="41"/>
                  </a:lnTo>
                  <a:lnTo>
                    <a:pt x="67" y="44"/>
                  </a:lnTo>
                  <a:lnTo>
                    <a:pt x="70" y="44"/>
                  </a:lnTo>
                  <a:lnTo>
                    <a:pt x="70" y="47"/>
                  </a:lnTo>
                  <a:lnTo>
                    <a:pt x="67" y="50"/>
                  </a:lnTo>
                  <a:lnTo>
                    <a:pt x="70" y="50"/>
                  </a:lnTo>
                  <a:lnTo>
                    <a:pt x="67" y="50"/>
                  </a:lnTo>
                  <a:lnTo>
                    <a:pt x="67" y="53"/>
                  </a:lnTo>
                  <a:lnTo>
                    <a:pt x="70" y="53"/>
                  </a:lnTo>
                  <a:lnTo>
                    <a:pt x="70" y="56"/>
                  </a:lnTo>
                  <a:lnTo>
                    <a:pt x="67" y="56"/>
                  </a:lnTo>
                  <a:lnTo>
                    <a:pt x="67" y="59"/>
                  </a:lnTo>
                  <a:lnTo>
                    <a:pt x="67" y="62"/>
                  </a:lnTo>
                  <a:lnTo>
                    <a:pt x="67" y="65"/>
                  </a:lnTo>
                  <a:lnTo>
                    <a:pt x="70" y="65"/>
                  </a:lnTo>
                  <a:lnTo>
                    <a:pt x="70" y="62"/>
                  </a:lnTo>
                  <a:lnTo>
                    <a:pt x="70" y="65"/>
                  </a:lnTo>
                  <a:lnTo>
                    <a:pt x="73" y="65"/>
                  </a:lnTo>
                  <a:lnTo>
                    <a:pt x="73" y="62"/>
                  </a:lnTo>
                  <a:lnTo>
                    <a:pt x="76" y="62"/>
                  </a:lnTo>
                  <a:lnTo>
                    <a:pt x="76" y="65"/>
                  </a:lnTo>
                  <a:lnTo>
                    <a:pt x="76" y="62"/>
                  </a:lnTo>
                  <a:lnTo>
                    <a:pt x="79" y="62"/>
                  </a:lnTo>
                  <a:lnTo>
                    <a:pt x="79" y="65"/>
                  </a:lnTo>
                  <a:lnTo>
                    <a:pt x="79" y="62"/>
                  </a:lnTo>
                  <a:lnTo>
                    <a:pt x="82" y="62"/>
                  </a:lnTo>
                  <a:lnTo>
                    <a:pt x="85" y="62"/>
                  </a:lnTo>
                  <a:lnTo>
                    <a:pt x="85" y="65"/>
                  </a:lnTo>
                  <a:lnTo>
                    <a:pt x="88" y="65"/>
                  </a:lnTo>
                  <a:lnTo>
                    <a:pt x="91" y="65"/>
                  </a:lnTo>
                  <a:lnTo>
                    <a:pt x="94" y="65"/>
                  </a:lnTo>
                  <a:lnTo>
                    <a:pt x="97" y="65"/>
                  </a:lnTo>
                  <a:lnTo>
                    <a:pt x="100" y="65"/>
                  </a:lnTo>
                  <a:lnTo>
                    <a:pt x="100" y="68"/>
                  </a:lnTo>
                  <a:lnTo>
                    <a:pt x="103" y="68"/>
                  </a:lnTo>
                  <a:lnTo>
                    <a:pt x="103" y="71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8" y="73"/>
                  </a:lnTo>
                  <a:lnTo>
                    <a:pt x="108" y="76"/>
                  </a:lnTo>
                  <a:lnTo>
                    <a:pt x="111" y="76"/>
                  </a:lnTo>
                  <a:lnTo>
                    <a:pt x="111" y="79"/>
                  </a:lnTo>
                  <a:lnTo>
                    <a:pt x="114" y="79"/>
                  </a:lnTo>
                  <a:lnTo>
                    <a:pt x="114" y="82"/>
                  </a:lnTo>
                  <a:lnTo>
                    <a:pt x="117" y="82"/>
                  </a:lnTo>
                  <a:lnTo>
                    <a:pt x="117" y="85"/>
                  </a:lnTo>
                  <a:lnTo>
                    <a:pt x="120" y="85"/>
                  </a:lnTo>
                  <a:lnTo>
                    <a:pt x="120" y="88"/>
                  </a:lnTo>
                  <a:lnTo>
                    <a:pt x="123" y="88"/>
                  </a:lnTo>
                  <a:lnTo>
                    <a:pt x="126" y="88"/>
                  </a:lnTo>
                  <a:lnTo>
                    <a:pt x="126" y="91"/>
                  </a:lnTo>
                  <a:lnTo>
                    <a:pt x="129" y="91"/>
                  </a:lnTo>
                  <a:lnTo>
                    <a:pt x="129" y="94"/>
                  </a:lnTo>
                  <a:lnTo>
                    <a:pt x="132" y="94"/>
                  </a:lnTo>
                  <a:lnTo>
                    <a:pt x="132" y="97"/>
                  </a:lnTo>
                  <a:lnTo>
                    <a:pt x="132" y="100"/>
                  </a:lnTo>
                  <a:lnTo>
                    <a:pt x="135" y="100"/>
                  </a:lnTo>
                  <a:lnTo>
                    <a:pt x="132" y="100"/>
                  </a:lnTo>
                  <a:lnTo>
                    <a:pt x="132" y="103"/>
                  </a:lnTo>
                  <a:lnTo>
                    <a:pt x="135" y="103"/>
                  </a:lnTo>
                  <a:lnTo>
                    <a:pt x="135" y="106"/>
                  </a:lnTo>
                  <a:lnTo>
                    <a:pt x="138" y="106"/>
                  </a:lnTo>
                  <a:lnTo>
                    <a:pt x="138" y="109"/>
                  </a:lnTo>
                  <a:lnTo>
                    <a:pt x="141" y="109"/>
                  </a:lnTo>
                  <a:lnTo>
                    <a:pt x="144" y="112"/>
                  </a:lnTo>
                  <a:lnTo>
                    <a:pt x="147" y="112"/>
                  </a:lnTo>
                  <a:lnTo>
                    <a:pt x="147" y="114"/>
                  </a:lnTo>
                  <a:lnTo>
                    <a:pt x="147" y="117"/>
                  </a:lnTo>
                  <a:lnTo>
                    <a:pt x="150" y="117"/>
                  </a:lnTo>
                  <a:lnTo>
                    <a:pt x="150" y="120"/>
                  </a:lnTo>
                  <a:lnTo>
                    <a:pt x="152" y="120"/>
                  </a:lnTo>
                  <a:lnTo>
                    <a:pt x="152" y="123"/>
                  </a:lnTo>
                  <a:lnTo>
                    <a:pt x="155" y="123"/>
                  </a:lnTo>
                  <a:lnTo>
                    <a:pt x="155" y="126"/>
                  </a:lnTo>
                  <a:lnTo>
                    <a:pt x="155" y="129"/>
                  </a:lnTo>
                  <a:lnTo>
                    <a:pt x="155" y="132"/>
                  </a:lnTo>
                  <a:lnTo>
                    <a:pt x="155" y="135"/>
                  </a:lnTo>
                  <a:lnTo>
                    <a:pt x="155" y="138"/>
                  </a:lnTo>
                  <a:lnTo>
                    <a:pt x="155" y="141"/>
                  </a:lnTo>
                  <a:lnTo>
                    <a:pt x="155" y="147"/>
                  </a:lnTo>
                  <a:lnTo>
                    <a:pt x="155" y="150"/>
                  </a:lnTo>
                  <a:lnTo>
                    <a:pt x="155" y="153"/>
                  </a:lnTo>
                  <a:lnTo>
                    <a:pt x="155" y="156"/>
                  </a:lnTo>
                  <a:lnTo>
                    <a:pt x="155" y="158"/>
                  </a:lnTo>
                  <a:lnTo>
                    <a:pt x="155" y="161"/>
                  </a:lnTo>
                  <a:lnTo>
                    <a:pt x="158" y="161"/>
                  </a:lnTo>
                  <a:lnTo>
                    <a:pt x="158" y="164"/>
                  </a:lnTo>
                  <a:lnTo>
                    <a:pt x="161" y="164"/>
                  </a:lnTo>
                  <a:lnTo>
                    <a:pt x="161" y="167"/>
                  </a:lnTo>
                  <a:lnTo>
                    <a:pt x="164" y="167"/>
                  </a:lnTo>
                  <a:lnTo>
                    <a:pt x="167" y="167"/>
                  </a:lnTo>
                  <a:lnTo>
                    <a:pt x="167" y="170"/>
                  </a:lnTo>
                  <a:lnTo>
                    <a:pt x="167" y="173"/>
                  </a:lnTo>
                  <a:lnTo>
                    <a:pt x="167" y="176"/>
                  </a:lnTo>
                  <a:lnTo>
                    <a:pt x="170" y="176"/>
                  </a:lnTo>
                  <a:lnTo>
                    <a:pt x="170" y="179"/>
                  </a:lnTo>
                  <a:lnTo>
                    <a:pt x="173" y="179"/>
                  </a:lnTo>
                  <a:lnTo>
                    <a:pt x="170" y="179"/>
                  </a:lnTo>
                  <a:lnTo>
                    <a:pt x="167" y="179"/>
                  </a:lnTo>
                  <a:lnTo>
                    <a:pt x="164" y="179"/>
                  </a:lnTo>
                  <a:lnTo>
                    <a:pt x="161" y="179"/>
                  </a:lnTo>
                  <a:lnTo>
                    <a:pt x="158" y="179"/>
                  </a:lnTo>
                  <a:lnTo>
                    <a:pt x="155" y="179"/>
                  </a:lnTo>
                  <a:lnTo>
                    <a:pt x="152" y="179"/>
                  </a:lnTo>
                  <a:lnTo>
                    <a:pt x="150" y="179"/>
                  </a:lnTo>
                  <a:lnTo>
                    <a:pt x="147" y="179"/>
                  </a:lnTo>
                  <a:lnTo>
                    <a:pt x="144" y="179"/>
                  </a:lnTo>
                  <a:lnTo>
                    <a:pt x="144" y="182"/>
                  </a:lnTo>
                  <a:lnTo>
                    <a:pt x="144" y="185"/>
                  </a:lnTo>
                  <a:lnTo>
                    <a:pt x="144" y="188"/>
                  </a:lnTo>
                  <a:lnTo>
                    <a:pt x="144" y="191"/>
                  </a:lnTo>
                  <a:lnTo>
                    <a:pt x="144" y="194"/>
                  </a:lnTo>
                  <a:lnTo>
                    <a:pt x="144" y="197"/>
                  </a:lnTo>
                  <a:lnTo>
                    <a:pt x="144" y="200"/>
                  </a:lnTo>
                  <a:lnTo>
                    <a:pt x="147" y="200"/>
                  </a:lnTo>
                  <a:lnTo>
                    <a:pt x="147" y="202"/>
                  </a:lnTo>
                  <a:lnTo>
                    <a:pt x="147" y="205"/>
                  </a:lnTo>
                  <a:lnTo>
                    <a:pt x="144" y="205"/>
                  </a:lnTo>
                  <a:lnTo>
                    <a:pt x="144" y="202"/>
                  </a:lnTo>
                  <a:lnTo>
                    <a:pt x="141" y="202"/>
                  </a:lnTo>
                  <a:lnTo>
                    <a:pt x="141" y="200"/>
                  </a:lnTo>
                  <a:lnTo>
                    <a:pt x="138" y="200"/>
                  </a:lnTo>
                  <a:lnTo>
                    <a:pt x="138" y="197"/>
                  </a:lnTo>
                  <a:lnTo>
                    <a:pt x="135" y="197"/>
                  </a:lnTo>
                  <a:lnTo>
                    <a:pt x="132" y="197"/>
                  </a:lnTo>
                  <a:lnTo>
                    <a:pt x="129" y="197"/>
                  </a:lnTo>
                  <a:lnTo>
                    <a:pt x="126" y="197"/>
                  </a:lnTo>
                  <a:lnTo>
                    <a:pt x="123" y="197"/>
                  </a:lnTo>
                  <a:lnTo>
                    <a:pt x="123" y="194"/>
                  </a:lnTo>
                  <a:lnTo>
                    <a:pt x="120" y="194"/>
                  </a:lnTo>
                  <a:lnTo>
                    <a:pt x="120" y="191"/>
                  </a:lnTo>
                  <a:lnTo>
                    <a:pt x="117" y="191"/>
                  </a:lnTo>
                  <a:lnTo>
                    <a:pt x="114" y="191"/>
                  </a:lnTo>
                  <a:lnTo>
                    <a:pt x="111" y="191"/>
                  </a:lnTo>
                  <a:lnTo>
                    <a:pt x="108" y="191"/>
                  </a:lnTo>
                  <a:lnTo>
                    <a:pt x="106" y="191"/>
                  </a:lnTo>
                  <a:lnTo>
                    <a:pt x="106" y="194"/>
                  </a:lnTo>
                  <a:lnTo>
                    <a:pt x="106" y="191"/>
                  </a:lnTo>
                  <a:lnTo>
                    <a:pt x="106" y="194"/>
                  </a:lnTo>
                  <a:lnTo>
                    <a:pt x="103" y="194"/>
                  </a:lnTo>
                  <a:lnTo>
                    <a:pt x="100" y="194"/>
                  </a:lnTo>
                  <a:lnTo>
                    <a:pt x="100" y="191"/>
                  </a:lnTo>
                  <a:lnTo>
                    <a:pt x="100" y="194"/>
                  </a:lnTo>
                  <a:lnTo>
                    <a:pt x="97" y="194"/>
                  </a:lnTo>
                  <a:lnTo>
                    <a:pt x="97" y="191"/>
                  </a:lnTo>
                  <a:lnTo>
                    <a:pt x="94" y="191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1" y="200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2" y="202"/>
                  </a:lnTo>
                  <a:lnTo>
                    <a:pt x="79" y="202"/>
                  </a:lnTo>
                  <a:lnTo>
                    <a:pt x="76" y="202"/>
                  </a:lnTo>
                  <a:lnTo>
                    <a:pt x="76" y="200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1"/>
                  </a:lnTo>
                  <a:lnTo>
                    <a:pt x="73" y="194"/>
                  </a:lnTo>
                  <a:lnTo>
                    <a:pt x="70" y="194"/>
                  </a:lnTo>
                  <a:lnTo>
                    <a:pt x="70" y="191"/>
                  </a:lnTo>
                  <a:lnTo>
                    <a:pt x="67" y="191"/>
                  </a:lnTo>
                  <a:lnTo>
                    <a:pt x="67" y="188"/>
                  </a:lnTo>
                  <a:lnTo>
                    <a:pt x="64" y="188"/>
                  </a:lnTo>
                  <a:lnTo>
                    <a:pt x="64" y="185"/>
                  </a:lnTo>
                  <a:lnTo>
                    <a:pt x="64" y="188"/>
                  </a:lnTo>
                  <a:lnTo>
                    <a:pt x="62" y="188"/>
                  </a:lnTo>
                  <a:lnTo>
                    <a:pt x="59" y="188"/>
                  </a:lnTo>
                  <a:lnTo>
                    <a:pt x="59" y="191"/>
                  </a:lnTo>
                  <a:lnTo>
                    <a:pt x="56" y="191"/>
                  </a:lnTo>
                  <a:lnTo>
                    <a:pt x="53" y="191"/>
                  </a:lnTo>
                  <a:lnTo>
                    <a:pt x="50" y="191"/>
                  </a:lnTo>
                  <a:lnTo>
                    <a:pt x="50" y="194"/>
                  </a:lnTo>
                  <a:lnTo>
                    <a:pt x="47" y="194"/>
                  </a:lnTo>
                  <a:lnTo>
                    <a:pt x="44" y="194"/>
                  </a:lnTo>
                  <a:lnTo>
                    <a:pt x="44" y="197"/>
                  </a:lnTo>
                  <a:lnTo>
                    <a:pt x="44" y="200"/>
                  </a:lnTo>
                  <a:lnTo>
                    <a:pt x="44" y="202"/>
                  </a:lnTo>
                  <a:lnTo>
                    <a:pt x="41" y="202"/>
                  </a:lnTo>
                  <a:lnTo>
                    <a:pt x="41" y="205"/>
                  </a:lnTo>
                  <a:lnTo>
                    <a:pt x="41" y="208"/>
                  </a:lnTo>
                  <a:lnTo>
                    <a:pt x="41" y="211"/>
                  </a:lnTo>
                  <a:lnTo>
                    <a:pt x="41" y="214"/>
                  </a:lnTo>
                  <a:lnTo>
                    <a:pt x="41" y="217"/>
                  </a:lnTo>
                  <a:lnTo>
                    <a:pt x="38" y="217"/>
                  </a:lnTo>
                  <a:lnTo>
                    <a:pt x="35" y="217"/>
                  </a:lnTo>
                  <a:lnTo>
                    <a:pt x="32" y="217"/>
                  </a:lnTo>
                  <a:lnTo>
                    <a:pt x="29" y="217"/>
                  </a:lnTo>
                  <a:lnTo>
                    <a:pt x="26" y="217"/>
                  </a:lnTo>
                  <a:lnTo>
                    <a:pt x="26" y="220"/>
                  </a:lnTo>
                  <a:lnTo>
                    <a:pt x="23" y="220"/>
                  </a:lnTo>
                  <a:lnTo>
                    <a:pt x="23" y="217"/>
                  </a:lnTo>
                  <a:lnTo>
                    <a:pt x="23" y="214"/>
                  </a:lnTo>
                  <a:lnTo>
                    <a:pt x="20" y="214"/>
                  </a:lnTo>
                  <a:lnTo>
                    <a:pt x="20" y="211"/>
                  </a:lnTo>
                  <a:lnTo>
                    <a:pt x="18" y="211"/>
                  </a:lnTo>
                  <a:lnTo>
                    <a:pt x="18" y="208"/>
                  </a:lnTo>
                  <a:lnTo>
                    <a:pt x="18" y="205"/>
                  </a:lnTo>
                  <a:lnTo>
                    <a:pt x="15" y="205"/>
                  </a:lnTo>
                  <a:lnTo>
                    <a:pt x="15" y="202"/>
                  </a:lnTo>
                  <a:lnTo>
                    <a:pt x="15" y="200"/>
                  </a:lnTo>
                  <a:lnTo>
                    <a:pt x="15" y="197"/>
                  </a:lnTo>
                  <a:lnTo>
                    <a:pt x="12" y="197"/>
                  </a:lnTo>
                  <a:lnTo>
                    <a:pt x="12" y="194"/>
                  </a:lnTo>
                  <a:lnTo>
                    <a:pt x="12" y="191"/>
                  </a:lnTo>
                  <a:lnTo>
                    <a:pt x="15" y="191"/>
                  </a:lnTo>
                  <a:lnTo>
                    <a:pt x="18" y="188"/>
                  </a:lnTo>
                  <a:lnTo>
                    <a:pt x="18" y="185"/>
                  </a:lnTo>
                  <a:lnTo>
                    <a:pt x="15" y="185"/>
                  </a:lnTo>
                  <a:lnTo>
                    <a:pt x="15" y="182"/>
                  </a:lnTo>
                  <a:lnTo>
                    <a:pt x="12" y="182"/>
                  </a:lnTo>
                  <a:lnTo>
                    <a:pt x="9" y="182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6" y="173"/>
                  </a:lnTo>
                  <a:lnTo>
                    <a:pt x="3" y="173"/>
                  </a:lnTo>
                  <a:lnTo>
                    <a:pt x="3" y="170"/>
                  </a:lnTo>
                  <a:lnTo>
                    <a:pt x="3" y="167"/>
                  </a:lnTo>
                  <a:lnTo>
                    <a:pt x="0" y="167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3" y="158"/>
                  </a:lnTo>
                  <a:lnTo>
                    <a:pt x="0" y="158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3" y="147"/>
                  </a:lnTo>
                  <a:lnTo>
                    <a:pt x="3" y="144"/>
                  </a:lnTo>
                  <a:lnTo>
                    <a:pt x="3" y="141"/>
                  </a:lnTo>
                  <a:lnTo>
                    <a:pt x="6" y="141"/>
                  </a:lnTo>
                  <a:lnTo>
                    <a:pt x="6" y="144"/>
                  </a:lnTo>
                  <a:lnTo>
                    <a:pt x="6" y="147"/>
                  </a:lnTo>
                  <a:lnTo>
                    <a:pt x="9" y="147"/>
                  </a:lnTo>
                  <a:lnTo>
                    <a:pt x="9" y="144"/>
                  </a:lnTo>
                  <a:lnTo>
                    <a:pt x="9" y="141"/>
                  </a:lnTo>
                  <a:lnTo>
                    <a:pt x="12" y="141"/>
                  </a:lnTo>
                  <a:lnTo>
                    <a:pt x="12" y="138"/>
                  </a:lnTo>
                  <a:lnTo>
                    <a:pt x="12" y="135"/>
                  </a:lnTo>
                  <a:lnTo>
                    <a:pt x="12" y="132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2" y="123"/>
                  </a:lnTo>
                  <a:lnTo>
                    <a:pt x="15" y="123"/>
                  </a:lnTo>
                  <a:lnTo>
                    <a:pt x="15" y="120"/>
                  </a:lnTo>
                  <a:lnTo>
                    <a:pt x="15" y="117"/>
                  </a:lnTo>
                  <a:lnTo>
                    <a:pt x="15" y="114"/>
                  </a:lnTo>
                  <a:lnTo>
                    <a:pt x="15" y="112"/>
                  </a:lnTo>
                  <a:lnTo>
                    <a:pt x="18" y="112"/>
                  </a:lnTo>
                  <a:lnTo>
                    <a:pt x="18" y="109"/>
                  </a:lnTo>
                  <a:lnTo>
                    <a:pt x="18" y="106"/>
                  </a:lnTo>
                  <a:lnTo>
                    <a:pt x="20" y="106"/>
                  </a:lnTo>
                  <a:lnTo>
                    <a:pt x="18" y="106"/>
                  </a:lnTo>
                  <a:lnTo>
                    <a:pt x="18" y="103"/>
                  </a:lnTo>
                  <a:lnTo>
                    <a:pt x="20" y="103"/>
                  </a:lnTo>
                  <a:lnTo>
                    <a:pt x="20" y="106"/>
                  </a:lnTo>
                  <a:lnTo>
                    <a:pt x="23" y="106"/>
                  </a:lnTo>
                  <a:lnTo>
                    <a:pt x="26" y="106"/>
                  </a:lnTo>
                  <a:lnTo>
                    <a:pt x="26" y="103"/>
                  </a:lnTo>
                  <a:lnTo>
                    <a:pt x="26" y="100"/>
                  </a:lnTo>
                  <a:lnTo>
                    <a:pt x="29" y="100"/>
                  </a:lnTo>
                  <a:lnTo>
                    <a:pt x="29" y="97"/>
                  </a:lnTo>
                  <a:lnTo>
                    <a:pt x="29" y="94"/>
                  </a:lnTo>
                  <a:lnTo>
                    <a:pt x="32" y="94"/>
                  </a:lnTo>
                  <a:lnTo>
                    <a:pt x="32" y="91"/>
                  </a:lnTo>
                  <a:lnTo>
                    <a:pt x="29" y="91"/>
                  </a:lnTo>
                  <a:lnTo>
                    <a:pt x="26" y="91"/>
                  </a:lnTo>
                  <a:lnTo>
                    <a:pt x="26" y="88"/>
                  </a:lnTo>
                  <a:lnTo>
                    <a:pt x="23" y="88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9" y="82"/>
                  </a:lnTo>
                  <a:lnTo>
                    <a:pt x="29" y="79"/>
                  </a:lnTo>
                  <a:lnTo>
                    <a:pt x="26" y="79"/>
                  </a:lnTo>
                  <a:lnTo>
                    <a:pt x="29" y="79"/>
                  </a:lnTo>
                  <a:lnTo>
                    <a:pt x="29" y="76"/>
                  </a:lnTo>
                  <a:lnTo>
                    <a:pt x="26" y="76"/>
                  </a:lnTo>
                  <a:lnTo>
                    <a:pt x="26" y="73"/>
                  </a:lnTo>
                  <a:lnTo>
                    <a:pt x="26" y="71"/>
                  </a:lnTo>
                  <a:lnTo>
                    <a:pt x="26" y="68"/>
                  </a:lnTo>
                  <a:lnTo>
                    <a:pt x="26" y="65"/>
                  </a:lnTo>
                  <a:lnTo>
                    <a:pt x="23" y="65"/>
                  </a:lnTo>
                  <a:lnTo>
                    <a:pt x="26" y="65"/>
                  </a:lnTo>
                  <a:lnTo>
                    <a:pt x="26" y="62"/>
                  </a:lnTo>
                  <a:lnTo>
                    <a:pt x="23" y="62"/>
                  </a:lnTo>
                  <a:lnTo>
                    <a:pt x="23" y="59"/>
                  </a:lnTo>
                  <a:lnTo>
                    <a:pt x="23" y="56"/>
                  </a:lnTo>
                  <a:lnTo>
                    <a:pt x="23" y="53"/>
                  </a:lnTo>
                  <a:lnTo>
                    <a:pt x="20" y="53"/>
                  </a:lnTo>
                  <a:lnTo>
                    <a:pt x="20" y="50"/>
                  </a:lnTo>
                  <a:lnTo>
                    <a:pt x="23" y="50"/>
                  </a:lnTo>
                  <a:lnTo>
                    <a:pt x="23" y="47"/>
                  </a:lnTo>
                  <a:lnTo>
                    <a:pt x="23" y="44"/>
                  </a:lnTo>
                  <a:lnTo>
                    <a:pt x="23" y="41"/>
                  </a:lnTo>
                  <a:lnTo>
                    <a:pt x="26" y="41"/>
                  </a:lnTo>
                  <a:lnTo>
                    <a:pt x="26" y="38"/>
                  </a:lnTo>
                  <a:lnTo>
                    <a:pt x="29" y="38"/>
                  </a:lnTo>
                  <a:lnTo>
                    <a:pt x="32" y="41"/>
                  </a:lnTo>
                  <a:lnTo>
                    <a:pt x="32" y="38"/>
                  </a:lnTo>
                  <a:lnTo>
                    <a:pt x="32" y="35"/>
                  </a:lnTo>
                  <a:lnTo>
                    <a:pt x="32" y="32"/>
                  </a:lnTo>
                  <a:lnTo>
                    <a:pt x="32" y="29"/>
                  </a:lnTo>
                  <a:lnTo>
                    <a:pt x="32" y="27"/>
                  </a:lnTo>
                  <a:lnTo>
                    <a:pt x="32" y="24"/>
                  </a:lnTo>
                  <a:lnTo>
                    <a:pt x="35" y="24"/>
                  </a:lnTo>
                  <a:lnTo>
                    <a:pt x="35" y="21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2" y="15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5" y="9"/>
                  </a:lnTo>
                  <a:lnTo>
                    <a:pt x="35" y="6"/>
                  </a:lnTo>
                  <a:lnTo>
                    <a:pt x="35" y="3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283463" y="2603983"/>
              <a:ext cx="381740" cy="506235"/>
            </a:xfrm>
            <a:custGeom>
              <a:avLst/>
              <a:gdLst>
                <a:gd name="T0" fmla="*/ 2147483647 w 176"/>
                <a:gd name="T1" fmla="*/ 2147483647 h 287"/>
                <a:gd name="T2" fmla="*/ 2147483647 w 176"/>
                <a:gd name="T3" fmla="*/ 2147483647 h 287"/>
                <a:gd name="T4" fmla="*/ 2147483647 w 176"/>
                <a:gd name="T5" fmla="*/ 2147483647 h 287"/>
                <a:gd name="T6" fmla="*/ 2147483647 w 176"/>
                <a:gd name="T7" fmla="*/ 2147483647 h 287"/>
                <a:gd name="T8" fmla="*/ 2147483647 w 176"/>
                <a:gd name="T9" fmla="*/ 0 h 287"/>
                <a:gd name="T10" fmla="*/ 2147483647 w 176"/>
                <a:gd name="T11" fmla="*/ 2147483647 h 287"/>
                <a:gd name="T12" fmla="*/ 2147483647 w 176"/>
                <a:gd name="T13" fmla="*/ 2147483647 h 287"/>
                <a:gd name="T14" fmla="*/ 2147483647 w 176"/>
                <a:gd name="T15" fmla="*/ 2147483647 h 287"/>
                <a:gd name="T16" fmla="*/ 2147483647 w 176"/>
                <a:gd name="T17" fmla="*/ 2147483647 h 287"/>
                <a:gd name="T18" fmla="*/ 2147483647 w 176"/>
                <a:gd name="T19" fmla="*/ 2147483647 h 287"/>
                <a:gd name="T20" fmla="*/ 2147483647 w 176"/>
                <a:gd name="T21" fmla="*/ 2147483647 h 287"/>
                <a:gd name="T22" fmla="*/ 2147483647 w 176"/>
                <a:gd name="T23" fmla="*/ 2147483647 h 287"/>
                <a:gd name="T24" fmla="*/ 2147483647 w 176"/>
                <a:gd name="T25" fmla="*/ 2147483647 h 287"/>
                <a:gd name="T26" fmla="*/ 2147483647 w 176"/>
                <a:gd name="T27" fmla="*/ 2147483647 h 287"/>
                <a:gd name="T28" fmla="*/ 2147483647 w 176"/>
                <a:gd name="T29" fmla="*/ 2147483647 h 287"/>
                <a:gd name="T30" fmla="*/ 2147483647 w 176"/>
                <a:gd name="T31" fmla="*/ 2147483647 h 287"/>
                <a:gd name="T32" fmla="*/ 2147483647 w 176"/>
                <a:gd name="T33" fmla="*/ 2147483647 h 287"/>
                <a:gd name="T34" fmla="*/ 2147483647 w 176"/>
                <a:gd name="T35" fmla="*/ 2147483647 h 287"/>
                <a:gd name="T36" fmla="*/ 2147483647 w 176"/>
                <a:gd name="T37" fmla="*/ 2147483647 h 287"/>
                <a:gd name="T38" fmla="*/ 2147483647 w 176"/>
                <a:gd name="T39" fmla="*/ 2147483647 h 287"/>
                <a:gd name="T40" fmla="*/ 2147483647 w 176"/>
                <a:gd name="T41" fmla="*/ 2147483647 h 287"/>
                <a:gd name="T42" fmla="*/ 2147483647 w 176"/>
                <a:gd name="T43" fmla="*/ 2147483647 h 287"/>
                <a:gd name="T44" fmla="*/ 2147483647 w 176"/>
                <a:gd name="T45" fmla="*/ 2147483647 h 287"/>
                <a:gd name="T46" fmla="*/ 2147483647 w 176"/>
                <a:gd name="T47" fmla="*/ 2147483647 h 287"/>
                <a:gd name="T48" fmla="*/ 2147483647 w 176"/>
                <a:gd name="T49" fmla="*/ 2147483647 h 287"/>
                <a:gd name="T50" fmla="*/ 2147483647 w 176"/>
                <a:gd name="T51" fmla="*/ 2147483647 h 287"/>
                <a:gd name="T52" fmla="*/ 2147483647 w 176"/>
                <a:gd name="T53" fmla="*/ 2147483647 h 287"/>
                <a:gd name="T54" fmla="*/ 2147483647 w 176"/>
                <a:gd name="T55" fmla="*/ 2147483647 h 287"/>
                <a:gd name="T56" fmla="*/ 2147483647 w 176"/>
                <a:gd name="T57" fmla="*/ 2147483647 h 287"/>
                <a:gd name="T58" fmla="*/ 2147483647 w 176"/>
                <a:gd name="T59" fmla="*/ 2147483647 h 287"/>
                <a:gd name="T60" fmla="*/ 2147483647 w 176"/>
                <a:gd name="T61" fmla="*/ 2147483647 h 287"/>
                <a:gd name="T62" fmla="*/ 2147483647 w 176"/>
                <a:gd name="T63" fmla="*/ 2147483647 h 287"/>
                <a:gd name="T64" fmla="*/ 2147483647 w 176"/>
                <a:gd name="T65" fmla="*/ 2147483647 h 287"/>
                <a:gd name="T66" fmla="*/ 2147483647 w 176"/>
                <a:gd name="T67" fmla="*/ 2147483647 h 287"/>
                <a:gd name="T68" fmla="*/ 2147483647 w 176"/>
                <a:gd name="T69" fmla="*/ 2147483647 h 287"/>
                <a:gd name="T70" fmla="*/ 2147483647 w 176"/>
                <a:gd name="T71" fmla="*/ 2147483647 h 287"/>
                <a:gd name="T72" fmla="*/ 2147483647 w 176"/>
                <a:gd name="T73" fmla="*/ 2147483647 h 287"/>
                <a:gd name="T74" fmla="*/ 2147483647 w 176"/>
                <a:gd name="T75" fmla="*/ 2147483647 h 287"/>
                <a:gd name="T76" fmla="*/ 2147483647 w 176"/>
                <a:gd name="T77" fmla="*/ 2147483647 h 287"/>
                <a:gd name="T78" fmla="*/ 2147483647 w 176"/>
                <a:gd name="T79" fmla="*/ 2147483647 h 287"/>
                <a:gd name="T80" fmla="*/ 2147483647 w 176"/>
                <a:gd name="T81" fmla="*/ 2147483647 h 287"/>
                <a:gd name="T82" fmla="*/ 2147483647 w 176"/>
                <a:gd name="T83" fmla="*/ 2147483647 h 287"/>
                <a:gd name="T84" fmla="*/ 2147483647 w 176"/>
                <a:gd name="T85" fmla="*/ 2147483647 h 287"/>
                <a:gd name="T86" fmla="*/ 2147483647 w 176"/>
                <a:gd name="T87" fmla="*/ 2147483647 h 287"/>
                <a:gd name="T88" fmla="*/ 2147483647 w 176"/>
                <a:gd name="T89" fmla="*/ 2147483647 h 287"/>
                <a:gd name="T90" fmla="*/ 2147483647 w 176"/>
                <a:gd name="T91" fmla="*/ 2147483647 h 287"/>
                <a:gd name="T92" fmla="*/ 2147483647 w 176"/>
                <a:gd name="T93" fmla="*/ 2147483647 h 287"/>
                <a:gd name="T94" fmla="*/ 2147483647 w 176"/>
                <a:gd name="T95" fmla="*/ 2147483647 h 287"/>
                <a:gd name="T96" fmla="*/ 2147483647 w 176"/>
                <a:gd name="T97" fmla="*/ 2147483647 h 287"/>
                <a:gd name="T98" fmla="*/ 2147483647 w 176"/>
                <a:gd name="T99" fmla="*/ 2147483647 h 287"/>
                <a:gd name="T100" fmla="*/ 2147483647 w 176"/>
                <a:gd name="T101" fmla="*/ 2147483647 h 287"/>
                <a:gd name="T102" fmla="*/ 2147483647 w 176"/>
                <a:gd name="T103" fmla="*/ 2147483647 h 287"/>
                <a:gd name="T104" fmla="*/ 2147483647 w 176"/>
                <a:gd name="T105" fmla="*/ 2147483647 h 287"/>
                <a:gd name="T106" fmla="*/ 0 w 176"/>
                <a:gd name="T107" fmla="*/ 2147483647 h 287"/>
                <a:gd name="T108" fmla="*/ 0 w 176"/>
                <a:gd name="T109" fmla="*/ 2147483647 h 287"/>
                <a:gd name="T110" fmla="*/ 0 w 176"/>
                <a:gd name="T111" fmla="*/ 2147483647 h 287"/>
                <a:gd name="T112" fmla="*/ 2147483647 w 176"/>
                <a:gd name="T113" fmla="*/ 2147483647 h 287"/>
                <a:gd name="T114" fmla="*/ 2147483647 w 176"/>
                <a:gd name="T115" fmla="*/ 2147483647 h 28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6"/>
                <a:gd name="T175" fmla="*/ 0 h 287"/>
                <a:gd name="T176" fmla="*/ 176 w 176"/>
                <a:gd name="T177" fmla="*/ 287 h 28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6" h="287">
                  <a:moveTo>
                    <a:pt x="18" y="32"/>
                  </a:moveTo>
                  <a:lnTo>
                    <a:pt x="21" y="32"/>
                  </a:lnTo>
                  <a:lnTo>
                    <a:pt x="24" y="29"/>
                  </a:lnTo>
                  <a:lnTo>
                    <a:pt x="29" y="29"/>
                  </a:lnTo>
                  <a:lnTo>
                    <a:pt x="32" y="26"/>
                  </a:lnTo>
                  <a:lnTo>
                    <a:pt x="35" y="26"/>
                  </a:lnTo>
                  <a:lnTo>
                    <a:pt x="35" y="23"/>
                  </a:lnTo>
                  <a:lnTo>
                    <a:pt x="38" y="23"/>
                  </a:lnTo>
                  <a:lnTo>
                    <a:pt x="38" y="20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8" y="9"/>
                  </a:lnTo>
                  <a:lnTo>
                    <a:pt x="38" y="6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3" y="3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8" y="3"/>
                  </a:lnTo>
                  <a:lnTo>
                    <a:pt x="91" y="6"/>
                  </a:lnTo>
                  <a:lnTo>
                    <a:pt x="91" y="9"/>
                  </a:lnTo>
                  <a:lnTo>
                    <a:pt x="94" y="9"/>
                  </a:lnTo>
                  <a:lnTo>
                    <a:pt x="97" y="9"/>
                  </a:lnTo>
                  <a:lnTo>
                    <a:pt x="100" y="9"/>
                  </a:lnTo>
                  <a:lnTo>
                    <a:pt x="103" y="9"/>
                  </a:lnTo>
                  <a:lnTo>
                    <a:pt x="106" y="9"/>
                  </a:lnTo>
                  <a:lnTo>
                    <a:pt x="103" y="12"/>
                  </a:lnTo>
                  <a:lnTo>
                    <a:pt x="106" y="12"/>
                  </a:lnTo>
                  <a:lnTo>
                    <a:pt x="106" y="15"/>
                  </a:lnTo>
                  <a:lnTo>
                    <a:pt x="109" y="15"/>
                  </a:lnTo>
                  <a:lnTo>
                    <a:pt x="112" y="15"/>
                  </a:lnTo>
                  <a:lnTo>
                    <a:pt x="114" y="15"/>
                  </a:lnTo>
                  <a:lnTo>
                    <a:pt x="117" y="15"/>
                  </a:lnTo>
                  <a:lnTo>
                    <a:pt x="120" y="17"/>
                  </a:lnTo>
                  <a:lnTo>
                    <a:pt x="123" y="17"/>
                  </a:lnTo>
                  <a:lnTo>
                    <a:pt x="129" y="17"/>
                  </a:lnTo>
                  <a:lnTo>
                    <a:pt x="132" y="17"/>
                  </a:lnTo>
                  <a:lnTo>
                    <a:pt x="135" y="17"/>
                  </a:lnTo>
                  <a:lnTo>
                    <a:pt x="135" y="20"/>
                  </a:lnTo>
                  <a:lnTo>
                    <a:pt x="135" y="23"/>
                  </a:lnTo>
                  <a:lnTo>
                    <a:pt x="138" y="23"/>
                  </a:lnTo>
                  <a:lnTo>
                    <a:pt x="138" y="26"/>
                  </a:lnTo>
                  <a:lnTo>
                    <a:pt x="141" y="26"/>
                  </a:lnTo>
                  <a:lnTo>
                    <a:pt x="141" y="29"/>
                  </a:lnTo>
                  <a:lnTo>
                    <a:pt x="144" y="29"/>
                  </a:lnTo>
                  <a:lnTo>
                    <a:pt x="144" y="32"/>
                  </a:lnTo>
                  <a:lnTo>
                    <a:pt x="147" y="32"/>
                  </a:lnTo>
                  <a:lnTo>
                    <a:pt x="144" y="32"/>
                  </a:lnTo>
                  <a:lnTo>
                    <a:pt x="144" y="35"/>
                  </a:lnTo>
                  <a:lnTo>
                    <a:pt x="144" y="38"/>
                  </a:lnTo>
                  <a:lnTo>
                    <a:pt x="144" y="41"/>
                  </a:lnTo>
                  <a:lnTo>
                    <a:pt x="144" y="44"/>
                  </a:lnTo>
                  <a:lnTo>
                    <a:pt x="147" y="44"/>
                  </a:lnTo>
                  <a:lnTo>
                    <a:pt x="150" y="44"/>
                  </a:lnTo>
                  <a:lnTo>
                    <a:pt x="153" y="44"/>
                  </a:lnTo>
                  <a:lnTo>
                    <a:pt x="156" y="44"/>
                  </a:lnTo>
                  <a:lnTo>
                    <a:pt x="159" y="44"/>
                  </a:lnTo>
                  <a:lnTo>
                    <a:pt x="161" y="47"/>
                  </a:lnTo>
                  <a:lnTo>
                    <a:pt x="164" y="50"/>
                  </a:lnTo>
                  <a:lnTo>
                    <a:pt x="164" y="53"/>
                  </a:lnTo>
                  <a:lnTo>
                    <a:pt x="164" y="56"/>
                  </a:lnTo>
                  <a:lnTo>
                    <a:pt x="167" y="58"/>
                  </a:lnTo>
                  <a:lnTo>
                    <a:pt x="170" y="58"/>
                  </a:lnTo>
                  <a:lnTo>
                    <a:pt x="170" y="61"/>
                  </a:lnTo>
                  <a:lnTo>
                    <a:pt x="173" y="64"/>
                  </a:lnTo>
                  <a:lnTo>
                    <a:pt x="176" y="64"/>
                  </a:lnTo>
                  <a:lnTo>
                    <a:pt x="176" y="67"/>
                  </a:lnTo>
                  <a:lnTo>
                    <a:pt x="176" y="70"/>
                  </a:lnTo>
                  <a:lnTo>
                    <a:pt x="176" y="73"/>
                  </a:lnTo>
                  <a:lnTo>
                    <a:pt x="173" y="76"/>
                  </a:lnTo>
                  <a:lnTo>
                    <a:pt x="173" y="79"/>
                  </a:lnTo>
                  <a:lnTo>
                    <a:pt x="170" y="82"/>
                  </a:lnTo>
                  <a:lnTo>
                    <a:pt x="170" y="85"/>
                  </a:lnTo>
                  <a:lnTo>
                    <a:pt x="170" y="91"/>
                  </a:lnTo>
                  <a:lnTo>
                    <a:pt x="167" y="94"/>
                  </a:lnTo>
                  <a:lnTo>
                    <a:pt x="167" y="97"/>
                  </a:lnTo>
                  <a:lnTo>
                    <a:pt x="167" y="100"/>
                  </a:lnTo>
                  <a:lnTo>
                    <a:pt x="164" y="100"/>
                  </a:lnTo>
                  <a:lnTo>
                    <a:pt x="164" y="102"/>
                  </a:lnTo>
                  <a:lnTo>
                    <a:pt x="164" y="108"/>
                  </a:lnTo>
                  <a:lnTo>
                    <a:pt x="161" y="108"/>
                  </a:lnTo>
                  <a:lnTo>
                    <a:pt x="161" y="111"/>
                  </a:lnTo>
                  <a:lnTo>
                    <a:pt x="159" y="114"/>
                  </a:lnTo>
                  <a:lnTo>
                    <a:pt x="156" y="117"/>
                  </a:lnTo>
                  <a:lnTo>
                    <a:pt x="159" y="117"/>
                  </a:lnTo>
                  <a:lnTo>
                    <a:pt x="159" y="120"/>
                  </a:lnTo>
                  <a:lnTo>
                    <a:pt x="159" y="123"/>
                  </a:lnTo>
                  <a:lnTo>
                    <a:pt x="156" y="123"/>
                  </a:lnTo>
                  <a:lnTo>
                    <a:pt x="156" y="126"/>
                  </a:lnTo>
                  <a:lnTo>
                    <a:pt x="159" y="126"/>
                  </a:lnTo>
                  <a:lnTo>
                    <a:pt x="159" y="129"/>
                  </a:lnTo>
                  <a:lnTo>
                    <a:pt x="159" y="132"/>
                  </a:lnTo>
                  <a:lnTo>
                    <a:pt x="159" y="135"/>
                  </a:lnTo>
                  <a:lnTo>
                    <a:pt x="159" y="138"/>
                  </a:lnTo>
                  <a:lnTo>
                    <a:pt x="159" y="141"/>
                  </a:lnTo>
                  <a:lnTo>
                    <a:pt x="161" y="144"/>
                  </a:lnTo>
                  <a:lnTo>
                    <a:pt x="164" y="144"/>
                  </a:lnTo>
                  <a:lnTo>
                    <a:pt x="164" y="146"/>
                  </a:lnTo>
                  <a:lnTo>
                    <a:pt x="167" y="149"/>
                  </a:lnTo>
                  <a:lnTo>
                    <a:pt x="167" y="152"/>
                  </a:lnTo>
                  <a:lnTo>
                    <a:pt x="167" y="155"/>
                  </a:lnTo>
                  <a:lnTo>
                    <a:pt x="170" y="155"/>
                  </a:lnTo>
                  <a:lnTo>
                    <a:pt x="170" y="158"/>
                  </a:lnTo>
                  <a:lnTo>
                    <a:pt x="170" y="161"/>
                  </a:lnTo>
                  <a:lnTo>
                    <a:pt x="170" y="164"/>
                  </a:lnTo>
                  <a:lnTo>
                    <a:pt x="167" y="167"/>
                  </a:lnTo>
                  <a:lnTo>
                    <a:pt x="170" y="167"/>
                  </a:lnTo>
                  <a:lnTo>
                    <a:pt x="170" y="170"/>
                  </a:lnTo>
                  <a:lnTo>
                    <a:pt x="173" y="170"/>
                  </a:lnTo>
                  <a:lnTo>
                    <a:pt x="173" y="173"/>
                  </a:lnTo>
                  <a:lnTo>
                    <a:pt x="176" y="173"/>
                  </a:lnTo>
                  <a:lnTo>
                    <a:pt x="176" y="176"/>
                  </a:lnTo>
                  <a:lnTo>
                    <a:pt x="173" y="176"/>
                  </a:lnTo>
                  <a:lnTo>
                    <a:pt x="173" y="179"/>
                  </a:lnTo>
                  <a:lnTo>
                    <a:pt x="176" y="179"/>
                  </a:lnTo>
                  <a:lnTo>
                    <a:pt x="176" y="182"/>
                  </a:lnTo>
                  <a:lnTo>
                    <a:pt x="173" y="182"/>
                  </a:lnTo>
                  <a:lnTo>
                    <a:pt x="173" y="185"/>
                  </a:lnTo>
                  <a:lnTo>
                    <a:pt x="173" y="188"/>
                  </a:lnTo>
                  <a:lnTo>
                    <a:pt x="170" y="188"/>
                  </a:lnTo>
                  <a:lnTo>
                    <a:pt x="170" y="190"/>
                  </a:lnTo>
                  <a:lnTo>
                    <a:pt x="167" y="190"/>
                  </a:lnTo>
                  <a:lnTo>
                    <a:pt x="167" y="193"/>
                  </a:lnTo>
                  <a:lnTo>
                    <a:pt x="164" y="196"/>
                  </a:lnTo>
                  <a:lnTo>
                    <a:pt x="161" y="199"/>
                  </a:lnTo>
                  <a:lnTo>
                    <a:pt x="159" y="202"/>
                  </a:lnTo>
                  <a:lnTo>
                    <a:pt x="159" y="205"/>
                  </a:lnTo>
                  <a:lnTo>
                    <a:pt x="159" y="208"/>
                  </a:lnTo>
                  <a:lnTo>
                    <a:pt x="156" y="211"/>
                  </a:lnTo>
                  <a:lnTo>
                    <a:pt x="153" y="214"/>
                  </a:lnTo>
                  <a:lnTo>
                    <a:pt x="153" y="217"/>
                  </a:lnTo>
                  <a:lnTo>
                    <a:pt x="150" y="217"/>
                  </a:lnTo>
                  <a:lnTo>
                    <a:pt x="150" y="220"/>
                  </a:lnTo>
                  <a:lnTo>
                    <a:pt x="147" y="223"/>
                  </a:lnTo>
                  <a:lnTo>
                    <a:pt x="144" y="226"/>
                  </a:lnTo>
                  <a:lnTo>
                    <a:pt x="144" y="229"/>
                  </a:lnTo>
                  <a:lnTo>
                    <a:pt x="141" y="232"/>
                  </a:lnTo>
                  <a:lnTo>
                    <a:pt x="138" y="234"/>
                  </a:lnTo>
                  <a:lnTo>
                    <a:pt x="135" y="237"/>
                  </a:lnTo>
                  <a:lnTo>
                    <a:pt x="135" y="240"/>
                  </a:lnTo>
                  <a:lnTo>
                    <a:pt x="132" y="243"/>
                  </a:lnTo>
                  <a:lnTo>
                    <a:pt x="132" y="246"/>
                  </a:lnTo>
                  <a:lnTo>
                    <a:pt x="129" y="249"/>
                  </a:lnTo>
                  <a:lnTo>
                    <a:pt x="126" y="252"/>
                  </a:lnTo>
                  <a:lnTo>
                    <a:pt x="126" y="255"/>
                  </a:lnTo>
                  <a:lnTo>
                    <a:pt x="123" y="255"/>
                  </a:lnTo>
                  <a:lnTo>
                    <a:pt x="120" y="255"/>
                  </a:lnTo>
                  <a:lnTo>
                    <a:pt x="117" y="255"/>
                  </a:lnTo>
                  <a:lnTo>
                    <a:pt x="114" y="255"/>
                  </a:lnTo>
                  <a:lnTo>
                    <a:pt x="112" y="255"/>
                  </a:lnTo>
                  <a:lnTo>
                    <a:pt x="109" y="255"/>
                  </a:lnTo>
                  <a:lnTo>
                    <a:pt x="106" y="255"/>
                  </a:lnTo>
                  <a:lnTo>
                    <a:pt x="103" y="255"/>
                  </a:lnTo>
                  <a:lnTo>
                    <a:pt x="103" y="258"/>
                  </a:lnTo>
                  <a:lnTo>
                    <a:pt x="103" y="261"/>
                  </a:lnTo>
                  <a:lnTo>
                    <a:pt x="103" y="267"/>
                  </a:lnTo>
                  <a:lnTo>
                    <a:pt x="103" y="270"/>
                  </a:lnTo>
                  <a:lnTo>
                    <a:pt x="103" y="273"/>
                  </a:lnTo>
                  <a:lnTo>
                    <a:pt x="103" y="275"/>
                  </a:lnTo>
                  <a:lnTo>
                    <a:pt x="103" y="278"/>
                  </a:lnTo>
                  <a:lnTo>
                    <a:pt x="103" y="281"/>
                  </a:lnTo>
                  <a:lnTo>
                    <a:pt x="103" y="284"/>
                  </a:lnTo>
                  <a:lnTo>
                    <a:pt x="103" y="287"/>
                  </a:lnTo>
                  <a:lnTo>
                    <a:pt x="97" y="287"/>
                  </a:lnTo>
                  <a:lnTo>
                    <a:pt x="94" y="287"/>
                  </a:lnTo>
                  <a:lnTo>
                    <a:pt x="91" y="287"/>
                  </a:lnTo>
                  <a:lnTo>
                    <a:pt x="88" y="287"/>
                  </a:lnTo>
                  <a:lnTo>
                    <a:pt x="85" y="287"/>
                  </a:lnTo>
                  <a:lnTo>
                    <a:pt x="82" y="284"/>
                  </a:lnTo>
                  <a:lnTo>
                    <a:pt x="79" y="284"/>
                  </a:lnTo>
                  <a:lnTo>
                    <a:pt x="76" y="284"/>
                  </a:lnTo>
                  <a:lnTo>
                    <a:pt x="73" y="284"/>
                  </a:lnTo>
                  <a:lnTo>
                    <a:pt x="70" y="284"/>
                  </a:lnTo>
                  <a:lnTo>
                    <a:pt x="68" y="284"/>
                  </a:lnTo>
                  <a:lnTo>
                    <a:pt x="65" y="284"/>
                  </a:lnTo>
                  <a:lnTo>
                    <a:pt x="62" y="284"/>
                  </a:lnTo>
                  <a:lnTo>
                    <a:pt x="59" y="284"/>
                  </a:lnTo>
                  <a:lnTo>
                    <a:pt x="56" y="284"/>
                  </a:lnTo>
                  <a:lnTo>
                    <a:pt x="53" y="284"/>
                  </a:lnTo>
                  <a:lnTo>
                    <a:pt x="50" y="284"/>
                  </a:lnTo>
                  <a:lnTo>
                    <a:pt x="47" y="284"/>
                  </a:lnTo>
                  <a:lnTo>
                    <a:pt x="44" y="284"/>
                  </a:lnTo>
                  <a:lnTo>
                    <a:pt x="38" y="284"/>
                  </a:lnTo>
                  <a:lnTo>
                    <a:pt x="35" y="284"/>
                  </a:lnTo>
                  <a:lnTo>
                    <a:pt x="32" y="284"/>
                  </a:lnTo>
                  <a:lnTo>
                    <a:pt x="29" y="284"/>
                  </a:lnTo>
                  <a:lnTo>
                    <a:pt x="29" y="281"/>
                  </a:lnTo>
                  <a:lnTo>
                    <a:pt x="29" y="278"/>
                  </a:lnTo>
                  <a:lnTo>
                    <a:pt x="29" y="273"/>
                  </a:lnTo>
                  <a:lnTo>
                    <a:pt x="29" y="270"/>
                  </a:lnTo>
                  <a:lnTo>
                    <a:pt x="29" y="267"/>
                  </a:lnTo>
                  <a:lnTo>
                    <a:pt x="29" y="264"/>
                  </a:lnTo>
                  <a:lnTo>
                    <a:pt x="29" y="258"/>
                  </a:lnTo>
                  <a:lnTo>
                    <a:pt x="29" y="255"/>
                  </a:lnTo>
                  <a:lnTo>
                    <a:pt x="29" y="252"/>
                  </a:lnTo>
                  <a:lnTo>
                    <a:pt x="29" y="246"/>
                  </a:lnTo>
                  <a:lnTo>
                    <a:pt x="29" y="243"/>
                  </a:lnTo>
                  <a:lnTo>
                    <a:pt x="29" y="240"/>
                  </a:lnTo>
                  <a:lnTo>
                    <a:pt x="29" y="237"/>
                  </a:lnTo>
                  <a:lnTo>
                    <a:pt x="29" y="232"/>
                  </a:lnTo>
                  <a:lnTo>
                    <a:pt x="29" y="229"/>
                  </a:lnTo>
                  <a:lnTo>
                    <a:pt x="29" y="226"/>
                  </a:lnTo>
                  <a:lnTo>
                    <a:pt x="29" y="223"/>
                  </a:lnTo>
                  <a:lnTo>
                    <a:pt x="29" y="217"/>
                  </a:lnTo>
                  <a:lnTo>
                    <a:pt x="29" y="214"/>
                  </a:lnTo>
                  <a:lnTo>
                    <a:pt x="29" y="211"/>
                  </a:lnTo>
                  <a:lnTo>
                    <a:pt x="26" y="208"/>
                  </a:lnTo>
                  <a:lnTo>
                    <a:pt x="26" y="205"/>
                  </a:lnTo>
                  <a:lnTo>
                    <a:pt x="26" y="202"/>
                  </a:lnTo>
                  <a:lnTo>
                    <a:pt x="26" y="199"/>
                  </a:lnTo>
                  <a:lnTo>
                    <a:pt x="26" y="196"/>
                  </a:lnTo>
                  <a:lnTo>
                    <a:pt x="26" y="190"/>
                  </a:lnTo>
                  <a:lnTo>
                    <a:pt x="29" y="190"/>
                  </a:lnTo>
                  <a:lnTo>
                    <a:pt x="29" y="188"/>
                  </a:lnTo>
                  <a:lnTo>
                    <a:pt x="29" y="190"/>
                  </a:lnTo>
                  <a:lnTo>
                    <a:pt x="32" y="190"/>
                  </a:lnTo>
                  <a:lnTo>
                    <a:pt x="32" y="188"/>
                  </a:lnTo>
                  <a:lnTo>
                    <a:pt x="32" y="185"/>
                  </a:lnTo>
                  <a:lnTo>
                    <a:pt x="32" y="182"/>
                  </a:lnTo>
                  <a:lnTo>
                    <a:pt x="32" y="179"/>
                  </a:lnTo>
                  <a:lnTo>
                    <a:pt x="32" y="176"/>
                  </a:lnTo>
                  <a:lnTo>
                    <a:pt x="35" y="176"/>
                  </a:lnTo>
                  <a:lnTo>
                    <a:pt x="35" y="173"/>
                  </a:lnTo>
                  <a:lnTo>
                    <a:pt x="35" y="170"/>
                  </a:lnTo>
                  <a:lnTo>
                    <a:pt x="35" y="167"/>
                  </a:lnTo>
                  <a:lnTo>
                    <a:pt x="38" y="167"/>
                  </a:lnTo>
                  <a:lnTo>
                    <a:pt x="38" y="164"/>
                  </a:lnTo>
                  <a:lnTo>
                    <a:pt x="35" y="164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38" y="158"/>
                  </a:lnTo>
                  <a:lnTo>
                    <a:pt x="38" y="155"/>
                  </a:lnTo>
                  <a:lnTo>
                    <a:pt x="38" y="152"/>
                  </a:lnTo>
                  <a:lnTo>
                    <a:pt x="38" y="149"/>
                  </a:lnTo>
                  <a:lnTo>
                    <a:pt x="38" y="146"/>
                  </a:lnTo>
                  <a:lnTo>
                    <a:pt x="35" y="146"/>
                  </a:lnTo>
                  <a:lnTo>
                    <a:pt x="32" y="146"/>
                  </a:lnTo>
                  <a:lnTo>
                    <a:pt x="29" y="146"/>
                  </a:lnTo>
                  <a:lnTo>
                    <a:pt x="26" y="146"/>
                  </a:lnTo>
                  <a:lnTo>
                    <a:pt x="24" y="146"/>
                  </a:lnTo>
                  <a:lnTo>
                    <a:pt x="24" y="144"/>
                  </a:lnTo>
                  <a:lnTo>
                    <a:pt x="24" y="141"/>
                  </a:lnTo>
                  <a:lnTo>
                    <a:pt x="24" y="138"/>
                  </a:lnTo>
                  <a:lnTo>
                    <a:pt x="24" y="135"/>
                  </a:lnTo>
                  <a:lnTo>
                    <a:pt x="21" y="135"/>
                  </a:lnTo>
                  <a:lnTo>
                    <a:pt x="21" y="132"/>
                  </a:lnTo>
                  <a:lnTo>
                    <a:pt x="18" y="129"/>
                  </a:lnTo>
                  <a:lnTo>
                    <a:pt x="15" y="129"/>
                  </a:lnTo>
                  <a:lnTo>
                    <a:pt x="12" y="126"/>
                  </a:lnTo>
                  <a:lnTo>
                    <a:pt x="9" y="126"/>
                  </a:lnTo>
                  <a:lnTo>
                    <a:pt x="6" y="123"/>
                  </a:lnTo>
                  <a:lnTo>
                    <a:pt x="3" y="123"/>
                  </a:lnTo>
                  <a:lnTo>
                    <a:pt x="0" y="123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0" y="111"/>
                  </a:lnTo>
                  <a:lnTo>
                    <a:pt x="0" y="108"/>
                  </a:lnTo>
                  <a:lnTo>
                    <a:pt x="0" y="102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1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3" y="73"/>
                  </a:lnTo>
                  <a:lnTo>
                    <a:pt x="3" y="70"/>
                  </a:lnTo>
                  <a:lnTo>
                    <a:pt x="6" y="67"/>
                  </a:lnTo>
                  <a:lnTo>
                    <a:pt x="6" y="64"/>
                  </a:lnTo>
                  <a:lnTo>
                    <a:pt x="9" y="58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12" y="50"/>
                  </a:lnTo>
                  <a:lnTo>
                    <a:pt x="12" y="47"/>
                  </a:lnTo>
                  <a:lnTo>
                    <a:pt x="12" y="44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5" y="35"/>
                  </a:lnTo>
                  <a:lnTo>
                    <a:pt x="18" y="3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>
              <a:off x="761530" y="2681506"/>
              <a:ext cx="299684" cy="356793"/>
            </a:xfrm>
            <a:custGeom>
              <a:avLst/>
              <a:gdLst>
                <a:gd name="T0" fmla="*/ 2147483647 w 138"/>
                <a:gd name="T1" fmla="*/ 2147483647 h 202"/>
                <a:gd name="T2" fmla="*/ 2147483647 w 138"/>
                <a:gd name="T3" fmla="*/ 2147483647 h 202"/>
                <a:gd name="T4" fmla="*/ 2147483647 w 138"/>
                <a:gd name="T5" fmla="*/ 2147483647 h 202"/>
                <a:gd name="T6" fmla="*/ 2147483647 w 138"/>
                <a:gd name="T7" fmla="*/ 2147483647 h 202"/>
                <a:gd name="T8" fmla="*/ 2147483647 w 138"/>
                <a:gd name="T9" fmla="*/ 0 h 202"/>
                <a:gd name="T10" fmla="*/ 2147483647 w 138"/>
                <a:gd name="T11" fmla="*/ 2147483647 h 202"/>
                <a:gd name="T12" fmla="*/ 2147483647 w 138"/>
                <a:gd name="T13" fmla="*/ 2147483647 h 202"/>
                <a:gd name="T14" fmla="*/ 2147483647 w 138"/>
                <a:gd name="T15" fmla="*/ 2147483647 h 202"/>
                <a:gd name="T16" fmla="*/ 2147483647 w 138"/>
                <a:gd name="T17" fmla="*/ 2147483647 h 202"/>
                <a:gd name="T18" fmla="*/ 2147483647 w 138"/>
                <a:gd name="T19" fmla="*/ 2147483647 h 202"/>
                <a:gd name="T20" fmla="*/ 2147483647 w 138"/>
                <a:gd name="T21" fmla="*/ 2147483647 h 202"/>
                <a:gd name="T22" fmla="*/ 2147483647 w 138"/>
                <a:gd name="T23" fmla="*/ 2147483647 h 202"/>
                <a:gd name="T24" fmla="*/ 2147483647 w 138"/>
                <a:gd name="T25" fmla="*/ 2147483647 h 202"/>
                <a:gd name="T26" fmla="*/ 2147483647 w 138"/>
                <a:gd name="T27" fmla="*/ 2147483647 h 202"/>
                <a:gd name="T28" fmla="*/ 2147483647 w 138"/>
                <a:gd name="T29" fmla="*/ 2147483647 h 202"/>
                <a:gd name="T30" fmla="*/ 2147483647 w 138"/>
                <a:gd name="T31" fmla="*/ 2147483647 h 202"/>
                <a:gd name="T32" fmla="*/ 2147483647 w 138"/>
                <a:gd name="T33" fmla="*/ 2147483647 h 202"/>
                <a:gd name="T34" fmla="*/ 2147483647 w 138"/>
                <a:gd name="T35" fmla="*/ 2147483647 h 202"/>
                <a:gd name="T36" fmla="*/ 2147483647 w 138"/>
                <a:gd name="T37" fmla="*/ 2147483647 h 202"/>
                <a:gd name="T38" fmla="*/ 2147483647 w 138"/>
                <a:gd name="T39" fmla="*/ 2147483647 h 202"/>
                <a:gd name="T40" fmla="*/ 2147483647 w 138"/>
                <a:gd name="T41" fmla="*/ 2147483647 h 202"/>
                <a:gd name="T42" fmla="*/ 2147483647 w 138"/>
                <a:gd name="T43" fmla="*/ 2147483647 h 202"/>
                <a:gd name="T44" fmla="*/ 2147483647 w 138"/>
                <a:gd name="T45" fmla="*/ 2147483647 h 202"/>
                <a:gd name="T46" fmla="*/ 2147483647 w 138"/>
                <a:gd name="T47" fmla="*/ 2147483647 h 202"/>
                <a:gd name="T48" fmla="*/ 2147483647 w 138"/>
                <a:gd name="T49" fmla="*/ 2147483647 h 202"/>
                <a:gd name="T50" fmla="*/ 2147483647 w 138"/>
                <a:gd name="T51" fmla="*/ 2147483647 h 202"/>
                <a:gd name="T52" fmla="*/ 2147483647 w 138"/>
                <a:gd name="T53" fmla="*/ 2147483647 h 202"/>
                <a:gd name="T54" fmla="*/ 2147483647 w 138"/>
                <a:gd name="T55" fmla="*/ 2147483647 h 202"/>
                <a:gd name="T56" fmla="*/ 2147483647 w 138"/>
                <a:gd name="T57" fmla="*/ 2147483647 h 202"/>
                <a:gd name="T58" fmla="*/ 2147483647 w 138"/>
                <a:gd name="T59" fmla="*/ 2147483647 h 202"/>
                <a:gd name="T60" fmla="*/ 2147483647 w 138"/>
                <a:gd name="T61" fmla="*/ 2147483647 h 202"/>
                <a:gd name="T62" fmla="*/ 2147483647 w 138"/>
                <a:gd name="T63" fmla="*/ 2147483647 h 202"/>
                <a:gd name="T64" fmla="*/ 2147483647 w 138"/>
                <a:gd name="T65" fmla="*/ 2147483647 h 202"/>
                <a:gd name="T66" fmla="*/ 2147483647 w 138"/>
                <a:gd name="T67" fmla="*/ 2147483647 h 202"/>
                <a:gd name="T68" fmla="*/ 2147483647 w 138"/>
                <a:gd name="T69" fmla="*/ 2147483647 h 202"/>
                <a:gd name="T70" fmla="*/ 2147483647 w 138"/>
                <a:gd name="T71" fmla="*/ 2147483647 h 202"/>
                <a:gd name="T72" fmla="*/ 2147483647 w 138"/>
                <a:gd name="T73" fmla="*/ 2147483647 h 202"/>
                <a:gd name="T74" fmla="*/ 2147483647 w 138"/>
                <a:gd name="T75" fmla="*/ 2147483647 h 202"/>
                <a:gd name="T76" fmla="*/ 2147483647 w 138"/>
                <a:gd name="T77" fmla="*/ 2147483647 h 202"/>
                <a:gd name="T78" fmla="*/ 0 w 138"/>
                <a:gd name="T79" fmla="*/ 2147483647 h 202"/>
                <a:gd name="T80" fmla="*/ 2147483647 w 138"/>
                <a:gd name="T81" fmla="*/ 2147483647 h 202"/>
                <a:gd name="T82" fmla="*/ 2147483647 w 138"/>
                <a:gd name="T83" fmla="*/ 2147483647 h 202"/>
                <a:gd name="T84" fmla="*/ 2147483647 w 138"/>
                <a:gd name="T85" fmla="*/ 2147483647 h 202"/>
                <a:gd name="T86" fmla="*/ 2147483647 w 138"/>
                <a:gd name="T87" fmla="*/ 2147483647 h 202"/>
                <a:gd name="T88" fmla="*/ 2147483647 w 138"/>
                <a:gd name="T89" fmla="*/ 2147483647 h 202"/>
                <a:gd name="T90" fmla="*/ 2147483647 w 138"/>
                <a:gd name="T91" fmla="*/ 2147483647 h 202"/>
                <a:gd name="T92" fmla="*/ 2147483647 w 138"/>
                <a:gd name="T93" fmla="*/ 2147483647 h 202"/>
                <a:gd name="T94" fmla="*/ 2147483647 w 138"/>
                <a:gd name="T95" fmla="*/ 2147483647 h 202"/>
                <a:gd name="T96" fmla="*/ 2147483647 w 138"/>
                <a:gd name="T97" fmla="*/ 2147483647 h 202"/>
                <a:gd name="T98" fmla="*/ 2147483647 w 138"/>
                <a:gd name="T99" fmla="*/ 2147483647 h 202"/>
                <a:gd name="T100" fmla="*/ 2147483647 w 138"/>
                <a:gd name="T101" fmla="*/ 2147483647 h 202"/>
                <a:gd name="T102" fmla="*/ 2147483647 w 138"/>
                <a:gd name="T103" fmla="*/ 2147483647 h 202"/>
                <a:gd name="T104" fmla="*/ 2147483647 w 138"/>
                <a:gd name="T105" fmla="*/ 2147483647 h 20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8"/>
                <a:gd name="T160" fmla="*/ 0 h 202"/>
                <a:gd name="T161" fmla="*/ 138 w 138"/>
                <a:gd name="T162" fmla="*/ 202 h 20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8" h="202">
                  <a:moveTo>
                    <a:pt x="56" y="9"/>
                  </a:moveTo>
                  <a:lnTo>
                    <a:pt x="56" y="12"/>
                  </a:lnTo>
                  <a:lnTo>
                    <a:pt x="59" y="12"/>
                  </a:lnTo>
                  <a:lnTo>
                    <a:pt x="59" y="9"/>
                  </a:lnTo>
                  <a:lnTo>
                    <a:pt x="62" y="6"/>
                  </a:lnTo>
                  <a:lnTo>
                    <a:pt x="62" y="9"/>
                  </a:lnTo>
                  <a:lnTo>
                    <a:pt x="65" y="9"/>
                  </a:lnTo>
                  <a:lnTo>
                    <a:pt x="65" y="6"/>
                  </a:lnTo>
                  <a:lnTo>
                    <a:pt x="68" y="6"/>
                  </a:lnTo>
                  <a:lnTo>
                    <a:pt x="68" y="9"/>
                  </a:lnTo>
                  <a:lnTo>
                    <a:pt x="71" y="9"/>
                  </a:lnTo>
                  <a:lnTo>
                    <a:pt x="73" y="9"/>
                  </a:lnTo>
                  <a:lnTo>
                    <a:pt x="76" y="9"/>
                  </a:lnTo>
                  <a:lnTo>
                    <a:pt x="79" y="9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0" y="0"/>
                  </a:lnTo>
                  <a:lnTo>
                    <a:pt x="103" y="0"/>
                  </a:lnTo>
                  <a:lnTo>
                    <a:pt x="103" y="3"/>
                  </a:lnTo>
                  <a:lnTo>
                    <a:pt x="103" y="0"/>
                  </a:lnTo>
                  <a:lnTo>
                    <a:pt x="106" y="0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2" y="6"/>
                  </a:lnTo>
                  <a:lnTo>
                    <a:pt x="115" y="6"/>
                  </a:lnTo>
                  <a:lnTo>
                    <a:pt x="117" y="6"/>
                  </a:lnTo>
                  <a:lnTo>
                    <a:pt x="120" y="6"/>
                  </a:lnTo>
                  <a:lnTo>
                    <a:pt x="120" y="9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3" y="14"/>
                  </a:lnTo>
                  <a:lnTo>
                    <a:pt x="126" y="14"/>
                  </a:lnTo>
                  <a:lnTo>
                    <a:pt x="126" y="17"/>
                  </a:lnTo>
                  <a:lnTo>
                    <a:pt x="126" y="20"/>
                  </a:lnTo>
                  <a:lnTo>
                    <a:pt x="126" y="23"/>
                  </a:lnTo>
                  <a:lnTo>
                    <a:pt x="129" y="23"/>
                  </a:lnTo>
                  <a:lnTo>
                    <a:pt x="129" y="26"/>
                  </a:lnTo>
                  <a:lnTo>
                    <a:pt x="132" y="26"/>
                  </a:lnTo>
                  <a:lnTo>
                    <a:pt x="132" y="29"/>
                  </a:lnTo>
                  <a:lnTo>
                    <a:pt x="135" y="29"/>
                  </a:lnTo>
                  <a:lnTo>
                    <a:pt x="135" y="32"/>
                  </a:lnTo>
                  <a:lnTo>
                    <a:pt x="138" y="32"/>
                  </a:lnTo>
                  <a:lnTo>
                    <a:pt x="138" y="35"/>
                  </a:lnTo>
                  <a:lnTo>
                    <a:pt x="138" y="38"/>
                  </a:lnTo>
                  <a:lnTo>
                    <a:pt x="138" y="41"/>
                  </a:lnTo>
                  <a:lnTo>
                    <a:pt x="135" y="41"/>
                  </a:lnTo>
                  <a:lnTo>
                    <a:pt x="132" y="41"/>
                  </a:lnTo>
                  <a:lnTo>
                    <a:pt x="132" y="44"/>
                  </a:lnTo>
                  <a:lnTo>
                    <a:pt x="135" y="47"/>
                  </a:lnTo>
                  <a:lnTo>
                    <a:pt x="135" y="50"/>
                  </a:lnTo>
                  <a:lnTo>
                    <a:pt x="132" y="50"/>
                  </a:lnTo>
                  <a:lnTo>
                    <a:pt x="132" y="53"/>
                  </a:lnTo>
                  <a:lnTo>
                    <a:pt x="132" y="56"/>
                  </a:lnTo>
                  <a:lnTo>
                    <a:pt x="132" y="58"/>
                  </a:lnTo>
                  <a:lnTo>
                    <a:pt x="129" y="58"/>
                  </a:lnTo>
                  <a:lnTo>
                    <a:pt x="129" y="61"/>
                  </a:lnTo>
                  <a:lnTo>
                    <a:pt x="126" y="64"/>
                  </a:lnTo>
                  <a:lnTo>
                    <a:pt x="126" y="67"/>
                  </a:lnTo>
                  <a:lnTo>
                    <a:pt x="123" y="67"/>
                  </a:lnTo>
                  <a:lnTo>
                    <a:pt x="123" y="70"/>
                  </a:lnTo>
                  <a:lnTo>
                    <a:pt x="123" y="73"/>
                  </a:lnTo>
                  <a:lnTo>
                    <a:pt x="126" y="73"/>
                  </a:lnTo>
                  <a:lnTo>
                    <a:pt x="126" y="76"/>
                  </a:lnTo>
                  <a:lnTo>
                    <a:pt x="126" y="79"/>
                  </a:lnTo>
                  <a:lnTo>
                    <a:pt x="126" y="82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23" y="88"/>
                  </a:lnTo>
                  <a:lnTo>
                    <a:pt x="120" y="88"/>
                  </a:lnTo>
                  <a:lnTo>
                    <a:pt x="117" y="88"/>
                  </a:lnTo>
                  <a:lnTo>
                    <a:pt x="117" y="91"/>
                  </a:lnTo>
                  <a:lnTo>
                    <a:pt x="115" y="91"/>
                  </a:lnTo>
                  <a:lnTo>
                    <a:pt x="115" y="94"/>
                  </a:lnTo>
                  <a:lnTo>
                    <a:pt x="117" y="94"/>
                  </a:lnTo>
                  <a:lnTo>
                    <a:pt x="117" y="97"/>
                  </a:lnTo>
                  <a:lnTo>
                    <a:pt x="117" y="100"/>
                  </a:lnTo>
                  <a:lnTo>
                    <a:pt x="117" y="102"/>
                  </a:lnTo>
                  <a:lnTo>
                    <a:pt x="117" y="105"/>
                  </a:lnTo>
                  <a:lnTo>
                    <a:pt x="115" y="105"/>
                  </a:lnTo>
                  <a:lnTo>
                    <a:pt x="117" y="105"/>
                  </a:lnTo>
                  <a:lnTo>
                    <a:pt x="117" y="108"/>
                  </a:lnTo>
                  <a:lnTo>
                    <a:pt x="117" y="111"/>
                  </a:lnTo>
                  <a:lnTo>
                    <a:pt x="120" y="111"/>
                  </a:lnTo>
                  <a:lnTo>
                    <a:pt x="117" y="111"/>
                  </a:lnTo>
                  <a:lnTo>
                    <a:pt x="117" y="114"/>
                  </a:lnTo>
                  <a:lnTo>
                    <a:pt x="117" y="117"/>
                  </a:lnTo>
                  <a:lnTo>
                    <a:pt x="115" y="117"/>
                  </a:lnTo>
                  <a:lnTo>
                    <a:pt x="115" y="120"/>
                  </a:lnTo>
                  <a:lnTo>
                    <a:pt x="115" y="123"/>
                  </a:lnTo>
                  <a:lnTo>
                    <a:pt x="115" y="126"/>
                  </a:lnTo>
                  <a:lnTo>
                    <a:pt x="115" y="129"/>
                  </a:lnTo>
                  <a:lnTo>
                    <a:pt x="115" y="132"/>
                  </a:lnTo>
                  <a:lnTo>
                    <a:pt x="115" y="135"/>
                  </a:lnTo>
                  <a:lnTo>
                    <a:pt x="115" y="138"/>
                  </a:lnTo>
                  <a:lnTo>
                    <a:pt x="115" y="141"/>
                  </a:lnTo>
                  <a:lnTo>
                    <a:pt x="117" y="141"/>
                  </a:lnTo>
                  <a:lnTo>
                    <a:pt x="117" y="144"/>
                  </a:lnTo>
                  <a:lnTo>
                    <a:pt x="115" y="144"/>
                  </a:lnTo>
                  <a:lnTo>
                    <a:pt x="115" y="146"/>
                  </a:lnTo>
                  <a:lnTo>
                    <a:pt x="117" y="146"/>
                  </a:lnTo>
                  <a:lnTo>
                    <a:pt x="117" y="149"/>
                  </a:lnTo>
                  <a:lnTo>
                    <a:pt x="117" y="152"/>
                  </a:lnTo>
                  <a:lnTo>
                    <a:pt x="115" y="152"/>
                  </a:lnTo>
                  <a:lnTo>
                    <a:pt x="115" y="155"/>
                  </a:lnTo>
                  <a:lnTo>
                    <a:pt x="112" y="155"/>
                  </a:lnTo>
                  <a:lnTo>
                    <a:pt x="109" y="155"/>
                  </a:lnTo>
                  <a:lnTo>
                    <a:pt x="106" y="155"/>
                  </a:lnTo>
                  <a:lnTo>
                    <a:pt x="103" y="155"/>
                  </a:lnTo>
                  <a:lnTo>
                    <a:pt x="103" y="158"/>
                  </a:lnTo>
                  <a:lnTo>
                    <a:pt x="103" y="161"/>
                  </a:lnTo>
                  <a:lnTo>
                    <a:pt x="103" y="164"/>
                  </a:lnTo>
                  <a:lnTo>
                    <a:pt x="103" y="167"/>
                  </a:lnTo>
                  <a:lnTo>
                    <a:pt x="100" y="167"/>
                  </a:lnTo>
                  <a:lnTo>
                    <a:pt x="100" y="170"/>
                  </a:lnTo>
                  <a:lnTo>
                    <a:pt x="100" y="173"/>
                  </a:lnTo>
                  <a:lnTo>
                    <a:pt x="97" y="173"/>
                  </a:lnTo>
                  <a:lnTo>
                    <a:pt x="97" y="176"/>
                  </a:lnTo>
                  <a:lnTo>
                    <a:pt x="97" y="179"/>
                  </a:lnTo>
                  <a:lnTo>
                    <a:pt x="97" y="182"/>
                  </a:lnTo>
                  <a:lnTo>
                    <a:pt x="97" y="185"/>
                  </a:lnTo>
                  <a:lnTo>
                    <a:pt x="97" y="188"/>
                  </a:lnTo>
                  <a:lnTo>
                    <a:pt x="97" y="190"/>
                  </a:lnTo>
                  <a:lnTo>
                    <a:pt x="97" y="193"/>
                  </a:lnTo>
                  <a:lnTo>
                    <a:pt x="97" y="196"/>
                  </a:lnTo>
                  <a:lnTo>
                    <a:pt x="100" y="196"/>
                  </a:lnTo>
                  <a:lnTo>
                    <a:pt x="100" y="199"/>
                  </a:lnTo>
                  <a:lnTo>
                    <a:pt x="100" y="202"/>
                  </a:lnTo>
                  <a:lnTo>
                    <a:pt x="97" y="202"/>
                  </a:lnTo>
                  <a:lnTo>
                    <a:pt x="94" y="202"/>
                  </a:lnTo>
                  <a:lnTo>
                    <a:pt x="91" y="202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5" y="199"/>
                  </a:lnTo>
                  <a:lnTo>
                    <a:pt x="85" y="196"/>
                  </a:lnTo>
                  <a:lnTo>
                    <a:pt x="82" y="196"/>
                  </a:lnTo>
                  <a:lnTo>
                    <a:pt x="79" y="196"/>
                  </a:lnTo>
                  <a:lnTo>
                    <a:pt x="79" y="193"/>
                  </a:lnTo>
                  <a:lnTo>
                    <a:pt x="76" y="193"/>
                  </a:lnTo>
                  <a:lnTo>
                    <a:pt x="73" y="193"/>
                  </a:lnTo>
                  <a:lnTo>
                    <a:pt x="73" y="190"/>
                  </a:lnTo>
                  <a:lnTo>
                    <a:pt x="71" y="190"/>
                  </a:lnTo>
                  <a:lnTo>
                    <a:pt x="68" y="190"/>
                  </a:lnTo>
                  <a:lnTo>
                    <a:pt x="68" y="188"/>
                  </a:lnTo>
                  <a:lnTo>
                    <a:pt x="65" y="188"/>
                  </a:lnTo>
                  <a:lnTo>
                    <a:pt x="62" y="188"/>
                  </a:lnTo>
                  <a:lnTo>
                    <a:pt x="62" y="185"/>
                  </a:lnTo>
                  <a:lnTo>
                    <a:pt x="65" y="185"/>
                  </a:lnTo>
                  <a:lnTo>
                    <a:pt x="62" y="185"/>
                  </a:lnTo>
                  <a:lnTo>
                    <a:pt x="59" y="185"/>
                  </a:lnTo>
                  <a:lnTo>
                    <a:pt x="56" y="185"/>
                  </a:lnTo>
                  <a:lnTo>
                    <a:pt x="53" y="185"/>
                  </a:lnTo>
                  <a:lnTo>
                    <a:pt x="53" y="182"/>
                  </a:lnTo>
                  <a:lnTo>
                    <a:pt x="53" y="179"/>
                  </a:lnTo>
                  <a:lnTo>
                    <a:pt x="50" y="179"/>
                  </a:lnTo>
                  <a:lnTo>
                    <a:pt x="50" y="182"/>
                  </a:lnTo>
                  <a:lnTo>
                    <a:pt x="47" y="182"/>
                  </a:lnTo>
                  <a:lnTo>
                    <a:pt x="47" y="179"/>
                  </a:lnTo>
                  <a:lnTo>
                    <a:pt x="44" y="179"/>
                  </a:lnTo>
                  <a:lnTo>
                    <a:pt x="44" y="176"/>
                  </a:lnTo>
                  <a:lnTo>
                    <a:pt x="41" y="176"/>
                  </a:lnTo>
                  <a:lnTo>
                    <a:pt x="38" y="176"/>
                  </a:lnTo>
                  <a:lnTo>
                    <a:pt x="38" y="173"/>
                  </a:lnTo>
                  <a:lnTo>
                    <a:pt x="35" y="170"/>
                  </a:lnTo>
                  <a:lnTo>
                    <a:pt x="32" y="170"/>
                  </a:lnTo>
                  <a:lnTo>
                    <a:pt x="32" y="167"/>
                  </a:lnTo>
                  <a:lnTo>
                    <a:pt x="29" y="167"/>
                  </a:lnTo>
                  <a:lnTo>
                    <a:pt x="27" y="164"/>
                  </a:lnTo>
                  <a:lnTo>
                    <a:pt x="24" y="164"/>
                  </a:lnTo>
                  <a:lnTo>
                    <a:pt x="24" y="161"/>
                  </a:lnTo>
                  <a:lnTo>
                    <a:pt x="24" y="158"/>
                  </a:lnTo>
                  <a:lnTo>
                    <a:pt x="21" y="158"/>
                  </a:lnTo>
                  <a:lnTo>
                    <a:pt x="21" y="155"/>
                  </a:lnTo>
                  <a:lnTo>
                    <a:pt x="18" y="155"/>
                  </a:lnTo>
                  <a:lnTo>
                    <a:pt x="18" y="152"/>
                  </a:lnTo>
                  <a:lnTo>
                    <a:pt x="15" y="152"/>
                  </a:lnTo>
                  <a:lnTo>
                    <a:pt x="12" y="152"/>
                  </a:lnTo>
                  <a:lnTo>
                    <a:pt x="12" y="149"/>
                  </a:lnTo>
                  <a:lnTo>
                    <a:pt x="9" y="149"/>
                  </a:lnTo>
                  <a:lnTo>
                    <a:pt x="9" y="146"/>
                  </a:lnTo>
                  <a:lnTo>
                    <a:pt x="6" y="146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0" y="126"/>
                  </a:lnTo>
                  <a:lnTo>
                    <a:pt x="0" y="123"/>
                  </a:lnTo>
                  <a:lnTo>
                    <a:pt x="0" y="120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3" y="114"/>
                  </a:lnTo>
                  <a:lnTo>
                    <a:pt x="3" y="111"/>
                  </a:lnTo>
                  <a:lnTo>
                    <a:pt x="3" y="108"/>
                  </a:lnTo>
                  <a:lnTo>
                    <a:pt x="3" y="105"/>
                  </a:lnTo>
                  <a:lnTo>
                    <a:pt x="3" y="108"/>
                  </a:lnTo>
                  <a:lnTo>
                    <a:pt x="6" y="108"/>
                  </a:lnTo>
                  <a:lnTo>
                    <a:pt x="6" y="105"/>
                  </a:lnTo>
                  <a:lnTo>
                    <a:pt x="6" y="102"/>
                  </a:lnTo>
                  <a:lnTo>
                    <a:pt x="3" y="102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6" y="88"/>
                  </a:lnTo>
                  <a:lnTo>
                    <a:pt x="6" y="85"/>
                  </a:lnTo>
                  <a:lnTo>
                    <a:pt x="6" y="82"/>
                  </a:lnTo>
                  <a:lnTo>
                    <a:pt x="6" y="79"/>
                  </a:lnTo>
                  <a:lnTo>
                    <a:pt x="6" y="76"/>
                  </a:lnTo>
                  <a:lnTo>
                    <a:pt x="9" y="76"/>
                  </a:lnTo>
                  <a:lnTo>
                    <a:pt x="12" y="76"/>
                  </a:lnTo>
                  <a:lnTo>
                    <a:pt x="15" y="76"/>
                  </a:lnTo>
                  <a:lnTo>
                    <a:pt x="18" y="76"/>
                  </a:lnTo>
                  <a:lnTo>
                    <a:pt x="18" y="73"/>
                  </a:lnTo>
                  <a:lnTo>
                    <a:pt x="21" y="73"/>
                  </a:lnTo>
                  <a:lnTo>
                    <a:pt x="21" y="70"/>
                  </a:lnTo>
                  <a:lnTo>
                    <a:pt x="24" y="70"/>
                  </a:lnTo>
                  <a:lnTo>
                    <a:pt x="21" y="70"/>
                  </a:lnTo>
                  <a:lnTo>
                    <a:pt x="21" y="67"/>
                  </a:lnTo>
                  <a:lnTo>
                    <a:pt x="24" y="67"/>
                  </a:lnTo>
                  <a:lnTo>
                    <a:pt x="27" y="67"/>
                  </a:lnTo>
                  <a:lnTo>
                    <a:pt x="27" y="64"/>
                  </a:lnTo>
                  <a:lnTo>
                    <a:pt x="29" y="64"/>
                  </a:lnTo>
                  <a:lnTo>
                    <a:pt x="32" y="64"/>
                  </a:lnTo>
                  <a:lnTo>
                    <a:pt x="32" y="61"/>
                  </a:lnTo>
                  <a:lnTo>
                    <a:pt x="32" y="58"/>
                  </a:lnTo>
                  <a:lnTo>
                    <a:pt x="32" y="56"/>
                  </a:lnTo>
                  <a:lnTo>
                    <a:pt x="35" y="56"/>
                  </a:lnTo>
                  <a:lnTo>
                    <a:pt x="35" y="53"/>
                  </a:lnTo>
                  <a:lnTo>
                    <a:pt x="38" y="53"/>
                  </a:lnTo>
                  <a:lnTo>
                    <a:pt x="38" y="50"/>
                  </a:lnTo>
                  <a:lnTo>
                    <a:pt x="38" y="47"/>
                  </a:lnTo>
                  <a:lnTo>
                    <a:pt x="41" y="47"/>
                  </a:lnTo>
                  <a:lnTo>
                    <a:pt x="41" y="44"/>
                  </a:lnTo>
                  <a:lnTo>
                    <a:pt x="44" y="44"/>
                  </a:lnTo>
                  <a:lnTo>
                    <a:pt x="44" y="41"/>
                  </a:lnTo>
                  <a:lnTo>
                    <a:pt x="47" y="41"/>
                  </a:lnTo>
                  <a:lnTo>
                    <a:pt x="47" y="38"/>
                  </a:lnTo>
                  <a:lnTo>
                    <a:pt x="50" y="35"/>
                  </a:lnTo>
                  <a:lnTo>
                    <a:pt x="50" y="32"/>
                  </a:lnTo>
                  <a:lnTo>
                    <a:pt x="53" y="32"/>
                  </a:lnTo>
                  <a:lnTo>
                    <a:pt x="53" y="29"/>
                  </a:lnTo>
                  <a:lnTo>
                    <a:pt x="56" y="29"/>
                  </a:lnTo>
                  <a:lnTo>
                    <a:pt x="56" y="26"/>
                  </a:lnTo>
                  <a:lnTo>
                    <a:pt x="56" y="23"/>
                  </a:lnTo>
                  <a:lnTo>
                    <a:pt x="53" y="23"/>
                  </a:lnTo>
                  <a:lnTo>
                    <a:pt x="53" y="20"/>
                  </a:lnTo>
                  <a:lnTo>
                    <a:pt x="56" y="20"/>
                  </a:lnTo>
                  <a:lnTo>
                    <a:pt x="56" y="17"/>
                  </a:lnTo>
                  <a:lnTo>
                    <a:pt x="56" y="14"/>
                  </a:lnTo>
                  <a:lnTo>
                    <a:pt x="56" y="12"/>
                  </a:lnTo>
                  <a:lnTo>
                    <a:pt x="53" y="12"/>
                  </a:lnTo>
                  <a:lnTo>
                    <a:pt x="53" y="9"/>
                  </a:lnTo>
                  <a:lnTo>
                    <a:pt x="56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>
              <a:off x="131242" y="2820674"/>
              <a:ext cx="235466" cy="377341"/>
            </a:xfrm>
            <a:custGeom>
              <a:avLst/>
              <a:gdLst>
                <a:gd name="T0" fmla="*/ 2147483647 w 108"/>
                <a:gd name="T1" fmla="*/ 2147483647 h 214"/>
                <a:gd name="T2" fmla="*/ 2147483647 w 108"/>
                <a:gd name="T3" fmla="*/ 2147483647 h 214"/>
                <a:gd name="T4" fmla="*/ 2147483647 w 108"/>
                <a:gd name="T5" fmla="*/ 2147483647 h 214"/>
                <a:gd name="T6" fmla="*/ 2147483647 w 108"/>
                <a:gd name="T7" fmla="*/ 2147483647 h 214"/>
                <a:gd name="T8" fmla="*/ 2147483647 w 108"/>
                <a:gd name="T9" fmla="*/ 2147483647 h 214"/>
                <a:gd name="T10" fmla="*/ 2147483647 w 108"/>
                <a:gd name="T11" fmla="*/ 2147483647 h 214"/>
                <a:gd name="T12" fmla="*/ 2147483647 w 108"/>
                <a:gd name="T13" fmla="*/ 2147483647 h 214"/>
                <a:gd name="T14" fmla="*/ 2147483647 w 108"/>
                <a:gd name="T15" fmla="*/ 2147483647 h 214"/>
                <a:gd name="T16" fmla="*/ 2147483647 w 108"/>
                <a:gd name="T17" fmla="*/ 2147483647 h 214"/>
                <a:gd name="T18" fmla="*/ 2147483647 w 108"/>
                <a:gd name="T19" fmla="*/ 2147483647 h 214"/>
                <a:gd name="T20" fmla="*/ 2147483647 w 108"/>
                <a:gd name="T21" fmla="*/ 2147483647 h 214"/>
                <a:gd name="T22" fmla="*/ 2147483647 w 108"/>
                <a:gd name="T23" fmla="*/ 2147483647 h 214"/>
                <a:gd name="T24" fmla="*/ 2147483647 w 108"/>
                <a:gd name="T25" fmla="*/ 2147483647 h 214"/>
                <a:gd name="T26" fmla="*/ 2147483647 w 108"/>
                <a:gd name="T27" fmla="*/ 2147483647 h 214"/>
                <a:gd name="T28" fmla="*/ 2147483647 w 108"/>
                <a:gd name="T29" fmla="*/ 2147483647 h 214"/>
                <a:gd name="T30" fmla="*/ 2147483647 w 108"/>
                <a:gd name="T31" fmla="*/ 2147483647 h 214"/>
                <a:gd name="T32" fmla="*/ 2147483647 w 108"/>
                <a:gd name="T33" fmla="*/ 2147483647 h 214"/>
                <a:gd name="T34" fmla="*/ 2147483647 w 108"/>
                <a:gd name="T35" fmla="*/ 2147483647 h 214"/>
                <a:gd name="T36" fmla="*/ 2147483647 w 108"/>
                <a:gd name="T37" fmla="*/ 2147483647 h 214"/>
                <a:gd name="T38" fmla="*/ 2147483647 w 108"/>
                <a:gd name="T39" fmla="*/ 2147483647 h 214"/>
                <a:gd name="T40" fmla="*/ 2147483647 w 108"/>
                <a:gd name="T41" fmla="*/ 2147483647 h 214"/>
                <a:gd name="T42" fmla="*/ 2147483647 w 108"/>
                <a:gd name="T43" fmla="*/ 2147483647 h 214"/>
                <a:gd name="T44" fmla="*/ 2147483647 w 108"/>
                <a:gd name="T45" fmla="*/ 2147483647 h 214"/>
                <a:gd name="T46" fmla="*/ 2147483647 w 108"/>
                <a:gd name="T47" fmla="*/ 2147483647 h 214"/>
                <a:gd name="T48" fmla="*/ 2147483647 w 108"/>
                <a:gd name="T49" fmla="*/ 2147483647 h 214"/>
                <a:gd name="T50" fmla="*/ 2147483647 w 108"/>
                <a:gd name="T51" fmla="*/ 2147483647 h 214"/>
                <a:gd name="T52" fmla="*/ 2147483647 w 108"/>
                <a:gd name="T53" fmla="*/ 2147483647 h 214"/>
                <a:gd name="T54" fmla="*/ 2147483647 w 108"/>
                <a:gd name="T55" fmla="*/ 2147483647 h 214"/>
                <a:gd name="T56" fmla="*/ 2147483647 w 108"/>
                <a:gd name="T57" fmla="*/ 2147483647 h 214"/>
                <a:gd name="T58" fmla="*/ 2147483647 w 108"/>
                <a:gd name="T59" fmla="*/ 2147483647 h 214"/>
                <a:gd name="T60" fmla="*/ 2147483647 w 108"/>
                <a:gd name="T61" fmla="*/ 2147483647 h 214"/>
                <a:gd name="T62" fmla="*/ 2147483647 w 108"/>
                <a:gd name="T63" fmla="*/ 2147483647 h 214"/>
                <a:gd name="T64" fmla="*/ 2147483647 w 108"/>
                <a:gd name="T65" fmla="*/ 2147483647 h 214"/>
                <a:gd name="T66" fmla="*/ 2147483647 w 108"/>
                <a:gd name="T67" fmla="*/ 2147483647 h 214"/>
                <a:gd name="T68" fmla="*/ 2147483647 w 108"/>
                <a:gd name="T69" fmla="*/ 2147483647 h 214"/>
                <a:gd name="T70" fmla="*/ 2147483647 w 108"/>
                <a:gd name="T71" fmla="*/ 2147483647 h 214"/>
                <a:gd name="T72" fmla="*/ 2147483647 w 108"/>
                <a:gd name="T73" fmla="*/ 2147483647 h 214"/>
                <a:gd name="T74" fmla="*/ 2147483647 w 108"/>
                <a:gd name="T75" fmla="*/ 2147483647 h 214"/>
                <a:gd name="T76" fmla="*/ 2147483647 w 108"/>
                <a:gd name="T77" fmla="*/ 2147483647 h 214"/>
                <a:gd name="T78" fmla="*/ 2147483647 w 108"/>
                <a:gd name="T79" fmla="*/ 2147483647 h 214"/>
                <a:gd name="T80" fmla="*/ 2147483647 w 108"/>
                <a:gd name="T81" fmla="*/ 2147483647 h 214"/>
                <a:gd name="T82" fmla="*/ 2147483647 w 108"/>
                <a:gd name="T83" fmla="*/ 2147483647 h 214"/>
                <a:gd name="T84" fmla="*/ 2147483647 w 108"/>
                <a:gd name="T85" fmla="*/ 2147483647 h 214"/>
                <a:gd name="T86" fmla="*/ 2147483647 w 108"/>
                <a:gd name="T87" fmla="*/ 2147483647 h 214"/>
                <a:gd name="T88" fmla="*/ 2147483647 w 108"/>
                <a:gd name="T89" fmla="*/ 2147483647 h 214"/>
                <a:gd name="T90" fmla="*/ 2147483647 w 108"/>
                <a:gd name="T91" fmla="*/ 2147483647 h 214"/>
                <a:gd name="T92" fmla="*/ 2147483647 w 108"/>
                <a:gd name="T93" fmla="*/ 2147483647 h 214"/>
                <a:gd name="T94" fmla="*/ 2147483647 w 108"/>
                <a:gd name="T95" fmla="*/ 2147483647 h 214"/>
                <a:gd name="T96" fmla="*/ 2147483647 w 108"/>
                <a:gd name="T97" fmla="*/ 2147483647 h 214"/>
                <a:gd name="T98" fmla="*/ 0 w 108"/>
                <a:gd name="T99" fmla="*/ 2147483647 h 214"/>
                <a:gd name="T100" fmla="*/ 0 w 108"/>
                <a:gd name="T101" fmla="*/ 0 h 214"/>
                <a:gd name="T102" fmla="*/ 2147483647 w 108"/>
                <a:gd name="T103" fmla="*/ 0 h 214"/>
                <a:gd name="T104" fmla="*/ 2147483647 w 108"/>
                <a:gd name="T105" fmla="*/ 0 h 214"/>
                <a:gd name="T106" fmla="*/ 2147483647 w 108"/>
                <a:gd name="T107" fmla="*/ 2147483647 h 214"/>
                <a:gd name="T108" fmla="*/ 2147483647 w 108"/>
                <a:gd name="T109" fmla="*/ 2147483647 h 214"/>
                <a:gd name="T110" fmla="*/ 2147483647 w 108"/>
                <a:gd name="T111" fmla="*/ 2147483647 h 214"/>
                <a:gd name="T112" fmla="*/ 2147483647 w 108"/>
                <a:gd name="T113" fmla="*/ 2147483647 h 214"/>
                <a:gd name="T114" fmla="*/ 2147483647 w 108"/>
                <a:gd name="T115" fmla="*/ 0 h 21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"/>
                <a:gd name="T175" fmla="*/ 0 h 214"/>
                <a:gd name="T176" fmla="*/ 108 w 108"/>
                <a:gd name="T177" fmla="*/ 214 h 21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" h="214">
                  <a:moveTo>
                    <a:pt x="70" y="0"/>
                  </a:moveTo>
                  <a:lnTo>
                    <a:pt x="73" y="0"/>
                  </a:lnTo>
                  <a:lnTo>
                    <a:pt x="76" y="0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91" y="9"/>
                  </a:lnTo>
                  <a:lnTo>
                    <a:pt x="91" y="12"/>
                  </a:lnTo>
                  <a:lnTo>
                    <a:pt x="94" y="12"/>
                  </a:lnTo>
                  <a:lnTo>
                    <a:pt x="94" y="15"/>
                  </a:lnTo>
                  <a:lnTo>
                    <a:pt x="94" y="18"/>
                  </a:lnTo>
                  <a:lnTo>
                    <a:pt x="94" y="21"/>
                  </a:lnTo>
                  <a:lnTo>
                    <a:pt x="94" y="23"/>
                  </a:lnTo>
                  <a:lnTo>
                    <a:pt x="96" y="23"/>
                  </a:lnTo>
                  <a:lnTo>
                    <a:pt x="99" y="23"/>
                  </a:lnTo>
                  <a:lnTo>
                    <a:pt x="102" y="23"/>
                  </a:lnTo>
                  <a:lnTo>
                    <a:pt x="105" y="23"/>
                  </a:lnTo>
                  <a:lnTo>
                    <a:pt x="108" y="23"/>
                  </a:lnTo>
                  <a:lnTo>
                    <a:pt x="108" y="26"/>
                  </a:lnTo>
                  <a:lnTo>
                    <a:pt x="108" y="29"/>
                  </a:lnTo>
                  <a:lnTo>
                    <a:pt x="108" y="32"/>
                  </a:lnTo>
                  <a:lnTo>
                    <a:pt x="108" y="35"/>
                  </a:lnTo>
                  <a:lnTo>
                    <a:pt x="108" y="38"/>
                  </a:lnTo>
                  <a:lnTo>
                    <a:pt x="108" y="41"/>
                  </a:lnTo>
                  <a:lnTo>
                    <a:pt x="105" y="41"/>
                  </a:lnTo>
                  <a:lnTo>
                    <a:pt x="108" y="41"/>
                  </a:lnTo>
                  <a:lnTo>
                    <a:pt x="108" y="44"/>
                  </a:lnTo>
                  <a:lnTo>
                    <a:pt x="105" y="44"/>
                  </a:lnTo>
                  <a:lnTo>
                    <a:pt x="105" y="47"/>
                  </a:lnTo>
                  <a:lnTo>
                    <a:pt x="105" y="50"/>
                  </a:lnTo>
                  <a:lnTo>
                    <a:pt x="105" y="53"/>
                  </a:lnTo>
                  <a:lnTo>
                    <a:pt x="102" y="53"/>
                  </a:lnTo>
                  <a:lnTo>
                    <a:pt x="102" y="56"/>
                  </a:lnTo>
                  <a:lnTo>
                    <a:pt x="102" y="59"/>
                  </a:lnTo>
                  <a:lnTo>
                    <a:pt x="102" y="62"/>
                  </a:lnTo>
                  <a:lnTo>
                    <a:pt x="102" y="65"/>
                  </a:lnTo>
                  <a:lnTo>
                    <a:pt x="102" y="67"/>
                  </a:lnTo>
                  <a:lnTo>
                    <a:pt x="99" y="67"/>
                  </a:lnTo>
                  <a:lnTo>
                    <a:pt x="99" y="65"/>
                  </a:lnTo>
                  <a:lnTo>
                    <a:pt x="99" y="67"/>
                  </a:lnTo>
                  <a:lnTo>
                    <a:pt x="96" y="67"/>
                  </a:lnTo>
                  <a:lnTo>
                    <a:pt x="96" y="73"/>
                  </a:lnTo>
                  <a:lnTo>
                    <a:pt x="96" y="76"/>
                  </a:lnTo>
                  <a:lnTo>
                    <a:pt x="96" y="79"/>
                  </a:lnTo>
                  <a:lnTo>
                    <a:pt x="96" y="82"/>
                  </a:lnTo>
                  <a:lnTo>
                    <a:pt x="96" y="85"/>
                  </a:lnTo>
                  <a:lnTo>
                    <a:pt x="99" y="88"/>
                  </a:lnTo>
                  <a:lnTo>
                    <a:pt x="99" y="91"/>
                  </a:lnTo>
                  <a:lnTo>
                    <a:pt x="99" y="94"/>
                  </a:lnTo>
                  <a:lnTo>
                    <a:pt x="99" y="100"/>
                  </a:lnTo>
                  <a:lnTo>
                    <a:pt x="99" y="103"/>
                  </a:lnTo>
                  <a:lnTo>
                    <a:pt x="99" y="106"/>
                  </a:lnTo>
                  <a:lnTo>
                    <a:pt x="99" y="109"/>
                  </a:lnTo>
                  <a:lnTo>
                    <a:pt x="99" y="114"/>
                  </a:lnTo>
                  <a:lnTo>
                    <a:pt x="99" y="117"/>
                  </a:lnTo>
                  <a:lnTo>
                    <a:pt x="99" y="120"/>
                  </a:lnTo>
                  <a:lnTo>
                    <a:pt x="99" y="123"/>
                  </a:lnTo>
                  <a:lnTo>
                    <a:pt x="99" y="129"/>
                  </a:lnTo>
                  <a:lnTo>
                    <a:pt x="99" y="132"/>
                  </a:lnTo>
                  <a:lnTo>
                    <a:pt x="99" y="135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99" y="147"/>
                  </a:lnTo>
                  <a:lnTo>
                    <a:pt x="99" y="150"/>
                  </a:lnTo>
                  <a:lnTo>
                    <a:pt x="99" y="155"/>
                  </a:lnTo>
                  <a:lnTo>
                    <a:pt x="99" y="158"/>
                  </a:lnTo>
                  <a:lnTo>
                    <a:pt x="99" y="161"/>
                  </a:lnTo>
                  <a:lnTo>
                    <a:pt x="99" y="164"/>
                  </a:lnTo>
                  <a:lnTo>
                    <a:pt x="99" y="167"/>
                  </a:lnTo>
                  <a:lnTo>
                    <a:pt x="99" y="170"/>
                  </a:lnTo>
                  <a:lnTo>
                    <a:pt x="99" y="173"/>
                  </a:lnTo>
                  <a:lnTo>
                    <a:pt x="99" y="176"/>
                  </a:lnTo>
                  <a:lnTo>
                    <a:pt x="99" y="182"/>
                  </a:lnTo>
                  <a:lnTo>
                    <a:pt x="99" y="185"/>
                  </a:lnTo>
                  <a:lnTo>
                    <a:pt x="99" y="188"/>
                  </a:lnTo>
                  <a:lnTo>
                    <a:pt x="99" y="191"/>
                  </a:lnTo>
                  <a:lnTo>
                    <a:pt x="99" y="194"/>
                  </a:lnTo>
                  <a:lnTo>
                    <a:pt x="99" y="196"/>
                  </a:lnTo>
                  <a:lnTo>
                    <a:pt x="99" y="199"/>
                  </a:lnTo>
                  <a:lnTo>
                    <a:pt x="99" y="202"/>
                  </a:lnTo>
                  <a:lnTo>
                    <a:pt x="99" y="205"/>
                  </a:lnTo>
                  <a:lnTo>
                    <a:pt x="99" y="208"/>
                  </a:lnTo>
                  <a:lnTo>
                    <a:pt x="99" y="211"/>
                  </a:lnTo>
                  <a:lnTo>
                    <a:pt x="99" y="214"/>
                  </a:lnTo>
                  <a:lnTo>
                    <a:pt x="96" y="214"/>
                  </a:lnTo>
                  <a:lnTo>
                    <a:pt x="94" y="214"/>
                  </a:lnTo>
                  <a:lnTo>
                    <a:pt x="91" y="214"/>
                  </a:lnTo>
                  <a:lnTo>
                    <a:pt x="85" y="214"/>
                  </a:lnTo>
                  <a:lnTo>
                    <a:pt x="82" y="214"/>
                  </a:lnTo>
                  <a:lnTo>
                    <a:pt x="79" y="214"/>
                  </a:lnTo>
                  <a:lnTo>
                    <a:pt x="76" y="214"/>
                  </a:lnTo>
                  <a:lnTo>
                    <a:pt x="70" y="214"/>
                  </a:lnTo>
                  <a:lnTo>
                    <a:pt x="67" y="214"/>
                  </a:lnTo>
                  <a:lnTo>
                    <a:pt x="64" y="214"/>
                  </a:lnTo>
                  <a:lnTo>
                    <a:pt x="61" y="214"/>
                  </a:lnTo>
                  <a:lnTo>
                    <a:pt x="55" y="214"/>
                  </a:lnTo>
                  <a:lnTo>
                    <a:pt x="52" y="214"/>
                  </a:lnTo>
                  <a:lnTo>
                    <a:pt x="50" y="214"/>
                  </a:lnTo>
                  <a:lnTo>
                    <a:pt x="44" y="214"/>
                  </a:lnTo>
                  <a:lnTo>
                    <a:pt x="41" y="214"/>
                  </a:lnTo>
                  <a:lnTo>
                    <a:pt x="38" y="214"/>
                  </a:lnTo>
                  <a:lnTo>
                    <a:pt x="35" y="214"/>
                  </a:lnTo>
                  <a:lnTo>
                    <a:pt x="32" y="214"/>
                  </a:lnTo>
                  <a:lnTo>
                    <a:pt x="32" y="211"/>
                  </a:lnTo>
                  <a:lnTo>
                    <a:pt x="35" y="211"/>
                  </a:lnTo>
                  <a:lnTo>
                    <a:pt x="35" y="208"/>
                  </a:lnTo>
                  <a:lnTo>
                    <a:pt x="32" y="208"/>
                  </a:lnTo>
                  <a:lnTo>
                    <a:pt x="35" y="208"/>
                  </a:lnTo>
                  <a:lnTo>
                    <a:pt x="35" y="205"/>
                  </a:lnTo>
                  <a:lnTo>
                    <a:pt x="35" y="202"/>
                  </a:lnTo>
                  <a:lnTo>
                    <a:pt x="35" y="199"/>
                  </a:lnTo>
                  <a:lnTo>
                    <a:pt x="35" y="196"/>
                  </a:lnTo>
                  <a:lnTo>
                    <a:pt x="38" y="196"/>
                  </a:lnTo>
                  <a:lnTo>
                    <a:pt x="38" y="194"/>
                  </a:lnTo>
                  <a:lnTo>
                    <a:pt x="35" y="194"/>
                  </a:lnTo>
                  <a:lnTo>
                    <a:pt x="35" y="191"/>
                  </a:lnTo>
                  <a:lnTo>
                    <a:pt x="38" y="191"/>
                  </a:lnTo>
                  <a:lnTo>
                    <a:pt x="38" y="188"/>
                  </a:lnTo>
                  <a:lnTo>
                    <a:pt x="38" y="185"/>
                  </a:lnTo>
                  <a:lnTo>
                    <a:pt x="38" y="182"/>
                  </a:lnTo>
                  <a:lnTo>
                    <a:pt x="38" y="179"/>
                  </a:lnTo>
                  <a:lnTo>
                    <a:pt x="38" y="176"/>
                  </a:lnTo>
                  <a:lnTo>
                    <a:pt x="38" y="173"/>
                  </a:lnTo>
                  <a:lnTo>
                    <a:pt x="38" y="170"/>
                  </a:lnTo>
                  <a:lnTo>
                    <a:pt x="38" y="167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38" y="158"/>
                  </a:lnTo>
                  <a:lnTo>
                    <a:pt x="38" y="155"/>
                  </a:lnTo>
                  <a:lnTo>
                    <a:pt x="35" y="155"/>
                  </a:lnTo>
                  <a:lnTo>
                    <a:pt x="35" y="152"/>
                  </a:lnTo>
                  <a:lnTo>
                    <a:pt x="32" y="150"/>
                  </a:lnTo>
                  <a:lnTo>
                    <a:pt x="32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9" y="138"/>
                  </a:lnTo>
                  <a:lnTo>
                    <a:pt x="26" y="138"/>
                  </a:lnTo>
                  <a:lnTo>
                    <a:pt x="26" y="135"/>
                  </a:lnTo>
                  <a:lnTo>
                    <a:pt x="26" y="132"/>
                  </a:lnTo>
                  <a:lnTo>
                    <a:pt x="26" y="129"/>
                  </a:lnTo>
                  <a:lnTo>
                    <a:pt x="26" y="126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9" y="120"/>
                  </a:lnTo>
                  <a:lnTo>
                    <a:pt x="29" y="117"/>
                  </a:lnTo>
                  <a:lnTo>
                    <a:pt x="26" y="117"/>
                  </a:lnTo>
                  <a:lnTo>
                    <a:pt x="29" y="117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29" y="109"/>
                  </a:lnTo>
                  <a:lnTo>
                    <a:pt x="29" y="106"/>
                  </a:lnTo>
                  <a:lnTo>
                    <a:pt x="26" y="106"/>
                  </a:lnTo>
                  <a:lnTo>
                    <a:pt x="23" y="106"/>
                  </a:lnTo>
                  <a:lnTo>
                    <a:pt x="23" y="103"/>
                  </a:lnTo>
                  <a:lnTo>
                    <a:pt x="23" y="100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17" y="97"/>
                  </a:lnTo>
                  <a:lnTo>
                    <a:pt x="17" y="94"/>
                  </a:lnTo>
                  <a:lnTo>
                    <a:pt x="17" y="91"/>
                  </a:lnTo>
                  <a:lnTo>
                    <a:pt x="17" y="88"/>
                  </a:lnTo>
                  <a:lnTo>
                    <a:pt x="14" y="88"/>
                  </a:lnTo>
                  <a:lnTo>
                    <a:pt x="14" y="85"/>
                  </a:lnTo>
                  <a:lnTo>
                    <a:pt x="11" y="85"/>
                  </a:lnTo>
                  <a:lnTo>
                    <a:pt x="11" y="82"/>
                  </a:lnTo>
                  <a:lnTo>
                    <a:pt x="8" y="82"/>
                  </a:lnTo>
                  <a:lnTo>
                    <a:pt x="8" y="79"/>
                  </a:lnTo>
                  <a:lnTo>
                    <a:pt x="8" y="76"/>
                  </a:lnTo>
                  <a:lnTo>
                    <a:pt x="8" y="73"/>
                  </a:lnTo>
                  <a:lnTo>
                    <a:pt x="8" y="70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8" y="62"/>
                  </a:lnTo>
                  <a:lnTo>
                    <a:pt x="8" y="59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6" y="53"/>
                  </a:lnTo>
                  <a:lnTo>
                    <a:pt x="8" y="53"/>
                  </a:lnTo>
                  <a:lnTo>
                    <a:pt x="8" y="50"/>
                  </a:lnTo>
                  <a:lnTo>
                    <a:pt x="6" y="50"/>
                  </a:lnTo>
                  <a:lnTo>
                    <a:pt x="8" y="50"/>
                  </a:lnTo>
                  <a:lnTo>
                    <a:pt x="8" y="47"/>
                  </a:lnTo>
                  <a:lnTo>
                    <a:pt x="8" y="44"/>
                  </a:lnTo>
                  <a:lnTo>
                    <a:pt x="6" y="44"/>
                  </a:lnTo>
                  <a:lnTo>
                    <a:pt x="6" y="41"/>
                  </a:lnTo>
                  <a:lnTo>
                    <a:pt x="6" y="38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3" y="26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5" y="6"/>
                  </a:lnTo>
                  <a:lnTo>
                    <a:pt x="38" y="6"/>
                  </a:lnTo>
                  <a:lnTo>
                    <a:pt x="44" y="6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2" y="6"/>
                  </a:lnTo>
                  <a:lnTo>
                    <a:pt x="52" y="3"/>
                  </a:lnTo>
                  <a:lnTo>
                    <a:pt x="55" y="3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61" y="3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>
              <a:off x="-161307" y="2831882"/>
              <a:ext cx="375795" cy="510904"/>
            </a:xfrm>
            <a:custGeom>
              <a:avLst/>
              <a:gdLst>
                <a:gd name="T0" fmla="*/ 2147483647 w 173"/>
                <a:gd name="T1" fmla="*/ 2147483647 h 290"/>
                <a:gd name="T2" fmla="*/ 2147483647 w 173"/>
                <a:gd name="T3" fmla="*/ 2147483647 h 290"/>
                <a:gd name="T4" fmla="*/ 2147483647 w 173"/>
                <a:gd name="T5" fmla="*/ 2147483647 h 290"/>
                <a:gd name="T6" fmla="*/ 2147483647 w 173"/>
                <a:gd name="T7" fmla="*/ 2147483647 h 290"/>
                <a:gd name="T8" fmla="*/ 2147483647 w 173"/>
                <a:gd name="T9" fmla="*/ 2147483647 h 290"/>
                <a:gd name="T10" fmla="*/ 2147483647 w 173"/>
                <a:gd name="T11" fmla="*/ 2147483647 h 290"/>
                <a:gd name="T12" fmla="*/ 2147483647 w 173"/>
                <a:gd name="T13" fmla="*/ 2147483647 h 290"/>
                <a:gd name="T14" fmla="*/ 2147483647 w 173"/>
                <a:gd name="T15" fmla="*/ 2147483647 h 290"/>
                <a:gd name="T16" fmla="*/ 2147483647 w 173"/>
                <a:gd name="T17" fmla="*/ 2147483647 h 290"/>
                <a:gd name="T18" fmla="*/ 2147483647 w 173"/>
                <a:gd name="T19" fmla="*/ 2147483647 h 290"/>
                <a:gd name="T20" fmla="*/ 2147483647 w 173"/>
                <a:gd name="T21" fmla="*/ 2147483647 h 290"/>
                <a:gd name="T22" fmla="*/ 2147483647 w 173"/>
                <a:gd name="T23" fmla="*/ 2147483647 h 290"/>
                <a:gd name="T24" fmla="*/ 2147483647 w 173"/>
                <a:gd name="T25" fmla="*/ 2147483647 h 290"/>
                <a:gd name="T26" fmla="*/ 2147483647 w 173"/>
                <a:gd name="T27" fmla="*/ 2147483647 h 290"/>
                <a:gd name="T28" fmla="*/ 2147483647 w 173"/>
                <a:gd name="T29" fmla="*/ 2147483647 h 290"/>
                <a:gd name="T30" fmla="*/ 2147483647 w 173"/>
                <a:gd name="T31" fmla="*/ 2147483647 h 290"/>
                <a:gd name="T32" fmla="*/ 2147483647 w 173"/>
                <a:gd name="T33" fmla="*/ 2147483647 h 290"/>
                <a:gd name="T34" fmla="*/ 2147483647 w 173"/>
                <a:gd name="T35" fmla="*/ 2147483647 h 290"/>
                <a:gd name="T36" fmla="*/ 2147483647 w 173"/>
                <a:gd name="T37" fmla="*/ 2147483647 h 290"/>
                <a:gd name="T38" fmla="*/ 2147483647 w 173"/>
                <a:gd name="T39" fmla="*/ 2147483647 h 290"/>
                <a:gd name="T40" fmla="*/ 2147483647 w 173"/>
                <a:gd name="T41" fmla="*/ 2147483647 h 290"/>
                <a:gd name="T42" fmla="*/ 2147483647 w 173"/>
                <a:gd name="T43" fmla="*/ 2147483647 h 290"/>
                <a:gd name="T44" fmla="*/ 2147483647 w 173"/>
                <a:gd name="T45" fmla="*/ 2147483647 h 290"/>
                <a:gd name="T46" fmla="*/ 2147483647 w 173"/>
                <a:gd name="T47" fmla="*/ 2147483647 h 290"/>
                <a:gd name="T48" fmla="*/ 2147483647 w 173"/>
                <a:gd name="T49" fmla="*/ 2147483647 h 290"/>
                <a:gd name="T50" fmla="*/ 2147483647 w 173"/>
                <a:gd name="T51" fmla="*/ 2147483647 h 290"/>
                <a:gd name="T52" fmla="*/ 2147483647 w 173"/>
                <a:gd name="T53" fmla="*/ 2147483647 h 290"/>
                <a:gd name="T54" fmla="*/ 2147483647 w 173"/>
                <a:gd name="T55" fmla="*/ 2147483647 h 290"/>
                <a:gd name="T56" fmla="*/ 2147483647 w 173"/>
                <a:gd name="T57" fmla="*/ 2147483647 h 290"/>
                <a:gd name="T58" fmla="*/ 2147483647 w 173"/>
                <a:gd name="T59" fmla="*/ 2147483647 h 290"/>
                <a:gd name="T60" fmla="*/ 2147483647 w 173"/>
                <a:gd name="T61" fmla="*/ 2147483647 h 290"/>
                <a:gd name="T62" fmla="*/ 2147483647 w 173"/>
                <a:gd name="T63" fmla="*/ 2147483647 h 290"/>
                <a:gd name="T64" fmla="*/ 2147483647 w 173"/>
                <a:gd name="T65" fmla="*/ 2147483647 h 290"/>
                <a:gd name="T66" fmla="*/ 2147483647 w 173"/>
                <a:gd name="T67" fmla="*/ 2147483647 h 290"/>
                <a:gd name="T68" fmla="*/ 2147483647 w 173"/>
                <a:gd name="T69" fmla="*/ 2147483647 h 290"/>
                <a:gd name="T70" fmla="*/ 2147483647 w 173"/>
                <a:gd name="T71" fmla="*/ 2147483647 h 290"/>
                <a:gd name="T72" fmla="*/ 2147483647 w 173"/>
                <a:gd name="T73" fmla="*/ 2147483647 h 290"/>
                <a:gd name="T74" fmla="*/ 2147483647 w 173"/>
                <a:gd name="T75" fmla="*/ 2147483647 h 290"/>
                <a:gd name="T76" fmla="*/ 2147483647 w 173"/>
                <a:gd name="T77" fmla="*/ 2147483647 h 290"/>
                <a:gd name="T78" fmla="*/ 0 w 173"/>
                <a:gd name="T79" fmla="*/ 2147483647 h 290"/>
                <a:gd name="T80" fmla="*/ 2147483647 w 173"/>
                <a:gd name="T81" fmla="*/ 2147483647 h 290"/>
                <a:gd name="T82" fmla="*/ 2147483647 w 173"/>
                <a:gd name="T83" fmla="*/ 2147483647 h 290"/>
                <a:gd name="T84" fmla="*/ 2147483647 w 173"/>
                <a:gd name="T85" fmla="*/ 2147483647 h 290"/>
                <a:gd name="T86" fmla="*/ 2147483647 w 173"/>
                <a:gd name="T87" fmla="*/ 2147483647 h 290"/>
                <a:gd name="T88" fmla="*/ 2147483647 w 173"/>
                <a:gd name="T89" fmla="*/ 2147483647 h 290"/>
                <a:gd name="T90" fmla="*/ 2147483647 w 173"/>
                <a:gd name="T91" fmla="*/ 2147483647 h 290"/>
                <a:gd name="T92" fmla="*/ 2147483647 w 173"/>
                <a:gd name="T93" fmla="*/ 2147483647 h 290"/>
                <a:gd name="T94" fmla="*/ 2147483647 w 173"/>
                <a:gd name="T95" fmla="*/ 2147483647 h 290"/>
                <a:gd name="T96" fmla="*/ 2147483647 w 173"/>
                <a:gd name="T97" fmla="*/ 2147483647 h 290"/>
                <a:gd name="T98" fmla="*/ 2147483647 w 173"/>
                <a:gd name="T99" fmla="*/ 2147483647 h 290"/>
                <a:gd name="T100" fmla="*/ 2147483647 w 173"/>
                <a:gd name="T101" fmla="*/ 2147483647 h 290"/>
                <a:gd name="T102" fmla="*/ 2147483647 w 173"/>
                <a:gd name="T103" fmla="*/ 2147483647 h 290"/>
                <a:gd name="T104" fmla="*/ 2147483647 w 173"/>
                <a:gd name="T105" fmla="*/ 2147483647 h 290"/>
                <a:gd name="T106" fmla="*/ 2147483647 w 173"/>
                <a:gd name="T107" fmla="*/ 2147483647 h 290"/>
                <a:gd name="T108" fmla="*/ 2147483647 w 173"/>
                <a:gd name="T109" fmla="*/ 2147483647 h 290"/>
                <a:gd name="T110" fmla="*/ 2147483647 w 173"/>
                <a:gd name="T111" fmla="*/ 2147483647 h 290"/>
                <a:gd name="T112" fmla="*/ 2147483647 w 173"/>
                <a:gd name="T113" fmla="*/ 2147483647 h 290"/>
                <a:gd name="T114" fmla="*/ 2147483647 w 173"/>
                <a:gd name="T115" fmla="*/ 2147483647 h 290"/>
                <a:gd name="T116" fmla="*/ 2147483647 w 173"/>
                <a:gd name="T117" fmla="*/ 2147483647 h 290"/>
                <a:gd name="T118" fmla="*/ 2147483647 w 173"/>
                <a:gd name="T119" fmla="*/ 2147483647 h 290"/>
                <a:gd name="T120" fmla="*/ 2147483647 w 173"/>
                <a:gd name="T121" fmla="*/ 2147483647 h 290"/>
                <a:gd name="T122" fmla="*/ 2147483647 w 173"/>
                <a:gd name="T123" fmla="*/ 2147483647 h 290"/>
                <a:gd name="T124" fmla="*/ 2147483647 w 173"/>
                <a:gd name="T125" fmla="*/ 2147483647 h 29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3"/>
                <a:gd name="T190" fmla="*/ 0 h 290"/>
                <a:gd name="T191" fmla="*/ 173 w 173"/>
                <a:gd name="T192" fmla="*/ 290 h 29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3" h="290">
                  <a:moveTo>
                    <a:pt x="102" y="6"/>
                  </a:moveTo>
                  <a:lnTo>
                    <a:pt x="105" y="6"/>
                  </a:lnTo>
                  <a:lnTo>
                    <a:pt x="108" y="6"/>
                  </a:lnTo>
                  <a:lnTo>
                    <a:pt x="111" y="6"/>
                  </a:lnTo>
                  <a:lnTo>
                    <a:pt x="111" y="9"/>
                  </a:lnTo>
                  <a:lnTo>
                    <a:pt x="114" y="9"/>
                  </a:lnTo>
                  <a:lnTo>
                    <a:pt x="114" y="12"/>
                  </a:lnTo>
                  <a:lnTo>
                    <a:pt x="117" y="12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6" y="12"/>
                  </a:lnTo>
                  <a:lnTo>
                    <a:pt x="129" y="12"/>
                  </a:lnTo>
                  <a:lnTo>
                    <a:pt x="129" y="15"/>
                  </a:lnTo>
                  <a:lnTo>
                    <a:pt x="132" y="15"/>
                  </a:lnTo>
                  <a:lnTo>
                    <a:pt x="132" y="17"/>
                  </a:lnTo>
                  <a:lnTo>
                    <a:pt x="135" y="17"/>
                  </a:lnTo>
                  <a:lnTo>
                    <a:pt x="135" y="20"/>
                  </a:lnTo>
                  <a:lnTo>
                    <a:pt x="138" y="20"/>
                  </a:lnTo>
                  <a:lnTo>
                    <a:pt x="138" y="23"/>
                  </a:lnTo>
                  <a:lnTo>
                    <a:pt x="138" y="26"/>
                  </a:lnTo>
                  <a:lnTo>
                    <a:pt x="138" y="29"/>
                  </a:lnTo>
                  <a:lnTo>
                    <a:pt x="138" y="32"/>
                  </a:lnTo>
                  <a:lnTo>
                    <a:pt x="141" y="32"/>
                  </a:lnTo>
                  <a:lnTo>
                    <a:pt x="141" y="35"/>
                  </a:lnTo>
                  <a:lnTo>
                    <a:pt x="141" y="38"/>
                  </a:lnTo>
                  <a:lnTo>
                    <a:pt x="143" y="38"/>
                  </a:lnTo>
                  <a:lnTo>
                    <a:pt x="143" y="41"/>
                  </a:lnTo>
                  <a:lnTo>
                    <a:pt x="143" y="44"/>
                  </a:lnTo>
                  <a:lnTo>
                    <a:pt x="141" y="44"/>
                  </a:lnTo>
                  <a:lnTo>
                    <a:pt x="143" y="44"/>
                  </a:lnTo>
                  <a:lnTo>
                    <a:pt x="143" y="47"/>
                  </a:lnTo>
                  <a:lnTo>
                    <a:pt x="141" y="47"/>
                  </a:lnTo>
                  <a:lnTo>
                    <a:pt x="141" y="50"/>
                  </a:lnTo>
                  <a:lnTo>
                    <a:pt x="143" y="50"/>
                  </a:lnTo>
                  <a:lnTo>
                    <a:pt x="143" y="53"/>
                  </a:lnTo>
                  <a:lnTo>
                    <a:pt x="143" y="56"/>
                  </a:lnTo>
                  <a:lnTo>
                    <a:pt x="143" y="59"/>
                  </a:lnTo>
                  <a:lnTo>
                    <a:pt x="143" y="61"/>
                  </a:lnTo>
                  <a:lnTo>
                    <a:pt x="143" y="64"/>
                  </a:lnTo>
                  <a:lnTo>
                    <a:pt x="143" y="67"/>
                  </a:lnTo>
                  <a:lnTo>
                    <a:pt x="143" y="70"/>
                  </a:lnTo>
                  <a:lnTo>
                    <a:pt x="143" y="73"/>
                  </a:lnTo>
                  <a:lnTo>
                    <a:pt x="143" y="76"/>
                  </a:lnTo>
                  <a:lnTo>
                    <a:pt x="146" y="76"/>
                  </a:lnTo>
                  <a:lnTo>
                    <a:pt x="146" y="79"/>
                  </a:lnTo>
                  <a:lnTo>
                    <a:pt x="149" y="79"/>
                  </a:lnTo>
                  <a:lnTo>
                    <a:pt x="149" y="82"/>
                  </a:lnTo>
                  <a:lnTo>
                    <a:pt x="152" y="82"/>
                  </a:lnTo>
                  <a:lnTo>
                    <a:pt x="152" y="85"/>
                  </a:lnTo>
                  <a:lnTo>
                    <a:pt x="152" y="88"/>
                  </a:lnTo>
                  <a:lnTo>
                    <a:pt x="152" y="91"/>
                  </a:lnTo>
                  <a:lnTo>
                    <a:pt x="155" y="91"/>
                  </a:lnTo>
                  <a:lnTo>
                    <a:pt x="155" y="94"/>
                  </a:lnTo>
                  <a:lnTo>
                    <a:pt x="158" y="94"/>
                  </a:lnTo>
                  <a:lnTo>
                    <a:pt x="158" y="97"/>
                  </a:lnTo>
                  <a:lnTo>
                    <a:pt x="158" y="100"/>
                  </a:lnTo>
                  <a:lnTo>
                    <a:pt x="161" y="100"/>
                  </a:lnTo>
                  <a:lnTo>
                    <a:pt x="164" y="100"/>
                  </a:lnTo>
                  <a:lnTo>
                    <a:pt x="164" y="103"/>
                  </a:lnTo>
                  <a:lnTo>
                    <a:pt x="164" y="105"/>
                  </a:lnTo>
                  <a:lnTo>
                    <a:pt x="164" y="108"/>
                  </a:lnTo>
                  <a:lnTo>
                    <a:pt x="164" y="111"/>
                  </a:lnTo>
                  <a:lnTo>
                    <a:pt x="161" y="111"/>
                  </a:lnTo>
                  <a:lnTo>
                    <a:pt x="164" y="111"/>
                  </a:lnTo>
                  <a:lnTo>
                    <a:pt x="164" y="114"/>
                  </a:lnTo>
                  <a:lnTo>
                    <a:pt x="161" y="114"/>
                  </a:lnTo>
                  <a:lnTo>
                    <a:pt x="161" y="117"/>
                  </a:lnTo>
                  <a:lnTo>
                    <a:pt x="161" y="120"/>
                  </a:lnTo>
                  <a:lnTo>
                    <a:pt x="161" y="123"/>
                  </a:lnTo>
                  <a:lnTo>
                    <a:pt x="161" y="126"/>
                  </a:lnTo>
                  <a:lnTo>
                    <a:pt x="161" y="129"/>
                  </a:lnTo>
                  <a:lnTo>
                    <a:pt x="161" y="132"/>
                  </a:lnTo>
                  <a:lnTo>
                    <a:pt x="164" y="132"/>
                  </a:lnTo>
                  <a:lnTo>
                    <a:pt x="164" y="135"/>
                  </a:lnTo>
                  <a:lnTo>
                    <a:pt x="164" y="138"/>
                  </a:lnTo>
                  <a:lnTo>
                    <a:pt x="167" y="141"/>
                  </a:lnTo>
                  <a:lnTo>
                    <a:pt x="167" y="144"/>
                  </a:lnTo>
                  <a:lnTo>
                    <a:pt x="170" y="146"/>
                  </a:lnTo>
                  <a:lnTo>
                    <a:pt x="170" y="149"/>
                  </a:lnTo>
                  <a:lnTo>
                    <a:pt x="173" y="149"/>
                  </a:lnTo>
                  <a:lnTo>
                    <a:pt x="173" y="152"/>
                  </a:lnTo>
                  <a:lnTo>
                    <a:pt x="173" y="155"/>
                  </a:lnTo>
                  <a:lnTo>
                    <a:pt x="173" y="158"/>
                  </a:lnTo>
                  <a:lnTo>
                    <a:pt x="173" y="161"/>
                  </a:lnTo>
                  <a:lnTo>
                    <a:pt x="173" y="164"/>
                  </a:lnTo>
                  <a:lnTo>
                    <a:pt x="173" y="167"/>
                  </a:lnTo>
                  <a:lnTo>
                    <a:pt x="173" y="170"/>
                  </a:lnTo>
                  <a:lnTo>
                    <a:pt x="173" y="173"/>
                  </a:lnTo>
                  <a:lnTo>
                    <a:pt x="173" y="176"/>
                  </a:lnTo>
                  <a:lnTo>
                    <a:pt x="173" y="179"/>
                  </a:lnTo>
                  <a:lnTo>
                    <a:pt x="173" y="182"/>
                  </a:lnTo>
                  <a:lnTo>
                    <a:pt x="173" y="185"/>
                  </a:lnTo>
                  <a:lnTo>
                    <a:pt x="170" y="185"/>
                  </a:lnTo>
                  <a:lnTo>
                    <a:pt x="170" y="188"/>
                  </a:lnTo>
                  <a:lnTo>
                    <a:pt x="173" y="188"/>
                  </a:lnTo>
                  <a:lnTo>
                    <a:pt x="173" y="190"/>
                  </a:lnTo>
                  <a:lnTo>
                    <a:pt x="170" y="190"/>
                  </a:lnTo>
                  <a:lnTo>
                    <a:pt x="170" y="193"/>
                  </a:lnTo>
                  <a:lnTo>
                    <a:pt x="170" y="196"/>
                  </a:lnTo>
                  <a:lnTo>
                    <a:pt x="170" y="199"/>
                  </a:lnTo>
                  <a:lnTo>
                    <a:pt x="170" y="202"/>
                  </a:lnTo>
                  <a:lnTo>
                    <a:pt x="167" y="202"/>
                  </a:lnTo>
                  <a:lnTo>
                    <a:pt x="170" y="202"/>
                  </a:lnTo>
                  <a:lnTo>
                    <a:pt x="170" y="205"/>
                  </a:lnTo>
                  <a:lnTo>
                    <a:pt x="167" y="205"/>
                  </a:lnTo>
                  <a:lnTo>
                    <a:pt x="167" y="208"/>
                  </a:lnTo>
                  <a:lnTo>
                    <a:pt x="170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6" y="208"/>
                  </a:lnTo>
                  <a:lnTo>
                    <a:pt x="143" y="208"/>
                  </a:lnTo>
                  <a:lnTo>
                    <a:pt x="138" y="208"/>
                  </a:lnTo>
                  <a:lnTo>
                    <a:pt x="135" y="208"/>
                  </a:lnTo>
                  <a:lnTo>
                    <a:pt x="132" y="208"/>
                  </a:lnTo>
                  <a:lnTo>
                    <a:pt x="129" y="208"/>
                  </a:lnTo>
                  <a:lnTo>
                    <a:pt x="126" y="208"/>
                  </a:lnTo>
                  <a:lnTo>
                    <a:pt x="120" y="208"/>
                  </a:lnTo>
                  <a:lnTo>
                    <a:pt x="117" y="208"/>
                  </a:lnTo>
                  <a:lnTo>
                    <a:pt x="114" y="208"/>
                  </a:lnTo>
                  <a:lnTo>
                    <a:pt x="108" y="208"/>
                  </a:lnTo>
                  <a:lnTo>
                    <a:pt x="105" y="208"/>
                  </a:lnTo>
                  <a:lnTo>
                    <a:pt x="102" y="208"/>
                  </a:lnTo>
                  <a:lnTo>
                    <a:pt x="99" y="208"/>
                  </a:lnTo>
                  <a:lnTo>
                    <a:pt x="99" y="211"/>
                  </a:lnTo>
                  <a:lnTo>
                    <a:pt x="99" y="217"/>
                  </a:lnTo>
                  <a:lnTo>
                    <a:pt x="99" y="220"/>
                  </a:lnTo>
                  <a:lnTo>
                    <a:pt x="99" y="226"/>
                  </a:lnTo>
                  <a:lnTo>
                    <a:pt x="102" y="229"/>
                  </a:lnTo>
                  <a:lnTo>
                    <a:pt x="102" y="232"/>
                  </a:lnTo>
                  <a:lnTo>
                    <a:pt x="102" y="237"/>
                  </a:lnTo>
                  <a:lnTo>
                    <a:pt x="102" y="240"/>
                  </a:lnTo>
                  <a:lnTo>
                    <a:pt x="102" y="243"/>
                  </a:lnTo>
                  <a:lnTo>
                    <a:pt x="102" y="246"/>
                  </a:lnTo>
                  <a:lnTo>
                    <a:pt x="102" y="252"/>
                  </a:lnTo>
                  <a:lnTo>
                    <a:pt x="102" y="255"/>
                  </a:lnTo>
                  <a:lnTo>
                    <a:pt x="102" y="258"/>
                  </a:lnTo>
                  <a:lnTo>
                    <a:pt x="102" y="261"/>
                  </a:lnTo>
                  <a:lnTo>
                    <a:pt x="102" y="264"/>
                  </a:lnTo>
                  <a:lnTo>
                    <a:pt x="102" y="267"/>
                  </a:lnTo>
                  <a:lnTo>
                    <a:pt x="102" y="270"/>
                  </a:lnTo>
                  <a:lnTo>
                    <a:pt x="102" y="273"/>
                  </a:lnTo>
                  <a:lnTo>
                    <a:pt x="102" y="278"/>
                  </a:lnTo>
                  <a:lnTo>
                    <a:pt x="102" y="281"/>
                  </a:lnTo>
                  <a:lnTo>
                    <a:pt x="102" y="284"/>
                  </a:lnTo>
                  <a:lnTo>
                    <a:pt x="102" y="287"/>
                  </a:lnTo>
                  <a:lnTo>
                    <a:pt x="102" y="290"/>
                  </a:lnTo>
                  <a:lnTo>
                    <a:pt x="99" y="290"/>
                  </a:lnTo>
                  <a:lnTo>
                    <a:pt x="97" y="290"/>
                  </a:lnTo>
                  <a:lnTo>
                    <a:pt x="94" y="290"/>
                  </a:lnTo>
                  <a:lnTo>
                    <a:pt x="94" y="287"/>
                  </a:lnTo>
                  <a:lnTo>
                    <a:pt x="91" y="287"/>
                  </a:lnTo>
                  <a:lnTo>
                    <a:pt x="91" y="284"/>
                  </a:lnTo>
                  <a:lnTo>
                    <a:pt x="88" y="284"/>
                  </a:lnTo>
                  <a:lnTo>
                    <a:pt x="85" y="284"/>
                  </a:lnTo>
                  <a:lnTo>
                    <a:pt x="85" y="281"/>
                  </a:lnTo>
                  <a:lnTo>
                    <a:pt x="82" y="281"/>
                  </a:lnTo>
                  <a:lnTo>
                    <a:pt x="79" y="281"/>
                  </a:lnTo>
                  <a:lnTo>
                    <a:pt x="76" y="281"/>
                  </a:lnTo>
                  <a:lnTo>
                    <a:pt x="73" y="281"/>
                  </a:lnTo>
                  <a:lnTo>
                    <a:pt x="70" y="281"/>
                  </a:lnTo>
                  <a:lnTo>
                    <a:pt x="70" y="278"/>
                  </a:lnTo>
                  <a:lnTo>
                    <a:pt x="70" y="276"/>
                  </a:lnTo>
                  <a:lnTo>
                    <a:pt x="67" y="276"/>
                  </a:lnTo>
                  <a:lnTo>
                    <a:pt x="67" y="273"/>
                  </a:lnTo>
                  <a:lnTo>
                    <a:pt x="64" y="273"/>
                  </a:lnTo>
                  <a:lnTo>
                    <a:pt x="64" y="270"/>
                  </a:lnTo>
                  <a:lnTo>
                    <a:pt x="61" y="270"/>
                  </a:lnTo>
                  <a:lnTo>
                    <a:pt x="58" y="270"/>
                  </a:lnTo>
                  <a:lnTo>
                    <a:pt x="55" y="270"/>
                  </a:lnTo>
                  <a:lnTo>
                    <a:pt x="53" y="270"/>
                  </a:lnTo>
                  <a:lnTo>
                    <a:pt x="53" y="273"/>
                  </a:lnTo>
                  <a:lnTo>
                    <a:pt x="50" y="273"/>
                  </a:lnTo>
                  <a:lnTo>
                    <a:pt x="50" y="270"/>
                  </a:lnTo>
                  <a:lnTo>
                    <a:pt x="47" y="270"/>
                  </a:lnTo>
                  <a:lnTo>
                    <a:pt x="44" y="270"/>
                  </a:lnTo>
                  <a:lnTo>
                    <a:pt x="44" y="267"/>
                  </a:lnTo>
                  <a:lnTo>
                    <a:pt x="41" y="267"/>
                  </a:lnTo>
                  <a:lnTo>
                    <a:pt x="41" y="264"/>
                  </a:lnTo>
                  <a:lnTo>
                    <a:pt x="38" y="264"/>
                  </a:lnTo>
                  <a:lnTo>
                    <a:pt x="38" y="261"/>
                  </a:lnTo>
                  <a:lnTo>
                    <a:pt x="38" y="258"/>
                  </a:lnTo>
                  <a:lnTo>
                    <a:pt x="38" y="255"/>
                  </a:lnTo>
                  <a:lnTo>
                    <a:pt x="35" y="255"/>
                  </a:lnTo>
                  <a:lnTo>
                    <a:pt x="35" y="252"/>
                  </a:lnTo>
                  <a:lnTo>
                    <a:pt x="32" y="252"/>
                  </a:lnTo>
                  <a:lnTo>
                    <a:pt x="32" y="249"/>
                  </a:lnTo>
                  <a:lnTo>
                    <a:pt x="29" y="249"/>
                  </a:lnTo>
                  <a:lnTo>
                    <a:pt x="29" y="246"/>
                  </a:lnTo>
                  <a:lnTo>
                    <a:pt x="26" y="246"/>
                  </a:lnTo>
                  <a:lnTo>
                    <a:pt x="26" y="243"/>
                  </a:lnTo>
                  <a:lnTo>
                    <a:pt x="23" y="243"/>
                  </a:lnTo>
                  <a:lnTo>
                    <a:pt x="23" y="240"/>
                  </a:lnTo>
                  <a:lnTo>
                    <a:pt x="20" y="240"/>
                  </a:lnTo>
                  <a:lnTo>
                    <a:pt x="20" y="237"/>
                  </a:lnTo>
                  <a:lnTo>
                    <a:pt x="20" y="234"/>
                  </a:lnTo>
                  <a:lnTo>
                    <a:pt x="17" y="234"/>
                  </a:lnTo>
                  <a:lnTo>
                    <a:pt x="20" y="234"/>
                  </a:lnTo>
                  <a:lnTo>
                    <a:pt x="17" y="232"/>
                  </a:lnTo>
                  <a:lnTo>
                    <a:pt x="17" y="229"/>
                  </a:lnTo>
                  <a:lnTo>
                    <a:pt x="14" y="229"/>
                  </a:lnTo>
                  <a:lnTo>
                    <a:pt x="11" y="229"/>
                  </a:lnTo>
                  <a:lnTo>
                    <a:pt x="11" y="226"/>
                  </a:lnTo>
                  <a:lnTo>
                    <a:pt x="11" y="223"/>
                  </a:lnTo>
                  <a:lnTo>
                    <a:pt x="9" y="223"/>
                  </a:lnTo>
                  <a:lnTo>
                    <a:pt x="11" y="223"/>
                  </a:lnTo>
                  <a:lnTo>
                    <a:pt x="11" y="220"/>
                  </a:lnTo>
                  <a:lnTo>
                    <a:pt x="9" y="220"/>
                  </a:lnTo>
                  <a:lnTo>
                    <a:pt x="9" y="217"/>
                  </a:lnTo>
                  <a:lnTo>
                    <a:pt x="9" y="214"/>
                  </a:lnTo>
                  <a:lnTo>
                    <a:pt x="11" y="214"/>
                  </a:lnTo>
                  <a:lnTo>
                    <a:pt x="11" y="211"/>
                  </a:lnTo>
                  <a:lnTo>
                    <a:pt x="9" y="211"/>
                  </a:lnTo>
                  <a:lnTo>
                    <a:pt x="11" y="211"/>
                  </a:lnTo>
                  <a:lnTo>
                    <a:pt x="9" y="211"/>
                  </a:lnTo>
                  <a:lnTo>
                    <a:pt x="9" y="208"/>
                  </a:lnTo>
                  <a:lnTo>
                    <a:pt x="11" y="208"/>
                  </a:lnTo>
                  <a:lnTo>
                    <a:pt x="9" y="208"/>
                  </a:lnTo>
                  <a:lnTo>
                    <a:pt x="9" y="205"/>
                  </a:lnTo>
                  <a:lnTo>
                    <a:pt x="11" y="205"/>
                  </a:lnTo>
                  <a:lnTo>
                    <a:pt x="11" y="202"/>
                  </a:lnTo>
                  <a:lnTo>
                    <a:pt x="11" y="199"/>
                  </a:lnTo>
                  <a:lnTo>
                    <a:pt x="11" y="196"/>
                  </a:lnTo>
                  <a:lnTo>
                    <a:pt x="9" y="196"/>
                  </a:lnTo>
                  <a:lnTo>
                    <a:pt x="9" y="193"/>
                  </a:lnTo>
                  <a:lnTo>
                    <a:pt x="9" y="190"/>
                  </a:lnTo>
                  <a:lnTo>
                    <a:pt x="9" y="188"/>
                  </a:lnTo>
                  <a:lnTo>
                    <a:pt x="9" y="185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9" y="179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3" y="176"/>
                  </a:lnTo>
                  <a:lnTo>
                    <a:pt x="0" y="176"/>
                  </a:lnTo>
                  <a:lnTo>
                    <a:pt x="0" y="173"/>
                  </a:lnTo>
                  <a:lnTo>
                    <a:pt x="0" y="170"/>
                  </a:lnTo>
                  <a:lnTo>
                    <a:pt x="3" y="170"/>
                  </a:lnTo>
                  <a:lnTo>
                    <a:pt x="6" y="170"/>
                  </a:lnTo>
                  <a:lnTo>
                    <a:pt x="9" y="170"/>
                  </a:lnTo>
                  <a:lnTo>
                    <a:pt x="9" y="167"/>
                  </a:lnTo>
                  <a:lnTo>
                    <a:pt x="9" y="164"/>
                  </a:lnTo>
                  <a:lnTo>
                    <a:pt x="9" y="161"/>
                  </a:lnTo>
                  <a:lnTo>
                    <a:pt x="9" y="158"/>
                  </a:lnTo>
                  <a:lnTo>
                    <a:pt x="11" y="158"/>
                  </a:lnTo>
                  <a:lnTo>
                    <a:pt x="11" y="155"/>
                  </a:lnTo>
                  <a:lnTo>
                    <a:pt x="11" y="152"/>
                  </a:lnTo>
                  <a:lnTo>
                    <a:pt x="11" y="149"/>
                  </a:lnTo>
                  <a:lnTo>
                    <a:pt x="14" y="149"/>
                  </a:lnTo>
                  <a:lnTo>
                    <a:pt x="11" y="149"/>
                  </a:lnTo>
                  <a:lnTo>
                    <a:pt x="11" y="146"/>
                  </a:lnTo>
                  <a:lnTo>
                    <a:pt x="11" y="144"/>
                  </a:lnTo>
                  <a:lnTo>
                    <a:pt x="14" y="144"/>
                  </a:lnTo>
                  <a:lnTo>
                    <a:pt x="14" y="141"/>
                  </a:lnTo>
                  <a:lnTo>
                    <a:pt x="14" y="138"/>
                  </a:lnTo>
                  <a:lnTo>
                    <a:pt x="17" y="138"/>
                  </a:lnTo>
                  <a:lnTo>
                    <a:pt x="17" y="135"/>
                  </a:lnTo>
                  <a:lnTo>
                    <a:pt x="17" y="132"/>
                  </a:lnTo>
                  <a:lnTo>
                    <a:pt x="20" y="132"/>
                  </a:lnTo>
                  <a:lnTo>
                    <a:pt x="20" y="129"/>
                  </a:lnTo>
                  <a:lnTo>
                    <a:pt x="23" y="129"/>
                  </a:lnTo>
                  <a:lnTo>
                    <a:pt x="23" y="126"/>
                  </a:lnTo>
                  <a:lnTo>
                    <a:pt x="23" y="123"/>
                  </a:lnTo>
                  <a:lnTo>
                    <a:pt x="23" y="120"/>
                  </a:lnTo>
                  <a:lnTo>
                    <a:pt x="26" y="120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9" y="120"/>
                  </a:lnTo>
                  <a:lnTo>
                    <a:pt x="32" y="120"/>
                  </a:lnTo>
                  <a:lnTo>
                    <a:pt x="29" y="117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29" y="108"/>
                  </a:lnTo>
                  <a:lnTo>
                    <a:pt x="29" y="105"/>
                  </a:lnTo>
                  <a:lnTo>
                    <a:pt x="29" y="103"/>
                  </a:lnTo>
                  <a:lnTo>
                    <a:pt x="26" y="103"/>
                  </a:lnTo>
                  <a:lnTo>
                    <a:pt x="26" y="100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9" y="94"/>
                  </a:lnTo>
                  <a:lnTo>
                    <a:pt x="26" y="94"/>
                  </a:lnTo>
                  <a:lnTo>
                    <a:pt x="26" y="91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9" y="82"/>
                  </a:lnTo>
                  <a:lnTo>
                    <a:pt x="29" y="79"/>
                  </a:lnTo>
                  <a:lnTo>
                    <a:pt x="32" y="79"/>
                  </a:lnTo>
                  <a:lnTo>
                    <a:pt x="32" y="76"/>
                  </a:lnTo>
                  <a:lnTo>
                    <a:pt x="32" y="73"/>
                  </a:lnTo>
                  <a:lnTo>
                    <a:pt x="29" y="73"/>
                  </a:lnTo>
                  <a:lnTo>
                    <a:pt x="29" y="70"/>
                  </a:lnTo>
                  <a:lnTo>
                    <a:pt x="29" y="67"/>
                  </a:lnTo>
                  <a:lnTo>
                    <a:pt x="26" y="67"/>
                  </a:lnTo>
                  <a:lnTo>
                    <a:pt x="23" y="67"/>
                  </a:lnTo>
                  <a:lnTo>
                    <a:pt x="23" y="70"/>
                  </a:lnTo>
                  <a:lnTo>
                    <a:pt x="23" y="73"/>
                  </a:lnTo>
                  <a:lnTo>
                    <a:pt x="20" y="73"/>
                  </a:lnTo>
                  <a:lnTo>
                    <a:pt x="20" y="70"/>
                  </a:lnTo>
                  <a:lnTo>
                    <a:pt x="20" y="67"/>
                  </a:lnTo>
                  <a:lnTo>
                    <a:pt x="17" y="67"/>
                  </a:lnTo>
                  <a:lnTo>
                    <a:pt x="17" y="64"/>
                  </a:lnTo>
                  <a:lnTo>
                    <a:pt x="17" y="61"/>
                  </a:lnTo>
                  <a:lnTo>
                    <a:pt x="17" y="59"/>
                  </a:lnTo>
                  <a:lnTo>
                    <a:pt x="17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17" y="53"/>
                  </a:lnTo>
                  <a:lnTo>
                    <a:pt x="20" y="53"/>
                  </a:lnTo>
                  <a:lnTo>
                    <a:pt x="20" y="50"/>
                  </a:lnTo>
                  <a:lnTo>
                    <a:pt x="17" y="50"/>
                  </a:lnTo>
                  <a:lnTo>
                    <a:pt x="17" y="47"/>
                  </a:lnTo>
                  <a:lnTo>
                    <a:pt x="14" y="47"/>
                  </a:lnTo>
                  <a:lnTo>
                    <a:pt x="14" y="44"/>
                  </a:lnTo>
                  <a:lnTo>
                    <a:pt x="14" y="41"/>
                  </a:lnTo>
                  <a:lnTo>
                    <a:pt x="11" y="41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4" y="35"/>
                  </a:lnTo>
                  <a:lnTo>
                    <a:pt x="14" y="32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2"/>
                  </a:lnTo>
                  <a:lnTo>
                    <a:pt x="20" y="32"/>
                  </a:lnTo>
                  <a:lnTo>
                    <a:pt x="23" y="32"/>
                  </a:lnTo>
                  <a:lnTo>
                    <a:pt x="26" y="32"/>
                  </a:lnTo>
                  <a:lnTo>
                    <a:pt x="29" y="32"/>
                  </a:lnTo>
                  <a:lnTo>
                    <a:pt x="32" y="32"/>
                  </a:lnTo>
                  <a:lnTo>
                    <a:pt x="32" y="29"/>
                  </a:lnTo>
                  <a:lnTo>
                    <a:pt x="32" y="26"/>
                  </a:lnTo>
                  <a:lnTo>
                    <a:pt x="32" y="23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35" y="17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5" y="9"/>
                  </a:lnTo>
                  <a:lnTo>
                    <a:pt x="38" y="9"/>
                  </a:lnTo>
                  <a:lnTo>
                    <a:pt x="41" y="9"/>
                  </a:lnTo>
                  <a:lnTo>
                    <a:pt x="41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5" y="3"/>
                  </a:lnTo>
                  <a:lnTo>
                    <a:pt x="55" y="0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1" y="9"/>
                  </a:lnTo>
                  <a:lnTo>
                    <a:pt x="64" y="9"/>
                  </a:lnTo>
                  <a:lnTo>
                    <a:pt x="64" y="6"/>
                  </a:lnTo>
                  <a:lnTo>
                    <a:pt x="64" y="9"/>
                  </a:lnTo>
                  <a:lnTo>
                    <a:pt x="64" y="12"/>
                  </a:lnTo>
                  <a:lnTo>
                    <a:pt x="67" y="15"/>
                  </a:lnTo>
                  <a:lnTo>
                    <a:pt x="67" y="17"/>
                  </a:lnTo>
                  <a:lnTo>
                    <a:pt x="70" y="17"/>
                  </a:lnTo>
                  <a:lnTo>
                    <a:pt x="73" y="17"/>
                  </a:lnTo>
                  <a:lnTo>
                    <a:pt x="76" y="17"/>
                  </a:lnTo>
                  <a:lnTo>
                    <a:pt x="79" y="17"/>
                  </a:lnTo>
                  <a:lnTo>
                    <a:pt x="82" y="15"/>
                  </a:lnTo>
                  <a:lnTo>
                    <a:pt x="85" y="12"/>
                  </a:lnTo>
                  <a:lnTo>
                    <a:pt x="85" y="9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88" y="9"/>
                  </a:lnTo>
                  <a:lnTo>
                    <a:pt x="91" y="9"/>
                  </a:lnTo>
                  <a:lnTo>
                    <a:pt x="91" y="6"/>
                  </a:lnTo>
                  <a:lnTo>
                    <a:pt x="91" y="9"/>
                  </a:lnTo>
                  <a:lnTo>
                    <a:pt x="94" y="9"/>
                  </a:lnTo>
                  <a:lnTo>
                    <a:pt x="97" y="9"/>
                  </a:lnTo>
                  <a:lnTo>
                    <a:pt x="97" y="6"/>
                  </a:lnTo>
                  <a:lnTo>
                    <a:pt x="97" y="9"/>
                  </a:lnTo>
                  <a:lnTo>
                    <a:pt x="97" y="6"/>
                  </a:lnTo>
                  <a:lnTo>
                    <a:pt x="99" y="6"/>
                  </a:lnTo>
                  <a:lnTo>
                    <a:pt x="102" y="6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>
              <a:off x="488009" y="2959841"/>
              <a:ext cx="623153" cy="704245"/>
            </a:xfrm>
            <a:custGeom>
              <a:avLst/>
              <a:gdLst>
                <a:gd name="T0" fmla="*/ 2147483647 w 287"/>
                <a:gd name="T1" fmla="*/ 2147483647 h 399"/>
                <a:gd name="T2" fmla="*/ 2147483647 w 287"/>
                <a:gd name="T3" fmla="*/ 2147483647 h 399"/>
                <a:gd name="T4" fmla="*/ 2147483647 w 287"/>
                <a:gd name="T5" fmla="*/ 2147483647 h 399"/>
                <a:gd name="T6" fmla="*/ 2147483647 w 287"/>
                <a:gd name="T7" fmla="*/ 2147483647 h 399"/>
                <a:gd name="T8" fmla="*/ 2147483647 w 287"/>
                <a:gd name="T9" fmla="*/ 2147483647 h 399"/>
                <a:gd name="T10" fmla="*/ 2147483647 w 287"/>
                <a:gd name="T11" fmla="*/ 2147483647 h 399"/>
                <a:gd name="T12" fmla="*/ 2147483647 w 287"/>
                <a:gd name="T13" fmla="*/ 2147483647 h 399"/>
                <a:gd name="T14" fmla="*/ 2147483647 w 287"/>
                <a:gd name="T15" fmla="*/ 2147483647 h 399"/>
                <a:gd name="T16" fmla="*/ 2147483647 w 287"/>
                <a:gd name="T17" fmla="*/ 2147483647 h 399"/>
                <a:gd name="T18" fmla="*/ 2147483647 w 287"/>
                <a:gd name="T19" fmla="*/ 2147483647 h 399"/>
                <a:gd name="T20" fmla="*/ 2147483647 w 287"/>
                <a:gd name="T21" fmla="*/ 2147483647 h 399"/>
                <a:gd name="T22" fmla="*/ 2147483647 w 287"/>
                <a:gd name="T23" fmla="*/ 2147483647 h 399"/>
                <a:gd name="T24" fmla="*/ 2147483647 w 287"/>
                <a:gd name="T25" fmla="*/ 2147483647 h 399"/>
                <a:gd name="T26" fmla="*/ 2147483647 w 287"/>
                <a:gd name="T27" fmla="*/ 2147483647 h 399"/>
                <a:gd name="T28" fmla="*/ 2147483647 w 287"/>
                <a:gd name="T29" fmla="*/ 2147483647 h 399"/>
                <a:gd name="T30" fmla="*/ 2147483647 w 287"/>
                <a:gd name="T31" fmla="*/ 2147483647 h 399"/>
                <a:gd name="T32" fmla="*/ 2147483647 w 287"/>
                <a:gd name="T33" fmla="*/ 2147483647 h 399"/>
                <a:gd name="T34" fmla="*/ 2147483647 w 287"/>
                <a:gd name="T35" fmla="*/ 2147483647 h 399"/>
                <a:gd name="T36" fmla="*/ 2147483647 w 287"/>
                <a:gd name="T37" fmla="*/ 2147483647 h 399"/>
                <a:gd name="T38" fmla="*/ 2147483647 w 287"/>
                <a:gd name="T39" fmla="*/ 2147483647 h 399"/>
                <a:gd name="T40" fmla="*/ 2147483647 w 287"/>
                <a:gd name="T41" fmla="*/ 2147483647 h 399"/>
                <a:gd name="T42" fmla="*/ 2147483647 w 287"/>
                <a:gd name="T43" fmla="*/ 2147483647 h 399"/>
                <a:gd name="T44" fmla="*/ 2147483647 w 287"/>
                <a:gd name="T45" fmla="*/ 2147483647 h 399"/>
                <a:gd name="T46" fmla="*/ 2147483647 w 287"/>
                <a:gd name="T47" fmla="*/ 2147483647 h 399"/>
                <a:gd name="T48" fmla="*/ 2147483647 w 287"/>
                <a:gd name="T49" fmla="*/ 2147483647 h 399"/>
                <a:gd name="T50" fmla="*/ 2147483647 w 287"/>
                <a:gd name="T51" fmla="*/ 2147483647 h 399"/>
                <a:gd name="T52" fmla="*/ 2147483647 w 287"/>
                <a:gd name="T53" fmla="*/ 2147483647 h 399"/>
                <a:gd name="T54" fmla="*/ 2147483647 w 287"/>
                <a:gd name="T55" fmla="*/ 2147483647 h 399"/>
                <a:gd name="T56" fmla="*/ 2147483647 w 287"/>
                <a:gd name="T57" fmla="*/ 2147483647 h 399"/>
                <a:gd name="T58" fmla="*/ 2147483647 w 287"/>
                <a:gd name="T59" fmla="*/ 2147483647 h 399"/>
                <a:gd name="T60" fmla="*/ 2147483647 w 287"/>
                <a:gd name="T61" fmla="*/ 2147483647 h 399"/>
                <a:gd name="T62" fmla="*/ 2147483647 w 287"/>
                <a:gd name="T63" fmla="*/ 2147483647 h 399"/>
                <a:gd name="T64" fmla="*/ 2147483647 w 287"/>
                <a:gd name="T65" fmla="*/ 2147483647 h 399"/>
                <a:gd name="T66" fmla="*/ 2147483647 w 287"/>
                <a:gd name="T67" fmla="*/ 2147483647 h 399"/>
                <a:gd name="T68" fmla="*/ 2147483647 w 287"/>
                <a:gd name="T69" fmla="*/ 2147483647 h 399"/>
                <a:gd name="T70" fmla="*/ 2147483647 w 287"/>
                <a:gd name="T71" fmla="*/ 2147483647 h 399"/>
                <a:gd name="T72" fmla="*/ 2147483647 w 287"/>
                <a:gd name="T73" fmla="*/ 2147483647 h 399"/>
                <a:gd name="T74" fmla="*/ 2147483647 w 287"/>
                <a:gd name="T75" fmla="*/ 2147483647 h 399"/>
                <a:gd name="T76" fmla="*/ 2147483647 w 287"/>
                <a:gd name="T77" fmla="*/ 2147483647 h 399"/>
                <a:gd name="T78" fmla="*/ 2147483647 w 287"/>
                <a:gd name="T79" fmla="*/ 2147483647 h 399"/>
                <a:gd name="T80" fmla="*/ 2147483647 w 287"/>
                <a:gd name="T81" fmla="*/ 2147483647 h 399"/>
                <a:gd name="T82" fmla="*/ 2147483647 w 287"/>
                <a:gd name="T83" fmla="*/ 2147483647 h 399"/>
                <a:gd name="T84" fmla="*/ 0 w 287"/>
                <a:gd name="T85" fmla="*/ 2147483647 h 399"/>
                <a:gd name="T86" fmla="*/ 0 w 287"/>
                <a:gd name="T87" fmla="*/ 2147483647 h 399"/>
                <a:gd name="T88" fmla="*/ 2147483647 w 287"/>
                <a:gd name="T89" fmla="*/ 2147483647 h 399"/>
                <a:gd name="T90" fmla="*/ 2147483647 w 287"/>
                <a:gd name="T91" fmla="*/ 2147483647 h 399"/>
                <a:gd name="T92" fmla="*/ 2147483647 w 287"/>
                <a:gd name="T93" fmla="*/ 2147483647 h 399"/>
                <a:gd name="T94" fmla="*/ 2147483647 w 287"/>
                <a:gd name="T95" fmla="*/ 2147483647 h 399"/>
                <a:gd name="T96" fmla="*/ 2147483647 w 287"/>
                <a:gd name="T97" fmla="*/ 2147483647 h 399"/>
                <a:gd name="T98" fmla="*/ 2147483647 w 287"/>
                <a:gd name="T99" fmla="*/ 2147483647 h 399"/>
                <a:gd name="T100" fmla="*/ 2147483647 w 287"/>
                <a:gd name="T101" fmla="*/ 2147483647 h 399"/>
                <a:gd name="T102" fmla="*/ 2147483647 w 287"/>
                <a:gd name="T103" fmla="*/ 2147483647 h 399"/>
                <a:gd name="T104" fmla="*/ 2147483647 w 287"/>
                <a:gd name="T105" fmla="*/ 2147483647 h 399"/>
                <a:gd name="T106" fmla="*/ 2147483647 w 287"/>
                <a:gd name="T107" fmla="*/ 2147483647 h 399"/>
                <a:gd name="T108" fmla="*/ 2147483647 w 287"/>
                <a:gd name="T109" fmla="*/ 2147483647 h 399"/>
                <a:gd name="T110" fmla="*/ 2147483647 w 287"/>
                <a:gd name="T111" fmla="*/ 2147483647 h 399"/>
                <a:gd name="T112" fmla="*/ 2147483647 w 287"/>
                <a:gd name="T113" fmla="*/ 2147483647 h 399"/>
                <a:gd name="T114" fmla="*/ 2147483647 w 287"/>
                <a:gd name="T115" fmla="*/ 2147483647 h 399"/>
                <a:gd name="T116" fmla="*/ 2147483647 w 287"/>
                <a:gd name="T117" fmla="*/ 2147483647 h 399"/>
                <a:gd name="T118" fmla="*/ 2147483647 w 287"/>
                <a:gd name="T119" fmla="*/ 2147483647 h 39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87"/>
                <a:gd name="T181" fmla="*/ 0 h 399"/>
                <a:gd name="T182" fmla="*/ 287 w 287"/>
                <a:gd name="T183" fmla="*/ 399 h 39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87" h="399">
                  <a:moveTo>
                    <a:pt x="147" y="0"/>
                  </a:moveTo>
                  <a:lnTo>
                    <a:pt x="150" y="0"/>
                  </a:lnTo>
                  <a:lnTo>
                    <a:pt x="150" y="3"/>
                  </a:lnTo>
                  <a:lnTo>
                    <a:pt x="150" y="6"/>
                  </a:lnTo>
                  <a:lnTo>
                    <a:pt x="153" y="6"/>
                  </a:lnTo>
                  <a:lnTo>
                    <a:pt x="155" y="9"/>
                  </a:lnTo>
                  <a:lnTo>
                    <a:pt x="158" y="9"/>
                  </a:lnTo>
                  <a:lnTo>
                    <a:pt x="158" y="12"/>
                  </a:lnTo>
                  <a:lnTo>
                    <a:pt x="161" y="12"/>
                  </a:lnTo>
                  <a:lnTo>
                    <a:pt x="164" y="15"/>
                  </a:lnTo>
                  <a:lnTo>
                    <a:pt x="164" y="18"/>
                  </a:lnTo>
                  <a:lnTo>
                    <a:pt x="167" y="18"/>
                  </a:lnTo>
                  <a:lnTo>
                    <a:pt x="170" y="18"/>
                  </a:lnTo>
                  <a:lnTo>
                    <a:pt x="170" y="21"/>
                  </a:lnTo>
                  <a:lnTo>
                    <a:pt x="173" y="21"/>
                  </a:lnTo>
                  <a:lnTo>
                    <a:pt x="173" y="24"/>
                  </a:lnTo>
                  <a:lnTo>
                    <a:pt x="176" y="24"/>
                  </a:lnTo>
                  <a:lnTo>
                    <a:pt x="176" y="21"/>
                  </a:lnTo>
                  <a:lnTo>
                    <a:pt x="179" y="21"/>
                  </a:lnTo>
                  <a:lnTo>
                    <a:pt x="179" y="24"/>
                  </a:lnTo>
                  <a:lnTo>
                    <a:pt x="179" y="27"/>
                  </a:lnTo>
                  <a:lnTo>
                    <a:pt x="182" y="27"/>
                  </a:lnTo>
                  <a:lnTo>
                    <a:pt x="185" y="27"/>
                  </a:lnTo>
                  <a:lnTo>
                    <a:pt x="188" y="27"/>
                  </a:lnTo>
                  <a:lnTo>
                    <a:pt x="191" y="27"/>
                  </a:lnTo>
                  <a:lnTo>
                    <a:pt x="188" y="27"/>
                  </a:lnTo>
                  <a:lnTo>
                    <a:pt x="188" y="30"/>
                  </a:lnTo>
                  <a:lnTo>
                    <a:pt x="191" y="30"/>
                  </a:lnTo>
                  <a:lnTo>
                    <a:pt x="194" y="30"/>
                  </a:lnTo>
                  <a:lnTo>
                    <a:pt x="194" y="32"/>
                  </a:lnTo>
                  <a:lnTo>
                    <a:pt x="197" y="32"/>
                  </a:lnTo>
                  <a:lnTo>
                    <a:pt x="199" y="32"/>
                  </a:lnTo>
                  <a:lnTo>
                    <a:pt x="199" y="35"/>
                  </a:lnTo>
                  <a:lnTo>
                    <a:pt x="202" y="35"/>
                  </a:lnTo>
                  <a:lnTo>
                    <a:pt x="205" y="35"/>
                  </a:lnTo>
                  <a:lnTo>
                    <a:pt x="205" y="38"/>
                  </a:lnTo>
                  <a:lnTo>
                    <a:pt x="208" y="38"/>
                  </a:lnTo>
                  <a:lnTo>
                    <a:pt x="211" y="38"/>
                  </a:lnTo>
                  <a:lnTo>
                    <a:pt x="211" y="41"/>
                  </a:lnTo>
                  <a:lnTo>
                    <a:pt x="211" y="44"/>
                  </a:lnTo>
                  <a:lnTo>
                    <a:pt x="214" y="44"/>
                  </a:lnTo>
                  <a:lnTo>
                    <a:pt x="217" y="44"/>
                  </a:lnTo>
                  <a:lnTo>
                    <a:pt x="220" y="44"/>
                  </a:lnTo>
                  <a:lnTo>
                    <a:pt x="223" y="44"/>
                  </a:lnTo>
                  <a:lnTo>
                    <a:pt x="226" y="44"/>
                  </a:lnTo>
                  <a:lnTo>
                    <a:pt x="226" y="47"/>
                  </a:lnTo>
                  <a:lnTo>
                    <a:pt x="226" y="50"/>
                  </a:lnTo>
                  <a:lnTo>
                    <a:pt x="226" y="53"/>
                  </a:lnTo>
                  <a:lnTo>
                    <a:pt x="226" y="56"/>
                  </a:lnTo>
                  <a:lnTo>
                    <a:pt x="223" y="56"/>
                  </a:lnTo>
                  <a:lnTo>
                    <a:pt x="220" y="56"/>
                  </a:lnTo>
                  <a:lnTo>
                    <a:pt x="217" y="56"/>
                  </a:lnTo>
                  <a:lnTo>
                    <a:pt x="217" y="59"/>
                  </a:lnTo>
                  <a:lnTo>
                    <a:pt x="220" y="59"/>
                  </a:lnTo>
                  <a:lnTo>
                    <a:pt x="220" y="62"/>
                  </a:lnTo>
                  <a:lnTo>
                    <a:pt x="217" y="62"/>
                  </a:lnTo>
                  <a:lnTo>
                    <a:pt x="217" y="65"/>
                  </a:lnTo>
                  <a:lnTo>
                    <a:pt x="217" y="68"/>
                  </a:lnTo>
                  <a:lnTo>
                    <a:pt x="220" y="68"/>
                  </a:lnTo>
                  <a:lnTo>
                    <a:pt x="217" y="68"/>
                  </a:lnTo>
                  <a:lnTo>
                    <a:pt x="220" y="68"/>
                  </a:lnTo>
                  <a:lnTo>
                    <a:pt x="220" y="71"/>
                  </a:lnTo>
                  <a:lnTo>
                    <a:pt x="217" y="71"/>
                  </a:lnTo>
                  <a:lnTo>
                    <a:pt x="217" y="73"/>
                  </a:lnTo>
                  <a:lnTo>
                    <a:pt x="217" y="76"/>
                  </a:lnTo>
                  <a:lnTo>
                    <a:pt x="217" y="79"/>
                  </a:lnTo>
                  <a:lnTo>
                    <a:pt x="220" y="79"/>
                  </a:lnTo>
                  <a:lnTo>
                    <a:pt x="220" y="76"/>
                  </a:lnTo>
                  <a:lnTo>
                    <a:pt x="223" y="76"/>
                  </a:lnTo>
                  <a:lnTo>
                    <a:pt x="223" y="79"/>
                  </a:lnTo>
                  <a:lnTo>
                    <a:pt x="223" y="76"/>
                  </a:lnTo>
                  <a:lnTo>
                    <a:pt x="226" y="76"/>
                  </a:lnTo>
                  <a:lnTo>
                    <a:pt x="226" y="79"/>
                  </a:lnTo>
                  <a:lnTo>
                    <a:pt x="229" y="79"/>
                  </a:lnTo>
                  <a:lnTo>
                    <a:pt x="229" y="82"/>
                  </a:lnTo>
                  <a:lnTo>
                    <a:pt x="232" y="82"/>
                  </a:lnTo>
                  <a:lnTo>
                    <a:pt x="235" y="82"/>
                  </a:lnTo>
                  <a:lnTo>
                    <a:pt x="235" y="85"/>
                  </a:lnTo>
                  <a:lnTo>
                    <a:pt x="238" y="85"/>
                  </a:lnTo>
                  <a:lnTo>
                    <a:pt x="241" y="85"/>
                  </a:lnTo>
                  <a:lnTo>
                    <a:pt x="241" y="88"/>
                  </a:lnTo>
                  <a:lnTo>
                    <a:pt x="243" y="88"/>
                  </a:lnTo>
                  <a:lnTo>
                    <a:pt x="246" y="88"/>
                  </a:lnTo>
                  <a:lnTo>
                    <a:pt x="246" y="91"/>
                  </a:lnTo>
                  <a:lnTo>
                    <a:pt x="249" y="91"/>
                  </a:lnTo>
                  <a:lnTo>
                    <a:pt x="249" y="94"/>
                  </a:lnTo>
                  <a:lnTo>
                    <a:pt x="252" y="94"/>
                  </a:lnTo>
                  <a:lnTo>
                    <a:pt x="252" y="97"/>
                  </a:lnTo>
                  <a:lnTo>
                    <a:pt x="255" y="97"/>
                  </a:lnTo>
                  <a:lnTo>
                    <a:pt x="255" y="100"/>
                  </a:lnTo>
                  <a:lnTo>
                    <a:pt x="258" y="100"/>
                  </a:lnTo>
                  <a:lnTo>
                    <a:pt x="261" y="100"/>
                  </a:lnTo>
                  <a:lnTo>
                    <a:pt x="261" y="103"/>
                  </a:lnTo>
                  <a:lnTo>
                    <a:pt x="264" y="103"/>
                  </a:lnTo>
                  <a:lnTo>
                    <a:pt x="264" y="106"/>
                  </a:lnTo>
                  <a:lnTo>
                    <a:pt x="267" y="106"/>
                  </a:lnTo>
                  <a:lnTo>
                    <a:pt x="267" y="109"/>
                  </a:lnTo>
                  <a:lnTo>
                    <a:pt x="267" y="112"/>
                  </a:lnTo>
                  <a:lnTo>
                    <a:pt x="270" y="112"/>
                  </a:lnTo>
                  <a:lnTo>
                    <a:pt x="270" y="115"/>
                  </a:lnTo>
                  <a:lnTo>
                    <a:pt x="270" y="117"/>
                  </a:lnTo>
                  <a:lnTo>
                    <a:pt x="273" y="117"/>
                  </a:lnTo>
                  <a:lnTo>
                    <a:pt x="273" y="120"/>
                  </a:lnTo>
                  <a:lnTo>
                    <a:pt x="273" y="123"/>
                  </a:lnTo>
                  <a:lnTo>
                    <a:pt x="273" y="126"/>
                  </a:lnTo>
                  <a:lnTo>
                    <a:pt x="270" y="126"/>
                  </a:lnTo>
                  <a:lnTo>
                    <a:pt x="270" y="129"/>
                  </a:lnTo>
                  <a:lnTo>
                    <a:pt x="267" y="129"/>
                  </a:lnTo>
                  <a:lnTo>
                    <a:pt x="267" y="132"/>
                  </a:lnTo>
                  <a:lnTo>
                    <a:pt x="264" y="132"/>
                  </a:lnTo>
                  <a:lnTo>
                    <a:pt x="264" y="135"/>
                  </a:lnTo>
                  <a:lnTo>
                    <a:pt x="264" y="138"/>
                  </a:lnTo>
                  <a:lnTo>
                    <a:pt x="261" y="138"/>
                  </a:lnTo>
                  <a:lnTo>
                    <a:pt x="261" y="141"/>
                  </a:lnTo>
                  <a:lnTo>
                    <a:pt x="261" y="144"/>
                  </a:lnTo>
                  <a:lnTo>
                    <a:pt x="261" y="147"/>
                  </a:lnTo>
                  <a:lnTo>
                    <a:pt x="261" y="150"/>
                  </a:lnTo>
                  <a:lnTo>
                    <a:pt x="261" y="153"/>
                  </a:lnTo>
                  <a:lnTo>
                    <a:pt x="261" y="156"/>
                  </a:lnTo>
                  <a:lnTo>
                    <a:pt x="264" y="156"/>
                  </a:lnTo>
                  <a:lnTo>
                    <a:pt x="264" y="159"/>
                  </a:lnTo>
                  <a:lnTo>
                    <a:pt x="264" y="161"/>
                  </a:lnTo>
                  <a:lnTo>
                    <a:pt x="267" y="161"/>
                  </a:lnTo>
                  <a:lnTo>
                    <a:pt x="267" y="164"/>
                  </a:lnTo>
                  <a:lnTo>
                    <a:pt x="270" y="164"/>
                  </a:lnTo>
                  <a:lnTo>
                    <a:pt x="270" y="167"/>
                  </a:lnTo>
                  <a:lnTo>
                    <a:pt x="273" y="167"/>
                  </a:lnTo>
                  <a:lnTo>
                    <a:pt x="273" y="170"/>
                  </a:lnTo>
                  <a:lnTo>
                    <a:pt x="276" y="170"/>
                  </a:lnTo>
                  <a:lnTo>
                    <a:pt x="279" y="170"/>
                  </a:lnTo>
                  <a:lnTo>
                    <a:pt x="282" y="170"/>
                  </a:lnTo>
                  <a:lnTo>
                    <a:pt x="285" y="170"/>
                  </a:lnTo>
                  <a:lnTo>
                    <a:pt x="285" y="167"/>
                  </a:lnTo>
                  <a:lnTo>
                    <a:pt x="285" y="170"/>
                  </a:lnTo>
                  <a:lnTo>
                    <a:pt x="287" y="170"/>
                  </a:lnTo>
                  <a:lnTo>
                    <a:pt x="287" y="173"/>
                  </a:lnTo>
                  <a:lnTo>
                    <a:pt x="287" y="176"/>
                  </a:lnTo>
                  <a:lnTo>
                    <a:pt x="287" y="179"/>
                  </a:lnTo>
                  <a:lnTo>
                    <a:pt x="287" y="182"/>
                  </a:lnTo>
                  <a:lnTo>
                    <a:pt x="287" y="185"/>
                  </a:lnTo>
                  <a:lnTo>
                    <a:pt x="287" y="188"/>
                  </a:lnTo>
                  <a:lnTo>
                    <a:pt x="287" y="191"/>
                  </a:lnTo>
                  <a:lnTo>
                    <a:pt x="287" y="194"/>
                  </a:lnTo>
                  <a:lnTo>
                    <a:pt x="287" y="197"/>
                  </a:lnTo>
                  <a:lnTo>
                    <a:pt x="285" y="197"/>
                  </a:lnTo>
                  <a:lnTo>
                    <a:pt x="285" y="200"/>
                  </a:lnTo>
                  <a:lnTo>
                    <a:pt x="285" y="203"/>
                  </a:lnTo>
                  <a:lnTo>
                    <a:pt x="282" y="203"/>
                  </a:lnTo>
                  <a:lnTo>
                    <a:pt x="282" y="205"/>
                  </a:lnTo>
                  <a:lnTo>
                    <a:pt x="279" y="205"/>
                  </a:lnTo>
                  <a:lnTo>
                    <a:pt x="279" y="208"/>
                  </a:lnTo>
                  <a:lnTo>
                    <a:pt x="279" y="211"/>
                  </a:lnTo>
                  <a:lnTo>
                    <a:pt x="276" y="211"/>
                  </a:lnTo>
                  <a:lnTo>
                    <a:pt x="276" y="214"/>
                  </a:lnTo>
                  <a:lnTo>
                    <a:pt x="273" y="214"/>
                  </a:lnTo>
                  <a:lnTo>
                    <a:pt x="273" y="217"/>
                  </a:lnTo>
                  <a:lnTo>
                    <a:pt x="270" y="217"/>
                  </a:lnTo>
                  <a:lnTo>
                    <a:pt x="270" y="220"/>
                  </a:lnTo>
                  <a:lnTo>
                    <a:pt x="270" y="223"/>
                  </a:lnTo>
                  <a:lnTo>
                    <a:pt x="267" y="223"/>
                  </a:lnTo>
                  <a:lnTo>
                    <a:pt x="267" y="226"/>
                  </a:lnTo>
                  <a:lnTo>
                    <a:pt x="264" y="226"/>
                  </a:lnTo>
                  <a:lnTo>
                    <a:pt x="264" y="229"/>
                  </a:lnTo>
                  <a:lnTo>
                    <a:pt x="261" y="229"/>
                  </a:lnTo>
                  <a:lnTo>
                    <a:pt x="261" y="232"/>
                  </a:lnTo>
                  <a:lnTo>
                    <a:pt x="258" y="232"/>
                  </a:lnTo>
                  <a:lnTo>
                    <a:pt x="258" y="235"/>
                  </a:lnTo>
                  <a:lnTo>
                    <a:pt x="255" y="235"/>
                  </a:lnTo>
                  <a:lnTo>
                    <a:pt x="255" y="238"/>
                  </a:lnTo>
                  <a:lnTo>
                    <a:pt x="252" y="238"/>
                  </a:lnTo>
                  <a:lnTo>
                    <a:pt x="252" y="241"/>
                  </a:lnTo>
                  <a:lnTo>
                    <a:pt x="249" y="241"/>
                  </a:lnTo>
                  <a:lnTo>
                    <a:pt x="249" y="244"/>
                  </a:lnTo>
                  <a:lnTo>
                    <a:pt x="246" y="244"/>
                  </a:lnTo>
                  <a:lnTo>
                    <a:pt x="246" y="247"/>
                  </a:lnTo>
                  <a:lnTo>
                    <a:pt x="246" y="249"/>
                  </a:lnTo>
                  <a:lnTo>
                    <a:pt x="243" y="252"/>
                  </a:lnTo>
                  <a:lnTo>
                    <a:pt x="243" y="255"/>
                  </a:lnTo>
                  <a:lnTo>
                    <a:pt x="243" y="258"/>
                  </a:lnTo>
                  <a:lnTo>
                    <a:pt x="243" y="261"/>
                  </a:lnTo>
                  <a:lnTo>
                    <a:pt x="241" y="261"/>
                  </a:lnTo>
                  <a:lnTo>
                    <a:pt x="241" y="264"/>
                  </a:lnTo>
                  <a:lnTo>
                    <a:pt x="238" y="264"/>
                  </a:lnTo>
                  <a:lnTo>
                    <a:pt x="235" y="264"/>
                  </a:lnTo>
                  <a:lnTo>
                    <a:pt x="235" y="267"/>
                  </a:lnTo>
                  <a:lnTo>
                    <a:pt x="232" y="267"/>
                  </a:lnTo>
                  <a:lnTo>
                    <a:pt x="229" y="267"/>
                  </a:lnTo>
                  <a:lnTo>
                    <a:pt x="229" y="270"/>
                  </a:lnTo>
                  <a:lnTo>
                    <a:pt x="226" y="270"/>
                  </a:lnTo>
                  <a:lnTo>
                    <a:pt x="223" y="270"/>
                  </a:lnTo>
                  <a:lnTo>
                    <a:pt x="223" y="273"/>
                  </a:lnTo>
                  <a:lnTo>
                    <a:pt x="220" y="273"/>
                  </a:lnTo>
                  <a:lnTo>
                    <a:pt x="217" y="273"/>
                  </a:lnTo>
                  <a:lnTo>
                    <a:pt x="214" y="273"/>
                  </a:lnTo>
                  <a:lnTo>
                    <a:pt x="214" y="276"/>
                  </a:lnTo>
                  <a:lnTo>
                    <a:pt x="211" y="276"/>
                  </a:lnTo>
                  <a:lnTo>
                    <a:pt x="208" y="276"/>
                  </a:lnTo>
                  <a:lnTo>
                    <a:pt x="205" y="276"/>
                  </a:lnTo>
                  <a:lnTo>
                    <a:pt x="205" y="279"/>
                  </a:lnTo>
                  <a:lnTo>
                    <a:pt x="202" y="279"/>
                  </a:lnTo>
                  <a:lnTo>
                    <a:pt x="199" y="279"/>
                  </a:lnTo>
                  <a:lnTo>
                    <a:pt x="197" y="279"/>
                  </a:lnTo>
                  <a:lnTo>
                    <a:pt x="194" y="279"/>
                  </a:lnTo>
                  <a:lnTo>
                    <a:pt x="194" y="282"/>
                  </a:lnTo>
                  <a:lnTo>
                    <a:pt x="194" y="279"/>
                  </a:lnTo>
                  <a:lnTo>
                    <a:pt x="194" y="282"/>
                  </a:lnTo>
                  <a:lnTo>
                    <a:pt x="191" y="282"/>
                  </a:lnTo>
                  <a:lnTo>
                    <a:pt x="188" y="282"/>
                  </a:lnTo>
                  <a:lnTo>
                    <a:pt x="185" y="282"/>
                  </a:lnTo>
                  <a:lnTo>
                    <a:pt x="185" y="285"/>
                  </a:lnTo>
                  <a:lnTo>
                    <a:pt x="182" y="285"/>
                  </a:lnTo>
                  <a:lnTo>
                    <a:pt x="179" y="285"/>
                  </a:lnTo>
                  <a:lnTo>
                    <a:pt x="176" y="285"/>
                  </a:lnTo>
                  <a:lnTo>
                    <a:pt x="173" y="285"/>
                  </a:lnTo>
                  <a:lnTo>
                    <a:pt x="170" y="285"/>
                  </a:lnTo>
                  <a:lnTo>
                    <a:pt x="170" y="288"/>
                  </a:lnTo>
                  <a:lnTo>
                    <a:pt x="167" y="288"/>
                  </a:lnTo>
                  <a:lnTo>
                    <a:pt x="164" y="288"/>
                  </a:lnTo>
                  <a:lnTo>
                    <a:pt x="161" y="288"/>
                  </a:lnTo>
                  <a:lnTo>
                    <a:pt x="158" y="288"/>
                  </a:lnTo>
                  <a:lnTo>
                    <a:pt x="155" y="288"/>
                  </a:lnTo>
                  <a:lnTo>
                    <a:pt x="153" y="288"/>
                  </a:lnTo>
                  <a:lnTo>
                    <a:pt x="150" y="288"/>
                  </a:lnTo>
                  <a:lnTo>
                    <a:pt x="150" y="290"/>
                  </a:lnTo>
                  <a:lnTo>
                    <a:pt x="147" y="290"/>
                  </a:lnTo>
                  <a:lnTo>
                    <a:pt x="144" y="290"/>
                  </a:lnTo>
                  <a:lnTo>
                    <a:pt x="141" y="290"/>
                  </a:lnTo>
                  <a:lnTo>
                    <a:pt x="138" y="290"/>
                  </a:lnTo>
                  <a:lnTo>
                    <a:pt x="135" y="290"/>
                  </a:lnTo>
                  <a:lnTo>
                    <a:pt x="132" y="290"/>
                  </a:lnTo>
                  <a:lnTo>
                    <a:pt x="129" y="290"/>
                  </a:lnTo>
                  <a:lnTo>
                    <a:pt x="126" y="293"/>
                  </a:lnTo>
                  <a:lnTo>
                    <a:pt x="123" y="293"/>
                  </a:lnTo>
                  <a:lnTo>
                    <a:pt x="120" y="293"/>
                  </a:lnTo>
                  <a:lnTo>
                    <a:pt x="117" y="293"/>
                  </a:lnTo>
                  <a:lnTo>
                    <a:pt x="114" y="293"/>
                  </a:lnTo>
                  <a:lnTo>
                    <a:pt x="111" y="293"/>
                  </a:lnTo>
                  <a:lnTo>
                    <a:pt x="109" y="293"/>
                  </a:lnTo>
                  <a:lnTo>
                    <a:pt x="106" y="293"/>
                  </a:lnTo>
                  <a:lnTo>
                    <a:pt x="106" y="296"/>
                  </a:lnTo>
                  <a:lnTo>
                    <a:pt x="103" y="296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97" y="296"/>
                  </a:lnTo>
                  <a:lnTo>
                    <a:pt x="94" y="296"/>
                  </a:lnTo>
                  <a:lnTo>
                    <a:pt x="91" y="296"/>
                  </a:lnTo>
                  <a:lnTo>
                    <a:pt x="88" y="296"/>
                  </a:lnTo>
                  <a:lnTo>
                    <a:pt x="85" y="296"/>
                  </a:lnTo>
                  <a:lnTo>
                    <a:pt x="85" y="293"/>
                  </a:lnTo>
                  <a:lnTo>
                    <a:pt x="82" y="293"/>
                  </a:lnTo>
                  <a:lnTo>
                    <a:pt x="79" y="293"/>
                  </a:lnTo>
                  <a:lnTo>
                    <a:pt x="79" y="296"/>
                  </a:lnTo>
                  <a:lnTo>
                    <a:pt x="76" y="296"/>
                  </a:lnTo>
                  <a:lnTo>
                    <a:pt x="73" y="296"/>
                  </a:lnTo>
                  <a:lnTo>
                    <a:pt x="73" y="293"/>
                  </a:lnTo>
                  <a:lnTo>
                    <a:pt x="70" y="293"/>
                  </a:lnTo>
                  <a:lnTo>
                    <a:pt x="67" y="293"/>
                  </a:lnTo>
                  <a:lnTo>
                    <a:pt x="65" y="293"/>
                  </a:lnTo>
                  <a:lnTo>
                    <a:pt x="62" y="293"/>
                  </a:lnTo>
                  <a:lnTo>
                    <a:pt x="62" y="290"/>
                  </a:lnTo>
                  <a:lnTo>
                    <a:pt x="59" y="290"/>
                  </a:lnTo>
                  <a:lnTo>
                    <a:pt x="56" y="290"/>
                  </a:lnTo>
                  <a:lnTo>
                    <a:pt x="59" y="290"/>
                  </a:lnTo>
                  <a:lnTo>
                    <a:pt x="56" y="290"/>
                  </a:lnTo>
                  <a:lnTo>
                    <a:pt x="56" y="288"/>
                  </a:lnTo>
                  <a:lnTo>
                    <a:pt x="53" y="288"/>
                  </a:lnTo>
                  <a:lnTo>
                    <a:pt x="56" y="288"/>
                  </a:lnTo>
                  <a:lnTo>
                    <a:pt x="53" y="288"/>
                  </a:lnTo>
                  <a:lnTo>
                    <a:pt x="53" y="285"/>
                  </a:lnTo>
                  <a:lnTo>
                    <a:pt x="50" y="285"/>
                  </a:lnTo>
                  <a:lnTo>
                    <a:pt x="50" y="282"/>
                  </a:lnTo>
                  <a:lnTo>
                    <a:pt x="50" y="285"/>
                  </a:lnTo>
                  <a:lnTo>
                    <a:pt x="47" y="282"/>
                  </a:lnTo>
                  <a:lnTo>
                    <a:pt x="44" y="282"/>
                  </a:lnTo>
                  <a:lnTo>
                    <a:pt x="44" y="285"/>
                  </a:lnTo>
                  <a:lnTo>
                    <a:pt x="41" y="285"/>
                  </a:lnTo>
                  <a:lnTo>
                    <a:pt x="44" y="285"/>
                  </a:lnTo>
                  <a:lnTo>
                    <a:pt x="44" y="288"/>
                  </a:lnTo>
                  <a:lnTo>
                    <a:pt x="44" y="290"/>
                  </a:lnTo>
                  <a:lnTo>
                    <a:pt x="47" y="290"/>
                  </a:lnTo>
                  <a:lnTo>
                    <a:pt x="47" y="293"/>
                  </a:lnTo>
                  <a:lnTo>
                    <a:pt x="47" y="296"/>
                  </a:lnTo>
                  <a:lnTo>
                    <a:pt x="44" y="296"/>
                  </a:lnTo>
                  <a:lnTo>
                    <a:pt x="44" y="299"/>
                  </a:lnTo>
                  <a:lnTo>
                    <a:pt x="44" y="302"/>
                  </a:lnTo>
                  <a:lnTo>
                    <a:pt x="44" y="305"/>
                  </a:lnTo>
                  <a:lnTo>
                    <a:pt x="47" y="305"/>
                  </a:lnTo>
                  <a:lnTo>
                    <a:pt x="47" y="308"/>
                  </a:lnTo>
                  <a:lnTo>
                    <a:pt x="47" y="305"/>
                  </a:lnTo>
                  <a:lnTo>
                    <a:pt x="47" y="308"/>
                  </a:lnTo>
                  <a:lnTo>
                    <a:pt x="47" y="305"/>
                  </a:lnTo>
                  <a:lnTo>
                    <a:pt x="44" y="305"/>
                  </a:lnTo>
                  <a:lnTo>
                    <a:pt x="44" y="308"/>
                  </a:lnTo>
                  <a:lnTo>
                    <a:pt x="47" y="308"/>
                  </a:lnTo>
                  <a:lnTo>
                    <a:pt x="50" y="308"/>
                  </a:lnTo>
                  <a:lnTo>
                    <a:pt x="53" y="308"/>
                  </a:lnTo>
                  <a:lnTo>
                    <a:pt x="53" y="311"/>
                  </a:lnTo>
                  <a:lnTo>
                    <a:pt x="56" y="311"/>
                  </a:lnTo>
                  <a:lnTo>
                    <a:pt x="56" y="314"/>
                  </a:lnTo>
                  <a:lnTo>
                    <a:pt x="53" y="314"/>
                  </a:lnTo>
                  <a:lnTo>
                    <a:pt x="53" y="311"/>
                  </a:lnTo>
                  <a:lnTo>
                    <a:pt x="50" y="311"/>
                  </a:lnTo>
                  <a:lnTo>
                    <a:pt x="50" y="308"/>
                  </a:lnTo>
                  <a:lnTo>
                    <a:pt x="47" y="308"/>
                  </a:lnTo>
                  <a:lnTo>
                    <a:pt x="47" y="311"/>
                  </a:lnTo>
                  <a:lnTo>
                    <a:pt x="47" y="308"/>
                  </a:lnTo>
                  <a:lnTo>
                    <a:pt x="47" y="311"/>
                  </a:lnTo>
                  <a:lnTo>
                    <a:pt x="50" y="311"/>
                  </a:lnTo>
                  <a:lnTo>
                    <a:pt x="47" y="311"/>
                  </a:lnTo>
                  <a:lnTo>
                    <a:pt x="47" y="314"/>
                  </a:lnTo>
                  <a:lnTo>
                    <a:pt x="50" y="314"/>
                  </a:lnTo>
                  <a:lnTo>
                    <a:pt x="47" y="314"/>
                  </a:lnTo>
                  <a:lnTo>
                    <a:pt x="50" y="314"/>
                  </a:lnTo>
                  <a:lnTo>
                    <a:pt x="53" y="314"/>
                  </a:lnTo>
                  <a:lnTo>
                    <a:pt x="53" y="317"/>
                  </a:lnTo>
                  <a:lnTo>
                    <a:pt x="56" y="317"/>
                  </a:lnTo>
                  <a:lnTo>
                    <a:pt x="56" y="320"/>
                  </a:lnTo>
                  <a:lnTo>
                    <a:pt x="53" y="320"/>
                  </a:lnTo>
                  <a:lnTo>
                    <a:pt x="53" y="323"/>
                  </a:lnTo>
                  <a:lnTo>
                    <a:pt x="53" y="326"/>
                  </a:lnTo>
                  <a:lnTo>
                    <a:pt x="53" y="329"/>
                  </a:lnTo>
                  <a:lnTo>
                    <a:pt x="53" y="332"/>
                  </a:lnTo>
                  <a:lnTo>
                    <a:pt x="53" y="334"/>
                  </a:lnTo>
                  <a:lnTo>
                    <a:pt x="53" y="337"/>
                  </a:lnTo>
                  <a:lnTo>
                    <a:pt x="50" y="337"/>
                  </a:lnTo>
                  <a:lnTo>
                    <a:pt x="47" y="337"/>
                  </a:lnTo>
                  <a:lnTo>
                    <a:pt x="44" y="337"/>
                  </a:lnTo>
                  <a:lnTo>
                    <a:pt x="44" y="340"/>
                  </a:lnTo>
                  <a:lnTo>
                    <a:pt x="44" y="343"/>
                  </a:lnTo>
                  <a:lnTo>
                    <a:pt x="41" y="343"/>
                  </a:lnTo>
                  <a:lnTo>
                    <a:pt x="44" y="343"/>
                  </a:lnTo>
                  <a:lnTo>
                    <a:pt x="41" y="343"/>
                  </a:lnTo>
                  <a:lnTo>
                    <a:pt x="44" y="343"/>
                  </a:lnTo>
                  <a:lnTo>
                    <a:pt x="44" y="346"/>
                  </a:lnTo>
                  <a:lnTo>
                    <a:pt x="41" y="346"/>
                  </a:lnTo>
                  <a:lnTo>
                    <a:pt x="44" y="346"/>
                  </a:lnTo>
                  <a:lnTo>
                    <a:pt x="41" y="346"/>
                  </a:lnTo>
                  <a:lnTo>
                    <a:pt x="41" y="349"/>
                  </a:lnTo>
                  <a:lnTo>
                    <a:pt x="41" y="352"/>
                  </a:lnTo>
                  <a:lnTo>
                    <a:pt x="44" y="352"/>
                  </a:lnTo>
                  <a:lnTo>
                    <a:pt x="41" y="355"/>
                  </a:lnTo>
                  <a:lnTo>
                    <a:pt x="41" y="358"/>
                  </a:lnTo>
                  <a:lnTo>
                    <a:pt x="38" y="358"/>
                  </a:lnTo>
                  <a:lnTo>
                    <a:pt x="38" y="361"/>
                  </a:lnTo>
                  <a:lnTo>
                    <a:pt x="35" y="361"/>
                  </a:lnTo>
                  <a:lnTo>
                    <a:pt x="35" y="364"/>
                  </a:lnTo>
                  <a:lnTo>
                    <a:pt x="38" y="364"/>
                  </a:lnTo>
                  <a:lnTo>
                    <a:pt x="38" y="367"/>
                  </a:lnTo>
                  <a:lnTo>
                    <a:pt x="38" y="370"/>
                  </a:lnTo>
                  <a:lnTo>
                    <a:pt x="41" y="370"/>
                  </a:lnTo>
                  <a:lnTo>
                    <a:pt x="41" y="373"/>
                  </a:lnTo>
                  <a:lnTo>
                    <a:pt x="44" y="373"/>
                  </a:lnTo>
                  <a:lnTo>
                    <a:pt x="47" y="373"/>
                  </a:lnTo>
                  <a:lnTo>
                    <a:pt x="47" y="376"/>
                  </a:lnTo>
                  <a:lnTo>
                    <a:pt x="47" y="378"/>
                  </a:lnTo>
                  <a:lnTo>
                    <a:pt x="47" y="381"/>
                  </a:lnTo>
                  <a:lnTo>
                    <a:pt x="44" y="381"/>
                  </a:lnTo>
                  <a:lnTo>
                    <a:pt x="44" y="384"/>
                  </a:lnTo>
                  <a:lnTo>
                    <a:pt x="44" y="387"/>
                  </a:lnTo>
                  <a:lnTo>
                    <a:pt x="41" y="387"/>
                  </a:lnTo>
                  <a:lnTo>
                    <a:pt x="41" y="390"/>
                  </a:lnTo>
                  <a:lnTo>
                    <a:pt x="41" y="393"/>
                  </a:lnTo>
                  <a:lnTo>
                    <a:pt x="38" y="393"/>
                  </a:lnTo>
                  <a:lnTo>
                    <a:pt x="35" y="393"/>
                  </a:lnTo>
                  <a:lnTo>
                    <a:pt x="32" y="393"/>
                  </a:lnTo>
                  <a:lnTo>
                    <a:pt x="32" y="396"/>
                  </a:lnTo>
                  <a:lnTo>
                    <a:pt x="29" y="396"/>
                  </a:lnTo>
                  <a:lnTo>
                    <a:pt x="26" y="396"/>
                  </a:lnTo>
                  <a:lnTo>
                    <a:pt x="26" y="399"/>
                  </a:lnTo>
                  <a:lnTo>
                    <a:pt x="23" y="399"/>
                  </a:lnTo>
                  <a:lnTo>
                    <a:pt x="23" y="396"/>
                  </a:lnTo>
                  <a:lnTo>
                    <a:pt x="20" y="396"/>
                  </a:lnTo>
                  <a:lnTo>
                    <a:pt x="20" y="393"/>
                  </a:lnTo>
                  <a:lnTo>
                    <a:pt x="20" y="390"/>
                  </a:lnTo>
                  <a:lnTo>
                    <a:pt x="18" y="390"/>
                  </a:lnTo>
                  <a:lnTo>
                    <a:pt x="18" y="387"/>
                  </a:lnTo>
                  <a:lnTo>
                    <a:pt x="15" y="387"/>
                  </a:lnTo>
                  <a:lnTo>
                    <a:pt x="15" y="384"/>
                  </a:lnTo>
                  <a:lnTo>
                    <a:pt x="12" y="384"/>
                  </a:lnTo>
                  <a:lnTo>
                    <a:pt x="9" y="384"/>
                  </a:lnTo>
                  <a:lnTo>
                    <a:pt x="9" y="381"/>
                  </a:lnTo>
                  <a:lnTo>
                    <a:pt x="6" y="381"/>
                  </a:lnTo>
                  <a:lnTo>
                    <a:pt x="3" y="381"/>
                  </a:lnTo>
                  <a:lnTo>
                    <a:pt x="0" y="381"/>
                  </a:lnTo>
                  <a:lnTo>
                    <a:pt x="0" y="378"/>
                  </a:lnTo>
                  <a:lnTo>
                    <a:pt x="0" y="373"/>
                  </a:lnTo>
                  <a:lnTo>
                    <a:pt x="0" y="370"/>
                  </a:lnTo>
                  <a:lnTo>
                    <a:pt x="0" y="367"/>
                  </a:lnTo>
                  <a:lnTo>
                    <a:pt x="0" y="364"/>
                  </a:lnTo>
                  <a:lnTo>
                    <a:pt x="0" y="361"/>
                  </a:lnTo>
                  <a:lnTo>
                    <a:pt x="0" y="358"/>
                  </a:lnTo>
                  <a:lnTo>
                    <a:pt x="0" y="355"/>
                  </a:lnTo>
                  <a:lnTo>
                    <a:pt x="0" y="343"/>
                  </a:lnTo>
                  <a:lnTo>
                    <a:pt x="0" y="340"/>
                  </a:lnTo>
                  <a:lnTo>
                    <a:pt x="0" y="337"/>
                  </a:lnTo>
                  <a:lnTo>
                    <a:pt x="0" y="334"/>
                  </a:lnTo>
                  <a:lnTo>
                    <a:pt x="0" y="329"/>
                  </a:lnTo>
                  <a:lnTo>
                    <a:pt x="0" y="326"/>
                  </a:lnTo>
                  <a:lnTo>
                    <a:pt x="0" y="323"/>
                  </a:lnTo>
                  <a:lnTo>
                    <a:pt x="0" y="320"/>
                  </a:lnTo>
                  <a:lnTo>
                    <a:pt x="0" y="314"/>
                  </a:lnTo>
                  <a:lnTo>
                    <a:pt x="0" y="311"/>
                  </a:lnTo>
                  <a:lnTo>
                    <a:pt x="3" y="308"/>
                  </a:lnTo>
                  <a:lnTo>
                    <a:pt x="0" y="308"/>
                  </a:lnTo>
                  <a:lnTo>
                    <a:pt x="3" y="302"/>
                  </a:lnTo>
                  <a:lnTo>
                    <a:pt x="3" y="299"/>
                  </a:lnTo>
                  <a:lnTo>
                    <a:pt x="3" y="296"/>
                  </a:lnTo>
                  <a:lnTo>
                    <a:pt x="3" y="293"/>
                  </a:lnTo>
                  <a:lnTo>
                    <a:pt x="3" y="288"/>
                  </a:lnTo>
                  <a:lnTo>
                    <a:pt x="3" y="285"/>
                  </a:lnTo>
                  <a:lnTo>
                    <a:pt x="3" y="282"/>
                  </a:lnTo>
                  <a:lnTo>
                    <a:pt x="3" y="279"/>
                  </a:lnTo>
                  <a:lnTo>
                    <a:pt x="3" y="273"/>
                  </a:lnTo>
                  <a:lnTo>
                    <a:pt x="3" y="270"/>
                  </a:lnTo>
                  <a:lnTo>
                    <a:pt x="3" y="267"/>
                  </a:lnTo>
                  <a:lnTo>
                    <a:pt x="3" y="261"/>
                  </a:lnTo>
                  <a:lnTo>
                    <a:pt x="3" y="258"/>
                  </a:lnTo>
                  <a:lnTo>
                    <a:pt x="3" y="255"/>
                  </a:lnTo>
                  <a:lnTo>
                    <a:pt x="3" y="252"/>
                  </a:lnTo>
                  <a:lnTo>
                    <a:pt x="3" y="249"/>
                  </a:lnTo>
                  <a:lnTo>
                    <a:pt x="3" y="247"/>
                  </a:lnTo>
                  <a:lnTo>
                    <a:pt x="3" y="244"/>
                  </a:lnTo>
                  <a:lnTo>
                    <a:pt x="3" y="241"/>
                  </a:lnTo>
                  <a:lnTo>
                    <a:pt x="3" y="238"/>
                  </a:lnTo>
                  <a:lnTo>
                    <a:pt x="3" y="232"/>
                  </a:lnTo>
                  <a:lnTo>
                    <a:pt x="3" y="229"/>
                  </a:lnTo>
                  <a:lnTo>
                    <a:pt x="3" y="226"/>
                  </a:lnTo>
                  <a:lnTo>
                    <a:pt x="3" y="223"/>
                  </a:lnTo>
                  <a:lnTo>
                    <a:pt x="3" y="220"/>
                  </a:lnTo>
                  <a:lnTo>
                    <a:pt x="3" y="217"/>
                  </a:lnTo>
                  <a:lnTo>
                    <a:pt x="3" y="214"/>
                  </a:lnTo>
                  <a:lnTo>
                    <a:pt x="3" y="211"/>
                  </a:lnTo>
                  <a:lnTo>
                    <a:pt x="3" y="205"/>
                  </a:lnTo>
                  <a:lnTo>
                    <a:pt x="3" y="203"/>
                  </a:lnTo>
                  <a:lnTo>
                    <a:pt x="6" y="200"/>
                  </a:lnTo>
                  <a:lnTo>
                    <a:pt x="6" y="197"/>
                  </a:lnTo>
                  <a:lnTo>
                    <a:pt x="6" y="191"/>
                  </a:lnTo>
                  <a:lnTo>
                    <a:pt x="6" y="188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6" y="173"/>
                  </a:lnTo>
                  <a:lnTo>
                    <a:pt x="6" y="170"/>
                  </a:lnTo>
                  <a:lnTo>
                    <a:pt x="6" y="164"/>
                  </a:lnTo>
                  <a:lnTo>
                    <a:pt x="6" y="161"/>
                  </a:lnTo>
                  <a:lnTo>
                    <a:pt x="6" y="159"/>
                  </a:lnTo>
                  <a:lnTo>
                    <a:pt x="6" y="156"/>
                  </a:lnTo>
                  <a:lnTo>
                    <a:pt x="6" y="150"/>
                  </a:lnTo>
                  <a:lnTo>
                    <a:pt x="6" y="147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6" y="138"/>
                  </a:lnTo>
                  <a:lnTo>
                    <a:pt x="6" y="135"/>
                  </a:lnTo>
                  <a:lnTo>
                    <a:pt x="6" y="132"/>
                  </a:lnTo>
                  <a:lnTo>
                    <a:pt x="6" y="129"/>
                  </a:lnTo>
                  <a:lnTo>
                    <a:pt x="6" y="126"/>
                  </a:lnTo>
                  <a:lnTo>
                    <a:pt x="6" y="123"/>
                  </a:lnTo>
                  <a:lnTo>
                    <a:pt x="6" y="120"/>
                  </a:lnTo>
                  <a:lnTo>
                    <a:pt x="6" y="117"/>
                  </a:lnTo>
                  <a:lnTo>
                    <a:pt x="6" y="115"/>
                  </a:lnTo>
                  <a:lnTo>
                    <a:pt x="6" y="112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6" y="100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9" y="91"/>
                  </a:lnTo>
                  <a:lnTo>
                    <a:pt x="9" y="88"/>
                  </a:lnTo>
                  <a:lnTo>
                    <a:pt x="9" y="85"/>
                  </a:lnTo>
                  <a:lnTo>
                    <a:pt x="9" y="82"/>
                  </a:lnTo>
                  <a:lnTo>
                    <a:pt x="9" y="79"/>
                  </a:lnTo>
                  <a:lnTo>
                    <a:pt x="9" y="76"/>
                  </a:lnTo>
                  <a:lnTo>
                    <a:pt x="9" y="73"/>
                  </a:lnTo>
                  <a:lnTo>
                    <a:pt x="9" y="71"/>
                  </a:lnTo>
                  <a:lnTo>
                    <a:pt x="9" y="68"/>
                  </a:lnTo>
                  <a:lnTo>
                    <a:pt x="9" y="65"/>
                  </a:lnTo>
                  <a:lnTo>
                    <a:pt x="9" y="59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12" y="53"/>
                  </a:lnTo>
                  <a:lnTo>
                    <a:pt x="15" y="53"/>
                  </a:lnTo>
                  <a:lnTo>
                    <a:pt x="18" y="53"/>
                  </a:lnTo>
                  <a:lnTo>
                    <a:pt x="20" y="53"/>
                  </a:lnTo>
                  <a:lnTo>
                    <a:pt x="23" y="53"/>
                  </a:lnTo>
                  <a:lnTo>
                    <a:pt x="26" y="53"/>
                  </a:lnTo>
                  <a:lnTo>
                    <a:pt x="29" y="53"/>
                  </a:lnTo>
                  <a:lnTo>
                    <a:pt x="35" y="53"/>
                  </a:lnTo>
                  <a:lnTo>
                    <a:pt x="38" y="53"/>
                  </a:lnTo>
                  <a:lnTo>
                    <a:pt x="41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3" y="53"/>
                  </a:lnTo>
                  <a:lnTo>
                    <a:pt x="56" y="53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67" y="53"/>
                  </a:lnTo>
                  <a:lnTo>
                    <a:pt x="70" y="53"/>
                  </a:lnTo>
                  <a:lnTo>
                    <a:pt x="76" y="53"/>
                  </a:lnTo>
                  <a:lnTo>
                    <a:pt x="79" y="56"/>
                  </a:lnTo>
                  <a:lnTo>
                    <a:pt x="82" y="53"/>
                  </a:lnTo>
                  <a:lnTo>
                    <a:pt x="82" y="50"/>
                  </a:lnTo>
                  <a:lnTo>
                    <a:pt x="85" y="50"/>
                  </a:lnTo>
                  <a:lnTo>
                    <a:pt x="88" y="47"/>
                  </a:lnTo>
                  <a:lnTo>
                    <a:pt x="91" y="44"/>
                  </a:lnTo>
                  <a:lnTo>
                    <a:pt x="94" y="41"/>
                  </a:lnTo>
                  <a:lnTo>
                    <a:pt x="97" y="38"/>
                  </a:lnTo>
                  <a:lnTo>
                    <a:pt x="97" y="35"/>
                  </a:lnTo>
                  <a:lnTo>
                    <a:pt x="100" y="35"/>
                  </a:lnTo>
                  <a:lnTo>
                    <a:pt x="100" y="32"/>
                  </a:lnTo>
                  <a:lnTo>
                    <a:pt x="103" y="30"/>
                  </a:lnTo>
                  <a:lnTo>
                    <a:pt x="106" y="30"/>
                  </a:lnTo>
                  <a:lnTo>
                    <a:pt x="106" y="27"/>
                  </a:lnTo>
                  <a:lnTo>
                    <a:pt x="109" y="27"/>
                  </a:lnTo>
                  <a:lnTo>
                    <a:pt x="109" y="24"/>
                  </a:lnTo>
                  <a:lnTo>
                    <a:pt x="111" y="24"/>
                  </a:lnTo>
                  <a:lnTo>
                    <a:pt x="114" y="21"/>
                  </a:lnTo>
                  <a:lnTo>
                    <a:pt x="117" y="18"/>
                  </a:lnTo>
                  <a:lnTo>
                    <a:pt x="117" y="15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3" y="15"/>
                  </a:lnTo>
                  <a:lnTo>
                    <a:pt x="126" y="15"/>
                  </a:lnTo>
                  <a:lnTo>
                    <a:pt x="129" y="15"/>
                  </a:lnTo>
                  <a:lnTo>
                    <a:pt x="129" y="18"/>
                  </a:lnTo>
                  <a:lnTo>
                    <a:pt x="132" y="18"/>
                  </a:lnTo>
                  <a:lnTo>
                    <a:pt x="135" y="18"/>
                  </a:lnTo>
                  <a:lnTo>
                    <a:pt x="138" y="18"/>
                  </a:lnTo>
                  <a:lnTo>
                    <a:pt x="138" y="15"/>
                  </a:lnTo>
                  <a:lnTo>
                    <a:pt x="138" y="12"/>
                  </a:lnTo>
                  <a:lnTo>
                    <a:pt x="138" y="9"/>
                  </a:lnTo>
                  <a:lnTo>
                    <a:pt x="141" y="9"/>
                  </a:lnTo>
                  <a:lnTo>
                    <a:pt x="144" y="9"/>
                  </a:lnTo>
                  <a:lnTo>
                    <a:pt x="144" y="6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>
              <a:off x="958941" y="3085933"/>
              <a:ext cx="19027" cy="14010"/>
            </a:xfrm>
            <a:custGeom>
              <a:avLst/>
              <a:gdLst>
                <a:gd name="T0" fmla="*/ 2147483647 w 9"/>
                <a:gd name="T1" fmla="*/ 2147483647 h 8"/>
                <a:gd name="T2" fmla="*/ 2147483647 w 9"/>
                <a:gd name="T3" fmla="*/ 2147483647 h 8"/>
                <a:gd name="T4" fmla="*/ 2147483647 w 9"/>
                <a:gd name="T5" fmla="*/ 2147483647 h 8"/>
                <a:gd name="T6" fmla="*/ 2147483647 w 9"/>
                <a:gd name="T7" fmla="*/ 2147483647 h 8"/>
                <a:gd name="T8" fmla="*/ 2147483647 w 9"/>
                <a:gd name="T9" fmla="*/ 2147483647 h 8"/>
                <a:gd name="T10" fmla="*/ 0 w 9"/>
                <a:gd name="T11" fmla="*/ 2147483647 h 8"/>
                <a:gd name="T12" fmla="*/ 0 w 9"/>
                <a:gd name="T13" fmla="*/ 2147483647 h 8"/>
                <a:gd name="T14" fmla="*/ 0 w 9"/>
                <a:gd name="T15" fmla="*/ 2147483647 h 8"/>
                <a:gd name="T16" fmla="*/ 0 w 9"/>
                <a:gd name="T17" fmla="*/ 0 h 8"/>
                <a:gd name="T18" fmla="*/ 2147483647 w 9"/>
                <a:gd name="T19" fmla="*/ 0 h 8"/>
                <a:gd name="T20" fmla="*/ 2147483647 w 9"/>
                <a:gd name="T21" fmla="*/ 0 h 8"/>
                <a:gd name="T22" fmla="*/ 2147483647 w 9"/>
                <a:gd name="T23" fmla="*/ 2147483647 h 8"/>
                <a:gd name="T24" fmla="*/ 2147483647 w 9"/>
                <a:gd name="T25" fmla="*/ 2147483647 h 8"/>
                <a:gd name="T26" fmla="*/ 2147483647 w 9"/>
                <a:gd name="T27" fmla="*/ 2147483647 h 8"/>
                <a:gd name="T28" fmla="*/ 2147483647 w 9"/>
                <a:gd name="T29" fmla="*/ 2147483647 h 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"/>
                <a:gd name="T46" fmla="*/ 0 h 8"/>
                <a:gd name="T47" fmla="*/ 9 w 9"/>
                <a:gd name="T48" fmla="*/ 8 h 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" h="8">
                  <a:moveTo>
                    <a:pt x="6" y="5"/>
                  </a:moveTo>
                  <a:lnTo>
                    <a:pt x="6" y="8"/>
                  </a:lnTo>
                  <a:lnTo>
                    <a:pt x="6" y="5"/>
                  </a:lnTo>
                  <a:lnTo>
                    <a:pt x="3" y="5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9" y="2"/>
                  </a:lnTo>
                  <a:lnTo>
                    <a:pt x="9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Freeform 22"/>
            <p:cNvSpPr>
              <a:spLocks/>
            </p:cNvSpPr>
            <p:nvPr/>
          </p:nvSpPr>
          <p:spPr bwMode="auto">
            <a:xfrm>
              <a:off x="53942" y="3104613"/>
              <a:ext cx="453094" cy="398823"/>
            </a:xfrm>
            <a:custGeom>
              <a:avLst/>
              <a:gdLst>
                <a:gd name="T0" fmla="*/ 2147483647 w 209"/>
                <a:gd name="T1" fmla="*/ 0 h 226"/>
                <a:gd name="T2" fmla="*/ 2147483647 w 209"/>
                <a:gd name="T3" fmla="*/ 0 h 226"/>
                <a:gd name="T4" fmla="*/ 2147483647 w 209"/>
                <a:gd name="T5" fmla="*/ 0 h 226"/>
                <a:gd name="T6" fmla="*/ 2147483647 w 209"/>
                <a:gd name="T7" fmla="*/ 2147483647 h 226"/>
                <a:gd name="T8" fmla="*/ 2147483647 w 209"/>
                <a:gd name="T9" fmla="*/ 2147483647 h 226"/>
                <a:gd name="T10" fmla="*/ 2147483647 w 209"/>
                <a:gd name="T11" fmla="*/ 2147483647 h 226"/>
                <a:gd name="T12" fmla="*/ 2147483647 w 209"/>
                <a:gd name="T13" fmla="*/ 2147483647 h 226"/>
                <a:gd name="T14" fmla="*/ 2147483647 w 209"/>
                <a:gd name="T15" fmla="*/ 2147483647 h 226"/>
                <a:gd name="T16" fmla="*/ 2147483647 w 209"/>
                <a:gd name="T17" fmla="*/ 2147483647 h 226"/>
                <a:gd name="T18" fmla="*/ 2147483647 w 209"/>
                <a:gd name="T19" fmla="*/ 2147483647 h 226"/>
                <a:gd name="T20" fmla="*/ 2147483647 w 209"/>
                <a:gd name="T21" fmla="*/ 2147483647 h 226"/>
                <a:gd name="T22" fmla="*/ 2147483647 w 209"/>
                <a:gd name="T23" fmla="*/ 2147483647 h 226"/>
                <a:gd name="T24" fmla="*/ 2147483647 w 209"/>
                <a:gd name="T25" fmla="*/ 2147483647 h 226"/>
                <a:gd name="T26" fmla="*/ 2147483647 w 209"/>
                <a:gd name="T27" fmla="*/ 2147483647 h 226"/>
                <a:gd name="T28" fmla="*/ 2147483647 w 209"/>
                <a:gd name="T29" fmla="*/ 2147483647 h 226"/>
                <a:gd name="T30" fmla="*/ 2147483647 w 209"/>
                <a:gd name="T31" fmla="*/ 2147483647 h 226"/>
                <a:gd name="T32" fmla="*/ 2147483647 w 209"/>
                <a:gd name="T33" fmla="*/ 2147483647 h 226"/>
                <a:gd name="T34" fmla="*/ 2147483647 w 209"/>
                <a:gd name="T35" fmla="*/ 2147483647 h 226"/>
                <a:gd name="T36" fmla="*/ 2147483647 w 209"/>
                <a:gd name="T37" fmla="*/ 2147483647 h 226"/>
                <a:gd name="T38" fmla="*/ 2147483647 w 209"/>
                <a:gd name="T39" fmla="*/ 2147483647 h 226"/>
                <a:gd name="T40" fmla="*/ 2147483647 w 209"/>
                <a:gd name="T41" fmla="*/ 2147483647 h 226"/>
                <a:gd name="T42" fmla="*/ 2147483647 w 209"/>
                <a:gd name="T43" fmla="*/ 2147483647 h 226"/>
                <a:gd name="T44" fmla="*/ 2147483647 w 209"/>
                <a:gd name="T45" fmla="*/ 2147483647 h 226"/>
                <a:gd name="T46" fmla="*/ 2147483647 w 209"/>
                <a:gd name="T47" fmla="*/ 2147483647 h 226"/>
                <a:gd name="T48" fmla="*/ 2147483647 w 209"/>
                <a:gd name="T49" fmla="*/ 2147483647 h 226"/>
                <a:gd name="T50" fmla="*/ 2147483647 w 209"/>
                <a:gd name="T51" fmla="*/ 2147483647 h 226"/>
                <a:gd name="T52" fmla="*/ 2147483647 w 209"/>
                <a:gd name="T53" fmla="*/ 2147483647 h 226"/>
                <a:gd name="T54" fmla="*/ 2147483647 w 209"/>
                <a:gd name="T55" fmla="*/ 2147483647 h 226"/>
                <a:gd name="T56" fmla="*/ 2147483647 w 209"/>
                <a:gd name="T57" fmla="*/ 2147483647 h 226"/>
                <a:gd name="T58" fmla="*/ 2147483647 w 209"/>
                <a:gd name="T59" fmla="*/ 2147483647 h 226"/>
                <a:gd name="T60" fmla="*/ 2147483647 w 209"/>
                <a:gd name="T61" fmla="*/ 2147483647 h 226"/>
                <a:gd name="T62" fmla="*/ 2147483647 w 209"/>
                <a:gd name="T63" fmla="*/ 2147483647 h 226"/>
                <a:gd name="T64" fmla="*/ 2147483647 w 209"/>
                <a:gd name="T65" fmla="*/ 2147483647 h 226"/>
                <a:gd name="T66" fmla="*/ 2147483647 w 209"/>
                <a:gd name="T67" fmla="*/ 2147483647 h 226"/>
                <a:gd name="T68" fmla="*/ 2147483647 w 209"/>
                <a:gd name="T69" fmla="*/ 2147483647 h 226"/>
                <a:gd name="T70" fmla="*/ 2147483647 w 209"/>
                <a:gd name="T71" fmla="*/ 2147483647 h 226"/>
                <a:gd name="T72" fmla="*/ 2147483647 w 209"/>
                <a:gd name="T73" fmla="*/ 2147483647 h 226"/>
                <a:gd name="T74" fmla="*/ 2147483647 w 209"/>
                <a:gd name="T75" fmla="*/ 2147483647 h 226"/>
                <a:gd name="T76" fmla="*/ 2147483647 w 209"/>
                <a:gd name="T77" fmla="*/ 2147483647 h 226"/>
                <a:gd name="T78" fmla="*/ 2147483647 w 209"/>
                <a:gd name="T79" fmla="*/ 2147483647 h 226"/>
                <a:gd name="T80" fmla="*/ 2147483647 w 209"/>
                <a:gd name="T81" fmla="*/ 2147483647 h 226"/>
                <a:gd name="T82" fmla="*/ 2147483647 w 209"/>
                <a:gd name="T83" fmla="*/ 2147483647 h 226"/>
                <a:gd name="T84" fmla="*/ 2147483647 w 209"/>
                <a:gd name="T85" fmla="*/ 2147483647 h 226"/>
                <a:gd name="T86" fmla="*/ 2147483647 w 209"/>
                <a:gd name="T87" fmla="*/ 2147483647 h 226"/>
                <a:gd name="T88" fmla="*/ 2147483647 w 209"/>
                <a:gd name="T89" fmla="*/ 2147483647 h 226"/>
                <a:gd name="T90" fmla="*/ 2147483647 w 209"/>
                <a:gd name="T91" fmla="*/ 2147483647 h 226"/>
                <a:gd name="T92" fmla="*/ 0 w 209"/>
                <a:gd name="T93" fmla="*/ 2147483647 h 226"/>
                <a:gd name="T94" fmla="*/ 2147483647 w 209"/>
                <a:gd name="T95" fmla="*/ 2147483647 h 226"/>
                <a:gd name="T96" fmla="*/ 2147483647 w 209"/>
                <a:gd name="T97" fmla="*/ 2147483647 h 226"/>
                <a:gd name="T98" fmla="*/ 2147483647 w 209"/>
                <a:gd name="T99" fmla="*/ 2147483647 h 226"/>
                <a:gd name="T100" fmla="*/ 2147483647 w 209"/>
                <a:gd name="T101" fmla="*/ 2147483647 h 226"/>
                <a:gd name="T102" fmla="*/ 2147483647 w 209"/>
                <a:gd name="T103" fmla="*/ 2147483647 h 226"/>
                <a:gd name="T104" fmla="*/ 2147483647 w 209"/>
                <a:gd name="T105" fmla="*/ 2147483647 h 226"/>
                <a:gd name="T106" fmla="*/ 2147483647 w 209"/>
                <a:gd name="T107" fmla="*/ 2147483647 h 226"/>
                <a:gd name="T108" fmla="*/ 2147483647 w 209"/>
                <a:gd name="T109" fmla="*/ 2147483647 h 226"/>
                <a:gd name="T110" fmla="*/ 2147483647 w 209"/>
                <a:gd name="T111" fmla="*/ 2147483647 h 226"/>
                <a:gd name="T112" fmla="*/ 2147483647 w 209"/>
                <a:gd name="T113" fmla="*/ 2147483647 h 226"/>
                <a:gd name="T114" fmla="*/ 2147483647 w 209"/>
                <a:gd name="T115" fmla="*/ 2147483647 h 22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09"/>
                <a:gd name="T175" fmla="*/ 0 h 226"/>
                <a:gd name="T176" fmla="*/ 209 w 209"/>
                <a:gd name="T177" fmla="*/ 226 h 22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09" h="226">
                  <a:moveTo>
                    <a:pt x="135" y="0"/>
                  </a:moveTo>
                  <a:lnTo>
                    <a:pt x="138" y="0"/>
                  </a:lnTo>
                  <a:lnTo>
                    <a:pt x="141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59" y="0"/>
                  </a:lnTo>
                  <a:lnTo>
                    <a:pt x="162" y="0"/>
                  </a:lnTo>
                  <a:lnTo>
                    <a:pt x="165" y="0"/>
                  </a:lnTo>
                  <a:lnTo>
                    <a:pt x="168" y="0"/>
                  </a:lnTo>
                  <a:lnTo>
                    <a:pt x="171" y="0"/>
                  </a:lnTo>
                  <a:lnTo>
                    <a:pt x="174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2" y="0"/>
                  </a:lnTo>
                  <a:lnTo>
                    <a:pt x="185" y="0"/>
                  </a:lnTo>
                  <a:lnTo>
                    <a:pt x="188" y="0"/>
                  </a:lnTo>
                  <a:lnTo>
                    <a:pt x="191" y="3"/>
                  </a:lnTo>
                  <a:lnTo>
                    <a:pt x="194" y="3"/>
                  </a:lnTo>
                  <a:lnTo>
                    <a:pt x="197" y="3"/>
                  </a:lnTo>
                  <a:lnTo>
                    <a:pt x="200" y="3"/>
                  </a:lnTo>
                  <a:lnTo>
                    <a:pt x="203" y="3"/>
                  </a:lnTo>
                  <a:lnTo>
                    <a:pt x="209" y="3"/>
                  </a:lnTo>
                  <a:lnTo>
                    <a:pt x="209" y="6"/>
                  </a:lnTo>
                  <a:lnTo>
                    <a:pt x="209" y="9"/>
                  </a:lnTo>
                  <a:lnTo>
                    <a:pt x="206" y="9"/>
                  </a:lnTo>
                  <a:lnTo>
                    <a:pt x="206" y="12"/>
                  </a:lnTo>
                  <a:lnTo>
                    <a:pt x="206" y="15"/>
                  </a:lnTo>
                  <a:lnTo>
                    <a:pt x="206" y="18"/>
                  </a:lnTo>
                  <a:lnTo>
                    <a:pt x="206" y="21"/>
                  </a:lnTo>
                  <a:lnTo>
                    <a:pt x="206" y="24"/>
                  </a:lnTo>
                  <a:lnTo>
                    <a:pt x="206" y="27"/>
                  </a:lnTo>
                  <a:lnTo>
                    <a:pt x="206" y="30"/>
                  </a:lnTo>
                  <a:lnTo>
                    <a:pt x="206" y="33"/>
                  </a:lnTo>
                  <a:lnTo>
                    <a:pt x="206" y="35"/>
                  </a:lnTo>
                  <a:lnTo>
                    <a:pt x="206" y="38"/>
                  </a:lnTo>
                  <a:lnTo>
                    <a:pt x="206" y="41"/>
                  </a:lnTo>
                  <a:lnTo>
                    <a:pt x="206" y="44"/>
                  </a:lnTo>
                  <a:lnTo>
                    <a:pt x="206" y="47"/>
                  </a:lnTo>
                  <a:lnTo>
                    <a:pt x="206" y="50"/>
                  </a:lnTo>
                  <a:lnTo>
                    <a:pt x="206" y="53"/>
                  </a:lnTo>
                  <a:lnTo>
                    <a:pt x="206" y="56"/>
                  </a:lnTo>
                  <a:lnTo>
                    <a:pt x="206" y="59"/>
                  </a:lnTo>
                  <a:lnTo>
                    <a:pt x="206" y="62"/>
                  </a:lnTo>
                  <a:lnTo>
                    <a:pt x="206" y="65"/>
                  </a:lnTo>
                  <a:lnTo>
                    <a:pt x="206" y="68"/>
                  </a:lnTo>
                  <a:lnTo>
                    <a:pt x="206" y="74"/>
                  </a:lnTo>
                  <a:lnTo>
                    <a:pt x="206" y="77"/>
                  </a:lnTo>
                  <a:lnTo>
                    <a:pt x="206" y="79"/>
                  </a:lnTo>
                  <a:lnTo>
                    <a:pt x="206" y="82"/>
                  </a:lnTo>
                  <a:lnTo>
                    <a:pt x="206" y="88"/>
                  </a:lnTo>
                  <a:lnTo>
                    <a:pt x="206" y="91"/>
                  </a:lnTo>
                  <a:lnTo>
                    <a:pt x="206" y="94"/>
                  </a:lnTo>
                  <a:lnTo>
                    <a:pt x="206" y="97"/>
                  </a:lnTo>
                  <a:lnTo>
                    <a:pt x="206" y="100"/>
                  </a:lnTo>
                  <a:lnTo>
                    <a:pt x="206" y="103"/>
                  </a:lnTo>
                  <a:lnTo>
                    <a:pt x="206" y="106"/>
                  </a:lnTo>
                  <a:lnTo>
                    <a:pt x="206" y="109"/>
                  </a:lnTo>
                  <a:lnTo>
                    <a:pt x="206" y="115"/>
                  </a:lnTo>
                  <a:lnTo>
                    <a:pt x="206" y="118"/>
                  </a:lnTo>
                  <a:lnTo>
                    <a:pt x="203" y="121"/>
                  </a:lnTo>
                  <a:lnTo>
                    <a:pt x="203" y="123"/>
                  </a:lnTo>
                  <a:lnTo>
                    <a:pt x="203" y="129"/>
                  </a:lnTo>
                  <a:lnTo>
                    <a:pt x="203" y="132"/>
                  </a:lnTo>
                  <a:lnTo>
                    <a:pt x="203" y="135"/>
                  </a:lnTo>
                  <a:lnTo>
                    <a:pt x="203" y="138"/>
                  </a:lnTo>
                  <a:lnTo>
                    <a:pt x="203" y="141"/>
                  </a:lnTo>
                  <a:lnTo>
                    <a:pt x="203" y="144"/>
                  </a:lnTo>
                  <a:lnTo>
                    <a:pt x="203" y="147"/>
                  </a:lnTo>
                  <a:lnTo>
                    <a:pt x="203" y="150"/>
                  </a:lnTo>
                  <a:lnTo>
                    <a:pt x="203" y="156"/>
                  </a:lnTo>
                  <a:lnTo>
                    <a:pt x="203" y="159"/>
                  </a:lnTo>
                  <a:lnTo>
                    <a:pt x="203" y="162"/>
                  </a:lnTo>
                  <a:lnTo>
                    <a:pt x="203" y="165"/>
                  </a:lnTo>
                  <a:lnTo>
                    <a:pt x="203" y="167"/>
                  </a:lnTo>
                  <a:lnTo>
                    <a:pt x="203" y="170"/>
                  </a:lnTo>
                  <a:lnTo>
                    <a:pt x="203" y="173"/>
                  </a:lnTo>
                  <a:lnTo>
                    <a:pt x="203" y="176"/>
                  </a:lnTo>
                  <a:lnTo>
                    <a:pt x="203" y="179"/>
                  </a:lnTo>
                  <a:lnTo>
                    <a:pt x="203" y="185"/>
                  </a:lnTo>
                  <a:lnTo>
                    <a:pt x="203" y="188"/>
                  </a:lnTo>
                  <a:lnTo>
                    <a:pt x="203" y="191"/>
                  </a:lnTo>
                  <a:lnTo>
                    <a:pt x="203" y="197"/>
                  </a:lnTo>
                  <a:lnTo>
                    <a:pt x="203" y="200"/>
                  </a:lnTo>
                  <a:lnTo>
                    <a:pt x="203" y="203"/>
                  </a:lnTo>
                  <a:lnTo>
                    <a:pt x="203" y="206"/>
                  </a:lnTo>
                  <a:lnTo>
                    <a:pt x="203" y="211"/>
                  </a:lnTo>
                  <a:lnTo>
                    <a:pt x="203" y="214"/>
                  </a:lnTo>
                  <a:lnTo>
                    <a:pt x="203" y="217"/>
                  </a:lnTo>
                  <a:lnTo>
                    <a:pt x="203" y="220"/>
                  </a:lnTo>
                  <a:lnTo>
                    <a:pt x="200" y="226"/>
                  </a:lnTo>
                  <a:lnTo>
                    <a:pt x="203" y="226"/>
                  </a:lnTo>
                  <a:lnTo>
                    <a:pt x="200" y="226"/>
                  </a:lnTo>
                  <a:lnTo>
                    <a:pt x="197" y="226"/>
                  </a:lnTo>
                  <a:lnTo>
                    <a:pt x="197" y="223"/>
                  </a:lnTo>
                  <a:lnTo>
                    <a:pt x="194" y="223"/>
                  </a:lnTo>
                  <a:lnTo>
                    <a:pt x="191" y="223"/>
                  </a:lnTo>
                  <a:lnTo>
                    <a:pt x="191" y="220"/>
                  </a:lnTo>
                  <a:lnTo>
                    <a:pt x="188" y="220"/>
                  </a:lnTo>
                  <a:lnTo>
                    <a:pt x="188" y="217"/>
                  </a:lnTo>
                  <a:lnTo>
                    <a:pt x="185" y="217"/>
                  </a:lnTo>
                  <a:lnTo>
                    <a:pt x="185" y="214"/>
                  </a:lnTo>
                  <a:lnTo>
                    <a:pt x="182" y="214"/>
                  </a:lnTo>
                  <a:lnTo>
                    <a:pt x="179" y="214"/>
                  </a:lnTo>
                  <a:lnTo>
                    <a:pt x="179" y="211"/>
                  </a:lnTo>
                  <a:lnTo>
                    <a:pt x="176" y="211"/>
                  </a:lnTo>
                  <a:lnTo>
                    <a:pt x="176" y="208"/>
                  </a:lnTo>
                  <a:lnTo>
                    <a:pt x="174" y="208"/>
                  </a:lnTo>
                  <a:lnTo>
                    <a:pt x="171" y="208"/>
                  </a:lnTo>
                  <a:lnTo>
                    <a:pt x="171" y="206"/>
                  </a:lnTo>
                  <a:lnTo>
                    <a:pt x="168" y="206"/>
                  </a:lnTo>
                  <a:lnTo>
                    <a:pt x="165" y="206"/>
                  </a:lnTo>
                  <a:lnTo>
                    <a:pt x="165" y="203"/>
                  </a:lnTo>
                  <a:lnTo>
                    <a:pt x="162" y="203"/>
                  </a:lnTo>
                  <a:lnTo>
                    <a:pt x="159" y="203"/>
                  </a:lnTo>
                  <a:lnTo>
                    <a:pt x="156" y="203"/>
                  </a:lnTo>
                  <a:lnTo>
                    <a:pt x="153" y="203"/>
                  </a:lnTo>
                  <a:lnTo>
                    <a:pt x="153" y="200"/>
                  </a:lnTo>
                  <a:lnTo>
                    <a:pt x="150" y="200"/>
                  </a:lnTo>
                  <a:lnTo>
                    <a:pt x="147" y="200"/>
                  </a:lnTo>
                  <a:lnTo>
                    <a:pt x="144" y="200"/>
                  </a:lnTo>
                  <a:lnTo>
                    <a:pt x="141" y="200"/>
                  </a:lnTo>
                  <a:lnTo>
                    <a:pt x="138" y="200"/>
                  </a:lnTo>
                  <a:lnTo>
                    <a:pt x="135" y="200"/>
                  </a:lnTo>
                  <a:lnTo>
                    <a:pt x="132" y="200"/>
                  </a:lnTo>
                  <a:lnTo>
                    <a:pt x="130" y="200"/>
                  </a:lnTo>
                  <a:lnTo>
                    <a:pt x="127" y="200"/>
                  </a:lnTo>
                  <a:lnTo>
                    <a:pt x="124" y="200"/>
                  </a:lnTo>
                  <a:lnTo>
                    <a:pt x="121" y="200"/>
                  </a:lnTo>
                  <a:lnTo>
                    <a:pt x="118" y="200"/>
                  </a:lnTo>
                  <a:lnTo>
                    <a:pt x="118" y="197"/>
                  </a:lnTo>
                  <a:lnTo>
                    <a:pt x="115" y="197"/>
                  </a:lnTo>
                  <a:lnTo>
                    <a:pt x="112" y="197"/>
                  </a:lnTo>
                  <a:lnTo>
                    <a:pt x="112" y="200"/>
                  </a:lnTo>
                  <a:lnTo>
                    <a:pt x="109" y="200"/>
                  </a:lnTo>
                  <a:lnTo>
                    <a:pt x="106" y="200"/>
                  </a:lnTo>
                  <a:lnTo>
                    <a:pt x="103" y="200"/>
                  </a:lnTo>
                  <a:lnTo>
                    <a:pt x="103" y="197"/>
                  </a:lnTo>
                  <a:lnTo>
                    <a:pt x="100" y="197"/>
                  </a:lnTo>
                  <a:lnTo>
                    <a:pt x="97" y="197"/>
                  </a:lnTo>
                  <a:lnTo>
                    <a:pt x="97" y="194"/>
                  </a:lnTo>
                  <a:lnTo>
                    <a:pt x="97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1" y="194"/>
                  </a:lnTo>
                  <a:lnTo>
                    <a:pt x="88" y="194"/>
                  </a:lnTo>
                  <a:lnTo>
                    <a:pt x="86" y="194"/>
                  </a:lnTo>
                  <a:lnTo>
                    <a:pt x="86" y="197"/>
                  </a:lnTo>
                  <a:lnTo>
                    <a:pt x="83" y="197"/>
                  </a:lnTo>
                  <a:lnTo>
                    <a:pt x="83" y="194"/>
                  </a:lnTo>
                  <a:lnTo>
                    <a:pt x="80" y="194"/>
                  </a:lnTo>
                  <a:lnTo>
                    <a:pt x="77" y="194"/>
                  </a:lnTo>
                  <a:lnTo>
                    <a:pt x="74" y="194"/>
                  </a:lnTo>
                  <a:lnTo>
                    <a:pt x="74" y="191"/>
                  </a:lnTo>
                  <a:lnTo>
                    <a:pt x="71" y="191"/>
                  </a:lnTo>
                  <a:lnTo>
                    <a:pt x="74" y="191"/>
                  </a:lnTo>
                  <a:lnTo>
                    <a:pt x="74" y="188"/>
                  </a:lnTo>
                  <a:lnTo>
                    <a:pt x="71" y="188"/>
                  </a:lnTo>
                  <a:lnTo>
                    <a:pt x="71" y="185"/>
                  </a:lnTo>
                  <a:lnTo>
                    <a:pt x="68" y="185"/>
                  </a:lnTo>
                  <a:lnTo>
                    <a:pt x="68" y="182"/>
                  </a:lnTo>
                  <a:lnTo>
                    <a:pt x="65" y="182"/>
                  </a:lnTo>
                  <a:lnTo>
                    <a:pt x="62" y="182"/>
                  </a:lnTo>
                  <a:lnTo>
                    <a:pt x="59" y="182"/>
                  </a:lnTo>
                  <a:lnTo>
                    <a:pt x="59" y="179"/>
                  </a:lnTo>
                  <a:lnTo>
                    <a:pt x="56" y="179"/>
                  </a:lnTo>
                  <a:lnTo>
                    <a:pt x="53" y="179"/>
                  </a:lnTo>
                  <a:lnTo>
                    <a:pt x="53" y="176"/>
                  </a:lnTo>
                  <a:lnTo>
                    <a:pt x="50" y="176"/>
                  </a:lnTo>
                  <a:lnTo>
                    <a:pt x="50" y="173"/>
                  </a:lnTo>
                  <a:lnTo>
                    <a:pt x="47" y="173"/>
                  </a:lnTo>
                  <a:lnTo>
                    <a:pt x="50" y="173"/>
                  </a:lnTo>
                  <a:lnTo>
                    <a:pt x="47" y="173"/>
                  </a:lnTo>
                  <a:lnTo>
                    <a:pt x="47" y="170"/>
                  </a:lnTo>
                  <a:lnTo>
                    <a:pt x="47" y="167"/>
                  </a:lnTo>
                  <a:lnTo>
                    <a:pt x="44" y="167"/>
                  </a:lnTo>
                  <a:lnTo>
                    <a:pt x="44" y="170"/>
                  </a:lnTo>
                  <a:lnTo>
                    <a:pt x="42" y="170"/>
                  </a:lnTo>
                  <a:lnTo>
                    <a:pt x="39" y="170"/>
                  </a:lnTo>
                  <a:lnTo>
                    <a:pt x="36" y="170"/>
                  </a:lnTo>
                  <a:lnTo>
                    <a:pt x="33" y="170"/>
                  </a:lnTo>
                  <a:lnTo>
                    <a:pt x="30" y="170"/>
                  </a:lnTo>
                  <a:lnTo>
                    <a:pt x="30" y="167"/>
                  </a:lnTo>
                  <a:lnTo>
                    <a:pt x="27" y="167"/>
                  </a:lnTo>
                  <a:lnTo>
                    <a:pt x="27" y="165"/>
                  </a:lnTo>
                  <a:lnTo>
                    <a:pt x="24" y="165"/>
                  </a:lnTo>
                  <a:lnTo>
                    <a:pt x="24" y="162"/>
                  </a:lnTo>
                  <a:lnTo>
                    <a:pt x="21" y="162"/>
                  </a:lnTo>
                  <a:lnTo>
                    <a:pt x="21" y="159"/>
                  </a:lnTo>
                  <a:lnTo>
                    <a:pt x="18" y="159"/>
                  </a:lnTo>
                  <a:lnTo>
                    <a:pt x="18" y="156"/>
                  </a:lnTo>
                  <a:lnTo>
                    <a:pt x="18" y="153"/>
                  </a:lnTo>
                  <a:lnTo>
                    <a:pt x="21" y="153"/>
                  </a:lnTo>
                  <a:lnTo>
                    <a:pt x="24" y="153"/>
                  </a:lnTo>
                  <a:lnTo>
                    <a:pt x="24" y="150"/>
                  </a:lnTo>
                  <a:lnTo>
                    <a:pt x="24" y="147"/>
                  </a:lnTo>
                  <a:lnTo>
                    <a:pt x="27" y="147"/>
                  </a:lnTo>
                  <a:lnTo>
                    <a:pt x="24" y="147"/>
                  </a:lnTo>
                  <a:lnTo>
                    <a:pt x="24" y="144"/>
                  </a:lnTo>
                  <a:lnTo>
                    <a:pt x="24" y="141"/>
                  </a:lnTo>
                  <a:lnTo>
                    <a:pt x="21" y="138"/>
                  </a:lnTo>
                  <a:lnTo>
                    <a:pt x="18" y="138"/>
                  </a:lnTo>
                  <a:lnTo>
                    <a:pt x="15" y="138"/>
                  </a:lnTo>
                  <a:lnTo>
                    <a:pt x="12" y="138"/>
                  </a:lnTo>
                  <a:lnTo>
                    <a:pt x="9" y="138"/>
                  </a:lnTo>
                  <a:lnTo>
                    <a:pt x="9" y="135"/>
                  </a:lnTo>
                  <a:lnTo>
                    <a:pt x="6" y="135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3" y="123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3" y="112"/>
                  </a:lnTo>
                  <a:lnTo>
                    <a:pt x="3" y="109"/>
                  </a:lnTo>
                  <a:lnTo>
                    <a:pt x="3" y="106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3" y="85"/>
                  </a:lnTo>
                  <a:lnTo>
                    <a:pt x="3" y="82"/>
                  </a:lnTo>
                  <a:lnTo>
                    <a:pt x="3" y="77"/>
                  </a:lnTo>
                  <a:lnTo>
                    <a:pt x="3" y="74"/>
                  </a:lnTo>
                  <a:lnTo>
                    <a:pt x="0" y="71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3" y="53"/>
                  </a:lnTo>
                  <a:lnTo>
                    <a:pt x="6" y="53"/>
                  </a:lnTo>
                  <a:lnTo>
                    <a:pt x="9" y="53"/>
                  </a:lnTo>
                  <a:lnTo>
                    <a:pt x="15" y="53"/>
                  </a:lnTo>
                  <a:lnTo>
                    <a:pt x="18" y="53"/>
                  </a:lnTo>
                  <a:lnTo>
                    <a:pt x="21" y="53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3" y="53"/>
                  </a:lnTo>
                  <a:lnTo>
                    <a:pt x="36" y="53"/>
                  </a:lnTo>
                  <a:lnTo>
                    <a:pt x="39" y="53"/>
                  </a:lnTo>
                  <a:lnTo>
                    <a:pt x="44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3" y="53"/>
                  </a:lnTo>
                  <a:lnTo>
                    <a:pt x="56" y="53"/>
                  </a:lnTo>
                  <a:lnTo>
                    <a:pt x="59" y="53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71" y="53"/>
                  </a:lnTo>
                  <a:lnTo>
                    <a:pt x="74" y="53"/>
                  </a:lnTo>
                  <a:lnTo>
                    <a:pt x="77" y="53"/>
                  </a:lnTo>
                  <a:lnTo>
                    <a:pt x="80" y="53"/>
                  </a:lnTo>
                  <a:lnTo>
                    <a:pt x="86" y="53"/>
                  </a:lnTo>
                  <a:lnTo>
                    <a:pt x="88" y="53"/>
                  </a:lnTo>
                  <a:lnTo>
                    <a:pt x="91" y="53"/>
                  </a:lnTo>
                  <a:lnTo>
                    <a:pt x="97" y="53"/>
                  </a:lnTo>
                  <a:lnTo>
                    <a:pt x="100" y="53"/>
                  </a:lnTo>
                  <a:lnTo>
                    <a:pt x="103" y="53"/>
                  </a:lnTo>
                  <a:lnTo>
                    <a:pt x="106" y="53"/>
                  </a:lnTo>
                  <a:lnTo>
                    <a:pt x="112" y="53"/>
                  </a:lnTo>
                  <a:lnTo>
                    <a:pt x="115" y="53"/>
                  </a:lnTo>
                  <a:lnTo>
                    <a:pt x="118" y="53"/>
                  </a:lnTo>
                  <a:lnTo>
                    <a:pt x="121" y="53"/>
                  </a:lnTo>
                  <a:lnTo>
                    <a:pt x="127" y="53"/>
                  </a:lnTo>
                  <a:lnTo>
                    <a:pt x="130" y="53"/>
                  </a:lnTo>
                  <a:lnTo>
                    <a:pt x="132" y="53"/>
                  </a:lnTo>
                  <a:lnTo>
                    <a:pt x="135" y="53"/>
                  </a:lnTo>
                  <a:lnTo>
                    <a:pt x="135" y="50"/>
                  </a:lnTo>
                  <a:lnTo>
                    <a:pt x="135" y="47"/>
                  </a:lnTo>
                  <a:lnTo>
                    <a:pt x="135" y="44"/>
                  </a:lnTo>
                  <a:lnTo>
                    <a:pt x="135" y="41"/>
                  </a:lnTo>
                  <a:lnTo>
                    <a:pt x="135" y="38"/>
                  </a:lnTo>
                  <a:lnTo>
                    <a:pt x="135" y="35"/>
                  </a:lnTo>
                  <a:lnTo>
                    <a:pt x="135" y="33"/>
                  </a:lnTo>
                  <a:lnTo>
                    <a:pt x="135" y="30"/>
                  </a:lnTo>
                  <a:lnTo>
                    <a:pt x="135" y="27"/>
                  </a:lnTo>
                  <a:lnTo>
                    <a:pt x="135" y="24"/>
                  </a:lnTo>
                  <a:lnTo>
                    <a:pt x="135" y="21"/>
                  </a:lnTo>
                  <a:lnTo>
                    <a:pt x="135" y="15"/>
                  </a:lnTo>
                  <a:lnTo>
                    <a:pt x="135" y="12"/>
                  </a:lnTo>
                  <a:lnTo>
                    <a:pt x="135" y="9"/>
                  </a:lnTo>
                  <a:lnTo>
                    <a:pt x="135" y="6"/>
                  </a:lnTo>
                  <a:lnTo>
                    <a:pt x="135" y="3"/>
                  </a:lnTo>
                  <a:lnTo>
                    <a:pt x="135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>
              <a:off x="-250499" y="3213893"/>
              <a:ext cx="336550" cy="460468"/>
            </a:xfrm>
            <a:custGeom>
              <a:avLst/>
              <a:gdLst>
                <a:gd name="T0" fmla="*/ 2147483647 w 155"/>
                <a:gd name="T1" fmla="*/ 2147483647 h 261"/>
                <a:gd name="T2" fmla="*/ 2147483647 w 155"/>
                <a:gd name="T3" fmla="*/ 2147483647 h 261"/>
                <a:gd name="T4" fmla="*/ 2147483647 w 155"/>
                <a:gd name="T5" fmla="*/ 2147483647 h 261"/>
                <a:gd name="T6" fmla="*/ 2147483647 w 155"/>
                <a:gd name="T7" fmla="*/ 2147483647 h 261"/>
                <a:gd name="T8" fmla="*/ 2147483647 w 155"/>
                <a:gd name="T9" fmla="*/ 2147483647 h 261"/>
                <a:gd name="T10" fmla="*/ 2147483647 w 155"/>
                <a:gd name="T11" fmla="*/ 2147483647 h 261"/>
                <a:gd name="T12" fmla="*/ 2147483647 w 155"/>
                <a:gd name="T13" fmla="*/ 2147483647 h 261"/>
                <a:gd name="T14" fmla="*/ 2147483647 w 155"/>
                <a:gd name="T15" fmla="*/ 2147483647 h 261"/>
                <a:gd name="T16" fmla="*/ 2147483647 w 155"/>
                <a:gd name="T17" fmla="*/ 2147483647 h 261"/>
                <a:gd name="T18" fmla="*/ 2147483647 w 155"/>
                <a:gd name="T19" fmla="*/ 2147483647 h 261"/>
                <a:gd name="T20" fmla="*/ 2147483647 w 155"/>
                <a:gd name="T21" fmla="*/ 2147483647 h 261"/>
                <a:gd name="T22" fmla="*/ 2147483647 w 155"/>
                <a:gd name="T23" fmla="*/ 2147483647 h 261"/>
                <a:gd name="T24" fmla="*/ 2147483647 w 155"/>
                <a:gd name="T25" fmla="*/ 2147483647 h 261"/>
                <a:gd name="T26" fmla="*/ 2147483647 w 155"/>
                <a:gd name="T27" fmla="*/ 2147483647 h 261"/>
                <a:gd name="T28" fmla="*/ 2147483647 w 155"/>
                <a:gd name="T29" fmla="*/ 2147483647 h 261"/>
                <a:gd name="T30" fmla="*/ 2147483647 w 155"/>
                <a:gd name="T31" fmla="*/ 2147483647 h 261"/>
                <a:gd name="T32" fmla="*/ 2147483647 w 155"/>
                <a:gd name="T33" fmla="*/ 2147483647 h 261"/>
                <a:gd name="T34" fmla="*/ 2147483647 w 155"/>
                <a:gd name="T35" fmla="*/ 2147483647 h 261"/>
                <a:gd name="T36" fmla="*/ 2147483647 w 155"/>
                <a:gd name="T37" fmla="*/ 2147483647 h 261"/>
                <a:gd name="T38" fmla="*/ 2147483647 w 155"/>
                <a:gd name="T39" fmla="*/ 2147483647 h 261"/>
                <a:gd name="T40" fmla="*/ 2147483647 w 155"/>
                <a:gd name="T41" fmla="*/ 2147483647 h 261"/>
                <a:gd name="T42" fmla="*/ 2147483647 w 155"/>
                <a:gd name="T43" fmla="*/ 2147483647 h 261"/>
                <a:gd name="T44" fmla="*/ 2147483647 w 155"/>
                <a:gd name="T45" fmla="*/ 2147483647 h 261"/>
                <a:gd name="T46" fmla="*/ 2147483647 w 155"/>
                <a:gd name="T47" fmla="*/ 2147483647 h 261"/>
                <a:gd name="T48" fmla="*/ 2147483647 w 155"/>
                <a:gd name="T49" fmla="*/ 2147483647 h 261"/>
                <a:gd name="T50" fmla="*/ 2147483647 w 155"/>
                <a:gd name="T51" fmla="*/ 2147483647 h 261"/>
                <a:gd name="T52" fmla="*/ 2147483647 w 155"/>
                <a:gd name="T53" fmla="*/ 2147483647 h 261"/>
                <a:gd name="T54" fmla="*/ 2147483647 w 155"/>
                <a:gd name="T55" fmla="*/ 2147483647 h 261"/>
                <a:gd name="T56" fmla="*/ 2147483647 w 155"/>
                <a:gd name="T57" fmla="*/ 2147483647 h 261"/>
                <a:gd name="T58" fmla="*/ 2147483647 w 155"/>
                <a:gd name="T59" fmla="*/ 2147483647 h 261"/>
                <a:gd name="T60" fmla="*/ 2147483647 w 155"/>
                <a:gd name="T61" fmla="*/ 2147483647 h 261"/>
                <a:gd name="T62" fmla="*/ 2147483647 w 155"/>
                <a:gd name="T63" fmla="*/ 2147483647 h 261"/>
                <a:gd name="T64" fmla="*/ 2147483647 w 155"/>
                <a:gd name="T65" fmla="*/ 2147483647 h 261"/>
                <a:gd name="T66" fmla="*/ 2147483647 w 155"/>
                <a:gd name="T67" fmla="*/ 2147483647 h 261"/>
                <a:gd name="T68" fmla="*/ 2147483647 w 155"/>
                <a:gd name="T69" fmla="*/ 2147483647 h 261"/>
                <a:gd name="T70" fmla="*/ 2147483647 w 155"/>
                <a:gd name="T71" fmla="*/ 2147483647 h 261"/>
                <a:gd name="T72" fmla="*/ 2147483647 w 155"/>
                <a:gd name="T73" fmla="*/ 2147483647 h 261"/>
                <a:gd name="T74" fmla="*/ 2147483647 w 155"/>
                <a:gd name="T75" fmla="*/ 2147483647 h 261"/>
                <a:gd name="T76" fmla="*/ 2147483647 w 155"/>
                <a:gd name="T77" fmla="*/ 2147483647 h 261"/>
                <a:gd name="T78" fmla="*/ 2147483647 w 155"/>
                <a:gd name="T79" fmla="*/ 2147483647 h 261"/>
                <a:gd name="T80" fmla="*/ 2147483647 w 155"/>
                <a:gd name="T81" fmla="*/ 2147483647 h 261"/>
                <a:gd name="T82" fmla="*/ 2147483647 w 155"/>
                <a:gd name="T83" fmla="*/ 2147483647 h 261"/>
                <a:gd name="T84" fmla="*/ 2147483647 w 155"/>
                <a:gd name="T85" fmla="*/ 2147483647 h 261"/>
                <a:gd name="T86" fmla="*/ 2147483647 w 155"/>
                <a:gd name="T87" fmla="*/ 2147483647 h 261"/>
                <a:gd name="T88" fmla="*/ 2147483647 w 155"/>
                <a:gd name="T89" fmla="*/ 2147483647 h 261"/>
                <a:gd name="T90" fmla="*/ 2147483647 w 155"/>
                <a:gd name="T91" fmla="*/ 2147483647 h 261"/>
                <a:gd name="T92" fmla="*/ 2147483647 w 155"/>
                <a:gd name="T93" fmla="*/ 2147483647 h 261"/>
                <a:gd name="T94" fmla="*/ 2147483647 w 155"/>
                <a:gd name="T95" fmla="*/ 2147483647 h 261"/>
                <a:gd name="T96" fmla="*/ 2147483647 w 155"/>
                <a:gd name="T97" fmla="*/ 2147483647 h 261"/>
                <a:gd name="T98" fmla="*/ 2147483647 w 155"/>
                <a:gd name="T99" fmla="*/ 2147483647 h 261"/>
                <a:gd name="T100" fmla="*/ 2147483647 w 155"/>
                <a:gd name="T101" fmla="*/ 2147483647 h 261"/>
                <a:gd name="T102" fmla="*/ 2147483647 w 155"/>
                <a:gd name="T103" fmla="*/ 2147483647 h 261"/>
                <a:gd name="T104" fmla="*/ 2147483647 w 155"/>
                <a:gd name="T105" fmla="*/ 2147483647 h 261"/>
                <a:gd name="T106" fmla="*/ 2147483647 w 155"/>
                <a:gd name="T107" fmla="*/ 2147483647 h 261"/>
                <a:gd name="T108" fmla="*/ 2147483647 w 155"/>
                <a:gd name="T109" fmla="*/ 2147483647 h 261"/>
                <a:gd name="T110" fmla="*/ 2147483647 w 155"/>
                <a:gd name="T111" fmla="*/ 2147483647 h 261"/>
                <a:gd name="T112" fmla="*/ 2147483647 w 155"/>
                <a:gd name="T113" fmla="*/ 2147483647 h 261"/>
                <a:gd name="T114" fmla="*/ 2147483647 w 155"/>
                <a:gd name="T115" fmla="*/ 2147483647 h 261"/>
                <a:gd name="T116" fmla="*/ 2147483647 w 155"/>
                <a:gd name="T117" fmla="*/ 2147483647 h 261"/>
                <a:gd name="T118" fmla="*/ 2147483647 w 155"/>
                <a:gd name="T119" fmla="*/ 2147483647 h 261"/>
                <a:gd name="T120" fmla="*/ 2147483647 w 155"/>
                <a:gd name="T121" fmla="*/ 2147483647 h 26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55"/>
                <a:gd name="T184" fmla="*/ 0 h 261"/>
                <a:gd name="T185" fmla="*/ 155 w 155"/>
                <a:gd name="T186" fmla="*/ 261 h 26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55" h="261">
                  <a:moveTo>
                    <a:pt x="50" y="0"/>
                  </a:moveTo>
                  <a:lnTo>
                    <a:pt x="50" y="3"/>
                  </a:lnTo>
                  <a:lnTo>
                    <a:pt x="52" y="3"/>
                  </a:lnTo>
                  <a:lnTo>
                    <a:pt x="52" y="6"/>
                  </a:lnTo>
                  <a:lnTo>
                    <a:pt x="50" y="6"/>
                  </a:lnTo>
                  <a:lnTo>
                    <a:pt x="52" y="6"/>
                  </a:lnTo>
                  <a:lnTo>
                    <a:pt x="52" y="9"/>
                  </a:lnTo>
                  <a:lnTo>
                    <a:pt x="52" y="12"/>
                  </a:lnTo>
                  <a:lnTo>
                    <a:pt x="55" y="12"/>
                  </a:lnTo>
                  <a:lnTo>
                    <a:pt x="58" y="12"/>
                  </a:lnTo>
                  <a:lnTo>
                    <a:pt x="58" y="15"/>
                  </a:lnTo>
                  <a:lnTo>
                    <a:pt x="61" y="17"/>
                  </a:lnTo>
                  <a:lnTo>
                    <a:pt x="58" y="17"/>
                  </a:lnTo>
                  <a:lnTo>
                    <a:pt x="61" y="17"/>
                  </a:lnTo>
                  <a:lnTo>
                    <a:pt x="61" y="20"/>
                  </a:lnTo>
                  <a:lnTo>
                    <a:pt x="61" y="23"/>
                  </a:lnTo>
                  <a:lnTo>
                    <a:pt x="64" y="23"/>
                  </a:lnTo>
                  <a:lnTo>
                    <a:pt x="64" y="26"/>
                  </a:lnTo>
                  <a:lnTo>
                    <a:pt x="67" y="26"/>
                  </a:lnTo>
                  <a:lnTo>
                    <a:pt x="67" y="29"/>
                  </a:lnTo>
                  <a:lnTo>
                    <a:pt x="70" y="29"/>
                  </a:lnTo>
                  <a:lnTo>
                    <a:pt x="70" y="32"/>
                  </a:lnTo>
                  <a:lnTo>
                    <a:pt x="73" y="32"/>
                  </a:lnTo>
                  <a:lnTo>
                    <a:pt x="73" y="35"/>
                  </a:lnTo>
                  <a:lnTo>
                    <a:pt x="76" y="35"/>
                  </a:lnTo>
                  <a:lnTo>
                    <a:pt x="76" y="38"/>
                  </a:lnTo>
                  <a:lnTo>
                    <a:pt x="79" y="38"/>
                  </a:lnTo>
                  <a:lnTo>
                    <a:pt x="79" y="41"/>
                  </a:lnTo>
                  <a:lnTo>
                    <a:pt x="79" y="44"/>
                  </a:lnTo>
                  <a:lnTo>
                    <a:pt x="79" y="47"/>
                  </a:lnTo>
                  <a:lnTo>
                    <a:pt x="82" y="47"/>
                  </a:lnTo>
                  <a:lnTo>
                    <a:pt x="82" y="50"/>
                  </a:lnTo>
                  <a:lnTo>
                    <a:pt x="85" y="50"/>
                  </a:lnTo>
                  <a:lnTo>
                    <a:pt x="85" y="53"/>
                  </a:lnTo>
                  <a:lnTo>
                    <a:pt x="88" y="53"/>
                  </a:lnTo>
                  <a:lnTo>
                    <a:pt x="91" y="53"/>
                  </a:lnTo>
                  <a:lnTo>
                    <a:pt x="91" y="56"/>
                  </a:lnTo>
                  <a:lnTo>
                    <a:pt x="94" y="56"/>
                  </a:lnTo>
                  <a:lnTo>
                    <a:pt x="94" y="53"/>
                  </a:lnTo>
                  <a:lnTo>
                    <a:pt x="96" y="53"/>
                  </a:lnTo>
                  <a:lnTo>
                    <a:pt x="99" y="53"/>
                  </a:lnTo>
                  <a:lnTo>
                    <a:pt x="102" y="53"/>
                  </a:lnTo>
                  <a:lnTo>
                    <a:pt x="105" y="53"/>
                  </a:lnTo>
                  <a:lnTo>
                    <a:pt x="105" y="56"/>
                  </a:lnTo>
                  <a:lnTo>
                    <a:pt x="108" y="56"/>
                  </a:lnTo>
                  <a:lnTo>
                    <a:pt x="108" y="59"/>
                  </a:lnTo>
                  <a:lnTo>
                    <a:pt x="111" y="59"/>
                  </a:lnTo>
                  <a:lnTo>
                    <a:pt x="111" y="61"/>
                  </a:lnTo>
                  <a:lnTo>
                    <a:pt x="111" y="64"/>
                  </a:lnTo>
                  <a:lnTo>
                    <a:pt x="114" y="64"/>
                  </a:lnTo>
                  <a:lnTo>
                    <a:pt x="117" y="64"/>
                  </a:lnTo>
                  <a:lnTo>
                    <a:pt x="120" y="64"/>
                  </a:lnTo>
                  <a:lnTo>
                    <a:pt x="123" y="64"/>
                  </a:lnTo>
                  <a:lnTo>
                    <a:pt x="126" y="64"/>
                  </a:lnTo>
                  <a:lnTo>
                    <a:pt x="126" y="67"/>
                  </a:lnTo>
                  <a:lnTo>
                    <a:pt x="129" y="67"/>
                  </a:lnTo>
                  <a:lnTo>
                    <a:pt x="132" y="67"/>
                  </a:lnTo>
                  <a:lnTo>
                    <a:pt x="132" y="70"/>
                  </a:lnTo>
                  <a:lnTo>
                    <a:pt x="135" y="70"/>
                  </a:lnTo>
                  <a:lnTo>
                    <a:pt x="135" y="73"/>
                  </a:lnTo>
                  <a:lnTo>
                    <a:pt x="138" y="73"/>
                  </a:lnTo>
                  <a:lnTo>
                    <a:pt x="140" y="73"/>
                  </a:lnTo>
                  <a:lnTo>
                    <a:pt x="143" y="73"/>
                  </a:lnTo>
                  <a:lnTo>
                    <a:pt x="143" y="76"/>
                  </a:lnTo>
                  <a:lnTo>
                    <a:pt x="143" y="79"/>
                  </a:lnTo>
                  <a:lnTo>
                    <a:pt x="143" y="82"/>
                  </a:lnTo>
                  <a:lnTo>
                    <a:pt x="143" y="88"/>
                  </a:lnTo>
                  <a:lnTo>
                    <a:pt x="143" y="91"/>
                  </a:lnTo>
                  <a:lnTo>
                    <a:pt x="143" y="94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3" y="105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3" y="129"/>
                  </a:lnTo>
                  <a:lnTo>
                    <a:pt x="143" y="132"/>
                  </a:lnTo>
                  <a:lnTo>
                    <a:pt x="146" y="132"/>
                  </a:lnTo>
                  <a:lnTo>
                    <a:pt x="149" y="132"/>
                  </a:lnTo>
                  <a:lnTo>
                    <a:pt x="149" y="135"/>
                  </a:lnTo>
                  <a:lnTo>
                    <a:pt x="149" y="138"/>
                  </a:lnTo>
                  <a:lnTo>
                    <a:pt x="152" y="138"/>
                  </a:lnTo>
                  <a:lnTo>
                    <a:pt x="152" y="141"/>
                  </a:lnTo>
                  <a:lnTo>
                    <a:pt x="152" y="144"/>
                  </a:lnTo>
                  <a:lnTo>
                    <a:pt x="155" y="144"/>
                  </a:lnTo>
                  <a:lnTo>
                    <a:pt x="155" y="146"/>
                  </a:lnTo>
                  <a:lnTo>
                    <a:pt x="152" y="146"/>
                  </a:lnTo>
                  <a:lnTo>
                    <a:pt x="149" y="146"/>
                  </a:lnTo>
                  <a:lnTo>
                    <a:pt x="146" y="146"/>
                  </a:lnTo>
                  <a:lnTo>
                    <a:pt x="143" y="146"/>
                  </a:lnTo>
                  <a:lnTo>
                    <a:pt x="140" y="146"/>
                  </a:lnTo>
                  <a:lnTo>
                    <a:pt x="140" y="149"/>
                  </a:lnTo>
                  <a:lnTo>
                    <a:pt x="138" y="149"/>
                  </a:lnTo>
                  <a:lnTo>
                    <a:pt x="135" y="149"/>
                  </a:lnTo>
                  <a:lnTo>
                    <a:pt x="135" y="152"/>
                  </a:lnTo>
                  <a:lnTo>
                    <a:pt x="132" y="152"/>
                  </a:lnTo>
                  <a:lnTo>
                    <a:pt x="132" y="155"/>
                  </a:lnTo>
                  <a:lnTo>
                    <a:pt x="129" y="155"/>
                  </a:lnTo>
                  <a:lnTo>
                    <a:pt x="129" y="158"/>
                  </a:lnTo>
                  <a:lnTo>
                    <a:pt x="129" y="161"/>
                  </a:lnTo>
                  <a:lnTo>
                    <a:pt x="126" y="161"/>
                  </a:lnTo>
                  <a:lnTo>
                    <a:pt x="123" y="161"/>
                  </a:lnTo>
                  <a:lnTo>
                    <a:pt x="123" y="164"/>
                  </a:lnTo>
                  <a:lnTo>
                    <a:pt x="123" y="167"/>
                  </a:lnTo>
                  <a:lnTo>
                    <a:pt x="120" y="167"/>
                  </a:lnTo>
                  <a:lnTo>
                    <a:pt x="120" y="170"/>
                  </a:lnTo>
                  <a:lnTo>
                    <a:pt x="117" y="170"/>
                  </a:lnTo>
                  <a:lnTo>
                    <a:pt x="117" y="173"/>
                  </a:lnTo>
                  <a:lnTo>
                    <a:pt x="117" y="176"/>
                  </a:lnTo>
                  <a:lnTo>
                    <a:pt x="114" y="176"/>
                  </a:lnTo>
                  <a:lnTo>
                    <a:pt x="111" y="176"/>
                  </a:lnTo>
                  <a:lnTo>
                    <a:pt x="108" y="176"/>
                  </a:lnTo>
                  <a:lnTo>
                    <a:pt x="108" y="179"/>
                  </a:lnTo>
                  <a:lnTo>
                    <a:pt x="105" y="179"/>
                  </a:lnTo>
                  <a:lnTo>
                    <a:pt x="105" y="182"/>
                  </a:lnTo>
                  <a:lnTo>
                    <a:pt x="102" y="182"/>
                  </a:lnTo>
                  <a:lnTo>
                    <a:pt x="102" y="185"/>
                  </a:lnTo>
                  <a:lnTo>
                    <a:pt x="102" y="188"/>
                  </a:lnTo>
                  <a:lnTo>
                    <a:pt x="99" y="188"/>
                  </a:lnTo>
                  <a:lnTo>
                    <a:pt x="99" y="190"/>
                  </a:lnTo>
                  <a:lnTo>
                    <a:pt x="96" y="190"/>
                  </a:lnTo>
                  <a:lnTo>
                    <a:pt x="94" y="190"/>
                  </a:lnTo>
                  <a:lnTo>
                    <a:pt x="94" y="193"/>
                  </a:lnTo>
                  <a:lnTo>
                    <a:pt x="91" y="193"/>
                  </a:lnTo>
                  <a:lnTo>
                    <a:pt x="88" y="193"/>
                  </a:lnTo>
                  <a:lnTo>
                    <a:pt x="85" y="196"/>
                  </a:lnTo>
                  <a:lnTo>
                    <a:pt x="82" y="196"/>
                  </a:lnTo>
                  <a:lnTo>
                    <a:pt x="82" y="199"/>
                  </a:lnTo>
                  <a:lnTo>
                    <a:pt x="79" y="199"/>
                  </a:lnTo>
                  <a:lnTo>
                    <a:pt x="79" y="202"/>
                  </a:lnTo>
                  <a:lnTo>
                    <a:pt x="76" y="202"/>
                  </a:lnTo>
                  <a:lnTo>
                    <a:pt x="76" y="205"/>
                  </a:lnTo>
                  <a:lnTo>
                    <a:pt x="76" y="208"/>
                  </a:lnTo>
                  <a:lnTo>
                    <a:pt x="79" y="208"/>
                  </a:lnTo>
                  <a:lnTo>
                    <a:pt x="79" y="211"/>
                  </a:lnTo>
                  <a:lnTo>
                    <a:pt x="76" y="211"/>
                  </a:lnTo>
                  <a:lnTo>
                    <a:pt x="76" y="214"/>
                  </a:lnTo>
                  <a:lnTo>
                    <a:pt x="73" y="214"/>
                  </a:lnTo>
                  <a:lnTo>
                    <a:pt x="76" y="214"/>
                  </a:lnTo>
                  <a:lnTo>
                    <a:pt x="76" y="217"/>
                  </a:lnTo>
                  <a:lnTo>
                    <a:pt x="76" y="220"/>
                  </a:lnTo>
                  <a:lnTo>
                    <a:pt x="76" y="223"/>
                  </a:lnTo>
                  <a:lnTo>
                    <a:pt x="73" y="223"/>
                  </a:lnTo>
                  <a:lnTo>
                    <a:pt x="70" y="223"/>
                  </a:lnTo>
                  <a:lnTo>
                    <a:pt x="70" y="226"/>
                  </a:lnTo>
                  <a:lnTo>
                    <a:pt x="70" y="229"/>
                  </a:lnTo>
                  <a:lnTo>
                    <a:pt x="67" y="229"/>
                  </a:lnTo>
                  <a:lnTo>
                    <a:pt x="64" y="229"/>
                  </a:lnTo>
                  <a:lnTo>
                    <a:pt x="61" y="229"/>
                  </a:lnTo>
                  <a:lnTo>
                    <a:pt x="61" y="232"/>
                  </a:lnTo>
                  <a:lnTo>
                    <a:pt x="61" y="229"/>
                  </a:lnTo>
                  <a:lnTo>
                    <a:pt x="58" y="229"/>
                  </a:lnTo>
                  <a:lnTo>
                    <a:pt x="55" y="229"/>
                  </a:lnTo>
                  <a:lnTo>
                    <a:pt x="55" y="232"/>
                  </a:lnTo>
                  <a:lnTo>
                    <a:pt x="52" y="232"/>
                  </a:lnTo>
                  <a:lnTo>
                    <a:pt x="52" y="234"/>
                  </a:lnTo>
                  <a:lnTo>
                    <a:pt x="50" y="234"/>
                  </a:lnTo>
                  <a:lnTo>
                    <a:pt x="47" y="234"/>
                  </a:lnTo>
                  <a:lnTo>
                    <a:pt x="44" y="234"/>
                  </a:lnTo>
                  <a:lnTo>
                    <a:pt x="44" y="237"/>
                  </a:lnTo>
                  <a:lnTo>
                    <a:pt x="41" y="237"/>
                  </a:lnTo>
                  <a:lnTo>
                    <a:pt x="38" y="237"/>
                  </a:lnTo>
                  <a:lnTo>
                    <a:pt x="38" y="240"/>
                  </a:lnTo>
                  <a:lnTo>
                    <a:pt x="38" y="243"/>
                  </a:lnTo>
                  <a:lnTo>
                    <a:pt x="35" y="243"/>
                  </a:lnTo>
                  <a:lnTo>
                    <a:pt x="35" y="240"/>
                  </a:lnTo>
                  <a:lnTo>
                    <a:pt x="35" y="243"/>
                  </a:lnTo>
                  <a:lnTo>
                    <a:pt x="35" y="246"/>
                  </a:lnTo>
                  <a:lnTo>
                    <a:pt x="35" y="249"/>
                  </a:lnTo>
                  <a:lnTo>
                    <a:pt x="38" y="249"/>
                  </a:lnTo>
                  <a:lnTo>
                    <a:pt x="38" y="252"/>
                  </a:lnTo>
                  <a:lnTo>
                    <a:pt x="38" y="255"/>
                  </a:lnTo>
                  <a:lnTo>
                    <a:pt x="35" y="255"/>
                  </a:lnTo>
                  <a:lnTo>
                    <a:pt x="35" y="258"/>
                  </a:lnTo>
                  <a:lnTo>
                    <a:pt x="32" y="258"/>
                  </a:lnTo>
                  <a:lnTo>
                    <a:pt x="32" y="261"/>
                  </a:lnTo>
                  <a:lnTo>
                    <a:pt x="29" y="261"/>
                  </a:lnTo>
                  <a:lnTo>
                    <a:pt x="26" y="261"/>
                  </a:lnTo>
                  <a:lnTo>
                    <a:pt x="23" y="261"/>
                  </a:lnTo>
                  <a:lnTo>
                    <a:pt x="23" y="258"/>
                  </a:lnTo>
                  <a:lnTo>
                    <a:pt x="20" y="258"/>
                  </a:lnTo>
                  <a:lnTo>
                    <a:pt x="17" y="258"/>
                  </a:lnTo>
                  <a:lnTo>
                    <a:pt x="14" y="258"/>
                  </a:lnTo>
                  <a:lnTo>
                    <a:pt x="11" y="258"/>
                  </a:lnTo>
                  <a:lnTo>
                    <a:pt x="8" y="258"/>
                  </a:lnTo>
                  <a:lnTo>
                    <a:pt x="6" y="258"/>
                  </a:lnTo>
                  <a:lnTo>
                    <a:pt x="6" y="261"/>
                  </a:lnTo>
                  <a:lnTo>
                    <a:pt x="6" y="258"/>
                  </a:lnTo>
                  <a:lnTo>
                    <a:pt x="3" y="258"/>
                  </a:lnTo>
                  <a:lnTo>
                    <a:pt x="3" y="255"/>
                  </a:lnTo>
                  <a:lnTo>
                    <a:pt x="6" y="255"/>
                  </a:lnTo>
                  <a:lnTo>
                    <a:pt x="6" y="252"/>
                  </a:lnTo>
                  <a:lnTo>
                    <a:pt x="3" y="252"/>
                  </a:lnTo>
                  <a:lnTo>
                    <a:pt x="3" y="249"/>
                  </a:lnTo>
                  <a:lnTo>
                    <a:pt x="3" y="246"/>
                  </a:lnTo>
                  <a:lnTo>
                    <a:pt x="0" y="246"/>
                  </a:lnTo>
                  <a:lnTo>
                    <a:pt x="0" y="243"/>
                  </a:lnTo>
                  <a:lnTo>
                    <a:pt x="3" y="243"/>
                  </a:lnTo>
                  <a:lnTo>
                    <a:pt x="3" y="240"/>
                  </a:lnTo>
                  <a:lnTo>
                    <a:pt x="6" y="240"/>
                  </a:lnTo>
                  <a:lnTo>
                    <a:pt x="6" y="237"/>
                  </a:lnTo>
                  <a:lnTo>
                    <a:pt x="3" y="237"/>
                  </a:lnTo>
                  <a:lnTo>
                    <a:pt x="3" y="234"/>
                  </a:lnTo>
                  <a:lnTo>
                    <a:pt x="6" y="234"/>
                  </a:lnTo>
                  <a:lnTo>
                    <a:pt x="3" y="234"/>
                  </a:lnTo>
                  <a:lnTo>
                    <a:pt x="3" y="232"/>
                  </a:lnTo>
                  <a:lnTo>
                    <a:pt x="6" y="232"/>
                  </a:lnTo>
                  <a:lnTo>
                    <a:pt x="3" y="232"/>
                  </a:lnTo>
                  <a:lnTo>
                    <a:pt x="6" y="232"/>
                  </a:lnTo>
                  <a:lnTo>
                    <a:pt x="6" y="229"/>
                  </a:lnTo>
                  <a:lnTo>
                    <a:pt x="6" y="226"/>
                  </a:lnTo>
                  <a:lnTo>
                    <a:pt x="6" y="229"/>
                  </a:lnTo>
                  <a:lnTo>
                    <a:pt x="8" y="229"/>
                  </a:lnTo>
                  <a:lnTo>
                    <a:pt x="8" y="226"/>
                  </a:lnTo>
                  <a:lnTo>
                    <a:pt x="11" y="226"/>
                  </a:lnTo>
                  <a:lnTo>
                    <a:pt x="8" y="226"/>
                  </a:lnTo>
                  <a:lnTo>
                    <a:pt x="11" y="226"/>
                  </a:lnTo>
                  <a:lnTo>
                    <a:pt x="11" y="223"/>
                  </a:lnTo>
                  <a:lnTo>
                    <a:pt x="11" y="220"/>
                  </a:lnTo>
                  <a:lnTo>
                    <a:pt x="8" y="220"/>
                  </a:lnTo>
                  <a:lnTo>
                    <a:pt x="8" y="223"/>
                  </a:lnTo>
                  <a:lnTo>
                    <a:pt x="6" y="223"/>
                  </a:lnTo>
                  <a:lnTo>
                    <a:pt x="6" y="220"/>
                  </a:lnTo>
                  <a:lnTo>
                    <a:pt x="6" y="217"/>
                  </a:lnTo>
                  <a:lnTo>
                    <a:pt x="3" y="217"/>
                  </a:lnTo>
                  <a:lnTo>
                    <a:pt x="6" y="217"/>
                  </a:lnTo>
                  <a:lnTo>
                    <a:pt x="3" y="214"/>
                  </a:lnTo>
                  <a:lnTo>
                    <a:pt x="6" y="214"/>
                  </a:lnTo>
                  <a:lnTo>
                    <a:pt x="6" y="211"/>
                  </a:lnTo>
                  <a:lnTo>
                    <a:pt x="3" y="211"/>
                  </a:lnTo>
                  <a:lnTo>
                    <a:pt x="6" y="211"/>
                  </a:lnTo>
                  <a:lnTo>
                    <a:pt x="8" y="211"/>
                  </a:lnTo>
                  <a:lnTo>
                    <a:pt x="8" y="208"/>
                  </a:lnTo>
                  <a:lnTo>
                    <a:pt x="8" y="205"/>
                  </a:lnTo>
                  <a:lnTo>
                    <a:pt x="11" y="205"/>
                  </a:lnTo>
                  <a:lnTo>
                    <a:pt x="11" y="202"/>
                  </a:lnTo>
                  <a:lnTo>
                    <a:pt x="11" y="199"/>
                  </a:lnTo>
                  <a:lnTo>
                    <a:pt x="8" y="199"/>
                  </a:lnTo>
                  <a:lnTo>
                    <a:pt x="8" y="196"/>
                  </a:lnTo>
                  <a:lnTo>
                    <a:pt x="8" y="193"/>
                  </a:lnTo>
                  <a:lnTo>
                    <a:pt x="8" y="190"/>
                  </a:lnTo>
                  <a:lnTo>
                    <a:pt x="8" y="188"/>
                  </a:lnTo>
                  <a:lnTo>
                    <a:pt x="6" y="188"/>
                  </a:lnTo>
                  <a:lnTo>
                    <a:pt x="6" y="185"/>
                  </a:lnTo>
                  <a:lnTo>
                    <a:pt x="8" y="185"/>
                  </a:lnTo>
                  <a:lnTo>
                    <a:pt x="6" y="185"/>
                  </a:lnTo>
                  <a:lnTo>
                    <a:pt x="8" y="185"/>
                  </a:lnTo>
                  <a:lnTo>
                    <a:pt x="11" y="185"/>
                  </a:lnTo>
                  <a:lnTo>
                    <a:pt x="14" y="185"/>
                  </a:lnTo>
                  <a:lnTo>
                    <a:pt x="14" y="188"/>
                  </a:lnTo>
                  <a:lnTo>
                    <a:pt x="14" y="185"/>
                  </a:lnTo>
                  <a:lnTo>
                    <a:pt x="17" y="185"/>
                  </a:lnTo>
                  <a:lnTo>
                    <a:pt x="17" y="182"/>
                  </a:lnTo>
                  <a:lnTo>
                    <a:pt x="14" y="182"/>
                  </a:lnTo>
                  <a:lnTo>
                    <a:pt x="14" y="179"/>
                  </a:lnTo>
                  <a:lnTo>
                    <a:pt x="17" y="179"/>
                  </a:lnTo>
                  <a:lnTo>
                    <a:pt x="17" y="176"/>
                  </a:lnTo>
                  <a:lnTo>
                    <a:pt x="17" y="173"/>
                  </a:lnTo>
                  <a:lnTo>
                    <a:pt x="17" y="170"/>
                  </a:lnTo>
                  <a:lnTo>
                    <a:pt x="17" y="167"/>
                  </a:lnTo>
                  <a:lnTo>
                    <a:pt x="20" y="167"/>
                  </a:lnTo>
                  <a:lnTo>
                    <a:pt x="17" y="167"/>
                  </a:lnTo>
                  <a:lnTo>
                    <a:pt x="17" y="164"/>
                  </a:lnTo>
                  <a:lnTo>
                    <a:pt x="17" y="161"/>
                  </a:lnTo>
                  <a:lnTo>
                    <a:pt x="17" y="158"/>
                  </a:lnTo>
                  <a:lnTo>
                    <a:pt x="17" y="155"/>
                  </a:lnTo>
                  <a:lnTo>
                    <a:pt x="17" y="152"/>
                  </a:lnTo>
                  <a:lnTo>
                    <a:pt x="17" y="149"/>
                  </a:lnTo>
                  <a:lnTo>
                    <a:pt x="14" y="149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20" y="146"/>
                  </a:lnTo>
                  <a:lnTo>
                    <a:pt x="23" y="144"/>
                  </a:lnTo>
                  <a:lnTo>
                    <a:pt x="26" y="144"/>
                  </a:lnTo>
                  <a:lnTo>
                    <a:pt x="26" y="141"/>
                  </a:lnTo>
                  <a:lnTo>
                    <a:pt x="29" y="141"/>
                  </a:lnTo>
                  <a:lnTo>
                    <a:pt x="32" y="138"/>
                  </a:lnTo>
                  <a:lnTo>
                    <a:pt x="32" y="141"/>
                  </a:lnTo>
                  <a:lnTo>
                    <a:pt x="35" y="141"/>
                  </a:lnTo>
                  <a:lnTo>
                    <a:pt x="35" y="138"/>
                  </a:lnTo>
                  <a:lnTo>
                    <a:pt x="38" y="138"/>
                  </a:lnTo>
                  <a:lnTo>
                    <a:pt x="38" y="135"/>
                  </a:lnTo>
                  <a:lnTo>
                    <a:pt x="38" y="132"/>
                  </a:lnTo>
                  <a:lnTo>
                    <a:pt x="38" y="129"/>
                  </a:lnTo>
                  <a:lnTo>
                    <a:pt x="41" y="129"/>
                  </a:lnTo>
                  <a:lnTo>
                    <a:pt x="38" y="129"/>
                  </a:lnTo>
                  <a:lnTo>
                    <a:pt x="38" y="126"/>
                  </a:lnTo>
                  <a:lnTo>
                    <a:pt x="35" y="126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32" y="120"/>
                  </a:lnTo>
                  <a:lnTo>
                    <a:pt x="32" y="117"/>
                  </a:lnTo>
                  <a:lnTo>
                    <a:pt x="32" y="114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32" y="111"/>
                  </a:lnTo>
                  <a:lnTo>
                    <a:pt x="32" y="108"/>
                  </a:lnTo>
                  <a:lnTo>
                    <a:pt x="29" y="108"/>
                  </a:lnTo>
                  <a:lnTo>
                    <a:pt x="29" y="105"/>
                  </a:lnTo>
                  <a:lnTo>
                    <a:pt x="32" y="105"/>
                  </a:lnTo>
                  <a:lnTo>
                    <a:pt x="29" y="105"/>
                  </a:lnTo>
                  <a:lnTo>
                    <a:pt x="29" y="103"/>
                  </a:lnTo>
                  <a:lnTo>
                    <a:pt x="29" y="100"/>
                  </a:lnTo>
                  <a:lnTo>
                    <a:pt x="26" y="100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3" y="94"/>
                  </a:lnTo>
                  <a:lnTo>
                    <a:pt x="23" y="91"/>
                  </a:lnTo>
                  <a:lnTo>
                    <a:pt x="26" y="91"/>
                  </a:lnTo>
                  <a:lnTo>
                    <a:pt x="23" y="91"/>
                  </a:lnTo>
                  <a:lnTo>
                    <a:pt x="23" y="88"/>
                  </a:lnTo>
                  <a:lnTo>
                    <a:pt x="20" y="88"/>
                  </a:lnTo>
                  <a:lnTo>
                    <a:pt x="20" y="85"/>
                  </a:lnTo>
                  <a:lnTo>
                    <a:pt x="20" y="82"/>
                  </a:lnTo>
                  <a:lnTo>
                    <a:pt x="20" y="79"/>
                  </a:lnTo>
                  <a:lnTo>
                    <a:pt x="23" y="79"/>
                  </a:lnTo>
                  <a:lnTo>
                    <a:pt x="23" y="76"/>
                  </a:lnTo>
                  <a:lnTo>
                    <a:pt x="23" y="73"/>
                  </a:lnTo>
                  <a:lnTo>
                    <a:pt x="23" y="70"/>
                  </a:lnTo>
                  <a:lnTo>
                    <a:pt x="20" y="70"/>
                  </a:lnTo>
                  <a:lnTo>
                    <a:pt x="20" y="67"/>
                  </a:lnTo>
                  <a:lnTo>
                    <a:pt x="20" y="64"/>
                  </a:lnTo>
                  <a:lnTo>
                    <a:pt x="20" y="61"/>
                  </a:lnTo>
                  <a:lnTo>
                    <a:pt x="23" y="61"/>
                  </a:lnTo>
                  <a:lnTo>
                    <a:pt x="23" y="59"/>
                  </a:lnTo>
                  <a:lnTo>
                    <a:pt x="23" y="56"/>
                  </a:lnTo>
                  <a:lnTo>
                    <a:pt x="23" y="53"/>
                  </a:lnTo>
                  <a:lnTo>
                    <a:pt x="23" y="50"/>
                  </a:lnTo>
                  <a:lnTo>
                    <a:pt x="20" y="50"/>
                  </a:lnTo>
                  <a:lnTo>
                    <a:pt x="20" y="47"/>
                  </a:lnTo>
                  <a:lnTo>
                    <a:pt x="23" y="47"/>
                  </a:lnTo>
                  <a:lnTo>
                    <a:pt x="23" y="44"/>
                  </a:lnTo>
                  <a:lnTo>
                    <a:pt x="20" y="44"/>
                  </a:lnTo>
                  <a:lnTo>
                    <a:pt x="20" y="41"/>
                  </a:lnTo>
                  <a:lnTo>
                    <a:pt x="20" y="38"/>
                  </a:lnTo>
                  <a:lnTo>
                    <a:pt x="23" y="38"/>
                  </a:lnTo>
                  <a:lnTo>
                    <a:pt x="23" y="35"/>
                  </a:lnTo>
                  <a:lnTo>
                    <a:pt x="23" y="32"/>
                  </a:lnTo>
                  <a:lnTo>
                    <a:pt x="26" y="32"/>
                  </a:lnTo>
                  <a:lnTo>
                    <a:pt x="26" y="29"/>
                  </a:lnTo>
                  <a:lnTo>
                    <a:pt x="26" y="26"/>
                  </a:lnTo>
                  <a:lnTo>
                    <a:pt x="23" y="26"/>
                  </a:lnTo>
                  <a:lnTo>
                    <a:pt x="23" y="23"/>
                  </a:lnTo>
                  <a:lnTo>
                    <a:pt x="26" y="23"/>
                  </a:lnTo>
                  <a:lnTo>
                    <a:pt x="26" y="20"/>
                  </a:lnTo>
                  <a:lnTo>
                    <a:pt x="29" y="20"/>
                  </a:lnTo>
                  <a:lnTo>
                    <a:pt x="29" y="23"/>
                  </a:lnTo>
                  <a:lnTo>
                    <a:pt x="29" y="20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29" y="17"/>
                  </a:lnTo>
                  <a:lnTo>
                    <a:pt x="32" y="17"/>
                  </a:lnTo>
                  <a:lnTo>
                    <a:pt x="35" y="17"/>
                  </a:lnTo>
                  <a:lnTo>
                    <a:pt x="35" y="15"/>
                  </a:lnTo>
                  <a:lnTo>
                    <a:pt x="35" y="17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8" y="12"/>
                  </a:lnTo>
                  <a:lnTo>
                    <a:pt x="41" y="12"/>
                  </a:lnTo>
                  <a:lnTo>
                    <a:pt x="41" y="9"/>
                  </a:lnTo>
                  <a:lnTo>
                    <a:pt x="38" y="9"/>
                  </a:lnTo>
                  <a:lnTo>
                    <a:pt x="41" y="9"/>
                  </a:lnTo>
                  <a:lnTo>
                    <a:pt x="41" y="6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>
              <a:off x="-226714" y="3327842"/>
              <a:ext cx="775373" cy="420305"/>
            </a:xfrm>
            <a:custGeom>
              <a:avLst/>
              <a:gdLst>
                <a:gd name="T0" fmla="*/ 2147483647 w 357"/>
                <a:gd name="T1" fmla="*/ 2147483647 h 238"/>
                <a:gd name="T2" fmla="*/ 2147483647 w 357"/>
                <a:gd name="T3" fmla="*/ 2147483647 h 238"/>
                <a:gd name="T4" fmla="*/ 2147483647 w 357"/>
                <a:gd name="T5" fmla="*/ 2147483647 h 238"/>
                <a:gd name="T6" fmla="*/ 2147483647 w 357"/>
                <a:gd name="T7" fmla="*/ 2147483647 h 238"/>
                <a:gd name="T8" fmla="*/ 2147483647 w 357"/>
                <a:gd name="T9" fmla="*/ 2147483647 h 238"/>
                <a:gd name="T10" fmla="*/ 2147483647 w 357"/>
                <a:gd name="T11" fmla="*/ 2147483647 h 238"/>
                <a:gd name="T12" fmla="*/ 2147483647 w 357"/>
                <a:gd name="T13" fmla="*/ 2147483647 h 238"/>
                <a:gd name="T14" fmla="*/ 2147483647 w 357"/>
                <a:gd name="T15" fmla="*/ 2147483647 h 238"/>
                <a:gd name="T16" fmla="*/ 2147483647 w 357"/>
                <a:gd name="T17" fmla="*/ 2147483647 h 238"/>
                <a:gd name="T18" fmla="*/ 2147483647 w 357"/>
                <a:gd name="T19" fmla="*/ 2147483647 h 238"/>
                <a:gd name="T20" fmla="*/ 2147483647 w 357"/>
                <a:gd name="T21" fmla="*/ 2147483647 h 238"/>
                <a:gd name="T22" fmla="*/ 2147483647 w 357"/>
                <a:gd name="T23" fmla="*/ 2147483647 h 238"/>
                <a:gd name="T24" fmla="*/ 2147483647 w 357"/>
                <a:gd name="T25" fmla="*/ 2147483647 h 238"/>
                <a:gd name="T26" fmla="*/ 2147483647 w 357"/>
                <a:gd name="T27" fmla="*/ 2147483647 h 238"/>
                <a:gd name="T28" fmla="*/ 2147483647 w 357"/>
                <a:gd name="T29" fmla="*/ 2147483647 h 238"/>
                <a:gd name="T30" fmla="*/ 2147483647 w 357"/>
                <a:gd name="T31" fmla="*/ 2147483647 h 238"/>
                <a:gd name="T32" fmla="*/ 2147483647 w 357"/>
                <a:gd name="T33" fmla="*/ 2147483647 h 238"/>
                <a:gd name="T34" fmla="*/ 2147483647 w 357"/>
                <a:gd name="T35" fmla="*/ 2147483647 h 238"/>
                <a:gd name="T36" fmla="*/ 2147483647 w 357"/>
                <a:gd name="T37" fmla="*/ 2147483647 h 238"/>
                <a:gd name="T38" fmla="*/ 2147483647 w 357"/>
                <a:gd name="T39" fmla="*/ 2147483647 h 238"/>
                <a:gd name="T40" fmla="*/ 2147483647 w 357"/>
                <a:gd name="T41" fmla="*/ 2147483647 h 238"/>
                <a:gd name="T42" fmla="*/ 2147483647 w 357"/>
                <a:gd name="T43" fmla="*/ 2147483647 h 238"/>
                <a:gd name="T44" fmla="*/ 2147483647 w 357"/>
                <a:gd name="T45" fmla="*/ 2147483647 h 238"/>
                <a:gd name="T46" fmla="*/ 2147483647 w 357"/>
                <a:gd name="T47" fmla="*/ 2147483647 h 238"/>
                <a:gd name="T48" fmla="*/ 2147483647 w 357"/>
                <a:gd name="T49" fmla="*/ 2147483647 h 238"/>
                <a:gd name="T50" fmla="*/ 2147483647 w 357"/>
                <a:gd name="T51" fmla="*/ 2147483647 h 238"/>
                <a:gd name="T52" fmla="*/ 2147483647 w 357"/>
                <a:gd name="T53" fmla="*/ 2147483647 h 238"/>
                <a:gd name="T54" fmla="*/ 2147483647 w 357"/>
                <a:gd name="T55" fmla="*/ 2147483647 h 238"/>
                <a:gd name="T56" fmla="*/ 2147483647 w 357"/>
                <a:gd name="T57" fmla="*/ 2147483647 h 238"/>
                <a:gd name="T58" fmla="*/ 2147483647 w 357"/>
                <a:gd name="T59" fmla="*/ 2147483647 h 238"/>
                <a:gd name="T60" fmla="*/ 2147483647 w 357"/>
                <a:gd name="T61" fmla="*/ 2147483647 h 238"/>
                <a:gd name="T62" fmla="*/ 2147483647 w 357"/>
                <a:gd name="T63" fmla="*/ 2147483647 h 238"/>
                <a:gd name="T64" fmla="*/ 2147483647 w 357"/>
                <a:gd name="T65" fmla="*/ 2147483647 h 238"/>
                <a:gd name="T66" fmla="*/ 2147483647 w 357"/>
                <a:gd name="T67" fmla="*/ 2147483647 h 238"/>
                <a:gd name="T68" fmla="*/ 2147483647 w 357"/>
                <a:gd name="T69" fmla="*/ 2147483647 h 238"/>
                <a:gd name="T70" fmla="*/ 2147483647 w 357"/>
                <a:gd name="T71" fmla="*/ 2147483647 h 238"/>
                <a:gd name="T72" fmla="*/ 2147483647 w 357"/>
                <a:gd name="T73" fmla="*/ 2147483647 h 238"/>
                <a:gd name="T74" fmla="*/ 2147483647 w 357"/>
                <a:gd name="T75" fmla="*/ 2147483647 h 238"/>
                <a:gd name="T76" fmla="*/ 2147483647 w 357"/>
                <a:gd name="T77" fmla="*/ 2147483647 h 238"/>
                <a:gd name="T78" fmla="*/ 2147483647 w 357"/>
                <a:gd name="T79" fmla="*/ 2147483647 h 238"/>
                <a:gd name="T80" fmla="*/ 2147483647 w 357"/>
                <a:gd name="T81" fmla="*/ 2147483647 h 238"/>
                <a:gd name="T82" fmla="*/ 0 w 357"/>
                <a:gd name="T83" fmla="*/ 2147483647 h 238"/>
                <a:gd name="T84" fmla="*/ 0 w 357"/>
                <a:gd name="T85" fmla="*/ 2147483647 h 238"/>
                <a:gd name="T86" fmla="*/ 2147483647 w 357"/>
                <a:gd name="T87" fmla="*/ 2147483647 h 238"/>
                <a:gd name="T88" fmla="*/ 2147483647 w 357"/>
                <a:gd name="T89" fmla="*/ 2147483647 h 238"/>
                <a:gd name="T90" fmla="*/ 2147483647 w 357"/>
                <a:gd name="T91" fmla="*/ 2147483647 h 238"/>
                <a:gd name="T92" fmla="*/ 2147483647 w 357"/>
                <a:gd name="T93" fmla="*/ 2147483647 h 238"/>
                <a:gd name="T94" fmla="*/ 2147483647 w 357"/>
                <a:gd name="T95" fmla="*/ 2147483647 h 238"/>
                <a:gd name="T96" fmla="*/ 2147483647 w 357"/>
                <a:gd name="T97" fmla="*/ 2147483647 h 238"/>
                <a:gd name="T98" fmla="*/ 2147483647 w 357"/>
                <a:gd name="T99" fmla="*/ 2147483647 h 238"/>
                <a:gd name="T100" fmla="*/ 2147483647 w 357"/>
                <a:gd name="T101" fmla="*/ 2147483647 h 238"/>
                <a:gd name="T102" fmla="*/ 2147483647 w 357"/>
                <a:gd name="T103" fmla="*/ 2147483647 h 238"/>
                <a:gd name="T104" fmla="*/ 2147483647 w 357"/>
                <a:gd name="T105" fmla="*/ 2147483647 h 238"/>
                <a:gd name="T106" fmla="*/ 2147483647 w 357"/>
                <a:gd name="T107" fmla="*/ 2147483647 h 238"/>
                <a:gd name="T108" fmla="*/ 2147483647 w 357"/>
                <a:gd name="T109" fmla="*/ 2147483647 h 238"/>
                <a:gd name="T110" fmla="*/ 2147483647 w 357"/>
                <a:gd name="T111" fmla="*/ 2147483647 h 238"/>
                <a:gd name="T112" fmla="*/ 2147483647 w 357"/>
                <a:gd name="T113" fmla="*/ 2147483647 h 238"/>
                <a:gd name="T114" fmla="*/ 2147483647 w 357"/>
                <a:gd name="T115" fmla="*/ 2147483647 h 23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57"/>
                <a:gd name="T175" fmla="*/ 0 h 238"/>
                <a:gd name="T176" fmla="*/ 357 w 357"/>
                <a:gd name="T177" fmla="*/ 238 h 23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57" h="238">
                  <a:moveTo>
                    <a:pt x="137" y="0"/>
                  </a:moveTo>
                  <a:lnTo>
                    <a:pt x="140" y="0"/>
                  </a:lnTo>
                  <a:lnTo>
                    <a:pt x="143" y="0"/>
                  </a:lnTo>
                  <a:lnTo>
                    <a:pt x="143" y="3"/>
                  </a:lnTo>
                  <a:lnTo>
                    <a:pt x="146" y="3"/>
                  </a:lnTo>
                  <a:lnTo>
                    <a:pt x="149" y="3"/>
                  </a:lnTo>
                  <a:lnTo>
                    <a:pt x="152" y="3"/>
                  </a:lnTo>
                  <a:lnTo>
                    <a:pt x="155" y="3"/>
                  </a:lnTo>
                  <a:lnTo>
                    <a:pt x="158" y="6"/>
                  </a:lnTo>
                  <a:lnTo>
                    <a:pt x="158" y="9"/>
                  </a:lnTo>
                  <a:lnTo>
                    <a:pt x="158" y="12"/>
                  </a:lnTo>
                  <a:lnTo>
                    <a:pt x="161" y="12"/>
                  </a:lnTo>
                  <a:lnTo>
                    <a:pt x="158" y="12"/>
                  </a:lnTo>
                  <a:lnTo>
                    <a:pt x="158" y="15"/>
                  </a:lnTo>
                  <a:lnTo>
                    <a:pt x="158" y="18"/>
                  </a:lnTo>
                  <a:lnTo>
                    <a:pt x="155" y="18"/>
                  </a:lnTo>
                  <a:lnTo>
                    <a:pt x="152" y="18"/>
                  </a:lnTo>
                  <a:lnTo>
                    <a:pt x="152" y="21"/>
                  </a:lnTo>
                  <a:lnTo>
                    <a:pt x="152" y="24"/>
                  </a:lnTo>
                  <a:lnTo>
                    <a:pt x="155" y="24"/>
                  </a:lnTo>
                  <a:lnTo>
                    <a:pt x="155" y="27"/>
                  </a:lnTo>
                  <a:lnTo>
                    <a:pt x="158" y="27"/>
                  </a:lnTo>
                  <a:lnTo>
                    <a:pt x="158" y="30"/>
                  </a:lnTo>
                  <a:lnTo>
                    <a:pt x="161" y="30"/>
                  </a:lnTo>
                  <a:lnTo>
                    <a:pt x="161" y="32"/>
                  </a:lnTo>
                  <a:lnTo>
                    <a:pt x="164" y="32"/>
                  </a:lnTo>
                  <a:lnTo>
                    <a:pt x="164" y="35"/>
                  </a:lnTo>
                  <a:lnTo>
                    <a:pt x="167" y="35"/>
                  </a:lnTo>
                  <a:lnTo>
                    <a:pt x="170" y="35"/>
                  </a:lnTo>
                  <a:lnTo>
                    <a:pt x="173" y="35"/>
                  </a:lnTo>
                  <a:lnTo>
                    <a:pt x="176" y="35"/>
                  </a:lnTo>
                  <a:lnTo>
                    <a:pt x="178" y="35"/>
                  </a:lnTo>
                  <a:lnTo>
                    <a:pt x="178" y="32"/>
                  </a:lnTo>
                  <a:lnTo>
                    <a:pt x="181" y="32"/>
                  </a:lnTo>
                  <a:lnTo>
                    <a:pt x="181" y="35"/>
                  </a:lnTo>
                  <a:lnTo>
                    <a:pt x="181" y="38"/>
                  </a:lnTo>
                  <a:lnTo>
                    <a:pt x="184" y="38"/>
                  </a:lnTo>
                  <a:lnTo>
                    <a:pt x="181" y="38"/>
                  </a:lnTo>
                  <a:lnTo>
                    <a:pt x="184" y="38"/>
                  </a:lnTo>
                  <a:lnTo>
                    <a:pt x="184" y="41"/>
                  </a:lnTo>
                  <a:lnTo>
                    <a:pt x="187" y="41"/>
                  </a:lnTo>
                  <a:lnTo>
                    <a:pt x="187" y="44"/>
                  </a:lnTo>
                  <a:lnTo>
                    <a:pt x="190" y="44"/>
                  </a:lnTo>
                  <a:lnTo>
                    <a:pt x="193" y="44"/>
                  </a:lnTo>
                  <a:lnTo>
                    <a:pt x="193" y="47"/>
                  </a:lnTo>
                  <a:lnTo>
                    <a:pt x="196" y="47"/>
                  </a:lnTo>
                  <a:lnTo>
                    <a:pt x="199" y="47"/>
                  </a:lnTo>
                  <a:lnTo>
                    <a:pt x="202" y="47"/>
                  </a:lnTo>
                  <a:lnTo>
                    <a:pt x="202" y="50"/>
                  </a:lnTo>
                  <a:lnTo>
                    <a:pt x="205" y="50"/>
                  </a:lnTo>
                  <a:lnTo>
                    <a:pt x="205" y="53"/>
                  </a:lnTo>
                  <a:lnTo>
                    <a:pt x="208" y="53"/>
                  </a:lnTo>
                  <a:lnTo>
                    <a:pt x="208" y="56"/>
                  </a:lnTo>
                  <a:lnTo>
                    <a:pt x="205" y="56"/>
                  </a:lnTo>
                  <a:lnTo>
                    <a:pt x="208" y="56"/>
                  </a:lnTo>
                  <a:lnTo>
                    <a:pt x="208" y="59"/>
                  </a:lnTo>
                  <a:lnTo>
                    <a:pt x="211" y="59"/>
                  </a:lnTo>
                  <a:lnTo>
                    <a:pt x="214" y="59"/>
                  </a:lnTo>
                  <a:lnTo>
                    <a:pt x="217" y="59"/>
                  </a:lnTo>
                  <a:lnTo>
                    <a:pt x="217" y="62"/>
                  </a:lnTo>
                  <a:lnTo>
                    <a:pt x="220" y="62"/>
                  </a:lnTo>
                  <a:lnTo>
                    <a:pt x="220" y="59"/>
                  </a:lnTo>
                  <a:lnTo>
                    <a:pt x="222" y="59"/>
                  </a:lnTo>
                  <a:lnTo>
                    <a:pt x="225" y="59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31" y="62"/>
                  </a:lnTo>
                  <a:lnTo>
                    <a:pt x="231" y="59"/>
                  </a:lnTo>
                  <a:lnTo>
                    <a:pt x="231" y="62"/>
                  </a:lnTo>
                  <a:lnTo>
                    <a:pt x="234" y="62"/>
                  </a:lnTo>
                  <a:lnTo>
                    <a:pt x="237" y="62"/>
                  </a:lnTo>
                  <a:lnTo>
                    <a:pt x="237" y="65"/>
                  </a:lnTo>
                  <a:lnTo>
                    <a:pt x="240" y="65"/>
                  </a:lnTo>
                  <a:lnTo>
                    <a:pt x="243" y="65"/>
                  </a:lnTo>
                  <a:lnTo>
                    <a:pt x="246" y="65"/>
                  </a:lnTo>
                  <a:lnTo>
                    <a:pt x="246" y="62"/>
                  </a:lnTo>
                  <a:lnTo>
                    <a:pt x="249" y="62"/>
                  </a:lnTo>
                  <a:lnTo>
                    <a:pt x="252" y="62"/>
                  </a:lnTo>
                  <a:lnTo>
                    <a:pt x="252" y="65"/>
                  </a:lnTo>
                  <a:lnTo>
                    <a:pt x="255" y="65"/>
                  </a:lnTo>
                  <a:lnTo>
                    <a:pt x="258" y="65"/>
                  </a:lnTo>
                  <a:lnTo>
                    <a:pt x="261" y="65"/>
                  </a:lnTo>
                  <a:lnTo>
                    <a:pt x="264" y="65"/>
                  </a:lnTo>
                  <a:lnTo>
                    <a:pt x="266" y="65"/>
                  </a:lnTo>
                  <a:lnTo>
                    <a:pt x="269" y="65"/>
                  </a:lnTo>
                  <a:lnTo>
                    <a:pt x="272" y="65"/>
                  </a:lnTo>
                  <a:lnTo>
                    <a:pt x="275" y="65"/>
                  </a:lnTo>
                  <a:lnTo>
                    <a:pt x="278" y="65"/>
                  </a:lnTo>
                  <a:lnTo>
                    <a:pt x="281" y="65"/>
                  </a:lnTo>
                  <a:lnTo>
                    <a:pt x="284" y="65"/>
                  </a:lnTo>
                  <a:lnTo>
                    <a:pt x="287" y="65"/>
                  </a:lnTo>
                  <a:lnTo>
                    <a:pt x="287" y="68"/>
                  </a:lnTo>
                  <a:lnTo>
                    <a:pt x="290" y="68"/>
                  </a:lnTo>
                  <a:lnTo>
                    <a:pt x="293" y="68"/>
                  </a:lnTo>
                  <a:lnTo>
                    <a:pt x="296" y="68"/>
                  </a:lnTo>
                  <a:lnTo>
                    <a:pt x="299" y="68"/>
                  </a:lnTo>
                  <a:lnTo>
                    <a:pt x="299" y="71"/>
                  </a:lnTo>
                  <a:lnTo>
                    <a:pt x="302" y="71"/>
                  </a:lnTo>
                  <a:lnTo>
                    <a:pt x="305" y="71"/>
                  </a:lnTo>
                  <a:lnTo>
                    <a:pt x="305" y="73"/>
                  </a:lnTo>
                  <a:lnTo>
                    <a:pt x="308" y="73"/>
                  </a:lnTo>
                  <a:lnTo>
                    <a:pt x="310" y="73"/>
                  </a:lnTo>
                  <a:lnTo>
                    <a:pt x="310" y="76"/>
                  </a:lnTo>
                  <a:lnTo>
                    <a:pt x="313" y="76"/>
                  </a:lnTo>
                  <a:lnTo>
                    <a:pt x="313" y="79"/>
                  </a:lnTo>
                  <a:lnTo>
                    <a:pt x="316" y="79"/>
                  </a:lnTo>
                  <a:lnTo>
                    <a:pt x="319" y="79"/>
                  </a:lnTo>
                  <a:lnTo>
                    <a:pt x="319" y="82"/>
                  </a:lnTo>
                  <a:lnTo>
                    <a:pt x="322" y="82"/>
                  </a:lnTo>
                  <a:lnTo>
                    <a:pt x="322" y="85"/>
                  </a:lnTo>
                  <a:lnTo>
                    <a:pt x="325" y="85"/>
                  </a:lnTo>
                  <a:lnTo>
                    <a:pt x="325" y="88"/>
                  </a:lnTo>
                  <a:lnTo>
                    <a:pt x="328" y="88"/>
                  </a:lnTo>
                  <a:lnTo>
                    <a:pt x="331" y="88"/>
                  </a:lnTo>
                  <a:lnTo>
                    <a:pt x="331" y="91"/>
                  </a:lnTo>
                  <a:lnTo>
                    <a:pt x="334" y="91"/>
                  </a:lnTo>
                  <a:lnTo>
                    <a:pt x="337" y="91"/>
                  </a:lnTo>
                  <a:lnTo>
                    <a:pt x="334" y="94"/>
                  </a:lnTo>
                  <a:lnTo>
                    <a:pt x="334" y="97"/>
                  </a:lnTo>
                  <a:lnTo>
                    <a:pt x="334" y="103"/>
                  </a:lnTo>
                  <a:lnTo>
                    <a:pt x="334" y="106"/>
                  </a:lnTo>
                  <a:lnTo>
                    <a:pt x="334" y="109"/>
                  </a:lnTo>
                  <a:lnTo>
                    <a:pt x="334" y="112"/>
                  </a:lnTo>
                  <a:lnTo>
                    <a:pt x="334" y="117"/>
                  </a:lnTo>
                  <a:lnTo>
                    <a:pt x="334" y="120"/>
                  </a:lnTo>
                  <a:lnTo>
                    <a:pt x="334" y="123"/>
                  </a:lnTo>
                  <a:lnTo>
                    <a:pt x="334" y="126"/>
                  </a:lnTo>
                  <a:lnTo>
                    <a:pt x="334" y="138"/>
                  </a:lnTo>
                  <a:lnTo>
                    <a:pt x="334" y="141"/>
                  </a:lnTo>
                  <a:lnTo>
                    <a:pt x="334" y="144"/>
                  </a:lnTo>
                  <a:lnTo>
                    <a:pt x="334" y="147"/>
                  </a:lnTo>
                  <a:lnTo>
                    <a:pt x="334" y="150"/>
                  </a:lnTo>
                  <a:lnTo>
                    <a:pt x="334" y="153"/>
                  </a:lnTo>
                  <a:lnTo>
                    <a:pt x="334" y="156"/>
                  </a:lnTo>
                  <a:lnTo>
                    <a:pt x="334" y="161"/>
                  </a:lnTo>
                  <a:lnTo>
                    <a:pt x="334" y="164"/>
                  </a:lnTo>
                  <a:lnTo>
                    <a:pt x="337" y="164"/>
                  </a:lnTo>
                  <a:lnTo>
                    <a:pt x="340" y="164"/>
                  </a:lnTo>
                  <a:lnTo>
                    <a:pt x="343" y="164"/>
                  </a:lnTo>
                  <a:lnTo>
                    <a:pt x="343" y="167"/>
                  </a:lnTo>
                  <a:lnTo>
                    <a:pt x="346" y="167"/>
                  </a:lnTo>
                  <a:lnTo>
                    <a:pt x="349" y="167"/>
                  </a:lnTo>
                  <a:lnTo>
                    <a:pt x="349" y="170"/>
                  </a:lnTo>
                  <a:lnTo>
                    <a:pt x="352" y="170"/>
                  </a:lnTo>
                  <a:lnTo>
                    <a:pt x="352" y="173"/>
                  </a:lnTo>
                  <a:lnTo>
                    <a:pt x="354" y="173"/>
                  </a:lnTo>
                  <a:lnTo>
                    <a:pt x="354" y="176"/>
                  </a:lnTo>
                  <a:lnTo>
                    <a:pt x="354" y="179"/>
                  </a:lnTo>
                  <a:lnTo>
                    <a:pt x="357" y="179"/>
                  </a:lnTo>
                  <a:lnTo>
                    <a:pt x="357" y="182"/>
                  </a:lnTo>
                  <a:lnTo>
                    <a:pt x="354" y="182"/>
                  </a:lnTo>
                  <a:lnTo>
                    <a:pt x="352" y="182"/>
                  </a:lnTo>
                  <a:lnTo>
                    <a:pt x="352" y="185"/>
                  </a:lnTo>
                  <a:lnTo>
                    <a:pt x="349" y="185"/>
                  </a:lnTo>
                  <a:lnTo>
                    <a:pt x="346" y="185"/>
                  </a:lnTo>
                  <a:lnTo>
                    <a:pt x="346" y="188"/>
                  </a:lnTo>
                  <a:lnTo>
                    <a:pt x="343" y="188"/>
                  </a:lnTo>
                  <a:lnTo>
                    <a:pt x="340" y="188"/>
                  </a:lnTo>
                  <a:lnTo>
                    <a:pt x="337" y="188"/>
                  </a:lnTo>
                  <a:lnTo>
                    <a:pt x="334" y="188"/>
                  </a:lnTo>
                  <a:lnTo>
                    <a:pt x="331" y="188"/>
                  </a:lnTo>
                  <a:lnTo>
                    <a:pt x="328" y="188"/>
                  </a:lnTo>
                  <a:lnTo>
                    <a:pt x="325" y="188"/>
                  </a:lnTo>
                  <a:lnTo>
                    <a:pt x="322" y="188"/>
                  </a:lnTo>
                  <a:lnTo>
                    <a:pt x="319" y="188"/>
                  </a:lnTo>
                  <a:lnTo>
                    <a:pt x="316" y="188"/>
                  </a:lnTo>
                  <a:lnTo>
                    <a:pt x="316" y="185"/>
                  </a:lnTo>
                  <a:lnTo>
                    <a:pt x="313" y="185"/>
                  </a:lnTo>
                  <a:lnTo>
                    <a:pt x="310" y="182"/>
                  </a:lnTo>
                  <a:lnTo>
                    <a:pt x="308" y="182"/>
                  </a:lnTo>
                  <a:lnTo>
                    <a:pt x="308" y="179"/>
                  </a:lnTo>
                  <a:lnTo>
                    <a:pt x="305" y="179"/>
                  </a:lnTo>
                  <a:lnTo>
                    <a:pt x="308" y="179"/>
                  </a:lnTo>
                  <a:lnTo>
                    <a:pt x="305" y="179"/>
                  </a:lnTo>
                  <a:lnTo>
                    <a:pt x="302" y="179"/>
                  </a:lnTo>
                  <a:lnTo>
                    <a:pt x="299" y="179"/>
                  </a:lnTo>
                  <a:lnTo>
                    <a:pt x="299" y="176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3" y="173"/>
                  </a:lnTo>
                  <a:lnTo>
                    <a:pt x="290" y="173"/>
                  </a:lnTo>
                  <a:lnTo>
                    <a:pt x="287" y="173"/>
                  </a:lnTo>
                  <a:lnTo>
                    <a:pt x="287" y="170"/>
                  </a:lnTo>
                  <a:lnTo>
                    <a:pt x="284" y="170"/>
                  </a:lnTo>
                  <a:lnTo>
                    <a:pt x="281" y="170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75" y="167"/>
                  </a:lnTo>
                  <a:lnTo>
                    <a:pt x="275" y="170"/>
                  </a:lnTo>
                  <a:lnTo>
                    <a:pt x="275" y="167"/>
                  </a:lnTo>
                  <a:lnTo>
                    <a:pt x="272" y="167"/>
                  </a:lnTo>
                  <a:lnTo>
                    <a:pt x="275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78" y="164"/>
                  </a:lnTo>
                  <a:lnTo>
                    <a:pt x="278" y="167"/>
                  </a:lnTo>
                  <a:lnTo>
                    <a:pt x="278" y="164"/>
                  </a:lnTo>
                  <a:lnTo>
                    <a:pt x="275" y="164"/>
                  </a:lnTo>
                  <a:lnTo>
                    <a:pt x="275" y="161"/>
                  </a:lnTo>
                  <a:lnTo>
                    <a:pt x="272" y="161"/>
                  </a:lnTo>
                  <a:lnTo>
                    <a:pt x="269" y="161"/>
                  </a:lnTo>
                  <a:lnTo>
                    <a:pt x="272" y="161"/>
                  </a:lnTo>
                  <a:lnTo>
                    <a:pt x="272" y="164"/>
                  </a:lnTo>
                  <a:lnTo>
                    <a:pt x="269" y="164"/>
                  </a:lnTo>
                  <a:lnTo>
                    <a:pt x="269" y="161"/>
                  </a:lnTo>
                  <a:lnTo>
                    <a:pt x="269" y="164"/>
                  </a:lnTo>
                  <a:lnTo>
                    <a:pt x="269" y="161"/>
                  </a:lnTo>
                  <a:lnTo>
                    <a:pt x="269" y="164"/>
                  </a:lnTo>
                  <a:lnTo>
                    <a:pt x="272" y="164"/>
                  </a:lnTo>
                  <a:lnTo>
                    <a:pt x="269" y="164"/>
                  </a:lnTo>
                  <a:lnTo>
                    <a:pt x="266" y="164"/>
                  </a:lnTo>
                  <a:lnTo>
                    <a:pt x="266" y="167"/>
                  </a:lnTo>
                  <a:lnTo>
                    <a:pt x="264" y="167"/>
                  </a:lnTo>
                  <a:lnTo>
                    <a:pt x="264" y="170"/>
                  </a:lnTo>
                  <a:lnTo>
                    <a:pt x="264" y="173"/>
                  </a:lnTo>
                  <a:lnTo>
                    <a:pt x="264" y="176"/>
                  </a:lnTo>
                  <a:lnTo>
                    <a:pt x="264" y="179"/>
                  </a:lnTo>
                  <a:lnTo>
                    <a:pt x="264" y="182"/>
                  </a:lnTo>
                  <a:lnTo>
                    <a:pt x="264" y="185"/>
                  </a:lnTo>
                  <a:lnTo>
                    <a:pt x="264" y="188"/>
                  </a:lnTo>
                  <a:lnTo>
                    <a:pt x="264" y="191"/>
                  </a:lnTo>
                  <a:lnTo>
                    <a:pt x="264" y="194"/>
                  </a:lnTo>
                  <a:lnTo>
                    <a:pt x="266" y="194"/>
                  </a:lnTo>
                  <a:lnTo>
                    <a:pt x="266" y="197"/>
                  </a:lnTo>
                  <a:lnTo>
                    <a:pt x="266" y="200"/>
                  </a:lnTo>
                  <a:lnTo>
                    <a:pt x="266" y="203"/>
                  </a:lnTo>
                  <a:lnTo>
                    <a:pt x="269" y="203"/>
                  </a:lnTo>
                  <a:lnTo>
                    <a:pt x="269" y="205"/>
                  </a:lnTo>
                  <a:lnTo>
                    <a:pt x="269" y="208"/>
                  </a:lnTo>
                  <a:lnTo>
                    <a:pt x="266" y="208"/>
                  </a:lnTo>
                  <a:lnTo>
                    <a:pt x="266" y="211"/>
                  </a:lnTo>
                  <a:lnTo>
                    <a:pt x="266" y="214"/>
                  </a:lnTo>
                  <a:lnTo>
                    <a:pt x="269" y="214"/>
                  </a:lnTo>
                  <a:lnTo>
                    <a:pt x="266" y="214"/>
                  </a:lnTo>
                  <a:lnTo>
                    <a:pt x="269" y="214"/>
                  </a:lnTo>
                  <a:lnTo>
                    <a:pt x="269" y="217"/>
                  </a:lnTo>
                  <a:lnTo>
                    <a:pt x="269" y="220"/>
                  </a:lnTo>
                  <a:lnTo>
                    <a:pt x="266" y="220"/>
                  </a:lnTo>
                  <a:lnTo>
                    <a:pt x="266" y="223"/>
                  </a:lnTo>
                  <a:lnTo>
                    <a:pt x="266" y="226"/>
                  </a:lnTo>
                  <a:lnTo>
                    <a:pt x="266" y="229"/>
                  </a:lnTo>
                  <a:lnTo>
                    <a:pt x="261" y="229"/>
                  </a:lnTo>
                  <a:lnTo>
                    <a:pt x="258" y="229"/>
                  </a:lnTo>
                  <a:lnTo>
                    <a:pt x="255" y="229"/>
                  </a:lnTo>
                  <a:lnTo>
                    <a:pt x="252" y="229"/>
                  </a:lnTo>
                  <a:lnTo>
                    <a:pt x="246" y="229"/>
                  </a:lnTo>
                  <a:lnTo>
                    <a:pt x="243" y="229"/>
                  </a:lnTo>
                  <a:lnTo>
                    <a:pt x="240" y="229"/>
                  </a:lnTo>
                  <a:lnTo>
                    <a:pt x="234" y="229"/>
                  </a:lnTo>
                  <a:lnTo>
                    <a:pt x="231" y="229"/>
                  </a:lnTo>
                  <a:lnTo>
                    <a:pt x="228" y="229"/>
                  </a:lnTo>
                  <a:lnTo>
                    <a:pt x="225" y="229"/>
                  </a:lnTo>
                  <a:lnTo>
                    <a:pt x="220" y="229"/>
                  </a:lnTo>
                  <a:lnTo>
                    <a:pt x="217" y="229"/>
                  </a:lnTo>
                  <a:lnTo>
                    <a:pt x="214" y="229"/>
                  </a:lnTo>
                  <a:lnTo>
                    <a:pt x="211" y="229"/>
                  </a:lnTo>
                  <a:lnTo>
                    <a:pt x="205" y="229"/>
                  </a:lnTo>
                  <a:lnTo>
                    <a:pt x="202" y="229"/>
                  </a:lnTo>
                  <a:lnTo>
                    <a:pt x="199" y="229"/>
                  </a:lnTo>
                  <a:lnTo>
                    <a:pt x="196" y="229"/>
                  </a:lnTo>
                  <a:lnTo>
                    <a:pt x="193" y="229"/>
                  </a:lnTo>
                  <a:lnTo>
                    <a:pt x="190" y="229"/>
                  </a:lnTo>
                  <a:lnTo>
                    <a:pt x="187" y="229"/>
                  </a:lnTo>
                  <a:lnTo>
                    <a:pt x="184" y="229"/>
                  </a:lnTo>
                  <a:lnTo>
                    <a:pt x="178" y="229"/>
                  </a:lnTo>
                  <a:lnTo>
                    <a:pt x="176" y="229"/>
                  </a:lnTo>
                  <a:lnTo>
                    <a:pt x="173" y="229"/>
                  </a:lnTo>
                  <a:lnTo>
                    <a:pt x="167" y="229"/>
                  </a:lnTo>
                  <a:lnTo>
                    <a:pt x="164" y="229"/>
                  </a:lnTo>
                  <a:lnTo>
                    <a:pt x="161" y="229"/>
                  </a:lnTo>
                  <a:lnTo>
                    <a:pt x="158" y="229"/>
                  </a:lnTo>
                  <a:lnTo>
                    <a:pt x="152" y="229"/>
                  </a:lnTo>
                  <a:lnTo>
                    <a:pt x="149" y="229"/>
                  </a:lnTo>
                  <a:lnTo>
                    <a:pt x="146" y="232"/>
                  </a:lnTo>
                  <a:lnTo>
                    <a:pt x="140" y="232"/>
                  </a:lnTo>
                  <a:lnTo>
                    <a:pt x="137" y="232"/>
                  </a:lnTo>
                  <a:lnTo>
                    <a:pt x="134" y="232"/>
                  </a:lnTo>
                  <a:lnTo>
                    <a:pt x="132" y="232"/>
                  </a:lnTo>
                  <a:lnTo>
                    <a:pt x="126" y="232"/>
                  </a:lnTo>
                  <a:lnTo>
                    <a:pt x="123" y="232"/>
                  </a:lnTo>
                  <a:lnTo>
                    <a:pt x="120" y="232"/>
                  </a:lnTo>
                  <a:lnTo>
                    <a:pt x="117" y="232"/>
                  </a:lnTo>
                  <a:lnTo>
                    <a:pt x="111" y="232"/>
                  </a:lnTo>
                  <a:lnTo>
                    <a:pt x="108" y="232"/>
                  </a:lnTo>
                  <a:lnTo>
                    <a:pt x="105" y="232"/>
                  </a:lnTo>
                  <a:lnTo>
                    <a:pt x="99" y="232"/>
                  </a:lnTo>
                  <a:lnTo>
                    <a:pt x="96" y="232"/>
                  </a:lnTo>
                  <a:lnTo>
                    <a:pt x="93" y="232"/>
                  </a:lnTo>
                  <a:lnTo>
                    <a:pt x="90" y="232"/>
                  </a:lnTo>
                  <a:lnTo>
                    <a:pt x="85" y="232"/>
                  </a:lnTo>
                  <a:lnTo>
                    <a:pt x="82" y="232"/>
                  </a:lnTo>
                  <a:lnTo>
                    <a:pt x="79" y="232"/>
                  </a:lnTo>
                  <a:lnTo>
                    <a:pt x="76" y="232"/>
                  </a:lnTo>
                  <a:lnTo>
                    <a:pt x="70" y="232"/>
                  </a:lnTo>
                  <a:lnTo>
                    <a:pt x="67" y="232"/>
                  </a:lnTo>
                  <a:lnTo>
                    <a:pt x="64" y="235"/>
                  </a:lnTo>
                  <a:lnTo>
                    <a:pt x="58" y="235"/>
                  </a:lnTo>
                  <a:lnTo>
                    <a:pt x="55" y="235"/>
                  </a:lnTo>
                  <a:lnTo>
                    <a:pt x="52" y="235"/>
                  </a:lnTo>
                  <a:lnTo>
                    <a:pt x="46" y="235"/>
                  </a:lnTo>
                  <a:lnTo>
                    <a:pt x="44" y="235"/>
                  </a:lnTo>
                  <a:lnTo>
                    <a:pt x="41" y="235"/>
                  </a:lnTo>
                  <a:lnTo>
                    <a:pt x="38" y="235"/>
                  </a:lnTo>
                  <a:lnTo>
                    <a:pt x="32" y="235"/>
                  </a:lnTo>
                  <a:lnTo>
                    <a:pt x="29" y="235"/>
                  </a:lnTo>
                  <a:lnTo>
                    <a:pt x="26" y="235"/>
                  </a:lnTo>
                  <a:lnTo>
                    <a:pt x="23" y="235"/>
                  </a:lnTo>
                  <a:lnTo>
                    <a:pt x="20" y="235"/>
                  </a:lnTo>
                  <a:lnTo>
                    <a:pt x="17" y="235"/>
                  </a:lnTo>
                  <a:lnTo>
                    <a:pt x="14" y="235"/>
                  </a:lnTo>
                  <a:lnTo>
                    <a:pt x="11" y="238"/>
                  </a:lnTo>
                  <a:lnTo>
                    <a:pt x="5" y="238"/>
                  </a:lnTo>
                  <a:lnTo>
                    <a:pt x="5" y="235"/>
                  </a:lnTo>
                  <a:lnTo>
                    <a:pt x="5" y="232"/>
                  </a:lnTo>
                  <a:lnTo>
                    <a:pt x="5" y="229"/>
                  </a:lnTo>
                  <a:lnTo>
                    <a:pt x="5" y="226"/>
                  </a:lnTo>
                  <a:lnTo>
                    <a:pt x="5" y="223"/>
                  </a:lnTo>
                  <a:lnTo>
                    <a:pt x="2" y="223"/>
                  </a:lnTo>
                  <a:lnTo>
                    <a:pt x="2" y="220"/>
                  </a:lnTo>
                  <a:lnTo>
                    <a:pt x="2" y="217"/>
                  </a:lnTo>
                  <a:lnTo>
                    <a:pt x="2" y="214"/>
                  </a:lnTo>
                  <a:lnTo>
                    <a:pt x="2" y="211"/>
                  </a:lnTo>
                  <a:lnTo>
                    <a:pt x="2" y="208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0" y="203"/>
                  </a:lnTo>
                  <a:lnTo>
                    <a:pt x="0" y="200"/>
                  </a:lnTo>
                  <a:lnTo>
                    <a:pt x="0" y="197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0" y="188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5"/>
                  </a:lnTo>
                  <a:lnTo>
                    <a:pt x="2" y="185"/>
                  </a:lnTo>
                  <a:lnTo>
                    <a:pt x="5" y="185"/>
                  </a:lnTo>
                  <a:lnTo>
                    <a:pt x="8" y="185"/>
                  </a:lnTo>
                  <a:lnTo>
                    <a:pt x="11" y="185"/>
                  </a:lnTo>
                  <a:lnTo>
                    <a:pt x="14" y="185"/>
                  </a:lnTo>
                  <a:lnTo>
                    <a:pt x="17" y="185"/>
                  </a:lnTo>
                  <a:lnTo>
                    <a:pt x="17" y="188"/>
                  </a:lnTo>
                  <a:lnTo>
                    <a:pt x="20" y="188"/>
                  </a:lnTo>
                  <a:lnTo>
                    <a:pt x="23" y="188"/>
                  </a:lnTo>
                  <a:lnTo>
                    <a:pt x="26" y="188"/>
                  </a:lnTo>
                  <a:lnTo>
                    <a:pt x="26" y="185"/>
                  </a:lnTo>
                  <a:lnTo>
                    <a:pt x="29" y="185"/>
                  </a:lnTo>
                  <a:lnTo>
                    <a:pt x="29" y="182"/>
                  </a:lnTo>
                  <a:lnTo>
                    <a:pt x="32" y="182"/>
                  </a:lnTo>
                  <a:lnTo>
                    <a:pt x="32" y="179"/>
                  </a:lnTo>
                  <a:lnTo>
                    <a:pt x="32" y="176"/>
                  </a:lnTo>
                  <a:lnTo>
                    <a:pt x="29" y="176"/>
                  </a:lnTo>
                  <a:lnTo>
                    <a:pt x="29" y="173"/>
                  </a:lnTo>
                  <a:lnTo>
                    <a:pt x="29" y="170"/>
                  </a:lnTo>
                  <a:lnTo>
                    <a:pt x="29" y="167"/>
                  </a:lnTo>
                  <a:lnTo>
                    <a:pt x="29" y="170"/>
                  </a:lnTo>
                  <a:lnTo>
                    <a:pt x="32" y="170"/>
                  </a:lnTo>
                  <a:lnTo>
                    <a:pt x="32" y="167"/>
                  </a:lnTo>
                  <a:lnTo>
                    <a:pt x="32" y="164"/>
                  </a:lnTo>
                  <a:lnTo>
                    <a:pt x="35" y="164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41" y="161"/>
                  </a:lnTo>
                  <a:lnTo>
                    <a:pt x="44" y="161"/>
                  </a:lnTo>
                  <a:lnTo>
                    <a:pt x="46" y="161"/>
                  </a:lnTo>
                  <a:lnTo>
                    <a:pt x="46" y="159"/>
                  </a:lnTo>
                  <a:lnTo>
                    <a:pt x="49" y="159"/>
                  </a:lnTo>
                  <a:lnTo>
                    <a:pt x="49" y="156"/>
                  </a:lnTo>
                  <a:lnTo>
                    <a:pt x="52" y="156"/>
                  </a:lnTo>
                  <a:lnTo>
                    <a:pt x="55" y="156"/>
                  </a:lnTo>
                  <a:lnTo>
                    <a:pt x="55" y="159"/>
                  </a:lnTo>
                  <a:lnTo>
                    <a:pt x="55" y="156"/>
                  </a:lnTo>
                  <a:lnTo>
                    <a:pt x="58" y="156"/>
                  </a:lnTo>
                  <a:lnTo>
                    <a:pt x="61" y="156"/>
                  </a:lnTo>
                  <a:lnTo>
                    <a:pt x="64" y="156"/>
                  </a:lnTo>
                  <a:lnTo>
                    <a:pt x="64" y="153"/>
                  </a:lnTo>
                  <a:lnTo>
                    <a:pt x="64" y="150"/>
                  </a:lnTo>
                  <a:lnTo>
                    <a:pt x="67" y="150"/>
                  </a:lnTo>
                  <a:lnTo>
                    <a:pt x="70" y="150"/>
                  </a:lnTo>
                  <a:lnTo>
                    <a:pt x="70" y="147"/>
                  </a:lnTo>
                  <a:lnTo>
                    <a:pt x="70" y="144"/>
                  </a:lnTo>
                  <a:lnTo>
                    <a:pt x="70" y="141"/>
                  </a:lnTo>
                  <a:lnTo>
                    <a:pt x="67" y="141"/>
                  </a:lnTo>
                  <a:lnTo>
                    <a:pt x="70" y="141"/>
                  </a:lnTo>
                  <a:lnTo>
                    <a:pt x="70" y="138"/>
                  </a:lnTo>
                  <a:lnTo>
                    <a:pt x="73" y="138"/>
                  </a:lnTo>
                  <a:lnTo>
                    <a:pt x="73" y="135"/>
                  </a:lnTo>
                  <a:lnTo>
                    <a:pt x="70" y="135"/>
                  </a:lnTo>
                  <a:lnTo>
                    <a:pt x="70" y="132"/>
                  </a:lnTo>
                  <a:lnTo>
                    <a:pt x="70" y="129"/>
                  </a:lnTo>
                  <a:lnTo>
                    <a:pt x="73" y="129"/>
                  </a:lnTo>
                  <a:lnTo>
                    <a:pt x="73" y="126"/>
                  </a:lnTo>
                  <a:lnTo>
                    <a:pt x="76" y="126"/>
                  </a:lnTo>
                  <a:lnTo>
                    <a:pt x="76" y="123"/>
                  </a:lnTo>
                  <a:lnTo>
                    <a:pt x="79" y="123"/>
                  </a:lnTo>
                  <a:lnTo>
                    <a:pt x="82" y="120"/>
                  </a:lnTo>
                  <a:lnTo>
                    <a:pt x="85" y="120"/>
                  </a:lnTo>
                  <a:lnTo>
                    <a:pt x="88" y="120"/>
                  </a:lnTo>
                  <a:lnTo>
                    <a:pt x="88" y="117"/>
                  </a:lnTo>
                  <a:lnTo>
                    <a:pt x="90" y="117"/>
                  </a:lnTo>
                  <a:lnTo>
                    <a:pt x="93" y="117"/>
                  </a:lnTo>
                  <a:lnTo>
                    <a:pt x="93" y="115"/>
                  </a:lnTo>
                  <a:lnTo>
                    <a:pt x="96" y="115"/>
                  </a:lnTo>
                  <a:lnTo>
                    <a:pt x="96" y="112"/>
                  </a:lnTo>
                  <a:lnTo>
                    <a:pt x="96" y="109"/>
                  </a:lnTo>
                  <a:lnTo>
                    <a:pt x="99" y="109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2" y="103"/>
                  </a:lnTo>
                  <a:lnTo>
                    <a:pt x="105" y="103"/>
                  </a:lnTo>
                  <a:lnTo>
                    <a:pt x="108" y="103"/>
                  </a:lnTo>
                  <a:lnTo>
                    <a:pt x="111" y="103"/>
                  </a:lnTo>
                  <a:lnTo>
                    <a:pt x="111" y="100"/>
                  </a:lnTo>
                  <a:lnTo>
                    <a:pt x="111" y="97"/>
                  </a:lnTo>
                  <a:lnTo>
                    <a:pt x="114" y="97"/>
                  </a:lnTo>
                  <a:lnTo>
                    <a:pt x="114" y="94"/>
                  </a:lnTo>
                  <a:lnTo>
                    <a:pt x="117" y="94"/>
                  </a:lnTo>
                  <a:lnTo>
                    <a:pt x="117" y="91"/>
                  </a:lnTo>
                  <a:lnTo>
                    <a:pt x="117" y="88"/>
                  </a:lnTo>
                  <a:lnTo>
                    <a:pt x="120" y="88"/>
                  </a:lnTo>
                  <a:lnTo>
                    <a:pt x="123" y="88"/>
                  </a:lnTo>
                  <a:lnTo>
                    <a:pt x="123" y="85"/>
                  </a:lnTo>
                  <a:lnTo>
                    <a:pt x="123" y="82"/>
                  </a:lnTo>
                  <a:lnTo>
                    <a:pt x="126" y="82"/>
                  </a:lnTo>
                  <a:lnTo>
                    <a:pt x="126" y="79"/>
                  </a:lnTo>
                  <a:lnTo>
                    <a:pt x="129" y="79"/>
                  </a:lnTo>
                  <a:lnTo>
                    <a:pt x="129" y="76"/>
                  </a:lnTo>
                  <a:lnTo>
                    <a:pt x="132" y="76"/>
                  </a:lnTo>
                  <a:lnTo>
                    <a:pt x="134" y="76"/>
                  </a:lnTo>
                  <a:lnTo>
                    <a:pt x="134" y="73"/>
                  </a:lnTo>
                  <a:lnTo>
                    <a:pt x="137" y="73"/>
                  </a:lnTo>
                  <a:lnTo>
                    <a:pt x="140" y="73"/>
                  </a:lnTo>
                  <a:lnTo>
                    <a:pt x="143" y="73"/>
                  </a:lnTo>
                  <a:lnTo>
                    <a:pt x="146" y="73"/>
                  </a:lnTo>
                  <a:lnTo>
                    <a:pt x="149" y="73"/>
                  </a:lnTo>
                  <a:lnTo>
                    <a:pt x="149" y="71"/>
                  </a:lnTo>
                  <a:lnTo>
                    <a:pt x="146" y="71"/>
                  </a:lnTo>
                  <a:lnTo>
                    <a:pt x="146" y="68"/>
                  </a:lnTo>
                  <a:lnTo>
                    <a:pt x="146" y="65"/>
                  </a:lnTo>
                  <a:lnTo>
                    <a:pt x="143" y="65"/>
                  </a:lnTo>
                  <a:lnTo>
                    <a:pt x="143" y="62"/>
                  </a:lnTo>
                  <a:lnTo>
                    <a:pt x="143" y="59"/>
                  </a:lnTo>
                  <a:lnTo>
                    <a:pt x="140" y="59"/>
                  </a:lnTo>
                  <a:lnTo>
                    <a:pt x="137" y="59"/>
                  </a:lnTo>
                  <a:lnTo>
                    <a:pt x="137" y="56"/>
                  </a:lnTo>
                  <a:lnTo>
                    <a:pt x="137" y="53"/>
                  </a:lnTo>
                  <a:lnTo>
                    <a:pt x="137" y="50"/>
                  </a:lnTo>
                  <a:lnTo>
                    <a:pt x="137" y="44"/>
                  </a:lnTo>
                  <a:lnTo>
                    <a:pt x="137" y="41"/>
                  </a:lnTo>
                  <a:lnTo>
                    <a:pt x="137" y="38"/>
                  </a:lnTo>
                  <a:lnTo>
                    <a:pt x="137" y="32"/>
                  </a:lnTo>
                  <a:lnTo>
                    <a:pt x="137" y="30"/>
                  </a:lnTo>
                  <a:lnTo>
                    <a:pt x="137" y="27"/>
                  </a:lnTo>
                  <a:lnTo>
                    <a:pt x="137" y="24"/>
                  </a:lnTo>
                  <a:lnTo>
                    <a:pt x="137" y="21"/>
                  </a:lnTo>
                  <a:lnTo>
                    <a:pt x="137" y="18"/>
                  </a:lnTo>
                  <a:lnTo>
                    <a:pt x="137" y="15"/>
                  </a:lnTo>
                  <a:lnTo>
                    <a:pt x="137" y="9"/>
                  </a:lnTo>
                  <a:lnTo>
                    <a:pt x="137" y="6"/>
                  </a:lnTo>
                  <a:lnTo>
                    <a:pt x="137" y="3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>
              <a:off x="-250500" y="3726813"/>
              <a:ext cx="712344" cy="377341"/>
            </a:xfrm>
            <a:custGeom>
              <a:avLst/>
              <a:gdLst>
                <a:gd name="T0" fmla="*/ 2147483647 w 328"/>
                <a:gd name="T1" fmla="*/ 2147483647 h 214"/>
                <a:gd name="T2" fmla="*/ 2147483647 w 328"/>
                <a:gd name="T3" fmla="*/ 2147483647 h 214"/>
                <a:gd name="T4" fmla="*/ 2147483647 w 328"/>
                <a:gd name="T5" fmla="*/ 2147483647 h 214"/>
                <a:gd name="T6" fmla="*/ 2147483647 w 328"/>
                <a:gd name="T7" fmla="*/ 2147483647 h 214"/>
                <a:gd name="T8" fmla="*/ 2147483647 w 328"/>
                <a:gd name="T9" fmla="*/ 0 h 214"/>
                <a:gd name="T10" fmla="*/ 2147483647 w 328"/>
                <a:gd name="T11" fmla="*/ 0 h 214"/>
                <a:gd name="T12" fmla="*/ 2147483647 w 328"/>
                <a:gd name="T13" fmla="*/ 0 h 214"/>
                <a:gd name="T14" fmla="*/ 2147483647 w 328"/>
                <a:gd name="T15" fmla="*/ 0 h 214"/>
                <a:gd name="T16" fmla="*/ 2147483647 w 328"/>
                <a:gd name="T17" fmla="*/ 2147483647 h 214"/>
                <a:gd name="T18" fmla="*/ 2147483647 w 328"/>
                <a:gd name="T19" fmla="*/ 2147483647 h 214"/>
                <a:gd name="T20" fmla="*/ 2147483647 w 328"/>
                <a:gd name="T21" fmla="*/ 2147483647 h 214"/>
                <a:gd name="T22" fmla="*/ 2147483647 w 328"/>
                <a:gd name="T23" fmla="*/ 2147483647 h 214"/>
                <a:gd name="T24" fmla="*/ 2147483647 w 328"/>
                <a:gd name="T25" fmla="*/ 2147483647 h 214"/>
                <a:gd name="T26" fmla="*/ 2147483647 w 328"/>
                <a:gd name="T27" fmla="*/ 2147483647 h 214"/>
                <a:gd name="T28" fmla="*/ 2147483647 w 328"/>
                <a:gd name="T29" fmla="*/ 2147483647 h 214"/>
                <a:gd name="T30" fmla="*/ 2147483647 w 328"/>
                <a:gd name="T31" fmla="*/ 2147483647 h 214"/>
                <a:gd name="T32" fmla="*/ 2147483647 w 328"/>
                <a:gd name="T33" fmla="*/ 2147483647 h 214"/>
                <a:gd name="T34" fmla="*/ 2147483647 w 328"/>
                <a:gd name="T35" fmla="*/ 2147483647 h 214"/>
                <a:gd name="T36" fmla="*/ 2147483647 w 328"/>
                <a:gd name="T37" fmla="*/ 2147483647 h 214"/>
                <a:gd name="T38" fmla="*/ 2147483647 w 328"/>
                <a:gd name="T39" fmla="*/ 2147483647 h 214"/>
                <a:gd name="T40" fmla="*/ 2147483647 w 328"/>
                <a:gd name="T41" fmla="*/ 2147483647 h 214"/>
                <a:gd name="T42" fmla="*/ 2147483647 w 328"/>
                <a:gd name="T43" fmla="*/ 2147483647 h 214"/>
                <a:gd name="T44" fmla="*/ 2147483647 w 328"/>
                <a:gd name="T45" fmla="*/ 2147483647 h 214"/>
                <a:gd name="T46" fmla="*/ 2147483647 w 328"/>
                <a:gd name="T47" fmla="*/ 2147483647 h 214"/>
                <a:gd name="T48" fmla="*/ 2147483647 w 328"/>
                <a:gd name="T49" fmla="*/ 2147483647 h 214"/>
                <a:gd name="T50" fmla="*/ 2147483647 w 328"/>
                <a:gd name="T51" fmla="*/ 2147483647 h 214"/>
                <a:gd name="T52" fmla="*/ 2147483647 w 328"/>
                <a:gd name="T53" fmla="*/ 2147483647 h 214"/>
                <a:gd name="T54" fmla="*/ 2147483647 w 328"/>
                <a:gd name="T55" fmla="*/ 2147483647 h 214"/>
                <a:gd name="T56" fmla="*/ 2147483647 w 328"/>
                <a:gd name="T57" fmla="*/ 2147483647 h 214"/>
                <a:gd name="T58" fmla="*/ 2147483647 w 328"/>
                <a:gd name="T59" fmla="*/ 2147483647 h 214"/>
                <a:gd name="T60" fmla="*/ 2147483647 w 328"/>
                <a:gd name="T61" fmla="*/ 2147483647 h 214"/>
                <a:gd name="T62" fmla="*/ 2147483647 w 328"/>
                <a:gd name="T63" fmla="*/ 2147483647 h 214"/>
                <a:gd name="T64" fmla="*/ 2147483647 w 328"/>
                <a:gd name="T65" fmla="*/ 2147483647 h 214"/>
                <a:gd name="T66" fmla="*/ 2147483647 w 328"/>
                <a:gd name="T67" fmla="*/ 2147483647 h 214"/>
                <a:gd name="T68" fmla="*/ 2147483647 w 328"/>
                <a:gd name="T69" fmla="*/ 2147483647 h 214"/>
                <a:gd name="T70" fmla="*/ 2147483647 w 328"/>
                <a:gd name="T71" fmla="*/ 2147483647 h 214"/>
                <a:gd name="T72" fmla="*/ 2147483647 w 328"/>
                <a:gd name="T73" fmla="*/ 2147483647 h 214"/>
                <a:gd name="T74" fmla="*/ 2147483647 w 328"/>
                <a:gd name="T75" fmla="*/ 2147483647 h 214"/>
                <a:gd name="T76" fmla="*/ 2147483647 w 328"/>
                <a:gd name="T77" fmla="*/ 2147483647 h 214"/>
                <a:gd name="T78" fmla="*/ 2147483647 w 328"/>
                <a:gd name="T79" fmla="*/ 2147483647 h 214"/>
                <a:gd name="T80" fmla="*/ 2147483647 w 328"/>
                <a:gd name="T81" fmla="*/ 2147483647 h 214"/>
                <a:gd name="T82" fmla="*/ 2147483647 w 328"/>
                <a:gd name="T83" fmla="*/ 2147483647 h 214"/>
                <a:gd name="T84" fmla="*/ 2147483647 w 328"/>
                <a:gd name="T85" fmla="*/ 2147483647 h 214"/>
                <a:gd name="T86" fmla="*/ 2147483647 w 328"/>
                <a:gd name="T87" fmla="*/ 2147483647 h 214"/>
                <a:gd name="T88" fmla="*/ 2147483647 w 328"/>
                <a:gd name="T89" fmla="*/ 2147483647 h 214"/>
                <a:gd name="T90" fmla="*/ 2147483647 w 328"/>
                <a:gd name="T91" fmla="*/ 2147483647 h 214"/>
                <a:gd name="T92" fmla="*/ 2147483647 w 328"/>
                <a:gd name="T93" fmla="*/ 2147483647 h 214"/>
                <a:gd name="T94" fmla="*/ 2147483647 w 328"/>
                <a:gd name="T95" fmla="*/ 2147483647 h 214"/>
                <a:gd name="T96" fmla="*/ 2147483647 w 328"/>
                <a:gd name="T97" fmla="*/ 2147483647 h 214"/>
                <a:gd name="T98" fmla="*/ 2147483647 w 328"/>
                <a:gd name="T99" fmla="*/ 2147483647 h 214"/>
                <a:gd name="T100" fmla="*/ 2147483647 w 328"/>
                <a:gd name="T101" fmla="*/ 2147483647 h 214"/>
                <a:gd name="T102" fmla="*/ 2147483647 w 328"/>
                <a:gd name="T103" fmla="*/ 2147483647 h 214"/>
                <a:gd name="T104" fmla="*/ 2147483647 w 328"/>
                <a:gd name="T105" fmla="*/ 2147483647 h 214"/>
                <a:gd name="T106" fmla="*/ 2147483647 w 328"/>
                <a:gd name="T107" fmla="*/ 2147483647 h 214"/>
                <a:gd name="T108" fmla="*/ 2147483647 w 328"/>
                <a:gd name="T109" fmla="*/ 2147483647 h 214"/>
                <a:gd name="T110" fmla="*/ 2147483647 w 328"/>
                <a:gd name="T111" fmla="*/ 2147483647 h 214"/>
                <a:gd name="T112" fmla="*/ 2147483647 w 328"/>
                <a:gd name="T113" fmla="*/ 2147483647 h 214"/>
                <a:gd name="T114" fmla="*/ 2147483647 w 328"/>
                <a:gd name="T115" fmla="*/ 2147483647 h 214"/>
                <a:gd name="T116" fmla="*/ 2147483647 w 328"/>
                <a:gd name="T117" fmla="*/ 2147483647 h 214"/>
                <a:gd name="T118" fmla="*/ 2147483647 w 328"/>
                <a:gd name="T119" fmla="*/ 2147483647 h 214"/>
                <a:gd name="T120" fmla="*/ 2147483647 w 328"/>
                <a:gd name="T121" fmla="*/ 2147483647 h 21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28"/>
                <a:gd name="T184" fmla="*/ 0 h 214"/>
                <a:gd name="T185" fmla="*/ 328 w 328"/>
                <a:gd name="T186" fmla="*/ 214 h 21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28" h="214">
                  <a:moveTo>
                    <a:pt x="11" y="9"/>
                  </a:moveTo>
                  <a:lnTo>
                    <a:pt x="17" y="9"/>
                  </a:lnTo>
                  <a:lnTo>
                    <a:pt x="20" y="6"/>
                  </a:lnTo>
                  <a:lnTo>
                    <a:pt x="23" y="6"/>
                  </a:lnTo>
                  <a:lnTo>
                    <a:pt x="26" y="6"/>
                  </a:lnTo>
                  <a:lnTo>
                    <a:pt x="29" y="6"/>
                  </a:lnTo>
                  <a:lnTo>
                    <a:pt x="32" y="6"/>
                  </a:lnTo>
                  <a:lnTo>
                    <a:pt x="35" y="6"/>
                  </a:lnTo>
                  <a:lnTo>
                    <a:pt x="38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2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70" y="6"/>
                  </a:lnTo>
                  <a:lnTo>
                    <a:pt x="73" y="3"/>
                  </a:lnTo>
                  <a:lnTo>
                    <a:pt x="76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6" y="3"/>
                  </a:lnTo>
                  <a:lnTo>
                    <a:pt x="99" y="3"/>
                  </a:lnTo>
                  <a:lnTo>
                    <a:pt x="102" y="3"/>
                  </a:lnTo>
                  <a:lnTo>
                    <a:pt x="105" y="3"/>
                  </a:lnTo>
                  <a:lnTo>
                    <a:pt x="111" y="3"/>
                  </a:lnTo>
                  <a:lnTo>
                    <a:pt x="114" y="3"/>
                  </a:lnTo>
                  <a:lnTo>
                    <a:pt x="117" y="3"/>
                  </a:lnTo>
                  <a:lnTo>
                    <a:pt x="123" y="3"/>
                  </a:lnTo>
                  <a:lnTo>
                    <a:pt x="126" y="3"/>
                  </a:lnTo>
                  <a:lnTo>
                    <a:pt x="129" y="3"/>
                  </a:lnTo>
                  <a:lnTo>
                    <a:pt x="132" y="3"/>
                  </a:lnTo>
                  <a:lnTo>
                    <a:pt x="138" y="3"/>
                  </a:lnTo>
                  <a:lnTo>
                    <a:pt x="140" y="3"/>
                  </a:lnTo>
                  <a:lnTo>
                    <a:pt x="143" y="3"/>
                  </a:lnTo>
                  <a:lnTo>
                    <a:pt x="146" y="3"/>
                  </a:lnTo>
                  <a:lnTo>
                    <a:pt x="152" y="3"/>
                  </a:lnTo>
                  <a:lnTo>
                    <a:pt x="155" y="0"/>
                  </a:lnTo>
                  <a:lnTo>
                    <a:pt x="158" y="0"/>
                  </a:lnTo>
                  <a:lnTo>
                    <a:pt x="164" y="0"/>
                  </a:lnTo>
                  <a:lnTo>
                    <a:pt x="167" y="0"/>
                  </a:lnTo>
                  <a:lnTo>
                    <a:pt x="170" y="0"/>
                  </a:lnTo>
                  <a:lnTo>
                    <a:pt x="173" y="0"/>
                  </a:lnTo>
                  <a:lnTo>
                    <a:pt x="179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0" y="0"/>
                  </a:lnTo>
                  <a:lnTo>
                    <a:pt x="193" y="0"/>
                  </a:lnTo>
                  <a:lnTo>
                    <a:pt x="196" y="0"/>
                  </a:lnTo>
                  <a:lnTo>
                    <a:pt x="199" y="0"/>
                  </a:lnTo>
                  <a:lnTo>
                    <a:pt x="202" y="0"/>
                  </a:lnTo>
                  <a:lnTo>
                    <a:pt x="205" y="0"/>
                  </a:lnTo>
                  <a:lnTo>
                    <a:pt x="208" y="0"/>
                  </a:lnTo>
                  <a:lnTo>
                    <a:pt x="211" y="0"/>
                  </a:lnTo>
                  <a:lnTo>
                    <a:pt x="217" y="0"/>
                  </a:lnTo>
                  <a:lnTo>
                    <a:pt x="220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31" y="0"/>
                  </a:lnTo>
                  <a:lnTo>
                    <a:pt x="234" y="0"/>
                  </a:lnTo>
                  <a:lnTo>
                    <a:pt x="237" y="0"/>
                  </a:lnTo>
                  <a:lnTo>
                    <a:pt x="240" y="0"/>
                  </a:lnTo>
                  <a:lnTo>
                    <a:pt x="246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2" y="0"/>
                  </a:lnTo>
                  <a:lnTo>
                    <a:pt x="272" y="3"/>
                  </a:lnTo>
                  <a:lnTo>
                    <a:pt x="272" y="6"/>
                  </a:lnTo>
                  <a:lnTo>
                    <a:pt x="275" y="6"/>
                  </a:lnTo>
                  <a:lnTo>
                    <a:pt x="275" y="9"/>
                  </a:lnTo>
                  <a:lnTo>
                    <a:pt x="278" y="9"/>
                  </a:lnTo>
                  <a:lnTo>
                    <a:pt x="281" y="9"/>
                  </a:lnTo>
                  <a:lnTo>
                    <a:pt x="281" y="12"/>
                  </a:lnTo>
                  <a:lnTo>
                    <a:pt x="284" y="12"/>
                  </a:lnTo>
                  <a:lnTo>
                    <a:pt x="287" y="12"/>
                  </a:lnTo>
                  <a:lnTo>
                    <a:pt x="290" y="12"/>
                  </a:lnTo>
                  <a:lnTo>
                    <a:pt x="293" y="12"/>
                  </a:lnTo>
                  <a:lnTo>
                    <a:pt x="296" y="12"/>
                  </a:lnTo>
                  <a:lnTo>
                    <a:pt x="296" y="15"/>
                  </a:lnTo>
                  <a:lnTo>
                    <a:pt x="293" y="15"/>
                  </a:lnTo>
                  <a:lnTo>
                    <a:pt x="293" y="17"/>
                  </a:lnTo>
                  <a:lnTo>
                    <a:pt x="290" y="17"/>
                  </a:lnTo>
                  <a:lnTo>
                    <a:pt x="290" y="20"/>
                  </a:lnTo>
                  <a:lnTo>
                    <a:pt x="290" y="23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9" y="23"/>
                  </a:lnTo>
                  <a:lnTo>
                    <a:pt x="302" y="23"/>
                  </a:lnTo>
                  <a:lnTo>
                    <a:pt x="302" y="20"/>
                  </a:lnTo>
                  <a:lnTo>
                    <a:pt x="302" y="23"/>
                  </a:lnTo>
                  <a:lnTo>
                    <a:pt x="305" y="23"/>
                  </a:lnTo>
                  <a:lnTo>
                    <a:pt x="308" y="23"/>
                  </a:lnTo>
                  <a:lnTo>
                    <a:pt x="311" y="23"/>
                  </a:lnTo>
                  <a:lnTo>
                    <a:pt x="311" y="20"/>
                  </a:lnTo>
                  <a:lnTo>
                    <a:pt x="311" y="17"/>
                  </a:lnTo>
                  <a:lnTo>
                    <a:pt x="311" y="15"/>
                  </a:lnTo>
                  <a:lnTo>
                    <a:pt x="308" y="15"/>
                  </a:lnTo>
                  <a:lnTo>
                    <a:pt x="305" y="15"/>
                  </a:lnTo>
                  <a:lnTo>
                    <a:pt x="305" y="12"/>
                  </a:lnTo>
                  <a:lnTo>
                    <a:pt x="305" y="15"/>
                  </a:lnTo>
                  <a:lnTo>
                    <a:pt x="302" y="15"/>
                  </a:lnTo>
                  <a:lnTo>
                    <a:pt x="299" y="15"/>
                  </a:lnTo>
                  <a:lnTo>
                    <a:pt x="299" y="12"/>
                  </a:lnTo>
                  <a:lnTo>
                    <a:pt x="299" y="15"/>
                  </a:lnTo>
                  <a:lnTo>
                    <a:pt x="299" y="12"/>
                  </a:lnTo>
                  <a:lnTo>
                    <a:pt x="302" y="12"/>
                  </a:lnTo>
                  <a:lnTo>
                    <a:pt x="305" y="12"/>
                  </a:lnTo>
                  <a:lnTo>
                    <a:pt x="308" y="12"/>
                  </a:lnTo>
                  <a:lnTo>
                    <a:pt x="311" y="12"/>
                  </a:lnTo>
                  <a:lnTo>
                    <a:pt x="311" y="9"/>
                  </a:lnTo>
                  <a:lnTo>
                    <a:pt x="314" y="9"/>
                  </a:lnTo>
                  <a:lnTo>
                    <a:pt x="314" y="6"/>
                  </a:lnTo>
                  <a:lnTo>
                    <a:pt x="316" y="6"/>
                  </a:lnTo>
                  <a:lnTo>
                    <a:pt x="319" y="6"/>
                  </a:lnTo>
                  <a:lnTo>
                    <a:pt x="322" y="6"/>
                  </a:lnTo>
                  <a:lnTo>
                    <a:pt x="325" y="6"/>
                  </a:lnTo>
                  <a:lnTo>
                    <a:pt x="325" y="9"/>
                  </a:lnTo>
                  <a:lnTo>
                    <a:pt x="325" y="12"/>
                  </a:lnTo>
                  <a:lnTo>
                    <a:pt x="325" y="15"/>
                  </a:lnTo>
                  <a:lnTo>
                    <a:pt x="328" y="15"/>
                  </a:lnTo>
                  <a:lnTo>
                    <a:pt x="328" y="17"/>
                  </a:lnTo>
                  <a:lnTo>
                    <a:pt x="328" y="20"/>
                  </a:lnTo>
                  <a:lnTo>
                    <a:pt x="328" y="23"/>
                  </a:lnTo>
                  <a:lnTo>
                    <a:pt x="328" y="20"/>
                  </a:lnTo>
                  <a:lnTo>
                    <a:pt x="328" y="17"/>
                  </a:lnTo>
                  <a:lnTo>
                    <a:pt x="328" y="15"/>
                  </a:lnTo>
                  <a:lnTo>
                    <a:pt x="325" y="15"/>
                  </a:lnTo>
                  <a:lnTo>
                    <a:pt x="325" y="17"/>
                  </a:lnTo>
                  <a:lnTo>
                    <a:pt x="328" y="17"/>
                  </a:lnTo>
                  <a:lnTo>
                    <a:pt x="328" y="20"/>
                  </a:lnTo>
                  <a:lnTo>
                    <a:pt x="328" y="23"/>
                  </a:lnTo>
                  <a:lnTo>
                    <a:pt x="328" y="26"/>
                  </a:lnTo>
                  <a:lnTo>
                    <a:pt x="328" y="29"/>
                  </a:lnTo>
                  <a:lnTo>
                    <a:pt x="328" y="32"/>
                  </a:lnTo>
                  <a:lnTo>
                    <a:pt x="328" y="35"/>
                  </a:lnTo>
                  <a:lnTo>
                    <a:pt x="328" y="38"/>
                  </a:lnTo>
                  <a:lnTo>
                    <a:pt x="325" y="38"/>
                  </a:lnTo>
                  <a:lnTo>
                    <a:pt x="328" y="38"/>
                  </a:lnTo>
                  <a:lnTo>
                    <a:pt x="328" y="41"/>
                  </a:lnTo>
                  <a:lnTo>
                    <a:pt x="325" y="41"/>
                  </a:lnTo>
                  <a:lnTo>
                    <a:pt x="325" y="44"/>
                  </a:lnTo>
                  <a:lnTo>
                    <a:pt x="322" y="44"/>
                  </a:lnTo>
                  <a:lnTo>
                    <a:pt x="319" y="44"/>
                  </a:lnTo>
                  <a:lnTo>
                    <a:pt x="316" y="44"/>
                  </a:lnTo>
                  <a:lnTo>
                    <a:pt x="314" y="44"/>
                  </a:lnTo>
                  <a:lnTo>
                    <a:pt x="314" y="47"/>
                  </a:lnTo>
                  <a:lnTo>
                    <a:pt x="311" y="47"/>
                  </a:lnTo>
                  <a:lnTo>
                    <a:pt x="308" y="47"/>
                  </a:lnTo>
                  <a:lnTo>
                    <a:pt x="308" y="44"/>
                  </a:lnTo>
                  <a:lnTo>
                    <a:pt x="305" y="44"/>
                  </a:lnTo>
                  <a:lnTo>
                    <a:pt x="305" y="41"/>
                  </a:lnTo>
                  <a:lnTo>
                    <a:pt x="302" y="41"/>
                  </a:lnTo>
                  <a:lnTo>
                    <a:pt x="302" y="38"/>
                  </a:lnTo>
                  <a:lnTo>
                    <a:pt x="305" y="38"/>
                  </a:lnTo>
                  <a:lnTo>
                    <a:pt x="305" y="35"/>
                  </a:lnTo>
                  <a:lnTo>
                    <a:pt x="305" y="32"/>
                  </a:lnTo>
                  <a:lnTo>
                    <a:pt x="302" y="32"/>
                  </a:lnTo>
                  <a:lnTo>
                    <a:pt x="302" y="29"/>
                  </a:lnTo>
                  <a:lnTo>
                    <a:pt x="302" y="32"/>
                  </a:lnTo>
                  <a:lnTo>
                    <a:pt x="302" y="29"/>
                  </a:lnTo>
                  <a:lnTo>
                    <a:pt x="299" y="29"/>
                  </a:lnTo>
                  <a:lnTo>
                    <a:pt x="299" y="26"/>
                  </a:lnTo>
                  <a:lnTo>
                    <a:pt x="296" y="26"/>
                  </a:lnTo>
                  <a:lnTo>
                    <a:pt x="293" y="26"/>
                  </a:lnTo>
                  <a:lnTo>
                    <a:pt x="290" y="26"/>
                  </a:lnTo>
                  <a:lnTo>
                    <a:pt x="287" y="26"/>
                  </a:lnTo>
                  <a:lnTo>
                    <a:pt x="287" y="29"/>
                  </a:lnTo>
                  <a:lnTo>
                    <a:pt x="284" y="29"/>
                  </a:lnTo>
                  <a:lnTo>
                    <a:pt x="281" y="29"/>
                  </a:lnTo>
                  <a:lnTo>
                    <a:pt x="281" y="32"/>
                  </a:lnTo>
                  <a:lnTo>
                    <a:pt x="278" y="32"/>
                  </a:lnTo>
                  <a:lnTo>
                    <a:pt x="275" y="32"/>
                  </a:lnTo>
                  <a:lnTo>
                    <a:pt x="275" y="35"/>
                  </a:lnTo>
                  <a:lnTo>
                    <a:pt x="275" y="38"/>
                  </a:lnTo>
                  <a:lnTo>
                    <a:pt x="272" y="38"/>
                  </a:lnTo>
                  <a:lnTo>
                    <a:pt x="272" y="41"/>
                  </a:lnTo>
                  <a:lnTo>
                    <a:pt x="275" y="41"/>
                  </a:lnTo>
                  <a:lnTo>
                    <a:pt x="278" y="41"/>
                  </a:lnTo>
                  <a:lnTo>
                    <a:pt x="278" y="44"/>
                  </a:lnTo>
                  <a:lnTo>
                    <a:pt x="278" y="41"/>
                  </a:lnTo>
                  <a:lnTo>
                    <a:pt x="278" y="44"/>
                  </a:lnTo>
                  <a:lnTo>
                    <a:pt x="281" y="44"/>
                  </a:lnTo>
                  <a:lnTo>
                    <a:pt x="284" y="44"/>
                  </a:lnTo>
                  <a:lnTo>
                    <a:pt x="284" y="47"/>
                  </a:lnTo>
                  <a:lnTo>
                    <a:pt x="287" y="47"/>
                  </a:lnTo>
                  <a:lnTo>
                    <a:pt x="287" y="50"/>
                  </a:lnTo>
                  <a:lnTo>
                    <a:pt x="290" y="50"/>
                  </a:lnTo>
                  <a:lnTo>
                    <a:pt x="293" y="50"/>
                  </a:lnTo>
                  <a:lnTo>
                    <a:pt x="296" y="50"/>
                  </a:lnTo>
                  <a:lnTo>
                    <a:pt x="299" y="50"/>
                  </a:lnTo>
                  <a:lnTo>
                    <a:pt x="302" y="53"/>
                  </a:lnTo>
                  <a:lnTo>
                    <a:pt x="299" y="53"/>
                  </a:lnTo>
                  <a:lnTo>
                    <a:pt x="299" y="56"/>
                  </a:lnTo>
                  <a:lnTo>
                    <a:pt x="296" y="56"/>
                  </a:lnTo>
                  <a:lnTo>
                    <a:pt x="293" y="56"/>
                  </a:lnTo>
                  <a:lnTo>
                    <a:pt x="290" y="59"/>
                  </a:lnTo>
                  <a:lnTo>
                    <a:pt x="287" y="59"/>
                  </a:lnTo>
                  <a:lnTo>
                    <a:pt x="284" y="59"/>
                  </a:lnTo>
                  <a:lnTo>
                    <a:pt x="284" y="61"/>
                  </a:lnTo>
                  <a:lnTo>
                    <a:pt x="284" y="59"/>
                  </a:lnTo>
                  <a:lnTo>
                    <a:pt x="284" y="61"/>
                  </a:lnTo>
                  <a:lnTo>
                    <a:pt x="281" y="61"/>
                  </a:lnTo>
                  <a:lnTo>
                    <a:pt x="278" y="61"/>
                  </a:lnTo>
                  <a:lnTo>
                    <a:pt x="278" y="64"/>
                  </a:lnTo>
                  <a:lnTo>
                    <a:pt x="275" y="64"/>
                  </a:lnTo>
                  <a:lnTo>
                    <a:pt x="275" y="67"/>
                  </a:lnTo>
                  <a:lnTo>
                    <a:pt x="272" y="67"/>
                  </a:lnTo>
                  <a:lnTo>
                    <a:pt x="272" y="70"/>
                  </a:lnTo>
                  <a:lnTo>
                    <a:pt x="272" y="73"/>
                  </a:lnTo>
                  <a:lnTo>
                    <a:pt x="270" y="73"/>
                  </a:lnTo>
                  <a:lnTo>
                    <a:pt x="270" y="76"/>
                  </a:lnTo>
                  <a:lnTo>
                    <a:pt x="267" y="76"/>
                  </a:lnTo>
                  <a:lnTo>
                    <a:pt x="267" y="79"/>
                  </a:lnTo>
                  <a:lnTo>
                    <a:pt x="267" y="82"/>
                  </a:lnTo>
                  <a:lnTo>
                    <a:pt x="264" y="82"/>
                  </a:lnTo>
                  <a:lnTo>
                    <a:pt x="264" y="85"/>
                  </a:lnTo>
                  <a:lnTo>
                    <a:pt x="261" y="85"/>
                  </a:lnTo>
                  <a:lnTo>
                    <a:pt x="261" y="88"/>
                  </a:lnTo>
                  <a:lnTo>
                    <a:pt x="261" y="91"/>
                  </a:lnTo>
                  <a:lnTo>
                    <a:pt x="261" y="94"/>
                  </a:lnTo>
                  <a:lnTo>
                    <a:pt x="261" y="97"/>
                  </a:lnTo>
                  <a:lnTo>
                    <a:pt x="264" y="100"/>
                  </a:lnTo>
                  <a:lnTo>
                    <a:pt x="264" y="103"/>
                  </a:lnTo>
                  <a:lnTo>
                    <a:pt x="267" y="103"/>
                  </a:lnTo>
                  <a:lnTo>
                    <a:pt x="264" y="103"/>
                  </a:lnTo>
                  <a:lnTo>
                    <a:pt x="264" y="105"/>
                  </a:lnTo>
                  <a:lnTo>
                    <a:pt x="267" y="105"/>
                  </a:lnTo>
                  <a:lnTo>
                    <a:pt x="267" y="108"/>
                  </a:lnTo>
                  <a:lnTo>
                    <a:pt x="264" y="108"/>
                  </a:lnTo>
                  <a:lnTo>
                    <a:pt x="264" y="111"/>
                  </a:lnTo>
                  <a:lnTo>
                    <a:pt x="267" y="111"/>
                  </a:lnTo>
                  <a:lnTo>
                    <a:pt x="264" y="111"/>
                  </a:lnTo>
                  <a:lnTo>
                    <a:pt x="264" y="114"/>
                  </a:lnTo>
                  <a:lnTo>
                    <a:pt x="261" y="114"/>
                  </a:lnTo>
                  <a:lnTo>
                    <a:pt x="264" y="117"/>
                  </a:lnTo>
                  <a:lnTo>
                    <a:pt x="264" y="120"/>
                  </a:lnTo>
                  <a:lnTo>
                    <a:pt x="267" y="120"/>
                  </a:lnTo>
                  <a:lnTo>
                    <a:pt x="267" y="123"/>
                  </a:lnTo>
                  <a:lnTo>
                    <a:pt x="264" y="123"/>
                  </a:lnTo>
                  <a:lnTo>
                    <a:pt x="264" y="126"/>
                  </a:lnTo>
                  <a:lnTo>
                    <a:pt x="261" y="126"/>
                  </a:lnTo>
                  <a:lnTo>
                    <a:pt x="261" y="129"/>
                  </a:lnTo>
                  <a:lnTo>
                    <a:pt x="264" y="129"/>
                  </a:lnTo>
                  <a:lnTo>
                    <a:pt x="264" y="132"/>
                  </a:lnTo>
                  <a:lnTo>
                    <a:pt x="261" y="132"/>
                  </a:lnTo>
                  <a:lnTo>
                    <a:pt x="261" y="129"/>
                  </a:lnTo>
                  <a:lnTo>
                    <a:pt x="261" y="132"/>
                  </a:lnTo>
                  <a:lnTo>
                    <a:pt x="258" y="132"/>
                  </a:lnTo>
                  <a:lnTo>
                    <a:pt x="261" y="132"/>
                  </a:lnTo>
                  <a:lnTo>
                    <a:pt x="261" y="135"/>
                  </a:lnTo>
                  <a:lnTo>
                    <a:pt x="258" y="135"/>
                  </a:lnTo>
                  <a:lnTo>
                    <a:pt x="255" y="135"/>
                  </a:lnTo>
                  <a:lnTo>
                    <a:pt x="258" y="135"/>
                  </a:lnTo>
                  <a:lnTo>
                    <a:pt x="255" y="135"/>
                  </a:lnTo>
                  <a:lnTo>
                    <a:pt x="252" y="135"/>
                  </a:lnTo>
                  <a:lnTo>
                    <a:pt x="252" y="138"/>
                  </a:lnTo>
                  <a:lnTo>
                    <a:pt x="249" y="138"/>
                  </a:lnTo>
                  <a:lnTo>
                    <a:pt x="249" y="141"/>
                  </a:lnTo>
                  <a:lnTo>
                    <a:pt x="246" y="144"/>
                  </a:lnTo>
                  <a:lnTo>
                    <a:pt x="246" y="147"/>
                  </a:lnTo>
                  <a:lnTo>
                    <a:pt x="246" y="149"/>
                  </a:lnTo>
                  <a:lnTo>
                    <a:pt x="249" y="149"/>
                  </a:lnTo>
                  <a:lnTo>
                    <a:pt x="252" y="149"/>
                  </a:lnTo>
                  <a:lnTo>
                    <a:pt x="252" y="152"/>
                  </a:lnTo>
                  <a:lnTo>
                    <a:pt x="252" y="149"/>
                  </a:lnTo>
                  <a:lnTo>
                    <a:pt x="252" y="152"/>
                  </a:lnTo>
                  <a:lnTo>
                    <a:pt x="255" y="152"/>
                  </a:lnTo>
                  <a:lnTo>
                    <a:pt x="252" y="152"/>
                  </a:lnTo>
                  <a:lnTo>
                    <a:pt x="255" y="152"/>
                  </a:lnTo>
                  <a:lnTo>
                    <a:pt x="252" y="152"/>
                  </a:lnTo>
                  <a:lnTo>
                    <a:pt x="252" y="155"/>
                  </a:lnTo>
                  <a:lnTo>
                    <a:pt x="252" y="152"/>
                  </a:lnTo>
                  <a:lnTo>
                    <a:pt x="252" y="155"/>
                  </a:lnTo>
                  <a:lnTo>
                    <a:pt x="249" y="155"/>
                  </a:lnTo>
                  <a:lnTo>
                    <a:pt x="249" y="158"/>
                  </a:lnTo>
                  <a:lnTo>
                    <a:pt x="252" y="158"/>
                  </a:lnTo>
                  <a:lnTo>
                    <a:pt x="249" y="158"/>
                  </a:lnTo>
                  <a:lnTo>
                    <a:pt x="246" y="158"/>
                  </a:lnTo>
                  <a:lnTo>
                    <a:pt x="249" y="158"/>
                  </a:lnTo>
                  <a:lnTo>
                    <a:pt x="246" y="158"/>
                  </a:lnTo>
                  <a:lnTo>
                    <a:pt x="243" y="158"/>
                  </a:lnTo>
                  <a:lnTo>
                    <a:pt x="243" y="155"/>
                  </a:lnTo>
                  <a:lnTo>
                    <a:pt x="240" y="155"/>
                  </a:lnTo>
                  <a:lnTo>
                    <a:pt x="240" y="158"/>
                  </a:lnTo>
                  <a:lnTo>
                    <a:pt x="237" y="158"/>
                  </a:lnTo>
                  <a:lnTo>
                    <a:pt x="237" y="155"/>
                  </a:lnTo>
                  <a:lnTo>
                    <a:pt x="234" y="155"/>
                  </a:lnTo>
                  <a:lnTo>
                    <a:pt x="231" y="155"/>
                  </a:lnTo>
                  <a:lnTo>
                    <a:pt x="228" y="155"/>
                  </a:lnTo>
                  <a:lnTo>
                    <a:pt x="228" y="158"/>
                  </a:lnTo>
                  <a:lnTo>
                    <a:pt x="226" y="158"/>
                  </a:lnTo>
                  <a:lnTo>
                    <a:pt x="223" y="158"/>
                  </a:lnTo>
                  <a:lnTo>
                    <a:pt x="220" y="158"/>
                  </a:lnTo>
                  <a:lnTo>
                    <a:pt x="220" y="161"/>
                  </a:lnTo>
                  <a:lnTo>
                    <a:pt x="217" y="161"/>
                  </a:lnTo>
                  <a:lnTo>
                    <a:pt x="217" y="164"/>
                  </a:lnTo>
                  <a:lnTo>
                    <a:pt x="220" y="164"/>
                  </a:lnTo>
                  <a:lnTo>
                    <a:pt x="217" y="164"/>
                  </a:lnTo>
                  <a:lnTo>
                    <a:pt x="214" y="164"/>
                  </a:lnTo>
                  <a:lnTo>
                    <a:pt x="217" y="164"/>
                  </a:lnTo>
                  <a:lnTo>
                    <a:pt x="217" y="167"/>
                  </a:lnTo>
                  <a:lnTo>
                    <a:pt x="214" y="167"/>
                  </a:lnTo>
                  <a:lnTo>
                    <a:pt x="211" y="167"/>
                  </a:lnTo>
                  <a:lnTo>
                    <a:pt x="208" y="167"/>
                  </a:lnTo>
                  <a:lnTo>
                    <a:pt x="205" y="167"/>
                  </a:lnTo>
                  <a:lnTo>
                    <a:pt x="205" y="170"/>
                  </a:lnTo>
                  <a:lnTo>
                    <a:pt x="202" y="170"/>
                  </a:lnTo>
                  <a:lnTo>
                    <a:pt x="199" y="170"/>
                  </a:lnTo>
                  <a:lnTo>
                    <a:pt x="199" y="173"/>
                  </a:lnTo>
                  <a:lnTo>
                    <a:pt x="196" y="173"/>
                  </a:lnTo>
                  <a:lnTo>
                    <a:pt x="196" y="176"/>
                  </a:lnTo>
                  <a:lnTo>
                    <a:pt x="196" y="179"/>
                  </a:lnTo>
                  <a:lnTo>
                    <a:pt x="193" y="179"/>
                  </a:lnTo>
                  <a:lnTo>
                    <a:pt x="193" y="182"/>
                  </a:lnTo>
                  <a:lnTo>
                    <a:pt x="193" y="185"/>
                  </a:lnTo>
                  <a:lnTo>
                    <a:pt x="190" y="185"/>
                  </a:lnTo>
                  <a:lnTo>
                    <a:pt x="190" y="188"/>
                  </a:lnTo>
                  <a:lnTo>
                    <a:pt x="187" y="188"/>
                  </a:lnTo>
                  <a:lnTo>
                    <a:pt x="187" y="191"/>
                  </a:lnTo>
                  <a:lnTo>
                    <a:pt x="187" y="193"/>
                  </a:lnTo>
                  <a:lnTo>
                    <a:pt x="187" y="196"/>
                  </a:lnTo>
                  <a:lnTo>
                    <a:pt x="184" y="196"/>
                  </a:lnTo>
                  <a:lnTo>
                    <a:pt x="184" y="199"/>
                  </a:lnTo>
                  <a:lnTo>
                    <a:pt x="182" y="199"/>
                  </a:lnTo>
                  <a:lnTo>
                    <a:pt x="182" y="202"/>
                  </a:lnTo>
                  <a:lnTo>
                    <a:pt x="182" y="205"/>
                  </a:lnTo>
                  <a:lnTo>
                    <a:pt x="179" y="205"/>
                  </a:lnTo>
                  <a:lnTo>
                    <a:pt x="182" y="205"/>
                  </a:lnTo>
                  <a:lnTo>
                    <a:pt x="179" y="205"/>
                  </a:lnTo>
                  <a:lnTo>
                    <a:pt x="179" y="208"/>
                  </a:lnTo>
                  <a:lnTo>
                    <a:pt x="173" y="208"/>
                  </a:lnTo>
                  <a:lnTo>
                    <a:pt x="170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9" y="211"/>
                  </a:lnTo>
                  <a:lnTo>
                    <a:pt x="143" y="211"/>
                  </a:lnTo>
                  <a:lnTo>
                    <a:pt x="140" y="211"/>
                  </a:lnTo>
                  <a:lnTo>
                    <a:pt x="138" y="211"/>
                  </a:lnTo>
                  <a:lnTo>
                    <a:pt x="132" y="211"/>
                  </a:lnTo>
                  <a:lnTo>
                    <a:pt x="129" y="211"/>
                  </a:lnTo>
                  <a:lnTo>
                    <a:pt x="126" y="211"/>
                  </a:lnTo>
                  <a:lnTo>
                    <a:pt x="123" y="211"/>
                  </a:lnTo>
                  <a:lnTo>
                    <a:pt x="117" y="211"/>
                  </a:lnTo>
                  <a:lnTo>
                    <a:pt x="114" y="211"/>
                  </a:lnTo>
                  <a:lnTo>
                    <a:pt x="111" y="211"/>
                  </a:lnTo>
                  <a:lnTo>
                    <a:pt x="108" y="211"/>
                  </a:lnTo>
                  <a:lnTo>
                    <a:pt x="105" y="211"/>
                  </a:lnTo>
                  <a:lnTo>
                    <a:pt x="102" y="211"/>
                  </a:lnTo>
                  <a:lnTo>
                    <a:pt x="99" y="211"/>
                  </a:lnTo>
                  <a:lnTo>
                    <a:pt x="96" y="211"/>
                  </a:lnTo>
                  <a:lnTo>
                    <a:pt x="91" y="211"/>
                  </a:lnTo>
                  <a:lnTo>
                    <a:pt x="88" y="211"/>
                  </a:lnTo>
                  <a:lnTo>
                    <a:pt x="85" y="211"/>
                  </a:lnTo>
                  <a:lnTo>
                    <a:pt x="82" y="211"/>
                  </a:lnTo>
                  <a:lnTo>
                    <a:pt x="76" y="211"/>
                  </a:lnTo>
                  <a:lnTo>
                    <a:pt x="73" y="211"/>
                  </a:lnTo>
                  <a:lnTo>
                    <a:pt x="70" y="214"/>
                  </a:lnTo>
                  <a:lnTo>
                    <a:pt x="67" y="214"/>
                  </a:lnTo>
                  <a:lnTo>
                    <a:pt x="64" y="214"/>
                  </a:lnTo>
                  <a:lnTo>
                    <a:pt x="61" y="214"/>
                  </a:lnTo>
                  <a:lnTo>
                    <a:pt x="58" y="214"/>
                  </a:lnTo>
                  <a:lnTo>
                    <a:pt x="55" y="214"/>
                  </a:lnTo>
                  <a:lnTo>
                    <a:pt x="52" y="214"/>
                  </a:lnTo>
                  <a:lnTo>
                    <a:pt x="50" y="214"/>
                  </a:lnTo>
                  <a:lnTo>
                    <a:pt x="47" y="214"/>
                  </a:lnTo>
                  <a:lnTo>
                    <a:pt x="44" y="214"/>
                  </a:lnTo>
                  <a:lnTo>
                    <a:pt x="38" y="214"/>
                  </a:lnTo>
                  <a:lnTo>
                    <a:pt x="35" y="214"/>
                  </a:lnTo>
                  <a:lnTo>
                    <a:pt x="32" y="214"/>
                  </a:lnTo>
                  <a:lnTo>
                    <a:pt x="32" y="211"/>
                  </a:lnTo>
                  <a:lnTo>
                    <a:pt x="32" y="208"/>
                  </a:lnTo>
                  <a:lnTo>
                    <a:pt x="29" y="208"/>
                  </a:lnTo>
                  <a:lnTo>
                    <a:pt x="26" y="208"/>
                  </a:lnTo>
                  <a:lnTo>
                    <a:pt x="26" y="205"/>
                  </a:lnTo>
                  <a:lnTo>
                    <a:pt x="26" y="202"/>
                  </a:lnTo>
                  <a:lnTo>
                    <a:pt x="26" y="199"/>
                  </a:lnTo>
                  <a:lnTo>
                    <a:pt x="26" y="196"/>
                  </a:lnTo>
                  <a:lnTo>
                    <a:pt x="26" y="193"/>
                  </a:lnTo>
                  <a:lnTo>
                    <a:pt x="26" y="191"/>
                  </a:lnTo>
                  <a:lnTo>
                    <a:pt x="29" y="191"/>
                  </a:lnTo>
                  <a:lnTo>
                    <a:pt x="32" y="191"/>
                  </a:lnTo>
                  <a:lnTo>
                    <a:pt x="35" y="191"/>
                  </a:lnTo>
                  <a:lnTo>
                    <a:pt x="35" y="188"/>
                  </a:lnTo>
                  <a:lnTo>
                    <a:pt x="35" y="185"/>
                  </a:lnTo>
                  <a:lnTo>
                    <a:pt x="32" y="185"/>
                  </a:lnTo>
                  <a:lnTo>
                    <a:pt x="35" y="185"/>
                  </a:lnTo>
                  <a:lnTo>
                    <a:pt x="35" y="182"/>
                  </a:lnTo>
                  <a:lnTo>
                    <a:pt x="38" y="182"/>
                  </a:lnTo>
                  <a:lnTo>
                    <a:pt x="38" y="185"/>
                  </a:lnTo>
                  <a:lnTo>
                    <a:pt x="38" y="182"/>
                  </a:lnTo>
                  <a:lnTo>
                    <a:pt x="38" y="179"/>
                  </a:lnTo>
                  <a:lnTo>
                    <a:pt x="41" y="179"/>
                  </a:lnTo>
                  <a:lnTo>
                    <a:pt x="41" y="176"/>
                  </a:lnTo>
                  <a:lnTo>
                    <a:pt x="41" y="173"/>
                  </a:lnTo>
                  <a:lnTo>
                    <a:pt x="38" y="173"/>
                  </a:lnTo>
                  <a:lnTo>
                    <a:pt x="38" y="170"/>
                  </a:lnTo>
                  <a:lnTo>
                    <a:pt x="35" y="170"/>
                  </a:lnTo>
                  <a:lnTo>
                    <a:pt x="35" y="167"/>
                  </a:lnTo>
                  <a:lnTo>
                    <a:pt x="32" y="167"/>
                  </a:lnTo>
                  <a:lnTo>
                    <a:pt x="32" y="164"/>
                  </a:lnTo>
                  <a:lnTo>
                    <a:pt x="32" y="161"/>
                  </a:lnTo>
                  <a:lnTo>
                    <a:pt x="29" y="161"/>
                  </a:lnTo>
                  <a:lnTo>
                    <a:pt x="26" y="161"/>
                  </a:lnTo>
                  <a:lnTo>
                    <a:pt x="23" y="161"/>
                  </a:lnTo>
                  <a:lnTo>
                    <a:pt x="23" y="158"/>
                  </a:lnTo>
                  <a:lnTo>
                    <a:pt x="23" y="161"/>
                  </a:lnTo>
                  <a:lnTo>
                    <a:pt x="23" y="158"/>
                  </a:lnTo>
                  <a:lnTo>
                    <a:pt x="20" y="158"/>
                  </a:lnTo>
                  <a:lnTo>
                    <a:pt x="20" y="161"/>
                  </a:lnTo>
                  <a:lnTo>
                    <a:pt x="17" y="161"/>
                  </a:lnTo>
                  <a:lnTo>
                    <a:pt x="17" y="158"/>
                  </a:lnTo>
                  <a:lnTo>
                    <a:pt x="17" y="161"/>
                  </a:lnTo>
                  <a:lnTo>
                    <a:pt x="14" y="161"/>
                  </a:lnTo>
                  <a:lnTo>
                    <a:pt x="14" y="158"/>
                  </a:lnTo>
                  <a:lnTo>
                    <a:pt x="11" y="158"/>
                  </a:lnTo>
                  <a:lnTo>
                    <a:pt x="14" y="158"/>
                  </a:lnTo>
                  <a:lnTo>
                    <a:pt x="14" y="155"/>
                  </a:lnTo>
                  <a:lnTo>
                    <a:pt x="11" y="155"/>
                  </a:lnTo>
                  <a:lnTo>
                    <a:pt x="14" y="155"/>
                  </a:lnTo>
                  <a:lnTo>
                    <a:pt x="14" y="152"/>
                  </a:lnTo>
                  <a:lnTo>
                    <a:pt x="11" y="152"/>
                  </a:lnTo>
                  <a:lnTo>
                    <a:pt x="14" y="152"/>
                  </a:lnTo>
                  <a:lnTo>
                    <a:pt x="17" y="152"/>
                  </a:lnTo>
                  <a:lnTo>
                    <a:pt x="20" y="152"/>
                  </a:lnTo>
                  <a:lnTo>
                    <a:pt x="20" y="149"/>
                  </a:lnTo>
                  <a:lnTo>
                    <a:pt x="23" y="149"/>
                  </a:lnTo>
                  <a:lnTo>
                    <a:pt x="23" y="152"/>
                  </a:lnTo>
                  <a:lnTo>
                    <a:pt x="26" y="152"/>
                  </a:lnTo>
                  <a:lnTo>
                    <a:pt x="29" y="152"/>
                  </a:lnTo>
                  <a:lnTo>
                    <a:pt x="29" y="149"/>
                  </a:lnTo>
                  <a:lnTo>
                    <a:pt x="32" y="149"/>
                  </a:lnTo>
                  <a:lnTo>
                    <a:pt x="35" y="149"/>
                  </a:lnTo>
                  <a:lnTo>
                    <a:pt x="35" y="152"/>
                  </a:lnTo>
                  <a:lnTo>
                    <a:pt x="38" y="152"/>
                  </a:lnTo>
                  <a:lnTo>
                    <a:pt x="41" y="152"/>
                  </a:lnTo>
                  <a:lnTo>
                    <a:pt x="41" y="149"/>
                  </a:lnTo>
                  <a:lnTo>
                    <a:pt x="44" y="149"/>
                  </a:lnTo>
                  <a:lnTo>
                    <a:pt x="44" y="147"/>
                  </a:lnTo>
                  <a:lnTo>
                    <a:pt x="44" y="144"/>
                  </a:lnTo>
                  <a:lnTo>
                    <a:pt x="41" y="144"/>
                  </a:lnTo>
                  <a:lnTo>
                    <a:pt x="44" y="144"/>
                  </a:lnTo>
                  <a:lnTo>
                    <a:pt x="44" y="141"/>
                  </a:lnTo>
                  <a:lnTo>
                    <a:pt x="47" y="141"/>
                  </a:lnTo>
                  <a:lnTo>
                    <a:pt x="47" y="138"/>
                  </a:lnTo>
                  <a:lnTo>
                    <a:pt x="47" y="135"/>
                  </a:lnTo>
                  <a:lnTo>
                    <a:pt x="44" y="135"/>
                  </a:lnTo>
                  <a:lnTo>
                    <a:pt x="44" y="132"/>
                  </a:lnTo>
                  <a:lnTo>
                    <a:pt x="41" y="132"/>
                  </a:lnTo>
                  <a:lnTo>
                    <a:pt x="38" y="132"/>
                  </a:lnTo>
                  <a:lnTo>
                    <a:pt x="35" y="132"/>
                  </a:lnTo>
                  <a:lnTo>
                    <a:pt x="32" y="132"/>
                  </a:lnTo>
                  <a:lnTo>
                    <a:pt x="29" y="132"/>
                  </a:lnTo>
                  <a:lnTo>
                    <a:pt x="26" y="132"/>
                  </a:lnTo>
                  <a:lnTo>
                    <a:pt x="23" y="132"/>
                  </a:lnTo>
                  <a:lnTo>
                    <a:pt x="20" y="132"/>
                  </a:lnTo>
                  <a:lnTo>
                    <a:pt x="20" y="135"/>
                  </a:lnTo>
                  <a:lnTo>
                    <a:pt x="20" y="132"/>
                  </a:lnTo>
                  <a:lnTo>
                    <a:pt x="17" y="132"/>
                  </a:lnTo>
                  <a:lnTo>
                    <a:pt x="17" y="129"/>
                  </a:lnTo>
                  <a:lnTo>
                    <a:pt x="20" y="129"/>
                  </a:lnTo>
                  <a:lnTo>
                    <a:pt x="20" y="126"/>
                  </a:lnTo>
                  <a:lnTo>
                    <a:pt x="17" y="126"/>
                  </a:lnTo>
                  <a:lnTo>
                    <a:pt x="20" y="126"/>
                  </a:lnTo>
                  <a:lnTo>
                    <a:pt x="20" y="123"/>
                  </a:lnTo>
                  <a:lnTo>
                    <a:pt x="20" y="120"/>
                  </a:lnTo>
                  <a:lnTo>
                    <a:pt x="17" y="120"/>
                  </a:lnTo>
                  <a:lnTo>
                    <a:pt x="17" y="117"/>
                  </a:lnTo>
                  <a:lnTo>
                    <a:pt x="20" y="117"/>
                  </a:lnTo>
                  <a:lnTo>
                    <a:pt x="20" y="114"/>
                  </a:lnTo>
                  <a:lnTo>
                    <a:pt x="23" y="114"/>
                  </a:lnTo>
                  <a:lnTo>
                    <a:pt x="23" y="111"/>
                  </a:lnTo>
                  <a:lnTo>
                    <a:pt x="23" y="108"/>
                  </a:lnTo>
                  <a:lnTo>
                    <a:pt x="23" y="105"/>
                  </a:lnTo>
                  <a:lnTo>
                    <a:pt x="20" y="105"/>
                  </a:lnTo>
                  <a:lnTo>
                    <a:pt x="20" y="103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23" y="97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3" y="94"/>
                  </a:lnTo>
                  <a:lnTo>
                    <a:pt x="26" y="94"/>
                  </a:lnTo>
                  <a:lnTo>
                    <a:pt x="26" y="91"/>
                  </a:lnTo>
                  <a:lnTo>
                    <a:pt x="23" y="91"/>
                  </a:lnTo>
                  <a:lnTo>
                    <a:pt x="20" y="91"/>
                  </a:lnTo>
                  <a:lnTo>
                    <a:pt x="17" y="91"/>
                  </a:lnTo>
                  <a:lnTo>
                    <a:pt x="17" y="88"/>
                  </a:lnTo>
                  <a:lnTo>
                    <a:pt x="14" y="88"/>
                  </a:lnTo>
                  <a:lnTo>
                    <a:pt x="14" y="85"/>
                  </a:lnTo>
                  <a:lnTo>
                    <a:pt x="11" y="85"/>
                  </a:lnTo>
                  <a:lnTo>
                    <a:pt x="11" y="82"/>
                  </a:lnTo>
                  <a:lnTo>
                    <a:pt x="11" y="79"/>
                  </a:lnTo>
                  <a:lnTo>
                    <a:pt x="11" y="76"/>
                  </a:lnTo>
                  <a:lnTo>
                    <a:pt x="14" y="76"/>
                  </a:lnTo>
                  <a:lnTo>
                    <a:pt x="17" y="76"/>
                  </a:lnTo>
                  <a:lnTo>
                    <a:pt x="17" y="73"/>
                  </a:lnTo>
                  <a:lnTo>
                    <a:pt x="17" y="70"/>
                  </a:lnTo>
                  <a:lnTo>
                    <a:pt x="17" y="67"/>
                  </a:lnTo>
                  <a:lnTo>
                    <a:pt x="14" y="67"/>
                  </a:lnTo>
                  <a:lnTo>
                    <a:pt x="11" y="67"/>
                  </a:lnTo>
                  <a:lnTo>
                    <a:pt x="8" y="67"/>
                  </a:lnTo>
                  <a:lnTo>
                    <a:pt x="6" y="67"/>
                  </a:lnTo>
                  <a:lnTo>
                    <a:pt x="6" y="64"/>
                  </a:lnTo>
                  <a:lnTo>
                    <a:pt x="3" y="64"/>
                  </a:lnTo>
                  <a:lnTo>
                    <a:pt x="3" y="61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3" y="53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3" y="44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6" y="35"/>
                  </a:lnTo>
                  <a:lnTo>
                    <a:pt x="6" y="32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3" y="20"/>
                  </a:lnTo>
                  <a:lnTo>
                    <a:pt x="3" y="17"/>
                  </a:lnTo>
                  <a:lnTo>
                    <a:pt x="3" y="15"/>
                  </a:lnTo>
                  <a:lnTo>
                    <a:pt x="6" y="15"/>
                  </a:lnTo>
                  <a:lnTo>
                    <a:pt x="6" y="17"/>
                  </a:lnTo>
                  <a:lnTo>
                    <a:pt x="8" y="17"/>
                  </a:lnTo>
                  <a:lnTo>
                    <a:pt x="8" y="15"/>
                  </a:lnTo>
                  <a:lnTo>
                    <a:pt x="11" y="15"/>
                  </a:lnTo>
                  <a:lnTo>
                    <a:pt x="11" y="17"/>
                  </a:lnTo>
                  <a:lnTo>
                    <a:pt x="11" y="15"/>
                  </a:lnTo>
                  <a:lnTo>
                    <a:pt x="14" y="15"/>
                  </a:lnTo>
                  <a:lnTo>
                    <a:pt x="14" y="12"/>
                  </a:lnTo>
                  <a:lnTo>
                    <a:pt x="14" y="9"/>
                  </a:lnTo>
                  <a:lnTo>
                    <a:pt x="11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>
              <a:off x="-295690" y="4091034"/>
              <a:ext cx="579152" cy="588427"/>
            </a:xfrm>
            <a:custGeom>
              <a:avLst/>
              <a:gdLst>
                <a:gd name="T0" fmla="*/ 2147483647 w 267"/>
                <a:gd name="T1" fmla="*/ 2147483647 h 334"/>
                <a:gd name="T2" fmla="*/ 2147483647 w 267"/>
                <a:gd name="T3" fmla="*/ 2147483647 h 334"/>
                <a:gd name="T4" fmla="*/ 2147483647 w 267"/>
                <a:gd name="T5" fmla="*/ 2147483647 h 334"/>
                <a:gd name="T6" fmla="*/ 2147483647 w 267"/>
                <a:gd name="T7" fmla="*/ 0 h 334"/>
                <a:gd name="T8" fmla="*/ 2147483647 w 267"/>
                <a:gd name="T9" fmla="*/ 2147483647 h 334"/>
                <a:gd name="T10" fmla="*/ 2147483647 w 267"/>
                <a:gd name="T11" fmla="*/ 2147483647 h 334"/>
                <a:gd name="T12" fmla="*/ 2147483647 w 267"/>
                <a:gd name="T13" fmla="*/ 2147483647 h 334"/>
                <a:gd name="T14" fmla="*/ 2147483647 w 267"/>
                <a:gd name="T15" fmla="*/ 2147483647 h 334"/>
                <a:gd name="T16" fmla="*/ 2147483647 w 267"/>
                <a:gd name="T17" fmla="*/ 2147483647 h 334"/>
                <a:gd name="T18" fmla="*/ 2147483647 w 267"/>
                <a:gd name="T19" fmla="*/ 2147483647 h 334"/>
                <a:gd name="T20" fmla="*/ 2147483647 w 267"/>
                <a:gd name="T21" fmla="*/ 2147483647 h 334"/>
                <a:gd name="T22" fmla="*/ 2147483647 w 267"/>
                <a:gd name="T23" fmla="*/ 2147483647 h 334"/>
                <a:gd name="T24" fmla="*/ 2147483647 w 267"/>
                <a:gd name="T25" fmla="*/ 2147483647 h 334"/>
                <a:gd name="T26" fmla="*/ 2147483647 w 267"/>
                <a:gd name="T27" fmla="*/ 2147483647 h 334"/>
                <a:gd name="T28" fmla="*/ 2147483647 w 267"/>
                <a:gd name="T29" fmla="*/ 2147483647 h 334"/>
                <a:gd name="T30" fmla="*/ 2147483647 w 267"/>
                <a:gd name="T31" fmla="*/ 2147483647 h 334"/>
                <a:gd name="T32" fmla="*/ 2147483647 w 267"/>
                <a:gd name="T33" fmla="*/ 2147483647 h 334"/>
                <a:gd name="T34" fmla="*/ 2147483647 w 267"/>
                <a:gd name="T35" fmla="*/ 2147483647 h 334"/>
                <a:gd name="T36" fmla="*/ 2147483647 w 267"/>
                <a:gd name="T37" fmla="*/ 2147483647 h 334"/>
                <a:gd name="T38" fmla="*/ 2147483647 w 267"/>
                <a:gd name="T39" fmla="*/ 2147483647 h 334"/>
                <a:gd name="T40" fmla="*/ 2147483647 w 267"/>
                <a:gd name="T41" fmla="*/ 2147483647 h 334"/>
                <a:gd name="T42" fmla="*/ 2147483647 w 267"/>
                <a:gd name="T43" fmla="*/ 2147483647 h 334"/>
                <a:gd name="T44" fmla="*/ 2147483647 w 267"/>
                <a:gd name="T45" fmla="*/ 2147483647 h 334"/>
                <a:gd name="T46" fmla="*/ 2147483647 w 267"/>
                <a:gd name="T47" fmla="*/ 2147483647 h 334"/>
                <a:gd name="T48" fmla="*/ 2147483647 w 267"/>
                <a:gd name="T49" fmla="*/ 2147483647 h 334"/>
                <a:gd name="T50" fmla="*/ 2147483647 w 267"/>
                <a:gd name="T51" fmla="*/ 2147483647 h 334"/>
                <a:gd name="T52" fmla="*/ 2147483647 w 267"/>
                <a:gd name="T53" fmla="*/ 2147483647 h 334"/>
                <a:gd name="T54" fmla="*/ 2147483647 w 267"/>
                <a:gd name="T55" fmla="*/ 2147483647 h 334"/>
                <a:gd name="T56" fmla="*/ 2147483647 w 267"/>
                <a:gd name="T57" fmla="*/ 2147483647 h 334"/>
                <a:gd name="T58" fmla="*/ 2147483647 w 267"/>
                <a:gd name="T59" fmla="*/ 2147483647 h 334"/>
                <a:gd name="T60" fmla="*/ 2147483647 w 267"/>
                <a:gd name="T61" fmla="*/ 2147483647 h 334"/>
                <a:gd name="T62" fmla="*/ 2147483647 w 267"/>
                <a:gd name="T63" fmla="*/ 2147483647 h 334"/>
                <a:gd name="T64" fmla="*/ 2147483647 w 267"/>
                <a:gd name="T65" fmla="*/ 2147483647 h 334"/>
                <a:gd name="T66" fmla="*/ 2147483647 w 267"/>
                <a:gd name="T67" fmla="*/ 2147483647 h 334"/>
                <a:gd name="T68" fmla="*/ 2147483647 w 267"/>
                <a:gd name="T69" fmla="*/ 2147483647 h 334"/>
                <a:gd name="T70" fmla="*/ 2147483647 w 267"/>
                <a:gd name="T71" fmla="*/ 2147483647 h 334"/>
                <a:gd name="T72" fmla="*/ 2147483647 w 267"/>
                <a:gd name="T73" fmla="*/ 2147483647 h 334"/>
                <a:gd name="T74" fmla="*/ 2147483647 w 267"/>
                <a:gd name="T75" fmla="*/ 2147483647 h 334"/>
                <a:gd name="T76" fmla="*/ 2147483647 w 267"/>
                <a:gd name="T77" fmla="*/ 2147483647 h 334"/>
                <a:gd name="T78" fmla="*/ 2147483647 w 267"/>
                <a:gd name="T79" fmla="*/ 2147483647 h 334"/>
                <a:gd name="T80" fmla="*/ 2147483647 w 267"/>
                <a:gd name="T81" fmla="*/ 2147483647 h 334"/>
                <a:gd name="T82" fmla="*/ 2147483647 w 267"/>
                <a:gd name="T83" fmla="*/ 2147483647 h 334"/>
                <a:gd name="T84" fmla="*/ 2147483647 w 267"/>
                <a:gd name="T85" fmla="*/ 2147483647 h 334"/>
                <a:gd name="T86" fmla="*/ 2147483647 w 267"/>
                <a:gd name="T87" fmla="*/ 2147483647 h 334"/>
                <a:gd name="T88" fmla="*/ 2147483647 w 267"/>
                <a:gd name="T89" fmla="*/ 2147483647 h 334"/>
                <a:gd name="T90" fmla="*/ 2147483647 w 267"/>
                <a:gd name="T91" fmla="*/ 2147483647 h 334"/>
                <a:gd name="T92" fmla="*/ 2147483647 w 267"/>
                <a:gd name="T93" fmla="*/ 2147483647 h 334"/>
                <a:gd name="T94" fmla="*/ 2147483647 w 267"/>
                <a:gd name="T95" fmla="*/ 2147483647 h 334"/>
                <a:gd name="T96" fmla="*/ 0 w 267"/>
                <a:gd name="T97" fmla="*/ 2147483647 h 334"/>
                <a:gd name="T98" fmla="*/ 2147483647 w 267"/>
                <a:gd name="T99" fmla="*/ 2147483647 h 334"/>
                <a:gd name="T100" fmla="*/ 2147483647 w 267"/>
                <a:gd name="T101" fmla="*/ 2147483647 h 334"/>
                <a:gd name="T102" fmla="*/ 2147483647 w 267"/>
                <a:gd name="T103" fmla="*/ 2147483647 h 334"/>
                <a:gd name="T104" fmla="*/ 2147483647 w 267"/>
                <a:gd name="T105" fmla="*/ 2147483647 h 334"/>
                <a:gd name="T106" fmla="*/ 2147483647 w 267"/>
                <a:gd name="T107" fmla="*/ 2147483647 h 334"/>
                <a:gd name="T108" fmla="*/ 2147483647 w 267"/>
                <a:gd name="T109" fmla="*/ 2147483647 h 334"/>
                <a:gd name="T110" fmla="*/ 2147483647 w 267"/>
                <a:gd name="T111" fmla="*/ 2147483647 h 334"/>
                <a:gd name="T112" fmla="*/ 2147483647 w 267"/>
                <a:gd name="T113" fmla="*/ 2147483647 h 334"/>
                <a:gd name="T114" fmla="*/ 2147483647 w 267"/>
                <a:gd name="T115" fmla="*/ 2147483647 h 334"/>
                <a:gd name="T116" fmla="*/ 2147483647 w 267"/>
                <a:gd name="T117" fmla="*/ 2147483647 h 334"/>
                <a:gd name="T118" fmla="*/ 2147483647 w 267"/>
                <a:gd name="T119" fmla="*/ 2147483647 h 334"/>
                <a:gd name="T120" fmla="*/ 2147483647 w 267"/>
                <a:gd name="T121" fmla="*/ 2147483647 h 33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67"/>
                <a:gd name="T184" fmla="*/ 0 h 334"/>
                <a:gd name="T185" fmla="*/ 267 w 267"/>
                <a:gd name="T186" fmla="*/ 334 h 33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67" h="334">
                  <a:moveTo>
                    <a:pt x="53" y="6"/>
                  </a:moveTo>
                  <a:lnTo>
                    <a:pt x="56" y="6"/>
                  </a:lnTo>
                  <a:lnTo>
                    <a:pt x="59" y="6"/>
                  </a:lnTo>
                  <a:lnTo>
                    <a:pt x="65" y="6"/>
                  </a:lnTo>
                  <a:lnTo>
                    <a:pt x="68" y="6"/>
                  </a:lnTo>
                  <a:lnTo>
                    <a:pt x="71" y="6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91" y="6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7" y="3"/>
                  </a:lnTo>
                  <a:lnTo>
                    <a:pt x="120" y="3"/>
                  </a:lnTo>
                  <a:lnTo>
                    <a:pt x="123" y="3"/>
                  </a:lnTo>
                  <a:lnTo>
                    <a:pt x="126" y="3"/>
                  </a:lnTo>
                  <a:lnTo>
                    <a:pt x="129" y="3"/>
                  </a:lnTo>
                  <a:lnTo>
                    <a:pt x="132" y="3"/>
                  </a:lnTo>
                  <a:lnTo>
                    <a:pt x="135" y="3"/>
                  </a:lnTo>
                  <a:lnTo>
                    <a:pt x="138" y="3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50" y="3"/>
                  </a:lnTo>
                  <a:lnTo>
                    <a:pt x="153" y="3"/>
                  </a:lnTo>
                  <a:lnTo>
                    <a:pt x="159" y="3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70" y="3"/>
                  </a:lnTo>
                  <a:lnTo>
                    <a:pt x="170" y="0"/>
                  </a:lnTo>
                  <a:lnTo>
                    <a:pt x="173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88" y="0"/>
                  </a:lnTo>
                  <a:lnTo>
                    <a:pt x="191" y="0"/>
                  </a:lnTo>
                  <a:lnTo>
                    <a:pt x="194" y="0"/>
                  </a:lnTo>
                  <a:lnTo>
                    <a:pt x="200" y="0"/>
                  </a:lnTo>
                  <a:lnTo>
                    <a:pt x="200" y="3"/>
                  </a:lnTo>
                  <a:lnTo>
                    <a:pt x="200" y="6"/>
                  </a:lnTo>
                  <a:lnTo>
                    <a:pt x="197" y="6"/>
                  </a:lnTo>
                  <a:lnTo>
                    <a:pt x="200" y="9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200" y="12"/>
                  </a:lnTo>
                  <a:lnTo>
                    <a:pt x="200" y="15"/>
                  </a:lnTo>
                  <a:lnTo>
                    <a:pt x="200" y="18"/>
                  </a:lnTo>
                  <a:lnTo>
                    <a:pt x="200" y="21"/>
                  </a:lnTo>
                  <a:lnTo>
                    <a:pt x="203" y="21"/>
                  </a:lnTo>
                  <a:lnTo>
                    <a:pt x="203" y="24"/>
                  </a:lnTo>
                  <a:lnTo>
                    <a:pt x="203" y="26"/>
                  </a:lnTo>
                  <a:lnTo>
                    <a:pt x="205" y="26"/>
                  </a:lnTo>
                  <a:lnTo>
                    <a:pt x="205" y="29"/>
                  </a:lnTo>
                  <a:lnTo>
                    <a:pt x="208" y="29"/>
                  </a:lnTo>
                  <a:lnTo>
                    <a:pt x="208" y="32"/>
                  </a:lnTo>
                  <a:lnTo>
                    <a:pt x="211" y="32"/>
                  </a:lnTo>
                  <a:lnTo>
                    <a:pt x="211" y="35"/>
                  </a:lnTo>
                  <a:lnTo>
                    <a:pt x="214" y="35"/>
                  </a:lnTo>
                  <a:lnTo>
                    <a:pt x="217" y="35"/>
                  </a:lnTo>
                  <a:lnTo>
                    <a:pt x="217" y="38"/>
                  </a:lnTo>
                  <a:lnTo>
                    <a:pt x="217" y="35"/>
                  </a:lnTo>
                  <a:lnTo>
                    <a:pt x="217" y="38"/>
                  </a:lnTo>
                  <a:lnTo>
                    <a:pt x="217" y="41"/>
                  </a:lnTo>
                  <a:lnTo>
                    <a:pt x="220" y="41"/>
                  </a:lnTo>
                  <a:lnTo>
                    <a:pt x="220" y="44"/>
                  </a:lnTo>
                  <a:lnTo>
                    <a:pt x="223" y="44"/>
                  </a:lnTo>
                  <a:lnTo>
                    <a:pt x="223" y="47"/>
                  </a:lnTo>
                  <a:lnTo>
                    <a:pt x="226" y="47"/>
                  </a:lnTo>
                  <a:lnTo>
                    <a:pt x="226" y="50"/>
                  </a:lnTo>
                  <a:lnTo>
                    <a:pt x="229" y="50"/>
                  </a:lnTo>
                  <a:lnTo>
                    <a:pt x="229" y="53"/>
                  </a:lnTo>
                  <a:lnTo>
                    <a:pt x="232" y="53"/>
                  </a:lnTo>
                  <a:lnTo>
                    <a:pt x="232" y="56"/>
                  </a:lnTo>
                  <a:lnTo>
                    <a:pt x="232" y="53"/>
                  </a:lnTo>
                  <a:lnTo>
                    <a:pt x="235" y="53"/>
                  </a:lnTo>
                  <a:lnTo>
                    <a:pt x="235" y="56"/>
                  </a:lnTo>
                  <a:lnTo>
                    <a:pt x="238" y="56"/>
                  </a:lnTo>
                  <a:lnTo>
                    <a:pt x="241" y="56"/>
                  </a:lnTo>
                  <a:lnTo>
                    <a:pt x="244" y="56"/>
                  </a:lnTo>
                  <a:lnTo>
                    <a:pt x="247" y="56"/>
                  </a:lnTo>
                  <a:lnTo>
                    <a:pt x="249" y="56"/>
                  </a:lnTo>
                  <a:lnTo>
                    <a:pt x="252" y="56"/>
                  </a:lnTo>
                  <a:lnTo>
                    <a:pt x="255" y="56"/>
                  </a:lnTo>
                  <a:lnTo>
                    <a:pt x="258" y="56"/>
                  </a:lnTo>
                  <a:lnTo>
                    <a:pt x="261" y="56"/>
                  </a:lnTo>
                  <a:lnTo>
                    <a:pt x="261" y="59"/>
                  </a:lnTo>
                  <a:lnTo>
                    <a:pt x="264" y="59"/>
                  </a:lnTo>
                  <a:lnTo>
                    <a:pt x="264" y="62"/>
                  </a:lnTo>
                  <a:lnTo>
                    <a:pt x="267" y="62"/>
                  </a:lnTo>
                  <a:lnTo>
                    <a:pt x="264" y="62"/>
                  </a:lnTo>
                  <a:lnTo>
                    <a:pt x="264" y="65"/>
                  </a:lnTo>
                  <a:lnTo>
                    <a:pt x="267" y="65"/>
                  </a:lnTo>
                  <a:lnTo>
                    <a:pt x="267" y="68"/>
                  </a:lnTo>
                  <a:lnTo>
                    <a:pt x="267" y="70"/>
                  </a:lnTo>
                  <a:lnTo>
                    <a:pt x="267" y="73"/>
                  </a:lnTo>
                  <a:lnTo>
                    <a:pt x="267" y="76"/>
                  </a:lnTo>
                  <a:lnTo>
                    <a:pt x="267" y="79"/>
                  </a:lnTo>
                  <a:lnTo>
                    <a:pt x="267" y="82"/>
                  </a:lnTo>
                  <a:lnTo>
                    <a:pt x="264" y="82"/>
                  </a:lnTo>
                  <a:lnTo>
                    <a:pt x="264" y="85"/>
                  </a:lnTo>
                  <a:lnTo>
                    <a:pt x="264" y="88"/>
                  </a:lnTo>
                  <a:lnTo>
                    <a:pt x="261" y="91"/>
                  </a:lnTo>
                  <a:lnTo>
                    <a:pt x="261" y="94"/>
                  </a:lnTo>
                  <a:lnTo>
                    <a:pt x="261" y="97"/>
                  </a:lnTo>
                  <a:lnTo>
                    <a:pt x="261" y="100"/>
                  </a:lnTo>
                  <a:lnTo>
                    <a:pt x="264" y="100"/>
                  </a:lnTo>
                  <a:lnTo>
                    <a:pt x="264" y="103"/>
                  </a:lnTo>
                  <a:lnTo>
                    <a:pt x="261" y="103"/>
                  </a:lnTo>
                  <a:lnTo>
                    <a:pt x="261" y="100"/>
                  </a:lnTo>
                  <a:lnTo>
                    <a:pt x="258" y="100"/>
                  </a:lnTo>
                  <a:lnTo>
                    <a:pt x="258" y="103"/>
                  </a:lnTo>
                  <a:lnTo>
                    <a:pt x="258" y="106"/>
                  </a:lnTo>
                  <a:lnTo>
                    <a:pt x="258" y="109"/>
                  </a:lnTo>
                  <a:lnTo>
                    <a:pt x="261" y="109"/>
                  </a:lnTo>
                  <a:lnTo>
                    <a:pt x="258" y="109"/>
                  </a:lnTo>
                  <a:lnTo>
                    <a:pt x="258" y="112"/>
                  </a:lnTo>
                  <a:lnTo>
                    <a:pt x="258" y="109"/>
                  </a:lnTo>
                  <a:lnTo>
                    <a:pt x="255" y="109"/>
                  </a:lnTo>
                  <a:lnTo>
                    <a:pt x="252" y="109"/>
                  </a:lnTo>
                  <a:lnTo>
                    <a:pt x="252" y="112"/>
                  </a:lnTo>
                  <a:lnTo>
                    <a:pt x="252" y="114"/>
                  </a:lnTo>
                  <a:lnTo>
                    <a:pt x="249" y="114"/>
                  </a:lnTo>
                  <a:lnTo>
                    <a:pt x="249" y="117"/>
                  </a:lnTo>
                  <a:lnTo>
                    <a:pt x="247" y="117"/>
                  </a:lnTo>
                  <a:lnTo>
                    <a:pt x="247" y="120"/>
                  </a:lnTo>
                  <a:lnTo>
                    <a:pt x="244" y="120"/>
                  </a:lnTo>
                  <a:lnTo>
                    <a:pt x="247" y="120"/>
                  </a:lnTo>
                  <a:lnTo>
                    <a:pt x="247" y="123"/>
                  </a:lnTo>
                  <a:lnTo>
                    <a:pt x="244" y="123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38" y="126"/>
                  </a:lnTo>
                  <a:lnTo>
                    <a:pt x="235" y="126"/>
                  </a:lnTo>
                  <a:lnTo>
                    <a:pt x="232" y="126"/>
                  </a:lnTo>
                  <a:lnTo>
                    <a:pt x="232" y="129"/>
                  </a:lnTo>
                  <a:lnTo>
                    <a:pt x="229" y="129"/>
                  </a:lnTo>
                  <a:lnTo>
                    <a:pt x="229" y="132"/>
                  </a:lnTo>
                  <a:lnTo>
                    <a:pt x="229" y="135"/>
                  </a:lnTo>
                  <a:lnTo>
                    <a:pt x="226" y="135"/>
                  </a:lnTo>
                  <a:lnTo>
                    <a:pt x="223" y="135"/>
                  </a:lnTo>
                  <a:lnTo>
                    <a:pt x="223" y="138"/>
                  </a:lnTo>
                  <a:lnTo>
                    <a:pt x="220" y="138"/>
                  </a:lnTo>
                  <a:lnTo>
                    <a:pt x="220" y="141"/>
                  </a:lnTo>
                  <a:lnTo>
                    <a:pt x="217" y="141"/>
                  </a:lnTo>
                  <a:lnTo>
                    <a:pt x="217" y="144"/>
                  </a:lnTo>
                  <a:lnTo>
                    <a:pt x="217" y="147"/>
                  </a:lnTo>
                  <a:lnTo>
                    <a:pt x="214" y="147"/>
                  </a:lnTo>
                  <a:lnTo>
                    <a:pt x="214" y="150"/>
                  </a:lnTo>
                  <a:lnTo>
                    <a:pt x="211" y="150"/>
                  </a:lnTo>
                  <a:lnTo>
                    <a:pt x="208" y="150"/>
                  </a:lnTo>
                  <a:lnTo>
                    <a:pt x="208" y="153"/>
                  </a:lnTo>
                  <a:lnTo>
                    <a:pt x="208" y="156"/>
                  </a:lnTo>
                  <a:lnTo>
                    <a:pt x="205" y="156"/>
                  </a:lnTo>
                  <a:lnTo>
                    <a:pt x="205" y="158"/>
                  </a:lnTo>
                  <a:lnTo>
                    <a:pt x="203" y="158"/>
                  </a:lnTo>
                  <a:lnTo>
                    <a:pt x="203" y="161"/>
                  </a:lnTo>
                  <a:lnTo>
                    <a:pt x="203" y="164"/>
                  </a:lnTo>
                  <a:lnTo>
                    <a:pt x="203" y="167"/>
                  </a:lnTo>
                  <a:lnTo>
                    <a:pt x="200" y="167"/>
                  </a:lnTo>
                  <a:lnTo>
                    <a:pt x="200" y="170"/>
                  </a:lnTo>
                  <a:lnTo>
                    <a:pt x="200" y="173"/>
                  </a:lnTo>
                  <a:lnTo>
                    <a:pt x="197" y="173"/>
                  </a:lnTo>
                  <a:lnTo>
                    <a:pt x="197" y="176"/>
                  </a:lnTo>
                  <a:lnTo>
                    <a:pt x="194" y="176"/>
                  </a:lnTo>
                  <a:lnTo>
                    <a:pt x="197" y="176"/>
                  </a:lnTo>
                  <a:lnTo>
                    <a:pt x="200" y="176"/>
                  </a:lnTo>
                  <a:lnTo>
                    <a:pt x="200" y="173"/>
                  </a:lnTo>
                  <a:lnTo>
                    <a:pt x="200" y="170"/>
                  </a:lnTo>
                  <a:lnTo>
                    <a:pt x="203" y="170"/>
                  </a:lnTo>
                  <a:lnTo>
                    <a:pt x="203" y="173"/>
                  </a:lnTo>
                  <a:lnTo>
                    <a:pt x="203" y="176"/>
                  </a:lnTo>
                  <a:lnTo>
                    <a:pt x="200" y="176"/>
                  </a:lnTo>
                  <a:lnTo>
                    <a:pt x="200" y="179"/>
                  </a:lnTo>
                  <a:lnTo>
                    <a:pt x="200" y="182"/>
                  </a:lnTo>
                  <a:lnTo>
                    <a:pt x="200" y="185"/>
                  </a:lnTo>
                  <a:lnTo>
                    <a:pt x="200" y="188"/>
                  </a:lnTo>
                  <a:lnTo>
                    <a:pt x="200" y="191"/>
                  </a:lnTo>
                  <a:lnTo>
                    <a:pt x="200" y="194"/>
                  </a:lnTo>
                  <a:lnTo>
                    <a:pt x="200" y="197"/>
                  </a:lnTo>
                  <a:lnTo>
                    <a:pt x="200" y="199"/>
                  </a:lnTo>
                  <a:lnTo>
                    <a:pt x="197" y="199"/>
                  </a:lnTo>
                  <a:lnTo>
                    <a:pt x="197" y="202"/>
                  </a:lnTo>
                  <a:lnTo>
                    <a:pt x="197" y="205"/>
                  </a:lnTo>
                  <a:lnTo>
                    <a:pt x="194" y="205"/>
                  </a:lnTo>
                  <a:lnTo>
                    <a:pt x="194" y="208"/>
                  </a:lnTo>
                  <a:lnTo>
                    <a:pt x="191" y="208"/>
                  </a:lnTo>
                  <a:lnTo>
                    <a:pt x="191" y="211"/>
                  </a:lnTo>
                  <a:lnTo>
                    <a:pt x="188" y="211"/>
                  </a:lnTo>
                  <a:lnTo>
                    <a:pt x="188" y="214"/>
                  </a:lnTo>
                  <a:lnTo>
                    <a:pt x="185" y="214"/>
                  </a:lnTo>
                  <a:lnTo>
                    <a:pt x="182" y="214"/>
                  </a:lnTo>
                  <a:lnTo>
                    <a:pt x="179" y="214"/>
                  </a:lnTo>
                  <a:lnTo>
                    <a:pt x="176" y="214"/>
                  </a:lnTo>
                  <a:lnTo>
                    <a:pt x="176" y="211"/>
                  </a:lnTo>
                  <a:lnTo>
                    <a:pt x="176" y="208"/>
                  </a:lnTo>
                  <a:lnTo>
                    <a:pt x="173" y="208"/>
                  </a:lnTo>
                  <a:lnTo>
                    <a:pt x="173" y="205"/>
                  </a:lnTo>
                  <a:lnTo>
                    <a:pt x="170" y="202"/>
                  </a:lnTo>
                  <a:lnTo>
                    <a:pt x="170" y="205"/>
                  </a:lnTo>
                  <a:lnTo>
                    <a:pt x="170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64" y="208"/>
                  </a:lnTo>
                  <a:lnTo>
                    <a:pt x="167" y="208"/>
                  </a:lnTo>
                  <a:lnTo>
                    <a:pt x="170" y="208"/>
                  </a:lnTo>
                  <a:lnTo>
                    <a:pt x="173" y="208"/>
                  </a:lnTo>
                  <a:lnTo>
                    <a:pt x="173" y="211"/>
                  </a:lnTo>
                  <a:lnTo>
                    <a:pt x="173" y="214"/>
                  </a:lnTo>
                  <a:lnTo>
                    <a:pt x="176" y="214"/>
                  </a:lnTo>
                  <a:lnTo>
                    <a:pt x="176" y="217"/>
                  </a:lnTo>
                  <a:lnTo>
                    <a:pt x="179" y="217"/>
                  </a:lnTo>
                  <a:lnTo>
                    <a:pt x="176" y="217"/>
                  </a:lnTo>
                  <a:lnTo>
                    <a:pt x="176" y="220"/>
                  </a:lnTo>
                  <a:lnTo>
                    <a:pt x="173" y="220"/>
                  </a:lnTo>
                  <a:lnTo>
                    <a:pt x="170" y="220"/>
                  </a:lnTo>
                  <a:lnTo>
                    <a:pt x="170" y="223"/>
                  </a:lnTo>
                  <a:lnTo>
                    <a:pt x="167" y="223"/>
                  </a:lnTo>
                  <a:lnTo>
                    <a:pt x="164" y="223"/>
                  </a:lnTo>
                  <a:lnTo>
                    <a:pt x="164" y="226"/>
                  </a:lnTo>
                  <a:lnTo>
                    <a:pt x="161" y="226"/>
                  </a:lnTo>
                  <a:lnTo>
                    <a:pt x="161" y="229"/>
                  </a:lnTo>
                  <a:lnTo>
                    <a:pt x="159" y="229"/>
                  </a:lnTo>
                  <a:lnTo>
                    <a:pt x="159" y="232"/>
                  </a:lnTo>
                  <a:lnTo>
                    <a:pt x="159" y="235"/>
                  </a:lnTo>
                  <a:lnTo>
                    <a:pt x="156" y="235"/>
                  </a:lnTo>
                  <a:lnTo>
                    <a:pt x="156" y="238"/>
                  </a:lnTo>
                  <a:lnTo>
                    <a:pt x="156" y="241"/>
                  </a:lnTo>
                  <a:lnTo>
                    <a:pt x="156" y="243"/>
                  </a:lnTo>
                  <a:lnTo>
                    <a:pt x="153" y="243"/>
                  </a:lnTo>
                  <a:lnTo>
                    <a:pt x="153" y="246"/>
                  </a:lnTo>
                  <a:lnTo>
                    <a:pt x="153" y="249"/>
                  </a:lnTo>
                  <a:lnTo>
                    <a:pt x="153" y="252"/>
                  </a:lnTo>
                  <a:lnTo>
                    <a:pt x="153" y="255"/>
                  </a:lnTo>
                  <a:lnTo>
                    <a:pt x="153" y="258"/>
                  </a:lnTo>
                  <a:lnTo>
                    <a:pt x="153" y="261"/>
                  </a:lnTo>
                  <a:lnTo>
                    <a:pt x="150" y="261"/>
                  </a:lnTo>
                  <a:lnTo>
                    <a:pt x="147" y="261"/>
                  </a:lnTo>
                  <a:lnTo>
                    <a:pt x="147" y="264"/>
                  </a:lnTo>
                  <a:lnTo>
                    <a:pt x="147" y="267"/>
                  </a:lnTo>
                  <a:lnTo>
                    <a:pt x="144" y="267"/>
                  </a:lnTo>
                  <a:lnTo>
                    <a:pt x="147" y="267"/>
                  </a:lnTo>
                  <a:lnTo>
                    <a:pt x="147" y="264"/>
                  </a:lnTo>
                  <a:lnTo>
                    <a:pt x="150" y="264"/>
                  </a:lnTo>
                  <a:lnTo>
                    <a:pt x="150" y="261"/>
                  </a:lnTo>
                  <a:lnTo>
                    <a:pt x="153" y="261"/>
                  </a:lnTo>
                  <a:lnTo>
                    <a:pt x="153" y="264"/>
                  </a:lnTo>
                  <a:lnTo>
                    <a:pt x="153" y="267"/>
                  </a:lnTo>
                  <a:lnTo>
                    <a:pt x="153" y="270"/>
                  </a:lnTo>
                  <a:lnTo>
                    <a:pt x="156" y="270"/>
                  </a:lnTo>
                  <a:lnTo>
                    <a:pt x="156" y="273"/>
                  </a:lnTo>
                  <a:lnTo>
                    <a:pt x="156" y="276"/>
                  </a:lnTo>
                  <a:lnTo>
                    <a:pt x="159" y="276"/>
                  </a:lnTo>
                  <a:lnTo>
                    <a:pt x="159" y="279"/>
                  </a:lnTo>
                  <a:lnTo>
                    <a:pt x="159" y="282"/>
                  </a:lnTo>
                  <a:lnTo>
                    <a:pt x="159" y="285"/>
                  </a:lnTo>
                  <a:lnTo>
                    <a:pt x="159" y="287"/>
                  </a:lnTo>
                  <a:lnTo>
                    <a:pt x="161" y="287"/>
                  </a:lnTo>
                  <a:lnTo>
                    <a:pt x="161" y="290"/>
                  </a:lnTo>
                  <a:lnTo>
                    <a:pt x="159" y="290"/>
                  </a:lnTo>
                  <a:lnTo>
                    <a:pt x="159" y="293"/>
                  </a:lnTo>
                  <a:lnTo>
                    <a:pt x="156" y="293"/>
                  </a:lnTo>
                  <a:lnTo>
                    <a:pt x="153" y="293"/>
                  </a:lnTo>
                  <a:lnTo>
                    <a:pt x="150" y="293"/>
                  </a:lnTo>
                  <a:lnTo>
                    <a:pt x="150" y="290"/>
                  </a:lnTo>
                  <a:lnTo>
                    <a:pt x="147" y="290"/>
                  </a:lnTo>
                  <a:lnTo>
                    <a:pt x="147" y="293"/>
                  </a:lnTo>
                  <a:lnTo>
                    <a:pt x="144" y="293"/>
                  </a:lnTo>
                  <a:lnTo>
                    <a:pt x="141" y="293"/>
                  </a:lnTo>
                  <a:lnTo>
                    <a:pt x="144" y="293"/>
                  </a:lnTo>
                  <a:lnTo>
                    <a:pt x="147" y="293"/>
                  </a:lnTo>
                  <a:lnTo>
                    <a:pt x="150" y="293"/>
                  </a:lnTo>
                  <a:lnTo>
                    <a:pt x="153" y="293"/>
                  </a:lnTo>
                  <a:lnTo>
                    <a:pt x="153" y="296"/>
                  </a:lnTo>
                  <a:lnTo>
                    <a:pt x="156" y="296"/>
                  </a:lnTo>
                  <a:lnTo>
                    <a:pt x="153" y="296"/>
                  </a:lnTo>
                  <a:lnTo>
                    <a:pt x="153" y="299"/>
                  </a:lnTo>
                  <a:lnTo>
                    <a:pt x="153" y="296"/>
                  </a:lnTo>
                  <a:lnTo>
                    <a:pt x="156" y="296"/>
                  </a:lnTo>
                  <a:lnTo>
                    <a:pt x="159" y="296"/>
                  </a:lnTo>
                  <a:lnTo>
                    <a:pt x="159" y="293"/>
                  </a:lnTo>
                  <a:lnTo>
                    <a:pt x="161" y="293"/>
                  </a:lnTo>
                  <a:lnTo>
                    <a:pt x="161" y="296"/>
                  </a:lnTo>
                  <a:lnTo>
                    <a:pt x="161" y="299"/>
                  </a:lnTo>
                  <a:lnTo>
                    <a:pt x="164" y="299"/>
                  </a:lnTo>
                  <a:lnTo>
                    <a:pt x="164" y="302"/>
                  </a:lnTo>
                  <a:lnTo>
                    <a:pt x="164" y="305"/>
                  </a:lnTo>
                  <a:lnTo>
                    <a:pt x="167" y="305"/>
                  </a:lnTo>
                  <a:lnTo>
                    <a:pt x="167" y="308"/>
                  </a:lnTo>
                  <a:lnTo>
                    <a:pt x="167" y="311"/>
                  </a:lnTo>
                  <a:lnTo>
                    <a:pt x="170" y="311"/>
                  </a:lnTo>
                  <a:lnTo>
                    <a:pt x="170" y="314"/>
                  </a:lnTo>
                  <a:lnTo>
                    <a:pt x="173" y="314"/>
                  </a:lnTo>
                  <a:lnTo>
                    <a:pt x="173" y="317"/>
                  </a:lnTo>
                  <a:lnTo>
                    <a:pt x="173" y="320"/>
                  </a:lnTo>
                  <a:lnTo>
                    <a:pt x="176" y="320"/>
                  </a:lnTo>
                  <a:lnTo>
                    <a:pt x="176" y="323"/>
                  </a:lnTo>
                  <a:lnTo>
                    <a:pt x="179" y="323"/>
                  </a:lnTo>
                  <a:lnTo>
                    <a:pt x="179" y="326"/>
                  </a:lnTo>
                  <a:lnTo>
                    <a:pt x="179" y="329"/>
                  </a:lnTo>
                  <a:lnTo>
                    <a:pt x="182" y="329"/>
                  </a:lnTo>
                  <a:lnTo>
                    <a:pt x="182" y="331"/>
                  </a:lnTo>
                  <a:lnTo>
                    <a:pt x="179" y="334"/>
                  </a:lnTo>
                  <a:lnTo>
                    <a:pt x="179" y="331"/>
                  </a:lnTo>
                  <a:lnTo>
                    <a:pt x="176" y="331"/>
                  </a:lnTo>
                  <a:lnTo>
                    <a:pt x="173" y="329"/>
                  </a:lnTo>
                  <a:lnTo>
                    <a:pt x="170" y="329"/>
                  </a:lnTo>
                  <a:lnTo>
                    <a:pt x="167" y="329"/>
                  </a:lnTo>
                  <a:lnTo>
                    <a:pt x="164" y="329"/>
                  </a:lnTo>
                  <a:lnTo>
                    <a:pt x="161" y="326"/>
                  </a:lnTo>
                  <a:lnTo>
                    <a:pt x="159" y="323"/>
                  </a:lnTo>
                  <a:lnTo>
                    <a:pt x="156" y="323"/>
                  </a:lnTo>
                  <a:lnTo>
                    <a:pt x="153" y="323"/>
                  </a:lnTo>
                  <a:lnTo>
                    <a:pt x="150" y="323"/>
                  </a:lnTo>
                  <a:lnTo>
                    <a:pt x="144" y="323"/>
                  </a:lnTo>
                  <a:lnTo>
                    <a:pt x="141" y="320"/>
                  </a:lnTo>
                  <a:lnTo>
                    <a:pt x="138" y="320"/>
                  </a:lnTo>
                  <a:lnTo>
                    <a:pt x="135" y="317"/>
                  </a:lnTo>
                  <a:lnTo>
                    <a:pt x="132" y="317"/>
                  </a:lnTo>
                  <a:lnTo>
                    <a:pt x="129" y="317"/>
                  </a:lnTo>
                  <a:lnTo>
                    <a:pt x="126" y="317"/>
                  </a:lnTo>
                  <a:lnTo>
                    <a:pt x="123" y="317"/>
                  </a:lnTo>
                  <a:lnTo>
                    <a:pt x="120" y="317"/>
                  </a:lnTo>
                  <a:lnTo>
                    <a:pt x="117" y="317"/>
                  </a:lnTo>
                  <a:lnTo>
                    <a:pt x="112" y="317"/>
                  </a:lnTo>
                  <a:lnTo>
                    <a:pt x="109" y="317"/>
                  </a:lnTo>
                  <a:lnTo>
                    <a:pt x="103" y="317"/>
                  </a:lnTo>
                  <a:lnTo>
                    <a:pt x="100" y="317"/>
                  </a:lnTo>
                  <a:lnTo>
                    <a:pt x="97" y="317"/>
                  </a:lnTo>
                  <a:lnTo>
                    <a:pt x="94" y="317"/>
                  </a:lnTo>
                  <a:lnTo>
                    <a:pt x="88" y="317"/>
                  </a:lnTo>
                  <a:lnTo>
                    <a:pt x="85" y="317"/>
                  </a:lnTo>
                  <a:lnTo>
                    <a:pt x="82" y="320"/>
                  </a:lnTo>
                  <a:lnTo>
                    <a:pt x="79" y="320"/>
                  </a:lnTo>
                  <a:lnTo>
                    <a:pt x="73" y="320"/>
                  </a:lnTo>
                  <a:lnTo>
                    <a:pt x="71" y="320"/>
                  </a:lnTo>
                  <a:lnTo>
                    <a:pt x="68" y="320"/>
                  </a:lnTo>
                  <a:lnTo>
                    <a:pt x="65" y="320"/>
                  </a:lnTo>
                  <a:lnTo>
                    <a:pt x="65" y="317"/>
                  </a:lnTo>
                  <a:lnTo>
                    <a:pt x="65" y="314"/>
                  </a:lnTo>
                  <a:lnTo>
                    <a:pt x="65" y="311"/>
                  </a:lnTo>
                  <a:lnTo>
                    <a:pt x="62" y="311"/>
                  </a:lnTo>
                  <a:lnTo>
                    <a:pt x="62" y="308"/>
                  </a:lnTo>
                  <a:lnTo>
                    <a:pt x="59" y="308"/>
                  </a:lnTo>
                  <a:lnTo>
                    <a:pt x="56" y="308"/>
                  </a:lnTo>
                  <a:lnTo>
                    <a:pt x="56" y="305"/>
                  </a:lnTo>
                  <a:lnTo>
                    <a:pt x="53" y="305"/>
                  </a:lnTo>
                  <a:lnTo>
                    <a:pt x="53" y="302"/>
                  </a:lnTo>
                  <a:lnTo>
                    <a:pt x="53" y="299"/>
                  </a:lnTo>
                  <a:lnTo>
                    <a:pt x="50" y="299"/>
                  </a:lnTo>
                  <a:lnTo>
                    <a:pt x="50" y="296"/>
                  </a:lnTo>
                  <a:lnTo>
                    <a:pt x="50" y="293"/>
                  </a:lnTo>
                  <a:lnTo>
                    <a:pt x="53" y="293"/>
                  </a:lnTo>
                  <a:lnTo>
                    <a:pt x="50" y="293"/>
                  </a:lnTo>
                  <a:lnTo>
                    <a:pt x="50" y="290"/>
                  </a:lnTo>
                  <a:lnTo>
                    <a:pt x="53" y="290"/>
                  </a:lnTo>
                  <a:lnTo>
                    <a:pt x="53" y="287"/>
                  </a:lnTo>
                  <a:lnTo>
                    <a:pt x="50" y="287"/>
                  </a:lnTo>
                  <a:lnTo>
                    <a:pt x="50" y="285"/>
                  </a:lnTo>
                  <a:lnTo>
                    <a:pt x="53" y="285"/>
                  </a:lnTo>
                  <a:lnTo>
                    <a:pt x="53" y="282"/>
                  </a:lnTo>
                  <a:lnTo>
                    <a:pt x="53" y="279"/>
                  </a:lnTo>
                  <a:lnTo>
                    <a:pt x="50" y="279"/>
                  </a:lnTo>
                  <a:lnTo>
                    <a:pt x="53" y="279"/>
                  </a:lnTo>
                  <a:lnTo>
                    <a:pt x="50" y="279"/>
                  </a:lnTo>
                  <a:lnTo>
                    <a:pt x="47" y="279"/>
                  </a:lnTo>
                  <a:lnTo>
                    <a:pt x="47" y="276"/>
                  </a:lnTo>
                  <a:lnTo>
                    <a:pt x="47" y="273"/>
                  </a:lnTo>
                  <a:lnTo>
                    <a:pt x="47" y="270"/>
                  </a:lnTo>
                  <a:lnTo>
                    <a:pt x="50" y="270"/>
                  </a:lnTo>
                  <a:lnTo>
                    <a:pt x="50" y="267"/>
                  </a:lnTo>
                  <a:lnTo>
                    <a:pt x="50" y="264"/>
                  </a:lnTo>
                  <a:lnTo>
                    <a:pt x="53" y="264"/>
                  </a:lnTo>
                  <a:lnTo>
                    <a:pt x="50" y="264"/>
                  </a:lnTo>
                  <a:lnTo>
                    <a:pt x="50" y="261"/>
                  </a:lnTo>
                  <a:lnTo>
                    <a:pt x="50" y="258"/>
                  </a:lnTo>
                  <a:lnTo>
                    <a:pt x="50" y="255"/>
                  </a:lnTo>
                  <a:lnTo>
                    <a:pt x="47" y="255"/>
                  </a:lnTo>
                  <a:lnTo>
                    <a:pt x="47" y="252"/>
                  </a:lnTo>
                  <a:lnTo>
                    <a:pt x="50" y="252"/>
                  </a:lnTo>
                  <a:lnTo>
                    <a:pt x="47" y="252"/>
                  </a:lnTo>
                  <a:lnTo>
                    <a:pt x="47" y="249"/>
                  </a:lnTo>
                  <a:lnTo>
                    <a:pt x="44" y="249"/>
                  </a:lnTo>
                  <a:lnTo>
                    <a:pt x="41" y="249"/>
                  </a:lnTo>
                  <a:lnTo>
                    <a:pt x="38" y="249"/>
                  </a:lnTo>
                  <a:lnTo>
                    <a:pt x="38" y="252"/>
                  </a:lnTo>
                  <a:lnTo>
                    <a:pt x="35" y="252"/>
                  </a:lnTo>
                  <a:lnTo>
                    <a:pt x="35" y="249"/>
                  </a:lnTo>
                  <a:lnTo>
                    <a:pt x="32" y="249"/>
                  </a:lnTo>
                  <a:lnTo>
                    <a:pt x="32" y="252"/>
                  </a:lnTo>
                  <a:lnTo>
                    <a:pt x="29" y="252"/>
                  </a:lnTo>
                  <a:lnTo>
                    <a:pt x="29" y="255"/>
                  </a:lnTo>
                  <a:lnTo>
                    <a:pt x="27" y="255"/>
                  </a:lnTo>
                  <a:lnTo>
                    <a:pt x="27" y="258"/>
                  </a:lnTo>
                  <a:lnTo>
                    <a:pt x="24" y="258"/>
                  </a:lnTo>
                  <a:lnTo>
                    <a:pt x="24" y="261"/>
                  </a:lnTo>
                  <a:lnTo>
                    <a:pt x="21" y="261"/>
                  </a:lnTo>
                  <a:lnTo>
                    <a:pt x="18" y="261"/>
                  </a:lnTo>
                  <a:lnTo>
                    <a:pt x="18" y="258"/>
                  </a:lnTo>
                  <a:lnTo>
                    <a:pt x="15" y="258"/>
                  </a:lnTo>
                  <a:lnTo>
                    <a:pt x="18" y="258"/>
                  </a:lnTo>
                  <a:lnTo>
                    <a:pt x="18" y="255"/>
                  </a:lnTo>
                  <a:lnTo>
                    <a:pt x="15" y="255"/>
                  </a:lnTo>
                  <a:lnTo>
                    <a:pt x="15" y="252"/>
                  </a:lnTo>
                  <a:lnTo>
                    <a:pt x="15" y="249"/>
                  </a:lnTo>
                  <a:lnTo>
                    <a:pt x="15" y="246"/>
                  </a:lnTo>
                  <a:lnTo>
                    <a:pt x="12" y="246"/>
                  </a:lnTo>
                  <a:lnTo>
                    <a:pt x="9" y="246"/>
                  </a:lnTo>
                  <a:lnTo>
                    <a:pt x="9" y="243"/>
                  </a:lnTo>
                  <a:lnTo>
                    <a:pt x="9" y="241"/>
                  </a:lnTo>
                  <a:lnTo>
                    <a:pt x="6" y="241"/>
                  </a:lnTo>
                  <a:lnTo>
                    <a:pt x="6" y="238"/>
                  </a:lnTo>
                  <a:lnTo>
                    <a:pt x="6" y="235"/>
                  </a:lnTo>
                  <a:lnTo>
                    <a:pt x="6" y="232"/>
                  </a:lnTo>
                  <a:lnTo>
                    <a:pt x="3" y="232"/>
                  </a:lnTo>
                  <a:lnTo>
                    <a:pt x="3" y="229"/>
                  </a:lnTo>
                  <a:lnTo>
                    <a:pt x="6" y="229"/>
                  </a:lnTo>
                  <a:lnTo>
                    <a:pt x="6" y="226"/>
                  </a:lnTo>
                  <a:lnTo>
                    <a:pt x="6" y="223"/>
                  </a:lnTo>
                  <a:lnTo>
                    <a:pt x="6" y="220"/>
                  </a:lnTo>
                  <a:lnTo>
                    <a:pt x="6" y="217"/>
                  </a:lnTo>
                  <a:lnTo>
                    <a:pt x="9" y="217"/>
                  </a:lnTo>
                  <a:lnTo>
                    <a:pt x="6" y="217"/>
                  </a:lnTo>
                  <a:lnTo>
                    <a:pt x="6" y="214"/>
                  </a:lnTo>
                  <a:lnTo>
                    <a:pt x="6" y="211"/>
                  </a:lnTo>
                  <a:lnTo>
                    <a:pt x="6" y="208"/>
                  </a:lnTo>
                  <a:lnTo>
                    <a:pt x="6" y="205"/>
                  </a:lnTo>
                  <a:lnTo>
                    <a:pt x="9" y="205"/>
                  </a:lnTo>
                  <a:lnTo>
                    <a:pt x="6" y="205"/>
                  </a:lnTo>
                  <a:lnTo>
                    <a:pt x="3" y="205"/>
                  </a:lnTo>
                  <a:lnTo>
                    <a:pt x="3" y="202"/>
                  </a:lnTo>
                  <a:lnTo>
                    <a:pt x="3" y="199"/>
                  </a:lnTo>
                  <a:lnTo>
                    <a:pt x="0" y="199"/>
                  </a:lnTo>
                  <a:lnTo>
                    <a:pt x="0" y="197"/>
                  </a:lnTo>
                  <a:lnTo>
                    <a:pt x="3" y="197"/>
                  </a:lnTo>
                  <a:lnTo>
                    <a:pt x="3" y="194"/>
                  </a:lnTo>
                  <a:lnTo>
                    <a:pt x="3" y="191"/>
                  </a:lnTo>
                  <a:lnTo>
                    <a:pt x="3" y="188"/>
                  </a:lnTo>
                  <a:lnTo>
                    <a:pt x="3" y="185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9" y="182"/>
                  </a:lnTo>
                  <a:lnTo>
                    <a:pt x="9" y="179"/>
                  </a:lnTo>
                  <a:lnTo>
                    <a:pt x="12" y="179"/>
                  </a:lnTo>
                  <a:lnTo>
                    <a:pt x="12" y="182"/>
                  </a:lnTo>
                  <a:lnTo>
                    <a:pt x="12" y="179"/>
                  </a:lnTo>
                  <a:lnTo>
                    <a:pt x="12" y="176"/>
                  </a:lnTo>
                  <a:lnTo>
                    <a:pt x="15" y="173"/>
                  </a:lnTo>
                  <a:lnTo>
                    <a:pt x="15" y="170"/>
                  </a:lnTo>
                  <a:lnTo>
                    <a:pt x="15" y="167"/>
                  </a:lnTo>
                  <a:lnTo>
                    <a:pt x="18" y="167"/>
                  </a:lnTo>
                  <a:lnTo>
                    <a:pt x="18" y="164"/>
                  </a:lnTo>
                  <a:lnTo>
                    <a:pt x="21" y="164"/>
                  </a:lnTo>
                  <a:lnTo>
                    <a:pt x="24" y="164"/>
                  </a:lnTo>
                  <a:lnTo>
                    <a:pt x="27" y="164"/>
                  </a:lnTo>
                  <a:lnTo>
                    <a:pt x="27" y="161"/>
                  </a:lnTo>
                  <a:lnTo>
                    <a:pt x="27" y="158"/>
                  </a:lnTo>
                  <a:lnTo>
                    <a:pt x="29" y="158"/>
                  </a:lnTo>
                  <a:lnTo>
                    <a:pt x="29" y="156"/>
                  </a:lnTo>
                  <a:lnTo>
                    <a:pt x="32" y="156"/>
                  </a:lnTo>
                  <a:lnTo>
                    <a:pt x="32" y="153"/>
                  </a:lnTo>
                  <a:lnTo>
                    <a:pt x="32" y="150"/>
                  </a:lnTo>
                  <a:lnTo>
                    <a:pt x="32" y="147"/>
                  </a:lnTo>
                  <a:lnTo>
                    <a:pt x="29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9" y="138"/>
                  </a:lnTo>
                  <a:lnTo>
                    <a:pt x="32" y="135"/>
                  </a:lnTo>
                  <a:lnTo>
                    <a:pt x="35" y="135"/>
                  </a:lnTo>
                  <a:lnTo>
                    <a:pt x="35" y="132"/>
                  </a:lnTo>
                  <a:lnTo>
                    <a:pt x="38" y="132"/>
                  </a:lnTo>
                  <a:lnTo>
                    <a:pt x="38" y="129"/>
                  </a:lnTo>
                  <a:lnTo>
                    <a:pt x="38" y="126"/>
                  </a:lnTo>
                  <a:lnTo>
                    <a:pt x="35" y="126"/>
                  </a:lnTo>
                  <a:lnTo>
                    <a:pt x="35" y="123"/>
                  </a:lnTo>
                  <a:lnTo>
                    <a:pt x="38" y="123"/>
                  </a:lnTo>
                  <a:lnTo>
                    <a:pt x="38" y="120"/>
                  </a:lnTo>
                  <a:lnTo>
                    <a:pt x="38" y="117"/>
                  </a:lnTo>
                  <a:lnTo>
                    <a:pt x="35" y="117"/>
                  </a:lnTo>
                  <a:lnTo>
                    <a:pt x="35" y="114"/>
                  </a:lnTo>
                  <a:lnTo>
                    <a:pt x="32" y="114"/>
                  </a:lnTo>
                  <a:lnTo>
                    <a:pt x="32" y="112"/>
                  </a:lnTo>
                  <a:lnTo>
                    <a:pt x="29" y="112"/>
                  </a:lnTo>
                  <a:lnTo>
                    <a:pt x="29" y="109"/>
                  </a:lnTo>
                  <a:lnTo>
                    <a:pt x="29" y="106"/>
                  </a:lnTo>
                  <a:lnTo>
                    <a:pt x="29" y="103"/>
                  </a:lnTo>
                  <a:lnTo>
                    <a:pt x="32" y="103"/>
                  </a:lnTo>
                  <a:lnTo>
                    <a:pt x="32" y="100"/>
                  </a:lnTo>
                  <a:lnTo>
                    <a:pt x="32" y="97"/>
                  </a:lnTo>
                  <a:lnTo>
                    <a:pt x="35" y="97"/>
                  </a:lnTo>
                  <a:lnTo>
                    <a:pt x="35" y="94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5" y="85"/>
                  </a:lnTo>
                  <a:lnTo>
                    <a:pt x="32" y="85"/>
                  </a:lnTo>
                  <a:lnTo>
                    <a:pt x="35" y="85"/>
                  </a:lnTo>
                  <a:lnTo>
                    <a:pt x="35" y="82"/>
                  </a:lnTo>
                  <a:lnTo>
                    <a:pt x="38" y="82"/>
                  </a:lnTo>
                  <a:lnTo>
                    <a:pt x="41" y="82"/>
                  </a:lnTo>
                  <a:lnTo>
                    <a:pt x="41" y="79"/>
                  </a:lnTo>
                  <a:lnTo>
                    <a:pt x="41" y="76"/>
                  </a:lnTo>
                  <a:lnTo>
                    <a:pt x="44" y="76"/>
                  </a:lnTo>
                  <a:lnTo>
                    <a:pt x="44" y="73"/>
                  </a:lnTo>
                  <a:lnTo>
                    <a:pt x="44" y="70"/>
                  </a:lnTo>
                  <a:lnTo>
                    <a:pt x="47" y="70"/>
                  </a:lnTo>
                  <a:lnTo>
                    <a:pt x="50" y="70"/>
                  </a:lnTo>
                  <a:lnTo>
                    <a:pt x="47" y="70"/>
                  </a:lnTo>
                  <a:lnTo>
                    <a:pt x="50" y="70"/>
                  </a:lnTo>
                  <a:lnTo>
                    <a:pt x="47" y="70"/>
                  </a:lnTo>
                  <a:lnTo>
                    <a:pt x="47" y="68"/>
                  </a:lnTo>
                  <a:lnTo>
                    <a:pt x="50" y="68"/>
                  </a:lnTo>
                  <a:lnTo>
                    <a:pt x="50" y="65"/>
                  </a:lnTo>
                  <a:lnTo>
                    <a:pt x="47" y="65"/>
                  </a:lnTo>
                  <a:lnTo>
                    <a:pt x="47" y="62"/>
                  </a:lnTo>
                  <a:lnTo>
                    <a:pt x="47" y="59"/>
                  </a:lnTo>
                  <a:lnTo>
                    <a:pt x="44" y="59"/>
                  </a:lnTo>
                  <a:lnTo>
                    <a:pt x="44" y="56"/>
                  </a:lnTo>
                  <a:lnTo>
                    <a:pt x="44" y="53"/>
                  </a:lnTo>
                  <a:lnTo>
                    <a:pt x="44" y="50"/>
                  </a:lnTo>
                  <a:lnTo>
                    <a:pt x="47" y="50"/>
                  </a:lnTo>
                  <a:lnTo>
                    <a:pt x="50" y="50"/>
                  </a:lnTo>
                  <a:lnTo>
                    <a:pt x="50" y="47"/>
                  </a:lnTo>
                  <a:lnTo>
                    <a:pt x="53" y="47"/>
                  </a:lnTo>
                  <a:lnTo>
                    <a:pt x="53" y="44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6" y="38"/>
                  </a:lnTo>
                  <a:lnTo>
                    <a:pt x="53" y="38"/>
                  </a:lnTo>
                  <a:lnTo>
                    <a:pt x="53" y="35"/>
                  </a:lnTo>
                  <a:lnTo>
                    <a:pt x="53" y="32"/>
                  </a:lnTo>
                  <a:lnTo>
                    <a:pt x="53" y="29"/>
                  </a:lnTo>
                  <a:lnTo>
                    <a:pt x="50" y="29"/>
                  </a:lnTo>
                  <a:lnTo>
                    <a:pt x="50" y="26"/>
                  </a:lnTo>
                  <a:lnTo>
                    <a:pt x="50" y="24"/>
                  </a:lnTo>
                  <a:lnTo>
                    <a:pt x="50" y="21"/>
                  </a:lnTo>
                  <a:lnTo>
                    <a:pt x="50" y="18"/>
                  </a:lnTo>
                  <a:lnTo>
                    <a:pt x="47" y="18"/>
                  </a:lnTo>
                  <a:lnTo>
                    <a:pt x="44" y="18"/>
                  </a:lnTo>
                  <a:lnTo>
                    <a:pt x="44" y="15"/>
                  </a:lnTo>
                  <a:lnTo>
                    <a:pt x="47" y="15"/>
                  </a:lnTo>
                  <a:lnTo>
                    <a:pt x="47" y="12"/>
                  </a:lnTo>
                  <a:lnTo>
                    <a:pt x="47" y="15"/>
                  </a:lnTo>
                  <a:lnTo>
                    <a:pt x="47" y="12"/>
                  </a:lnTo>
                  <a:lnTo>
                    <a:pt x="50" y="12"/>
                  </a:lnTo>
                  <a:lnTo>
                    <a:pt x="50" y="9"/>
                  </a:lnTo>
                  <a:lnTo>
                    <a:pt x="53" y="9"/>
                  </a:lnTo>
                  <a:lnTo>
                    <a:pt x="53" y="6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Freeform 36"/>
            <p:cNvSpPr>
              <a:spLocks/>
            </p:cNvSpPr>
            <p:nvPr/>
          </p:nvSpPr>
          <p:spPr bwMode="auto">
            <a:xfrm>
              <a:off x="80105" y="4698068"/>
              <a:ext cx="242602" cy="211087"/>
            </a:xfrm>
            <a:custGeom>
              <a:avLst/>
              <a:gdLst>
                <a:gd name="T0" fmla="*/ 2147483647 w 112"/>
                <a:gd name="T1" fmla="*/ 2147483647 h 120"/>
                <a:gd name="T2" fmla="*/ 2147483647 w 112"/>
                <a:gd name="T3" fmla="*/ 2147483647 h 120"/>
                <a:gd name="T4" fmla="*/ 2147483647 w 112"/>
                <a:gd name="T5" fmla="*/ 2147483647 h 120"/>
                <a:gd name="T6" fmla="*/ 2147483647 w 112"/>
                <a:gd name="T7" fmla="*/ 2147483647 h 120"/>
                <a:gd name="T8" fmla="*/ 2147483647 w 112"/>
                <a:gd name="T9" fmla="*/ 2147483647 h 120"/>
                <a:gd name="T10" fmla="*/ 2147483647 w 112"/>
                <a:gd name="T11" fmla="*/ 2147483647 h 120"/>
                <a:gd name="T12" fmla="*/ 2147483647 w 112"/>
                <a:gd name="T13" fmla="*/ 2147483647 h 120"/>
                <a:gd name="T14" fmla="*/ 2147483647 w 112"/>
                <a:gd name="T15" fmla="*/ 2147483647 h 120"/>
                <a:gd name="T16" fmla="*/ 2147483647 w 112"/>
                <a:gd name="T17" fmla="*/ 2147483647 h 120"/>
                <a:gd name="T18" fmla="*/ 2147483647 w 112"/>
                <a:gd name="T19" fmla="*/ 2147483647 h 120"/>
                <a:gd name="T20" fmla="*/ 2147483647 w 112"/>
                <a:gd name="T21" fmla="*/ 2147483647 h 120"/>
                <a:gd name="T22" fmla="*/ 2147483647 w 112"/>
                <a:gd name="T23" fmla="*/ 2147483647 h 120"/>
                <a:gd name="T24" fmla="*/ 2147483647 w 112"/>
                <a:gd name="T25" fmla="*/ 2147483647 h 120"/>
                <a:gd name="T26" fmla="*/ 2147483647 w 112"/>
                <a:gd name="T27" fmla="*/ 2147483647 h 120"/>
                <a:gd name="T28" fmla="*/ 2147483647 w 112"/>
                <a:gd name="T29" fmla="*/ 2147483647 h 120"/>
                <a:gd name="T30" fmla="*/ 2147483647 w 112"/>
                <a:gd name="T31" fmla="*/ 2147483647 h 120"/>
                <a:gd name="T32" fmla="*/ 2147483647 w 112"/>
                <a:gd name="T33" fmla="*/ 2147483647 h 120"/>
                <a:gd name="T34" fmla="*/ 2147483647 w 112"/>
                <a:gd name="T35" fmla="*/ 2147483647 h 120"/>
                <a:gd name="T36" fmla="*/ 2147483647 w 112"/>
                <a:gd name="T37" fmla="*/ 2147483647 h 120"/>
                <a:gd name="T38" fmla="*/ 2147483647 w 112"/>
                <a:gd name="T39" fmla="*/ 2147483647 h 120"/>
                <a:gd name="T40" fmla="*/ 2147483647 w 112"/>
                <a:gd name="T41" fmla="*/ 2147483647 h 120"/>
                <a:gd name="T42" fmla="*/ 2147483647 w 112"/>
                <a:gd name="T43" fmla="*/ 2147483647 h 120"/>
                <a:gd name="T44" fmla="*/ 2147483647 w 112"/>
                <a:gd name="T45" fmla="*/ 2147483647 h 120"/>
                <a:gd name="T46" fmla="*/ 2147483647 w 112"/>
                <a:gd name="T47" fmla="*/ 2147483647 h 120"/>
                <a:gd name="T48" fmla="*/ 2147483647 w 112"/>
                <a:gd name="T49" fmla="*/ 2147483647 h 120"/>
                <a:gd name="T50" fmla="*/ 2147483647 w 112"/>
                <a:gd name="T51" fmla="*/ 2147483647 h 120"/>
                <a:gd name="T52" fmla="*/ 2147483647 w 112"/>
                <a:gd name="T53" fmla="*/ 2147483647 h 120"/>
                <a:gd name="T54" fmla="*/ 2147483647 w 112"/>
                <a:gd name="T55" fmla="*/ 2147483647 h 120"/>
                <a:gd name="T56" fmla="*/ 2147483647 w 112"/>
                <a:gd name="T57" fmla="*/ 2147483647 h 120"/>
                <a:gd name="T58" fmla="*/ 2147483647 w 112"/>
                <a:gd name="T59" fmla="*/ 2147483647 h 120"/>
                <a:gd name="T60" fmla="*/ 2147483647 w 112"/>
                <a:gd name="T61" fmla="*/ 2147483647 h 120"/>
                <a:gd name="T62" fmla="*/ 2147483647 w 112"/>
                <a:gd name="T63" fmla="*/ 2147483647 h 120"/>
                <a:gd name="T64" fmla="*/ 2147483647 w 112"/>
                <a:gd name="T65" fmla="*/ 2147483647 h 120"/>
                <a:gd name="T66" fmla="*/ 2147483647 w 112"/>
                <a:gd name="T67" fmla="*/ 2147483647 h 120"/>
                <a:gd name="T68" fmla="*/ 2147483647 w 112"/>
                <a:gd name="T69" fmla="*/ 2147483647 h 120"/>
                <a:gd name="T70" fmla="*/ 2147483647 w 112"/>
                <a:gd name="T71" fmla="*/ 2147483647 h 120"/>
                <a:gd name="T72" fmla="*/ 2147483647 w 112"/>
                <a:gd name="T73" fmla="*/ 2147483647 h 120"/>
                <a:gd name="T74" fmla="*/ 0 w 112"/>
                <a:gd name="T75" fmla="*/ 0 h 120"/>
                <a:gd name="T76" fmla="*/ 2147483647 w 112"/>
                <a:gd name="T77" fmla="*/ 2147483647 h 120"/>
                <a:gd name="T78" fmla="*/ 2147483647 w 112"/>
                <a:gd name="T79" fmla="*/ 2147483647 h 120"/>
                <a:gd name="T80" fmla="*/ 2147483647 w 112"/>
                <a:gd name="T81" fmla="*/ 2147483647 h 120"/>
                <a:gd name="T82" fmla="*/ 2147483647 w 112"/>
                <a:gd name="T83" fmla="*/ 2147483647 h 120"/>
                <a:gd name="T84" fmla="*/ 2147483647 w 112"/>
                <a:gd name="T85" fmla="*/ 2147483647 h 120"/>
                <a:gd name="T86" fmla="*/ 2147483647 w 112"/>
                <a:gd name="T87" fmla="*/ 2147483647 h 120"/>
                <a:gd name="T88" fmla="*/ 2147483647 w 112"/>
                <a:gd name="T89" fmla="*/ 2147483647 h 120"/>
                <a:gd name="T90" fmla="*/ 2147483647 w 112"/>
                <a:gd name="T91" fmla="*/ 2147483647 h 120"/>
                <a:gd name="T92" fmla="*/ 2147483647 w 112"/>
                <a:gd name="T93" fmla="*/ 2147483647 h 120"/>
                <a:gd name="T94" fmla="*/ 2147483647 w 112"/>
                <a:gd name="T95" fmla="*/ 2147483647 h 120"/>
                <a:gd name="T96" fmla="*/ 2147483647 w 112"/>
                <a:gd name="T97" fmla="*/ 2147483647 h 12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12"/>
                <a:gd name="T148" fmla="*/ 0 h 120"/>
                <a:gd name="T149" fmla="*/ 112 w 112"/>
                <a:gd name="T150" fmla="*/ 120 h 12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12" h="120">
                  <a:moveTo>
                    <a:pt x="30" y="59"/>
                  </a:moveTo>
                  <a:lnTo>
                    <a:pt x="32" y="59"/>
                  </a:lnTo>
                  <a:lnTo>
                    <a:pt x="32" y="56"/>
                  </a:lnTo>
                  <a:lnTo>
                    <a:pt x="32" y="59"/>
                  </a:lnTo>
                  <a:lnTo>
                    <a:pt x="35" y="59"/>
                  </a:lnTo>
                  <a:lnTo>
                    <a:pt x="35" y="62"/>
                  </a:lnTo>
                  <a:lnTo>
                    <a:pt x="35" y="65"/>
                  </a:lnTo>
                  <a:lnTo>
                    <a:pt x="38" y="65"/>
                  </a:lnTo>
                  <a:lnTo>
                    <a:pt x="38" y="67"/>
                  </a:lnTo>
                  <a:lnTo>
                    <a:pt x="41" y="67"/>
                  </a:lnTo>
                  <a:lnTo>
                    <a:pt x="44" y="67"/>
                  </a:lnTo>
                  <a:lnTo>
                    <a:pt x="44" y="70"/>
                  </a:lnTo>
                  <a:lnTo>
                    <a:pt x="47" y="70"/>
                  </a:lnTo>
                  <a:lnTo>
                    <a:pt x="47" y="73"/>
                  </a:lnTo>
                  <a:lnTo>
                    <a:pt x="50" y="73"/>
                  </a:lnTo>
                  <a:lnTo>
                    <a:pt x="53" y="73"/>
                  </a:lnTo>
                  <a:lnTo>
                    <a:pt x="53" y="76"/>
                  </a:lnTo>
                  <a:lnTo>
                    <a:pt x="56" y="76"/>
                  </a:lnTo>
                  <a:lnTo>
                    <a:pt x="56" y="79"/>
                  </a:lnTo>
                  <a:lnTo>
                    <a:pt x="59" y="79"/>
                  </a:lnTo>
                  <a:lnTo>
                    <a:pt x="62" y="79"/>
                  </a:lnTo>
                  <a:lnTo>
                    <a:pt x="62" y="82"/>
                  </a:lnTo>
                  <a:lnTo>
                    <a:pt x="65" y="85"/>
                  </a:lnTo>
                  <a:lnTo>
                    <a:pt x="65" y="88"/>
                  </a:lnTo>
                  <a:lnTo>
                    <a:pt x="68" y="88"/>
                  </a:lnTo>
                  <a:lnTo>
                    <a:pt x="71" y="88"/>
                  </a:lnTo>
                  <a:lnTo>
                    <a:pt x="71" y="91"/>
                  </a:lnTo>
                  <a:lnTo>
                    <a:pt x="74" y="91"/>
                  </a:lnTo>
                  <a:lnTo>
                    <a:pt x="74" y="94"/>
                  </a:lnTo>
                  <a:lnTo>
                    <a:pt x="76" y="94"/>
                  </a:lnTo>
                  <a:lnTo>
                    <a:pt x="76" y="97"/>
                  </a:lnTo>
                  <a:lnTo>
                    <a:pt x="79" y="97"/>
                  </a:lnTo>
                  <a:lnTo>
                    <a:pt x="82" y="97"/>
                  </a:lnTo>
                  <a:lnTo>
                    <a:pt x="82" y="100"/>
                  </a:lnTo>
                  <a:lnTo>
                    <a:pt x="85" y="100"/>
                  </a:lnTo>
                  <a:lnTo>
                    <a:pt x="88" y="100"/>
                  </a:lnTo>
                  <a:lnTo>
                    <a:pt x="91" y="100"/>
                  </a:lnTo>
                  <a:lnTo>
                    <a:pt x="94" y="100"/>
                  </a:lnTo>
                  <a:lnTo>
                    <a:pt x="97" y="100"/>
                  </a:lnTo>
                  <a:lnTo>
                    <a:pt x="100" y="100"/>
                  </a:lnTo>
                  <a:lnTo>
                    <a:pt x="103" y="100"/>
                  </a:lnTo>
                  <a:lnTo>
                    <a:pt x="106" y="100"/>
                  </a:lnTo>
                  <a:lnTo>
                    <a:pt x="106" y="103"/>
                  </a:lnTo>
                  <a:lnTo>
                    <a:pt x="106" y="100"/>
                  </a:lnTo>
                  <a:lnTo>
                    <a:pt x="109" y="100"/>
                  </a:lnTo>
                  <a:lnTo>
                    <a:pt x="112" y="100"/>
                  </a:lnTo>
                  <a:lnTo>
                    <a:pt x="112" y="103"/>
                  </a:lnTo>
                  <a:lnTo>
                    <a:pt x="109" y="103"/>
                  </a:lnTo>
                  <a:lnTo>
                    <a:pt x="109" y="106"/>
                  </a:lnTo>
                  <a:lnTo>
                    <a:pt x="109" y="109"/>
                  </a:lnTo>
                  <a:lnTo>
                    <a:pt x="106" y="109"/>
                  </a:lnTo>
                  <a:lnTo>
                    <a:pt x="109" y="109"/>
                  </a:lnTo>
                  <a:lnTo>
                    <a:pt x="106" y="109"/>
                  </a:lnTo>
                  <a:lnTo>
                    <a:pt x="106" y="111"/>
                  </a:lnTo>
                  <a:lnTo>
                    <a:pt x="106" y="114"/>
                  </a:lnTo>
                  <a:lnTo>
                    <a:pt x="103" y="114"/>
                  </a:lnTo>
                  <a:lnTo>
                    <a:pt x="100" y="114"/>
                  </a:lnTo>
                  <a:lnTo>
                    <a:pt x="100" y="111"/>
                  </a:lnTo>
                  <a:lnTo>
                    <a:pt x="100" y="114"/>
                  </a:lnTo>
                  <a:lnTo>
                    <a:pt x="97" y="114"/>
                  </a:lnTo>
                  <a:lnTo>
                    <a:pt x="94" y="117"/>
                  </a:lnTo>
                  <a:lnTo>
                    <a:pt x="94" y="114"/>
                  </a:lnTo>
                  <a:lnTo>
                    <a:pt x="91" y="114"/>
                  </a:lnTo>
                  <a:lnTo>
                    <a:pt x="88" y="114"/>
                  </a:lnTo>
                  <a:lnTo>
                    <a:pt x="85" y="114"/>
                  </a:lnTo>
                  <a:lnTo>
                    <a:pt x="85" y="117"/>
                  </a:lnTo>
                  <a:lnTo>
                    <a:pt x="82" y="117"/>
                  </a:lnTo>
                  <a:lnTo>
                    <a:pt x="79" y="117"/>
                  </a:lnTo>
                  <a:lnTo>
                    <a:pt x="76" y="117"/>
                  </a:lnTo>
                  <a:lnTo>
                    <a:pt x="74" y="117"/>
                  </a:lnTo>
                  <a:lnTo>
                    <a:pt x="74" y="120"/>
                  </a:lnTo>
                  <a:lnTo>
                    <a:pt x="71" y="120"/>
                  </a:lnTo>
                  <a:lnTo>
                    <a:pt x="74" y="120"/>
                  </a:lnTo>
                  <a:lnTo>
                    <a:pt x="71" y="120"/>
                  </a:lnTo>
                  <a:lnTo>
                    <a:pt x="68" y="120"/>
                  </a:lnTo>
                  <a:lnTo>
                    <a:pt x="65" y="120"/>
                  </a:lnTo>
                  <a:lnTo>
                    <a:pt x="62" y="120"/>
                  </a:lnTo>
                  <a:lnTo>
                    <a:pt x="62" y="117"/>
                  </a:lnTo>
                  <a:lnTo>
                    <a:pt x="59" y="117"/>
                  </a:lnTo>
                  <a:lnTo>
                    <a:pt x="56" y="117"/>
                  </a:lnTo>
                  <a:lnTo>
                    <a:pt x="56" y="114"/>
                  </a:lnTo>
                  <a:lnTo>
                    <a:pt x="53" y="114"/>
                  </a:lnTo>
                  <a:lnTo>
                    <a:pt x="50" y="114"/>
                  </a:lnTo>
                  <a:lnTo>
                    <a:pt x="47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1" y="114"/>
                  </a:lnTo>
                  <a:lnTo>
                    <a:pt x="41" y="111"/>
                  </a:lnTo>
                  <a:lnTo>
                    <a:pt x="41" y="114"/>
                  </a:lnTo>
                  <a:lnTo>
                    <a:pt x="41" y="111"/>
                  </a:lnTo>
                  <a:lnTo>
                    <a:pt x="38" y="111"/>
                  </a:lnTo>
                  <a:lnTo>
                    <a:pt x="35" y="111"/>
                  </a:lnTo>
                  <a:lnTo>
                    <a:pt x="35" y="114"/>
                  </a:lnTo>
                  <a:lnTo>
                    <a:pt x="32" y="114"/>
                  </a:lnTo>
                  <a:lnTo>
                    <a:pt x="30" y="114"/>
                  </a:lnTo>
                  <a:lnTo>
                    <a:pt x="30" y="111"/>
                  </a:lnTo>
                  <a:lnTo>
                    <a:pt x="27" y="111"/>
                  </a:lnTo>
                  <a:lnTo>
                    <a:pt x="24" y="111"/>
                  </a:lnTo>
                  <a:lnTo>
                    <a:pt x="21" y="111"/>
                  </a:lnTo>
                  <a:lnTo>
                    <a:pt x="18" y="111"/>
                  </a:lnTo>
                  <a:lnTo>
                    <a:pt x="18" y="109"/>
                  </a:lnTo>
                  <a:lnTo>
                    <a:pt x="15" y="109"/>
                  </a:lnTo>
                  <a:lnTo>
                    <a:pt x="15" y="111"/>
                  </a:lnTo>
                  <a:lnTo>
                    <a:pt x="12" y="111"/>
                  </a:lnTo>
                  <a:lnTo>
                    <a:pt x="12" y="114"/>
                  </a:lnTo>
                  <a:lnTo>
                    <a:pt x="12" y="111"/>
                  </a:lnTo>
                  <a:lnTo>
                    <a:pt x="12" y="114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6" y="111"/>
                  </a:lnTo>
                  <a:lnTo>
                    <a:pt x="6" y="114"/>
                  </a:lnTo>
                  <a:lnTo>
                    <a:pt x="6" y="111"/>
                  </a:lnTo>
                  <a:lnTo>
                    <a:pt x="6" y="114"/>
                  </a:lnTo>
                  <a:lnTo>
                    <a:pt x="9" y="114"/>
                  </a:lnTo>
                  <a:lnTo>
                    <a:pt x="6" y="114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6" y="100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6" y="88"/>
                  </a:lnTo>
                  <a:lnTo>
                    <a:pt x="6" y="82"/>
                  </a:lnTo>
                  <a:lnTo>
                    <a:pt x="3" y="79"/>
                  </a:lnTo>
                  <a:lnTo>
                    <a:pt x="3" y="76"/>
                  </a:lnTo>
                  <a:lnTo>
                    <a:pt x="3" y="73"/>
                  </a:lnTo>
                  <a:lnTo>
                    <a:pt x="3" y="67"/>
                  </a:lnTo>
                  <a:lnTo>
                    <a:pt x="3" y="65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3" y="44"/>
                  </a:lnTo>
                  <a:lnTo>
                    <a:pt x="3" y="41"/>
                  </a:lnTo>
                  <a:lnTo>
                    <a:pt x="3" y="35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4"/>
                  </a:lnTo>
                  <a:lnTo>
                    <a:pt x="3" y="21"/>
                  </a:lnTo>
                  <a:lnTo>
                    <a:pt x="3" y="18"/>
                  </a:lnTo>
                  <a:lnTo>
                    <a:pt x="3" y="15"/>
                  </a:lnTo>
                  <a:lnTo>
                    <a:pt x="3" y="9"/>
                  </a:lnTo>
                  <a:lnTo>
                    <a:pt x="3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6" y="3"/>
                  </a:lnTo>
                  <a:lnTo>
                    <a:pt x="6" y="6"/>
                  </a:lnTo>
                  <a:lnTo>
                    <a:pt x="9" y="6"/>
                  </a:lnTo>
                  <a:lnTo>
                    <a:pt x="9" y="9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2" y="15"/>
                  </a:lnTo>
                  <a:lnTo>
                    <a:pt x="12" y="18"/>
                  </a:lnTo>
                  <a:lnTo>
                    <a:pt x="15" y="18"/>
                  </a:lnTo>
                  <a:lnTo>
                    <a:pt x="15" y="21"/>
                  </a:lnTo>
                  <a:lnTo>
                    <a:pt x="15" y="24"/>
                  </a:lnTo>
                  <a:lnTo>
                    <a:pt x="15" y="21"/>
                  </a:lnTo>
                  <a:lnTo>
                    <a:pt x="12" y="21"/>
                  </a:lnTo>
                  <a:lnTo>
                    <a:pt x="12" y="18"/>
                  </a:lnTo>
                  <a:lnTo>
                    <a:pt x="9" y="18"/>
                  </a:lnTo>
                  <a:lnTo>
                    <a:pt x="9" y="21"/>
                  </a:lnTo>
                  <a:lnTo>
                    <a:pt x="6" y="21"/>
                  </a:lnTo>
                  <a:lnTo>
                    <a:pt x="6" y="24"/>
                  </a:lnTo>
                  <a:lnTo>
                    <a:pt x="3" y="2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6" y="29"/>
                  </a:lnTo>
                  <a:lnTo>
                    <a:pt x="6" y="32"/>
                  </a:lnTo>
                  <a:lnTo>
                    <a:pt x="9" y="32"/>
                  </a:lnTo>
                  <a:lnTo>
                    <a:pt x="12" y="32"/>
                  </a:lnTo>
                  <a:lnTo>
                    <a:pt x="15" y="32"/>
                  </a:lnTo>
                  <a:lnTo>
                    <a:pt x="18" y="32"/>
                  </a:lnTo>
                  <a:lnTo>
                    <a:pt x="18" y="35"/>
                  </a:lnTo>
                  <a:lnTo>
                    <a:pt x="21" y="38"/>
                  </a:lnTo>
                  <a:lnTo>
                    <a:pt x="21" y="41"/>
                  </a:lnTo>
                  <a:lnTo>
                    <a:pt x="21" y="44"/>
                  </a:lnTo>
                  <a:lnTo>
                    <a:pt x="21" y="47"/>
                  </a:lnTo>
                  <a:lnTo>
                    <a:pt x="24" y="47"/>
                  </a:lnTo>
                  <a:lnTo>
                    <a:pt x="24" y="50"/>
                  </a:lnTo>
                  <a:lnTo>
                    <a:pt x="27" y="50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0" y="56"/>
                  </a:lnTo>
                  <a:lnTo>
                    <a:pt x="32" y="56"/>
                  </a:lnTo>
                  <a:lnTo>
                    <a:pt x="32" y="59"/>
                  </a:lnTo>
                  <a:lnTo>
                    <a:pt x="32" y="56"/>
                  </a:lnTo>
                  <a:lnTo>
                    <a:pt x="30" y="5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74930" y="0"/>
            <a:ext cx="8083550" cy="1143000"/>
          </a:xfrm>
        </p:spPr>
        <p:txBody>
          <a:bodyPr>
            <a:noAutofit/>
          </a:bodyPr>
          <a:lstStyle/>
          <a:p>
            <a:pPr algn="l"/>
            <a:r>
              <a:rPr lang="en-US" sz="33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Desagregación</a:t>
            </a:r>
            <a:r>
              <a:rPr lang="en-US" sz="3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de </a:t>
            </a:r>
            <a:r>
              <a:rPr lang="en-US" sz="33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Tasas</a:t>
            </a:r>
            <a:r>
              <a:rPr lang="en-US" sz="3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y </a:t>
            </a:r>
            <a:r>
              <a:rPr lang="en-US" sz="33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Contribuciones</a:t>
            </a:r>
            <a:endParaRPr lang="en-US" sz="3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12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0590324"/>
              </p:ext>
            </p:extLst>
          </p:nvPr>
        </p:nvGraphicFramePr>
        <p:xfrm>
          <a:off x="642899" y="1608330"/>
          <a:ext cx="7858202" cy="504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Connector 80"/>
          <p:cNvCxnSpPr/>
          <p:nvPr/>
        </p:nvCxnSpPr>
        <p:spPr>
          <a:xfrm rot="5400000">
            <a:off x="1638000" y="-596635"/>
            <a:ext cx="0" cy="3276000"/>
          </a:xfrm>
          <a:prstGeom prst="line">
            <a:avLst/>
          </a:prstGeom>
          <a:ln w="158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45607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58 Grupo"/>
          <p:cNvGrpSpPr>
            <a:grpSpLocks noChangeAspect="1"/>
          </p:cNvGrpSpPr>
          <p:nvPr/>
        </p:nvGrpSpPr>
        <p:grpSpPr>
          <a:xfrm>
            <a:off x="7927366" y="4641850"/>
            <a:ext cx="1099764" cy="2016000"/>
            <a:chOff x="-295690" y="1899738"/>
            <a:chExt cx="1814754" cy="3009417"/>
          </a:xfrm>
          <a:solidFill>
            <a:schemeClr val="bg1">
              <a:lumMod val="85000"/>
              <a:alpha val="51000"/>
            </a:schemeClr>
          </a:solidFill>
        </p:grpSpPr>
        <p:sp>
          <p:nvSpPr>
            <p:cNvPr id="7" name="Freeform 4"/>
            <p:cNvSpPr>
              <a:spLocks/>
            </p:cNvSpPr>
            <p:nvPr/>
          </p:nvSpPr>
          <p:spPr bwMode="auto">
            <a:xfrm>
              <a:off x="138377" y="1899738"/>
              <a:ext cx="310387" cy="259655"/>
            </a:xfrm>
            <a:custGeom>
              <a:avLst/>
              <a:gdLst>
                <a:gd name="T0" fmla="*/ 2147483647 w 143"/>
                <a:gd name="T1" fmla="*/ 2147483647 h 147"/>
                <a:gd name="T2" fmla="*/ 2147483647 w 143"/>
                <a:gd name="T3" fmla="*/ 2147483647 h 147"/>
                <a:gd name="T4" fmla="*/ 2147483647 w 143"/>
                <a:gd name="T5" fmla="*/ 2147483647 h 147"/>
                <a:gd name="T6" fmla="*/ 2147483647 w 143"/>
                <a:gd name="T7" fmla="*/ 2147483647 h 147"/>
                <a:gd name="T8" fmla="*/ 2147483647 w 143"/>
                <a:gd name="T9" fmla="*/ 2147483647 h 147"/>
                <a:gd name="T10" fmla="*/ 2147483647 w 143"/>
                <a:gd name="T11" fmla="*/ 2147483647 h 147"/>
                <a:gd name="T12" fmla="*/ 2147483647 w 143"/>
                <a:gd name="T13" fmla="*/ 2147483647 h 147"/>
                <a:gd name="T14" fmla="*/ 2147483647 w 143"/>
                <a:gd name="T15" fmla="*/ 2147483647 h 147"/>
                <a:gd name="T16" fmla="*/ 2147483647 w 143"/>
                <a:gd name="T17" fmla="*/ 2147483647 h 147"/>
                <a:gd name="T18" fmla="*/ 2147483647 w 143"/>
                <a:gd name="T19" fmla="*/ 2147483647 h 147"/>
                <a:gd name="T20" fmla="*/ 2147483647 w 143"/>
                <a:gd name="T21" fmla="*/ 2147483647 h 147"/>
                <a:gd name="T22" fmla="*/ 2147483647 w 143"/>
                <a:gd name="T23" fmla="*/ 2147483647 h 147"/>
                <a:gd name="T24" fmla="*/ 2147483647 w 143"/>
                <a:gd name="T25" fmla="*/ 2147483647 h 147"/>
                <a:gd name="T26" fmla="*/ 2147483647 w 143"/>
                <a:gd name="T27" fmla="*/ 2147483647 h 147"/>
                <a:gd name="T28" fmla="*/ 2147483647 w 143"/>
                <a:gd name="T29" fmla="*/ 2147483647 h 147"/>
                <a:gd name="T30" fmla="*/ 2147483647 w 143"/>
                <a:gd name="T31" fmla="*/ 2147483647 h 147"/>
                <a:gd name="T32" fmla="*/ 2147483647 w 143"/>
                <a:gd name="T33" fmla="*/ 2147483647 h 147"/>
                <a:gd name="T34" fmla="*/ 2147483647 w 143"/>
                <a:gd name="T35" fmla="*/ 2147483647 h 147"/>
                <a:gd name="T36" fmla="*/ 2147483647 w 143"/>
                <a:gd name="T37" fmla="*/ 2147483647 h 147"/>
                <a:gd name="T38" fmla="*/ 2147483647 w 143"/>
                <a:gd name="T39" fmla="*/ 2147483647 h 147"/>
                <a:gd name="T40" fmla="*/ 2147483647 w 143"/>
                <a:gd name="T41" fmla="*/ 2147483647 h 147"/>
                <a:gd name="T42" fmla="*/ 2147483647 w 143"/>
                <a:gd name="T43" fmla="*/ 2147483647 h 147"/>
                <a:gd name="T44" fmla="*/ 2147483647 w 143"/>
                <a:gd name="T45" fmla="*/ 2147483647 h 147"/>
                <a:gd name="T46" fmla="*/ 2147483647 w 143"/>
                <a:gd name="T47" fmla="*/ 2147483647 h 147"/>
                <a:gd name="T48" fmla="*/ 2147483647 w 143"/>
                <a:gd name="T49" fmla="*/ 2147483647 h 147"/>
                <a:gd name="T50" fmla="*/ 2147483647 w 143"/>
                <a:gd name="T51" fmla="*/ 2147483647 h 147"/>
                <a:gd name="T52" fmla="*/ 2147483647 w 143"/>
                <a:gd name="T53" fmla="*/ 2147483647 h 147"/>
                <a:gd name="T54" fmla="*/ 2147483647 w 143"/>
                <a:gd name="T55" fmla="*/ 2147483647 h 147"/>
                <a:gd name="T56" fmla="*/ 2147483647 w 143"/>
                <a:gd name="T57" fmla="*/ 2147483647 h 147"/>
                <a:gd name="T58" fmla="*/ 2147483647 w 143"/>
                <a:gd name="T59" fmla="*/ 2147483647 h 147"/>
                <a:gd name="T60" fmla="*/ 2147483647 w 143"/>
                <a:gd name="T61" fmla="*/ 2147483647 h 147"/>
                <a:gd name="T62" fmla="*/ 2147483647 w 143"/>
                <a:gd name="T63" fmla="*/ 2147483647 h 147"/>
                <a:gd name="T64" fmla="*/ 2147483647 w 143"/>
                <a:gd name="T65" fmla="*/ 2147483647 h 147"/>
                <a:gd name="T66" fmla="*/ 2147483647 w 143"/>
                <a:gd name="T67" fmla="*/ 2147483647 h 147"/>
                <a:gd name="T68" fmla="*/ 2147483647 w 143"/>
                <a:gd name="T69" fmla="*/ 2147483647 h 147"/>
                <a:gd name="T70" fmla="*/ 2147483647 w 143"/>
                <a:gd name="T71" fmla="*/ 2147483647 h 147"/>
                <a:gd name="T72" fmla="*/ 0 w 143"/>
                <a:gd name="T73" fmla="*/ 2147483647 h 147"/>
                <a:gd name="T74" fmla="*/ 2147483647 w 143"/>
                <a:gd name="T75" fmla="*/ 2147483647 h 147"/>
                <a:gd name="T76" fmla="*/ 2147483647 w 143"/>
                <a:gd name="T77" fmla="*/ 2147483647 h 147"/>
                <a:gd name="T78" fmla="*/ 2147483647 w 143"/>
                <a:gd name="T79" fmla="*/ 2147483647 h 147"/>
                <a:gd name="T80" fmla="*/ 2147483647 w 143"/>
                <a:gd name="T81" fmla="*/ 2147483647 h 147"/>
                <a:gd name="T82" fmla="*/ 2147483647 w 143"/>
                <a:gd name="T83" fmla="*/ 2147483647 h 147"/>
                <a:gd name="T84" fmla="*/ 2147483647 w 143"/>
                <a:gd name="T85" fmla="*/ 2147483647 h 147"/>
                <a:gd name="T86" fmla="*/ 2147483647 w 143"/>
                <a:gd name="T87" fmla="*/ 2147483647 h 147"/>
                <a:gd name="T88" fmla="*/ 2147483647 w 143"/>
                <a:gd name="T89" fmla="*/ 0 h 147"/>
                <a:gd name="T90" fmla="*/ 2147483647 w 143"/>
                <a:gd name="T91" fmla="*/ 2147483647 h 147"/>
                <a:gd name="T92" fmla="*/ 2147483647 w 143"/>
                <a:gd name="T93" fmla="*/ 2147483647 h 147"/>
                <a:gd name="T94" fmla="*/ 2147483647 w 143"/>
                <a:gd name="T95" fmla="*/ 2147483647 h 147"/>
                <a:gd name="T96" fmla="*/ 2147483647 w 143"/>
                <a:gd name="T97" fmla="*/ 2147483647 h 147"/>
                <a:gd name="T98" fmla="*/ 2147483647 w 143"/>
                <a:gd name="T99" fmla="*/ 2147483647 h 147"/>
                <a:gd name="T100" fmla="*/ 2147483647 w 143"/>
                <a:gd name="T101" fmla="*/ 2147483647 h 147"/>
                <a:gd name="T102" fmla="*/ 2147483647 w 143"/>
                <a:gd name="T103" fmla="*/ 2147483647 h 147"/>
                <a:gd name="T104" fmla="*/ 2147483647 w 143"/>
                <a:gd name="T105" fmla="*/ 2147483647 h 147"/>
                <a:gd name="T106" fmla="*/ 2147483647 w 143"/>
                <a:gd name="T107" fmla="*/ 2147483647 h 147"/>
                <a:gd name="T108" fmla="*/ 2147483647 w 143"/>
                <a:gd name="T109" fmla="*/ 2147483647 h 147"/>
                <a:gd name="T110" fmla="*/ 2147483647 w 143"/>
                <a:gd name="T111" fmla="*/ 2147483647 h 147"/>
                <a:gd name="T112" fmla="*/ 2147483647 w 143"/>
                <a:gd name="T113" fmla="*/ 2147483647 h 147"/>
                <a:gd name="T114" fmla="*/ 2147483647 w 143"/>
                <a:gd name="T115" fmla="*/ 2147483647 h 147"/>
                <a:gd name="T116" fmla="*/ 2147483647 w 143"/>
                <a:gd name="T117" fmla="*/ 2147483647 h 147"/>
                <a:gd name="T118" fmla="*/ 2147483647 w 143"/>
                <a:gd name="T119" fmla="*/ 2147483647 h 147"/>
                <a:gd name="T120" fmla="*/ 2147483647 w 143"/>
                <a:gd name="T121" fmla="*/ 2147483647 h 147"/>
                <a:gd name="T122" fmla="*/ 2147483647 w 143"/>
                <a:gd name="T123" fmla="*/ 2147483647 h 14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3"/>
                <a:gd name="T187" fmla="*/ 0 h 147"/>
                <a:gd name="T188" fmla="*/ 143 w 143"/>
                <a:gd name="T189" fmla="*/ 147 h 14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3" h="147">
                  <a:moveTo>
                    <a:pt x="132" y="94"/>
                  </a:moveTo>
                  <a:lnTo>
                    <a:pt x="135" y="94"/>
                  </a:lnTo>
                  <a:lnTo>
                    <a:pt x="135" y="91"/>
                  </a:lnTo>
                  <a:lnTo>
                    <a:pt x="135" y="88"/>
                  </a:lnTo>
                  <a:lnTo>
                    <a:pt x="137" y="88"/>
                  </a:lnTo>
                  <a:lnTo>
                    <a:pt x="140" y="88"/>
                  </a:lnTo>
                  <a:lnTo>
                    <a:pt x="143" y="88"/>
                  </a:lnTo>
                  <a:lnTo>
                    <a:pt x="143" y="91"/>
                  </a:lnTo>
                  <a:lnTo>
                    <a:pt x="143" y="94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3" y="106"/>
                  </a:lnTo>
                  <a:lnTo>
                    <a:pt x="143" y="109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0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3" y="129"/>
                  </a:lnTo>
                  <a:lnTo>
                    <a:pt x="140" y="129"/>
                  </a:lnTo>
                  <a:lnTo>
                    <a:pt x="140" y="132"/>
                  </a:lnTo>
                  <a:lnTo>
                    <a:pt x="140" y="135"/>
                  </a:lnTo>
                  <a:lnTo>
                    <a:pt x="137" y="135"/>
                  </a:lnTo>
                  <a:lnTo>
                    <a:pt x="137" y="138"/>
                  </a:lnTo>
                  <a:lnTo>
                    <a:pt x="135" y="138"/>
                  </a:lnTo>
                  <a:lnTo>
                    <a:pt x="135" y="135"/>
                  </a:lnTo>
                  <a:lnTo>
                    <a:pt x="132" y="138"/>
                  </a:lnTo>
                  <a:lnTo>
                    <a:pt x="129" y="138"/>
                  </a:lnTo>
                  <a:lnTo>
                    <a:pt x="129" y="141"/>
                  </a:lnTo>
                  <a:lnTo>
                    <a:pt x="126" y="141"/>
                  </a:lnTo>
                  <a:lnTo>
                    <a:pt x="126" y="144"/>
                  </a:lnTo>
                  <a:lnTo>
                    <a:pt x="123" y="144"/>
                  </a:lnTo>
                  <a:lnTo>
                    <a:pt x="123" y="147"/>
                  </a:lnTo>
                  <a:lnTo>
                    <a:pt x="120" y="147"/>
                  </a:lnTo>
                  <a:lnTo>
                    <a:pt x="120" y="144"/>
                  </a:lnTo>
                  <a:lnTo>
                    <a:pt x="117" y="144"/>
                  </a:lnTo>
                  <a:lnTo>
                    <a:pt x="117" y="141"/>
                  </a:lnTo>
                  <a:lnTo>
                    <a:pt x="114" y="141"/>
                  </a:lnTo>
                  <a:lnTo>
                    <a:pt x="114" y="138"/>
                  </a:lnTo>
                  <a:lnTo>
                    <a:pt x="111" y="138"/>
                  </a:lnTo>
                  <a:lnTo>
                    <a:pt x="111" y="141"/>
                  </a:lnTo>
                  <a:lnTo>
                    <a:pt x="111" y="144"/>
                  </a:lnTo>
                  <a:lnTo>
                    <a:pt x="108" y="144"/>
                  </a:lnTo>
                  <a:lnTo>
                    <a:pt x="105" y="144"/>
                  </a:lnTo>
                  <a:lnTo>
                    <a:pt x="102" y="144"/>
                  </a:lnTo>
                  <a:lnTo>
                    <a:pt x="99" y="144"/>
                  </a:lnTo>
                  <a:lnTo>
                    <a:pt x="99" y="141"/>
                  </a:lnTo>
                  <a:lnTo>
                    <a:pt x="96" y="141"/>
                  </a:lnTo>
                  <a:lnTo>
                    <a:pt x="96" y="138"/>
                  </a:lnTo>
                  <a:lnTo>
                    <a:pt x="93" y="138"/>
                  </a:lnTo>
                  <a:lnTo>
                    <a:pt x="93" y="141"/>
                  </a:lnTo>
                  <a:lnTo>
                    <a:pt x="91" y="141"/>
                  </a:lnTo>
                  <a:lnTo>
                    <a:pt x="88" y="141"/>
                  </a:lnTo>
                  <a:lnTo>
                    <a:pt x="88" y="138"/>
                  </a:lnTo>
                  <a:lnTo>
                    <a:pt x="85" y="138"/>
                  </a:lnTo>
                  <a:lnTo>
                    <a:pt x="82" y="138"/>
                  </a:lnTo>
                  <a:lnTo>
                    <a:pt x="82" y="135"/>
                  </a:lnTo>
                  <a:lnTo>
                    <a:pt x="82" y="138"/>
                  </a:lnTo>
                  <a:lnTo>
                    <a:pt x="79" y="138"/>
                  </a:lnTo>
                  <a:lnTo>
                    <a:pt x="79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29"/>
                  </a:lnTo>
                  <a:lnTo>
                    <a:pt x="73" y="126"/>
                  </a:lnTo>
                  <a:lnTo>
                    <a:pt x="70" y="126"/>
                  </a:lnTo>
                  <a:lnTo>
                    <a:pt x="70" y="123"/>
                  </a:lnTo>
                  <a:lnTo>
                    <a:pt x="70" y="120"/>
                  </a:lnTo>
                  <a:lnTo>
                    <a:pt x="67" y="120"/>
                  </a:lnTo>
                  <a:lnTo>
                    <a:pt x="67" y="117"/>
                  </a:lnTo>
                  <a:lnTo>
                    <a:pt x="67" y="114"/>
                  </a:lnTo>
                  <a:lnTo>
                    <a:pt x="64" y="114"/>
                  </a:lnTo>
                  <a:lnTo>
                    <a:pt x="64" y="111"/>
                  </a:lnTo>
                  <a:lnTo>
                    <a:pt x="61" y="111"/>
                  </a:lnTo>
                  <a:lnTo>
                    <a:pt x="58" y="111"/>
                  </a:lnTo>
                  <a:lnTo>
                    <a:pt x="58" y="109"/>
                  </a:lnTo>
                  <a:lnTo>
                    <a:pt x="55" y="109"/>
                  </a:lnTo>
                  <a:lnTo>
                    <a:pt x="55" y="106"/>
                  </a:lnTo>
                  <a:lnTo>
                    <a:pt x="55" y="103"/>
                  </a:lnTo>
                  <a:lnTo>
                    <a:pt x="58" y="103"/>
                  </a:lnTo>
                  <a:lnTo>
                    <a:pt x="58" y="100"/>
                  </a:lnTo>
                  <a:lnTo>
                    <a:pt x="58" y="97"/>
                  </a:lnTo>
                  <a:lnTo>
                    <a:pt x="58" y="94"/>
                  </a:lnTo>
                  <a:lnTo>
                    <a:pt x="58" y="91"/>
                  </a:lnTo>
                  <a:lnTo>
                    <a:pt x="58" y="88"/>
                  </a:lnTo>
                  <a:lnTo>
                    <a:pt x="55" y="88"/>
                  </a:lnTo>
                  <a:lnTo>
                    <a:pt x="52" y="88"/>
                  </a:lnTo>
                  <a:lnTo>
                    <a:pt x="52" y="85"/>
                  </a:lnTo>
                  <a:lnTo>
                    <a:pt x="49" y="85"/>
                  </a:lnTo>
                  <a:lnTo>
                    <a:pt x="47" y="85"/>
                  </a:lnTo>
                  <a:lnTo>
                    <a:pt x="47" y="82"/>
                  </a:lnTo>
                  <a:lnTo>
                    <a:pt x="44" y="82"/>
                  </a:lnTo>
                  <a:lnTo>
                    <a:pt x="41" y="82"/>
                  </a:lnTo>
                  <a:lnTo>
                    <a:pt x="41" y="85"/>
                  </a:lnTo>
                  <a:lnTo>
                    <a:pt x="38" y="85"/>
                  </a:lnTo>
                  <a:lnTo>
                    <a:pt x="38" y="88"/>
                  </a:lnTo>
                  <a:lnTo>
                    <a:pt x="38" y="91"/>
                  </a:lnTo>
                  <a:lnTo>
                    <a:pt x="41" y="94"/>
                  </a:lnTo>
                  <a:lnTo>
                    <a:pt x="41" y="97"/>
                  </a:lnTo>
                  <a:lnTo>
                    <a:pt x="41" y="100"/>
                  </a:lnTo>
                  <a:lnTo>
                    <a:pt x="41" y="103"/>
                  </a:lnTo>
                  <a:lnTo>
                    <a:pt x="41" y="106"/>
                  </a:lnTo>
                  <a:lnTo>
                    <a:pt x="41" y="109"/>
                  </a:lnTo>
                  <a:lnTo>
                    <a:pt x="41" y="111"/>
                  </a:lnTo>
                  <a:lnTo>
                    <a:pt x="41" y="114"/>
                  </a:lnTo>
                  <a:lnTo>
                    <a:pt x="41" y="117"/>
                  </a:lnTo>
                  <a:lnTo>
                    <a:pt x="38" y="117"/>
                  </a:lnTo>
                  <a:lnTo>
                    <a:pt x="41" y="117"/>
                  </a:lnTo>
                  <a:lnTo>
                    <a:pt x="38" y="117"/>
                  </a:lnTo>
                  <a:lnTo>
                    <a:pt x="38" y="120"/>
                  </a:lnTo>
                  <a:lnTo>
                    <a:pt x="38" y="123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29" y="123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3" y="120"/>
                  </a:lnTo>
                  <a:lnTo>
                    <a:pt x="23" y="117"/>
                  </a:lnTo>
                  <a:lnTo>
                    <a:pt x="20" y="117"/>
                  </a:lnTo>
                  <a:lnTo>
                    <a:pt x="17" y="117"/>
                  </a:lnTo>
                  <a:lnTo>
                    <a:pt x="17" y="114"/>
                  </a:lnTo>
                  <a:lnTo>
                    <a:pt x="14" y="114"/>
                  </a:lnTo>
                  <a:lnTo>
                    <a:pt x="11" y="114"/>
                  </a:lnTo>
                  <a:lnTo>
                    <a:pt x="11" y="111"/>
                  </a:lnTo>
                  <a:lnTo>
                    <a:pt x="8" y="111"/>
                  </a:lnTo>
                  <a:lnTo>
                    <a:pt x="8" y="109"/>
                  </a:lnTo>
                  <a:lnTo>
                    <a:pt x="8" y="106"/>
                  </a:lnTo>
                  <a:lnTo>
                    <a:pt x="5" y="106"/>
                  </a:lnTo>
                  <a:lnTo>
                    <a:pt x="5" y="103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3" y="85"/>
                  </a:lnTo>
                  <a:lnTo>
                    <a:pt x="3" y="82"/>
                  </a:lnTo>
                  <a:lnTo>
                    <a:pt x="5" y="79"/>
                  </a:lnTo>
                  <a:lnTo>
                    <a:pt x="5" y="76"/>
                  </a:lnTo>
                  <a:lnTo>
                    <a:pt x="5" y="70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8" y="62"/>
                  </a:lnTo>
                  <a:lnTo>
                    <a:pt x="5" y="59"/>
                  </a:lnTo>
                  <a:lnTo>
                    <a:pt x="3" y="56"/>
                  </a:lnTo>
                  <a:lnTo>
                    <a:pt x="0" y="53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5" y="47"/>
                  </a:lnTo>
                  <a:lnTo>
                    <a:pt x="5" y="44"/>
                  </a:lnTo>
                  <a:lnTo>
                    <a:pt x="8" y="44"/>
                  </a:lnTo>
                  <a:lnTo>
                    <a:pt x="8" y="41"/>
                  </a:lnTo>
                  <a:lnTo>
                    <a:pt x="8" y="38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2"/>
                  </a:lnTo>
                  <a:lnTo>
                    <a:pt x="20" y="32"/>
                  </a:lnTo>
                  <a:lnTo>
                    <a:pt x="20" y="29"/>
                  </a:lnTo>
                  <a:lnTo>
                    <a:pt x="20" y="26"/>
                  </a:lnTo>
                  <a:lnTo>
                    <a:pt x="20" y="24"/>
                  </a:lnTo>
                  <a:lnTo>
                    <a:pt x="23" y="21"/>
                  </a:lnTo>
                  <a:lnTo>
                    <a:pt x="26" y="21"/>
                  </a:lnTo>
                  <a:lnTo>
                    <a:pt x="29" y="21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5" y="18"/>
                  </a:lnTo>
                  <a:lnTo>
                    <a:pt x="38" y="18"/>
                  </a:lnTo>
                  <a:lnTo>
                    <a:pt x="41" y="18"/>
                  </a:lnTo>
                  <a:lnTo>
                    <a:pt x="41" y="15"/>
                  </a:lnTo>
                  <a:lnTo>
                    <a:pt x="44" y="15"/>
                  </a:lnTo>
                  <a:lnTo>
                    <a:pt x="44" y="12"/>
                  </a:lnTo>
                  <a:lnTo>
                    <a:pt x="44" y="9"/>
                  </a:lnTo>
                  <a:lnTo>
                    <a:pt x="44" y="6"/>
                  </a:lnTo>
                  <a:lnTo>
                    <a:pt x="47" y="3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55" y="3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1" y="9"/>
                  </a:lnTo>
                  <a:lnTo>
                    <a:pt x="64" y="9"/>
                  </a:lnTo>
                  <a:lnTo>
                    <a:pt x="64" y="12"/>
                  </a:lnTo>
                  <a:lnTo>
                    <a:pt x="67" y="12"/>
                  </a:lnTo>
                  <a:lnTo>
                    <a:pt x="67" y="15"/>
                  </a:lnTo>
                  <a:lnTo>
                    <a:pt x="70" y="15"/>
                  </a:lnTo>
                  <a:lnTo>
                    <a:pt x="73" y="15"/>
                  </a:lnTo>
                  <a:lnTo>
                    <a:pt x="76" y="15"/>
                  </a:lnTo>
                  <a:lnTo>
                    <a:pt x="79" y="15"/>
                  </a:lnTo>
                  <a:lnTo>
                    <a:pt x="82" y="15"/>
                  </a:lnTo>
                  <a:lnTo>
                    <a:pt x="85" y="15"/>
                  </a:lnTo>
                  <a:lnTo>
                    <a:pt x="88" y="15"/>
                  </a:lnTo>
                  <a:lnTo>
                    <a:pt x="91" y="15"/>
                  </a:lnTo>
                  <a:lnTo>
                    <a:pt x="93" y="15"/>
                  </a:lnTo>
                  <a:lnTo>
                    <a:pt x="96" y="15"/>
                  </a:lnTo>
                  <a:lnTo>
                    <a:pt x="96" y="18"/>
                  </a:lnTo>
                  <a:lnTo>
                    <a:pt x="93" y="18"/>
                  </a:lnTo>
                  <a:lnTo>
                    <a:pt x="93" y="21"/>
                  </a:lnTo>
                  <a:lnTo>
                    <a:pt x="93" y="24"/>
                  </a:lnTo>
                  <a:lnTo>
                    <a:pt x="93" y="26"/>
                  </a:lnTo>
                  <a:lnTo>
                    <a:pt x="93" y="29"/>
                  </a:lnTo>
                  <a:lnTo>
                    <a:pt x="91" y="29"/>
                  </a:lnTo>
                  <a:lnTo>
                    <a:pt x="91" y="32"/>
                  </a:lnTo>
                  <a:lnTo>
                    <a:pt x="91" y="35"/>
                  </a:lnTo>
                  <a:lnTo>
                    <a:pt x="88" y="35"/>
                  </a:lnTo>
                  <a:lnTo>
                    <a:pt x="88" y="38"/>
                  </a:lnTo>
                  <a:lnTo>
                    <a:pt x="91" y="38"/>
                  </a:lnTo>
                  <a:lnTo>
                    <a:pt x="88" y="38"/>
                  </a:lnTo>
                  <a:lnTo>
                    <a:pt x="88" y="41"/>
                  </a:lnTo>
                  <a:lnTo>
                    <a:pt x="91" y="41"/>
                  </a:lnTo>
                  <a:lnTo>
                    <a:pt x="91" y="44"/>
                  </a:lnTo>
                  <a:lnTo>
                    <a:pt x="93" y="44"/>
                  </a:lnTo>
                  <a:lnTo>
                    <a:pt x="91" y="44"/>
                  </a:lnTo>
                  <a:lnTo>
                    <a:pt x="91" y="47"/>
                  </a:lnTo>
                  <a:lnTo>
                    <a:pt x="91" y="50"/>
                  </a:lnTo>
                  <a:lnTo>
                    <a:pt x="93" y="50"/>
                  </a:lnTo>
                  <a:lnTo>
                    <a:pt x="93" y="53"/>
                  </a:lnTo>
                  <a:lnTo>
                    <a:pt x="93" y="56"/>
                  </a:lnTo>
                  <a:lnTo>
                    <a:pt x="93" y="59"/>
                  </a:lnTo>
                  <a:lnTo>
                    <a:pt x="96" y="62"/>
                  </a:lnTo>
                  <a:lnTo>
                    <a:pt x="99" y="62"/>
                  </a:lnTo>
                  <a:lnTo>
                    <a:pt x="102" y="62"/>
                  </a:lnTo>
                  <a:lnTo>
                    <a:pt x="105" y="62"/>
                  </a:lnTo>
                  <a:lnTo>
                    <a:pt x="105" y="65"/>
                  </a:lnTo>
                  <a:lnTo>
                    <a:pt x="105" y="67"/>
                  </a:lnTo>
                  <a:lnTo>
                    <a:pt x="105" y="70"/>
                  </a:lnTo>
                  <a:lnTo>
                    <a:pt x="105" y="73"/>
                  </a:lnTo>
                  <a:lnTo>
                    <a:pt x="102" y="73"/>
                  </a:lnTo>
                  <a:lnTo>
                    <a:pt x="102" y="76"/>
                  </a:lnTo>
                  <a:lnTo>
                    <a:pt x="105" y="76"/>
                  </a:lnTo>
                  <a:lnTo>
                    <a:pt x="105" y="79"/>
                  </a:lnTo>
                  <a:lnTo>
                    <a:pt x="108" y="79"/>
                  </a:lnTo>
                  <a:lnTo>
                    <a:pt x="108" y="82"/>
                  </a:lnTo>
                  <a:lnTo>
                    <a:pt x="108" y="85"/>
                  </a:lnTo>
                  <a:lnTo>
                    <a:pt x="111" y="85"/>
                  </a:lnTo>
                  <a:lnTo>
                    <a:pt x="111" y="88"/>
                  </a:lnTo>
                  <a:lnTo>
                    <a:pt x="114" y="88"/>
                  </a:lnTo>
                  <a:lnTo>
                    <a:pt x="117" y="88"/>
                  </a:lnTo>
                  <a:lnTo>
                    <a:pt x="117" y="85"/>
                  </a:lnTo>
                  <a:lnTo>
                    <a:pt x="120" y="85"/>
                  </a:lnTo>
                  <a:lnTo>
                    <a:pt x="123" y="88"/>
                  </a:lnTo>
                  <a:lnTo>
                    <a:pt x="126" y="88"/>
                  </a:lnTo>
                  <a:lnTo>
                    <a:pt x="126" y="91"/>
                  </a:lnTo>
                  <a:lnTo>
                    <a:pt x="129" y="91"/>
                  </a:lnTo>
                  <a:lnTo>
                    <a:pt x="129" y="94"/>
                  </a:lnTo>
                  <a:lnTo>
                    <a:pt x="132" y="94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-3141" y="1921220"/>
              <a:ext cx="649316" cy="398823"/>
            </a:xfrm>
            <a:custGeom>
              <a:avLst/>
              <a:gdLst>
                <a:gd name="T0" fmla="*/ 2147483647 w 299"/>
                <a:gd name="T1" fmla="*/ 2147483647 h 226"/>
                <a:gd name="T2" fmla="*/ 2147483647 w 299"/>
                <a:gd name="T3" fmla="*/ 2147483647 h 226"/>
                <a:gd name="T4" fmla="*/ 2147483647 w 299"/>
                <a:gd name="T5" fmla="*/ 2147483647 h 226"/>
                <a:gd name="T6" fmla="*/ 2147483647 w 299"/>
                <a:gd name="T7" fmla="*/ 2147483647 h 226"/>
                <a:gd name="T8" fmla="*/ 2147483647 w 299"/>
                <a:gd name="T9" fmla="*/ 2147483647 h 226"/>
                <a:gd name="T10" fmla="*/ 2147483647 w 299"/>
                <a:gd name="T11" fmla="*/ 2147483647 h 226"/>
                <a:gd name="T12" fmla="*/ 2147483647 w 299"/>
                <a:gd name="T13" fmla="*/ 2147483647 h 226"/>
                <a:gd name="T14" fmla="*/ 2147483647 w 299"/>
                <a:gd name="T15" fmla="*/ 2147483647 h 226"/>
                <a:gd name="T16" fmla="*/ 2147483647 w 299"/>
                <a:gd name="T17" fmla="*/ 2147483647 h 226"/>
                <a:gd name="T18" fmla="*/ 2147483647 w 299"/>
                <a:gd name="T19" fmla="*/ 2147483647 h 226"/>
                <a:gd name="T20" fmla="*/ 2147483647 w 299"/>
                <a:gd name="T21" fmla="*/ 2147483647 h 226"/>
                <a:gd name="T22" fmla="*/ 2147483647 w 299"/>
                <a:gd name="T23" fmla="*/ 0 h 226"/>
                <a:gd name="T24" fmla="*/ 2147483647 w 299"/>
                <a:gd name="T25" fmla="*/ 0 h 226"/>
                <a:gd name="T26" fmla="*/ 2147483647 w 299"/>
                <a:gd name="T27" fmla="*/ 2147483647 h 226"/>
                <a:gd name="T28" fmla="*/ 2147483647 w 299"/>
                <a:gd name="T29" fmla="*/ 2147483647 h 226"/>
                <a:gd name="T30" fmla="*/ 2147483647 w 299"/>
                <a:gd name="T31" fmla="*/ 2147483647 h 226"/>
                <a:gd name="T32" fmla="*/ 2147483647 w 299"/>
                <a:gd name="T33" fmla="*/ 2147483647 h 226"/>
                <a:gd name="T34" fmla="*/ 2147483647 w 299"/>
                <a:gd name="T35" fmla="*/ 2147483647 h 226"/>
                <a:gd name="T36" fmla="*/ 2147483647 w 299"/>
                <a:gd name="T37" fmla="*/ 2147483647 h 226"/>
                <a:gd name="T38" fmla="*/ 2147483647 w 299"/>
                <a:gd name="T39" fmla="*/ 2147483647 h 226"/>
                <a:gd name="T40" fmla="*/ 2147483647 w 299"/>
                <a:gd name="T41" fmla="*/ 2147483647 h 226"/>
                <a:gd name="T42" fmla="*/ 2147483647 w 299"/>
                <a:gd name="T43" fmla="*/ 2147483647 h 226"/>
                <a:gd name="T44" fmla="*/ 2147483647 w 299"/>
                <a:gd name="T45" fmla="*/ 2147483647 h 226"/>
                <a:gd name="T46" fmla="*/ 2147483647 w 299"/>
                <a:gd name="T47" fmla="*/ 2147483647 h 226"/>
                <a:gd name="T48" fmla="*/ 2147483647 w 299"/>
                <a:gd name="T49" fmla="*/ 2147483647 h 226"/>
                <a:gd name="T50" fmla="*/ 2147483647 w 299"/>
                <a:gd name="T51" fmla="*/ 2147483647 h 226"/>
                <a:gd name="T52" fmla="*/ 2147483647 w 299"/>
                <a:gd name="T53" fmla="*/ 2147483647 h 226"/>
                <a:gd name="T54" fmla="*/ 2147483647 w 299"/>
                <a:gd name="T55" fmla="*/ 2147483647 h 226"/>
                <a:gd name="T56" fmla="*/ 2147483647 w 299"/>
                <a:gd name="T57" fmla="*/ 2147483647 h 226"/>
                <a:gd name="T58" fmla="*/ 2147483647 w 299"/>
                <a:gd name="T59" fmla="*/ 2147483647 h 226"/>
                <a:gd name="T60" fmla="*/ 2147483647 w 299"/>
                <a:gd name="T61" fmla="*/ 2147483647 h 226"/>
                <a:gd name="T62" fmla="*/ 2147483647 w 299"/>
                <a:gd name="T63" fmla="*/ 2147483647 h 226"/>
                <a:gd name="T64" fmla="*/ 2147483647 w 299"/>
                <a:gd name="T65" fmla="*/ 2147483647 h 226"/>
                <a:gd name="T66" fmla="*/ 2147483647 w 299"/>
                <a:gd name="T67" fmla="*/ 2147483647 h 226"/>
                <a:gd name="T68" fmla="*/ 2147483647 w 299"/>
                <a:gd name="T69" fmla="*/ 2147483647 h 226"/>
                <a:gd name="T70" fmla="*/ 2147483647 w 299"/>
                <a:gd name="T71" fmla="*/ 2147483647 h 226"/>
                <a:gd name="T72" fmla="*/ 2147483647 w 299"/>
                <a:gd name="T73" fmla="*/ 2147483647 h 226"/>
                <a:gd name="T74" fmla="*/ 2147483647 w 299"/>
                <a:gd name="T75" fmla="*/ 2147483647 h 226"/>
                <a:gd name="T76" fmla="*/ 2147483647 w 299"/>
                <a:gd name="T77" fmla="*/ 2147483647 h 226"/>
                <a:gd name="T78" fmla="*/ 0 w 299"/>
                <a:gd name="T79" fmla="*/ 2147483647 h 226"/>
                <a:gd name="T80" fmla="*/ 2147483647 w 299"/>
                <a:gd name="T81" fmla="*/ 2147483647 h 226"/>
                <a:gd name="T82" fmla="*/ 2147483647 w 299"/>
                <a:gd name="T83" fmla="*/ 2147483647 h 226"/>
                <a:gd name="T84" fmla="*/ 2147483647 w 299"/>
                <a:gd name="T85" fmla="*/ 2147483647 h 226"/>
                <a:gd name="T86" fmla="*/ 2147483647 w 299"/>
                <a:gd name="T87" fmla="*/ 2147483647 h 226"/>
                <a:gd name="T88" fmla="*/ 2147483647 w 299"/>
                <a:gd name="T89" fmla="*/ 2147483647 h 226"/>
                <a:gd name="T90" fmla="*/ 2147483647 w 299"/>
                <a:gd name="T91" fmla="*/ 2147483647 h 226"/>
                <a:gd name="T92" fmla="*/ 2147483647 w 299"/>
                <a:gd name="T93" fmla="*/ 2147483647 h 226"/>
                <a:gd name="T94" fmla="*/ 2147483647 w 299"/>
                <a:gd name="T95" fmla="*/ 2147483647 h 226"/>
                <a:gd name="T96" fmla="*/ 2147483647 w 299"/>
                <a:gd name="T97" fmla="*/ 2147483647 h 226"/>
                <a:gd name="T98" fmla="*/ 2147483647 w 299"/>
                <a:gd name="T99" fmla="*/ 2147483647 h 226"/>
                <a:gd name="T100" fmla="*/ 2147483647 w 299"/>
                <a:gd name="T101" fmla="*/ 2147483647 h 226"/>
                <a:gd name="T102" fmla="*/ 2147483647 w 299"/>
                <a:gd name="T103" fmla="*/ 2147483647 h 226"/>
                <a:gd name="T104" fmla="*/ 2147483647 w 299"/>
                <a:gd name="T105" fmla="*/ 2147483647 h 226"/>
                <a:gd name="T106" fmla="*/ 2147483647 w 299"/>
                <a:gd name="T107" fmla="*/ 2147483647 h 226"/>
                <a:gd name="T108" fmla="*/ 2147483647 w 299"/>
                <a:gd name="T109" fmla="*/ 2147483647 h 226"/>
                <a:gd name="T110" fmla="*/ 2147483647 w 299"/>
                <a:gd name="T111" fmla="*/ 2147483647 h 226"/>
                <a:gd name="T112" fmla="*/ 2147483647 w 299"/>
                <a:gd name="T113" fmla="*/ 2147483647 h 226"/>
                <a:gd name="T114" fmla="*/ 2147483647 w 299"/>
                <a:gd name="T115" fmla="*/ 2147483647 h 226"/>
                <a:gd name="T116" fmla="*/ 2147483647 w 299"/>
                <a:gd name="T117" fmla="*/ 2147483647 h 22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99"/>
                <a:gd name="T178" fmla="*/ 0 h 226"/>
                <a:gd name="T179" fmla="*/ 299 w 299"/>
                <a:gd name="T180" fmla="*/ 226 h 22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99" h="226">
                  <a:moveTo>
                    <a:pt x="197" y="82"/>
                  </a:moveTo>
                  <a:lnTo>
                    <a:pt x="194" y="82"/>
                  </a:lnTo>
                  <a:lnTo>
                    <a:pt x="194" y="79"/>
                  </a:lnTo>
                  <a:lnTo>
                    <a:pt x="191" y="79"/>
                  </a:lnTo>
                  <a:lnTo>
                    <a:pt x="191" y="76"/>
                  </a:lnTo>
                  <a:lnTo>
                    <a:pt x="188" y="76"/>
                  </a:lnTo>
                  <a:lnTo>
                    <a:pt x="185" y="73"/>
                  </a:lnTo>
                  <a:lnTo>
                    <a:pt x="182" y="73"/>
                  </a:lnTo>
                  <a:lnTo>
                    <a:pt x="182" y="76"/>
                  </a:lnTo>
                  <a:lnTo>
                    <a:pt x="179" y="76"/>
                  </a:lnTo>
                  <a:lnTo>
                    <a:pt x="176" y="76"/>
                  </a:lnTo>
                  <a:lnTo>
                    <a:pt x="176" y="73"/>
                  </a:lnTo>
                  <a:lnTo>
                    <a:pt x="173" y="73"/>
                  </a:lnTo>
                  <a:lnTo>
                    <a:pt x="173" y="70"/>
                  </a:lnTo>
                  <a:lnTo>
                    <a:pt x="173" y="67"/>
                  </a:lnTo>
                  <a:lnTo>
                    <a:pt x="170" y="67"/>
                  </a:lnTo>
                  <a:lnTo>
                    <a:pt x="170" y="64"/>
                  </a:lnTo>
                  <a:lnTo>
                    <a:pt x="167" y="64"/>
                  </a:lnTo>
                  <a:lnTo>
                    <a:pt x="167" y="61"/>
                  </a:lnTo>
                  <a:lnTo>
                    <a:pt x="170" y="61"/>
                  </a:lnTo>
                  <a:lnTo>
                    <a:pt x="170" y="58"/>
                  </a:lnTo>
                  <a:lnTo>
                    <a:pt x="170" y="55"/>
                  </a:lnTo>
                  <a:lnTo>
                    <a:pt x="170" y="53"/>
                  </a:lnTo>
                  <a:lnTo>
                    <a:pt x="170" y="50"/>
                  </a:lnTo>
                  <a:lnTo>
                    <a:pt x="167" y="50"/>
                  </a:lnTo>
                  <a:lnTo>
                    <a:pt x="164" y="50"/>
                  </a:lnTo>
                  <a:lnTo>
                    <a:pt x="161" y="50"/>
                  </a:lnTo>
                  <a:lnTo>
                    <a:pt x="158" y="47"/>
                  </a:lnTo>
                  <a:lnTo>
                    <a:pt x="158" y="44"/>
                  </a:lnTo>
                  <a:lnTo>
                    <a:pt x="158" y="41"/>
                  </a:lnTo>
                  <a:lnTo>
                    <a:pt x="158" y="38"/>
                  </a:lnTo>
                  <a:lnTo>
                    <a:pt x="156" y="38"/>
                  </a:lnTo>
                  <a:lnTo>
                    <a:pt x="156" y="35"/>
                  </a:lnTo>
                  <a:lnTo>
                    <a:pt x="156" y="32"/>
                  </a:lnTo>
                  <a:lnTo>
                    <a:pt x="158" y="32"/>
                  </a:lnTo>
                  <a:lnTo>
                    <a:pt x="156" y="32"/>
                  </a:lnTo>
                  <a:lnTo>
                    <a:pt x="156" y="29"/>
                  </a:lnTo>
                  <a:lnTo>
                    <a:pt x="153" y="29"/>
                  </a:lnTo>
                  <a:lnTo>
                    <a:pt x="153" y="26"/>
                  </a:lnTo>
                  <a:lnTo>
                    <a:pt x="156" y="26"/>
                  </a:lnTo>
                  <a:lnTo>
                    <a:pt x="153" y="26"/>
                  </a:lnTo>
                  <a:lnTo>
                    <a:pt x="153" y="23"/>
                  </a:lnTo>
                  <a:lnTo>
                    <a:pt x="156" y="23"/>
                  </a:lnTo>
                  <a:lnTo>
                    <a:pt x="156" y="20"/>
                  </a:lnTo>
                  <a:lnTo>
                    <a:pt x="156" y="17"/>
                  </a:lnTo>
                  <a:lnTo>
                    <a:pt x="158" y="17"/>
                  </a:lnTo>
                  <a:lnTo>
                    <a:pt x="158" y="14"/>
                  </a:lnTo>
                  <a:lnTo>
                    <a:pt x="158" y="12"/>
                  </a:lnTo>
                  <a:lnTo>
                    <a:pt x="158" y="9"/>
                  </a:lnTo>
                  <a:lnTo>
                    <a:pt x="158" y="6"/>
                  </a:lnTo>
                  <a:lnTo>
                    <a:pt x="161" y="6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67" y="3"/>
                  </a:lnTo>
                  <a:lnTo>
                    <a:pt x="170" y="3"/>
                  </a:lnTo>
                  <a:lnTo>
                    <a:pt x="173" y="3"/>
                  </a:lnTo>
                  <a:lnTo>
                    <a:pt x="173" y="6"/>
                  </a:lnTo>
                  <a:lnTo>
                    <a:pt x="176" y="6"/>
                  </a:lnTo>
                  <a:lnTo>
                    <a:pt x="179" y="6"/>
                  </a:lnTo>
                  <a:lnTo>
                    <a:pt x="182" y="6"/>
                  </a:lnTo>
                  <a:lnTo>
                    <a:pt x="182" y="9"/>
                  </a:lnTo>
                  <a:lnTo>
                    <a:pt x="185" y="9"/>
                  </a:lnTo>
                  <a:lnTo>
                    <a:pt x="188" y="9"/>
                  </a:lnTo>
                  <a:lnTo>
                    <a:pt x="188" y="12"/>
                  </a:lnTo>
                  <a:lnTo>
                    <a:pt x="191" y="12"/>
                  </a:lnTo>
                  <a:lnTo>
                    <a:pt x="194" y="14"/>
                  </a:lnTo>
                  <a:lnTo>
                    <a:pt x="191" y="14"/>
                  </a:lnTo>
                  <a:lnTo>
                    <a:pt x="191" y="17"/>
                  </a:lnTo>
                  <a:lnTo>
                    <a:pt x="194" y="17"/>
                  </a:lnTo>
                  <a:lnTo>
                    <a:pt x="194" y="20"/>
                  </a:lnTo>
                  <a:lnTo>
                    <a:pt x="194" y="23"/>
                  </a:lnTo>
                  <a:lnTo>
                    <a:pt x="194" y="20"/>
                  </a:lnTo>
                  <a:lnTo>
                    <a:pt x="194" y="23"/>
                  </a:lnTo>
                  <a:lnTo>
                    <a:pt x="197" y="23"/>
                  </a:lnTo>
                  <a:lnTo>
                    <a:pt x="197" y="26"/>
                  </a:lnTo>
                  <a:lnTo>
                    <a:pt x="200" y="26"/>
                  </a:lnTo>
                  <a:lnTo>
                    <a:pt x="200" y="29"/>
                  </a:lnTo>
                  <a:lnTo>
                    <a:pt x="197" y="29"/>
                  </a:lnTo>
                  <a:lnTo>
                    <a:pt x="197" y="32"/>
                  </a:lnTo>
                  <a:lnTo>
                    <a:pt x="200" y="32"/>
                  </a:lnTo>
                  <a:lnTo>
                    <a:pt x="200" y="35"/>
                  </a:lnTo>
                  <a:lnTo>
                    <a:pt x="202" y="38"/>
                  </a:lnTo>
                  <a:lnTo>
                    <a:pt x="202" y="41"/>
                  </a:lnTo>
                  <a:lnTo>
                    <a:pt x="202" y="44"/>
                  </a:lnTo>
                  <a:lnTo>
                    <a:pt x="202" y="41"/>
                  </a:lnTo>
                  <a:lnTo>
                    <a:pt x="205" y="41"/>
                  </a:lnTo>
                  <a:lnTo>
                    <a:pt x="202" y="41"/>
                  </a:lnTo>
                  <a:lnTo>
                    <a:pt x="205" y="41"/>
                  </a:lnTo>
                  <a:lnTo>
                    <a:pt x="205" y="38"/>
                  </a:lnTo>
                  <a:lnTo>
                    <a:pt x="205" y="35"/>
                  </a:lnTo>
                  <a:lnTo>
                    <a:pt x="205" y="32"/>
                  </a:lnTo>
                  <a:lnTo>
                    <a:pt x="205" y="29"/>
                  </a:lnTo>
                  <a:lnTo>
                    <a:pt x="208" y="29"/>
                  </a:lnTo>
                  <a:lnTo>
                    <a:pt x="208" y="26"/>
                  </a:lnTo>
                  <a:lnTo>
                    <a:pt x="208" y="23"/>
                  </a:lnTo>
                  <a:lnTo>
                    <a:pt x="211" y="23"/>
                  </a:lnTo>
                  <a:lnTo>
                    <a:pt x="211" y="20"/>
                  </a:lnTo>
                  <a:lnTo>
                    <a:pt x="211" y="17"/>
                  </a:lnTo>
                  <a:lnTo>
                    <a:pt x="214" y="17"/>
                  </a:lnTo>
                  <a:lnTo>
                    <a:pt x="214" y="14"/>
                  </a:lnTo>
                  <a:lnTo>
                    <a:pt x="214" y="12"/>
                  </a:lnTo>
                  <a:lnTo>
                    <a:pt x="217" y="12"/>
                  </a:lnTo>
                  <a:lnTo>
                    <a:pt x="217" y="9"/>
                  </a:lnTo>
                  <a:lnTo>
                    <a:pt x="217" y="6"/>
                  </a:lnTo>
                  <a:lnTo>
                    <a:pt x="217" y="3"/>
                  </a:lnTo>
                  <a:lnTo>
                    <a:pt x="220" y="3"/>
                  </a:lnTo>
                  <a:lnTo>
                    <a:pt x="220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2" y="3"/>
                  </a:lnTo>
                  <a:lnTo>
                    <a:pt x="235" y="0"/>
                  </a:lnTo>
                  <a:lnTo>
                    <a:pt x="238" y="0"/>
                  </a:lnTo>
                  <a:lnTo>
                    <a:pt x="241" y="0"/>
                  </a:lnTo>
                  <a:lnTo>
                    <a:pt x="244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5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3" y="0"/>
                  </a:lnTo>
                  <a:lnTo>
                    <a:pt x="276" y="0"/>
                  </a:lnTo>
                  <a:lnTo>
                    <a:pt x="276" y="3"/>
                  </a:lnTo>
                  <a:lnTo>
                    <a:pt x="276" y="6"/>
                  </a:lnTo>
                  <a:lnTo>
                    <a:pt x="276" y="9"/>
                  </a:lnTo>
                  <a:lnTo>
                    <a:pt x="279" y="9"/>
                  </a:lnTo>
                  <a:lnTo>
                    <a:pt x="282" y="9"/>
                  </a:lnTo>
                  <a:lnTo>
                    <a:pt x="282" y="12"/>
                  </a:lnTo>
                  <a:lnTo>
                    <a:pt x="285" y="12"/>
                  </a:lnTo>
                  <a:lnTo>
                    <a:pt x="285" y="14"/>
                  </a:lnTo>
                  <a:lnTo>
                    <a:pt x="285" y="12"/>
                  </a:lnTo>
                  <a:lnTo>
                    <a:pt x="285" y="14"/>
                  </a:lnTo>
                  <a:lnTo>
                    <a:pt x="285" y="17"/>
                  </a:lnTo>
                  <a:lnTo>
                    <a:pt x="288" y="17"/>
                  </a:lnTo>
                  <a:lnTo>
                    <a:pt x="291" y="20"/>
                  </a:lnTo>
                  <a:lnTo>
                    <a:pt x="293" y="20"/>
                  </a:lnTo>
                  <a:lnTo>
                    <a:pt x="293" y="23"/>
                  </a:lnTo>
                  <a:lnTo>
                    <a:pt x="293" y="20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9" y="23"/>
                  </a:lnTo>
                  <a:lnTo>
                    <a:pt x="299" y="26"/>
                  </a:lnTo>
                  <a:lnTo>
                    <a:pt x="299" y="29"/>
                  </a:lnTo>
                  <a:lnTo>
                    <a:pt x="299" y="32"/>
                  </a:lnTo>
                  <a:lnTo>
                    <a:pt x="299" y="35"/>
                  </a:lnTo>
                  <a:lnTo>
                    <a:pt x="296" y="38"/>
                  </a:lnTo>
                  <a:lnTo>
                    <a:pt x="296" y="41"/>
                  </a:lnTo>
                  <a:lnTo>
                    <a:pt x="296" y="44"/>
                  </a:lnTo>
                  <a:lnTo>
                    <a:pt x="296" y="47"/>
                  </a:lnTo>
                  <a:lnTo>
                    <a:pt x="296" y="50"/>
                  </a:lnTo>
                  <a:lnTo>
                    <a:pt x="296" y="53"/>
                  </a:lnTo>
                  <a:lnTo>
                    <a:pt x="296" y="55"/>
                  </a:lnTo>
                  <a:lnTo>
                    <a:pt x="296" y="58"/>
                  </a:lnTo>
                  <a:lnTo>
                    <a:pt x="296" y="61"/>
                  </a:lnTo>
                  <a:lnTo>
                    <a:pt x="296" y="64"/>
                  </a:lnTo>
                  <a:lnTo>
                    <a:pt x="296" y="67"/>
                  </a:lnTo>
                  <a:lnTo>
                    <a:pt x="296" y="70"/>
                  </a:lnTo>
                  <a:lnTo>
                    <a:pt x="296" y="73"/>
                  </a:lnTo>
                  <a:lnTo>
                    <a:pt x="296" y="76"/>
                  </a:lnTo>
                  <a:lnTo>
                    <a:pt x="296" y="79"/>
                  </a:lnTo>
                  <a:lnTo>
                    <a:pt x="296" y="82"/>
                  </a:lnTo>
                  <a:lnTo>
                    <a:pt x="296" y="85"/>
                  </a:lnTo>
                  <a:lnTo>
                    <a:pt x="296" y="88"/>
                  </a:lnTo>
                  <a:lnTo>
                    <a:pt x="296" y="91"/>
                  </a:lnTo>
                  <a:lnTo>
                    <a:pt x="296" y="94"/>
                  </a:lnTo>
                  <a:lnTo>
                    <a:pt x="296" y="97"/>
                  </a:lnTo>
                  <a:lnTo>
                    <a:pt x="296" y="99"/>
                  </a:lnTo>
                  <a:lnTo>
                    <a:pt x="296" y="102"/>
                  </a:lnTo>
                  <a:lnTo>
                    <a:pt x="296" y="105"/>
                  </a:lnTo>
                  <a:lnTo>
                    <a:pt x="296" y="108"/>
                  </a:lnTo>
                  <a:lnTo>
                    <a:pt x="296" y="111"/>
                  </a:lnTo>
                  <a:lnTo>
                    <a:pt x="296" y="114"/>
                  </a:lnTo>
                  <a:lnTo>
                    <a:pt x="296" y="117"/>
                  </a:lnTo>
                  <a:lnTo>
                    <a:pt x="296" y="120"/>
                  </a:lnTo>
                  <a:lnTo>
                    <a:pt x="296" y="123"/>
                  </a:lnTo>
                  <a:lnTo>
                    <a:pt x="296" y="126"/>
                  </a:lnTo>
                  <a:lnTo>
                    <a:pt x="293" y="126"/>
                  </a:lnTo>
                  <a:lnTo>
                    <a:pt x="293" y="129"/>
                  </a:lnTo>
                  <a:lnTo>
                    <a:pt x="291" y="129"/>
                  </a:lnTo>
                  <a:lnTo>
                    <a:pt x="291" y="132"/>
                  </a:lnTo>
                  <a:lnTo>
                    <a:pt x="288" y="132"/>
                  </a:lnTo>
                  <a:lnTo>
                    <a:pt x="288" y="135"/>
                  </a:lnTo>
                  <a:lnTo>
                    <a:pt x="285" y="138"/>
                  </a:lnTo>
                  <a:lnTo>
                    <a:pt x="285" y="141"/>
                  </a:lnTo>
                  <a:lnTo>
                    <a:pt x="282" y="141"/>
                  </a:lnTo>
                  <a:lnTo>
                    <a:pt x="282" y="143"/>
                  </a:lnTo>
                  <a:lnTo>
                    <a:pt x="279" y="143"/>
                  </a:lnTo>
                  <a:lnTo>
                    <a:pt x="279" y="146"/>
                  </a:lnTo>
                  <a:lnTo>
                    <a:pt x="276" y="146"/>
                  </a:lnTo>
                  <a:lnTo>
                    <a:pt x="276" y="149"/>
                  </a:lnTo>
                  <a:lnTo>
                    <a:pt x="273" y="149"/>
                  </a:lnTo>
                  <a:lnTo>
                    <a:pt x="273" y="152"/>
                  </a:lnTo>
                  <a:lnTo>
                    <a:pt x="270" y="155"/>
                  </a:lnTo>
                  <a:lnTo>
                    <a:pt x="267" y="158"/>
                  </a:lnTo>
                  <a:lnTo>
                    <a:pt x="264" y="161"/>
                  </a:lnTo>
                  <a:lnTo>
                    <a:pt x="264" y="164"/>
                  </a:lnTo>
                  <a:lnTo>
                    <a:pt x="261" y="164"/>
                  </a:lnTo>
                  <a:lnTo>
                    <a:pt x="261" y="167"/>
                  </a:lnTo>
                  <a:lnTo>
                    <a:pt x="258" y="167"/>
                  </a:lnTo>
                  <a:lnTo>
                    <a:pt x="258" y="170"/>
                  </a:lnTo>
                  <a:lnTo>
                    <a:pt x="255" y="173"/>
                  </a:lnTo>
                  <a:lnTo>
                    <a:pt x="252" y="176"/>
                  </a:lnTo>
                  <a:lnTo>
                    <a:pt x="252" y="179"/>
                  </a:lnTo>
                  <a:lnTo>
                    <a:pt x="249" y="179"/>
                  </a:lnTo>
                  <a:lnTo>
                    <a:pt x="246" y="182"/>
                  </a:lnTo>
                  <a:lnTo>
                    <a:pt x="246" y="185"/>
                  </a:lnTo>
                  <a:lnTo>
                    <a:pt x="244" y="187"/>
                  </a:lnTo>
                  <a:lnTo>
                    <a:pt x="244" y="190"/>
                  </a:lnTo>
                  <a:lnTo>
                    <a:pt x="241" y="190"/>
                  </a:lnTo>
                  <a:lnTo>
                    <a:pt x="238" y="190"/>
                  </a:lnTo>
                  <a:lnTo>
                    <a:pt x="235" y="190"/>
                  </a:lnTo>
                  <a:lnTo>
                    <a:pt x="232" y="190"/>
                  </a:lnTo>
                  <a:lnTo>
                    <a:pt x="229" y="190"/>
                  </a:lnTo>
                  <a:lnTo>
                    <a:pt x="226" y="190"/>
                  </a:lnTo>
                  <a:lnTo>
                    <a:pt x="223" y="190"/>
                  </a:lnTo>
                  <a:lnTo>
                    <a:pt x="220" y="190"/>
                  </a:lnTo>
                  <a:lnTo>
                    <a:pt x="217" y="190"/>
                  </a:lnTo>
                  <a:lnTo>
                    <a:pt x="214" y="190"/>
                  </a:lnTo>
                  <a:lnTo>
                    <a:pt x="214" y="193"/>
                  </a:lnTo>
                  <a:lnTo>
                    <a:pt x="211" y="193"/>
                  </a:lnTo>
                  <a:lnTo>
                    <a:pt x="208" y="193"/>
                  </a:lnTo>
                  <a:lnTo>
                    <a:pt x="205" y="193"/>
                  </a:lnTo>
                  <a:lnTo>
                    <a:pt x="202" y="190"/>
                  </a:lnTo>
                  <a:lnTo>
                    <a:pt x="202" y="193"/>
                  </a:lnTo>
                  <a:lnTo>
                    <a:pt x="200" y="196"/>
                  </a:lnTo>
                  <a:lnTo>
                    <a:pt x="200" y="199"/>
                  </a:lnTo>
                  <a:lnTo>
                    <a:pt x="200" y="202"/>
                  </a:lnTo>
                  <a:lnTo>
                    <a:pt x="197" y="202"/>
                  </a:lnTo>
                  <a:lnTo>
                    <a:pt x="197" y="205"/>
                  </a:lnTo>
                  <a:lnTo>
                    <a:pt x="197" y="208"/>
                  </a:lnTo>
                  <a:lnTo>
                    <a:pt x="194" y="208"/>
                  </a:lnTo>
                  <a:lnTo>
                    <a:pt x="194" y="211"/>
                  </a:lnTo>
                  <a:lnTo>
                    <a:pt x="197" y="211"/>
                  </a:lnTo>
                  <a:lnTo>
                    <a:pt x="194" y="214"/>
                  </a:lnTo>
                  <a:lnTo>
                    <a:pt x="194" y="217"/>
                  </a:lnTo>
                  <a:lnTo>
                    <a:pt x="191" y="217"/>
                  </a:lnTo>
                  <a:lnTo>
                    <a:pt x="188" y="217"/>
                  </a:lnTo>
                  <a:lnTo>
                    <a:pt x="185" y="217"/>
                  </a:lnTo>
                  <a:lnTo>
                    <a:pt x="182" y="217"/>
                  </a:lnTo>
                  <a:lnTo>
                    <a:pt x="179" y="217"/>
                  </a:lnTo>
                  <a:lnTo>
                    <a:pt x="176" y="217"/>
                  </a:lnTo>
                  <a:lnTo>
                    <a:pt x="176" y="220"/>
                  </a:lnTo>
                  <a:lnTo>
                    <a:pt x="173" y="220"/>
                  </a:lnTo>
                  <a:lnTo>
                    <a:pt x="170" y="220"/>
                  </a:lnTo>
                  <a:lnTo>
                    <a:pt x="170" y="217"/>
                  </a:lnTo>
                  <a:lnTo>
                    <a:pt x="167" y="217"/>
                  </a:lnTo>
                  <a:lnTo>
                    <a:pt x="164" y="217"/>
                  </a:lnTo>
                  <a:lnTo>
                    <a:pt x="161" y="217"/>
                  </a:lnTo>
                  <a:lnTo>
                    <a:pt x="158" y="217"/>
                  </a:lnTo>
                  <a:lnTo>
                    <a:pt x="156" y="217"/>
                  </a:lnTo>
                  <a:lnTo>
                    <a:pt x="156" y="214"/>
                  </a:lnTo>
                  <a:lnTo>
                    <a:pt x="156" y="211"/>
                  </a:lnTo>
                  <a:lnTo>
                    <a:pt x="156" y="208"/>
                  </a:lnTo>
                  <a:lnTo>
                    <a:pt x="153" y="208"/>
                  </a:lnTo>
                  <a:lnTo>
                    <a:pt x="153" y="211"/>
                  </a:lnTo>
                  <a:lnTo>
                    <a:pt x="150" y="211"/>
                  </a:lnTo>
                  <a:lnTo>
                    <a:pt x="147" y="211"/>
                  </a:lnTo>
                  <a:lnTo>
                    <a:pt x="144" y="211"/>
                  </a:lnTo>
                  <a:lnTo>
                    <a:pt x="141" y="211"/>
                  </a:lnTo>
                  <a:lnTo>
                    <a:pt x="138" y="211"/>
                  </a:lnTo>
                  <a:lnTo>
                    <a:pt x="138" y="214"/>
                  </a:lnTo>
                  <a:lnTo>
                    <a:pt x="138" y="217"/>
                  </a:lnTo>
                  <a:lnTo>
                    <a:pt x="135" y="217"/>
                  </a:lnTo>
                  <a:lnTo>
                    <a:pt x="138" y="217"/>
                  </a:lnTo>
                  <a:lnTo>
                    <a:pt x="135" y="220"/>
                  </a:lnTo>
                  <a:lnTo>
                    <a:pt x="135" y="223"/>
                  </a:lnTo>
                  <a:lnTo>
                    <a:pt x="132" y="223"/>
                  </a:lnTo>
                  <a:lnTo>
                    <a:pt x="129" y="223"/>
                  </a:lnTo>
                  <a:lnTo>
                    <a:pt x="129" y="220"/>
                  </a:lnTo>
                  <a:lnTo>
                    <a:pt x="126" y="220"/>
                  </a:lnTo>
                  <a:lnTo>
                    <a:pt x="123" y="220"/>
                  </a:lnTo>
                  <a:lnTo>
                    <a:pt x="120" y="217"/>
                  </a:lnTo>
                  <a:lnTo>
                    <a:pt x="117" y="217"/>
                  </a:lnTo>
                  <a:lnTo>
                    <a:pt x="117" y="214"/>
                  </a:lnTo>
                  <a:lnTo>
                    <a:pt x="114" y="214"/>
                  </a:lnTo>
                  <a:lnTo>
                    <a:pt x="114" y="211"/>
                  </a:lnTo>
                  <a:lnTo>
                    <a:pt x="114" y="214"/>
                  </a:lnTo>
                  <a:lnTo>
                    <a:pt x="114" y="211"/>
                  </a:lnTo>
                  <a:lnTo>
                    <a:pt x="114" y="214"/>
                  </a:lnTo>
                  <a:lnTo>
                    <a:pt x="112" y="214"/>
                  </a:lnTo>
                  <a:lnTo>
                    <a:pt x="109" y="214"/>
                  </a:lnTo>
                  <a:lnTo>
                    <a:pt x="109" y="217"/>
                  </a:lnTo>
                  <a:lnTo>
                    <a:pt x="109" y="220"/>
                  </a:lnTo>
                  <a:lnTo>
                    <a:pt x="106" y="220"/>
                  </a:lnTo>
                  <a:lnTo>
                    <a:pt x="106" y="223"/>
                  </a:lnTo>
                  <a:lnTo>
                    <a:pt x="106" y="226"/>
                  </a:lnTo>
                  <a:lnTo>
                    <a:pt x="103" y="226"/>
                  </a:lnTo>
                  <a:lnTo>
                    <a:pt x="100" y="226"/>
                  </a:lnTo>
                  <a:lnTo>
                    <a:pt x="100" y="223"/>
                  </a:lnTo>
                  <a:lnTo>
                    <a:pt x="100" y="220"/>
                  </a:lnTo>
                  <a:lnTo>
                    <a:pt x="97" y="220"/>
                  </a:lnTo>
                  <a:lnTo>
                    <a:pt x="97" y="217"/>
                  </a:lnTo>
                  <a:lnTo>
                    <a:pt x="94" y="217"/>
                  </a:lnTo>
                  <a:lnTo>
                    <a:pt x="94" y="214"/>
                  </a:lnTo>
                  <a:lnTo>
                    <a:pt x="94" y="211"/>
                  </a:lnTo>
                  <a:lnTo>
                    <a:pt x="91" y="211"/>
                  </a:lnTo>
                  <a:lnTo>
                    <a:pt x="91" y="208"/>
                  </a:lnTo>
                  <a:lnTo>
                    <a:pt x="91" y="205"/>
                  </a:lnTo>
                  <a:lnTo>
                    <a:pt x="88" y="205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5" y="199"/>
                  </a:lnTo>
                  <a:lnTo>
                    <a:pt x="85" y="196"/>
                  </a:lnTo>
                  <a:lnTo>
                    <a:pt x="85" y="193"/>
                  </a:lnTo>
                  <a:lnTo>
                    <a:pt x="85" y="190"/>
                  </a:lnTo>
                  <a:lnTo>
                    <a:pt x="88" y="190"/>
                  </a:lnTo>
                  <a:lnTo>
                    <a:pt x="91" y="190"/>
                  </a:lnTo>
                  <a:lnTo>
                    <a:pt x="91" y="187"/>
                  </a:lnTo>
                  <a:lnTo>
                    <a:pt x="94" y="187"/>
                  </a:lnTo>
                  <a:lnTo>
                    <a:pt x="97" y="187"/>
                  </a:lnTo>
                  <a:lnTo>
                    <a:pt x="97" y="185"/>
                  </a:lnTo>
                  <a:lnTo>
                    <a:pt x="97" y="182"/>
                  </a:lnTo>
                  <a:lnTo>
                    <a:pt x="97" y="179"/>
                  </a:lnTo>
                  <a:lnTo>
                    <a:pt x="97" y="176"/>
                  </a:lnTo>
                  <a:lnTo>
                    <a:pt x="97" y="173"/>
                  </a:lnTo>
                  <a:lnTo>
                    <a:pt x="97" y="170"/>
                  </a:lnTo>
                  <a:lnTo>
                    <a:pt x="97" y="167"/>
                  </a:lnTo>
                  <a:lnTo>
                    <a:pt x="94" y="167"/>
                  </a:lnTo>
                  <a:lnTo>
                    <a:pt x="91" y="167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79" y="167"/>
                  </a:lnTo>
                  <a:lnTo>
                    <a:pt x="76" y="167"/>
                  </a:lnTo>
                  <a:lnTo>
                    <a:pt x="73" y="167"/>
                  </a:lnTo>
                  <a:lnTo>
                    <a:pt x="70" y="167"/>
                  </a:lnTo>
                  <a:lnTo>
                    <a:pt x="68" y="167"/>
                  </a:lnTo>
                  <a:lnTo>
                    <a:pt x="62" y="167"/>
                  </a:lnTo>
                  <a:lnTo>
                    <a:pt x="59" y="167"/>
                  </a:lnTo>
                  <a:lnTo>
                    <a:pt x="56" y="167"/>
                  </a:lnTo>
                  <a:lnTo>
                    <a:pt x="53" y="167"/>
                  </a:lnTo>
                  <a:lnTo>
                    <a:pt x="50" y="167"/>
                  </a:lnTo>
                  <a:lnTo>
                    <a:pt x="47" y="167"/>
                  </a:lnTo>
                  <a:lnTo>
                    <a:pt x="44" y="167"/>
                  </a:lnTo>
                  <a:lnTo>
                    <a:pt x="41" y="167"/>
                  </a:lnTo>
                  <a:lnTo>
                    <a:pt x="38" y="167"/>
                  </a:lnTo>
                  <a:lnTo>
                    <a:pt x="35" y="167"/>
                  </a:lnTo>
                  <a:lnTo>
                    <a:pt x="32" y="167"/>
                  </a:lnTo>
                  <a:lnTo>
                    <a:pt x="29" y="167"/>
                  </a:lnTo>
                  <a:lnTo>
                    <a:pt x="26" y="167"/>
                  </a:lnTo>
                  <a:lnTo>
                    <a:pt x="24" y="167"/>
                  </a:lnTo>
                  <a:lnTo>
                    <a:pt x="21" y="164"/>
                  </a:lnTo>
                  <a:lnTo>
                    <a:pt x="18" y="164"/>
                  </a:lnTo>
                  <a:lnTo>
                    <a:pt x="15" y="164"/>
                  </a:lnTo>
                  <a:lnTo>
                    <a:pt x="12" y="164"/>
                  </a:lnTo>
                  <a:lnTo>
                    <a:pt x="9" y="164"/>
                  </a:lnTo>
                  <a:lnTo>
                    <a:pt x="3" y="161"/>
                  </a:lnTo>
                  <a:lnTo>
                    <a:pt x="6" y="161"/>
                  </a:lnTo>
                  <a:lnTo>
                    <a:pt x="9" y="161"/>
                  </a:lnTo>
                  <a:lnTo>
                    <a:pt x="12" y="161"/>
                  </a:lnTo>
                  <a:lnTo>
                    <a:pt x="12" y="158"/>
                  </a:lnTo>
                  <a:lnTo>
                    <a:pt x="9" y="158"/>
                  </a:lnTo>
                  <a:lnTo>
                    <a:pt x="9" y="155"/>
                  </a:lnTo>
                  <a:lnTo>
                    <a:pt x="6" y="152"/>
                  </a:lnTo>
                  <a:lnTo>
                    <a:pt x="6" y="149"/>
                  </a:lnTo>
                  <a:lnTo>
                    <a:pt x="3" y="146"/>
                  </a:lnTo>
                  <a:lnTo>
                    <a:pt x="0" y="146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3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6" y="135"/>
                  </a:lnTo>
                  <a:lnTo>
                    <a:pt x="6" y="132"/>
                  </a:lnTo>
                  <a:lnTo>
                    <a:pt x="9" y="132"/>
                  </a:lnTo>
                  <a:lnTo>
                    <a:pt x="9" y="129"/>
                  </a:lnTo>
                  <a:lnTo>
                    <a:pt x="9" y="126"/>
                  </a:lnTo>
                  <a:lnTo>
                    <a:pt x="12" y="126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5" y="126"/>
                  </a:lnTo>
                  <a:lnTo>
                    <a:pt x="15" y="123"/>
                  </a:lnTo>
                  <a:lnTo>
                    <a:pt x="18" y="123"/>
                  </a:lnTo>
                  <a:lnTo>
                    <a:pt x="18" y="120"/>
                  </a:lnTo>
                  <a:lnTo>
                    <a:pt x="21" y="120"/>
                  </a:lnTo>
                  <a:lnTo>
                    <a:pt x="24" y="120"/>
                  </a:lnTo>
                  <a:lnTo>
                    <a:pt x="26" y="117"/>
                  </a:lnTo>
                  <a:lnTo>
                    <a:pt x="29" y="117"/>
                  </a:lnTo>
                  <a:lnTo>
                    <a:pt x="32" y="114"/>
                  </a:lnTo>
                  <a:lnTo>
                    <a:pt x="35" y="114"/>
                  </a:lnTo>
                  <a:lnTo>
                    <a:pt x="38" y="114"/>
                  </a:lnTo>
                  <a:lnTo>
                    <a:pt x="38" y="111"/>
                  </a:lnTo>
                  <a:lnTo>
                    <a:pt x="41" y="111"/>
                  </a:lnTo>
                  <a:lnTo>
                    <a:pt x="44" y="111"/>
                  </a:lnTo>
                  <a:lnTo>
                    <a:pt x="47" y="108"/>
                  </a:lnTo>
                  <a:lnTo>
                    <a:pt x="50" y="108"/>
                  </a:lnTo>
                  <a:lnTo>
                    <a:pt x="53" y="105"/>
                  </a:lnTo>
                  <a:lnTo>
                    <a:pt x="56" y="105"/>
                  </a:lnTo>
                  <a:lnTo>
                    <a:pt x="59" y="105"/>
                  </a:lnTo>
                  <a:lnTo>
                    <a:pt x="59" y="102"/>
                  </a:lnTo>
                  <a:lnTo>
                    <a:pt x="59" y="99"/>
                  </a:lnTo>
                  <a:lnTo>
                    <a:pt x="62" y="97"/>
                  </a:lnTo>
                  <a:lnTo>
                    <a:pt x="62" y="94"/>
                  </a:lnTo>
                  <a:lnTo>
                    <a:pt x="62" y="91"/>
                  </a:lnTo>
                  <a:lnTo>
                    <a:pt x="65" y="88"/>
                  </a:lnTo>
                  <a:lnTo>
                    <a:pt x="65" y="85"/>
                  </a:lnTo>
                  <a:lnTo>
                    <a:pt x="65" y="88"/>
                  </a:lnTo>
                  <a:lnTo>
                    <a:pt x="68" y="88"/>
                  </a:lnTo>
                  <a:lnTo>
                    <a:pt x="68" y="91"/>
                  </a:lnTo>
                  <a:lnTo>
                    <a:pt x="70" y="91"/>
                  </a:lnTo>
                  <a:lnTo>
                    <a:pt x="70" y="94"/>
                  </a:lnTo>
                  <a:lnTo>
                    <a:pt x="73" y="94"/>
                  </a:lnTo>
                  <a:lnTo>
                    <a:pt x="73" y="97"/>
                  </a:lnTo>
                  <a:lnTo>
                    <a:pt x="73" y="99"/>
                  </a:lnTo>
                  <a:lnTo>
                    <a:pt x="76" y="99"/>
                  </a:lnTo>
                  <a:lnTo>
                    <a:pt x="76" y="102"/>
                  </a:lnTo>
                  <a:lnTo>
                    <a:pt x="79" y="102"/>
                  </a:lnTo>
                  <a:lnTo>
                    <a:pt x="82" y="102"/>
                  </a:lnTo>
                  <a:lnTo>
                    <a:pt x="82" y="105"/>
                  </a:lnTo>
                  <a:lnTo>
                    <a:pt x="85" y="105"/>
                  </a:lnTo>
                  <a:lnTo>
                    <a:pt x="88" y="105"/>
                  </a:lnTo>
                  <a:lnTo>
                    <a:pt x="88" y="108"/>
                  </a:lnTo>
                  <a:lnTo>
                    <a:pt x="91" y="108"/>
                  </a:lnTo>
                  <a:lnTo>
                    <a:pt x="91" y="111"/>
                  </a:lnTo>
                  <a:lnTo>
                    <a:pt x="94" y="111"/>
                  </a:lnTo>
                  <a:lnTo>
                    <a:pt x="97" y="111"/>
                  </a:lnTo>
                  <a:lnTo>
                    <a:pt x="100" y="111"/>
                  </a:lnTo>
                  <a:lnTo>
                    <a:pt x="103" y="111"/>
                  </a:lnTo>
                  <a:lnTo>
                    <a:pt x="103" y="108"/>
                  </a:lnTo>
                  <a:lnTo>
                    <a:pt x="103" y="105"/>
                  </a:lnTo>
                  <a:lnTo>
                    <a:pt x="106" y="105"/>
                  </a:lnTo>
                  <a:lnTo>
                    <a:pt x="103" y="105"/>
                  </a:lnTo>
                  <a:lnTo>
                    <a:pt x="106" y="105"/>
                  </a:lnTo>
                  <a:lnTo>
                    <a:pt x="106" y="102"/>
                  </a:lnTo>
                  <a:lnTo>
                    <a:pt x="106" y="99"/>
                  </a:lnTo>
                  <a:lnTo>
                    <a:pt x="106" y="97"/>
                  </a:lnTo>
                  <a:lnTo>
                    <a:pt x="106" y="94"/>
                  </a:lnTo>
                  <a:lnTo>
                    <a:pt x="106" y="91"/>
                  </a:lnTo>
                  <a:lnTo>
                    <a:pt x="106" y="88"/>
                  </a:lnTo>
                  <a:lnTo>
                    <a:pt x="106" y="85"/>
                  </a:lnTo>
                  <a:lnTo>
                    <a:pt x="106" y="82"/>
                  </a:lnTo>
                  <a:lnTo>
                    <a:pt x="103" y="79"/>
                  </a:lnTo>
                  <a:lnTo>
                    <a:pt x="103" y="76"/>
                  </a:lnTo>
                  <a:lnTo>
                    <a:pt x="103" y="73"/>
                  </a:lnTo>
                  <a:lnTo>
                    <a:pt x="106" y="73"/>
                  </a:lnTo>
                  <a:lnTo>
                    <a:pt x="106" y="70"/>
                  </a:lnTo>
                  <a:lnTo>
                    <a:pt x="109" y="70"/>
                  </a:lnTo>
                  <a:lnTo>
                    <a:pt x="112" y="70"/>
                  </a:lnTo>
                  <a:lnTo>
                    <a:pt x="112" y="73"/>
                  </a:lnTo>
                  <a:lnTo>
                    <a:pt x="114" y="73"/>
                  </a:lnTo>
                  <a:lnTo>
                    <a:pt x="117" y="73"/>
                  </a:lnTo>
                  <a:lnTo>
                    <a:pt x="117" y="76"/>
                  </a:lnTo>
                  <a:lnTo>
                    <a:pt x="120" y="76"/>
                  </a:lnTo>
                  <a:lnTo>
                    <a:pt x="123" y="76"/>
                  </a:lnTo>
                  <a:lnTo>
                    <a:pt x="123" y="79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23" y="88"/>
                  </a:lnTo>
                  <a:lnTo>
                    <a:pt x="123" y="91"/>
                  </a:lnTo>
                  <a:lnTo>
                    <a:pt x="120" y="91"/>
                  </a:lnTo>
                  <a:lnTo>
                    <a:pt x="120" y="94"/>
                  </a:lnTo>
                  <a:lnTo>
                    <a:pt x="120" y="97"/>
                  </a:lnTo>
                  <a:lnTo>
                    <a:pt x="123" y="97"/>
                  </a:lnTo>
                  <a:lnTo>
                    <a:pt x="123" y="99"/>
                  </a:lnTo>
                  <a:lnTo>
                    <a:pt x="126" y="99"/>
                  </a:lnTo>
                  <a:lnTo>
                    <a:pt x="129" y="99"/>
                  </a:lnTo>
                  <a:lnTo>
                    <a:pt x="129" y="102"/>
                  </a:lnTo>
                  <a:lnTo>
                    <a:pt x="132" y="102"/>
                  </a:lnTo>
                  <a:lnTo>
                    <a:pt x="132" y="105"/>
                  </a:lnTo>
                  <a:lnTo>
                    <a:pt x="132" y="108"/>
                  </a:lnTo>
                  <a:lnTo>
                    <a:pt x="135" y="108"/>
                  </a:lnTo>
                  <a:lnTo>
                    <a:pt x="135" y="111"/>
                  </a:lnTo>
                  <a:lnTo>
                    <a:pt x="135" y="114"/>
                  </a:lnTo>
                  <a:lnTo>
                    <a:pt x="138" y="114"/>
                  </a:lnTo>
                  <a:lnTo>
                    <a:pt x="138" y="117"/>
                  </a:lnTo>
                  <a:lnTo>
                    <a:pt x="141" y="120"/>
                  </a:lnTo>
                  <a:lnTo>
                    <a:pt x="141" y="123"/>
                  </a:lnTo>
                  <a:lnTo>
                    <a:pt x="144" y="123"/>
                  </a:lnTo>
                  <a:lnTo>
                    <a:pt x="144" y="126"/>
                  </a:lnTo>
                  <a:lnTo>
                    <a:pt x="147" y="126"/>
                  </a:lnTo>
                  <a:lnTo>
                    <a:pt x="147" y="123"/>
                  </a:lnTo>
                  <a:lnTo>
                    <a:pt x="147" y="126"/>
                  </a:lnTo>
                  <a:lnTo>
                    <a:pt x="150" y="126"/>
                  </a:lnTo>
                  <a:lnTo>
                    <a:pt x="153" y="126"/>
                  </a:lnTo>
                  <a:lnTo>
                    <a:pt x="153" y="129"/>
                  </a:lnTo>
                  <a:lnTo>
                    <a:pt x="156" y="129"/>
                  </a:lnTo>
                  <a:lnTo>
                    <a:pt x="158" y="129"/>
                  </a:lnTo>
                  <a:lnTo>
                    <a:pt x="158" y="126"/>
                  </a:lnTo>
                  <a:lnTo>
                    <a:pt x="161" y="126"/>
                  </a:lnTo>
                  <a:lnTo>
                    <a:pt x="161" y="129"/>
                  </a:lnTo>
                  <a:lnTo>
                    <a:pt x="164" y="129"/>
                  </a:lnTo>
                  <a:lnTo>
                    <a:pt x="164" y="132"/>
                  </a:lnTo>
                  <a:lnTo>
                    <a:pt x="167" y="132"/>
                  </a:lnTo>
                  <a:lnTo>
                    <a:pt x="170" y="132"/>
                  </a:lnTo>
                  <a:lnTo>
                    <a:pt x="173" y="132"/>
                  </a:lnTo>
                  <a:lnTo>
                    <a:pt x="176" y="132"/>
                  </a:lnTo>
                  <a:lnTo>
                    <a:pt x="176" y="129"/>
                  </a:lnTo>
                  <a:lnTo>
                    <a:pt x="176" y="126"/>
                  </a:lnTo>
                  <a:lnTo>
                    <a:pt x="179" y="126"/>
                  </a:lnTo>
                  <a:lnTo>
                    <a:pt x="179" y="129"/>
                  </a:lnTo>
                  <a:lnTo>
                    <a:pt x="182" y="129"/>
                  </a:lnTo>
                  <a:lnTo>
                    <a:pt x="182" y="132"/>
                  </a:lnTo>
                  <a:lnTo>
                    <a:pt x="185" y="132"/>
                  </a:lnTo>
                  <a:lnTo>
                    <a:pt x="185" y="135"/>
                  </a:lnTo>
                  <a:lnTo>
                    <a:pt x="188" y="135"/>
                  </a:lnTo>
                  <a:lnTo>
                    <a:pt x="188" y="132"/>
                  </a:lnTo>
                  <a:lnTo>
                    <a:pt x="191" y="132"/>
                  </a:lnTo>
                  <a:lnTo>
                    <a:pt x="191" y="129"/>
                  </a:lnTo>
                  <a:lnTo>
                    <a:pt x="194" y="129"/>
                  </a:lnTo>
                  <a:lnTo>
                    <a:pt x="194" y="126"/>
                  </a:lnTo>
                  <a:lnTo>
                    <a:pt x="197" y="126"/>
                  </a:lnTo>
                  <a:lnTo>
                    <a:pt x="200" y="123"/>
                  </a:lnTo>
                  <a:lnTo>
                    <a:pt x="200" y="126"/>
                  </a:lnTo>
                  <a:lnTo>
                    <a:pt x="202" y="126"/>
                  </a:lnTo>
                  <a:lnTo>
                    <a:pt x="202" y="123"/>
                  </a:lnTo>
                  <a:lnTo>
                    <a:pt x="205" y="123"/>
                  </a:lnTo>
                  <a:lnTo>
                    <a:pt x="205" y="120"/>
                  </a:lnTo>
                  <a:lnTo>
                    <a:pt x="205" y="117"/>
                  </a:lnTo>
                  <a:lnTo>
                    <a:pt x="208" y="117"/>
                  </a:lnTo>
                  <a:lnTo>
                    <a:pt x="208" y="114"/>
                  </a:lnTo>
                  <a:lnTo>
                    <a:pt x="208" y="111"/>
                  </a:lnTo>
                  <a:lnTo>
                    <a:pt x="208" y="108"/>
                  </a:lnTo>
                  <a:lnTo>
                    <a:pt x="208" y="105"/>
                  </a:lnTo>
                  <a:lnTo>
                    <a:pt x="208" y="102"/>
                  </a:lnTo>
                  <a:lnTo>
                    <a:pt x="208" y="99"/>
                  </a:lnTo>
                  <a:lnTo>
                    <a:pt x="208" y="97"/>
                  </a:lnTo>
                  <a:lnTo>
                    <a:pt x="208" y="94"/>
                  </a:lnTo>
                  <a:lnTo>
                    <a:pt x="208" y="91"/>
                  </a:lnTo>
                  <a:lnTo>
                    <a:pt x="208" y="88"/>
                  </a:lnTo>
                  <a:lnTo>
                    <a:pt x="208" y="85"/>
                  </a:lnTo>
                  <a:lnTo>
                    <a:pt x="208" y="82"/>
                  </a:lnTo>
                  <a:lnTo>
                    <a:pt x="208" y="79"/>
                  </a:lnTo>
                  <a:lnTo>
                    <a:pt x="208" y="76"/>
                  </a:lnTo>
                  <a:lnTo>
                    <a:pt x="205" y="76"/>
                  </a:lnTo>
                  <a:lnTo>
                    <a:pt x="202" y="76"/>
                  </a:lnTo>
                  <a:lnTo>
                    <a:pt x="200" y="76"/>
                  </a:lnTo>
                  <a:lnTo>
                    <a:pt x="200" y="79"/>
                  </a:lnTo>
                  <a:lnTo>
                    <a:pt x="200" y="82"/>
                  </a:lnTo>
                  <a:lnTo>
                    <a:pt x="197" y="82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640229" y="1961383"/>
              <a:ext cx="484013" cy="420305"/>
            </a:xfrm>
            <a:custGeom>
              <a:avLst/>
              <a:gdLst>
                <a:gd name="T0" fmla="*/ 2147483647 w 223"/>
                <a:gd name="T1" fmla="*/ 2147483647 h 238"/>
                <a:gd name="T2" fmla="*/ 2147483647 w 223"/>
                <a:gd name="T3" fmla="*/ 2147483647 h 238"/>
                <a:gd name="T4" fmla="*/ 2147483647 w 223"/>
                <a:gd name="T5" fmla="*/ 2147483647 h 238"/>
                <a:gd name="T6" fmla="*/ 2147483647 w 223"/>
                <a:gd name="T7" fmla="*/ 2147483647 h 238"/>
                <a:gd name="T8" fmla="*/ 2147483647 w 223"/>
                <a:gd name="T9" fmla="*/ 2147483647 h 238"/>
                <a:gd name="T10" fmla="*/ 2147483647 w 223"/>
                <a:gd name="T11" fmla="*/ 2147483647 h 238"/>
                <a:gd name="T12" fmla="*/ 2147483647 w 223"/>
                <a:gd name="T13" fmla="*/ 2147483647 h 238"/>
                <a:gd name="T14" fmla="*/ 2147483647 w 223"/>
                <a:gd name="T15" fmla="*/ 2147483647 h 238"/>
                <a:gd name="T16" fmla="*/ 2147483647 w 223"/>
                <a:gd name="T17" fmla="*/ 2147483647 h 238"/>
                <a:gd name="T18" fmla="*/ 2147483647 w 223"/>
                <a:gd name="T19" fmla="*/ 2147483647 h 238"/>
                <a:gd name="T20" fmla="*/ 2147483647 w 223"/>
                <a:gd name="T21" fmla="*/ 2147483647 h 238"/>
                <a:gd name="T22" fmla="*/ 2147483647 w 223"/>
                <a:gd name="T23" fmla="*/ 2147483647 h 238"/>
                <a:gd name="T24" fmla="*/ 2147483647 w 223"/>
                <a:gd name="T25" fmla="*/ 2147483647 h 238"/>
                <a:gd name="T26" fmla="*/ 2147483647 w 223"/>
                <a:gd name="T27" fmla="*/ 2147483647 h 238"/>
                <a:gd name="T28" fmla="*/ 2147483647 w 223"/>
                <a:gd name="T29" fmla="*/ 2147483647 h 238"/>
                <a:gd name="T30" fmla="*/ 2147483647 w 223"/>
                <a:gd name="T31" fmla="*/ 2147483647 h 238"/>
                <a:gd name="T32" fmla="*/ 2147483647 w 223"/>
                <a:gd name="T33" fmla="*/ 2147483647 h 238"/>
                <a:gd name="T34" fmla="*/ 2147483647 w 223"/>
                <a:gd name="T35" fmla="*/ 2147483647 h 238"/>
                <a:gd name="T36" fmla="*/ 2147483647 w 223"/>
                <a:gd name="T37" fmla="*/ 2147483647 h 238"/>
                <a:gd name="T38" fmla="*/ 2147483647 w 223"/>
                <a:gd name="T39" fmla="*/ 2147483647 h 238"/>
                <a:gd name="T40" fmla="*/ 2147483647 w 223"/>
                <a:gd name="T41" fmla="*/ 2147483647 h 238"/>
                <a:gd name="T42" fmla="*/ 2147483647 w 223"/>
                <a:gd name="T43" fmla="*/ 2147483647 h 238"/>
                <a:gd name="T44" fmla="*/ 2147483647 w 223"/>
                <a:gd name="T45" fmla="*/ 2147483647 h 238"/>
                <a:gd name="T46" fmla="*/ 2147483647 w 223"/>
                <a:gd name="T47" fmla="*/ 2147483647 h 238"/>
                <a:gd name="T48" fmla="*/ 2147483647 w 223"/>
                <a:gd name="T49" fmla="*/ 2147483647 h 238"/>
                <a:gd name="T50" fmla="*/ 2147483647 w 223"/>
                <a:gd name="T51" fmla="*/ 2147483647 h 238"/>
                <a:gd name="T52" fmla="*/ 2147483647 w 223"/>
                <a:gd name="T53" fmla="*/ 2147483647 h 238"/>
                <a:gd name="T54" fmla="*/ 2147483647 w 223"/>
                <a:gd name="T55" fmla="*/ 2147483647 h 238"/>
                <a:gd name="T56" fmla="*/ 2147483647 w 223"/>
                <a:gd name="T57" fmla="*/ 2147483647 h 238"/>
                <a:gd name="T58" fmla="*/ 2147483647 w 223"/>
                <a:gd name="T59" fmla="*/ 2147483647 h 238"/>
                <a:gd name="T60" fmla="*/ 2147483647 w 223"/>
                <a:gd name="T61" fmla="*/ 2147483647 h 238"/>
                <a:gd name="T62" fmla="*/ 2147483647 w 223"/>
                <a:gd name="T63" fmla="*/ 2147483647 h 238"/>
                <a:gd name="T64" fmla="*/ 2147483647 w 223"/>
                <a:gd name="T65" fmla="*/ 2147483647 h 238"/>
                <a:gd name="T66" fmla="*/ 2147483647 w 223"/>
                <a:gd name="T67" fmla="*/ 2147483647 h 238"/>
                <a:gd name="T68" fmla="*/ 2147483647 w 223"/>
                <a:gd name="T69" fmla="*/ 2147483647 h 238"/>
                <a:gd name="T70" fmla="*/ 2147483647 w 223"/>
                <a:gd name="T71" fmla="*/ 2147483647 h 238"/>
                <a:gd name="T72" fmla="*/ 2147483647 w 223"/>
                <a:gd name="T73" fmla="*/ 2147483647 h 238"/>
                <a:gd name="T74" fmla="*/ 2147483647 w 223"/>
                <a:gd name="T75" fmla="*/ 2147483647 h 238"/>
                <a:gd name="T76" fmla="*/ 2147483647 w 223"/>
                <a:gd name="T77" fmla="*/ 2147483647 h 238"/>
                <a:gd name="T78" fmla="*/ 2147483647 w 223"/>
                <a:gd name="T79" fmla="*/ 2147483647 h 238"/>
                <a:gd name="T80" fmla="*/ 2147483647 w 223"/>
                <a:gd name="T81" fmla="*/ 2147483647 h 238"/>
                <a:gd name="T82" fmla="*/ 2147483647 w 223"/>
                <a:gd name="T83" fmla="*/ 2147483647 h 238"/>
                <a:gd name="T84" fmla="*/ 2147483647 w 223"/>
                <a:gd name="T85" fmla="*/ 2147483647 h 238"/>
                <a:gd name="T86" fmla="*/ 2147483647 w 223"/>
                <a:gd name="T87" fmla="*/ 2147483647 h 238"/>
                <a:gd name="T88" fmla="*/ 2147483647 w 223"/>
                <a:gd name="T89" fmla="*/ 2147483647 h 238"/>
                <a:gd name="T90" fmla="*/ 2147483647 w 223"/>
                <a:gd name="T91" fmla="*/ 2147483647 h 238"/>
                <a:gd name="T92" fmla="*/ 2147483647 w 223"/>
                <a:gd name="T93" fmla="*/ 2147483647 h 238"/>
                <a:gd name="T94" fmla="*/ 2147483647 w 223"/>
                <a:gd name="T95" fmla="*/ 2147483647 h 238"/>
                <a:gd name="T96" fmla="*/ 2147483647 w 223"/>
                <a:gd name="T97" fmla="*/ 2147483647 h 238"/>
                <a:gd name="T98" fmla="*/ 2147483647 w 223"/>
                <a:gd name="T99" fmla="*/ 2147483647 h 238"/>
                <a:gd name="T100" fmla="*/ 2147483647 w 223"/>
                <a:gd name="T101" fmla="*/ 2147483647 h 238"/>
                <a:gd name="T102" fmla="*/ 2147483647 w 223"/>
                <a:gd name="T103" fmla="*/ 2147483647 h 238"/>
                <a:gd name="T104" fmla="*/ 2147483647 w 223"/>
                <a:gd name="T105" fmla="*/ 2147483647 h 238"/>
                <a:gd name="T106" fmla="*/ 2147483647 w 223"/>
                <a:gd name="T107" fmla="*/ 2147483647 h 238"/>
                <a:gd name="T108" fmla="*/ 2147483647 w 223"/>
                <a:gd name="T109" fmla="*/ 2147483647 h 238"/>
                <a:gd name="T110" fmla="*/ 2147483647 w 223"/>
                <a:gd name="T111" fmla="*/ 2147483647 h 238"/>
                <a:gd name="T112" fmla="*/ 0 w 223"/>
                <a:gd name="T113" fmla="*/ 2147483647 h 238"/>
                <a:gd name="T114" fmla="*/ 0 w 223"/>
                <a:gd name="T115" fmla="*/ 2147483647 h 238"/>
                <a:gd name="T116" fmla="*/ 0 w 223"/>
                <a:gd name="T117" fmla="*/ 2147483647 h 238"/>
                <a:gd name="T118" fmla="*/ 0 w 223"/>
                <a:gd name="T119" fmla="*/ 2147483647 h 238"/>
                <a:gd name="T120" fmla="*/ 0 w 223"/>
                <a:gd name="T121" fmla="*/ 2147483647 h 2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23"/>
                <a:gd name="T184" fmla="*/ 0 h 238"/>
                <a:gd name="T185" fmla="*/ 223 w 223"/>
                <a:gd name="T186" fmla="*/ 238 h 23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23" h="238">
                  <a:moveTo>
                    <a:pt x="3" y="0"/>
                  </a:moveTo>
                  <a:lnTo>
                    <a:pt x="3" y="3"/>
                  </a:lnTo>
                  <a:lnTo>
                    <a:pt x="6" y="3"/>
                  </a:lnTo>
                  <a:lnTo>
                    <a:pt x="6" y="6"/>
                  </a:lnTo>
                  <a:lnTo>
                    <a:pt x="6" y="9"/>
                  </a:lnTo>
                  <a:lnTo>
                    <a:pt x="9" y="9"/>
                  </a:lnTo>
                  <a:lnTo>
                    <a:pt x="9" y="12"/>
                  </a:lnTo>
                  <a:lnTo>
                    <a:pt x="9" y="9"/>
                  </a:lnTo>
                  <a:lnTo>
                    <a:pt x="9" y="12"/>
                  </a:lnTo>
                  <a:lnTo>
                    <a:pt x="9" y="15"/>
                  </a:lnTo>
                  <a:lnTo>
                    <a:pt x="12" y="18"/>
                  </a:lnTo>
                  <a:lnTo>
                    <a:pt x="12" y="21"/>
                  </a:lnTo>
                  <a:lnTo>
                    <a:pt x="15" y="21"/>
                  </a:lnTo>
                  <a:lnTo>
                    <a:pt x="15" y="24"/>
                  </a:lnTo>
                  <a:lnTo>
                    <a:pt x="18" y="24"/>
                  </a:lnTo>
                  <a:lnTo>
                    <a:pt x="18" y="27"/>
                  </a:lnTo>
                  <a:lnTo>
                    <a:pt x="18" y="30"/>
                  </a:lnTo>
                  <a:lnTo>
                    <a:pt x="18" y="32"/>
                  </a:lnTo>
                  <a:lnTo>
                    <a:pt x="18" y="30"/>
                  </a:lnTo>
                  <a:lnTo>
                    <a:pt x="21" y="30"/>
                  </a:lnTo>
                  <a:lnTo>
                    <a:pt x="21" y="32"/>
                  </a:lnTo>
                  <a:lnTo>
                    <a:pt x="24" y="32"/>
                  </a:lnTo>
                  <a:lnTo>
                    <a:pt x="24" y="35"/>
                  </a:lnTo>
                  <a:lnTo>
                    <a:pt x="27" y="35"/>
                  </a:lnTo>
                  <a:lnTo>
                    <a:pt x="27" y="38"/>
                  </a:lnTo>
                  <a:lnTo>
                    <a:pt x="30" y="38"/>
                  </a:lnTo>
                  <a:lnTo>
                    <a:pt x="30" y="41"/>
                  </a:lnTo>
                  <a:lnTo>
                    <a:pt x="33" y="41"/>
                  </a:lnTo>
                  <a:lnTo>
                    <a:pt x="33" y="44"/>
                  </a:lnTo>
                  <a:lnTo>
                    <a:pt x="36" y="44"/>
                  </a:lnTo>
                  <a:lnTo>
                    <a:pt x="39" y="44"/>
                  </a:lnTo>
                  <a:lnTo>
                    <a:pt x="39" y="47"/>
                  </a:lnTo>
                  <a:lnTo>
                    <a:pt x="41" y="47"/>
                  </a:lnTo>
                  <a:lnTo>
                    <a:pt x="41" y="50"/>
                  </a:lnTo>
                  <a:lnTo>
                    <a:pt x="41" y="53"/>
                  </a:lnTo>
                  <a:lnTo>
                    <a:pt x="44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0" y="56"/>
                  </a:lnTo>
                  <a:lnTo>
                    <a:pt x="53" y="56"/>
                  </a:lnTo>
                  <a:lnTo>
                    <a:pt x="53" y="59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62"/>
                  </a:lnTo>
                  <a:lnTo>
                    <a:pt x="62" y="62"/>
                  </a:lnTo>
                  <a:lnTo>
                    <a:pt x="59" y="62"/>
                  </a:lnTo>
                  <a:lnTo>
                    <a:pt x="62" y="65"/>
                  </a:lnTo>
                  <a:lnTo>
                    <a:pt x="59" y="65"/>
                  </a:lnTo>
                  <a:lnTo>
                    <a:pt x="62" y="65"/>
                  </a:lnTo>
                  <a:lnTo>
                    <a:pt x="62" y="68"/>
                  </a:lnTo>
                  <a:lnTo>
                    <a:pt x="62" y="71"/>
                  </a:lnTo>
                  <a:lnTo>
                    <a:pt x="65" y="71"/>
                  </a:lnTo>
                  <a:lnTo>
                    <a:pt x="65" y="74"/>
                  </a:lnTo>
                  <a:lnTo>
                    <a:pt x="68" y="74"/>
                  </a:lnTo>
                  <a:lnTo>
                    <a:pt x="71" y="74"/>
                  </a:lnTo>
                  <a:lnTo>
                    <a:pt x="71" y="76"/>
                  </a:lnTo>
                  <a:lnTo>
                    <a:pt x="74" y="76"/>
                  </a:lnTo>
                  <a:lnTo>
                    <a:pt x="77" y="76"/>
                  </a:lnTo>
                  <a:lnTo>
                    <a:pt x="80" y="76"/>
                  </a:lnTo>
                  <a:lnTo>
                    <a:pt x="80" y="79"/>
                  </a:lnTo>
                  <a:lnTo>
                    <a:pt x="80" y="76"/>
                  </a:lnTo>
                  <a:lnTo>
                    <a:pt x="80" y="79"/>
                  </a:lnTo>
                  <a:lnTo>
                    <a:pt x="83" y="79"/>
                  </a:lnTo>
                  <a:lnTo>
                    <a:pt x="85" y="79"/>
                  </a:lnTo>
                  <a:lnTo>
                    <a:pt x="85" y="82"/>
                  </a:lnTo>
                  <a:lnTo>
                    <a:pt x="88" y="82"/>
                  </a:lnTo>
                  <a:lnTo>
                    <a:pt x="91" y="82"/>
                  </a:lnTo>
                  <a:lnTo>
                    <a:pt x="94" y="82"/>
                  </a:lnTo>
                  <a:lnTo>
                    <a:pt x="94" y="85"/>
                  </a:lnTo>
                  <a:lnTo>
                    <a:pt x="97" y="85"/>
                  </a:lnTo>
                  <a:lnTo>
                    <a:pt x="100" y="85"/>
                  </a:lnTo>
                  <a:lnTo>
                    <a:pt x="100" y="88"/>
                  </a:lnTo>
                  <a:lnTo>
                    <a:pt x="100" y="85"/>
                  </a:lnTo>
                  <a:lnTo>
                    <a:pt x="103" y="85"/>
                  </a:lnTo>
                  <a:lnTo>
                    <a:pt x="103" y="88"/>
                  </a:lnTo>
                  <a:lnTo>
                    <a:pt x="103" y="85"/>
                  </a:lnTo>
                  <a:lnTo>
                    <a:pt x="106" y="85"/>
                  </a:lnTo>
                  <a:lnTo>
                    <a:pt x="109" y="85"/>
                  </a:lnTo>
                  <a:lnTo>
                    <a:pt x="112" y="85"/>
                  </a:lnTo>
                  <a:lnTo>
                    <a:pt x="115" y="88"/>
                  </a:lnTo>
                  <a:lnTo>
                    <a:pt x="118" y="91"/>
                  </a:lnTo>
                  <a:lnTo>
                    <a:pt x="121" y="91"/>
                  </a:lnTo>
                  <a:lnTo>
                    <a:pt x="124" y="94"/>
                  </a:lnTo>
                  <a:lnTo>
                    <a:pt x="127" y="97"/>
                  </a:lnTo>
                  <a:lnTo>
                    <a:pt x="129" y="97"/>
                  </a:lnTo>
                  <a:lnTo>
                    <a:pt x="129" y="100"/>
                  </a:lnTo>
                  <a:lnTo>
                    <a:pt x="132" y="100"/>
                  </a:lnTo>
                  <a:lnTo>
                    <a:pt x="135" y="103"/>
                  </a:lnTo>
                  <a:lnTo>
                    <a:pt x="138" y="106"/>
                  </a:lnTo>
                  <a:lnTo>
                    <a:pt x="138" y="109"/>
                  </a:lnTo>
                  <a:lnTo>
                    <a:pt x="141" y="109"/>
                  </a:lnTo>
                  <a:lnTo>
                    <a:pt x="141" y="112"/>
                  </a:lnTo>
                  <a:lnTo>
                    <a:pt x="144" y="112"/>
                  </a:lnTo>
                  <a:lnTo>
                    <a:pt x="144" y="115"/>
                  </a:lnTo>
                  <a:lnTo>
                    <a:pt x="147" y="115"/>
                  </a:lnTo>
                  <a:lnTo>
                    <a:pt x="150" y="115"/>
                  </a:lnTo>
                  <a:lnTo>
                    <a:pt x="150" y="118"/>
                  </a:lnTo>
                  <a:lnTo>
                    <a:pt x="153" y="118"/>
                  </a:lnTo>
                  <a:lnTo>
                    <a:pt x="156" y="118"/>
                  </a:lnTo>
                  <a:lnTo>
                    <a:pt x="156" y="120"/>
                  </a:lnTo>
                  <a:lnTo>
                    <a:pt x="159" y="120"/>
                  </a:lnTo>
                  <a:lnTo>
                    <a:pt x="159" y="123"/>
                  </a:lnTo>
                  <a:lnTo>
                    <a:pt x="162" y="123"/>
                  </a:lnTo>
                  <a:lnTo>
                    <a:pt x="165" y="123"/>
                  </a:lnTo>
                  <a:lnTo>
                    <a:pt x="165" y="126"/>
                  </a:lnTo>
                  <a:lnTo>
                    <a:pt x="168" y="126"/>
                  </a:lnTo>
                  <a:lnTo>
                    <a:pt x="168" y="129"/>
                  </a:lnTo>
                  <a:lnTo>
                    <a:pt x="168" y="126"/>
                  </a:lnTo>
                  <a:lnTo>
                    <a:pt x="171" y="126"/>
                  </a:lnTo>
                  <a:lnTo>
                    <a:pt x="171" y="129"/>
                  </a:lnTo>
                  <a:lnTo>
                    <a:pt x="173" y="129"/>
                  </a:lnTo>
                  <a:lnTo>
                    <a:pt x="173" y="132"/>
                  </a:lnTo>
                  <a:lnTo>
                    <a:pt x="173" y="129"/>
                  </a:lnTo>
                  <a:lnTo>
                    <a:pt x="176" y="132"/>
                  </a:lnTo>
                  <a:lnTo>
                    <a:pt x="176" y="129"/>
                  </a:lnTo>
                  <a:lnTo>
                    <a:pt x="179" y="129"/>
                  </a:lnTo>
                  <a:lnTo>
                    <a:pt x="179" y="132"/>
                  </a:lnTo>
                  <a:lnTo>
                    <a:pt x="182" y="132"/>
                  </a:lnTo>
                  <a:lnTo>
                    <a:pt x="185" y="132"/>
                  </a:lnTo>
                  <a:lnTo>
                    <a:pt x="185" y="135"/>
                  </a:lnTo>
                  <a:lnTo>
                    <a:pt x="185" y="138"/>
                  </a:lnTo>
                  <a:lnTo>
                    <a:pt x="188" y="138"/>
                  </a:lnTo>
                  <a:lnTo>
                    <a:pt x="188" y="141"/>
                  </a:lnTo>
                  <a:lnTo>
                    <a:pt x="191" y="141"/>
                  </a:lnTo>
                  <a:lnTo>
                    <a:pt x="191" y="138"/>
                  </a:lnTo>
                  <a:lnTo>
                    <a:pt x="194" y="138"/>
                  </a:lnTo>
                  <a:lnTo>
                    <a:pt x="197" y="138"/>
                  </a:lnTo>
                  <a:lnTo>
                    <a:pt x="197" y="141"/>
                  </a:lnTo>
                  <a:lnTo>
                    <a:pt x="200" y="141"/>
                  </a:lnTo>
                  <a:lnTo>
                    <a:pt x="200" y="144"/>
                  </a:lnTo>
                  <a:lnTo>
                    <a:pt x="203" y="144"/>
                  </a:lnTo>
                  <a:lnTo>
                    <a:pt x="206" y="144"/>
                  </a:lnTo>
                  <a:lnTo>
                    <a:pt x="206" y="147"/>
                  </a:lnTo>
                  <a:lnTo>
                    <a:pt x="209" y="147"/>
                  </a:lnTo>
                  <a:lnTo>
                    <a:pt x="212" y="147"/>
                  </a:lnTo>
                  <a:lnTo>
                    <a:pt x="212" y="150"/>
                  </a:lnTo>
                  <a:lnTo>
                    <a:pt x="215" y="150"/>
                  </a:lnTo>
                  <a:lnTo>
                    <a:pt x="215" y="153"/>
                  </a:lnTo>
                  <a:lnTo>
                    <a:pt x="217" y="156"/>
                  </a:lnTo>
                  <a:lnTo>
                    <a:pt x="215" y="156"/>
                  </a:lnTo>
                  <a:lnTo>
                    <a:pt x="217" y="156"/>
                  </a:lnTo>
                  <a:lnTo>
                    <a:pt x="217" y="159"/>
                  </a:lnTo>
                  <a:lnTo>
                    <a:pt x="220" y="162"/>
                  </a:lnTo>
                  <a:lnTo>
                    <a:pt x="220" y="164"/>
                  </a:lnTo>
                  <a:lnTo>
                    <a:pt x="223" y="164"/>
                  </a:lnTo>
                  <a:lnTo>
                    <a:pt x="223" y="167"/>
                  </a:lnTo>
                  <a:lnTo>
                    <a:pt x="223" y="170"/>
                  </a:lnTo>
                  <a:lnTo>
                    <a:pt x="223" y="173"/>
                  </a:lnTo>
                  <a:lnTo>
                    <a:pt x="220" y="173"/>
                  </a:lnTo>
                  <a:lnTo>
                    <a:pt x="220" y="176"/>
                  </a:lnTo>
                  <a:lnTo>
                    <a:pt x="220" y="173"/>
                  </a:lnTo>
                  <a:lnTo>
                    <a:pt x="217" y="173"/>
                  </a:lnTo>
                  <a:lnTo>
                    <a:pt x="217" y="176"/>
                  </a:lnTo>
                  <a:lnTo>
                    <a:pt x="215" y="176"/>
                  </a:lnTo>
                  <a:lnTo>
                    <a:pt x="215" y="179"/>
                  </a:lnTo>
                  <a:lnTo>
                    <a:pt x="212" y="179"/>
                  </a:lnTo>
                  <a:lnTo>
                    <a:pt x="215" y="179"/>
                  </a:lnTo>
                  <a:lnTo>
                    <a:pt x="215" y="182"/>
                  </a:lnTo>
                  <a:lnTo>
                    <a:pt x="212" y="182"/>
                  </a:lnTo>
                  <a:lnTo>
                    <a:pt x="209" y="182"/>
                  </a:lnTo>
                  <a:lnTo>
                    <a:pt x="212" y="182"/>
                  </a:lnTo>
                  <a:lnTo>
                    <a:pt x="212" y="185"/>
                  </a:lnTo>
                  <a:lnTo>
                    <a:pt x="212" y="188"/>
                  </a:lnTo>
                  <a:lnTo>
                    <a:pt x="209" y="188"/>
                  </a:lnTo>
                  <a:lnTo>
                    <a:pt x="209" y="191"/>
                  </a:lnTo>
                  <a:lnTo>
                    <a:pt x="206" y="191"/>
                  </a:lnTo>
                  <a:lnTo>
                    <a:pt x="206" y="194"/>
                  </a:lnTo>
                  <a:lnTo>
                    <a:pt x="209" y="194"/>
                  </a:lnTo>
                  <a:lnTo>
                    <a:pt x="206" y="194"/>
                  </a:lnTo>
                  <a:lnTo>
                    <a:pt x="206" y="197"/>
                  </a:lnTo>
                  <a:lnTo>
                    <a:pt x="206" y="194"/>
                  </a:lnTo>
                  <a:lnTo>
                    <a:pt x="206" y="197"/>
                  </a:lnTo>
                  <a:lnTo>
                    <a:pt x="203" y="197"/>
                  </a:lnTo>
                  <a:lnTo>
                    <a:pt x="203" y="200"/>
                  </a:lnTo>
                  <a:lnTo>
                    <a:pt x="200" y="200"/>
                  </a:lnTo>
                  <a:lnTo>
                    <a:pt x="197" y="200"/>
                  </a:lnTo>
                  <a:lnTo>
                    <a:pt x="197" y="203"/>
                  </a:lnTo>
                  <a:lnTo>
                    <a:pt x="194" y="203"/>
                  </a:lnTo>
                  <a:lnTo>
                    <a:pt x="194" y="206"/>
                  </a:lnTo>
                  <a:lnTo>
                    <a:pt x="197" y="206"/>
                  </a:lnTo>
                  <a:lnTo>
                    <a:pt x="194" y="206"/>
                  </a:lnTo>
                  <a:lnTo>
                    <a:pt x="194" y="208"/>
                  </a:lnTo>
                  <a:lnTo>
                    <a:pt x="194" y="211"/>
                  </a:lnTo>
                  <a:lnTo>
                    <a:pt x="191" y="211"/>
                  </a:lnTo>
                  <a:lnTo>
                    <a:pt x="191" y="214"/>
                  </a:lnTo>
                  <a:lnTo>
                    <a:pt x="191" y="217"/>
                  </a:lnTo>
                  <a:lnTo>
                    <a:pt x="188" y="217"/>
                  </a:lnTo>
                  <a:lnTo>
                    <a:pt x="191" y="217"/>
                  </a:lnTo>
                  <a:lnTo>
                    <a:pt x="191" y="220"/>
                  </a:lnTo>
                  <a:lnTo>
                    <a:pt x="188" y="220"/>
                  </a:lnTo>
                  <a:lnTo>
                    <a:pt x="191" y="220"/>
                  </a:lnTo>
                  <a:lnTo>
                    <a:pt x="191" y="223"/>
                  </a:lnTo>
                  <a:lnTo>
                    <a:pt x="191" y="226"/>
                  </a:lnTo>
                  <a:lnTo>
                    <a:pt x="188" y="226"/>
                  </a:lnTo>
                  <a:lnTo>
                    <a:pt x="188" y="229"/>
                  </a:lnTo>
                  <a:lnTo>
                    <a:pt x="188" y="232"/>
                  </a:lnTo>
                  <a:lnTo>
                    <a:pt x="185" y="232"/>
                  </a:lnTo>
                  <a:lnTo>
                    <a:pt x="185" y="235"/>
                  </a:lnTo>
                  <a:lnTo>
                    <a:pt x="182" y="235"/>
                  </a:lnTo>
                  <a:lnTo>
                    <a:pt x="185" y="238"/>
                  </a:lnTo>
                  <a:lnTo>
                    <a:pt x="182" y="238"/>
                  </a:lnTo>
                  <a:lnTo>
                    <a:pt x="179" y="238"/>
                  </a:lnTo>
                  <a:lnTo>
                    <a:pt x="179" y="235"/>
                  </a:lnTo>
                  <a:lnTo>
                    <a:pt x="176" y="235"/>
                  </a:lnTo>
                  <a:lnTo>
                    <a:pt x="179" y="235"/>
                  </a:lnTo>
                  <a:lnTo>
                    <a:pt x="176" y="235"/>
                  </a:lnTo>
                  <a:lnTo>
                    <a:pt x="176" y="232"/>
                  </a:lnTo>
                  <a:lnTo>
                    <a:pt x="176" y="235"/>
                  </a:lnTo>
                  <a:lnTo>
                    <a:pt x="176" y="232"/>
                  </a:lnTo>
                  <a:lnTo>
                    <a:pt x="173" y="232"/>
                  </a:lnTo>
                  <a:lnTo>
                    <a:pt x="173" y="229"/>
                  </a:lnTo>
                  <a:lnTo>
                    <a:pt x="173" y="226"/>
                  </a:lnTo>
                  <a:lnTo>
                    <a:pt x="171" y="226"/>
                  </a:lnTo>
                  <a:lnTo>
                    <a:pt x="168" y="226"/>
                  </a:lnTo>
                  <a:lnTo>
                    <a:pt x="168" y="223"/>
                  </a:lnTo>
                  <a:lnTo>
                    <a:pt x="165" y="223"/>
                  </a:lnTo>
                  <a:lnTo>
                    <a:pt x="165" y="220"/>
                  </a:lnTo>
                  <a:lnTo>
                    <a:pt x="162" y="220"/>
                  </a:lnTo>
                  <a:lnTo>
                    <a:pt x="162" y="217"/>
                  </a:lnTo>
                  <a:lnTo>
                    <a:pt x="159" y="217"/>
                  </a:lnTo>
                  <a:lnTo>
                    <a:pt x="159" y="214"/>
                  </a:lnTo>
                  <a:lnTo>
                    <a:pt x="156" y="214"/>
                  </a:lnTo>
                  <a:lnTo>
                    <a:pt x="156" y="211"/>
                  </a:lnTo>
                  <a:lnTo>
                    <a:pt x="153" y="211"/>
                  </a:lnTo>
                  <a:lnTo>
                    <a:pt x="150" y="208"/>
                  </a:lnTo>
                  <a:lnTo>
                    <a:pt x="150" y="211"/>
                  </a:lnTo>
                  <a:lnTo>
                    <a:pt x="150" y="208"/>
                  </a:lnTo>
                  <a:lnTo>
                    <a:pt x="147" y="208"/>
                  </a:lnTo>
                  <a:lnTo>
                    <a:pt x="147" y="206"/>
                  </a:lnTo>
                  <a:lnTo>
                    <a:pt x="144" y="206"/>
                  </a:lnTo>
                  <a:lnTo>
                    <a:pt x="144" y="208"/>
                  </a:lnTo>
                  <a:lnTo>
                    <a:pt x="141" y="208"/>
                  </a:lnTo>
                  <a:lnTo>
                    <a:pt x="138" y="208"/>
                  </a:lnTo>
                  <a:lnTo>
                    <a:pt x="138" y="206"/>
                  </a:lnTo>
                  <a:lnTo>
                    <a:pt x="138" y="208"/>
                  </a:lnTo>
                  <a:lnTo>
                    <a:pt x="135" y="208"/>
                  </a:lnTo>
                  <a:lnTo>
                    <a:pt x="135" y="206"/>
                  </a:lnTo>
                  <a:lnTo>
                    <a:pt x="135" y="203"/>
                  </a:lnTo>
                  <a:lnTo>
                    <a:pt x="135" y="200"/>
                  </a:lnTo>
                  <a:lnTo>
                    <a:pt x="135" y="197"/>
                  </a:lnTo>
                  <a:lnTo>
                    <a:pt x="132" y="197"/>
                  </a:lnTo>
                  <a:lnTo>
                    <a:pt x="132" y="200"/>
                  </a:lnTo>
                  <a:lnTo>
                    <a:pt x="132" y="197"/>
                  </a:lnTo>
                  <a:lnTo>
                    <a:pt x="129" y="197"/>
                  </a:lnTo>
                  <a:lnTo>
                    <a:pt x="127" y="197"/>
                  </a:lnTo>
                  <a:lnTo>
                    <a:pt x="124" y="197"/>
                  </a:lnTo>
                  <a:lnTo>
                    <a:pt x="124" y="194"/>
                  </a:lnTo>
                  <a:lnTo>
                    <a:pt x="124" y="191"/>
                  </a:lnTo>
                  <a:lnTo>
                    <a:pt x="121" y="191"/>
                  </a:lnTo>
                  <a:lnTo>
                    <a:pt x="121" y="188"/>
                  </a:lnTo>
                  <a:lnTo>
                    <a:pt x="118" y="188"/>
                  </a:lnTo>
                  <a:lnTo>
                    <a:pt x="121" y="185"/>
                  </a:lnTo>
                  <a:lnTo>
                    <a:pt x="118" y="185"/>
                  </a:lnTo>
                  <a:lnTo>
                    <a:pt x="118" y="182"/>
                  </a:lnTo>
                  <a:lnTo>
                    <a:pt x="118" y="185"/>
                  </a:lnTo>
                  <a:lnTo>
                    <a:pt x="118" y="182"/>
                  </a:lnTo>
                  <a:lnTo>
                    <a:pt x="115" y="182"/>
                  </a:lnTo>
                  <a:lnTo>
                    <a:pt x="115" y="179"/>
                  </a:lnTo>
                  <a:lnTo>
                    <a:pt x="112" y="179"/>
                  </a:lnTo>
                  <a:lnTo>
                    <a:pt x="112" y="176"/>
                  </a:lnTo>
                  <a:lnTo>
                    <a:pt x="109" y="176"/>
                  </a:lnTo>
                  <a:lnTo>
                    <a:pt x="109" y="173"/>
                  </a:lnTo>
                  <a:lnTo>
                    <a:pt x="106" y="173"/>
                  </a:lnTo>
                  <a:lnTo>
                    <a:pt x="103" y="170"/>
                  </a:lnTo>
                  <a:lnTo>
                    <a:pt x="100" y="170"/>
                  </a:lnTo>
                  <a:lnTo>
                    <a:pt x="100" y="167"/>
                  </a:lnTo>
                  <a:lnTo>
                    <a:pt x="97" y="167"/>
                  </a:lnTo>
                  <a:lnTo>
                    <a:pt x="97" y="164"/>
                  </a:lnTo>
                  <a:lnTo>
                    <a:pt x="97" y="162"/>
                  </a:lnTo>
                  <a:lnTo>
                    <a:pt x="94" y="162"/>
                  </a:lnTo>
                  <a:lnTo>
                    <a:pt x="94" y="159"/>
                  </a:lnTo>
                  <a:lnTo>
                    <a:pt x="91" y="159"/>
                  </a:lnTo>
                  <a:lnTo>
                    <a:pt x="94" y="159"/>
                  </a:lnTo>
                  <a:lnTo>
                    <a:pt x="94" y="156"/>
                  </a:lnTo>
                  <a:lnTo>
                    <a:pt x="91" y="156"/>
                  </a:lnTo>
                  <a:lnTo>
                    <a:pt x="91" y="153"/>
                  </a:lnTo>
                  <a:lnTo>
                    <a:pt x="88" y="153"/>
                  </a:lnTo>
                  <a:lnTo>
                    <a:pt x="88" y="150"/>
                  </a:lnTo>
                  <a:lnTo>
                    <a:pt x="85" y="150"/>
                  </a:lnTo>
                  <a:lnTo>
                    <a:pt x="88" y="150"/>
                  </a:lnTo>
                  <a:lnTo>
                    <a:pt x="85" y="150"/>
                  </a:lnTo>
                  <a:lnTo>
                    <a:pt x="85" y="147"/>
                  </a:lnTo>
                  <a:lnTo>
                    <a:pt x="85" y="144"/>
                  </a:lnTo>
                  <a:lnTo>
                    <a:pt x="83" y="144"/>
                  </a:lnTo>
                  <a:lnTo>
                    <a:pt x="83" y="147"/>
                  </a:lnTo>
                  <a:lnTo>
                    <a:pt x="83" y="144"/>
                  </a:lnTo>
                  <a:lnTo>
                    <a:pt x="80" y="144"/>
                  </a:lnTo>
                  <a:lnTo>
                    <a:pt x="80" y="141"/>
                  </a:lnTo>
                  <a:lnTo>
                    <a:pt x="77" y="141"/>
                  </a:lnTo>
                  <a:lnTo>
                    <a:pt x="74" y="141"/>
                  </a:lnTo>
                  <a:lnTo>
                    <a:pt x="74" y="138"/>
                  </a:lnTo>
                  <a:lnTo>
                    <a:pt x="71" y="138"/>
                  </a:lnTo>
                  <a:lnTo>
                    <a:pt x="68" y="138"/>
                  </a:lnTo>
                  <a:lnTo>
                    <a:pt x="68" y="135"/>
                  </a:lnTo>
                  <a:lnTo>
                    <a:pt x="65" y="135"/>
                  </a:lnTo>
                  <a:lnTo>
                    <a:pt x="65" y="132"/>
                  </a:lnTo>
                  <a:lnTo>
                    <a:pt x="62" y="132"/>
                  </a:lnTo>
                  <a:lnTo>
                    <a:pt x="62" y="129"/>
                  </a:lnTo>
                  <a:lnTo>
                    <a:pt x="59" y="129"/>
                  </a:lnTo>
                  <a:lnTo>
                    <a:pt x="59" y="126"/>
                  </a:lnTo>
                  <a:lnTo>
                    <a:pt x="56" y="126"/>
                  </a:lnTo>
                  <a:lnTo>
                    <a:pt x="56" y="123"/>
                  </a:lnTo>
                  <a:lnTo>
                    <a:pt x="56" y="120"/>
                  </a:lnTo>
                  <a:lnTo>
                    <a:pt x="53" y="120"/>
                  </a:lnTo>
                  <a:lnTo>
                    <a:pt x="56" y="120"/>
                  </a:lnTo>
                  <a:lnTo>
                    <a:pt x="53" y="120"/>
                  </a:lnTo>
                  <a:lnTo>
                    <a:pt x="53" y="118"/>
                  </a:lnTo>
                  <a:lnTo>
                    <a:pt x="50" y="118"/>
                  </a:lnTo>
                  <a:lnTo>
                    <a:pt x="50" y="115"/>
                  </a:lnTo>
                  <a:lnTo>
                    <a:pt x="47" y="115"/>
                  </a:lnTo>
                  <a:lnTo>
                    <a:pt x="47" y="118"/>
                  </a:lnTo>
                  <a:lnTo>
                    <a:pt x="47" y="115"/>
                  </a:lnTo>
                  <a:lnTo>
                    <a:pt x="44" y="115"/>
                  </a:lnTo>
                  <a:lnTo>
                    <a:pt x="41" y="115"/>
                  </a:lnTo>
                  <a:lnTo>
                    <a:pt x="41" y="112"/>
                  </a:lnTo>
                  <a:lnTo>
                    <a:pt x="39" y="112"/>
                  </a:lnTo>
                  <a:lnTo>
                    <a:pt x="39" y="109"/>
                  </a:lnTo>
                  <a:lnTo>
                    <a:pt x="36" y="109"/>
                  </a:lnTo>
                  <a:lnTo>
                    <a:pt x="36" y="106"/>
                  </a:lnTo>
                  <a:lnTo>
                    <a:pt x="33" y="106"/>
                  </a:lnTo>
                  <a:lnTo>
                    <a:pt x="30" y="106"/>
                  </a:lnTo>
                  <a:lnTo>
                    <a:pt x="30" y="103"/>
                  </a:lnTo>
                  <a:lnTo>
                    <a:pt x="30" y="100"/>
                  </a:lnTo>
                  <a:lnTo>
                    <a:pt x="27" y="100"/>
                  </a:lnTo>
                  <a:lnTo>
                    <a:pt x="27" y="97"/>
                  </a:lnTo>
                  <a:lnTo>
                    <a:pt x="27" y="100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1" y="97"/>
                  </a:lnTo>
                  <a:lnTo>
                    <a:pt x="21" y="94"/>
                  </a:lnTo>
                  <a:lnTo>
                    <a:pt x="18" y="94"/>
                  </a:lnTo>
                  <a:lnTo>
                    <a:pt x="15" y="94"/>
                  </a:lnTo>
                  <a:lnTo>
                    <a:pt x="12" y="94"/>
                  </a:lnTo>
                  <a:lnTo>
                    <a:pt x="12" y="91"/>
                  </a:lnTo>
                  <a:lnTo>
                    <a:pt x="9" y="91"/>
                  </a:lnTo>
                  <a:lnTo>
                    <a:pt x="6" y="91"/>
                  </a:lnTo>
                  <a:lnTo>
                    <a:pt x="6" y="88"/>
                  </a:lnTo>
                  <a:lnTo>
                    <a:pt x="3" y="88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0" y="71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9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0" y="50"/>
                  </a:lnTo>
                  <a:lnTo>
                    <a:pt x="0" y="47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3" y="12"/>
                  </a:lnTo>
                  <a:lnTo>
                    <a:pt x="3" y="9"/>
                  </a:lnTo>
                  <a:lnTo>
                    <a:pt x="3" y="6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527253" y="2111759"/>
              <a:ext cx="507798" cy="371737"/>
            </a:xfrm>
            <a:custGeom>
              <a:avLst/>
              <a:gdLst>
                <a:gd name="T0" fmla="*/ 2147483647 w 234"/>
                <a:gd name="T1" fmla="*/ 2147483647 h 211"/>
                <a:gd name="T2" fmla="*/ 2147483647 w 234"/>
                <a:gd name="T3" fmla="*/ 2147483647 h 211"/>
                <a:gd name="T4" fmla="*/ 2147483647 w 234"/>
                <a:gd name="T5" fmla="*/ 2147483647 h 211"/>
                <a:gd name="T6" fmla="*/ 2147483647 w 234"/>
                <a:gd name="T7" fmla="*/ 2147483647 h 211"/>
                <a:gd name="T8" fmla="*/ 2147483647 w 234"/>
                <a:gd name="T9" fmla="*/ 2147483647 h 211"/>
                <a:gd name="T10" fmla="*/ 2147483647 w 234"/>
                <a:gd name="T11" fmla="*/ 2147483647 h 211"/>
                <a:gd name="T12" fmla="*/ 2147483647 w 234"/>
                <a:gd name="T13" fmla="*/ 2147483647 h 211"/>
                <a:gd name="T14" fmla="*/ 2147483647 w 234"/>
                <a:gd name="T15" fmla="*/ 2147483647 h 211"/>
                <a:gd name="T16" fmla="*/ 2147483647 w 234"/>
                <a:gd name="T17" fmla="*/ 2147483647 h 211"/>
                <a:gd name="T18" fmla="*/ 2147483647 w 234"/>
                <a:gd name="T19" fmla="*/ 2147483647 h 211"/>
                <a:gd name="T20" fmla="*/ 2147483647 w 234"/>
                <a:gd name="T21" fmla="*/ 2147483647 h 211"/>
                <a:gd name="T22" fmla="*/ 2147483647 w 234"/>
                <a:gd name="T23" fmla="*/ 2147483647 h 211"/>
                <a:gd name="T24" fmla="*/ 2147483647 w 234"/>
                <a:gd name="T25" fmla="*/ 2147483647 h 211"/>
                <a:gd name="T26" fmla="*/ 2147483647 w 234"/>
                <a:gd name="T27" fmla="*/ 2147483647 h 211"/>
                <a:gd name="T28" fmla="*/ 2147483647 w 234"/>
                <a:gd name="T29" fmla="*/ 2147483647 h 211"/>
                <a:gd name="T30" fmla="*/ 2147483647 w 234"/>
                <a:gd name="T31" fmla="*/ 2147483647 h 211"/>
                <a:gd name="T32" fmla="*/ 2147483647 w 234"/>
                <a:gd name="T33" fmla="*/ 2147483647 h 211"/>
                <a:gd name="T34" fmla="*/ 2147483647 w 234"/>
                <a:gd name="T35" fmla="*/ 2147483647 h 211"/>
                <a:gd name="T36" fmla="*/ 2147483647 w 234"/>
                <a:gd name="T37" fmla="*/ 2147483647 h 211"/>
                <a:gd name="T38" fmla="*/ 2147483647 w 234"/>
                <a:gd name="T39" fmla="*/ 2147483647 h 211"/>
                <a:gd name="T40" fmla="*/ 2147483647 w 234"/>
                <a:gd name="T41" fmla="*/ 2147483647 h 211"/>
                <a:gd name="T42" fmla="*/ 2147483647 w 234"/>
                <a:gd name="T43" fmla="*/ 2147483647 h 211"/>
                <a:gd name="T44" fmla="*/ 2147483647 w 234"/>
                <a:gd name="T45" fmla="*/ 2147483647 h 211"/>
                <a:gd name="T46" fmla="*/ 2147483647 w 234"/>
                <a:gd name="T47" fmla="*/ 2147483647 h 211"/>
                <a:gd name="T48" fmla="*/ 2147483647 w 234"/>
                <a:gd name="T49" fmla="*/ 2147483647 h 211"/>
                <a:gd name="T50" fmla="*/ 2147483647 w 234"/>
                <a:gd name="T51" fmla="*/ 2147483647 h 211"/>
                <a:gd name="T52" fmla="*/ 2147483647 w 234"/>
                <a:gd name="T53" fmla="*/ 2147483647 h 211"/>
                <a:gd name="T54" fmla="*/ 2147483647 w 234"/>
                <a:gd name="T55" fmla="*/ 2147483647 h 211"/>
                <a:gd name="T56" fmla="*/ 2147483647 w 234"/>
                <a:gd name="T57" fmla="*/ 2147483647 h 211"/>
                <a:gd name="T58" fmla="*/ 2147483647 w 234"/>
                <a:gd name="T59" fmla="*/ 2147483647 h 211"/>
                <a:gd name="T60" fmla="*/ 2147483647 w 234"/>
                <a:gd name="T61" fmla="*/ 2147483647 h 211"/>
                <a:gd name="T62" fmla="*/ 2147483647 w 234"/>
                <a:gd name="T63" fmla="*/ 2147483647 h 211"/>
                <a:gd name="T64" fmla="*/ 2147483647 w 234"/>
                <a:gd name="T65" fmla="*/ 2147483647 h 211"/>
                <a:gd name="T66" fmla="*/ 2147483647 w 234"/>
                <a:gd name="T67" fmla="*/ 2147483647 h 211"/>
                <a:gd name="T68" fmla="*/ 2147483647 w 234"/>
                <a:gd name="T69" fmla="*/ 2147483647 h 211"/>
                <a:gd name="T70" fmla="*/ 2147483647 w 234"/>
                <a:gd name="T71" fmla="*/ 2147483647 h 211"/>
                <a:gd name="T72" fmla="*/ 2147483647 w 234"/>
                <a:gd name="T73" fmla="*/ 2147483647 h 211"/>
                <a:gd name="T74" fmla="*/ 2147483647 w 234"/>
                <a:gd name="T75" fmla="*/ 2147483647 h 211"/>
                <a:gd name="T76" fmla="*/ 2147483647 w 234"/>
                <a:gd name="T77" fmla="*/ 2147483647 h 211"/>
                <a:gd name="T78" fmla="*/ 2147483647 w 234"/>
                <a:gd name="T79" fmla="*/ 2147483647 h 211"/>
                <a:gd name="T80" fmla="*/ 2147483647 w 234"/>
                <a:gd name="T81" fmla="*/ 2147483647 h 211"/>
                <a:gd name="T82" fmla="*/ 2147483647 w 234"/>
                <a:gd name="T83" fmla="*/ 2147483647 h 211"/>
                <a:gd name="T84" fmla="*/ 2147483647 w 234"/>
                <a:gd name="T85" fmla="*/ 2147483647 h 211"/>
                <a:gd name="T86" fmla="*/ 2147483647 w 234"/>
                <a:gd name="T87" fmla="*/ 2147483647 h 211"/>
                <a:gd name="T88" fmla="*/ 2147483647 w 234"/>
                <a:gd name="T89" fmla="*/ 2147483647 h 211"/>
                <a:gd name="T90" fmla="*/ 2147483647 w 234"/>
                <a:gd name="T91" fmla="*/ 2147483647 h 211"/>
                <a:gd name="T92" fmla="*/ 2147483647 w 234"/>
                <a:gd name="T93" fmla="*/ 2147483647 h 211"/>
                <a:gd name="T94" fmla="*/ 2147483647 w 234"/>
                <a:gd name="T95" fmla="*/ 2147483647 h 211"/>
                <a:gd name="T96" fmla="*/ 2147483647 w 234"/>
                <a:gd name="T97" fmla="*/ 2147483647 h 211"/>
                <a:gd name="T98" fmla="*/ 2147483647 w 234"/>
                <a:gd name="T99" fmla="*/ 2147483647 h 211"/>
                <a:gd name="T100" fmla="*/ 2147483647 w 234"/>
                <a:gd name="T101" fmla="*/ 2147483647 h 211"/>
                <a:gd name="T102" fmla="*/ 2147483647 w 234"/>
                <a:gd name="T103" fmla="*/ 2147483647 h 211"/>
                <a:gd name="T104" fmla="*/ 2147483647 w 234"/>
                <a:gd name="T105" fmla="*/ 2147483647 h 211"/>
                <a:gd name="T106" fmla="*/ 2147483647 w 234"/>
                <a:gd name="T107" fmla="*/ 2147483647 h 211"/>
                <a:gd name="T108" fmla="*/ 2147483647 w 234"/>
                <a:gd name="T109" fmla="*/ 2147483647 h 211"/>
                <a:gd name="T110" fmla="*/ 2147483647 w 234"/>
                <a:gd name="T111" fmla="*/ 2147483647 h 211"/>
                <a:gd name="T112" fmla="*/ 2147483647 w 234"/>
                <a:gd name="T113" fmla="*/ 2147483647 h 211"/>
                <a:gd name="T114" fmla="*/ 2147483647 w 234"/>
                <a:gd name="T115" fmla="*/ 2147483647 h 211"/>
                <a:gd name="T116" fmla="*/ 2147483647 w 234"/>
                <a:gd name="T117" fmla="*/ 2147483647 h 211"/>
                <a:gd name="T118" fmla="*/ 2147483647 w 234"/>
                <a:gd name="T119" fmla="*/ 2147483647 h 211"/>
                <a:gd name="T120" fmla="*/ 2147483647 w 234"/>
                <a:gd name="T121" fmla="*/ 2147483647 h 211"/>
                <a:gd name="T122" fmla="*/ 2147483647 w 234"/>
                <a:gd name="T123" fmla="*/ 2147483647 h 21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4"/>
                <a:gd name="T187" fmla="*/ 0 h 211"/>
                <a:gd name="T188" fmla="*/ 234 w 234"/>
                <a:gd name="T189" fmla="*/ 211 h 21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4" h="211">
                  <a:moveTo>
                    <a:pt x="52" y="0"/>
                  </a:moveTo>
                  <a:lnTo>
                    <a:pt x="52" y="3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64" y="9"/>
                  </a:lnTo>
                  <a:lnTo>
                    <a:pt x="67" y="9"/>
                  </a:lnTo>
                  <a:lnTo>
                    <a:pt x="70" y="9"/>
                  </a:lnTo>
                  <a:lnTo>
                    <a:pt x="73" y="9"/>
                  </a:lnTo>
                  <a:lnTo>
                    <a:pt x="73" y="12"/>
                  </a:lnTo>
                  <a:lnTo>
                    <a:pt x="76" y="12"/>
                  </a:lnTo>
                  <a:lnTo>
                    <a:pt x="76" y="15"/>
                  </a:lnTo>
                  <a:lnTo>
                    <a:pt x="76" y="12"/>
                  </a:lnTo>
                  <a:lnTo>
                    <a:pt x="76" y="15"/>
                  </a:lnTo>
                  <a:lnTo>
                    <a:pt x="79" y="15"/>
                  </a:lnTo>
                  <a:lnTo>
                    <a:pt x="79" y="12"/>
                  </a:lnTo>
                  <a:lnTo>
                    <a:pt x="79" y="15"/>
                  </a:lnTo>
                  <a:lnTo>
                    <a:pt x="82" y="15"/>
                  </a:lnTo>
                  <a:lnTo>
                    <a:pt x="82" y="18"/>
                  </a:lnTo>
                  <a:lnTo>
                    <a:pt x="82" y="21"/>
                  </a:lnTo>
                  <a:lnTo>
                    <a:pt x="85" y="21"/>
                  </a:lnTo>
                  <a:lnTo>
                    <a:pt x="88" y="21"/>
                  </a:lnTo>
                  <a:lnTo>
                    <a:pt x="88" y="24"/>
                  </a:lnTo>
                  <a:lnTo>
                    <a:pt x="91" y="24"/>
                  </a:lnTo>
                  <a:lnTo>
                    <a:pt x="91" y="27"/>
                  </a:lnTo>
                  <a:lnTo>
                    <a:pt x="93" y="27"/>
                  </a:lnTo>
                  <a:lnTo>
                    <a:pt x="93" y="30"/>
                  </a:lnTo>
                  <a:lnTo>
                    <a:pt x="96" y="30"/>
                  </a:lnTo>
                  <a:lnTo>
                    <a:pt x="99" y="30"/>
                  </a:lnTo>
                  <a:lnTo>
                    <a:pt x="99" y="33"/>
                  </a:lnTo>
                  <a:lnTo>
                    <a:pt x="99" y="30"/>
                  </a:lnTo>
                  <a:lnTo>
                    <a:pt x="102" y="30"/>
                  </a:lnTo>
                  <a:lnTo>
                    <a:pt x="102" y="33"/>
                  </a:lnTo>
                  <a:lnTo>
                    <a:pt x="105" y="33"/>
                  </a:lnTo>
                  <a:lnTo>
                    <a:pt x="105" y="35"/>
                  </a:lnTo>
                  <a:lnTo>
                    <a:pt x="108" y="35"/>
                  </a:lnTo>
                  <a:lnTo>
                    <a:pt x="105" y="35"/>
                  </a:lnTo>
                  <a:lnTo>
                    <a:pt x="108" y="35"/>
                  </a:lnTo>
                  <a:lnTo>
                    <a:pt x="108" y="38"/>
                  </a:lnTo>
                  <a:lnTo>
                    <a:pt x="108" y="41"/>
                  </a:lnTo>
                  <a:lnTo>
                    <a:pt x="111" y="41"/>
                  </a:lnTo>
                  <a:lnTo>
                    <a:pt x="111" y="44"/>
                  </a:lnTo>
                  <a:lnTo>
                    <a:pt x="114" y="44"/>
                  </a:lnTo>
                  <a:lnTo>
                    <a:pt x="114" y="47"/>
                  </a:lnTo>
                  <a:lnTo>
                    <a:pt x="117" y="47"/>
                  </a:lnTo>
                  <a:lnTo>
                    <a:pt x="117" y="50"/>
                  </a:lnTo>
                  <a:lnTo>
                    <a:pt x="120" y="50"/>
                  </a:lnTo>
                  <a:lnTo>
                    <a:pt x="120" y="53"/>
                  </a:lnTo>
                  <a:lnTo>
                    <a:pt x="123" y="53"/>
                  </a:lnTo>
                  <a:lnTo>
                    <a:pt x="126" y="53"/>
                  </a:lnTo>
                  <a:lnTo>
                    <a:pt x="126" y="56"/>
                  </a:lnTo>
                  <a:lnTo>
                    <a:pt x="129" y="56"/>
                  </a:lnTo>
                  <a:lnTo>
                    <a:pt x="132" y="56"/>
                  </a:lnTo>
                  <a:lnTo>
                    <a:pt x="132" y="59"/>
                  </a:lnTo>
                  <a:lnTo>
                    <a:pt x="135" y="59"/>
                  </a:lnTo>
                  <a:lnTo>
                    <a:pt x="135" y="62"/>
                  </a:lnTo>
                  <a:lnTo>
                    <a:pt x="135" y="59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5"/>
                  </a:lnTo>
                  <a:lnTo>
                    <a:pt x="140" y="65"/>
                  </a:lnTo>
                  <a:lnTo>
                    <a:pt x="137" y="65"/>
                  </a:lnTo>
                  <a:lnTo>
                    <a:pt x="140" y="65"/>
                  </a:lnTo>
                  <a:lnTo>
                    <a:pt x="140" y="68"/>
                  </a:lnTo>
                  <a:lnTo>
                    <a:pt x="143" y="68"/>
                  </a:lnTo>
                  <a:lnTo>
                    <a:pt x="143" y="71"/>
                  </a:lnTo>
                  <a:lnTo>
                    <a:pt x="146" y="71"/>
                  </a:lnTo>
                  <a:lnTo>
                    <a:pt x="146" y="74"/>
                  </a:lnTo>
                  <a:lnTo>
                    <a:pt x="143" y="74"/>
                  </a:lnTo>
                  <a:lnTo>
                    <a:pt x="146" y="74"/>
                  </a:lnTo>
                  <a:lnTo>
                    <a:pt x="146" y="77"/>
                  </a:lnTo>
                  <a:lnTo>
                    <a:pt x="149" y="77"/>
                  </a:lnTo>
                  <a:lnTo>
                    <a:pt x="149" y="79"/>
                  </a:lnTo>
                  <a:lnTo>
                    <a:pt x="149" y="82"/>
                  </a:lnTo>
                  <a:lnTo>
                    <a:pt x="152" y="82"/>
                  </a:lnTo>
                  <a:lnTo>
                    <a:pt x="152" y="85"/>
                  </a:lnTo>
                  <a:lnTo>
                    <a:pt x="155" y="85"/>
                  </a:lnTo>
                  <a:lnTo>
                    <a:pt x="158" y="88"/>
                  </a:lnTo>
                  <a:lnTo>
                    <a:pt x="161" y="88"/>
                  </a:lnTo>
                  <a:lnTo>
                    <a:pt x="161" y="91"/>
                  </a:lnTo>
                  <a:lnTo>
                    <a:pt x="164" y="91"/>
                  </a:lnTo>
                  <a:lnTo>
                    <a:pt x="164" y="94"/>
                  </a:lnTo>
                  <a:lnTo>
                    <a:pt x="167" y="94"/>
                  </a:lnTo>
                  <a:lnTo>
                    <a:pt x="167" y="97"/>
                  </a:lnTo>
                  <a:lnTo>
                    <a:pt x="170" y="97"/>
                  </a:lnTo>
                  <a:lnTo>
                    <a:pt x="170" y="100"/>
                  </a:lnTo>
                  <a:lnTo>
                    <a:pt x="170" y="97"/>
                  </a:lnTo>
                  <a:lnTo>
                    <a:pt x="170" y="100"/>
                  </a:lnTo>
                  <a:lnTo>
                    <a:pt x="173" y="100"/>
                  </a:lnTo>
                  <a:lnTo>
                    <a:pt x="170" y="103"/>
                  </a:lnTo>
                  <a:lnTo>
                    <a:pt x="173" y="103"/>
                  </a:lnTo>
                  <a:lnTo>
                    <a:pt x="173" y="106"/>
                  </a:lnTo>
                  <a:lnTo>
                    <a:pt x="176" y="106"/>
                  </a:lnTo>
                  <a:lnTo>
                    <a:pt x="176" y="109"/>
                  </a:lnTo>
                  <a:lnTo>
                    <a:pt x="176" y="112"/>
                  </a:lnTo>
                  <a:lnTo>
                    <a:pt x="179" y="112"/>
                  </a:lnTo>
                  <a:lnTo>
                    <a:pt x="181" y="112"/>
                  </a:lnTo>
                  <a:lnTo>
                    <a:pt x="184" y="112"/>
                  </a:lnTo>
                  <a:lnTo>
                    <a:pt x="184" y="115"/>
                  </a:lnTo>
                  <a:lnTo>
                    <a:pt x="184" y="112"/>
                  </a:lnTo>
                  <a:lnTo>
                    <a:pt x="187" y="112"/>
                  </a:lnTo>
                  <a:lnTo>
                    <a:pt x="187" y="115"/>
                  </a:lnTo>
                  <a:lnTo>
                    <a:pt x="187" y="118"/>
                  </a:lnTo>
                  <a:lnTo>
                    <a:pt x="187" y="121"/>
                  </a:lnTo>
                  <a:lnTo>
                    <a:pt x="187" y="123"/>
                  </a:lnTo>
                  <a:lnTo>
                    <a:pt x="190" y="123"/>
                  </a:lnTo>
                  <a:lnTo>
                    <a:pt x="190" y="121"/>
                  </a:lnTo>
                  <a:lnTo>
                    <a:pt x="190" y="123"/>
                  </a:lnTo>
                  <a:lnTo>
                    <a:pt x="193" y="123"/>
                  </a:lnTo>
                  <a:lnTo>
                    <a:pt x="196" y="123"/>
                  </a:lnTo>
                  <a:lnTo>
                    <a:pt x="196" y="121"/>
                  </a:lnTo>
                  <a:lnTo>
                    <a:pt x="199" y="121"/>
                  </a:lnTo>
                  <a:lnTo>
                    <a:pt x="199" y="123"/>
                  </a:lnTo>
                  <a:lnTo>
                    <a:pt x="202" y="123"/>
                  </a:lnTo>
                  <a:lnTo>
                    <a:pt x="202" y="126"/>
                  </a:lnTo>
                  <a:lnTo>
                    <a:pt x="202" y="123"/>
                  </a:lnTo>
                  <a:lnTo>
                    <a:pt x="205" y="126"/>
                  </a:lnTo>
                  <a:lnTo>
                    <a:pt x="208" y="126"/>
                  </a:lnTo>
                  <a:lnTo>
                    <a:pt x="208" y="129"/>
                  </a:lnTo>
                  <a:lnTo>
                    <a:pt x="211" y="129"/>
                  </a:lnTo>
                  <a:lnTo>
                    <a:pt x="211" y="132"/>
                  </a:lnTo>
                  <a:lnTo>
                    <a:pt x="214" y="132"/>
                  </a:lnTo>
                  <a:lnTo>
                    <a:pt x="214" y="135"/>
                  </a:lnTo>
                  <a:lnTo>
                    <a:pt x="217" y="135"/>
                  </a:lnTo>
                  <a:lnTo>
                    <a:pt x="217" y="138"/>
                  </a:lnTo>
                  <a:lnTo>
                    <a:pt x="220" y="138"/>
                  </a:lnTo>
                  <a:lnTo>
                    <a:pt x="220" y="141"/>
                  </a:lnTo>
                  <a:lnTo>
                    <a:pt x="223" y="141"/>
                  </a:lnTo>
                  <a:lnTo>
                    <a:pt x="225" y="141"/>
                  </a:lnTo>
                  <a:lnTo>
                    <a:pt x="225" y="144"/>
                  </a:lnTo>
                  <a:lnTo>
                    <a:pt x="225" y="147"/>
                  </a:lnTo>
                  <a:lnTo>
                    <a:pt x="228" y="147"/>
                  </a:lnTo>
                  <a:lnTo>
                    <a:pt x="228" y="150"/>
                  </a:lnTo>
                  <a:lnTo>
                    <a:pt x="228" y="147"/>
                  </a:lnTo>
                  <a:lnTo>
                    <a:pt x="228" y="150"/>
                  </a:lnTo>
                  <a:lnTo>
                    <a:pt x="231" y="150"/>
                  </a:lnTo>
                  <a:lnTo>
                    <a:pt x="228" y="150"/>
                  </a:lnTo>
                  <a:lnTo>
                    <a:pt x="231" y="150"/>
                  </a:lnTo>
                  <a:lnTo>
                    <a:pt x="231" y="153"/>
                  </a:lnTo>
                  <a:lnTo>
                    <a:pt x="234" y="153"/>
                  </a:lnTo>
                  <a:lnTo>
                    <a:pt x="231" y="153"/>
                  </a:lnTo>
                  <a:lnTo>
                    <a:pt x="231" y="156"/>
                  </a:lnTo>
                  <a:lnTo>
                    <a:pt x="228" y="156"/>
                  </a:lnTo>
                  <a:lnTo>
                    <a:pt x="228" y="159"/>
                  </a:lnTo>
                  <a:lnTo>
                    <a:pt x="228" y="162"/>
                  </a:lnTo>
                  <a:lnTo>
                    <a:pt x="228" y="164"/>
                  </a:lnTo>
                  <a:lnTo>
                    <a:pt x="225" y="164"/>
                  </a:lnTo>
                  <a:lnTo>
                    <a:pt x="225" y="162"/>
                  </a:lnTo>
                  <a:lnTo>
                    <a:pt x="223" y="162"/>
                  </a:lnTo>
                  <a:lnTo>
                    <a:pt x="223" y="164"/>
                  </a:lnTo>
                  <a:lnTo>
                    <a:pt x="220" y="164"/>
                  </a:lnTo>
                  <a:lnTo>
                    <a:pt x="220" y="167"/>
                  </a:lnTo>
                  <a:lnTo>
                    <a:pt x="220" y="170"/>
                  </a:lnTo>
                  <a:lnTo>
                    <a:pt x="223" y="170"/>
                  </a:lnTo>
                  <a:lnTo>
                    <a:pt x="223" y="173"/>
                  </a:lnTo>
                  <a:lnTo>
                    <a:pt x="220" y="173"/>
                  </a:lnTo>
                  <a:lnTo>
                    <a:pt x="220" y="176"/>
                  </a:lnTo>
                  <a:lnTo>
                    <a:pt x="217" y="176"/>
                  </a:lnTo>
                  <a:lnTo>
                    <a:pt x="217" y="179"/>
                  </a:lnTo>
                  <a:lnTo>
                    <a:pt x="214" y="179"/>
                  </a:lnTo>
                  <a:lnTo>
                    <a:pt x="211" y="179"/>
                  </a:lnTo>
                  <a:lnTo>
                    <a:pt x="211" y="182"/>
                  </a:lnTo>
                  <a:lnTo>
                    <a:pt x="208" y="182"/>
                  </a:lnTo>
                  <a:lnTo>
                    <a:pt x="208" y="185"/>
                  </a:lnTo>
                  <a:lnTo>
                    <a:pt x="208" y="188"/>
                  </a:lnTo>
                  <a:lnTo>
                    <a:pt x="208" y="191"/>
                  </a:lnTo>
                  <a:lnTo>
                    <a:pt x="208" y="194"/>
                  </a:lnTo>
                  <a:lnTo>
                    <a:pt x="211" y="194"/>
                  </a:lnTo>
                  <a:lnTo>
                    <a:pt x="211" y="197"/>
                  </a:lnTo>
                  <a:lnTo>
                    <a:pt x="211" y="200"/>
                  </a:lnTo>
                  <a:lnTo>
                    <a:pt x="211" y="203"/>
                  </a:lnTo>
                  <a:lnTo>
                    <a:pt x="208" y="203"/>
                  </a:lnTo>
                  <a:lnTo>
                    <a:pt x="208" y="206"/>
                  </a:lnTo>
                  <a:lnTo>
                    <a:pt x="208" y="208"/>
                  </a:lnTo>
                  <a:lnTo>
                    <a:pt x="205" y="208"/>
                  </a:lnTo>
                  <a:lnTo>
                    <a:pt x="205" y="211"/>
                  </a:lnTo>
                  <a:lnTo>
                    <a:pt x="202" y="211"/>
                  </a:lnTo>
                  <a:lnTo>
                    <a:pt x="199" y="211"/>
                  </a:lnTo>
                  <a:lnTo>
                    <a:pt x="196" y="208"/>
                  </a:lnTo>
                  <a:lnTo>
                    <a:pt x="193" y="208"/>
                  </a:lnTo>
                  <a:lnTo>
                    <a:pt x="190" y="208"/>
                  </a:lnTo>
                  <a:lnTo>
                    <a:pt x="187" y="208"/>
                  </a:lnTo>
                  <a:lnTo>
                    <a:pt x="181" y="208"/>
                  </a:lnTo>
                  <a:lnTo>
                    <a:pt x="179" y="208"/>
                  </a:lnTo>
                  <a:lnTo>
                    <a:pt x="176" y="208"/>
                  </a:lnTo>
                  <a:lnTo>
                    <a:pt x="173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6" y="208"/>
                  </a:lnTo>
                  <a:lnTo>
                    <a:pt x="143" y="208"/>
                  </a:lnTo>
                  <a:lnTo>
                    <a:pt x="140" y="208"/>
                  </a:lnTo>
                  <a:lnTo>
                    <a:pt x="137" y="206"/>
                  </a:lnTo>
                  <a:lnTo>
                    <a:pt x="135" y="206"/>
                  </a:lnTo>
                  <a:lnTo>
                    <a:pt x="132" y="206"/>
                  </a:lnTo>
                  <a:lnTo>
                    <a:pt x="126" y="206"/>
                  </a:lnTo>
                  <a:lnTo>
                    <a:pt x="123" y="206"/>
                  </a:lnTo>
                  <a:lnTo>
                    <a:pt x="120" y="206"/>
                  </a:lnTo>
                  <a:lnTo>
                    <a:pt x="117" y="206"/>
                  </a:lnTo>
                  <a:lnTo>
                    <a:pt x="114" y="206"/>
                  </a:lnTo>
                  <a:lnTo>
                    <a:pt x="111" y="206"/>
                  </a:lnTo>
                  <a:lnTo>
                    <a:pt x="108" y="206"/>
                  </a:lnTo>
                  <a:lnTo>
                    <a:pt x="105" y="206"/>
                  </a:lnTo>
                  <a:lnTo>
                    <a:pt x="99" y="206"/>
                  </a:lnTo>
                  <a:lnTo>
                    <a:pt x="96" y="206"/>
                  </a:lnTo>
                  <a:lnTo>
                    <a:pt x="93" y="206"/>
                  </a:lnTo>
                  <a:lnTo>
                    <a:pt x="88" y="206"/>
                  </a:lnTo>
                  <a:lnTo>
                    <a:pt x="85" y="206"/>
                  </a:lnTo>
                  <a:lnTo>
                    <a:pt x="82" y="206"/>
                  </a:lnTo>
                  <a:lnTo>
                    <a:pt x="79" y="206"/>
                  </a:lnTo>
                  <a:lnTo>
                    <a:pt x="76" y="203"/>
                  </a:lnTo>
                  <a:lnTo>
                    <a:pt x="76" y="197"/>
                  </a:lnTo>
                  <a:lnTo>
                    <a:pt x="76" y="194"/>
                  </a:lnTo>
                  <a:lnTo>
                    <a:pt x="76" y="191"/>
                  </a:lnTo>
                  <a:lnTo>
                    <a:pt x="76" y="188"/>
                  </a:lnTo>
                  <a:lnTo>
                    <a:pt x="76" y="182"/>
                  </a:lnTo>
                  <a:lnTo>
                    <a:pt x="76" y="179"/>
                  </a:lnTo>
                  <a:lnTo>
                    <a:pt x="76" y="176"/>
                  </a:lnTo>
                  <a:lnTo>
                    <a:pt x="76" y="170"/>
                  </a:lnTo>
                  <a:lnTo>
                    <a:pt x="76" y="167"/>
                  </a:lnTo>
                  <a:lnTo>
                    <a:pt x="76" y="164"/>
                  </a:lnTo>
                  <a:lnTo>
                    <a:pt x="76" y="162"/>
                  </a:lnTo>
                  <a:lnTo>
                    <a:pt x="76" y="156"/>
                  </a:lnTo>
                  <a:lnTo>
                    <a:pt x="76" y="153"/>
                  </a:lnTo>
                  <a:lnTo>
                    <a:pt x="79" y="150"/>
                  </a:lnTo>
                  <a:lnTo>
                    <a:pt x="79" y="147"/>
                  </a:lnTo>
                  <a:lnTo>
                    <a:pt x="79" y="144"/>
                  </a:lnTo>
                  <a:lnTo>
                    <a:pt x="79" y="141"/>
                  </a:lnTo>
                  <a:lnTo>
                    <a:pt x="79" y="138"/>
                  </a:lnTo>
                  <a:lnTo>
                    <a:pt x="79" y="135"/>
                  </a:lnTo>
                  <a:lnTo>
                    <a:pt x="79" y="129"/>
                  </a:lnTo>
                  <a:lnTo>
                    <a:pt x="79" y="126"/>
                  </a:lnTo>
                  <a:lnTo>
                    <a:pt x="79" y="123"/>
                  </a:lnTo>
                  <a:lnTo>
                    <a:pt x="79" y="121"/>
                  </a:lnTo>
                  <a:lnTo>
                    <a:pt x="79" y="118"/>
                  </a:lnTo>
                  <a:lnTo>
                    <a:pt x="79" y="115"/>
                  </a:lnTo>
                  <a:lnTo>
                    <a:pt x="79" y="112"/>
                  </a:lnTo>
                  <a:lnTo>
                    <a:pt x="79" y="109"/>
                  </a:lnTo>
                  <a:lnTo>
                    <a:pt x="79" y="106"/>
                  </a:lnTo>
                  <a:lnTo>
                    <a:pt x="79" y="103"/>
                  </a:lnTo>
                  <a:lnTo>
                    <a:pt x="79" y="100"/>
                  </a:lnTo>
                  <a:lnTo>
                    <a:pt x="79" y="97"/>
                  </a:lnTo>
                  <a:lnTo>
                    <a:pt x="79" y="91"/>
                  </a:lnTo>
                  <a:lnTo>
                    <a:pt x="79" y="88"/>
                  </a:lnTo>
                  <a:lnTo>
                    <a:pt x="79" y="85"/>
                  </a:lnTo>
                  <a:lnTo>
                    <a:pt x="79" y="82"/>
                  </a:lnTo>
                  <a:lnTo>
                    <a:pt x="73" y="82"/>
                  </a:lnTo>
                  <a:lnTo>
                    <a:pt x="70" y="82"/>
                  </a:lnTo>
                  <a:lnTo>
                    <a:pt x="67" y="82"/>
                  </a:lnTo>
                  <a:lnTo>
                    <a:pt x="64" y="82"/>
                  </a:lnTo>
                  <a:lnTo>
                    <a:pt x="58" y="82"/>
                  </a:lnTo>
                  <a:lnTo>
                    <a:pt x="55" y="82"/>
                  </a:lnTo>
                  <a:lnTo>
                    <a:pt x="52" y="82"/>
                  </a:lnTo>
                  <a:lnTo>
                    <a:pt x="47" y="82"/>
                  </a:lnTo>
                  <a:lnTo>
                    <a:pt x="44" y="82"/>
                  </a:lnTo>
                  <a:lnTo>
                    <a:pt x="41" y="82"/>
                  </a:lnTo>
                  <a:lnTo>
                    <a:pt x="38" y="82"/>
                  </a:lnTo>
                  <a:lnTo>
                    <a:pt x="32" y="82"/>
                  </a:lnTo>
                  <a:lnTo>
                    <a:pt x="29" y="82"/>
                  </a:lnTo>
                  <a:lnTo>
                    <a:pt x="26" y="82"/>
                  </a:lnTo>
                  <a:lnTo>
                    <a:pt x="20" y="82"/>
                  </a:lnTo>
                  <a:lnTo>
                    <a:pt x="17" y="82"/>
                  </a:lnTo>
                  <a:lnTo>
                    <a:pt x="14" y="79"/>
                  </a:lnTo>
                  <a:lnTo>
                    <a:pt x="11" y="79"/>
                  </a:lnTo>
                  <a:lnTo>
                    <a:pt x="8" y="79"/>
                  </a:lnTo>
                  <a:lnTo>
                    <a:pt x="5" y="79"/>
                  </a:lnTo>
                  <a:lnTo>
                    <a:pt x="2" y="79"/>
                  </a:lnTo>
                  <a:lnTo>
                    <a:pt x="0" y="79"/>
                  </a:lnTo>
                  <a:lnTo>
                    <a:pt x="2" y="77"/>
                  </a:lnTo>
                  <a:lnTo>
                    <a:pt x="2" y="74"/>
                  </a:lnTo>
                  <a:lnTo>
                    <a:pt x="5" y="71"/>
                  </a:lnTo>
                  <a:lnTo>
                    <a:pt x="8" y="71"/>
                  </a:lnTo>
                  <a:lnTo>
                    <a:pt x="8" y="68"/>
                  </a:lnTo>
                  <a:lnTo>
                    <a:pt x="11" y="65"/>
                  </a:lnTo>
                  <a:lnTo>
                    <a:pt x="14" y="62"/>
                  </a:lnTo>
                  <a:lnTo>
                    <a:pt x="14" y="59"/>
                  </a:lnTo>
                  <a:lnTo>
                    <a:pt x="17" y="59"/>
                  </a:lnTo>
                  <a:lnTo>
                    <a:pt x="17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23" y="50"/>
                  </a:lnTo>
                  <a:lnTo>
                    <a:pt x="26" y="47"/>
                  </a:lnTo>
                  <a:lnTo>
                    <a:pt x="29" y="44"/>
                  </a:lnTo>
                  <a:lnTo>
                    <a:pt x="29" y="41"/>
                  </a:lnTo>
                  <a:lnTo>
                    <a:pt x="32" y="41"/>
                  </a:lnTo>
                  <a:lnTo>
                    <a:pt x="32" y="38"/>
                  </a:lnTo>
                  <a:lnTo>
                    <a:pt x="35" y="38"/>
                  </a:lnTo>
                  <a:lnTo>
                    <a:pt x="35" y="35"/>
                  </a:lnTo>
                  <a:lnTo>
                    <a:pt x="38" y="35"/>
                  </a:lnTo>
                  <a:lnTo>
                    <a:pt x="38" y="33"/>
                  </a:lnTo>
                  <a:lnTo>
                    <a:pt x="41" y="33"/>
                  </a:lnTo>
                  <a:lnTo>
                    <a:pt x="41" y="30"/>
                  </a:lnTo>
                  <a:lnTo>
                    <a:pt x="44" y="27"/>
                  </a:lnTo>
                  <a:lnTo>
                    <a:pt x="44" y="24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9" y="21"/>
                  </a:lnTo>
                  <a:lnTo>
                    <a:pt x="49" y="18"/>
                  </a:lnTo>
                  <a:lnTo>
                    <a:pt x="52" y="18"/>
                  </a:lnTo>
                  <a:lnTo>
                    <a:pt x="52" y="15"/>
                  </a:lnTo>
                  <a:lnTo>
                    <a:pt x="52" y="12"/>
                  </a:lnTo>
                  <a:lnTo>
                    <a:pt x="52" y="9"/>
                  </a:lnTo>
                  <a:lnTo>
                    <a:pt x="52" y="6"/>
                  </a:lnTo>
                  <a:lnTo>
                    <a:pt x="52" y="3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-45953" y="2205160"/>
              <a:ext cx="425742" cy="454864"/>
            </a:xfrm>
            <a:custGeom>
              <a:avLst/>
              <a:gdLst>
                <a:gd name="T0" fmla="*/ 2147483647 w 196"/>
                <a:gd name="T1" fmla="*/ 2147483647 h 258"/>
                <a:gd name="T2" fmla="*/ 2147483647 w 196"/>
                <a:gd name="T3" fmla="*/ 2147483647 h 258"/>
                <a:gd name="T4" fmla="*/ 2147483647 w 196"/>
                <a:gd name="T5" fmla="*/ 2147483647 h 258"/>
                <a:gd name="T6" fmla="*/ 2147483647 w 196"/>
                <a:gd name="T7" fmla="*/ 2147483647 h 258"/>
                <a:gd name="T8" fmla="*/ 2147483647 w 196"/>
                <a:gd name="T9" fmla="*/ 2147483647 h 258"/>
                <a:gd name="T10" fmla="*/ 2147483647 w 196"/>
                <a:gd name="T11" fmla="*/ 2147483647 h 258"/>
                <a:gd name="T12" fmla="*/ 2147483647 w 196"/>
                <a:gd name="T13" fmla="*/ 2147483647 h 258"/>
                <a:gd name="T14" fmla="*/ 2147483647 w 196"/>
                <a:gd name="T15" fmla="*/ 2147483647 h 258"/>
                <a:gd name="T16" fmla="*/ 2147483647 w 196"/>
                <a:gd name="T17" fmla="*/ 2147483647 h 258"/>
                <a:gd name="T18" fmla="*/ 2147483647 w 196"/>
                <a:gd name="T19" fmla="*/ 2147483647 h 258"/>
                <a:gd name="T20" fmla="*/ 2147483647 w 196"/>
                <a:gd name="T21" fmla="*/ 2147483647 h 258"/>
                <a:gd name="T22" fmla="*/ 2147483647 w 196"/>
                <a:gd name="T23" fmla="*/ 2147483647 h 258"/>
                <a:gd name="T24" fmla="*/ 2147483647 w 196"/>
                <a:gd name="T25" fmla="*/ 2147483647 h 258"/>
                <a:gd name="T26" fmla="*/ 2147483647 w 196"/>
                <a:gd name="T27" fmla="*/ 2147483647 h 258"/>
                <a:gd name="T28" fmla="*/ 2147483647 w 196"/>
                <a:gd name="T29" fmla="*/ 2147483647 h 258"/>
                <a:gd name="T30" fmla="*/ 2147483647 w 196"/>
                <a:gd name="T31" fmla="*/ 2147483647 h 258"/>
                <a:gd name="T32" fmla="*/ 2147483647 w 196"/>
                <a:gd name="T33" fmla="*/ 2147483647 h 258"/>
                <a:gd name="T34" fmla="*/ 2147483647 w 196"/>
                <a:gd name="T35" fmla="*/ 2147483647 h 258"/>
                <a:gd name="T36" fmla="*/ 2147483647 w 196"/>
                <a:gd name="T37" fmla="*/ 2147483647 h 258"/>
                <a:gd name="T38" fmla="*/ 2147483647 w 196"/>
                <a:gd name="T39" fmla="*/ 2147483647 h 258"/>
                <a:gd name="T40" fmla="*/ 2147483647 w 196"/>
                <a:gd name="T41" fmla="*/ 2147483647 h 258"/>
                <a:gd name="T42" fmla="*/ 2147483647 w 196"/>
                <a:gd name="T43" fmla="*/ 2147483647 h 258"/>
                <a:gd name="T44" fmla="*/ 2147483647 w 196"/>
                <a:gd name="T45" fmla="*/ 2147483647 h 258"/>
                <a:gd name="T46" fmla="*/ 2147483647 w 196"/>
                <a:gd name="T47" fmla="*/ 2147483647 h 258"/>
                <a:gd name="T48" fmla="*/ 2147483647 w 196"/>
                <a:gd name="T49" fmla="*/ 2147483647 h 258"/>
                <a:gd name="T50" fmla="*/ 2147483647 w 196"/>
                <a:gd name="T51" fmla="*/ 2147483647 h 258"/>
                <a:gd name="T52" fmla="*/ 2147483647 w 196"/>
                <a:gd name="T53" fmla="*/ 2147483647 h 258"/>
                <a:gd name="T54" fmla="*/ 2147483647 w 196"/>
                <a:gd name="T55" fmla="*/ 2147483647 h 258"/>
                <a:gd name="T56" fmla="*/ 2147483647 w 196"/>
                <a:gd name="T57" fmla="*/ 2147483647 h 258"/>
                <a:gd name="T58" fmla="*/ 2147483647 w 196"/>
                <a:gd name="T59" fmla="*/ 2147483647 h 258"/>
                <a:gd name="T60" fmla="*/ 2147483647 w 196"/>
                <a:gd name="T61" fmla="*/ 2147483647 h 258"/>
                <a:gd name="T62" fmla="*/ 2147483647 w 196"/>
                <a:gd name="T63" fmla="*/ 2147483647 h 258"/>
                <a:gd name="T64" fmla="*/ 2147483647 w 196"/>
                <a:gd name="T65" fmla="*/ 2147483647 h 258"/>
                <a:gd name="T66" fmla="*/ 2147483647 w 196"/>
                <a:gd name="T67" fmla="*/ 2147483647 h 258"/>
                <a:gd name="T68" fmla="*/ 2147483647 w 196"/>
                <a:gd name="T69" fmla="*/ 2147483647 h 258"/>
                <a:gd name="T70" fmla="*/ 2147483647 w 196"/>
                <a:gd name="T71" fmla="*/ 2147483647 h 258"/>
                <a:gd name="T72" fmla="*/ 2147483647 w 196"/>
                <a:gd name="T73" fmla="*/ 2147483647 h 258"/>
                <a:gd name="T74" fmla="*/ 2147483647 w 196"/>
                <a:gd name="T75" fmla="*/ 2147483647 h 258"/>
                <a:gd name="T76" fmla="*/ 2147483647 w 196"/>
                <a:gd name="T77" fmla="*/ 2147483647 h 258"/>
                <a:gd name="T78" fmla="*/ 0 w 196"/>
                <a:gd name="T79" fmla="*/ 2147483647 h 258"/>
                <a:gd name="T80" fmla="*/ 2147483647 w 196"/>
                <a:gd name="T81" fmla="*/ 2147483647 h 258"/>
                <a:gd name="T82" fmla="*/ 2147483647 w 196"/>
                <a:gd name="T83" fmla="*/ 2147483647 h 258"/>
                <a:gd name="T84" fmla="*/ 2147483647 w 196"/>
                <a:gd name="T85" fmla="*/ 2147483647 h 258"/>
                <a:gd name="T86" fmla="*/ 2147483647 w 196"/>
                <a:gd name="T87" fmla="*/ 2147483647 h 258"/>
                <a:gd name="T88" fmla="*/ 2147483647 w 196"/>
                <a:gd name="T89" fmla="*/ 2147483647 h 258"/>
                <a:gd name="T90" fmla="*/ 2147483647 w 196"/>
                <a:gd name="T91" fmla="*/ 2147483647 h 258"/>
                <a:gd name="T92" fmla="*/ 2147483647 w 196"/>
                <a:gd name="T93" fmla="*/ 2147483647 h 258"/>
                <a:gd name="T94" fmla="*/ 2147483647 w 196"/>
                <a:gd name="T95" fmla="*/ 2147483647 h 258"/>
                <a:gd name="T96" fmla="*/ 2147483647 w 196"/>
                <a:gd name="T97" fmla="*/ 2147483647 h 258"/>
                <a:gd name="T98" fmla="*/ 2147483647 w 196"/>
                <a:gd name="T99" fmla="*/ 2147483647 h 258"/>
                <a:gd name="T100" fmla="*/ 2147483647 w 196"/>
                <a:gd name="T101" fmla="*/ 2147483647 h 258"/>
                <a:gd name="T102" fmla="*/ 2147483647 w 196"/>
                <a:gd name="T103" fmla="*/ 2147483647 h 258"/>
                <a:gd name="T104" fmla="*/ 2147483647 w 196"/>
                <a:gd name="T105" fmla="*/ 2147483647 h 258"/>
                <a:gd name="T106" fmla="*/ 2147483647 w 196"/>
                <a:gd name="T107" fmla="*/ 2147483647 h 258"/>
                <a:gd name="T108" fmla="*/ 2147483647 w 196"/>
                <a:gd name="T109" fmla="*/ 2147483647 h 258"/>
                <a:gd name="T110" fmla="*/ 2147483647 w 196"/>
                <a:gd name="T111" fmla="*/ 2147483647 h 258"/>
                <a:gd name="T112" fmla="*/ 2147483647 w 196"/>
                <a:gd name="T113" fmla="*/ 2147483647 h 258"/>
                <a:gd name="T114" fmla="*/ 2147483647 w 196"/>
                <a:gd name="T115" fmla="*/ 2147483647 h 258"/>
                <a:gd name="T116" fmla="*/ 2147483647 w 196"/>
                <a:gd name="T117" fmla="*/ 2147483647 h 258"/>
                <a:gd name="T118" fmla="*/ 2147483647 w 196"/>
                <a:gd name="T119" fmla="*/ 2147483647 h 25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6"/>
                <a:gd name="T181" fmla="*/ 0 h 258"/>
                <a:gd name="T182" fmla="*/ 196 w 196"/>
                <a:gd name="T183" fmla="*/ 258 h 25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6" h="258">
                  <a:moveTo>
                    <a:pt x="114" y="53"/>
                  </a:moveTo>
                  <a:lnTo>
                    <a:pt x="114" y="56"/>
                  </a:lnTo>
                  <a:lnTo>
                    <a:pt x="117" y="56"/>
                  </a:lnTo>
                  <a:lnTo>
                    <a:pt x="117" y="59"/>
                  </a:lnTo>
                  <a:lnTo>
                    <a:pt x="120" y="59"/>
                  </a:lnTo>
                  <a:lnTo>
                    <a:pt x="120" y="62"/>
                  </a:lnTo>
                  <a:lnTo>
                    <a:pt x="120" y="65"/>
                  </a:lnTo>
                  <a:lnTo>
                    <a:pt x="123" y="65"/>
                  </a:lnTo>
                  <a:lnTo>
                    <a:pt x="126" y="65"/>
                  </a:lnTo>
                  <a:lnTo>
                    <a:pt x="126" y="62"/>
                  </a:lnTo>
                  <a:lnTo>
                    <a:pt x="126" y="59"/>
                  </a:lnTo>
                  <a:lnTo>
                    <a:pt x="129" y="59"/>
                  </a:lnTo>
                  <a:lnTo>
                    <a:pt x="129" y="56"/>
                  </a:lnTo>
                  <a:lnTo>
                    <a:pt x="129" y="53"/>
                  </a:lnTo>
                  <a:lnTo>
                    <a:pt x="132" y="53"/>
                  </a:lnTo>
                  <a:lnTo>
                    <a:pt x="134" y="53"/>
                  </a:lnTo>
                  <a:lnTo>
                    <a:pt x="134" y="50"/>
                  </a:lnTo>
                  <a:lnTo>
                    <a:pt x="134" y="53"/>
                  </a:lnTo>
                  <a:lnTo>
                    <a:pt x="134" y="50"/>
                  </a:lnTo>
                  <a:lnTo>
                    <a:pt x="134" y="53"/>
                  </a:lnTo>
                  <a:lnTo>
                    <a:pt x="137" y="53"/>
                  </a:lnTo>
                  <a:lnTo>
                    <a:pt x="137" y="56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5"/>
                  </a:lnTo>
                  <a:lnTo>
                    <a:pt x="134" y="65"/>
                  </a:lnTo>
                  <a:lnTo>
                    <a:pt x="134" y="68"/>
                  </a:lnTo>
                  <a:lnTo>
                    <a:pt x="134" y="70"/>
                  </a:lnTo>
                  <a:lnTo>
                    <a:pt x="134" y="73"/>
                  </a:lnTo>
                  <a:lnTo>
                    <a:pt x="134" y="76"/>
                  </a:lnTo>
                  <a:lnTo>
                    <a:pt x="137" y="76"/>
                  </a:lnTo>
                  <a:lnTo>
                    <a:pt x="140" y="76"/>
                  </a:lnTo>
                  <a:lnTo>
                    <a:pt x="143" y="79"/>
                  </a:lnTo>
                  <a:lnTo>
                    <a:pt x="146" y="79"/>
                  </a:lnTo>
                  <a:lnTo>
                    <a:pt x="146" y="82"/>
                  </a:lnTo>
                  <a:lnTo>
                    <a:pt x="149" y="82"/>
                  </a:lnTo>
                  <a:lnTo>
                    <a:pt x="149" y="85"/>
                  </a:lnTo>
                  <a:lnTo>
                    <a:pt x="149" y="88"/>
                  </a:lnTo>
                  <a:lnTo>
                    <a:pt x="146" y="88"/>
                  </a:lnTo>
                  <a:lnTo>
                    <a:pt x="146" y="91"/>
                  </a:lnTo>
                  <a:lnTo>
                    <a:pt x="149" y="91"/>
                  </a:lnTo>
                  <a:lnTo>
                    <a:pt x="149" y="94"/>
                  </a:lnTo>
                  <a:lnTo>
                    <a:pt x="146" y="94"/>
                  </a:lnTo>
                  <a:lnTo>
                    <a:pt x="146" y="97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0" y="103"/>
                  </a:lnTo>
                  <a:lnTo>
                    <a:pt x="137" y="103"/>
                  </a:lnTo>
                  <a:lnTo>
                    <a:pt x="137" y="106"/>
                  </a:lnTo>
                  <a:lnTo>
                    <a:pt x="137" y="109"/>
                  </a:lnTo>
                  <a:lnTo>
                    <a:pt x="134" y="109"/>
                  </a:lnTo>
                  <a:lnTo>
                    <a:pt x="137" y="109"/>
                  </a:lnTo>
                  <a:lnTo>
                    <a:pt x="137" y="111"/>
                  </a:lnTo>
                  <a:lnTo>
                    <a:pt x="140" y="111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0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6" y="126"/>
                  </a:lnTo>
                  <a:lnTo>
                    <a:pt x="146" y="129"/>
                  </a:lnTo>
                  <a:lnTo>
                    <a:pt x="146" y="132"/>
                  </a:lnTo>
                  <a:lnTo>
                    <a:pt x="149" y="132"/>
                  </a:lnTo>
                  <a:lnTo>
                    <a:pt x="149" y="135"/>
                  </a:lnTo>
                  <a:lnTo>
                    <a:pt x="149" y="138"/>
                  </a:lnTo>
                  <a:lnTo>
                    <a:pt x="149" y="141"/>
                  </a:lnTo>
                  <a:lnTo>
                    <a:pt x="152" y="141"/>
                  </a:lnTo>
                  <a:lnTo>
                    <a:pt x="152" y="138"/>
                  </a:lnTo>
                  <a:lnTo>
                    <a:pt x="152" y="135"/>
                  </a:lnTo>
                  <a:lnTo>
                    <a:pt x="155" y="135"/>
                  </a:lnTo>
                  <a:lnTo>
                    <a:pt x="155" y="138"/>
                  </a:lnTo>
                  <a:lnTo>
                    <a:pt x="155" y="141"/>
                  </a:lnTo>
                  <a:lnTo>
                    <a:pt x="155" y="144"/>
                  </a:lnTo>
                  <a:lnTo>
                    <a:pt x="158" y="144"/>
                  </a:lnTo>
                  <a:lnTo>
                    <a:pt x="158" y="147"/>
                  </a:lnTo>
                  <a:lnTo>
                    <a:pt x="161" y="147"/>
                  </a:lnTo>
                  <a:lnTo>
                    <a:pt x="164" y="147"/>
                  </a:lnTo>
                  <a:lnTo>
                    <a:pt x="164" y="144"/>
                  </a:lnTo>
                  <a:lnTo>
                    <a:pt x="167" y="144"/>
                  </a:lnTo>
                  <a:lnTo>
                    <a:pt x="167" y="141"/>
                  </a:lnTo>
                  <a:lnTo>
                    <a:pt x="170" y="141"/>
                  </a:lnTo>
                  <a:lnTo>
                    <a:pt x="173" y="141"/>
                  </a:lnTo>
                  <a:lnTo>
                    <a:pt x="176" y="141"/>
                  </a:lnTo>
                  <a:lnTo>
                    <a:pt x="176" y="144"/>
                  </a:lnTo>
                  <a:lnTo>
                    <a:pt x="178" y="144"/>
                  </a:lnTo>
                  <a:lnTo>
                    <a:pt x="181" y="147"/>
                  </a:lnTo>
                  <a:lnTo>
                    <a:pt x="181" y="153"/>
                  </a:lnTo>
                  <a:lnTo>
                    <a:pt x="181" y="155"/>
                  </a:lnTo>
                  <a:lnTo>
                    <a:pt x="181" y="158"/>
                  </a:lnTo>
                  <a:lnTo>
                    <a:pt x="181" y="161"/>
                  </a:lnTo>
                  <a:lnTo>
                    <a:pt x="181" y="164"/>
                  </a:lnTo>
                  <a:lnTo>
                    <a:pt x="184" y="164"/>
                  </a:lnTo>
                  <a:lnTo>
                    <a:pt x="184" y="167"/>
                  </a:lnTo>
                  <a:lnTo>
                    <a:pt x="184" y="170"/>
                  </a:lnTo>
                  <a:lnTo>
                    <a:pt x="184" y="173"/>
                  </a:lnTo>
                  <a:lnTo>
                    <a:pt x="181" y="176"/>
                  </a:lnTo>
                  <a:lnTo>
                    <a:pt x="181" y="179"/>
                  </a:lnTo>
                  <a:lnTo>
                    <a:pt x="178" y="179"/>
                  </a:lnTo>
                  <a:lnTo>
                    <a:pt x="178" y="182"/>
                  </a:lnTo>
                  <a:lnTo>
                    <a:pt x="181" y="182"/>
                  </a:lnTo>
                  <a:lnTo>
                    <a:pt x="181" y="185"/>
                  </a:lnTo>
                  <a:lnTo>
                    <a:pt x="184" y="185"/>
                  </a:lnTo>
                  <a:lnTo>
                    <a:pt x="187" y="188"/>
                  </a:lnTo>
                  <a:lnTo>
                    <a:pt x="187" y="191"/>
                  </a:lnTo>
                  <a:lnTo>
                    <a:pt x="190" y="191"/>
                  </a:lnTo>
                  <a:lnTo>
                    <a:pt x="190" y="194"/>
                  </a:lnTo>
                  <a:lnTo>
                    <a:pt x="193" y="194"/>
                  </a:lnTo>
                  <a:lnTo>
                    <a:pt x="193" y="197"/>
                  </a:lnTo>
                  <a:lnTo>
                    <a:pt x="193" y="199"/>
                  </a:lnTo>
                  <a:lnTo>
                    <a:pt x="193" y="202"/>
                  </a:lnTo>
                  <a:lnTo>
                    <a:pt x="196" y="202"/>
                  </a:lnTo>
                  <a:lnTo>
                    <a:pt x="196" y="205"/>
                  </a:lnTo>
                  <a:lnTo>
                    <a:pt x="196" y="208"/>
                  </a:lnTo>
                  <a:lnTo>
                    <a:pt x="193" y="208"/>
                  </a:lnTo>
                  <a:lnTo>
                    <a:pt x="193" y="211"/>
                  </a:lnTo>
                  <a:lnTo>
                    <a:pt x="193" y="214"/>
                  </a:lnTo>
                  <a:lnTo>
                    <a:pt x="193" y="217"/>
                  </a:lnTo>
                  <a:lnTo>
                    <a:pt x="193" y="220"/>
                  </a:lnTo>
                  <a:lnTo>
                    <a:pt x="193" y="223"/>
                  </a:lnTo>
                  <a:lnTo>
                    <a:pt x="196" y="223"/>
                  </a:lnTo>
                  <a:lnTo>
                    <a:pt x="196" y="226"/>
                  </a:lnTo>
                  <a:lnTo>
                    <a:pt x="196" y="229"/>
                  </a:lnTo>
                  <a:lnTo>
                    <a:pt x="193" y="229"/>
                  </a:lnTo>
                  <a:lnTo>
                    <a:pt x="190" y="229"/>
                  </a:lnTo>
                  <a:lnTo>
                    <a:pt x="190" y="232"/>
                  </a:lnTo>
                  <a:lnTo>
                    <a:pt x="190" y="235"/>
                  </a:lnTo>
                  <a:lnTo>
                    <a:pt x="190" y="241"/>
                  </a:lnTo>
                  <a:lnTo>
                    <a:pt x="190" y="243"/>
                  </a:lnTo>
                  <a:lnTo>
                    <a:pt x="190" y="246"/>
                  </a:lnTo>
                  <a:lnTo>
                    <a:pt x="190" y="249"/>
                  </a:lnTo>
                  <a:lnTo>
                    <a:pt x="187" y="249"/>
                  </a:lnTo>
                  <a:lnTo>
                    <a:pt x="187" y="252"/>
                  </a:lnTo>
                  <a:lnTo>
                    <a:pt x="184" y="252"/>
                  </a:lnTo>
                  <a:lnTo>
                    <a:pt x="181" y="255"/>
                  </a:lnTo>
                  <a:lnTo>
                    <a:pt x="176" y="255"/>
                  </a:lnTo>
                  <a:lnTo>
                    <a:pt x="173" y="258"/>
                  </a:lnTo>
                  <a:lnTo>
                    <a:pt x="170" y="258"/>
                  </a:lnTo>
                  <a:lnTo>
                    <a:pt x="167" y="255"/>
                  </a:lnTo>
                  <a:lnTo>
                    <a:pt x="167" y="252"/>
                  </a:lnTo>
                  <a:lnTo>
                    <a:pt x="167" y="249"/>
                  </a:lnTo>
                  <a:lnTo>
                    <a:pt x="164" y="246"/>
                  </a:lnTo>
                  <a:lnTo>
                    <a:pt x="164" y="243"/>
                  </a:lnTo>
                  <a:lnTo>
                    <a:pt x="164" y="241"/>
                  </a:lnTo>
                  <a:lnTo>
                    <a:pt x="161" y="238"/>
                  </a:lnTo>
                  <a:lnTo>
                    <a:pt x="161" y="235"/>
                  </a:lnTo>
                  <a:lnTo>
                    <a:pt x="161" y="232"/>
                  </a:lnTo>
                  <a:lnTo>
                    <a:pt x="158" y="229"/>
                  </a:lnTo>
                  <a:lnTo>
                    <a:pt x="158" y="226"/>
                  </a:lnTo>
                  <a:lnTo>
                    <a:pt x="155" y="223"/>
                  </a:lnTo>
                  <a:lnTo>
                    <a:pt x="155" y="220"/>
                  </a:lnTo>
                  <a:lnTo>
                    <a:pt x="155" y="217"/>
                  </a:lnTo>
                  <a:lnTo>
                    <a:pt x="152" y="214"/>
                  </a:lnTo>
                  <a:lnTo>
                    <a:pt x="149" y="214"/>
                  </a:lnTo>
                  <a:lnTo>
                    <a:pt x="149" y="211"/>
                  </a:lnTo>
                  <a:lnTo>
                    <a:pt x="149" y="208"/>
                  </a:lnTo>
                  <a:lnTo>
                    <a:pt x="146" y="205"/>
                  </a:lnTo>
                  <a:lnTo>
                    <a:pt x="143" y="202"/>
                  </a:lnTo>
                  <a:lnTo>
                    <a:pt x="140" y="199"/>
                  </a:lnTo>
                  <a:lnTo>
                    <a:pt x="137" y="197"/>
                  </a:lnTo>
                  <a:lnTo>
                    <a:pt x="134" y="197"/>
                  </a:lnTo>
                  <a:lnTo>
                    <a:pt x="132" y="194"/>
                  </a:lnTo>
                  <a:lnTo>
                    <a:pt x="129" y="194"/>
                  </a:lnTo>
                  <a:lnTo>
                    <a:pt x="126" y="194"/>
                  </a:lnTo>
                  <a:lnTo>
                    <a:pt x="123" y="194"/>
                  </a:lnTo>
                  <a:lnTo>
                    <a:pt x="123" y="191"/>
                  </a:lnTo>
                  <a:lnTo>
                    <a:pt x="126" y="191"/>
                  </a:lnTo>
                  <a:lnTo>
                    <a:pt x="126" y="188"/>
                  </a:lnTo>
                  <a:lnTo>
                    <a:pt x="126" y="185"/>
                  </a:lnTo>
                  <a:lnTo>
                    <a:pt x="123" y="185"/>
                  </a:lnTo>
                  <a:lnTo>
                    <a:pt x="120" y="182"/>
                  </a:lnTo>
                  <a:lnTo>
                    <a:pt x="120" y="179"/>
                  </a:lnTo>
                  <a:lnTo>
                    <a:pt x="120" y="176"/>
                  </a:lnTo>
                  <a:lnTo>
                    <a:pt x="117" y="176"/>
                  </a:lnTo>
                  <a:lnTo>
                    <a:pt x="117" y="173"/>
                  </a:lnTo>
                  <a:lnTo>
                    <a:pt x="120" y="173"/>
                  </a:lnTo>
                  <a:lnTo>
                    <a:pt x="120" y="170"/>
                  </a:lnTo>
                  <a:lnTo>
                    <a:pt x="117" y="170"/>
                  </a:lnTo>
                  <a:lnTo>
                    <a:pt x="117" y="167"/>
                  </a:lnTo>
                  <a:lnTo>
                    <a:pt x="117" y="164"/>
                  </a:lnTo>
                  <a:lnTo>
                    <a:pt x="114" y="164"/>
                  </a:lnTo>
                  <a:lnTo>
                    <a:pt x="111" y="164"/>
                  </a:lnTo>
                  <a:lnTo>
                    <a:pt x="108" y="161"/>
                  </a:lnTo>
                  <a:lnTo>
                    <a:pt x="102" y="161"/>
                  </a:lnTo>
                  <a:lnTo>
                    <a:pt x="99" y="161"/>
                  </a:lnTo>
                  <a:lnTo>
                    <a:pt x="96" y="161"/>
                  </a:lnTo>
                  <a:lnTo>
                    <a:pt x="93" y="161"/>
                  </a:lnTo>
                  <a:lnTo>
                    <a:pt x="90" y="164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79" y="167"/>
                  </a:lnTo>
                  <a:lnTo>
                    <a:pt x="76" y="167"/>
                  </a:lnTo>
                  <a:lnTo>
                    <a:pt x="73" y="164"/>
                  </a:lnTo>
                  <a:lnTo>
                    <a:pt x="70" y="164"/>
                  </a:lnTo>
                  <a:lnTo>
                    <a:pt x="67" y="164"/>
                  </a:lnTo>
                  <a:lnTo>
                    <a:pt x="64" y="164"/>
                  </a:lnTo>
                  <a:lnTo>
                    <a:pt x="64" y="167"/>
                  </a:lnTo>
                  <a:lnTo>
                    <a:pt x="61" y="167"/>
                  </a:lnTo>
                  <a:lnTo>
                    <a:pt x="58" y="167"/>
                  </a:lnTo>
                  <a:lnTo>
                    <a:pt x="58" y="164"/>
                  </a:lnTo>
                  <a:lnTo>
                    <a:pt x="55" y="164"/>
                  </a:lnTo>
                  <a:lnTo>
                    <a:pt x="55" y="161"/>
                  </a:lnTo>
                  <a:lnTo>
                    <a:pt x="55" y="158"/>
                  </a:lnTo>
                  <a:lnTo>
                    <a:pt x="52" y="158"/>
                  </a:lnTo>
                  <a:lnTo>
                    <a:pt x="55" y="158"/>
                  </a:lnTo>
                  <a:lnTo>
                    <a:pt x="55" y="155"/>
                  </a:lnTo>
                  <a:lnTo>
                    <a:pt x="52" y="155"/>
                  </a:lnTo>
                  <a:lnTo>
                    <a:pt x="55" y="155"/>
                  </a:lnTo>
                  <a:lnTo>
                    <a:pt x="52" y="155"/>
                  </a:lnTo>
                  <a:lnTo>
                    <a:pt x="49" y="155"/>
                  </a:lnTo>
                  <a:lnTo>
                    <a:pt x="46" y="155"/>
                  </a:lnTo>
                  <a:lnTo>
                    <a:pt x="46" y="158"/>
                  </a:lnTo>
                  <a:lnTo>
                    <a:pt x="46" y="155"/>
                  </a:lnTo>
                  <a:lnTo>
                    <a:pt x="44" y="155"/>
                  </a:lnTo>
                  <a:lnTo>
                    <a:pt x="44" y="153"/>
                  </a:lnTo>
                  <a:lnTo>
                    <a:pt x="41" y="153"/>
                  </a:lnTo>
                  <a:lnTo>
                    <a:pt x="38" y="153"/>
                  </a:lnTo>
                  <a:lnTo>
                    <a:pt x="35" y="153"/>
                  </a:lnTo>
                  <a:lnTo>
                    <a:pt x="38" y="153"/>
                  </a:lnTo>
                  <a:lnTo>
                    <a:pt x="38" y="150"/>
                  </a:lnTo>
                  <a:lnTo>
                    <a:pt x="35" y="150"/>
                  </a:lnTo>
                  <a:lnTo>
                    <a:pt x="32" y="150"/>
                  </a:lnTo>
                  <a:lnTo>
                    <a:pt x="29" y="150"/>
                  </a:lnTo>
                  <a:lnTo>
                    <a:pt x="29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6" y="141"/>
                  </a:lnTo>
                  <a:lnTo>
                    <a:pt x="26" y="138"/>
                  </a:lnTo>
                  <a:lnTo>
                    <a:pt x="26" y="135"/>
                  </a:lnTo>
                  <a:lnTo>
                    <a:pt x="23" y="135"/>
                  </a:lnTo>
                  <a:lnTo>
                    <a:pt x="20" y="135"/>
                  </a:lnTo>
                  <a:lnTo>
                    <a:pt x="17" y="138"/>
                  </a:lnTo>
                  <a:lnTo>
                    <a:pt x="14" y="138"/>
                  </a:lnTo>
                  <a:lnTo>
                    <a:pt x="11" y="138"/>
                  </a:lnTo>
                  <a:lnTo>
                    <a:pt x="8" y="138"/>
                  </a:lnTo>
                  <a:lnTo>
                    <a:pt x="2" y="138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2" y="129"/>
                  </a:lnTo>
                  <a:lnTo>
                    <a:pt x="2" y="126"/>
                  </a:lnTo>
                  <a:lnTo>
                    <a:pt x="2" y="123"/>
                  </a:lnTo>
                  <a:lnTo>
                    <a:pt x="5" y="123"/>
                  </a:lnTo>
                  <a:lnTo>
                    <a:pt x="5" y="120"/>
                  </a:lnTo>
                  <a:lnTo>
                    <a:pt x="5" y="117"/>
                  </a:lnTo>
                  <a:lnTo>
                    <a:pt x="8" y="117"/>
                  </a:lnTo>
                  <a:lnTo>
                    <a:pt x="8" y="114"/>
                  </a:lnTo>
                  <a:lnTo>
                    <a:pt x="11" y="114"/>
                  </a:lnTo>
                  <a:lnTo>
                    <a:pt x="11" y="111"/>
                  </a:lnTo>
                  <a:lnTo>
                    <a:pt x="8" y="111"/>
                  </a:lnTo>
                  <a:lnTo>
                    <a:pt x="8" y="109"/>
                  </a:lnTo>
                  <a:lnTo>
                    <a:pt x="8" y="106"/>
                  </a:lnTo>
                  <a:lnTo>
                    <a:pt x="11" y="106"/>
                  </a:lnTo>
                  <a:lnTo>
                    <a:pt x="11" y="103"/>
                  </a:lnTo>
                  <a:lnTo>
                    <a:pt x="11" y="100"/>
                  </a:lnTo>
                  <a:lnTo>
                    <a:pt x="14" y="100"/>
                  </a:lnTo>
                  <a:lnTo>
                    <a:pt x="14" y="103"/>
                  </a:lnTo>
                  <a:lnTo>
                    <a:pt x="17" y="103"/>
                  </a:lnTo>
                  <a:lnTo>
                    <a:pt x="20" y="103"/>
                  </a:lnTo>
                  <a:lnTo>
                    <a:pt x="20" y="100"/>
                  </a:lnTo>
                  <a:lnTo>
                    <a:pt x="23" y="100"/>
                  </a:lnTo>
                  <a:lnTo>
                    <a:pt x="26" y="100"/>
                  </a:lnTo>
                  <a:lnTo>
                    <a:pt x="29" y="100"/>
                  </a:lnTo>
                  <a:lnTo>
                    <a:pt x="32" y="100"/>
                  </a:lnTo>
                  <a:lnTo>
                    <a:pt x="35" y="100"/>
                  </a:lnTo>
                  <a:lnTo>
                    <a:pt x="35" y="97"/>
                  </a:lnTo>
                  <a:lnTo>
                    <a:pt x="35" y="94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2" y="88"/>
                  </a:lnTo>
                  <a:lnTo>
                    <a:pt x="32" y="85"/>
                  </a:lnTo>
                  <a:lnTo>
                    <a:pt x="29" y="85"/>
                  </a:lnTo>
                  <a:lnTo>
                    <a:pt x="29" y="82"/>
                  </a:lnTo>
                  <a:lnTo>
                    <a:pt x="26" y="79"/>
                  </a:lnTo>
                  <a:lnTo>
                    <a:pt x="26" y="76"/>
                  </a:lnTo>
                  <a:lnTo>
                    <a:pt x="23" y="73"/>
                  </a:lnTo>
                  <a:lnTo>
                    <a:pt x="20" y="70"/>
                  </a:lnTo>
                  <a:lnTo>
                    <a:pt x="20" y="68"/>
                  </a:lnTo>
                  <a:lnTo>
                    <a:pt x="23" y="65"/>
                  </a:lnTo>
                  <a:lnTo>
                    <a:pt x="23" y="62"/>
                  </a:lnTo>
                  <a:lnTo>
                    <a:pt x="23" y="59"/>
                  </a:lnTo>
                  <a:lnTo>
                    <a:pt x="26" y="59"/>
                  </a:lnTo>
                  <a:lnTo>
                    <a:pt x="29" y="56"/>
                  </a:lnTo>
                  <a:lnTo>
                    <a:pt x="29" y="53"/>
                  </a:lnTo>
                  <a:lnTo>
                    <a:pt x="29" y="50"/>
                  </a:lnTo>
                  <a:lnTo>
                    <a:pt x="29" y="44"/>
                  </a:lnTo>
                  <a:lnTo>
                    <a:pt x="29" y="41"/>
                  </a:lnTo>
                  <a:lnTo>
                    <a:pt x="26" y="41"/>
                  </a:lnTo>
                  <a:lnTo>
                    <a:pt x="26" y="38"/>
                  </a:lnTo>
                  <a:lnTo>
                    <a:pt x="26" y="35"/>
                  </a:lnTo>
                  <a:lnTo>
                    <a:pt x="26" y="32"/>
                  </a:lnTo>
                  <a:lnTo>
                    <a:pt x="26" y="29"/>
                  </a:lnTo>
                  <a:lnTo>
                    <a:pt x="23" y="29"/>
                  </a:lnTo>
                  <a:lnTo>
                    <a:pt x="23" y="26"/>
                  </a:lnTo>
                  <a:lnTo>
                    <a:pt x="23" y="24"/>
                  </a:lnTo>
                  <a:lnTo>
                    <a:pt x="23" y="21"/>
                  </a:lnTo>
                  <a:lnTo>
                    <a:pt x="23" y="18"/>
                  </a:lnTo>
                  <a:lnTo>
                    <a:pt x="20" y="18"/>
                  </a:lnTo>
                  <a:lnTo>
                    <a:pt x="20" y="15"/>
                  </a:lnTo>
                  <a:lnTo>
                    <a:pt x="20" y="12"/>
                  </a:lnTo>
                  <a:lnTo>
                    <a:pt x="23" y="12"/>
                  </a:lnTo>
                  <a:lnTo>
                    <a:pt x="23" y="9"/>
                  </a:lnTo>
                  <a:lnTo>
                    <a:pt x="20" y="9"/>
                  </a:lnTo>
                  <a:lnTo>
                    <a:pt x="20" y="6"/>
                  </a:lnTo>
                  <a:lnTo>
                    <a:pt x="20" y="3"/>
                  </a:lnTo>
                  <a:lnTo>
                    <a:pt x="23" y="3"/>
                  </a:lnTo>
                  <a:lnTo>
                    <a:pt x="23" y="0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6"/>
                  </a:lnTo>
                  <a:lnTo>
                    <a:pt x="46" y="6"/>
                  </a:lnTo>
                  <a:lnTo>
                    <a:pt x="49" y="6"/>
                  </a:lnTo>
                  <a:lnTo>
                    <a:pt x="52" y="6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67" y="6"/>
                  </a:lnTo>
                  <a:lnTo>
                    <a:pt x="70" y="6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8" y="6"/>
                  </a:lnTo>
                  <a:lnTo>
                    <a:pt x="90" y="6"/>
                  </a:lnTo>
                  <a:lnTo>
                    <a:pt x="93" y="6"/>
                  </a:lnTo>
                  <a:lnTo>
                    <a:pt x="96" y="6"/>
                  </a:lnTo>
                  <a:lnTo>
                    <a:pt x="99" y="6"/>
                  </a:lnTo>
                  <a:lnTo>
                    <a:pt x="102" y="6"/>
                  </a:lnTo>
                  <a:lnTo>
                    <a:pt x="105" y="6"/>
                  </a:lnTo>
                  <a:lnTo>
                    <a:pt x="108" y="6"/>
                  </a:lnTo>
                  <a:lnTo>
                    <a:pt x="111" y="6"/>
                  </a:lnTo>
                  <a:lnTo>
                    <a:pt x="114" y="6"/>
                  </a:lnTo>
                  <a:lnTo>
                    <a:pt x="117" y="6"/>
                  </a:lnTo>
                  <a:lnTo>
                    <a:pt x="117" y="9"/>
                  </a:lnTo>
                  <a:lnTo>
                    <a:pt x="117" y="12"/>
                  </a:lnTo>
                  <a:lnTo>
                    <a:pt x="117" y="15"/>
                  </a:lnTo>
                  <a:lnTo>
                    <a:pt x="117" y="18"/>
                  </a:lnTo>
                  <a:lnTo>
                    <a:pt x="117" y="21"/>
                  </a:lnTo>
                  <a:lnTo>
                    <a:pt x="117" y="24"/>
                  </a:lnTo>
                  <a:lnTo>
                    <a:pt x="117" y="26"/>
                  </a:lnTo>
                  <a:lnTo>
                    <a:pt x="114" y="26"/>
                  </a:lnTo>
                  <a:lnTo>
                    <a:pt x="111" y="26"/>
                  </a:lnTo>
                  <a:lnTo>
                    <a:pt x="111" y="29"/>
                  </a:lnTo>
                  <a:lnTo>
                    <a:pt x="108" y="29"/>
                  </a:lnTo>
                  <a:lnTo>
                    <a:pt x="105" y="29"/>
                  </a:lnTo>
                  <a:lnTo>
                    <a:pt x="105" y="32"/>
                  </a:lnTo>
                  <a:lnTo>
                    <a:pt x="105" y="35"/>
                  </a:lnTo>
                  <a:lnTo>
                    <a:pt x="105" y="38"/>
                  </a:lnTo>
                  <a:lnTo>
                    <a:pt x="105" y="41"/>
                  </a:lnTo>
                  <a:lnTo>
                    <a:pt x="108" y="41"/>
                  </a:lnTo>
                  <a:lnTo>
                    <a:pt x="108" y="44"/>
                  </a:lnTo>
                  <a:lnTo>
                    <a:pt x="111" y="44"/>
                  </a:lnTo>
                  <a:lnTo>
                    <a:pt x="111" y="47"/>
                  </a:lnTo>
                  <a:lnTo>
                    <a:pt x="111" y="50"/>
                  </a:lnTo>
                  <a:lnTo>
                    <a:pt x="114" y="50"/>
                  </a:lnTo>
                  <a:lnTo>
                    <a:pt x="114" y="53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340545" y="2250927"/>
              <a:ext cx="357955" cy="446458"/>
            </a:xfrm>
            <a:custGeom>
              <a:avLst/>
              <a:gdLst>
                <a:gd name="T0" fmla="*/ 2147483647 w 165"/>
                <a:gd name="T1" fmla="*/ 2147483647 h 253"/>
                <a:gd name="T2" fmla="*/ 2147483647 w 165"/>
                <a:gd name="T3" fmla="*/ 2147483647 h 253"/>
                <a:gd name="T4" fmla="*/ 2147483647 w 165"/>
                <a:gd name="T5" fmla="*/ 2147483647 h 253"/>
                <a:gd name="T6" fmla="*/ 2147483647 w 165"/>
                <a:gd name="T7" fmla="*/ 2147483647 h 253"/>
                <a:gd name="T8" fmla="*/ 2147483647 w 165"/>
                <a:gd name="T9" fmla="*/ 2147483647 h 253"/>
                <a:gd name="T10" fmla="*/ 2147483647 w 165"/>
                <a:gd name="T11" fmla="*/ 0 h 253"/>
                <a:gd name="T12" fmla="*/ 2147483647 w 165"/>
                <a:gd name="T13" fmla="*/ 2147483647 h 253"/>
                <a:gd name="T14" fmla="*/ 2147483647 w 165"/>
                <a:gd name="T15" fmla="*/ 2147483647 h 253"/>
                <a:gd name="T16" fmla="*/ 2147483647 w 165"/>
                <a:gd name="T17" fmla="*/ 2147483647 h 253"/>
                <a:gd name="T18" fmla="*/ 2147483647 w 165"/>
                <a:gd name="T19" fmla="*/ 2147483647 h 253"/>
                <a:gd name="T20" fmla="*/ 2147483647 w 165"/>
                <a:gd name="T21" fmla="*/ 2147483647 h 253"/>
                <a:gd name="T22" fmla="*/ 2147483647 w 165"/>
                <a:gd name="T23" fmla="*/ 2147483647 h 253"/>
                <a:gd name="T24" fmla="*/ 2147483647 w 165"/>
                <a:gd name="T25" fmla="*/ 2147483647 h 253"/>
                <a:gd name="T26" fmla="*/ 2147483647 w 165"/>
                <a:gd name="T27" fmla="*/ 2147483647 h 253"/>
                <a:gd name="T28" fmla="*/ 2147483647 w 165"/>
                <a:gd name="T29" fmla="*/ 2147483647 h 253"/>
                <a:gd name="T30" fmla="*/ 2147483647 w 165"/>
                <a:gd name="T31" fmla="*/ 2147483647 h 253"/>
                <a:gd name="T32" fmla="*/ 2147483647 w 165"/>
                <a:gd name="T33" fmla="*/ 2147483647 h 253"/>
                <a:gd name="T34" fmla="*/ 2147483647 w 165"/>
                <a:gd name="T35" fmla="*/ 2147483647 h 253"/>
                <a:gd name="T36" fmla="*/ 2147483647 w 165"/>
                <a:gd name="T37" fmla="*/ 2147483647 h 253"/>
                <a:gd name="T38" fmla="*/ 2147483647 w 165"/>
                <a:gd name="T39" fmla="*/ 2147483647 h 253"/>
                <a:gd name="T40" fmla="*/ 2147483647 w 165"/>
                <a:gd name="T41" fmla="*/ 2147483647 h 253"/>
                <a:gd name="T42" fmla="*/ 2147483647 w 165"/>
                <a:gd name="T43" fmla="*/ 2147483647 h 253"/>
                <a:gd name="T44" fmla="*/ 2147483647 w 165"/>
                <a:gd name="T45" fmla="*/ 2147483647 h 253"/>
                <a:gd name="T46" fmla="*/ 2147483647 w 165"/>
                <a:gd name="T47" fmla="*/ 2147483647 h 253"/>
                <a:gd name="T48" fmla="*/ 2147483647 w 165"/>
                <a:gd name="T49" fmla="*/ 2147483647 h 253"/>
                <a:gd name="T50" fmla="*/ 2147483647 w 165"/>
                <a:gd name="T51" fmla="*/ 2147483647 h 253"/>
                <a:gd name="T52" fmla="*/ 2147483647 w 165"/>
                <a:gd name="T53" fmla="*/ 2147483647 h 253"/>
                <a:gd name="T54" fmla="*/ 2147483647 w 165"/>
                <a:gd name="T55" fmla="*/ 2147483647 h 253"/>
                <a:gd name="T56" fmla="*/ 2147483647 w 165"/>
                <a:gd name="T57" fmla="*/ 2147483647 h 253"/>
                <a:gd name="T58" fmla="*/ 2147483647 w 165"/>
                <a:gd name="T59" fmla="*/ 2147483647 h 253"/>
                <a:gd name="T60" fmla="*/ 2147483647 w 165"/>
                <a:gd name="T61" fmla="*/ 2147483647 h 253"/>
                <a:gd name="T62" fmla="*/ 2147483647 w 165"/>
                <a:gd name="T63" fmla="*/ 2147483647 h 253"/>
                <a:gd name="T64" fmla="*/ 2147483647 w 165"/>
                <a:gd name="T65" fmla="*/ 2147483647 h 253"/>
                <a:gd name="T66" fmla="*/ 2147483647 w 165"/>
                <a:gd name="T67" fmla="*/ 2147483647 h 253"/>
                <a:gd name="T68" fmla="*/ 2147483647 w 165"/>
                <a:gd name="T69" fmla="*/ 2147483647 h 253"/>
                <a:gd name="T70" fmla="*/ 2147483647 w 165"/>
                <a:gd name="T71" fmla="*/ 2147483647 h 253"/>
                <a:gd name="T72" fmla="*/ 2147483647 w 165"/>
                <a:gd name="T73" fmla="*/ 2147483647 h 253"/>
                <a:gd name="T74" fmla="*/ 2147483647 w 165"/>
                <a:gd name="T75" fmla="*/ 2147483647 h 253"/>
                <a:gd name="T76" fmla="*/ 2147483647 w 165"/>
                <a:gd name="T77" fmla="*/ 2147483647 h 253"/>
                <a:gd name="T78" fmla="*/ 2147483647 w 165"/>
                <a:gd name="T79" fmla="*/ 2147483647 h 253"/>
                <a:gd name="T80" fmla="*/ 2147483647 w 165"/>
                <a:gd name="T81" fmla="*/ 2147483647 h 253"/>
                <a:gd name="T82" fmla="*/ 2147483647 w 165"/>
                <a:gd name="T83" fmla="*/ 2147483647 h 253"/>
                <a:gd name="T84" fmla="*/ 2147483647 w 165"/>
                <a:gd name="T85" fmla="*/ 2147483647 h 253"/>
                <a:gd name="T86" fmla="*/ 2147483647 w 165"/>
                <a:gd name="T87" fmla="*/ 2147483647 h 253"/>
                <a:gd name="T88" fmla="*/ 2147483647 w 165"/>
                <a:gd name="T89" fmla="*/ 2147483647 h 253"/>
                <a:gd name="T90" fmla="*/ 2147483647 w 165"/>
                <a:gd name="T91" fmla="*/ 2147483647 h 253"/>
                <a:gd name="T92" fmla="*/ 2147483647 w 165"/>
                <a:gd name="T93" fmla="*/ 2147483647 h 253"/>
                <a:gd name="T94" fmla="*/ 2147483647 w 165"/>
                <a:gd name="T95" fmla="*/ 2147483647 h 253"/>
                <a:gd name="T96" fmla="*/ 2147483647 w 165"/>
                <a:gd name="T97" fmla="*/ 2147483647 h 253"/>
                <a:gd name="T98" fmla="*/ 2147483647 w 165"/>
                <a:gd name="T99" fmla="*/ 2147483647 h 253"/>
                <a:gd name="T100" fmla="*/ 2147483647 w 165"/>
                <a:gd name="T101" fmla="*/ 2147483647 h 253"/>
                <a:gd name="T102" fmla="*/ 2147483647 w 165"/>
                <a:gd name="T103" fmla="*/ 2147483647 h 25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65"/>
                <a:gd name="T157" fmla="*/ 0 h 253"/>
                <a:gd name="T158" fmla="*/ 165 w 165"/>
                <a:gd name="T159" fmla="*/ 253 h 25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65" h="253">
                  <a:moveTo>
                    <a:pt x="36" y="30"/>
                  </a:moveTo>
                  <a:lnTo>
                    <a:pt x="36" y="27"/>
                  </a:lnTo>
                  <a:lnTo>
                    <a:pt x="39" y="24"/>
                  </a:lnTo>
                  <a:lnTo>
                    <a:pt x="36" y="24"/>
                  </a:lnTo>
                  <a:lnTo>
                    <a:pt x="36" y="21"/>
                  </a:lnTo>
                  <a:lnTo>
                    <a:pt x="39" y="21"/>
                  </a:lnTo>
                  <a:lnTo>
                    <a:pt x="39" y="18"/>
                  </a:lnTo>
                  <a:lnTo>
                    <a:pt x="39" y="15"/>
                  </a:lnTo>
                  <a:lnTo>
                    <a:pt x="42" y="15"/>
                  </a:lnTo>
                  <a:lnTo>
                    <a:pt x="42" y="12"/>
                  </a:lnTo>
                  <a:lnTo>
                    <a:pt x="42" y="9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62" y="3"/>
                  </a:lnTo>
                  <a:lnTo>
                    <a:pt x="65" y="3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3" y="3"/>
                  </a:lnTo>
                  <a:lnTo>
                    <a:pt x="86" y="3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91" y="0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18" y="3"/>
                  </a:lnTo>
                  <a:lnTo>
                    <a:pt x="124" y="3"/>
                  </a:lnTo>
                  <a:lnTo>
                    <a:pt x="127" y="3"/>
                  </a:lnTo>
                  <a:lnTo>
                    <a:pt x="130" y="3"/>
                  </a:lnTo>
                  <a:lnTo>
                    <a:pt x="133" y="3"/>
                  </a:lnTo>
                  <a:lnTo>
                    <a:pt x="138" y="3"/>
                  </a:lnTo>
                  <a:lnTo>
                    <a:pt x="141" y="3"/>
                  </a:lnTo>
                  <a:lnTo>
                    <a:pt x="144" y="3"/>
                  </a:lnTo>
                  <a:lnTo>
                    <a:pt x="150" y="3"/>
                  </a:lnTo>
                  <a:lnTo>
                    <a:pt x="153" y="3"/>
                  </a:lnTo>
                  <a:lnTo>
                    <a:pt x="156" y="3"/>
                  </a:lnTo>
                  <a:lnTo>
                    <a:pt x="159" y="3"/>
                  </a:lnTo>
                  <a:lnTo>
                    <a:pt x="165" y="3"/>
                  </a:lnTo>
                  <a:lnTo>
                    <a:pt x="165" y="6"/>
                  </a:lnTo>
                  <a:lnTo>
                    <a:pt x="165" y="9"/>
                  </a:lnTo>
                  <a:lnTo>
                    <a:pt x="165" y="12"/>
                  </a:lnTo>
                  <a:lnTo>
                    <a:pt x="165" y="18"/>
                  </a:lnTo>
                  <a:lnTo>
                    <a:pt x="165" y="21"/>
                  </a:lnTo>
                  <a:lnTo>
                    <a:pt x="165" y="24"/>
                  </a:lnTo>
                  <a:lnTo>
                    <a:pt x="165" y="27"/>
                  </a:lnTo>
                  <a:lnTo>
                    <a:pt x="165" y="30"/>
                  </a:lnTo>
                  <a:lnTo>
                    <a:pt x="165" y="33"/>
                  </a:lnTo>
                  <a:lnTo>
                    <a:pt x="165" y="36"/>
                  </a:lnTo>
                  <a:lnTo>
                    <a:pt x="165" y="39"/>
                  </a:lnTo>
                  <a:lnTo>
                    <a:pt x="165" y="42"/>
                  </a:lnTo>
                  <a:lnTo>
                    <a:pt x="165" y="44"/>
                  </a:lnTo>
                  <a:lnTo>
                    <a:pt x="165" y="47"/>
                  </a:lnTo>
                  <a:lnTo>
                    <a:pt x="165" y="50"/>
                  </a:lnTo>
                  <a:lnTo>
                    <a:pt x="165" y="56"/>
                  </a:lnTo>
                  <a:lnTo>
                    <a:pt x="165" y="59"/>
                  </a:lnTo>
                  <a:lnTo>
                    <a:pt x="165" y="62"/>
                  </a:lnTo>
                  <a:lnTo>
                    <a:pt x="165" y="65"/>
                  </a:lnTo>
                  <a:lnTo>
                    <a:pt x="165" y="68"/>
                  </a:lnTo>
                  <a:lnTo>
                    <a:pt x="165" y="71"/>
                  </a:lnTo>
                  <a:lnTo>
                    <a:pt x="162" y="74"/>
                  </a:lnTo>
                  <a:lnTo>
                    <a:pt x="162" y="77"/>
                  </a:lnTo>
                  <a:lnTo>
                    <a:pt x="162" y="83"/>
                  </a:lnTo>
                  <a:lnTo>
                    <a:pt x="162" y="85"/>
                  </a:lnTo>
                  <a:lnTo>
                    <a:pt x="162" y="88"/>
                  </a:lnTo>
                  <a:lnTo>
                    <a:pt x="162" y="91"/>
                  </a:lnTo>
                  <a:lnTo>
                    <a:pt x="162" y="97"/>
                  </a:lnTo>
                  <a:lnTo>
                    <a:pt x="162" y="100"/>
                  </a:lnTo>
                  <a:lnTo>
                    <a:pt x="162" y="103"/>
                  </a:lnTo>
                  <a:lnTo>
                    <a:pt x="162" y="109"/>
                  </a:lnTo>
                  <a:lnTo>
                    <a:pt x="162" y="112"/>
                  </a:lnTo>
                  <a:lnTo>
                    <a:pt x="162" y="115"/>
                  </a:lnTo>
                  <a:lnTo>
                    <a:pt x="162" y="118"/>
                  </a:lnTo>
                  <a:lnTo>
                    <a:pt x="162" y="124"/>
                  </a:lnTo>
                  <a:lnTo>
                    <a:pt x="162" y="127"/>
                  </a:lnTo>
                  <a:lnTo>
                    <a:pt x="159" y="129"/>
                  </a:lnTo>
                  <a:lnTo>
                    <a:pt x="159" y="135"/>
                  </a:lnTo>
                  <a:lnTo>
                    <a:pt x="159" y="138"/>
                  </a:lnTo>
                  <a:lnTo>
                    <a:pt x="159" y="141"/>
                  </a:lnTo>
                  <a:lnTo>
                    <a:pt x="159" y="144"/>
                  </a:lnTo>
                  <a:lnTo>
                    <a:pt x="156" y="150"/>
                  </a:lnTo>
                  <a:lnTo>
                    <a:pt x="156" y="153"/>
                  </a:lnTo>
                  <a:lnTo>
                    <a:pt x="156" y="156"/>
                  </a:lnTo>
                  <a:lnTo>
                    <a:pt x="156" y="159"/>
                  </a:lnTo>
                  <a:lnTo>
                    <a:pt x="153" y="165"/>
                  </a:lnTo>
                  <a:lnTo>
                    <a:pt x="153" y="168"/>
                  </a:lnTo>
                  <a:lnTo>
                    <a:pt x="153" y="171"/>
                  </a:lnTo>
                  <a:lnTo>
                    <a:pt x="153" y="173"/>
                  </a:lnTo>
                  <a:lnTo>
                    <a:pt x="153" y="179"/>
                  </a:lnTo>
                  <a:lnTo>
                    <a:pt x="150" y="182"/>
                  </a:lnTo>
                  <a:lnTo>
                    <a:pt x="150" y="185"/>
                  </a:lnTo>
                  <a:lnTo>
                    <a:pt x="150" y="188"/>
                  </a:lnTo>
                  <a:lnTo>
                    <a:pt x="150" y="194"/>
                  </a:lnTo>
                  <a:lnTo>
                    <a:pt x="147" y="197"/>
                  </a:lnTo>
                  <a:lnTo>
                    <a:pt x="147" y="200"/>
                  </a:lnTo>
                  <a:lnTo>
                    <a:pt x="147" y="203"/>
                  </a:lnTo>
                  <a:lnTo>
                    <a:pt x="147" y="209"/>
                  </a:lnTo>
                  <a:lnTo>
                    <a:pt x="144" y="212"/>
                  </a:lnTo>
                  <a:lnTo>
                    <a:pt x="144" y="215"/>
                  </a:lnTo>
                  <a:lnTo>
                    <a:pt x="144" y="217"/>
                  </a:lnTo>
                  <a:lnTo>
                    <a:pt x="144" y="223"/>
                  </a:lnTo>
                  <a:lnTo>
                    <a:pt x="144" y="226"/>
                  </a:lnTo>
                  <a:lnTo>
                    <a:pt x="141" y="229"/>
                  </a:lnTo>
                  <a:lnTo>
                    <a:pt x="141" y="232"/>
                  </a:lnTo>
                  <a:lnTo>
                    <a:pt x="141" y="235"/>
                  </a:lnTo>
                  <a:lnTo>
                    <a:pt x="141" y="241"/>
                  </a:lnTo>
                  <a:lnTo>
                    <a:pt x="141" y="244"/>
                  </a:lnTo>
                  <a:lnTo>
                    <a:pt x="138" y="247"/>
                  </a:lnTo>
                  <a:lnTo>
                    <a:pt x="138" y="250"/>
                  </a:lnTo>
                  <a:lnTo>
                    <a:pt x="138" y="253"/>
                  </a:lnTo>
                  <a:lnTo>
                    <a:pt x="138" y="250"/>
                  </a:lnTo>
                  <a:lnTo>
                    <a:pt x="135" y="247"/>
                  </a:lnTo>
                  <a:lnTo>
                    <a:pt x="133" y="244"/>
                  </a:lnTo>
                  <a:lnTo>
                    <a:pt x="130" y="244"/>
                  </a:lnTo>
                  <a:lnTo>
                    <a:pt x="127" y="244"/>
                  </a:lnTo>
                  <a:lnTo>
                    <a:pt x="124" y="244"/>
                  </a:lnTo>
                  <a:lnTo>
                    <a:pt x="121" y="244"/>
                  </a:lnTo>
                  <a:lnTo>
                    <a:pt x="118" y="244"/>
                  </a:lnTo>
                  <a:lnTo>
                    <a:pt x="118" y="241"/>
                  </a:lnTo>
                  <a:lnTo>
                    <a:pt x="118" y="238"/>
                  </a:lnTo>
                  <a:lnTo>
                    <a:pt x="118" y="235"/>
                  </a:lnTo>
                  <a:lnTo>
                    <a:pt x="118" y="232"/>
                  </a:lnTo>
                  <a:lnTo>
                    <a:pt x="121" y="232"/>
                  </a:lnTo>
                  <a:lnTo>
                    <a:pt x="118" y="232"/>
                  </a:lnTo>
                  <a:lnTo>
                    <a:pt x="118" y="229"/>
                  </a:lnTo>
                  <a:lnTo>
                    <a:pt x="115" y="229"/>
                  </a:lnTo>
                  <a:lnTo>
                    <a:pt x="115" y="226"/>
                  </a:lnTo>
                  <a:lnTo>
                    <a:pt x="112" y="226"/>
                  </a:lnTo>
                  <a:lnTo>
                    <a:pt x="112" y="223"/>
                  </a:lnTo>
                  <a:lnTo>
                    <a:pt x="109" y="223"/>
                  </a:lnTo>
                  <a:lnTo>
                    <a:pt x="109" y="220"/>
                  </a:lnTo>
                  <a:lnTo>
                    <a:pt x="109" y="217"/>
                  </a:lnTo>
                  <a:lnTo>
                    <a:pt x="106" y="217"/>
                  </a:lnTo>
                  <a:lnTo>
                    <a:pt x="103" y="217"/>
                  </a:lnTo>
                  <a:lnTo>
                    <a:pt x="97" y="217"/>
                  </a:lnTo>
                  <a:lnTo>
                    <a:pt x="94" y="217"/>
                  </a:lnTo>
                  <a:lnTo>
                    <a:pt x="91" y="215"/>
                  </a:lnTo>
                  <a:lnTo>
                    <a:pt x="88" y="215"/>
                  </a:lnTo>
                  <a:lnTo>
                    <a:pt x="86" y="215"/>
                  </a:lnTo>
                  <a:lnTo>
                    <a:pt x="83" y="215"/>
                  </a:lnTo>
                  <a:lnTo>
                    <a:pt x="80" y="215"/>
                  </a:lnTo>
                  <a:lnTo>
                    <a:pt x="80" y="212"/>
                  </a:lnTo>
                  <a:lnTo>
                    <a:pt x="77" y="212"/>
                  </a:lnTo>
                  <a:lnTo>
                    <a:pt x="80" y="209"/>
                  </a:lnTo>
                  <a:lnTo>
                    <a:pt x="77" y="209"/>
                  </a:lnTo>
                  <a:lnTo>
                    <a:pt x="74" y="209"/>
                  </a:lnTo>
                  <a:lnTo>
                    <a:pt x="71" y="209"/>
                  </a:lnTo>
                  <a:lnTo>
                    <a:pt x="68" y="209"/>
                  </a:lnTo>
                  <a:lnTo>
                    <a:pt x="65" y="209"/>
                  </a:lnTo>
                  <a:lnTo>
                    <a:pt x="65" y="206"/>
                  </a:lnTo>
                  <a:lnTo>
                    <a:pt x="62" y="203"/>
                  </a:lnTo>
                  <a:lnTo>
                    <a:pt x="59" y="206"/>
                  </a:lnTo>
                  <a:lnTo>
                    <a:pt x="56" y="206"/>
                  </a:lnTo>
                  <a:lnTo>
                    <a:pt x="56" y="203"/>
                  </a:lnTo>
                  <a:lnTo>
                    <a:pt x="53" y="203"/>
                  </a:lnTo>
                  <a:lnTo>
                    <a:pt x="50" y="203"/>
                  </a:lnTo>
                  <a:lnTo>
                    <a:pt x="47" y="203"/>
                  </a:lnTo>
                  <a:lnTo>
                    <a:pt x="44" y="200"/>
                  </a:lnTo>
                  <a:lnTo>
                    <a:pt x="42" y="200"/>
                  </a:lnTo>
                  <a:lnTo>
                    <a:pt x="39" y="200"/>
                  </a:lnTo>
                  <a:lnTo>
                    <a:pt x="36" y="200"/>
                  </a:lnTo>
                  <a:lnTo>
                    <a:pt x="33" y="200"/>
                  </a:lnTo>
                  <a:lnTo>
                    <a:pt x="33" y="203"/>
                  </a:lnTo>
                  <a:lnTo>
                    <a:pt x="30" y="203"/>
                  </a:lnTo>
                  <a:lnTo>
                    <a:pt x="27" y="203"/>
                  </a:lnTo>
                  <a:lnTo>
                    <a:pt x="24" y="203"/>
                  </a:lnTo>
                  <a:lnTo>
                    <a:pt x="21" y="203"/>
                  </a:lnTo>
                  <a:lnTo>
                    <a:pt x="18" y="203"/>
                  </a:lnTo>
                  <a:lnTo>
                    <a:pt x="18" y="200"/>
                  </a:lnTo>
                  <a:lnTo>
                    <a:pt x="18" y="197"/>
                  </a:lnTo>
                  <a:lnTo>
                    <a:pt x="15" y="197"/>
                  </a:lnTo>
                  <a:lnTo>
                    <a:pt x="15" y="194"/>
                  </a:lnTo>
                  <a:lnTo>
                    <a:pt x="15" y="191"/>
                  </a:lnTo>
                  <a:lnTo>
                    <a:pt x="15" y="188"/>
                  </a:lnTo>
                  <a:lnTo>
                    <a:pt x="15" y="185"/>
                  </a:lnTo>
                  <a:lnTo>
                    <a:pt x="15" y="182"/>
                  </a:lnTo>
                  <a:lnTo>
                    <a:pt x="18" y="182"/>
                  </a:lnTo>
                  <a:lnTo>
                    <a:pt x="18" y="179"/>
                  </a:lnTo>
                  <a:lnTo>
                    <a:pt x="18" y="176"/>
                  </a:lnTo>
                  <a:lnTo>
                    <a:pt x="15" y="176"/>
                  </a:lnTo>
                  <a:lnTo>
                    <a:pt x="15" y="173"/>
                  </a:lnTo>
                  <a:lnTo>
                    <a:pt x="15" y="171"/>
                  </a:lnTo>
                  <a:lnTo>
                    <a:pt x="15" y="168"/>
                  </a:lnTo>
                  <a:lnTo>
                    <a:pt x="12" y="168"/>
                  </a:lnTo>
                  <a:lnTo>
                    <a:pt x="12" y="165"/>
                  </a:lnTo>
                  <a:lnTo>
                    <a:pt x="9" y="165"/>
                  </a:lnTo>
                  <a:lnTo>
                    <a:pt x="9" y="162"/>
                  </a:lnTo>
                  <a:lnTo>
                    <a:pt x="6" y="159"/>
                  </a:lnTo>
                  <a:lnTo>
                    <a:pt x="3" y="159"/>
                  </a:lnTo>
                  <a:lnTo>
                    <a:pt x="3" y="156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6" y="147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6" y="138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7"/>
                  </a:lnTo>
                  <a:lnTo>
                    <a:pt x="3" y="121"/>
                  </a:lnTo>
                  <a:lnTo>
                    <a:pt x="0" y="118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6" y="118"/>
                  </a:lnTo>
                  <a:lnTo>
                    <a:pt x="6" y="115"/>
                  </a:lnTo>
                  <a:lnTo>
                    <a:pt x="9" y="115"/>
                  </a:lnTo>
                  <a:lnTo>
                    <a:pt x="9" y="112"/>
                  </a:lnTo>
                  <a:lnTo>
                    <a:pt x="9" y="109"/>
                  </a:lnTo>
                  <a:lnTo>
                    <a:pt x="12" y="109"/>
                  </a:lnTo>
                  <a:lnTo>
                    <a:pt x="12" y="106"/>
                  </a:lnTo>
                  <a:lnTo>
                    <a:pt x="9" y="103"/>
                  </a:lnTo>
                  <a:lnTo>
                    <a:pt x="9" y="100"/>
                  </a:lnTo>
                  <a:lnTo>
                    <a:pt x="12" y="100"/>
                  </a:lnTo>
                  <a:lnTo>
                    <a:pt x="12" y="97"/>
                  </a:lnTo>
                  <a:lnTo>
                    <a:pt x="9" y="97"/>
                  </a:lnTo>
                  <a:lnTo>
                    <a:pt x="9" y="94"/>
                  </a:lnTo>
                  <a:lnTo>
                    <a:pt x="9" y="91"/>
                  </a:lnTo>
                  <a:lnTo>
                    <a:pt x="9" y="88"/>
                  </a:lnTo>
                  <a:lnTo>
                    <a:pt x="12" y="88"/>
                  </a:lnTo>
                  <a:lnTo>
                    <a:pt x="15" y="85"/>
                  </a:lnTo>
                  <a:lnTo>
                    <a:pt x="18" y="85"/>
                  </a:lnTo>
                  <a:lnTo>
                    <a:pt x="18" y="83"/>
                  </a:lnTo>
                  <a:lnTo>
                    <a:pt x="18" y="80"/>
                  </a:lnTo>
                  <a:lnTo>
                    <a:pt x="18" y="77"/>
                  </a:lnTo>
                  <a:lnTo>
                    <a:pt x="21" y="77"/>
                  </a:lnTo>
                  <a:lnTo>
                    <a:pt x="21" y="74"/>
                  </a:lnTo>
                  <a:lnTo>
                    <a:pt x="21" y="71"/>
                  </a:lnTo>
                  <a:lnTo>
                    <a:pt x="21" y="68"/>
                  </a:lnTo>
                  <a:lnTo>
                    <a:pt x="24" y="65"/>
                  </a:lnTo>
                  <a:lnTo>
                    <a:pt x="24" y="62"/>
                  </a:lnTo>
                  <a:lnTo>
                    <a:pt x="27" y="59"/>
                  </a:lnTo>
                  <a:lnTo>
                    <a:pt x="30" y="59"/>
                  </a:lnTo>
                  <a:lnTo>
                    <a:pt x="30" y="56"/>
                  </a:lnTo>
                  <a:lnTo>
                    <a:pt x="30" y="53"/>
                  </a:lnTo>
                  <a:lnTo>
                    <a:pt x="33" y="53"/>
                  </a:lnTo>
                  <a:lnTo>
                    <a:pt x="33" y="50"/>
                  </a:lnTo>
                  <a:lnTo>
                    <a:pt x="33" y="47"/>
                  </a:lnTo>
                  <a:lnTo>
                    <a:pt x="33" y="44"/>
                  </a:lnTo>
                  <a:lnTo>
                    <a:pt x="33" y="42"/>
                  </a:lnTo>
                  <a:lnTo>
                    <a:pt x="33" y="39"/>
                  </a:lnTo>
                  <a:lnTo>
                    <a:pt x="33" y="36"/>
                  </a:lnTo>
                  <a:lnTo>
                    <a:pt x="36" y="36"/>
                  </a:lnTo>
                  <a:lnTo>
                    <a:pt x="36" y="33"/>
                  </a:lnTo>
                  <a:lnTo>
                    <a:pt x="36" y="3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1264571" y="2282683"/>
              <a:ext cx="254493" cy="232569"/>
            </a:xfrm>
            <a:custGeom>
              <a:avLst/>
              <a:gdLst>
                <a:gd name="T0" fmla="*/ 2147483647 w 117"/>
                <a:gd name="T1" fmla="*/ 2147483647 h 132"/>
                <a:gd name="T2" fmla="*/ 2147483647 w 117"/>
                <a:gd name="T3" fmla="*/ 2147483647 h 132"/>
                <a:gd name="T4" fmla="*/ 2147483647 w 117"/>
                <a:gd name="T5" fmla="*/ 2147483647 h 132"/>
                <a:gd name="T6" fmla="*/ 2147483647 w 117"/>
                <a:gd name="T7" fmla="*/ 2147483647 h 132"/>
                <a:gd name="T8" fmla="*/ 2147483647 w 117"/>
                <a:gd name="T9" fmla="*/ 2147483647 h 132"/>
                <a:gd name="T10" fmla="*/ 2147483647 w 117"/>
                <a:gd name="T11" fmla="*/ 2147483647 h 132"/>
                <a:gd name="T12" fmla="*/ 2147483647 w 117"/>
                <a:gd name="T13" fmla="*/ 2147483647 h 132"/>
                <a:gd name="T14" fmla="*/ 2147483647 w 117"/>
                <a:gd name="T15" fmla="*/ 2147483647 h 132"/>
                <a:gd name="T16" fmla="*/ 2147483647 w 117"/>
                <a:gd name="T17" fmla="*/ 2147483647 h 132"/>
                <a:gd name="T18" fmla="*/ 2147483647 w 117"/>
                <a:gd name="T19" fmla="*/ 2147483647 h 132"/>
                <a:gd name="T20" fmla="*/ 2147483647 w 117"/>
                <a:gd name="T21" fmla="*/ 2147483647 h 132"/>
                <a:gd name="T22" fmla="*/ 2147483647 w 117"/>
                <a:gd name="T23" fmla="*/ 2147483647 h 132"/>
                <a:gd name="T24" fmla="*/ 2147483647 w 117"/>
                <a:gd name="T25" fmla="*/ 2147483647 h 132"/>
                <a:gd name="T26" fmla="*/ 2147483647 w 117"/>
                <a:gd name="T27" fmla="*/ 2147483647 h 132"/>
                <a:gd name="T28" fmla="*/ 2147483647 w 117"/>
                <a:gd name="T29" fmla="*/ 2147483647 h 132"/>
                <a:gd name="T30" fmla="*/ 2147483647 w 117"/>
                <a:gd name="T31" fmla="*/ 2147483647 h 132"/>
                <a:gd name="T32" fmla="*/ 2147483647 w 117"/>
                <a:gd name="T33" fmla="*/ 2147483647 h 132"/>
                <a:gd name="T34" fmla="*/ 2147483647 w 117"/>
                <a:gd name="T35" fmla="*/ 2147483647 h 132"/>
                <a:gd name="T36" fmla="*/ 2147483647 w 117"/>
                <a:gd name="T37" fmla="*/ 2147483647 h 132"/>
                <a:gd name="T38" fmla="*/ 2147483647 w 117"/>
                <a:gd name="T39" fmla="*/ 2147483647 h 132"/>
                <a:gd name="T40" fmla="*/ 2147483647 w 117"/>
                <a:gd name="T41" fmla="*/ 0 h 132"/>
                <a:gd name="T42" fmla="*/ 2147483647 w 117"/>
                <a:gd name="T43" fmla="*/ 2147483647 h 132"/>
                <a:gd name="T44" fmla="*/ 2147483647 w 117"/>
                <a:gd name="T45" fmla="*/ 2147483647 h 132"/>
                <a:gd name="T46" fmla="*/ 2147483647 w 117"/>
                <a:gd name="T47" fmla="*/ 2147483647 h 132"/>
                <a:gd name="T48" fmla="*/ 2147483647 w 117"/>
                <a:gd name="T49" fmla="*/ 2147483647 h 132"/>
                <a:gd name="T50" fmla="*/ 2147483647 w 117"/>
                <a:gd name="T51" fmla="*/ 2147483647 h 132"/>
                <a:gd name="T52" fmla="*/ 2147483647 w 117"/>
                <a:gd name="T53" fmla="*/ 2147483647 h 132"/>
                <a:gd name="T54" fmla="*/ 2147483647 w 117"/>
                <a:gd name="T55" fmla="*/ 2147483647 h 132"/>
                <a:gd name="T56" fmla="*/ 2147483647 w 117"/>
                <a:gd name="T57" fmla="*/ 2147483647 h 132"/>
                <a:gd name="T58" fmla="*/ 2147483647 w 117"/>
                <a:gd name="T59" fmla="*/ 2147483647 h 132"/>
                <a:gd name="T60" fmla="*/ 2147483647 w 117"/>
                <a:gd name="T61" fmla="*/ 2147483647 h 132"/>
                <a:gd name="T62" fmla="*/ 2147483647 w 117"/>
                <a:gd name="T63" fmla="*/ 2147483647 h 132"/>
                <a:gd name="T64" fmla="*/ 2147483647 w 117"/>
                <a:gd name="T65" fmla="*/ 2147483647 h 132"/>
                <a:gd name="T66" fmla="*/ 2147483647 w 117"/>
                <a:gd name="T67" fmla="*/ 2147483647 h 132"/>
                <a:gd name="T68" fmla="*/ 2147483647 w 117"/>
                <a:gd name="T69" fmla="*/ 2147483647 h 132"/>
                <a:gd name="T70" fmla="*/ 2147483647 w 117"/>
                <a:gd name="T71" fmla="*/ 2147483647 h 132"/>
                <a:gd name="T72" fmla="*/ 2147483647 w 117"/>
                <a:gd name="T73" fmla="*/ 2147483647 h 132"/>
                <a:gd name="T74" fmla="*/ 2147483647 w 117"/>
                <a:gd name="T75" fmla="*/ 2147483647 h 132"/>
                <a:gd name="T76" fmla="*/ 2147483647 w 117"/>
                <a:gd name="T77" fmla="*/ 2147483647 h 132"/>
                <a:gd name="T78" fmla="*/ 2147483647 w 117"/>
                <a:gd name="T79" fmla="*/ 2147483647 h 132"/>
                <a:gd name="T80" fmla="*/ 2147483647 w 117"/>
                <a:gd name="T81" fmla="*/ 2147483647 h 132"/>
                <a:gd name="T82" fmla="*/ 2147483647 w 117"/>
                <a:gd name="T83" fmla="*/ 2147483647 h 132"/>
                <a:gd name="T84" fmla="*/ 2147483647 w 117"/>
                <a:gd name="T85" fmla="*/ 2147483647 h 132"/>
                <a:gd name="T86" fmla="*/ 2147483647 w 117"/>
                <a:gd name="T87" fmla="*/ 2147483647 h 132"/>
                <a:gd name="T88" fmla="*/ 2147483647 w 117"/>
                <a:gd name="T89" fmla="*/ 2147483647 h 132"/>
                <a:gd name="T90" fmla="*/ 2147483647 w 117"/>
                <a:gd name="T91" fmla="*/ 2147483647 h 132"/>
                <a:gd name="T92" fmla="*/ 2147483647 w 117"/>
                <a:gd name="T93" fmla="*/ 2147483647 h 132"/>
                <a:gd name="T94" fmla="*/ 2147483647 w 117"/>
                <a:gd name="T95" fmla="*/ 2147483647 h 132"/>
                <a:gd name="T96" fmla="*/ 2147483647 w 117"/>
                <a:gd name="T97" fmla="*/ 2147483647 h 132"/>
                <a:gd name="T98" fmla="*/ 2147483647 w 117"/>
                <a:gd name="T99" fmla="*/ 2147483647 h 132"/>
                <a:gd name="T100" fmla="*/ 2147483647 w 117"/>
                <a:gd name="T101" fmla="*/ 2147483647 h 132"/>
                <a:gd name="T102" fmla="*/ 2147483647 w 117"/>
                <a:gd name="T103" fmla="*/ 2147483647 h 132"/>
                <a:gd name="T104" fmla="*/ 2147483647 w 117"/>
                <a:gd name="T105" fmla="*/ 2147483647 h 132"/>
                <a:gd name="T106" fmla="*/ 2147483647 w 117"/>
                <a:gd name="T107" fmla="*/ 2147483647 h 132"/>
                <a:gd name="T108" fmla="*/ 2147483647 w 117"/>
                <a:gd name="T109" fmla="*/ 2147483647 h 132"/>
                <a:gd name="T110" fmla="*/ 2147483647 w 117"/>
                <a:gd name="T111" fmla="*/ 2147483647 h 132"/>
                <a:gd name="T112" fmla="*/ 2147483647 w 117"/>
                <a:gd name="T113" fmla="*/ 2147483647 h 132"/>
                <a:gd name="T114" fmla="*/ 2147483647 w 117"/>
                <a:gd name="T115" fmla="*/ 2147483647 h 132"/>
                <a:gd name="T116" fmla="*/ 2147483647 w 117"/>
                <a:gd name="T117" fmla="*/ 2147483647 h 132"/>
                <a:gd name="T118" fmla="*/ 2147483647 w 117"/>
                <a:gd name="T119" fmla="*/ 2147483647 h 132"/>
                <a:gd name="T120" fmla="*/ 2147483647 w 117"/>
                <a:gd name="T121" fmla="*/ 2147483647 h 132"/>
                <a:gd name="T122" fmla="*/ 2147483647 w 117"/>
                <a:gd name="T123" fmla="*/ 2147483647 h 132"/>
                <a:gd name="T124" fmla="*/ 0 w 117"/>
                <a:gd name="T125" fmla="*/ 2147483647 h 13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7"/>
                <a:gd name="T190" fmla="*/ 0 h 132"/>
                <a:gd name="T191" fmla="*/ 117 w 117"/>
                <a:gd name="T192" fmla="*/ 132 h 13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7" h="132">
                  <a:moveTo>
                    <a:pt x="0" y="88"/>
                  </a:moveTo>
                  <a:lnTo>
                    <a:pt x="3" y="88"/>
                  </a:lnTo>
                  <a:lnTo>
                    <a:pt x="6" y="88"/>
                  </a:lnTo>
                  <a:lnTo>
                    <a:pt x="9" y="88"/>
                  </a:lnTo>
                  <a:lnTo>
                    <a:pt x="9" y="91"/>
                  </a:lnTo>
                  <a:lnTo>
                    <a:pt x="9" y="94"/>
                  </a:lnTo>
                  <a:lnTo>
                    <a:pt x="12" y="94"/>
                  </a:lnTo>
                  <a:lnTo>
                    <a:pt x="15" y="94"/>
                  </a:lnTo>
                  <a:lnTo>
                    <a:pt x="17" y="94"/>
                  </a:lnTo>
                  <a:lnTo>
                    <a:pt x="17" y="91"/>
                  </a:lnTo>
                  <a:lnTo>
                    <a:pt x="20" y="91"/>
                  </a:lnTo>
                  <a:lnTo>
                    <a:pt x="20" y="88"/>
                  </a:lnTo>
                  <a:lnTo>
                    <a:pt x="20" y="85"/>
                  </a:lnTo>
                  <a:lnTo>
                    <a:pt x="23" y="85"/>
                  </a:lnTo>
                  <a:lnTo>
                    <a:pt x="20" y="85"/>
                  </a:lnTo>
                  <a:lnTo>
                    <a:pt x="20" y="82"/>
                  </a:lnTo>
                  <a:lnTo>
                    <a:pt x="20" y="79"/>
                  </a:lnTo>
                  <a:lnTo>
                    <a:pt x="23" y="79"/>
                  </a:lnTo>
                  <a:lnTo>
                    <a:pt x="23" y="82"/>
                  </a:lnTo>
                  <a:lnTo>
                    <a:pt x="23" y="79"/>
                  </a:lnTo>
                  <a:lnTo>
                    <a:pt x="26" y="79"/>
                  </a:lnTo>
                  <a:lnTo>
                    <a:pt x="29" y="79"/>
                  </a:lnTo>
                  <a:lnTo>
                    <a:pt x="29" y="76"/>
                  </a:lnTo>
                  <a:lnTo>
                    <a:pt x="29" y="73"/>
                  </a:lnTo>
                  <a:lnTo>
                    <a:pt x="32" y="73"/>
                  </a:lnTo>
                  <a:lnTo>
                    <a:pt x="32" y="70"/>
                  </a:lnTo>
                  <a:lnTo>
                    <a:pt x="35" y="70"/>
                  </a:lnTo>
                  <a:lnTo>
                    <a:pt x="38" y="70"/>
                  </a:lnTo>
                  <a:lnTo>
                    <a:pt x="41" y="70"/>
                  </a:lnTo>
                  <a:lnTo>
                    <a:pt x="44" y="70"/>
                  </a:lnTo>
                  <a:lnTo>
                    <a:pt x="44" y="67"/>
                  </a:lnTo>
                  <a:lnTo>
                    <a:pt x="47" y="67"/>
                  </a:lnTo>
                  <a:lnTo>
                    <a:pt x="47" y="65"/>
                  </a:lnTo>
                  <a:lnTo>
                    <a:pt x="50" y="65"/>
                  </a:lnTo>
                  <a:lnTo>
                    <a:pt x="53" y="65"/>
                  </a:lnTo>
                  <a:lnTo>
                    <a:pt x="56" y="65"/>
                  </a:lnTo>
                  <a:lnTo>
                    <a:pt x="56" y="62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56"/>
                  </a:lnTo>
                  <a:lnTo>
                    <a:pt x="59" y="59"/>
                  </a:lnTo>
                  <a:lnTo>
                    <a:pt x="61" y="59"/>
                  </a:lnTo>
                  <a:lnTo>
                    <a:pt x="61" y="56"/>
                  </a:lnTo>
                  <a:lnTo>
                    <a:pt x="64" y="56"/>
                  </a:lnTo>
                  <a:lnTo>
                    <a:pt x="64" y="53"/>
                  </a:lnTo>
                  <a:lnTo>
                    <a:pt x="61" y="53"/>
                  </a:lnTo>
                  <a:lnTo>
                    <a:pt x="61" y="50"/>
                  </a:lnTo>
                  <a:lnTo>
                    <a:pt x="64" y="50"/>
                  </a:lnTo>
                  <a:lnTo>
                    <a:pt x="67" y="50"/>
                  </a:lnTo>
                  <a:lnTo>
                    <a:pt x="67" y="47"/>
                  </a:lnTo>
                  <a:lnTo>
                    <a:pt x="67" y="44"/>
                  </a:lnTo>
                  <a:lnTo>
                    <a:pt x="70" y="44"/>
                  </a:lnTo>
                  <a:lnTo>
                    <a:pt x="70" y="41"/>
                  </a:lnTo>
                  <a:lnTo>
                    <a:pt x="70" y="38"/>
                  </a:lnTo>
                  <a:lnTo>
                    <a:pt x="70" y="35"/>
                  </a:lnTo>
                  <a:lnTo>
                    <a:pt x="73" y="35"/>
                  </a:lnTo>
                  <a:lnTo>
                    <a:pt x="73" y="32"/>
                  </a:lnTo>
                  <a:lnTo>
                    <a:pt x="70" y="32"/>
                  </a:lnTo>
                  <a:lnTo>
                    <a:pt x="70" y="29"/>
                  </a:lnTo>
                  <a:lnTo>
                    <a:pt x="73" y="29"/>
                  </a:lnTo>
                  <a:lnTo>
                    <a:pt x="73" y="26"/>
                  </a:lnTo>
                  <a:lnTo>
                    <a:pt x="70" y="26"/>
                  </a:lnTo>
                  <a:lnTo>
                    <a:pt x="70" y="24"/>
                  </a:lnTo>
                  <a:lnTo>
                    <a:pt x="73" y="24"/>
                  </a:lnTo>
                  <a:lnTo>
                    <a:pt x="73" y="21"/>
                  </a:lnTo>
                  <a:lnTo>
                    <a:pt x="73" y="18"/>
                  </a:lnTo>
                  <a:lnTo>
                    <a:pt x="76" y="18"/>
                  </a:lnTo>
                  <a:lnTo>
                    <a:pt x="76" y="15"/>
                  </a:lnTo>
                  <a:lnTo>
                    <a:pt x="73" y="12"/>
                  </a:lnTo>
                  <a:lnTo>
                    <a:pt x="73" y="9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94" y="3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0" y="3"/>
                  </a:lnTo>
                  <a:lnTo>
                    <a:pt x="100" y="6"/>
                  </a:lnTo>
                  <a:lnTo>
                    <a:pt x="100" y="3"/>
                  </a:lnTo>
                  <a:lnTo>
                    <a:pt x="103" y="3"/>
                  </a:lnTo>
                  <a:lnTo>
                    <a:pt x="105" y="3"/>
                  </a:lnTo>
                  <a:lnTo>
                    <a:pt x="105" y="6"/>
                  </a:lnTo>
                  <a:lnTo>
                    <a:pt x="105" y="9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5" y="6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11" y="9"/>
                  </a:lnTo>
                  <a:lnTo>
                    <a:pt x="111" y="12"/>
                  </a:lnTo>
                  <a:lnTo>
                    <a:pt x="111" y="15"/>
                  </a:lnTo>
                  <a:lnTo>
                    <a:pt x="111" y="18"/>
                  </a:lnTo>
                  <a:lnTo>
                    <a:pt x="111" y="21"/>
                  </a:lnTo>
                  <a:lnTo>
                    <a:pt x="111" y="24"/>
                  </a:lnTo>
                  <a:lnTo>
                    <a:pt x="111" y="26"/>
                  </a:lnTo>
                  <a:lnTo>
                    <a:pt x="114" y="26"/>
                  </a:lnTo>
                  <a:lnTo>
                    <a:pt x="114" y="29"/>
                  </a:lnTo>
                  <a:lnTo>
                    <a:pt x="114" y="32"/>
                  </a:lnTo>
                  <a:lnTo>
                    <a:pt x="114" y="35"/>
                  </a:lnTo>
                  <a:lnTo>
                    <a:pt x="117" y="35"/>
                  </a:lnTo>
                  <a:lnTo>
                    <a:pt x="117" y="38"/>
                  </a:lnTo>
                  <a:lnTo>
                    <a:pt x="117" y="41"/>
                  </a:lnTo>
                  <a:lnTo>
                    <a:pt x="117" y="44"/>
                  </a:lnTo>
                  <a:lnTo>
                    <a:pt x="117" y="47"/>
                  </a:lnTo>
                  <a:lnTo>
                    <a:pt x="114" y="47"/>
                  </a:lnTo>
                  <a:lnTo>
                    <a:pt x="114" y="50"/>
                  </a:lnTo>
                  <a:lnTo>
                    <a:pt x="114" y="53"/>
                  </a:lnTo>
                  <a:lnTo>
                    <a:pt x="114" y="56"/>
                  </a:lnTo>
                  <a:lnTo>
                    <a:pt x="111" y="56"/>
                  </a:lnTo>
                  <a:lnTo>
                    <a:pt x="114" y="56"/>
                  </a:lnTo>
                  <a:lnTo>
                    <a:pt x="111" y="56"/>
                  </a:lnTo>
                  <a:lnTo>
                    <a:pt x="114" y="56"/>
                  </a:lnTo>
                  <a:lnTo>
                    <a:pt x="114" y="59"/>
                  </a:lnTo>
                  <a:lnTo>
                    <a:pt x="111" y="59"/>
                  </a:lnTo>
                  <a:lnTo>
                    <a:pt x="111" y="62"/>
                  </a:lnTo>
                  <a:lnTo>
                    <a:pt x="111" y="65"/>
                  </a:lnTo>
                  <a:lnTo>
                    <a:pt x="111" y="67"/>
                  </a:lnTo>
                  <a:lnTo>
                    <a:pt x="111" y="65"/>
                  </a:lnTo>
                  <a:lnTo>
                    <a:pt x="111" y="67"/>
                  </a:lnTo>
                  <a:lnTo>
                    <a:pt x="114" y="67"/>
                  </a:lnTo>
                  <a:lnTo>
                    <a:pt x="111" y="67"/>
                  </a:lnTo>
                  <a:lnTo>
                    <a:pt x="111" y="70"/>
                  </a:lnTo>
                  <a:lnTo>
                    <a:pt x="114" y="70"/>
                  </a:lnTo>
                  <a:lnTo>
                    <a:pt x="114" y="73"/>
                  </a:lnTo>
                  <a:lnTo>
                    <a:pt x="114" y="70"/>
                  </a:lnTo>
                  <a:lnTo>
                    <a:pt x="114" y="73"/>
                  </a:lnTo>
                  <a:lnTo>
                    <a:pt x="111" y="73"/>
                  </a:lnTo>
                  <a:lnTo>
                    <a:pt x="114" y="73"/>
                  </a:lnTo>
                  <a:lnTo>
                    <a:pt x="111" y="73"/>
                  </a:lnTo>
                  <a:lnTo>
                    <a:pt x="114" y="73"/>
                  </a:lnTo>
                  <a:lnTo>
                    <a:pt x="114" y="76"/>
                  </a:lnTo>
                  <a:lnTo>
                    <a:pt x="111" y="76"/>
                  </a:lnTo>
                  <a:lnTo>
                    <a:pt x="114" y="76"/>
                  </a:lnTo>
                  <a:lnTo>
                    <a:pt x="111" y="76"/>
                  </a:lnTo>
                  <a:lnTo>
                    <a:pt x="111" y="79"/>
                  </a:lnTo>
                  <a:lnTo>
                    <a:pt x="108" y="79"/>
                  </a:lnTo>
                  <a:lnTo>
                    <a:pt x="111" y="79"/>
                  </a:lnTo>
                  <a:lnTo>
                    <a:pt x="108" y="79"/>
                  </a:lnTo>
                  <a:lnTo>
                    <a:pt x="108" y="82"/>
                  </a:lnTo>
                  <a:lnTo>
                    <a:pt x="105" y="82"/>
                  </a:lnTo>
                  <a:lnTo>
                    <a:pt x="108" y="82"/>
                  </a:lnTo>
                  <a:lnTo>
                    <a:pt x="108" y="85"/>
                  </a:lnTo>
                  <a:lnTo>
                    <a:pt x="105" y="82"/>
                  </a:lnTo>
                  <a:lnTo>
                    <a:pt x="105" y="85"/>
                  </a:lnTo>
                  <a:lnTo>
                    <a:pt x="108" y="85"/>
                  </a:lnTo>
                  <a:lnTo>
                    <a:pt x="105" y="85"/>
                  </a:lnTo>
                  <a:lnTo>
                    <a:pt x="105" y="88"/>
                  </a:lnTo>
                  <a:lnTo>
                    <a:pt x="103" y="88"/>
                  </a:lnTo>
                  <a:lnTo>
                    <a:pt x="103" y="85"/>
                  </a:lnTo>
                  <a:lnTo>
                    <a:pt x="103" y="88"/>
                  </a:lnTo>
                  <a:lnTo>
                    <a:pt x="100" y="88"/>
                  </a:lnTo>
                  <a:lnTo>
                    <a:pt x="97" y="88"/>
                  </a:lnTo>
                  <a:lnTo>
                    <a:pt x="97" y="91"/>
                  </a:lnTo>
                  <a:lnTo>
                    <a:pt x="94" y="91"/>
                  </a:lnTo>
                  <a:lnTo>
                    <a:pt x="94" y="94"/>
                  </a:lnTo>
                  <a:lnTo>
                    <a:pt x="91" y="94"/>
                  </a:lnTo>
                  <a:lnTo>
                    <a:pt x="88" y="94"/>
                  </a:lnTo>
                  <a:lnTo>
                    <a:pt x="88" y="91"/>
                  </a:lnTo>
                  <a:lnTo>
                    <a:pt x="88" y="94"/>
                  </a:lnTo>
                  <a:lnTo>
                    <a:pt x="85" y="94"/>
                  </a:lnTo>
                  <a:lnTo>
                    <a:pt x="85" y="97"/>
                  </a:lnTo>
                  <a:lnTo>
                    <a:pt x="85" y="100"/>
                  </a:lnTo>
                  <a:lnTo>
                    <a:pt x="82" y="100"/>
                  </a:lnTo>
                  <a:lnTo>
                    <a:pt x="79" y="100"/>
                  </a:lnTo>
                  <a:lnTo>
                    <a:pt x="79" y="103"/>
                  </a:lnTo>
                  <a:lnTo>
                    <a:pt x="79" y="100"/>
                  </a:lnTo>
                  <a:lnTo>
                    <a:pt x="76" y="100"/>
                  </a:lnTo>
                  <a:lnTo>
                    <a:pt x="76" y="97"/>
                  </a:lnTo>
                  <a:lnTo>
                    <a:pt x="76" y="100"/>
                  </a:lnTo>
                  <a:lnTo>
                    <a:pt x="73" y="100"/>
                  </a:lnTo>
                  <a:lnTo>
                    <a:pt x="73" y="103"/>
                  </a:lnTo>
                  <a:lnTo>
                    <a:pt x="70" y="103"/>
                  </a:lnTo>
                  <a:lnTo>
                    <a:pt x="70" y="100"/>
                  </a:lnTo>
                  <a:lnTo>
                    <a:pt x="67" y="100"/>
                  </a:lnTo>
                  <a:lnTo>
                    <a:pt x="67" y="103"/>
                  </a:lnTo>
                  <a:lnTo>
                    <a:pt x="64" y="103"/>
                  </a:lnTo>
                  <a:lnTo>
                    <a:pt x="64" y="106"/>
                  </a:lnTo>
                  <a:lnTo>
                    <a:pt x="64" y="103"/>
                  </a:lnTo>
                  <a:lnTo>
                    <a:pt x="61" y="103"/>
                  </a:lnTo>
                  <a:lnTo>
                    <a:pt x="64" y="103"/>
                  </a:lnTo>
                  <a:lnTo>
                    <a:pt x="64" y="106"/>
                  </a:lnTo>
                  <a:lnTo>
                    <a:pt x="61" y="106"/>
                  </a:lnTo>
                  <a:lnTo>
                    <a:pt x="59" y="106"/>
                  </a:lnTo>
                  <a:lnTo>
                    <a:pt x="59" y="103"/>
                  </a:lnTo>
                  <a:lnTo>
                    <a:pt x="56" y="103"/>
                  </a:lnTo>
                  <a:lnTo>
                    <a:pt x="56" y="106"/>
                  </a:lnTo>
                  <a:lnTo>
                    <a:pt x="56" y="109"/>
                  </a:lnTo>
                  <a:lnTo>
                    <a:pt x="53" y="109"/>
                  </a:lnTo>
                  <a:lnTo>
                    <a:pt x="53" y="111"/>
                  </a:lnTo>
                  <a:lnTo>
                    <a:pt x="53" y="114"/>
                  </a:lnTo>
                  <a:lnTo>
                    <a:pt x="50" y="114"/>
                  </a:lnTo>
                  <a:lnTo>
                    <a:pt x="47" y="114"/>
                  </a:lnTo>
                  <a:lnTo>
                    <a:pt x="47" y="117"/>
                  </a:lnTo>
                  <a:lnTo>
                    <a:pt x="47" y="114"/>
                  </a:lnTo>
                  <a:lnTo>
                    <a:pt x="44" y="114"/>
                  </a:lnTo>
                  <a:lnTo>
                    <a:pt x="44" y="117"/>
                  </a:lnTo>
                  <a:lnTo>
                    <a:pt x="47" y="117"/>
                  </a:lnTo>
                  <a:lnTo>
                    <a:pt x="47" y="120"/>
                  </a:lnTo>
                  <a:lnTo>
                    <a:pt x="44" y="120"/>
                  </a:lnTo>
                  <a:lnTo>
                    <a:pt x="44" y="117"/>
                  </a:lnTo>
                  <a:lnTo>
                    <a:pt x="41" y="117"/>
                  </a:lnTo>
                  <a:lnTo>
                    <a:pt x="41" y="120"/>
                  </a:lnTo>
                  <a:lnTo>
                    <a:pt x="38" y="120"/>
                  </a:lnTo>
                  <a:lnTo>
                    <a:pt x="38" y="117"/>
                  </a:lnTo>
                  <a:lnTo>
                    <a:pt x="38" y="120"/>
                  </a:lnTo>
                  <a:lnTo>
                    <a:pt x="35" y="120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32" y="120"/>
                  </a:lnTo>
                  <a:lnTo>
                    <a:pt x="32" y="123"/>
                  </a:lnTo>
                  <a:lnTo>
                    <a:pt x="29" y="123"/>
                  </a:lnTo>
                  <a:lnTo>
                    <a:pt x="29" y="126"/>
                  </a:lnTo>
                  <a:lnTo>
                    <a:pt x="26" y="129"/>
                  </a:lnTo>
                  <a:lnTo>
                    <a:pt x="23" y="129"/>
                  </a:lnTo>
                  <a:lnTo>
                    <a:pt x="20" y="129"/>
                  </a:lnTo>
                  <a:lnTo>
                    <a:pt x="20" y="132"/>
                  </a:lnTo>
                  <a:lnTo>
                    <a:pt x="17" y="132"/>
                  </a:lnTo>
                  <a:lnTo>
                    <a:pt x="17" y="129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5" y="129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2" y="123"/>
                  </a:lnTo>
                  <a:lnTo>
                    <a:pt x="9" y="123"/>
                  </a:lnTo>
                  <a:lnTo>
                    <a:pt x="9" y="120"/>
                  </a:lnTo>
                  <a:lnTo>
                    <a:pt x="9" y="117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0" y="91"/>
                  </a:lnTo>
                  <a:lnTo>
                    <a:pt x="0" y="8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244218" y="2288287"/>
              <a:ext cx="173626" cy="176528"/>
            </a:xfrm>
            <a:custGeom>
              <a:avLst/>
              <a:gdLst>
                <a:gd name="T0" fmla="*/ 2147483647 w 80"/>
                <a:gd name="T1" fmla="*/ 2147483647 h 100"/>
                <a:gd name="T2" fmla="*/ 2147483647 w 80"/>
                <a:gd name="T3" fmla="*/ 2147483647 h 100"/>
                <a:gd name="T4" fmla="*/ 2147483647 w 80"/>
                <a:gd name="T5" fmla="*/ 2147483647 h 100"/>
                <a:gd name="T6" fmla="*/ 2147483647 w 80"/>
                <a:gd name="T7" fmla="*/ 2147483647 h 100"/>
                <a:gd name="T8" fmla="*/ 2147483647 w 80"/>
                <a:gd name="T9" fmla="*/ 2147483647 h 100"/>
                <a:gd name="T10" fmla="*/ 2147483647 w 80"/>
                <a:gd name="T11" fmla="*/ 2147483647 h 100"/>
                <a:gd name="T12" fmla="*/ 2147483647 w 80"/>
                <a:gd name="T13" fmla="*/ 0 h 100"/>
                <a:gd name="T14" fmla="*/ 2147483647 w 80"/>
                <a:gd name="T15" fmla="*/ 2147483647 h 100"/>
                <a:gd name="T16" fmla="*/ 2147483647 w 80"/>
                <a:gd name="T17" fmla="*/ 2147483647 h 100"/>
                <a:gd name="T18" fmla="*/ 2147483647 w 80"/>
                <a:gd name="T19" fmla="*/ 2147483647 h 100"/>
                <a:gd name="T20" fmla="*/ 2147483647 w 80"/>
                <a:gd name="T21" fmla="*/ 2147483647 h 100"/>
                <a:gd name="T22" fmla="*/ 2147483647 w 80"/>
                <a:gd name="T23" fmla="*/ 2147483647 h 100"/>
                <a:gd name="T24" fmla="*/ 2147483647 w 80"/>
                <a:gd name="T25" fmla="*/ 2147483647 h 100"/>
                <a:gd name="T26" fmla="*/ 2147483647 w 80"/>
                <a:gd name="T27" fmla="*/ 2147483647 h 100"/>
                <a:gd name="T28" fmla="*/ 2147483647 w 80"/>
                <a:gd name="T29" fmla="*/ 2147483647 h 100"/>
                <a:gd name="T30" fmla="*/ 2147483647 w 80"/>
                <a:gd name="T31" fmla="*/ 2147483647 h 100"/>
                <a:gd name="T32" fmla="*/ 2147483647 w 80"/>
                <a:gd name="T33" fmla="*/ 2147483647 h 100"/>
                <a:gd name="T34" fmla="*/ 2147483647 w 80"/>
                <a:gd name="T35" fmla="*/ 2147483647 h 100"/>
                <a:gd name="T36" fmla="*/ 2147483647 w 80"/>
                <a:gd name="T37" fmla="*/ 2147483647 h 100"/>
                <a:gd name="T38" fmla="*/ 2147483647 w 80"/>
                <a:gd name="T39" fmla="*/ 2147483647 h 100"/>
                <a:gd name="T40" fmla="*/ 2147483647 w 80"/>
                <a:gd name="T41" fmla="*/ 2147483647 h 100"/>
                <a:gd name="T42" fmla="*/ 2147483647 w 80"/>
                <a:gd name="T43" fmla="*/ 2147483647 h 100"/>
                <a:gd name="T44" fmla="*/ 2147483647 w 80"/>
                <a:gd name="T45" fmla="*/ 2147483647 h 100"/>
                <a:gd name="T46" fmla="*/ 2147483647 w 80"/>
                <a:gd name="T47" fmla="*/ 2147483647 h 100"/>
                <a:gd name="T48" fmla="*/ 2147483647 w 80"/>
                <a:gd name="T49" fmla="*/ 2147483647 h 100"/>
                <a:gd name="T50" fmla="*/ 2147483647 w 80"/>
                <a:gd name="T51" fmla="*/ 2147483647 h 100"/>
                <a:gd name="T52" fmla="*/ 2147483647 w 80"/>
                <a:gd name="T53" fmla="*/ 2147483647 h 100"/>
                <a:gd name="T54" fmla="*/ 2147483647 w 80"/>
                <a:gd name="T55" fmla="*/ 2147483647 h 100"/>
                <a:gd name="T56" fmla="*/ 2147483647 w 80"/>
                <a:gd name="T57" fmla="*/ 2147483647 h 100"/>
                <a:gd name="T58" fmla="*/ 2147483647 w 80"/>
                <a:gd name="T59" fmla="*/ 2147483647 h 100"/>
                <a:gd name="T60" fmla="*/ 2147483647 w 80"/>
                <a:gd name="T61" fmla="*/ 2147483647 h 100"/>
                <a:gd name="T62" fmla="*/ 2147483647 w 80"/>
                <a:gd name="T63" fmla="*/ 2147483647 h 100"/>
                <a:gd name="T64" fmla="*/ 2147483647 w 80"/>
                <a:gd name="T65" fmla="*/ 2147483647 h 100"/>
                <a:gd name="T66" fmla="*/ 2147483647 w 80"/>
                <a:gd name="T67" fmla="*/ 2147483647 h 100"/>
                <a:gd name="T68" fmla="*/ 2147483647 w 80"/>
                <a:gd name="T69" fmla="*/ 2147483647 h 100"/>
                <a:gd name="T70" fmla="*/ 2147483647 w 80"/>
                <a:gd name="T71" fmla="*/ 2147483647 h 100"/>
                <a:gd name="T72" fmla="*/ 2147483647 w 80"/>
                <a:gd name="T73" fmla="*/ 2147483647 h 100"/>
                <a:gd name="T74" fmla="*/ 2147483647 w 80"/>
                <a:gd name="T75" fmla="*/ 2147483647 h 100"/>
                <a:gd name="T76" fmla="*/ 0 w 80"/>
                <a:gd name="T77" fmla="*/ 2147483647 h 100"/>
                <a:gd name="T78" fmla="*/ 2147483647 w 80"/>
                <a:gd name="T79" fmla="*/ 2147483647 h 100"/>
                <a:gd name="T80" fmla="*/ 2147483647 w 80"/>
                <a:gd name="T81" fmla="*/ 2147483647 h 100"/>
                <a:gd name="T82" fmla="*/ 2147483647 w 80"/>
                <a:gd name="T83" fmla="*/ 2147483647 h 100"/>
                <a:gd name="T84" fmla="*/ 2147483647 w 80"/>
                <a:gd name="T85" fmla="*/ 2147483647 h 100"/>
                <a:gd name="T86" fmla="*/ 2147483647 w 80"/>
                <a:gd name="T87" fmla="*/ 2147483647 h 100"/>
                <a:gd name="T88" fmla="*/ 2147483647 w 80"/>
                <a:gd name="T89" fmla="*/ 2147483647 h 100"/>
                <a:gd name="T90" fmla="*/ 2147483647 w 80"/>
                <a:gd name="T91" fmla="*/ 2147483647 h 100"/>
                <a:gd name="T92" fmla="*/ 0 w 80"/>
                <a:gd name="T93" fmla="*/ 2147483647 h 100"/>
                <a:gd name="T94" fmla="*/ 2147483647 w 80"/>
                <a:gd name="T95" fmla="*/ 2147483647 h 100"/>
                <a:gd name="T96" fmla="*/ 2147483647 w 80"/>
                <a:gd name="T97" fmla="*/ 2147483647 h 10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0"/>
                <a:gd name="T148" fmla="*/ 0 h 100"/>
                <a:gd name="T149" fmla="*/ 80 w 80"/>
                <a:gd name="T150" fmla="*/ 100 h 10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0" h="100">
                  <a:moveTo>
                    <a:pt x="3" y="9"/>
                  </a:moveTo>
                  <a:lnTo>
                    <a:pt x="6" y="9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5" y="12"/>
                  </a:lnTo>
                  <a:lnTo>
                    <a:pt x="15" y="15"/>
                  </a:lnTo>
                  <a:lnTo>
                    <a:pt x="18" y="15"/>
                  </a:lnTo>
                  <a:lnTo>
                    <a:pt x="21" y="15"/>
                  </a:lnTo>
                  <a:lnTo>
                    <a:pt x="21" y="12"/>
                  </a:lnTo>
                  <a:lnTo>
                    <a:pt x="24" y="9"/>
                  </a:lnTo>
                  <a:lnTo>
                    <a:pt x="21" y="9"/>
                  </a:lnTo>
                  <a:lnTo>
                    <a:pt x="24" y="9"/>
                  </a:lnTo>
                  <a:lnTo>
                    <a:pt x="24" y="6"/>
                  </a:lnTo>
                  <a:lnTo>
                    <a:pt x="24" y="3"/>
                  </a:lnTo>
                  <a:lnTo>
                    <a:pt x="27" y="3"/>
                  </a:lnTo>
                  <a:lnTo>
                    <a:pt x="30" y="3"/>
                  </a:lnTo>
                  <a:lnTo>
                    <a:pt x="33" y="3"/>
                  </a:lnTo>
                  <a:lnTo>
                    <a:pt x="36" y="3"/>
                  </a:lnTo>
                  <a:lnTo>
                    <a:pt x="39" y="3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2" y="3"/>
                  </a:lnTo>
                  <a:lnTo>
                    <a:pt x="42" y="6"/>
                  </a:lnTo>
                  <a:lnTo>
                    <a:pt x="42" y="9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50" y="9"/>
                  </a:lnTo>
                  <a:lnTo>
                    <a:pt x="53" y="9"/>
                  </a:lnTo>
                  <a:lnTo>
                    <a:pt x="56" y="9"/>
                  </a:lnTo>
                  <a:lnTo>
                    <a:pt x="56" y="12"/>
                  </a:lnTo>
                  <a:lnTo>
                    <a:pt x="59" y="12"/>
                  </a:lnTo>
                  <a:lnTo>
                    <a:pt x="62" y="12"/>
                  </a:lnTo>
                  <a:lnTo>
                    <a:pt x="62" y="9"/>
                  </a:lnTo>
                  <a:lnTo>
                    <a:pt x="65" y="9"/>
                  </a:lnTo>
                  <a:lnTo>
                    <a:pt x="68" y="9"/>
                  </a:lnTo>
                  <a:lnTo>
                    <a:pt x="71" y="9"/>
                  </a:lnTo>
                  <a:lnTo>
                    <a:pt x="74" y="9"/>
                  </a:lnTo>
                  <a:lnTo>
                    <a:pt x="77" y="9"/>
                  </a:lnTo>
                  <a:lnTo>
                    <a:pt x="80" y="9"/>
                  </a:lnTo>
                  <a:lnTo>
                    <a:pt x="80" y="12"/>
                  </a:lnTo>
                  <a:lnTo>
                    <a:pt x="80" y="15"/>
                  </a:lnTo>
                  <a:lnTo>
                    <a:pt x="77" y="15"/>
                  </a:lnTo>
                  <a:lnTo>
                    <a:pt x="77" y="18"/>
                  </a:lnTo>
                  <a:lnTo>
                    <a:pt x="77" y="21"/>
                  </a:lnTo>
                  <a:lnTo>
                    <a:pt x="77" y="23"/>
                  </a:lnTo>
                  <a:lnTo>
                    <a:pt x="77" y="26"/>
                  </a:lnTo>
                  <a:lnTo>
                    <a:pt x="77" y="29"/>
                  </a:lnTo>
                  <a:lnTo>
                    <a:pt x="77" y="32"/>
                  </a:lnTo>
                  <a:lnTo>
                    <a:pt x="74" y="32"/>
                  </a:lnTo>
                  <a:lnTo>
                    <a:pt x="74" y="35"/>
                  </a:lnTo>
                  <a:lnTo>
                    <a:pt x="74" y="38"/>
                  </a:lnTo>
                  <a:lnTo>
                    <a:pt x="71" y="38"/>
                  </a:lnTo>
                  <a:lnTo>
                    <a:pt x="68" y="41"/>
                  </a:lnTo>
                  <a:lnTo>
                    <a:pt x="68" y="44"/>
                  </a:lnTo>
                  <a:lnTo>
                    <a:pt x="65" y="47"/>
                  </a:lnTo>
                  <a:lnTo>
                    <a:pt x="65" y="50"/>
                  </a:lnTo>
                  <a:lnTo>
                    <a:pt x="65" y="53"/>
                  </a:lnTo>
                  <a:lnTo>
                    <a:pt x="65" y="56"/>
                  </a:lnTo>
                  <a:lnTo>
                    <a:pt x="62" y="56"/>
                  </a:lnTo>
                  <a:lnTo>
                    <a:pt x="62" y="59"/>
                  </a:lnTo>
                  <a:lnTo>
                    <a:pt x="62" y="62"/>
                  </a:lnTo>
                  <a:lnTo>
                    <a:pt x="62" y="64"/>
                  </a:lnTo>
                  <a:lnTo>
                    <a:pt x="59" y="64"/>
                  </a:lnTo>
                  <a:lnTo>
                    <a:pt x="56" y="67"/>
                  </a:lnTo>
                  <a:lnTo>
                    <a:pt x="53" y="67"/>
                  </a:lnTo>
                  <a:lnTo>
                    <a:pt x="53" y="70"/>
                  </a:lnTo>
                  <a:lnTo>
                    <a:pt x="53" y="73"/>
                  </a:lnTo>
                  <a:lnTo>
                    <a:pt x="53" y="76"/>
                  </a:lnTo>
                  <a:lnTo>
                    <a:pt x="56" y="76"/>
                  </a:lnTo>
                  <a:lnTo>
                    <a:pt x="56" y="79"/>
                  </a:lnTo>
                  <a:lnTo>
                    <a:pt x="53" y="79"/>
                  </a:lnTo>
                  <a:lnTo>
                    <a:pt x="53" y="82"/>
                  </a:lnTo>
                  <a:lnTo>
                    <a:pt x="56" y="85"/>
                  </a:lnTo>
                  <a:lnTo>
                    <a:pt x="56" y="88"/>
                  </a:lnTo>
                  <a:lnTo>
                    <a:pt x="53" y="88"/>
                  </a:lnTo>
                  <a:lnTo>
                    <a:pt x="53" y="91"/>
                  </a:lnTo>
                  <a:lnTo>
                    <a:pt x="53" y="94"/>
                  </a:lnTo>
                  <a:lnTo>
                    <a:pt x="50" y="94"/>
                  </a:lnTo>
                  <a:lnTo>
                    <a:pt x="50" y="97"/>
                  </a:lnTo>
                  <a:lnTo>
                    <a:pt x="47" y="94"/>
                  </a:lnTo>
                  <a:lnTo>
                    <a:pt x="47" y="97"/>
                  </a:lnTo>
                  <a:lnTo>
                    <a:pt x="44" y="97"/>
                  </a:lnTo>
                  <a:lnTo>
                    <a:pt x="42" y="97"/>
                  </a:lnTo>
                  <a:lnTo>
                    <a:pt x="42" y="94"/>
                  </a:lnTo>
                  <a:lnTo>
                    <a:pt x="39" y="94"/>
                  </a:lnTo>
                  <a:lnTo>
                    <a:pt x="36" y="94"/>
                  </a:lnTo>
                  <a:lnTo>
                    <a:pt x="33" y="94"/>
                  </a:lnTo>
                  <a:lnTo>
                    <a:pt x="33" y="97"/>
                  </a:lnTo>
                  <a:lnTo>
                    <a:pt x="30" y="97"/>
                  </a:lnTo>
                  <a:lnTo>
                    <a:pt x="30" y="100"/>
                  </a:lnTo>
                  <a:lnTo>
                    <a:pt x="27" y="100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1" y="97"/>
                  </a:lnTo>
                  <a:lnTo>
                    <a:pt x="21" y="94"/>
                  </a:lnTo>
                  <a:lnTo>
                    <a:pt x="21" y="91"/>
                  </a:lnTo>
                  <a:lnTo>
                    <a:pt x="21" y="88"/>
                  </a:lnTo>
                  <a:lnTo>
                    <a:pt x="18" y="88"/>
                  </a:lnTo>
                  <a:lnTo>
                    <a:pt x="18" y="91"/>
                  </a:lnTo>
                  <a:lnTo>
                    <a:pt x="18" y="94"/>
                  </a:lnTo>
                  <a:lnTo>
                    <a:pt x="15" y="94"/>
                  </a:lnTo>
                  <a:lnTo>
                    <a:pt x="15" y="91"/>
                  </a:lnTo>
                  <a:lnTo>
                    <a:pt x="15" y="88"/>
                  </a:lnTo>
                  <a:lnTo>
                    <a:pt x="15" y="85"/>
                  </a:lnTo>
                  <a:lnTo>
                    <a:pt x="12" y="85"/>
                  </a:lnTo>
                  <a:lnTo>
                    <a:pt x="12" y="82"/>
                  </a:lnTo>
                  <a:lnTo>
                    <a:pt x="12" y="79"/>
                  </a:lnTo>
                  <a:lnTo>
                    <a:pt x="9" y="79"/>
                  </a:lnTo>
                  <a:lnTo>
                    <a:pt x="9" y="76"/>
                  </a:lnTo>
                  <a:lnTo>
                    <a:pt x="9" y="73"/>
                  </a:lnTo>
                  <a:lnTo>
                    <a:pt x="9" y="70"/>
                  </a:lnTo>
                  <a:lnTo>
                    <a:pt x="9" y="67"/>
                  </a:lnTo>
                  <a:lnTo>
                    <a:pt x="9" y="64"/>
                  </a:lnTo>
                  <a:lnTo>
                    <a:pt x="6" y="64"/>
                  </a:lnTo>
                  <a:lnTo>
                    <a:pt x="3" y="64"/>
                  </a:lnTo>
                  <a:lnTo>
                    <a:pt x="3" y="62"/>
                  </a:lnTo>
                  <a:lnTo>
                    <a:pt x="0" y="62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6" y="56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9" y="50"/>
                  </a:lnTo>
                  <a:lnTo>
                    <a:pt x="12" y="50"/>
                  </a:lnTo>
                  <a:lnTo>
                    <a:pt x="12" y="47"/>
                  </a:lnTo>
                  <a:lnTo>
                    <a:pt x="15" y="47"/>
                  </a:lnTo>
                  <a:lnTo>
                    <a:pt x="15" y="44"/>
                  </a:lnTo>
                  <a:lnTo>
                    <a:pt x="12" y="44"/>
                  </a:lnTo>
                  <a:lnTo>
                    <a:pt x="12" y="41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5" y="35"/>
                  </a:lnTo>
                  <a:lnTo>
                    <a:pt x="12" y="35"/>
                  </a:lnTo>
                  <a:lnTo>
                    <a:pt x="12" y="32"/>
                  </a:lnTo>
                  <a:lnTo>
                    <a:pt x="9" y="32"/>
                  </a:lnTo>
                  <a:lnTo>
                    <a:pt x="6" y="29"/>
                  </a:lnTo>
                  <a:lnTo>
                    <a:pt x="3" y="29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3" y="18"/>
                  </a:lnTo>
                  <a:lnTo>
                    <a:pt x="3" y="15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882830" y="2417180"/>
              <a:ext cx="418606" cy="325970"/>
            </a:xfrm>
            <a:custGeom>
              <a:avLst/>
              <a:gdLst>
                <a:gd name="T0" fmla="*/ 2147483647 w 193"/>
                <a:gd name="T1" fmla="*/ 2147483647 h 185"/>
                <a:gd name="T2" fmla="*/ 2147483647 w 193"/>
                <a:gd name="T3" fmla="*/ 2147483647 h 185"/>
                <a:gd name="T4" fmla="*/ 2147483647 w 193"/>
                <a:gd name="T5" fmla="*/ 2147483647 h 185"/>
                <a:gd name="T6" fmla="*/ 2147483647 w 193"/>
                <a:gd name="T7" fmla="*/ 2147483647 h 185"/>
                <a:gd name="T8" fmla="*/ 2147483647 w 193"/>
                <a:gd name="T9" fmla="*/ 0 h 185"/>
                <a:gd name="T10" fmla="*/ 2147483647 w 193"/>
                <a:gd name="T11" fmla="*/ 0 h 185"/>
                <a:gd name="T12" fmla="*/ 2147483647 w 193"/>
                <a:gd name="T13" fmla="*/ 2147483647 h 185"/>
                <a:gd name="T14" fmla="*/ 2147483647 w 193"/>
                <a:gd name="T15" fmla="*/ 2147483647 h 185"/>
                <a:gd name="T16" fmla="*/ 2147483647 w 193"/>
                <a:gd name="T17" fmla="*/ 2147483647 h 185"/>
                <a:gd name="T18" fmla="*/ 2147483647 w 193"/>
                <a:gd name="T19" fmla="*/ 2147483647 h 185"/>
                <a:gd name="T20" fmla="*/ 2147483647 w 193"/>
                <a:gd name="T21" fmla="*/ 2147483647 h 185"/>
                <a:gd name="T22" fmla="*/ 2147483647 w 193"/>
                <a:gd name="T23" fmla="*/ 2147483647 h 185"/>
                <a:gd name="T24" fmla="*/ 2147483647 w 193"/>
                <a:gd name="T25" fmla="*/ 2147483647 h 185"/>
                <a:gd name="T26" fmla="*/ 2147483647 w 193"/>
                <a:gd name="T27" fmla="*/ 2147483647 h 185"/>
                <a:gd name="T28" fmla="*/ 2147483647 w 193"/>
                <a:gd name="T29" fmla="*/ 2147483647 h 185"/>
                <a:gd name="T30" fmla="*/ 2147483647 w 193"/>
                <a:gd name="T31" fmla="*/ 2147483647 h 185"/>
                <a:gd name="T32" fmla="*/ 2147483647 w 193"/>
                <a:gd name="T33" fmla="*/ 2147483647 h 185"/>
                <a:gd name="T34" fmla="*/ 2147483647 w 193"/>
                <a:gd name="T35" fmla="*/ 2147483647 h 185"/>
                <a:gd name="T36" fmla="*/ 2147483647 w 193"/>
                <a:gd name="T37" fmla="*/ 2147483647 h 185"/>
                <a:gd name="T38" fmla="*/ 2147483647 w 193"/>
                <a:gd name="T39" fmla="*/ 2147483647 h 185"/>
                <a:gd name="T40" fmla="*/ 2147483647 w 193"/>
                <a:gd name="T41" fmla="*/ 2147483647 h 185"/>
                <a:gd name="T42" fmla="*/ 2147483647 w 193"/>
                <a:gd name="T43" fmla="*/ 2147483647 h 185"/>
                <a:gd name="T44" fmla="*/ 2147483647 w 193"/>
                <a:gd name="T45" fmla="*/ 2147483647 h 185"/>
                <a:gd name="T46" fmla="*/ 2147483647 w 193"/>
                <a:gd name="T47" fmla="*/ 2147483647 h 185"/>
                <a:gd name="T48" fmla="*/ 2147483647 w 193"/>
                <a:gd name="T49" fmla="*/ 2147483647 h 185"/>
                <a:gd name="T50" fmla="*/ 2147483647 w 193"/>
                <a:gd name="T51" fmla="*/ 2147483647 h 185"/>
                <a:gd name="T52" fmla="*/ 2147483647 w 193"/>
                <a:gd name="T53" fmla="*/ 2147483647 h 185"/>
                <a:gd name="T54" fmla="*/ 2147483647 w 193"/>
                <a:gd name="T55" fmla="*/ 2147483647 h 185"/>
                <a:gd name="T56" fmla="*/ 2147483647 w 193"/>
                <a:gd name="T57" fmla="*/ 2147483647 h 185"/>
                <a:gd name="T58" fmla="*/ 2147483647 w 193"/>
                <a:gd name="T59" fmla="*/ 2147483647 h 185"/>
                <a:gd name="T60" fmla="*/ 2147483647 w 193"/>
                <a:gd name="T61" fmla="*/ 2147483647 h 185"/>
                <a:gd name="T62" fmla="*/ 2147483647 w 193"/>
                <a:gd name="T63" fmla="*/ 2147483647 h 185"/>
                <a:gd name="T64" fmla="*/ 2147483647 w 193"/>
                <a:gd name="T65" fmla="*/ 2147483647 h 185"/>
                <a:gd name="T66" fmla="*/ 2147483647 w 193"/>
                <a:gd name="T67" fmla="*/ 2147483647 h 185"/>
                <a:gd name="T68" fmla="*/ 2147483647 w 193"/>
                <a:gd name="T69" fmla="*/ 2147483647 h 185"/>
                <a:gd name="T70" fmla="*/ 2147483647 w 193"/>
                <a:gd name="T71" fmla="*/ 2147483647 h 185"/>
                <a:gd name="T72" fmla="*/ 2147483647 w 193"/>
                <a:gd name="T73" fmla="*/ 2147483647 h 185"/>
                <a:gd name="T74" fmla="*/ 2147483647 w 193"/>
                <a:gd name="T75" fmla="*/ 2147483647 h 185"/>
                <a:gd name="T76" fmla="*/ 2147483647 w 193"/>
                <a:gd name="T77" fmla="*/ 2147483647 h 185"/>
                <a:gd name="T78" fmla="*/ 2147483647 w 193"/>
                <a:gd name="T79" fmla="*/ 2147483647 h 185"/>
                <a:gd name="T80" fmla="*/ 2147483647 w 193"/>
                <a:gd name="T81" fmla="*/ 2147483647 h 185"/>
                <a:gd name="T82" fmla="*/ 2147483647 w 193"/>
                <a:gd name="T83" fmla="*/ 2147483647 h 185"/>
                <a:gd name="T84" fmla="*/ 2147483647 w 193"/>
                <a:gd name="T85" fmla="*/ 2147483647 h 185"/>
                <a:gd name="T86" fmla="*/ 2147483647 w 193"/>
                <a:gd name="T87" fmla="*/ 2147483647 h 185"/>
                <a:gd name="T88" fmla="*/ 2147483647 w 193"/>
                <a:gd name="T89" fmla="*/ 2147483647 h 185"/>
                <a:gd name="T90" fmla="*/ 2147483647 w 193"/>
                <a:gd name="T91" fmla="*/ 2147483647 h 185"/>
                <a:gd name="T92" fmla="*/ 2147483647 w 193"/>
                <a:gd name="T93" fmla="*/ 2147483647 h 185"/>
                <a:gd name="T94" fmla="*/ 0 w 193"/>
                <a:gd name="T95" fmla="*/ 2147483647 h 185"/>
                <a:gd name="T96" fmla="*/ 2147483647 w 193"/>
                <a:gd name="T97" fmla="*/ 2147483647 h 185"/>
                <a:gd name="T98" fmla="*/ 2147483647 w 193"/>
                <a:gd name="T99" fmla="*/ 2147483647 h 185"/>
                <a:gd name="T100" fmla="*/ 2147483647 w 193"/>
                <a:gd name="T101" fmla="*/ 2147483647 h 185"/>
                <a:gd name="T102" fmla="*/ 2147483647 w 193"/>
                <a:gd name="T103" fmla="*/ 2147483647 h 185"/>
                <a:gd name="T104" fmla="*/ 2147483647 w 193"/>
                <a:gd name="T105" fmla="*/ 2147483647 h 185"/>
                <a:gd name="T106" fmla="*/ 2147483647 w 193"/>
                <a:gd name="T107" fmla="*/ 2147483647 h 185"/>
                <a:gd name="T108" fmla="*/ 2147483647 w 193"/>
                <a:gd name="T109" fmla="*/ 2147483647 h 185"/>
                <a:gd name="T110" fmla="*/ 2147483647 w 193"/>
                <a:gd name="T111" fmla="*/ 2147483647 h 185"/>
                <a:gd name="T112" fmla="*/ 2147483647 w 193"/>
                <a:gd name="T113" fmla="*/ 2147483647 h 185"/>
                <a:gd name="T114" fmla="*/ 2147483647 w 193"/>
                <a:gd name="T115" fmla="*/ 2147483647 h 185"/>
                <a:gd name="T116" fmla="*/ 2147483647 w 193"/>
                <a:gd name="T117" fmla="*/ 2147483647 h 185"/>
                <a:gd name="T118" fmla="*/ 2147483647 w 193"/>
                <a:gd name="T119" fmla="*/ 2147483647 h 18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3"/>
                <a:gd name="T181" fmla="*/ 0 h 185"/>
                <a:gd name="T182" fmla="*/ 193 w 193"/>
                <a:gd name="T183" fmla="*/ 185 h 18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3" h="185">
                  <a:moveTo>
                    <a:pt x="41" y="38"/>
                  </a:moveTo>
                  <a:lnTo>
                    <a:pt x="41" y="35"/>
                  </a:lnTo>
                  <a:lnTo>
                    <a:pt x="44" y="35"/>
                  </a:lnTo>
                  <a:lnTo>
                    <a:pt x="44" y="33"/>
                  </a:lnTo>
                  <a:lnTo>
                    <a:pt x="44" y="30"/>
                  </a:lnTo>
                  <a:lnTo>
                    <a:pt x="47" y="30"/>
                  </a:lnTo>
                  <a:lnTo>
                    <a:pt x="47" y="27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4" y="21"/>
                  </a:lnTo>
                  <a:lnTo>
                    <a:pt x="44" y="18"/>
                  </a:lnTo>
                  <a:lnTo>
                    <a:pt x="44" y="15"/>
                  </a:lnTo>
                  <a:lnTo>
                    <a:pt x="44" y="12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3" y="6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70" y="0"/>
                  </a:lnTo>
                  <a:lnTo>
                    <a:pt x="73" y="0"/>
                  </a:lnTo>
                  <a:lnTo>
                    <a:pt x="76" y="0"/>
                  </a:lnTo>
                  <a:lnTo>
                    <a:pt x="79" y="0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88" y="3"/>
                  </a:lnTo>
                  <a:lnTo>
                    <a:pt x="88" y="0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4" y="6"/>
                  </a:lnTo>
                  <a:lnTo>
                    <a:pt x="97" y="6"/>
                  </a:lnTo>
                  <a:lnTo>
                    <a:pt x="100" y="6"/>
                  </a:lnTo>
                  <a:lnTo>
                    <a:pt x="103" y="6"/>
                  </a:lnTo>
                  <a:lnTo>
                    <a:pt x="103" y="9"/>
                  </a:lnTo>
                  <a:lnTo>
                    <a:pt x="105" y="9"/>
                  </a:lnTo>
                  <a:lnTo>
                    <a:pt x="108" y="9"/>
                  </a:lnTo>
                  <a:lnTo>
                    <a:pt x="108" y="12"/>
                  </a:lnTo>
                  <a:lnTo>
                    <a:pt x="111" y="12"/>
                  </a:lnTo>
                  <a:lnTo>
                    <a:pt x="114" y="12"/>
                  </a:lnTo>
                  <a:lnTo>
                    <a:pt x="117" y="12"/>
                  </a:lnTo>
                  <a:lnTo>
                    <a:pt x="120" y="15"/>
                  </a:lnTo>
                  <a:lnTo>
                    <a:pt x="123" y="15"/>
                  </a:lnTo>
                  <a:lnTo>
                    <a:pt x="126" y="15"/>
                  </a:lnTo>
                  <a:lnTo>
                    <a:pt x="129" y="15"/>
                  </a:lnTo>
                  <a:lnTo>
                    <a:pt x="129" y="18"/>
                  </a:lnTo>
                  <a:lnTo>
                    <a:pt x="129" y="15"/>
                  </a:lnTo>
                  <a:lnTo>
                    <a:pt x="132" y="15"/>
                  </a:lnTo>
                  <a:lnTo>
                    <a:pt x="135" y="15"/>
                  </a:lnTo>
                  <a:lnTo>
                    <a:pt x="138" y="15"/>
                  </a:lnTo>
                  <a:lnTo>
                    <a:pt x="141" y="15"/>
                  </a:lnTo>
                  <a:lnTo>
                    <a:pt x="141" y="18"/>
                  </a:lnTo>
                  <a:lnTo>
                    <a:pt x="144" y="18"/>
                  </a:lnTo>
                  <a:lnTo>
                    <a:pt x="147" y="18"/>
                  </a:lnTo>
                  <a:lnTo>
                    <a:pt x="147" y="15"/>
                  </a:lnTo>
                  <a:lnTo>
                    <a:pt x="149" y="15"/>
                  </a:lnTo>
                  <a:lnTo>
                    <a:pt x="152" y="18"/>
                  </a:lnTo>
                  <a:lnTo>
                    <a:pt x="152" y="21"/>
                  </a:lnTo>
                  <a:lnTo>
                    <a:pt x="155" y="21"/>
                  </a:lnTo>
                  <a:lnTo>
                    <a:pt x="155" y="24"/>
                  </a:lnTo>
                  <a:lnTo>
                    <a:pt x="158" y="24"/>
                  </a:lnTo>
                  <a:lnTo>
                    <a:pt x="161" y="24"/>
                  </a:lnTo>
                  <a:lnTo>
                    <a:pt x="161" y="21"/>
                  </a:lnTo>
                  <a:lnTo>
                    <a:pt x="164" y="21"/>
                  </a:lnTo>
                  <a:lnTo>
                    <a:pt x="164" y="18"/>
                  </a:lnTo>
                  <a:lnTo>
                    <a:pt x="164" y="15"/>
                  </a:lnTo>
                  <a:lnTo>
                    <a:pt x="167" y="15"/>
                  </a:lnTo>
                  <a:lnTo>
                    <a:pt x="170" y="15"/>
                  </a:lnTo>
                  <a:lnTo>
                    <a:pt x="170" y="12"/>
                  </a:lnTo>
                  <a:lnTo>
                    <a:pt x="173" y="12"/>
                  </a:lnTo>
                  <a:lnTo>
                    <a:pt x="176" y="12"/>
                  </a:lnTo>
                  <a:lnTo>
                    <a:pt x="176" y="15"/>
                  </a:lnTo>
                  <a:lnTo>
                    <a:pt x="176" y="18"/>
                  </a:lnTo>
                  <a:lnTo>
                    <a:pt x="176" y="21"/>
                  </a:lnTo>
                  <a:lnTo>
                    <a:pt x="179" y="21"/>
                  </a:lnTo>
                  <a:lnTo>
                    <a:pt x="179" y="24"/>
                  </a:lnTo>
                  <a:lnTo>
                    <a:pt x="179" y="27"/>
                  </a:lnTo>
                  <a:lnTo>
                    <a:pt x="182" y="27"/>
                  </a:lnTo>
                  <a:lnTo>
                    <a:pt x="182" y="30"/>
                  </a:lnTo>
                  <a:lnTo>
                    <a:pt x="182" y="33"/>
                  </a:lnTo>
                  <a:lnTo>
                    <a:pt x="185" y="35"/>
                  </a:lnTo>
                  <a:lnTo>
                    <a:pt x="185" y="38"/>
                  </a:lnTo>
                  <a:lnTo>
                    <a:pt x="185" y="41"/>
                  </a:lnTo>
                  <a:lnTo>
                    <a:pt x="185" y="44"/>
                  </a:lnTo>
                  <a:lnTo>
                    <a:pt x="185" y="47"/>
                  </a:lnTo>
                  <a:lnTo>
                    <a:pt x="188" y="47"/>
                  </a:lnTo>
                  <a:lnTo>
                    <a:pt x="188" y="50"/>
                  </a:lnTo>
                  <a:lnTo>
                    <a:pt x="188" y="53"/>
                  </a:lnTo>
                  <a:lnTo>
                    <a:pt x="191" y="53"/>
                  </a:lnTo>
                  <a:lnTo>
                    <a:pt x="191" y="56"/>
                  </a:lnTo>
                  <a:lnTo>
                    <a:pt x="193" y="56"/>
                  </a:lnTo>
                  <a:lnTo>
                    <a:pt x="191" y="56"/>
                  </a:lnTo>
                  <a:lnTo>
                    <a:pt x="191" y="59"/>
                  </a:lnTo>
                  <a:lnTo>
                    <a:pt x="188" y="59"/>
                  </a:lnTo>
                  <a:lnTo>
                    <a:pt x="185" y="59"/>
                  </a:lnTo>
                  <a:lnTo>
                    <a:pt x="185" y="62"/>
                  </a:lnTo>
                  <a:lnTo>
                    <a:pt x="188" y="62"/>
                  </a:lnTo>
                  <a:lnTo>
                    <a:pt x="188" y="65"/>
                  </a:lnTo>
                  <a:lnTo>
                    <a:pt x="191" y="65"/>
                  </a:lnTo>
                  <a:lnTo>
                    <a:pt x="191" y="68"/>
                  </a:lnTo>
                  <a:lnTo>
                    <a:pt x="188" y="68"/>
                  </a:lnTo>
                  <a:lnTo>
                    <a:pt x="188" y="71"/>
                  </a:lnTo>
                  <a:lnTo>
                    <a:pt x="188" y="68"/>
                  </a:lnTo>
                  <a:lnTo>
                    <a:pt x="185" y="68"/>
                  </a:lnTo>
                  <a:lnTo>
                    <a:pt x="182" y="68"/>
                  </a:lnTo>
                  <a:lnTo>
                    <a:pt x="182" y="65"/>
                  </a:lnTo>
                  <a:lnTo>
                    <a:pt x="179" y="65"/>
                  </a:lnTo>
                  <a:lnTo>
                    <a:pt x="179" y="68"/>
                  </a:lnTo>
                  <a:lnTo>
                    <a:pt x="179" y="71"/>
                  </a:lnTo>
                  <a:lnTo>
                    <a:pt x="179" y="74"/>
                  </a:lnTo>
                  <a:lnTo>
                    <a:pt x="176" y="74"/>
                  </a:lnTo>
                  <a:lnTo>
                    <a:pt x="173" y="74"/>
                  </a:lnTo>
                  <a:lnTo>
                    <a:pt x="173" y="77"/>
                  </a:lnTo>
                  <a:lnTo>
                    <a:pt x="173" y="79"/>
                  </a:lnTo>
                  <a:lnTo>
                    <a:pt x="170" y="79"/>
                  </a:lnTo>
                  <a:lnTo>
                    <a:pt x="167" y="79"/>
                  </a:lnTo>
                  <a:lnTo>
                    <a:pt x="167" y="82"/>
                  </a:lnTo>
                  <a:lnTo>
                    <a:pt x="164" y="82"/>
                  </a:lnTo>
                  <a:lnTo>
                    <a:pt x="164" y="85"/>
                  </a:lnTo>
                  <a:lnTo>
                    <a:pt x="161" y="85"/>
                  </a:lnTo>
                  <a:lnTo>
                    <a:pt x="158" y="85"/>
                  </a:lnTo>
                  <a:lnTo>
                    <a:pt x="158" y="88"/>
                  </a:lnTo>
                  <a:lnTo>
                    <a:pt x="158" y="91"/>
                  </a:lnTo>
                  <a:lnTo>
                    <a:pt x="158" y="94"/>
                  </a:lnTo>
                  <a:lnTo>
                    <a:pt x="155" y="94"/>
                  </a:lnTo>
                  <a:lnTo>
                    <a:pt x="152" y="94"/>
                  </a:lnTo>
                  <a:lnTo>
                    <a:pt x="152" y="97"/>
                  </a:lnTo>
                  <a:lnTo>
                    <a:pt x="152" y="100"/>
                  </a:lnTo>
                  <a:lnTo>
                    <a:pt x="152" y="103"/>
                  </a:lnTo>
                  <a:lnTo>
                    <a:pt x="149" y="103"/>
                  </a:lnTo>
                  <a:lnTo>
                    <a:pt x="147" y="103"/>
                  </a:lnTo>
                  <a:lnTo>
                    <a:pt x="144" y="103"/>
                  </a:lnTo>
                  <a:lnTo>
                    <a:pt x="144" y="106"/>
                  </a:lnTo>
                  <a:lnTo>
                    <a:pt x="141" y="106"/>
                  </a:lnTo>
                  <a:lnTo>
                    <a:pt x="141" y="109"/>
                  </a:lnTo>
                  <a:lnTo>
                    <a:pt x="141" y="112"/>
                  </a:lnTo>
                  <a:lnTo>
                    <a:pt x="138" y="112"/>
                  </a:lnTo>
                  <a:lnTo>
                    <a:pt x="138" y="115"/>
                  </a:lnTo>
                  <a:lnTo>
                    <a:pt x="135" y="115"/>
                  </a:lnTo>
                  <a:lnTo>
                    <a:pt x="135" y="118"/>
                  </a:lnTo>
                  <a:lnTo>
                    <a:pt x="135" y="121"/>
                  </a:lnTo>
                  <a:lnTo>
                    <a:pt x="132" y="121"/>
                  </a:lnTo>
                  <a:lnTo>
                    <a:pt x="129" y="121"/>
                  </a:lnTo>
                  <a:lnTo>
                    <a:pt x="129" y="123"/>
                  </a:lnTo>
                  <a:lnTo>
                    <a:pt x="126" y="123"/>
                  </a:lnTo>
                  <a:lnTo>
                    <a:pt x="126" y="126"/>
                  </a:lnTo>
                  <a:lnTo>
                    <a:pt x="123" y="126"/>
                  </a:lnTo>
                  <a:lnTo>
                    <a:pt x="123" y="129"/>
                  </a:lnTo>
                  <a:lnTo>
                    <a:pt x="120" y="129"/>
                  </a:lnTo>
                  <a:lnTo>
                    <a:pt x="120" y="132"/>
                  </a:lnTo>
                  <a:lnTo>
                    <a:pt x="117" y="132"/>
                  </a:lnTo>
                  <a:lnTo>
                    <a:pt x="117" y="135"/>
                  </a:lnTo>
                  <a:lnTo>
                    <a:pt x="114" y="135"/>
                  </a:lnTo>
                  <a:lnTo>
                    <a:pt x="111" y="135"/>
                  </a:lnTo>
                  <a:lnTo>
                    <a:pt x="108" y="135"/>
                  </a:lnTo>
                  <a:lnTo>
                    <a:pt x="108" y="138"/>
                  </a:lnTo>
                  <a:lnTo>
                    <a:pt x="105" y="138"/>
                  </a:lnTo>
                  <a:lnTo>
                    <a:pt x="105" y="141"/>
                  </a:lnTo>
                  <a:lnTo>
                    <a:pt x="105" y="144"/>
                  </a:lnTo>
                  <a:lnTo>
                    <a:pt x="105" y="147"/>
                  </a:lnTo>
                  <a:lnTo>
                    <a:pt x="103" y="147"/>
                  </a:lnTo>
                  <a:lnTo>
                    <a:pt x="103" y="150"/>
                  </a:lnTo>
                  <a:lnTo>
                    <a:pt x="100" y="150"/>
                  </a:lnTo>
                  <a:lnTo>
                    <a:pt x="100" y="153"/>
                  </a:lnTo>
                  <a:lnTo>
                    <a:pt x="97" y="153"/>
                  </a:lnTo>
                  <a:lnTo>
                    <a:pt x="97" y="156"/>
                  </a:lnTo>
                  <a:lnTo>
                    <a:pt x="94" y="156"/>
                  </a:lnTo>
                  <a:lnTo>
                    <a:pt x="91" y="156"/>
                  </a:lnTo>
                  <a:lnTo>
                    <a:pt x="91" y="159"/>
                  </a:lnTo>
                  <a:lnTo>
                    <a:pt x="91" y="162"/>
                  </a:lnTo>
                  <a:lnTo>
                    <a:pt x="91" y="164"/>
                  </a:lnTo>
                  <a:lnTo>
                    <a:pt x="88" y="164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82" y="170"/>
                  </a:lnTo>
                  <a:lnTo>
                    <a:pt x="79" y="170"/>
                  </a:lnTo>
                  <a:lnTo>
                    <a:pt x="79" y="173"/>
                  </a:lnTo>
                  <a:lnTo>
                    <a:pt x="79" y="176"/>
                  </a:lnTo>
                  <a:lnTo>
                    <a:pt x="82" y="179"/>
                  </a:lnTo>
                  <a:lnTo>
                    <a:pt x="82" y="182"/>
                  </a:lnTo>
                  <a:lnTo>
                    <a:pt x="82" y="185"/>
                  </a:lnTo>
                  <a:lnTo>
                    <a:pt x="82" y="182"/>
                  </a:lnTo>
                  <a:lnTo>
                    <a:pt x="79" y="182"/>
                  </a:lnTo>
                  <a:lnTo>
                    <a:pt x="79" y="179"/>
                  </a:lnTo>
                  <a:lnTo>
                    <a:pt x="76" y="179"/>
                  </a:lnTo>
                  <a:lnTo>
                    <a:pt x="76" y="176"/>
                  </a:lnTo>
                  <a:lnTo>
                    <a:pt x="73" y="176"/>
                  </a:lnTo>
                  <a:lnTo>
                    <a:pt x="73" y="173"/>
                  </a:lnTo>
                  <a:lnTo>
                    <a:pt x="70" y="173"/>
                  </a:lnTo>
                  <a:lnTo>
                    <a:pt x="70" y="170"/>
                  </a:lnTo>
                  <a:lnTo>
                    <a:pt x="70" y="167"/>
                  </a:lnTo>
                  <a:lnTo>
                    <a:pt x="70" y="164"/>
                  </a:lnTo>
                  <a:lnTo>
                    <a:pt x="67" y="164"/>
                  </a:lnTo>
                  <a:lnTo>
                    <a:pt x="67" y="162"/>
                  </a:lnTo>
                  <a:lnTo>
                    <a:pt x="64" y="162"/>
                  </a:lnTo>
                  <a:lnTo>
                    <a:pt x="64" y="159"/>
                  </a:lnTo>
                  <a:lnTo>
                    <a:pt x="64" y="156"/>
                  </a:lnTo>
                  <a:lnTo>
                    <a:pt x="61" y="156"/>
                  </a:lnTo>
                  <a:lnTo>
                    <a:pt x="59" y="156"/>
                  </a:lnTo>
                  <a:lnTo>
                    <a:pt x="56" y="156"/>
                  </a:lnTo>
                  <a:lnTo>
                    <a:pt x="56" y="153"/>
                  </a:lnTo>
                  <a:lnTo>
                    <a:pt x="53" y="153"/>
                  </a:lnTo>
                  <a:lnTo>
                    <a:pt x="50" y="153"/>
                  </a:lnTo>
                  <a:lnTo>
                    <a:pt x="50" y="150"/>
                  </a:lnTo>
                  <a:lnTo>
                    <a:pt x="47" y="150"/>
                  </a:lnTo>
                  <a:lnTo>
                    <a:pt x="47" y="153"/>
                  </a:lnTo>
                  <a:lnTo>
                    <a:pt x="47" y="150"/>
                  </a:lnTo>
                  <a:lnTo>
                    <a:pt x="44" y="150"/>
                  </a:lnTo>
                  <a:lnTo>
                    <a:pt x="44" y="153"/>
                  </a:lnTo>
                  <a:lnTo>
                    <a:pt x="41" y="153"/>
                  </a:lnTo>
                  <a:lnTo>
                    <a:pt x="38" y="153"/>
                  </a:lnTo>
                  <a:lnTo>
                    <a:pt x="35" y="153"/>
                  </a:lnTo>
                  <a:lnTo>
                    <a:pt x="32" y="153"/>
                  </a:lnTo>
                  <a:lnTo>
                    <a:pt x="29" y="153"/>
                  </a:lnTo>
                  <a:lnTo>
                    <a:pt x="26" y="153"/>
                  </a:lnTo>
                  <a:lnTo>
                    <a:pt x="26" y="156"/>
                  </a:lnTo>
                  <a:lnTo>
                    <a:pt x="23" y="156"/>
                  </a:lnTo>
                  <a:lnTo>
                    <a:pt x="23" y="159"/>
                  </a:lnTo>
                  <a:lnTo>
                    <a:pt x="20" y="159"/>
                  </a:lnTo>
                  <a:lnTo>
                    <a:pt x="17" y="159"/>
                  </a:lnTo>
                  <a:lnTo>
                    <a:pt x="15" y="159"/>
                  </a:lnTo>
                  <a:lnTo>
                    <a:pt x="12" y="159"/>
                  </a:lnTo>
                  <a:lnTo>
                    <a:pt x="12" y="156"/>
                  </a:lnTo>
                  <a:lnTo>
                    <a:pt x="9" y="156"/>
                  </a:lnTo>
                  <a:lnTo>
                    <a:pt x="9" y="159"/>
                  </a:lnTo>
                  <a:lnTo>
                    <a:pt x="6" y="159"/>
                  </a:lnTo>
                  <a:lnTo>
                    <a:pt x="6" y="156"/>
                  </a:lnTo>
                  <a:lnTo>
                    <a:pt x="3" y="159"/>
                  </a:lnTo>
                  <a:lnTo>
                    <a:pt x="3" y="162"/>
                  </a:lnTo>
                  <a:lnTo>
                    <a:pt x="0" y="162"/>
                  </a:lnTo>
                  <a:lnTo>
                    <a:pt x="0" y="159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3" y="147"/>
                  </a:lnTo>
                  <a:lnTo>
                    <a:pt x="3" y="144"/>
                  </a:lnTo>
                  <a:lnTo>
                    <a:pt x="3" y="141"/>
                  </a:lnTo>
                  <a:lnTo>
                    <a:pt x="6" y="141"/>
                  </a:lnTo>
                  <a:lnTo>
                    <a:pt x="3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3" y="123"/>
                  </a:lnTo>
                  <a:lnTo>
                    <a:pt x="3" y="121"/>
                  </a:lnTo>
                  <a:lnTo>
                    <a:pt x="3" y="118"/>
                  </a:lnTo>
                  <a:lnTo>
                    <a:pt x="6" y="118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6" y="115"/>
                  </a:lnTo>
                  <a:lnTo>
                    <a:pt x="6" y="112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9" y="106"/>
                  </a:lnTo>
                  <a:lnTo>
                    <a:pt x="9" y="103"/>
                  </a:lnTo>
                  <a:lnTo>
                    <a:pt x="9" y="100"/>
                  </a:lnTo>
                  <a:lnTo>
                    <a:pt x="12" y="100"/>
                  </a:lnTo>
                  <a:lnTo>
                    <a:pt x="15" y="100"/>
                  </a:lnTo>
                  <a:lnTo>
                    <a:pt x="15" y="97"/>
                  </a:lnTo>
                  <a:lnTo>
                    <a:pt x="17" y="97"/>
                  </a:lnTo>
                  <a:lnTo>
                    <a:pt x="17" y="94"/>
                  </a:lnTo>
                  <a:lnTo>
                    <a:pt x="20" y="94"/>
                  </a:lnTo>
                  <a:lnTo>
                    <a:pt x="23" y="94"/>
                  </a:lnTo>
                  <a:lnTo>
                    <a:pt x="23" y="91"/>
                  </a:lnTo>
                  <a:lnTo>
                    <a:pt x="23" y="88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29" y="77"/>
                  </a:lnTo>
                  <a:lnTo>
                    <a:pt x="29" y="74"/>
                  </a:lnTo>
                  <a:lnTo>
                    <a:pt x="29" y="71"/>
                  </a:lnTo>
                  <a:lnTo>
                    <a:pt x="32" y="71"/>
                  </a:lnTo>
                  <a:lnTo>
                    <a:pt x="29" y="71"/>
                  </a:lnTo>
                  <a:lnTo>
                    <a:pt x="29" y="68"/>
                  </a:lnTo>
                  <a:lnTo>
                    <a:pt x="29" y="65"/>
                  </a:lnTo>
                  <a:lnTo>
                    <a:pt x="32" y="65"/>
                  </a:lnTo>
                  <a:lnTo>
                    <a:pt x="32" y="62"/>
                  </a:lnTo>
                  <a:lnTo>
                    <a:pt x="32" y="59"/>
                  </a:lnTo>
                  <a:lnTo>
                    <a:pt x="32" y="56"/>
                  </a:lnTo>
                  <a:lnTo>
                    <a:pt x="32" y="53"/>
                  </a:lnTo>
                  <a:lnTo>
                    <a:pt x="32" y="50"/>
                  </a:lnTo>
                  <a:lnTo>
                    <a:pt x="32" y="47"/>
                  </a:lnTo>
                  <a:lnTo>
                    <a:pt x="32" y="44"/>
                  </a:lnTo>
                  <a:lnTo>
                    <a:pt x="35" y="44"/>
                  </a:lnTo>
                  <a:lnTo>
                    <a:pt x="38" y="44"/>
                  </a:lnTo>
                  <a:lnTo>
                    <a:pt x="41" y="44"/>
                  </a:lnTo>
                  <a:lnTo>
                    <a:pt x="41" y="41"/>
                  </a:lnTo>
                  <a:lnTo>
                    <a:pt x="41" y="38"/>
                  </a:lnTo>
                  <a:lnTo>
                    <a:pt x="44" y="38"/>
                  </a:lnTo>
                  <a:lnTo>
                    <a:pt x="41" y="3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-104225" y="2443333"/>
              <a:ext cx="426931" cy="388549"/>
            </a:xfrm>
            <a:custGeom>
              <a:avLst/>
              <a:gdLst>
                <a:gd name="T0" fmla="*/ 2147483647 w 197"/>
                <a:gd name="T1" fmla="*/ 2147483647 h 220"/>
                <a:gd name="T2" fmla="*/ 2147483647 w 197"/>
                <a:gd name="T3" fmla="*/ 2147483647 h 220"/>
                <a:gd name="T4" fmla="*/ 2147483647 w 197"/>
                <a:gd name="T5" fmla="*/ 2147483647 h 220"/>
                <a:gd name="T6" fmla="*/ 2147483647 w 197"/>
                <a:gd name="T7" fmla="*/ 2147483647 h 220"/>
                <a:gd name="T8" fmla="*/ 2147483647 w 197"/>
                <a:gd name="T9" fmla="*/ 2147483647 h 220"/>
                <a:gd name="T10" fmla="*/ 2147483647 w 197"/>
                <a:gd name="T11" fmla="*/ 2147483647 h 220"/>
                <a:gd name="T12" fmla="*/ 2147483647 w 197"/>
                <a:gd name="T13" fmla="*/ 2147483647 h 220"/>
                <a:gd name="T14" fmla="*/ 2147483647 w 197"/>
                <a:gd name="T15" fmla="*/ 2147483647 h 220"/>
                <a:gd name="T16" fmla="*/ 2147483647 w 197"/>
                <a:gd name="T17" fmla="*/ 2147483647 h 220"/>
                <a:gd name="T18" fmla="*/ 2147483647 w 197"/>
                <a:gd name="T19" fmla="*/ 2147483647 h 220"/>
                <a:gd name="T20" fmla="*/ 2147483647 w 197"/>
                <a:gd name="T21" fmla="*/ 2147483647 h 220"/>
                <a:gd name="T22" fmla="*/ 2147483647 w 197"/>
                <a:gd name="T23" fmla="*/ 2147483647 h 220"/>
                <a:gd name="T24" fmla="*/ 2147483647 w 197"/>
                <a:gd name="T25" fmla="*/ 2147483647 h 220"/>
                <a:gd name="T26" fmla="*/ 2147483647 w 197"/>
                <a:gd name="T27" fmla="*/ 2147483647 h 220"/>
                <a:gd name="T28" fmla="*/ 2147483647 w 197"/>
                <a:gd name="T29" fmla="*/ 2147483647 h 220"/>
                <a:gd name="T30" fmla="*/ 2147483647 w 197"/>
                <a:gd name="T31" fmla="*/ 2147483647 h 220"/>
                <a:gd name="T32" fmla="*/ 2147483647 w 197"/>
                <a:gd name="T33" fmla="*/ 2147483647 h 220"/>
                <a:gd name="T34" fmla="*/ 2147483647 w 197"/>
                <a:gd name="T35" fmla="*/ 2147483647 h 220"/>
                <a:gd name="T36" fmla="*/ 2147483647 w 197"/>
                <a:gd name="T37" fmla="*/ 2147483647 h 220"/>
                <a:gd name="T38" fmla="*/ 2147483647 w 197"/>
                <a:gd name="T39" fmla="*/ 2147483647 h 220"/>
                <a:gd name="T40" fmla="*/ 2147483647 w 197"/>
                <a:gd name="T41" fmla="*/ 2147483647 h 220"/>
                <a:gd name="T42" fmla="*/ 2147483647 w 197"/>
                <a:gd name="T43" fmla="*/ 2147483647 h 220"/>
                <a:gd name="T44" fmla="*/ 2147483647 w 197"/>
                <a:gd name="T45" fmla="*/ 2147483647 h 220"/>
                <a:gd name="T46" fmla="*/ 2147483647 w 197"/>
                <a:gd name="T47" fmla="*/ 2147483647 h 220"/>
                <a:gd name="T48" fmla="*/ 2147483647 w 197"/>
                <a:gd name="T49" fmla="*/ 2147483647 h 220"/>
                <a:gd name="T50" fmla="*/ 2147483647 w 197"/>
                <a:gd name="T51" fmla="*/ 2147483647 h 220"/>
                <a:gd name="T52" fmla="*/ 2147483647 w 197"/>
                <a:gd name="T53" fmla="*/ 2147483647 h 220"/>
                <a:gd name="T54" fmla="*/ 2147483647 w 197"/>
                <a:gd name="T55" fmla="*/ 2147483647 h 220"/>
                <a:gd name="T56" fmla="*/ 2147483647 w 197"/>
                <a:gd name="T57" fmla="*/ 2147483647 h 220"/>
                <a:gd name="T58" fmla="*/ 2147483647 w 197"/>
                <a:gd name="T59" fmla="*/ 2147483647 h 220"/>
                <a:gd name="T60" fmla="*/ 2147483647 w 197"/>
                <a:gd name="T61" fmla="*/ 2147483647 h 220"/>
                <a:gd name="T62" fmla="*/ 2147483647 w 197"/>
                <a:gd name="T63" fmla="*/ 2147483647 h 220"/>
                <a:gd name="T64" fmla="*/ 2147483647 w 197"/>
                <a:gd name="T65" fmla="*/ 2147483647 h 220"/>
                <a:gd name="T66" fmla="*/ 2147483647 w 197"/>
                <a:gd name="T67" fmla="*/ 2147483647 h 220"/>
                <a:gd name="T68" fmla="*/ 2147483647 w 197"/>
                <a:gd name="T69" fmla="*/ 2147483647 h 220"/>
                <a:gd name="T70" fmla="*/ 2147483647 w 197"/>
                <a:gd name="T71" fmla="*/ 2147483647 h 220"/>
                <a:gd name="T72" fmla="*/ 2147483647 w 197"/>
                <a:gd name="T73" fmla="*/ 2147483647 h 220"/>
                <a:gd name="T74" fmla="*/ 2147483647 w 197"/>
                <a:gd name="T75" fmla="*/ 2147483647 h 220"/>
                <a:gd name="T76" fmla="*/ 2147483647 w 197"/>
                <a:gd name="T77" fmla="*/ 2147483647 h 220"/>
                <a:gd name="T78" fmla="*/ 2147483647 w 197"/>
                <a:gd name="T79" fmla="*/ 2147483647 h 220"/>
                <a:gd name="T80" fmla="*/ 2147483647 w 197"/>
                <a:gd name="T81" fmla="*/ 2147483647 h 220"/>
                <a:gd name="T82" fmla="*/ 2147483647 w 197"/>
                <a:gd name="T83" fmla="*/ 2147483647 h 220"/>
                <a:gd name="T84" fmla="*/ 2147483647 w 197"/>
                <a:gd name="T85" fmla="*/ 2147483647 h 220"/>
                <a:gd name="T86" fmla="*/ 2147483647 w 197"/>
                <a:gd name="T87" fmla="*/ 2147483647 h 220"/>
                <a:gd name="T88" fmla="*/ 2147483647 w 197"/>
                <a:gd name="T89" fmla="*/ 2147483647 h 220"/>
                <a:gd name="T90" fmla="*/ 2147483647 w 197"/>
                <a:gd name="T91" fmla="*/ 2147483647 h 220"/>
                <a:gd name="T92" fmla="*/ 2147483647 w 197"/>
                <a:gd name="T93" fmla="*/ 2147483647 h 220"/>
                <a:gd name="T94" fmla="*/ 2147483647 w 197"/>
                <a:gd name="T95" fmla="*/ 2147483647 h 220"/>
                <a:gd name="T96" fmla="*/ 2147483647 w 197"/>
                <a:gd name="T97" fmla="*/ 2147483647 h 220"/>
                <a:gd name="T98" fmla="*/ 2147483647 w 197"/>
                <a:gd name="T99" fmla="*/ 2147483647 h 220"/>
                <a:gd name="T100" fmla="*/ 2147483647 w 197"/>
                <a:gd name="T101" fmla="*/ 2147483647 h 220"/>
                <a:gd name="T102" fmla="*/ 2147483647 w 197"/>
                <a:gd name="T103" fmla="*/ 2147483647 h 220"/>
                <a:gd name="T104" fmla="*/ 2147483647 w 197"/>
                <a:gd name="T105" fmla="*/ 2147483647 h 220"/>
                <a:gd name="T106" fmla="*/ 2147483647 w 197"/>
                <a:gd name="T107" fmla="*/ 2147483647 h 220"/>
                <a:gd name="T108" fmla="*/ 2147483647 w 197"/>
                <a:gd name="T109" fmla="*/ 2147483647 h 220"/>
                <a:gd name="T110" fmla="*/ 2147483647 w 197"/>
                <a:gd name="T111" fmla="*/ 2147483647 h 220"/>
                <a:gd name="T112" fmla="*/ 2147483647 w 197"/>
                <a:gd name="T113" fmla="*/ 2147483647 h 220"/>
                <a:gd name="T114" fmla="*/ 2147483647 w 197"/>
                <a:gd name="T115" fmla="*/ 2147483647 h 22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97"/>
                <a:gd name="T175" fmla="*/ 0 h 220"/>
                <a:gd name="T176" fmla="*/ 197 w 197"/>
                <a:gd name="T177" fmla="*/ 220 h 22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97" h="220">
                  <a:moveTo>
                    <a:pt x="27" y="3"/>
                  </a:moveTo>
                  <a:lnTo>
                    <a:pt x="29" y="3"/>
                  </a:lnTo>
                  <a:lnTo>
                    <a:pt x="35" y="3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3" y="0"/>
                  </a:lnTo>
                  <a:lnTo>
                    <a:pt x="53" y="3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9"/>
                  </a:lnTo>
                  <a:lnTo>
                    <a:pt x="56" y="12"/>
                  </a:lnTo>
                  <a:lnTo>
                    <a:pt x="56" y="15"/>
                  </a:lnTo>
                  <a:lnTo>
                    <a:pt x="59" y="15"/>
                  </a:lnTo>
                  <a:lnTo>
                    <a:pt x="62" y="15"/>
                  </a:lnTo>
                  <a:lnTo>
                    <a:pt x="65" y="15"/>
                  </a:lnTo>
                  <a:lnTo>
                    <a:pt x="65" y="18"/>
                  </a:lnTo>
                  <a:lnTo>
                    <a:pt x="62" y="18"/>
                  </a:lnTo>
                  <a:lnTo>
                    <a:pt x="65" y="18"/>
                  </a:lnTo>
                  <a:lnTo>
                    <a:pt x="68" y="18"/>
                  </a:lnTo>
                  <a:lnTo>
                    <a:pt x="71" y="18"/>
                  </a:lnTo>
                  <a:lnTo>
                    <a:pt x="71" y="20"/>
                  </a:lnTo>
                  <a:lnTo>
                    <a:pt x="73" y="20"/>
                  </a:lnTo>
                  <a:lnTo>
                    <a:pt x="73" y="23"/>
                  </a:lnTo>
                  <a:lnTo>
                    <a:pt x="73" y="20"/>
                  </a:lnTo>
                  <a:lnTo>
                    <a:pt x="76" y="20"/>
                  </a:lnTo>
                  <a:lnTo>
                    <a:pt x="79" y="20"/>
                  </a:lnTo>
                  <a:lnTo>
                    <a:pt x="82" y="20"/>
                  </a:lnTo>
                  <a:lnTo>
                    <a:pt x="79" y="20"/>
                  </a:lnTo>
                  <a:lnTo>
                    <a:pt x="82" y="20"/>
                  </a:lnTo>
                  <a:lnTo>
                    <a:pt x="82" y="23"/>
                  </a:lnTo>
                  <a:lnTo>
                    <a:pt x="79" y="23"/>
                  </a:lnTo>
                  <a:lnTo>
                    <a:pt x="82" y="23"/>
                  </a:lnTo>
                  <a:lnTo>
                    <a:pt x="82" y="26"/>
                  </a:lnTo>
                  <a:lnTo>
                    <a:pt x="82" y="29"/>
                  </a:lnTo>
                  <a:lnTo>
                    <a:pt x="85" y="29"/>
                  </a:lnTo>
                  <a:lnTo>
                    <a:pt x="85" y="32"/>
                  </a:lnTo>
                  <a:lnTo>
                    <a:pt x="88" y="32"/>
                  </a:lnTo>
                  <a:lnTo>
                    <a:pt x="91" y="32"/>
                  </a:lnTo>
                  <a:lnTo>
                    <a:pt x="91" y="29"/>
                  </a:lnTo>
                  <a:lnTo>
                    <a:pt x="94" y="29"/>
                  </a:lnTo>
                  <a:lnTo>
                    <a:pt x="97" y="29"/>
                  </a:lnTo>
                  <a:lnTo>
                    <a:pt x="100" y="29"/>
                  </a:lnTo>
                  <a:lnTo>
                    <a:pt x="103" y="32"/>
                  </a:lnTo>
                  <a:lnTo>
                    <a:pt x="106" y="32"/>
                  </a:lnTo>
                  <a:lnTo>
                    <a:pt x="109" y="32"/>
                  </a:lnTo>
                  <a:lnTo>
                    <a:pt x="112" y="32"/>
                  </a:lnTo>
                  <a:lnTo>
                    <a:pt x="115" y="32"/>
                  </a:lnTo>
                  <a:lnTo>
                    <a:pt x="117" y="29"/>
                  </a:lnTo>
                  <a:lnTo>
                    <a:pt x="120" y="26"/>
                  </a:lnTo>
                  <a:lnTo>
                    <a:pt x="123" y="26"/>
                  </a:lnTo>
                  <a:lnTo>
                    <a:pt x="126" y="26"/>
                  </a:lnTo>
                  <a:lnTo>
                    <a:pt x="129" y="26"/>
                  </a:lnTo>
                  <a:lnTo>
                    <a:pt x="135" y="26"/>
                  </a:lnTo>
                  <a:lnTo>
                    <a:pt x="138" y="29"/>
                  </a:lnTo>
                  <a:lnTo>
                    <a:pt x="141" y="29"/>
                  </a:lnTo>
                  <a:lnTo>
                    <a:pt x="144" y="29"/>
                  </a:lnTo>
                  <a:lnTo>
                    <a:pt x="144" y="32"/>
                  </a:lnTo>
                  <a:lnTo>
                    <a:pt x="144" y="35"/>
                  </a:lnTo>
                  <a:lnTo>
                    <a:pt x="147" y="35"/>
                  </a:lnTo>
                  <a:lnTo>
                    <a:pt x="147" y="38"/>
                  </a:lnTo>
                  <a:lnTo>
                    <a:pt x="144" y="38"/>
                  </a:lnTo>
                  <a:lnTo>
                    <a:pt x="144" y="41"/>
                  </a:lnTo>
                  <a:lnTo>
                    <a:pt x="147" y="41"/>
                  </a:lnTo>
                  <a:lnTo>
                    <a:pt x="147" y="44"/>
                  </a:lnTo>
                  <a:lnTo>
                    <a:pt x="147" y="47"/>
                  </a:lnTo>
                  <a:lnTo>
                    <a:pt x="150" y="50"/>
                  </a:lnTo>
                  <a:lnTo>
                    <a:pt x="153" y="50"/>
                  </a:lnTo>
                  <a:lnTo>
                    <a:pt x="153" y="53"/>
                  </a:lnTo>
                  <a:lnTo>
                    <a:pt x="153" y="56"/>
                  </a:lnTo>
                  <a:lnTo>
                    <a:pt x="150" y="56"/>
                  </a:lnTo>
                  <a:lnTo>
                    <a:pt x="150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59" y="59"/>
                  </a:lnTo>
                  <a:lnTo>
                    <a:pt x="161" y="62"/>
                  </a:lnTo>
                  <a:lnTo>
                    <a:pt x="164" y="62"/>
                  </a:lnTo>
                  <a:lnTo>
                    <a:pt x="167" y="64"/>
                  </a:lnTo>
                  <a:lnTo>
                    <a:pt x="170" y="67"/>
                  </a:lnTo>
                  <a:lnTo>
                    <a:pt x="173" y="70"/>
                  </a:lnTo>
                  <a:lnTo>
                    <a:pt x="176" y="73"/>
                  </a:lnTo>
                  <a:lnTo>
                    <a:pt x="176" y="76"/>
                  </a:lnTo>
                  <a:lnTo>
                    <a:pt x="176" y="79"/>
                  </a:lnTo>
                  <a:lnTo>
                    <a:pt x="179" y="79"/>
                  </a:lnTo>
                  <a:lnTo>
                    <a:pt x="182" y="82"/>
                  </a:lnTo>
                  <a:lnTo>
                    <a:pt x="182" y="85"/>
                  </a:lnTo>
                  <a:lnTo>
                    <a:pt x="182" y="88"/>
                  </a:lnTo>
                  <a:lnTo>
                    <a:pt x="185" y="91"/>
                  </a:lnTo>
                  <a:lnTo>
                    <a:pt x="185" y="94"/>
                  </a:lnTo>
                  <a:lnTo>
                    <a:pt x="188" y="97"/>
                  </a:lnTo>
                  <a:lnTo>
                    <a:pt x="188" y="100"/>
                  </a:lnTo>
                  <a:lnTo>
                    <a:pt x="188" y="103"/>
                  </a:lnTo>
                  <a:lnTo>
                    <a:pt x="191" y="106"/>
                  </a:lnTo>
                  <a:lnTo>
                    <a:pt x="191" y="108"/>
                  </a:lnTo>
                  <a:lnTo>
                    <a:pt x="191" y="111"/>
                  </a:lnTo>
                  <a:lnTo>
                    <a:pt x="194" y="114"/>
                  </a:lnTo>
                  <a:lnTo>
                    <a:pt x="194" y="117"/>
                  </a:lnTo>
                  <a:lnTo>
                    <a:pt x="194" y="120"/>
                  </a:lnTo>
                  <a:lnTo>
                    <a:pt x="197" y="123"/>
                  </a:lnTo>
                  <a:lnTo>
                    <a:pt x="194" y="126"/>
                  </a:lnTo>
                  <a:lnTo>
                    <a:pt x="194" y="129"/>
                  </a:lnTo>
                  <a:lnTo>
                    <a:pt x="194" y="132"/>
                  </a:lnTo>
                  <a:lnTo>
                    <a:pt x="191" y="135"/>
                  </a:lnTo>
                  <a:lnTo>
                    <a:pt x="191" y="138"/>
                  </a:lnTo>
                  <a:lnTo>
                    <a:pt x="191" y="141"/>
                  </a:lnTo>
                  <a:lnTo>
                    <a:pt x="188" y="144"/>
                  </a:lnTo>
                  <a:lnTo>
                    <a:pt x="188" y="147"/>
                  </a:lnTo>
                  <a:lnTo>
                    <a:pt x="188" y="149"/>
                  </a:lnTo>
                  <a:lnTo>
                    <a:pt x="185" y="155"/>
                  </a:lnTo>
                  <a:lnTo>
                    <a:pt x="185" y="158"/>
                  </a:lnTo>
                  <a:lnTo>
                    <a:pt x="182" y="161"/>
                  </a:lnTo>
                  <a:lnTo>
                    <a:pt x="182" y="164"/>
                  </a:lnTo>
                  <a:lnTo>
                    <a:pt x="179" y="167"/>
                  </a:lnTo>
                  <a:lnTo>
                    <a:pt x="179" y="170"/>
                  </a:lnTo>
                  <a:lnTo>
                    <a:pt x="179" y="173"/>
                  </a:lnTo>
                  <a:lnTo>
                    <a:pt x="179" y="176"/>
                  </a:lnTo>
                  <a:lnTo>
                    <a:pt x="179" y="179"/>
                  </a:lnTo>
                  <a:lnTo>
                    <a:pt x="179" y="182"/>
                  </a:lnTo>
                  <a:lnTo>
                    <a:pt x="179" y="188"/>
                  </a:lnTo>
                  <a:lnTo>
                    <a:pt x="179" y="191"/>
                  </a:lnTo>
                  <a:lnTo>
                    <a:pt x="179" y="193"/>
                  </a:lnTo>
                  <a:lnTo>
                    <a:pt x="179" y="199"/>
                  </a:lnTo>
                  <a:lnTo>
                    <a:pt x="179" y="202"/>
                  </a:lnTo>
                  <a:lnTo>
                    <a:pt x="179" y="205"/>
                  </a:lnTo>
                  <a:lnTo>
                    <a:pt x="179" y="208"/>
                  </a:lnTo>
                  <a:lnTo>
                    <a:pt x="179" y="214"/>
                  </a:lnTo>
                  <a:lnTo>
                    <a:pt x="176" y="214"/>
                  </a:lnTo>
                  <a:lnTo>
                    <a:pt x="173" y="214"/>
                  </a:lnTo>
                  <a:lnTo>
                    <a:pt x="170" y="214"/>
                  </a:lnTo>
                  <a:lnTo>
                    <a:pt x="170" y="217"/>
                  </a:lnTo>
                  <a:lnTo>
                    <a:pt x="167" y="217"/>
                  </a:lnTo>
                  <a:lnTo>
                    <a:pt x="164" y="217"/>
                  </a:lnTo>
                  <a:lnTo>
                    <a:pt x="167" y="220"/>
                  </a:lnTo>
                  <a:lnTo>
                    <a:pt x="164" y="220"/>
                  </a:lnTo>
                  <a:lnTo>
                    <a:pt x="164" y="217"/>
                  </a:lnTo>
                  <a:lnTo>
                    <a:pt x="161" y="217"/>
                  </a:lnTo>
                  <a:lnTo>
                    <a:pt x="161" y="220"/>
                  </a:lnTo>
                  <a:lnTo>
                    <a:pt x="161" y="217"/>
                  </a:lnTo>
                  <a:lnTo>
                    <a:pt x="159" y="217"/>
                  </a:lnTo>
                  <a:lnTo>
                    <a:pt x="156" y="217"/>
                  </a:lnTo>
                  <a:lnTo>
                    <a:pt x="153" y="220"/>
                  </a:lnTo>
                  <a:lnTo>
                    <a:pt x="147" y="220"/>
                  </a:lnTo>
                  <a:lnTo>
                    <a:pt x="144" y="220"/>
                  </a:lnTo>
                  <a:lnTo>
                    <a:pt x="144" y="217"/>
                  </a:lnTo>
                  <a:lnTo>
                    <a:pt x="141" y="217"/>
                  </a:lnTo>
                  <a:lnTo>
                    <a:pt x="138" y="217"/>
                  </a:lnTo>
                  <a:lnTo>
                    <a:pt x="138" y="214"/>
                  </a:lnTo>
                  <a:lnTo>
                    <a:pt x="135" y="214"/>
                  </a:lnTo>
                  <a:lnTo>
                    <a:pt x="135" y="211"/>
                  </a:lnTo>
                  <a:lnTo>
                    <a:pt x="132" y="211"/>
                  </a:lnTo>
                  <a:lnTo>
                    <a:pt x="132" y="208"/>
                  </a:lnTo>
                  <a:lnTo>
                    <a:pt x="132" y="205"/>
                  </a:lnTo>
                  <a:lnTo>
                    <a:pt x="132" y="202"/>
                  </a:lnTo>
                  <a:lnTo>
                    <a:pt x="129" y="202"/>
                  </a:lnTo>
                  <a:lnTo>
                    <a:pt x="126" y="202"/>
                  </a:lnTo>
                  <a:lnTo>
                    <a:pt x="126" y="199"/>
                  </a:lnTo>
                  <a:lnTo>
                    <a:pt x="123" y="199"/>
                  </a:lnTo>
                  <a:lnTo>
                    <a:pt x="123" y="196"/>
                  </a:lnTo>
                  <a:lnTo>
                    <a:pt x="120" y="196"/>
                  </a:lnTo>
                  <a:lnTo>
                    <a:pt x="120" y="193"/>
                  </a:lnTo>
                  <a:lnTo>
                    <a:pt x="120" y="191"/>
                  </a:lnTo>
                  <a:lnTo>
                    <a:pt x="120" y="188"/>
                  </a:lnTo>
                  <a:lnTo>
                    <a:pt x="120" y="185"/>
                  </a:lnTo>
                  <a:lnTo>
                    <a:pt x="120" y="182"/>
                  </a:lnTo>
                  <a:lnTo>
                    <a:pt x="120" y="176"/>
                  </a:lnTo>
                  <a:lnTo>
                    <a:pt x="120" y="173"/>
                  </a:lnTo>
                  <a:lnTo>
                    <a:pt x="120" y="170"/>
                  </a:lnTo>
                  <a:lnTo>
                    <a:pt x="120" y="167"/>
                  </a:lnTo>
                  <a:lnTo>
                    <a:pt x="120" y="164"/>
                  </a:lnTo>
                  <a:lnTo>
                    <a:pt x="120" y="161"/>
                  </a:lnTo>
                  <a:lnTo>
                    <a:pt x="120" y="158"/>
                  </a:lnTo>
                  <a:lnTo>
                    <a:pt x="117" y="158"/>
                  </a:lnTo>
                  <a:lnTo>
                    <a:pt x="117" y="155"/>
                  </a:lnTo>
                  <a:lnTo>
                    <a:pt x="115" y="155"/>
                  </a:lnTo>
                  <a:lnTo>
                    <a:pt x="115" y="152"/>
                  </a:lnTo>
                  <a:lnTo>
                    <a:pt x="112" y="152"/>
                  </a:lnTo>
                  <a:lnTo>
                    <a:pt x="112" y="149"/>
                  </a:lnTo>
                  <a:lnTo>
                    <a:pt x="112" y="147"/>
                  </a:lnTo>
                  <a:lnTo>
                    <a:pt x="109" y="147"/>
                  </a:lnTo>
                  <a:lnTo>
                    <a:pt x="106" y="144"/>
                  </a:lnTo>
                  <a:lnTo>
                    <a:pt x="103" y="144"/>
                  </a:lnTo>
                  <a:lnTo>
                    <a:pt x="103" y="141"/>
                  </a:lnTo>
                  <a:lnTo>
                    <a:pt x="100" y="141"/>
                  </a:lnTo>
                  <a:lnTo>
                    <a:pt x="100" y="138"/>
                  </a:lnTo>
                  <a:lnTo>
                    <a:pt x="97" y="138"/>
                  </a:lnTo>
                  <a:lnTo>
                    <a:pt x="97" y="135"/>
                  </a:lnTo>
                  <a:lnTo>
                    <a:pt x="100" y="135"/>
                  </a:lnTo>
                  <a:lnTo>
                    <a:pt x="97" y="135"/>
                  </a:lnTo>
                  <a:lnTo>
                    <a:pt x="97" y="132"/>
                  </a:lnTo>
                  <a:lnTo>
                    <a:pt x="97" y="129"/>
                  </a:lnTo>
                  <a:lnTo>
                    <a:pt x="94" y="129"/>
                  </a:lnTo>
                  <a:lnTo>
                    <a:pt x="94" y="126"/>
                  </a:lnTo>
                  <a:lnTo>
                    <a:pt x="91" y="126"/>
                  </a:lnTo>
                  <a:lnTo>
                    <a:pt x="91" y="123"/>
                  </a:lnTo>
                  <a:lnTo>
                    <a:pt x="88" y="123"/>
                  </a:lnTo>
                  <a:lnTo>
                    <a:pt x="85" y="123"/>
                  </a:lnTo>
                  <a:lnTo>
                    <a:pt x="85" y="120"/>
                  </a:lnTo>
                  <a:lnTo>
                    <a:pt x="82" y="120"/>
                  </a:lnTo>
                  <a:lnTo>
                    <a:pt x="82" y="117"/>
                  </a:lnTo>
                  <a:lnTo>
                    <a:pt x="79" y="117"/>
                  </a:lnTo>
                  <a:lnTo>
                    <a:pt x="79" y="114"/>
                  </a:lnTo>
                  <a:lnTo>
                    <a:pt x="76" y="114"/>
                  </a:lnTo>
                  <a:lnTo>
                    <a:pt x="76" y="111"/>
                  </a:lnTo>
                  <a:lnTo>
                    <a:pt x="73" y="111"/>
                  </a:lnTo>
                  <a:lnTo>
                    <a:pt x="73" y="108"/>
                  </a:lnTo>
                  <a:lnTo>
                    <a:pt x="71" y="108"/>
                  </a:lnTo>
                  <a:lnTo>
                    <a:pt x="71" y="106"/>
                  </a:lnTo>
                  <a:lnTo>
                    <a:pt x="68" y="106"/>
                  </a:lnTo>
                  <a:lnTo>
                    <a:pt x="68" y="103"/>
                  </a:lnTo>
                  <a:lnTo>
                    <a:pt x="65" y="103"/>
                  </a:lnTo>
                  <a:lnTo>
                    <a:pt x="65" y="100"/>
                  </a:lnTo>
                  <a:lnTo>
                    <a:pt x="62" y="100"/>
                  </a:lnTo>
                  <a:lnTo>
                    <a:pt x="59" y="100"/>
                  </a:lnTo>
                  <a:lnTo>
                    <a:pt x="56" y="100"/>
                  </a:lnTo>
                  <a:lnTo>
                    <a:pt x="53" y="100"/>
                  </a:lnTo>
                  <a:lnTo>
                    <a:pt x="50" y="100"/>
                  </a:lnTo>
                  <a:lnTo>
                    <a:pt x="50" y="97"/>
                  </a:lnTo>
                  <a:lnTo>
                    <a:pt x="47" y="97"/>
                  </a:lnTo>
                  <a:lnTo>
                    <a:pt x="44" y="97"/>
                  </a:lnTo>
                  <a:lnTo>
                    <a:pt x="44" y="100"/>
                  </a:lnTo>
                  <a:lnTo>
                    <a:pt x="44" y="97"/>
                  </a:lnTo>
                  <a:lnTo>
                    <a:pt x="41" y="97"/>
                  </a:lnTo>
                  <a:lnTo>
                    <a:pt x="41" y="100"/>
                  </a:lnTo>
                  <a:lnTo>
                    <a:pt x="41" y="97"/>
                  </a:lnTo>
                  <a:lnTo>
                    <a:pt x="38" y="97"/>
                  </a:lnTo>
                  <a:lnTo>
                    <a:pt x="38" y="100"/>
                  </a:lnTo>
                  <a:lnTo>
                    <a:pt x="35" y="100"/>
                  </a:lnTo>
                  <a:lnTo>
                    <a:pt x="35" y="97"/>
                  </a:lnTo>
                  <a:lnTo>
                    <a:pt x="35" y="100"/>
                  </a:lnTo>
                  <a:lnTo>
                    <a:pt x="32" y="100"/>
                  </a:lnTo>
                  <a:lnTo>
                    <a:pt x="32" y="97"/>
                  </a:lnTo>
                  <a:lnTo>
                    <a:pt x="32" y="94"/>
                  </a:lnTo>
                  <a:lnTo>
                    <a:pt x="32" y="91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2" y="88"/>
                  </a:lnTo>
                  <a:lnTo>
                    <a:pt x="32" y="85"/>
                  </a:lnTo>
                  <a:lnTo>
                    <a:pt x="35" y="85"/>
                  </a:lnTo>
                  <a:lnTo>
                    <a:pt x="32" y="85"/>
                  </a:lnTo>
                  <a:lnTo>
                    <a:pt x="35" y="82"/>
                  </a:lnTo>
                  <a:lnTo>
                    <a:pt x="35" y="79"/>
                  </a:lnTo>
                  <a:lnTo>
                    <a:pt x="32" y="79"/>
                  </a:lnTo>
                  <a:lnTo>
                    <a:pt x="32" y="76"/>
                  </a:lnTo>
                  <a:lnTo>
                    <a:pt x="32" y="73"/>
                  </a:lnTo>
                  <a:lnTo>
                    <a:pt x="35" y="73"/>
                  </a:lnTo>
                  <a:lnTo>
                    <a:pt x="35" y="70"/>
                  </a:lnTo>
                  <a:lnTo>
                    <a:pt x="35" y="67"/>
                  </a:lnTo>
                  <a:lnTo>
                    <a:pt x="35" y="64"/>
                  </a:lnTo>
                  <a:lnTo>
                    <a:pt x="32" y="64"/>
                  </a:lnTo>
                  <a:lnTo>
                    <a:pt x="35" y="64"/>
                  </a:lnTo>
                  <a:lnTo>
                    <a:pt x="35" y="62"/>
                  </a:lnTo>
                  <a:lnTo>
                    <a:pt x="32" y="62"/>
                  </a:lnTo>
                  <a:lnTo>
                    <a:pt x="32" y="59"/>
                  </a:lnTo>
                  <a:lnTo>
                    <a:pt x="29" y="59"/>
                  </a:lnTo>
                  <a:lnTo>
                    <a:pt x="29" y="56"/>
                  </a:lnTo>
                  <a:lnTo>
                    <a:pt x="27" y="56"/>
                  </a:lnTo>
                  <a:lnTo>
                    <a:pt x="27" y="53"/>
                  </a:lnTo>
                  <a:lnTo>
                    <a:pt x="24" y="53"/>
                  </a:lnTo>
                  <a:lnTo>
                    <a:pt x="24" y="50"/>
                  </a:lnTo>
                  <a:lnTo>
                    <a:pt x="24" y="47"/>
                  </a:lnTo>
                  <a:lnTo>
                    <a:pt x="21" y="44"/>
                  </a:lnTo>
                  <a:lnTo>
                    <a:pt x="21" y="41"/>
                  </a:lnTo>
                  <a:lnTo>
                    <a:pt x="18" y="41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2" y="38"/>
                  </a:lnTo>
                  <a:lnTo>
                    <a:pt x="9" y="38"/>
                  </a:lnTo>
                  <a:lnTo>
                    <a:pt x="9" y="35"/>
                  </a:lnTo>
                  <a:lnTo>
                    <a:pt x="6" y="35"/>
                  </a:lnTo>
                  <a:lnTo>
                    <a:pt x="3" y="35"/>
                  </a:lnTo>
                  <a:lnTo>
                    <a:pt x="0" y="35"/>
                  </a:lnTo>
                  <a:lnTo>
                    <a:pt x="3" y="32"/>
                  </a:lnTo>
                  <a:lnTo>
                    <a:pt x="6" y="32"/>
                  </a:lnTo>
                  <a:lnTo>
                    <a:pt x="9" y="29"/>
                  </a:lnTo>
                  <a:lnTo>
                    <a:pt x="9" y="26"/>
                  </a:lnTo>
                  <a:lnTo>
                    <a:pt x="12" y="26"/>
                  </a:lnTo>
                  <a:lnTo>
                    <a:pt x="12" y="23"/>
                  </a:lnTo>
                  <a:lnTo>
                    <a:pt x="15" y="23"/>
                  </a:lnTo>
                  <a:lnTo>
                    <a:pt x="18" y="23"/>
                  </a:lnTo>
                  <a:lnTo>
                    <a:pt x="18" y="20"/>
                  </a:lnTo>
                  <a:lnTo>
                    <a:pt x="18" y="18"/>
                  </a:lnTo>
                  <a:lnTo>
                    <a:pt x="18" y="15"/>
                  </a:lnTo>
                  <a:lnTo>
                    <a:pt x="21" y="15"/>
                  </a:lnTo>
                  <a:lnTo>
                    <a:pt x="24" y="15"/>
                  </a:lnTo>
                  <a:lnTo>
                    <a:pt x="24" y="12"/>
                  </a:lnTo>
                  <a:lnTo>
                    <a:pt x="24" y="9"/>
                  </a:lnTo>
                  <a:lnTo>
                    <a:pt x="27" y="9"/>
                  </a:lnTo>
                  <a:lnTo>
                    <a:pt x="27" y="6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551037" y="2469485"/>
              <a:ext cx="426931" cy="589361"/>
            </a:xfrm>
            <a:custGeom>
              <a:avLst/>
              <a:gdLst>
                <a:gd name="T0" fmla="*/ 2147483647 w 197"/>
                <a:gd name="T1" fmla="*/ 2147483647 h 334"/>
                <a:gd name="T2" fmla="*/ 2147483647 w 197"/>
                <a:gd name="T3" fmla="*/ 2147483647 h 334"/>
                <a:gd name="T4" fmla="*/ 2147483647 w 197"/>
                <a:gd name="T5" fmla="*/ 2147483647 h 334"/>
                <a:gd name="T6" fmla="*/ 2147483647 w 197"/>
                <a:gd name="T7" fmla="*/ 2147483647 h 334"/>
                <a:gd name="T8" fmla="*/ 2147483647 w 197"/>
                <a:gd name="T9" fmla="*/ 2147483647 h 334"/>
                <a:gd name="T10" fmla="*/ 2147483647 w 197"/>
                <a:gd name="T11" fmla="*/ 2147483647 h 334"/>
                <a:gd name="T12" fmla="*/ 2147483647 w 197"/>
                <a:gd name="T13" fmla="*/ 2147483647 h 334"/>
                <a:gd name="T14" fmla="*/ 2147483647 w 197"/>
                <a:gd name="T15" fmla="*/ 2147483647 h 334"/>
                <a:gd name="T16" fmla="*/ 2147483647 w 197"/>
                <a:gd name="T17" fmla="*/ 2147483647 h 334"/>
                <a:gd name="T18" fmla="*/ 2147483647 w 197"/>
                <a:gd name="T19" fmla="*/ 2147483647 h 334"/>
                <a:gd name="T20" fmla="*/ 2147483647 w 197"/>
                <a:gd name="T21" fmla="*/ 2147483647 h 334"/>
                <a:gd name="T22" fmla="*/ 2147483647 w 197"/>
                <a:gd name="T23" fmla="*/ 2147483647 h 334"/>
                <a:gd name="T24" fmla="*/ 2147483647 w 197"/>
                <a:gd name="T25" fmla="*/ 2147483647 h 334"/>
                <a:gd name="T26" fmla="*/ 2147483647 w 197"/>
                <a:gd name="T27" fmla="*/ 2147483647 h 334"/>
                <a:gd name="T28" fmla="*/ 2147483647 w 197"/>
                <a:gd name="T29" fmla="*/ 2147483647 h 334"/>
                <a:gd name="T30" fmla="*/ 2147483647 w 197"/>
                <a:gd name="T31" fmla="*/ 2147483647 h 334"/>
                <a:gd name="T32" fmla="*/ 2147483647 w 197"/>
                <a:gd name="T33" fmla="*/ 2147483647 h 334"/>
                <a:gd name="T34" fmla="*/ 2147483647 w 197"/>
                <a:gd name="T35" fmla="*/ 2147483647 h 334"/>
                <a:gd name="T36" fmla="*/ 2147483647 w 197"/>
                <a:gd name="T37" fmla="*/ 2147483647 h 334"/>
                <a:gd name="T38" fmla="*/ 2147483647 w 197"/>
                <a:gd name="T39" fmla="*/ 2147483647 h 334"/>
                <a:gd name="T40" fmla="*/ 2147483647 w 197"/>
                <a:gd name="T41" fmla="*/ 2147483647 h 334"/>
                <a:gd name="T42" fmla="*/ 2147483647 w 197"/>
                <a:gd name="T43" fmla="*/ 2147483647 h 334"/>
                <a:gd name="T44" fmla="*/ 2147483647 w 197"/>
                <a:gd name="T45" fmla="*/ 2147483647 h 334"/>
                <a:gd name="T46" fmla="*/ 2147483647 w 197"/>
                <a:gd name="T47" fmla="*/ 2147483647 h 334"/>
                <a:gd name="T48" fmla="*/ 2147483647 w 197"/>
                <a:gd name="T49" fmla="*/ 2147483647 h 334"/>
                <a:gd name="T50" fmla="*/ 2147483647 w 197"/>
                <a:gd name="T51" fmla="*/ 2147483647 h 334"/>
                <a:gd name="T52" fmla="*/ 2147483647 w 197"/>
                <a:gd name="T53" fmla="*/ 2147483647 h 334"/>
                <a:gd name="T54" fmla="*/ 2147483647 w 197"/>
                <a:gd name="T55" fmla="*/ 2147483647 h 334"/>
                <a:gd name="T56" fmla="*/ 2147483647 w 197"/>
                <a:gd name="T57" fmla="*/ 2147483647 h 334"/>
                <a:gd name="T58" fmla="*/ 2147483647 w 197"/>
                <a:gd name="T59" fmla="*/ 2147483647 h 334"/>
                <a:gd name="T60" fmla="*/ 2147483647 w 197"/>
                <a:gd name="T61" fmla="*/ 2147483647 h 334"/>
                <a:gd name="T62" fmla="*/ 2147483647 w 197"/>
                <a:gd name="T63" fmla="*/ 2147483647 h 334"/>
                <a:gd name="T64" fmla="*/ 2147483647 w 197"/>
                <a:gd name="T65" fmla="*/ 2147483647 h 334"/>
                <a:gd name="T66" fmla="*/ 2147483647 w 197"/>
                <a:gd name="T67" fmla="*/ 2147483647 h 334"/>
                <a:gd name="T68" fmla="*/ 2147483647 w 197"/>
                <a:gd name="T69" fmla="*/ 2147483647 h 334"/>
                <a:gd name="T70" fmla="*/ 2147483647 w 197"/>
                <a:gd name="T71" fmla="*/ 2147483647 h 334"/>
                <a:gd name="T72" fmla="*/ 2147483647 w 197"/>
                <a:gd name="T73" fmla="*/ 2147483647 h 334"/>
                <a:gd name="T74" fmla="*/ 2147483647 w 197"/>
                <a:gd name="T75" fmla="*/ 2147483647 h 334"/>
                <a:gd name="T76" fmla="*/ 2147483647 w 197"/>
                <a:gd name="T77" fmla="*/ 2147483647 h 334"/>
                <a:gd name="T78" fmla="*/ 2147483647 w 197"/>
                <a:gd name="T79" fmla="*/ 2147483647 h 334"/>
                <a:gd name="T80" fmla="*/ 2147483647 w 197"/>
                <a:gd name="T81" fmla="*/ 2147483647 h 334"/>
                <a:gd name="T82" fmla="*/ 2147483647 w 197"/>
                <a:gd name="T83" fmla="*/ 2147483647 h 334"/>
                <a:gd name="T84" fmla="*/ 2147483647 w 197"/>
                <a:gd name="T85" fmla="*/ 2147483647 h 334"/>
                <a:gd name="T86" fmla="*/ 2147483647 w 197"/>
                <a:gd name="T87" fmla="*/ 2147483647 h 334"/>
                <a:gd name="T88" fmla="*/ 2147483647 w 197"/>
                <a:gd name="T89" fmla="*/ 2147483647 h 334"/>
                <a:gd name="T90" fmla="*/ 2147483647 w 197"/>
                <a:gd name="T91" fmla="*/ 2147483647 h 334"/>
                <a:gd name="T92" fmla="*/ 2147483647 w 197"/>
                <a:gd name="T93" fmla="*/ 2147483647 h 334"/>
                <a:gd name="T94" fmla="*/ 2147483647 w 197"/>
                <a:gd name="T95" fmla="*/ 2147483647 h 334"/>
                <a:gd name="T96" fmla="*/ 2147483647 w 197"/>
                <a:gd name="T97" fmla="*/ 2147483647 h 334"/>
                <a:gd name="T98" fmla="*/ 2147483647 w 197"/>
                <a:gd name="T99" fmla="*/ 2147483647 h 334"/>
                <a:gd name="T100" fmla="*/ 2147483647 w 197"/>
                <a:gd name="T101" fmla="*/ 2147483647 h 334"/>
                <a:gd name="T102" fmla="*/ 2147483647 w 197"/>
                <a:gd name="T103" fmla="*/ 2147483647 h 334"/>
                <a:gd name="T104" fmla="*/ 2147483647 w 197"/>
                <a:gd name="T105" fmla="*/ 2147483647 h 334"/>
                <a:gd name="T106" fmla="*/ 2147483647 w 197"/>
                <a:gd name="T107" fmla="*/ 2147483647 h 334"/>
                <a:gd name="T108" fmla="*/ 2147483647 w 197"/>
                <a:gd name="T109" fmla="*/ 2147483647 h 334"/>
                <a:gd name="T110" fmla="*/ 2147483647 w 197"/>
                <a:gd name="T111" fmla="*/ 2147483647 h 334"/>
                <a:gd name="T112" fmla="*/ 2147483647 w 197"/>
                <a:gd name="T113" fmla="*/ 2147483647 h 334"/>
                <a:gd name="T114" fmla="*/ 2147483647 w 197"/>
                <a:gd name="T115" fmla="*/ 2147483647 h 334"/>
                <a:gd name="T116" fmla="*/ 2147483647 w 197"/>
                <a:gd name="T117" fmla="*/ 2147483647 h 334"/>
                <a:gd name="T118" fmla="*/ 2147483647 w 197"/>
                <a:gd name="T119" fmla="*/ 2147483647 h 33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7"/>
                <a:gd name="T181" fmla="*/ 0 h 334"/>
                <a:gd name="T182" fmla="*/ 197 w 197"/>
                <a:gd name="T183" fmla="*/ 334 h 33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7" h="334">
                  <a:moveTo>
                    <a:pt x="194" y="8"/>
                  </a:moveTo>
                  <a:lnTo>
                    <a:pt x="197" y="8"/>
                  </a:lnTo>
                  <a:lnTo>
                    <a:pt x="194" y="8"/>
                  </a:lnTo>
                  <a:lnTo>
                    <a:pt x="194" y="11"/>
                  </a:lnTo>
                  <a:lnTo>
                    <a:pt x="194" y="14"/>
                  </a:lnTo>
                  <a:lnTo>
                    <a:pt x="191" y="14"/>
                  </a:lnTo>
                  <a:lnTo>
                    <a:pt x="188" y="14"/>
                  </a:lnTo>
                  <a:lnTo>
                    <a:pt x="185" y="14"/>
                  </a:lnTo>
                  <a:lnTo>
                    <a:pt x="185" y="17"/>
                  </a:lnTo>
                  <a:lnTo>
                    <a:pt x="185" y="20"/>
                  </a:lnTo>
                  <a:lnTo>
                    <a:pt x="185" y="23"/>
                  </a:lnTo>
                  <a:lnTo>
                    <a:pt x="185" y="26"/>
                  </a:lnTo>
                  <a:lnTo>
                    <a:pt x="185" y="29"/>
                  </a:lnTo>
                  <a:lnTo>
                    <a:pt x="185" y="32"/>
                  </a:lnTo>
                  <a:lnTo>
                    <a:pt x="185" y="35"/>
                  </a:lnTo>
                  <a:lnTo>
                    <a:pt x="182" y="35"/>
                  </a:lnTo>
                  <a:lnTo>
                    <a:pt x="182" y="38"/>
                  </a:lnTo>
                  <a:lnTo>
                    <a:pt x="182" y="41"/>
                  </a:lnTo>
                  <a:lnTo>
                    <a:pt x="185" y="41"/>
                  </a:lnTo>
                  <a:lnTo>
                    <a:pt x="182" y="41"/>
                  </a:lnTo>
                  <a:lnTo>
                    <a:pt x="182" y="44"/>
                  </a:lnTo>
                  <a:lnTo>
                    <a:pt x="182" y="47"/>
                  </a:lnTo>
                  <a:lnTo>
                    <a:pt x="179" y="47"/>
                  </a:lnTo>
                  <a:lnTo>
                    <a:pt x="179" y="49"/>
                  </a:lnTo>
                  <a:lnTo>
                    <a:pt x="179" y="52"/>
                  </a:lnTo>
                  <a:lnTo>
                    <a:pt x="179" y="55"/>
                  </a:lnTo>
                  <a:lnTo>
                    <a:pt x="179" y="58"/>
                  </a:lnTo>
                  <a:lnTo>
                    <a:pt x="176" y="58"/>
                  </a:lnTo>
                  <a:lnTo>
                    <a:pt x="176" y="61"/>
                  </a:lnTo>
                  <a:lnTo>
                    <a:pt x="176" y="64"/>
                  </a:lnTo>
                  <a:lnTo>
                    <a:pt x="173" y="64"/>
                  </a:lnTo>
                  <a:lnTo>
                    <a:pt x="170" y="64"/>
                  </a:lnTo>
                  <a:lnTo>
                    <a:pt x="170" y="67"/>
                  </a:lnTo>
                  <a:lnTo>
                    <a:pt x="168" y="67"/>
                  </a:lnTo>
                  <a:lnTo>
                    <a:pt x="168" y="70"/>
                  </a:lnTo>
                  <a:lnTo>
                    <a:pt x="165" y="70"/>
                  </a:lnTo>
                  <a:lnTo>
                    <a:pt x="162" y="70"/>
                  </a:lnTo>
                  <a:lnTo>
                    <a:pt x="162" y="73"/>
                  </a:lnTo>
                  <a:lnTo>
                    <a:pt x="162" y="76"/>
                  </a:lnTo>
                  <a:lnTo>
                    <a:pt x="159" y="76"/>
                  </a:lnTo>
                  <a:lnTo>
                    <a:pt x="159" y="79"/>
                  </a:lnTo>
                  <a:lnTo>
                    <a:pt x="159" y="82"/>
                  </a:lnTo>
                  <a:lnTo>
                    <a:pt x="159" y="85"/>
                  </a:lnTo>
                  <a:lnTo>
                    <a:pt x="156" y="85"/>
                  </a:lnTo>
                  <a:lnTo>
                    <a:pt x="156" y="88"/>
                  </a:lnTo>
                  <a:lnTo>
                    <a:pt x="159" y="88"/>
                  </a:lnTo>
                  <a:lnTo>
                    <a:pt x="156" y="88"/>
                  </a:lnTo>
                  <a:lnTo>
                    <a:pt x="156" y="91"/>
                  </a:lnTo>
                  <a:lnTo>
                    <a:pt x="156" y="93"/>
                  </a:lnTo>
                  <a:lnTo>
                    <a:pt x="156" y="96"/>
                  </a:lnTo>
                  <a:lnTo>
                    <a:pt x="156" y="99"/>
                  </a:lnTo>
                  <a:lnTo>
                    <a:pt x="153" y="99"/>
                  </a:lnTo>
                  <a:lnTo>
                    <a:pt x="153" y="102"/>
                  </a:lnTo>
                  <a:lnTo>
                    <a:pt x="156" y="102"/>
                  </a:lnTo>
                  <a:lnTo>
                    <a:pt x="156" y="105"/>
                  </a:lnTo>
                  <a:lnTo>
                    <a:pt x="156" y="108"/>
                  </a:lnTo>
                  <a:lnTo>
                    <a:pt x="156" y="111"/>
                  </a:lnTo>
                  <a:lnTo>
                    <a:pt x="159" y="111"/>
                  </a:lnTo>
                  <a:lnTo>
                    <a:pt x="156" y="111"/>
                  </a:lnTo>
                  <a:lnTo>
                    <a:pt x="156" y="114"/>
                  </a:lnTo>
                  <a:lnTo>
                    <a:pt x="156" y="117"/>
                  </a:lnTo>
                  <a:lnTo>
                    <a:pt x="156" y="120"/>
                  </a:lnTo>
                  <a:lnTo>
                    <a:pt x="156" y="123"/>
                  </a:lnTo>
                  <a:lnTo>
                    <a:pt x="153" y="123"/>
                  </a:lnTo>
                  <a:lnTo>
                    <a:pt x="153" y="126"/>
                  </a:lnTo>
                  <a:lnTo>
                    <a:pt x="153" y="129"/>
                  </a:lnTo>
                  <a:lnTo>
                    <a:pt x="150" y="129"/>
                  </a:lnTo>
                  <a:lnTo>
                    <a:pt x="150" y="132"/>
                  </a:lnTo>
                  <a:lnTo>
                    <a:pt x="153" y="132"/>
                  </a:lnTo>
                  <a:lnTo>
                    <a:pt x="153" y="134"/>
                  </a:lnTo>
                  <a:lnTo>
                    <a:pt x="153" y="137"/>
                  </a:lnTo>
                  <a:lnTo>
                    <a:pt x="153" y="140"/>
                  </a:lnTo>
                  <a:lnTo>
                    <a:pt x="150" y="140"/>
                  </a:lnTo>
                  <a:lnTo>
                    <a:pt x="150" y="143"/>
                  </a:lnTo>
                  <a:lnTo>
                    <a:pt x="153" y="143"/>
                  </a:lnTo>
                  <a:lnTo>
                    <a:pt x="153" y="146"/>
                  </a:lnTo>
                  <a:lnTo>
                    <a:pt x="153" y="149"/>
                  </a:lnTo>
                  <a:lnTo>
                    <a:pt x="150" y="149"/>
                  </a:lnTo>
                  <a:lnTo>
                    <a:pt x="150" y="152"/>
                  </a:lnTo>
                  <a:lnTo>
                    <a:pt x="147" y="152"/>
                  </a:lnTo>
                  <a:lnTo>
                    <a:pt x="147" y="155"/>
                  </a:lnTo>
                  <a:lnTo>
                    <a:pt x="144" y="158"/>
                  </a:lnTo>
                  <a:lnTo>
                    <a:pt x="144" y="161"/>
                  </a:lnTo>
                  <a:lnTo>
                    <a:pt x="141" y="161"/>
                  </a:lnTo>
                  <a:lnTo>
                    <a:pt x="141" y="164"/>
                  </a:lnTo>
                  <a:lnTo>
                    <a:pt x="138" y="164"/>
                  </a:lnTo>
                  <a:lnTo>
                    <a:pt x="138" y="167"/>
                  </a:lnTo>
                  <a:lnTo>
                    <a:pt x="135" y="167"/>
                  </a:lnTo>
                  <a:lnTo>
                    <a:pt x="135" y="170"/>
                  </a:lnTo>
                  <a:lnTo>
                    <a:pt x="135" y="173"/>
                  </a:lnTo>
                  <a:lnTo>
                    <a:pt x="132" y="173"/>
                  </a:lnTo>
                  <a:lnTo>
                    <a:pt x="132" y="176"/>
                  </a:lnTo>
                  <a:lnTo>
                    <a:pt x="129" y="176"/>
                  </a:lnTo>
                  <a:lnTo>
                    <a:pt x="129" y="178"/>
                  </a:lnTo>
                  <a:lnTo>
                    <a:pt x="129" y="181"/>
                  </a:lnTo>
                  <a:lnTo>
                    <a:pt x="129" y="184"/>
                  </a:lnTo>
                  <a:lnTo>
                    <a:pt x="126" y="184"/>
                  </a:lnTo>
                  <a:lnTo>
                    <a:pt x="124" y="184"/>
                  </a:lnTo>
                  <a:lnTo>
                    <a:pt x="124" y="187"/>
                  </a:lnTo>
                  <a:lnTo>
                    <a:pt x="121" y="187"/>
                  </a:lnTo>
                  <a:lnTo>
                    <a:pt x="118" y="187"/>
                  </a:lnTo>
                  <a:lnTo>
                    <a:pt x="118" y="190"/>
                  </a:lnTo>
                  <a:lnTo>
                    <a:pt x="121" y="190"/>
                  </a:lnTo>
                  <a:lnTo>
                    <a:pt x="118" y="190"/>
                  </a:lnTo>
                  <a:lnTo>
                    <a:pt x="118" y="193"/>
                  </a:lnTo>
                  <a:lnTo>
                    <a:pt x="115" y="193"/>
                  </a:lnTo>
                  <a:lnTo>
                    <a:pt x="115" y="196"/>
                  </a:lnTo>
                  <a:lnTo>
                    <a:pt x="112" y="196"/>
                  </a:lnTo>
                  <a:lnTo>
                    <a:pt x="109" y="196"/>
                  </a:lnTo>
                  <a:lnTo>
                    <a:pt x="106" y="196"/>
                  </a:lnTo>
                  <a:lnTo>
                    <a:pt x="103" y="196"/>
                  </a:lnTo>
                  <a:lnTo>
                    <a:pt x="103" y="199"/>
                  </a:lnTo>
                  <a:lnTo>
                    <a:pt x="103" y="202"/>
                  </a:lnTo>
                  <a:lnTo>
                    <a:pt x="103" y="205"/>
                  </a:lnTo>
                  <a:lnTo>
                    <a:pt x="103" y="208"/>
                  </a:lnTo>
                  <a:lnTo>
                    <a:pt x="100" y="208"/>
                  </a:lnTo>
                  <a:lnTo>
                    <a:pt x="100" y="211"/>
                  </a:lnTo>
                  <a:lnTo>
                    <a:pt x="103" y="211"/>
                  </a:lnTo>
                  <a:lnTo>
                    <a:pt x="103" y="214"/>
                  </a:lnTo>
                  <a:lnTo>
                    <a:pt x="103" y="217"/>
                  </a:lnTo>
                  <a:lnTo>
                    <a:pt x="100" y="217"/>
                  </a:lnTo>
                  <a:lnTo>
                    <a:pt x="100" y="220"/>
                  </a:lnTo>
                  <a:lnTo>
                    <a:pt x="100" y="222"/>
                  </a:lnTo>
                  <a:lnTo>
                    <a:pt x="103" y="222"/>
                  </a:lnTo>
                  <a:lnTo>
                    <a:pt x="103" y="225"/>
                  </a:lnTo>
                  <a:lnTo>
                    <a:pt x="103" y="228"/>
                  </a:lnTo>
                  <a:lnTo>
                    <a:pt x="100" y="228"/>
                  </a:lnTo>
                  <a:lnTo>
                    <a:pt x="100" y="225"/>
                  </a:lnTo>
                  <a:lnTo>
                    <a:pt x="100" y="228"/>
                  </a:lnTo>
                  <a:lnTo>
                    <a:pt x="100" y="231"/>
                  </a:lnTo>
                  <a:lnTo>
                    <a:pt x="100" y="234"/>
                  </a:lnTo>
                  <a:lnTo>
                    <a:pt x="97" y="234"/>
                  </a:lnTo>
                  <a:lnTo>
                    <a:pt x="97" y="237"/>
                  </a:lnTo>
                  <a:lnTo>
                    <a:pt x="97" y="240"/>
                  </a:lnTo>
                  <a:lnTo>
                    <a:pt x="97" y="243"/>
                  </a:lnTo>
                  <a:lnTo>
                    <a:pt x="97" y="246"/>
                  </a:lnTo>
                  <a:lnTo>
                    <a:pt x="100" y="246"/>
                  </a:lnTo>
                  <a:lnTo>
                    <a:pt x="100" y="249"/>
                  </a:lnTo>
                  <a:lnTo>
                    <a:pt x="100" y="252"/>
                  </a:lnTo>
                  <a:lnTo>
                    <a:pt x="100" y="255"/>
                  </a:lnTo>
                  <a:lnTo>
                    <a:pt x="100" y="258"/>
                  </a:lnTo>
                  <a:lnTo>
                    <a:pt x="103" y="261"/>
                  </a:lnTo>
                  <a:lnTo>
                    <a:pt x="103" y="264"/>
                  </a:lnTo>
                  <a:lnTo>
                    <a:pt x="103" y="266"/>
                  </a:lnTo>
                  <a:lnTo>
                    <a:pt x="106" y="266"/>
                  </a:lnTo>
                  <a:lnTo>
                    <a:pt x="106" y="269"/>
                  </a:lnTo>
                  <a:lnTo>
                    <a:pt x="109" y="269"/>
                  </a:lnTo>
                  <a:lnTo>
                    <a:pt x="109" y="272"/>
                  </a:lnTo>
                  <a:lnTo>
                    <a:pt x="112" y="272"/>
                  </a:lnTo>
                  <a:lnTo>
                    <a:pt x="115" y="272"/>
                  </a:lnTo>
                  <a:lnTo>
                    <a:pt x="115" y="275"/>
                  </a:lnTo>
                  <a:lnTo>
                    <a:pt x="118" y="275"/>
                  </a:lnTo>
                  <a:lnTo>
                    <a:pt x="118" y="278"/>
                  </a:lnTo>
                  <a:lnTo>
                    <a:pt x="118" y="281"/>
                  </a:lnTo>
                  <a:lnTo>
                    <a:pt x="115" y="281"/>
                  </a:lnTo>
                  <a:lnTo>
                    <a:pt x="115" y="284"/>
                  </a:lnTo>
                  <a:lnTo>
                    <a:pt x="115" y="287"/>
                  </a:lnTo>
                  <a:lnTo>
                    <a:pt x="112" y="287"/>
                  </a:lnTo>
                  <a:lnTo>
                    <a:pt x="109" y="287"/>
                  </a:lnTo>
                  <a:lnTo>
                    <a:pt x="109" y="290"/>
                  </a:lnTo>
                  <a:lnTo>
                    <a:pt x="109" y="293"/>
                  </a:lnTo>
                  <a:lnTo>
                    <a:pt x="109" y="296"/>
                  </a:lnTo>
                  <a:lnTo>
                    <a:pt x="106" y="296"/>
                  </a:lnTo>
                  <a:lnTo>
                    <a:pt x="103" y="296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97" y="293"/>
                  </a:lnTo>
                  <a:lnTo>
                    <a:pt x="94" y="293"/>
                  </a:lnTo>
                  <a:lnTo>
                    <a:pt x="94" y="290"/>
                  </a:lnTo>
                  <a:lnTo>
                    <a:pt x="91" y="290"/>
                  </a:lnTo>
                  <a:lnTo>
                    <a:pt x="88" y="293"/>
                  </a:lnTo>
                  <a:lnTo>
                    <a:pt x="88" y="296"/>
                  </a:lnTo>
                  <a:lnTo>
                    <a:pt x="85" y="299"/>
                  </a:lnTo>
                  <a:lnTo>
                    <a:pt x="82" y="302"/>
                  </a:lnTo>
                  <a:lnTo>
                    <a:pt x="80" y="302"/>
                  </a:lnTo>
                  <a:lnTo>
                    <a:pt x="80" y="305"/>
                  </a:lnTo>
                  <a:lnTo>
                    <a:pt x="77" y="305"/>
                  </a:lnTo>
                  <a:lnTo>
                    <a:pt x="77" y="308"/>
                  </a:lnTo>
                  <a:lnTo>
                    <a:pt x="74" y="308"/>
                  </a:lnTo>
                  <a:lnTo>
                    <a:pt x="71" y="310"/>
                  </a:lnTo>
                  <a:lnTo>
                    <a:pt x="71" y="313"/>
                  </a:lnTo>
                  <a:lnTo>
                    <a:pt x="68" y="313"/>
                  </a:lnTo>
                  <a:lnTo>
                    <a:pt x="68" y="316"/>
                  </a:lnTo>
                  <a:lnTo>
                    <a:pt x="65" y="319"/>
                  </a:lnTo>
                  <a:lnTo>
                    <a:pt x="62" y="322"/>
                  </a:lnTo>
                  <a:lnTo>
                    <a:pt x="59" y="325"/>
                  </a:lnTo>
                  <a:lnTo>
                    <a:pt x="56" y="328"/>
                  </a:lnTo>
                  <a:lnTo>
                    <a:pt x="53" y="328"/>
                  </a:lnTo>
                  <a:lnTo>
                    <a:pt x="53" y="331"/>
                  </a:lnTo>
                  <a:lnTo>
                    <a:pt x="50" y="334"/>
                  </a:lnTo>
                  <a:lnTo>
                    <a:pt x="47" y="331"/>
                  </a:lnTo>
                  <a:lnTo>
                    <a:pt x="41" y="331"/>
                  </a:lnTo>
                  <a:lnTo>
                    <a:pt x="38" y="331"/>
                  </a:lnTo>
                  <a:lnTo>
                    <a:pt x="36" y="331"/>
                  </a:lnTo>
                  <a:lnTo>
                    <a:pt x="33" y="331"/>
                  </a:lnTo>
                  <a:lnTo>
                    <a:pt x="27" y="331"/>
                  </a:lnTo>
                  <a:lnTo>
                    <a:pt x="24" y="331"/>
                  </a:lnTo>
                  <a:lnTo>
                    <a:pt x="21" y="331"/>
                  </a:lnTo>
                  <a:lnTo>
                    <a:pt x="18" y="331"/>
                  </a:lnTo>
                  <a:lnTo>
                    <a:pt x="12" y="331"/>
                  </a:lnTo>
                  <a:lnTo>
                    <a:pt x="9" y="331"/>
                  </a:lnTo>
                  <a:lnTo>
                    <a:pt x="6" y="331"/>
                  </a:lnTo>
                  <a:lnTo>
                    <a:pt x="0" y="331"/>
                  </a:lnTo>
                  <a:lnTo>
                    <a:pt x="3" y="331"/>
                  </a:lnTo>
                  <a:lnTo>
                    <a:pt x="3" y="328"/>
                  </a:lnTo>
                  <a:lnTo>
                    <a:pt x="6" y="325"/>
                  </a:lnTo>
                  <a:lnTo>
                    <a:pt x="9" y="322"/>
                  </a:lnTo>
                  <a:lnTo>
                    <a:pt x="9" y="319"/>
                  </a:lnTo>
                  <a:lnTo>
                    <a:pt x="12" y="316"/>
                  </a:lnTo>
                  <a:lnTo>
                    <a:pt x="12" y="313"/>
                  </a:lnTo>
                  <a:lnTo>
                    <a:pt x="15" y="310"/>
                  </a:lnTo>
                  <a:lnTo>
                    <a:pt x="18" y="308"/>
                  </a:lnTo>
                  <a:lnTo>
                    <a:pt x="21" y="305"/>
                  </a:lnTo>
                  <a:lnTo>
                    <a:pt x="21" y="302"/>
                  </a:lnTo>
                  <a:lnTo>
                    <a:pt x="24" y="299"/>
                  </a:lnTo>
                  <a:lnTo>
                    <a:pt x="27" y="296"/>
                  </a:lnTo>
                  <a:lnTo>
                    <a:pt x="27" y="293"/>
                  </a:lnTo>
                  <a:lnTo>
                    <a:pt x="30" y="293"/>
                  </a:lnTo>
                  <a:lnTo>
                    <a:pt x="30" y="290"/>
                  </a:lnTo>
                  <a:lnTo>
                    <a:pt x="33" y="287"/>
                  </a:lnTo>
                  <a:lnTo>
                    <a:pt x="36" y="284"/>
                  </a:lnTo>
                  <a:lnTo>
                    <a:pt x="36" y="281"/>
                  </a:lnTo>
                  <a:lnTo>
                    <a:pt x="36" y="278"/>
                  </a:lnTo>
                  <a:lnTo>
                    <a:pt x="38" y="275"/>
                  </a:lnTo>
                  <a:lnTo>
                    <a:pt x="41" y="272"/>
                  </a:lnTo>
                  <a:lnTo>
                    <a:pt x="44" y="269"/>
                  </a:lnTo>
                  <a:lnTo>
                    <a:pt x="44" y="266"/>
                  </a:lnTo>
                  <a:lnTo>
                    <a:pt x="47" y="266"/>
                  </a:lnTo>
                  <a:lnTo>
                    <a:pt x="47" y="264"/>
                  </a:lnTo>
                  <a:lnTo>
                    <a:pt x="50" y="264"/>
                  </a:lnTo>
                  <a:lnTo>
                    <a:pt x="50" y="261"/>
                  </a:lnTo>
                  <a:lnTo>
                    <a:pt x="50" y="258"/>
                  </a:lnTo>
                  <a:lnTo>
                    <a:pt x="53" y="258"/>
                  </a:lnTo>
                  <a:lnTo>
                    <a:pt x="53" y="255"/>
                  </a:lnTo>
                  <a:lnTo>
                    <a:pt x="50" y="255"/>
                  </a:lnTo>
                  <a:lnTo>
                    <a:pt x="50" y="252"/>
                  </a:lnTo>
                  <a:lnTo>
                    <a:pt x="53" y="252"/>
                  </a:lnTo>
                  <a:lnTo>
                    <a:pt x="53" y="249"/>
                  </a:lnTo>
                  <a:lnTo>
                    <a:pt x="50" y="249"/>
                  </a:lnTo>
                  <a:lnTo>
                    <a:pt x="50" y="246"/>
                  </a:lnTo>
                  <a:lnTo>
                    <a:pt x="47" y="246"/>
                  </a:lnTo>
                  <a:lnTo>
                    <a:pt x="47" y="243"/>
                  </a:lnTo>
                  <a:lnTo>
                    <a:pt x="44" y="243"/>
                  </a:lnTo>
                  <a:lnTo>
                    <a:pt x="47" y="240"/>
                  </a:lnTo>
                  <a:lnTo>
                    <a:pt x="47" y="237"/>
                  </a:lnTo>
                  <a:lnTo>
                    <a:pt x="47" y="234"/>
                  </a:lnTo>
                  <a:lnTo>
                    <a:pt x="47" y="231"/>
                  </a:lnTo>
                  <a:lnTo>
                    <a:pt x="44" y="231"/>
                  </a:lnTo>
                  <a:lnTo>
                    <a:pt x="44" y="228"/>
                  </a:lnTo>
                  <a:lnTo>
                    <a:pt x="44" y="225"/>
                  </a:lnTo>
                  <a:lnTo>
                    <a:pt x="41" y="222"/>
                  </a:lnTo>
                  <a:lnTo>
                    <a:pt x="41" y="220"/>
                  </a:lnTo>
                  <a:lnTo>
                    <a:pt x="38" y="220"/>
                  </a:lnTo>
                  <a:lnTo>
                    <a:pt x="36" y="217"/>
                  </a:lnTo>
                  <a:lnTo>
                    <a:pt x="36" y="214"/>
                  </a:lnTo>
                  <a:lnTo>
                    <a:pt x="36" y="211"/>
                  </a:lnTo>
                  <a:lnTo>
                    <a:pt x="36" y="208"/>
                  </a:lnTo>
                  <a:lnTo>
                    <a:pt x="36" y="205"/>
                  </a:lnTo>
                  <a:lnTo>
                    <a:pt x="36" y="202"/>
                  </a:lnTo>
                  <a:lnTo>
                    <a:pt x="33" y="202"/>
                  </a:lnTo>
                  <a:lnTo>
                    <a:pt x="33" y="199"/>
                  </a:lnTo>
                  <a:lnTo>
                    <a:pt x="36" y="199"/>
                  </a:lnTo>
                  <a:lnTo>
                    <a:pt x="36" y="196"/>
                  </a:lnTo>
                  <a:lnTo>
                    <a:pt x="36" y="193"/>
                  </a:lnTo>
                  <a:lnTo>
                    <a:pt x="33" y="193"/>
                  </a:lnTo>
                  <a:lnTo>
                    <a:pt x="36" y="190"/>
                  </a:lnTo>
                  <a:lnTo>
                    <a:pt x="38" y="187"/>
                  </a:lnTo>
                  <a:lnTo>
                    <a:pt x="38" y="184"/>
                  </a:lnTo>
                  <a:lnTo>
                    <a:pt x="41" y="184"/>
                  </a:lnTo>
                  <a:lnTo>
                    <a:pt x="41" y="178"/>
                  </a:lnTo>
                  <a:lnTo>
                    <a:pt x="41" y="176"/>
                  </a:lnTo>
                  <a:lnTo>
                    <a:pt x="44" y="176"/>
                  </a:lnTo>
                  <a:lnTo>
                    <a:pt x="44" y="173"/>
                  </a:lnTo>
                  <a:lnTo>
                    <a:pt x="44" y="170"/>
                  </a:lnTo>
                  <a:lnTo>
                    <a:pt x="47" y="167"/>
                  </a:lnTo>
                  <a:lnTo>
                    <a:pt x="47" y="161"/>
                  </a:lnTo>
                  <a:lnTo>
                    <a:pt x="47" y="158"/>
                  </a:lnTo>
                  <a:lnTo>
                    <a:pt x="50" y="155"/>
                  </a:lnTo>
                  <a:lnTo>
                    <a:pt x="50" y="152"/>
                  </a:lnTo>
                  <a:lnTo>
                    <a:pt x="53" y="149"/>
                  </a:lnTo>
                  <a:lnTo>
                    <a:pt x="53" y="146"/>
                  </a:lnTo>
                  <a:lnTo>
                    <a:pt x="53" y="143"/>
                  </a:lnTo>
                  <a:lnTo>
                    <a:pt x="53" y="140"/>
                  </a:lnTo>
                  <a:lnTo>
                    <a:pt x="50" y="140"/>
                  </a:lnTo>
                  <a:lnTo>
                    <a:pt x="47" y="137"/>
                  </a:lnTo>
                  <a:lnTo>
                    <a:pt x="47" y="134"/>
                  </a:lnTo>
                  <a:lnTo>
                    <a:pt x="44" y="134"/>
                  </a:lnTo>
                  <a:lnTo>
                    <a:pt x="41" y="132"/>
                  </a:lnTo>
                  <a:lnTo>
                    <a:pt x="41" y="129"/>
                  </a:lnTo>
                  <a:lnTo>
                    <a:pt x="41" y="126"/>
                  </a:lnTo>
                  <a:lnTo>
                    <a:pt x="41" y="123"/>
                  </a:lnTo>
                  <a:lnTo>
                    <a:pt x="44" y="120"/>
                  </a:lnTo>
                  <a:lnTo>
                    <a:pt x="44" y="117"/>
                  </a:lnTo>
                  <a:lnTo>
                    <a:pt x="44" y="111"/>
                  </a:lnTo>
                  <a:lnTo>
                    <a:pt x="44" y="108"/>
                  </a:lnTo>
                  <a:lnTo>
                    <a:pt x="44" y="105"/>
                  </a:lnTo>
                  <a:lnTo>
                    <a:pt x="47" y="102"/>
                  </a:lnTo>
                  <a:lnTo>
                    <a:pt x="47" y="99"/>
                  </a:lnTo>
                  <a:lnTo>
                    <a:pt x="47" y="93"/>
                  </a:lnTo>
                  <a:lnTo>
                    <a:pt x="47" y="91"/>
                  </a:lnTo>
                  <a:lnTo>
                    <a:pt x="47" y="88"/>
                  </a:lnTo>
                  <a:lnTo>
                    <a:pt x="50" y="85"/>
                  </a:lnTo>
                  <a:lnTo>
                    <a:pt x="50" y="79"/>
                  </a:lnTo>
                  <a:lnTo>
                    <a:pt x="50" y="76"/>
                  </a:lnTo>
                  <a:lnTo>
                    <a:pt x="50" y="73"/>
                  </a:lnTo>
                  <a:lnTo>
                    <a:pt x="53" y="70"/>
                  </a:lnTo>
                  <a:lnTo>
                    <a:pt x="53" y="64"/>
                  </a:lnTo>
                  <a:lnTo>
                    <a:pt x="53" y="61"/>
                  </a:lnTo>
                  <a:lnTo>
                    <a:pt x="53" y="58"/>
                  </a:lnTo>
                  <a:lnTo>
                    <a:pt x="56" y="55"/>
                  </a:lnTo>
                  <a:lnTo>
                    <a:pt x="56" y="49"/>
                  </a:lnTo>
                  <a:lnTo>
                    <a:pt x="56" y="47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9" y="35"/>
                  </a:lnTo>
                  <a:lnTo>
                    <a:pt x="59" y="32"/>
                  </a:lnTo>
                  <a:lnTo>
                    <a:pt x="59" y="29"/>
                  </a:lnTo>
                  <a:lnTo>
                    <a:pt x="59" y="26"/>
                  </a:lnTo>
                  <a:lnTo>
                    <a:pt x="62" y="20"/>
                  </a:lnTo>
                  <a:lnTo>
                    <a:pt x="62" y="17"/>
                  </a:lnTo>
                  <a:lnTo>
                    <a:pt x="62" y="14"/>
                  </a:lnTo>
                  <a:lnTo>
                    <a:pt x="62" y="11"/>
                  </a:lnTo>
                  <a:lnTo>
                    <a:pt x="62" y="5"/>
                  </a:lnTo>
                  <a:lnTo>
                    <a:pt x="65" y="3"/>
                  </a:lnTo>
                  <a:lnTo>
                    <a:pt x="65" y="0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21" y="3"/>
                  </a:lnTo>
                  <a:lnTo>
                    <a:pt x="124" y="3"/>
                  </a:lnTo>
                  <a:lnTo>
                    <a:pt x="126" y="3"/>
                  </a:lnTo>
                  <a:lnTo>
                    <a:pt x="129" y="5"/>
                  </a:lnTo>
                  <a:lnTo>
                    <a:pt x="132" y="5"/>
                  </a:lnTo>
                  <a:lnTo>
                    <a:pt x="135" y="5"/>
                  </a:lnTo>
                  <a:lnTo>
                    <a:pt x="138" y="5"/>
                  </a:lnTo>
                  <a:lnTo>
                    <a:pt x="141" y="5"/>
                  </a:lnTo>
                  <a:lnTo>
                    <a:pt x="144" y="5"/>
                  </a:lnTo>
                  <a:lnTo>
                    <a:pt x="147" y="5"/>
                  </a:lnTo>
                  <a:lnTo>
                    <a:pt x="150" y="5"/>
                  </a:lnTo>
                  <a:lnTo>
                    <a:pt x="153" y="5"/>
                  </a:lnTo>
                  <a:lnTo>
                    <a:pt x="156" y="5"/>
                  </a:lnTo>
                  <a:lnTo>
                    <a:pt x="162" y="5"/>
                  </a:lnTo>
                  <a:lnTo>
                    <a:pt x="165" y="5"/>
                  </a:lnTo>
                  <a:lnTo>
                    <a:pt x="168" y="5"/>
                  </a:lnTo>
                  <a:lnTo>
                    <a:pt x="170" y="5"/>
                  </a:lnTo>
                  <a:lnTo>
                    <a:pt x="176" y="5"/>
                  </a:lnTo>
                  <a:lnTo>
                    <a:pt x="179" y="5"/>
                  </a:lnTo>
                  <a:lnTo>
                    <a:pt x="182" y="5"/>
                  </a:lnTo>
                  <a:lnTo>
                    <a:pt x="185" y="5"/>
                  </a:lnTo>
                  <a:lnTo>
                    <a:pt x="188" y="8"/>
                  </a:lnTo>
                  <a:lnTo>
                    <a:pt x="191" y="8"/>
                  </a:lnTo>
                  <a:lnTo>
                    <a:pt x="194" y="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-180335" y="2504978"/>
              <a:ext cx="374605" cy="388549"/>
            </a:xfrm>
            <a:custGeom>
              <a:avLst/>
              <a:gdLst>
                <a:gd name="T0" fmla="*/ 2147483647 w 173"/>
                <a:gd name="T1" fmla="*/ 2147483647 h 220"/>
                <a:gd name="T2" fmla="*/ 2147483647 w 173"/>
                <a:gd name="T3" fmla="*/ 2147483647 h 220"/>
                <a:gd name="T4" fmla="*/ 2147483647 w 173"/>
                <a:gd name="T5" fmla="*/ 2147483647 h 220"/>
                <a:gd name="T6" fmla="*/ 2147483647 w 173"/>
                <a:gd name="T7" fmla="*/ 2147483647 h 220"/>
                <a:gd name="T8" fmla="*/ 2147483647 w 173"/>
                <a:gd name="T9" fmla="*/ 2147483647 h 220"/>
                <a:gd name="T10" fmla="*/ 2147483647 w 173"/>
                <a:gd name="T11" fmla="*/ 2147483647 h 220"/>
                <a:gd name="T12" fmla="*/ 2147483647 w 173"/>
                <a:gd name="T13" fmla="*/ 2147483647 h 220"/>
                <a:gd name="T14" fmla="*/ 2147483647 w 173"/>
                <a:gd name="T15" fmla="*/ 2147483647 h 220"/>
                <a:gd name="T16" fmla="*/ 2147483647 w 173"/>
                <a:gd name="T17" fmla="*/ 2147483647 h 220"/>
                <a:gd name="T18" fmla="*/ 2147483647 w 173"/>
                <a:gd name="T19" fmla="*/ 2147483647 h 220"/>
                <a:gd name="T20" fmla="*/ 2147483647 w 173"/>
                <a:gd name="T21" fmla="*/ 2147483647 h 220"/>
                <a:gd name="T22" fmla="*/ 2147483647 w 173"/>
                <a:gd name="T23" fmla="*/ 2147483647 h 220"/>
                <a:gd name="T24" fmla="*/ 2147483647 w 173"/>
                <a:gd name="T25" fmla="*/ 2147483647 h 220"/>
                <a:gd name="T26" fmla="*/ 2147483647 w 173"/>
                <a:gd name="T27" fmla="*/ 2147483647 h 220"/>
                <a:gd name="T28" fmla="*/ 2147483647 w 173"/>
                <a:gd name="T29" fmla="*/ 2147483647 h 220"/>
                <a:gd name="T30" fmla="*/ 2147483647 w 173"/>
                <a:gd name="T31" fmla="*/ 2147483647 h 220"/>
                <a:gd name="T32" fmla="*/ 2147483647 w 173"/>
                <a:gd name="T33" fmla="*/ 2147483647 h 220"/>
                <a:gd name="T34" fmla="*/ 2147483647 w 173"/>
                <a:gd name="T35" fmla="*/ 2147483647 h 220"/>
                <a:gd name="T36" fmla="*/ 2147483647 w 173"/>
                <a:gd name="T37" fmla="*/ 2147483647 h 220"/>
                <a:gd name="T38" fmla="*/ 2147483647 w 173"/>
                <a:gd name="T39" fmla="*/ 2147483647 h 220"/>
                <a:gd name="T40" fmla="*/ 2147483647 w 173"/>
                <a:gd name="T41" fmla="*/ 2147483647 h 220"/>
                <a:gd name="T42" fmla="*/ 2147483647 w 173"/>
                <a:gd name="T43" fmla="*/ 2147483647 h 220"/>
                <a:gd name="T44" fmla="*/ 2147483647 w 173"/>
                <a:gd name="T45" fmla="*/ 2147483647 h 220"/>
                <a:gd name="T46" fmla="*/ 2147483647 w 173"/>
                <a:gd name="T47" fmla="*/ 2147483647 h 220"/>
                <a:gd name="T48" fmla="*/ 2147483647 w 173"/>
                <a:gd name="T49" fmla="*/ 2147483647 h 220"/>
                <a:gd name="T50" fmla="*/ 2147483647 w 173"/>
                <a:gd name="T51" fmla="*/ 2147483647 h 220"/>
                <a:gd name="T52" fmla="*/ 2147483647 w 173"/>
                <a:gd name="T53" fmla="*/ 2147483647 h 220"/>
                <a:gd name="T54" fmla="*/ 2147483647 w 173"/>
                <a:gd name="T55" fmla="*/ 2147483647 h 220"/>
                <a:gd name="T56" fmla="*/ 2147483647 w 173"/>
                <a:gd name="T57" fmla="*/ 2147483647 h 220"/>
                <a:gd name="T58" fmla="*/ 2147483647 w 173"/>
                <a:gd name="T59" fmla="*/ 2147483647 h 220"/>
                <a:gd name="T60" fmla="*/ 2147483647 w 173"/>
                <a:gd name="T61" fmla="*/ 2147483647 h 220"/>
                <a:gd name="T62" fmla="*/ 2147483647 w 173"/>
                <a:gd name="T63" fmla="*/ 2147483647 h 220"/>
                <a:gd name="T64" fmla="*/ 2147483647 w 173"/>
                <a:gd name="T65" fmla="*/ 2147483647 h 220"/>
                <a:gd name="T66" fmla="*/ 2147483647 w 173"/>
                <a:gd name="T67" fmla="*/ 2147483647 h 220"/>
                <a:gd name="T68" fmla="*/ 2147483647 w 173"/>
                <a:gd name="T69" fmla="*/ 2147483647 h 220"/>
                <a:gd name="T70" fmla="*/ 2147483647 w 173"/>
                <a:gd name="T71" fmla="*/ 2147483647 h 220"/>
                <a:gd name="T72" fmla="*/ 2147483647 w 173"/>
                <a:gd name="T73" fmla="*/ 2147483647 h 220"/>
                <a:gd name="T74" fmla="*/ 2147483647 w 173"/>
                <a:gd name="T75" fmla="*/ 2147483647 h 220"/>
                <a:gd name="T76" fmla="*/ 2147483647 w 173"/>
                <a:gd name="T77" fmla="*/ 2147483647 h 220"/>
                <a:gd name="T78" fmla="*/ 2147483647 w 173"/>
                <a:gd name="T79" fmla="*/ 2147483647 h 220"/>
                <a:gd name="T80" fmla="*/ 2147483647 w 173"/>
                <a:gd name="T81" fmla="*/ 2147483647 h 220"/>
                <a:gd name="T82" fmla="*/ 2147483647 w 173"/>
                <a:gd name="T83" fmla="*/ 2147483647 h 220"/>
                <a:gd name="T84" fmla="*/ 2147483647 w 173"/>
                <a:gd name="T85" fmla="*/ 2147483647 h 220"/>
                <a:gd name="T86" fmla="*/ 2147483647 w 173"/>
                <a:gd name="T87" fmla="*/ 2147483647 h 220"/>
                <a:gd name="T88" fmla="*/ 2147483647 w 173"/>
                <a:gd name="T89" fmla="*/ 2147483647 h 220"/>
                <a:gd name="T90" fmla="*/ 2147483647 w 173"/>
                <a:gd name="T91" fmla="*/ 2147483647 h 220"/>
                <a:gd name="T92" fmla="*/ 2147483647 w 173"/>
                <a:gd name="T93" fmla="*/ 2147483647 h 220"/>
                <a:gd name="T94" fmla="*/ 2147483647 w 173"/>
                <a:gd name="T95" fmla="*/ 2147483647 h 220"/>
                <a:gd name="T96" fmla="*/ 2147483647 w 173"/>
                <a:gd name="T97" fmla="*/ 2147483647 h 220"/>
                <a:gd name="T98" fmla="*/ 2147483647 w 173"/>
                <a:gd name="T99" fmla="*/ 2147483647 h 220"/>
                <a:gd name="T100" fmla="*/ 2147483647 w 173"/>
                <a:gd name="T101" fmla="*/ 2147483647 h 220"/>
                <a:gd name="T102" fmla="*/ 2147483647 w 173"/>
                <a:gd name="T103" fmla="*/ 2147483647 h 220"/>
                <a:gd name="T104" fmla="*/ 2147483647 w 173"/>
                <a:gd name="T105" fmla="*/ 2147483647 h 220"/>
                <a:gd name="T106" fmla="*/ 2147483647 w 173"/>
                <a:gd name="T107" fmla="*/ 2147483647 h 220"/>
                <a:gd name="T108" fmla="*/ 2147483647 w 173"/>
                <a:gd name="T109" fmla="*/ 2147483647 h 220"/>
                <a:gd name="T110" fmla="*/ 2147483647 w 173"/>
                <a:gd name="T111" fmla="*/ 2147483647 h 220"/>
                <a:gd name="T112" fmla="*/ 2147483647 w 173"/>
                <a:gd name="T113" fmla="*/ 2147483647 h 22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73"/>
                <a:gd name="T172" fmla="*/ 0 h 220"/>
                <a:gd name="T173" fmla="*/ 173 w 173"/>
                <a:gd name="T174" fmla="*/ 220 h 22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73" h="220">
                  <a:moveTo>
                    <a:pt x="35" y="0"/>
                  </a:moveTo>
                  <a:lnTo>
                    <a:pt x="38" y="0"/>
                  </a:lnTo>
                  <a:lnTo>
                    <a:pt x="41" y="0"/>
                  </a:lnTo>
                  <a:lnTo>
                    <a:pt x="44" y="0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9"/>
                  </a:lnTo>
                  <a:lnTo>
                    <a:pt x="59" y="12"/>
                  </a:lnTo>
                  <a:lnTo>
                    <a:pt x="59" y="15"/>
                  </a:lnTo>
                  <a:lnTo>
                    <a:pt x="59" y="18"/>
                  </a:lnTo>
                  <a:lnTo>
                    <a:pt x="62" y="18"/>
                  </a:lnTo>
                  <a:lnTo>
                    <a:pt x="62" y="21"/>
                  </a:lnTo>
                  <a:lnTo>
                    <a:pt x="64" y="21"/>
                  </a:lnTo>
                  <a:lnTo>
                    <a:pt x="64" y="24"/>
                  </a:lnTo>
                  <a:lnTo>
                    <a:pt x="67" y="24"/>
                  </a:lnTo>
                  <a:lnTo>
                    <a:pt x="67" y="27"/>
                  </a:lnTo>
                  <a:lnTo>
                    <a:pt x="70" y="27"/>
                  </a:lnTo>
                  <a:lnTo>
                    <a:pt x="70" y="29"/>
                  </a:lnTo>
                  <a:lnTo>
                    <a:pt x="67" y="29"/>
                  </a:lnTo>
                  <a:lnTo>
                    <a:pt x="70" y="29"/>
                  </a:lnTo>
                  <a:lnTo>
                    <a:pt x="70" y="32"/>
                  </a:lnTo>
                  <a:lnTo>
                    <a:pt x="70" y="35"/>
                  </a:lnTo>
                  <a:lnTo>
                    <a:pt x="70" y="38"/>
                  </a:lnTo>
                  <a:lnTo>
                    <a:pt x="67" y="38"/>
                  </a:lnTo>
                  <a:lnTo>
                    <a:pt x="67" y="41"/>
                  </a:lnTo>
                  <a:lnTo>
                    <a:pt x="67" y="44"/>
                  </a:lnTo>
                  <a:lnTo>
                    <a:pt x="70" y="44"/>
                  </a:lnTo>
                  <a:lnTo>
                    <a:pt x="70" y="47"/>
                  </a:lnTo>
                  <a:lnTo>
                    <a:pt x="67" y="50"/>
                  </a:lnTo>
                  <a:lnTo>
                    <a:pt x="70" y="50"/>
                  </a:lnTo>
                  <a:lnTo>
                    <a:pt x="67" y="50"/>
                  </a:lnTo>
                  <a:lnTo>
                    <a:pt x="67" y="53"/>
                  </a:lnTo>
                  <a:lnTo>
                    <a:pt x="70" y="53"/>
                  </a:lnTo>
                  <a:lnTo>
                    <a:pt x="70" y="56"/>
                  </a:lnTo>
                  <a:lnTo>
                    <a:pt x="67" y="56"/>
                  </a:lnTo>
                  <a:lnTo>
                    <a:pt x="67" y="59"/>
                  </a:lnTo>
                  <a:lnTo>
                    <a:pt x="67" y="62"/>
                  </a:lnTo>
                  <a:lnTo>
                    <a:pt x="67" y="65"/>
                  </a:lnTo>
                  <a:lnTo>
                    <a:pt x="70" y="65"/>
                  </a:lnTo>
                  <a:lnTo>
                    <a:pt x="70" y="62"/>
                  </a:lnTo>
                  <a:lnTo>
                    <a:pt x="70" y="65"/>
                  </a:lnTo>
                  <a:lnTo>
                    <a:pt x="73" y="65"/>
                  </a:lnTo>
                  <a:lnTo>
                    <a:pt x="73" y="62"/>
                  </a:lnTo>
                  <a:lnTo>
                    <a:pt x="76" y="62"/>
                  </a:lnTo>
                  <a:lnTo>
                    <a:pt x="76" y="65"/>
                  </a:lnTo>
                  <a:lnTo>
                    <a:pt x="76" y="62"/>
                  </a:lnTo>
                  <a:lnTo>
                    <a:pt x="79" y="62"/>
                  </a:lnTo>
                  <a:lnTo>
                    <a:pt x="79" y="65"/>
                  </a:lnTo>
                  <a:lnTo>
                    <a:pt x="79" y="62"/>
                  </a:lnTo>
                  <a:lnTo>
                    <a:pt x="82" y="62"/>
                  </a:lnTo>
                  <a:lnTo>
                    <a:pt x="85" y="62"/>
                  </a:lnTo>
                  <a:lnTo>
                    <a:pt x="85" y="65"/>
                  </a:lnTo>
                  <a:lnTo>
                    <a:pt x="88" y="65"/>
                  </a:lnTo>
                  <a:lnTo>
                    <a:pt x="91" y="65"/>
                  </a:lnTo>
                  <a:lnTo>
                    <a:pt x="94" y="65"/>
                  </a:lnTo>
                  <a:lnTo>
                    <a:pt x="97" y="65"/>
                  </a:lnTo>
                  <a:lnTo>
                    <a:pt x="100" y="65"/>
                  </a:lnTo>
                  <a:lnTo>
                    <a:pt x="100" y="68"/>
                  </a:lnTo>
                  <a:lnTo>
                    <a:pt x="103" y="68"/>
                  </a:lnTo>
                  <a:lnTo>
                    <a:pt x="103" y="71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8" y="73"/>
                  </a:lnTo>
                  <a:lnTo>
                    <a:pt x="108" y="76"/>
                  </a:lnTo>
                  <a:lnTo>
                    <a:pt x="111" y="76"/>
                  </a:lnTo>
                  <a:lnTo>
                    <a:pt x="111" y="79"/>
                  </a:lnTo>
                  <a:lnTo>
                    <a:pt x="114" y="79"/>
                  </a:lnTo>
                  <a:lnTo>
                    <a:pt x="114" y="82"/>
                  </a:lnTo>
                  <a:lnTo>
                    <a:pt x="117" y="82"/>
                  </a:lnTo>
                  <a:lnTo>
                    <a:pt x="117" y="85"/>
                  </a:lnTo>
                  <a:lnTo>
                    <a:pt x="120" y="85"/>
                  </a:lnTo>
                  <a:lnTo>
                    <a:pt x="120" y="88"/>
                  </a:lnTo>
                  <a:lnTo>
                    <a:pt x="123" y="88"/>
                  </a:lnTo>
                  <a:lnTo>
                    <a:pt x="126" y="88"/>
                  </a:lnTo>
                  <a:lnTo>
                    <a:pt x="126" y="91"/>
                  </a:lnTo>
                  <a:lnTo>
                    <a:pt x="129" y="91"/>
                  </a:lnTo>
                  <a:lnTo>
                    <a:pt x="129" y="94"/>
                  </a:lnTo>
                  <a:lnTo>
                    <a:pt x="132" y="94"/>
                  </a:lnTo>
                  <a:lnTo>
                    <a:pt x="132" y="97"/>
                  </a:lnTo>
                  <a:lnTo>
                    <a:pt x="132" y="100"/>
                  </a:lnTo>
                  <a:lnTo>
                    <a:pt x="135" y="100"/>
                  </a:lnTo>
                  <a:lnTo>
                    <a:pt x="132" y="100"/>
                  </a:lnTo>
                  <a:lnTo>
                    <a:pt x="132" y="103"/>
                  </a:lnTo>
                  <a:lnTo>
                    <a:pt x="135" y="103"/>
                  </a:lnTo>
                  <a:lnTo>
                    <a:pt x="135" y="106"/>
                  </a:lnTo>
                  <a:lnTo>
                    <a:pt x="138" y="106"/>
                  </a:lnTo>
                  <a:lnTo>
                    <a:pt x="138" y="109"/>
                  </a:lnTo>
                  <a:lnTo>
                    <a:pt x="141" y="109"/>
                  </a:lnTo>
                  <a:lnTo>
                    <a:pt x="144" y="112"/>
                  </a:lnTo>
                  <a:lnTo>
                    <a:pt x="147" y="112"/>
                  </a:lnTo>
                  <a:lnTo>
                    <a:pt x="147" y="114"/>
                  </a:lnTo>
                  <a:lnTo>
                    <a:pt x="147" y="117"/>
                  </a:lnTo>
                  <a:lnTo>
                    <a:pt x="150" y="117"/>
                  </a:lnTo>
                  <a:lnTo>
                    <a:pt x="150" y="120"/>
                  </a:lnTo>
                  <a:lnTo>
                    <a:pt x="152" y="120"/>
                  </a:lnTo>
                  <a:lnTo>
                    <a:pt x="152" y="123"/>
                  </a:lnTo>
                  <a:lnTo>
                    <a:pt x="155" y="123"/>
                  </a:lnTo>
                  <a:lnTo>
                    <a:pt x="155" y="126"/>
                  </a:lnTo>
                  <a:lnTo>
                    <a:pt x="155" y="129"/>
                  </a:lnTo>
                  <a:lnTo>
                    <a:pt x="155" y="132"/>
                  </a:lnTo>
                  <a:lnTo>
                    <a:pt x="155" y="135"/>
                  </a:lnTo>
                  <a:lnTo>
                    <a:pt x="155" y="138"/>
                  </a:lnTo>
                  <a:lnTo>
                    <a:pt x="155" y="141"/>
                  </a:lnTo>
                  <a:lnTo>
                    <a:pt x="155" y="147"/>
                  </a:lnTo>
                  <a:lnTo>
                    <a:pt x="155" y="150"/>
                  </a:lnTo>
                  <a:lnTo>
                    <a:pt x="155" y="153"/>
                  </a:lnTo>
                  <a:lnTo>
                    <a:pt x="155" y="156"/>
                  </a:lnTo>
                  <a:lnTo>
                    <a:pt x="155" y="158"/>
                  </a:lnTo>
                  <a:lnTo>
                    <a:pt x="155" y="161"/>
                  </a:lnTo>
                  <a:lnTo>
                    <a:pt x="158" y="161"/>
                  </a:lnTo>
                  <a:lnTo>
                    <a:pt x="158" y="164"/>
                  </a:lnTo>
                  <a:lnTo>
                    <a:pt x="161" y="164"/>
                  </a:lnTo>
                  <a:lnTo>
                    <a:pt x="161" y="167"/>
                  </a:lnTo>
                  <a:lnTo>
                    <a:pt x="164" y="167"/>
                  </a:lnTo>
                  <a:lnTo>
                    <a:pt x="167" y="167"/>
                  </a:lnTo>
                  <a:lnTo>
                    <a:pt x="167" y="170"/>
                  </a:lnTo>
                  <a:lnTo>
                    <a:pt x="167" y="173"/>
                  </a:lnTo>
                  <a:lnTo>
                    <a:pt x="167" y="176"/>
                  </a:lnTo>
                  <a:lnTo>
                    <a:pt x="170" y="176"/>
                  </a:lnTo>
                  <a:lnTo>
                    <a:pt x="170" y="179"/>
                  </a:lnTo>
                  <a:lnTo>
                    <a:pt x="173" y="179"/>
                  </a:lnTo>
                  <a:lnTo>
                    <a:pt x="170" y="179"/>
                  </a:lnTo>
                  <a:lnTo>
                    <a:pt x="167" y="179"/>
                  </a:lnTo>
                  <a:lnTo>
                    <a:pt x="164" y="179"/>
                  </a:lnTo>
                  <a:lnTo>
                    <a:pt x="161" y="179"/>
                  </a:lnTo>
                  <a:lnTo>
                    <a:pt x="158" y="179"/>
                  </a:lnTo>
                  <a:lnTo>
                    <a:pt x="155" y="179"/>
                  </a:lnTo>
                  <a:lnTo>
                    <a:pt x="152" y="179"/>
                  </a:lnTo>
                  <a:lnTo>
                    <a:pt x="150" y="179"/>
                  </a:lnTo>
                  <a:lnTo>
                    <a:pt x="147" y="179"/>
                  </a:lnTo>
                  <a:lnTo>
                    <a:pt x="144" y="179"/>
                  </a:lnTo>
                  <a:lnTo>
                    <a:pt x="144" y="182"/>
                  </a:lnTo>
                  <a:lnTo>
                    <a:pt x="144" y="185"/>
                  </a:lnTo>
                  <a:lnTo>
                    <a:pt x="144" y="188"/>
                  </a:lnTo>
                  <a:lnTo>
                    <a:pt x="144" y="191"/>
                  </a:lnTo>
                  <a:lnTo>
                    <a:pt x="144" y="194"/>
                  </a:lnTo>
                  <a:lnTo>
                    <a:pt x="144" y="197"/>
                  </a:lnTo>
                  <a:lnTo>
                    <a:pt x="144" y="200"/>
                  </a:lnTo>
                  <a:lnTo>
                    <a:pt x="147" y="200"/>
                  </a:lnTo>
                  <a:lnTo>
                    <a:pt x="147" y="202"/>
                  </a:lnTo>
                  <a:lnTo>
                    <a:pt x="147" y="205"/>
                  </a:lnTo>
                  <a:lnTo>
                    <a:pt x="144" y="205"/>
                  </a:lnTo>
                  <a:lnTo>
                    <a:pt x="144" y="202"/>
                  </a:lnTo>
                  <a:lnTo>
                    <a:pt x="141" y="202"/>
                  </a:lnTo>
                  <a:lnTo>
                    <a:pt x="141" y="200"/>
                  </a:lnTo>
                  <a:lnTo>
                    <a:pt x="138" y="200"/>
                  </a:lnTo>
                  <a:lnTo>
                    <a:pt x="138" y="197"/>
                  </a:lnTo>
                  <a:lnTo>
                    <a:pt x="135" y="197"/>
                  </a:lnTo>
                  <a:lnTo>
                    <a:pt x="132" y="197"/>
                  </a:lnTo>
                  <a:lnTo>
                    <a:pt x="129" y="197"/>
                  </a:lnTo>
                  <a:lnTo>
                    <a:pt x="126" y="197"/>
                  </a:lnTo>
                  <a:lnTo>
                    <a:pt x="123" y="197"/>
                  </a:lnTo>
                  <a:lnTo>
                    <a:pt x="123" y="194"/>
                  </a:lnTo>
                  <a:lnTo>
                    <a:pt x="120" y="194"/>
                  </a:lnTo>
                  <a:lnTo>
                    <a:pt x="120" y="191"/>
                  </a:lnTo>
                  <a:lnTo>
                    <a:pt x="117" y="191"/>
                  </a:lnTo>
                  <a:lnTo>
                    <a:pt x="114" y="191"/>
                  </a:lnTo>
                  <a:lnTo>
                    <a:pt x="111" y="191"/>
                  </a:lnTo>
                  <a:lnTo>
                    <a:pt x="108" y="191"/>
                  </a:lnTo>
                  <a:lnTo>
                    <a:pt x="106" y="191"/>
                  </a:lnTo>
                  <a:lnTo>
                    <a:pt x="106" y="194"/>
                  </a:lnTo>
                  <a:lnTo>
                    <a:pt x="106" y="191"/>
                  </a:lnTo>
                  <a:lnTo>
                    <a:pt x="106" y="194"/>
                  </a:lnTo>
                  <a:lnTo>
                    <a:pt x="103" y="194"/>
                  </a:lnTo>
                  <a:lnTo>
                    <a:pt x="100" y="194"/>
                  </a:lnTo>
                  <a:lnTo>
                    <a:pt x="100" y="191"/>
                  </a:lnTo>
                  <a:lnTo>
                    <a:pt x="100" y="194"/>
                  </a:lnTo>
                  <a:lnTo>
                    <a:pt x="97" y="194"/>
                  </a:lnTo>
                  <a:lnTo>
                    <a:pt x="97" y="191"/>
                  </a:lnTo>
                  <a:lnTo>
                    <a:pt x="94" y="191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1" y="200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2" y="202"/>
                  </a:lnTo>
                  <a:lnTo>
                    <a:pt x="79" y="202"/>
                  </a:lnTo>
                  <a:lnTo>
                    <a:pt x="76" y="202"/>
                  </a:lnTo>
                  <a:lnTo>
                    <a:pt x="76" y="200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1"/>
                  </a:lnTo>
                  <a:lnTo>
                    <a:pt x="73" y="194"/>
                  </a:lnTo>
                  <a:lnTo>
                    <a:pt x="70" y="194"/>
                  </a:lnTo>
                  <a:lnTo>
                    <a:pt x="70" y="191"/>
                  </a:lnTo>
                  <a:lnTo>
                    <a:pt x="67" y="191"/>
                  </a:lnTo>
                  <a:lnTo>
                    <a:pt x="67" y="188"/>
                  </a:lnTo>
                  <a:lnTo>
                    <a:pt x="64" y="188"/>
                  </a:lnTo>
                  <a:lnTo>
                    <a:pt x="64" y="185"/>
                  </a:lnTo>
                  <a:lnTo>
                    <a:pt x="64" y="188"/>
                  </a:lnTo>
                  <a:lnTo>
                    <a:pt x="62" y="188"/>
                  </a:lnTo>
                  <a:lnTo>
                    <a:pt x="59" y="188"/>
                  </a:lnTo>
                  <a:lnTo>
                    <a:pt x="59" y="191"/>
                  </a:lnTo>
                  <a:lnTo>
                    <a:pt x="56" y="191"/>
                  </a:lnTo>
                  <a:lnTo>
                    <a:pt x="53" y="191"/>
                  </a:lnTo>
                  <a:lnTo>
                    <a:pt x="50" y="191"/>
                  </a:lnTo>
                  <a:lnTo>
                    <a:pt x="50" y="194"/>
                  </a:lnTo>
                  <a:lnTo>
                    <a:pt x="47" y="194"/>
                  </a:lnTo>
                  <a:lnTo>
                    <a:pt x="44" y="194"/>
                  </a:lnTo>
                  <a:lnTo>
                    <a:pt x="44" y="197"/>
                  </a:lnTo>
                  <a:lnTo>
                    <a:pt x="44" y="200"/>
                  </a:lnTo>
                  <a:lnTo>
                    <a:pt x="44" y="202"/>
                  </a:lnTo>
                  <a:lnTo>
                    <a:pt x="41" y="202"/>
                  </a:lnTo>
                  <a:lnTo>
                    <a:pt x="41" y="205"/>
                  </a:lnTo>
                  <a:lnTo>
                    <a:pt x="41" y="208"/>
                  </a:lnTo>
                  <a:lnTo>
                    <a:pt x="41" y="211"/>
                  </a:lnTo>
                  <a:lnTo>
                    <a:pt x="41" y="214"/>
                  </a:lnTo>
                  <a:lnTo>
                    <a:pt x="41" y="217"/>
                  </a:lnTo>
                  <a:lnTo>
                    <a:pt x="38" y="217"/>
                  </a:lnTo>
                  <a:lnTo>
                    <a:pt x="35" y="217"/>
                  </a:lnTo>
                  <a:lnTo>
                    <a:pt x="32" y="217"/>
                  </a:lnTo>
                  <a:lnTo>
                    <a:pt x="29" y="217"/>
                  </a:lnTo>
                  <a:lnTo>
                    <a:pt x="26" y="217"/>
                  </a:lnTo>
                  <a:lnTo>
                    <a:pt x="26" y="220"/>
                  </a:lnTo>
                  <a:lnTo>
                    <a:pt x="23" y="220"/>
                  </a:lnTo>
                  <a:lnTo>
                    <a:pt x="23" y="217"/>
                  </a:lnTo>
                  <a:lnTo>
                    <a:pt x="23" y="214"/>
                  </a:lnTo>
                  <a:lnTo>
                    <a:pt x="20" y="214"/>
                  </a:lnTo>
                  <a:lnTo>
                    <a:pt x="20" y="211"/>
                  </a:lnTo>
                  <a:lnTo>
                    <a:pt x="18" y="211"/>
                  </a:lnTo>
                  <a:lnTo>
                    <a:pt x="18" y="208"/>
                  </a:lnTo>
                  <a:lnTo>
                    <a:pt x="18" y="205"/>
                  </a:lnTo>
                  <a:lnTo>
                    <a:pt x="15" y="205"/>
                  </a:lnTo>
                  <a:lnTo>
                    <a:pt x="15" y="202"/>
                  </a:lnTo>
                  <a:lnTo>
                    <a:pt x="15" y="200"/>
                  </a:lnTo>
                  <a:lnTo>
                    <a:pt x="15" y="197"/>
                  </a:lnTo>
                  <a:lnTo>
                    <a:pt x="12" y="197"/>
                  </a:lnTo>
                  <a:lnTo>
                    <a:pt x="12" y="194"/>
                  </a:lnTo>
                  <a:lnTo>
                    <a:pt x="12" y="191"/>
                  </a:lnTo>
                  <a:lnTo>
                    <a:pt x="15" y="191"/>
                  </a:lnTo>
                  <a:lnTo>
                    <a:pt x="18" y="188"/>
                  </a:lnTo>
                  <a:lnTo>
                    <a:pt x="18" y="185"/>
                  </a:lnTo>
                  <a:lnTo>
                    <a:pt x="15" y="185"/>
                  </a:lnTo>
                  <a:lnTo>
                    <a:pt x="15" y="182"/>
                  </a:lnTo>
                  <a:lnTo>
                    <a:pt x="12" y="182"/>
                  </a:lnTo>
                  <a:lnTo>
                    <a:pt x="9" y="182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6" y="173"/>
                  </a:lnTo>
                  <a:lnTo>
                    <a:pt x="3" y="173"/>
                  </a:lnTo>
                  <a:lnTo>
                    <a:pt x="3" y="170"/>
                  </a:lnTo>
                  <a:lnTo>
                    <a:pt x="3" y="167"/>
                  </a:lnTo>
                  <a:lnTo>
                    <a:pt x="0" y="167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3" y="158"/>
                  </a:lnTo>
                  <a:lnTo>
                    <a:pt x="0" y="158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3" y="147"/>
                  </a:lnTo>
                  <a:lnTo>
                    <a:pt x="3" y="144"/>
                  </a:lnTo>
                  <a:lnTo>
                    <a:pt x="3" y="141"/>
                  </a:lnTo>
                  <a:lnTo>
                    <a:pt x="6" y="141"/>
                  </a:lnTo>
                  <a:lnTo>
                    <a:pt x="6" y="144"/>
                  </a:lnTo>
                  <a:lnTo>
                    <a:pt x="6" y="147"/>
                  </a:lnTo>
                  <a:lnTo>
                    <a:pt x="9" y="147"/>
                  </a:lnTo>
                  <a:lnTo>
                    <a:pt x="9" y="144"/>
                  </a:lnTo>
                  <a:lnTo>
                    <a:pt x="9" y="141"/>
                  </a:lnTo>
                  <a:lnTo>
                    <a:pt x="12" y="141"/>
                  </a:lnTo>
                  <a:lnTo>
                    <a:pt x="12" y="138"/>
                  </a:lnTo>
                  <a:lnTo>
                    <a:pt x="12" y="135"/>
                  </a:lnTo>
                  <a:lnTo>
                    <a:pt x="12" y="132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2" y="123"/>
                  </a:lnTo>
                  <a:lnTo>
                    <a:pt x="15" y="123"/>
                  </a:lnTo>
                  <a:lnTo>
                    <a:pt x="15" y="120"/>
                  </a:lnTo>
                  <a:lnTo>
                    <a:pt x="15" y="117"/>
                  </a:lnTo>
                  <a:lnTo>
                    <a:pt x="15" y="114"/>
                  </a:lnTo>
                  <a:lnTo>
                    <a:pt x="15" y="112"/>
                  </a:lnTo>
                  <a:lnTo>
                    <a:pt x="18" y="112"/>
                  </a:lnTo>
                  <a:lnTo>
                    <a:pt x="18" y="109"/>
                  </a:lnTo>
                  <a:lnTo>
                    <a:pt x="18" y="106"/>
                  </a:lnTo>
                  <a:lnTo>
                    <a:pt x="20" y="106"/>
                  </a:lnTo>
                  <a:lnTo>
                    <a:pt x="18" y="106"/>
                  </a:lnTo>
                  <a:lnTo>
                    <a:pt x="18" y="103"/>
                  </a:lnTo>
                  <a:lnTo>
                    <a:pt x="20" y="103"/>
                  </a:lnTo>
                  <a:lnTo>
                    <a:pt x="20" y="106"/>
                  </a:lnTo>
                  <a:lnTo>
                    <a:pt x="23" y="106"/>
                  </a:lnTo>
                  <a:lnTo>
                    <a:pt x="26" y="106"/>
                  </a:lnTo>
                  <a:lnTo>
                    <a:pt x="26" y="103"/>
                  </a:lnTo>
                  <a:lnTo>
                    <a:pt x="26" y="100"/>
                  </a:lnTo>
                  <a:lnTo>
                    <a:pt x="29" y="100"/>
                  </a:lnTo>
                  <a:lnTo>
                    <a:pt x="29" y="97"/>
                  </a:lnTo>
                  <a:lnTo>
                    <a:pt x="29" y="94"/>
                  </a:lnTo>
                  <a:lnTo>
                    <a:pt x="32" y="94"/>
                  </a:lnTo>
                  <a:lnTo>
                    <a:pt x="32" y="91"/>
                  </a:lnTo>
                  <a:lnTo>
                    <a:pt x="29" y="91"/>
                  </a:lnTo>
                  <a:lnTo>
                    <a:pt x="26" y="91"/>
                  </a:lnTo>
                  <a:lnTo>
                    <a:pt x="26" y="88"/>
                  </a:lnTo>
                  <a:lnTo>
                    <a:pt x="23" y="88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9" y="82"/>
                  </a:lnTo>
                  <a:lnTo>
                    <a:pt x="29" y="79"/>
                  </a:lnTo>
                  <a:lnTo>
                    <a:pt x="26" y="79"/>
                  </a:lnTo>
                  <a:lnTo>
                    <a:pt x="29" y="79"/>
                  </a:lnTo>
                  <a:lnTo>
                    <a:pt x="29" y="76"/>
                  </a:lnTo>
                  <a:lnTo>
                    <a:pt x="26" y="76"/>
                  </a:lnTo>
                  <a:lnTo>
                    <a:pt x="26" y="73"/>
                  </a:lnTo>
                  <a:lnTo>
                    <a:pt x="26" y="71"/>
                  </a:lnTo>
                  <a:lnTo>
                    <a:pt x="26" y="68"/>
                  </a:lnTo>
                  <a:lnTo>
                    <a:pt x="26" y="65"/>
                  </a:lnTo>
                  <a:lnTo>
                    <a:pt x="23" y="65"/>
                  </a:lnTo>
                  <a:lnTo>
                    <a:pt x="26" y="65"/>
                  </a:lnTo>
                  <a:lnTo>
                    <a:pt x="26" y="62"/>
                  </a:lnTo>
                  <a:lnTo>
                    <a:pt x="23" y="62"/>
                  </a:lnTo>
                  <a:lnTo>
                    <a:pt x="23" y="59"/>
                  </a:lnTo>
                  <a:lnTo>
                    <a:pt x="23" y="56"/>
                  </a:lnTo>
                  <a:lnTo>
                    <a:pt x="23" y="53"/>
                  </a:lnTo>
                  <a:lnTo>
                    <a:pt x="20" y="53"/>
                  </a:lnTo>
                  <a:lnTo>
                    <a:pt x="20" y="50"/>
                  </a:lnTo>
                  <a:lnTo>
                    <a:pt x="23" y="50"/>
                  </a:lnTo>
                  <a:lnTo>
                    <a:pt x="23" y="47"/>
                  </a:lnTo>
                  <a:lnTo>
                    <a:pt x="23" y="44"/>
                  </a:lnTo>
                  <a:lnTo>
                    <a:pt x="23" y="41"/>
                  </a:lnTo>
                  <a:lnTo>
                    <a:pt x="26" y="41"/>
                  </a:lnTo>
                  <a:lnTo>
                    <a:pt x="26" y="38"/>
                  </a:lnTo>
                  <a:lnTo>
                    <a:pt x="29" y="38"/>
                  </a:lnTo>
                  <a:lnTo>
                    <a:pt x="32" y="41"/>
                  </a:lnTo>
                  <a:lnTo>
                    <a:pt x="32" y="38"/>
                  </a:lnTo>
                  <a:lnTo>
                    <a:pt x="32" y="35"/>
                  </a:lnTo>
                  <a:lnTo>
                    <a:pt x="32" y="32"/>
                  </a:lnTo>
                  <a:lnTo>
                    <a:pt x="32" y="29"/>
                  </a:lnTo>
                  <a:lnTo>
                    <a:pt x="32" y="27"/>
                  </a:lnTo>
                  <a:lnTo>
                    <a:pt x="32" y="24"/>
                  </a:lnTo>
                  <a:lnTo>
                    <a:pt x="35" y="24"/>
                  </a:lnTo>
                  <a:lnTo>
                    <a:pt x="35" y="21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2" y="15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5" y="9"/>
                  </a:lnTo>
                  <a:lnTo>
                    <a:pt x="35" y="6"/>
                  </a:lnTo>
                  <a:lnTo>
                    <a:pt x="35" y="3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283463" y="2603983"/>
              <a:ext cx="381740" cy="506235"/>
            </a:xfrm>
            <a:custGeom>
              <a:avLst/>
              <a:gdLst>
                <a:gd name="T0" fmla="*/ 2147483647 w 176"/>
                <a:gd name="T1" fmla="*/ 2147483647 h 287"/>
                <a:gd name="T2" fmla="*/ 2147483647 w 176"/>
                <a:gd name="T3" fmla="*/ 2147483647 h 287"/>
                <a:gd name="T4" fmla="*/ 2147483647 w 176"/>
                <a:gd name="T5" fmla="*/ 2147483647 h 287"/>
                <a:gd name="T6" fmla="*/ 2147483647 w 176"/>
                <a:gd name="T7" fmla="*/ 2147483647 h 287"/>
                <a:gd name="T8" fmla="*/ 2147483647 w 176"/>
                <a:gd name="T9" fmla="*/ 0 h 287"/>
                <a:gd name="T10" fmla="*/ 2147483647 w 176"/>
                <a:gd name="T11" fmla="*/ 2147483647 h 287"/>
                <a:gd name="T12" fmla="*/ 2147483647 w 176"/>
                <a:gd name="T13" fmla="*/ 2147483647 h 287"/>
                <a:gd name="T14" fmla="*/ 2147483647 w 176"/>
                <a:gd name="T15" fmla="*/ 2147483647 h 287"/>
                <a:gd name="T16" fmla="*/ 2147483647 w 176"/>
                <a:gd name="T17" fmla="*/ 2147483647 h 287"/>
                <a:gd name="T18" fmla="*/ 2147483647 w 176"/>
                <a:gd name="T19" fmla="*/ 2147483647 h 287"/>
                <a:gd name="T20" fmla="*/ 2147483647 w 176"/>
                <a:gd name="T21" fmla="*/ 2147483647 h 287"/>
                <a:gd name="T22" fmla="*/ 2147483647 w 176"/>
                <a:gd name="T23" fmla="*/ 2147483647 h 287"/>
                <a:gd name="T24" fmla="*/ 2147483647 w 176"/>
                <a:gd name="T25" fmla="*/ 2147483647 h 287"/>
                <a:gd name="T26" fmla="*/ 2147483647 w 176"/>
                <a:gd name="T27" fmla="*/ 2147483647 h 287"/>
                <a:gd name="T28" fmla="*/ 2147483647 w 176"/>
                <a:gd name="T29" fmla="*/ 2147483647 h 287"/>
                <a:gd name="T30" fmla="*/ 2147483647 w 176"/>
                <a:gd name="T31" fmla="*/ 2147483647 h 287"/>
                <a:gd name="T32" fmla="*/ 2147483647 w 176"/>
                <a:gd name="T33" fmla="*/ 2147483647 h 287"/>
                <a:gd name="T34" fmla="*/ 2147483647 w 176"/>
                <a:gd name="T35" fmla="*/ 2147483647 h 287"/>
                <a:gd name="T36" fmla="*/ 2147483647 w 176"/>
                <a:gd name="T37" fmla="*/ 2147483647 h 287"/>
                <a:gd name="T38" fmla="*/ 2147483647 w 176"/>
                <a:gd name="T39" fmla="*/ 2147483647 h 287"/>
                <a:gd name="T40" fmla="*/ 2147483647 w 176"/>
                <a:gd name="T41" fmla="*/ 2147483647 h 287"/>
                <a:gd name="T42" fmla="*/ 2147483647 w 176"/>
                <a:gd name="T43" fmla="*/ 2147483647 h 287"/>
                <a:gd name="T44" fmla="*/ 2147483647 w 176"/>
                <a:gd name="T45" fmla="*/ 2147483647 h 287"/>
                <a:gd name="T46" fmla="*/ 2147483647 w 176"/>
                <a:gd name="T47" fmla="*/ 2147483647 h 287"/>
                <a:gd name="T48" fmla="*/ 2147483647 w 176"/>
                <a:gd name="T49" fmla="*/ 2147483647 h 287"/>
                <a:gd name="T50" fmla="*/ 2147483647 w 176"/>
                <a:gd name="T51" fmla="*/ 2147483647 h 287"/>
                <a:gd name="T52" fmla="*/ 2147483647 w 176"/>
                <a:gd name="T53" fmla="*/ 2147483647 h 287"/>
                <a:gd name="T54" fmla="*/ 2147483647 w 176"/>
                <a:gd name="T55" fmla="*/ 2147483647 h 287"/>
                <a:gd name="T56" fmla="*/ 2147483647 w 176"/>
                <a:gd name="T57" fmla="*/ 2147483647 h 287"/>
                <a:gd name="T58" fmla="*/ 2147483647 w 176"/>
                <a:gd name="T59" fmla="*/ 2147483647 h 287"/>
                <a:gd name="T60" fmla="*/ 2147483647 w 176"/>
                <a:gd name="T61" fmla="*/ 2147483647 h 287"/>
                <a:gd name="T62" fmla="*/ 2147483647 w 176"/>
                <a:gd name="T63" fmla="*/ 2147483647 h 287"/>
                <a:gd name="T64" fmla="*/ 2147483647 w 176"/>
                <a:gd name="T65" fmla="*/ 2147483647 h 287"/>
                <a:gd name="T66" fmla="*/ 2147483647 w 176"/>
                <a:gd name="T67" fmla="*/ 2147483647 h 287"/>
                <a:gd name="T68" fmla="*/ 2147483647 w 176"/>
                <a:gd name="T69" fmla="*/ 2147483647 h 287"/>
                <a:gd name="T70" fmla="*/ 2147483647 w 176"/>
                <a:gd name="T71" fmla="*/ 2147483647 h 287"/>
                <a:gd name="T72" fmla="*/ 2147483647 w 176"/>
                <a:gd name="T73" fmla="*/ 2147483647 h 287"/>
                <a:gd name="T74" fmla="*/ 2147483647 w 176"/>
                <a:gd name="T75" fmla="*/ 2147483647 h 287"/>
                <a:gd name="T76" fmla="*/ 2147483647 w 176"/>
                <a:gd name="T77" fmla="*/ 2147483647 h 287"/>
                <a:gd name="T78" fmla="*/ 2147483647 w 176"/>
                <a:gd name="T79" fmla="*/ 2147483647 h 287"/>
                <a:gd name="T80" fmla="*/ 2147483647 w 176"/>
                <a:gd name="T81" fmla="*/ 2147483647 h 287"/>
                <a:gd name="T82" fmla="*/ 2147483647 w 176"/>
                <a:gd name="T83" fmla="*/ 2147483647 h 287"/>
                <a:gd name="T84" fmla="*/ 2147483647 w 176"/>
                <a:gd name="T85" fmla="*/ 2147483647 h 287"/>
                <a:gd name="T86" fmla="*/ 2147483647 w 176"/>
                <a:gd name="T87" fmla="*/ 2147483647 h 287"/>
                <a:gd name="T88" fmla="*/ 2147483647 w 176"/>
                <a:gd name="T89" fmla="*/ 2147483647 h 287"/>
                <a:gd name="T90" fmla="*/ 2147483647 w 176"/>
                <a:gd name="T91" fmla="*/ 2147483647 h 287"/>
                <a:gd name="T92" fmla="*/ 2147483647 w 176"/>
                <a:gd name="T93" fmla="*/ 2147483647 h 287"/>
                <a:gd name="T94" fmla="*/ 2147483647 w 176"/>
                <a:gd name="T95" fmla="*/ 2147483647 h 287"/>
                <a:gd name="T96" fmla="*/ 2147483647 w 176"/>
                <a:gd name="T97" fmla="*/ 2147483647 h 287"/>
                <a:gd name="T98" fmla="*/ 2147483647 w 176"/>
                <a:gd name="T99" fmla="*/ 2147483647 h 287"/>
                <a:gd name="T100" fmla="*/ 2147483647 w 176"/>
                <a:gd name="T101" fmla="*/ 2147483647 h 287"/>
                <a:gd name="T102" fmla="*/ 2147483647 w 176"/>
                <a:gd name="T103" fmla="*/ 2147483647 h 287"/>
                <a:gd name="T104" fmla="*/ 2147483647 w 176"/>
                <a:gd name="T105" fmla="*/ 2147483647 h 287"/>
                <a:gd name="T106" fmla="*/ 0 w 176"/>
                <a:gd name="T107" fmla="*/ 2147483647 h 287"/>
                <a:gd name="T108" fmla="*/ 0 w 176"/>
                <a:gd name="T109" fmla="*/ 2147483647 h 287"/>
                <a:gd name="T110" fmla="*/ 0 w 176"/>
                <a:gd name="T111" fmla="*/ 2147483647 h 287"/>
                <a:gd name="T112" fmla="*/ 2147483647 w 176"/>
                <a:gd name="T113" fmla="*/ 2147483647 h 287"/>
                <a:gd name="T114" fmla="*/ 2147483647 w 176"/>
                <a:gd name="T115" fmla="*/ 2147483647 h 28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6"/>
                <a:gd name="T175" fmla="*/ 0 h 287"/>
                <a:gd name="T176" fmla="*/ 176 w 176"/>
                <a:gd name="T177" fmla="*/ 287 h 28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6" h="287">
                  <a:moveTo>
                    <a:pt x="18" y="32"/>
                  </a:moveTo>
                  <a:lnTo>
                    <a:pt x="21" y="32"/>
                  </a:lnTo>
                  <a:lnTo>
                    <a:pt x="24" y="29"/>
                  </a:lnTo>
                  <a:lnTo>
                    <a:pt x="29" y="29"/>
                  </a:lnTo>
                  <a:lnTo>
                    <a:pt x="32" y="26"/>
                  </a:lnTo>
                  <a:lnTo>
                    <a:pt x="35" y="26"/>
                  </a:lnTo>
                  <a:lnTo>
                    <a:pt x="35" y="23"/>
                  </a:lnTo>
                  <a:lnTo>
                    <a:pt x="38" y="23"/>
                  </a:lnTo>
                  <a:lnTo>
                    <a:pt x="38" y="20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8" y="9"/>
                  </a:lnTo>
                  <a:lnTo>
                    <a:pt x="38" y="6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3" y="3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8" y="3"/>
                  </a:lnTo>
                  <a:lnTo>
                    <a:pt x="91" y="6"/>
                  </a:lnTo>
                  <a:lnTo>
                    <a:pt x="91" y="9"/>
                  </a:lnTo>
                  <a:lnTo>
                    <a:pt x="94" y="9"/>
                  </a:lnTo>
                  <a:lnTo>
                    <a:pt x="97" y="9"/>
                  </a:lnTo>
                  <a:lnTo>
                    <a:pt x="100" y="9"/>
                  </a:lnTo>
                  <a:lnTo>
                    <a:pt x="103" y="9"/>
                  </a:lnTo>
                  <a:lnTo>
                    <a:pt x="106" y="9"/>
                  </a:lnTo>
                  <a:lnTo>
                    <a:pt x="103" y="12"/>
                  </a:lnTo>
                  <a:lnTo>
                    <a:pt x="106" y="12"/>
                  </a:lnTo>
                  <a:lnTo>
                    <a:pt x="106" y="15"/>
                  </a:lnTo>
                  <a:lnTo>
                    <a:pt x="109" y="15"/>
                  </a:lnTo>
                  <a:lnTo>
                    <a:pt x="112" y="15"/>
                  </a:lnTo>
                  <a:lnTo>
                    <a:pt x="114" y="15"/>
                  </a:lnTo>
                  <a:lnTo>
                    <a:pt x="117" y="15"/>
                  </a:lnTo>
                  <a:lnTo>
                    <a:pt x="120" y="17"/>
                  </a:lnTo>
                  <a:lnTo>
                    <a:pt x="123" y="17"/>
                  </a:lnTo>
                  <a:lnTo>
                    <a:pt x="129" y="17"/>
                  </a:lnTo>
                  <a:lnTo>
                    <a:pt x="132" y="17"/>
                  </a:lnTo>
                  <a:lnTo>
                    <a:pt x="135" y="17"/>
                  </a:lnTo>
                  <a:lnTo>
                    <a:pt x="135" y="20"/>
                  </a:lnTo>
                  <a:lnTo>
                    <a:pt x="135" y="23"/>
                  </a:lnTo>
                  <a:lnTo>
                    <a:pt x="138" y="23"/>
                  </a:lnTo>
                  <a:lnTo>
                    <a:pt x="138" y="26"/>
                  </a:lnTo>
                  <a:lnTo>
                    <a:pt x="141" y="26"/>
                  </a:lnTo>
                  <a:lnTo>
                    <a:pt x="141" y="29"/>
                  </a:lnTo>
                  <a:lnTo>
                    <a:pt x="144" y="29"/>
                  </a:lnTo>
                  <a:lnTo>
                    <a:pt x="144" y="32"/>
                  </a:lnTo>
                  <a:lnTo>
                    <a:pt x="147" y="32"/>
                  </a:lnTo>
                  <a:lnTo>
                    <a:pt x="144" y="32"/>
                  </a:lnTo>
                  <a:lnTo>
                    <a:pt x="144" y="35"/>
                  </a:lnTo>
                  <a:lnTo>
                    <a:pt x="144" y="38"/>
                  </a:lnTo>
                  <a:lnTo>
                    <a:pt x="144" y="41"/>
                  </a:lnTo>
                  <a:lnTo>
                    <a:pt x="144" y="44"/>
                  </a:lnTo>
                  <a:lnTo>
                    <a:pt x="147" y="44"/>
                  </a:lnTo>
                  <a:lnTo>
                    <a:pt x="150" y="44"/>
                  </a:lnTo>
                  <a:lnTo>
                    <a:pt x="153" y="44"/>
                  </a:lnTo>
                  <a:lnTo>
                    <a:pt x="156" y="44"/>
                  </a:lnTo>
                  <a:lnTo>
                    <a:pt x="159" y="44"/>
                  </a:lnTo>
                  <a:lnTo>
                    <a:pt x="161" y="47"/>
                  </a:lnTo>
                  <a:lnTo>
                    <a:pt x="164" y="50"/>
                  </a:lnTo>
                  <a:lnTo>
                    <a:pt x="164" y="53"/>
                  </a:lnTo>
                  <a:lnTo>
                    <a:pt x="164" y="56"/>
                  </a:lnTo>
                  <a:lnTo>
                    <a:pt x="167" y="58"/>
                  </a:lnTo>
                  <a:lnTo>
                    <a:pt x="170" y="58"/>
                  </a:lnTo>
                  <a:lnTo>
                    <a:pt x="170" y="61"/>
                  </a:lnTo>
                  <a:lnTo>
                    <a:pt x="173" y="64"/>
                  </a:lnTo>
                  <a:lnTo>
                    <a:pt x="176" y="64"/>
                  </a:lnTo>
                  <a:lnTo>
                    <a:pt x="176" y="67"/>
                  </a:lnTo>
                  <a:lnTo>
                    <a:pt x="176" y="70"/>
                  </a:lnTo>
                  <a:lnTo>
                    <a:pt x="176" y="73"/>
                  </a:lnTo>
                  <a:lnTo>
                    <a:pt x="173" y="76"/>
                  </a:lnTo>
                  <a:lnTo>
                    <a:pt x="173" y="79"/>
                  </a:lnTo>
                  <a:lnTo>
                    <a:pt x="170" y="82"/>
                  </a:lnTo>
                  <a:lnTo>
                    <a:pt x="170" y="85"/>
                  </a:lnTo>
                  <a:lnTo>
                    <a:pt x="170" y="91"/>
                  </a:lnTo>
                  <a:lnTo>
                    <a:pt x="167" y="94"/>
                  </a:lnTo>
                  <a:lnTo>
                    <a:pt x="167" y="97"/>
                  </a:lnTo>
                  <a:lnTo>
                    <a:pt x="167" y="100"/>
                  </a:lnTo>
                  <a:lnTo>
                    <a:pt x="164" y="100"/>
                  </a:lnTo>
                  <a:lnTo>
                    <a:pt x="164" y="102"/>
                  </a:lnTo>
                  <a:lnTo>
                    <a:pt x="164" y="108"/>
                  </a:lnTo>
                  <a:lnTo>
                    <a:pt x="161" y="108"/>
                  </a:lnTo>
                  <a:lnTo>
                    <a:pt x="161" y="111"/>
                  </a:lnTo>
                  <a:lnTo>
                    <a:pt x="159" y="114"/>
                  </a:lnTo>
                  <a:lnTo>
                    <a:pt x="156" y="117"/>
                  </a:lnTo>
                  <a:lnTo>
                    <a:pt x="159" y="117"/>
                  </a:lnTo>
                  <a:lnTo>
                    <a:pt x="159" y="120"/>
                  </a:lnTo>
                  <a:lnTo>
                    <a:pt x="159" y="123"/>
                  </a:lnTo>
                  <a:lnTo>
                    <a:pt x="156" y="123"/>
                  </a:lnTo>
                  <a:lnTo>
                    <a:pt x="156" y="126"/>
                  </a:lnTo>
                  <a:lnTo>
                    <a:pt x="159" y="126"/>
                  </a:lnTo>
                  <a:lnTo>
                    <a:pt x="159" y="129"/>
                  </a:lnTo>
                  <a:lnTo>
                    <a:pt x="159" y="132"/>
                  </a:lnTo>
                  <a:lnTo>
                    <a:pt x="159" y="135"/>
                  </a:lnTo>
                  <a:lnTo>
                    <a:pt x="159" y="138"/>
                  </a:lnTo>
                  <a:lnTo>
                    <a:pt x="159" y="141"/>
                  </a:lnTo>
                  <a:lnTo>
                    <a:pt x="161" y="144"/>
                  </a:lnTo>
                  <a:lnTo>
                    <a:pt x="164" y="144"/>
                  </a:lnTo>
                  <a:lnTo>
                    <a:pt x="164" y="146"/>
                  </a:lnTo>
                  <a:lnTo>
                    <a:pt x="167" y="149"/>
                  </a:lnTo>
                  <a:lnTo>
                    <a:pt x="167" y="152"/>
                  </a:lnTo>
                  <a:lnTo>
                    <a:pt x="167" y="155"/>
                  </a:lnTo>
                  <a:lnTo>
                    <a:pt x="170" y="155"/>
                  </a:lnTo>
                  <a:lnTo>
                    <a:pt x="170" y="158"/>
                  </a:lnTo>
                  <a:lnTo>
                    <a:pt x="170" y="161"/>
                  </a:lnTo>
                  <a:lnTo>
                    <a:pt x="170" y="164"/>
                  </a:lnTo>
                  <a:lnTo>
                    <a:pt x="167" y="167"/>
                  </a:lnTo>
                  <a:lnTo>
                    <a:pt x="170" y="167"/>
                  </a:lnTo>
                  <a:lnTo>
                    <a:pt x="170" y="170"/>
                  </a:lnTo>
                  <a:lnTo>
                    <a:pt x="173" y="170"/>
                  </a:lnTo>
                  <a:lnTo>
                    <a:pt x="173" y="173"/>
                  </a:lnTo>
                  <a:lnTo>
                    <a:pt x="176" y="173"/>
                  </a:lnTo>
                  <a:lnTo>
                    <a:pt x="176" y="176"/>
                  </a:lnTo>
                  <a:lnTo>
                    <a:pt x="173" y="176"/>
                  </a:lnTo>
                  <a:lnTo>
                    <a:pt x="173" y="179"/>
                  </a:lnTo>
                  <a:lnTo>
                    <a:pt x="176" y="179"/>
                  </a:lnTo>
                  <a:lnTo>
                    <a:pt x="176" y="182"/>
                  </a:lnTo>
                  <a:lnTo>
                    <a:pt x="173" y="182"/>
                  </a:lnTo>
                  <a:lnTo>
                    <a:pt x="173" y="185"/>
                  </a:lnTo>
                  <a:lnTo>
                    <a:pt x="173" y="188"/>
                  </a:lnTo>
                  <a:lnTo>
                    <a:pt x="170" y="188"/>
                  </a:lnTo>
                  <a:lnTo>
                    <a:pt x="170" y="190"/>
                  </a:lnTo>
                  <a:lnTo>
                    <a:pt x="167" y="190"/>
                  </a:lnTo>
                  <a:lnTo>
                    <a:pt x="167" y="193"/>
                  </a:lnTo>
                  <a:lnTo>
                    <a:pt x="164" y="196"/>
                  </a:lnTo>
                  <a:lnTo>
                    <a:pt x="161" y="199"/>
                  </a:lnTo>
                  <a:lnTo>
                    <a:pt x="159" y="202"/>
                  </a:lnTo>
                  <a:lnTo>
                    <a:pt x="159" y="205"/>
                  </a:lnTo>
                  <a:lnTo>
                    <a:pt x="159" y="208"/>
                  </a:lnTo>
                  <a:lnTo>
                    <a:pt x="156" y="211"/>
                  </a:lnTo>
                  <a:lnTo>
                    <a:pt x="153" y="214"/>
                  </a:lnTo>
                  <a:lnTo>
                    <a:pt x="153" y="217"/>
                  </a:lnTo>
                  <a:lnTo>
                    <a:pt x="150" y="217"/>
                  </a:lnTo>
                  <a:lnTo>
                    <a:pt x="150" y="220"/>
                  </a:lnTo>
                  <a:lnTo>
                    <a:pt x="147" y="223"/>
                  </a:lnTo>
                  <a:lnTo>
                    <a:pt x="144" y="226"/>
                  </a:lnTo>
                  <a:lnTo>
                    <a:pt x="144" y="229"/>
                  </a:lnTo>
                  <a:lnTo>
                    <a:pt x="141" y="232"/>
                  </a:lnTo>
                  <a:lnTo>
                    <a:pt x="138" y="234"/>
                  </a:lnTo>
                  <a:lnTo>
                    <a:pt x="135" y="237"/>
                  </a:lnTo>
                  <a:lnTo>
                    <a:pt x="135" y="240"/>
                  </a:lnTo>
                  <a:lnTo>
                    <a:pt x="132" y="243"/>
                  </a:lnTo>
                  <a:lnTo>
                    <a:pt x="132" y="246"/>
                  </a:lnTo>
                  <a:lnTo>
                    <a:pt x="129" y="249"/>
                  </a:lnTo>
                  <a:lnTo>
                    <a:pt x="126" y="252"/>
                  </a:lnTo>
                  <a:lnTo>
                    <a:pt x="126" y="255"/>
                  </a:lnTo>
                  <a:lnTo>
                    <a:pt x="123" y="255"/>
                  </a:lnTo>
                  <a:lnTo>
                    <a:pt x="120" y="255"/>
                  </a:lnTo>
                  <a:lnTo>
                    <a:pt x="117" y="255"/>
                  </a:lnTo>
                  <a:lnTo>
                    <a:pt x="114" y="255"/>
                  </a:lnTo>
                  <a:lnTo>
                    <a:pt x="112" y="255"/>
                  </a:lnTo>
                  <a:lnTo>
                    <a:pt x="109" y="255"/>
                  </a:lnTo>
                  <a:lnTo>
                    <a:pt x="106" y="255"/>
                  </a:lnTo>
                  <a:lnTo>
                    <a:pt x="103" y="255"/>
                  </a:lnTo>
                  <a:lnTo>
                    <a:pt x="103" y="258"/>
                  </a:lnTo>
                  <a:lnTo>
                    <a:pt x="103" y="261"/>
                  </a:lnTo>
                  <a:lnTo>
                    <a:pt x="103" y="267"/>
                  </a:lnTo>
                  <a:lnTo>
                    <a:pt x="103" y="270"/>
                  </a:lnTo>
                  <a:lnTo>
                    <a:pt x="103" y="273"/>
                  </a:lnTo>
                  <a:lnTo>
                    <a:pt x="103" y="275"/>
                  </a:lnTo>
                  <a:lnTo>
                    <a:pt x="103" y="278"/>
                  </a:lnTo>
                  <a:lnTo>
                    <a:pt x="103" y="281"/>
                  </a:lnTo>
                  <a:lnTo>
                    <a:pt x="103" y="284"/>
                  </a:lnTo>
                  <a:lnTo>
                    <a:pt x="103" y="287"/>
                  </a:lnTo>
                  <a:lnTo>
                    <a:pt x="97" y="287"/>
                  </a:lnTo>
                  <a:lnTo>
                    <a:pt x="94" y="287"/>
                  </a:lnTo>
                  <a:lnTo>
                    <a:pt x="91" y="287"/>
                  </a:lnTo>
                  <a:lnTo>
                    <a:pt x="88" y="287"/>
                  </a:lnTo>
                  <a:lnTo>
                    <a:pt x="85" y="287"/>
                  </a:lnTo>
                  <a:lnTo>
                    <a:pt x="82" y="284"/>
                  </a:lnTo>
                  <a:lnTo>
                    <a:pt x="79" y="284"/>
                  </a:lnTo>
                  <a:lnTo>
                    <a:pt x="76" y="284"/>
                  </a:lnTo>
                  <a:lnTo>
                    <a:pt x="73" y="284"/>
                  </a:lnTo>
                  <a:lnTo>
                    <a:pt x="70" y="284"/>
                  </a:lnTo>
                  <a:lnTo>
                    <a:pt x="68" y="284"/>
                  </a:lnTo>
                  <a:lnTo>
                    <a:pt x="65" y="284"/>
                  </a:lnTo>
                  <a:lnTo>
                    <a:pt x="62" y="284"/>
                  </a:lnTo>
                  <a:lnTo>
                    <a:pt x="59" y="284"/>
                  </a:lnTo>
                  <a:lnTo>
                    <a:pt x="56" y="284"/>
                  </a:lnTo>
                  <a:lnTo>
                    <a:pt x="53" y="284"/>
                  </a:lnTo>
                  <a:lnTo>
                    <a:pt x="50" y="284"/>
                  </a:lnTo>
                  <a:lnTo>
                    <a:pt x="47" y="284"/>
                  </a:lnTo>
                  <a:lnTo>
                    <a:pt x="44" y="284"/>
                  </a:lnTo>
                  <a:lnTo>
                    <a:pt x="38" y="284"/>
                  </a:lnTo>
                  <a:lnTo>
                    <a:pt x="35" y="284"/>
                  </a:lnTo>
                  <a:lnTo>
                    <a:pt x="32" y="284"/>
                  </a:lnTo>
                  <a:lnTo>
                    <a:pt x="29" y="284"/>
                  </a:lnTo>
                  <a:lnTo>
                    <a:pt x="29" y="281"/>
                  </a:lnTo>
                  <a:lnTo>
                    <a:pt x="29" y="278"/>
                  </a:lnTo>
                  <a:lnTo>
                    <a:pt x="29" y="273"/>
                  </a:lnTo>
                  <a:lnTo>
                    <a:pt x="29" y="270"/>
                  </a:lnTo>
                  <a:lnTo>
                    <a:pt x="29" y="267"/>
                  </a:lnTo>
                  <a:lnTo>
                    <a:pt x="29" y="264"/>
                  </a:lnTo>
                  <a:lnTo>
                    <a:pt x="29" y="258"/>
                  </a:lnTo>
                  <a:lnTo>
                    <a:pt x="29" y="255"/>
                  </a:lnTo>
                  <a:lnTo>
                    <a:pt x="29" y="252"/>
                  </a:lnTo>
                  <a:lnTo>
                    <a:pt x="29" y="246"/>
                  </a:lnTo>
                  <a:lnTo>
                    <a:pt x="29" y="243"/>
                  </a:lnTo>
                  <a:lnTo>
                    <a:pt x="29" y="240"/>
                  </a:lnTo>
                  <a:lnTo>
                    <a:pt x="29" y="237"/>
                  </a:lnTo>
                  <a:lnTo>
                    <a:pt x="29" y="232"/>
                  </a:lnTo>
                  <a:lnTo>
                    <a:pt x="29" y="229"/>
                  </a:lnTo>
                  <a:lnTo>
                    <a:pt x="29" y="226"/>
                  </a:lnTo>
                  <a:lnTo>
                    <a:pt x="29" y="223"/>
                  </a:lnTo>
                  <a:lnTo>
                    <a:pt x="29" y="217"/>
                  </a:lnTo>
                  <a:lnTo>
                    <a:pt x="29" y="214"/>
                  </a:lnTo>
                  <a:lnTo>
                    <a:pt x="29" y="211"/>
                  </a:lnTo>
                  <a:lnTo>
                    <a:pt x="26" y="208"/>
                  </a:lnTo>
                  <a:lnTo>
                    <a:pt x="26" y="205"/>
                  </a:lnTo>
                  <a:lnTo>
                    <a:pt x="26" y="202"/>
                  </a:lnTo>
                  <a:lnTo>
                    <a:pt x="26" y="199"/>
                  </a:lnTo>
                  <a:lnTo>
                    <a:pt x="26" y="196"/>
                  </a:lnTo>
                  <a:lnTo>
                    <a:pt x="26" y="190"/>
                  </a:lnTo>
                  <a:lnTo>
                    <a:pt x="29" y="190"/>
                  </a:lnTo>
                  <a:lnTo>
                    <a:pt x="29" y="188"/>
                  </a:lnTo>
                  <a:lnTo>
                    <a:pt x="29" y="190"/>
                  </a:lnTo>
                  <a:lnTo>
                    <a:pt x="32" y="190"/>
                  </a:lnTo>
                  <a:lnTo>
                    <a:pt x="32" y="188"/>
                  </a:lnTo>
                  <a:lnTo>
                    <a:pt x="32" y="185"/>
                  </a:lnTo>
                  <a:lnTo>
                    <a:pt x="32" y="182"/>
                  </a:lnTo>
                  <a:lnTo>
                    <a:pt x="32" y="179"/>
                  </a:lnTo>
                  <a:lnTo>
                    <a:pt x="32" y="176"/>
                  </a:lnTo>
                  <a:lnTo>
                    <a:pt x="35" y="176"/>
                  </a:lnTo>
                  <a:lnTo>
                    <a:pt x="35" y="173"/>
                  </a:lnTo>
                  <a:lnTo>
                    <a:pt x="35" y="170"/>
                  </a:lnTo>
                  <a:lnTo>
                    <a:pt x="35" y="167"/>
                  </a:lnTo>
                  <a:lnTo>
                    <a:pt x="38" y="167"/>
                  </a:lnTo>
                  <a:lnTo>
                    <a:pt x="38" y="164"/>
                  </a:lnTo>
                  <a:lnTo>
                    <a:pt x="35" y="164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38" y="158"/>
                  </a:lnTo>
                  <a:lnTo>
                    <a:pt x="38" y="155"/>
                  </a:lnTo>
                  <a:lnTo>
                    <a:pt x="38" y="152"/>
                  </a:lnTo>
                  <a:lnTo>
                    <a:pt x="38" y="149"/>
                  </a:lnTo>
                  <a:lnTo>
                    <a:pt x="38" y="146"/>
                  </a:lnTo>
                  <a:lnTo>
                    <a:pt x="35" y="146"/>
                  </a:lnTo>
                  <a:lnTo>
                    <a:pt x="32" y="146"/>
                  </a:lnTo>
                  <a:lnTo>
                    <a:pt x="29" y="146"/>
                  </a:lnTo>
                  <a:lnTo>
                    <a:pt x="26" y="146"/>
                  </a:lnTo>
                  <a:lnTo>
                    <a:pt x="24" y="146"/>
                  </a:lnTo>
                  <a:lnTo>
                    <a:pt x="24" y="144"/>
                  </a:lnTo>
                  <a:lnTo>
                    <a:pt x="24" y="141"/>
                  </a:lnTo>
                  <a:lnTo>
                    <a:pt x="24" y="138"/>
                  </a:lnTo>
                  <a:lnTo>
                    <a:pt x="24" y="135"/>
                  </a:lnTo>
                  <a:lnTo>
                    <a:pt x="21" y="135"/>
                  </a:lnTo>
                  <a:lnTo>
                    <a:pt x="21" y="132"/>
                  </a:lnTo>
                  <a:lnTo>
                    <a:pt x="18" y="129"/>
                  </a:lnTo>
                  <a:lnTo>
                    <a:pt x="15" y="129"/>
                  </a:lnTo>
                  <a:lnTo>
                    <a:pt x="12" y="126"/>
                  </a:lnTo>
                  <a:lnTo>
                    <a:pt x="9" y="126"/>
                  </a:lnTo>
                  <a:lnTo>
                    <a:pt x="6" y="123"/>
                  </a:lnTo>
                  <a:lnTo>
                    <a:pt x="3" y="123"/>
                  </a:lnTo>
                  <a:lnTo>
                    <a:pt x="0" y="123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0" y="111"/>
                  </a:lnTo>
                  <a:lnTo>
                    <a:pt x="0" y="108"/>
                  </a:lnTo>
                  <a:lnTo>
                    <a:pt x="0" y="102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1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3" y="73"/>
                  </a:lnTo>
                  <a:lnTo>
                    <a:pt x="3" y="70"/>
                  </a:lnTo>
                  <a:lnTo>
                    <a:pt x="6" y="67"/>
                  </a:lnTo>
                  <a:lnTo>
                    <a:pt x="6" y="64"/>
                  </a:lnTo>
                  <a:lnTo>
                    <a:pt x="9" y="58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12" y="50"/>
                  </a:lnTo>
                  <a:lnTo>
                    <a:pt x="12" y="47"/>
                  </a:lnTo>
                  <a:lnTo>
                    <a:pt x="12" y="44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5" y="35"/>
                  </a:lnTo>
                  <a:lnTo>
                    <a:pt x="18" y="3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>
              <a:off x="761530" y="2681506"/>
              <a:ext cx="299684" cy="356793"/>
            </a:xfrm>
            <a:custGeom>
              <a:avLst/>
              <a:gdLst>
                <a:gd name="T0" fmla="*/ 2147483647 w 138"/>
                <a:gd name="T1" fmla="*/ 2147483647 h 202"/>
                <a:gd name="T2" fmla="*/ 2147483647 w 138"/>
                <a:gd name="T3" fmla="*/ 2147483647 h 202"/>
                <a:gd name="T4" fmla="*/ 2147483647 w 138"/>
                <a:gd name="T5" fmla="*/ 2147483647 h 202"/>
                <a:gd name="T6" fmla="*/ 2147483647 w 138"/>
                <a:gd name="T7" fmla="*/ 2147483647 h 202"/>
                <a:gd name="T8" fmla="*/ 2147483647 w 138"/>
                <a:gd name="T9" fmla="*/ 0 h 202"/>
                <a:gd name="T10" fmla="*/ 2147483647 w 138"/>
                <a:gd name="T11" fmla="*/ 2147483647 h 202"/>
                <a:gd name="T12" fmla="*/ 2147483647 w 138"/>
                <a:gd name="T13" fmla="*/ 2147483647 h 202"/>
                <a:gd name="T14" fmla="*/ 2147483647 w 138"/>
                <a:gd name="T15" fmla="*/ 2147483647 h 202"/>
                <a:gd name="T16" fmla="*/ 2147483647 w 138"/>
                <a:gd name="T17" fmla="*/ 2147483647 h 202"/>
                <a:gd name="T18" fmla="*/ 2147483647 w 138"/>
                <a:gd name="T19" fmla="*/ 2147483647 h 202"/>
                <a:gd name="T20" fmla="*/ 2147483647 w 138"/>
                <a:gd name="T21" fmla="*/ 2147483647 h 202"/>
                <a:gd name="T22" fmla="*/ 2147483647 w 138"/>
                <a:gd name="T23" fmla="*/ 2147483647 h 202"/>
                <a:gd name="T24" fmla="*/ 2147483647 w 138"/>
                <a:gd name="T25" fmla="*/ 2147483647 h 202"/>
                <a:gd name="T26" fmla="*/ 2147483647 w 138"/>
                <a:gd name="T27" fmla="*/ 2147483647 h 202"/>
                <a:gd name="T28" fmla="*/ 2147483647 w 138"/>
                <a:gd name="T29" fmla="*/ 2147483647 h 202"/>
                <a:gd name="T30" fmla="*/ 2147483647 w 138"/>
                <a:gd name="T31" fmla="*/ 2147483647 h 202"/>
                <a:gd name="T32" fmla="*/ 2147483647 w 138"/>
                <a:gd name="T33" fmla="*/ 2147483647 h 202"/>
                <a:gd name="T34" fmla="*/ 2147483647 w 138"/>
                <a:gd name="T35" fmla="*/ 2147483647 h 202"/>
                <a:gd name="T36" fmla="*/ 2147483647 w 138"/>
                <a:gd name="T37" fmla="*/ 2147483647 h 202"/>
                <a:gd name="T38" fmla="*/ 2147483647 w 138"/>
                <a:gd name="T39" fmla="*/ 2147483647 h 202"/>
                <a:gd name="T40" fmla="*/ 2147483647 w 138"/>
                <a:gd name="T41" fmla="*/ 2147483647 h 202"/>
                <a:gd name="T42" fmla="*/ 2147483647 w 138"/>
                <a:gd name="T43" fmla="*/ 2147483647 h 202"/>
                <a:gd name="T44" fmla="*/ 2147483647 w 138"/>
                <a:gd name="T45" fmla="*/ 2147483647 h 202"/>
                <a:gd name="T46" fmla="*/ 2147483647 w 138"/>
                <a:gd name="T47" fmla="*/ 2147483647 h 202"/>
                <a:gd name="T48" fmla="*/ 2147483647 w 138"/>
                <a:gd name="T49" fmla="*/ 2147483647 h 202"/>
                <a:gd name="T50" fmla="*/ 2147483647 w 138"/>
                <a:gd name="T51" fmla="*/ 2147483647 h 202"/>
                <a:gd name="T52" fmla="*/ 2147483647 w 138"/>
                <a:gd name="T53" fmla="*/ 2147483647 h 202"/>
                <a:gd name="T54" fmla="*/ 2147483647 w 138"/>
                <a:gd name="T55" fmla="*/ 2147483647 h 202"/>
                <a:gd name="T56" fmla="*/ 2147483647 w 138"/>
                <a:gd name="T57" fmla="*/ 2147483647 h 202"/>
                <a:gd name="T58" fmla="*/ 2147483647 w 138"/>
                <a:gd name="T59" fmla="*/ 2147483647 h 202"/>
                <a:gd name="T60" fmla="*/ 2147483647 w 138"/>
                <a:gd name="T61" fmla="*/ 2147483647 h 202"/>
                <a:gd name="T62" fmla="*/ 2147483647 w 138"/>
                <a:gd name="T63" fmla="*/ 2147483647 h 202"/>
                <a:gd name="T64" fmla="*/ 2147483647 w 138"/>
                <a:gd name="T65" fmla="*/ 2147483647 h 202"/>
                <a:gd name="T66" fmla="*/ 2147483647 w 138"/>
                <a:gd name="T67" fmla="*/ 2147483647 h 202"/>
                <a:gd name="T68" fmla="*/ 2147483647 w 138"/>
                <a:gd name="T69" fmla="*/ 2147483647 h 202"/>
                <a:gd name="T70" fmla="*/ 2147483647 w 138"/>
                <a:gd name="T71" fmla="*/ 2147483647 h 202"/>
                <a:gd name="T72" fmla="*/ 2147483647 w 138"/>
                <a:gd name="T73" fmla="*/ 2147483647 h 202"/>
                <a:gd name="T74" fmla="*/ 2147483647 w 138"/>
                <a:gd name="T75" fmla="*/ 2147483647 h 202"/>
                <a:gd name="T76" fmla="*/ 2147483647 w 138"/>
                <a:gd name="T77" fmla="*/ 2147483647 h 202"/>
                <a:gd name="T78" fmla="*/ 0 w 138"/>
                <a:gd name="T79" fmla="*/ 2147483647 h 202"/>
                <a:gd name="T80" fmla="*/ 2147483647 w 138"/>
                <a:gd name="T81" fmla="*/ 2147483647 h 202"/>
                <a:gd name="T82" fmla="*/ 2147483647 w 138"/>
                <a:gd name="T83" fmla="*/ 2147483647 h 202"/>
                <a:gd name="T84" fmla="*/ 2147483647 w 138"/>
                <a:gd name="T85" fmla="*/ 2147483647 h 202"/>
                <a:gd name="T86" fmla="*/ 2147483647 w 138"/>
                <a:gd name="T87" fmla="*/ 2147483647 h 202"/>
                <a:gd name="T88" fmla="*/ 2147483647 w 138"/>
                <a:gd name="T89" fmla="*/ 2147483647 h 202"/>
                <a:gd name="T90" fmla="*/ 2147483647 w 138"/>
                <a:gd name="T91" fmla="*/ 2147483647 h 202"/>
                <a:gd name="T92" fmla="*/ 2147483647 w 138"/>
                <a:gd name="T93" fmla="*/ 2147483647 h 202"/>
                <a:gd name="T94" fmla="*/ 2147483647 w 138"/>
                <a:gd name="T95" fmla="*/ 2147483647 h 202"/>
                <a:gd name="T96" fmla="*/ 2147483647 w 138"/>
                <a:gd name="T97" fmla="*/ 2147483647 h 202"/>
                <a:gd name="T98" fmla="*/ 2147483647 w 138"/>
                <a:gd name="T99" fmla="*/ 2147483647 h 202"/>
                <a:gd name="T100" fmla="*/ 2147483647 w 138"/>
                <a:gd name="T101" fmla="*/ 2147483647 h 202"/>
                <a:gd name="T102" fmla="*/ 2147483647 w 138"/>
                <a:gd name="T103" fmla="*/ 2147483647 h 202"/>
                <a:gd name="T104" fmla="*/ 2147483647 w 138"/>
                <a:gd name="T105" fmla="*/ 2147483647 h 20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8"/>
                <a:gd name="T160" fmla="*/ 0 h 202"/>
                <a:gd name="T161" fmla="*/ 138 w 138"/>
                <a:gd name="T162" fmla="*/ 202 h 20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8" h="202">
                  <a:moveTo>
                    <a:pt x="56" y="9"/>
                  </a:moveTo>
                  <a:lnTo>
                    <a:pt x="56" y="12"/>
                  </a:lnTo>
                  <a:lnTo>
                    <a:pt x="59" y="12"/>
                  </a:lnTo>
                  <a:lnTo>
                    <a:pt x="59" y="9"/>
                  </a:lnTo>
                  <a:lnTo>
                    <a:pt x="62" y="6"/>
                  </a:lnTo>
                  <a:lnTo>
                    <a:pt x="62" y="9"/>
                  </a:lnTo>
                  <a:lnTo>
                    <a:pt x="65" y="9"/>
                  </a:lnTo>
                  <a:lnTo>
                    <a:pt x="65" y="6"/>
                  </a:lnTo>
                  <a:lnTo>
                    <a:pt x="68" y="6"/>
                  </a:lnTo>
                  <a:lnTo>
                    <a:pt x="68" y="9"/>
                  </a:lnTo>
                  <a:lnTo>
                    <a:pt x="71" y="9"/>
                  </a:lnTo>
                  <a:lnTo>
                    <a:pt x="73" y="9"/>
                  </a:lnTo>
                  <a:lnTo>
                    <a:pt x="76" y="9"/>
                  </a:lnTo>
                  <a:lnTo>
                    <a:pt x="79" y="9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0" y="0"/>
                  </a:lnTo>
                  <a:lnTo>
                    <a:pt x="103" y="0"/>
                  </a:lnTo>
                  <a:lnTo>
                    <a:pt x="103" y="3"/>
                  </a:lnTo>
                  <a:lnTo>
                    <a:pt x="103" y="0"/>
                  </a:lnTo>
                  <a:lnTo>
                    <a:pt x="106" y="0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2" y="6"/>
                  </a:lnTo>
                  <a:lnTo>
                    <a:pt x="115" y="6"/>
                  </a:lnTo>
                  <a:lnTo>
                    <a:pt x="117" y="6"/>
                  </a:lnTo>
                  <a:lnTo>
                    <a:pt x="120" y="6"/>
                  </a:lnTo>
                  <a:lnTo>
                    <a:pt x="120" y="9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3" y="14"/>
                  </a:lnTo>
                  <a:lnTo>
                    <a:pt x="126" y="14"/>
                  </a:lnTo>
                  <a:lnTo>
                    <a:pt x="126" y="17"/>
                  </a:lnTo>
                  <a:lnTo>
                    <a:pt x="126" y="20"/>
                  </a:lnTo>
                  <a:lnTo>
                    <a:pt x="126" y="23"/>
                  </a:lnTo>
                  <a:lnTo>
                    <a:pt x="129" y="23"/>
                  </a:lnTo>
                  <a:lnTo>
                    <a:pt x="129" y="26"/>
                  </a:lnTo>
                  <a:lnTo>
                    <a:pt x="132" y="26"/>
                  </a:lnTo>
                  <a:lnTo>
                    <a:pt x="132" y="29"/>
                  </a:lnTo>
                  <a:lnTo>
                    <a:pt x="135" y="29"/>
                  </a:lnTo>
                  <a:lnTo>
                    <a:pt x="135" y="32"/>
                  </a:lnTo>
                  <a:lnTo>
                    <a:pt x="138" y="32"/>
                  </a:lnTo>
                  <a:lnTo>
                    <a:pt x="138" y="35"/>
                  </a:lnTo>
                  <a:lnTo>
                    <a:pt x="138" y="38"/>
                  </a:lnTo>
                  <a:lnTo>
                    <a:pt x="138" y="41"/>
                  </a:lnTo>
                  <a:lnTo>
                    <a:pt x="135" y="41"/>
                  </a:lnTo>
                  <a:lnTo>
                    <a:pt x="132" y="41"/>
                  </a:lnTo>
                  <a:lnTo>
                    <a:pt x="132" y="44"/>
                  </a:lnTo>
                  <a:lnTo>
                    <a:pt x="135" y="47"/>
                  </a:lnTo>
                  <a:lnTo>
                    <a:pt x="135" y="50"/>
                  </a:lnTo>
                  <a:lnTo>
                    <a:pt x="132" y="50"/>
                  </a:lnTo>
                  <a:lnTo>
                    <a:pt x="132" y="53"/>
                  </a:lnTo>
                  <a:lnTo>
                    <a:pt x="132" y="56"/>
                  </a:lnTo>
                  <a:lnTo>
                    <a:pt x="132" y="58"/>
                  </a:lnTo>
                  <a:lnTo>
                    <a:pt x="129" y="58"/>
                  </a:lnTo>
                  <a:lnTo>
                    <a:pt x="129" y="61"/>
                  </a:lnTo>
                  <a:lnTo>
                    <a:pt x="126" y="64"/>
                  </a:lnTo>
                  <a:lnTo>
                    <a:pt x="126" y="67"/>
                  </a:lnTo>
                  <a:lnTo>
                    <a:pt x="123" y="67"/>
                  </a:lnTo>
                  <a:lnTo>
                    <a:pt x="123" y="70"/>
                  </a:lnTo>
                  <a:lnTo>
                    <a:pt x="123" y="73"/>
                  </a:lnTo>
                  <a:lnTo>
                    <a:pt x="126" y="73"/>
                  </a:lnTo>
                  <a:lnTo>
                    <a:pt x="126" y="76"/>
                  </a:lnTo>
                  <a:lnTo>
                    <a:pt x="126" y="79"/>
                  </a:lnTo>
                  <a:lnTo>
                    <a:pt x="126" y="82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23" y="88"/>
                  </a:lnTo>
                  <a:lnTo>
                    <a:pt x="120" y="88"/>
                  </a:lnTo>
                  <a:lnTo>
                    <a:pt x="117" y="88"/>
                  </a:lnTo>
                  <a:lnTo>
                    <a:pt x="117" y="91"/>
                  </a:lnTo>
                  <a:lnTo>
                    <a:pt x="115" y="91"/>
                  </a:lnTo>
                  <a:lnTo>
                    <a:pt x="115" y="94"/>
                  </a:lnTo>
                  <a:lnTo>
                    <a:pt x="117" y="94"/>
                  </a:lnTo>
                  <a:lnTo>
                    <a:pt x="117" y="97"/>
                  </a:lnTo>
                  <a:lnTo>
                    <a:pt x="117" y="100"/>
                  </a:lnTo>
                  <a:lnTo>
                    <a:pt x="117" y="102"/>
                  </a:lnTo>
                  <a:lnTo>
                    <a:pt x="117" y="105"/>
                  </a:lnTo>
                  <a:lnTo>
                    <a:pt x="115" y="105"/>
                  </a:lnTo>
                  <a:lnTo>
                    <a:pt x="117" y="105"/>
                  </a:lnTo>
                  <a:lnTo>
                    <a:pt x="117" y="108"/>
                  </a:lnTo>
                  <a:lnTo>
                    <a:pt x="117" y="111"/>
                  </a:lnTo>
                  <a:lnTo>
                    <a:pt x="120" y="111"/>
                  </a:lnTo>
                  <a:lnTo>
                    <a:pt x="117" y="111"/>
                  </a:lnTo>
                  <a:lnTo>
                    <a:pt x="117" y="114"/>
                  </a:lnTo>
                  <a:lnTo>
                    <a:pt x="117" y="117"/>
                  </a:lnTo>
                  <a:lnTo>
                    <a:pt x="115" y="117"/>
                  </a:lnTo>
                  <a:lnTo>
                    <a:pt x="115" y="120"/>
                  </a:lnTo>
                  <a:lnTo>
                    <a:pt x="115" y="123"/>
                  </a:lnTo>
                  <a:lnTo>
                    <a:pt x="115" y="126"/>
                  </a:lnTo>
                  <a:lnTo>
                    <a:pt x="115" y="129"/>
                  </a:lnTo>
                  <a:lnTo>
                    <a:pt x="115" y="132"/>
                  </a:lnTo>
                  <a:lnTo>
                    <a:pt x="115" y="135"/>
                  </a:lnTo>
                  <a:lnTo>
                    <a:pt x="115" y="138"/>
                  </a:lnTo>
                  <a:lnTo>
                    <a:pt x="115" y="141"/>
                  </a:lnTo>
                  <a:lnTo>
                    <a:pt x="117" y="141"/>
                  </a:lnTo>
                  <a:lnTo>
                    <a:pt x="117" y="144"/>
                  </a:lnTo>
                  <a:lnTo>
                    <a:pt x="115" y="144"/>
                  </a:lnTo>
                  <a:lnTo>
                    <a:pt x="115" y="146"/>
                  </a:lnTo>
                  <a:lnTo>
                    <a:pt x="117" y="146"/>
                  </a:lnTo>
                  <a:lnTo>
                    <a:pt x="117" y="149"/>
                  </a:lnTo>
                  <a:lnTo>
                    <a:pt x="117" y="152"/>
                  </a:lnTo>
                  <a:lnTo>
                    <a:pt x="115" y="152"/>
                  </a:lnTo>
                  <a:lnTo>
                    <a:pt x="115" y="155"/>
                  </a:lnTo>
                  <a:lnTo>
                    <a:pt x="112" y="155"/>
                  </a:lnTo>
                  <a:lnTo>
                    <a:pt x="109" y="155"/>
                  </a:lnTo>
                  <a:lnTo>
                    <a:pt x="106" y="155"/>
                  </a:lnTo>
                  <a:lnTo>
                    <a:pt x="103" y="155"/>
                  </a:lnTo>
                  <a:lnTo>
                    <a:pt x="103" y="158"/>
                  </a:lnTo>
                  <a:lnTo>
                    <a:pt x="103" y="161"/>
                  </a:lnTo>
                  <a:lnTo>
                    <a:pt x="103" y="164"/>
                  </a:lnTo>
                  <a:lnTo>
                    <a:pt x="103" y="167"/>
                  </a:lnTo>
                  <a:lnTo>
                    <a:pt x="100" y="167"/>
                  </a:lnTo>
                  <a:lnTo>
                    <a:pt x="100" y="170"/>
                  </a:lnTo>
                  <a:lnTo>
                    <a:pt x="100" y="173"/>
                  </a:lnTo>
                  <a:lnTo>
                    <a:pt x="97" y="173"/>
                  </a:lnTo>
                  <a:lnTo>
                    <a:pt x="97" y="176"/>
                  </a:lnTo>
                  <a:lnTo>
                    <a:pt x="97" y="179"/>
                  </a:lnTo>
                  <a:lnTo>
                    <a:pt x="97" y="182"/>
                  </a:lnTo>
                  <a:lnTo>
                    <a:pt x="97" y="185"/>
                  </a:lnTo>
                  <a:lnTo>
                    <a:pt x="97" y="188"/>
                  </a:lnTo>
                  <a:lnTo>
                    <a:pt x="97" y="190"/>
                  </a:lnTo>
                  <a:lnTo>
                    <a:pt x="97" y="193"/>
                  </a:lnTo>
                  <a:lnTo>
                    <a:pt x="97" y="196"/>
                  </a:lnTo>
                  <a:lnTo>
                    <a:pt x="100" y="196"/>
                  </a:lnTo>
                  <a:lnTo>
                    <a:pt x="100" y="199"/>
                  </a:lnTo>
                  <a:lnTo>
                    <a:pt x="100" y="202"/>
                  </a:lnTo>
                  <a:lnTo>
                    <a:pt x="97" y="202"/>
                  </a:lnTo>
                  <a:lnTo>
                    <a:pt x="94" y="202"/>
                  </a:lnTo>
                  <a:lnTo>
                    <a:pt x="91" y="202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5" y="199"/>
                  </a:lnTo>
                  <a:lnTo>
                    <a:pt x="85" y="196"/>
                  </a:lnTo>
                  <a:lnTo>
                    <a:pt x="82" y="196"/>
                  </a:lnTo>
                  <a:lnTo>
                    <a:pt x="79" y="196"/>
                  </a:lnTo>
                  <a:lnTo>
                    <a:pt x="79" y="193"/>
                  </a:lnTo>
                  <a:lnTo>
                    <a:pt x="76" y="193"/>
                  </a:lnTo>
                  <a:lnTo>
                    <a:pt x="73" y="193"/>
                  </a:lnTo>
                  <a:lnTo>
                    <a:pt x="73" y="190"/>
                  </a:lnTo>
                  <a:lnTo>
                    <a:pt x="71" y="190"/>
                  </a:lnTo>
                  <a:lnTo>
                    <a:pt x="68" y="190"/>
                  </a:lnTo>
                  <a:lnTo>
                    <a:pt x="68" y="188"/>
                  </a:lnTo>
                  <a:lnTo>
                    <a:pt x="65" y="188"/>
                  </a:lnTo>
                  <a:lnTo>
                    <a:pt x="62" y="188"/>
                  </a:lnTo>
                  <a:lnTo>
                    <a:pt x="62" y="185"/>
                  </a:lnTo>
                  <a:lnTo>
                    <a:pt x="65" y="185"/>
                  </a:lnTo>
                  <a:lnTo>
                    <a:pt x="62" y="185"/>
                  </a:lnTo>
                  <a:lnTo>
                    <a:pt x="59" y="185"/>
                  </a:lnTo>
                  <a:lnTo>
                    <a:pt x="56" y="185"/>
                  </a:lnTo>
                  <a:lnTo>
                    <a:pt x="53" y="185"/>
                  </a:lnTo>
                  <a:lnTo>
                    <a:pt x="53" y="182"/>
                  </a:lnTo>
                  <a:lnTo>
                    <a:pt x="53" y="179"/>
                  </a:lnTo>
                  <a:lnTo>
                    <a:pt x="50" y="179"/>
                  </a:lnTo>
                  <a:lnTo>
                    <a:pt x="50" y="182"/>
                  </a:lnTo>
                  <a:lnTo>
                    <a:pt x="47" y="182"/>
                  </a:lnTo>
                  <a:lnTo>
                    <a:pt x="47" y="179"/>
                  </a:lnTo>
                  <a:lnTo>
                    <a:pt x="44" y="179"/>
                  </a:lnTo>
                  <a:lnTo>
                    <a:pt x="44" y="176"/>
                  </a:lnTo>
                  <a:lnTo>
                    <a:pt x="41" y="176"/>
                  </a:lnTo>
                  <a:lnTo>
                    <a:pt x="38" y="176"/>
                  </a:lnTo>
                  <a:lnTo>
                    <a:pt x="38" y="173"/>
                  </a:lnTo>
                  <a:lnTo>
                    <a:pt x="35" y="170"/>
                  </a:lnTo>
                  <a:lnTo>
                    <a:pt x="32" y="170"/>
                  </a:lnTo>
                  <a:lnTo>
                    <a:pt x="32" y="167"/>
                  </a:lnTo>
                  <a:lnTo>
                    <a:pt x="29" y="167"/>
                  </a:lnTo>
                  <a:lnTo>
                    <a:pt x="27" y="164"/>
                  </a:lnTo>
                  <a:lnTo>
                    <a:pt x="24" y="164"/>
                  </a:lnTo>
                  <a:lnTo>
                    <a:pt x="24" y="161"/>
                  </a:lnTo>
                  <a:lnTo>
                    <a:pt x="24" y="158"/>
                  </a:lnTo>
                  <a:lnTo>
                    <a:pt x="21" y="158"/>
                  </a:lnTo>
                  <a:lnTo>
                    <a:pt x="21" y="155"/>
                  </a:lnTo>
                  <a:lnTo>
                    <a:pt x="18" y="155"/>
                  </a:lnTo>
                  <a:lnTo>
                    <a:pt x="18" y="152"/>
                  </a:lnTo>
                  <a:lnTo>
                    <a:pt x="15" y="152"/>
                  </a:lnTo>
                  <a:lnTo>
                    <a:pt x="12" y="152"/>
                  </a:lnTo>
                  <a:lnTo>
                    <a:pt x="12" y="149"/>
                  </a:lnTo>
                  <a:lnTo>
                    <a:pt x="9" y="149"/>
                  </a:lnTo>
                  <a:lnTo>
                    <a:pt x="9" y="146"/>
                  </a:lnTo>
                  <a:lnTo>
                    <a:pt x="6" y="146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0" y="126"/>
                  </a:lnTo>
                  <a:lnTo>
                    <a:pt x="0" y="123"/>
                  </a:lnTo>
                  <a:lnTo>
                    <a:pt x="0" y="120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3" y="114"/>
                  </a:lnTo>
                  <a:lnTo>
                    <a:pt x="3" y="111"/>
                  </a:lnTo>
                  <a:lnTo>
                    <a:pt x="3" y="108"/>
                  </a:lnTo>
                  <a:lnTo>
                    <a:pt x="3" y="105"/>
                  </a:lnTo>
                  <a:lnTo>
                    <a:pt x="3" y="108"/>
                  </a:lnTo>
                  <a:lnTo>
                    <a:pt x="6" y="108"/>
                  </a:lnTo>
                  <a:lnTo>
                    <a:pt x="6" y="105"/>
                  </a:lnTo>
                  <a:lnTo>
                    <a:pt x="6" y="102"/>
                  </a:lnTo>
                  <a:lnTo>
                    <a:pt x="3" y="102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6" y="88"/>
                  </a:lnTo>
                  <a:lnTo>
                    <a:pt x="6" y="85"/>
                  </a:lnTo>
                  <a:lnTo>
                    <a:pt x="6" y="82"/>
                  </a:lnTo>
                  <a:lnTo>
                    <a:pt x="6" y="79"/>
                  </a:lnTo>
                  <a:lnTo>
                    <a:pt x="6" y="76"/>
                  </a:lnTo>
                  <a:lnTo>
                    <a:pt x="9" y="76"/>
                  </a:lnTo>
                  <a:lnTo>
                    <a:pt x="12" y="76"/>
                  </a:lnTo>
                  <a:lnTo>
                    <a:pt x="15" y="76"/>
                  </a:lnTo>
                  <a:lnTo>
                    <a:pt x="18" y="76"/>
                  </a:lnTo>
                  <a:lnTo>
                    <a:pt x="18" y="73"/>
                  </a:lnTo>
                  <a:lnTo>
                    <a:pt x="21" y="73"/>
                  </a:lnTo>
                  <a:lnTo>
                    <a:pt x="21" y="70"/>
                  </a:lnTo>
                  <a:lnTo>
                    <a:pt x="24" y="70"/>
                  </a:lnTo>
                  <a:lnTo>
                    <a:pt x="21" y="70"/>
                  </a:lnTo>
                  <a:lnTo>
                    <a:pt x="21" y="67"/>
                  </a:lnTo>
                  <a:lnTo>
                    <a:pt x="24" y="67"/>
                  </a:lnTo>
                  <a:lnTo>
                    <a:pt x="27" y="67"/>
                  </a:lnTo>
                  <a:lnTo>
                    <a:pt x="27" y="64"/>
                  </a:lnTo>
                  <a:lnTo>
                    <a:pt x="29" y="64"/>
                  </a:lnTo>
                  <a:lnTo>
                    <a:pt x="32" y="64"/>
                  </a:lnTo>
                  <a:lnTo>
                    <a:pt x="32" y="61"/>
                  </a:lnTo>
                  <a:lnTo>
                    <a:pt x="32" y="58"/>
                  </a:lnTo>
                  <a:lnTo>
                    <a:pt x="32" y="56"/>
                  </a:lnTo>
                  <a:lnTo>
                    <a:pt x="35" y="56"/>
                  </a:lnTo>
                  <a:lnTo>
                    <a:pt x="35" y="53"/>
                  </a:lnTo>
                  <a:lnTo>
                    <a:pt x="38" y="53"/>
                  </a:lnTo>
                  <a:lnTo>
                    <a:pt x="38" y="50"/>
                  </a:lnTo>
                  <a:lnTo>
                    <a:pt x="38" y="47"/>
                  </a:lnTo>
                  <a:lnTo>
                    <a:pt x="41" y="47"/>
                  </a:lnTo>
                  <a:lnTo>
                    <a:pt x="41" y="44"/>
                  </a:lnTo>
                  <a:lnTo>
                    <a:pt x="44" y="44"/>
                  </a:lnTo>
                  <a:lnTo>
                    <a:pt x="44" y="41"/>
                  </a:lnTo>
                  <a:lnTo>
                    <a:pt x="47" y="41"/>
                  </a:lnTo>
                  <a:lnTo>
                    <a:pt x="47" y="38"/>
                  </a:lnTo>
                  <a:lnTo>
                    <a:pt x="50" y="35"/>
                  </a:lnTo>
                  <a:lnTo>
                    <a:pt x="50" y="32"/>
                  </a:lnTo>
                  <a:lnTo>
                    <a:pt x="53" y="32"/>
                  </a:lnTo>
                  <a:lnTo>
                    <a:pt x="53" y="29"/>
                  </a:lnTo>
                  <a:lnTo>
                    <a:pt x="56" y="29"/>
                  </a:lnTo>
                  <a:lnTo>
                    <a:pt x="56" y="26"/>
                  </a:lnTo>
                  <a:lnTo>
                    <a:pt x="56" y="23"/>
                  </a:lnTo>
                  <a:lnTo>
                    <a:pt x="53" y="23"/>
                  </a:lnTo>
                  <a:lnTo>
                    <a:pt x="53" y="20"/>
                  </a:lnTo>
                  <a:lnTo>
                    <a:pt x="56" y="20"/>
                  </a:lnTo>
                  <a:lnTo>
                    <a:pt x="56" y="17"/>
                  </a:lnTo>
                  <a:lnTo>
                    <a:pt x="56" y="14"/>
                  </a:lnTo>
                  <a:lnTo>
                    <a:pt x="56" y="12"/>
                  </a:lnTo>
                  <a:lnTo>
                    <a:pt x="53" y="12"/>
                  </a:lnTo>
                  <a:lnTo>
                    <a:pt x="53" y="9"/>
                  </a:lnTo>
                  <a:lnTo>
                    <a:pt x="56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>
              <a:off x="131242" y="2820674"/>
              <a:ext cx="235466" cy="377341"/>
            </a:xfrm>
            <a:custGeom>
              <a:avLst/>
              <a:gdLst>
                <a:gd name="T0" fmla="*/ 2147483647 w 108"/>
                <a:gd name="T1" fmla="*/ 2147483647 h 214"/>
                <a:gd name="T2" fmla="*/ 2147483647 w 108"/>
                <a:gd name="T3" fmla="*/ 2147483647 h 214"/>
                <a:gd name="T4" fmla="*/ 2147483647 w 108"/>
                <a:gd name="T5" fmla="*/ 2147483647 h 214"/>
                <a:gd name="T6" fmla="*/ 2147483647 w 108"/>
                <a:gd name="T7" fmla="*/ 2147483647 h 214"/>
                <a:gd name="T8" fmla="*/ 2147483647 w 108"/>
                <a:gd name="T9" fmla="*/ 2147483647 h 214"/>
                <a:gd name="T10" fmla="*/ 2147483647 w 108"/>
                <a:gd name="T11" fmla="*/ 2147483647 h 214"/>
                <a:gd name="T12" fmla="*/ 2147483647 w 108"/>
                <a:gd name="T13" fmla="*/ 2147483647 h 214"/>
                <a:gd name="T14" fmla="*/ 2147483647 w 108"/>
                <a:gd name="T15" fmla="*/ 2147483647 h 214"/>
                <a:gd name="T16" fmla="*/ 2147483647 w 108"/>
                <a:gd name="T17" fmla="*/ 2147483647 h 214"/>
                <a:gd name="T18" fmla="*/ 2147483647 w 108"/>
                <a:gd name="T19" fmla="*/ 2147483647 h 214"/>
                <a:gd name="T20" fmla="*/ 2147483647 w 108"/>
                <a:gd name="T21" fmla="*/ 2147483647 h 214"/>
                <a:gd name="T22" fmla="*/ 2147483647 w 108"/>
                <a:gd name="T23" fmla="*/ 2147483647 h 214"/>
                <a:gd name="T24" fmla="*/ 2147483647 w 108"/>
                <a:gd name="T25" fmla="*/ 2147483647 h 214"/>
                <a:gd name="T26" fmla="*/ 2147483647 w 108"/>
                <a:gd name="T27" fmla="*/ 2147483647 h 214"/>
                <a:gd name="T28" fmla="*/ 2147483647 w 108"/>
                <a:gd name="T29" fmla="*/ 2147483647 h 214"/>
                <a:gd name="T30" fmla="*/ 2147483647 w 108"/>
                <a:gd name="T31" fmla="*/ 2147483647 h 214"/>
                <a:gd name="T32" fmla="*/ 2147483647 w 108"/>
                <a:gd name="T33" fmla="*/ 2147483647 h 214"/>
                <a:gd name="T34" fmla="*/ 2147483647 w 108"/>
                <a:gd name="T35" fmla="*/ 2147483647 h 214"/>
                <a:gd name="T36" fmla="*/ 2147483647 w 108"/>
                <a:gd name="T37" fmla="*/ 2147483647 h 214"/>
                <a:gd name="T38" fmla="*/ 2147483647 w 108"/>
                <a:gd name="T39" fmla="*/ 2147483647 h 214"/>
                <a:gd name="T40" fmla="*/ 2147483647 w 108"/>
                <a:gd name="T41" fmla="*/ 2147483647 h 214"/>
                <a:gd name="T42" fmla="*/ 2147483647 w 108"/>
                <a:gd name="T43" fmla="*/ 2147483647 h 214"/>
                <a:gd name="T44" fmla="*/ 2147483647 w 108"/>
                <a:gd name="T45" fmla="*/ 2147483647 h 214"/>
                <a:gd name="T46" fmla="*/ 2147483647 w 108"/>
                <a:gd name="T47" fmla="*/ 2147483647 h 214"/>
                <a:gd name="T48" fmla="*/ 2147483647 w 108"/>
                <a:gd name="T49" fmla="*/ 2147483647 h 214"/>
                <a:gd name="T50" fmla="*/ 2147483647 w 108"/>
                <a:gd name="T51" fmla="*/ 2147483647 h 214"/>
                <a:gd name="T52" fmla="*/ 2147483647 w 108"/>
                <a:gd name="T53" fmla="*/ 2147483647 h 214"/>
                <a:gd name="T54" fmla="*/ 2147483647 w 108"/>
                <a:gd name="T55" fmla="*/ 2147483647 h 214"/>
                <a:gd name="T56" fmla="*/ 2147483647 w 108"/>
                <a:gd name="T57" fmla="*/ 2147483647 h 214"/>
                <a:gd name="T58" fmla="*/ 2147483647 w 108"/>
                <a:gd name="T59" fmla="*/ 2147483647 h 214"/>
                <a:gd name="T60" fmla="*/ 2147483647 w 108"/>
                <a:gd name="T61" fmla="*/ 2147483647 h 214"/>
                <a:gd name="T62" fmla="*/ 2147483647 w 108"/>
                <a:gd name="T63" fmla="*/ 2147483647 h 214"/>
                <a:gd name="T64" fmla="*/ 2147483647 w 108"/>
                <a:gd name="T65" fmla="*/ 2147483647 h 214"/>
                <a:gd name="T66" fmla="*/ 2147483647 w 108"/>
                <a:gd name="T67" fmla="*/ 2147483647 h 214"/>
                <a:gd name="T68" fmla="*/ 2147483647 w 108"/>
                <a:gd name="T69" fmla="*/ 2147483647 h 214"/>
                <a:gd name="T70" fmla="*/ 2147483647 w 108"/>
                <a:gd name="T71" fmla="*/ 2147483647 h 214"/>
                <a:gd name="T72" fmla="*/ 2147483647 w 108"/>
                <a:gd name="T73" fmla="*/ 2147483647 h 214"/>
                <a:gd name="T74" fmla="*/ 2147483647 w 108"/>
                <a:gd name="T75" fmla="*/ 2147483647 h 214"/>
                <a:gd name="T76" fmla="*/ 2147483647 w 108"/>
                <a:gd name="T77" fmla="*/ 2147483647 h 214"/>
                <a:gd name="T78" fmla="*/ 2147483647 w 108"/>
                <a:gd name="T79" fmla="*/ 2147483647 h 214"/>
                <a:gd name="T80" fmla="*/ 2147483647 w 108"/>
                <a:gd name="T81" fmla="*/ 2147483647 h 214"/>
                <a:gd name="T82" fmla="*/ 2147483647 w 108"/>
                <a:gd name="T83" fmla="*/ 2147483647 h 214"/>
                <a:gd name="T84" fmla="*/ 2147483647 w 108"/>
                <a:gd name="T85" fmla="*/ 2147483647 h 214"/>
                <a:gd name="T86" fmla="*/ 2147483647 w 108"/>
                <a:gd name="T87" fmla="*/ 2147483647 h 214"/>
                <a:gd name="T88" fmla="*/ 2147483647 w 108"/>
                <a:gd name="T89" fmla="*/ 2147483647 h 214"/>
                <a:gd name="T90" fmla="*/ 2147483647 w 108"/>
                <a:gd name="T91" fmla="*/ 2147483647 h 214"/>
                <a:gd name="T92" fmla="*/ 2147483647 w 108"/>
                <a:gd name="T93" fmla="*/ 2147483647 h 214"/>
                <a:gd name="T94" fmla="*/ 2147483647 w 108"/>
                <a:gd name="T95" fmla="*/ 2147483647 h 214"/>
                <a:gd name="T96" fmla="*/ 2147483647 w 108"/>
                <a:gd name="T97" fmla="*/ 2147483647 h 214"/>
                <a:gd name="T98" fmla="*/ 0 w 108"/>
                <a:gd name="T99" fmla="*/ 2147483647 h 214"/>
                <a:gd name="T100" fmla="*/ 0 w 108"/>
                <a:gd name="T101" fmla="*/ 0 h 214"/>
                <a:gd name="T102" fmla="*/ 2147483647 w 108"/>
                <a:gd name="T103" fmla="*/ 0 h 214"/>
                <a:gd name="T104" fmla="*/ 2147483647 w 108"/>
                <a:gd name="T105" fmla="*/ 0 h 214"/>
                <a:gd name="T106" fmla="*/ 2147483647 w 108"/>
                <a:gd name="T107" fmla="*/ 2147483647 h 214"/>
                <a:gd name="T108" fmla="*/ 2147483647 w 108"/>
                <a:gd name="T109" fmla="*/ 2147483647 h 214"/>
                <a:gd name="T110" fmla="*/ 2147483647 w 108"/>
                <a:gd name="T111" fmla="*/ 2147483647 h 214"/>
                <a:gd name="T112" fmla="*/ 2147483647 w 108"/>
                <a:gd name="T113" fmla="*/ 2147483647 h 214"/>
                <a:gd name="T114" fmla="*/ 2147483647 w 108"/>
                <a:gd name="T115" fmla="*/ 0 h 21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"/>
                <a:gd name="T175" fmla="*/ 0 h 214"/>
                <a:gd name="T176" fmla="*/ 108 w 108"/>
                <a:gd name="T177" fmla="*/ 214 h 21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" h="214">
                  <a:moveTo>
                    <a:pt x="70" y="0"/>
                  </a:moveTo>
                  <a:lnTo>
                    <a:pt x="73" y="0"/>
                  </a:lnTo>
                  <a:lnTo>
                    <a:pt x="76" y="0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91" y="9"/>
                  </a:lnTo>
                  <a:lnTo>
                    <a:pt x="91" y="12"/>
                  </a:lnTo>
                  <a:lnTo>
                    <a:pt x="94" y="12"/>
                  </a:lnTo>
                  <a:lnTo>
                    <a:pt x="94" y="15"/>
                  </a:lnTo>
                  <a:lnTo>
                    <a:pt x="94" y="18"/>
                  </a:lnTo>
                  <a:lnTo>
                    <a:pt x="94" y="21"/>
                  </a:lnTo>
                  <a:lnTo>
                    <a:pt x="94" y="23"/>
                  </a:lnTo>
                  <a:lnTo>
                    <a:pt x="96" y="23"/>
                  </a:lnTo>
                  <a:lnTo>
                    <a:pt x="99" y="23"/>
                  </a:lnTo>
                  <a:lnTo>
                    <a:pt x="102" y="23"/>
                  </a:lnTo>
                  <a:lnTo>
                    <a:pt x="105" y="23"/>
                  </a:lnTo>
                  <a:lnTo>
                    <a:pt x="108" y="23"/>
                  </a:lnTo>
                  <a:lnTo>
                    <a:pt x="108" y="26"/>
                  </a:lnTo>
                  <a:lnTo>
                    <a:pt x="108" y="29"/>
                  </a:lnTo>
                  <a:lnTo>
                    <a:pt x="108" y="32"/>
                  </a:lnTo>
                  <a:lnTo>
                    <a:pt x="108" y="35"/>
                  </a:lnTo>
                  <a:lnTo>
                    <a:pt x="108" y="38"/>
                  </a:lnTo>
                  <a:lnTo>
                    <a:pt x="108" y="41"/>
                  </a:lnTo>
                  <a:lnTo>
                    <a:pt x="105" y="41"/>
                  </a:lnTo>
                  <a:lnTo>
                    <a:pt x="108" y="41"/>
                  </a:lnTo>
                  <a:lnTo>
                    <a:pt x="108" y="44"/>
                  </a:lnTo>
                  <a:lnTo>
                    <a:pt x="105" y="44"/>
                  </a:lnTo>
                  <a:lnTo>
                    <a:pt x="105" y="47"/>
                  </a:lnTo>
                  <a:lnTo>
                    <a:pt x="105" y="50"/>
                  </a:lnTo>
                  <a:lnTo>
                    <a:pt x="105" y="53"/>
                  </a:lnTo>
                  <a:lnTo>
                    <a:pt x="102" y="53"/>
                  </a:lnTo>
                  <a:lnTo>
                    <a:pt x="102" y="56"/>
                  </a:lnTo>
                  <a:lnTo>
                    <a:pt x="102" y="59"/>
                  </a:lnTo>
                  <a:lnTo>
                    <a:pt x="102" y="62"/>
                  </a:lnTo>
                  <a:lnTo>
                    <a:pt x="102" y="65"/>
                  </a:lnTo>
                  <a:lnTo>
                    <a:pt x="102" y="67"/>
                  </a:lnTo>
                  <a:lnTo>
                    <a:pt x="99" y="67"/>
                  </a:lnTo>
                  <a:lnTo>
                    <a:pt x="99" y="65"/>
                  </a:lnTo>
                  <a:lnTo>
                    <a:pt x="99" y="67"/>
                  </a:lnTo>
                  <a:lnTo>
                    <a:pt x="96" y="67"/>
                  </a:lnTo>
                  <a:lnTo>
                    <a:pt x="96" y="73"/>
                  </a:lnTo>
                  <a:lnTo>
                    <a:pt x="96" y="76"/>
                  </a:lnTo>
                  <a:lnTo>
                    <a:pt x="96" y="79"/>
                  </a:lnTo>
                  <a:lnTo>
                    <a:pt x="96" y="82"/>
                  </a:lnTo>
                  <a:lnTo>
                    <a:pt x="96" y="85"/>
                  </a:lnTo>
                  <a:lnTo>
                    <a:pt x="99" y="88"/>
                  </a:lnTo>
                  <a:lnTo>
                    <a:pt x="99" y="91"/>
                  </a:lnTo>
                  <a:lnTo>
                    <a:pt x="99" y="94"/>
                  </a:lnTo>
                  <a:lnTo>
                    <a:pt x="99" y="100"/>
                  </a:lnTo>
                  <a:lnTo>
                    <a:pt x="99" y="103"/>
                  </a:lnTo>
                  <a:lnTo>
                    <a:pt x="99" y="106"/>
                  </a:lnTo>
                  <a:lnTo>
                    <a:pt x="99" y="109"/>
                  </a:lnTo>
                  <a:lnTo>
                    <a:pt x="99" y="114"/>
                  </a:lnTo>
                  <a:lnTo>
                    <a:pt x="99" y="117"/>
                  </a:lnTo>
                  <a:lnTo>
                    <a:pt x="99" y="120"/>
                  </a:lnTo>
                  <a:lnTo>
                    <a:pt x="99" y="123"/>
                  </a:lnTo>
                  <a:lnTo>
                    <a:pt x="99" y="129"/>
                  </a:lnTo>
                  <a:lnTo>
                    <a:pt x="99" y="132"/>
                  </a:lnTo>
                  <a:lnTo>
                    <a:pt x="99" y="135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99" y="147"/>
                  </a:lnTo>
                  <a:lnTo>
                    <a:pt x="99" y="150"/>
                  </a:lnTo>
                  <a:lnTo>
                    <a:pt x="99" y="155"/>
                  </a:lnTo>
                  <a:lnTo>
                    <a:pt x="99" y="158"/>
                  </a:lnTo>
                  <a:lnTo>
                    <a:pt x="99" y="161"/>
                  </a:lnTo>
                  <a:lnTo>
                    <a:pt x="99" y="164"/>
                  </a:lnTo>
                  <a:lnTo>
                    <a:pt x="99" y="167"/>
                  </a:lnTo>
                  <a:lnTo>
                    <a:pt x="99" y="170"/>
                  </a:lnTo>
                  <a:lnTo>
                    <a:pt x="99" y="173"/>
                  </a:lnTo>
                  <a:lnTo>
                    <a:pt x="99" y="176"/>
                  </a:lnTo>
                  <a:lnTo>
                    <a:pt x="99" y="182"/>
                  </a:lnTo>
                  <a:lnTo>
                    <a:pt x="99" y="185"/>
                  </a:lnTo>
                  <a:lnTo>
                    <a:pt x="99" y="188"/>
                  </a:lnTo>
                  <a:lnTo>
                    <a:pt x="99" y="191"/>
                  </a:lnTo>
                  <a:lnTo>
                    <a:pt x="99" y="194"/>
                  </a:lnTo>
                  <a:lnTo>
                    <a:pt x="99" y="196"/>
                  </a:lnTo>
                  <a:lnTo>
                    <a:pt x="99" y="199"/>
                  </a:lnTo>
                  <a:lnTo>
                    <a:pt x="99" y="202"/>
                  </a:lnTo>
                  <a:lnTo>
                    <a:pt x="99" y="205"/>
                  </a:lnTo>
                  <a:lnTo>
                    <a:pt x="99" y="208"/>
                  </a:lnTo>
                  <a:lnTo>
                    <a:pt x="99" y="211"/>
                  </a:lnTo>
                  <a:lnTo>
                    <a:pt x="99" y="214"/>
                  </a:lnTo>
                  <a:lnTo>
                    <a:pt x="96" y="214"/>
                  </a:lnTo>
                  <a:lnTo>
                    <a:pt x="94" y="214"/>
                  </a:lnTo>
                  <a:lnTo>
                    <a:pt x="91" y="214"/>
                  </a:lnTo>
                  <a:lnTo>
                    <a:pt x="85" y="214"/>
                  </a:lnTo>
                  <a:lnTo>
                    <a:pt x="82" y="214"/>
                  </a:lnTo>
                  <a:lnTo>
                    <a:pt x="79" y="214"/>
                  </a:lnTo>
                  <a:lnTo>
                    <a:pt x="76" y="214"/>
                  </a:lnTo>
                  <a:lnTo>
                    <a:pt x="70" y="214"/>
                  </a:lnTo>
                  <a:lnTo>
                    <a:pt x="67" y="214"/>
                  </a:lnTo>
                  <a:lnTo>
                    <a:pt x="64" y="214"/>
                  </a:lnTo>
                  <a:lnTo>
                    <a:pt x="61" y="214"/>
                  </a:lnTo>
                  <a:lnTo>
                    <a:pt x="55" y="214"/>
                  </a:lnTo>
                  <a:lnTo>
                    <a:pt x="52" y="214"/>
                  </a:lnTo>
                  <a:lnTo>
                    <a:pt x="50" y="214"/>
                  </a:lnTo>
                  <a:lnTo>
                    <a:pt x="44" y="214"/>
                  </a:lnTo>
                  <a:lnTo>
                    <a:pt x="41" y="214"/>
                  </a:lnTo>
                  <a:lnTo>
                    <a:pt x="38" y="214"/>
                  </a:lnTo>
                  <a:lnTo>
                    <a:pt x="35" y="214"/>
                  </a:lnTo>
                  <a:lnTo>
                    <a:pt x="32" y="214"/>
                  </a:lnTo>
                  <a:lnTo>
                    <a:pt x="32" y="211"/>
                  </a:lnTo>
                  <a:lnTo>
                    <a:pt x="35" y="211"/>
                  </a:lnTo>
                  <a:lnTo>
                    <a:pt x="35" y="208"/>
                  </a:lnTo>
                  <a:lnTo>
                    <a:pt x="32" y="208"/>
                  </a:lnTo>
                  <a:lnTo>
                    <a:pt x="35" y="208"/>
                  </a:lnTo>
                  <a:lnTo>
                    <a:pt x="35" y="205"/>
                  </a:lnTo>
                  <a:lnTo>
                    <a:pt x="35" y="202"/>
                  </a:lnTo>
                  <a:lnTo>
                    <a:pt x="35" y="199"/>
                  </a:lnTo>
                  <a:lnTo>
                    <a:pt x="35" y="196"/>
                  </a:lnTo>
                  <a:lnTo>
                    <a:pt x="38" y="196"/>
                  </a:lnTo>
                  <a:lnTo>
                    <a:pt x="38" y="194"/>
                  </a:lnTo>
                  <a:lnTo>
                    <a:pt x="35" y="194"/>
                  </a:lnTo>
                  <a:lnTo>
                    <a:pt x="35" y="191"/>
                  </a:lnTo>
                  <a:lnTo>
                    <a:pt x="38" y="191"/>
                  </a:lnTo>
                  <a:lnTo>
                    <a:pt x="38" y="188"/>
                  </a:lnTo>
                  <a:lnTo>
                    <a:pt x="38" y="185"/>
                  </a:lnTo>
                  <a:lnTo>
                    <a:pt x="38" y="182"/>
                  </a:lnTo>
                  <a:lnTo>
                    <a:pt x="38" y="179"/>
                  </a:lnTo>
                  <a:lnTo>
                    <a:pt x="38" y="176"/>
                  </a:lnTo>
                  <a:lnTo>
                    <a:pt x="38" y="173"/>
                  </a:lnTo>
                  <a:lnTo>
                    <a:pt x="38" y="170"/>
                  </a:lnTo>
                  <a:lnTo>
                    <a:pt x="38" y="167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38" y="158"/>
                  </a:lnTo>
                  <a:lnTo>
                    <a:pt x="38" y="155"/>
                  </a:lnTo>
                  <a:lnTo>
                    <a:pt x="35" y="155"/>
                  </a:lnTo>
                  <a:lnTo>
                    <a:pt x="35" y="152"/>
                  </a:lnTo>
                  <a:lnTo>
                    <a:pt x="32" y="150"/>
                  </a:lnTo>
                  <a:lnTo>
                    <a:pt x="32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9" y="138"/>
                  </a:lnTo>
                  <a:lnTo>
                    <a:pt x="26" y="138"/>
                  </a:lnTo>
                  <a:lnTo>
                    <a:pt x="26" y="135"/>
                  </a:lnTo>
                  <a:lnTo>
                    <a:pt x="26" y="132"/>
                  </a:lnTo>
                  <a:lnTo>
                    <a:pt x="26" y="129"/>
                  </a:lnTo>
                  <a:lnTo>
                    <a:pt x="26" y="126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9" y="120"/>
                  </a:lnTo>
                  <a:lnTo>
                    <a:pt x="29" y="117"/>
                  </a:lnTo>
                  <a:lnTo>
                    <a:pt x="26" y="117"/>
                  </a:lnTo>
                  <a:lnTo>
                    <a:pt x="29" y="117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29" y="109"/>
                  </a:lnTo>
                  <a:lnTo>
                    <a:pt x="29" y="106"/>
                  </a:lnTo>
                  <a:lnTo>
                    <a:pt x="26" y="106"/>
                  </a:lnTo>
                  <a:lnTo>
                    <a:pt x="23" y="106"/>
                  </a:lnTo>
                  <a:lnTo>
                    <a:pt x="23" y="103"/>
                  </a:lnTo>
                  <a:lnTo>
                    <a:pt x="23" y="100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17" y="97"/>
                  </a:lnTo>
                  <a:lnTo>
                    <a:pt x="17" y="94"/>
                  </a:lnTo>
                  <a:lnTo>
                    <a:pt x="17" y="91"/>
                  </a:lnTo>
                  <a:lnTo>
                    <a:pt x="17" y="88"/>
                  </a:lnTo>
                  <a:lnTo>
                    <a:pt x="14" y="88"/>
                  </a:lnTo>
                  <a:lnTo>
                    <a:pt x="14" y="85"/>
                  </a:lnTo>
                  <a:lnTo>
                    <a:pt x="11" y="85"/>
                  </a:lnTo>
                  <a:lnTo>
                    <a:pt x="11" y="82"/>
                  </a:lnTo>
                  <a:lnTo>
                    <a:pt x="8" y="82"/>
                  </a:lnTo>
                  <a:lnTo>
                    <a:pt x="8" y="79"/>
                  </a:lnTo>
                  <a:lnTo>
                    <a:pt x="8" y="76"/>
                  </a:lnTo>
                  <a:lnTo>
                    <a:pt x="8" y="73"/>
                  </a:lnTo>
                  <a:lnTo>
                    <a:pt x="8" y="70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8" y="62"/>
                  </a:lnTo>
                  <a:lnTo>
                    <a:pt x="8" y="59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6" y="53"/>
                  </a:lnTo>
                  <a:lnTo>
                    <a:pt x="8" y="53"/>
                  </a:lnTo>
                  <a:lnTo>
                    <a:pt x="8" y="50"/>
                  </a:lnTo>
                  <a:lnTo>
                    <a:pt x="6" y="50"/>
                  </a:lnTo>
                  <a:lnTo>
                    <a:pt x="8" y="50"/>
                  </a:lnTo>
                  <a:lnTo>
                    <a:pt x="8" y="47"/>
                  </a:lnTo>
                  <a:lnTo>
                    <a:pt x="8" y="44"/>
                  </a:lnTo>
                  <a:lnTo>
                    <a:pt x="6" y="44"/>
                  </a:lnTo>
                  <a:lnTo>
                    <a:pt x="6" y="41"/>
                  </a:lnTo>
                  <a:lnTo>
                    <a:pt x="6" y="38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3" y="26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5" y="6"/>
                  </a:lnTo>
                  <a:lnTo>
                    <a:pt x="38" y="6"/>
                  </a:lnTo>
                  <a:lnTo>
                    <a:pt x="44" y="6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2" y="6"/>
                  </a:lnTo>
                  <a:lnTo>
                    <a:pt x="52" y="3"/>
                  </a:lnTo>
                  <a:lnTo>
                    <a:pt x="55" y="3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61" y="3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>
              <a:off x="-161307" y="2831882"/>
              <a:ext cx="375795" cy="510904"/>
            </a:xfrm>
            <a:custGeom>
              <a:avLst/>
              <a:gdLst>
                <a:gd name="T0" fmla="*/ 2147483647 w 173"/>
                <a:gd name="T1" fmla="*/ 2147483647 h 290"/>
                <a:gd name="T2" fmla="*/ 2147483647 w 173"/>
                <a:gd name="T3" fmla="*/ 2147483647 h 290"/>
                <a:gd name="T4" fmla="*/ 2147483647 w 173"/>
                <a:gd name="T5" fmla="*/ 2147483647 h 290"/>
                <a:gd name="T6" fmla="*/ 2147483647 w 173"/>
                <a:gd name="T7" fmla="*/ 2147483647 h 290"/>
                <a:gd name="T8" fmla="*/ 2147483647 w 173"/>
                <a:gd name="T9" fmla="*/ 2147483647 h 290"/>
                <a:gd name="T10" fmla="*/ 2147483647 w 173"/>
                <a:gd name="T11" fmla="*/ 2147483647 h 290"/>
                <a:gd name="T12" fmla="*/ 2147483647 w 173"/>
                <a:gd name="T13" fmla="*/ 2147483647 h 290"/>
                <a:gd name="T14" fmla="*/ 2147483647 w 173"/>
                <a:gd name="T15" fmla="*/ 2147483647 h 290"/>
                <a:gd name="T16" fmla="*/ 2147483647 w 173"/>
                <a:gd name="T17" fmla="*/ 2147483647 h 290"/>
                <a:gd name="T18" fmla="*/ 2147483647 w 173"/>
                <a:gd name="T19" fmla="*/ 2147483647 h 290"/>
                <a:gd name="T20" fmla="*/ 2147483647 w 173"/>
                <a:gd name="T21" fmla="*/ 2147483647 h 290"/>
                <a:gd name="T22" fmla="*/ 2147483647 w 173"/>
                <a:gd name="T23" fmla="*/ 2147483647 h 290"/>
                <a:gd name="T24" fmla="*/ 2147483647 w 173"/>
                <a:gd name="T25" fmla="*/ 2147483647 h 290"/>
                <a:gd name="T26" fmla="*/ 2147483647 w 173"/>
                <a:gd name="T27" fmla="*/ 2147483647 h 290"/>
                <a:gd name="T28" fmla="*/ 2147483647 w 173"/>
                <a:gd name="T29" fmla="*/ 2147483647 h 290"/>
                <a:gd name="T30" fmla="*/ 2147483647 w 173"/>
                <a:gd name="T31" fmla="*/ 2147483647 h 290"/>
                <a:gd name="T32" fmla="*/ 2147483647 w 173"/>
                <a:gd name="T33" fmla="*/ 2147483647 h 290"/>
                <a:gd name="T34" fmla="*/ 2147483647 w 173"/>
                <a:gd name="T35" fmla="*/ 2147483647 h 290"/>
                <a:gd name="T36" fmla="*/ 2147483647 w 173"/>
                <a:gd name="T37" fmla="*/ 2147483647 h 290"/>
                <a:gd name="T38" fmla="*/ 2147483647 w 173"/>
                <a:gd name="T39" fmla="*/ 2147483647 h 290"/>
                <a:gd name="T40" fmla="*/ 2147483647 w 173"/>
                <a:gd name="T41" fmla="*/ 2147483647 h 290"/>
                <a:gd name="T42" fmla="*/ 2147483647 w 173"/>
                <a:gd name="T43" fmla="*/ 2147483647 h 290"/>
                <a:gd name="T44" fmla="*/ 2147483647 w 173"/>
                <a:gd name="T45" fmla="*/ 2147483647 h 290"/>
                <a:gd name="T46" fmla="*/ 2147483647 w 173"/>
                <a:gd name="T47" fmla="*/ 2147483647 h 290"/>
                <a:gd name="T48" fmla="*/ 2147483647 w 173"/>
                <a:gd name="T49" fmla="*/ 2147483647 h 290"/>
                <a:gd name="T50" fmla="*/ 2147483647 w 173"/>
                <a:gd name="T51" fmla="*/ 2147483647 h 290"/>
                <a:gd name="T52" fmla="*/ 2147483647 w 173"/>
                <a:gd name="T53" fmla="*/ 2147483647 h 290"/>
                <a:gd name="T54" fmla="*/ 2147483647 w 173"/>
                <a:gd name="T55" fmla="*/ 2147483647 h 290"/>
                <a:gd name="T56" fmla="*/ 2147483647 w 173"/>
                <a:gd name="T57" fmla="*/ 2147483647 h 290"/>
                <a:gd name="T58" fmla="*/ 2147483647 w 173"/>
                <a:gd name="T59" fmla="*/ 2147483647 h 290"/>
                <a:gd name="T60" fmla="*/ 2147483647 w 173"/>
                <a:gd name="T61" fmla="*/ 2147483647 h 290"/>
                <a:gd name="T62" fmla="*/ 2147483647 w 173"/>
                <a:gd name="T63" fmla="*/ 2147483647 h 290"/>
                <a:gd name="T64" fmla="*/ 2147483647 w 173"/>
                <a:gd name="T65" fmla="*/ 2147483647 h 290"/>
                <a:gd name="T66" fmla="*/ 2147483647 w 173"/>
                <a:gd name="T67" fmla="*/ 2147483647 h 290"/>
                <a:gd name="T68" fmla="*/ 2147483647 w 173"/>
                <a:gd name="T69" fmla="*/ 2147483647 h 290"/>
                <a:gd name="T70" fmla="*/ 2147483647 w 173"/>
                <a:gd name="T71" fmla="*/ 2147483647 h 290"/>
                <a:gd name="T72" fmla="*/ 2147483647 w 173"/>
                <a:gd name="T73" fmla="*/ 2147483647 h 290"/>
                <a:gd name="T74" fmla="*/ 2147483647 w 173"/>
                <a:gd name="T75" fmla="*/ 2147483647 h 290"/>
                <a:gd name="T76" fmla="*/ 2147483647 w 173"/>
                <a:gd name="T77" fmla="*/ 2147483647 h 290"/>
                <a:gd name="T78" fmla="*/ 0 w 173"/>
                <a:gd name="T79" fmla="*/ 2147483647 h 290"/>
                <a:gd name="T80" fmla="*/ 2147483647 w 173"/>
                <a:gd name="T81" fmla="*/ 2147483647 h 290"/>
                <a:gd name="T82" fmla="*/ 2147483647 w 173"/>
                <a:gd name="T83" fmla="*/ 2147483647 h 290"/>
                <a:gd name="T84" fmla="*/ 2147483647 w 173"/>
                <a:gd name="T85" fmla="*/ 2147483647 h 290"/>
                <a:gd name="T86" fmla="*/ 2147483647 w 173"/>
                <a:gd name="T87" fmla="*/ 2147483647 h 290"/>
                <a:gd name="T88" fmla="*/ 2147483647 w 173"/>
                <a:gd name="T89" fmla="*/ 2147483647 h 290"/>
                <a:gd name="T90" fmla="*/ 2147483647 w 173"/>
                <a:gd name="T91" fmla="*/ 2147483647 h 290"/>
                <a:gd name="T92" fmla="*/ 2147483647 w 173"/>
                <a:gd name="T93" fmla="*/ 2147483647 h 290"/>
                <a:gd name="T94" fmla="*/ 2147483647 w 173"/>
                <a:gd name="T95" fmla="*/ 2147483647 h 290"/>
                <a:gd name="T96" fmla="*/ 2147483647 w 173"/>
                <a:gd name="T97" fmla="*/ 2147483647 h 290"/>
                <a:gd name="T98" fmla="*/ 2147483647 w 173"/>
                <a:gd name="T99" fmla="*/ 2147483647 h 290"/>
                <a:gd name="T100" fmla="*/ 2147483647 w 173"/>
                <a:gd name="T101" fmla="*/ 2147483647 h 290"/>
                <a:gd name="T102" fmla="*/ 2147483647 w 173"/>
                <a:gd name="T103" fmla="*/ 2147483647 h 290"/>
                <a:gd name="T104" fmla="*/ 2147483647 w 173"/>
                <a:gd name="T105" fmla="*/ 2147483647 h 290"/>
                <a:gd name="T106" fmla="*/ 2147483647 w 173"/>
                <a:gd name="T107" fmla="*/ 2147483647 h 290"/>
                <a:gd name="T108" fmla="*/ 2147483647 w 173"/>
                <a:gd name="T109" fmla="*/ 2147483647 h 290"/>
                <a:gd name="T110" fmla="*/ 2147483647 w 173"/>
                <a:gd name="T111" fmla="*/ 2147483647 h 290"/>
                <a:gd name="T112" fmla="*/ 2147483647 w 173"/>
                <a:gd name="T113" fmla="*/ 2147483647 h 290"/>
                <a:gd name="T114" fmla="*/ 2147483647 w 173"/>
                <a:gd name="T115" fmla="*/ 2147483647 h 290"/>
                <a:gd name="T116" fmla="*/ 2147483647 w 173"/>
                <a:gd name="T117" fmla="*/ 2147483647 h 290"/>
                <a:gd name="T118" fmla="*/ 2147483647 w 173"/>
                <a:gd name="T119" fmla="*/ 2147483647 h 290"/>
                <a:gd name="T120" fmla="*/ 2147483647 w 173"/>
                <a:gd name="T121" fmla="*/ 2147483647 h 290"/>
                <a:gd name="T122" fmla="*/ 2147483647 w 173"/>
                <a:gd name="T123" fmla="*/ 2147483647 h 290"/>
                <a:gd name="T124" fmla="*/ 2147483647 w 173"/>
                <a:gd name="T125" fmla="*/ 2147483647 h 29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3"/>
                <a:gd name="T190" fmla="*/ 0 h 290"/>
                <a:gd name="T191" fmla="*/ 173 w 173"/>
                <a:gd name="T192" fmla="*/ 290 h 29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3" h="290">
                  <a:moveTo>
                    <a:pt x="102" y="6"/>
                  </a:moveTo>
                  <a:lnTo>
                    <a:pt x="105" y="6"/>
                  </a:lnTo>
                  <a:lnTo>
                    <a:pt x="108" y="6"/>
                  </a:lnTo>
                  <a:lnTo>
                    <a:pt x="111" y="6"/>
                  </a:lnTo>
                  <a:lnTo>
                    <a:pt x="111" y="9"/>
                  </a:lnTo>
                  <a:lnTo>
                    <a:pt x="114" y="9"/>
                  </a:lnTo>
                  <a:lnTo>
                    <a:pt x="114" y="12"/>
                  </a:lnTo>
                  <a:lnTo>
                    <a:pt x="117" y="12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6" y="12"/>
                  </a:lnTo>
                  <a:lnTo>
                    <a:pt x="129" y="12"/>
                  </a:lnTo>
                  <a:lnTo>
                    <a:pt x="129" y="15"/>
                  </a:lnTo>
                  <a:lnTo>
                    <a:pt x="132" y="15"/>
                  </a:lnTo>
                  <a:lnTo>
                    <a:pt x="132" y="17"/>
                  </a:lnTo>
                  <a:lnTo>
                    <a:pt x="135" y="17"/>
                  </a:lnTo>
                  <a:lnTo>
                    <a:pt x="135" y="20"/>
                  </a:lnTo>
                  <a:lnTo>
                    <a:pt x="138" y="20"/>
                  </a:lnTo>
                  <a:lnTo>
                    <a:pt x="138" y="23"/>
                  </a:lnTo>
                  <a:lnTo>
                    <a:pt x="138" y="26"/>
                  </a:lnTo>
                  <a:lnTo>
                    <a:pt x="138" y="29"/>
                  </a:lnTo>
                  <a:lnTo>
                    <a:pt x="138" y="32"/>
                  </a:lnTo>
                  <a:lnTo>
                    <a:pt x="141" y="32"/>
                  </a:lnTo>
                  <a:lnTo>
                    <a:pt x="141" y="35"/>
                  </a:lnTo>
                  <a:lnTo>
                    <a:pt x="141" y="38"/>
                  </a:lnTo>
                  <a:lnTo>
                    <a:pt x="143" y="38"/>
                  </a:lnTo>
                  <a:lnTo>
                    <a:pt x="143" y="41"/>
                  </a:lnTo>
                  <a:lnTo>
                    <a:pt x="143" y="44"/>
                  </a:lnTo>
                  <a:lnTo>
                    <a:pt x="141" y="44"/>
                  </a:lnTo>
                  <a:lnTo>
                    <a:pt x="143" y="44"/>
                  </a:lnTo>
                  <a:lnTo>
                    <a:pt x="143" y="47"/>
                  </a:lnTo>
                  <a:lnTo>
                    <a:pt x="141" y="47"/>
                  </a:lnTo>
                  <a:lnTo>
                    <a:pt x="141" y="50"/>
                  </a:lnTo>
                  <a:lnTo>
                    <a:pt x="143" y="50"/>
                  </a:lnTo>
                  <a:lnTo>
                    <a:pt x="143" y="53"/>
                  </a:lnTo>
                  <a:lnTo>
                    <a:pt x="143" y="56"/>
                  </a:lnTo>
                  <a:lnTo>
                    <a:pt x="143" y="59"/>
                  </a:lnTo>
                  <a:lnTo>
                    <a:pt x="143" y="61"/>
                  </a:lnTo>
                  <a:lnTo>
                    <a:pt x="143" y="64"/>
                  </a:lnTo>
                  <a:lnTo>
                    <a:pt x="143" y="67"/>
                  </a:lnTo>
                  <a:lnTo>
                    <a:pt x="143" y="70"/>
                  </a:lnTo>
                  <a:lnTo>
                    <a:pt x="143" y="73"/>
                  </a:lnTo>
                  <a:lnTo>
                    <a:pt x="143" y="76"/>
                  </a:lnTo>
                  <a:lnTo>
                    <a:pt x="146" y="76"/>
                  </a:lnTo>
                  <a:lnTo>
                    <a:pt x="146" y="79"/>
                  </a:lnTo>
                  <a:lnTo>
                    <a:pt x="149" y="79"/>
                  </a:lnTo>
                  <a:lnTo>
                    <a:pt x="149" y="82"/>
                  </a:lnTo>
                  <a:lnTo>
                    <a:pt x="152" y="82"/>
                  </a:lnTo>
                  <a:lnTo>
                    <a:pt x="152" y="85"/>
                  </a:lnTo>
                  <a:lnTo>
                    <a:pt x="152" y="88"/>
                  </a:lnTo>
                  <a:lnTo>
                    <a:pt x="152" y="91"/>
                  </a:lnTo>
                  <a:lnTo>
                    <a:pt x="155" y="91"/>
                  </a:lnTo>
                  <a:lnTo>
                    <a:pt x="155" y="94"/>
                  </a:lnTo>
                  <a:lnTo>
                    <a:pt x="158" y="94"/>
                  </a:lnTo>
                  <a:lnTo>
                    <a:pt x="158" y="97"/>
                  </a:lnTo>
                  <a:lnTo>
                    <a:pt x="158" y="100"/>
                  </a:lnTo>
                  <a:lnTo>
                    <a:pt x="161" y="100"/>
                  </a:lnTo>
                  <a:lnTo>
                    <a:pt x="164" y="100"/>
                  </a:lnTo>
                  <a:lnTo>
                    <a:pt x="164" y="103"/>
                  </a:lnTo>
                  <a:lnTo>
                    <a:pt x="164" y="105"/>
                  </a:lnTo>
                  <a:lnTo>
                    <a:pt x="164" y="108"/>
                  </a:lnTo>
                  <a:lnTo>
                    <a:pt x="164" y="111"/>
                  </a:lnTo>
                  <a:lnTo>
                    <a:pt x="161" y="111"/>
                  </a:lnTo>
                  <a:lnTo>
                    <a:pt x="164" y="111"/>
                  </a:lnTo>
                  <a:lnTo>
                    <a:pt x="164" y="114"/>
                  </a:lnTo>
                  <a:lnTo>
                    <a:pt x="161" y="114"/>
                  </a:lnTo>
                  <a:lnTo>
                    <a:pt x="161" y="117"/>
                  </a:lnTo>
                  <a:lnTo>
                    <a:pt x="161" y="120"/>
                  </a:lnTo>
                  <a:lnTo>
                    <a:pt x="161" y="123"/>
                  </a:lnTo>
                  <a:lnTo>
                    <a:pt x="161" y="126"/>
                  </a:lnTo>
                  <a:lnTo>
                    <a:pt x="161" y="129"/>
                  </a:lnTo>
                  <a:lnTo>
                    <a:pt x="161" y="132"/>
                  </a:lnTo>
                  <a:lnTo>
                    <a:pt x="164" y="132"/>
                  </a:lnTo>
                  <a:lnTo>
                    <a:pt x="164" y="135"/>
                  </a:lnTo>
                  <a:lnTo>
                    <a:pt x="164" y="138"/>
                  </a:lnTo>
                  <a:lnTo>
                    <a:pt x="167" y="141"/>
                  </a:lnTo>
                  <a:lnTo>
                    <a:pt x="167" y="144"/>
                  </a:lnTo>
                  <a:lnTo>
                    <a:pt x="170" y="146"/>
                  </a:lnTo>
                  <a:lnTo>
                    <a:pt x="170" y="149"/>
                  </a:lnTo>
                  <a:lnTo>
                    <a:pt x="173" y="149"/>
                  </a:lnTo>
                  <a:lnTo>
                    <a:pt x="173" y="152"/>
                  </a:lnTo>
                  <a:lnTo>
                    <a:pt x="173" y="155"/>
                  </a:lnTo>
                  <a:lnTo>
                    <a:pt x="173" y="158"/>
                  </a:lnTo>
                  <a:lnTo>
                    <a:pt x="173" y="161"/>
                  </a:lnTo>
                  <a:lnTo>
                    <a:pt x="173" y="164"/>
                  </a:lnTo>
                  <a:lnTo>
                    <a:pt x="173" y="167"/>
                  </a:lnTo>
                  <a:lnTo>
                    <a:pt x="173" y="170"/>
                  </a:lnTo>
                  <a:lnTo>
                    <a:pt x="173" y="173"/>
                  </a:lnTo>
                  <a:lnTo>
                    <a:pt x="173" y="176"/>
                  </a:lnTo>
                  <a:lnTo>
                    <a:pt x="173" y="179"/>
                  </a:lnTo>
                  <a:lnTo>
                    <a:pt x="173" y="182"/>
                  </a:lnTo>
                  <a:lnTo>
                    <a:pt x="173" y="185"/>
                  </a:lnTo>
                  <a:lnTo>
                    <a:pt x="170" y="185"/>
                  </a:lnTo>
                  <a:lnTo>
                    <a:pt x="170" y="188"/>
                  </a:lnTo>
                  <a:lnTo>
                    <a:pt x="173" y="188"/>
                  </a:lnTo>
                  <a:lnTo>
                    <a:pt x="173" y="190"/>
                  </a:lnTo>
                  <a:lnTo>
                    <a:pt x="170" y="190"/>
                  </a:lnTo>
                  <a:lnTo>
                    <a:pt x="170" y="193"/>
                  </a:lnTo>
                  <a:lnTo>
                    <a:pt x="170" y="196"/>
                  </a:lnTo>
                  <a:lnTo>
                    <a:pt x="170" y="199"/>
                  </a:lnTo>
                  <a:lnTo>
                    <a:pt x="170" y="202"/>
                  </a:lnTo>
                  <a:lnTo>
                    <a:pt x="167" y="202"/>
                  </a:lnTo>
                  <a:lnTo>
                    <a:pt x="170" y="202"/>
                  </a:lnTo>
                  <a:lnTo>
                    <a:pt x="170" y="205"/>
                  </a:lnTo>
                  <a:lnTo>
                    <a:pt x="167" y="205"/>
                  </a:lnTo>
                  <a:lnTo>
                    <a:pt x="167" y="208"/>
                  </a:lnTo>
                  <a:lnTo>
                    <a:pt x="170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6" y="208"/>
                  </a:lnTo>
                  <a:lnTo>
                    <a:pt x="143" y="208"/>
                  </a:lnTo>
                  <a:lnTo>
                    <a:pt x="138" y="208"/>
                  </a:lnTo>
                  <a:lnTo>
                    <a:pt x="135" y="208"/>
                  </a:lnTo>
                  <a:lnTo>
                    <a:pt x="132" y="208"/>
                  </a:lnTo>
                  <a:lnTo>
                    <a:pt x="129" y="208"/>
                  </a:lnTo>
                  <a:lnTo>
                    <a:pt x="126" y="208"/>
                  </a:lnTo>
                  <a:lnTo>
                    <a:pt x="120" y="208"/>
                  </a:lnTo>
                  <a:lnTo>
                    <a:pt x="117" y="208"/>
                  </a:lnTo>
                  <a:lnTo>
                    <a:pt x="114" y="208"/>
                  </a:lnTo>
                  <a:lnTo>
                    <a:pt x="108" y="208"/>
                  </a:lnTo>
                  <a:lnTo>
                    <a:pt x="105" y="208"/>
                  </a:lnTo>
                  <a:lnTo>
                    <a:pt x="102" y="208"/>
                  </a:lnTo>
                  <a:lnTo>
                    <a:pt x="99" y="208"/>
                  </a:lnTo>
                  <a:lnTo>
                    <a:pt x="99" y="211"/>
                  </a:lnTo>
                  <a:lnTo>
                    <a:pt x="99" y="217"/>
                  </a:lnTo>
                  <a:lnTo>
                    <a:pt x="99" y="220"/>
                  </a:lnTo>
                  <a:lnTo>
                    <a:pt x="99" y="226"/>
                  </a:lnTo>
                  <a:lnTo>
                    <a:pt x="102" y="229"/>
                  </a:lnTo>
                  <a:lnTo>
                    <a:pt x="102" y="232"/>
                  </a:lnTo>
                  <a:lnTo>
                    <a:pt x="102" y="237"/>
                  </a:lnTo>
                  <a:lnTo>
                    <a:pt x="102" y="240"/>
                  </a:lnTo>
                  <a:lnTo>
                    <a:pt x="102" y="243"/>
                  </a:lnTo>
                  <a:lnTo>
                    <a:pt x="102" y="246"/>
                  </a:lnTo>
                  <a:lnTo>
                    <a:pt x="102" y="252"/>
                  </a:lnTo>
                  <a:lnTo>
                    <a:pt x="102" y="255"/>
                  </a:lnTo>
                  <a:lnTo>
                    <a:pt x="102" y="258"/>
                  </a:lnTo>
                  <a:lnTo>
                    <a:pt x="102" y="261"/>
                  </a:lnTo>
                  <a:lnTo>
                    <a:pt x="102" y="264"/>
                  </a:lnTo>
                  <a:lnTo>
                    <a:pt x="102" y="267"/>
                  </a:lnTo>
                  <a:lnTo>
                    <a:pt x="102" y="270"/>
                  </a:lnTo>
                  <a:lnTo>
                    <a:pt x="102" y="273"/>
                  </a:lnTo>
                  <a:lnTo>
                    <a:pt x="102" y="278"/>
                  </a:lnTo>
                  <a:lnTo>
                    <a:pt x="102" y="281"/>
                  </a:lnTo>
                  <a:lnTo>
                    <a:pt x="102" y="284"/>
                  </a:lnTo>
                  <a:lnTo>
                    <a:pt x="102" y="287"/>
                  </a:lnTo>
                  <a:lnTo>
                    <a:pt x="102" y="290"/>
                  </a:lnTo>
                  <a:lnTo>
                    <a:pt x="99" y="290"/>
                  </a:lnTo>
                  <a:lnTo>
                    <a:pt x="97" y="290"/>
                  </a:lnTo>
                  <a:lnTo>
                    <a:pt x="94" y="290"/>
                  </a:lnTo>
                  <a:lnTo>
                    <a:pt x="94" y="287"/>
                  </a:lnTo>
                  <a:lnTo>
                    <a:pt x="91" y="287"/>
                  </a:lnTo>
                  <a:lnTo>
                    <a:pt x="91" y="284"/>
                  </a:lnTo>
                  <a:lnTo>
                    <a:pt x="88" y="284"/>
                  </a:lnTo>
                  <a:lnTo>
                    <a:pt x="85" y="284"/>
                  </a:lnTo>
                  <a:lnTo>
                    <a:pt x="85" y="281"/>
                  </a:lnTo>
                  <a:lnTo>
                    <a:pt x="82" y="281"/>
                  </a:lnTo>
                  <a:lnTo>
                    <a:pt x="79" y="281"/>
                  </a:lnTo>
                  <a:lnTo>
                    <a:pt x="76" y="281"/>
                  </a:lnTo>
                  <a:lnTo>
                    <a:pt x="73" y="281"/>
                  </a:lnTo>
                  <a:lnTo>
                    <a:pt x="70" y="281"/>
                  </a:lnTo>
                  <a:lnTo>
                    <a:pt x="70" y="278"/>
                  </a:lnTo>
                  <a:lnTo>
                    <a:pt x="70" y="276"/>
                  </a:lnTo>
                  <a:lnTo>
                    <a:pt x="67" y="276"/>
                  </a:lnTo>
                  <a:lnTo>
                    <a:pt x="67" y="273"/>
                  </a:lnTo>
                  <a:lnTo>
                    <a:pt x="64" y="273"/>
                  </a:lnTo>
                  <a:lnTo>
                    <a:pt x="64" y="270"/>
                  </a:lnTo>
                  <a:lnTo>
                    <a:pt x="61" y="270"/>
                  </a:lnTo>
                  <a:lnTo>
                    <a:pt x="58" y="270"/>
                  </a:lnTo>
                  <a:lnTo>
                    <a:pt x="55" y="270"/>
                  </a:lnTo>
                  <a:lnTo>
                    <a:pt x="53" y="270"/>
                  </a:lnTo>
                  <a:lnTo>
                    <a:pt x="53" y="273"/>
                  </a:lnTo>
                  <a:lnTo>
                    <a:pt x="50" y="273"/>
                  </a:lnTo>
                  <a:lnTo>
                    <a:pt x="50" y="270"/>
                  </a:lnTo>
                  <a:lnTo>
                    <a:pt x="47" y="270"/>
                  </a:lnTo>
                  <a:lnTo>
                    <a:pt x="44" y="270"/>
                  </a:lnTo>
                  <a:lnTo>
                    <a:pt x="44" y="267"/>
                  </a:lnTo>
                  <a:lnTo>
                    <a:pt x="41" y="267"/>
                  </a:lnTo>
                  <a:lnTo>
                    <a:pt x="41" y="264"/>
                  </a:lnTo>
                  <a:lnTo>
                    <a:pt x="38" y="264"/>
                  </a:lnTo>
                  <a:lnTo>
                    <a:pt x="38" y="261"/>
                  </a:lnTo>
                  <a:lnTo>
                    <a:pt x="38" y="258"/>
                  </a:lnTo>
                  <a:lnTo>
                    <a:pt x="38" y="255"/>
                  </a:lnTo>
                  <a:lnTo>
                    <a:pt x="35" y="255"/>
                  </a:lnTo>
                  <a:lnTo>
                    <a:pt x="35" y="252"/>
                  </a:lnTo>
                  <a:lnTo>
                    <a:pt x="32" y="252"/>
                  </a:lnTo>
                  <a:lnTo>
                    <a:pt x="32" y="249"/>
                  </a:lnTo>
                  <a:lnTo>
                    <a:pt x="29" y="249"/>
                  </a:lnTo>
                  <a:lnTo>
                    <a:pt x="29" y="246"/>
                  </a:lnTo>
                  <a:lnTo>
                    <a:pt x="26" y="246"/>
                  </a:lnTo>
                  <a:lnTo>
                    <a:pt x="26" y="243"/>
                  </a:lnTo>
                  <a:lnTo>
                    <a:pt x="23" y="243"/>
                  </a:lnTo>
                  <a:lnTo>
                    <a:pt x="23" y="240"/>
                  </a:lnTo>
                  <a:lnTo>
                    <a:pt x="20" y="240"/>
                  </a:lnTo>
                  <a:lnTo>
                    <a:pt x="20" y="237"/>
                  </a:lnTo>
                  <a:lnTo>
                    <a:pt x="20" y="234"/>
                  </a:lnTo>
                  <a:lnTo>
                    <a:pt x="17" y="234"/>
                  </a:lnTo>
                  <a:lnTo>
                    <a:pt x="20" y="234"/>
                  </a:lnTo>
                  <a:lnTo>
                    <a:pt x="17" y="232"/>
                  </a:lnTo>
                  <a:lnTo>
                    <a:pt x="17" y="229"/>
                  </a:lnTo>
                  <a:lnTo>
                    <a:pt x="14" y="229"/>
                  </a:lnTo>
                  <a:lnTo>
                    <a:pt x="11" y="229"/>
                  </a:lnTo>
                  <a:lnTo>
                    <a:pt x="11" y="226"/>
                  </a:lnTo>
                  <a:lnTo>
                    <a:pt x="11" y="223"/>
                  </a:lnTo>
                  <a:lnTo>
                    <a:pt x="9" y="223"/>
                  </a:lnTo>
                  <a:lnTo>
                    <a:pt x="11" y="223"/>
                  </a:lnTo>
                  <a:lnTo>
                    <a:pt x="11" y="220"/>
                  </a:lnTo>
                  <a:lnTo>
                    <a:pt x="9" y="220"/>
                  </a:lnTo>
                  <a:lnTo>
                    <a:pt x="9" y="217"/>
                  </a:lnTo>
                  <a:lnTo>
                    <a:pt x="9" y="214"/>
                  </a:lnTo>
                  <a:lnTo>
                    <a:pt x="11" y="214"/>
                  </a:lnTo>
                  <a:lnTo>
                    <a:pt x="11" y="211"/>
                  </a:lnTo>
                  <a:lnTo>
                    <a:pt x="9" y="211"/>
                  </a:lnTo>
                  <a:lnTo>
                    <a:pt x="11" y="211"/>
                  </a:lnTo>
                  <a:lnTo>
                    <a:pt x="9" y="211"/>
                  </a:lnTo>
                  <a:lnTo>
                    <a:pt x="9" y="208"/>
                  </a:lnTo>
                  <a:lnTo>
                    <a:pt x="11" y="208"/>
                  </a:lnTo>
                  <a:lnTo>
                    <a:pt x="9" y="208"/>
                  </a:lnTo>
                  <a:lnTo>
                    <a:pt x="9" y="205"/>
                  </a:lnTo>
                  <a:lnTo>
                    <a:pt x="11" y="205"/>
                  </a:lnTo>
                  <a:lnTo>
                    <a:pt x="11" y="202"/>
                  </a:lnTo>
                  <a:lnTo>
                    <a:pt x="11" y="199"/>
                  </a:lnTo>
                  <a:lnTo>
                    <a:pt x="11" y="196"/>
                  </a:lnTo>
                  <a:lnTo>
                    <a:pt x="9" y="196"/>
                  </a:lnTo>
                  <a:lnTo>
                    <a:pt x="9" y="193"/>
                  </a:lnTo>
                  <a:lnTo>
                    <a:pt x="9" y="190"/>
                  </a:lnTo>
                  <a:lnTo>
                    <a:pt x="9" y="188"/>
                  </a:lnTo>
                  <a:lnTo>
                    <a:pt x="9" y="185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9" y="179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3" y="176"/>
                  </a:lnTo>
                  <a:lnTo>
                    <a:pt x="0" y="176"/>
                  </a:lnTo>
                  <a:lnTo>
                    <a:pt x="0" y="173"/>
                  </a:lnTo>
                  <a:lnTo>
                    <a:pt x="0" y="170"/>
                  </a:lnTo>
                  <a:lnTo>
                    <a:pt x="3" y="170"/>
                  </a:lnTo>
                  <a:lnTo>
                    <a:pt x="6" y="170"/>
                  </a:lnTo>
                  <a:lnTo>
                    <a:pt x="9" y="170"/>
                  </a:lnTo>
                  <a:lnTo>
                    <a:pt x="9" y="167"/>
                  </a:lnTo>
                  <a:lnTo>
                    <a:pt x="9" y="164"/>
                  </a:lnTo>
                  <a:lnTo>
                    <a:pt x="9" y="161"/>
                  </a:lnTo>
                  <a:lnTo>
                    <a:pt x="9" y="158"/>
                  </a:lnTo>
                  <a:lnTo>
                    <a:pt x="11" y="158"/>
                  </a:lnTo>
                  <a:lnTo>
                    <a:pt x="11" y="155"/>
                  </a:lnTo>
                  <a:lnTo>
                    <a:pt x="11" y="152"/>
                  </a:lnTo>
                  <a:lnTo>
                    <a:pt x="11" y="149"/>
                  </a:lnTo>
                  <a:lnTo>
                    <a:pt x="14" y="149"/>
                  </a:lnTo>
                  <a:lnTo>
                    <a:pt x="11" y="149"/>
                  </a:lnTo>
                  <a:lnTo>
                    <a:pt x="11" y="146"/>
                  </a:lnTo>
                  <a:lnTo>
                    <a:pt x="11" y="144"/>
                  </a:lnTo>
                  <a:lnTo>
                    <a:pt x="14" y="144"/>
                  </a:lnTo>
                  <a:lnTo>
                    <a:pt x="14" y="141"/>
                  </a:lnTo>
                  <a:lnTo>
                    <a:pt x="14" y="138"/>
                  </a:lnTo>
                  <a:lnTo>
                    <a:pt x="17" y="138"/>
                  </a:lnTo>
                  <a:lnTo>
                    <a:pt x="17" y="135"/>
                  </a:lnTo>
                  <a:lnTo>
                    <a:pt x="17" y="132"/>
                  </a:lnTo>
                  <a:lnTo>
                    <a:pt x="20" y="132"/>
                  </a:lnTo>
                  <a:lnTo>
                    <a:pt x="20" y="129"/>
                  </a:lnTo>
                  <a:lnTo>
                    <a:pt x="23" y="129"/>
                  </a:lnTo>
                  <a:lnTo>
                    <a:pt x="23" y="126"/>
                  </a:lnTo>
                  <a:lnTo>
                    <a:pt x="23" y="123"/>
                  </a:lnTo>
                  <a:lnTo>
                    <a:pt x="23" y="120"/>
                  </a:lnTo>
                  <a:lnTo>
                    <a:pt x="26" y="120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9" y="120"/>
                  </a:lnTo>
                  <a:lnTo>
                    <a:pt x="32" y="120"/>
                  </a:lnTo>
                  <a:lnTo>
                    <a:pt x="29" y="117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29" y="108"/>
                  </a:lnTo>
                  <a:lnTo>
                    <a:pt x="29" y="105"/>
                  </a:lnTo>
                  <a:lnTo>
                    <a:pt x="29" y="103"/>
                  </a:lnTo>
                  <a:lnTo>
                    <a:pt x="26" y="103"/>
                  </a:lnTo>
                  <a:lnTo>
                    <a:pt x="26" y="100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9" y="94"/>
                  </a:lnTo>
                  <a:lnTo>
                    <a:pt x="26" y="94"/>
                  </a:lnTo>
                  <a:lnTo>
                    <a:pt x="26" y="91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9" y="82"/>
                  </a:lnTo>
                  <a:lnTo>
                    <a:pt x="29" y="79"/>
                  </a:lnTo>
                  <a:lnTo>
                    <a:pt x="32" y="79"/>
                  </a:lnTo>
                  <a:lnTo>
                    <a:pt x="32" y="76"/>
                  </a:lnTo>
                  <a:lnTo>
                    <a:pt x="32" y="73"/>
                  </a:lnTo>
                  <a:lnTo>
                    <a:pt x="29" y="73"/>
                  </a:lnTo>
                  <a:lnTo>
                    <a:pt x="29" y="70"/>
                  </a:lnTo>
                  <a:lnTo>
                    <a:pt x="29" y="67"/>
                  </a:lnTo>
                  <a:lnTo>
                    <a:pt x="26" y="67"/>
                  </a:lnTo>
                  <a:lnTo>
                    <a:pt x="23" y="67"/>
                  </a:lnTo>
                  <a:lnTo>
                    <a:pt x="23" y="70"/>
                  </a:lnTo>
                  <a:lnTo>
                    <a:pt x="23" y="73"/>
                  </a:lnTo>
                  <a:lnTo>
                    <a:pt x="20" y="73"/>
                  </a:lnTo>
                  <a:lnTo>
                    <a:pt x="20" y="70"/>
                  </a:lnTo>
                  <a:lnTo>
                    <a:pt x="20" y="67"/>
                  </a:lnTo>
                  <a:lnTo>
                    <a:pt x="17" y="67"/>
                  </a:lnTo>
                  <a:lnTo>
                    <a:pt x="17" y="64"/>
                  </a:lnTo>
                  <a:lnTo>
                    <a:pt x="17" y="61"/>
                  </a:lnTo>
                  <a:lnTo>
                    <a:pt x="17" y="59"/>
                  </a:lnTo>
                  <a:lnTo>
                    <a:pt x="17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17" y="53"/>
                  </a:lnTo>
                  <a:lnTo>
                    <a:pt x="20" y="53"/>
                  </a:lnTo>
                  <a:lnTo>
                    <a:pt x="20" y="50"/>
                  </a:lnTo>
                  <a:lnTo>
                    <a:pt x="17" y="50"/>
                  </a:lnTo>
                  <a:lnTo>
                    <a:pt x="17" y="47"/>
                  </a:lnTo>
                  <a:lnTo>
                    <a:pt x="14" y="47"/>
                  </a:lnTo>
                  <a:lnTo>
                    <a:pt x="14" y="44"/>
                  </a:lnTo>
                  <a:lnTo>
                    <a:pt x="14" y="41"/>
                  </a:lnTo>
                  <a:lnTo>
                    <a:pt x="11" y="41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4" y="35"/>
                  </a:lnTo>
                  <a:lnTo>
                    <a:pt x="14" y="32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2"/>
                  </a:lnTo>
                  <a:lnTo>
                    <a:pt x="20" y="32"/>
                  </a:lnTo>
                  <a:lnTo>
                    <a:pt x="23" y="32"/>
                  </a:lnTo>
                  <a:lnTo>
                    <a:pt x="26" y="32"/>
                  </a:lnTo>
                  <a:lnTo>
                    <a:pt x="29" y="32"/>
                  </a:lnTo>
                  <a:lnTo>
                    <a:pt x="32" y="32"/>
                  </a:lnTo>
                  <a:lnTo>
                    <a:pt x="32" y="29"/>
                  </a:lnTo>
                  <a:lnTo>
                    <a:pt x="32" y="26"/>
                  </a:lnTo>
                  <a:lnTo>
                    <a:pt x="32" y="23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35" y="17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5" y="9"/>
                  </a:lnTo>
                  <a:lnTo>
                    <a:pt x="38" y="9"/>
                  </a:lnTo>
                  <a:lnTo>
                    <a:pt x="41" y="9"/>
                  </a:lnTo>
                  <a:lnTo>
                    <a:pt x="41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5" y="3"/>
                  </a:lnTo>
                  <a:lnTo>
                    <a:pt x="55" y="0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1" y="9"/>
                  </a:lnTo>
                  <a:lnTo>
                    <a:pt x="64" y="9"/>
                  </a:lnTo>
                  <a:lnTo>
                    <a:pt x="64" y="6"/>
                  </a:lnTo>
                  <a:lnTo>
                    <a:pt x="64" y="9"/>
                  </a:lnTo>
                  <a:lnTo>
                    <a:pt x="64" y="12"/>
                  </a:lnTo>
                  <a:lnTo>
                    <a:pt x="67" y="15"/>
                  </a:lnTo>
                  <a:lnTo>
                    <a:pt x="67" y="17"/>
                  </a:lnTo>
                  <a:lnTo>
                    <a:pt x="70" y="17"/>
                  </a:lnTo>
                  <a:lnTo>
                    <a:pt x="73" y="17"/>
                  </a:lnTo>
                  <a:lnTo>
                    <a:pt x="76" y="17"/>
                  </a:lnTo>
                  <a:lnTo>
                    <a:pt x="79" y="17"/>
                  </a:lnTo>
                  <a:lnTo>
                    <a:pt x="82" y="15"/>
                  </a:lnTo>
                  <a:lnTo>
                    <a:pt x="85" y="12"/>
                  </a:lnTo>
                  <a:lnTo>
                    <a:pt x="85" y="9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88" y="9"/>
                  </a:lnTo>
                  <a:lnTo>
                    <a:pt x="91" y="9"/>
                  </a:lnTo>
                  <a:lnTo>
                    <a:pt x="91" y="6"/>
                  </a:lnTo>
                  <a:lnTo>
                    <a:pt x="91" y="9"/>
                  </a:lnTo>
                  <a:lnTo>
                    <a:pt x="94" y="9"/>
                  </a:lnTo>
                  <a:lnTo>
                    <a:pt x="97" y="9"/>
                  </a:lnTo>
                  <a:lnTo>
                    <a:pt x="97" y="6"/>
                  </a:lnTo>
                  <a:lnTo>
                    <a:pt x="97" y="9"/>
                  </a:lnTo>
                  <a:lnTo>
                    <a:pt x="97" y="6"/>
                  </a:lnTo>
                  <a:lnTo>
                    <a:pt x="99" y="6"/>
                  </a:lnTo>
                  <a:lnTo>
                    <a:pt x="102" y="6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>
              <a:off x="488009" y="2959841"/>
              <a:ext cx="623153" cy="704245"/>
            </a:xfrm>
            <a:custGeom>
              <a:avLst/>
              <a:gdLst>
                <a:gd name="T0" fmla="*/ 2147483647 w 287"/>
                <a:gd name="T1" fmla="*/ 2147483647 h 399"/>
                <a:gd name="T2" fmla="*/ 2147483647 w 287"/>
                <a:gd name="T3" fmla="*/ 2147483647 h 399"/>
                <a:gd name="T4" fmla="*/ 2147483647 w 287"/>
                <a:gd name="T5" fmla="*/ 2147483647 h 399"/>
                <a:gd name="T6" fmla="*/ 2147483647 w 287"/>
                <a:gd name="T7" fmla="*/ 2147483647 h 399"/>
                <a:gd name="T8" fmla="*/ 2147483647 w 287"/>
                <a:gd name="T9" fmla="*/ 2147483647 h 399"/>
                <a:gd name="T10" fmla="*/ 2147483647 w 287"/>
                <a:gd name="T11" fmla="*/ 2147483647 h 399"/>
                <a:gd name="T12" fmla="*/ 2147483647 w 287"/>
                <a:gd name="T13" fmla="*/ 2147483647 h 399"/>
                <a:gd name="T14" fmla="*/ 2147483647 w 287"/>
                <a:gd name="T15" fmla="*/ 2147483647 h 399"/>
                <a:gd name="T16" fmla="*/ 2147483647 w 287"/>
                <a:gd name="T17" fmla="*/ 2147483647 h 399"/>
                <a:gd name="T18" fmla="*/ 2147483647 w 287"/>
                <a:gd name="T19" fmla="*/ 2147483647 h 399"/>
                <a:gd name="T20" fmla="*/ 2147483647 w 287"/>
                <a:gd name="T21" fmla="*/ 2147483647 h 399"/>
                <a:gd name="T22" fmla="*/ 2147483647 w 287"/>
                <a:gd name="T23" fmla="*/ 2147483647 h 399"/>
                <a:gd name="T24" fmla="*/ 2147483647 w 287"/>
                <a:gd name="T25" fmla="*/ 2147483647 h 399"/>
                <a:gd name="T26" fmla="*/ 2147483647 w 287"/>
                <a:gd name="T27" fmla="*/ 2147483647 h 399"/>
                <a:gd name="T28" fmla="*/ 2147483647 w 287"/>
                <a:gd name="T29" fmla="*/ 2147483647 h 399"/>
                <a:gd name="T30" fmla="*/ 2147483647 w 287"/>
                <a:gd name="T31" fmla="*/ 2147483647 h 399"/>
                <a:gd name="T32" fmla="*/ 2147483647 w 287"/>
                <a:gd name="T33" fmla="*/ 2147483647 h 399"/>
                <a:gd name="T34" fmla="*/ 2147483647 w 287"/>
                <a:gd name="T35" fmla="*/ 2147483647 h 399"/>
                <a:gd name="T36" fmla="*/ 2147483647 w 287"/>
                <a:gd name="T37" fmla="*/ 2147483647 h 399"/>
                <a:gd name="T38" fmla="*/ 2147483647 w 287"/>
                <a:gd name="T39" fmla="*/ 2147483647 h 399"/>
                <a:gd name="T40" fmla="*/ 2147483647 w 287"/>
                <a:gd name="T41" fmla="*/ 2147483647 h 399"/>
                <a:gd name="T42" fmla="*/ 2147483647 w 287"/>
                <a:gd name="T43" fmla="*/ 2147483647 h 399"/>
                <a:gd name="T44" fmla="*/ 2147483647 w 287"/>
                <a:gd name="T45" fmla="*/ 2147483647 h 399"/>
                <a:gd name="T46" fmla="*/ 2147483647 w 287"/>
                <a:gd name="T47" fmla="*/ 2147483647 h 399"/>
                <a:gd name="T48" fmla="*/ 2147483647 w 287"/>
                <a:gd name="T49" fmla="*/ 2147483647 h 399"/>
                <a:gd name="T50" fmla="*/ 2147483647 w 287"/>
                <a:gd name="T51" fmla="*/ 2147483647 h 399"/>
                <a:gd name="T52" fmla="*/ 2147483647 w 287"/>
                <a:gd name="T53" fmla="*/ 2147483647 h 399"/>
                <a:gd name="T54" fmla="*/ 2147483647 w 287"/>
                <a:gd name="T55" fmla="*/ 2147483647 h 399"/>
                <a:gd name="T56" fmla="*/ 2147483647 w 287"/>
                <a:gd name="T57" fmla="*/ 2147483647 h 399"/>
                <a:gd name="T58" fmla="*/ 2147483647 w 287"/>
                <a:gd name="T59" fmla="*/ 2147483647 h 399"/>
                <a:gd name="T60" fmla="*/ 2147483647 w 287"/>
                <a:gd name="T61" fmla="*/ 2147483647 h 399"/>
                <a:gd name="T62" fmla="*/ 2147483647 w 287"/>
                <a:gd name="T63" fmla="*/ 2147483647 h 399"/>
                <a:gd name="T64" fmla="*/ 2147483647 w 287"/>
                <a:gd name="T65" fmla="*/ 2147483647 h 399"/>
                <a:gd name="T66" fmla="*/ 2147483647 w 287"/>
                <a:gd name="T67" fmla="*/ 2147483647 h 399"/>
                <a:gd name="T68" fmla="*/ 2147483647 w 287"/>
                <a:gd name="T69" fmla="*/ 2147483647 h 399"/>
                <a:gd name="T70" fmla="*/ 2147483647 w 287"/>
                <a:gd name="T71" fmla="*/ 2147483647 h 399"/>
                <a:gd name="T72" fmla="*/ 2147483647 w 287"/>
                <a:gd name="T73" fmla="*/ 2147483647 h 399"/>
                <a:gd name="T74" fmla="*/ 2147483647 w 287"/>
                <a:gd name="T75" fmla="*/ 2147483647 h 399"/>
                <a:gd name="T76" fmla="*/ 2147483647 w 287"/>
                <a:gd name="T77" fmla="*/ 2147483647 h 399"/>
                <a:gd name="T78" fmla="*/ 2147483647 w 287"/>
                <a:gd name="T79" fmla="*/ 2147483647 h 399"/>
                <a:gd name="T80" fmla="*/ 2147483647 w 287"/>
                <a:gd name="T81" fmla="*/ 2147483647 h 399"/>
                <a:gd name="T82" fmla="*/ 2147483647 w 287"/>
                <a:gd name="T83" fmla="*/ 2147483647 h 399"/>
                <a:gd name="T84" fmla="*/ 0 w 287"/>
                <a:gd name="T85" fmla="*/ 2147483647 h 399"/>
                <a:gd name="T86" fmla="*/ 0 w 287"/>
                <a:gd name="T87" fmla="*/ 2147483647 h 399"/>
                <a:gd name="T88" fmla="*/ 2147483647 w 287"/>
                <a:gd name="T89" fmla="*/ 2147483647 h 399"/>
                <a:gd name="T90" fmla="*/ 2147483647 w 287"/>
                <a:gd name="T91" fmla="*/ 2147483647 h 399"/>
                <a:gd name="T92" fmla="*/ 2147483647 w 287"/>
                <a:gd name="T93" fmla="*/ 2147483647 h 399"/>
                <a:gd name="T94" fmla="*/ 2147483647 w 287"/>
                <a:gd name="T95" fmla="*/ 2147483647 h 399"/>
                <a:gd name="T96" fmla="*/ 2147483647 w 287"/>
                <a:gd name="T97" fmla="*/ 2147483647 h 399"/>
                <a:gd name="T98" fmla="*/ 2147483647 w 287"/>
                <a:gd name="T99" fmla="*/ 2147483647 h 399"/>
                <a:gd name="T100" fmla="*/ 2147483647 w 287"/>
                <a:gd name="T101" fmla="*/ 2147483647 h 399"/>
                <a:gd name="T102" fmla="*/ 2147483647 w 287"/>
                <a:gd name="T103" fmla="*/ 2147483647 h 399"/>
                <a:gd name="T104" fmla="*/ 2147483647 w 287"/>
                <a:gd name="T105" fmla="*/ 2147483647 h 399"/>
                <a:gd name="T106" fmla="*/ 2147483647 w 287"/>
                <a:gd name="T107" fmla="*/ 2147483647 h 399"/>
                <a:gd name="T108" fmla="*/ 2147483647 w 287"/>
                <a:gd name="T109" fmla="*/ 2147483647 h 399"/>
                <a:gd name="T110" fmla="*/ 2147483647 w 287"/>
                <a:gd name="T111" fmla="*/ 2147483647 h 399"/>
                <a:gd name="T112" fmla="*/ 2147483647 w 287"/>
                <a:gd name="T113" fmla="*/ 2147483647 h 399"/>
                <a:gd name="T114" fmla="*/ 2147483647 w 287"/>
                <a:gd name="T115" fmla="*/ 2147483647 h 399"/>
                <a:gd name="T116" fmla="*/ 2147483647 w 287"/>
                <a:gd name="T117" fmla="*/ 2147483647 h 399"/>
                <a:gd name="T118" fmla="*/ 2147483647 w 287"/>
                <a:gd name="T119" fmla="*/ 2147483647 h 39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87"/>
                <a:gd name="T181" fmla="*/ 0 h 399"/>
                <a:gd name="T182" fmla="*/ 287 w 287"/>
                <a:gd name="T183" fmla="*/ 399 h 39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87" h="399">
                  <a:moveTo>
                    <a:pt x="147" y="0"/>
                  </a:moveTo>
                  <a:lnTo>
                    <a:pt x="150" y="0"/>
                  </a:lnTo>
                  <a:lnTo>
                    <a:pt x="150" y="3"/>
                  </a:lnTo>
                  <a:lnTo>
                    <a:pt x="150" y="6"/>
                  </a:lnTo>
                  <a:lnTo>
                    <a:pt x="153" y="6"/>
                  </a:lnTo>
                  <a:lnTo>
                    <a:pt x="155" y="9"/>
                  </a:lnTo>
                  <a:lnTo>
                    <a:pt x="158" y="9"/>
                  </a:lnTo>
                  <a:lnTo>
                    <a:pt x="158" y="12"/>
                  </a:lnTo>
                  <a:lnTo>
                    <a:pt x="161" y="12"/>
                  </a:lnTo>
                  <a:lnTo>
                    <a:pt x="164" y="15"/>
                  </a:lnTo>
                  <a:lnTo>
                    <a:pt x="164" y="18"/>
                  </a:lnTo>
                  <a:lnTo>
                    <a:pt x="167" y="18"/>
                  </a:lnTo>
                  <a:lnTo>
                    <a:pt x="170" y="18"/>
                  </a:lnTo>
                  <a:lnTo>
                    <a:pt x="170" y="21"/>
                  </a:lnTo>
                  <a:lnTo>
                    <a:pt x="173" y="21"/>
                  </a:lnTo>
                  <a:lnTo>
                    <a:pt x="173" y="24"/>
                  </a:lnTo>
                  <a:lnTo>
                    <a:pt x="176" y="24"/>
                  </a:lnTo>
                  <a:lnTo>
                    <a:pt x="176" y="21"/>
                  </a:lnTo>
                  <a:lnTo>
                    <a:pt x="179" y="21"/>
                  </a:lnTo>
                  <a:lnTo>
                    <a:pt x="179" y="24"/>
                  </a:lnTo>
                  <a:lnTo>
                    <a:pt x="179" y="27"/>
                  </a:lnTo>
                  <a:lnTo>
                    <a:pt x="182" y="27"/>
                  </a:lnTo>
                  <a:lnTo>
                    <a:pt x="185" y="27"/>
                  </a:lnTo>
                  <a:lnTo>
                    <a:pt x="188" y="27"/>
                  </a:lnTo>
                  <a:lnTo>
                    <a:pt x="191" y="27"/>
                  </a:lnTo>
                  <a:lnTo>
                    <a:pt x="188" y="27"/>
                  </a:lnTo>
                  <a:lnTo>
                    <a:pt x="188" y="30"/>
                  </a:lnTo>
                  <a:lnTo>
                    <a:pt x="191" y="30"/>
                  </a:lnTo>
                  <a:lnTo>
                    <a:pt x="194" y="30"/>
                  </a:lnTo>
                  <a:lnTo>
                    <a:pt x="194" y="32"/>
                  </a:lnTo>
                  <a:lnTo>
                    <a:pt x="197" y="32"/>
                  </a:lnTo>
                  <a:lnTo>
                    <a:pt x="199" y="32"/>
                  </a:lnTo>
                  <a:lnTo>
                    <a:pt x="199" y="35"/>
                  </a:lnTo>
                  <a:lnTo>
                    <a:pt x="202" y="35"/>
                  </a:lnTo>
                  <a:lnTo>
                    <a:pt x="205" y="35"/>
                  </a:lnTo>
                  <a:lnTo>
                    <a:pt x="205" y="38"/>
                  </a:lnTo>
                  <a:lnTo>
                    <a:pt x="208" y="38"/>
                  </a:lnTo>
                  <a:lnTo>
                    <a:pt x="211" y="38"/>
                  </a:lnTo>
                  <a:lnTo>
                    <a:pt x="211" y="41"/>
                  </a:lnTo>
                  <a:lnTo>
                    <a:pt x="211" y="44"/>
                  </a:lnTo>
                  <a:lnTo>
                    <a:pt x="214" y="44"/>
                  </a:lnTo>
                  <a:lnTo>
                    <a:pt x="217" y="44"/>
                  </a:lnTo>
                  <a:lnTo>
                    <a:pt x="220" y="44"/>
                  </a:lnTo>
                  <a:lnTo>
                    <a:pt x="223" y="44"/>
                  </a:lnTo>
                  <a:lnTo>
                    <a:pt x="226" y="44"/>
                  </a:lnTo>
                  <a:lnTo>
                    <a:pt x="226" y="47"/>
                  </a:lnTo>
                  <a:lnTo>
                    <a:pt x="226" y="50"/>
                  </a:lnTo>
                  <a:lnTo>
                    <a:pt x="226" y="53"/>
                  </a:lnTo>
                  <a:lnTo>
                    <a:pt x="226" y="56"/>
                  </a:lnTo>
                  <a:lnTo>
                    <a:pt x="223" y="56"/>
                  </a:lnTo>
                  <a:lnTo>
                    <a:pt x="220" y="56"/>
                  </a:lnTo>
                  <a:lnTo>
                    <a:pt x="217" y="56"/>
                  </a:lnTo>
                  <a:lnTo>
                    <a:pt x="217" y="59"/>
                  </a:lnTo>
                  <a:lnTo>
                    <a:pt x="220" y="59"/>
                  </a:lnTo>
                  <a:lnTo>
                    <a:pt x="220" y="62"/>
                  </a:lnTo>
                  <a:lnTo>
                    <a:pt x="217" y="62"/>
                  </a:lnTo>
                  <a:lnTo>
                    <a:pt x="217" y="65"/>
                  </a:lnTo>
                  <a:lnTo>
                    <a:pt x="217" y="68"/>
                  </a:lnTo>
                  <a:lnTo>
                    <a:pt x="220" y="68"/>
                  </a:lnTo>
                  <a:lnTo>
                    <a:pt x="217" y="68"/>
                  </a:lnTo>
                  <a:lnTo>
                    <a:pt x="220" y="68"/>
                  </a:lnTo>
                  <a:lnTo>
                    <a:pt x="220" y="71"/>
                  </a:lnTo>
                  <a:lnTo>
                    <a:pt x="217" y="71"/>
                  </a:lnTo>
                  <a:lnTo>
                    <a:pt x="217" y="73"/>
                  </a:lnTo>
                  <a:lnTo>
                    <a:pt x="217" y="76"/>
                  </a:lnTo>
                  <a:lnTo>
                    <a:pt x="217" y="79"/>
                  </a:lnTo>
                  <a:lnTo>
                    <a:pt x="220" y="79"/>
                  </a:lnTo>
                  <a:lnTo>
                    <a:pt x="220" y="76"/>
                  </a:lnTo>
                  <a:lnTo>
                    <a:pt x="223" y="76"/>
                  </a:lnTo>
                  <a:lnTo>
                    <a:pt x="223" y="79"/>
                  </a:lnTo>
                  <a:lnTo>
                    <a:pt x="223" y="76"/>
                  </a:lnTo>
                  <a:lnTo>
                    <a:pt x="226" y="76"/>
                  </a:lnTo>
                  <a:lnTo>
                    <a:pt x="226" y="79"/>
                  </a:lnTo>
                  <a:lnTo>
                    <a:pt x="229" y="79"/>
                  </a:lnTo>
                  <a:lnTo>
                    <a:pt x="229" y="82"/>
                  </a:lnTo>
                  <a:lnTo>
                    <a:pt x="232" y="82"/>
                  </a:lnTo>
                  <a:lnTo>
                    <a:pt x="235" y="82"/>
                  </a:lnTo>
                  <a:lnTo>
                    <a:pt x="235" y="85"/>
                  </a:lnTo>
                  <a:lnTo>
                    <a:pt x="238" y="85"/>
                  </a:lnTo>
                  <a:lnTo>
                    <a:pt x="241" y="85"/>
                  </a:lnTo>
                  <a:lnTo>
                    <a:pt x="241" y="88"/>
                  </a:lnTo>
                  <a:lnTo>
                    <a:pt x="243" y="88"/>
                  </a:lnTo>
                  <a:lnTo>
                    <a:pt x="246" y="88"/>
                  </a:lnTo>
                  <a:lnTo>
                    <a:pt x="246" y="91"/>
                  </a:lnTo>
                  <a:lnTo>
                    <a:pt x="249" y="91"/>
                  </a:lnTo>
                  <a:lnTo>
                    <a:pt x="249" y="94"/>
                  </a:lnTo>
                  <a:lnTo>
                    <a:pt x="252" y="94"/>
                  </a:lnTo>
                  <a:lnTo>
                    <a:pt x="252" y="97"/>
                  </a:lnTo>
                  <a:lnTo>
                    <a:pt x="255" y="97"/>
                  </a:lnTo>
                  <a:lnTo>
                    <a:pt x="255" y="100"/>
                  </a:lnTo>
                  <a:lnTo>
                    <a:pt x="258" y="100"/>
                  </a:lnTo>
                  <a:lnTo>
                    <a:pt x="261" y="100"/>
                  </a:lnTo>
                  <a:lnTo>
                    <a:pt x="261" y="103"/>
                  </a:lnTo>
                  <a:lnTo>
                    <a:pt x="264" y="103"/>
                  </a:lnTo>
                  <a:lnTo>
                    <a:pt x="264" y="106"/>
                  </a:lnTo>
                  <a:lnTo>
                    <a:pt x="267" y="106"/>
                  </a:lnTo>
                  <a:lnTo>
                    <a:pt x="267" y="109"/>
                  </a:lnTo>
                  <a:lnTo>
                    <a:pt x="267" y="112"/>
                  </a:lnTo>
                  <a:lnTo>
                    <a:pt x="270" y="112"/>
                  </a:lnTo>
                  <a:lnTo>
                    <a:pt x="270" y="115"/>
                  </a:lnTo>
                  <a:lnTo>
                    <a:pt x="270" y="117"/>
                  </a:lnTo>
                  <a:lnTo>
                    <a:pt x="273" y="117"/>
                  </a:lnTo>
                  <a:lnTo>
                    <a:pt x="273" y="120"/>
                  </a:lnTo>
                  <a:lnTo>
                    <a:pt x="273" y="123"/>
                  </a:lnTo>
                  <a:lnTo>
                    <a:pt x="273" y="126"/>
                  </a:lnTo>
                  <a:lnTo>
                    <a:pt x="270" y="126"/>
                  </a:lnTo>
                  <a:lnTo>
                    <a:pt x="270" y="129"/>
                  </a:lnTo>
                  <a:lnTo>
                    <a:pt x="267" y="129"/>
                  </a:lnTo>
                  <a:lnTo>
                    <a:pt x="267" y="132"/>
                  </a:lnTo>
                  <a:lnTo>
                    <a:pt x="264" y="132"/>
                  </a:lnTo>
                  <a:lnTo>
                    <a:pt x="264" y="135"/>
                  </a:lnTo>
                  <a:lnTo>
                    <a:pt x="264" y="138"/>
                  </a:lnTo>
                  <a:lnTo>
                    <a:pt x="261" y="138"/>
                  </a:lnTo>
                  <a:lnTo>
                    <a:pt x="261" y="141"/>
                  </a:lnTo>
                  <a:lnTo>
                    <a:pt x="261" y="144"/>
                  </a:lnTo>
                  <a:lnTo>
                    <a:pt x="261" y="147"/>
                  </a:lnTo>
                  <a:lnTo>
                    <a:pt x="261" y="150"/>
                  </a:lnTo>
                  <a:lnTo>
                    <a:pt x="261" y="153"/>
                  </a:lnTo>
                  <a:lnTo>
                    <a:pt x="261" y="156"/>
                  </a:lnTo>
                  <a:lnTo>
                    <a:pt x="264" y="156"/>
                  </a:lnTo>
                  <a:lnTo>
                    <a:pt x="264" y="159"/>
                  </a:lnTo>
                  <a:lnTo>
                    <a:pt x="264" y="161"/>
                  </a:lnTo>
                  <a:lnTo>
                    <a:pt x="267" y="161"/>
                  </a:lnTo>
                  <a:lnTo>
                    <a:pt x="267" y="164"/>
                  </a:lnTo>
                  <a:lnTo>
                    <a:pt x="270" y="164"/>
                  </a:lnTo>
                  <a:lnTo>
                    <a:pt x="270" y="167"/>
                  </a:lnTo>
                  <a:lnTo>
                    <a:pt x="273" y="167"/>
                  </a:lnTo>
                  <a:lnTo>
                    <a:pt x="273" y="170"/>
                  </a:lnTo>
                  <a:lnTo>
                    <a:pt x="276" y="170"/>
                  </a:lnTo>
                  <a:lnTo>
                    <a:pt x="279" y="170"/>
                  </a:lnTo>
                  <a:lnTo>
                    <a:pt x="282" y="170"/>
                  </a:lnTo>
                  <a:lnTo>
                    <a:pt x="285" y="170"/>
                  </a:lnTo>
                  <a:lnTo>
                    <a:pt x="285" y="167"/>
                  </a:lnTo>
                  <a:lnTo>
                    <a:pt x="285" y="170"/>
                  </a:lnTo>
                  <a:lnTo>
                    <a:pt x="287" y="170"/>
                  </a:lnTo>
                  <a:lnTo>
                    <a:pt x="287" y="173"/>
                  </a:lnTo>
                  <a:lnTo>
                    <a:pt x="287" y="176"/>
                  </a:lnTo>
                  <a:lnTo>
                    <a:pt x="287" y="179"/>
                  </a:lnTo>
                  <a:lnTo>
                    <a:pt x="287" y="182"/>
                  </a:lnTo>
                  <a:lnTo>
                    <a:pt x="287" y="185"/>
                  </a:lnTo>
                  <a:lnTo>
                    <a:pt x="287" y="188"/>
                  </a:lnTo>
                  <a:lnTo>
                    <a:pt x="287" y="191"/>
                  </a:lnTo>
                  <a:lnTo>
                    <a:pt x="287" y="194"/>
                  </a:lnTo>
                  <a:lnTo>
                    <a:pt x="287" y="197"/>
                  </a:lnTo>
                  <a:lnTo>
                    <a:pt x="285" y="197"/>
                  </a:lnTo>
                  <a:lnTo>
                    <a:pt x="285" y="200"/>
                  </a:lnTo>
                  <a:lnTo>
                    <a:pt x="285" y="203"/>
                  </a:lnTo>
                  <a:lnTo>
                    <a:pt x="282" y="203"/>
                  </a:lnTo>
                  <a:lnTo>
                    <a:pt x="282" y="205"/>
                  </a:lnTo>
                  <a:lnTo>
                    <a:pt x="279" y="205"/>
                  </a:lnTo>
                  <a:lnTo>
                    <a:pt x="279" y="208"/>
                  </a:lnTo>
                  <a:lnTo>
                    <a:pt x="279" y="211"/>
                  </a:lnTo>
                  <a:lnTo>
                    <a:pt x="276" y="211"/>
                  </a:lnTo>
                  <a:lnTo>
                    <a:pt x="276" y="214"/>
                  </a:lnTo>
                  <a:lnTo>
                    <a:pt x="273" y="214"/>
                  </a:lnTo>
                  <a:lnTo>
                    <a:pt x="273" y="217"/>
                  </a:lnTo>
                  <a:lnTo>
                    <a:pt x="270" y="217"/>
                  </a:lnTo>
                  <a:lnTo>
                    <a:pt x="270" y="220"/>
                  </a:lnTo>
                  <a:lnTo>
                    <a:pt x="270" y="223"/>
                  </a:lnTo>
                  <a:lnTo>
                    <a:pt x="267" y="223"/>
                  </a:lnTo>
                  <a:lnTo>
                    <a:pt x="267" y="226"/>
                  </a:lnTo>
                  <a:lnTo>
                    <a:pt x="264" y="226"/>
                  </a:lnTo>
                  <a:lnTo>
                    <a:pt x="264" y="229"/>
                  </a:lnTo>
                  <a:lnTo>
                    <a:pt x="261" y="229"/>
                  </a:lnTo>
                  <a:lnTo>
                    <a:pt x="261" y="232"/>
                  </a:lnTo>
                  <a:lnTo>
                    <a:pt x="258" y="232"/>
                  </a:lnTo>
                  <a:lnTo>
                    <a:pt x="258" y="235"/>
                  </a:lnTo>
                  <a:lnTo>
                    <a:pt x="255" y="235"/>
                  </a:lnTo>
                  <a:lnTo>
                    <a:pt x="255" y="238"/>
                  </a:lnTo>
                  <a:lnTo>
                    <a:pt x="252" y="238"/>
                  </a:lnTo>
                  <a:lnTo>
                    <a:pt x="252" y="241"/>
                  </a:lnTo>
                  <a:lnTo>
                    <a:pt x="249" y="241"/>
                  </a:lnTo>
                  <a:lnTo>
                    <a:pt x="249" y="244"/>
                  </a:lnTo>
                  <a:lnTo>
                    <a:pt x="246" y="244"/>
                  </a:lnTo>
                  <a:lnTo>
                    <a:pt x="246" y="247"/>
                  </a:lnTo>
                  <a:lnTo>
                    <a:pt x="246" y="249"/>
                  </a:lnTo>
                  <a:lnTo>
                    <a:pt x="243" y="252"/>
                  </a:lnTo>
                  <a:lnTo>
                    <a:pt x="243" y="255"/>
                  </a:lnTo>
                  <a:lnTo>
                    <a:pt x="243" y="258"/>
                  </a:lnTo>
                  <a:lnTo>
                    <a:pt x="243" y="261"/>
                  </a:lnTo>
                  <a:lnTo>
                    <a:pt x="241" y="261"/>
                  </a:lnTo>
                  <a:lnTo>
                    <a:pt x="241" y="264"/>
                  </a:lnTo>
                  <a:lnTo>
                    <a:pt x="238" y="264"/>
                  </a:lnTo>
                  <a:lnTo>
                    <a:pt x="235" y="264"/>
                  </a:lnTo>
                  <a:lnTo>
                    <a:pt x="235" y="267"/>
                  </a:lnTo>
                  <a:lnTo>
                    <a:pt x="232" y="267"/>
                  </a:lnTo>
                  <a:lnTo>
                    <a:pt x="229" y="267"/>
                  </a:lnTo>
                  <a:lnTo>
                    <a:pt x="229" y="270"/>
                  </a:lnTo>
                  <a:lnTo>
                    <a:pt x="226" y="270"/>
                  </a:lnTo>
                  <a:lnTo>
                    <a:pt x="223" y="270"/>
                  </a:lnTo>
                  <a:lnTo>
                    <a:pt x="223" y="273"/>
                  </a:lnTo>
                  <a:lnTo>
                    <a:pt x="220" y="273"/>
                  </a:lnTo>
                  <a:lnTo>
                    <a:pt x="217" y="273"/>
                  </a:lnTo>
                  <a:lnTo>
                    <a:pt x="214" y="273"/>
                  </a:lnTo>
                  <a:lnTo>
                    <a:pt x="214" y="276"/>
                  </a:lnTo>
                  <a:lnTo>
                    <a:pt x="211" y="276"/>
                  </a:lnTo>
                  <a:lnTo>
                    <a:pt x="208" y="276"/>
                  </a:lnTo>
                  <a:lnTo>
                    <a:pt x="205" y="276"/>
                  </a:lnTo>
                  <a:lnTo>
                    <a:pt x="205" y="279"/>
                  </a:lnTo>
                  <a:lnTo>
                    <a:pt x="202" y="279"/>
                  </a:lnTo>
                  <a:lnTo>
                    <a:pt x="199" y="279"/>
                  </a:lnTo>
                  <a:lnTo>
                    <a:pt x="197" y="279"/>
                  </a:lnTo>
                  <a:lnTo>
                    <a:pt x="194" y="279"/>
                  </a:lnTo>
                  <a:lnTo>
                    <a:pt x="194" y="282"/>
                  </a:lnTo>
                  <a:lnTo>
                    <a:pt x="194" y="279"/>
                  </a:lnTo>
                  <a:lnTo>
                    <a:pt x="194" y="282"/>
                  </a:lnTo>
                  <a:lnTo>
                    <a:pt x="191" y="282"/>
                  </a:lnTo>
                  <a:lnTo>
                    <a:pt x="188" y="282"/>
                  </a:lnTo>
                  <a:lnTo>
                    <a:pt x="185" y="282"/>
                  </a:lnTo>
                  <a:lnTo>
                    <a:pt x="185" y="285"/>
                  </a:lnTo>
                  <a:lnTo>
                    <a:pt x="182" y="285"/>
                  </a:lnTo>
                  <a:lnTo>
                    <a:pt x="179" y="285"/>
                  </a:lnTo>
                  <a:lnTo>
                    <a:pt x="176" y="285"/>
                  </a:lnTo>
                  <a:lnTo>
                    <a:pt x="173" y="285"/>
                  </a:lnTo>
                  <a:lnTo>
                    <a:pt x="170" y="285"/>
                  </a:lnTo>
                  <a:lnTo>
                    <a:pt x="170" y="288"/>
                  </a:lnTo>
                  <a:lnTo>
                    <a:pt x="167" y="288"/>
                  </a:lnTo>
                  <a:lnTo>
                    <a:pt x="164" y="288"/>
                  </a:lnTo>
                  <a:lnTo>
                    <a:pt x="161" y="288"/>
                  </a:lnTo>
                  <a:lnTo>
                    <a:pt x="158" y="288"/>
                  </a:lnTo>
                  <a:lnTo>
                    <a:pt x="155" y="288"/>
                  </a:lnTo>
                  <a:lnTo>
                    <a:pt x="153" y="288"/>
                  </a:lnTo>
                  <a:lnTo>
                    <a:pt x="150" y="288"/>
                  </a:lnTo>
                  <a:lnTo>
                    <a:pt x="150" y="290"/>
                  </a:lnTo>
                  <a:lnTo>
                    <a:pt x="147" y="290"/>
                  </a:lnTo>
                  <a:lnTo>
                    <a:pt x="144" y="290"/>
                  </a:lnTo>
                  <a:lnTo>
                    <a:pt x="141" y="290"/>
                  </a:lnTo>
                  <a:lnTo>
                    <a:pt x="138" y="290"/>
                  </a:lnTo>
                  <a:lnTo>
                    <a:pt x="135" y="290"/>
                  </a:lnTo>
                  <a:lnTo>
                    <a:pt x="132" y="290"/>
                  </a:lnTo>
                  <a:lnTo>
                    <a:pt x="129" y="290"/>
                  </a:lnTo>
                  <a:lnTo>
                    <a:pt x="126" y="293"/>
                  </a:lnTo>
                  <a:lnTo>
                    <a:pt x="123" y="293"/>
                  </a:lnTo>
                  <a:lnTo>
                    <a:pt x="120" y="293"/>
                  </a:lnTo>
                  <a:lnTo>
                    <a:pt x="117" y="293"/>
                  </a:lnTo>
                  <a:lnTo>
                    <a:pt x="114" y="293"/>
                  </a:lnTo>
                  <a:lnTo>
                    <a:pt x="111" y="293"/>
                  </a:lnTo>
                  <a:lnTo>
                    <a:pt x="109" y="293"/>
                  </a:lnTo>
                  <a:lnTo>
                    <a:pt x="106" y="293"/>
                  </a:lnTo>
                  <a:lnTo>
                    <a:pt x="106" y="296"/>
                  </a:lnTo>
                  <a:lnTo>
                    <a:pt x="103" y="296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97" y="296"/>
                  </a:lnTo>
                  <a:lnTo>
                    <a:pt x="94" y="296"/>
                  </a:lnTo>
                  <a:lnTo>
                    <a:pt x="91" y="296"/>
                  </a:lnTo>
                  <a:lnTo>
                    <a:pt x="88" y="296"/>
                  </a:lnTo>
                  <a:lnTo>
                    <a:pt x="85" y="296"/>
                  </a:lnTo>
                  <a:lnTo>
                    <a:pt x="85" y="293"/>
                  </a:lnTo>
                  <a:lnTo>
                    <a:pt x="82" y="293"/>
                  </a:lnTo>
                  <a:lnTo>
                    <a:pt x="79" y="293"/>
                  </a:lnTo>
                  <a:lnTo>
                    <a:pt x="79" y="296"/>
                  </a:lnTo>
                  <a:lnTo>
                    <a:pt x="76" y="296"/>
                  </a:lnTo>
                  <a:lnTo>
                    <a:pt x="73" y="296"/>
                  </a:lnTo>
                  <a:lnTo>
                    <a:pt x="73" y="293"/>
                  </a:lnTo>
                  <a:lnTo>
                    <a:pt x="70" y="293"/>
                  </a:lnTo>
                  <a:lnTo>
                    <a:pt x="67" y="293"/>
                  </a:lnTo>
                  <a:lnTo>
                    <a:pt x="65" y="293"/>
                  </a:lnTo>
                  <a:lnTo>
                    <a:pt x="62" y="293"/>
                  </a:lnTo>
                  <a:lnTo>
                    <a:pt x="62" y="290"/>
                  </a:lnTo>
                  <a:lnTo>
                    <a:pt x="59" y="290"/>
                  </a:lnTo>
                  <a:lnTo>
                    <a:pt x="56" y="290"/>
                  </a:lnTo>
                  <a:lnTo>
                    <a:pt x="59" y="290"/>
                  </a:lnTo>
                  <a:lnTo>
                    <a:pt x="56" y="290"/>
                  </a:lnTo>
                  <a:lnTo>
                    <a:pt x="56" y="288"/>
                  </a:lnTo>
                  <a:lnTo>
                    <a:pt x="53" y="288"/>
                  </a:lnTo>
                  <a:lnTo>
                    <a:pt x="56" y="288"/>
                  </a:lnTo>
                  <a:lnTo>
                    <a:pt x="53" y="288"/>
                  </a:lnTo>
                  <a:lnTo>
                    <a:pt x="53" y="285"/>
                  </a:lnTo>
                  <a:lnTo>
                    <a:pt x="50" y="285"/>
                  </a:lnTo>
                  <a:lnTo>
                    <a:pt x="50" y="282"/>
                  </a:lnTo>
                  <a:lnTo>
                    <a:pt x="50" y="285"/>
                  </a:lnTo>
                  <a:lnTo>
                    <a:pt x="47" y="282"/>
                  </a:lnTo>
                  <a:lnTo>
                    <a:pt x="44" y="282"/>
                  </a:lnTo>
                  <a:lnTo>
                    <a:pt x="44" y="285"/>
                  </a:lnTo>
                  <a:lnTo>
                    <a:pt x="41" y="285"/>
                  </a:lnTo>
                  <a:lnTo>
                    <a:pt x="44" y="285"/>
                  </a:lnTo>
                  <a:lnTo>
                    <a:pt x="44" y="288"/>
                  </a:lnTo>
                  <a:lnTo>
                    <a:pt x="44" y="290"/>
                  </a:lnTo>
                  <a:lnTo>
                    <a:pt x="47" y="290"/>
                  </a:lnTo>
                  <a:lnTo>
                    <a:pt x="47" y="293"/>
                  </a:lnTo>
                  <a:lnTo>
                    <a:pt x="47" y="296"/>
                  </a:lnTo>
                  <a:lnTo>
                    <a:pt x="44" y="296"/>
                  </a:lnTo>
                  <a:lnTo>
                    <a:pt x="44" y="299"/>
                  </a:lnTo>
                  <a:lnTo>
                    <a:pt x="44" y="302"/>
                  </a:lnTo>
                  <a:lnTo>
                    <a:pt x="44" y="305"/>
                  </a:lnTo>
                  <a:lnTo>
                    <a:pt x="47" y="305"/>
                  </a:lnTo>
                  <a:lnTo>
                    <a:pt x="47" y="308"/>
                  </a:lnTo>
                  <a:lnTo>
                    <a:pt x="47" y="305"/>
                  </a:lnTo>
                  <a:lnTo>
                    <a:pt x="47" y="308"/>
                  </a:lnTo>
                  <a:lnTo>
                    <a:pt x="47" y="305"/>
                  </a:lnTo>
                  <a:lnTo>
                    <a:pt x="44" y="305"/>
                  </a:lnTo>
                  <a:lnTo>
                    <a:pt x="44" y="308"/>
                  </a:lnTo>
                  <a:lnTo>
                    <a:pt x="47" y="308"/>
                  </a:lnTo>
                  <a:lnTo>
                    <a:pt x="50" y="308"/>
                  </a:lnTo>
                  <a:lnTo>
                    <a:pt x="53" y="308"/>
                  </a:lnTo>
                  <a:lnTo>
                    <a:pt x="53" y="311"/>
                  </a:lnTo>
                  <a:lnTo>
                    <a:pt x="56" y="311"/>
                  </a:lnTo>
                  <a:lnTo>
                    <a:pt x="56" y="314"/>
                  </a:lnTo>
                  <a:lnTo>
                    <a:pt x="53" y="314"/>
                  </a:lnTo>
                  <a:lnTo>
                    <a:pt x="53" y="311"/>
                  </a:lnTo>
                  <a:lnTo>
                    <a:pt x="50" y="311"/>
                  </a:lnTo>
                  <a:lnTo>
                    <a:pt x="50" y="308"/>
                  </a:lnTo>
                  <a:lnTo>
                    <a:pt x="47" y="308"/>
                  </a:lnTo>
                  <a:lnTo>
                    <a:pt x="47" y="311"/>
                  </a:lnTo>
                  <a:lnTo>
                    <a:pt x="47" y="308"/>
                  </a:lnTo>
                  <a:lnTo>
                    <a:pt x="47" y="311"/>
                  </a:lnTo>
                  <a:lnTo>
                    <a:pt x="50" y="311"/>
                  </a:lnTo>
                  <a:lnTo>
                    <a:pt x="47" y="311"/>
                  </a:lnTo>
                  <a:lnTo>
                    <a:pt x="47" y="314"/>
                  </a:lnTo>
                  <a:lnTo>
                    <a:pt x="50" y="314"/>
                  </a:lnTo>
                  <a:lnTo>
                    <a:pt x="47" y="314"/>
                  </a:lnTo>
                  <a:lnTo>
                    <a:pt x="50" y="314"/>
                  </a:lnTo>
                  <a:lnTo>
                    <a:pt x="53" y="314"/>
                  </a:lnTo>
                  <a:lnTo>
                    <a:pt x="53" y="317"/>
                  </a:lnTo>
                  <a:lnTo>
                    <a:pt x="56" y="317"/>
                  </a:lnTo>
                  <a:lnTo>
                    <a:pt x="56" y="320"/>
                  </a:lnTo>
                  <a:lnTo>
                    <a:pt x="53" y="320"/>
                  </a:lnTo>
                  <a:lnTo>
                    <a:pt x="53" y="323"/>
                  </a:lnTo>
                  <a:lnTo>
                    <a:pt x="53" y="326"/>
                  </a:lnTo>
                  <a:lnTo>
                    <a:pt x="53" y="329"/>
                  </a:lnTo>
                  <a:lnTo>
                    <a:pt x="53" y="332"/>
                  </a:lnTo>
                  <a:lnTo>
                    <a:pt x="53" y="334"/>
                  </a:lnTo>
                  <a:lnTo>
                    <a:pt x="53" y="337"/>
                  </a:lnTo>
                  <a:lnTo>
                    <a:pt x="50" y="337"/>
                  </a:lnTo>
                  <a:lnTo>
                    <a:pt x="47" y="337"/>
                  </a:lnTo>
                  <a:lnTo>
                    <a:pt x="44" y="337"/>
                  </a:lnTo>
                  <a:lnTo>
                    <a:pt x="44" y="340"/>
                  </a:lnTo>
                  <a:lnTo>
                    <a:pt x="44" y="343"/>
                  </a:lnTo>
                  <a:lnTo>
                    <a:pt x="41" y="343"/>
                  </a:lnTo>
                  <a:lnTo>
                    <a:pt x="44" y="343"/>
                  </a:lnTo>
                  <a:lnTo>
                    <a:pt x="41" y="343"/>
                  </a:lnTo>
                  <a:lnTo>
                    <a:pt x="44" y="343"/>
                  </a:lnTo>
                  <a:lnTo>
                    <a:pt x="44" y="346"/>
                  </a:lnTo>
                  <a:lnTo>
                    <a:pt x="41" y="346"/>
                  </a:lnTo>
                  <a:lnTo>
                    <a:pt x="44" y="346"/>
                  </a:lnTo>
                  <a:lnTo>
                    <a:pt x="41" y="346"/>
                  </a:lnTo>
                  <a:lnTo>
                    <a:pt x="41" y="349"/>
                  </a:lnTo>
                  <a:lnTo>
                    <a:pt x="41" y="352"/>
                  </a:lnTo>
                  <a:lnTo>
                    <a:pt x="44" y="352"/>
                  </a:lnTo>
                  <a:lnTo>
                    <a:pt x="41" y="355"/>
                  </a:lnTo>
                  <a:lnTo>
                    <a:pt x="41" y="358"/>
                  </a:lnTo>
                  <a:lnTo>
                    <a:pt x="38" y="358"/>
                  </a:lnTo>
                  <a:lnTo>
                    <a:pt x="38" y="361"/>
                  </a:lnTo>
                  <a:lnTo>
                    <a:pt x="35" y="361"/>
                  </a:lnTo>
                  <a:lnTo>
                    <a:pt x="35" y="364"/>
                  </a:lnTo>
                  <a:lnTo>
                    <a:pt x="38" y="364"/>
                  </a:lnTo>
                  <a:lnTo>
                    <a:pt x="38" y="367"/>
                  </a:lnTo>
                  <a:lnTo>
                    <a:pt x="38" y="370"/>
                  </a:lnTo>
                  <a:lnTo>
                    <a:pt x="41" y="370"/>
                  </a:lnTo>
                  <a:lnTo>
                    <a:pt x="41" y="373"/>
                  </a:lnTo>
                  <a:lnTo>
                    <a:pt x="44" y="373"/>
                  </a:lnTo>
                  <a:lnTo>
                    <a:pt x="47" y="373"/>
                  </a:lnTo>
                  <a:lnTo>
                    <a:pt x="47" y="376"/>
                  </a:lnTo>
                  <a:lnTo>
                    <a:pt x="47" y="378"/>
                  </a:lnTo>
                  <a:lnTo>
                    <a:pt x="47" y="381"/>
                  </a:lnTo>
                  <a:lnTo>
                    <a:pt x="44" y="381"/>
                  </a:lnTo>
                  <a:lnTo>
                    <a:pt x="44" y="384"/>
                  </a:lnTo>
                  <a:lnTo>
                    <a:pt x="44" y="387"/>
                  </a:lnTo>
                  <a:lnTo>
                    <a:pt x="41" y="387"/>
                  </a:lnTo>
                  <a:lnTo>
                    <a:pt x="41" y="390"/>
                  </a:lnTo>
                  <a:lnTo>
                    <a:pt x="41" y="393"/>
                  </a:lnTo>
                  <a:lnTo>
                    <a:pt x="38" y="393"/>
                  </a:lnTo>
                  <a:lnTo>
                    <a:pt x="35" y="393"/>
                  </a:lnTo>
                  <a:lnTo>
                    <a:pt x="32" y="393"/>
                  </a:lnTo>
                  <a:lnTo>
                    <a:pt x="32" y="396"/>
                  </a:lnTo>
                  <a:lnTo>
                    <a:pt x="29" y="396"/>
                  </a:lnTo>
                  <a:lnTo>
                    <a:pt x="26" y="396"/>
                  </a:lnTo>
                  <a:lnTo>
                    <a:pt x="26" y="399"/>
                  </a:lnTo>
                  <a:lnTo>
                    <a:pt x="23" y="399"/>
                  </a:lnTo>
                  <a:lnTo>
                    <a:pt x="23" y="396"/>
                  </a:lnTo>
                  <a:lnTo>
                    <a:pt x="20" y="396"/>
                  </a:lnTo>
                  <a:lnTo>
                    <a:pt x="20" y="393"/>
                  </a:lnTo>
                  <a:lnTo>
                    <a:pt x="20" y="390"/>
                  </a:lnTo>
                  <a:lnTo>
                    <a:pt x="18" y="390"/>
                  </a:lnTo>
                  <a:lnTo>
                    <a:pt x="18" y="387"/>
                  </a:lnTo>
                  <a:lnTo>
                    <a:pt x="15" y="387"/>
                  </a:lnTo>
                  <a:lnTo>
                    <a:pt x="15" y="384"/>
                  </a:lnTo>
                  <a:lnTo>
                    <a:pt x="12" y="384"/>
                  </a:lnTo>
                  <a:lnTo>
                    <a:pt x="9" y="384"/>
                  </a:lnTo>
                  <a:lnTo>
                    <a:pt x="9" y="381"/>
                  </a:lnTo>
                  <a:lnTo>
                    <a:pt x="6" y="381"/>
                  </a:lnTo>
                  <a:lnTo>
                    <a:pt x="3" y="381"/>
                  </a:lnTo>
                  <a:lnTo>
                    <a:pt x="0" y="381"/>
                  </a:lnTo>
                  <a:lnTo>
                    <a:pt x="0" y="378"/>
                  </a:lnTo>
                  <a:lnTo>
                    <a:pt x="0" y="373"/>
                  </a:lnTo>
                  <a:lnTo>
                    <a:pt x="0" y="370"/>
                  </a:lnTo>
                  <a:lnTo>
                    <a:pt x="0" y="367"/>
                  </a:lnTo>
                  <a:lnTo>
                    <a:pt x="0" y="364"/>
                  </a:lnTo>
                  <a:lnTo>
                    <a:pt x="0" y="361"/>
                  </a:lnTo>
                  <a:lnTo>
                    <a:pt x="0" y="358"/>
                  </a:lnTo>
                  <a:lnTo>
                    <a:pt x="0" y="355"/>
                  </a:lnTo>
                  <a:lnTo>
                    <a:pt x="0" y="343"/>
                  </a:lnTo>
                  <a:lnTo>
                    <a:pt x="0" y="340"/>
                  </a:lnTo>
                  <a:lnTo>
                    <a:pt x="0" y="337"/>
                  </a:lnTo>
                  <a:lnTo>
                    <a:pt x="0" y="334"/>
                  </a:lnTo>
                  <a:lnTo>
                    <a:pt x="0" y="329"/>
                  </a:lnTo>
                  <a:lnTo>
                    <a:pt x="0" y="326"/>
                  </a:lnTo>
                  <a:lnTo>
                    <a:pt x="0" y="323"/>
                  </a:lnTo>
                  <a:lnTo>
                    <a:pt x="0" y="320"/>
                  </a:lnTo>
                  <a:lnTo>
                    <a:pt x="0" y="314"/>
                  </a:lnTo>
                  <a:lnTo>
                    <a:pt x="0" y="311"/>
                  </a:lnTo>
                  <a:lnTo>
                    <a:pt x="3" y="308"/>
                  </a:lnTo>
                  <a:lnTo>
                    <a:pt x="0" y="308"/>
                  </a:lnTo>
                  <a:lnTo>
                    <a:pt x="3" y="302"/>
                  </a:lnTo>
                  <a:lnTo>
                    <a:pt x="3" y="299"/>
                  </a:lnTo>
                  <a:lnTo>
                    <a:pt x="3" y="296"/>
                  </a:lnTo>
                  <a:lnTo>
                    <a:pt x="3" y="293"/>
                  </a:lnTo>
                  <a:lnTo>
                    <a:pt x="3" y="288"/>
                  </a:lnTo>
                  <a:lnTo>
                    <a:pt x="3" y="285"/>
                  </a:lnTo>
                  <a:lnTo>
                    <a:pt x="3" y="282"/>
                  </a:lnTo>
                  <a:lnTo>
                    <a:pt x="3" y="279"/>
                  </a:lnTo>
                  <a:lnTo>
                    <a:pt x="3" y="273"/>
                  </a:lnTo>
                  <a:lnTo>
                    <a:pt x="3" y="270"/>
                  </a:lnTo>
                  <a:lnTo>
                    <a:pt x="3" y="267"/>
                  </a:lnTo>
                  <a:lnTo>
                    <a:pt x="3" y="261"/>
                  </a:lnTo>
                  <a:lnTo>
                    <a:pt x="3" y="258"/>
                  </a:lnTo>
                  <a:lnTo>
                    <a:pt x="3" y="255"/>
                  </a:lnTo>
                  <a:lnTo>
                    <a:pt x="3" y="252"/>
                  </a:lnTo>
                  <a:lnTo>
                    <a:pt x="3" y="249"/>
                  </a:lnTo>
                  <a:lnTo>
                    <a:pt x="3" y="247"/>
                  </a:lnTo>
                  <a:lnTo>
                    <a:pt x="3" y="244"/>
                  </a:lnTo>
                  <a:lnTo>
                    <a:pt x="3" y="241"/>
                  </a:lnTo>
                  <a:lnTo>
                    <a:pt x="3" y="238"/>
                  </a:lnTo>
                  <a:lnTo>
                    <a:pt x="3" y="232"/>
                  </a:lnTo>
                  <a:lnTo>
                    <a:pt x="3" y="229"/>
                  </a:lnTo>
                  <a:lnTo>
                    <a:pt x="3" y="226"/>
                  </a:lnTo>
                  <a:lnTo>
                    <a:pt x="3" y="223"/>
                  </a:lnTo>
                  <a:lnTo>
                    <a:pt x="3" y="220"/>
                  </a:lnTo>
                  <a:lnTo>
                    <a:pt x="3" y="217"/>
                  </a:lnTo>
                  <a:lnTo>
                    <a:pt x="3" y="214"/>
                  </a:lnTo>
                  <a:lnTo>
                    <a:pt x="3" y="211"/>
                  </a:lnTo>
                  <a:lnTo>
                    <a:pt x="3" y="205"/>
                  </a:lnTo>
                  <a:lnTo>
                    <a:pt x="3" y="203"/>
                  </a:lnTo>
                  <a:lnTo>
                    <a:pt x="6" y="200"/>
                  </a:lnTo>
                  <a:lnTo>
                    <a:pt x="6" y="197"/>
                  </a:lnTo>
                  <a:lnTo>
                    <a:pt x="6" y="191"/>
                  </a:lnTo>
                  <a:lnTo>
                    <a:pt x="6" y="188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6" y="173"/>
                  </a:lnTo>
                  <a:lnTo>
                    <a:pt x="6" y="170"/>
                  </a:lnTo>
                  <a:lnTo>
                    <a:pt x="6" y="164"/>
                  </a:lnTo>
                  <a:lnTo>
                    <a:pt x="6" y="161"/>
                  </a:lnTo>
                  <a:lnTo>
                    <a:pt x="6" y="159"/>
                  </a:lnTo>
                  <a:lnTo>
                    <a:pt x="6" y="156"/>
                  </a:lnTo>
                  <a:lnTo>
                    <a:pt x="6" y="150"/>
                  </a:lnTo>
                  <a:lnTo>
                    <a:pt x="6" y="147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6" y="138"/>
                  </a:lnTo>
                  <a:lnTo>
                    <a:pt x="6" y="135"/>
                  </a:lnTo>
                  <a:lnTo>
                    <a:pt x="6" y="132"/>
                  </a:lnTo>
                  <a:lnTo>
                    <a:pt x="6" y="129"/>
                  </a:lnTo>
                  <a:lnTo>
                    <a:pt x="6" y="126"/>
                  </a:lnTo>
                  <a:lnTo>
                    <a:pt x="6" y="123"/>
                  </a:lnTo>
                  <a:lnTo>
                    <a:pt x="6" y="120"/>
                  </a:lnTo>
                  <a:lnTo>
                    <a:pt x="6" y="117"/>
                  </a:lnTo>
                  <a:lnTo>
                    <a:pt x="6" y="115"/>
                  </a:lnTo>
                  <a:lnTo>
                    <a:pt x="6" y="112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6" y="100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9" y="91"/>
                  </a:lnTo>
                  <a:lnTo>
                    <a:pt x="9" y="88"/>
                  </a:lnTo>
                  <a:lnTo>
                    <a:pt x="9" y="85"/>
                  </a:lnTo>
                  <a:lnTo>
                    <a:pt x="9" y="82"/>
                  </a:lnTo>
                  <a:lnTo>
                    <a:pt x="9" y="79"/>
                  </a:lnTo>
                  <a:lnTo>
                    <a:pt x="9" y="76"/>
                  </a:lnTo>
                  <a:lnTo>
                    <a:pt x="9" y="73"/>
                  </a:lnTo>
                  <a:lnTo>
                    <a:pt x="9" y="71"/>
                  </a:lnTo>
                  <a:lnTo>
                    <a:pt x="9" y="68"/>
                  </a:lnTo>
                  <a:lnTo>
                    <a:pt x="9" y="65"/>
                  </a:lnTo>
                  <a:lnTo>
                    <a:pt x="9" y="59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12" y="53"/>
                  </a:lnTo>
                  <a:lnTo>
                    <a:pt x="15" y="53"/>
                  </a:lnTo>
                  <a:lnTo>
                    <a:pt x="18" y="53"/>
                  </a:lnTo>
                  <a:lnTo>
                    <a:pt x="20" y="53"/>
                  </a:lnTo>
                  <a:lnTo>
                    <a:pt x="23" y="53"/>
                  </a:lnTo>
                  <a:lnTo>
                    <a:pt x="26" y="53"/>
                  </a:lnTo>
                  <a:lnTo>
                    <a:pt x="29" y="53"/>
                  </a:lnTo>
                  <a:lnTo>
                    <a:pt x="35" y="53"/>
                  </a:lnTo>
                  <a:lnTo>
                    <a:pt x="38" y="53"/>
                  </a:lnTo>
                  <a:lnTo>
                    <a:pt x="41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3" y="53"/>
                  </a:lnTo>
                  <a:lnTo>
                    <a:pt x="56" y="53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67" y="53"/>
                  </a:lnTo>
                  <a:lnTo>
                    <a:pt x="70" y="53"/>
                  </a:lnTo>
                  <a:lnTo>
                    <a:pt x="76" y="53"/>
                  </a:lnTo>
                  <a:lnTo>
                    <a:pt x="79" y="56"/>
                  </a:lnTo>
                  <a:lnTo>
                    <a:pt x="82" y="53"/>
                  </a:lnTo>
                  <a:lnTo>
                    <a:pt x="82" y="50"/>
                  </a:lnTo>
                  <a:lnTo>
                    <a:pt x="85" y="50"/>
                  </a:lnTo>
                  <a:lnTo>
                    <a:pt x="88" y="47"/>
                  </a:lnTo>
                  <a:lnTo>
                    <a:pt x="91" y="44"/>
                  </a:lnTo>
                  <a:lnTo>
                    <a:pt x="94" y="41"/>
                  </a:lnTo>
                  <a:lnTo>
                    <a:pt x="97" y="38"/>
                  </a:lnTo>
                  <a:lnTo>
                    <a:pt x="97" y="35"/>
                  </a:lnTo>
                  <a:lnTo>
                    <a:pt x="100" y="35"/>
                  </a:lnTo>
                  <a:lnTo>
                    <a:pt x="100" y="32"/>
                  </a:lnTo>
                  <a:lnTo>
                    <a:pt x="103" y="30"/>
                  </a:lnTo>
                  <a:lnTo>
                    <a:pt x="106" y="30"/>
                  </a:lnTo>
                  <a:lnTo>
                    <a:pt x="106" y="27"/>
                  </a:lnTo>
                  <a:lnTo>
                    <a:pt x="109" y="27"/>
                  </a:lnTo>
                  <a:lnTo>
                    <a:pt x="109" y="24"/>
                  </a:lnTo>
                  <a:lnTo>
                    <a:pt x="111" y="24"/>
                  </a:lnTo>
                  <a:lnTo>
                    <a:pt x="114" y="21"/>
                  </a:lnTo>
                  <a:lnTo>
                    <a:pt x="117" y="18"/>
                  </a:lnTo>
                  <a:lnTo>
                    <a:pt x="117" y="15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3" y="15"/>
                  </a:lnTo>
                  <a:lnTo>
                    <a:pt x="126" y="15"/>
                  </a:lnTo>
                  <a:lnTo>
                    <a:pt x="129" y="15"/>
                  </a:lnTo>
                  <a:lnTo>
                    <a:pt x="129" y="18"/>
                  </a:lnTo>
                  <a:lnTo>
                    <a:pt x="132" y="18"/>
                  </a:lnTo>
                  <a:lnTo>
                    <a:pt x="135" y="18"/>
                  </a:lnTo>
                  <a:lnTo>
                    <a:pt x="138" y="18"/>
                  </a:lnTo>
                  <a:lnTo>
                    <a:pt x="138" y="15"/>
                  </a:lnTo>
                  <a:lnTo>
                    <a:pt x="138" y="12"/>
                  </a:lnTo>
                  <a:lnTo>
                    <a:pt x="138" y="9"/>
                  </a:lnTo>
                  <a:lnTo>
                    <a:pt x="141" y="9"/>
                  </a:lnTo>
                  <a:lnTo>
                    <a:pt x="144" y="9"/>
                  </a:lnTo>
                  <a:lnTo>
                    <a:pt x="144" y="6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>
              <a:off x="958941" y="3085933"/>
              <a:ext cx="19027" cy="14010"/>
            </a:xfrm>
            <a:custGeom>
              <a:avLst/>
              <a:gdLst>
                <a:gd name="T0" fmla="*/ 2147483647 w 9"/>
                <a:gd name="T1" fmla="*/ 2147483647 h 8"/>
                <a:gd name="T2" fmla="*/ 2147483647 w 9"/>
                <a:gd name="T3" fmla="*/ 2147483647 h 8"/>
                <a:gd name="T4" fmla="*/ 2147483647 w 9"/>
                <a:gd name="T5" fmla="*/ 2147483647 h 8"/>
                <a:gd name="T6" fmla="*/ 2147483647 w 9"/>
                <a:gd name="T7" fmla="*/ 2147483647 h 8"/>
                <a:gd name="T8" fmla="*/ 2147483647 w 9"/>
                <a:gd name="T9" fmla="*/ 2147483647 h 8"/>
                <a:gd name="T10" fmla="*/ 0 w 9"/>
                <a:gd name="T11" fmla="*/ 2147483647 h 8"/>
                <a:gd name="T12" fmla="*/ 0 w 9"/>
                <a:gd name="T13" fmla="*/ 2147483647 h 8"/>
                <a:gd name="T14" fmla="*/ 0 w 9"/>
                <a:gd name="T15" fmla="*/ 2147483647 h 8"/>
                <a:gd name="T16" fmla="*/ 0 w 9"/>
                <a:gd name="T17" fmla="*/ 0 h 8"/>
                <a:gd name="T18" fmla="*/ 2147483647 w 9"/>
                <a:gd name="T19" fmla="*/ 0 h 8"/>
                <a:gd name="T20" fmla="*/ 2147483647 w 9"/>
                <a:gd name="T21" fmla="*/ 0 h 8"/>
                <a:gd name="T22" fmla="*/ 2147483647 w 9"/>
                <a:gd name="T23" fmla="*/ 2147483647 h 8"/>
                <a:gd name="T24" fmla="*/ 2147483647 w 9"/>
                <a:gd name="T25" fmla="*/ 2147483647 h 8"/>
                <a:gd name="T26" fmla="*/ 2147483647 w 9"/>
                <a:gd name="T27" fmla="*/ 2147483647 h 8"/>
                <a:gd name="T28" fmla="*/ 2147483647 w 9"/>
                <a:gd name="T29" fmla="*/ 2147483647 h 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"/>
                <a:gd name="T46" fmla="*/ 0 h 8"/>
                <a:gd name="T47" fmla="*/ 9 w 9"/>
                <a:gd name="T48" fmla="*/ 8 h 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" h="8">
                  <a:moveTo>
                    <a:pt x="6" y="5"/>
                  </a:moveTo>
                  <a:lnTo>
                    <a:pt x="6" y="8"/>
                  </a:lnTo>
                  <a:lnTo>
                    <a:pt x="6" y="5"/>
                  </a:lnTo>
                  <a:lnTo>
                    <a:pt x="3" y="5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9" y="2"/>
                  </a:lnTo>
                  <a:lnTo>
                    <a:pt x="9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Freeform 22"/>
            <p:cNvSpPr>
              <a:spLocks/>
            </p:cNvSpPr>
            <p:nvPr/>
          </p:nvSpPr>
          <p:spPr bwMode="auto">
            <a:xfrm>
              <a:off x="53942" y="3104613"/>
              <a:ext cx="453094" cy="398823"/>
            </a:xfrm>
            <a:custGeom>
              <a:avLst/>
              <a:gdLst>
                <a:gd name="T0" fmla="*/ 2147483647 w 209"/>
                <a:gd name="T1" fmla="*/ 0 h 226"/>
                <a:gd name="T2" fmla="*/ 2147483647 w 209"/>
                <a:gd name="T3" fmla="*/ 0 h 226"/>
                <a:gd name="T4" fmla="*/ 2147483647 w 209"/>
                <a:gd name="T5" fmla="*/ 0 h 226"/>
                <a:gd name="T6" fmla="*/ 2147483647 w 209"/>
                <a:gd name="T7" fmla="*/ 2147483647 h 226"/>
                <a:gd name="T8" fmla="*/ 2147483647 w 209"/>
                <a:gd name="T9" fmla="*/ 2147483647 h 226"/>
                <a:gd name="T10" fmla="*/ 2147483647 w 209"/>
                <a:gd name="T11" fmla="*/ 2147483647 h 226"/>
                <a:gd name="T12" fmla="*/ 2147483647 w 209"/>
                <a:gd name="T13" fmla="*/ 2147483647 h 226"/>
                <a:gd name="T14" fmla="*/ 2147483647 w 209"/>
                <a:gd name="T15" fmla="*/ 2147483647 h 226"/>
                <a:gd name="T16" fmla="*/ 2147483647 w 209"/>
                <a:gd name="T17" fmla="*/ 2147483647 h 226"/>
                <a:gd name="T18" fmla="*/ 2147483647 w 209"/>
                <a:gd name="T19" fmla="*/ 2147483647 h 226"/>
                <a:gd name="T20" fmla="*/ 2147483647 w 209"/>
                <a:gd name="T21" fmla="*/ 2147483647 h 226"/>
                <a:gd name="T22" fmla="*/ 2147483647 w 209"/>
                <a:gd name="T23" fmla="*/ 2147483647 h 226"/>
                <a:gd name="T24" fmla="*/ 2147483647 w 209"/>
                <a:gd name="T25" fmla="*/ 2147483647 h 226"/>
                <a:gd name="T26" fmla="*/ 2147483647 w 209"/>
                <a:gd name="T27" fmla="*/ 2147483647 h 226"/>
                <a:gd name="T28" fmla="*/ 2147483647 w 209"/>
                <a:gd name="T29" fmla="*/ 2147483647 h 226"/>
                <a:gd name="T30" fmla="*/ 2147483647 w 209"/>
                <a:gd name="T31" fmla="*/ 2147483647 h 226"/>
                <a:gd name="T32" fmla="*/ 2147483647 w 209"/>
                <a:gd name="T33" fmla="*/ 2147483647 h 226"/>
                <a:gd name="T34" fmla="*/ 2147483647 w 209"/>
                <a:gd name="T35" fmla="*/ 2147483647 h 226"/>
                <a:gd name="T36" fmla="*/ 2147483647 w 209"/>
                <a:gd name="T37" fmla="*/ 2147483647 h 226"/>
                <a:gd name="T38" fmla="*/ 2147483647 w 209"/>
                <a:gd name="T39" fmla="*/ 2147483647 h 226"/>
                <a:gd name="T40" fmla="*/ 2147483647 w 209"/>
                <a:gd name="T41" fmla="*/ 2147483647 h 226"/>
                <a:gd name="T42" fmla="*/ 2147483647 w 209"/>
                <a:gd name="T43" fmla="*/ 2147483647 h 226"/>
                <a:gd name="T44" fmla="*/ 2147483647 w 209"/>
                <a:gd name="T45" fmla="*/ 2147483647 h 226"/>
                <a:gd name="T46" fmla="*/ 2147483647 w 209"/>
                <a:gd name="T47" fmla="*/ 2147483647 h 226"/>
                <a:gd name="T48" fmla="*/ 2147483647 w 209"/>
                <a:gd name="T49" fmla="*/ 2147483647 h 226"/>
                <a:gd name="T50" fmla="*/ 2147483647 w 209"/>
                <a:gd name="T51" fmla="*/ 2147483647 h 226"/>
                <a:gd name="T52" fmla="*/ 2147483647 w 209"/>
                <a:gd name="T53" fmla="*/ 2147483647 h 226"/>
                <a:gd name="T54" fmla="*/ 2147483647 w 209"/>
                <a:gd name="T55" fmla="*/ 2147483647 h 226"/>
                <a:gd name="T56" fmla="*/ 2147483647 w 209"/>
                <a:gd name="T57" fmla="*/ 2147483647 h 226"/>
                <a:gd name="T58" fmla="*/ 2147483647 w 209"/>
                <a:gd name="T59" fmla="*/ 2147483647 h 226"/>
                <a:gd name="T60" fmla="*/ 2147483647 w 209"/>
                <a:gd name="T61" fmla="*/ 2147483647 h 226"/>
                <a:gd name="T62" fmla="*/ 2147483647 w 209"/>
                <a:gd name="T63" fmla="*/ 2147483647 h 226"/>
                <a:gd name="T64" fmla="*/ 2147483647 w 209"/>
                <a:gd name="T65" fmla="*/ 2147483647 h 226"/>
                <a:gd name="T66" fmla="*/ 2147483647 w 209"/>
                <a:gd name="T67" fmla="*/ 2147483647 h 226"/>
                <a:gd name="T68" fmla="*/ 2147483647 w 209"/>
                <a:gd name="T69" fmla="*/ 2147483647 h 226"/>
                <a:gd name="T70" fmla="*/ 2147483647 w 209"/>
                <a:gd name="T71" fmla="*/ 2147483647 h 226"/>
                <a:gd name="T72" fmla="*/ 2147483647 w 209"/>
                <a:gd name="T73" fmla="*/ 2147483647 h 226"/>
                <a:gd name="T74" fmla="*/ 2147483647 w 209"/>
                <a:gd name="T75" fmla="*/ 2147483647 h 226"/>
                <a:gd name="T76" fmla="*/ 2147483647 w 209"/>
                <a:gd name="T77" fmla="*/ 2147483647 h 226"/>
                <a:gd name="T78" fmla="*/ 2147483647 w 209"/>
                <a:gd name="T79" fmla="*/ 2147483647 h 226"/>
                <a:gd name="T80" fmla="*/ 2147483647 w 209"/>
                <a:gd name="T81" fmla="*/ 2147483647 h 226"/>
                <a:gd name="T82" fmla="*/ 2147483647 w 209"/>
                <a:gd name="T83" fmla="*/ 2147483647 h 226"/>
                <a:gd name="T84" fmla="*/ 2147483647 w 209"/>
                <a:gd name="T85" fmla="*/ 2147483647 h 226"/>
                <a:gd name="T86" fmla="*/ 2147483647 w 209"/>
                <a:gd name="T87" fmla="*/ 2147483647 h 226"/>
                <a:gd name="T88" fmla="*/ 2147483647 w 209"/>
                <a:gd name="T89" fmla="*/ 2147483647 h 226"/>
                <a:gd name="T90" fmla="*/ 2147483647 w 209"/>
                <a:gd name="T91" fmla="*/ 2147483647 h 226"/>
                <a:gd name="T92" fmla="*/ 0 w 209"/>
                <a:gd name="T93" fmla="*/ 2147483647 h 226"/>
                <a:gd name="T94" fmla="*/ 2147483647 w 209"/>
                <a:gd name="T95" fmla="*/ 2147483647 h 226"/>
                <a:gd name="T96" fmla="*/ 2147483647 w 209"/>
                <a:gd name="T97" fmla="*/ 2147483647 h 226"/>
                <a:gd name="T98" fmla="*/ 2147483647 w 209"/>
                <a:gd name="T99" fmla="*/ 2147483647 h 226"/>
                <a:gd name="T100" fmla="*/ 2147483647 w 209"/>
                <a:gd name="T101" fmla="*/ 2147483647 h 226"/>
                <a:gd name="T102" fmla="*/ 2147483647 w 209"/>
                <a:gd name="T103" fmla="*/ 2147483647 h 226"/>
                <a:gd name="T104" fmla="*/ 2147483647 w 209"/>
                <a:gd name="T105" fmla="*/ 2147483647 h 226"/>
                <a:gd name="T106" fmla="*/ 2147483647 w 209"/>
                <a:gd name="T107" fmla="*/ 2147483647 h 226"/>
                <a:gd name="T108" fmla="*/ 2147483647 w 209"/>
                <a:gd name="T109" fmla="*/ 2147483647 h 226"/>
                <a:gd name="T110" fmla="*/ 2147483647 w 209"/>
                <a:gd name="T111" fmla="*/ 2147483647 h 226"/>
                <a:gd name="T112" fmla="*/ 2147483647 w 209"/>
                <a:gd name="T113" fmla="*/ 2147483647 h 226"/>
                <a:gd name="T114" fmla="*/ 2147483647 w 209"/>
                <a:gd name="T115" fmla="*/ 2147483647 h 22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09"/>
                <a:gd name="T175" fmla="*/ 0 h 226"/>
                <a:gd name="T176" fmla="*/ 209 w 209"/>
                <a:gd name="T177" fmla="*/ 226 h 22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09" h="226">
                  <a:moveTo>
                    <a:pt x="135" y="0"/>
                  </a:moveTo>
                  <a:lnTo>
                    <a:pt x="138" y="0"/>
                  </a:lnTo>
                  <a:lnTo>
                    <a:pt x="141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59" y="0"/>
                  </a:lnTo>
                  <a:lnTo>
                    <a:pt x="162" y="0"/>
                  </a:lnTo>
                  <a:lnTo>
                    <a:pt x="165" y="0"/>
                  </a:lnTo>
                  <a:lnTo>
                    <a:pt x="168" y="0"/>
                  </a:lnTo>
                  <a:lnTo>
                    <a:pt x="171" y="0"/>
                  </a:lnTo>
                  <a:lnTo>
                    <a:pt x="174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2" y="0"/>
                  </a:lnTo>
                  <a:lnTo>
                    <a:pt x="185" y="0"/>
                  </a:lnTo>
                  <a:lnTo>
                    <a:pt x="188" y="0"/>
                  </a:lnTo>
                  <a:lnTo>
                    <a:pt x="191" y="3"/>
                  </a:lnTo>
                  <a:lnTo>
                    <a:pt x="194" y="3"/>
                  </a:lnTo>
                  <a:lnTo>
                    <a:pt x="197" y="3"/>
                  </a:lnTo>
                  <a:lnTo>
                    <a:pt x="200" y="3"/>
                  </a:lnTo>
                  <a:lnTo>
                    <a:pt x="203" y="3"/>
                  </a:lnTo>
                  <a:lnTo>
                    <a:pt x="209" y="3"/>
                  </a:lnTo>
                  <a:lnTo>
                    <a:pt x="209" y="6"/>
                  </a:lnTo>
                  <a:lnTo>
                    <a:pt x="209" y="9"/>
                  </a:lnTo>
                  <a:lnTo>
                    <a:pt x="206" y="9"/>
                  </a:lnTo>
                  <a:lnTo>
                    <a:pt x="206" y="12"/>
                  </a:lnTo>
                  <a:lnTo>
                    <a:pt x="206" y="15"/>
                  </a:lnTo>
                  <a:lnTo>
                    <a:pt x="206" y="18"/>
                  </a:lnTo>
                  <a:lnTo>
                    <a:pt x="206" y="21"/>
                  </a:lnTo>
                  <a:lnTo>
                    <a:pt x="206" y="24"/>
                  </a:lnTo>
                  <a:lnTo>
                    <a:pt x="206" y="27"/>
                  </a:lnTo>
                  <a:lnTo>
                    <a:pt x="206" y="30"/>
                  </a:lnTo>
                  <a:lnTo>
                    <a:pt x="206" y="33"/>
                  </a:lnTo>
                  <a:lnTo>
                    <a:pt x="206" y="35"/>
                  </a:lnTo>
                  <a:lnTo>
                    <a:pt x="206" y="38"/>
                  </a:lnTo>
                  <a:lnTo>
                    <a:pt x="206" y="41"/>
                  </a:lnTo>
                  <a:lnTo>
                    <a:pt x="206" y="44"/>
                  </a:lnTo>
                  <a:lnTo>
                    <a:pt x="206" y="47"/>
                  </a:lnTo>
                  <a:lnTo>
                    <a:pt x="206" y="50"/>
                  </a:lnTo>
                  <a:lnTo>
                    <a:pt x="206" y="53"/>
                  </a:lnTo>
                  <a:lnTo>
                    <a:pt x="206" y="56"/>
                  </a:lnTo>
                  <a:lnTo>
                    <a:pt x="206" y="59"/>
                  </a:lnTo>
                  <a:lnTo>
                    <a:pt x="206" y="62"/>
                  </a:lnTo>
                  <a:lnTo>
                    <a:pt x="206" y="65"/>
                  </a:lnTo>
                  <a:lnTo>
                    <a:pt x="206" y="68"/>
                  </a:lnTo>
                  <a:lnTo>
                    <a:pt x="206" y="74"/>
                  </a:lnTo>
                  <a:lnTo>
                    <a:pt x="206" y="77"/>
                  </a:lnTo>
                  <a:lnTo>
                    <a:pt x="206" y="79"/>
                  </a:lnTo>
                  <a:lnTo>
                    <a:pt x="206" y="82"/>
                  </a:lnTo>
                  <a:lnTo>
                    <a:pt x="206" y="88"/>
                  </a:lnTo>
                  <a:lnTo>
                    <a:pt x="206" y="91"/>
                  </a:lnTo>
                  <a:lnTo>
                    <a:pt x="206" y="94"/>
                  </a:lnTo>
                  <a:lnTo>
                    <a:pt x="206" y="97"/>
                  </a:lnTo>
                  <a:lnTo>
                    <a:pt x="206" y="100"/>
                  </a:lnTo>
                  <a:lnTo>
                    <a:pt x="206" y="103"/>
                  </a:lnTo>
                  <a:lnTo>
                    <a:pt x="206" y="106"/>
                  </a:lnTo>
                  <a:lnTo>
                    <a:pt x="206" y="109"/>
                  </a:lnTo>
                  <a:lnTo>
                    <a:pt x="206" y="115"/>
                  </a:lnTo>
                  <a:lnTo>
                    <a:pt x="206" y="118"/>
                  </a:lnTo>
                  <a:lnTo>
                    <a:pt x="203" y="121"/>
                  </a:lnTo>
                  <a:lnTo>
                    <a:pt x="203" y="123"/>
                  </a:lnTo>
                  <a:lnTo>
                    <a:pt x="203" y="129"/>
                  </a:lnTo>
                  <a:lnTo>
                    <a:pt x="203" y="132"/>
                  </a:lnTo>
                  <a:lnTo>
                    <a:pt x="203" y="135"/>
                  </a:lnTo>
                  <a:lnTo>
                    <a:pt x="203" y="138"/>
                  </a:lnTo>
                  <a:lnTo>
                    <a:pt x="203" y="141"/>
                  </a:lnTo>
                  <a:lnTo>
                    <a:pt x="203" y="144"/>
                  </a:lnTo>
                  <a:lnTo>
                    <a:pt x="203" y="147"/>
                  </a:lnTo>
                  <a:lnTo>
                    <a:pt x="203" y="150"/>
                  </a:lnTo>
                  <a:lnTo>
                    <a:pt x="203" y="156"/>
                  </a:lnTo>
                  <a:lnTo>
                    <a:pt x="203" y="159"/>
                  </a:lnTo>
                  <a:lnTo>
                    <a:pt x="203" y="162"/>
                  </a:lnTo>
                  <a:lnTo>
                    <a:pt x="203" y="165"/>
                  </a:lnTo>
                  <a:lnTo>
                    <a:pt x="203" y="167"/>
                  </a:lnTo>
                  <a:lnTo>
                    <a:pt x="203" y="170"/>
                  </a:lnTo>
                  <a:lnTo>
                    <a:pt x="203" y="173"/>
                  </a:lnTo>
                  <a:lnTo>
                    <a:pt x="203" y="176"/>
                  </a:lnTo>
                  <a:lnTo>
                    <a:pt x="203" y="179"/>
                  </a:lnTo>
                  <a:lnTo>
                    <a:pt x="203" y="185"/>
                  </a:lnTo>
                  <a:lnTo>
                    <a:pt x="203" y="188"/>
                  </a:lnTo>
                  <a:lnTo>
                    <a:pt x="203" y="191"/>
                  </a:lnTo>
                  <a:lnTo>
                    <a:pt x="203" y="197"/>
                  </a:lnTo>
                  <a:lnTo>
                    <a:pt x="203" y="200"/>
                  </a:lnTo>
                  <a:lnTo>
                    <a:pt x="203" y="203"/>
                  </a:lnTo>
                  <a:lnTo>
                    <a:pt x="203" y="206"/>
                  </a:lnTo>
                  <a:lnTo>
                    <a:pt x="203" y="211"/>
                  </a:lnTo>
                  <a:lnTo>
                    <a:pt x="203" y="214"/>
                  </a:lnTo>
                  <a:lnTo>
                    <a:pt x="203" y="217"/>
                  </a:lnTo>
                  <a:lnTo>
                    <a:pt x="203" y="220"/>
                  </a:lnTo>
                  <a:lnTo>
                    <a:pt x="200" y="226"/>
                  </a:lnTo>
                  <a:lnTo>
                    <a:pt x="203" y="226"/>
                  </a:lnTo>
                  <a:lnTo>
                    <a:pt x="200" y="226"/>
                  </a:lnTo>
                  <a:lnTo>
                    <a:pt x="197" y="226"/>
                  </a:lnTo>
                  <a:lnTo>
                    <a:pt x="197" y="223"/>
                  </a:lnTo>
                  <a:lnTo>
                    <a:pt x="194" y="223"/>
                  </a:lnTo>
                  <a:lnTo>
                    <a:pt x="191" y="223"/>
                  </a:lnTo>
                  <a:lnTo>
                    <a:pt x="191" y="220"/>
                  </a:lnTo>
                  <a:lnTo>
                    <a:pt x="188" y="220"/>
                  </a:lnTo>
                  <a:lnTo>
                    <a:pt x="188" y="217"/>
                  </a:lnTo>
                  <a:lnTo>
                    <a:pt x="185" y="217"/>
                  </a:lnTo>
                  <a:lnTo>
                    <a:pt x="185" y="214"/>
                  </a:lnTo>
                  <a:lnTo>
                    <a:pt x="182" y="214"/>
                  </a:lnTo>
                  <a:lnTo>
                    <a:pt x="179" y="214"/>
                  </a:lnTo>
                  <a:lnTo>
                    <a:pt x="179" y="211"/>
                  </a:lnTo>
                  <a:lnTo>
                    <a:pt x="176" y="211"/>
                  </a:lnTo>
                  <a:lnTo>
                    <a:pt x="176" y="208"/>
                  </a:lnTo>
                  <a:lnTo>
                    <a:pt x="174" y="208"/>
                  </a:lnTo>
                  <a:lnTo>
                    <a:pt x="171" y="208"/>
                  </a:lnTo>
                  <a:lnTo>
                    <a:pt x="171" y="206"/>
                  </a:lnTo>
                  <a:lnTo>
                    <a:pt x="168" y="206"/>
                  </a:lnTo>
                  <a:lnTo>
                    <a:pt x="165" y="206"/>
                  </a:lnTo>
                  <a:lnTo>
                    <a:pt x="165" y="203"/>
                  </a:lnTo>
                  <a:lnTo>
                    <a:pt x="162" y="203"/>
                  </a:lnTo>
                  <a:lnTo>
                    <a:pt x="159" y="203"/>
                  </a:lnTo>
                  <a:lnTo>
                    <a:pt x="156" y="203"/>
                  </a:lnTo>
                  <a:lnTo>
                    <a:pt x="153" y="203"/>
                  </a:lnTo>
                  <a:lnTo>
                    <a:pt x="153" y="200"/>
                  </a:lnTo>
                  <a:lnTo>
                    <a:pt x="150" y="200"/>
                  </a:lnTo>
                  <a:lnTo>
                    <a:pt x="147" y="200"/>
                  </a:lnTo>
                  <a:lnTo>
                    <a:pt x="144" y="200"/>
                  </a:lnTo>
                  <a:lnTo>
                    <a:pt x="141" y="200"/>
                  </a:lnTo>
                  <a:lnTo>
                    <a:pt x="138" y="200"/>
                  </a:lnTo>
                  <a:lnTo>
                    <a:pt x="135" y="200"/>
                  </a:lnTo>
                  <a:lnTo>
                    <a:pt x="132" y="200"/>
                  </a:lnTo>
                  <a:lnTo>
                    <a:pt x="130" y="200"/>
                  </a:lnTo>
                  <a:lnTo>
                    <a:pt x="127" y="200"/>
                  </a:lnTo>
                  <a:lnTo>
                    <a:pt x="124" y="200"/>
                  </a:lnTo>
                  <a:lnTo>
                    <a:pt x="121" y="200"/>
                  </a:lnTo>
                  <a:lnTo>
                    <a:pt x="118" y="200"/>
                  </a:lnTo>
                  <a:lnTo>
                    <a:pt x="118" y="197"/>
                  </a:lnTo>
                  <a:lnTo>
                    <a:pt x="115" y="197"/>
                  </a:lnTo>
                  <a:lnTo>
                    <a:pt x="112" y="197"/>
                  </a:lnTo>
                  <a:lnTo>
                    <a:pt x="112" y="200"/>
                  </a:lnTo>
                  <a:lnTo>
                    <a:pt x="109" y="200"/>
                  </a:lnTo>
                  <a:lnTo>
                    <a:pt x="106" y="200"/>
                  </a:lnTo>
                  <a:lnTo>
                    <a:pt x="103" y="200"/>
                  </a:lnTo>
                  <a:lnTo>
                    <a:pt x="103" y="197"/>
                  </a:lnTo>
                  <a:lnTo>
                    <a:pt x="100" y="197"/>
                  </a:lnTo>
                  <a:lnTo>
                    <a:pt x="97" y="197"/>
                  </a:lnTo>
                  <a:lnTo>
                    <a:pt x="97" y="194"/>
                  </a:lnTo>
                  <a:lnTo>
                    <a:pt x="97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1" y="194"/>
                  </a:lnTo>
                  <a:lnTo>
                    <a:pt x="88" y="194"/>
                  </a:lnTo>
                  <a:lnTo>
                    <a:pt x="86" y="194"/>
                  </a:lnTo>
                  <a:lnTo>
                    <a:pt x="86" y="197"/>
                  </a:lnTo>
                  <a:lnTo>
                    <a:pt x="83" y="197"/>
                  </a:lnTo>
                  <a:lnTo>
                    <a:pt x="83" y="194"/>
                  </a:lnTo>
                  <a:lnTo>
                    <a:pt x="80" y="194"/>
                  </a:lnTo>
                  <a:lnTo>
                    <a:pt x="77" y="194"/>
                  </a:lnTo>
                  <a:lnTo>
                    <a:pt x="74" y="194"/>
                  </a:lnTo>
                  <a:lnTo>
                    <a:pt x="74" y="191"/>
                  </a:lnTo>
                  <a:lnTo>
                    <a:pt x="71" y="191"/>
                  </a:lnTo>
                  <a:lnTo>
                    <a:pt x="74" y="191"/>
                  </a:lnTo>
                  <a:lnTo>
                    <a:pt x="74" y="188"/>
                  </a:lnTo>
                  <a:lnTo>
                    <a:pt x="71" y="188"/>
                  </a:lnTo>
                  <a:lnTo>
                    <a:pt x="71" y="185"/>
                  </a:lnTo>
                  <a:lnTo>
                    <a:pt x="68" y="185"/>
                  </a:lnTo>
                  <a:lnTo>
                    <a:pt x="68" y="182"/>
                  </a:lnTo>
                  <a:lnTo>
                    <a:pt x="65" y="182"/>
                  </a:lnTo>
                  <a:lnTo>
                    <a:pt x="62" y="182"/>
                  </a:lnTo>
                  <a:lnTo>
                    <a:pt x="59" y="182"/>
                  </a:lnTo>
                  <a:lnTo>
                    <a:pt x="59" y="179"/>
                  </a:lnTo>
                  <a:lnTo>
                    <a:pt x="56" y="179"/>
                  </a:lnTo>
                  <a:lnTo>
                    <a:pt x="53" y="179"/>
                  </a:lnTo>
                  <a:lnTo>
                    <a:pt x="53" y="176"/>
                  </a:lnTo>
                  <a:lnTo>
                    <a:pt x="50" y="176"/>
                  </a:lnTo>
                  <a:lnTo>
                    <a:pt x="50" y="173"/>
                  </a:lnTo>
                  <a:lnTo>
                    <a:pt x="47" y="173"/>
                  </a:lnTo>
                  <a:lnTo>
                    <a:pt x="50" y="173"/>
                  </a:lnTo>
                  <a:lnTo>
                    <a:pt x="47" y="173"/>
                  </a:lnTo>
                  <a:lnTo>
                    <a:pt x="47" y="170"/>
                  </a:lnTo>
                  <a:lnTo>
                    <a:pt x="47" y="167"/>
                  </a:lnTo>
                  <a:lnTo>
                    <a:pt x="44" y="167"/>
                  </a:lnTo>
                  <a:lnTo>
                    <a:pt x="44" y="170"/>
                  </a:lnTo>
                  <a:lnTo>
                    <a:pt x="42" y="170"/>
                  </a:lnTo>
                  <a:lnTo>
                    <a:pt x="39" y="170"/>
                  </a:lnTo>
                  <a:lnTo>
                    <a:pt x="36" y="170"/>
                  </a:lnTo>
                  <a:lnTo>
                    <a:pt x="33" y="170"/>
                  </a:lnTo>
                  <a:lnTo>
                    <a:pt x="30" y="170"/>
                  </a:lnTo>
                  <a:lnTo>
                    <a:pt x="30" y="167"/>
                  </a:lnTo>
                  <a:lnTo>
                    <a:pt x="27" y="167"/>
                  </a:lnTo>
                  <a:lnTo>
                    <a:pt x="27" y="165"/>
                  </a:lnTo>
                  <a:lnTo>
                    <a:pt x="24" y="165"/>
                  </a:lnTo>
                  <a:lnTo>
                    <a:pt x="24" y="162"/>
                  </a:lnTo>
                  <a:lnTo>
                    <a:pt x="21" y="162"/>
                  </a:lnTo>
                  <a:lnTo>
                    <a:pt x="21" y="159"/>
                  </a:lnTo>
                  <a:lnTo>
                    <a:pt x="18" y="159"/>
                  </a:lnTo>
                  <a:lnTo>
                    <a:pt x="18" y="156"/>
                  </a:lnTo>
                  <a:lnTo>
                    <a:pt x="18" y="153"/>
                  </a:lnTo>
                  <a:lnTo>
                    <a:pt x="21" y="153"/>
                  </a:lnTo>
                  <a:lnTo>
                    <a:pt x="24" y="153"/>
                  </a:lnTo>
                  <a:lnTo>
                    <a:pt x="24" y="150"/>
                  </a:lnTo>
                  <a:lnTo>
                    <a:pt x="24" y="147"/>
                  </a:lnTo>
                  <a:lnTo>
                    <a:pt x="27" y="147"/>
                  </a:lnTo>
                  <a:lnTo>
                    <a:pt x="24" y="147"/>
                  </a:lnTo>
                  <a:lnTo>
                    <a:pt x="24" y="144"/>
                  </a:lnTo>
                  <a:lnTo>
                    <a:pt x="24" y="141"/>
                  </a:lnTo>
                  <a:lnTo>
                    <a:pt x="21" y="138"/>
                  </a:lnTo>
                  <a:lnTo>
                    <a:pt x="18" y="138"/>
                  </a:lnTo>
                  <a:lnTo>
                    <a:pt x="15" y="138"/>
                  </a:lnTo>
                  <a:lnTo>
                    <a:pt x="12" y="138"/>
                  </a:lnTo>
                  <a:lnTo>
                    <a:pt x="9" y="138"/>
                  </a:lnTo>
                  <a:lnTo>
                    <a:pt x="9" y="135"/>
                  </a:lnTo>
                  <a:lnTo>
                    <a:pt x="6" y="135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3" y="123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3" y="112"/>
                  </a:lnTo>
                  <a:lnTo>
                    <a:pt x="3" y="109"/>
                  </a:lnTo>
                  <a:lnTo>
                    <a:pt x="3" y="106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3" y="85"/>
                  </a:lnTo>
                  <a:lnTo>
                    <a:pt x="3" y="82"/>
                  </a:lnTo>
                  <a:lnTo>
                    <a:pt x="3" y="77"/>
                  </a:lnTo>
                  <a:lnTo>
                    <a:pt x="3" y="74"/>
                  </a:lnTo>
                  <a:lnTo>
                    <a:pt x="0" y="71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3" y="53"/>
                  </a:lnTo>
                  <a:lnTo>
                    <a:pt x="6" y="53"/>
                  </a:lnTo>
                  <a:lnTo>
                    <a:pt x="9" y="53"/>
                  </a:lnTo>
                  <a:lnTo>
                    <a:pt x="15" y="53"/>
                  </a:lnTo>
                  <a:lnTo>
                    <a:pt x="18" y="53"/>
                  </a:lnTo>
                  <a:lnTo>
                    <a:pt x="21" y="53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3" y="53"/>
                  </a:lnTo>
                  <a:lnTo>
                    <a:pt x="36" y="53"/>
                  </a:lnTo>
                  <a:lnTo>
                    <a:pt x="39" y="53"/>
                  </a:lnTo>
                  <a:lnTo>
                    <a:pt x="44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3" y="53"/>
                  </a:lnTo>
                  <a:lnTo>
                    <a:pt x="56" y="53"/>
                  </a:lnTo>
                  <a:lnTo>
                    <a:pt x="59" y="53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71" y="53"/>
                  </a:lnTo>
                  <a:lnTo>
                    <a:pt x="74" y="53"/>
                  </a:lnTo>
                  <a:lnTo>
                    <a:pt x="77" y="53"/>
                  </a:lnTo>
                  <a:lnTo>
                    <a:pt x="80" y="53"/>
                  </a:lnTo>
                  <a:lnTo>
                    <a:pt x="86" y="53"/>
                  </a:lnTo>
                  <a:lnTo>
                    <a:pt x="88" y="53"/>
                  </a:lnTo>
                  <a:lnTo>
                    <a:pt x="91" y="53"/>
                  </a:lnTo>
                  <a:lnTo>
                    <a:pt x="97" y="53"/>
                  </a:lnTo>
                  <a:lnTo>
                    <a:pt x="100" y="53"/>
                  </a:lnTo>
                  <a:lnTo>
                    <a:pt x="103" y="53"/>
                  </a:lnTo>
                  <a:lnTo>
                    <a:pt x="106" y="53"/>
                  </a:lnTo>
                  <a:lnTo>
                    <a:pt x="112" y="53"/>
                  </a:lnTo>
                  <a:lnTo>
                    <a:pt x="115" y="53"/>
                  </a:lnTo>
                  <a:lnTo>
                    <a:pt x="118" y="53"/>
                  </a:lnTo>
                  <a:lnTo>
                    <a:pt x="121" y="53"/>
                  </a:lnTo>
                  <a:lnTo>
                    <a:pt x="127" y="53"/>
                  </a:lnTo>
                  <a:lnTo>
                    <a:pt x="130" y="53"/>
                  </a:lnTo>
                  <a:lnTo>
                    <a:pt x="132" y="53"/>
                  </a:lnTo>
                  <a:lnTo>
                    <a:pt x="135" y="53"/>
                  </a:lnTo>
                  <a:lnTo>
                    <a:pt x="135" y="50"/>
                  </a:lnTo>
                  <a:lnTo>
                    <a:pt x="135" y="47"/>
                  </a:lnTo>
                  <a:lnTo>
                    <a:pt x="135" y="44"/>
                  </a:lnTo>
                  <a:lnTo>
                    <a:pt x="135" y="41"/>
                  </a:lnTo>
                  <a:lnTo>
                    <a:pt x="135" y="38"/>
                  </a:lnTo>
                  <a:lnTo>
                    <a:pt x="135" y="35"/>
                  </a:lnTo>
                  <a:lnTo>
                    <a:pt x="135" y="33"/>
                  </a:lnTo>
                  <a:lnTo>
                    <a:pt x="135" y="30"/>
                  </a:lnTo>
                  <a:lnTo>
                    <a:pt x="135" y="27"/>
                  </a:lnTo>
                  <a:lnTo>
                    <a:pt x="135" y="24"/>
                  </a:lnTo>
                  <a:lnTo>
                    <a:pt x="135" y="21"/>
                  </a:lnTo>
                  <a:lnTo>
                    <a:pt x="135" y="15"/>
                  </a:lnTo>
                  <a:lnTo>
                    <a:pt x="135" y="12"/>
                  </a:lnTo>
                  <a:lnTo>
                    <a:pt x="135" y="9"/>
                  </a:lnTo>
                  <a:lnTo>
                    <a:pt x="135" y="6"/>
                  </a:lnTo>
                  <a:lnTo>
                    <a:pt x="135" y="3"/>
                  </a:lnTo>
                  <a:lnTo>
                    <a:pt x="135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>
              <a:off x="-250499" y="3213893"/>
              <a:ext cx="336550" cy="460468"/>
            </a:xfrm>
            <a:custGeom>
              <a:avLst/>
              <a:gdLst>
                <a:gd name="T0" fmla="*/ 2147483647 w 155"/>
                <a:gd name="T1" fmla="*/ 2147483647 h 261"/>
                <a:gd name="T2" fmla="*/ 2147483647 w 155"/>
                <a:gd name="T3" fmla="*/ 2147483647 h 261"/>
                <a:gd name="T4" fmla="*/ 2147483647 w 155"/>
                <a:gd name="T5" fmla="*/ 2147483647 h 261"/>
                <a:gd name="T6" fmla="*/ 2147483647 w 155"/>
                <a:gd name="T7" fmla="*/ 2147483647 h 261"/>
                <a:gd name="T8" fmla="*/ 2147483647 w 155"/>
                <a:gd name="T9" fmla="*/ 2147483647 h 261"/>
                <a:gd name="T10" fmla="*/ 2147483647 w 155"/>
                <a:gd name="T11" fmla="*/ 2147483647 h 261"/>
                <a:gd name="T12" fmla="*/ 2147483647 w 155"/>
                <a:gd name="T13" fmla="*/ 2147483647 h 261"/>
                <a:gd name="T14" fmla="*/ 2147483647 w 155"/>
                <a:gd name="T15" fmla="*/ 2147483647 h 261"/>
                <a:gd name="T16" fmla="*/ 2147483647 w 155"/>
                <a:gd name="T17" fmla="*/ 2147483647 h 261"/>
                <a:gd name="T18" fmla="*/ 2147483647 w 155"/>
                <a:gd name="T19" fmla="*/ 2147483647 h 261"/>
                <a:gd name="T20" fmla="*/ 2147483647 w 155"/>
                <a:gd name="T21" fmla="*/ 2147483647 h 261"/>
                <a:gd name="T22" fmla="*/ 2147483647 w 155"/>
                <a:gd name="T23" fmla="*/ 2147483647 h 261"/>
                <a:gd name="T24" fmla="*/ 2147483647 w 155"/>
                <a:gd name="T25" fmla="*/ 2147483647 h 261"/>
                <a:gd name="T26" fmla="*/ 2147483647 w 155"/>
                <a:gd name="T27" fmla="*/ 2147483647 h 261"/>
                <a:gd name="T28" fmla="*/ 2147483647 w 155"/>
                <a:gd name="T29" fmla="*/ 2147483647 h 261"/>
                <a:gd name="T30" fmla="*/ 2147483647 w 155"/>
                <a:gd name="T31" fmla="*/ 2147483647 h 261"/>
                <a:gd name="T32" fmla="*/ 2147483647 w 155"/>
                <a:gd name="T33" fmla="*/ 2147483647 h 261"/>
                <a:gd name="T34" fmla="*/ 2147483647 w 155"/>
                <a:gd name="T35" fmla="*/ 2147483647 h 261"/>
                <a:gd name="T36" fmla="*/ 2147483647 w 155"/>
                <a:gd name="T37" fmla="*/ 2147483647 h 261"/>
                <a:gd name="T38" fmla="*/ 2147483647 w 155"/>
                <a:gd name="T39" fmla="*/ 2147483647 h 261"/>
                <a:gd name="T40" fmla="*/ 2147483647 w 155"/>
                <a:gd name="T41" fmla="*/ 2147483647 h 261"/>
                <a:gd name="T42" fmla="*/ 2147483647 w 155"/>
                <a:gd name="T43" fmla="*/ 2147483647 h 261"/>
                <a:gd name="T44" fmla="*/ 2147483647 w 155"/>
                <a:gd name="T45" fmla="*/ 2147483647 h 261"/>
                <a:gd name="T46" fmla="*/ 2147483647 w 155"/>
                <a:gd name="T47" fmla="*/ 2147483647 h 261"/>
                <a:gd name="T48" fmla="*/ 2147483647 w 155"/>
                <a:gd name="T49" fmla="*/ 2147483647 h 261"/>
                <a:gd name="T50" fmla="*/ 2147483647 w 155"/>
                <a:gd name="T51" fmla="*/ 2147483647 h 261"/>
                <a:gd name="T52" fmla="*/ 2147483647 w 155"/>
                <a:gd name="T53" fmla="*/ 2147483647 h 261"/>
                <a:gd name="T54" fmla="*/ 2147483647 w 155"/>
                <a:gd name="T55" fmla="*/ 2147483647 h 261"/>
                <a:gd name="T56" fmla="*/ 2147483647 w 155"/>
                <a:gd name="T57" fmla="*/ 2147483647 h 261"/>
                <a:gd name="T58" fmla="*/ 2147483647 w 155"/>
                <a:gd name="T59" fmla="*/ 2147483647 h 261"/>
                <a:gd name="T60" fmla="*/ 2147483647 w 155"/>
                <a:gd name="T61" fmla="*/ 2147483647 h 261"/>
                <a:gd name="T62" fmla="*/ 2147483647 w 155"/>
                <a:gd name="T63" fmla="*/ 2147483647 h 261"/>
                <a:gd name="T64" fmla="*/ 2147483647 w 155"/>
                <a:gd name="T65" fmla="*/ 2147483647 h 261"/>
                <a:gd name="T66" fmla="*/ 2147483647 w 155"/>
                <a:gd name="T67" fmla="*/ 2147483647 h 261"/>
                <a:gd name="T68" fmla="*/ 2147483647 w 155"/>
                <a:gd name="T69" fmla="*/ 2147483647 h 261"/>
                <a:gd name="T70" fmla="*/ 2147483647 w 155"/>
                <a:gd name="T71" fmla="*/ 2147483647 h 261"/>
                <a:gd name="T72" fmla="*/ 2147483647 w 155"/>
                <a:gd name="T73" fmla="*/ 2147483647 h 261"/>
                <a:gd name="T74" fmla="*/ 2147483647 w 155"/>
                <a:gd name="T75" fmla="*/ 2147483647 h 261"/>
                <a:gd name="T76" fmla="*/ 2147483647 w 155"/>
                <a:gd name="T77" fmla="*/ 2147483647 h 261"/>
                <a:gd name="T78" fmla="*/ 2147483647 w 155"/>
                <a:gd name="T79" fmla="*/ 2147483647 h 261"/>
                <a:gd name="T80" fmla="*/ 2147483647 w 155"/>
                <a:gd name="T81" fmla="*/ 2147483647 h 261"/>
                <a:gd name="T82" fmla="*/ 2147483647 w 155"/>
                <a:gd name="T83" fmla="*/ 2147483647 h 261"/>
                <a:gd name="T84" fmla="*/ 2147483647 w 155"/>
                <a:gd name="T85" fmla="*/ 2147483647 h 261"/>
                <a:gd name="T86" fmla="*/ 2147483647 w 155"/>
                <a:gd name="T87" fmla="*/ 2147483647 h 261"/>
                <a:gd name="T88" fmla="*/ 2147483647 w 155"/>
                <a:gd name="T89" fmla="*/ 2147483647 h 261"/>
                <a:gd name="T90" fmla="*/ 2147483647 w 155"/>
                <a:gd name="T91" fmla="*/ 2147483647 h 261"/>
                <a:gd name="T92" fmla="*/ 2147483647 w 155"/>
                <a:gd name="T93" fmla="*/ 2147483647 h 261"/>
                <a:gd name="T94" fmla="*/ 2147483647 w 155"/>
                <a:gd name="T95" fmla="*/ 2147483647 h 261"/>
                <a:gd name="T96" fmla="*/ 2147483647 w 155"/>
                <a:gd name="T97" fmla="*/ 2147483647 h 261"/>
                <a:gd name="T98" fmla="*/ 2147483647 w 155"/>
                <a:gd name="T99" fmla="*/ 2147483647 h 261"/>
                <a:gd name="T100" fmla="*/ 2147483647 w 155"/>
                <a:gd name="T101" fmla="*/ 2147483647 h 261"/>
                <a:gd name="T102" fmla="*/ 2147483647 w 155"/>
                <a:gd name="T103" fmla="*/ 2147483647 h 261"/>
                <a:gd name="T104" fmla="*/ 2147483647 w 155"/>
                <a:gd name="T105" fmla="*/ 2147483647 h 261"/>
                <a:gd name="T106" fmla="*/ 2147483647 w 155"/>
                <a:gd name="T107" fmla="*/ 2147483647 h 261"/>
                <a:gd name="T108" fmla="*/ 2147483647 w 155"/>
                <a:gd name="T109" fmla="*/ 2147483647 h 261"/>
                <a:gd name="T110" fmla="*/ 2147483647 w 155"/>
                <a:gd name="T111" fmla="*/ 2147483647 h 261"/>
                <a:gd name="T112" fmla="*/ 2147483647 w 155"/>
                <a:gd name="T113" fmla="*/ 2147483647 h 261"/>
                <a:gd name="T114" fmla="*/ 2147483647 w 155"/>
                <a:gd name="T115" fmla="*/ 2147483647 h 261"/>
                <a:gd name="T116" fmla="*/ 2147483647 w 155"/>
                <a:gd name="T117" fmla="*/ 2147483647 h 261"/>
                <a:gd name="T118" fmla="*/ 2147483647 w 155"/>
                <a:gd name="T119" fmla="*/ 2147483647 h 261"/>
                <a:gd name="T120" fmla="*/ 2147483647 w 155"/>
                <a:gd name="T121" fmla="*/ 2147483647 h 26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55"/>
                <a:gd name="T184" fmla="*/ 0 h 261"/>
                <a:gd name="T185" fmla="*/ 155 w 155"/>
                <a:gd name="T186" fmla="*/ 261 h 26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55" h="261">
                  <a:moveTo>
                    <a:pt x="50" y="0"/>
                  </a:moveTo>
                  <a:lnTo>
                    <a:pt x="50" y="3"/>
                  </a:lnTo>
                  <a:lnTo>
                    <a:pt x="52" y="3"/>
                  </a:lnTo>
                  <a:lnTo>
                    <a:pt x="52" y="6"/>
                  </a:lnTo>
                  <a:lnTo>
                    <a:pt x="50" y="6"/>
                  </a:lnTo>
                  <a:lnTo>
                    <a:pt x="52" y="6"/>
                  </a:lnTo>
                  <a:lnTo>
                    <a:pt x="52" y="9"/>
                  </a:lnTo>
                  <a:lnTo>
                    <a:pt x="52" y="12"/>
                  </a:lnTo>
                  <a:lnTo>
                    <a:pt x="55" y="12"/>
                  </a:lnTo>
                  <a:lnTo>
                    <a:pt x="58" y="12"/>
                  </a:lnTo>
                  <a:lnTo>
                    <a:pt x="58" y="15"/>
                  </a:lnTo>
                  <a:lnTo>
                    <a:pt x="61" y="17"/>
                  </a:lnTo>
                  <a:lnTo>
                    <a:pt x="58" y="17"/>
                  </a:lnTo>
                  <a:lnTo>
                    <a:pt x="61" y="17"/>
                  </a:lnTo>
                  <a:lnTo>
                    <a:pt x="61" y="20"/>
                  </a:lnTo>
                  <a:lnTo>
                    <a:pt x="61" y="23"/>
                  </a:lnTo>
                  <a:lnTo>
                    <a:pt x="64" y="23"/>
                  </a:lnTo>
                  <a:lnTo>
                    <a:pt x="64" y="26"/>
                  </a:lnTo>
                  <a:lnTo>
                    <a:pt x="67" y="26"/>
                  </a:lnTo>
                  <a:lnTo>
                    <a:pt x="67" y="29"/>
                  </a:lnTo>
                  <a:lnTo>
                    <a:pt x="70" y="29"/>
                  </a:lnTo>
                  <a:lnTo>
                    <a:pt x="70" y="32"/>
                  </a:lnTo>
                  <a:lnTo>
                    <a:pt x="73" y="32"/>
                  </a:lnTo>
                  <a:lnTo>
                    <a:pt x="73" y="35"/>
                  </a:lnTo>
                  <a:lnTo>
                    <a:pt x="76" y="35"/>
                  </a:lnTo>
                  <a:lnTo>
                    <a:pt x="76" y="38"/>
                  </a:lnTo>
                  <a:lnTo>
                    <a:pt x="79" y="38"/>
                  </a:lnTo>
                  <a:lnTo>
                    <a:pt x="79" y="41"/>
                  </a:lnTo>
                  <a:lnTo>
                    <a:pt x="79" y="44"/>
                  </a:lnTo>
                  <a:lnTo>
                    <a:pt x="79" y="47"/>
                  </a:lnTo>
                  <a:lnTo>
                    <a:pt x="82" y="47"/>
                  </a:lnTo>
                  <a:lnTo>
                    <a:pt x="82" y="50"/>
                  </a:lnTo>
                  <a:lnTo>
                    <a:pt x="85" y="50"/>
                  </a:lnTo>
                  <a:lnTo>
                    <a:pt x="85" y="53"/>
                  </a:lnTo>
                  <a:lnTo>
                    <a:pt x="88" y="53"/>
                  </a:lnTo>
                  <a:lnTo>
                    <a:pt x="91" y="53"/>
                  </a:lnTo>
                  <a:lnTo>
                    <a:pt x="91" y="56"/>
                  </a:lnTo>
                  <a:lnTo>
                    <a:pt x="94" y="56"/>
                  </a:lnTo>
                  <a:lnTo>
                    <a:pt x="94" y="53"/>
                  </a:lnTo>
                  <a:lnTo>
                    <a:pt x="96" y="53"/>
                  </a:lnTo>
                  <a:lnTo>
                    <a:pt x="99" y="53"/>
                  </a:lnTo>
                  <a:lnTo>
                    <a:pt x="102" y="53"/>
                  </a:lnTo>
                  <a:lnTo>
                    <a:pt x="105" y="53"/>
                  </a:lnTo>
                  <a:lnTo>
                    <a:pt x="105" y="56"/>
                  </a:lnTo>
                  <a:lnTo>
                    <a:pt x="108" y="56"/>
                  </a:lnTo>
                  <a:lnTo>
                    <a:pt x="108" y="59"/>
                  </a:lnTo>
                  <a:lnTo>
                    <a:pt x="111" y="59"/>
                  </a:lnTo>
                  <a:lnTo>
                    <a:pt x="111" y="61"/>
                  </a:lnTo>
                  <a:lnTo>
                    <a:pt x="111" y="64"/>
                  </a:lnTo>
                  <a:lnTo>
                    <a:pt x="114" y="64"/>
                  </a:lnTo>
                  <a:lnTo>
                    <a:pt x="117" y="64"/>
                  </a:lnTo>
                  <a:lnTo>
                    <a:pt x="120" y="64"/>
                  </a:lnTo>
                  <a:lnTo>
                    <a:pt x="123" y="64"/>
                  </a:lnTo>
                  <a:lnTo>
                    <a:pt x="126" y="64"/>
                  </a:lnTo>
                  <a:lnTo>
                    <a:pt x="126" y="67"/>
                  </a:lnTo>
                  <a:lnTo>
                    <a:pt x="129" y="67"/>
                  </a:lnTo>
                  <a:lnTo>
                    <a:pt x="132" y="67"/>
                  </a:lnTo>
                  <a:lnTo>
                    <a:pt x="132" y="70"/>
                  </a:lnTo>
                  <a:lnTo>
                    <a:pt x="135" y="70"/>
                  </a:lnTo>
                  <a:lnTo>
                    <a:pt x="135" y="73"/>
                  </a:lnTo>
                  <a:lnTo>
                    <a:pt x="138" y="73"/>
                  </a:lnTo>
                  <a:lnTo>
                    <a:pt x="140" y="73"/>
                  </a:lnTo>
                  <a:lnTo>
                    <a:pt x="143" y="73"/>
                  </a:lnTo>
                  <a:lnTo>
                    <a:pt x="143" y="76"/>
                  </a:lnTo>
                  <a:lnTo>
                    <a:pt x="143" y="79"/>
                  </a:lnTo>
                  <a:lnTo>
                    <a:pt x="143" y="82"/>
                  </a:lnTo>
                  <a:lnTo>
                    <a:pt x="143" y="88"/>
                  </a:lnTo>
                  <a:lnTo>
                    <a:pt x="143" y="91"/>
                  </a:lnTo>
                  <a:lnTo>
                    <a:pt x="143" y="94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3" y="105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3" y="129"/>
                  </a:lnTo>
                  <a:lnTo>
                    <a:pt x="143" y="132"/>
                  </a:lnTo>
                  <a:lnTo>
                    <a:pt x="146" y="132"/>
                  </a:lnTo>
                  <a:lnTo>
                    <a:pt x="149" y="132"/>
                  </a:lnTo>
                  <a:lnTo>
                    <a:pt x="149" y="135"/>
                  </a:lnTo>
                  <a:lnTo>
                    <a:pt x="149" y="138"/>
                  </a:lnTo>
                  <a:lnTo>
                    <a:pt x="152" y="138"/>
                  </a:lnTo>
                  <a:lnTo>
                    <a:pt x="152" y="141"/>
                  </a:lnTo>
                  <a:lnTo>
                    <a:pt x="152" y="144"/>
                  </a:lnTo>
                  <a:lnTo>
                    <a:pt x="155" y="144"/>
                  </a:lnTo>
                  <a:lnTo>
                    <a:pt x="155" y="146"/>
                  </a:lnTo>
                  <a:lnTo>
                    <a:pt x="152" y="146"/>
                  </a:lnTo>
                  <a:lnTo>
                    <a:pt x="149" y="146"/>
                  </a:lnTo>
                  <a:lnTo>
                    <a:pt x="146" y="146"/>
                  </a:lnTo>
                  <a:lnTo>
                    <a:pt x="143" y="146"/>
                  </a:lnTo>
                  <a:lnTo>
                    <a:pt x="140" y="146"/>
                  </a:lnTo>
                  <a:lnTo>
                    <a:pt x="140" y="149"/>
                  </a:lnTo>
                  <a:lnTo>
                    <a:pt x="138" y="149"/>
                  </a:lnTo>
                  <a:lnTo>
                    <a:pt x="135" y="149"/>
                  </a:lnTo>
                  <a:lnTo>
                    <a:pt x="135" y="152"/>
                  </a:lnTo>
                  <a:lnTo>
                    <a:pt x="132" y="152"/>
                  </a:lnTo>
                  <a:lnTo>
                    <a:pt x="132" y="155"/>
                  </a:lnTo>
                  <a:lnTo>
                    <a:pt x="129" y="155"/>
                  </a:lnTo>
                  <a:lnTo>
                    <a:pt x="129" y="158"/>
                  </a:lnTo>
                  <a:lnTo>
                    <a:pt x="129" y="161"/>
                  </a:lnTo>
                  <a:lnTo>
                    <a:pt x="126" y="161"/>
                  </a:lnTo>
                  <a:lnTo>
                    <a:pt x="123" y="161"/>
                  </a:lnTo>
                  <a:lnTo>
                    <a:pt x="123" y="164"/>
                  </a:lnTo>
                  <a:lnTo>
                    <a:pt x="123" y="167"/>
                  </a:lnTo>
                  <a:lnTo>
                    <a:pt x="120" y="167"/>
                  </a:lnTo>
                  <a:lnTo>
                    <a:pt x="120" y="170"/>
                  </a:lnTo>
                  <a:lnTo>
                    <a:pt x="117" y="170"/>
                  </a:lnTo>
                  <a:lnTo>
                    <a:pt x="117" y="173"/>
                  </a:lnTo>
                  <a:lnTo>
                    <a:pt x="117" y="176"/>
                  </a:lnTo>
                  <a:lnTo>
                    <a:pt x="114" y="176"/>
                  </a:lnTo>
                  <a:lnTo>
                    <a:pt x="111" y="176"/>
                  </a:lnTo>
                  <a:lnTo>
                    <a:pt x="108" y="176"/>
                  </a:lnTo>
                  <a:lnTo>
                    <a:pt x="108" y="179"/>
                  </a:lnTo>
                  <a:lnTo>
                    <a:pt x="105" y="179"/>
                  </a:lnTo>
                  <a:lnTo>
                    <a:pt x="105" y="182"/>
                  </a:lnTo>
                  <a:lnTo>
                    <a:pt x="102" y="182"/>
                  </a:lnTo>
                  <a:lnTo>
                    <a:pt x="102" y="185"/>
                  </a:lnTo>
                  <a:lnTo>
                    <a:pt x="102" y="188"/>
                  </a:lnTo>
                  <a:lnTo>
                    <a:pt x="99" y="188"/>
                  </a:lnTo>
                  <a:lnTo>
                    <a:pt x="99" y="190"/>
                  </a:lnTo>
                  <a:lnTo>
                    <a:pt x="96" y="190"/>
                  </a:lnTo>
                  <a:lnTo>
                    <a:pt x="94" y="190"/>
                  </a:lnTo>
                  <a:lnTo>
                    <a:pt x="94" y="193"/>
                  </a:lnTo>
                  <a:lnTo>
                    <a:pt x="91" y="193"/>
                  </a:lnTo>
                  <a:lnTo>
                    <a:pt x="88" y="193"/>
                  </a:lnTo>
                  <a:lnTo>
                    <a:pt x="85" y="196"/>
                  </a:lnTo>
                  <a:lnTo>
                    <a:pt x="82" y="196"/>
                  </a:lnTo>
                  <a:lnTo>
                    <a:pt x="82" y="199"/>
                  </a:lnTo>
                  <a:lnTo>
                    <a:pt x="79" y="199"/>
                  </a:lnTo>
                  <a:lnTo>
                    <a:pt x="79" y="202"/>
                  </a:lnTo>
                  <a:lnTo>
                    <a:pt x="76" y="202"/>
                  </a:lnTo>
                  <a:lnTo>
                    <a:pt x="76" y="205"/>
                  </a:lnTo>
                  <a:lnTo>
                    <a:pt x="76" y="208"/>
                  </a:lnTo>
                  <a:lnTo>
                    <a:pt x="79" y="208"/>
                  </a:lnTo>
                  <a:lnTo>
                    <a:pt x="79" y="211"/>
                  </a:lnTo>
                  <a:lnTo>
                    <a:pt x="76" y="211"/>
                  </a:lnTo>
                  <a:lnTo>
                    <a:pt x="76" y="214"/>
                  </a:lnTo>
                  <a:lnTo>
                    <a:pt x="73" y="214"/>
                  </a:lnTo>
                  <a:lnTo>
                    <a:pt x="76" y="214"/>
                  </a:lnTo>
                  <a:lnTo>
                    <a:pt x="76" y="217"/>
                  </a:lnTo>
                  <a:lnTo>
                    <a:pt x="76" y="220"/>
                  </a:lnTo>
                  <a:lnTo>
                    <a:pt x="76" y="223"/>
                  </a:lnTo>
                  <a:lnTo>
                    <a:pt x="73" y="223"/>
                  </a:lnTo>
                  <a:lnTo>
                    <a:pt x="70" y="223"/>
                  </a:lnTo>
                  <a:lnTo>
                    <a:pt x="70" y="226"/>
                  </a:lnTo>
                  <a:lnTo>
                    <a:pt x="70" y="229"/>
                  </a:lnTo>
                  <a:lnTo>
                    <a:pt x="67" y="229"/>
                  </a:lnTo>
                  <a:lnTo>
                    <a:pt x="64" y="229"/>
                  </a:lnTo>
                  <a:lnTo>
                    <a:pt x="61" y="229"/>
                  </a:lnTo>
                  <a:lnTo>
                    <a:pt x="61" y="232"/>
                  </a:lnTo>
                  <a:lnTo>
                    <a:pt x="61" y="229"/>
                  </a:lnTo>
                  <a:lnTo>
                    <a:pt x="58" y="229"/>
                  </a:lnTo>
                  <a:lnTo>
                    <a:pt x="55" y="229"/>
                  </a:lnTo>
                  <a:lnTo>
                    <a:pt x="55" y="232"/>
                  </a:lnTo>
                  <a:lnTo>
                    <a:pt x="52" y="232"/>
                  </a:lnTo>
                  <a:lnTo>
                    <a:pt x="52" y="234"/>
                  </a:lnTo>
                  <a:lnTo>
                    <a:pt x="50" y="234"/>
                  </a:lnTo>
                  <a:lnTo>
                    <a:pt x="47" y="234"/>
                  </a:lnTo>
                  <a:lnTo>
                    <a:pt x="44" y="234"/>
                  </a:lnTo>
                  <a:lnTo>
                    <a:pt x="44" y="237"/>
                  </a:lnTo>
                  <a:lnTo>
                    <a:pt x="41" y="237"/>
                  </a:lnTo>
                  <a:lnTo>
                    <a:pt x="38" y="237"/>
                  </a:lnTo>
                  <a:lnTo>
                    <a:pt x="38" y="240"/>
                  </a:lnTo>
                  <a:lnTo>
                    <a:pt x="38" y="243"/>
                  </a:lnTo>
                  <a:lnTo>
                    <a:pt x="35" y="243"/>
                  </a:lnTo>
                  <a:lnTo>
                    <a:pt x="35" y="240"/>
                  </a:lnTo>
                  <a:lnTo>
                    <a:pt x="35" y="243"/>
                  </a:lnTo>
                  <a:lnTo>
                    <a:pt x="35" y="246"/>
                  </a:lnTo>
                  <a:lnTo>
                    <a:pt x="35" y="249"/>
                  </a:lnTo>
                  <a:lnTo>
                    <a:pt x="38" y="249"/>
                  </a:lnTo>
                  <a:lnTo>
                    <a:pt x="38" y="252"/>
                  </a:lnTo>
                  <a:lnTo>
                    <a:pt x="38" y="255"/>
                  </a:lnTo>
                  <a:lnTo>
                    <a:pt x="35" y="255"/>
                  </a:lnTo>
                  <a:lnTo>
                    <a:pt x="35" y="258"/>
                  </a:lnTo>
                  <a:lnTo>
                    <a:pt x="32" y="258"/>
                  </a:lnTo>
                  <a:lnTo>
                    <a:pt x="32" y="261"/>
                  </a:lnTo>
                  <a:lnTo>
                    <a:pt x="29" y="261"/>
                  </a:lnTo>
                  <a:lnTo>
                    <a:pt x="26" y="261"/>
                  </a:lnTo>
                  <a:lnTo>
                    <a:pt x="23" y="261"/>
                  </a:lnTo>
                  <a:lnTo>
                    <a:pt x="23" y="258"/>
                  </a:lnTo>
                  <a:lnTo>
                    <a:pt x="20" y="258"/>
                  </a:lnTo>
                  <a:lnTo>
                    <a:pt x="17" y="258"/>
                  </a:lnTo>
                  <a:lnTo>
                    <a:pt x="14" y="258"/>
                  </a:lnTo>
                  <a:lnTo>
                    <a:pt x="11" y="258"/>
                  </a:lnTo>
                  <a:lnTo>
                    <a:pt x="8" y="258"/>
                  </a:lnTo>
                  <a:lnTo>
                    <a:pt x="6" y="258"/>
                  </a:lnTo>
                  <a:lnTo>
                    <a:pt x="6" y="261"/>
                  </a:lnTo>
                  <a:lnTo>
                    <a:pt x="6" y="258"/>
                  </a:lnTo>
                  <a:lnTo>
                    <a:pt x="3" y="258"/>
                  </a:lnTo>
                  <a:lnTo>
                    <a:pt x="3" y="255"/>
                  </a:lnTo>
                  <a:lnTo>
                    <a:pt x="6" y="255"/>
                  </a:lnTo>
                  <a:lnTo>
                    <a:pt x="6" y="252"/>
                  </a:lnTo>
                  <a:lnTo>
                    <a:pt x="3" y="252"/>
                  </a:lnTo>
                  <a:lnTo>
                    <a:pt x="3" y="249"/>
                  </a:lnTo>
                  <a:lnTo>
                    <a:pt x="3" y="246"/>
                  </a:lnTo>
                  <a:lnTo>
                    <a:pt x="0" y="246"/>
                  </a:lnTo>
                  <a:lnTo>
                    <a:pt x="0" y="243"/>
                  </a:lnTo>
                  <a:lnTo>
                    <a:pt x="3" y="243"/>
                  </a:lnTo>
                  <a:lnTo>
                    <a:pt x="3" y="240"/>
                  </a:lnTo>
                  <a:lnTo>
                    <a:pt x="6" y="240"/>
                  </a:lnTo>
                  <a:lnTo>
                    <a:pt x="6" y="237"/>
                  </a:lnTo>
                  <a:lnTo>
                    <a:pt x="3" y="237"/>
                  </a:lnTo>
                  <a:lnTo>
                    <a:pt x="3" y="234"/>
                  </a:lnTo>
                  <a:lnTo>
                    <a:pt x="6" y="234"/>
                  </a:lnTo>
                  <a:lnTo>
                    <a:pt x="3" y="234"/>
                  </a:lnTo>
                  <a:lnTo>
                    <a:pt x="3" y="232"/>
                  </a:lnTo>
                  <a:lnTo>
                    <a:pt x="6" y="232"/>
                  </a:lnTo>
                  <a:lnTo>
                    <a:pt x="3" y="232"/>
                  </a:lnTo>
                  <a:lnTo>
                    <a:pt x="6" y="232"/>
                  </a:lnTo>
                  <a:lnTo>
                    <a:pt x="6" y="229"/>
                  </a:lnTo>
                  <a:lnTo>
                    <a:pt x="6" y="226"/>
                  </a:lnTo>
                  <a:lnTo>
                    <a:pt x="6" y="229"/>
                  </a:lnTo>
                  <a:lnTo>
                    <a:pt x="8" y="229"/>
                  </a:lnTo>
                  <a:lnTo>
                    <a:pt x="8" y="226"/>
                  </a:lnTo>
                  <a:lnTo>
                    <a:pt x="11" y="226"/>
                  </a:lnTo>
                  <a:lnTo>
                    <a:pt x="8" y="226"/>
                  </a:lnTo>
                  <a:lnTo>
                    <a:pt x="11" y="226"/>
                  </a:lnTo>
                  <a:lnTo>
                    <a:pt x="11" y="223"/>
                  </a:lnTo>
                  <a:lnTo>
                    <a:pt x="11" y="220"/>
                  </a:lnTo>
                  <a:lnTo>
                    <a:pt x="8" y="220"/>
                  </a:lnTo>
                  <a:lnTo>
                    <a:pt x="8" y="223"/>
                  </a:lnTo>
                  <a:lnTo>
                    <a:pt x="6" y="223"/>
                  </a:lnTo>
                  <a:lnTo>
                    <a:pt x="6" y="220"/>
                  </a:lnTo>
                  <a:lnTo>
                    <a:pt x="6" y="217"/>
                  </a:lnTo>
                  <a:lnTo>
                    <a:pt x="3" y="217"/>
                  </a:lnTo>
                  <a:lnTo>
                    <a:pt x="6" y="217"/>
                  </a:lnTo>
                  <a:lnTo>
                    <a:pt x="3" y="214"/>
                  </a:lnTo>
                  <a:lnTo>
                    <a:pt x="6" y="214"/>
                  </a:lnTo>
                  <a:lnTo>
                    <a:pt x="6" y="211"/>
                  </a:lnTo>
                  <a:lnTo>
                    <a:pt x="3" y="211"/>
                  </a:lnTo>
                  <a:lnTo>
                    <a:pt x="6" y="211"/>
                  </a:lnTo>
                  <a:lnTo>
                    <a:pt x="8" y="211"/>
                  </a:lnTo>
                  <a:lnTo>
                    <a:pt x="8" y="208"/>
                  </a:lnTo>
                  <a:lnTo>
                    <a:pt x="8" y="205"/>
                  </a:lnTo>
                  <a:lnTo>
                    <a:pt x="11" y="205"/>
                  </a:lnTo>
                  <a:lnTo>
                    <a:pt x="11" y="202"/>
                  </a:lnTo>
                  <a:lnTo>
                    <a:pt x="11" y="199"/>
                  </a:lnTo>
                  <a:lnTo>
                    <a:pt x="8" y="199"/>
                  </a:lnTo>
                  <a:lnTo>
                    <a:pt x="8" y="196"/>
                  </a:lnTo>
                  <a:lnTo>
                    <a:pt x="8" y="193"/>
                  </a:lnTo>
                  <a:lnTo>
                    <a:pt x="8" y="190"/>
                  </a:lnTo>
                  <a:lnTo>
                    <a:pt x="8" y="188"/>
                  </a:lnTo>
                  <a:lnTo>
                    <a:pt x="6" y="188"/>
                  </a:lnTo>
                  <a:lnTo>
                    <a:pt x="6" y="185"/>
                  </a:lnTo>
                  <a:lnTo>
                    <a:pt x="8" y="185"/>
                  </a:lnTo>
                  <a:lnTo>
                    <a:pt x="6" y="185"/>
                  </a:lnTo>
                  <a:lnTo>
                    <a:pt x="8" y="185"/>
                  </a:lnTo>
                  <a:lnTo>
                    <a:pt x="11" y="185"/>
                  </a:lnTo>
                  <a:lnTo>
                    <a:pt x="14" y="185"/>
                  </a:lnTo>
                  <a:lnTo>
                    <a:pt x="14" y="188"/>
                  </a:lnTo>
                  <a:lnTo>
                    <a:pt x="14" y="185"/>
                  </a:lnTo>
                  <a:lnTo>
                    <a:pt x="17" y="185"/>
                  </a:lnTo>
                  <a:lnTo>
                    <a:pt x="17" y="182"/>
                  </a:lnTo>
                  <a:lnTo>
                    <a:pt x="14" y="182"/>
                  </a:lnTo>
                  <a:lnTo>
                    <a:pt x="14" y="179"/>
                  </a:lnTo>
                  <a:lnTo>
                    <a:pt x="17" y="179"/>
                  </a:lnTo>
                  <a:lnTo>
                    <a:pt x="17" y="176"/>
                  </a:lnTo>
                  <a:lnTo>
                    <a:pt x="17" y="173"/>
                  </a:lnTo>
                  <a:lnTo>
                    <a:pt x="17" y="170"/>
                  </a:lnTo>
                  <a:lnTo>
                    <a:pt x="17" y="167"/>
                  </a:lnTo>
                  <a:lnTo>
                    <a:pt x="20" y="167"/>
                  </a:lnTo>
                  <a:lnTo>
                    <a:pt x="17" y="167"/>
                  </a:lnTo>
                  <a:lnTo>
                    <a:pt x="17" y="164"/>
                  </a:lnTo>
                  <a:lnTo>
                    <a:pt x="17" y="161"/>
                  </a:lnTo>
                  <a:lnTo>
                    <a:pt x="17" y="158"/>
                  </a:lnTo>
                  <a:lnTo>
                    <a:pt x="17" y="155"/>
                  </a:lnTo>
                  <a:lnTo>
                    <a:pt x="17" y="152"/>
                  </a:lnTo>
                  <a:lnTo>
                    <a:pt x="17" y="149"/>
                  </a:lnTo>
                  <a:lnTo>
                    <a:pt x="14" y="149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20" y="146"/>
                  </a:lnTo>
                  <a:lnTo>
                    <a:pt x="23" y="144"/>
                  </a:lnTo>
                  <a:lnTo>
                    <a:pt x="26" y="144"/>
                  </a:lnTo>
                  <a:lnTo>
                    <a:pt x="26" y="141"/>
                  </a:lnTo>
                  <a:lnTo>
                    <a:pt x="29" y="141"/>
                  </a:lnTo>
                  <a:lnTo>
                    <a:pt x="32" y="138"/>
                  </a:lnTo>
                  <a:lnTo>
                    <a:pt x="32" y="141"/>
                  </a:lnTo>
                  <a:lnTo>
                    <a:pt x="35" y="141"/>
                  </a:lnTo>
                  <a:lnTo>
                    <a:pt x="35" y="138"/>
                  </a:lnTo>
                  <a:lnTo>
                    <a:pt x="38" y="138"/>
                  </a:lnTo>
                  <a:lnTo>
                    <a:pt x="38" y="135"/>
                  </a:lnTo>
                  <a:lnTo>
                    <a:pt x="38" y="132"/>
                  </a:lnTo>
                  <a:lnTo>
                    <a:pt x="38" y="129"/>
                  </a:lnTo>
                  <a:lnTo>
                    <a:pt x="41" y="129"/>
                  </a:lnTo>
                  <a:lnTo>
                    <a:pt x="38" y="129"/>
                  </a:lnTo>
                  <a:lnTo>
                    <a:pt x="38" y="126"/>
                  </a:lnTo>
                  <a:lnTo>
                    <a:pt x="35" y="126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32" y="120"/>
                  </a:lnTo>
                  <a:lnTo>
                    <a:pt x="32" y="117"/>
                  </a:lnTo>
                  <a:lnTo>
                    <a:pt x="32" y="114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32" y="111"/>
                  </a:lnTo>
                  <a:lnTo>
                    <a:pt x="32" y="108"/>
                  </a:lnTo>
                  <a:lnTo>
                    <a:pt x="29" y="108"/>
                  </a:lnTo>
                  <a:lnTo>
                    <a:pt x="29" y="105"/>
                  </a:lnTo>
                  <a:lnTo>
                    <a:pt x="32" y="105"/>
                  </a:lnTo>
                  <a:lnTo>
                    <a:pt x="29" y="105"/>
                  </a:lnTo>
                  <a:lnTo>
                    <a:pt x="29" y="103"/>
                  </a:lnTo>
                  <a:lnTo>
                    <a:pt x="29" y="100"/>
                  </a:lnTo>
                  <a:lnTo>
                    <a:pt x="26" y="100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3" y="94"/>
                  </a:lnTo>
                  <a:lnTo>
                    <a:pt x="23" y="91"/>
                  </a:lnTo>
                  <a:lnTo>
                    <a:pt x="26" y="91"/>
                  </a:lnTo>
                  <a:lnTo>
                    <a:pt x="23" y="91"/>
                  </a:lnTo>
                  <a:lnTo>
                    <a:pt x="23" y="88"/>
                  </a:lnTo>
                  <a:lnTo>
                    <a:pt x="20" y="88"/>
                  </a:lnTo>
                  <a:lnTo>
                    <a:pt x="20" y="85"/>
                  </a:lnTo>
                  <a:lnTo>
                    <a:pt x="20" y="82"/>
                  </a:lnTo>
                  <a:lnTo>
                    <a:pt x="20" y="79"/>
                  </a:lnTo>
                  <a:lnTo>
                    <a:pt x="23" y="79"/>
                  </a:lnTo>
                  <a:lnTo>
                    <a:pt x="23" y="76"/>
                  </a:lnTo>
                  <a:lnTo>
                    <a:pt x="23" y="73"/>
                  </a:lnTo>
                  <a:lnTo>
                    <a:pt x="23" y="70"/>
                  </a:lnTo>
                  <a:lnTo>
                    <a:pt x="20" y="70"/>
                  </a:lnTo>
                  <a:lnTo>
                    <a:pt x="20" y="67"/>
                  </a:lnTo>
                  <a:lnTo>
                    <a:pt x="20" y="64"/>
                  </a:lnTo>
                  <a:lnTo>
                    <a:pt x="20" y="61"/>
                  </a:lnTo>
                  <a:lnTo>
                    <a:pt x="23" y="61"/>
                  </a:lnTo>
                  <a:lnTo>
                    <a:pt x="23" y="59"/>
                  </a:lnTo>
                  <a:lnTo>
                    <a:pt x="23" y="56"/>
                  </a:lnTo>
                  <a:lnTo>
                    <a:pt x="23" y="53"/>
                  </a:lnTo>
                  <a:lnTo>
                    <a:pt x="23" y="50"/>
                  </a:lnTo>
                  <a:lnTo>
                    <a:pt x="20" y="50"/>
                  </a:lnTo>
                  <a:lnTo>
                    <a:pt x="20" y="47"/>
                  </a:lnTo>
                  <a:lnTo>
                    <a:pt x="23" y="47"/>
                  </a:lnTo>
                  <a:lnTo>
                    <a:pt x="23" y="44"/>
                  </a:lnTo>
                  <a:lnTo>
                    <a:pt x="20" y="44"/>
                  </a:lnTo>
                  <a:lnTo>
                    <a:pt x="20" y="41"/>
                  </a:lnTo>
                  <a:lnTo>
                    <a:pt x="20" y="38"/>
                  </a:lnTo>
                  <a:lnTo>
                    <a:pt x="23" y="38"/>
                  </a:lnTo>
                  <a:lnTo>
                    <a:pt x="23" y="35"/>
                  </a:lnTo>
                  <a:lnTo>
                    <a:pt x="23" y="32"/>
                  </a:lnTo>
                  <a:lnTo>
                    <a:pt x="26" y="32"/>
                  </a:lnTo>
                  <a:lnTo>
                    <a:pt x="26" y="29"/>
                  </a:lnTo>
                  <a:lnTo>
                    <a:pt x="26" y="26"/>
                  </a:lnTo>
                  <a:lnTo>
                    <a:pt x="23" y="26"/>
                  </a:lnTo>
                  <a:lnTo>
                    <a:pt x="23" y="23"/>
                  </a:lnTo>
                  <a:lnTo>
                    <a:pt x="26" y="23"/>
                  </a:lnTo>
                  <a:lnTo>
                    <a:pt x="26" y="20"/>
                  </a:lnTo>
                  <a:lnTo>
                    <a:pt x="29" y="20"/>
                  </a:lnTo>
                  <a:lnTo>
                    <a:pt x="29" y="23"/>
                  </a:lnTo>
                  <a:lnTo>
                    <a:pt x="29" y="20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29" y="17"/>
                  </a:lnTo>
                  <a:lnTo>
                    <a:pt x="32" y="17"/>
                  </a:lnTo>
                  <a:lnTo>
                    <a:pt x="35" y="17"/>
                  </a:lnTo>
                  <a:lnTo>
                    <a:pt x="35" y="15"/>
                  </a:lnTo>
                  <a:lnTo>
                    <a:pt x="35" y="17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8" y="12"/>
                  </a:lnTo>
                  <a:lnTo>
                    <a:pt x="41" y="12"/>
                  </a:lnTo>
                  <a:lnTo>
                    <a:pt x="41" y="9"/>
                  </a:lnTo>
                  <a:lnTo>
                    <a:pt x="38" y="9"/>
                  </a:lnTo>
                  <a:lnTo>
                    <a:pt x="41" y="9"/>
                  </a:lnTo>
                  <a:lnTo>
                    <a:pt x="41" y="6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>
              <a:off x="-226714" y="3327842"/>
              <a:ext cx="775373" cy="420305"/>
            </a:xfrm>
            <a:custGeom>
              <a:avLst/>
              <a:gdLst>
                <a:gd name="T0" fmla="*/ 2147483647 w 357"/>
                <a:gd name="T1" fmla="*/ 2147483647 h 238"/>
                <a:gd name="T2" fmla="*/ 2147483647 w 357"/>
                <a:gd name="T3" fmla="*/ 2147483647 h 238"/>
                <a:gd name="T4" fmla="*/ 2147483647 w 357"/>
                <a:gd name="T5" fmla="*/ 2147483647 h 238"/>
                <a:gd name="T6" fmla="*/ 2147483647 w 357"/>
                <a:gd name="T7" fmla="*/ 2147483647 h 238"/>
                <a:gd name="T8" fmla="*/ 2147483647 w 357"/>
                <a:gd name="T9" fmla="*/ 2147483647 h 238"/>
                <a:gd name="T10" fmla="*/ 2147483647 w 357"/>
                <a:gd name="T11" fmla="*/ 2147483647 h 238"/>
                <a:gd name="T12" fmla="*/ 2147483647 w 357"/>
                <a:gd name="T13" fmla="*/ 2147483647 h 238"/>
                <a:gd name="T14" fmla="*/ 2147483647 w 357"/>
                <a:gd name="T15" fmla="*/ 2147483647 h 238"/>
                <a:gd name="T16" fmla="*/ 2147483647 w 357"/>
                <a:gd name="T17" fmla="*/ 2147483647 h 238"/>
                <a:gd name="T18" fmla="*/ 2147483647 w 357"/>
                <a:gd name="T19" fmla="*/ 2147483647 h 238"/>
                <a:gd name="T20" fmla="*/ 2147483647 w 357"/>
                <a:gd name="T21" fmla="*/ 2147483647 h 238"/>
                <a:gd name="T22" fmla="*/ 2147483647 w 357"/>
                <a:gd name="T23" fmla="*/ 2147483647 h 238"/>
                <a:gd name="T24" fmla="*/ 2147483647 w 357"/>
                <a:gd name="T25" fmla="*/ 2147483647 h 238"/>
                <a:gd name="T26" fmla="*/ 2147483647 w 357"/>
                <a:gd name="T27" fmla="*/ 2147483647 h 238"/>
                <a:gd name="T28" fmla="*/ 2147483647 w 357"/>
                <a:gd name="T29" fmla="*/ 2147483647 h 238"/>
                <a:gd name="T30" fmla="*/ 2147483647 w 357"/>
                <a:gd name="T31" fmla="*/ 2147483647 h 238"/>
                <a:gd name="T32" fmla="*/ 2147483647 w 357"/>
                <a:gd name="T33" fmla="*/ 2147483647 h 238"/>
                <a:gd name="T34" fmla="*/ 2147483647 w 357"/>
                <a:gd name="T35" fmla="*/ 2147483647 h 238"/>
                <a:gd name="T36" fmla="*/ 2147483647 w 357"/>
                <a:gd name="T37" fmla="*/ 2147483647 h 238"/>
                <a:gd name="T38" fmla="*/ 2147483647 w 357"/>
                <a:gd name="T39" fmla="*/ 2147483647 h 238"/>
                <a:gd name="T40" fmla="*/ 2147483647 w 357"/>
                <a:gd name="T41" fmla="*/ 2147483647 h 238"/>
                <a:gd name="T42" fmla="*/ 2147483647 w 357"/>
                <a:gd name="T43" fmla="*/ 2147483647 h 238"/>
                <a:gd name="T44" fmla="*/ 2147483647 w 357"/>
                <a:gd name="T45" fmla="*/ 2147483647 h 238"/>
                <a:gd name="T46" fmla="*/ 2147483647 w 357"/>
                <a:gd name="T47" fmla="*/ 2147483647 h 238"/>
                <a:gd name="T48" fmla="*/ 2147483647 w 357"/>
                <a:gd name="T49" fmla="*/ 2147483647 h 238"/>
                <a:gd name="T50" fmla="*/ 2147483647 w 357"/>
                <a:gd name="T51" fmla="*/ 2147483647 h 238"/>
                <a:gd name="T52" fmla="*/ 2147483647 w 357"/>
                <a:gd name="T53" fmla="*/ 2147483647 h 238"/>
                <a:gd name="T54" fmla="*/ 2147483647 w 357"/>
                <a:gd name="T55" fmla="*/ 2147483647 h 238"/>
                <a:gd name="T56" fmla="*/ 2147483647 w 357"/>
                <a:gd name="T57" fmla="*/ 2147483647 h 238"/>
                <a:gd name="T58" fmla="*/ 2147483647 w 357"/>
                <a:gd name="T59" fmla="*/ 2147483647 h 238"/>
                <a:gd name="T60" fmla="*/ 2147483647 w 357"/>
                <a:gd name="T61" fmla="*/ 2147483647 h 238"/>
                <a:gd name="T62" fmla="*/ 2147483647 w 357"/>
                <a:gd name="T63" fmla="*/ 2147483647 h 238"/>
                <a:gd name="T64" fmla="*/ 2147483647 w 357"/>
                <a:gd name="T65" fmla="*/ 2147483647 h 238"/>
                <a:gd name="T66" fmla="*/ 2147483647 w 357"/>
                <a:gd name="T67" fmla="*/ 2147483647 h 238"/>
                <a:gd name="T68" fmla="*/ 2147483647 w 357"/>
                <a:gd name="T69" fmla="*/ 2147483647 h 238"/>
                <a:gd name="T70" fmla="*/ 2147483647 w 357"/>
                <a:gd name="T71" fmla="*/ 2147483647 h 238"/>
                <a:gd name="T72" fmla="*/ 2147483647 w 357"/>
                <a:gd name="T73" fmla="*/ 2147483647 h 238"/>
                <a:gd name="T74" fmla="*/ 2147483647 w 357"/>
                <a:gd name="T75" fmla="*/ 2147483647 h 238"/>
                <a:gd name="T76" fmla="*/ 2147483647 w 357"/>
                <a:gd name="T77" fmla="*/ 2147483647 h 238"/>
                <a:gd name="T78" fmla="*/ 2147483647 w 357"/>
                <a:gd name="T79" fmla="*/ 2147483647 h 238"/>
                <a:gd name="T80" fmla="*/ 2147483647 w 357"/>
                <a:gd name="T81" fmla="*/ 2147483647 h 238"/>
                <a:gd name="T82" fmla="*/ 0 w 357"/>
                <a:gd name="T83" fmla="*/ 2147483647 h 238"/>
                <a:gd name="T84" fmla="*/ 0 w 357"/>
                <a:gd name="T85" fmla="*/ 2147483647 h 238"/>
                <a:gd name="T86" fmla="*/ 2147483647 w 357"/>
                <a:gd name="T87" fmla="*/ 2147483647 h 238"/>
                <a:gd name="T88" fmla="*/ 2147483647 w 357"/>
                <a:gd name="T89" fmla="*/ 2147483647 h 238"/>
                <a:gd name="T90" fmla="*/ 2147483647 w 357"/>
                <a:gd name="T91" fmla="*/ 2147483647 h 238"/>
                <a:gd name="T92" fmla="*/ 2147483647 w 357"/>
                <a:gd name="T93" fmla="*/ 2147483647 h 238"/>
                <a:gd name="T94" fmla="*/ 2147483647 w 357"/>
                <a:gd name="T95" fmla="*/ 2147483647 h 238"/>
                <a:gd name="T96" fmla="*/ 2147483647 w 357"/>
                <a:gd name="T97" fmla="*/ 2147483647 h 238"/>
                <a:gd name="T98" fmla="*/ 2147483647 w 357"/>
                <a:gd name="T99" fmla="*/ 2147483647 h 238"/>
                <a:gd name="T100" fmla="*/ 2147483647 w 357"/>
                <a:gd name="T101" fmla="*/ 2147483647 h 238"/>
                <a:gd name="T102" fmla="*/ 2147483647 w 357"/>
                <a:gd name="T103" fmla="*/ 2147483647 h 238"/>
                <a:gd name="T104" fmla="*/ 2147483647 w 357"/>
                <a:gd name="T105" fmla="*/ 2147483647 h 238"/>
                <a:gd name="T106" fmla="*/ 2147483647 w 357"/>
                <a:gd name="T107" fmla="*/ 2147483647 h 238"/>
                <a:gd name="T108" fmla="*/ 2147483647 w 357"/>
                <a:gd name="T109" fmla="*/ 2147483647 h 238"/>
                <a:gd name="T110" fmla="*/ 2147483647 w 357"/>
                <a:gd name="T111" fmla="*/ 2147483647 h 238"/>
                <a:gd name="T112" fmla="*/ 2147483647 w 357"/>
                <a:gd name="T113" fmla="*/ 2147483647 h 238"/>
                <a:gd name="T114" fmla="*/ 2147483647 w 357"/>
                <a:gd name="T115" fmla="*/ 2147483647 h 23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57"/>
                <a:gd name="T175" fmla="*/ 0 h 238"/>
                <a:gd name="T176" fmla="*/ 357 w 357"/>
                <a:gd name="T177" fmla="*/ 238 h 23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57" h="238">
                  <a:moveTo>
                    <a:pt x="137" y="0"/>
                  </a:moveTo>
                  <a:lnTo>
                    <a:pt x="140" y="0"/>
                  </a:lnTo>
                  <a:lnTo>
                    <a:pt x="143" y="0"/>
                  </a:lnTo>
                  <a:lnTo>
                    <a:pt x="143" y="3"/>
                  </a:lnTo>
                  <a:lnTo>
                    <a:pt x="146" y="3"/>
                  </a:lnTo>
                  <a:lnTo>
                    <a:pt x="149" y="3"/>
                  </a:lnTo>
                  <a:lnTo>
                    <a:pt x="152" y="3"/>
                  </a:lnTo>
                  <a:lnTo>
                    <a:pt x="155" y="3"/>
                  </a:lnTo>
                  <a:lnTo>
                    <a:pt x="158" y="6"/>
                  </a:lnTo>
                  <a:lnTo>
                    <a:pt x="158" y="9"/>
                  </a:lnTo>
                  <a:lnTo>
                    <a:pt x="158" y="12"/>
                  </a:lnTo>
                  <a:lnTo>
                    <a:pt x="161" y="12"/>
                  </a:lnTo>
                  <a:lnTo>
                    <a:pt x="158" y="12"/>
                  </a:lnTo>
                  <a:lnTo>
                    <a:pt x="158" y="15"/>
                  </a:lnTo>
                  <a:lnTo>
                    <a:pt x="158" y="18"/>
                  </a:lnTo>
                  <a:lnTo>
                    <a:pt x="155" y="18"/>
                  </a:lnTo>
                  <a:lnTo>
                    <a:pt x="152" y="18"/>
                  </a:lnTo>
                  <a:lnTo>
                    <a:pt x="152" y="21"/>
                  </a:lnTo>
                  <a:lnTo>
                    <a:pt x="152" y="24"/>
                  </a:lnTo>
                  <a:lnTo>
                    <a:pt x="155" y="24"/>
                  </a:lnTo>
                  <a:lnTo>
                    <a:pt x="155" y="27"/>
                  </a:lnTo>
                  <a:lnTo>
                    <a:pt x="158" y="27"/>
                  </a:lnTo>
                  <a:lnTo>
                    <a:pt x="158" y="30"/>
                  </a:lnTo>
                  <a:lnTo>
                    <a:pt x="161" y="30"/>
                  </a:lnTo>
                  <a:lnTo>
                    <a:pt x="161" y="32"/>
                  </a:lnTo>
                  <a:lnTo>
                    <a:pt x="164" y="32"/>
                  </a:lnTo>
                  <a:lnTo>
                    <a:pt x="164" y="35"/>
                  </a:lnTo>
                  <a:lnTo>
                    <a:pt x="167" y="35"/>
                  </a:lnTo>
                  <a:lnTo>
                    <a:pt x="170" y="35"/>
                  </a:lnTo>
                  <a:lnTo>
                    <a:pt x="173" y="35"/>
                  </a:lnTo>
                  <a:lnTo>
                    <a:pt x="176" y="35"/>
                  </a:lnTo>
                  <a:lnTo>
                    <a:pt x="178" y="35"/>
                  </a:lnTo>
                  <a:lnTo>
                    <a:pt x="178" y="32"/>
                  </a:lnTo>
                  <a:lnTo>
                    <a:pt x="181" y="32"/>
                  </a:lnTo>
                  <a:lnTo>
                    <a:pt x="181" y="35"/>
                  </a:lnTo>
                  <a:lnTo>
                    <a:pt x="181" y="38"/>
                  </a:lnTo>
                  <a:lnTo>
                    <a:pt x="184" y="38"/>
                  </a:lnTo>
                  <a:lnTo>
                    <a:pt x="181" y="38"/>
                  </a:lnTo>
                  <a:lnTo>
                    <a:pt x="184" y="38"/>
                  </a:lnTo>
                  <a:lnTo>
                    <a:pt x="184" y="41"/>
                  </a:lnTo>
                  <a:lnTo>
                    <a:pt x="187" y="41"/>
                  </a:lnTo>
                  <a:lnTo>
                    <a:pt x="187" y="44"/>
                  </a:lnTo>
                  <a:lnTo>
                    <a:pt x="190" y="44"/>
                  </a:lnTo>
                  <a:lnTo>
                    <a:pt x="193" y="44"/>
                  </a:lnTo>
                  <a:lnTo>
                    <a:pt x="193" y="47"/>
                  </a:lnTo>
                  <a:lnTo>
                    <a:pt x="196" y="47"/>
                  </a:lnTo>
                  <a:lnTo>
                    <a:pt x="199" y="47"/>
                  </a:lnTo>
                  <a:lnTo>
                    <a:pt x="202" y="47"/>
                  </a:lnTo>
                  <a:lnTo>
                    <a:pt x="202" y="50"/>
                  </a:lnTo>
                  <a:lnTo>
                    <a:pt x="205" y="50"/>
                  </a:lnTo>
                  <a:lnTo>
                    <a:pt x="205" y="53"/>
                  </a:lnTo>
                  <a:lnTo>
                    <a:pt x="208" y="53"/>
                  </a:lnTo>
                  <a:lnTo>
                    <a:pt x="208" y="56"/>
                  </a:lnTo>
                  <a:lnTo>
                    <a:pt x="205" y="56"/>
                  </a:lnTo>
                  <a:lnTo>
                    <a:pt x="208" y="56"/>
                  </a:lnTo>
                  <a:lnTo>
                    <a:pt x="208" y="59"/>
                  </a:lnTo>
                  <a:lnTo>
                    <a:pt x="211" y="59"/>
                  </a:lnTo>
                  <a:lnTo>
                    <a:pt x="214" y="59"/>
                  </a:lnTo>
                  <a:lnTo>
                    <a:pt x="217" y="59"/>
                  </a:lnTo>
                  <a:lnTo>
                    <a:pt x="217" y="62"/>
                  </a:lnTo>
                  <a:lnTo>
                    <a:pt x="220" y="62"/>
                  </a:lnTo>
                  <a:lnTo>
                    <a:pt x="220" y="59"/>
                  </a:lnTo>
                  <a:lnTo>
                    <a:pt x="222" y="59"/>
                  </a:lnTo>
                  <a:lnTo>
                    <a:pt x="225" y="59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31" y="62"/>
                  </a:lnTo>
                  <a:lnTo>
                    <a:pt x="231" y="59"/>
                  </a:lnTo>
                  <a:lnTo>
                    <a:pt x="231" y="62"/>
                  </a:lnTo>
                  <a:lnTo>
                    <a:pt x="234" y="62"/>
                  </a:lnTo>
                  <a:lnTo>
                    <a:pt x="237" y="62"/>
                  </a:lnTo>
                  <a:lnTo>
                    <a:pt x="237" y="65"/>
                  </a:lnTo>
                  <a:lnTo>
                    <a:pt x="240" y="65"/>
                  </a:lnTo>
                  <a:lnTo>
                    <a:pt x="243" y="65"/>
                  </a:lnTo>
                  <a:lnTo>
                    <a:pt x="246" y="65"/>
                  </a:lnTo>
                  <a:lnTo>
                    <a:pt x="246" y="62"/>
                  </a:lnTo>
                  <a:lnTo>
                    <a:pt x="249" y="62"/>
                  </a:lnTo>
                  <a:lnTo>
                    <a:pt x="252" y="62"/>
                  </a:lnTo>
                  <a:lnTo>
                    <a:pt x="252" y="65"/>
                  </a:lnTo>
                  <a:lnTo>
                    <a:pt x="255" y="65"/>
                  </a:lnTo>
                  <a:lnTo>
                    <a:pt x="258" y="65"/>
                  </a:lnTo>
                  <a:lnTo>
                    <a:pt x="261" y="65"/>
                  </a:lnTo>
                  <a:lnTo>
                    <a:pt x="264" y="65"/>
                  </a:lnTo>
                  <a:lnTo>
                    <a:pt x="266" y="65"/>
                  </a:lnTo>
                  <a:lnTo>
                    <a:pt x="269" y="65"/>
                  </a:lnTo>
                  <a:lnTo>
                    <a:pt x="272" y="65"/>
                  </a:lnTo>
                  <a:lnTo>
                    <a:pt x="275" y="65"/>
                  </a:lnTo>
                  <a:lnTo>
                    <a:pt x="278" y="65"/>
                  </a:lnTo>
                  <a:lnTo>
                    <a:pt x="281" y="65"/>
                  </a:lnTo>
                  <a:lnTo>
                    <a:pt x="284" y="65"/>
                  </a:lnTo>
                  <a:lnTo>
                    <a:pt x="287" y="65"/>
                  </a:lnTo>
                  <a:lnTo>
                    <a:pt x="287" y="68"/>
                  </a:lnTo>
                  <a:lnTo>
                    <a:pt x="290" y="68"/>
                  </a:lnTo>
                  <a:lnTo>
                    <a:pt x="293" y="68"/>
                  </a:lnTo>
                  <a:lnTo>
                    <a:pt x="296" y="68"/>
                  </a:lnTo>
                  <a:lnTo>
                    <a:pt x="299" y="68"/>
                  </a:lnTo>
                  <a:lnTo>
                    <a:pt x="299" y="71"/>
                  </a:lnTo>
                  <a:lnTo>
                    <a:pt x="302" y="71"/>
                  </a:lnTo>
                  <a:lnTo>
                    <a:pt x="305" y="71"/>
                  </a:lnTo>
                  <a:lnTo>
                    <a:pt x="305" y="73"/>
                  </a:lnTo>
                  <a:lnTo>
                    <a:pt x="308" y="73"/>
                  </a:lnTo>
                  <a:lnTo>
                    <a:pt x="310" y="73"/>
                  </a:lnTo>
                  <a:lnTo>
                    <a:pt x="310" y="76"/>
                  </a:lnTo>
                  <a:lnTo>
                    <a:pt x="313" y="76"/>
                  </a:lnTo>
                  <a:lnTo>
                    <a:pt x="313" y="79"/>
                  </a:lnTo>
                  <a:lnTo>
                    <a:pt x="316" y="79"/>
                  </a:lnTo>
                  <a:lnTo>
                    <a:pt x="319" y="79"/>
                  </a:lnTo>
                  <a:lnTo>
                    <a:pt x="319" y="82"/>
                  </a:lnTo>
                  <a:lnTo>
                    <a:pt x="322" y="82"/>
                  </a:lnTo>
                  <a:lnTo>
                    <a:pt x="322" y="85"/>
                  </a:lnTo>
                  <a:lnTo>
                    <a:pt x="325" y="85"/>
                  </a:lnTo>
                  <a:lnTo>
                    <a:pt x="325" y="88"/>
                  </a:lnTo>
                  <a:lnTo>
                    <a:pt x="328" y="88"/>
                  </a:lnTo>
                  <a:lnTo>
                    <a:pt x="331" y="88"/>
                  </a:lnTo>
                  <a:lnTo>
                    <a:pt x="331" y="91"/>
                  </a:lnTo>
                  <a:lnTo>
                    <a:pt x="334" y="91"/>
                  </a:lnTo>
                  <a:lnTo>
                    <a:pt x="337" y="91"/>
                  </a:lnTo>
                  <a:lnTo>
                    <a:pt x="334" y="94"/>
                  </a:lnTo>
                  <a:lnTo>
                    <a:pt x="334" y="97"/>
                  </a:lnTo>
                  <a:lnTo>
                    <a:pt x="334" y="103"/>
                  </a:lnTo>
                  <a:lnTo>
                    <a:pt x="334" y="106"/>
                  </a:lnTo>
                  <a:lnTo>
                    <a:pt x="334" y="109"/>
                  </a:lnTo>
                  <a:lnTo>
                    <a:pt x="334" y="112"/>
                  </a:lnTo>
                  <a:lnTo>
                    <a:pt x="334" y="117"/>
                  </a:lnTo>
                  <a:lnTo>
                    <a:pt x="334" y="120"/>
                  </a:lnTo>
                  <a:lnTo>
                    <a:pt x="334" y="123"/>
                  </a:lnTo>
                  <a:lnTo>
                    <a:pt x="334" y="126"/>
                  </a:lnTo>
                  <a:lnTo>
                    <a:pt x="334" y="138"/>
                  </a:lnTo>
                  <a:lnTo>
                    <a:pt x="334" y="141"/>
                  </a:lnTo>
                  <a:lnTo>
                    <a:pt x="334" y="144"/>
                  </a:lnTo>
                  <a:lnTo>
                    <a:pt x="334" y="147"/>
                  </a:lnTo>
                  <a:lnTo>
                    <a:pt x="334" y="150"/>
                  </a:lnTo>
                  <a:lnTo>
                    <a:pt x="334" y="153"/>
                  </a:lnTo>
                  <a:lnTo>
                    <a:pt x="334" y="156"/>
                  </a:lnTo>
                  <a:lnTo>
                    <a:pt x="334" y="161"/>
                  </a:lnTo>
                  <a:lnTo>
                    <a:pt x="334" y="164"/>
                  </a:lnTo>
                  <a:lnTo>
                    <a:pt x="337" y="164"/>
                  </a:lnTo>
                  <a:lnTo>
                    <a:pt x="340" y="164"/>
                  </a:lnTo>
                  <a:lnTo>
                    <a:pt x="343" y="164"/>
                  </a:lnTo>
                  <a:lnTo>
                    <a:pt x="343" y="167"/>
                  </a:lnTo>
                  <a:lnTo>
                    <a:pt x="346" y="167"/>
                  </a:lnTo>
                  <a:lnTo>
                    <a:pt x="349" y="167"/>
                  </a:lnTo>
                  <a:lnTo>
                    <a:pt x="349" y="170"/>
                  </a:lnTo>
                  <a:lnTo>
                    <a:pt x="352" y="170"/>
                  </a:lnTo>
                  <a:lnTo>
                    <a:pt x="352" y="173"/>
                  </a:lnTo>
                  <a:lnTo>
                    <a:pt x="354" y="173"/>
                  </a:lnTo>
                  <a:lnTo>
                    <a:pt x="354" y="176"/>
                  </a:lnTo>
                  <a:lnTo>
                    <a:pt x="354" y="179"/>
                  </a:lnTo>
                  <a:lnTo>
                    <a:pt x="357" y="179"/>
                  </a:lnTo>
                  <a:lnTo>
                    <a:pt x="357" y="182"/>
                  </a:lnTo>
                  <a:lnTo>
                    <a:pt x="354" y="182"/>
                  </a:lnTo>
                  <a:lnTo>
                    <a:pt x="352" y="182"/>
                  </a:lnTo>
                  <a:lnTo>
                    <a:pt x="352" y="185"/>
                  </a:lnTo>
                  <a:lnTo>
                    <a:pt x="349" y="185"/>
                  </a:lnTo>
                  <a:lnTo>
                    <a:pt x="346" y="185"/>
                  </a:lnTo>
                  <a:lnTo>
                    <a:pt x="346" y="188"/>
                  </a:lnTo>
                  <a:lnTo>
                    <a:pt x="343" y="188"/>
                  </a:lnTo>
                  <a:lnTo>
                    <a:pt x="340" y="188"/>
                  </a:lnTo>
                  <a:lnTo>
                    <a:pt x="337" y="188"/>
                  </a:lnTo>
                  <a:lnTo>
                    <a:pt x="334" y="188"/>
                  </a:lnTo>
                  <a:lnTo>
                    <a:pt x="331" y="188"/>
                  </a:lnTo>
                  <a:lnTo>
                    <a:pt x="328" y="188"/>
                  </a:lnTo>
                  <a:lnTo>
                    <a:pt x="325" y="188"/>
                  </a:lnTo>
                  <a:lnTo>
                    <a:pt x="322" y="188"/>
                  </a:lnTo>
                  <a:lnTo>
                    <a:pt x="319" y="188"/>
                  </a:lnTo>
                  <a:lnTo>
                    <a:pt x="316" y="188"/>
                  </a:lnTo>
                  <a:lnTo>
                    <a:pt x="316" y="185"/>
                  </a:lnTo>
                  <a:lnTo>
                    <a:pt x="313" y="185"/>
                  </a:lnTo>
                  <a:lnTo>
                    <a:pt x="310" y="182"/>
                  </a:lnTo>
                  <a:lnTo>
                    <a:pt x="308" y="182"/>
                  </a:lnTo>
                  <a:lnTo>
                    <a:pt x="308" y="179"/>
                  </a:lnTo>
                  <a:lnTo>
                    <a:pt x="305" y="179"/>
                  </a:lnTo>
                  <a:lnTo>
                    <a:pt x="308" y="179"/>
                  </a:lnTo>
                  <a:lnTo>
                    <a:pt x="305" y="179"/>
                  </a:lnTo>
                  <a:lnTo>
                    <a:pt x="302" y="179"/>
                  </a:lnTo>
                  <a:lnTo>
                    <a:pt x="299" y="179"/>
                  </a:lnTo>
                  <a:lnTo>
                    <a:pt x="299" y="176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3" y="173"/>
                  </a:lnTo>
                  <a:lnTo>
                    <a:pt x="290" y="173"/>
                  </a:lnTo>
                  <a:lnTo>
                    <a:pt x="287" y="173"/>
                  </a:lnTo>
                  <a:lnTo>
                    <a:pt x="287" y="170"/>
                  </a:lnTo>
                  <a:lnTo>
                    <a:pt x="284" y="170"/>
                  </a:lnTo>
                  <a:lnTo>
                    <a:pt x="281" y="170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75" y="167"/>
                  </a:lnTo>
                  <a:lnTo>
                    <a:pt x="275" y="170"/>
                  </a:lnTo>
                  <a:lnTo>
                    <a:pt x="275" y="167"/>
                  </a:lnTo>
                  <a:lnTo>
                    <a:pt x="272" y="167"/>
                  </a:lnTo>
                  <a:lnTo>
                    <a:pt x="275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78" y="164"/>
                  </a:lnTo>
                  <a:lnTo>
                    <a:pt x="278" y="167"/>
                  </a:lnTo>
                  <a:lnTo>
                    <a:pt x="278" y="164"/>
                  </a:lnTo>
                  <a:lnTo>
                    <a:pt x="275" y="164"/>
                  </a:lnTo>
                  <a:lnTo>
                    <a:pt x="275" y="161"/>
                  </a:lnTo>
                  <a:lnTo>
                    <a:pt x="272" y="161"/>
                  </a:lnTo>
                  <a:lnTo>
                    <a:pt x="269" y="161"/>
                  </a:lnTo>
                  <a:lnTo>
                    <a:pt x="272" y="161"/>
                  </a:lnTo>
                  <a:lnTo>
                    <a:pt x="272" y="164"/>
                  </a:lnTo>
                  <a:lnTo>
                    <a:pt x="269" y="164"/>
                  </a:lnTo>
                  <a:lnTo>
                    <a:pt x="269" y="161"/>
                  </a:lnTo>
                  <a:lnTo>
                    <a:pt x="269" y="164"/>
                  </a:lnTo>
                  <a:lnTo>
                    <a:pt x="269" y="161"/>
                  </a:lnTo>
                  <a:lnTo>
                    <a:pt x="269" y="164"/>
                  </a:lnTo>
                  <a:lnTo>
                    <a:pt x="272" y="164"/>
                  </a:lnTo>
                  <a:lnTo>
                    <a:pt x="269" y="164"/>
                  </a:lnTo>
                  <a:lnTo>
                    <a:pt x="266" y="164"/>
                  </a:lnTo>
                  <a:lnTo>
                    <a:pt x="266" y="167"/>
                  </a:lnTo>
                  <a:lnTo>
                    <a:pt x="264" y="167"/>
                  </a:lnTo>
                  <a:lnTo>
                    <a:pt x="264" y="170"/>
                  </a:lnTo>
                  <a:lnTo>
                    <a:pt x="264" y="173"/>
                  </a:lnTo>
                  <a:lnTo>
                    <a:pt x="264" y="176"/>
                  </a:lnTo>
                  <a:lnTo>
                    <a:pt x="264" y="179"/>
                  </a:lnTo>
                  <a:lnTo>
                    <a:pt x="264" y="182"/>
                  </a:lnTo>
                  <a:lnTo>
                    <a:pt x="264" y="185"/>
                  </a:lnTo>
                  <a:lnTo>
                    <a:pt x="264" y="188"/>
                  </a:lnTo>
                  <a:lnTo>
                    <a:pt x="264" y="191"/>
                  </a:lnTo>
                  <a:lnTo>
                    <a:pt x="264" y="194"/>
                  </a:lnTo>
                  <a:lnTo>
                    <a:pt x="266" y="194"/>
                  </a:lnTo>
                  <a:lnTo>
                    <a:pt x="266" y="197"/>
                  </a:lnTo>
                  <a:lnTo>
                    <a:pt x="266" y="200"/>
                  </a:lnTo>
                  <a:lnTo>
                    <a:pt x="266" y="203"/>
                  </a:lnTo>
                  <a:lnTo>
                    <a:pt x="269" y="203"/>
                  </a:lnTo>
                  <a:lnTo>
                    <a:pt x="269" y="205"/>
                  </a:lnTo>
                  <a:lnTo>
                    <a:pt x="269" y="208"/>
                  </a:lnTo>
                  <a:lnTo>
                    <a:pt x="266" y="208"/>
                  </a:lnTo>
                  <a:lnTo>
                    <a:pt x="266" y="211"/>
                  </a:lnTo>
                  <a:lnTo>
                    <a:pt x="266" y="214"/>
                  </a:lnTo>
                  <a:lnTo>
                    <a:pt x="269" y="214"/>
                  </a:lnTo>
                  <a:lnTo>
                    <a:pt x="266" y="214"/>
                  </a:lnTo>
                  <a:lnTo>
                    <a:pt x="269" y="214"/>
                  </a:lnTo>
                  <a:lnTo>
                    <a:pt x="269" y="217"/>
                  </a:lnTo>
                  <a:lnTo>
                    <a:pt x="269" y="220"/>
                  </a:lnTo>
                  <a:lnTo>
                    <a:pt x="266" y="220"/>
                  </a:lnTo>
                  <a:lnTo>
                    <a:pt x="266" y="223"/>
                  </a:lnTo>
                  <a:lnTo>
                    <a:pt x="266" y="226"/>
                  </a:lnTo>
                  <a:lnTo>
                    <a:pt x="266" y="229"/>
                  </a:lnTo>
                  <a:lnTo>
                    <a:pt x="261" y="229"/>
                  </a:lnTo>
                  <a:lnTo>
                    <a:pt x="258" y="229"/>
                  </a:lnTo>
                  <a:lnTo>
                    <a:pt x="255" y="229"/>
                  </a:lnTo>
                  <a:lnTo>
                    <a:pt x="252" y="229"/>
                  </a:lnTo>
                  <a:lnTo>
                    <a:pt x="246" y="229"/>
                  </a:lnTo>
                  <a:lnTo>
                    <a:pt x="243" y="229"/>
                  </a:lnTo>
                  <a:lnTo>
                    <a:pt x="240" y="229"/>
                  </a:lnTo>
                  <a:lnTo>
                    <a:pt x="234" y="229"/>
                  </a:lnTo>
                  <a:lnTo>
                    <a:pt x="231" y="229"/>
                  </a:lnTo>
                  <a:lnTo>
                    <a:pt x="228" y="229"/>
                  </a:lnTo>
                  <a:lnTo>
                    <a:pt x="225" y="229"/>
                  </a:lnTo>
                  <a:lnTo>
                    <a:pt x="220" y="229"/>
                  </a:lnTo>
                  <a:lnTo>
                    <a:pt x="217" y="229"/>
                  </a:lnTo>
                  <a:lnTo>
                    <a:pt x="214" y="229"/>
                  </a:lnTo>
                  <a:lnTo>
                    <a:pt x="211" y="229"/>
                  </a:lnTo>
                  <a:lnTo>
                    <a:pt x="205" y="229"/>
                  </a:lnTo>
                  <a:lnTo>
                    <a:pt x="202" y="229"/>
                  </a:lnTo>
                  <a:lnTo>
                    <a:pt x="199" y="229"/>
                  </a:lnTo>
                  <a:lnTo>
                    <a:pt x="196" y="229"/>
                  </a:lnTo>
                  <a:lnTo>
                    <a:pt x="193" y="229"/>
                  </a:lnTo>
                  <a:lnTo>
                    <a:pt x="190" y="229"/>
                  </a:lnTo>
                  <a:lnTo>
                    <a:pt x="187" y="229"/>
                  </a:lnTo>
                  <a:lnTo>
                    <a:pt x="184" y="229"/>
                  </a:lnTo>
                  <a:lnTo>
                    <a:pt x="178" y="229"/>
                  </a:lnTo>
                  <a:lnTo>
                    <a:pt x="176" y="229"/>
                  </a:lnTo>
                  <a:lnTo>
                    <a:pt x="173" y="229"/>
                  </a:lnTo>
                  <a:lnTo>
                    <a:pt x="167" y="229"/>
                  </a:lnTo>
                  <a:lnTo>
                    <a:pt x="164" y="229"/>
                  </a:lnTo>
                  <a:lnTo>
                    <a:pt x="161" y="229"/>
                  </a:lnTo>
                  <a:lnTo>
                    <a:pt x="158" y="229"/>
                  </a:lnTo>
                  <a:lnTo>
                    <a:pt x="152" y="229"/>
                  </a:lnTo>
                  <a:lnTo>
                    <a:pt x="149" y="229"/>
                  </a:lnTo>
                  <a:lnTo>
                    <a:pt x="146" y="232"/>
                  </a:lnTo>
                  <a:lnTo>
                    <a:pt x="140" y="232"/>
                  </a:lnTo>
                  <a:lnTo>
                    <a:pt x="137" y="232"/>
                  </a:lnTo>
                  <a:lnTo>
                    <a:pt x="134" y="232"/>
                  </a:lnTo>
                  <a:lnTo>
                    <a:pt x="132" y="232"/>
                  </a:lnTo>
                  <a:lnTo>
                    <a:pt x="126" y="232"/>
                  </a:lnTo>
                  <a:lnTo>
                    <a:pt x="123" y="232"/>
                  </a:lnTo>
                  <a:lnTo>
                    <a:pt x="120" y="232"/>
                  </a:lnTo>
                  <a:lnTo>
                    <a:pt x="117" y="232"/>
                  </a:lnTo>
                  <a:lnTo>
                    <a:pt x="111" y="232"/>
                  </a:lnTo>
                  <a:lnTo>
                    <a:pt x="108" y="232"/>
                  </a:lnTo>
                  <a:lnTo>
                    <a:pt x="105" y="232"/>
                  </a:lnTo>
                  <a:lnTo>
                    <a:pt x="99" y="232"/>
                  </a:lnTo>
                  <a:lnTo>
                    <a:pt x="96" y="232"/>
                  </a:lnTo>
                  <a:lnTo>
                    <a:pt x="93" y="232"/>
                  </a:lnTo>
                  <a:lnTo>
                    <a:pt x="90" y="232"/>
                  </a:lnTo>
                  <a:lnTo>
                    <a:pt x="85" y="232"/>
                  </a:lnTo>
                  <a:lnTo>
                    <a:pt x="82" y="232"/>
                  </a:lnTo>
                  <a:lnTo>
                    <a:pt x="79" y="232"/>
                  </a:lnTo>
                  <a:lnTo>
                    <a:pt x="76" y="232"/>
                  </a:lnTo>
                  <a:lnTo>
                    <a:pt x="70" y="232"/>
                  </a:lnTo>
                  <a:lnTo>
                    <a:pt x="67" y="232"/>
                  </a:lnTo>
                  <a:lnTo>
                    <a:pt x="64" y="235"/>
                  </a:lnTo>
                  <a:lnTo>
                    <a:pt x="58" y="235"/>
                  </a:lnTo>
                  <a:lnTo>
                    <a:pt x="55" y="235"/>
                  </a:lnTo>
                  <a:lnTo>
                    <a:pt x="52" y="235"/>
                  </a:lnTo>
                  <a:lnTo>
                    <a:pt x="46" y="235"/>
                  </a:lnTo>
                  <a:lnTo>
                    <a:pt x="44" y="235"/>
                  </a:lnTo>
                  <a:lnTo>
                    <a:pt x="41" y="235"/>
                  </a:lnTo>
                  <a:lnTo>
                    <a:pt x="38" y="235"/>
                  </a:lnTo>
                  <a:lnTo>
                    <a:pt x="32" y="235"/>
                  </a:lnTo>
                  <a:lnTo>
                    <a:pt x="29" y="235"/>
                  </a:lnTo>
                  <a:lnTo>
                    <a:pt x="26" y="235"/>
                  </a:lnTo>
                  <a:lnTo>
                    <a:pt x="23" y="235"/>
                  </a:lnTo>
                  <a:lnTo>
                    <a:pt x="20" y="235"/>
                  </a:lnTo>
                  <a:lnTo>
                    <a:pt x="17" y="235"/>
                  </a:lnTo>
                  <a:lnTo>
                    <a:pt x="14" y="235"/>
                  </a:lnTo>
                  <a:lnTo>
                    <a:pt x="11" y="238"/>
                  </a:lnTo>
                  <a:lnTo>
                    <a:pt x="5" y="238"/>
                  </a:lnTo>
                  <a:lnTo>
                    <a:pt x="5" y="235"/>
                  </a:lnTo>
                  <a:lnTo>
                    <a:pt x="5" y="232"/>
                  </a:lnTo>
                  <a:lnTo>
                    <a:pt x="5" y="229"/>
                  </a:lnTo>
                  <a:lnTo>
                    <a:pt x="5" y="226"/>
                  </a:lnTo>
                  <a:lnTo>
                    <a:pt x="5" y="223"/>
                  </a:lnTo>
                  <a:lnTo>
                    <a:pt x="2" y="223"/>
                  </a:lnTo>
                  <a:lnTo>
                    <a:pt x="2" y="220"/>
                  </a:lnTo>
                  <a:lnTo>
                    <a:pt x="2" y="217"/>
                  </a:lnTo>
                  <a:lnTo>
                    <a:pt x="2" y="214"/>
                  </a:lnTo>
                  <a:lnTo>
                    <a:pt x="2" y="211"/>
                  </a:lnTo>
                  <a:lnTo>
                    <a:pt x="2" y="208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0" y="203"/>
                  </a:lnTo>
                  <a:lnTo>
                    <a:pt x="0" y="200"/>
                  </a:lnTo>
                  <a:lnTo>
                    <a:pt x="0" y="197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0" y="188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5"/>
                  </a:lnTo>
                  <a:lnTo>
                    <a:pt x="2" y="185"/>
                  </a:lnTo>
                  <a:lnTo>
                    <a:pt x="5" y="185"/>
                  </a:lnTo>
                  <a:lnTo>
                    <a:pt x="8" y="185"/>
                  </a:lnTo>
                  <a:lnTo>
                    <a:pt x="11" y="185"/>
                  </a:lnTo>
                  <a:lnTo>
                    <a:pt x="14" y="185"/>
                  </a:lnTo>
                  <a:lnTo>
                    <a:pt x="17" y="185"/>
                  </a:lnTo>
                  <a:lnTo>
                    <a:pt x="17" y="188"/>
                  </a:lnTo>
                  <a:lnTo>
                    <a:pt x="20" y="188"/>
                  </a:lnTo>
                  <a:lnTo>
                    <a:pt x="23" y="188"/>
                  </a:lnTo>
                  <a:lnTo>
                    <a:pt x="26" y="188"/>
                  </a:lnTo>
                  <a:lnTo>
                    <a:pt x="26" y="185"/>
                  </a:lnTo>
                  <a:lnTo>
                    <a:pt x="29" y="185"/>
                  </a:lnTo>
                  <a:lnTo>
                    <a:pt x="29" y="182"/>
                  </a:lnTo>
                  <a:lnTo>
                    <a:pt x="32" y="182"/>
                  </a:lnTo>
                  <a:lnTo>
                    <a:pt x="32" y="179"/>
                  </a:lnTo>
                  <a:lnTo>
                    <a:pt x="32" y="176"/>
                  </a:lnTo>
                  <a:lnTo>
                    <a:pt x="29" y="176"/>
                  </a:lnTo>
                  <a:lnTo>
                    <a:pt x="29" y="173"/>
                  </a:lnTo>
                  <a:lnTo>
                    <a:pt x="29" y="170"/>
                  </a:lnTo>
                  <a:lnTo>
                    <a:pt x="29" y="167"/>
                  </a:lnTo>
                  <a:lnTo>
                    <a:pt x="29" y="170"/>
                  </a:lnTo>
                  <a:lnTo>
                    <a:pt x="32" y="170"/>
                  </a:lnTo>
                  <a:lnTo>
                    <a:pt x="32" y="167"/>
                  </a:lnTo>
                  <a:lnTo>
                    <a:pt x="32" y="164"/>
                  </a:lnTo>
                  <a:lnTo>
                    <a:pt x="35" y="164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41" y="161"/>
                  </a:lnTo>
                  <a:lnTo>
                    <a:pt x="44" y="161"/>
                  </a:lnTo>
                  <a:lnTo>
                    <a:pt x="46" y="161"/>
                  </a:lnTo>
                  <a:lnTo>
                    <a:pt x="46" y="159"/>
                  </a:lnTo>
                  <a:lnTo>
                    <a:pt x="49" y="159"/>
                  </a:lnTo>
                  <a:lnTo>
                    <a:pt x="49" y="156"/>
                  </a:lnTo>
                  <a:lnTo>
                    <a:pt x="52" y="156"/>
                  </a:lnTo>
                  <a:lnTo>
                    <a:pt x="55" y="156"/>
                  </a:lnTo>
                  <a:lnTo>
                    <a:pt x="55" y="159"/>
                  </a:lnTo>
                  <a:lnTo>
                    <a:pt x="55" y="156"/>
                  </a:lnTo>
                  <a:lnTo>
                    <a:pt x="58" y="156"/>
                  </a:lnTo>
                  <a:lnTo>
                    <a:pt x="61" y="156"/>
                  </a:lnTo>
                  <a:lnTo>
                    <a:pt x="64" y="156"/>
                  </a:lnTo>
                  <a:lnTo>
                    <a:pt x="64" y="153"/>
                  </a:lnTo>
                  <a:lnTo>
                    <a:pt x="64" y="150"/>
                  </a:lnTo>
                  <a:lnTo>
                    <a:pt x="67" y="150"/>
                  </a:lnTo>
                  <a:lnTo>
                    <a:pt x="70" y="150"/>
                  </a:lnTo>
                  <a:lnTo>
                    <a:pt x="70" y="147"/>
                  </a:lnTo>
                  <a:lnTo>
                    <a:pt x="70" y="144"/>
                  </a:lnTo>
                  <a:lnTo>
                    <a:pt x="70" y="141"/>
                  </a:lnTo>
                  <a:lnTo>
                    <a:pt x="67" y="141"/>
                  </a:lnTo>
                  <a:lnTo>
                    <a:pt x="70" y="141"/>
                  </a:lnTo>
                  <a:lnTo>
                    <a:pt x="70" y="138"/>
                  </a:lnTo>
                  <a:lnTo>
                    <a:pt x="73" y="138"/>
                  </a:lnTo>
                  <a:lnTo>
                    <a:pt x="73" y="135"/>
                  </a:lnTo>
                  <a:lnTo>
                    <a:pt x="70" y="135"/>
                  </a:lnTo>
                  <a:lnTo>
                    <a:pt x="70" y="132"/>
                  </a:lnTo>
                  <a:lnTo>
                    <a:pt x="70" y="129"/>
                  </a:lnTo>
                  <a:lnTo>
                    <a:pt x="73" y="129"/>
                  </a:lnTo>
                  <a:lnTo>
                    <a:pt x="73" y="126"/>
                  </a:lnTo>
                  <a:lnTo>
                    <a:pt x="76" y="126"/>
                  </a:lnTo>
                  <a:lnTo>
                    <a:pt x="76" y="123"/>
                  </a:lnTo>
                  <a:lnTo>
                    <a:pt x="79" y="123"/>
                  </a:lnTo>
                  <a:lnTo>
                    <a:pt x="82" y="120"/>
                  </a:lnTo>
                  <a:lnTo>
                    <a:pt x="85" y="120"/>
                  </a:lnTo>
                  <a:lnTo>
                    <a:pt x="88" y="120"/>
                  </a:lnTo>
                  <a:lnTo>
                    <a:pt x="88" y="117"/>
                  </a:lnTo>
                  <a:lnTo>
                    <a:pt x="90" y="117"/>
                  </a:lnTo>
                  <a:lnTo>
                    <a:pt x="93" y="117"/>
                  </a:lnTo>
                  <a:lnTo>
                    <a:pt x="93" y="115"/>
                  </a:lnTo>
                  <a:lnTo>
                    <a:pt x="96" y="115"/>
                  </a:lnTo>
                  <a:lnTo>
                    <a:pt x="96" y="112"/>
                  </a:lnTo>
                  <a:lnTo>
                    <a:pt x="96" y="109"/>
                  </a:lnTo>
                  <a:lnTo>
                    <a:pt x="99" y="109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2" y="103"/>
                  </a:lnTo>
                  <a:lnTo>
                    <a:pt x="105" y="103"/>
                  </a:lnTo>
                  <a:lnTo>
                    <a:pt x="108" y="103"/>
                  </a:lnTo>
                  <a:lnTo>
                    <a:pt x="111" y="103"/>
                  </a:lnTo>
                  <a:lnTo>
                    <a:pt x="111" y="100"/>
                  </a:lnTo>
                  <a:lnTo>
                    <a:pt x="111" y="97"/>
                  </a:lnTo>
                  <a:lnTo>
                    <a:pt x="114" y="97"/>
                  </a:lnTo>
                  <a:lnTo>
                    <a:pt x="114" y="94"/>
                  </a:lnTo>
                  <a:lnTo>
                    <a:pt x="117" y="94"/>
                  </a:lnTo>
                  <a:lnTo>
                    <a:pt x="117" y="91"/>
                  </a:lnTo>
                  <a:lnTo>
                    <a:pt x="117" y="88"/>
                  </a:lnTo>
                  <a:lnTo>
                    <a:pt x="120" y="88"/>
                  </a:lnTo>
                  <a:lnTo>
                    <a:pt x="123" y="88"/>
                  </a:lnTo>
                  <a:lnTo>
                    <a:pt x="123" y="85"/>
                  </a:lnTo>
                  <a:lnTo>
                    <a:pt x="123" y="82"/>
                  </a:lnTo>
                  <a:lnTo>
                    <a:pt x="126" y="82"/>
                  </a:lnTo>
                  <a:lnTo>
                    <a:pt x="126" y="79"/>
                  </a:lnTo>
                  <a:lnTo>
                    <a:pt x="129" y="79"/>
                  </a:lnTo>
                  <a:lnTo>
                    <a:pt x="129" y="76"/>
                  </a:lnTo>
                  <a:lnTo>
                    <a:pt x="132" y="76"/>
                  </a:lnTo>
                  <a:lnTo>
                    <a:pt x="134" y="76"/>
                  </a:lnTo>
                  <a:lnTo>
                    <a:pt x="134" y="73"/>
                  </a:lnTo>
                  <a:lnTo>
                    <a:pt x="137" y="73"/>
                  </a:lnTo>
                  <a:lnTo>
                    <a:pt x="140" y="73"/>
                  </a:lnTo>
                  <a:lnTo>
                    <a:pt x="143" y="73"/>
                  </a:lnTo>
                  <a:lnTo>
                    <a:pt x="146" y="73"/>
                  </a:lnTo>
                  <a:lnTo>
                    <a:pt x="149" y="73"/>
                  </a:lnTo>
                  <a:lnTo>
                    <a:pt x="149" y="71"/>
                  </a:lnTo>
                  <a:lnTo>
                    <a:pt x="146" y="71"/>
                  </a:lnTo>
                  <a:lnTo>
                    <a:pt x="146" y="68"/>
                  </a:lnTo>
                  <a:lnTo>
                    <a:pt x="146" y="65"/>
                  </a:lnTo>
                  <a:lnTo>
                    <a:pt x="143" y="65"/>
                  </a:lnTo>
                  <a:lnTo>
                    <a:pt x="143" y="62"/>
                  </a:lnTo>
                  <a:lnTo>
                    <a:pt x="143" y="59"/>
                  </a:lnTo>
                  <a:lnTo>
                    <a:pt x="140" y="59"/>
                  </a:lnTo>
                  <a:lnTo>
                    <a:pt x="137" y="59"/>
                  </a:lnTo>
                  <a:lnTo>
                    <a:pt x="137" y="56"/>
                  </a:lnTo>
                  <a:lnTo>
                    <a:pt x="137" y="53"/>
                  </a:lnTo>
                  <a:lnTo>
                    <a:pt x="137" y="50"/>
                  </a:lnTo>
                  <a:lnTo>
                    <a:pt x="137" y="44"/>
                  </a:lnTo>
                  <a:lnTo>
                    <a:pt x="137" y="41"/>
                  </a:lnTo>
                  <a:lnTo>
                    <a:pt x="137" y="38"/>
                  </a:lnTo>
                  <a:lnTo>
                    <a:pt x="137" y="32"/>
                  </a:lnTo>
                  <a:lnTo>
                    <a:pt x="137" y="30"/>
                  </a:lnTo>
                  <a:lnTo>
                    <a:pt x="137" y="27"/>
                  </a:lnTo>
                  <a:lnTo>
                    <a:pt x="137" y="24"/>
                  </a:lnTo>
                  <a:lnTo>
                    <a:pt x="137" y="21"/>
                  </a:lnTo>
                  <a:lnTo>
                    <a:pt x="137" y="18"/>
                  </a:lnTo>
                  <a:lnTo>
                    <a:pt x="137" y="15"/>
                  </a:lnTo>
                  <a:lnTo>
                    <a:pt x="137" y="9"/>
                  </a:lnTo>
                  <a:lnTo>
                    <a:pt x="137" y="6"/>
                  </a:lnTo>
                  <a:lnTo>
                    <a:pt x="137" y="3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>
              <a:off x="-250500" y="3726813"/>
              <a:ext cx="712344" cy="377341"/>
            </a:xfrm>
            <a:custGeom>
              <a:avLst/>
              <a:gdLst>
                <a:gd name="T0" fmla="*/ 2147483647 w 328"/>
                <a:gd name="T1" fmla="*/ 2147483647 h 214"/>
                <a:gd name="T2" fmla="*/ 2147483647 w 328"/>
                <a:gd name="T3" fmla="*/ 2147483647 h 214"/>
                <a:gd name="T4" fmla="*/ 2147483647 w 328"/>
                <a:gd name="T5" fmla="*/ 2147483647 h 214"/>
                <a:gd name="T6" fmla="*/ 2147483647 w 328"/>
                <a:gd name="T7" fmla="*/ 2147483647 h 214"/>
                <a:gd name="T8" fmla="*/ 2147483647 w 328"/>
                <a:gd name="T9" fmla="*/ 0 h 214"/>
                <a:gd name="T10" fmla="*/ 2147483647 w 328"/>
                <a:gd name="T11" fmla="*/ 0 h 214"/>
                <a:gd name="T12" fmla="*/ 2147483647 w 328"/>
                <a:gd name="T13" fmla="*/ 0 h 214"/>
                <a:gd name="T14" fmla="*/ 2147483647 w 328"/>
                <a:gd name="T15" fmla="*/ 0 h 214"/>
                <a:gd name="T16" fmla="*/ 2147483647 w 328"/>
                <a:gd name="T17" fmla="*/ 2147483647 h 214"/>
                <a:gd name="T18" fmla="*/ 2147483647 w 328"/>
                <a:gd name="T19" fmla="*/ 2147483647 h 214"/>
                <a:gd name="T20" fmla="*/ 2147483647 w 328"/>
                <a:gd name="T21" fmla="*/ 2147483647 h 214"/>
                <a:gd name="T22" fmla="*/ 2147483647 w 328"/>
                <a:gd name="T23" fmla="*/ 2147483647 h 214"/>
                <a:gd name="T24" fmla="*/ 2147483647 w 328"/>
                <a:gd name="T25" fmla="*/ 2147483647 h 214"/>
                <a:gd name="T26" fmla="*/ 2147483647 w 328"/>
                <a:gd name="T27" fmla="*/ 2147483647 h 214"/>
                <a:gd name="T28" fmla="*/ 2147483647 w 328"/>
                <a:gd name="T29" fmla="*/ 2147483647 h 214"/>
                <a:gd name="T30" fmla="*/ 2147483647 w 328"/>
                <a:gd name="T31" fmla="*/ 2147483647 h 214"/>
                <a:gd name="T32" fmla="*/ 2147483647 w 328"/>
                <a:gd name="T33" fmla="*/ 2147483647 h 214"/>
                <a:gd name="T34" fmla="*/ 2147483647 w 328"/>
                <a:gd name="T35" fmla="*/ 2147483647 h 214"/>
                <a:gd name="T36" fmla="*/ 2147483647 w 328"/>
                <a:gd name="T37" fmla="*/ 2147483647 h 214"/>
                <a:gd name="T38" fmla="*/ 2147483647 w 328"/>
                <a:gd name="T39" fmla="*/ 2147483647 h 214"/>
                <a:gd name="T40" fmla="*/ 2147483647 w 328"/>
                <a:gd name="T41" fmla="*/ 2147483647 h 214"/>
                <a:gd name="T42" fmla="*/ 2147483647 w 328"/>
                <a:gd name="T43" fmla="*/ 2147483647 h 214"/>
                <a:gd name="T44" fmla="*/ 2147483647 w 328"/>
                <a:gd name="T45" fmla="*/ 2147483647 h 214"/>
                <a:gd name="T46" fmla="*/ 2147483647 w 328"/>
                <a:gd name="T47" fmla="*/ 2147483647 h 214"/>
                <a:gd name="T48" fmla="*/ 2147483647 w 328"/>
                <a:gd name="T49" fmla="*/ 2147483647 h 214"/>
                <a:gd name="T50" fmla="*/ 2147483647 w 328"/>
                <a:gd name="T51" fmla="*/ 2147483647 h 214"/>
                <a:gd name="T52" fmla="*/ 2147483647 w 328"/>
                <a:gd name="T53" fmla="*/ 2147483647 h 214"/>
                <a:gd name="T54" fmla="*/ 2147483647 w 328"/>
                <a:gd name="T55" fmla="*/ 2147483647 h 214"/>
                <a:gd name="T56" fmla="*/ 2147483647 w 328"/>
                <a:gd name="T57" fmla="*/ 2147483647 h 214"/>
                <a:gd name="T58" fmla="*/ 2147483647 w 328"/>
                <a:gd name="T59" fmla="*/ 2147483647 h 214"/>
                <a:gd name="T60" fmla="*/ 2147483647 w 328"/>
                <a:gd name="T61" fmla="*/ 2147483647 h 214"/>
                <a:gd name="T62" fmla="*/ 2147483647 w 328"/>
                <a:gd name="T63" fmla="*/ 2147483647 h 214"/>
                <a:gd name="T64" fmla="*/ 2147483647 w 328"/>
                <a:gd name="T65" fmla="*/ 2147483647 h 214"/>
                <a:gd name="T66" fmla="*/ 2147483647 w 328"/>
                <a:gd name="T67" fmla="*/ 2147483647 h 214"/>
                <a:gd name="T68" fmla="*/ 2147483647 w 328"/>
                <a:gd name="T69" fmla="*/ 2147483647 h 214"/>
                <a:gd name="T70" fmla="*/ 2147483647 w 328"/>
                <a:gd name="T71" fmla="*/ 2147483647 h 214"/>
                <a:gd name="T72" fmla="*/ 2147483647 w 328"/>
                <a:gd name="T73" fmla="*/ 2147483647 h 214"/>
                <a:gd name="T74" fmla="*/ 2147483647 w 328"/>
                <a:gd name="T75" fmla="*/ 2147483647 h 214"/>
                <a:gd name="T76" fmla="*/ 2147483647 w 328"/>
                <a:gd name="T77" fmla="*/ 2147483647 h 214"/>
                <a:gd name="T78" fmla="*/ 2147483647 w 328"/>
                <a:gd name="T79" fmla="*/ 2147483647 h 214"/>
                <a:gd name="T80" fmla="*/ 2147483647 w 328"/>
                <a:gd name="T81" fmla="*/ 2147483647 h 214"/>
                <a:gd name="T82" fmla="*/ 2147483647 w 328"/>
                <a:gd name="T83" fmla="*/ 2147483647 h 214"/>
                <a:gd name="T84" fmla="*/ 2147483647 w 328"/>
                <a:gd name="T85" fmla="*/ 2147483647 h 214"/>
                <a:gd name="T86" fmla="*/ 2147483647 w 328"/>
                <a:gd name="T87" fmla="*/ 2147483647 h 214"/>
                <a:gd name="T88" fmla="*/ 2147483647 w 328"/>
                <a:gd name="T89" fmla="*/ 2147483647 h 214"/>
                <a:gd name="T90" fmla="*/ 2147483647 w 328"/>
                <a:gd name="T91" fmla="*/ 2147483647 h 214"/>
                <a:gd name="T92" fmla="*/ 2147483647 w 328"/>
                <a:gd name="T93" fmla="*/ 2147483647 h 214"/>
                <a:gd name="T94" fmla="*/ 2147483647 w 328"/>
                <a:gd name="T95" fmla="*/ 2147483647 h 214"/>
                <a:gd name="T96" fmla="*/ 2147483647 w 328"/>
                <a:gd name="T97" fmla="*/ 2147483647 h 214"/>
                <a:gd name="T98" fmla="*/ 2147483647 w 328"/>
                <a:gd name="T99" fmla="*/ 2147483647 h 214"/>
                <a:gd name="T100" fmla="*/ 2147483647 w 328"/>
                <a:gd name="T101" fmla="*/ 2147483647 h 214"/>
                <a:gd name="T102" fmla="*/ 2147483647 w 328"/>
                <a:gd name="T103" fmla="*/ 2147483647 h 214"/>
                <a:gd name="T104" fmla="*/ 2147483647 w 328"/>
                <a:gd name="T105" fmla="*/ 2147483647 h 214"/>
                <a:gd name="T106" fmla="*/ 2147483647 w 328"/>
                <a:gd name="T107" fmla="*/ 2147483647 h 214"/>
                <a:gd name="T108" fmla="*/ 2147483647 w 328"/>
                <a:gd name="T109" fmla="*/ 2147483647 h 214"/>
                <a:gd name="T110" fmla="*/ 2147483647 w 328"/>
                <a:gd name="T111" fmla="*/ 2147483647 h 214"/>
                <a:gd name="T112" fmla="*/ 2147483647 w 328"/>
                <a:gd name="T113" fmla="*/ 2147483647 h 214"/>
                <a:gd name="T114" fmla="*/ 2147483647 w 328"/>
                <a:gd name="T115" fmla="*/ 2147483647 h 214"/>
                <a:gd name="T116" fmla="*/ 2147483647 w 328"/>
                <a:gd name="T117" fmla="*/ 2147483647 h 214"/>
                <a:gd name="T118" fmla="*/ 2147483647 w 328"/>
                <a:gd name="T119" fmla="*/ 2147483647 h 214"/>
                <a:gd name="T120" fmla="*/ 2147483647 w 328"/>
                <a:gd name="T121" fmla="*/ 2147483647 h 21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28"/>
                <a:gd name="T184" fmla="*/ 0 h 214"/>
                <a:gd name="T185" fmla="*/ 328 w 328"/>
                <a:gd name="T186" fmla="*/ 214 h 21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28" h="214">
                  <a:moveTo>
                    <a:pt x="11" y="9"/>
                  </a:moveTo>
                  <a:lnTo>
                    <a:pt x="17" y="9"/>
                  </a:lnTo>
                  <a:lnTo>
                    <a:pt x="20" y="6"/>
                  </a:lnTo>
                  <a:lnTo>
                    <a:pt x="23" y="6"/>
                  </a:lnTo>
                  <a:lnTo>
                    <a:pt x="26" y="6"/>
                  </a:lnTo>
                  <a:lnTo>
                    <a:pt x="29" y="6"/>
                  </a:lnTo>
                  <a:lnTo>
                    <a:pt x="32" y="6"/>
                  </a:lnTo>
                  <a:lnTo>
                    <a:pt x="35" y="6"/>
                  </a:lnTo>
                  <a:lnTo>
                    <a:pt x="38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2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70" y="6"/>
                  </a:lnTo>
                  <a:lnTo>
                    <a:pt x="73" y="3"/>
                  </a:lnTo>
                  <a:lnTo>
                    <a:pt x="76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6" y="3"/>
                  </a:lnTo>
                  <a:lnTo>
                    <a:pt x="99" y="3"/>
                  </a:lnTo>
                  <a:lnTo>
                    <a:pt x="102" y="3"/>
                  </a:lnTo>
                  <a:lnTo>
                    <a:pt x="105" y="3"/>
                  </a:lnTo>
                  <a:lnTo>
                    <a:pt x="111" y="3"/>
                  </a:lnTo>
                  <a:lnTo>
                    <a:pt x="114" y="3"/>
                  </a:lnTo>
                  <a:lnTo>
                    <a:pt x="117" y="3"/>
                  </a:lnTo>
                  <a:lnTo>
                    <a:pt x="123" y="3"/>
                  </a:lnTo>
                  <a:lnTo>
                    <a:pt x="126" y="3"/>
                  </a:lnTo>
                  <a:lnTo>
                    <a:pt x="129" y="3"/>
                  </a:lnTo>
                  <a:lnTo>
                    <a:pt x="132" y="3"/>
                  </a:lnTo>
                  <a:lnTo>
                    <a:pt x="138" y="3"/>
                  </a:lnTo>
                  <a:lnTo>
                    <a:pt x="140" y="3"/>
                  </a:lnTo>
                  <a:lnTo>
                    <a:pt x="143" y="3"/>
                  </a:lnTo>
                  <a:lnTo>
                    <a:pt x="146" y="3"/>
                  </a:lnTo>
                  <a:lnTo>
                    <a:pt x="152" y="3"/>
                  </a:lnTo>
                  <a:lnTo>
                    <a:pt x="155" y="0"/>
                  </a:lnTo>
                  <a:lnTo>
                    <a:pt x="158" y="0"/>
                  </a:lnTo>
                  <a:lnTo>
                    <a:pt x="164" y="0"/>
                  </a:lnTo>
                  <a:lnTo>
                    <a:pt x="167" y="0"/>
                  </a:lnTo>
                  <a:lnTo>
                    <a:pt x="170" y="0"/>
                  </a:lnTo>
                  <a:lnTo>
                    <a:pt x="173" y="0"/>
                  </a:lnTo>
                  <a:lnTo>
                    <a:pt x="179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0" y="0"/>
                  </a:lnTo>
                  <a:lnTo>
                    <a:pt x="193" y="0"/>
                  </a:lnTo>
                  <a:lnTo>
                    <a:pt x="196" y="0"/>
                  </a:lnTo>
                  <a:lnTo>
                    <a:pt x="199" y="0"/>
                  </a:lnTo>
                  <a:lnTo>
                    <a:pt x="202" y="0"/>
                  </a:lnTo>
                  <a:lnTo>
                    <a:pt x="205" y="0"/>
                  </a:lnTo>
                  <a:lnTo>
                    <a:pt x="208" y="0"/>
                  </a:lnTo>
                  <a:lnTo>
                    <a:pt x="211" y="0"/>
                  </a:lnTo>
                  <a:lnTo>
                    <a:pt x="217" y="0"/>
                  </a:lnTo>
                  <a:lnTo>
                    <a:pt x="220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31" y="0"/>
                  </a:lnTo>
                  <a:lnTo>
                    <a:pt x="234" y="0"/>
                  </a:lnTo>
                  <a:lnTo>
                    <a:pt x="237" y="0"/>
                  </a:lnTo>
                  <a:lnTo>
                    <a:pt x="240" y="0"/>
                  </a:lnTo>
                  <a:lnTo>
                    <a:pt x="246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2" y="0"/>
                  </a:lnTo>
                  <a:lnTo>
                    <a:pt x="272" y="3"/>
                  </a:lnTo>
                  <a:lnTo>
                    <a:pt x="272" y="6"/>
                  </a:lnTo>
                  <a:lnTo>
                    <a:pt x="275" y="6"/>
                  </a:lnTo>
                  <a:lnTo>
                    <a:pt x="275" y="9"/>
                  </a:lnTo>
                  <a:lnTo>
                    <a:pt x="278" y="9"/>
                  </a:lnTo>
                  <a:lnTo>
                    <a:pt x="281" y="9"/>
                  </a:lnTo>
                  <a:lnTo>
                    <a:pt x="281" y="12"/>
                  </a:lnTo>
                  <a:lnTo>
                    <a:pt x="284" y="12"/>
                  </a:lnTo>
                  <a:lnTo>
                    <a:pt x="287" y="12"/>
                  </a:lnTo>
                  <a:lnTo>
                    <a:pt x="290" y="12"/>
                  </a:lnTo>
                  <a:lnTo>
                    <a:pt x="293" y="12"/>
                  </a:lnTo>
                  <a:lnTo>
                    <a:pt x="296" y="12"/>
                  </a:lnTo>
                  <a:lnTo>
                    <a:pt x="296" y="15"/>
                  </a:lnTo>
                  <a:lnTo>
                    <a:pt x="293" y="15"/>
                  </a:lnTo>
                  <a:lnTo>
                    <a:pt x="293" y="17"/>
                  </a:lnTo>
                  <a:lnTo>
                    <a:pt x="290" y="17"/>
                  </a:lnTo>
                  <a:lnTo>
                    <a:pt x="290" y="20"/>
                  </a:lnTo>
                  <a:lnTo>
                    <a:pt x="290" y="23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9" y="23"/>
                  </a:lnTo>
                  <a:lnTo>
                    <a:pt x="302" y="23"/>
                  </a:lnTo>
                  <a:lnTo>
                    <a:pt x="302" y="20"/>
                  </a:lnTo>
                  <a:lnTo>
                    <a:pt x="302" y="23"/>
                  </a:lnTo>
                  <a:lnTo>
                    <a:pt x="305" y="23"/>
                  </a:lnTo>
                  <a:lnTo>
                    <a:pt x="308" y="23"/>
                  </a:lnTo>
                  <a:lnTo>
                    <a:pt x="311" y="23"/>
                  </a:lnTo>
                  <a:lnTo>
                    <a:pt x="311" y="20"/>
                  </a:lnTo>
                  <a:lnTo>
                    <a:pt x="311" y="17"/>
                  </a:lnTo>
                  <a:lnTo>
                    <a:pt x="311" y="15"/>
                  </a:lnTo>
                  <a:lnTo>
                    <a:pt x="308" y="15"/>
                  </a:lnTo>
                  <a:lnTo>
                    <a:pt x="305" y="15"/>
                  </a:lnTo>
                  <a:lnTo>
                    <a:pt x="305" y="12"/>
                  </a:lnTo>
                  <a:lnTo>
                    <a:pt x="305" y="15"/>
                  </a:lnTo>
                  <a:lnTo>
                    <a:pt x="302" y="15"/>
                  </a:lnTo>
                  <a:lnTo>
                    <a:pt x="299" y="15"/>
                  </a:lnTo>
                  <a:lnTo>
                    <a:pt x="299" y="12"/>
                  </a:lnTo>
                  <a:lnTo>
                    <a:pt x="299" y="15"/>
                  </a:lnTo>
                  <a:lnTo>
                    <a:pt x="299" y="12"/>
                  </a:lnTo>
                  <a:lnTo>
                    <a:pt x="302" y="12"/>
                  </a:lnTo>
                  <a:lnTo>
                    <a:pt x="305" y="12"/>
                  </a:lnTo>
                  <a:lnTo>
                    <a:pt x="308" y="12"/>
                  </a:lnTo>
                  <a:lnTo>
                    <a:pt x="311" y="12"/>
                  </a:lnTo>
                  <a:lnTo>
                    <a:pt x="311" y="9"/>
                  </a:lnTo>
                  <a:lnTo>
                    <a:pt x="314" y="9"/>
                  </a:lnTo>
                  <a:lnTo>
                    <a:pt x="314" y="6"/>
                  </a:lnTo>
                  <a:lnTo>
                    <a:pt x="316" y="6"/>
                  </a:lnTo>
                  <a:lnTo>
                    <a:pt x="319" y="6"/>
                  </a:lnTo>
                  <a:lnTo>
                    <a:pt x="322" y="6"/>
                  </a:lnTo>
                  <a:lnTo>
                    <a:pt x="325" y="6"/>
                  </a:lnTo>
                  <a:lnTo>
                    <a:pt x="325" y="9"/>
                  </a:lnTo>
                  <a:lnTo>
                    <a:pt x="325" y="12"/>
                  </a:lnTo>
                  <a:lnTo>
                    <a:pt x="325" y="15"/>
                  </a:lnTo>
                  <a:lnTo>
                    <a:pt x="328" y="15"/>
                  </a:lnTo>
                  <a:lnTo>
                    <a:pt x="328" y="17"/>
                  </a:lnTo>
                  <a:lnTo>
                    <a:pt x="328" y="20"/>
                  </a:lnTo>
                  <a:lnTo>
                    <a:pt x="328" y="23"/>
                  </a:lnTo>
                  <a:lnTo>
                    <a:pt x="328" y="20"/>
                  </a:lnTo>
                  <a:lnTo>
                    <a:pt x="328" y="17"/>
                  </a:lnTo>
                  <a:lnTo>
                    <a:pt x="328" y="15"/>
                  </a:lnTo>
                  <a:lnTo>
                    <a:pt x="325" y="15"/>
                  </a:lnTo>
                  <a:lnTo>
                    <a:pt x="325" y="17"/>
                  </a:lnTo>
                  <a:lnTo>
                    <a:pt x="328" y="17"/>
                  </a:lnTo>
                  <a:lnTo>
                    <a:pt x="328" y="20"/>
                  </a:lnTo>
                  <a:lnTo>
                    <a:pt x="328" y="23"/>
                  </a:lnTo>
                  <a:lnTo>
                    <a:pt x="328" y="26"/>
                  </a:lnTo>
                  <a:lnTo>
                    <a:pt x="328" y="29"/>
                  </a:lnTo>
                  <a:lnTo>
                    <a:pt x="328" y="32"/>
                  </a:lnTo>
                  <a:lnTo>
                    <a:pt x="328" y="35"/>
                  </a:lnTo>
                  <a:lnTo>
                    <a:pt x="328" y="38"/>
                  </a:lnTo>
                  <a:lnTo>
                    <a:pt x="325" y="38"/>
                  </a:lnTo>
                  <a:lnTo>
                    <a:pt x="328" y="38"/>
                  </a:lnTo>
                  <a:lnTo>
                    <a:pt x="328" y="41"/>
                  </a:lnTo>
                  <a:lnTo>
                    <a:pt x="325" y="41"/>
                  </a:lnTo>
                  <a:lnTo>
                    <a:pt x="325" y="44"/>
                  </a:lnTo>
                  <a:lnTo>
                    <a:pt x="322" y="44"/>
                  </a:lnTo>
                  <a:lnTo>
                    <a:pt x="319" y="44"/>
                  </a:lnTo>
                  <a:lnTo>
                    <a:pt x="316" y="44"/>
                  </a:lnTo>
                  <a:lnTo>
                    <a:pt x="314" y="44"/>
                  </a:lnTo>
                  <a:lnTo>
                    <a:pt x="314" y="47"/>
                  </a:lnTo>
                  <a:lnTo>
                    <a:pt x="311" y="47"/>
                  </a:lnTo>
                  <a:lnTo>
                    <a:pt x="308" y="47"/>
                  </a:lnTo>
                  <a:lnTo>
                    <a:pt x="308" y="44"/>
                  </a:lnTo>
                  <a:lnTo>
                    <a:pt x="305" y="44"/>
                  </a:lnTo>
                  <a:lnTo>
                    <a:pt x="305" y="41"/>
                  </a:lnTo>
                  <a:lnTo>
                    <a:pt x="302" y="41"/>
                  </a:lnTo>
                  <a:lnTo>
                    <a:pt x="302" y="38"/>
                  </a:lnTo>
                  <a:lnTo>
                    <a:pt x="305" y="38"/>
                  </a:lnTo>
                  <a:lnTo>
                    <a:pt x="305" y="35"/>
                  </a:lnTo>
                  <a:lnTo>
                    <a:pt x="305" y="32"/>
                  </a:lnTo>
                  <a:lnTo>
                    <a:pt x="302" y="32"/>
                  </a:lnTo>
                  <a:lnTo>
                    <a:pt x="302" y="29"/>
                  </a:lnTo>
                  <a:lnTo>
                    <a:pt x="302" y="32"/>
                  </a:lnTo>
                  <a:lnTo>
                    <a:pt x="302" y="29"/>
                  </a:lnTo>
                  <a:lnTo>
                    <a:pt x="299" y="29"/>
                  </a:lnTo>
                  <a:lnTo>
                    <a:pt x="299" y="26"/>
                  </a:lnTo>
                  <a:lnTo>
                    <a:pt x="296" y="26"/>
                  </a:lnTo>
                  <a:lnTo>
                    <a:pt x="293" y="26"/>
                  </a:lnTo>
                  <a:lnTo>
                    <a:pt x="290" y="26"/>
                  </a:lnTo>
                  <a:lnTo>
                    <a:pt x="287" y="26"/>
                  </a:lnTo>
                  <a:lnTo>
                    <a:pt x="287" y="29"/>
                  </a:lnTo>
                  <a:lnTo>
                    <a:pt x="284" y="29"/>
                  </a:lnTo>
                  <a:lnTo>
                    <a:pt x="281" y="29"/>
                  </a:lnTo>
                  <a:lnTo>
                    <a:pt x="281" y="32"/>
                  </a:lnTo>
                  <a:lnTo>
                    <a:pt x="278" y="32"/>
                  </a:lnTo>
                  <a:lnTo>
                    <a:pt x="275" y="32"/>
                  </a:lnTo>
                  <a:lnTo>
                    <a:pt x="275" y="35"/>
                  </a:lnTo>
                  <a:lnTo>
                    <a:pt x="275" y="38"/>
                  </a:lnTo>
                  <a:lnTo>
                    <a:pt x="272" y="38"/>
                  </a:lnTo>
                  <a:lnTo>
                    <a:pt x="272" y="41"/>
                  </a:lnTo>
                  <a:lnTo>
                    <a:pt x="275" y="41"/>
                  </a:lnTo>
                  <a:lnTo>
                    <a:pt x="278" y="41"/>
                  </a:lnTo>
                  <a:lnTo>
                    <a:pt x="278" y="44"/>
                  </a:lnTo>
                  <a:lnTo>
                    <a:pt x="278" y="41"/>
                  </a:lnTo>
                  <a:lnTo>
                    <a:pt x="278" y="44"/>
                  </a:lnTo>
                  <a:lnTo>
                    <a:pt x="281" y="44"/>
                  </a:lnTo>
                  <a:lnTo>
                    <a:pt x="284" y="44"/>
                  </a:lnTo>
                  <a:lnTo>
                    <a:pt x="284" y="47"/>
                  </a:lnTo>
                  <a:lnTo>
                    <a:pt x="287" y="47"/>
                  </a:lnTo>
                  <a:lnTo>
                    <a:pt x="287" y="50"/>
                  </a:lnTo>
                  <a:lnTo>
                    <a:pt x="290" y="50"/>
                  </a:lnTo>
                  <a:lnTo>
                    <a:pt x="293" y="50"/>
                  </a:lnTo>
                  <a:lnTo>
                    <a:pt x="296" y="50"/>
                  </a:lnTo>
                  <a:lnTo>
                    <a:pt x="299" y="50"/>
                  </a:lnTo>
                  <a:lnTo>
                    <a:pt x="302" y="53"/>
                  </a:lnTo>
                  <a:lnTo>
                    <a:pt x="299" y="53"/>
                  </a:lnTo>
                  <a:lnTo>
                    <a:pt x="299" y="56"/>
                  </a:lnTo>
                  <a:lnTo>
                    <a:pt x="296" y="56"/>
                  </a:lnTo>
                  <a:lnTo>
                    <a:pt x="293" y="56"/>
                  </a:lnTo>
                  <a:lnTo>
                    <a:pt x="290" y="59"/>
                  </a:lnTo>
                  <a:lnTo>
                    <a:pt x="287" y="59"/>
                  </a:lnTo>
                  <a:lnTo>
                    <a:pt x="284" y="59"/>
                  </a:lnTo>
                  <a:lnTo>
                    <a:pt x="284" y="61"/>
                  </a:lnTo>
                  <a:lnTo>
                    <a:pt x="284" y="59"/>
                  </a:lnTo>
                  <a:lnTo>
                    <a:pt x="284" y="61"/>
                  </a:lnTo>
                  <a:lnTo>
                    <a:pt x="281" y="61"/>
                  </a:lnTo>
                  <a:lnTo>
                    <a:pt x="278" y="61"/>
                  </a:lnTo>
                  <a:lnTo>
                    <a:pt x="278" y="64"/>
                  </a:lnTo>
                  <a:lnTo>
                    <a:pt x="275" y="64"/>
                  </a:lnTo>
                  <a:lnTo>
                    <a:pt x="275" y="67"/>
                  </a:lnTo>
                  <a:lnTo>
                    <a:pt x="272" y="67"/>
                  </a:lnTo>
                  <a:lnTo>
                    <a:pt x="272" y="70"/>
                  </a:lnTo>
                  <a:lnTo>
                    <a:pt x="272" y="73"/>
                  </a:lnTo>
                  <a:lnTo>
                    <a:pt x="270" y="73"/>
                  </a:lnTo>
                  <a:lnTo>
                    <a:pt x="270" y="76"/>
                  </a:lnTo>
                  <a:lnTo>
                    <a:pt x="267" y="76"/>
                  </a:lnTo>
                  <a:lnTo>
                    <a:pt x="267" y="79"/>
                  </a:lnTo>
                  <a:lnTo>
                    <a:pt x="267" y="82"/>
                  </a:lnTo>
                  <a:lnTo>
                    <a:pt x="264" y="82"/>
                  </a:lnTo>
                  <a:lnTo>
                    <a:pt x="264" y="85"/>
                  </a:lnTo>
                  <a:lnTo>
                    <a:pt x="261" y="85"/>
                  </a:lnTo>
                  <a:lnTo>
                    <a:pt x="261" y="88"/>
                  </a:lnTo>
                  <a:lnTo>
                    <a:pt x="261" y="91"/>
                  </a:lnTo>
                  <a:lnTo>
                    <a:pt x="261" y="94"/>
                  </a:lnTo>
                  <a:lnTo>
                    <a:pt x="261" y="97"/>
                  </a:lnTo>
                  <a:lnTo>
                    <a:pt x="264" y="100"/>
                  </a:lnTo>
                  <a:lnTo>
                    <a:pt x="264" y="103"/>
                  </a:lnTo>
                  <a:lnTo>
                    <a:pt x="267" y="103"/>
                  </a:lnTo>
                  <a:lnTo>
                    <a:pt x="264" y="103"/>
                  </a:lnTo>
                  <a:lnTo>
                    <a:pt x="264" y="105"/>
                  </a:lnTo>
                  <a:lnTo>
                    <a:pt x="267" y="105"/>
                  </a:lnTo>
                  <a:lnTo>
                    <a:pt x="267" y="108"/>
                  </a:lnTo>
                  <a:lnTo>
                    <a:pt x="264" y="108"/>
                  </a:lnTo>
                  <a:lnTo>
                    <a:pt x="264" y="111"/>
                  </a:lnTo>
                  <a:lnTo>
                    <a:pt x="267" y="111"/>
                  </a:lnTo>
                  <a:lnTo>
                    <a:pt x="264" y="111"/>
                  </a:lnTo>
                  <a:lnTo>
                    <a:pt x="264" y="114"/>
                  </a:lnTo>
                  <a:lnTo>
                    <a:pt x="261" y="114"/>
                  </a:lnTo>
                  <a:lnTo>
                    <a:pt x="264" y="117"/>
                  </a:lnTo>
                  <a:lnTo>
                    <a:pt x="264" y="120"/>
                  </a:lnTo>
                  <a:lnTo>
                    <a:pt x="267" y="120"/>
                  </a:lnTo>
                  <a:lnTo>
                    <a:pt x="267" y="123"/>
                  </a:lnTo>
                  <a:lnTo>
                    <a:pt x="264" y="123"/>
                  </a:lnTo>
                  <a:lnTo>
                    <a:pt x="264" y="126"/>
                  </a:lnTo>
                  <a:lnTo>
                    <a:pt x="261" y="126"/>
                  </a:lnTo>
                  <a:lnTo>
                    <a:pt x="261" y="129"/>
                  </a:lnTo>
                  <a:lnTo>
                    <a:pt x="264" y="129"/>
                  </a:lnTo>
                  <a:lnTo>
                    <a:pt x="264" y="132"/>
                  </a:lnTo>
                  <a:lnTo>
                    <a:pt x="261" y="132"/>
                  </a:lnTo>
                  <a:lnTo>
                    <a:pt x="261" y="129"/>
                  </a:lnTo>
                  <a:lnTo>
                    <a:pt x="261" y="132"/>
                  </a:lnTo>
                  <a:lnTo>
                    <a:pt x="258" y="132"/>
                  </a:lnTo>
                  <a:lnTo>
                    <a:pt x="261" y="132"/>
                  </a:lnTo>
                  <a:lnTo>
                    <a:pt x="261" y="135"/>
                  </a:lnTo>
                  <a:lnTo>
                    <a:pt x="258" y="135"/>
                  </a:lnTo>
                  <a:lnTo>
                    <a:pt x="255" y="135"/>
                  </a:lnTo>
                  <a:lnTo>
                    <a:pt x="258" y="135"/>
                  </a:lnTo>
                  <a:lnTo>
                    <a:pt x="255" y="135"/>
                  </a:lnTo>
                  <a:lnTo>
                    <a:pt x="252" y="135"/>
                  </a:lnTo>
                  <a:lnTo>
                    <a:pt x="252" y="138"/>
                  </a:lnTo>
                  <a:lnTo>
                    <a:pt x="249" y="138"/>
                  </a:lnTo>
                  <a:lnTo>
                    <a:pt x="249" y="141"/>
                  </a:lnTo>
                  <a:lnTo>
                    <a:pt x="246" y="144"/>
                  </a:lnTo>
                  <a:lnTo>
                    <a:pt x="246" y="147"/>
                  </a:lnTo>
                  <a:lnTo>
                    <a:pt x="246" y="149"/>
                  </a:lnTo>
                  <a:lnTo>
                    <a:pt x="249" y="149"/>
                  </a:lnTo>
                  <a:lnTo>
                    <a:pt x="252" y="149"/>
                  </a:lnTo>
                  <a:lnTo>
                    <a:pt x="252" y="152"/>
                  </a:lnTo>
                  <a:lnTo>
                    <a:pt x="252" y="149"/>
                  </a:lnTo>
                  <a:lnTo>
                    <a:pt x="252" y="152"/>
                  </a:lnTo>
                  <a:lnTo>
                    <a:pt x="255" y="152"/>
                  </a:lnTo>
                  <a:lnTo>
                    <a:pt x="252" y="152"/>
                  </a:lnTo>
                  <a:lnTo>
                    <a:pt x="255" y="152"/>
                  </a:lnTo>
                  <a:lnTo>
                    <a:pt x="252" y="152"/>
                  </a:lnTo>
                  <a:lnTo>
                    <a:pt x="252" y="155"/>
                  </a:lnTo>
                  <a:lnTo>
                    <a:pt x="252" y="152"/>
                  </a:lnTo>
                  <a:lnTo>
                    <a:pt x="252" y="155"/>
                  </a:lnTo>
                  <a:lnTo>
                    <a:pt x="249" y="155"/>
                  </a:lnTo>
                  <a:lnTo>
                    <a:pt x="249" y="158"/>
                  </a:lnTo>
                  <a:lnTo>
                    <a:pt x="252" y="158"/>
                  </a:lnTo>
                  <a:lnTo>
                    <a:pt x="249" y="158"/>
                  </a:lnTo>
                  <a:lnTo>
                    <a:pt x="246" y="158"/>
                  </a:lnTo>
                  <a:lnTo>
                    <a:pt x="249" y="158"/>
                  </a:lnTo>
                  <a:lnTo>
                    <a:pt x="246" y="158"/>
                  </a:lnTo>
                  <a:lnTo>
                    <a:pt x="243" y="158"/>
                  </a:lnTo>
                  <a:lnTo>
                    <a:pt x="243" y="155"/>
                  </a:lnTo>
                  <a:lnTo>
                    <a:pt x="240" y="155"/>
                  </a:lnTo>
                  <a:lnTo>
                    <a:pt x="240" y="158"/>
                  </a:lnTo>
                  <a:lnTo>
                    <a:pt x="237" y="158"/>
                  </a:lnTo>
                  <a:lnTo>
                    <a:pt x="237" y="155"/>
                  </a:lnTo>
                  <a:lnTo>
                    <a:pt x="234" y="155"/>
                  </a:lnTo>
                  <a:lnTo>
                    <a:pt x="231" y="155"/>
                  </a:lnTo>
                  <a:lnTo>
                    <a:pt x="228" y="155"/>
                  </a:lnTo>
                  <a:lnTo>
                    <a:pt x="228" y="158"/>
                  </a:lnTo>
                  <a:lnTo>
                    <a:pt x="226" y="158"/>
                  </a:lnTo>
                  <a:lnTo>
                    <a:pt x="223" y="158"/>
                  </a:lnTo>
                  <a:lnTo>
                    <a:pt x="220" y="158"/>
                  </a:lnTo>
                  <a:lnTo>
                    <a:pt x="220" y="161"/>
                  </a:lnTo>
                  <a:lnTo>
                    <a:pt x="217" y="161"/>
                  </a:lnTo>
                  <a:lnTo>
                    <a:pt x="217" y="164"/>
                  </a:lnTo>
                  <a:lnTo>
                    <a:pt x="220" y="164"/>
                  </a:lnTo>
                  <a:lnTo>
                    <a:pt x="217" y="164"/>
                  </a:lnTo>
                  <a:lnTo>
                    <a:pt x="214" y="164"/>
                  </a:lnTo>
                  <a:lnTo>
                    <a:pt x="217" y="164"/>
                  </a:lnTo>
                  <a:lnTo>
                    <a:pt x="217" y="167"/>
                  </a:lnTo>
                  <a:lnTo>
                    <a:pt x="214" y="167"/>
                  </a:lnTo>
                  <a:lnTo>
                    <a:pt x="211" y="167"/>
                  </a:lnTo>
                  <a:lnTo>
                    <a:pt x="208" y="167"/>
                  </a:lnTo>
                  <a:lnTo>
                    <a:pt x="205" y="167"/>
                  </a:lnTo>
                  <a:lnTo>
                    <a:pt x="205" y="170"/>
                  </a:lnTo>
                  <a:lnTo>
                    <a:pt x="202" y="170"/>
                  </a:lnTo>
                  <a:lnTo>
                    <a:pt x="199" y="170"/>
                  </a:lnTo>
                  <a:lnTo>
                    <a:pt x="199" y="173"/>
                  </a:lnTo>
                  <a:lnTo>
                    <a:pt x="196" y="173"/>
                  </a:lnTo>
                  <a:lnTo>
                    <a:pt x="196" y="176"/>
                  </a:lnTo>
                  <a:lnTo>
                    <a:pt x="196" y="179"/>
                  </a:lnTo>
                  <a:lnTo>
                    <a:pt x="193" y="179"/>
                  </a:lnTo>
                  <a:lnTo>
                    <a:pt x="193" y="182"/>
                  </a:lnTo>
                  <a:lnTo>
                    <a:pt x="193" y="185"/>
                  </a:lnTo>
                  <a:lnTo>
                    <a:pt x="190" y="185"/>
                  </a:lnTo>
                  <a:lnTo>
                    <a:pt x="190" y="188"/>
                  </a:lnTo>
                  <a:lnTo>
                    <a:pt x="187" y="188"/>
                  </a:lnTo>
                  <a:lnTo>
                    <a:pt x="187" y="191"/>
                  </a:lnTo>
                  <a:lnTo>
                    <a:pt x="187" y="193"/>
                  </a:lnTo>
                  <a:lnTo>
                    <a:pt x="187" y="196"/>
                  </a:lnTo>
                  <a:lnTo>
                    <a:pt x="184" y="196"/>
                  </a:lnTo>
                  <a:lnTo>
                    <a:pt x="184" y="199"/>
                  </a:lnTo>
                  <a:lnTo>
                    <a:pt x="182" y="199"/>
                  </a:lnTo>
                  <a:lnTo>
                    <a:pt x="182" y="202"/>
                  </a:lnTo>
                  <a:lnTo>
                    <a:pt x="182" y="205"/>
                  </a:lnTo>
                  <a:lnTo>
                    <a:pt x="179" y="205"/>
                  </a:lnTo>
                  <a:lnTo>
                    <a:pt x="182" y="205"/>
                  </a:lnTo>
                  <a:lnTo>
                    <a:pt x="179" y="205"/>
                  </a:lnTo>
                  <a:lnTo>
                    <a:pt x="179" y="208"/>
                  </a:lnTo>
                  <a:lnTo>
                    <a:pt x="173" y="208"/>
                  </a:lnTo>
                  <a:lnTo>
                    <a:pt x="170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9" y="211"/>
                  </a:lnTo>
                  <a:lnTo>
                    <a:pt x="143" y="211"/>
                  </a:lnTo>
                  <a:lnTo>
                    <a:pt x="140" y="211"/>
                  </a:lnTo>
                  <a:lnTo>
                    <a:pt x="138" y="211"/>
                  </a:lnTo>
                  <a:lnTo>
                    <a:pt x="132" y="211"/>
                  </a:lnTo>
                  <a:lnTo>
                    <a:pt x="129" y="211"/>
                  </a:lnTo>
                  <a:lnTo>
                    <a:pt x="126" y="211"/>
                  </a:lnTo>
                  <a:lnTo>
                    <a:pt x="123" y="211"/>
                  </a:lnTo>
                  <a:lnTo>
                    <a:pt x="117" y="211"/>
                  </a:lnTo>
                  <a:lnTo>
                    <a:pt x="114" y="211"/>
                  </a:lnTo>
                  <a:lnTo>
                    <a:pt x="111" y="211"/>
                  </a:lnTo>
                  <a:lnTo>
                    <a:pt x="108" y="211"/>
                  </a:lnTo>
                  <a:lnTo>
                    <a:pt x="105" y="211"/>
                  </a:lnTo>
                  <a:lnTo>
                    <a:pt x="102" y="211"/>
                  </a:lnTo>
                  <a:lnTo>
                    <a:pt x="99" y="211"/>
                  </a:lnTo>
                  <a:lnTo>
                    <a:pt x="96" y="211"/>
                  </a:lnTo>
                  <a:lnTo>
                    <a:pt x="91" y="211"/>
                  </a:lnTo>
                  <a:lnTo>
                    <a:pt x="88" y="211"/>
                  </a:lnTo>
                  <a:lnTo>
                    <a:pt x="85" y="211"/>
                  </a:lnTo>
                  <a:lnTo>
                    <a:pt x="82" y="211"/>
                  </a:lnTo>
                  <a:lnTo>
                    <a:pt x="76" y="211"/>
                  </a:lnTo>
                  <a:lnTo>
                    <a:pt x="73" y="211"/>
                  </a:lnTo>
                  <a:lnTo>
                    <a:pt x="70" y="214"/>
                  </a:lnTo>
                  <a:lnTo>
                    <a:pt x="67" y="214"/>
                  </a:lnTo>
                  <a:lnTo>
                    <a:pt x="64" y="214"/>
                  </a:lnTo>
                  <a:lnTo>
                    <a:pt x="61" y="214"/>
                  </a:lnTo>
                  <a:lnTo>
                    <a:pt x="58" y="214"/>
                  </a:lnTo>
                  <a:lnTo>
                    <a:pt x="55" y="214"/>
                  </a:lnTo>
                  <a:lnTo>
                    <a:pt x="52" y="214"/>
                  </a:lnTo>
                  <a:lnTo>
                    <a:pt x="50" y="214"/>
                  </a:lnTo>
                  <a:lnTo>
                    <a:pt x="47" y="214"/>
                  </a:lnTo>
                  <a:lnTo>
                    <a:pt x="44" y="214"/>
                  </a:lnTo>
                  <a:lnTo>
                    <a:pt x="38" y="214"/>
                  </a:lnTo>
                  <a:lnTo>
                    <a:pt x="35" y="214"/>
                  </a:lnTo>
                  <a:lnTo>
                    <a:pt x="32" y="214"/>
                  </a:lnTo>
                  <a:lnTo>
                    <a:pt x="32" y="211"/>
                  </a:lnTo>
                  <a:lnTo>
                    <a:pt x="32" y="208"/>
                  </a:lnTo>
                  <a:lnTo>
                    <a:pt x="29" y="208"/>
                  </a:lnTo>
                  <a:lnTo>
                    <a:pt x="26" y="208"/>
                  </a:lnTo>
                  <a:lnTo>
                    <a:pt x="26" y="205"/>
                  </a:lnTo>
                  <a:lnTo>
                    <a:pt x="26" y="202"/>
                  </a:lnTo>
                  <a:lnTo>
                    <a:pt x="26" y="199"/>
                  </a:lnTo>
                  <a:lnTo>
                    <a:pt x="26" y="196"/>
                  </a:lnTo>
                  <a:lnTo>
                    <a:pt x="26" y="193"/>
                  </a:lnTo>
                  <a:lnTo>
                    <a:pt x="26" y="191"/>
                  </a:lnTo>
                  <a:lnTo>
                    <a:pt x="29" y="191"/>
                  </a:lnTo>
                  <a:lnTo>
                    <a:pt x="32" y="191"/>
                  </a:lnTo>
                  <a:lnTo>
                    <a:pt x="35" y="191"/>
                  </a:lnTo>
                  <a:lnTo>
                    <a:pt x="35" y="188"/>
                  </a:lnTo>
                  <a:lnTo>
                    <a:pt x="35" y="185"/>
                  </a:lnTo>
                  <a:lnTo>
                    <a:pt x="32" y="185"/>
                  </a:lnTo>
                  <a:lnTo>
                    <a:pt x="35" y="185"/>
                  </a:lnTo>
                  <a:lnTo>
                    <a:pt x="35" y="182"/>
                  </a:lnTo>
                  <a:lnTo>
                    <a:pt x="38" y="182"/>
                  </a:lnTo>
                  <a:lnTo>
                    <a:pt x="38" y="185"/>
                  </a:lnTo>
                  <a:lnTo>
                    <a:pt x="38" y="182"/>
                  </a:lnTo>
                  <a:lnTo>
                    <a:pt x="38" y="179"/>
                  </a:lnTo>
                  <a:lnTo>
                    <a:pt x="41" y="179"/>
                  </a:lnTo>
                  <a:lnTo>
                    <a:pt x="41" y="176"/>
                  </a:lnTo>
                  <a:lnTo>
                    <a:pt x="41" y="173"/>
                  </a:lnTo>
                  <a:lnTo>
                    <a:pt x="38" y="173"/>
                  </a:lnTo>
                  <a:lnTo>
                    <a:pt x="38" y="170"/>
                  </a:lnTo>
                  <a:lnTo>
                    <a:pt x="35" y="170"/>
                  </a:lnTo>
                  <a:lnTo>
                    <a:pt x="35" y="167"/>
                  </a:lnTo>
                  <a:lnTo>
                    <a:pt x="32" y="167"/>
                  </a:lnTo>
                  <a:lnTo>
                    <a:pt x="32" y="164"/>
                  </a:lnTo>
                  <a:lnTo>
                    <a:pt x="32" y="161"/>
                  </a:lnTo>
                  <a:lnTo>
                    <a:pt x="29" y="161"/>
                  </a:lnTo>
                  <a:lnTo>
                    <a:pt x="26" y="161"/>
                  </a:lnTo>
                  <a:lnTo>
                    <a:pt x="23" y="161"/>
                  </a:lnTo>
                  <a:lnTo>
                    <a:pt x="23" y="158"/>
                  </a:lnTo>
                  <a:lnTo>
                    <a:pt x="23" y="161"/>
                  </a:lnTo>
                  <a:lnTo>
                    <a:pt x="23" y="158"/>
                  </a:lnTo>
                  <a:lnTo>
                    <a:pt x="20" y="158"/>
                  </a:lnTo>
                  <a:lnTo>
                    <a:pt x="20" y="161"/>
                  </a:lnTo>
                  <a:lnTo>
                    <a:pt x="17" y="161"/>
                  </a:lnTo>
                  <a:lnTo>
                    <a:pt x="17" y="158"/>
                  </a:lnTo>
                  <a:lnTo>
                    <a:pt x="17" y="161"/>
                  </a:lnTo>
                  <a:lnTo>
                    <a:pt x="14" y="161"/>
                  </a:lnTo>
                  <a:lnTo>
                    <a:pt x="14" y="158"/>
                  </a:lnTo>
                  <a:lnTo>
                    <a:pt x="11" y="158"/>
                  </a:lnTo>
                  <a:lnTo>
                    <a:pt x="14" y="158"/>
                  </a:lnTo>
                  <a:lnTo>
                    <a:pt x="14" y="155"/>
                  </a:lnTo>
                  <a:lnTo>
                    <a:pt x="11" y="155"/>
                  </a:lnTo>
                  <a:lnTo>
                    <a:pt x="14" y="155"/>
                  </a:lnTo>
                  <a:lnTo>
                    <a:pt x="14" y="152"/>
                  </a:lnTo>
                  <a:lnTo>
                    <a:pt x="11" y="152"/>
                  </a:lnTo>
                  <a:lnTo>
                    <a:pt x="14" y="152"/>
                  </a:lnTo>
                  <a:lnTo>
                    <a:pt x="17" y="152"/>
                  </a:lnTo>
                  <a:lnTo>
                    <a:pt x="20" y="152"/>
                  </a:lnTo>
                  <a:lnTo>
                    <a:pt x="20" y="149"/>
                  </a:lnTo>
                  <a:lnTo>
                    <a:pt x="23" y="149"/>
                  </a:lnTo>
                  <a:lnTo>
                    <a:pt x="23" y="152"/>
                  </a:lnTo>
                  <a:lnTo>
                    <a:pt x="26" y="152"/>
                  </a:lnTo>
                  <a:lnTo>
                    <a:pt x="29" y="152"/>
                  </a:lnTo>
                  <a:lnTo>
                    <a:pt x="29" y="149"/>
                  </a:lnTo>
                  <a:lnTo>
                    <a:pt x="32" y="149"/>
                  </a:lnTo>
                  <a:lnTo>
                    <a:pt x="35" y="149"/>
                  </a:lnTo>
                  <a:lnTo>
                    <a:pt x="35" y="152"/>
                  </a:lnTo>
                  <a:lnTo>
                    <a:pt x="38" y="152"/>
                  </a:lnTo>
                  <a:lnTo>
                    <a:pt x="41" y="152"/>
                  </a:lnTo>
                  <a:lnTo>
                    <a:pt x="41" y="149"/>
                  </a:lnTo>
                  <a:lnTo>
                    <a:pt x="44" y="149"/>
                  </a:lnTo>
                  <a:lnTo>
                    <a:pt x="44" y="147"/>
                  </a:lnTo>
                  <a:lnTo>
                    <a:pt x="44" y="144"/>
                  </a:lnTo>
                  <a:lnTo>
                    <a:pt x="41" y="144"/>
                  </a:lnTo>
                  <a:lnTo>
                    <a:pt x="44" y="144"/>
                  </a:lnTo>
                  <a:lnTo>
                    <a:pt x="44" y="141"/>
                  </a:lnTo>
                  <a:lnTo>
                    <a:pt x="47" y="141"/>
                  </a:lnTo>
                  <a:lnTo>
                    <a:pt x="47" y="138"/>
                  </a:lnTo>
                  <a:lnTo>
                    <a:pt x="47" y="135"/>
                  </a:lnTo>
                  <a:lnTo>
                    <a:pt x="44" y="135"/>
                  </a:lnTo>
                  <a:lnTo>
                    <a:pt x="44" y="132"/>
                  </a:lnTo>
                  <a:lnTo>
                    <a:pt x="41" y="132"/>
                  </a:lnTo>
                  <a:lnTo>
                    <a:pt x="38" y="132"/>
                  </a:lnTo>
                  <a:lnTo>
                    <a:pt x="35" y="132"/>
                  </a:lnTo>
                  <a:lnTo>
                    <a:pt x="32" y="132"/>
                  </a:lnTo>
                  <a:lnTo>
                    <a:pt x="29" y="132"/>
                  </a:lnTo>
                  <a:lnTo>
                    <a:pt x="26" y="132"/>
                  </a:lnTo>
                  <a:lnTo>
                    <a:pt x="23" y="132"/>
                  </a:lnTo>
                  <a:lnTo>
                    <a:pt x="20" y="132"/>
                  </a:lnTo>
                  <a:lnTo>
                    <a:pt x="20" y="135"/>
                  </a:lnTo>
                  <a:lnTo>
                    <a:pt x="20" y="132"/>
                  </a:lnTo>
                  <a:lnTo>
                    <a:pt x="17" y="132"/>
                  </a:lnTo>
                  <a:lnTo>
                    <a:pt x="17" y="129"/>
                  </a:lnTo>
                  <a:lnTo>
                    <a:pt x="20" y="129"/>
                  </a:lnTo>
                  <a:lnTo>
                    <a:pt x="20" y="126"/>
                  </a:lnTo>
                  <a:lnTo>
                    <a:pt x="17" y="126"/>
                  </a:lnTo>
                  <a:lnTo>
                    <a:pt x="20" y="126"/>
                  </a:lnTo>
                  <a:lnTo>
                    <a:pt x="20" y="123"/>
                  </a:lnTo>
                  <a:lnTo>
                    <a:pt x="20" y="120"/>
                  </a:lnTo>
                  <a:lnTo>
                    <a:pt x="17" y="120"/>
                  </a:lnTo>
                  <a:lnTo>
                    <a:pt x="17" y="117"/>
                  </a:lnTo>
                  <a:lnTo>
                    <a:pt x="20" y="117"/>
                  </a:lnTo>
                  <a:lnTo>
                    <a:pt x="20" y="114"/>
                  </a:lnTo>
                  <a:lnTo>
                    <a:pt x="23" y="114"/>
                  </a:lnTo>
                  <a:lnTo>
                    <a:pt x="23" y="111"/>
                  </a:lnTo>
                  <a:lnTo>
                    <a:pt x="23" y="108"/>
                  </a:lnTo>
                  <a:lnTo>
                    <a:pt x="23" y="105"/>
                  </a:lnTo>
                  <a:lnTo>
                    <a:pt x="20" y="105"/>
                  </a:lnTo>
                  <a:lnTo>
                    <a:pt x="20" y="103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23" y="97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3" y="94"/>
                  </a:lnTo>
                  <a:lnTo>
                    <a:pt x="26" y="94"/>
                  </a:lnTo>
                  <a:lnTo>
                    <a:pt x="26" y="91"/>
                  </a:lnTo>
                  <a:lnTo>
                    <a:pt x="23" y="91"/>
                  </a:lnTo>
                  <a:lnTo>
                    <a:pt x="20" y="91"/>
                  </a:lnTo>
                  <a:lnTo>
                    <a:pt x="17" y="91"/>
                  </a:lnTo>
                  <a:lnTo>
                    <a:pt x="17" y="88"/>
                  </a:lnTo>
                  <a:lnTo>
                    <a:pt x="14" y="88"/>
                  </a:lnTo>
                  <a:lnTo>
                    <a:pt x="14" y="85"/>
                  </a:lnTo>
                  <a:lnTo>
                    <a:pt x="11" y="85"/>
                  </a:lnTo>
                  <a:lnTo>
                    <a:pt x="11" y="82"/>
                  </a:lnTo>
                  <a:lnTo>
                    <a:pt x="11" y="79"/>
                  </a:lnTo>
                  <a:lnTo>
                    <a:pt x="11" y="76"/>
                  </a:lnTo>
                  <a:lnTo>
                    <a:pt x="14" y="76"/>
                  </a:lnTo>
                  <a:lnTo>
                    <a:pt x="17" y="76"/>
                  </a:lnTo>
                  <a:lnTo>
                    <a:pt x="17" y="73"/>
                  </a:lnTo>
                  <a:lnTo>
                    <a:pt x="17" y="70"/>
                  </a:lnTo>
                  <a:lnTo>
                    <a:pt x="17" y="67"/>
                  </a:lnTo>
                  <a:lnTo>
                    <a:pt x="14" y="67"/>
                  </a:lnTo>
                  <a:lnTo>
                    <a:pt x="11" y="67"/>
                  </a:lnTo>
                  <a:lnTo>
                    <a:pt x="8" y="67"/>
                  </a:lnTo>
                  <a:lnTo>
                    <a:pt x="6" y="67"/>
                  </a:lnTo>
                  <a:lnTo>
                    <a:pt x="6" y="64"/>
                  </a:lnTo>
                  <a:lnTo>
                    <a:pt x="3" y="64"/>
                  </a:lnTo>
                  <a:lnTo>
                    <a:pt x="3" y="61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3" y="53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3" y="44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6" y="35"/>
                  </a:lnTo>
                  <a:lnTo>
                    <a:pt x="6" y="32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3" y="20"/>
                  </a:lnTo>
                  <a:lnTo>
                    <a:pt x="3" y="17"/>
                  </a:lnTo>
                  <a:lnTo>
                    <a:pt x="3" y="15"/>
                  </a:lnTo>
                  <a:lnTo>
                    <a:pt x="6" y="15"/>
                  </a:lnTo>
                  <a:lnTo>
                    <a:pt x="6" y="17"/>
                  </a:lnTo>
                  <a:lnTo>
                    <a:pt x="8" y="17"/>
                  </a:lnTo>
                  <a:lnTo>
                    <a:pt x="8" y="15"/>
                  </a:lnTo>
                  <a:lnTo>
                    <a:pt x="11" y="15"/>
                  </a:lnTo>
                  <a:lnTo>
                    <a:pt x="11" y="17"/>
                  </a:lnTo>
                  <a:lnTo>
                    <a:pt x="11" y="15"/>
                  </a:lnTo>
                  <a:lnTo>
                    <a:pt x="14" y="15"/>
                  </a:lnTo>
                  <a:lnTo>
                    <a:pt x="14" y="12"/>
                  </a:lnTo>
                  <a:lnTo>
                    <a:pt x="14" y="9"/>
                  </a:lnTo>
                  <a:lnTo>
                    <a:pt x="11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>
              <a:off x="-295690" y="4091034"/>
              <a:ext cx="579152" cy="588427"/>
            </a:xfrm>
            <a:custGeom>
              <a:avLst/>
              <a:gdLst>
                <a:gd name="T0" fmla="*/ 2147483647 w 267"/>
                <a:gd name="T1" fmla="*/ 2147483647 h 334"/>
                <a:gd name="T2" fmla="*/ 2147483647 w 267"/>
                <a:gd name="T3" fmla="*/ 2147483647 h 334"/>
                <a:gd name="T4" fmla="*/ 2147483647 w 267"/>
                <a:gd name="T5" fmla="*/ 2147483647 h 334"/>
                <a:gd name="T6" fmla="*/ 2147483647 w 267"/>
                <a:gd name="T7" fmla="*/ 0 h 334"/>
                <a:gd name="T8" fmla="*/ 2147483647 w 267"/>
                <a:gd name="T9" fmla="*/ 2147483647 h 334"/>
                <a:gd name="T10" fmla="*/ 2147483647 w 267"/>
                <a:gd name="T11" fmla="*/ 2147483647 h 334"/>
                <a:gd name="T12" fmla="*/ 2147483647 w 267"/>
                <a:gd name="T13" fmla="*/ 2147483647 h 334"/>
                <a:gd name="T14" fmla="*/ 2147483647 w 267"/>
                <a:gd name="T15" fmla="*/ 2147483647 h 334"/>
                <a:gd name="T16" fmla="*/ 2147483647 w 267"/>
                <a:gd name="T17" fmla="*/ 2147483647 h 334"/>
                <a:gd name="T18" fmla="*/ 2147483647 w 267"/>
                <a:gd name="T19" fmla="*/ 2147483647 h 334"/>
                <a:gd name="T20" fmla="*/ 2147483647 w 267"/>
                <a:gd name="T21" fmla="*/ 2147483647 h 334"/>
                <a:gd name="T22" fmla="*/ 2147483647 w 267"/>
                <a:gd name="T23" fmla="*/ 2147483647 h 334"/>
                <a:gd name="T24" fmla="*/ 2147483647 w 267"/>
                <a:gd name="T25" fmla="*/ 2147483647 h 334"/>
                <a:gd name="T26" fmla="*/ 2147483647 w 267"/>
                <a:gd name="T27" fmla="*/ 2147483647 h 334"/>
                <a:gd name="T28" fmla="*/ 2147483647 w 267"/>
                <a:gd name="T29" fmla="*/ 2147483647 h 334"/>
                <a:gd name="T30" fmla="*/ 2147483647 w 267"/>
                <a:gd name="T31" fmla="*/ 2147483647 h 334"/>
                <a:gd name="T32" fmla="*/ 2147483647 w 267"/>
                <a:gd name="T33" fmla="*/ 2147483647 h 334"/>
                <a:gd name="T34" fmla="*/ 2147483647 w 267"/>
                <a:gd name="T35" fmla="*/ 2147483647 h 334"/>
                <a:gd name="T36" fmla="*/ 2147483647 w 267"/>
                <a:gd name="T37" fmla="*/ 2147483647 h 334"/>
                <a:gd name="T38" fmla="*/ 2147483647 w 267"/>
                <a:gd name="T39" fmla="*/ 2147483647 h 334"/>
                <a:gd name="T40" fmla="*/ 2147483647 w 267"/>
                <a:gd name="T41" fmla="*/ 2147483647 h 334"/>
                <a:gd name="T42" fmla="*/ 2147483647 w 267"/>
                <a:gd name="T43" fmla="*/ 2147483647 h 334"/>
                <a:gd name="T44" fmla="*/ 2147483647 w 267"/>
                <a:gd name="T45" fmla="*/ 2147483647 h 334"/>
                <a:gd name="T46" fmla="*/ 2147483647 w 267"/>
                <a:gd name="T47" fmla="*/ 2147483647 h 334"/>
                <a:gd name="T48" fmla="*/ 2147483647 w 267"/>
                <a:gd name="T49" fmla="*/ 2147483647 h 334"/>
                <a:gd name="T50" fmla="*/ 2147483647 w 267"/>
                <a:gd name="T51" fmla="*/ 2147483647 h 334"/>
                <a:gd name="T52" fmla="*/ 2147483647 w 267"/>
                <a:gd name="T53" fmla="*/ 2147483647 h 334"/>
                <a:gd name="T54" fmla="*/ 2147483647 w 267"/>
                <a:gd name="T55" fmla="*/ 2147483647 h 334"/>
                <a:gd name="T56" fmla="*/ 2147483647 w 267"/>
                <a:gd name="T57" fmla="*/ 2147483647 h 334"/>
                <a:gd name="T58" fmla="*/ 2147483647 w 267"/>
                <a:gd name="T59" fmla="*/ 2147483647 h 334"/>
                <a:gd name="T60" fmla="*/ 2147483647 w 267"/>
                <a:gd name="T61" fmla="*/ 2147483647 h 334"/>
                <a:gd name="T62" fmla="*/ 2147483647 w 267"/>
                <a:gd name="T63" fmla="*/ 2147483647 h 334"/>
                <a:gd name="T64" fmla="*/ 2147483647 w 267"/>
                <a:gd name="T65" fmla="*/ 2147483647 h 334"/>
                <a:gd name="T66" fmla="*/ 2147483647 w 267"/>
                <a:gd name="T67" fmla="*/ 2147483647 h 334"/>
                <a:gd name="T68" fmla="*/ 2147483647 w 267"/>
                <a:gd name="T69" fmla="*/ 2147483647 h 334"/>
                <a:gd name="T70" fmla="*/ 2147483647 w 267"/>
                <a:gd name="T71" fmla="*/ 2147483647 h 334"/>
                <a:gd name="T72" fmla="*/ 2147483647 w 267"/>
                <a:gd name="T73" fmla="*/ 2147483647 h 334"/>
                <a:gd name="T74" fmla="*/ 2147483647 w 267"/>
                <a:gd name="T75" fmla="*/ 2147483647 h 334"/>
                <a:gd name="T76" fmla="*/ 2147483647 w 267"/>
                <a:gd name="T77" fmla="*/ 2147483647 h 334"/>
                <a:gd name="T78" fmla="*/ 2147483647 w 267"/>
                <a:gd name="T79" fmla="*/ 2147483647 h 334"/>
                <a:gd name="T80" fmla="*/ 2147483647 w 267"/>
                <a:gd name="T81" fmla="*/ 2147483647 h 334"/>
                <a:gd name="T82" fmla="*/ 2147483647 w 267"/>
                <a:gd name="T83" fmla="*/ 2147483647 h 334"/>
                <a:gd name="T84" fmla="*/ 2147483647 w 267"/>
                <a:gd name="T85" fmla="*/ 2147483647 h 334"/>
                <a:gd name="T86" fmla="*/ 2147483647 w 267"/>
                <a:gd name="T87" fmla="*/ 2147483647 h 334"/>
                <a:gd name="T88" fmla="*/ 2147483647 w 267"/>
                <a:gd name="T89" fmla="*/ 2147483647 h 334"/>
                <a:gd name="T90" fmla="*/ 2147483647 w 267"/>
                <a:gd name="T91" fmla="*/ 2147483647 h 334"/>
                <a:gd name="T92" fmla="*/ 2147483647 w 267"/>
                <a:gd name="T93" fmla="*/ 2147483647 h 334"/>
                <a:gd name="T94" fmla="*/ 2147483647 w 267"/>
                <a:gd name="T95" fmla="*/ 2147483647 h 334"/>
                <a:gd name="T96" fmla="*/ 0 w 267"/>
                <a:gd name="T97" fmla="*/ 2147483647 h 334"/>
                <a:gd name="T98" fmla="*/ 2147483647 w 267"/>
                <a:gd name="T99" fmla="*/ 2147483647 h 334"/>
                <a:gd name="T100" fmla="*/ 2147483647 w 267"/>
                <a:gd name="T101" fmla="*/ 2147483647 h 334"/>
                <a:gd name="T102" fmla="*/ 2147483647 w 267"/>
                <a:gd name="T103" fmla="*/ 2147483647 h 334"/>
                <a:gd name="T104" fmla="*/ 2147483647 w 267"/>
                <a:gd name="T105" fmla="*/ 2147483647 h 334"/>
                <a:gd name="T106" fmla="*/ 2147483647 w 267"/>
                <a:gd name="T107" fmla="*/ 2147483647 h 334"/>
                <a:gd name="T108" fmla="*/ 2147483647 w 267"/>
                <a:gd name="T109" fmla="*/ 2147483647 h 334"/>
                <a:gd name="T110" fmla="*/ 2147483647 w 267"/>
                <a:gd name="T111" fmla="*/ 2147483647 h 334"/>
                <a:gd name="T112" fmla="*/ 2147483647 w 267"/>
                <a:gd name="T113" fmla="*/ 2147483647 h 334"/>
                <a:gd name="T114" fmla="*/ 2147483647 w 267"/>
                <a:gd name="T115" fmla="*/ 2147483647 h 334"/>
                <a:gd name="T116" fmla="*/ 2147483647 w 267"/>
                <a:gd name="T117" fmla="*/ 2147483647 h 334"/>
                <a:gd name="T118" fmla="*/ 2147483647 w 267"/>
                <a:gd name="T119" fmla="*/ 2147483647 h 334"/>
                <a:gd name="T120" fmla="*/ 2147483647 w 267"/>
                <a:gd name="T121" fmla="*/ 2147483647 h 33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67"/>
                <a:gd name="T184" fmla="*/ 0 h 334"/>
                <a:gd name="T185" fmla="*/ 267 w 267"/>
                <a:gd name="T186" fmla="*/ 334 h 33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67" h="334">
                  <a:moveTo>
                    <a:pt x="53" y="6"/>
                  </a:moveTo>
                  <a:lnTo>
                    <a:pt x="56" y="6"/>
                  </a:lnTo>
                  <a:lnTo>
                    <a:pt x="59" y="6"/>
                  </a:lnTo>
                  <a:lnTo>
                    <a:pt x="65" y="6"/>
                  </a:lnTo>
                  <a:lnTo>
                    <a:pt x="68" y="6"/>
                  </a:lnTo>
                  <a:lnTo>
                    <a:pt x="71" y="6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91" y="6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7" y="3"/>
                  </a:lnTo>
                  <a:lnTo>
                    <a:pt x="120" y="3"/>
                  </a:lnTo>
                  <a:lnTo>
                    <a:pt x="123" y="3"/>
                  </a:lnTo>
                  <a:lnTo>
                    <a:pt x="126" y="3"/>
                  </a:lnTo>
                  <a:lnTo>
                    <a:pt x="129" y="3"/>
                  </a:lnTo>
                  <a:lnTo>
                    <a:pt x="132" y="3"/>
                  </a:lnTo>
                  <a:lnTo>
                    <a:pt x="135" y="3"/>
                  </a:lnTo>
                  <a:lnTo>
                    <a:pt x="138" y="3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50" y="3"/>
                  </a:lnTo>
                  <a:lnTo>
                    <a:pt x="153" y="3"/>
                  </a:lnTo>
                  <a:lnTo>
                    <a:pt x="159" y="3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70" y="3"/>
                  </a:lnTo>
                  <a:lnTo>
                    <a:pt x="170" y="0"/>
                  </a:lnTo>
                  <a:lnTo>
                    <a:pt x="173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88" y="0"/>
                  </a:lnTo>
                  <a:lnTo>
                    <a:pt x="191" y="0"/>
                  </a:lnTo>
                  <a:lnTo>
                    <a:pt x="194" y="0"/>
                  </a:lnTo>
                  <a:lnTo>
                    <a:pt x="200" y="0"/>
                  </a:lnTo>
                  <a:lnTo>
                    <a:pt x="200" y="3"/>
                  </a:lnTo>
                  <a:lnTo>
                    <a:pt x="200" y="6"/>
                  </a:lnTo>
                  <a:lnTo>
                    <a:pt x="197" y="6"/>
                  </a:lnTo>
                  <a:lnTo>
                    <a:pt x="200" y="9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200" y="12"/>
                  </a:lnTo>
                  <a:lnTo>
                    <a:pt x="200" y="15"/>
                  </a:lnTo>
                  <a:lnTo>
                    <a:pt x="200" y="18"/>
                  </a:lnTo>
                  <a:lnTo>
                    <a:pt x="200" y="21"/>
                  </a:lnTo>
                  <a:lnTo>
                    <a:pt x="203" y="21"/>
                  </a:lnTo>
                  <a:lnTo>
                    <a:pt x="203" y="24"/>
                  </a:lnTo>
                  <a:lnTo>
                    <a:pt x="203" y="26"/>
                  </a:lnTo>
                  <a:lnTo>
                    <a:pt x="205" y="26"/>
                  </a:lnTo>
                  <a:lnTo>
                    <a:pt x="205" y="29"/>
                  </a:lnTo>
                  <a:lnTo>
                    <a:pt x="208" y="29"/>
                  </a:lnTo>
                  <a:lnTo>
                    <a:pt x="208" y="32"/>
                  </a:lnTo>
                  <a:lnTo>
                    <a:pt x="211" y="32"/>
                  </a:lnTo>
                  <a:lnTo>
                    <a:pt x="211" y="35"/>
                  </a:lnTo>
                  <a:lnTo>
                    <a:pt x="214" y="35"/>
                  </a:lnTo>
                  <a:lnTo>
                    <a:pt x="217" y="35"/>
                  </a:lnTo>
                  <a:lnTo>
                    <a:pt x="217" y="38"/>
                  </a:lnTo>
                  <a:lnTo>
                    <a:pt x="217" y="35"/>
                  </a:lnTo>
                  <a:lnTo>
                    <a:pt x="217" y="38"/>
                  </a:lnTo>
                  <a:lnTo>
                    <a:pt x="217" y="41"/>
                  </a:lnTo>
                  <a:lnTo>
                    <a:pt x="220" y="41"/>
                  </a:lnTo>
                  <a:lnTo>
                    <a:pt x="220" y="44"/>
                  </a:lnTo>
                  <a:lnTo>
                    <a:pt x="223" y="44"/>
                  </a:lnTo>
                  <a:lnTo>
                    <a:pt x="223" y="47"/>
                  </a:lnTo>
                  <a:lnTo>
                    <a:pt x="226" y="47"/>
                  </a:lnTo>
                  <a:lnTo>
                    <a:pt x="226" y="50"/>
                  </a:lnTo>
                  <a:lnTo>
                    <a:pt x="229" y="50"/>
                  </a:lnTo>
                  <a:lnTo>
                    <a:pt x="229" y="53"/>
                  </a:lnTo>
                  <a:lnTo>
                    <a:pt x="232" y="53"/>
                  </a:lnTo>
                  <a:lnTo>
                    <a:pt x="232" y="56"/>
                  </a:lnTo>
                  <a:lnTo>
                    <a:pt x="232" y="53"/>
                  </a:lnTo>
                  <a:lnTo>
                    <a:pt x="235" y="53"/>
                  </a:lnTo>
                  <a:lnTo>
                    <a:pt x="235" y="56"/>
                  </a:lnTo>
                  <a:lnTo>
                    <a:pt x="238" y="56"/>
                  </a:lnTo>
                  <a:lnTo>
                    <a:pt x="241" y="56"/>
                  </a:lnTo>
                  <a:lnTo>
                    <a:pt x="244" y="56"/>
                  </a:lnTo>
                  <a:lnTo>
                    <a:pt x="247" y="56"/>
                  </a:lnTo>
                  <a:lnTo>
                    <a:pt x="249" y="56"/>
                  </a:lnTo>
                  <a:lnTo>
                    <a:pt x="252" y="56"/>
                  </a:lnTo>
                  <a:lnTo>
                    <a:pt x="255" y="56"/>
                  </a:lnTo>
                  <a:lnTo>
                    <a:pt x="258" y="56"/>
                  </a:lnTo>
                  <a:lnTo>
                    <a:pt x="261" y="56"/>
                  </a:lnTo>
                  <a:lnTo>
                    <a:pt x="261" y="59"/>
                  </a:lnTo>
                  <a:lnTo>
                    <a:pt x="264" y="59"/>
                  </a:lnTo>
                  <a:lnTo>
                    <a:pt x="264" y="62"/>
                  </a:lnTo>
                  <a:lnTo>
                    <a:pt x="267" y="62"/>
                  </a:lnTo>
                  <a:lnTo>
                    <a:pt x="264" y="62"/>
                  </a:lnTo>
                  <a:lnTo>
                    <a:pt x="264" y="65"/>
                  </a:lnTo>
                  <a:lnTo>
                    <a:pt x="267" y="65"/>
                  </a:lnTo>
                  <a:lnTo>
                    <a:pt x="267" y="68"/>
                  </a:lnTo>
                  <a:lnTo>
                    <a:pt x="267" y="70"/>
                  </a:lnTo>
                  <a:lnTo>
                    <a:pt x="267" y="73"/>
                  </a:lnTo>
                  <a:lnTo>
                    <a:pt x="267" y="76"/>
                  </a:lnTo>
                  <a:lnTo>
                    <a:pt x="267" y="79"/>
                  </a:lnTo>
                  <a:lnTo>
                    <a:pt x="267" y="82"/>
                  </a:lnTo>
                  <a:lnTo>
                    <a:pt x="264" y="82"/>
                  </a:lnTo>
                  <a:lnTo>
                    <a:pt x="264" y="85"/>
                  </a:lnTo>
                  <a:lnTo>
                    <a:pt x="264" y="88"/>
                  </a:lnTo>
                  <a:lnTo>
                    <a:pt x="261" y="91"/>
                  </a:lnTo>
                  <a:lnTo>
                    <a:pt x="261" y="94"/>
                  </a:lnTo>
                  <a:lnTo>
                    <a:pt x="261" y="97"/>
                  </a:lnTo>
                  <a:lnTo>
                    <a:pt x="261" y="100"/>
                  </a:lnTo>
                  <a:lnTo>
                    <a:pt x="264" y="100"/>
                  </a:lnTo>
                  <a:lnTo>
                    <a:pt x="264" y="103"/>
                  </a:lnTo>
                  <a:lnTo>
                    <a:pt x="261" y="103"/>
                  </a:lnTo>
                  <a:lnTo>
                    <a:pt x="261" y="100"/>
                  </a:lnTo>
                  <a:lnTo>
                    <a:pt x="258" y="100"/>
                  </a:lnTo>
                  <a:lnTo>
                    <a:pt x="258" y="103"/>
                  </a:lnTo>
                  <a:lnTo>
                    <a:pt x="258" y="106"/>
                  </a:lnTo>
                  <a:lnTo>
                    <a:pt x="258" y="109"/>
                  </a:lnTo>
                  <a:lnTo>
                    <a:pt x="261" y="109"/>
                  </a:lnTo>
                  <a:lnTo>
                    <a:pt x="258" y="109"/>
                  </a:lnTo>
                  <a:lnTo>
                    <a:pt x="258" y="112"/>
                  </a:lnTo>
                  <a:lnTo>
                    <a:pt x="258" y="109"/>
                  </a:lnTo>
                  <a:lnTo>
                    <a:pt x="255" y="109"/>
                  </a:lnTo>
                  <a:lnTo>
                    <a:pt x="252" y="109"/>
                  </a:lnTo>
                  <a:lnTo>
                    <a:pt x="252" y="112"/>
                  </a:lnTo>
                  <a:lnTo>
                    <a:pt x="252" y="114"/>
                  </a:lnTo>
                  <a:lnTo>
                    <a:pt x="249" y="114"/>
                  </a:lnTo>
                  <a:lnTo>
                    <a:pt x="249" y="117"/>
                  </a:lnTo>
                  <a:lnTo>
                    <a:pt x="247" y="117"/>
                  </a:lnTo>
                  <a:lnTo>
                    <a:pt x="247" y="120"/>
                  </a:lnTo>
                  <a:lnTo>
                    <a:pt x="244" y="120"/>
                  </a:lnTo>
                  <a:lnTo>
                    <a:pt x="247" y="120"/>
                  </a:lnTo>
                  <a:lnTo>
                    <a:pt x="247" y="123"/>
                  </a:lnTo>
                  <a:lnTo>
                    <a:pt x="244" y="123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38" y="126"/>
                  </a:lnTo>
                  <a:lnTo>
                    <a:pt x="235" y="126"/>
                  </a:lnTo>
                  <a:lnTo>
                    <a:pt x="232" y="126"/>
                  </a:lnTo>
                  <a:lnTo>
                    <a:pt x="232" y="129"/>
                  </a:lnTo>
                  <a:lnTo>
                    <a:pt x="229" y="129"/>
                  </a:lnTo>
                  <a:lnTo>
                    <a:pt x="229" y="132"/>
                  </a:lnTo>
                  <a:lnTo>
                    <a:pt x="229" y="135"/>
                  </a:lnTo>
                  <a:lnTo>
                    <a:pt x="226" y="135"/>
                  </a:lnTo>
                  <a:lnTo>
                    <a:pt x="223" y="135"/>
                  </a:lnTo>
                  <a:lnTo>
                    <a:pt x="223" y="138"/>
                  </a:lnTo>
                  <a:lnTo>
                    <a:pt x="220" y="138"/>
                  </a:lnTo>
                  <a:lnTo>
                    <a:pt x="220" y="141"/>
                  </a:lnTo>
                  <a:lnTo>
                    <a:pt x="217" y="141"/>
                  </a:lnTo>
                  <a:lnTo>
                    <a:pt x="217" y="144"/>
                  </a:lnTo>
                  <a:lnTo>
                    <a:pt x="217" y="147"/>
                  </a:lnTo>
                  <a:lnTo>
                    <a:pt x="214" y="147"/>
                  </a:lnTo>
                  <a:lnTo>
                    <a:pt x="214" y="150"/>
                  </a:lnTo>
                  <a:lnTo>
                    <a:pt x="211" y="150"/>
                  </a:lnTo>
                  <a:lnTo>
                    <a:pt x="208" y="150"/>
                  </a:lnTo>
                  <a:lnTo>
                    <a:pt x="208" y="153"/>
                  </a:lnTo>
                  <a:lnTo>
                    <a:pt x="208" y="156"/>
                  </a:lnTo>
                  <a:lnTo>
                    <a:pt x="205" y="156"/>
                  </a:lnTo>
                  <a:lnTo>
                    <a:pt x="205" y="158"/>
                  </a:lnTo>
                  <a:lnTo>
                    <a:pt x="203" y="158"/>
                  </a:lnTo>
                  <a:lnTo>
                    <a:pt x="203" y="161"/>
                  </a:lnTo>
                  <a:lnTo>
                    <a:pt x="203" y="164"/>
                  </a:lnTo>
                  <a:lnTo>
                    <a:pt x="203" y="167"/>
                  </a:lnTo>
                  <a:lnTo>
                    <a:pt x="200" y="167"/>
                  </a:lnTo>
                  <a:lnTo>
                    <a:pt x="200" y="170"/>
                  </a:lnTo>
                  <a:lnTo>
                    <a:pt x="200" y="173"/>
                  </a:lnTo>
                  <a:lnTo>
                    <a:pt x="197" y="173"/>
                  </a:lnTo>
                  <a:lnTo>
                    <a:pt x="197" y="176"/>
                  </a:lnTo>
                  <a:lnTo>
                    <a:pt x="194" y="176"/>
                  </a:lnTo>
                  <a:lnTo>
                    <a:pt x="197" y="176"/>
                  </a:lnTo>
                  <a:lnTo>
                    <a:pt x="200" y="176"/>
                  </a:lnTo>
                  <a:lnTo>
                    <a:pt x="200" y="173"/>
                  </a:lnTo>
                  <a:lnTo>
                    <a:pt x="200" y="170"/>
                  </a:lnTo>
                  <a:lnTo>
                    <a:pt x="203" y="170"/>
                  </a:lnTo>
                  <a:lnTo>
                    <a:pt x="203" y="173"/>
                  </a:lnTo>
                  <a:lnTo>
                    <a:pt x="203" y="176"/>
                  </a:lnTo>
                  <a:lnTo>
                    <a:pt x="200" y="176"/>
                  </a:lnTo>
                  <a:lnTo>
                    <a:pt x="200" y="179"/>
                  </a:lnTo>
                  <a:lnTo>
                    <a:pt x="200" y="182"/>
                  </a:lnTo>
                  <a:lnTo>
                    <a:pt x="200" y="185"/>
                  </a:lnTo>
                  <a:lnTo>
                    <a:pt x="200" y="188"/>
                  </a:lnTo>
                  <a:lnTo>
                    <a:pt x="200" y="191"/>
                  </a:lnTo>
                  <a:lnTo>
                    <a:pt x="200" y="194"/>
                  </a:lnTo>
                  <a:lnTo>
                    <a:pt x="200" y="197"/>
                  </a:lnTo>
                  <a:lnTo>
                    <a:pt x="200" y="199"/>
                  </a:lnTo>
                  <a:lnTo>
                    <a:pt x="197" y="199"/>
                  </a:lnTo>
                  <a:lnTo>
                    <a:pt x="197" y="202"/>
                  </a:lnTo>
                  <a:lnTo>
                    <a:pt x="197" y="205"/>
                  </a:lnTo>
                  <a:lnTo>
                    <a:pt x="194" y="205"/>
                  </a:lnTo>
                  <a:lnTo>
                    <a:pt x="194" y="208"/>
                  </a:lnTo>
                  <a:lnTo>
                    <a:pt x="191" y="208"/>
                  </a:lnTo>
                  <a:lnTo>
                    <a:pt x="191" y="211"/>
                  </a:lnTo>
                  <a:lnTo>
                    <a:pt x="188" y="211"/>
                  </a:lnTo>
                  <a:lnTo>
                    <a:pt x="188" y="214"/>
                  </a:lnTo>
                  <a:lnTo>
                    <a:pt x="185" y="214"/>
                  </a:lnTo>
                  <a:lnTo>
                    <a:pt x="182" y="214"/>
                  </a:lnTo>
                  <a:lnTo>
                    <a:pt x="179" y="214"/>
                  </a:lnTo>
                  <a:lnTo>
                    <a:pt x="176" y="214"/>
                  </a:lnTo>
                  <a:lnTo>
                    <a:pt x="176" y="211"/>
                  </a:lnTo>
                  <a:lnTo>
                    <a:pt x="176" y="208"/>
                  </a:lnTo>
                  <a:lnTo>
                    <a:pt x="173" y="208"/>
                  </a:lnTo>
                  <a:lnTo>
                    <a:pt x="173" y="205"/>
                  </a:lnTo>
                  <a:lnTo>
                    <a:pt x="170" y="202"/>
                  </a:lnTo>
                  <a:lnTo>
                    <a:pt x="170" y="205"/>
                  </a:lnTo>
                  <a:lnTo>
                    <a:pt x="170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64" y="208"/>
                  </a:lnTo>
                  <a:lnTo>
                    <a:pt x="167" y="208"/>
                  </a:lnTo>
                  <a:lnTo>
                    <a:pt x="170" y="208"/>
                  </a:lnTo>
                  <a:lnTo>
                    <a:pt x="173" y="208"/>
                  </a:lnTo>
                  <a:lnTo>
                    <a:pt x="173" y="211"/>
                  </a:lnTo>
                  <a:lnTo>
                    <a:pt x="173" y="214"/>
                  </a:lnTo>
                  <a:lnTo>
                    <a:pt x="176" y="214"/>
                  </a:lnTo>
                  <a:lnTo>
                    <a:pt x="176" y="217"/>
                  </a:lnTo>
                  <a:lnTo>
                    <a:pt x="179" y="217"/>
                  </a:lnTo>
                  <a:lnTo>
                    <a:pt x="176" y="217"/>
                  </a:lnTo>
                  <a:lnTo>
                    <a:pt x="176" y="220"/>
                  </a:lnTo>
                  <a:lnTo>
                    <a:pt x="173" y="220"/>
                  </a:lnTo>
                  <a:lnTo>
                    <a:pt x="170" y="220"/>
                  </a:lnTo>
                  <a:lnTo>
                    <a:pt x="170" y="223"/>
                  </a:lnTo>
                  <a:lnTo>
                    <a:pt x="167" y="223"/>
                  </a:lnTo>
                  <a:lnTo>
                    <a:pt x="164" y="223"/>
                  </a:lnTo>
                  <a:lnTo>
                    <a:pt x="164" y="226"/>
                  </a:lnTo>
                  <a:lnTo>
                    <a:pt x="161" y="226"/>
                  </a:lnTo>
                  <a:lnTo>
                    <a:pt x="161" y="229"/>
                  </a:lnTo>
                  <a:lnTo>
                    <a:pt x="159" y="229"/>
                  </a:lnTo>
                  <a:lnTo>
                    <a:pt x="159" y="232"/>
                  </a:lnTo>
                  <a:lnTo>
                    <a:pt x="159" y="235"/>
                  </a:lnTo>
                  <a:lnTo>
                    <a:pt x="156" y="235"/>
                  </a:lnTo>
                  <a:lnTo>
                    <a:pt x="156" y="238"/>
                  </a:lnTo>
                  <a:lnTo>
                    <a:pt x="156" y="241"/>
                  </a:lnTo>
                  <a:lnTo>
                    <a:pt x="156" y="243"/>
                  </a:lnTo>
                  <a:lnTo>
                    <a:pt x="153" y="243"/>
                  </a:lnTo>
                  <a:lnTo>
                    <a:pt x="153" y="246"/>
                  </a:lnTo>
                  <a:lnTo>
                    <a:pt x="153" y="249"/>
                  </a:lnTo>
                  <a:lnTo>
                    <a:pt x="153" y="252"/>
                  </a:lnTo>
                  <a:lnTo>
                    <a:pt x="153" y="255"/>
                  </a:lnTo>
                  <a:lnTo>
                    <a:pt x="153" y="258"/>
                  </a:lnTo>
                  <a:lnTo>
                    <a:pt x="153" y="261"/>
                  </a:lnTo>
                  <a:lnTo>
                    <a:pt x="150" y="261"/>
                  </a:lnTo>
                  <a:lnTo>
                    <a:pt x="147" y="261"/>
                  </a:lnTo>
                  <a:lnTo>
                    <a:pt x="147" y="264"/>
                  </a:lnTo>
                  <a:lnTo>
                    <a:pt x="147" y="267"/>
                  </a:lnTo>
                  <a:lnTo>
                    <a:pt x="144" y="267"/>
                  </a:lnTo>
                  <a:lnTo>
                    <a:pt x="147" y="267"/>
                  </a:lnTo>
                  <a:lnTo>
                    <a:pt x="147" y="264"/>
                  </a:lnTo>
                  <a:lnTo>
                    <a:pt x="150" y="264"/>
                  </a:lnTo>
                  <a:lnTo>
                    <a:pt x="150" y="261"/>
                  </a:lnTo>
                  <a:lnTo>
                    <a:pt x="153" y="261"/>
                  </a:lnTo>
                  <a:lnTo>
                    <a:pt x="153" y="264"/>
                  </a:lnTo>
                  <a:lnTo>
                    <a:pt x="153" y="267"/>
                  </a:lnTo>
                  <a:lnTo>
                    <a:pt x="153" y="270"/>
                  </a:lnTo>
                  <a:lnTo>
                    <a:pt x="156" y="270"/>
                  </a:lnTo>
                  <a:lnTo>
                    <a:pt x="156" y="273"/>
                  </a:lnTo>
                  <a:lnTo>
                    <a:pt x="156" y="276"/>
                  </a:lnTo>
                  <a:lnTo>
                    <a:pt x="159" y="276"/>
                  </a:lnTo>
                  <a:lnTo>
                    <a:pt x="159" y="279"/>
                  </a:lnTo>
                  <a:lnTo>
                    <a:pt x="159" y="282"/>
                  </a:lnTo>
                  <a:lnTo>
                    <a:pt x="159" y="285"/>
                  </a:lnTo>
                  <a:lnTo>
                    <a:pt x="159" y="287"/>
                  </a:lnTo>
                  <a:lnTo>
                    <a:pt x="161" y="287"/>
                  </a:lnTo>
                  <a:lnTo>
                    <a:pt x="161" y="290"/>
                  </a:lnTo>
                  <a:lnTo>
                    <a:pt x="159" y="290"/>
                  </a:lnTo>
                  <a:lnTo>
                    <a:pt x="159" y="293"/>
                  </a:lnTo>
                  <a:lnTo>
                    <a:pt x="156" y="293"/>
                  </a:lnTo>
                  <a:lnTo>
                    <a:pt x="153" y="293"/>
                  </a:lnTo>
                  <a:lnTo>
                    <a:pt x="150" y="293"/>
                  </a:lnTo>
                  <a:lnTo>
                    <a:pt x="150" y="290"/>
                  </a:lnTo>
                  <a:lnTo>
                    <a:pt x="147" y="290"/>
                  </a:lnTo>
                  <a:lnTo>
                    <a:pt x="147" y="293"/>
                  </a:lnTo>
                  <a:lnTo>
                    <a:pt x="144" y="293"/>
                  </a:lnTo>
                  <a:lnTo>
                    <a:pt x="141" y="293"/>
                  </a:lnTo>
                  <a:lnTo>
                    <a:pt x="144" y="293"/>
                  </a:lnTo>
                  <a:lnTo>
                    <a:pt x="147" y="293"/>
                  </a:lnTo>
                  <a:lnTo>
                    <a:pt x="150" y="293"/>
                  </a:lnTo>
                  <a:lnTo>
                    <a:pt x="153" y="293"/>
                  </a:lnTo>
                  <a:lnTo>
                    <a:pt x="153" y="296"/>
                  </a:lnTo>
                  <a:lnTo>
                    <a:pt x="156" y="296"/>
                  </a:lnTo>
                  <a:lnTo>
                    <a:pt x="153" y="296"/>
                  </a:lnTo>
                  <a:lnTo>
                    <a:pt x="153" y="299"/>
                  </a:lnTo>
                  <a:lnTo>
                    <a:pt x="153" y="296"/>
                  </a:lnTo>
                  <a:lnTo>
                    <a:pt x="156" y="296"/>
                  </a:lnTo>
                  <a:lnTo>
                    <a:pt x="159" y="296"/>
                  </a:lnTo>
                  <a:lnTo>
                    <a:pt x="159" y="293"/>
                  </a:lnTo>
                  <a:lnTo>
                    <a:pt x="161" y="293"/>
                  </a:lnTo>
                  <a:lnTo>
                    <a:pt x="161" y="296"/>
                  </a:lnTo>
                  <a:lnTo>
                    <a:pt x="161" y="299"/>
                  </a:lnTo>
                  <a:lnTo>
                    <a:pt x="164" y="299"/>
                  </a:lnTo>
                  <a:lnTo>
                    <a:pt x="164" y="302"/>
                  </a:lnTo>
                  <a:lnTo>
                    <a:pt x="164" y="305"/>
                  </a:lnTo>
                  <a:lnTo>
                    <a:pt x="167" y="305"/>
                  </a:lnTo>
                  <a:lnTo>
                    <a:pt x="167" y="308"/>
                  </a:lnTo>
                  <a:lnTo>
                    <a:pt x="167" y="311"/>
                  </a:lnTo>
                  <a:lnTo>
                    <a:pt x="170" y="311"/>
                  </a:lnTo>
                  <a:lnTo>
                    <a:pt x="170" y="314"/>
                  </a:lnTo>
                  <a:lnTo>
                    <a:pt x="173" y="314"/>
                  </a:lnTo>
                  <a:lnTo>
                    <a:pt x="173" y="317"/>
                  </a:lnTo>
                  <a:lnTo>
                    <a:pt x="173" y="320"/>
                  </a:lnTo>
                  <a:lnTo>
                    <a:pt x="176" y="320"/>
                  </a:lnTo>
                  <a:lnTo>
                    <a:pt x="176" y="323"/>
                  </a:lnTo>
                  <a:lnTo>
                    <a:pt x="179" y="323"/>
                  </a:lnTo>
                  <a:lnTo>
                    <a:pt x="179" y="326"/>
                  </a:lnTo>
                  <a:lnTo>
                    <a:pt x="179" y="329"/>
                  </a:lnTo>
                  <a:lnTo>
                    <a:pt x="182" y="329"/>
                  </a:lnTo>
                  <a:lnTo>
                    <a:pt x="182" y="331"/>
                  </a:lnTo>
                  <a:lnTo>
                    <a:pt x="179" y="334"/>
                  </a:lnTo>
                  <a:lnTo>
                    <a:pt x="179" y="331"/>
                  </a:lnTo>
                  <a:lnTo>
                    <a:pt x="176" y="331"/>
                  </a:lnTo>
                  <a:lnTo>
                    <a:pt x="173" y="329"/>
                  </a:lnTo>
                  <a:lnTo>
                    <a:pt x="170" y="329"/>
                  </a:lnTo>
                  <a:lnTo>
                    <a:pt x="167" y="329"/>
                  </a:lnTo>
                  <a:lnTo>
                    <a:pt x="164" y="329"/>
                  </a:lnTo>
                  <a:lnTo>
                    <a:pt x="161" y="326"/>
                  </a:lnTo>
                  <a:lnTo>
                    <a:pt x="159" y="323"/>
                  </a:lnTo>
                  <a:lnTo>
                    <a:pt x="156" y="323"/>
                  </a:lnTo>
                  <a:lnTo>
                    <a:pt x="153" y="323"/>
                  </a:lnTo>
                  <a:lnTo>
                    <a:pt x="150" y="323"/>
                  </a:lnTo>
                  <a:lnTo>
                    <a:pt x="144" y="323"/>
                  </a:lnTo>
                  <a:lnTo>
                    <a:pt x="141" y="320"/>
                  </a:lnTo>
                  <a:lnTo>
                    <a:pt x="138" y="320"/>
                  </a:lnTo>
                  <a:lnTo>
                    <a:pt x="135" y="317"/>
                  </a:lnTo>
                  <a:lnTo>
                    <a:pt x="132" y="317"/>
                  </a:lnTo>
                  <a:lnTo>
                    <a:pt x="129" y="317"/>
                  </a:lnTo>
                  <a:lnTo>
                    <a:pt x="126" y="317"/>
                  </a:lnTo>
                  <a:lnTo>
                    <a:pt x="123" y="317"/>
                  </a:lnTo>
                  <a:lnTo>
                    <a:pt x="120" y="317"/>
                  </a:lnTo>
                  <a:lnTo>
                    <a:pt x="117" y="317"/>
                  </a:lnTo>
                  <a:lnTo>
                    <a:pt x="112" y="317"/>
                  </a:lnTo>
                  <a:lnTo>
                    <a:pt x="109" y="317"/>
                  </a:lnTo>
                  <a:lnTo>
                    <a:pt x="103" y="317"/>
                  </a:lnTo>
                  <a:lnTo>
                    <a:pt x="100" y="317"/>
                  </a:lnTo>
                  <a:lnTo>
                    <a:pt x="97" y="317"/>
                  </a:lnTo>
                  <a:lnTo>
                    <a:pt x="94" y="317"/>
                  </a:lnTo>
                  <a:lnTo>
                    <a:pt x="88" y="317"/>
                  </a:lnTo>
                  <a:lnTo>
                    <a:pt x="85" y="317"/>
                  </a:lnTo>
                  <a:lnTo>
                    <a:pt x="82" y="320"/>
                  </a:lnTo>
                  <a:lnTo>
                    <a:pt x="79" y="320"/>
                  </a:lnTo>
                  <a:lnTo>
                    <a:pt x="73" y="320"/>
                  </a:lnTo>
                  <a:lnTo>
                    <a:pt x="71" y="320"/>
                  </a:lnTo>
                  <a:lnTo>
                    <a:pt x="68" y="320"/>
                  </a:lnTo>
                  <a:lnTo>
                    <a:pt x="65" y="320"/>
                  </a:lnTo>
                  <a:lnTo>
                    <a:pt x="65" y="317"/>
                  </a:lnTo>
                  <a:lnTo>
                    <a:pt x="65" y="314"/>
                  </a:lnTo>
                  <a:lnTo>
                    <a:pt x="65" y="311"/>
                  </a:lnTo>
                  <a:lnTo>
                    <a:pt x="62" y="311"/>
                  </a:lnTo>
                  <a:lnTo>
                    <a:pt x="62" y="308"/>
                  </a:lnTo>
                  <a:lnTo>
                    <a:pt x="59" y="308"/>
                  </a:lnTo>
                  <a:lnTo>
                    <a:pt x="56" y="308"/>
                  </a:lnTo>
                  <a:lnTo>
                    <a:pt x="56" y="305"/>
                  </a:lnTo>
                  <a:lnTo>
                    <a:pt x="53" y="305"/>
                  </a:lnTo>
                  <a:lnTo>
                    <a:pt x="53" y="302"/>
                  </a:lnTo>
                  <a:lnTo>
                    <a:pt x="53" y="299"/>
                  </a:lnTo>
                  <a:lnTo>
                    <a:pt x="50" y="299"/>
                  </a:lnTo>
                  <a:lnTo>
                    <a:pt x="50" y="296"/>
                  </a:lnTo>
                  <a:lnTo>
                    <a:pt x="50" y="293"/>
                  </a:lnTo>
                  <a:lnTo>
                    <a:pt x="53" y="293"/>
                  </a:lnTo>
                  <a:lnTo>
                    <a:pt x="50" y="293"/>
                  </a:lnTo>
                  <a:lnTo>
                    <a:pt x="50" y="290"/>
                  </a:lnTo>
                  <a:lnTo>
                    <a:pt x="53" y="290"/>
                  </a:lnTo>
                  <a:lnTo>
                    <a:pt x="53" y="287"/>
                  </a:lnTo>
                  <a:lnTo>
                    <a:pt x="50" y="287"/>
                  </a:lnTo>
                  <a:lnTo>
                    <a:pt x="50" y="285"/>
                  </a:lnTo>
                  <a:lnTo>
                    <a:pt x="53" y="285"/>
                  </a:lnTo>
                  <a:lnTo>
                    <a:pt x="53" y="282"/>
                  </a:lnTo>
                  <a:lnTo>
                    <a:pt x="53" y="279"/>
                  </a:lnTo>
                  <a:lnTo>
                    <a:pt x="50" y="279"/>
                  </a:lnTo>
                  <a:lnTo>
                    <a:pt x="53" y="279"/>
                  </a:lnTo>
                  <a:lnTo>
                    <a:pt x="50" y="279"/>
                  </a:lnTo>
                  <a:lnTo>
                    <a:pt x="47" y="279"/>
                  </a:lnTo>
                  <a:lnTo>
                    <a:pt x="47" y="276"/>
                  </a:lnTo>
                  <a:lnTo>
                    <a:pt x="47" y="273"/>
                  </a:lnTo>
                  <a:lnTo>
                    <a:pt x="47" y="270"/>
                  </a:lnTo>
                  <a:lnTo>
                    <a:pt x="50" y="270"/>
                  </a:lnTo>
                  <a:lnTo>
                    <a:pt x="50" y="267"/>
                  </a:lnTo>
                  <a:lnTo>
                    <a:pt x="50" y="264"/>
                  </a:lnTo>
                  <a:lnTo>
                    <a:pt x="53" y="264"/>
                  </a:lnTo>
                  <a:lnTo>
                    <a:pt x="50" y="264"/>
                  </a:lnTo>
                  <a:lnTo>
                    <a:pt x="50" y="261"/>
                  </a:lnTo>
                  <a:lnTo>
                    <a:pt x="50" y="258"/>
                  </a:lnTo>
                  <a:lnTo>
                    <a:pt x="50" y="255"/>
                  </a:lnTo>
                  <a:lnTo>
                    <a:pt x="47" y="255"/>
                  </a:lnTo>
                  <a:lnTo>
                    <a:pt x="47" y="252"/>
                  </a:lnTo>
                  <a:lnTo>
                    <a:pt x="50" y="252"/>
                  </a:lnTo>
                  <a:lnTo>
                    <a:pt x="47" y="252"/>
                  </a:lnTo>
                  <a:lnTo>
                    <a:pt x="47" y="249"/>
                  </a:lnTo>
                  <a:lnTo>
                    <a:pt x="44" y="249"/>
                  </a:lnTo>
                  <a:lnTo>
                    <a:pt x="41" y="249"/>
                  </a:lnTo>
                  <a:lnTo>
                    <a:pt x="38" y="249"/>
                  </a:lnTo>
                  <a:lnTo>
                    <a:pt x="38" y="252"/>
                  </a:lnTo>
                  <a:lnTo>
                    <a:pt x="35" y="252"/>
                  </a:lnTo>
                  <a:lnTo>
                    <a:pt x="35" y="249"/>
                  </a:lnTo>
                  <a:lnTo>
                    <a:pt x="32" y="249"/>
                  </a:lnTo>
                  <a:lnTo>
                    <a:pt x="32" y="252"/>
                  </a:lnTo>
                  <a:lnTo>
                    <a:pt x="29" y="252"/>
                  </a:lnTo>
                  <a:lnTo>
                    <a:pt x="29" y="255"/>
                  </a:lnTo>
                  <a:lnTo>
                    <a:pt x="27" y="255"/>
                  </a:lnTo>
                  <a:lnTo>
                    <a:pt x="27" y="258"/>
                  </a:lnTo>
                  <a:lnTo>
                    <a:pt x="24" y="258"/>
                  </a:lnTo>
                  <a:lnTo>
                    <a:pt x="24" y="261"/>
                  </a:lnTo>
                  <a:lnTo>
                    <a:pt x="21" y="261"/>
                  </a:lnTo>
                  <a:lnTo>
                    <a:pt x="18" y="261"/>
                  </a:lnTo>
                  <a:lnTo>
                    <a:pt x="18" y="258"/>
                  </a:lnTo>
                  <a:lnTo>
                    <a:pt x="15" y="258"/>
                  </a:lnTo>
                  <a:lnTo>
                    <a:pt x="18" y="258"/>
                  </a:lnTo>
                  <a:lnTo>
                    <a:pt x="18" y="255"/>
                  </a:lnTo>
                  <a:lnTo>
                    <a:pt x="15" y="255"/>
                  </a:lnTo>
                  <a:lnTo>
                    <a:pt x="15" y="252"/>
                  </a:lnTo>
                  <a:lnTo>
                    <a:pt x="15" y="249"/>
                  </a:lnTo>
                  <a:lnTo>
                    <a:pt x="15" y="246"/>
                  </a:lnTo>
                  <a:lnTo>
                    <a:pt x="12" y="246"/>
                  </a:lnTo>
                  <a:lnTo>
                    <a:pt x="9" y="246"/>
                  </a:lnTo>
                  <a:lnTo>
                    <a:pt x="9" y="243"/>
                  </a:lnTo>
                  <a:lnTo>
                    <a:pt x="9" y="241"/>
                  </a:lnTo>
                  <a:lnTo>
                    <a:pt x="6" y="241"/>
                  </a:lnTo>
                  <a:lnTo>
                    <a:pt x="6" y="238"/>
                  </a:lnTo>
                  <a:lnTo>
                    <a:pt x="6" y="235"/>
                  </a:lnTo>
                  <a:lnTo>
                    <a:pt x="6" y="232"/>
                  </a:lnTo>
                  <a:lnTo>
                    <a:pt x="3" y="232"/>
                  </a:lnTo>
                  <a:lnTo>
                    <a:pt x="3" y="229"/>
                  </a:lnTo>
                  <a:lnTo>
                    <a:pt x="6" y="229"/>
                  </a:lnTo>
                  <a:lnTo>
                    <a:pt x="6" y="226"/>
                  </a:lnTo>
                  <a:lnTo>
                    <a:pt x="6" y="223"/>
                  </a:lnTo>
                  <a:lnTo>
                    <a:pt x="6" y="220"/>
                  </a:lnTo>
                  <a:lnTo>
                    <a:pt x="6" y="217"/>
                  </a:lnTo>
                  <a:lnTo>
                    <a:pt x="9" y="217"/>
                  </a:lnTo>
                  <a:lnTo>
                    <a:pt x="6" y="217"/>
                  </a:lnTo>
                  <a:lnTo>
                    <a:pt x="6" y="214"/>
                  </a:lnTo>
                  <a:lnTo>
                    <a:pt x="6" y="211"/>
                  </a:lnTo>
                  <a:lnTo>
                    <a:pt x="6" y="208"/>
                  </a:lnTo>
                  <a:lnTo>
                    <a:pt x="6" y="205"/>
                  </a:lnTo>
                  <a:lnTo>
                    <a:pt x="9" y="205"/>
                  </a:lnTo>
                  <a:lnTo>
                    <a:pt x="6" y="205"/>
                  </a:lnTo>
                  <a:lnTo>
                    <a:pt x="3" y="205"/>
                  </a:lnTo>
                  <a:lnTo>
                    <a:pt x="3" y="202"/>
                  </a:lnTo>
                  <a:lnTo>
                    <a:pt x="3" y="199"/>
                  </a:lnTo>
                  <a:lnTo>
                    <a:pt x="0" y="199"/>
                  </a:lnTo>
                  <a:lnTo>
                    <a:pt x="0" y="197"/>
                  </a:lnTo>
                  <a:lnTo>
                    <a:pt x="3" y="197"/>
                  </a:lnTo>
                  <a:lnTo>
                    <a:pt x="3" y="194"/>
                  </a:lnTo>
                  <a:lnTo>
                    <a:pt x="3" y="191"/>
                  </a:lnTo>
                  <a:lnTo>
                    <a:pt x="3" y="188"/>
                  </a:lnTo>
                  <a:lnTo>
                    <a:pt x="3" y="185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9" y="182"/>
                  </a:lnTo>
                  <a:lnTo>
                    <a:pt x="9" y="179"/>
                  </a:lnTo>
                  <a:lnTo>
                    <a:pt x="12" y="179"/>
                  </a:lnTo>
                  <a:lnTo>
                    <a:pt x="12" y="182"/>
                  </a:lnTo>
                  <a:lnTo>
                    <a:pt x="12" y="179"/>
                  </a:lnTo>
                  <a:lnTo>
                    <a:pt x="12" y="176"/>
                  </a:lnTo>
                  <a:lnTo>
                    <a:pt x="15" y="173"/>
                  </a:lnTo>
                  <a:lnTo>
                    <a:pt x="15" y="170"/>
                  </a:lnTo>
                  <a:lnTo>
                    <a:pt x="15" y="167"/>
                  </a:lnTo>
                  <a:lnTo>
                    <a:pt x="18" y="167"/>
                  </a:lnTo>
                  <a:lnTo>
                    <a:pt x="18" y="164"/>
                  </a:lnTo>
                  <a:lnTo>
                    <a:pt x="21" y="164"/>
                  </a:lnTo>
                  <a:lnTo>
                    <a:pt x="24" y="164"/>
                  </a:lnTo>
                  <a:lnTo>
                    <a:pt x="27" y="164"/>
                  </a:lnTo>
                  <a:lnTo>
                    <a:pt x="27" y="161"/>
                  </a:lnTo>
                  <a:lnTo>
                    <a:pt x="27" y="158"/>
                  </a:lnTo>
                  <a:lnTo>
                    <a:pt x="29" y="158"/>
                  </a:lnTo>
                  <a:lnTo>
                    <a:pt x="29" y="156"/>
                  </a:lnTo>
                  <a:lnTo>
                    <a:pt x="32" y="156"/>
                  </a:lnTo>
                  <a:lnTo>
                    <a:pt x="32" y="153"/>
                  </a:lnTo>
                  <a:lnTo>
                    <a:pt x="32" y="150"/>
                  </a:lnTo>
                  <a:lnTo>
                    <a:pt x="32" y="147"/>
                  </a:lnTo>
                  <a:lnTo>
                    <a:pt x="29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9" y="138"/>
                  </a:lnTo>
                  <a:lnTo>
                    <a:pt x="32" y="135"/>
                  </a:lnTo>
                  <a:lnTo>
                    <a:pt x="35" y="135"/>
                  </a:lnTo>
                  <a:lnTo>
                    <a:pt x="35" y="132"/>
                  </a:lnTo>
                  <a:lnTo>
                    <a:pt x="38" y="132"/>
                  </a:lnTo>
                  <a:lnTo>
                    <a:pt x="38" y="129"/>
                  </a:lnTo>
                  <a:lnTo>
                    <a:pt x="38" y="126"/>
                  </a:lnTo>
                  <a:lnTo>
                    <a:pt x="35" y="126"/>
                  </a:lnTo>
                  <a:lnTo>
                    <a:pt x="35" y="123"/>
                  </a:lnTo>
                  <a:lnTo>
                    <a:pt x="38" y="123"/>
                  </a:lnTo>
                  <a:lnTo>
                    <a:pt x="38" y="120"/>
                  </a:lnTo>
                  <a:lnTo>
                    <a:pt x="38" y="117"/>
                  </a:lnTo>
                  <a:lnTo>
                    <a:pt x="35" y="117"/>
                  </a:lnTo>
                  <a:lnTo>
                    <a:pt x="35" y="114"/>
                  </a:lnTo>
                  <a:lnTo>
                    <a:pt x="32" y="114"/>
                  </a:lnTo>
                  <a:lnTo>
                    <a:pt x="32" y="112"/>
                  </a:lnTo>
                  <a:lnTo>
                    <a:pt x="29" y="112"/>
                  </a:lnTo>
                  <a:lnTo>
                    <a:pt x="29" y="109"/>
                  </a:lnTo>
                  <a:lnTo>
                    <a:pt x="29" y="106"/>
                  </a:lnTo>
                  <a:lnTo>
                    <a:pt x="29" y="103"/>
                  </a:lnTo>
                  <a:lnTo>
                    <a:pt x="32" y="103"/>
                  </a:lnTo>
                  <a:lnTo>
                    <a:pt x="32" y="100"/>
                  </a:lnTo>
                  <a:lnTo>
                    <a:pt x="32" y="97"/>
                  </a:lnTo>
                  <a:lnTo>
                    <a:pt x="35" y="97"/>
                  </a:lnTo>
                  <a:lnTo>
                    <a:pt x="35" y="94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5" y="85"/>
                  </a:lnTo>
                  <a:lnTo>
                    <a:pt x="32" y="85"/>
                  </a:lnTo>
                  <a:lnTo>
                    <a:pt x="35" y="85"/>
                  </a:lnTo>
                  <a:lnTo>
                    <a:pt x="35" y="82"/>
                  </a:lnTo>
                  <a:lnTo>
                    <a:pt x="38" y="82"/>
                  </a:lnTo>
                  <a:lnTo>
                    <a:pt x="41" y="82"/>
                  </a:lnTo>
                  <a:lnTo>
                    <a:pt x="41" y="79"/>
                  </a:lnTo>
                  <a:lnTo>
                    <a:pt x="41" y="76"/>
                  </a:lnTo>
                  <a:lnTo>
                    <a:pt x="44" y="76"/>
                  </a:lnTo>
                  <a:lnTo>
                    <a:pt x="44" y="73"/>
                  </a:lnTo>
                  <a:lnTo>
                    <a:pt x="44" y="70"/>
                  </a:lnTo>
                  <a:lnTo>
                    <a:pt x="47" y="70"/>
                  </a:lnTo>
                  <a:lnTo>
                    <a:pt x="50" y="70"/>
                  </a:lnTo>
                  <a:lnTo>
                    <a:pt x="47" y="70"/>
                  </a:lnTo>
                  <a:lnTo>
                    <a:pt x="50" y="70"/>
                  </a:lnTo>
                  <a:lnTo>
                    <a:pt x="47" y="70"/>
                  </a:lnTo>
                  <a:lnTo>
                    <a:pt x="47" y="68"/>
                  </a:lnTo>
                  <a:lnTo>
                    <a:pt x="50" y="68"/>
                  </a:lnTo>
                  <a:lnTo>
                    <a:pt x="50" y="65"/>
                  </a:lnTo>
                  <a:lnTo>
                    <a:pt x="47" y="65"/>
                  </a:lnTo>
                  <a:lnTo>
                    <a:pt x="47" y="62"/>
                  </a:lnTo>
                  <a:lnTo>
                    <a:pt x="47" y="59"/>
                  </a:lnTo>
                  <a:lnTo>
                    <a:pt x="44" y="59"/>
                  </a:lnTo>
                  <a:lnTo>
                    <a:pt x="44" y="56"/>
                  </a:lnTo>
                  <a:lnTo>
                    <a:pt x="44" y="53"/>
                  </a:lnTo>
                  <a:lnTo>
                    <a:pt x="44" y="50"/>
                  </a:lnTo>
                  <a:lnTo>
                    <a:pt x="47" y="50"/>
                  </a:lnTo>
                  <a:lnTo>
                    <a:pt x="50" y="50"/>
                  </a:lnTo>
                  <a:lnTo>
                    <a:pt x="50" y="47"/>
                  </a:lnTo>
                  <a:lnTo>
                    <a:pt x="53" y="47"/>
                  </a:lnTo>
                  <a:lnTo>
                    <a:pt x="53" y="44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6" y="38"/>
                  </a:lnTo>
                  <a:lnTo>
                    <a:pt x="53" y="38"/>
                  </a:lnTo>
                  <a:lnTo>
                    <a:pt x="53" y="35"/>
                  </a:lnTo>
                  <a:lnTo>
                    <a:pt x="53" y="32"/>
                  </a:lnTo>
                  <a:lnTo>
                    <a:pt x="53" y="29"/>
                  </a:lnTo>
                  <a:lnTo>
                    <a:pt x="50" y="29"/>
                  </a:lnTo>
                  <a:lnTo>
                    <a:pt x="50" y="26"/>
                  </a:lnTo>
                  <a:lnTo>
                    <a:pt x="50" y="24"/>
                  </a:lnTo>
                  <a:lnTo>
                    <a:pt x="50" y="21"/>
                  </a:lnTo>
                  <a:lnTo>
                    <a:pt x="50" y="18"/>
                  </a:lnTo>
                  <a:lnTo>
                    <a:pt x="47" y="18"/>
                  </a:lnTo>
                  <a:lnTo>
                    <a:pt x="44" y="18"/>
                  </a:lnTo>
                  <a:lnTo>
                    <a:pt x="44" y="15"/>
                  </a:lnTo>
                  <a:lnTo>
                    <a:pt x="47" y="15"/>
                  </a:lnTo>
                  <a:lnTo>
                    <a:pt x="47" y="12"/>
                  </a:lnTo>
                  <a:lnTo>
                    <a:pt x="47" y="15"/>
                  </a:lnTo>
                  <a:lnTo>
                    <a:pt x="47" y="12"/>
                  </a:lnTo>
                  <a:lnTo>
                    <a:pt x="50" y="12"/>
                  </a:lnTo>
                  <a:lnTo>
                    <a:pt x="50" y="9"/>
                  </a:lnTo>
                  <a:lnTo>
                    <a:pt x="53" y="9"/>
                  </a:lnTo>
                  <a:lnTo>
                    <a:pt x="53" y="6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Freeform 36"/>
            <p:cNvSpPr>
              <a:spLocks/>
            </p:cNvSpPr>
            <p:nvPr/>
          </p:nvSpPr>
          <p:spPr bwMode="auto">
            <a:xfrm>
              <a:off x="80105" y="4698068"/>
              <a:ext cx="242602" cy="211087"/>
            </a:xfrm>
            <a:custGeom>
              <a:avLst/>
              <a:gdLst>
                <a:gd name="T0" fmla="*/ 2147483647 w 112"/>
                <a:gd name="T1" fmla="*/ 2147483647 h 120"/>
                <a:gd name="T2" fmla="*/ 2147483647 w 112"/>
                <a:gd name="T3" fmla="*/ 2147483647 h 120"/>
                <a:gd name="T4" fmla="*/ 2147483647 w 112"/>
                <a:gd name="T5" fmla="*/ 2147483647 h 120"/>
                <a:gd name="T6" fmla="*/ 2147483647 w 112"/>
                <a:gd name="T7" fmla="*/ 2147483647 h 120"/>
                <a:gd name="T8" fmla="*/ 2147483647 w 112"/>
                <a:gd name="T9" fmla="*/ 2147483647 h 120"/>
                <a:gd name="T10" fmla="*/ 2147483647 w 112"/>
                <a:gd name="T11" fmla="*/ 2147483647 h 120"/>
                <a:gd name="T12" fmla="*/ 2147483647 w 112"/>
                <a:gd name="T13" fmla="*/ 2147483647 h 120"/>
                <a:gd name="T14" fmla="*/ 2147483647 w 112"/>
                <a:gd name="T15" fmla="*/ 2147483647 h 120"/>
                <a:gd name="T16" fmla="*/ 2147483647 w 112"/>
                <a:gd name="T17" fmla="*/ 2147483647 h 120"/>
                <a:gd name="T18" fmla="*/ 2147483647 w 112"/>
                <a:gd name="T19" fmla="*/ 2147483647 h 120"/>
                <a:gd name="T20" fmla="*/ 2147483647 w 112"/>
                <a:gd name="T21" fmla="*/ 2147483647 h 120"/>
                <a:gd name="T22" fmla="*/ 2147483647 w 112"/>
                <a:gd name="T23" fmla="*/ 2147483647 h 120"/>
                <a:gd name="T24" fmla="*/ 2147483647 w 112"/>
                <a:gd name="T25" fmla="*/ 2147483647 h 120"/>
                <a:gd name="T26" fmla="*/ 2147483647 w 112"/>
                <a:gd name="T27" fmla="*/ 2147483647 h 120"/>
                <a:gd name="T28" fmla="*/ 2147483647 w 112"/>
                <a:gd name="T29" fmla="*/ 2147483647 h 120"/>
                <a:gd name="T30" fmla="*/ 2147483647 w 112"/>
                <a:gd name="T31" fmla="*/ 2147483647 h 120"/>
                <a:gd name="T32" fmla="*/ 2147483647 w 112"/>
                <a:gd name="T33" fmla="*/ 2147483647 h 120"/>
                <a:gd name="T34" fmla="*/ 2147483647 w 112"/>
                <a:gd name="T35" fmla="*/ 2147483647 h 120"/>
                <a:gd name="T36" fmla="*/ 2147483647 w 112"/>
                <a:gd name="T37" fmla="*/ 2147483647 h 120"/>
                <a:gd name="T38" fmla="*/ 2147483647 w 112"/>
                <a:gd name="T39" fmla="*/ 2147483647 h 120"/>
                <a:gd name="T40" fmla="*/ 2147483647 w 112"/>
                <a:gd name="T41" fmla="*/ 2147483647 h 120"/>
                <a:gd name="T42" fmla="*/ 2147483647 w 112"/>
                <a:gd name="T43" fmla="*/ 2147483647 h 120"/>
                <a:gd name="T44" fmla="*/ 2147483647 w 112"/>
                <a:gd name="T45" fmla="*/ 2147483647 h 120"/>
                <a:gd name="T46" fmla="*/ 2147483647 w 112"/>
                <a:gd name="T47" fmla="*/ 2147483647 h 120"/>
                <a:gd name="T48" fmla="*/ 2147483647 w 112"/>
                <a:gd name="T49" fmla="*/ 2147483647 h 120"/>
                <a:gd name="T50" fmla="*/ 2147483647 w 112"/>
                <a:gd name="T51" fmla="*/ 2147483647 h 120"/>
                <a:gd name="T52" fmla="*/ 2147483647 w 112"/>
                <a:gd name="T53" fmla="*/ 2147483647 h 120"/>
                <a:gd name="T54" fmla="*/ 2147483647 w 112"/>
                <a:gd name="T55" fmla="*/ 2147483647 h 120"/>
                <a:gd name="T56" fmla="*/ 2147483647 w 112"/>
                <a:gd name="T57" fmla="*/ 2147483647 h 120"/>
                <a:gd name="T58" fmla="*/ 2147483647 w 112"/>
                <a:gd name="T59" fmla="*/ 2147483647 h 120"/>
                <a:gd name="T60" fmla="*/ 2147483647 w 112"/>
                <a:gd name="T61" fmla="*/ 2147483647 h 120"/>
                <a:gd name="T62" fmla="*/ 2147483647 w 112"/>
                <a:gd name="T63" fmla="*/ 2147483647 h 120"/>
                <a:gd name="T64" fmla="*/ 2147483647 w 112"/>
                <a:gd name="T65" fmla="*/ 2147483647 h 120"/>
                <a:gd name="T66" fmla="*/ 2147483647 w 112"/>
                <a:gd name="T67" fmla="*/ 2147483647 h 120"/>
                <a:gd name="T68" fmla="*/ 2147483647 w 112"/>
                <a:gd name="T69" fmla="*/ 2147483647 h 120"/>
                <a:gd name="T70" fmla="*/ 2147483647 w 112"/>
                <a:gd name="T71" fmla="*/ 2147483647 h 120"/>
                <a:gd name="T72" fmla="*/ 2147483647 w 112"/>
                <a:gd name="T73" fmla="*/ 2147483647 h 120"/>
                <a:gd name="T74" fmla="*/ 0 w 112"/>
                <a:gd name="T75" fmla="*/ 0 h 120"/>
                <a:gd name="T76" fmla="*/ 2147483647 w 112"/>
                <a:gd name="T77" fmla="*/ 2147483647 h 120"/>
                <a:gd name="T78" fmla="*/ 2147483647 w 112"/>
                <a:gd name="T79" fmla="*/ 2147483647 h 120"/>
                <a:gd name="T80" fmla="*/ 2147483647 w 112"/>
                <a:gd name="T81" fmla="*/ 2147483647 h 120"/>
                <a:gd name="T82" fmla="*/ 2147483647 w 112"/>
                <a:gd name="T83" fmla="*/ 2147483647 h 120"/>
                <a:gd name="T84" fmla="*/ 2147483647 w 112"/>
                <a:gd name="T85" fmla="*/ 2147483647 h 120"/>
                <a:gd name="T86" fmla="*/ 2147483647 w 112"/>
                <a:gd name="T87" fmla="*/ 2147483647 h 120"/>
                <a:gd name="T88" fmla="*/ 2147483647 w 112"/>
                <a:gd name="T89" fmla="*/ 2147483647 h 120"/>
                <a:gd name="T90" fmla="*/ 2147483647 w 112"/>
                <a:gd name="T91" fmla="*/ 2147483647 h 120"/>
                <a:gd name="T92" fmla="*/ 2147483647 w 112"/>
                <a:gd name="T93" fmla="*/ 2147483647 h 120"/>
                <a:gd name="T94" fmla="*/ 2147483647 w 112"/>
                <a:gd name="T95" fmla="*/ 2147483647 h 120"/>
                <a:gd name="T96" fmla="*/ 2147483647 w 112"/>
                <a:gd name="T97" fmla="*/ 2147483647 h 12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12"/>
                <a:gd name="T148" fmla="*/ 0 h 120"/>
                <a:gd name="T149" fmla="*/ 112 w 112"/>
                <a:gd name="T150" fmla="*/ 120 h 12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12" h="120">
                  <a:moveTo>
                    <a:pt x="30" y="59"/>
                  </a:moveTo>
                  <a:lnTo>
                    <a:pt x="32" y="59"/>
                  </a:lnTo>
                  <a:lnTo>
                    <a:pt x="32" y="56"/>
                  </a:lnTo>
                  <a:lnTo>
                    <a:pt x="32" y="59"/>
                  </a:lnTo>
                  <a:lnTo>
                    <a:pt x="35" y="59"/>
                  </a:lnTo>
                  <a:lnTo>
                    <a:pt x="35" y="62"/>
                  </a:lnTo>
                  <a:lnTo>
                    <a:pt x="35" y="65"/>
                  </a:lnTo>
                  <a:lnTo>
                    <a:pt x="38" y="65"/>
                  </a:lnTo>
                  <a:lnTo>
                    <a:pt x="38" y="67"/>
                  </a:lnTo>
                  <a:lnTo>
                    <a:pt x="41" y="67"/>
                  </a:lnTo>
                  <a:lnTo>
                    <a:pt x="44" y="67"/>
                  </a:lnTo>
                  <a:lnTo>
                    <a:pt x="44" y="70"/>
                  </a:lnTo>
                  <a:lnTo>
                    <a:pt x="47" y="70"/>
                  </a:lnTo>
                  <a:lnTo>
                    <a:pt x="47" y="73"/>
                  </a:lnTo>
                  <a:lnTo>
                    <a:pt x="50" y="73"/>
                  </a:lnTo>
                  <a:lnTo>
                    <a:pt x="53" y="73"/>
                  </a:lnTo>
                  <a:lnTo>
                    <a:pt x="53" y="76"/>
                  </a:lnTo>
                  <a:lnTo>
                    <a:pt x="56" y="76"/>
                  </a:lnTo>
                  <a:lnTo>
                    <a:pt x="56" y="79"/>
                  </a:lnTo>
                  <a:lnTo>
                    <a:pt x="59" y="79"/>
                  </a:lnTo>
                  <a:lnTo>
                    <a:pt x="62" y="79"/>
                  </a:lnTo>
                  <a:lnTo>
                    <a:pt x="62" y="82"/>
                  </a:lnTo>
                  <a:lnTo>
                    <a:pt x="65" y="85"/>
                  </a:lnTo>
                  <a:lnTo>
                    <a:pt x="65" y="88"/>
                  </a:lnTo>
                  <a:lnTo>
                    <a:pt x="68" y="88"/>
                  </a:lnTo>
                  <a:lnTo>
                    <a:pt x="71" y="88"/>
                  </a:lnTo>
                  <a:lnTo>
                    <a:pt x="71" y="91"/>
                  </a:lnTo>
                  <a:lnTo>
                    <a:pt x="74" y="91"/>
                  </a:lnTo>
                  <a:lnTo>
                    <a:pt x="74" y="94"/>
                  </a:lnTo>
                  <a:lnTo>
                    <a:pt x="76" y="94"/>
                  </a:lnTo>
                  <a:lnTo>
                    <a:pt x="76" y="97"/>
                  </a:lnTo>
                  <a:lnTo>
                    <a:pt x="79" y="97"/>
                  </a:lnTo>
                  <a:lnTo>
                    <a:pt x="82" y="97"/>
                  </a:lnTo>
                  <a:lnTo>
                    <a:pt x="82" y="100"/>
                  </a:lnTo>
                  <a:lnTo>
                    <a:pt x="85" y="100"/>
                  </a:lnTo>
                  <a:lnTo>
                    <a:pt x="88" y="100"/>
                  </a:lnTo>
                  <a:lnTo>
                    <a:pt x="91" y="100"/>
                  </a:lnTo>
                  <a:lnTo>
                    <a:pt x="94" y="100"/>
                  </a:lnTo>
                  <a:lnTo>
                    <a:pt x="97" y="100"/>
                  </a:lnTo>
                  <a:lnTo>
                    <a:pt x="100" y="100"/>
                  </a:lnTo>
                  <a:lnTo>
                    <a:pt x="103" y="100"/>
                  </a:lnTo>
                  <a:lnTo>
                    <a:pt x="106" y="100"/>
                  </a:lnTo>
                  <a:lnTo>
                    <a:pt x="106" y="103"/>
                  </a:lnTo>
                  <a:lnTo>
                    <a:pt x="106" y="100"/>
                  </a:lnTo>
                  <a:lnTo>
                    <a:pt x="109" y="100"/>
                  </a:lnTo>
                  <a:lnTo>
                    <a:pt x="112" y="100"/>
                  </a:lnTo>
                  <a:lnTo>
                    <a:pt x="112" y="103"/>
                  </a:lnTo>
                  <a:lnTo>
                    <a:pt x="109" y="103"/>
                  </a:lnTo>
                  <a:lnTo>
                    <a:pt x="109" y="106"/>
                  </a:lnTo>
                  <a:lnTo>
                    <a:pt x="109" y="109"/>
                  </a:lnTo>
                  <a:lnTo>
                    <a:pt x="106" y="109"/>
                  </a:lnTo>
                  <a:lnTo>
                    <a:pt x="109" y="109"/>
                  </a:lnTo>
                  <a:lnTo>
                    <a:pt x="106" y="109"/>
                  </a:lnTo>
                  <a:lnTo>
                    <a:pt x="106" y="111"/>
                  </a:lnTo>
                  <a:lnTo>
                    <a:pt x="106" y="114"/>
                  </a:lnTo>
                  <a:lnTo>
                    <a:pt x="103" y="114"/>
                  </a:lnTo>
                  <a:lnTo>
                    <a:pt x="100" y="114"/>
                  </a:lnTo>
                  <a:lnTo>
                    <a:pt x="100" y="111"/>
                  </a:lnTo>
                  <a:lnTo>
                    <a:pt x="100" y="114"/>
                  </a:lnTo>
                  <a:lnTo>
                    <a:pt x="97" y="114"/>
                  </a:lnTo>
                  <a:lnTo>
                    <a:pt x="94" y="117"/>
                  </a:lnTo>
                  <a:lnTo>
                    <a:pt x="94" y="114"/>
                  </a:lnTo>
                  <a:lnTo>
                    <a:pt x="91" y="114"/>
                  </a:lnTo>
                  <a:lnTo>
                    <a:pt x="88" y="114"/>
                  </a:lnTo>
                  <a:lnTo>
                    <a:pt x="85" y="114"/>
                  </a:lnTo>
                  <a:lnTo>
                    <a:pt x="85" y="117"/>
                  </a:lnTo>
                  <a:lnTo>
                    <a:pt x="82" y="117"/>
                  </a:lnTo>
                  <a:lnTo>
                    <a:pt x="79" y="117"/>
                  </a:lnTo>
                  <a:lnTo>
                    <a:pt x="76" y="117"/>
                  </a:lnTo>
                  <a:lnTo>
                    <a:pt x="74" y="117"/>
                  </a:lnTo>
                  <a:lnTo>
                    <a:pt x="74" y="120"/>
                  </a:lnTo>
                  <a:lnTo>
                    <a:pt x="71" y="120"/>
                  </a:lnTo>
                  <a:lnTo>
                    <a:pt x="74" y="120"/>
                  </a:lnTo>
                  <a:lnTo>
                    <a:pt x="71" y="120"/>
                  </a:lnTo>
                  <a:lnTo>
                    <a:pt x="68" y="120"/>
                  </a:lnTo>
                  <a:lnTo>
                    <a:pt x="65" y="120"/>
                  </a:lnTo>
                  <a:lnTo>
                    <a:pt x="62" y="120"/>
                  </a:lnTo>
                  <a:lnTo>
                    <a:pt x="62" y="117"/>
                  </a:lnTo>
                  <a:lnTo>
                    <a:pt x="59" y="117"/>
                  </a:lnTo>
                  <a:lnTo>
                    <a:pt x="56" y="117"/>
                  </a:lnTo>
                  <a:lnTo>
                    <a:pt x="56" y="114"/>
                  </a:lnTo>
                  <a:lnTo>
                    <a:pt x="53" y="114"/>
                  </a:lnTo>
                  <a:lnTo>
                    <a:pt x="50" y="114"/>
                  </a:lnTo>
                  <a:lnTo>
                    <a:pt x="47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1" y="114"/>
                  </a:lnTo>
                  <a:lnTo>
                    <a:pt x="41" y="111"/>
                  </a:lnTo>
                  <a:lnTo>
                    <a:pt x="41" y="114"/>
                  </a:lnTo>
                  <a:lnTo>
                    <a:pt x="41" y="111"/>
                  </a:lnTo>
                  <a:lnTo>
                    <a:pt x="38" y="111"/>
                  </a:lnTo>
                  <a:lnTo>
                    <a:pt x="35" y="111"/>
                  </a:lnTo>
                  <a:lnTo>
                    <a:pt x="35" y="114"/>
                  </a:lnTo>
                  <a:lnTo>
                    <a:pt x="32" y="114"/>
                  </a:lnTo>
                  <a:lnTo>
                    <a:pt x="30" y="114"/>
                  </a:lnTo>
                  <a:lnTo>
                    <a:pt x="30" y="111"/>
                  </a:lnTo>
                  <a:lnTo>
                    <a:pt x="27" y="111"/>
                  </a:lnTo>
                  <a:lnTo>
                    <a:pt x="24" y="111"/>
                  </a:lnTo>
                  <a:lnTo>
                    <a:pt x="21" y="111"/>
                  </a:lnTo>
                  <a:lnTo>
                    <a:pt x="18" y="111"/>
                  </a:lnTo>
                  <a:lnTo>
                    <a:pt x="18" y="109"/>
                  </a:lnTo>
                  <a:lnTo>
                    <a:pt x="15" y="109"/>
                  </a:lnTo>
                  <a:lnTo>
                    <a:pt x="15" y="111"/>
                  </a:lnTo>
                  <a:lnTo>
                    <a:pt x="12" y="111"/>
                  </a:lnTo>
                  <a:lnTo>
                    <a:pt x="12" y="114"/>
                  </a:lnTo>
                  <a:lnTo>
                    <a:pt x="12" y="111"/>
                  </a:lnTo>
                  <a:lnTo>
                    <a:pt x="12" y="114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6" y="111"/>
                  </a:lnTo>
                  <a:lnTo>
                    <a:pt x="6" y="114"/>
                  </a:lnTo>
                  <a:lnTo>
                    <a:pt x="6" y="111"/>
                  </a:lnTo>
                  <a:lnTo>
                    <a:pt x="6" y="114"/>
                  </a:lnTo>
                  <a:lnTo>
                    <a:pt x="9" y="114"/>
                  </a:lnTo>
                  <a:lnTo>
                    <a:pt x="6" y="114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6" y="100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6" y="88"/>
                  </a:lnTo>
                  <a:lnTo>
                    <a:pt x="6" y="82"/>
                  </a:lnTo>
                  <a:lnTo>
                    <a:pt x="3" y="79"/>
                  </a:lnTo>
                  <a:lnTo>
                    <a:pt x="3" y="76"/>
                  </a:lnTo>
                  <a:lnTo>
                    <a:pt x="3" y="73"/>
                  </a:lnTo>
                  <a:lnTo>
                    <a:pt x="3" y="67"/>
                  </a:lnTo>
                  <a:lnTo>
                    <a:pt x="3" y="65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3" y="44"/>
                  </a:lnTo>
                  <a:lnTo>
                    <a:pt x="3" y="41"/>
                  </a:lnTo>
                  <a:lnTo>
                    <a:pt x="3" y="35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4"/>
                  </a:lnTo>
                  <a:lnTo>
                    <a:pt x="3" y="21"/>
                  </a:lnTo>
                  <a:lnTo>
                    <a:pt x="3" y="18"/>
                  </a:lnTo>
                  <a:lnTo>
                    <a:pt x="3" y="15"/>
                  </a:lnTo>
                  <a:lnTo>
                    <a:pt x="3" y="9"/>
                  </a:lnTo>
                  <a:lnTo>
                    <a:pt x="3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6" y="3"/>
                  </a:lnTo>
                  <a:lnTo>
                    <a:pt x="6" y="6"/>
                  </a:lnTo>
                  <a:lnTo>
                    <a:pt x="9" y="6"/>
                  </a:lnTo>
                  <a:lnTo>
                    <a:pt x="9" y="9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2" y="15"/>
                  </a:lnTo>
                  <a:lnTo>
                    <a:pt x="12" y="18"/>
                  </a:lnTo>
                  <a:lnTo>
                    <a:pt x="15" y="18"/>
                  </a:lnTo>
                  <a:lnTo>
                    <a:pt x="15" y="21"/>
                  </a:lnTo>
                  <a:lnTo>
                    <a:pt x="15" y="24"/>
                  </a:lnTo>
                  <a:lnTo>
                    <a:pt x="15" y="21"/>
                  </a:lnTo>
                  <a:lnTo>
                    <a:pt x="12" y="21"/>
                  </a:lnTo>
                  <a:lnTo>
                    <a:pt x="12" y="18"/>
                  </a:lnTo>
                  <a:lnTo>
                    <a:pt x="9" y="18"/>
                  </a:lnTo>
                  <a:lnTo>
                    <a:pt x="9" y="21"/>
                  </a:lnTo>
                  <a:lnTo>
                    <a:pt x="6" y="21"/>
                  </a:lnTo>
                  <a:lnTo>
                    <a:pt x="6" y="24"/>
                  </a:lnTo>
                  <a:lnTo>
                    <a:pt x="3" y="2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6" y="29"/>
                  </a:lnTo>
                  <a:lnTo>
                    <a:pt x="6" y="32"/>
                  </a:lnTo>
                  <a:lnTo>
                    <a:pt x="9" y="32"/>
                  </a:lnTo>
                  <a:lnTo>
                    <a:pt x="12" y="32"/>
                  </a:lnTo>
                  <a:lnTo>
                    <a:pt x="15" y="32"/>
                  </a:lnTo>
                  <a:lnTo>
                    <a:pt x="18" y="32"/>
                  </a:lnTo>
                  <a:lnTo>
                    <a:pt x="18" y="35"/>
                  </a:lnTo>
                  <a:lnTo>
                    <a:pt x="21" y="38"/>
                  </a:lnTo>
                  <a:lnTo>
                    <a:pt x="21" y="41"/>
                  </a:lnTo>
                  <a:lnTo>
                    <a:pt x="21" y="44"/>
                  </a:lnTo>
                  <a:lnTo>
                    <a:pt x="21" y="47"/>
                  </a:lnTo>
                  <a:lnTo>
                    <a:pt x="24" y="47"/>
                  </a:lnTo>
                  <a:lnTo>
                    <a:pt x="24" y="50"/>
                  </a:lnTo>
                  <a:lnTo>
                    <a:pt x="27" y="50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0" y="56"/>
                  </a:lnTo>
                  <a:lnTo>
                    <a:pt x="32" y="56"/>
                  </a:lnTo>
                  <a:lnTo>
                    <a:pt x="32" y="59"/>
                  </a:lnTo>
                  <a:lnTo>
                    <a:pt x="32" y="56"/>
                  </a:lnTo>
                  <a:lnTo>
                    <a:pt x="30" y="5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98120" y="0"/>
            <a:ext cx="7950200" cy="1143000"/>
          </a:xfrm>
        </p:spPr>
        <p:txBody>
          <a:bodyPr>
            <a:normAutofit/>
          </a:bodyPr>
          <a:lstStyle/>
          <a:p>
            <a:pPr algn="l"/>
            <a:r>
              <a:rPr lang="en-US" sz="33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Recursos</a:t>
            </a:r>
            <a:r>
              <a:rPr lang="en-US" sz="3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33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propios</a:t>
            </a:r>
            <a:r>
              <a:rPr lang="en-US" sz="3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y </a:t>
            </a:r>
            <a:r>
              <a:rPr lang="en-US" sz="33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gastos</a:t>
            </a:r>
            <a:r>
              <a:rPr lang="en-US" sz="3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33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por</a:t>
            </a:r>
            <a:r>
              <a:rPr lang="en-US" sz="3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33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finalidad</a:t>
            </a:r>
            <a:endParaRPr lang="en-US" sz="3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3100110"/>
              </p:ext>
            </p:extLst>
          </p:nvPr>
        </p:nvGraphicFramePr>
        <p:xfrm>
          <a:off x="206477" y="1261633"/>
          <a:ext cx="8672052" cy="5344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5" name="Straight Connector 80"/>
          <p:cNvCxnSpPr/>
          <p:nvPr/>
        </p:nvCxnSpPr>
        <p:spPr>
          <a:xfrm rot="5400000">
            <a:off x="1638000" y="-596635"/>
            <a:ext cx="0" cy="3276000"/>
          </a:xfrm>
          <a:prstGeom prst="line">
            <a:avLst/>
          </a:prstGeom>
          <a:ln w="158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95859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8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8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8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Chart bld="series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795903"/>
              </p:ext>
            </p:extLst>
          </p:nvPr>
        </p:nvGraphicFramePr>
        <p:xfrm>
          <a:off x="1151899" y="2853746"/>
          <a:ext cx="6883153" cy="38976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95885" y="-17392"/>
            <a:ext cx="7940675" cy="1143000"/>
          </a:xfrm>
        </p:spPr>
        <p:txBody>
          <a:bodyPr>
            <a:normAutofit/>
          </a:bodyPr>
          <a:lstStyle/>
          <a:p>
            <a:r>
              <a:rPr lang="es-AR" sz="3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Heterogeneidad en la recaudación</a:t>
            </a:r>
            <a:endParaRPr lang="es-AR" sz="3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13361" y="1291130"/>
            <a:ext cx="863438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buSzPct val="90000"/>
              <a:buFont typeface="Wingdings" panose="05000000000000000000" pitchFamily="2" charset="2"/>
              <a:buChar char="©"/>
            </a:pPr>
            <a:r>
              <a:rPr lang="es-AR" sz="2000" dirty="0" smtClean="0">
                <a:latin typeface="+mj-lt"/>
              </a:rPr>
              <a:t>Una característica de los recursos municipales es su marcada heterogeneidad regional, interprovincial e incluso </a:t>
            </a:r>
            <a:r>
              <a:rPr lang="es-AR" sz="2000" dirty="0" err="1" smtClean="0">
                <a:latin typeface="+mj-lt"/>
              </a:rPr>
              <a:t>intraprovincial</a:t>
            </a:r>
            <a:r>
              <a:rPr lang="es-AR" sz="2000" dirty="0" smtClean="0">
                <a:latin typeface="+mj-lt"/>
              </a:rPr>
              <a:t>.</a:t>
            </a:r>
          </a:p>
          <a:p>
            <a:pPr marL="342900" indent="-342900" algn="just">
              <a:spcBef>
                <a:spcPts val="600"/>
              </a:spcBef>
              <a:buSzPct val="90000"/>
              <a:buFont typeface="Wingdings" panose="05000000000000000000" pitchFamily="2" charset="2"/>
              <a:buChar char="©"/>
            </a:pPr>
            <a:r>
              <a:rPr lang="es-AR" sz="2000" dirty="0" smtClean="0">
                <a:latin typeface="+mj-lt"/>
              </a:rPr>
              <a:t>A modo de ejemplo, se presenta la recaudación de la </a:t>
            </a:r>
            <a:r>
              <a:rPr lang="es-AR" sz="2000" dirty="0" err="1" smtClean="0">
                <a:latin typeface="+mj-lt"/>
              </a:rPr>
              <a:t>TGI</a:t>
            </a:r>
            <a:r>
              <a:rPr lang="es-AR" sz="2000" dirty="0" smtClean="0">
                <a:latin typeface="+mj-lt"/>
              </a:rPr>
              <a:t> por vivienda para el año 2010 a nivel regional.</a:t>
            </a:r>
            <a:endParaRPr lang="es-AR" sz="2000" dirty="0">
              <a:latin typeface="+mj-lt"/>
            </a:endParaRPr>
          </a:p>
        </p:txBody>
      </p:sp>
      <p:cxnSp>
        <p:nvCxnSpPr>
          <p:cNvPr id="5" name="Straight Connector 80"/>
          <p:cNvCxnSpPr/>
          <p:nvPr/>
        </p:nvCxnSpPr>
        <p:spPr>
          <a:xfrm rot="5400000">
            <a:off x="1638000" y="-596635"/>
            <a:ext cx="0" cy="3276000"/>
          </a:xfrm>
          <a:prstGeom prst="line">
            <a:avLst/>
          </a:prstGeom>
          <a:ln w="158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58 Grupo"/>
          <p:cNvGrpSpPr>
            <a:grpSpLocks noChangeAspect="1"/>
          </p:cNvGrpSpPr>
          <p:nvPr/>
        </p:nvGrpSpPr>
        <p:grpSpPr>
          <a:xfrm>
            <a:off x="7927366" y="4641850"/>
            <a:ext cx="1099764" cy="2016000"/>
            <a:chOff x="-295690" y="1899738"/>
            <a:chExt cx="1814754" cy="3009417"/>
          </a:xfrm>
          <a:solidFill>
            <a:schemeClr val="bg1">
              <a:lumMod val="85000"/>
              <a:alpha val="51000"/>
            </a:schemeClr>
          </a:solidFill>
        </p:grpSpPr>
        <p:sp>
          <p:nvSpPr>
            <p:cNvPr id="9" name="Freeform 4"/>
            <p:cNvSpPr>
              <a:spLocks/>
            </p:cNvSpPr>
            <p:nvPr/>
          </p:nvSpPr>
          <p:spPr bwMode="auto">
            <a:xfrm>
              <a:off x="138377" y="1899738"/>
              <a:ext cx="310387" cy="259655"/>
            </a:xfrm>
            <a:custGeom>
              <a:avLst/>
              <a:gdLst>
                <a:gd name="T0" fmla="*/ 2147483647 w 143"/>
                <a:gd name="T1" fmla="*/ 2147483647 h 147"/>
                <a:gd name="T2" fmla="*/ 2147483647 w 143"/>
                <a:gd name="T3" fmla="*/ 2147483647 h 147"/>
                <a:gd name="T4" fmla="*/ 2147483647 w 143"/>
                <a:gd name="T5" fmla="*/ 2147483647 h 147"/>
                <a:gd name="T6" fmla="*/ 2147483647 w 143"/>
                <a:gd name="T7" fmla="*/ 2147483647 h 147"/>
                <a:gd name="T8" fmla="*/ 2147483647 w 143"/>
                <a:gd name="T9" fmla="*/ 2147483647 h 147"/>
                <a:gd name="T10" fmla="*/ 2147483647 w 143"/>
                <a:gd name="T11" fmla="*/ 2147483647 h 147"/>
                <a:gd name="T12" fmla="*/ 2147483647 w 143"/>
                <a:gd name="T13" fmla="*/ 2147483647 h 147"/>
                <a:gd name="T14" fmla="*/ 2147483647 w 143"/>
                <a:gd name="T15" fmla="*/ 2147483647 h 147"/>
                <a:gd name="T16" fmla="*/ 2147483647 w 143"/>
                <a:gd name="T17" fmla="*/ 2147483647 h 147"/>
                <a:gd name="T18" fmla="*/ 2147483647 w 143"/>
                <a:gd name="T19" fmla="*/ 2147483647 h 147"/>
                <a:gd name="T20" fmla="*/ 2147483647 w 143"/>
                <a:gd name="T21" fmla="*/ 2147483647 h 147"/>
                <a:gd name="T22" fmla="*/ 2147483647 w 143"/>
                <a:gd name="T23" fmla="*/ 2147483647 h 147"/>
                <a:gd name="T24" fmla="*/ 2147483647 w 143"/>
                <a:gd name="T25" fmla="*/ 2147483647 h 147"/>
                <a:gd name="T26" fmla="*/ 2147483647 w 143"/>
                <a:gd name="T27" fmla="*/ 2147483647 h 147"/>
                <a:gd name="T28" fmla="*/ 2147483647 w 143"/>
                <a:gd name="T29" fmla="*/ 2147483647 h 147"/>
                <a:gd name="T30" fmla="*/ 2147483647 w 143"/>
                <a:gd name="T31" fmla="*/ 2147483647 h 147"/>
                <a:gd name="T32" fmla="*/ 2147483647 w 143"/>
                <a:gd name="T33" fmla="*/ 2147483647 h 147"/>
                <a:gd name="T34" fmla="*/ 2147483647 w 143"/>
                <a:gd name="T35" fmla="*/ 2147483647 h 147"/>
                <a:gd name="T36" fmla="*/ 2147483647 w 143"/>
                <a:gd name="T37" fmla="*/ 2147483647 h 147"/>
                <a:gd name="T38" fmla="*/ 2147483647 w 143"/>
                <a:gd name="T39" fmla="*/ 2147483647 h 147"/>
                <a:gd name="T40" fmla="*/ 2147483647 w 143"/>
                <a:gd name="T41" fmla="*/ 2147483647 h 147"/>
                <a:gd name="T42" fmla="*/ 2147483647 w 143"/>
                <a:gd name="T43" fmla="*/ 2147483647 h 147"/>
                <a:gd name="T44" fmla="*/ 2147483647 w 143"/>
                <a:gd name="T45" fmla="*/ 2147483647 h 147"/>
                <a:gd name="T46" fmla="*/ 2147483647 w 143"/>
                <a:gd name="T47" fmla="*/ 2147483647 h 147"/>
                <a:gd name="T48" fmla="*/ 2147483647 w 143"/>
                <a:gd name="T49" fmla="*/ 2147483647 h 147"/>
                <a:gd name="T50" fmla="*/ 2147483647 w 143"/>
                <a:gd name="T51" fmla="*/ 2147483647 h 147"/>
                <a:gd name="T52" fmla="*/ 2147483647 w 143"/>
                <a:gd name="T53" fmla="*/ 2147483647 h 147"/>
                <a:gd name="T54" fmla="*/ 2147483647 w 143"/>
                <a:gd name="T55" fmla="*/ 2147483647 h 147"/>
                <a:gd name="T56" fmla="*/ 2147483647 w 143"/>
                <a:gd name="T57" fmla="*/ 2147483647 h 147"/>
                <a:gd name="T58" fmla="*/ 2147483647 w 143"/>
                <a:gd name="T59" fmla="*/ 2147483647 h 147"/>
                <a:gd name="T60" fmla="*/ 2147483647 w 143"/>
                <a:gd name="T61" fmla="*/ 2147483647 h 147"/>
                <a:gd name="T62" fmla="*/ 2147483647 w 143"/>
                <a:gd name="T63" fmla="*/ 2147483647 h 147"/>
                <a:gd name="T64" fmla="*/ 2147483647 w 143"/>
                <a:gd name="T65" fmla="*/ 2147483647 h 147"/>
                <a:gd name="T66" fmla="*/ 2147483647 w 143"/>
                <a:gd name="T67" fmla="*/ 2147483647 h 147"/>
                <a:gd name="T68" fmla="*/ 2147483647 w 143"/>
                <a:gd name="T69" fmla="*/ 2147483647 h 147"/>
                <a:gd name="T70" fmla="*/ 2147483647 w 143"/>
                <a:gd name="T71" fmla="*/ 2147483647 h 147"/>
                <a:gd name="T72" fmla="*/ 0 w 143"/>
                <a:gd name="T73" fmla="*/ 2147483647 h 147"/>
                <a:gd name="T74" fmla="*/ 2147483647 w 143"/>
                <a:gd name="T75" fmla="*/ 2147483647 h 147"/>
                <a:gd name="T76" fmla="*/ 2147483647 w 143"/>
                <a:gd name="T77" fmla="*/ 2147483647 h 147"/>
                <a:gd name="T78" fmla="*/ 2147483647 w 143"/>
                <a:gd name="T79" fmla="*/ 2147483647 h 147"/>
                <a:gd name="T80" fmla="*/ 2147483647 w 143"/>
                <a:gd name="T81" fmla="*/ 2147483647 h 147"/>
                <a:gd name="T82" fmla="*/ 2147483647 w 143"/>
                <a:gd name="T83" fmla="*/ 2147483647 h 147"/>
                <a:gd name="T84" fmla="*/ 2147483647 w 143"/>
                <a:gd name="T85" fmla="*/ 2147483647 h 147"/>
                <a:gd name="T86" fmla="*/ 2147483647 w 143"/>
                <a:gd name="T87" fmla="*/ 2147483647 h 147"/>
                <a:gd name="T88" fmla="*/ 2147483647 w 143"/>
                <a:gd name="T89" fmla="*/ 0 h 147"/>
                <a:gd name="T90" fmla="*/ 2147483647 w 143"/>
                <a:gd name="T91" fmla="*/ 2147483647 h 147"/>
                <a:gd name="T92" fmla="*/ 2147483647 w 143"/>
                <a:gd name="T93" fmla="*/ 2147483647 h 147"/>
                <a:gd name="T94" fmla="*/ 2147483647 w 143"/>
                <a:gd name="T95" fmla="*/ 2147483647 h 147"/>
                <a:gd name="T96" fmla="*/ 2147483647 w 143"/>
                <a:gd name="T97" fmla="*/ 2147483647 h 147"/>
                <a:gd name="T98" fmla="*/ 2147483647 w 143"/>
                <a:gd name="T99" fmla="*/ 2147483647 h 147"/>
                <a:gd name="T100" fmla="*/ 2147483647 w 143"/>
                <a:gd name="T101" fmla="*/ 2147483647 h 147"/>
                <a:gd name="T102" fmla="*/ 2147483647 w 143"/>
                <a:gd name="T103" fmla="*/ 2147483647 h 147"/>
                <a:gd name="T104" fmla="*/ 2147483647 w 143"/>
                <a:gd name="T105" fmla="*/ 2147483647 h 147"/>
                <a:gd name="T106" fmla="*/ 2147483647 w 143"/>
                <a:gd name="T107" fmla="*/ 2147483647 h 147"/>
                <a:gd name="T108" fmla="*/ 2147483647 w 143"/>
                <a:gd name="T109" fmla="*/ 2147483647 h 147"/>
                <a:gd name="T110" fmla="*/ 2147483647 w 143"/>
                <a:gd name="T111" fmla="*/ 2147483647 h 147"/>
                <a:gd name="T112" fmla="*/ 2147483647 w 143"/>
                <a:gd name="T113" fmla="*/ 2147483647 h 147"/>
                <a:gd name="T114" fmla="*/ 2147483647 w 143"/>
                <a:gd name="T115" fmla="*/ 2147483647 h 147"/>
                <a:gd name="T116" fmla="*/ 2147483647 w 143"/>
                <a:gd name="T117" fmla="*/ 2147483647 h 147"/>
                <a:gd name="T118" fmla="*/ 2147483647 w 143"/>
                <a:gd name="T119" fmla="*/ 2147483647 h 147"/>
                <a:gd name="T120" fmla="*/ 2147483647 w 143"/>
                <a:gd name="T121" fmla="*/ 2147483647 h 147"/>
                <a:gd name="T122" fmla="*/ 2147483647 w 143"/>
                <a:gd name="T123" fmla="*/ 2147483647 h 14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3"/>
                <a:gd name="T187" fmla="*/ 0 h 147"/>
                <a:gd name="T188" fmla="*/ 143 w 143"/>
                <a:gd name="T189" fmla="*/ 147 h 14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3" h="147">
                  <a:moveTo>
                    <a:pt x="132" y="94"/>
                  </a:moveTo>
                  <a:lnTo>
                    <a:pt x="135" y="94"/>
                  </a:lnTo>
                  <a:lnTo>
                    <a:pt x="135" y="91"/>
                  </a:lnTo>
                  <a:lnTo>
                    <a:pt x="135" y="88"/>
                  </a:lnTo>
                  <a:lnTo>
                    <a:pt x="137" y="88"/>
                  </a:lnTo>
                  <a:lnTo>
                    <a:pt x="140" y="88"/>
                  </a:lnTo>
                  <a:lnTo>
                    <a:pt x="143" y="88"/>
                  </a:lnTo>
                  <a:lnTo>
                    <a:pt x="143" y="91"/>
                  </a:lnTo>
                  <a:lnTo>
                    <a:pt x="143" y="94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3" y="106"/>
                  </a:lnTo>
                  <a:lnTo>
                    <a:pt x="143" y="109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0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3" y="129"/>
                  </a:lnTo>
                  <a:lnTo>
                    <a:pt x="140" y="129"/>
                  </a:lnTo>
                  <a:lnTo>
                    <a:pt x="140" y="132"/>
                  </a:lnTo>
                  <a:lnTo>
                    <a:pt x="140" y="135"/>
                  </a:lnTo>
                  <a:lnTo>
                    <a:pt x="137" y="135"/>
                  </a:lnTo>
                  <a:lnTo>
                    <a:pt x="137" y="138"/>
                  </a:lnTo>
                  <a:lnTo>
                    <a:pt x="135" y="138"/>
                  </a:lnTo>
                  <a:lnTo>
                    <a:pt x="135" y="135"/>
                  </a:lnTo>
                  <a:lnTo>
                    <a:pt x="132" y="138"/>
                  </a:lnTo>
                  <a:lnTo>
                    <a:pt x="129" y="138"/>
                  </a:lnTo>
                  <a:lnTo>
                    <a:pt x="129" y="141"/>
                  </a:lnTo>
                  <a:lnTo>
                    <a:pt x="126" y="141"/>
                  </a:lnTo>
                  <a:lnTo>
                    <a:pt x="126" y="144"/>
                  </a:lnTo>
                  <a:lnTo>
                    <a:pt x="123" y="144"/>
                  </a:lnTo>
                  <a:lnTo>
                    <a:pt x="123" y="147"/>
                  </a:lnTo>
                  <a:lnTo>
                    <a:pt x="120" y="147"/>
                  </a:lnTo>
                  <a:lnTo>
                    <a:pt x="120" y="144"/>
                  </a:lnTo>
                  <a:lnTo>
                    <a:pt x="117" y="144"/>
                  </a:lnTo>
                  <a:lnTo>
                    <a:pt x="117" y="141"/>
                  </a:lnTo>
                  <a:lnTo>
                    <a:pt x="114" y="141"/>
                  </a:lnTo>
                  <a:lnTo>
                    <a:pt x="114" y="138"/>
                  </a:lnTo>
                  <a:lnTo>
                    <a:pt x="111" y="138"/>
                  </a:lnTo>
                  <a:lnTo>
                    <a:pt x="111" y="141"/>
                  </a:lnTo>
                  <a:lnTo>
                    <a:pt x="111" y="144"/>
                  </a:lnTo>
                  <a:lnTo>
                    <a:pt x="108" y="144"/>
                  </a:lnTo>
                  <a:lnTo>
                    <a:pt x="105" y="144"/>
                  </a:lnTo>
                  <a:lnTo>
                    <a:pt x="102" y="144"/>
                  </a:lnTo>
                  <a:lnTo>
                    <a:pt x="99" y="144"/>
                  </a:lnTo>
                  <a:lnTo>
                    <a:pt x="99" y="141"/>
                  </a:lnTo>
                  <a:lnTo>
                    <a:pt x="96" y="141"/>
                  </a:lnTo>
                  <a:lnTo>
                    <a:pt x="96" y="138"/>
                  </a:lnTo>
                  <a:lnTo>
                    <a:pt x="93" y="138"/>
                  </a:lnTo>
                  <a:lnTo>
                    <a:pt x="93" y="141"/>
                  </a:lnTo>
                  <a:lnTo>
                    <a:pt x="91" y="141"/>
                  </a:lnTo>
                  <a:lnTo>
                    <a:pt x="88" y="141"/>
                  </a:lnTo>
                  <a:lnTo>
                    <a:pt x="88" y="138"/>
                  </a:lnTo>
                  <a:lnTo>
                    <a:pt x="85" y="138"/>
                  </a:lnTo>
                  <a:lnTo>
                    <a:pt x="82" y="138"/>
                  </a:lnTo>
                  <a:lnTo>
                    <a:pt x="82" y="135"/>
                  </a:lnTo>
                  <a:lnTo>
                    <a:pt x="82" y="138"/>
                  </a:lnTo>
                  <a:lnTo>
                    <a:pt x="79" y="138"/>
                  </a:lnTo>
                  <a:lnTo>
                    <a:pt x="79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29"/>
                  </a:lnTo>
                  <a:lnTo>
                    <a:pt x="73" y="126"/>
                  </a:lnTo>
                  <a:lnTo>
                    <a:pt x="70" y="126"/>
                  </a:lnTo>
                  <a:lnTo>
                    <a:pt x="70" y="123"/>
                  </a:lnTo>
                  <a:lnTo>
                    <a:pt x="70" y="120"/>
                  </a:lnTo>
                  <a:lnTo>
                    <a:pt x="67" y="120"/>
                  </a:lnTo>
                  <a:lnTo>
                    <a:pt x="67" y="117"/>
                  </a:lnTo>
                  <a:lnTo>
                    <a:pt x="67" y="114"/>
                  </a:lnTo>
                  <a:lnTo>
                    <a:pt x="64" y="114"/>
                  </a:lnTo>
                  <a:lnTo>
                    <a:pt x="64" y="111"/>
                  </a:lnTo>
                  <a:lnTo>
                    <a:pt x="61" y="111"/>
                  </a:lnTo>
                  <a:lnTo>
                    <a:pt x="58" y="111"/>
                  </a:lnTo>
                  <a:lnTo>
                    <a:pt x="58" y="109"/>
                  </a:lnTo>
                  <a:lnTo>
                    <a:pt x="55" y="109"/>
                  </a:lnTo>
                  <a:lnTo>
                    <a:pt x="55" y="106"/>
                  </a:lnTo>
                  <a:lnTo>
                    <a:pt x="55" y="103"/>
                  </a:lnTo>
                  <a:lnTo>
                    <a:pt x="58" y="103"/>
                  </a:lnTo>
                  <a:lnTo>
                    <a:pt x="58" y="100"/>
                  </a:lnTo>
                  <a:lnTo>
                    <a:pt x="58" y="97"/>
                  </a:lnTo>
                  <a:lnTo>
                    <a:pt x="58" y="94"/>
                  </a:lnTo>
                  <a:lnTo>
                    <a:pt x="58" y="91"/>
                  </a:lnTo>
                  <a:lnTo>
                    <a:pt x="58" y="88"/>
                  </a:lnTo>
                  <a:lnTo>
                    <a:pt x="55" y="88"/>
                  </a:lnTo>
                  <a:lnTo>
                    <a:pt x="52" y="88"/>
                  </a:lnTo>
                  <a:lnTo>
                    <a:pt x="52" y="85"/>
                  </a:lnTo>
                  <a:lnTo>
                    <a:pt x="49" y="85"/>
                  </a:lnTo>
                  <a:lnTo>
                    <a:pt x="47" y="85"/>
                  </a:lnTo>
                  <a:lnTo>
                    <a:pt x="47" y="82"/>
                  </a:lnTo>
                  <a:lnTo>
                    <a:pt x="44" y="82"/>
                  </a:lnTo>
                  <a:lnTo>
                    <a:pt x="41" y="82"/>
                  </a:lnTo>
                  <a:lnTo>
                    <a:pt x="41" y="85"/>
                  </a:lnTo>
                  <a:lnTo>
                    <a:pt x="38" y="85"/>
                  </a:lnTo>
                  <a:lnTo>
                    <a:pt x="38" y="88"/>
                  </a:lnTo>
                  <a:lnTo>
                    <a:pt x="38" y="91"/>
                  </a:lnTo>
                  <a:lnTo>
                    <a:pt x="41" y="94"/>
                  </a:lnTo>
                  <a:lnTo>
                    <a:pt x="41" y="97"/>
                  </a:lnTo>
                  <a:lnTo>
                    <a:pt x="41" y="100"/>
                  </a:lnTo>
                  <a:lnTo>
                    <a:pt x="41" y="103"/>
                  </a:lnTo>
                  <a:lnTo>
                    <a:pt x="41" y="106"/>
                  </a:lnTo>
                  <a:lnTo>
                    <a:pt x="41" y="109"/>
                  </a:lnTo>
                  <a:lnTo>
                    <a:pt x="41" y="111"/>
                  </a:lnTo>
                  <a:lnTo>
                    <a:pt x="41" y="114"/>
                  </a:lnTo>
                  <a:lnTo>
                    <a:pt x="41" y="117"/>
                  </a:lnTo>
                  <a:lnTo>
                    <a:pt x="38" y="117"/>
                  </a:lnTo>
                  <a:lnTo>
                    <a:pt x="41" y="117"/>
                  </a:lnTo>
                  <a:lnTo>
                    <a:pt x="38" y="117"/>
                  </a:lnTo>
                  <a:lnTo>
                    <a:pt x="38" y="120"/>
                  </a:lnTo>
                  <a:lnTo>
                    <a:pt x="38" y="123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29" y="123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3" y="120"/>
                  </a:lnTo>
                  <a:lnTo>
                    <a:pt x="23" y="117"/>
                  </a:lnTo>
                  <a:lnTo>
                    <a:pt x="20" y="117"/>
                  </a:lnTo>
                  <a:lnTo>
                    <a:pt x="17" y="117"/>
                  </a:lnTo>
                  <a:lnTo>
                    <a:pt x="17" y="114"/>
                  </a:lnTo>
                  <a:lnTo>
                    <a:pt x="14" y="114"/>
                  </a:lnTo>
                  <a:lnTo>
                    <a:pt x="11" y="114"/>
                  </a:lnTo>
                  <a:lnTo>
                    <a:pt x="11" y="111"/>
                  </a:lnTo>
                  <a:lnTo>
                    <a:pt x="8" y="111"/>
                  </a:lnTo>
                  <a:lnTo>
                    <a:pt x="8" y="109"/>
                  </a:lnTo>
                  <a:lnTo>
                    <a:pt x="8" y="106"/>
                  </a:lnTo>
                  <a:lnTo>
                    <a:pt x="5" y="106"/>
                  </a:lnTo>
                  <a:lnTo>
                    <a:pt x="5" y="103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3" y="85"/>
                  </a:lnTo>
                  <a:lnTo>
                    <a:pt x="3" y="82"/>
                  </a:lnTo>
                  <a:lnTo>
                    <a:pt x="5" y="79"/>
                  </a:lnTo>
                  <a:lnTo>
                    <a:pt x="5" y="76"/>
                  </a:lnTo>
                  <a:lnTo>
                    <a:pt x="5" y="70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8" y="62"/>
                  </a:lnTo>
                  <a:lnTo>
                    <a:pt x="5" y="59"/>
                  </a:lnTo>
                  <a:lnTo>
                    <a:pt x="3" y="56"/>
                  </a:lnTo>
                  <a:lnTo>
                    <a:pt x="0" y="53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5" y="47"/>
                  </a:lnTo>
                  <a:lnTo>
                    <a:pt x="5" y="44"/>
                  </a:lnTo>
                  <a:lnTo>
                    <a:pt x="8" y="44"/>
                  </a:lnTo>
                  <a:lnTo>
                    <a:pt x="8" y="41"/>
                  </a:lnTo>
                  <a:lnTo>
                    <a:pt x="8" y="38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2"/>
                  </a:lnTo>
                  <a:lnTo>
                    <a:pt x="20" y="32"/>
                  </a:lnTo>
                  <a:lnTo>
                    <a:pt x="20" y="29"/>
                  </a:lnTo>
                  <a:lnTo>
                    <a:pt x="20" y="26"/>
                  </a:lnTo>
                  <a:lnTo>
                    <a:pt x="20" y="24"/>
                  </a:lnTo>
                  <a:lnTo>
                    <a:pt x="23" y="21"/>
                  </a:lnTo>
                  <a:lnTo>
                    <a:pt x="26" y="21"/>
                  </a:lnTo>
                  <a:lnTo>
                    <a:pt x="29" y="21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5" y="18"/>
                  </a:lnTo>
                  <a:lnTo>
                    <a:pt x="38" y="18"/>
                  </a:lnTo>
                  <a:lnTo>
                    <a:pt x="41" y="18"/>
                  </a:lnTo>
                  <a:lnTo>
                    <a:pt x="41" y="15"/>
                  </a:lnTo>
                  <a:lnTo>
                    <a:pt x="44" y="15"/>
                  </a:lnTo>
                  <a:lnTo>
                    <a:pt x="44" y="12"/>
                  </a:lnTo>
                  <a:lnTo>
                    <a:pt x="44" y="9"/>
                  </a:lnTo>
                  <a:lnTo>
                    <a:pt x="44" y="6"/>
                  </a:lnTo>
                  <a:lnTo>
                    <a:pt x="47" y="3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55" y="3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1" y="9"/>
                  </a:lnTo>
                  <a:lnTo>
                    <a:pt x="64" y="9"/>
                  </a:lnTo>
                  <a:lnTo>
                    <a:pt x="64" y="12"/>
                  </a:lnTo>
                  <a:lnTo>
                    <a:pt x="67" y="12"/>
                  </a:lnTo>
                  <a:lnTo>
                    <a:pt x="67" y="15"/>
                  </a:lnTo>
                  <a:lnTo>
                    <a:pt x="70" y="15"/>
                  </a:lnTo>
                  <a:lnTo>
                    <a:pt x="73" y="15"/>
                  </a:lnTo>
                  <a:lnTo>
                    <a:pt x="76" y="15"/>
                  </a:lnTo>
                  <a:lnTo>
                    <a:pt x="79" y="15"/>
                  </a:lnTo>
                  <a:lnTo>
                    <a:pt x="82" y="15"/>
                  </a:lnTo>
                  <a:lnTo>
                    <a:pt x="85" y="15"/>
                  </a:lnTo>
                  <a:lnTo>
                    <a:pt x="88" y="15"/>
                  </a:lnTo>
                  <a:lnTo>
                    <a:pt x="91" y="15"/>
                  </a:lnTo>
                  <a:lnTo>
                    <a:pt x="93" y="15"/>
                  </a:lnTo>
                  <a:lnTo>
                    <a:pt x="96" y="15"/>
                  </a:lnTo>
                  <a:lnTo>
                    <a:pt x="96" y="18"/>
                  </a:lnTo>
                  <a:lnTo>
                    <a:pt x="93" y="18"/>
                  </a:lnTo>
                  <a:lnTo>
                    <a:pt x="93" y="21"/>
                  </a:lnTo>
                  <a:lnTo>
                    <a:pt x="93" y="24"/>
                  </a:lnTo>
                  <a:lnTo>
                    <a:pt x="93" y="26"/>
                  </a:lnTo>
                  <a:lnTo>
                    <a:pt x="93" y="29"/>
                  </a:lnTo>
                  <a:lnTo>
                    <a:pt x="91" y="29"/>
                  </a:lnTo>
                  <a:lnTo>
                    <a:pt x="91" y="32"/>
                  </a:lnTo>
                  <a:lnTo>
                    <a:pt x="91" y="35"/>
                  </a:lnTo>
                  <a:lnTo>
                    <a:pt x="88" y="35"/>
                  </a:lnTo>
                  <a:lnTo>
                    <a:pt x="88" y="38"/>
                  </a:lnTo>
                  <a:lnTo>
                    <a:pt x="91" y="38"/>
                  </a:lnTo>
                  <a:lnTo>
                    <a:pt x="88" y="38"/>
                  </a:lnTo>
                  <a:lnTo>
                    <a:pt x="88" y="41"/>
                  </a:lnTo>
                  <a:lnTo>
                    <a:pt x="91" y="41"/>
                  </a:lnTo>
                  <a:lnTo>
                    <a:pt x="91" y="44"/>
                  </a:lnTo>
                  <a:lnTo>
                    <a:pt x="93" y="44"/>
                  </a:lnTo>
                  <a:lnTo>
                    <a:pt x="91" y="44"/>
                  </a:lnTo>
                  <a:lnTo>
                    <a:pt x="91" y="47"/>
                  </a:lnTo>
                  <a:lnTo>
                    <a:pt x="91" y="50"/>
                  </a:lnTo>
                  <a:lnTo>
                    <a:pt x="93" y="50"/>
                  </a:lnTo>
                  <a:lnTo>
                    <a:pt x="93" y="53"/>
                  </a:lnTo>
                  <a:lnTo>
                    <a:pt x="93" y="56"/>
                  </a:lnTo>
                  <a:lnTo>
                    <a:pt x="93" y="59"/>
                  </a:lnTo>
                  <a:lnTo>
                    <a:pt x="96" y="62"/>
                  </a:lnTo>
                  <a:lnTo>
                    <a:pt x="99" y="62"/>
                  </a:lnTo>
                  <a:lnTo>
                    <a:pt x="102" y="62"/>
                  </a:lnTo>
                  <a:lnTo>
                    <a:pt x="105" y="62"/>
                  </a:lnTo>
                  <a:lnTo>
                    <a:pt x="105" y="65"/>
                  </a:lnTo>
                  <a:lnTo>
                    <a:pt x="105" y="67"/>
                  </a:lnTo>
                  <a:lnTo>
                    <a:pt x="105" y="70"/>
                  </a:lnTo>
                  <a:lnTo>
                    <a:pt x="105" y="73"/>
                  </a:lnTo>
                  <a:lnTo>
                    <a:pt x="102" y="73"/>
                  </a:lnTo>
                  <a:lnTo>
                    <a:pt x="102" y="76"/>
                  </a:lnTo>
                  <a:lnTo>
                    <a:pt x="105" y="76"/>
                  </a:lnTo>
                  <a:lnTo>
                    <a:pt x="105" y="79"/>
                  </a:lnTo>
                  <a:lnTo>
                    <a:pt x="108" y="79"/>
                  </a:lnTo>
                  <a:lnTo>
                    <a:pt x="108" y="82"/>
                  </a:lnTo>
                  <a:lnTo>
                    <a:pt x="108" y="85"/>
                  </a:lnTo>
                  <a:lnTo>
                    <a:pt x="111" y="85"/>
                  </a:lnTo>
                  <a:lnTo>
                    <a:pt x="111" y="88"/>
                  </a:lnTo>
                  <a:lnTo>
                    <a:pt x="114" y="88"/>
                  </a:lnTo>
                  <a:lnTo>
                    <a:pt x="117" y="88"/>
                  </a:lnTo>
                  <a:lnTo>
                    <a:pt x="117" y="85"/>
                  </a:lnTo>
                  <a:lnTo>
                    <a:pt x="120" y="85"/>
                  </a:lnTo>
                  <a:lnTo>
                    <a:pt x="123" y="88"/>
                  </a:lnTo>
                  <a:lnTo>
                    <a:pt x="126" y="88"/>
                  </a:lnTo>
                  <a:lnTo>
                    <a:pt x="126" y="91"/>
                  </a:lnTo>
                  <a:lnTo>
                    <a:pt x="129" y="91"/>
                  </a:lnTo>
                  <a:lnTo>
                    <a:pt x="129" y="94"/>
                  </a:lnTo>
                  <a:lnTo>
                    <a:pt x="132" y="94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-3141" y="1921220"/>
              <a:ext cx="649316" cy="398823"/>
            </a:xfrm>
            <a:custGeom>
              <a:avLst/>
              <a:gdLst>
                <a:gd name="T0" fmla="*/ 2147483647 w 299"/>
                <a:gd name="T1" fmla="*/ 2147483647 h 226"/>
                <a:gd name="T2" fmla="*/ 2147483647 w 299"/>
                <a:gd name="T3" fmla="*/ 2147483647 h 226"/>
                <a:gd name="T4" fmla="*/ 2147483647 w 299"/>
                <a:gd name="T5" fmla="*/ 2147483647 h 226"/>
                <a:gd name="T6" fmla="*/ 2147483647 w 299"/>
                <a:gd name="T7" fmla="*/ 2147483647 h 226"/>
                <a:gd name="T8" fmla="*/ 2147483647 w 299"/>
                <a:gd name="T9" fmla="*/ 2147483647 h 226"/>
                <a:gd name="T10" fmla="*/ 2147483647 w 299"/>
                <a:gd name="T11" fmla="*/ 2147483647 h 226"/>
                <a:gd name="T12" fmla="*/ 2147483647 w 299"/>
                <a:gd name="T13" fmla="*/ 2147483647 h 226"/>
                <a:gd name="T14" fmla="*/ 2147483647 w 299"/>
                <a:gd name="T15" fmla="*/ 2147483647 h 226"/>
                <a:gd name="T16" fmla="*/ 2147483647 w 299"/>
                <a:gd name="T17" fmla="*/ 2147483647 h 226"/>
                <a:gd name="T18" fmla="*/ 2147483647 w 299"/>
                <a:gd name="T19" fmla="*/ 2147483647 h 226"/>
                <a:gd name="T20" fmla="*/ 2147483647 w 299"/>
                <a:gd name="T21" fmla="*/ 2147483647 h 226"/>
                <a:gd name="T22" fmla="*/ 2147483647 w 299"/>
                <a:gd name="T23" fmla="*/ 0 h 226"/>
                <a:gd name="T24" fmla="*/ 2147483647 w 299"/>
                <a:gd name="T25" fmla="*/ 0 h 226"/>
                <a:gd name="T26" fmla="*/ 2147483647 w 299"/>
                <a:gd name="T27" fmla="*/ 2147483647 h 226"/>
                <a:gd name="T28" fmla="*/ 2147483647 w 299"/>
                <a:gd name="T29" fmla="*/ 2147483647 h 226"/>
                <a:gd name="T30" fmla="*/ 2147483647 w 299"/>
                <a:gd name="T31" fmla="*/ 2147483647 h 226"/>
                <a:gd name="T32" fmla="*/ 2147483647 w 299"/>
                <a:gd name="T33" fmla="*/ 2147483647 h 226"/>
                <a:gd name="T34" fmla="*/ 2147483647 w 299"/>
                <a:gd name="T35" fmla="*/ 2147483647 h 226"/>
                <a:gd name="T36" fmla="*/ 2147483647 w 299"/>
                <a:gd name="T37" fmla="*/ 2147483647 h 226"/>
                <a:gd name="T38" fmla="*/ 2147483647 w 299"/>
                <a:gd name="T39" fmla="*/ 2147483647 h 226"/>
                <a:gd name="T40" fmla="*/ 2147483647 w 299"/>
                <a:gd name="T41" fmla="*/ 2147483647 h 226"/>
                <a:gd name="T42" fmla="*/ 2147483647 w 299"/>
                <a:gd name="T43" fmla="*/ 2147483647 h 226"/>
                <a:gd name="T44" fmla="*/ 2147483647 w 299"/>
                <a:gd name="T45" fmla="*/ 2147483647 h 226"/>
                <a:gd name="T46" fmla="*/ 2147483647 w 299"/>
                <a:gd name="T47" fmla="*/ 2147483647 h 226"/>
                <a:gd name="T48" fmla="*/ 2147483647 w 299"/>
                <a:gd name="T49" fmla="*/ 2147483647 h 226"/>
                <a:gd name="T50" fmla="*/ 2147483647 w 299"/>
                <a:gd name="T51" fmla="*/ 2147483647 h 226"/>
                <a:gd name="T52" fmla="*/ 2147483647 w 299"/>
                <a:gd name="T53" fmla="*/ 2147483647 h 226"/>
                <a:gd name="T54" fmla="*/ 2147483647 w 299"/>
                <a:gd name="T55" fmla="*/ 2147483647 h 226"/>
                <a:gd name="T56" fmla="*/ 2147483647 w 299"/>
                <a:gd name="T57" fmla="*/ 2147483647 h 226"/>
                <a:gd name="T58" fmla="*/ 2147483647 w 299"/>
                <a:gd name="T59" fmla="*/ 2147483647 h 226"/>
                <a:gd name="T60" fmla="*/ 2147483647 w 299"/>
                <a:gd name="T61" fmla="*/ 2147483647 h 226"/>
                <a:gd name="T62" fmla="*/ 2147483647 w 299"/>
                <a:gd name="T63" fmla="*/ 2147483647 h 226"/>
                <a:gd name="T64" fmla="*/ 2147483647 w 299"/>
                <a:gd name="T65" fmla="*/ 2147483647 h 226"/>
                <a:gd name="T66" fmla="*/ 2147483647 w 299"/>
                <a:gd name="T67" fmla="*/ 2147483647 h 226"/>
                <a:gd name="T68" fmla="*/ 2147483647 w 299"/>
                <a:gd name="T69" fmla="*/ 2147483647 h 226"/>
                <a:gd name="T70" fmla="*/ 2147483647 w 299"/>
                <a:gd name="T71" fmla="*/ 2147483647 h 226"/>
                <a:gd name="T72" fmla="*/ 2147483647 w 299"/>
                <a:gd name="T73" fmla="*/ 2147483647 h 226"/>
                <a:gd name="T74" fmla="*/ 2147483647 w 299"/>
                <a:gd name="T75" fmla="*/ 2147483647 h 226"/>
                <a:gd name="T76" fmla="*/ 2147483647 w 299"/>
                <a:gd name="T77" fmla="*/ 2147483647 h 226"/>
                <a:gd name="T78" fmla="*/ 0 w 299"/>
                <a:gd name="T79" fmla="*/ 2147483647 h 226"/>
                <a:gd name="T80" fmla="*/ 2147483647 w 299"/>
                <a:gd name="T81" fmla="*/ 2147483647 h 226"/>
                <a:gd name="T82" fmla="*/ 2147483647 w 299"/>
                <a:gd name="T83" fmla="*/ 2147483647 h 226"/>
                <a:gd name="T84" fmla="*/ 2147483647 w 299"/>
                <a:gd name="T85" fmla="*/ 2147483647 h 226"/>
                <a:gd name="T86" fmla="*/ 2147483647 w 299"/>
                <a:gd name="T87" fmla="*/ 2147483647 h 226"/>
                <a:gd name="T88" fmla="*/ 2147483647 w 299"/>
                <a:gd name="T89" fmla="*/ 2147483647 h 226"/>
                <a:gd name="T90" fmla="*/ 2147483647 w 299"/>
                <a:gd name="T91" fmla="*/ 2147483647 h 226"/>
                <a:gd name="T92" fmla="*/ 2147483647 w 299"/>
                <a:gd name="T93" fmla="*/ 2147483647 h 226"/>
                <a:gd name="T94" fmla="*/ 2147483647 w 299"/>
                <a:gd name="T95" fmla="*/ 2147483647 h 226"/>
                <a:gd name="T96" fmla="*/ 2147483647 w 299"/>
                <a:gd name="T97" fmla="*/ 2147483647 h 226"/>
                <a:gd name="T98" fmla="*/ 2147483647 w 299"/>
                <a:gd name="T99" fmla="*/ 2147483647 h 226"/>
                <a:gd name="T100" fmla="*/ 2147483647 w 299"/>
                <a:gd name="T101" fmla="*/ 2147483647 h 226"/>
                <a:gd name="T102" fmla="*/ 2147483647 w 299"/>
                <a:gd name="T103" fmla="*/ 2147483647 h 226"/>
                <a:gd name="T104" fmla="*/ 2147483647 w 299"/>
                <a:gd name="T105" fmla="*/ 2147483647 h 226"/>
                <a:gd name="T106" fmla="*/ 2147483647 w 299"/>
                <a:gd name="T107" fmla="*/ 2147483647 h 226"/>
                <a:gd name="T108" fmla="*/ 2147483647 w 299"/>
                <a:gd name="T109" fmla="*/ 2147483647 h 226"/>
                <a:gd name="T110" fmla="*/ 2147483647 w 299"/>
                <a:gd name="T111" fmla="*/ 2147483647 h 226"/>
                <a:gd name="T112" fmla="*/ 2147483647 w 299"/>
                <a:gd name="T113" fmla="*/ 2147483647 h 226"/>
                <a:gd name="T114" fmla="*/ 2147483647 w 299"/>
                <a:gd name="T115" fmla="*/ 2147483647 h 226"/>
                <a:gd name="T116" fmla="*/ 2147483647 w 299"/>
                <a:gd name="T117" fmla="*/ 2147483647 h 22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99"/>
                <a:gd name="T178" fmla="*/ 0 h 226"/>
                <a:gd name="T179" fmla="*/ 299 w 299"/>
                <a:gd name="T180" fmla="*/ 226 h 22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99" h="226">
                  <a:moveTo>
                    <a:pt x="197" y="82"/>
                  </a:moveTo>
                  <a:lnTo>
                    <a:pt x="194" y="82"/>
                  </a:lnTo>
                  <a:lnTo>
                    <a:pt x="194" y="79"/>
                  </a:lnTo>
                  <a:lnTo>
                    <a:pt x="191" y="79"/>
                  </a:lnTo>
                  <a:lnTo>
                    <a:pt x="191" y="76"/>
                  </a:lnTo>
                  <a:lnTo>
                    <a:pt x="188" y="76"/>
                  </a:lnTo>
                  <a:lnTo>
                    <a:pt x="185" y="73"/>
                  </a:lnTo>
                  <a:lnTo>
                    <a:pt x="182" y="73"/>
                  </a:lnTo>
                  <a:lnTo>
                    <a:pt x="182" y="76"/>
                  </a:lnTo>
                  <a:lnTo>
                    <a:pt x="179" y="76"/>
                  </a:lnTo>
                  <a:lnTo>
                    <a:pt x="176" y="76"/>
                  </a:lnTo>
                  <a:lnTo>
                    <a:pt x="176" y="73"/>
                  </a:lnTo>
                  <a:lnTo>
                    <a:pt x="173" y="73"/>
                  </a:lnTo>
                  <a:lnTo>
                    <a:pt x="173" y="70"/>
                  </a:lnTo>
                  <a:lnTo>
                    <a:pt x="173" y="67"/>
                  </a:lnTo>
                  <a:lnTo>
                    <a:pt x="170" y="67"/>
                  </a:lnTo>
                  <a:lnTo>
                    <a:pt x="170" y="64"/>
                  </a:lnTo>
                  <a:lnTo>
                    <a:pt x="167" y="64"/>
                  </a:lnTo>
                  <a:lnTo>
                    <a:pt x="167" y="61"/>
                  </a:lnTo>
                  <a:lnTo>
                    <a:pt x="170" y="61"/>
                  </a:lnTo>
                  <a:lnTo>
                    <a:pt x="170" y="58"/>
                  </a:lnTo>
                  <a:lnTo>
                    <a:pt x="170" y="55"/>
                  </a:lnTo>
                  <a:lnTo>
                    <a:pt x="170" y="53"/>
                  </a:lnTo>
                  <a:lnTo>
                    <a:pt x="170" y="50"/>
                  </a:lnTo>
                  <a:lnTo>
                    <a:pt x="167" y="50"/>
                  </a:lnTo>
                  <a:lnTo>
                    <a:pt x="164" y="50"/>
                  </a:lnTo>
                  <a:lnTo>
                    <a:pt x="161" y="50"/>
                  </a:lnTo>
                  <a:lnTo>
                    <a:pt x="158" y="47"/>
                  </a:lnTo>
                  <a:lnTo>
                    <a:pt x="158" y="44"/>
                  </a:lnTo>
                  <a:lnTo>
                    <a:pt x="158" y="41"/>
                  </a:lnTo>
                  <a:lnTo>
                    <a:pt x="158" y="38"/>
                  </a:lnTo>
                  <a:lnTo>
                    <a:pt x="156" y="38"/>
                  </a:lnTo>
                  <a:lnTo>
                    <a:pt x="156" y="35"/>
                  </a:lnTo>
                  <a:lnTo>
                    <a:pt x="156" y="32"/>
                  </a:lnTo>
                  <a:lnTo>
                    <a:pt x="158" y="32"/>
                  </a:lnTo>
                  <a:lnTo>
                    <a:pt x="156" y="32"/>
                  </a:lnTo>
                  <a:lnTo>
                    <a:pt x="156" y="29"/>
                  </a:lnTo>
                  <a:lnTo>
                    <a:pt x="153" y="29"/>
                  </a:lnTo>
                  <a:lnTo>
                    <a:pt x="153" y="26"/>
                  </a:lnTo>
                  <a:lnTo>
                    <a:pt x="156" y="26"/>
                  </a:lnTo>
                  <a:lnTo>
                    <a:pt x="153" y="26"/>
                  </a:lnTo>
                  <a:lnTo>
                    <a:pt x="153" y="23"/>
                  </a:lnTo>
                  <a:lnTo>
                    <a:pt x="156" y="23"/>
                  </a:lnTo>
                  <a:lnTo>
                    <a:pt x="156" y="20"/>
                  </a:lnTo>
                  <a:lnTo>
                    <a:pt x="156" y="17"/>
                  </a:lnTo>
                  <a:lnTo>
                    <a:pt x="158" y="17"/>
                  </a:lnTo>
                  <a:lnTo>
                    <a:pt x="158" y="14"/>
                  </a:lnTo>
                  <a:lnTo>
                    <a:pt x="158" y="12"/>
                  </a:lnTo>
                  <a:lnTo>
                    <a:pt x="158" y="9"/>
                  </a:lnTo>
                  <a:lnTo>
                    <a:pt x="158" y="6"/>
                  </a:lnTo>
                  <a:lnTo>
                    <a:pt x="161" y="6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67" y="3"/>
                  </a:lnTo>
                  <a:lnTo>
                    <a:pt x="170" y="3"/>
                  </a:lnTo>
                  <a:lnTo>
                    <a:pt x="173" y="3"/>
                  </a:lnTo>
                  <a:lnTo>
                    <a:pt x="173" y="6"/>
                  </a:lnTo>
                  <a:lnTo>
                    <a:pt x="176" y="6"/>
                  </a:lnTo>
                  <a:lnTo>
                    <a:pt x="179" y="6"/>
                  </a:lnTo>
                  <a:lnTo>
                    <a:pt x="182" y="6"/>
                  </a:lnTo>
                  <a:lnTo>
                    <a:pt x="182" y="9"/>
                  </a:lnTo>
                  <a:lnTo>
                    <a:pt x="185" y="9"/>
                  </a:lnTo>
                  <a:lnTo>
                    <a:pt x="188" y="9"/>
                  </a:lnTo>
                  <a:lnTo>
                    <a:pt x="188" y="12"/>
                  </a:lnTo>
                  <a:lnTo>
                    <a:pt x="191" y="12"/>
                  </a:lnTo>
                  <a:lnTo>
                    <a:pt x="194" y="14"/>
                  </a:lnTo>
                  <a:lnTo>
                    <a:pt x="191" y="14"/>
                  </a:lnTo>
                  <a:lnTo>
                    <a:pt x="191" y="17"/>
                  </a:lnTo>
                  <a:lnTo>
                    <a:pt x="194" y="17"/>
                  </a:lnTo>
                  <a:lnTo>
                    <a:pt x="194" y="20"/>
                  </a:lnTo>
                  <a:lnTo>
                    <a:pt x="194" y="23"/>
                  </a:lnTo>
                  <a:lnTo>
                    <a:pt x="194" y="20"/>
                  </a:lnTo>
                  <a:lnTo>
                    <a:pt x="194" y="23"/>
                  </a:lnTo>
                  <a:lnTo>
                    <a:pt x="197" y="23"/>
                  </a:lnTo>
                  <a:lnTo>
                    <a:pt x="197" y="26"/>
                  </a:lnTo>
                  <a:lnTo>
                    <a:pt x="200" y="26"/>
                  </a:lnTo>
                  <a:lnTo>
                    <a:pt x="200" y="29"/>
                  </a:lnTo>
                  <a:lnTo>
                    <a:pt x="197" y="29"/>
                  </a:lnTo>
                  <a:lnTo>
                    <a:pt x="197" y="32"/>
                  </a:lnTo>
                  <a:lnTo>
                    <a:pt x="200" y="32"/>
                  </a:lnTo>
                  <a:lnTo>
                    <a:pt x="200" y="35"/>
                  </a:lnTo>
                  <a:lnTo>
                    <a:pt x="202" y="38"/>
                  </a:lnTo>
                  <a:lnTo>
                    <a:pt x="202" y="41"/>
                  </a:lnTo>
                  <a:lnTo>
                    <a:pt x="202" y="44"/>
                  </a:lnTo>
                  <a:lnTo>
                    <a:pt x="202" y="41"/>
                  </a:lnTo>
                  <a:lnTo>
                    <a:pt x="205" y="41"/>
                  </a:lnTo>
                  <a:lnTo>
                    <a:pt x="202" y="41"/>
                  </a:lnTo>
                  <a:lnTo>
                    <a:pt x="205" y="41"/>
                  </a:lnTo>
                  <a:lnTo>
                    <a:pt x="205" y="38"/>
                  </a:lnTo>
                  <a:lnTo>
                    <a:pt x="205" y="35"/>
                  </a:lnTo>
                  <a:lnTo>
                    <a:pt x="205" y="32"/>
                  </a:lnTo>
                  <a:lnTo>
                    <a:pt x="205" y="29"/>
                  </a:lnTo>
                  <a:lnTo>
                    <a:pt x="208" y="29"/>
                  </a:lnTo>
                  <a:lnTo>
                    <a:pt x="208" y="26"/>
                  </a:lnTo>
                  <a:lnTo>
                    <a:pt x="208" y="23"/>
                  </a:lnTo>
                  <a:lnTo>
                    <a:pt x="211" y="23"/>
                  </a:lnTo>
                  <a:lnTo>
                    <a:pt x="211" y="20"/>
                  </a:lnTo>
                  <a:lnTo>
                    <a:pt x="211" y="17"/>
                  </a:lnTo>
                  <a:lnTo>
                    <a:pt x="214" y="17"/>
                  </a:lnTo>
                  <a:lnTo>
                    <a:pt x="214" y="14"/>
                  </a:lnTo>
                  <a:lnTo>
                    <a:pt x="214" y="12"/>
                  </a:lnTo>
                  <a:lnTo>
                    <a:pt x="217" y="12"/>
                  </a:lnTo>
                  <a:lnTo>
                    <a:pt x="217" y="9"/>
                  </a:lnTo>
                  <a:lnTo>
                    <a:pt x="217" y="6"/>
                  </a:lnTo>
                  <a:lnTo>
                    <a:pt x="217" y="3"/>
                  </a:lnTo>
                  <a:lnTo>
                    <a:pt x="220" y="3"/>
                  </a:lnTo>
                  <a:lnTo>
                    <a:pt x="220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2" y="3"/>
                  </a:lnTo>
                  <a:lnTo>
                    <a:pt x="235" y="0"/>
                  </a:lnTo>
                  <a:lnTo>
                    <a:pt x="238" y="0"/>
                  </a:lnTo>
                  <a:lnTo>
                    <a:pt x="241" y="0"/>
                  </a:lnTo>
                  <a:lnTo>
                    <a:pt x="244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5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3" y="0"/>
                  </a:lnTo>
                  <a:lnTo>
                    <a:pt x="276" y="0"/>
                  </a:lnTo>
                  <a:lnTo>
                    <a:pt x="276" y="3"/>
                  </a:lnTo>
                  <a:lnTo>
                    <a:pt x="276" y="6"/>
                  </a:lnTo>
                  <a:lnTo>
                    <a:pt x="276" y="9"/>
                  </a:lnTo>
                  <a:lnTo>
                    <a:pt x="279" y="9"/>
                  </a:lnTo>
                  <a:lnTo>
                    <a:pt x="282" y="9"/>
                  </a:lnTo>
                  <a:lnTo>
                    <a:pt x="282" y="12"/>
                  </a:lnTo>
                  <a:lnTo>
                    <a:pt x="285" y="12"/>
                  </a:lnTo>
                  <a:lnTo>
                    <a:pt x="285" y="14"/>
                  </a:lnTo>
                  <a:lnTo>
                    <a:pt x="285" y="12"/>
                  </a:lnTo>
                  <a:lnTo>
                    <a:pt x="285" y="14"/>
                  </a:lnTo>
                  <a:lnTo>
                    <a:pt x="285" y="17"/>
                  </a:lnTo>
                  <a:lnTo>
                    <a:pt x="288" y="17"/>
                  </a:lnTo>
                  <a:lnTo>
                    <a:pt x="291" y="20"/>
                  </a:lnTo>
                  <a:lnTo>
                    <a:pt x="293" y="20"/>
                  </a:lnTo>
                  <a:lnTo>
                    <a:pt x="293" y="23"/>
                  </a:lnTo>
                  <a:lnTo>
                    <a:pt x="293" y="20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9" y="23"/>
                  </a:lnTo>
                  <a:lnTo>
                    <a:pt x="299" y="26"/>
                  </a:lnTo>
                  <a:lnTo>
                    <a:pt x="299" y="29"/>
                  </a:lnTo>
                  <a:lnTo>
                    <a:pt x="299" y="32"/>
                  </a:lnTo>
                  <a:lnTo>
                    <a:pt x="299" y="35"/>
                  </a:lnTo>
                  <a:lnTo>
                    <a:pt x="296" y="38"/>
                  </a:lnTo>
                  <a:lnTo>
                    <a:pt x="296" y="41"/>
                  </a:lnTo>
                  <a:lnTo>
                    <a:pt x="296" y="44"/>
                  </a:lnTo>
                  <a:lnTo>
                    <a:pt x="296" y="47"/>
                  </a:lnTo>
                  <a:lnTo>
                    <a:pt x="296" y="50"/>
                  </a:lnTo>
                  <a:lnTo>
                    <a:pt x="296" y="53"/>
                  </a:lnTo>
                  <a:lnTo>
                    <a:pt x="296" y="55"/>
                  </a:lnTo>
                  <a:lnTo>
                    <a:pt x="296" y="58"/>
                  </a:lnTo>
                  <a:lnTo>
                    <a:pt x="296" y="61"/>
                  </a:lnTo>
                  <a:lnTo>
                    <a:pt x="296" y="64"/>
                  </a:lnTo>
                  <a:lnTo>
                    <a:pt x="296" y="67"/>
                  </a:lnTo>
                  <a:lnTo>
                    <a:pt x="296" y="70"/>
                  </a:lnTo>
                  <a:lnTo>
                    <a:pt x="296" y="73"/>
                  </a:lnTo>
                  <a:lnTo>
                    <a:pt x="296" y="76"/>
                  </a:lnTo>
                  <a:lnTo>
                    <a:pt x="296" y="79"/>
                  </a:lnTo>
                  <a:lnTo>
                    <a:pt x="296" y="82"/>
                  </a:lnTo>
                  <a:lnTo>
                    <a:pt x="296" y="85"/>
                  </a:lnTo>
                  <a:lnTo>
                    <a:pt x="296" y="88"/>
                  </a:lnTo>
                  <a:lnTo>
                    <a:pt x="296" y="91"/>
                  </a:lnTo>
                  <a:lnTo>
                    <a:pt x="296" y="94"/>
                  </a:lnTo>
                  <a:lnTo>
                    <a:pt x="296" y="97"/>
                  </a:lnTo>
                  <a:lnTo>
                    <a:pt x="296" y="99"/>
                  </a:lnTo>
                  <a:lnTo>
                    <a:pt x="296" y="102"/>
                  </a:lnTo>
                  <a:lnTo>
                    <a:pt x="296" y="105"/>
                  </a:lnTo>
                  <a:lnTo>
                    <a:pt x="296" y="108"/>
                  </a:lnTo>
                  <a:lnTo>
                    <a:pt x="296" y="111"/>
                  </a:lnTo>
                  <a:lnTo>
                    <a:pt x="296" y="114"/>
                  </a:lnTo>
                  <a:lnTo>
                    <a:pt x="296" y="117"/>
                  </a:lnTo>
                  <a:lnTo>
                    <a:pt x="296" y="120"/>
                  </a:lnTo>
                  <a:lnTo>
                    <a:pt x="296" y="123"/>
                  </a:lnTo>
                  <a:lnTo>
                    <a:pt x="296" y="126"/>
                  </a:lnTo>
                  <a:lnTo>
                    <a:pt x="293" y="126"/>
                  </a:lnTo>
                  <a:lnTo>
                    <a:pt x="293" y="129"/>
                  </a:lnTo>
                  <a:lnTo>
                    <a:pt x="291" y="129"/>
                  </a:lnTo>
                  <a:lnTo>
                    <a:pt x="291" y="132"/>
                  </a:lnTo>
                  <a:lnTo>
                    <a:pt x="288" y="132"/>
                  </a:lnTo>
                  <a:lnTo>
                    <a:pt x="288" y="135"/>
                  </a:lnTo>
                  <a:lnTo>
                    <a:pt x="285" y="138"/>
                  </a:lnTo>
                  <a:lnTo>
                    <a:pt x="285" y="141"/>
                  </a:lnTo>
                  <a:lnTo>
                    <a:pt x="282" y="141"/>
                  </a:lnTo>
                  <a:lnTo>
                    <a:pt x="282" y="143"/>
                  </a:lnTo>
                  <a:lnTo>
                    <a:pt x="279" y="143"/>
                  </a:lnTo>
                  <a:lnTo>
                    <a:pt x="279" y="146"/>
                  </a:lnTo>
                  <a:lnTo>
                    <a:pt x="276" y="146"/>
                  </a:lnTo>
                  <a:lnTo>
                    <a:pt x="276" y="149"/>
                  </a:lnTo>
                  <a:lnTo>
                    <a:pt x="273" y="149"/>
                  </a:lnTo>
                  <a:lnTo>
                    <a:pt x="273" y="152"/>
                  </a:lnTo>
                  <a:lnTo>
                    <a:pt x="270" y="155"/>
                  </a:lnTo>
                  <a:lnTo>
                    <a:pt x="267" y="158"/>
                  </a:lnTo>
                  <a:lnTo>
                    <a:pt x="264" y="161"/>
                  </a:lnTo>
                  <a:lnTo>
                    <a:pt x="264" y="164"/>
                  </a:lnTo>
                  <a:lnTo>
                    <a:pt x="261" y="164"/>
                  </a:lnTo>
                  <a:lnTo>
                    <a:pt x="261" y="167"/>
                  </a:lnTo>
                  <a:lnTo>
                    <a:pt x="258" y="167"/>
                  </a:lnTo>
                  <a:lnTo>
                    <a:pt x="258" y="170"/>
                  </a:lnTo>
                  <a:lnTo>
                    <a:pt x="255" y="173"/>
                  </a:lnTo>
                  <a:lnTo>
                    <a:pt x="252" y="176"/>
                  </a:lnTo>
                  <a:lnTo>
                    <a:pt x="252" y="179"/>
                  </a:lnTo>
                  <a:lnTo>
                    <a:pt x="249" y="179"/>
                  </a:lnTo>
                  <a:lnTo>
                    <a:pt x="246" y="182"/>
                  </a:lnTo>
                  <a:lnTo>
                    <a:pt x="246" y="185"/>
                  </a:lnTo>
                  <a:lnTo>
                    <a:pt x="244" y="187"/>
                  </a:lnTo>
                  <a:lnTo>
                    <a:pt x="244" y="190"/>
                  </a:lnTo>
                  <a:lnTo>
                    <a:pt x="241" y="190"/>
                  </a:lnTo>
                  <a:lnTo>
                    <a:pt x="238" y="190"/>
                  </a:lnTo>
                  <a:lnTo>
                    <a:pt x="235" y="190"/>
                  </a:lnTo>
                  <a:lnTo>
                    <a:pt x="232" y="190"/>
                  </a:lnTo>
                  <a:lnTo>
                    <a:pt x="229" y="190"/>
                  </a:lnTo>
                  <a:lnTo>
                    <a:pt x="226" y="190"/>
                  </a:lnTo>
                  <a:lnTo>
                    <a:pt x="223" y="190"/>
                  </a:lnTo>
                  <a:lnTo>
                    <a:pt x="220" y="190"/>
                  </a:lnTo>
                  <a:lnTo>
                    <a:pt x="217" y="190"/>
                  </a:lnTo>
                  <a:lnTo>
                    <a:pt x="214" y="190"/>
                  </a:lnTo>
                  <a:lnTo>
                    <a:pt x="214" y="193"/>
                  </a:lnTo>
                  <a:lnTo>
                    <a:pt x="211" y="193"/>
                  </a:lnTo>
                  <a:lnTo>
                    <a:pt x="208" y="193"/>
                  </a:lnTo>
                  <a:lnTo>
                    <a:pt x="205" y="193"/>
                  </a:lnTo>
                  <a:lnTo>
                    <a:pt x="202" y="190"/>
                  </a:lnTo>
                  <a:lnTo>
                    <a:pt x="202" y="193"/>
                  </a:lnTo>
                  <a:lnTo>
                    <a:pt x="200" y="196"/>
                  </a:lnTo>
                  <a:lnTo>
                    <a:pt x="200" y="199"/>
                  </a:lnTo>
                  <a:lnTo>
                    <a:pt x="200" y="202"/>
                  </a:lnTo>
                  <a:lnTo>
                    <a:pt x="197" y="202"/>
                  </a:lnTo>
                  <a:lnTo>
                    <a:pt x="197" y="205"/>
                  </a:lnTo>
                  <a:lnTo>
                    <a:pt x="197" y="208"/>
                  </a:lnTo>
                  <a:lnTo>
                    <a:pt x="194" y="208"/>
                  </a:lnTo>
                  <a:lnTo>
                    <a:pt x="194" y="211"/>
                  </a:lnTo>
                  <a:lnTo>
                    <a:pt x="197" y="211"/>
                  </a:lnTo>
                  <a:lnTo>
                    <a:pt x="194" y="214"/>
                  </a:lnTo>
                  <a:lnTo>
                    <a:pt x="194" y="217"/>
                  </a:lnTo>
                  <a:lnTo>
                    <a:pt x="191" y="217"/>
                  </a:lnTo>
                  <a:lnTo>
                    <a:pt x="188" y="217"/>
                  </a:lnTo>
                  <a:lnTo>
                    <a:pt x="185" y="217"/>
                  </a:lnTo>
                  <a:lnTo>
                    <a:pt x="182" y="217"/>
                  </a:lnTo>
                  <a:lnTo>
                    <a:pt x="179" y="217"/>
                  </a:lnTo>
                  <a:lnTo>
                    <a:pt x="176" y="217"/>
                  </a:lnTo>
                  <a:lnTo>
                    <a:pt x="176" y="220"/>
                  </a:lnTo>
                  <a:lnTo>
                    <a:pt x="173" y="220"/>
                  </a:lnTo>
                  <a:lnTo>
                    <a:pt x="170" y="220"/>
                  </a:lnTo>
                  <a:lnTo>
                    <a:pt x="170" y="217"/>
                  </a:lnTo>
                  <a:lnTo>
                    <a:pt x="167" y="217"/>
                  </a:lnTo>
                  <a:lnTo>
                    <a:pt x="164" y="217"/>
                  </a:lnTo>
                  <a:lnTo>
                    <a:pt x="161" y="217"/>
                  </a:lnTo>
                  <a:lnTo>
                    <a:pt x="158" y="217"/>
                  </a:lnTo>
                  <a:lnTo>
                    <a:pt x="156" y="217"/>
                  </a:lnTo>
                  <a:lnTo>
                    <a:pt x="156" y="214"/>
                  </a:lnTo>
                  <a:lnTo>
                    <a:pt x="156" y="211"/>
                  </a:lnTo>
                  <a:lnTo>
                    <a:pt x="156" y="208"/>
                  </a:lnTo>
                  <a:lnTo>
                    <a:pt x="153" y="208"/>
                  </a:lnTo>
                  <a:lnTo>
                    <a:pt x="153" y="211"/>
                  </a:lnTo>
                  <a:lnTo>
                    <a:pt x="150" y="211"/>
                  </a:lnTo>
                  <a:lnTo>
                    <a:pt x="147" y="211"/>
                  </a:lnTo>
                  <a:lnTo>
                    <a:pt x="144" y="211"/>
                  </a:lnTo>
                  <a:lnTo>
                    <a:pt x="141" y="211"/>
                  </a:lnTo>
                  <a:lnTo>
                    <a:pt x="138" y="211"/>
                  </a:lnTo>
                  <a:lnTo>
                    <a:pt x="138" y="214"/>
                  </a:lnTo>
                  <a:lnTo>
                    <a:pt x="138" y="217"/>
                  </a:lnTo>
                  <a:lnTo>
                    <a:pt x="135" y="217"/>
                  </a:lnTo>
                  <a:lnTo>
                    <a:pt x="138" y="217"/>
                  </a:lnTo>
                  <a:lnTo>
                    <a:pt x="135" y="220"/>
                  </a:lnTo>
                  <a:lnTo>
                    <a:pt x="135" y="223"/>
                  </a:lnTo>
                  <a:lnTo>
                    <a:pt x="132" y="223"/>
                  </a:lnTo>
                  <a:lnTo>
                    <a:pt x="129" y="223"/>
                  </a:lnTo>
                  <a:lnTo>
                    <a:pt x="129" y="220"/>
                  </a:lnTo>
                  <a:lnTo>
                    <a:pt x="126" y="220"/>
                  </a:lnTo>
                  <a:lnTo>
                    <a:pt x="123" y="220"/>
                  </a:lnTo>
                  <a:lnTo>
                    <a:pt x="120" y="217"/>
                  </a:lnTo>
                  <a:lnTo>
                    <a:pt x="117" y="217"/>
                  </a:lnTo>
                  <a:lnTo>
                    <a:pt x="117" y="214"/>
                  </a:lnTo>
                  <a:lnTo>
                    <a:pt x="114" y="214"/>
                  </a:lnTo>
                  <a:lnTo>
                    <a:pt x="114" y="211"/>
                  </a:lnTo>
                  <a:lnTo>
                    <a:pt x="114" y="214"/>
                  </a:lnTo>
                  <a:lnTo>
                    <a:pt x="114" y="211"/>
                  </a:lnTo>
                  <a:lnTo>
                    <a:pt x="114" y="214"/>
                  </a:lnTo>
                  <a:lnTo>
                    <a:pt x="112" y="214"/>
                  </a:lnTo>
                  <a:lnTo>
                    <a:pt x="109" y="214"/>
                  </a:lnTo>
                  <a:lnTo>
                    <a:pt x="109" y="217"/>
                  </a:lnTo>
                  <a:lnTo>
                    <a:pt x="109" y="220"/>
                  </a:lnTo>
                  <a:lnTo>
                    <a:pt x="106" y="220"/>
                  </a:lnTo>
                  <a:lnTo>
                    <a:pt x="106" y="223"/>
                  </a:lnTo>
                  <a:lnTo>
                    <a:pt x="106" y="226"/>
                  </a:lnTo>
                  <a:lnTo>
                    <a:pt x="103" y="226"/>
                  </a:lnTo>
                  <a:lnTo>
                    <a:pt x="100" y="226"/>
                  </a:lnTo>
                  <a:lnTo>
                    <a:pt x="100" y="223"/>
                  </a:lnTo>
                  <a:lnTo>
                    <a:pt x="100" y="220"/>
                  </a:lnTo>
                  <a:lnTo>
                    <a:pt x="97" y="220"/>
                  </a:lnTo>
                  <a:lnTo>
                    <a:pt x="97" y="217"/>
                  </a:lnTo>
                  <a:lnTo>
                    <a:pt x="94" y="217"/>
                  </a:lnTo>
                  <a:lnTo>
                    <a:pt x="94" y="214"/>
                  </a:lnTo>
                  <a:lnTo>
                    <a:pt x="94" y="211"/>
                  </a:lnTo>
                  <a:lnTo>
                    <a:pt x="91" y="211"/>
                  </a:lnTo>
                  <a:lnTo>
                    <a:pt x="91" y="208"/>
                  </a:lnTo>
                  <a:lnTo>
                    <a:pt x="91" y="205"/>
                  </a:lnTo>
                  <a:lnTo>
                    <a:pt x="88" y="205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5" y="199"/>
                  </a:lnTo>
                  <a:lnTo>
                    <a:pt x="85" y="196"/>
                  </a:lnTo>
                  <a:lnTo>
                    <a:pt x="85" y="193"/>
                  </a:lnTo>
                  <a:lnTo>
                    <a:pt x="85" y="190"/>
                  </a:lnTo>
                  <a:lnTo>
                    <a:pt x="88" y="190"/>
                  </a:lnTo>
                  <a:lnTo>
                    <a:pt x="91" y="190"/>
                  </a:lnTo>
                  <a:lnTo>
                    <a:pt x="91" y="187"/>
                  </a:lnTo>
                  <a:lnTo>
                    <a:pt x="94" y="187"/>
                  </a:lnTo>
                  <a:lnTo>
                    <a:pt x="97" y="187"/>
                  </a:lnTo>
                  <a:lnTo>
                    <a:pt x="97" y="185"/>
                  </a:lnTo>
                  <a:lnTo>
                    <a:pt x="97" y="182"/>
                  </a:lnTo>
                  <a:lnTo>
                    <a:pt x="97" y="179"/>
                  </a:lnTo>
                  <a:lnTo>
                    <a:pt x="97" y="176"/>
                  </a:lnTo>
                  <a:lnTo>
                    <a:pt x="97" y="173"/>
                  </a:lnTo>
                  <a:lnTo>
                    <a:pt x="97" y="170"/>
                  </a:lnTo>
                  <a:lnTo>
                    <a:pt x="97" y="167"/>
                  </a:lnTo>
                  <a:lnTo>
                    <a:pt x="94" y="167"/>
                  </a:lnTo>
                  <a:lnTo>
                    <a:pt x="91" y="167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79" y="167"/>
                  </a:lnTo>
                  <a:lnTo>
                    <a:pt x="76" y="167"/>
                  </a:lnTo>
                  <a:lnTo>
                    <a:pt x="73" y="167"/>
                  </a:lnTo>
                  <a:lnTo>
                    <a:pt x="70" y="167"/>
                  </a:lnTo>
                  <a:lnTo>
                    <a:pt x="68" y="167"/>
                  </a:lnTo>
                  <a:lnTo>
                    <a:pt x="62" y="167"/>
                  </a:lnTo>
                  <a:lnTo>
                    <a:pt x="59" y="167"/>
                  </a:lnTo>
                  <a:lnTo>
                    <a:pt x="56" y="167"/>
                  </a:lnTo>
                  <a:lnTo>
                    <a:pt x="53" y="167"/>
                  </a:lnTo>
                  <a:lnTo>
                    <a:pt x="50" y="167"/>
                  </a:lnTo>
                  <a:lnTo>
                    <a:pt x="47" y="167"/>
                  </a:lnTo>
                  <a:lnTo>
                    <a:pt x="44" y="167"/>
                  </a:lnTo>
                  <a:lnTo>
                    <a:pt x="41" y="167"/>
                  </a:lnTo>
                  <a:lnTo>
                    <a:pt x="38" y="167"/>
                  </a:lnTo>
                  <a:lnTo>
                    <a:pt x="35" y="167"/>
                  </a:lnTo>
                  <a:lnTo>
                    <a:pt x="32" y="167"/>
                  </a:lnTo>
                  <a:lnTo>
                    <a:pt x="29" y="167"/>
                  </a:lnTo>
                  <a:lnTo>
                    <a:pt x="26" y="167"/>
                  </a:lnTo>
                  <a:lnTo>
                    <a:pt x="24" y="167"/>
                  </a:lnTo>
                  <a:lnTo>
                    <a:pt x="21" y="164"/>
                  </a:lnTo>
                  <a:lnTo>
                    <a:pt x="18" y="164"/>
                  </a:lnTo>
                  <a:lnTo>
                    <a:pt x="15" y="164"/>
                  </a:lnTo>
                  <a:lnTo>
                    <a:pt x="12" y="164"/>
                  </a:lnTo>
                  <a:lnTo>
                    <a:pt x="9" y="164"/>
                  </a:lnTo>
                  <a:lnTo>
                    <a:pt x="3" y="161"/>
                  </a:lnTo>
                  <a:lnTo>
                    <a:pt x="6" y="161"/>
                  </a:lnTo>
                  <a:lnTo>
                    <a:pt x="9" y="161"/>
                  </a:lnTo>
                  <a:lnTo>
                    <a:pt x="12" y="161"/>
                  </a:lnTo>
                  <a:lnTo>
                    <a:pt x="12" y="158"/>
                  </a:lnTo>
                  <a:lnTo>
                    <a:pt x="9" y="158"/>
                  </a:lnTo>
                  <a:lnTo>
                    <a:pt x="9" y="155"/>
                  </a:lnTo>
                  <a:lnTo>
                    <a:pt x="6" y="152"/>
                  </a:lnTo>
                  <a:lnTo>
                    <a:pt x="6" y="149"/>
                  </a:lnTo>
                  <a:lnTo>
                    <a:pt x="3" y="146"/>
                  </a:lnTo>
                  <a:lnTo>
                    <a:pt x="0" y="146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3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6" y="135"/>
                  </a:lnTo>
                  <a:lnTo>
                    <a:pt x="6" y="132"/>
                  </a:lnTo>
                  <a:lnTo>
                    <a:pt x="9" y="132"/>
                  </a:lnTo>
                  <a:lnTo>
                    <a:pt x="9" y="129"/>
                  </a:lnTo>
                  <a:lnTo>
                    <a:pt x="9" y="126"/>
                  </a:lnTo>
                  <a:lnTo>
                    <a:pt x="12" y="126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5" y="126"/>
                  </a:lnTo>
                  <a:lnTo>
                    <a:pt x="15" y="123"/>
                  </a:lnTo>
                  <a:lnTo>
                    <a:pt x="18" y="123"/>
                  </a:lnTo>
                  <a:lnTo>
                    <a:pt x="18" y="120"/>
                  </a:lnTo>
                  <a:lnTo>
                    <a:pt x="21" y="120"/>
                  </a:lnTo>
                  <a:lnTo>
                    <a:pt x="24" y="120"/>
                  </a:lnTo>
                  <a:lnTo>
                    <a:pt x="26" y="117"/>
                  </a:lnTo>
                  <a:lnTo>
                    <a:pt x="29" y="117"/>
                  </a:lnTo>
                  <a:lnTo>
                    <a:pt x="32" y="114"/>
                  </a:lnTo>
                  <a:lnTo>
                    <a:pt x="35" y="114"/>
                  </a:lnTo>
                  <a:lnTo>
                    <a:pt x="38" y="114"/>
                  </a:lnTo>
                  <a:lnTo>
                    <a:pt x="38" y="111"/>
                  </a:lnTo>
                  <a:lnTo>
                    <a:pt x="41" y="111"/>
                  </a:lnTo>
                  <a:lnTo>
                    <a:pt x="44" y="111"/>
                  </a:lnTo>
                  <a:lnTo>
                    <a:pt x="47" y="108"/>
                  </a:lnTo>
                  <a:lnTo>
                    <a:pt x="50" y="108"/>
                  </a:lnTo>
                  <a:lnTo>
                    <a:pt x="53" y="105"/>
                  </a:lnTo>
                  <a:lnTo>
                    <a:pt x="56" y="105"/>
                  </a:lnTo>
                  <a:lnTo>
                    <a:pt x="59" y="105"/>
                  </a:lnTo>
                  <a:lnTo>
                    <a:pt x="59" y="102"/>
                  </a:lnTo>
                  <a:lnTo>
                    <a:pt x="59" y="99"/>
                  </a:lnTo>
                  <a:lnTo>
                    <a:pt x="62" y="97"/>
                  </a:lnTo>
                  <a:lnTo>
                    <a:pt x="62" y="94"/>
                  </a:lnTo>
                  <a:lnTo>
                    <a:pt x="62" y="91"/>
                  </a:lnTo>
                  <a:lnTo>
                    <a:pt x="65" y="88"/>
                  </a:lnTo>
                  <a:lnTo>
                    <a:pt x="65" y="85"/>
                  </a:lnTo>
                  <a:lnTo>
                    <a:pt x="65" y="88"/>
                  </a:lnTo>
                  <a:lnTo>
                    <a:pt x="68" y="88"/>
                  </a:lnTo>
                  <a:lnTo>
                    <a:pt x="68" y="91"/>
                  </a:lnTo>
                  <a:lnTo>
                    <a:pt x="70" y="91"/>
                  </a:lnTo>
                  <a:lnTo>
                    <a:pt x="70" y="94"/>
                  </a:lnTo>
                  <a:lnTo>
                    <a:pt x="73" y="94"/>
                  </a:lnTo>
                  <a:lnTo>
                    <a:pt x="73" y="97"/>
                  </a:lnTo>
                  <a:lnTo>
                    <a:pt x="73" y="99"/>
                  </a:lnTo>
                  <a:lnTo>
                    <a:pt x="76" y="99"/>
                  </a:lnTo>
                  <a:lnTo>
                    <a:pt x="76" y="102"/>
                  </a:lnTo>
                  <a:lnTo>
                    <a:pt x="79" y="102"/>
                  </a:lnTo>
                  <a:lnTo>
                    <a:pt x="82" y="102"/>
                  </a:lnTo>
                  <a:lnTo>
                    <a:pt x="82" y="105"/>
                  </a:lnTo>
                  <a:lnTo>
                    <a:pt x="85" y="105"/>
                  </a:lnTo>
                  <a:lnTo>
                    <a:pt x="88" y="105"/>
                  </a:lnTo>
                  <a:lnTo>
                    <a:pt x="88" y="108"/>
                  </a:lnTo>
                  <a:lnTo>
                    <a:pt x="91" y="108"/>
                  </a:lnTo>
                  <a:lnTo>
                    <a:pt x="91" y="111"/>
                  </a:lnTo>
                  <a:lnTo>
                    <a:pt x="94" y="111"/>
                  </a:lnTo>
                  <a:lnTo>
                    <a:pt x="97" y="111"/>
                  </a:lnTo>
                  <a:lnTo>
                    <a:pt x="100" y="111"/>
                  </a:lnTo>
                  <a:lnTo>
                    <a:pt x="103" y="111"/>
                  </a:lnTo>
                  <a:lnTo>
                    <a:pt x="103" y="108"/>
                  </a:lnTo>
                  <a:lnTo>
                    <a:pt x="103" y="105"/>
                  </a:lnTo>
                  <a:lnTo>
                    <a:pt x="106" y="105"/>
                  </a:lnTo>
                  <a:lnTo>
                    <a:pt x="103" y="105"/>
                  </a:lnTo>
                  <a:lnTo>
                    <a:pt x="106" y="105"/>
                  </a:lnTo>
                  <a:lnTo>
                    <a:pt x="106" y="102"/>
                  </a:lnTo>
                  <a:lnTo>
                    <a:pt x="106" y="99"/>
                  </a:lnTo>
                  <a:lnTo>
                    <a:pt x="106" y="97"/>
                  </a:lnTo>
                  <a:lnTo>
                    <a:pt x="106" y="94"/>
                  </a:lnTo>
                  <a:lnTo>
                    <a:pt x="106" y="91"/>
                  </a:lnTo>
                  <a:lnTo>
                    <a:pt x="106" y="88"/>
                  </a:lnTo>
                  <a:lnTo>
                    <a:pt x="106" y="85"/>
                  </a:lnTo>
                  <a:lnTo>
                    <a:pt x="106" y="82"/>
                  </a:lnTo>
                  <a:lnTo>
                    <a:pt x="103" y="79"/>
                  </a:lnTo>
                  <a:lnTo>
                    <a:pt x="103" y="76"/>
                  </a:lnTo>
                  <a:lnTo>
                    <a:pt x="103" y="73"/>
                  </a:lnTo>
                  <a:lnTo>
                    <a:pt x="106" y="73"/>
                  </a:lnTo>
                  <a:lnTo>
                    <a:pt x="106" y="70"/>
                  </a:lnTo>
                  <a:lnTo>
                    <a:pt x="109" y="70"/>
                  </a:lnTo>
                  <a:lnTo>
                    <a:pt x="112" y="70"/>
                  </a:lnTo>
                  <a:lnTo>
                    <a:pt x="112" y="73"/>
                  </a:lnTo>
                  <a:lnTo>
                    <a:pt x="114" y="73"/>
                  </a:lnTo>
                  <a:lnTo>
                    <a:pt x="117" y="73"/>
                  </a:lnTo>
                  <a:lnTo>
                    <a:pt x="117" y="76"/>
                  </a:lnTo>
                  <a:lnTo>
                    <a:pt x="120" y="76"/>
                  </a:lnTo>
                  <a:lnTo>
                    <a:pt x="123" y="76"/>
                  </a:lnTo>
                  <a:lnTo>
                    <a:pt x="123" y="79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23" y="88"/>
                  </a:lnTo>
                  <a:lnTo>
                    <a:pt x="123" y="91"/>
                  </a:lnTo>
                  <a:lnTo>
                    <a:pt x="120" y="91"/>
                  </a:lnTo>
                  <a:lnTo>
                    <a:pt x="120" y="94"/>
                  </a:lnTo>
                  <a:lnTo>
                    <a:pt x="120" y="97"/>
                  </a:lnTo>
                  <a:lnTo>
                    <a:pt x="123" y="97"/>
                  </a:lnTo>
                  <a:lnTo>
                    <a:pt x="123" y="99"/>
                  </a:lnTo>
                  <a:lnTo>
                    <a:pt x="126" y="99"/>
                  </a:lnTo>
                  <a:lnTo>
                    <a:pt x="129" y="99"/>
                  </a:lnTo>
                  <a:lnTo>
                    <a:pt x="129" y="102"/>
                  </a:lnTo>
                  <a:lnTo>
                    <a:pt x="132" y="102"/>
                  </a:lnTo>
                  <a:lnTo>
                    <a:pt x="132" y="105"/>
                  </a:lnTo>
                  <a:lnTo>
                    <a:pt x="132" y="108"/>
                  </a:lnTo>
                  <a:lnTo>
                    <a:pt x="135" y="108"/>
                  </a:lnTo>
                  <a:lnTo>
                    <a:pt x="135" y="111"/>
                  </a:lnTo>
                  <a:lnTo>
                    <a:pt x="135" y="114"/>
                  </a:lnTo>
                  <a:lnTo>
                    <a:pt x="138" y="114"/>
                  </a:lnTo>
                  <a:lnTo>
                    <a:pt x="138" y="117"/>
                  </a:lnTo>
                  <a:lnTo>
                    <a:pt x="141" y="120"/>
                  </a:lnTo>
                  <a:lnTo>
                    <a:pt x="141" y="123"/>
                  </a:lnTo>
                  <a:lnTo>
                    <a:pt x="144" y="123"/>
                  </a:lnTo>
                  <a:lnTo>
                    <a:pt x="144" y="126"/>
                  </a:lnTo>
                  <a:lnTo>
                    <a:pt x="147" y="126"/>
                  </a:lnTo>
                  <a:lnTo>
                    <a:pt x="147" y="123"/>
                  </a:lnTo>
                  <a:lnTo>
                    <a:pt x="147" y="126"/>
                  </a:lnTo>
                  <a:lnTo>
                    <a:pt x="150" y="126"/>
                  </a:lnTo>
                  <a:lnTo>
                    <a:pt x="153" y="126"/>
                  </a:lnTo>
                  <a:lnTo>
                    <a:pt x="153" y="129"/>
                  </a:lnTo>
                  <a:lnTo>
                    <a:pt x="156" y="129"/>
                  </a:lnTo>
                  <a:lnTo>
                    <a:pt x="158" y="129"/>
                  </a:lnTo>
                  <a:lnTo>
                    <a:pt x="158" y="126"/>
                  </a:lnTo>
                  <a:lnTo>
                    <a:pt x="161" y="126"/>
                  </a:lnTo>
                  <a:lnTo>
                    <a:pt x="161" y="129"/>
                  </a:lnTo>
                  <a:lnTo>
                    <a:pt x="164" y="129"/>
                  </a:lnTo>
                  <a:lnTo>
                    <a:pt x="164" y="132"/>
                  </a:lnTo>
                  <a:lnTo>
                    <a:pt x="167" y="132"/>
                  </a:lnTo>
                  <a:lnTo>
                    <a:pt x="170" y="132"/>
                  </a:lnTo>
                  <a:lnTo>
                    <a:pt x="173" y="132"/>
                  </a:lnTo>
                  <a:lnTo>
                    <a:pt x="176" y="132"/>
                  </a:lnTo>
                  <a:lnTo>
                    <a:pt x="176" y="129"/>
                  </a:lnTo>
                  <a:lnTo>
                    <a:pt x="176" y="126"/>
                  </a:lnTo>
                  <a:lnTo>
                    <a:pt x="179" y="126"/>
                  </a:lnTo>
                  <a:lnTo>
                    <a:pt x="179" y="129"/>
                  </a:lnTo>
                  <a:lnTo>
                    <a:pt x="182" y="129"/>
                  </a:lnTo>
                  <a:lnTo>
                    <a:pt x="182" y="132"/>
                  </a:lnTo>
                  <a:lnTo>
                    <a:pt x="185" y="132"/>
                  </a:lnTo>
                  <a:lnTo>
                    <a:pt x="185" y="135"/>
                  </a:lnTo>
                  <a:lnTo>
                    <a:pt x="188" y="135"/>
                  </a:lnTo>
                  <a:lnTo>
                    <a:pt x="188" y="132"/>
                  </a:lnTo>
                  <a:lnTo>
                    <a:pt x="191" y="132"/>
                  </a:lnTo>
                  <a:lnTo>
                    <a:pt x="191" y="129"/>
                  </a:lnTo>
                  <a:lnTo>
                    <a:pt x="194" y="129"/>
                  </a:lnTo>
                  <a:lnTo>
                    <a:pt x="194" y="126"/>
                  </a:lnTo>
                  <a:lnTo>
                    <a:pt x="197" y="126"/>
                  </a:lnTo>
                  <a:lnTo>
                    <a:pt x="200" y="123"/>
                  </a:lnTo>
                  <a:lnTo>
                    <a:pt x="200" y="126"/>
                  </a:lnTo>
                  <a:lnTo>
                    <a:pt x="202" y="126"/>
                  </a:lnTo>
                  <a:lnTo>
                    <a:pt x="202" y="123"/>
                  </a:lnTo>
                  <a:lnTo>
                    <a:pt x="205" y="123"/>
                  </a:lnTo>
                  <a:lnTo>
                    <a:pt x="205" y="120"/>
                  </a:lnTo>
                  <a:lnTo>
                    <a:pt x="205" y="117"/>
                  </a:lnTo>
                  <a:lnTo>
                    <a:pt x="208" y="117"/>
                  </a:lnTo>
                  <a:lnTo>
                    <a:pt x="208" y="114"/>
                  </a:lnTo>
                  <a:lnTo>
                    <a:pt x="208" y="111"/>
                  </a:lnTo>
                  <a:lnTo>
                    <a:pt x="208" y="108"/>
                  </a:lnTo>
                  <a:lnTo>
                    <a:pt x="208" y="105"/>
                  </a:lnTo>
                  <a:lnTo>
                    <a:pt x="208" y="102"/>
                  </a:lnTo>
                  <a:lnTo>
                    <a:pt x="208" y="99"/>
                  </a:lnTo>
                  <a:lnTo>
                    <a:pt x="208" y="97"/>
                  </a:lnTo>
                  <a:lnTo>
                    <a:pt x="208" y="94"/>
                  </a:lnTo>
                  <a:lnTo>
                    <a:pt x="208" y="91"/>
                  </a:lnTo>
                  <a:lnTo>
                    <a:pt x="208" y="88"/>
                  </a:lnTo>
                  <a:lnTo>
                    <a:pt x="208" y="85"/>
                  </a:lnTo>
                  <a:lnTo>
                    <a:pt x="208" y="82"/>
                  </a:lnTo>
                  <a:lnTo>
                    <a:pt x="208" y="79"/>
                  </a:lnTo>
                  <a:lnTo>
                    <a:pt x="208" y="76"/>
                  </a:lnTo>
                  <a:lnTo>
                    <a:pt x="205" y="76"/>
                  </a:lnTo>
                  <a:lnTo>
                    <a:pt x="202" y="76"/>
                  </a:lnTo>
                  <a:lnTo>
                    <a:pt x="200" y="76"/>
                  </a:lnTo>
                  <a:lnTo>
                    <a:pt x="200" y="79"/>
                  </a:lnTo>
                  <a:lnTo>
                    <a:pt x="200" y="82"/>
                  </a:lnTo>
                  <a:lnTo>
                    <a:pt x="197" y="82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640229" y="1961383"/>
              <a:ext cx="484013" cy="420305"/>
            </a:xfrm>
            <a:custGeom>
              <a:avLst/>
              <a:gdLst>
                <a:gd name="T0" fmla="*/ 2147483647 w 223"/>
                <a:gd name="T1" fmla="*/ 2147483647 h 238"/>
                <a:gd name="T2" fmla="*/ 2147483647 w 223"/>
                <a:gd name="T3" fmla="*/ 2147483647 h 238"/>
                <a:gd name="T4" fmla="*/ 2147483647 w 223"/>
                <a:gd name="T5" fmla="*/ 2147483647 h 238"/>
                <a:gd name="T6" fmla="*/ 2147483647 w 223"/>
                <a:gd name="T7" fmla="*/ 2147483647 h 238"/>
                <a:gd name="T8" fmla="*/ 2147483647 w 223"/>
                <a:gd name="T9" fmla="*/ 2147483647 h 238"/>
                <a:gd name="T10" fmla="*/ 2147483647 w 223"/>
                <a:gd name="T11" fmla="*/ 2147483647 h 238"/>
                <a:gd name="T12" fmla="*/ 2147483647 w 223"/>
                <a:gd name="T13" fmla="*/ 2147483647 h 238"/>
                <a:gd name="T14" fmla="*/ 2147483647 w 223"/>
                <a:gd name="T15" fmla="*/ 2147483647 h 238"/>
                <a:gd name="T16" fmla="*/ 2147483647 w 223"/>
                <a:gd name="T17" fmla="*/ 2147483647 h 238"/>
                <a:gd name="T18" fmla="*/ 2147483647 w 223"/>
                <a:gd name="T19" fmla="*/ 2147483647 h 238"/>
                <a:gd name="T20" fmla="*/ 2147483647 w 223"/>
                <a:gd name="T21" fmla="*/ 2147483647 h 238"/>
                <a:gd name="T22" fmla="*/ 2147483647 w 223"/>
                <a:gd name="T23" fmla="*/ 2147483647 h 238"/>
                <a:gd name="T24" fmla="*/ 2147483647 w 223"/>
                <a:gd name="T25" fmla="*/ 2147483647 h 238"/>
                <a:gd name="T26" fmla="*/ 2147483647 w 223"/>
                <a:gd name="T27" fmla="*/ 2147483647 h 238"/>
                <a:gd name="T28" fmla="*/ 2147483647 w 223"/>
                <a:gd name="T29" fmla="*/ 2147483647 h 238"/>
                <a:gd name="T30" fmla="*/ 2147483647 w 223"/>
                <a:gd name="T31" fmla="*/ 2147483647 h 238"/>
                <a:gd name="T32" fmla="*/ 2147483647 w 223"/>
                <a:gd name="T33" fmla="*/ 2147483647 h 238"/>
                <a:gd name="T34" fmla="*/ 2147483647 w 223"/>
                <a:gd name="T35" fmla="*/ 2147483647 h 238"/>
                <a:gd name="T36" fmla="*/ 2147483647 w 223"/>
                <a:gd name="T37" fmla="*/ 2147483647 h 238"/>
                <a:gd name="T38" fmla="*/ 2147483647 w 223"/>
                <a:gd name="T39" fmla="*/ 2147483647 h 238"/>
                <a:gd name="T40" fmla="*/ 2147483647 w 223"/>
                <a:gd name="T41" fmla="*/ 2147483647 h 238"/>
                <a:gd name="T42" fmla="*/ 2147483647 w 223"/>
                <a:gd name="T43" fmla="*/ 2147483647 h 238"/>
                <a:gd name="T44" fmla="*/ 2147483647 w 223"/>
                <a:gd name="T45" fmla="*/ 2147483647 h 238"/>
                <a:gd name="T46" fmla="*/ 2147483647 w 223"/>
                <a:gd name="T47" fmla="*/ 2147483647 h 238"/>
                <a:gd name="T48" fmla="*/ 2147483647 w 223"/>
                <a:gd name="T49" fmla="*/ 2147483647 h 238"/>
                <a:gd name="T50" fmla="*/ 2147483647 w 223"/>
                <a:gd name="T51" fmla="*/ 2147483647 h 238"/>
                <a:gd name="T52" fmla="*/ 2147483647 w 223"/>
                <a:gd name="T53" fmla="*/ 2147483647 h 238"/>
                <a:gd name="T54" fmla="*/ 2147483647 w 223"/>
                <a:gd name="T55" fmla="*/ 2147483647 h 238"/>
                <a:gd name="T56" fmla="*/ 2147483647 w 223"/>
                <a:gd name="T57" fmla="*/ 2147483647 h 238"/>
                <a:gd name="T58" fmla="*/ 2147483647 w 223"/>
                <a:gd name="T59" fmla="*/ 2147483647 h 238"/>
                <a:gd name="T60" fmla="*/ 2147483647 w 223"/>
                <a:gd name="T61" fmla="*/ 2147483647 h 238"/>
                <a:gd name="T62" fmla="*/ 2147483647 w 223"/>
                <a:gd name="T63" fmla="*/ 2147483647 h 238"/>
                <a:gd name="T64" fmla="*/ 2147483647 w 223"/>
                <a:gd name="T65" fmla="*/ 2147483647 h 238"/>
                <a:gd name="T66" fmla="*/ 2147483647 w 223"/>
                <a:gd name="T67" fmla="*/ 2147483647 h 238"/>
                <a:gd name="T68" fmla="*/ 2147483647 w 223"/>
                <a:gd name="T69" fmla="*/ 2147483647 h 238"/>
                <a:gd name="T70" fmla="*/ 2147483647 w 223"/>
                <a:gd name="T71" fmla="*/ 2147483647 h 238"/>
                <a:gd name="T72" fmla="*/ 2147483647 w 223"/>
                <a:gd name="T73" fmla="*/ 2147483647 h 238"/>
                <a:gd name="T74" fmla="*/ 2147483647 w 223"/>
                <a:gd name="T75" fmla="*/ 2147483647 h 238"/>
                <a:gd name="T76" fmla="*/ 2147483647 w 223"/>
                <a:gd name="T77" fmla="*/ 2147483647 h 238"/>
                <a:gd name="T78" fmla="*/ 2147483647 w 223"/>
                <a:gd name="T79" fmla="*/ 2147483647 h 238"/>
                <a:gd name="T80" fmla="*/ 2147483647 w 223"/>
                <a:gd name="T81" fmla="*/ 2147483647 h 238"/>
                <a:gd name="T82" fmla="*/ 2147483647 w 223"/>
                <a:gd name="T83" fmla="*/ 2147483647 h 238"/>
                <a:gd name="T84" fmla="*/ 2147483647 w 223"/>
                <a:gd name="T85" fmla="*/ 2147483647 h 238"/>
                <a:gd name="T86" fmla="*/ 2147483647 w 223"/>
                <a:gd name="T87" fmla="*/ 2147483647 h 238"/>
                <a:gd name="T88" fmla="*/ 2147483647 w 223"/>
                <a:gd name="T89" fmla="*/ 2147483647 h 238"/>
                <a:gd name="T90" fmla="*/ 2147483647 w 223"/>
                <a:gd name="T91" fmla="*/ 2147483647 h 238"/>
                <a:gd name="T92" fmla="*/ 2147483647 w 223"/>
                <a:gd name="T93" fmla="*/ 2147483647 h 238"/>
                <a:gd name="T94" fmla="*/ 2147483647 w 223"/>
                <a:gd name="T95" fmla="*/ 2147483647 h 238"/>
                <a:gd name="T96" fmla="*/ 2147483647 w 223"/>
                <a:gd name="T97" fmla="*/ 2147483647 h 238"/>
                <a:gd name="T98" fmla="*/ 2147483647 w 223"/>
                <a:gd name="T99" fmla="*/ 2147483647 h 238"/>
                <a:gd name="T100" fmla="*/ 2147483647 w 223"/>
                <a:gd name="T101" fmla="*/ 2147483647 h 238"/>
                <a:gd name="T102" fmla="*/ 2147483647 w 223"/>
                <a:gd name="T103" fmla="*/ 2147483647 h 238"/>
                <a:gd name="T104" fmla="*/ 2147483647 w 223"/>
                <a:gd name="T105" fmla="*/ 2147483647 h 238"/>
                <a:gd name="T106" fmla="*/ 2147483647 w 223"/>
                <a:gd name="T107" fmla="*/ 2147483647 h 238"/>
                <a:gd name="T108" fmla="*/ 2147483647 w 223"/>
                <a:gd name="T109" fmla="*/ 2147483647 h 238"/>
                <a:gd name="T110" fmla="*/ 2147483647 w 223"/>
                <a:gd name="T111" fmla="*/ 2147483647 h 238"/>
                <a:gd name="T112" fmla="*/ 0 w 223"/>
                <a:gd name="T113" fmla="*/ 2147483647 h 238"/>
                <a:gd name="T114" fmla="*/ 0 w 223"/>
                <a:gd name="T115" fmla="*/ 2147483647 h 238"/>
                <a:gd name="T116" fmla="*/ 0 w 223"/>
                <a:gd name="T117" fmla="*/ 2147483647 h 238"/>
                <a:gd name="T118" fmla="*/ 0 w 223"/>
                <a:gd name="T119" fmla="*/ 2147483647 h 238"/>
                <a:gd name="T120" fmla="*/ 0 w 223"/>
                <a:gd name="T121" fmla="*/ 2147483647 h 2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23"/>
                <a:gd name="T184" fmla="*/ 0 h 238"/>
                <a:gd name="T185" fmla="*/ 223 w 223"/>
                <a:gd name="T186" fmla="*/ 238 h 23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23" h="238">
                  <a:moveTo>
                    <a:pt x="3" y="0"/>
                  </a:moveTo>
                  <a:lnTo>
                    <a:pt x="3" y="3"/>
                  </a:lnTo>
                  <a:lnTo>
                    <a:pt x="6" y="3"/>
                  </a:lnTo>
                  <a:lnTo>
                    <a:pt x="6" y="6"/>
                  </a:lnTo>
                  <a:lnTo>
                    <a:pt x="6" y="9"/>
                  </a:lnTo>
                  <a:lnTo>
                    <a:pt x="9" y="9"/>
                  </a:lnTo>
                  <a:lnTo>
                    <a:pt x="9" y="12"/>
                  </a:lnTo>
                  <a:lnTo>
                    <a:pt x="9" y="9"/>
                  </a:lnTo>
                  <a:lnTo>
                    <a:pt x="9" y="12"/>
                  </a:lnTo>
                  <a:lnTo>
                    <a:pt x="9" y="15"/>
                  </a:lnTo>
                  <a:lnTo>
                    <a:pt x="12" y="18"/>
                  </a:lnTo>
                  <a:lnTo>
                    <a:pt x="12" y="21"/>
                  </a:lnTo>
                  <a:lnTo>
                    <a:pt x="15" y="21"/>
                  </a:lnTo>
                  <a:lnTo>
                    <a:pt x="15" y="24"/>
                  </a:lnTo>
                  <a:lnTo>
                    <a:pt x="18" y="24"/>
                  </a:lnTo>
                  <a:lnTo>
                    <a:pt x="18" y="27"/>
                  </a:lnTo>
                  <a:lnTo>
                    <a:pt x="18" y="30"/>
                  </a:lnTo>
                  <a:lnTo>
                    <a:pt x="18" y="32"/>
                  </a:lnTo>
                  <a:lnTo>
                    <a:pt x="18" y="30"/>
                  </a:lnTo>
                  <a:lnTo>
                    <a:pt x="21" y="30"/>
                  </a:lnTo>
                  <a:lnTo>
                    <a:pt x="21" y="32"/>
                  </a:lnTo>
                  <a:lnTo>
                    <a:pt x="24" y="32"/>
                  </a:lnTo>
                  <a:lnTo>
                    <a:pt x="24" y="35"/>
                  </a:lnTo>
                  <a:lnTo>
                    <a:pt x="27" y="35"/>
                  </a:lnTo>
                  <a:lnTo>
                    <a:pt x="27" y="38"/>
                  </a:lnTo>
                  <a:lnTo>
                    <a:pt x="30" y="38"/>
                  </a:lnTo>
                  <a:lnTo>
                    <a:pt x="30" y="41"/>
                  </a:lnTo>
                  <a:lnTo>
                    <a:pt x="33" y="41"/>
                  </a:lnTo>
                  <a:lnTo>
                    <a:pt x="33" y="44"/>
                  </a:lnTo>
                  <a:lnTo>
                    <a:pt x="36" y="44"/>
                  </a:lnTo>
                  <a:lnTo>
                    <a:pt x="39" y="44"/>
                  </a:lnTo>
                  <a:lnTo>
                    <a:pt x="39" y="47"/>
                  </a:lnTo>
                  <a:lnTo>
                    <a:pt x="41" y="47"/>
                  </a:lnTo>
                  <a:lnTo>
                    <a:pt x="41" y="50"/>
                  </a:lnTo>
                  <a:lnTo>
                    <a:pt x="41" y="53"/>
                  </a:lnTo>
                  <a:lnTo>
                    <a:pt x="44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0" y="56"/>
                  </a:lnTo>
                  <a:lnTo>
                    <a:pt x="53" y="56"/>
                  </a:lnTo>
                  <a:lnTo>
                    <a:pt x="53" y="59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62"/>
                  </a:lnTo>
                  <a:lnTo>
                    <a:pt x="62" y="62"/>
                  </a:lnTo>
                  <a:lnTo>
                    <a:pt x="59" y="62"/>
                  </a:lnTo>
                  <a:lnTo>
                    <a:pt x="62" y="65"/>
                  </a:lnTo>
                  <a:lnTo>
                    <a:pt x="59" y="65"/>
                  </a:lnTo>
                  <a:lnTo>
                    <a:pt x="62" y="65"/>
                  </a:lnTo>
                  <a:lnTo>
                    <a:pt x="62" y="68"/>
                  </a:lnTo>
                  <a:lnTo>
                    <a:pt x="62" y="71"/>
                  </a:lnTo>
                  <a:lnTo>
                    <a:pt x="65" y="71"/>
                  </a:lnTo>
                  <a:lnTo>
                    <a:pt x="65" y="74"/>
                  </a:lnTo>
                  <a:lnTo>
                    <a:pt x="68" y="74"/>
                  </a:lnTo>
                  <a:lnTo>
                    <a:pt x="71" y="74"/>
                  </a:lnTo>
                  <a:lnTo>
                    <a:pt x="71" y="76"/>
                  </a:lnTo>
                  <a:lnTo>
                    <a:pt x="74" y="76"/>
                  </a:lnTo>
                  <a:lnTo>
                    <a:pt x="77" y="76"/>
                  </a:lnTo>
                  <a:lnTo>
                    <a:pt x="80" y="76"/>
                  </a:lnTo>
                  <a:lnTo>
                    <a:pt x="80" y="79"/>
                  </a:lnTo>
                  <a:lnTo>
                    <a:pt x="80" y="76"/>
                  </a:lnTo>
                  <a:lnTo>
                    <a:pt x="80" y="79"/>
                  </a:lnTo>
                  <a:lnTo>
                    <a:pt x="83" y="79"/>
                  </a:lnTo>
                  <a:lnTo>
                    <a:pt x="85" y="79"/>
                  </a:lnTo>
                  <a:lnTo>
                    <a:pt x="85" y="82"/>
                  </a:lnTo>
                  <a:lnTo>
                    <a:pt x="88" y="82"/>
                  </a:lnTo>
                  <a:lnTo>
                    <a:pt x="91" y="82"/>
                  </a:lnTo>
                  <a:lnTo>
                    <a:pt x="94" y="82"/>
                  </a:lnTo>
                  <a:lnTo>
                    <a:pt x="94" y="85"/>
                  </a:lnTo>
                  <a:lnTo>
                    <a:pt x="97" y="85"/>
                  </a:lnTo>
                  <a:lnTo>
                    <a:pt x="100" y="85"/>
                  </a:lnTo>
                  <a:lnTo>
                    <a:pt x="100" y="88"/>
                  </a:lnTo>
                  <a:lnTo>
                    <a:pt x="100" y="85"/>
                  </a:lnTo>
                  <a:lnTo>
                    <a:pt x="103" y="85"/>
                  </a:lnTo>
                  <a:lnTo>
                    <a:pt x="103" y="88"/>
                  </a:lnTo>
                  <a:lnTo>
                    <a:pt x="103" y="85"/>
                  </a:lnTo>
                  <a:lnTo>
                    <a:pt x="106" y="85"/>
                  </a:lnTo>
                  <a:lnTo>
                    <a:pt x="109" y="85"/>
                  </a:lnTo>
                  <a:lnTo>
                    <a:pt x="112" y="85"/>
                  </a:lnTo>
                  <a:lnTo>
                    <a:pt x="115" y="88"/>
                  </a:lnTo>
                  <a:lnTo>
                    <a:pt x="118" y="91"/>
                  </a:lnTo>
                  <a:lnTo>
                    <a:pt x="121" y="91"/>
                  </a:lnTo>
                  <a:lnTo>
                    <a:pt x="124" y="94"/>
                  </a:lnTo>
                  <a:lnTo>
                    <a:pt x="127" y="97"/>
                  </a:lnTo>
                  <a:lnTo>
                    <a:pt x="129" y="97"/>
                  </a:lnTo>
                  <a:lnTo>
                    <a:pt x="129" y="100"/>
                  </a:lnTo>
                  <a:lnTo>
                    <a:pt x="132" y="100"/>
                  </a:lnTo>
                  <a:lnTo>
                    <a:pt x="135" y="103"/>
                  </a:lnTo>
                  <a:lnTo>
                    <a:pt x="138" y="106"/>
                  </a:lnTo>
                  <a:lnTo>
                    <a:pt x="138" y="109"/>
                  </a:lnTo>
                  <a:lnTo>
                    <a:pt x="141" y="109"/>
                  </a:lnTo>
                  <a:lnTo>
                    <a:pt x="141" y="112"/>
                  </a:lnTo>
                  <a:lnTo>
                    <a:pt x="144" y="112"/>
                  </a:lnTo>
                  <a:lnTo>
                    <a:pt x="144" y="115"/>
                  </a:lnTo>
                  <a:lnTo>
                    <a:pt x="147" y="115"/>
                  </a:lnTo>
                  <a:lnTo>
                    <a:pt x="150" y="115"/>
                  </a:lnTo>
                  <a:lnTo>
                    <a:pt x="150" y="118"/>
                  </a:lnTo>
                  <a:lnTo>
                    <a:pt x="153" y="118"/>
                  </a:lnTo>
                  <a:lnTo>
                    <a:pt x="156" y="118"/>
                  </a:lnTo>
                  <a:lnTo>
                    <a:pt x="156" y="120"/>
                  </a:lnTo>
                  <a:lnTo>
                    <a:pt x="159" y="120"/>
                  </a:lnTo>
                  <a:lnTo>
                    <a:pt x="159" y="123"/>
                  </a:lnTo>
                  <a:lnTo>
                    <a:pt x="162" y="123"/>
                  </a:lnTo>
                  <a:lnTo>
                    <a:pt x="165" y="123"/>
                  </a:lnTo>
                  <a:lnTo>
                    <a:pt x="165" y="126"/>
                  </a:lnTo>
                  <a:lnTo>
                    <a:pt x="168" y="126"/>
                  </a:lnTo>
                  <a:lnTo>
                    <a:pt x="168" y="129"/>
                  </a:lnTo>
                  <a:lnTo>
                    <a:pt x="168" y="126"/>
                  </a:lnTo>
                  <a:lnTo>
                    <a:pt x="171" y="126"/>
                  </a:lnTo>
                  <a:lnTo>
                    <a:pt x="171" y="129"/>
                  </a:lnTo>
                  <a:lnTo>
                    <a:pt x="173" y="129"/>
                  </a:lnTo>
                  <a:lnTo>
                    <a:pt x="173" y="132"/>
                  </a:lnTo>
                  <a:lnTo>
                    <a:pt x="173" y="129"/>
                  </a:lnTo>
                  <a:lnTo>
                    <a:pt x="176" y="132"/>
                  </a:lnTo>
                  <a:lnTo>
                    <a:pt x="176" y="129"/>
                  </a:lnTo>
                  <a:lnTo>
                    <a:pt x="179" y="129"/>
                  </a:lnTo>
                  <a:lnTo>
                    <a:pt x="179" y="132"/>
                  </a:lnTo>
                  <a:lnTo>
                    <a:pt x="182" y="132"/>
                  </a:lnTo>
                  <a:lnTo>
                    <a:pt x="185" y="132"/>
                  </a:lnTo>
                  <a:lnTo>
                    <a:pt x="185" y="135"/>
                  </a:lnTo>
                  <a:lnTo>
                    <a:pt x="185" y="138"/>
                  </a:lnTo>
                  <a:lnTo>
                    <a:pt x="188" y="138"/>
                  </a:lnTo>
                  <a:lnTo>
                    <a:pt x="188" y="141"/>
                  </a:lnTo>
                  <a:lnTo>
                    <a:pt x="191" y="141"/>
                  </a:lnTo>
                  <a:lnTo>
                    <a:pt x="191" y="138"/>
                  </a:lnTo>
                  <a:lnTo>
                    <a:pt x="194" y="138"/>
                  </a:lnTo>
                  <a:lnTo>
                    <a:pt x="197" y="138"/>
                  </a:lnTo>
                  <a:lnTo>
                    <a:pt x="197" y="141"/>
                  </a:lnTo>
                  <a:lnTo>
                    <a:pt x="200" y="141"/>
                  </a:lnTo>
                  <a:lnTo>
                    <a:pt x="200" y="144"/>
                  </a:lnTo>
                  <a:lnTo>
                    <a:pt x="203" y="144"/>
                  </a:lnTo>
                  <a:lnTo>
                    <a:pt x="206" y="144"/>
                  </a:lnTo>
                  <a:lnTo>
                    <a:pt x="206" y="147"/>
                  </a:lnTo>
                  <a:lnTo>
                    <a:pt x="209" y="147"/>
                  </a:lnTo>
                  <a:lnTo>
                    <a:pt x="212" y="147"/>
                  </a:lnTo>
                  <a:lnTo>
                    <a:pt x="212" y="150"/>
                  </a:lnTo>
                  <a:lnTo>
                    <a:pt x="215" y="150"/>
                  </a:lnTo>
                  <a:lnTo>
                    <a:pt x="215" y="153"/>
                  </a:lnTo>
                  <a:lnTo>
                    <a:pt x="217" y="156"/>
                  </a:lnTo>
                  <a:lnTo>
                    <a:pt x="215" y="156"/>
                  </a:lnTo>
                  <a:lnTo>
                    <a:pt x="217" y="156"/>
                  </a:lnTo>
                  <a:lnTo>
                    <a:pt x="217" y="159"/>
                  </a:lnTo>
                  <a:lnTo>
                    <a:pt x="220" y="162"/>
                  </a:lnTo>
                  <a:lnTo>
                    <a:pt x="220" y="164"/>
                  </a:lnTo>
                  <a:lnTo>
                    <a:pt x="223" y="164"/>
                  </a:lnTo>
                  <a:lnTo>
                    <a:pt x="223" y="167"/>
                  </a:lnTo>
                  <a:lnTo>
                    <a:pt x="223" y="170"/>
                  </a:lnTo>
                  <a:lnTo>
                    <a:pt x="223" y="173"/>
                  </a:lnTo>
                  <a:lnTo>
                    <a:pt x="220" y="173"/>
                  </a:lnTo>
                  <a:lnTo>
                    <a:pt x="220" y="176"/>
                  </a:lnTo>
                  <a:lnTo>
                    <a:pt x="220" y="173"/>
                  </a:lnTo>
                  <a:lnTo>
                    <a:pt x="217" y="173"/>
                  </a:lnTo>
                  <a:lnTo>
                    <a:pt x="217" y="176"/>
                  </a:lnTo>
                  <a:lnTo>
                    <a:pt x="215" y="176"/>
                  </a:lnTo>
                  <a:lnTo>
                    <a:pt x="215" y="179"/>
                  </a:lnTo>
                  <a:lnTo>
                    <a:pt x="212" y="179"/>
                  </a:lnTo>
                  <a:lnTo>
                    <a:pt x="215" y="179"/>
                  </a:lnTo>
                  <a:lnTo>
                    <a:pt x="215" y="182"/>
                  </a:lnTo>
                  <a:lnTo>
                    <a:pt x="212" y="182"/>
                  </a:lnTo>
                  <a:lnTo>
                    <a:pt x="209" y="182"/>
                  </a:lnTo>
                  <a:lnTo>
                    <a:pt x="212" y="182"/>
                  </a:lnTo>
                  <a:lnTo>
                    <a:pt x="212" y="185"/>
                  </a:lnTo>
                  <a:lnTo>
                    <a:pt x="212" y="188"/>
                  </a:lnTo>
                  <a:lnTo>
                    <a:pt x="209" y="188"/>
                  </a:lnTo>
                  <a:lnTo>
                    <a:pt x="209" y="191"/>
                  </a:lnTo>
                  <a:lnTo>
                    <a:pt x="206" y="191"/>
                  </a:lnTo>
                  <a:lnTo>
                    <a:pt x="206" y="194"/>
                  </a:lnTo>
                  <a:lnTo>
                    <a:pt x="209" y="194"/>
                  </a:lnTo>
                  <a:lnTo>
                    <a:pt x="206" y="194"/>
                  </a:lnTo>
                  <a:lnTo>
                    <a:pt x="206" y="197"/>
                  </a:lnTo>
                  <a:lnTo>
                    <a:pt x="206" y="194"/>
                  </a:lnTo>
                  <a:lnTo>
                    <a:pt x="206" y="197"/>
                  </a:lnTo>
                  <a:lnTo>
                    <a:pt x="203" y="197"/>
                  </a:lnTo>
                  <a:lnTo>
                    <a:pt x="203" y="200"/>
                  </a:lnTo>
                  <a:lnTo>
                    <a:pt x="200" y="200"/>
                  </a:lnTo>
                  <a:lnTo>
                    <a:pt x="197" y="200"/>
                  </a:lnTo>
                  <a:lnTo>
                    <a:pt x="197" y="203"/>
                  </a:lnTo>
                  <a:lnTo>
                    <a:pt x="194" y="203"/>
                  </a:lnTo>
                  <a:lnTo>
                    <a:pt x="194" y="206"/>
                  </a:lnTo>
                  <a:lnTo>
                    <a:pt x="197" y="206"/>
                  </a:lnTo>
                  <a:lnTo>
                    <a:pt x="194" y="206"/>
                  </a:lnTo>
                  <a:lnTo>
                    <a:pt x="194" y="208"/>
                  </a:lnTo>
                  <a:lnTo>
                    <a:pt x="194" y="211"/>
                  </a:lnTo>
                  <a:lnTo>
                    <a:pt x="191" y="211"/>
                  </a:lnTo>
                  <a:lnTo>
                    <a:pt x="191" y="214"/>
                  </a:lnTo>
                  <a:lnTo>
                    <a:pt x="191" y="217"/>
                  </a:lnTo>
                  <a:lnTo>
                    <a:pt x="188" y="217"/>
                  </a:lnTo>
                  <a:lnTo>
                    <a:pt x="191" y="217"/>
                  </a:lnTo>
                  <a:lnTo>
                    <a:pt x="191" y="220"/>
                  </a:lnTo>
                  <a:lnTo>
                    <a:pt x="188" y="220"/>
                  </a:lnTo>
                  <a:lnTo>
                    <a:pt x="191" y="220"/>
                  </a:lnTo>
                  <a:lnTo>
                    <a:pt x="191" y="223"/>
                  </a:lnTo>
                  <a:lnTo>
                    <a:pt x="191" y="226"/>
                  </a:lnTo>
                  <a:lnTo>
                    <a:pt x="188" y="226"/>
                  </a:lnTo>
                  <a:lnTo>
                    <a:pt x="188" y="229"/>
                  </a:lnTo>
                  <a:lnTo>
                    <a:pt x="188" y="232"/>
                  </a:lnTo>
                  <a:lnTo>
                    <a:pt x="185" y="232"/>
                  </a:lnTo>
                  <a:lnTo>
                    <a:pt x="185" y="235"/>
                  </a:lnTo>
                  <a:lnTo>
                    <a:pt x="182" y="235"/>
                  </a:lnTo>
                  <a:lnTo>
                    <a:pt x="185" y="238"/>
                  </a:lnTo>
                  <a:lnTo>
                    <a:pt x="182" y="238"/>
                  </a:lnTo>
                  <a:lnTo>
                    <a:pt x="179" y="238"/>
                  </a:lnTo>
                  <a:lnTo>
                    <a:pt x="179" y="235"/>
                  </a:lnTo>
                  <a:lnTo>
                    <a:pt x="176" y="235"/>
                  </a:lnTo>
                  <a:lnTo>
                    <a:pt x="179" y="235"/>
                  </a:lnTo>
                  <a:lnTo>
                    <a:pt x="176" y="235"/>
                  </a:lnTo>
                  <a:lnTo>
                    <a:pt x="176" y="232"/>
                  </a:lnTo>
                  <a:lnTo>
                    <a:pt x="176" y="235"/>
                  </a:lnTo>
                  <a:lnTo>
                    <a:pt x="176" y="232"/>
                  </a:lnTo>
                  <a:lnTo>
                    <a:pt x="173" y="232"/>
                  </a:lnTo>
                  <a:lnTo>
                    <a:pt x="173" y="229"/>
                  </a:lnTo>
                  <a:lnTo>
                    <a:pt x="173" y="226"/>
                  </a:lnTo>
                  <a:lnTo>
                    <a:pt x="171" y="226"/>
                  </a:lnTo>
                  <a:lnTo>
                    <a:pt x="168" y="226"/>
                  </a:lnTo>
                  <a:lnTo>
                    <a:pt x="168" y="223"/>
                  </a:lnTo>
                  <a:lnTo>
                    <a:pt x="165" y="223"/>
                  </a:lnTo>
                  <a:lnTo>
                    <a:pt x="165" y="220"/>
                  </a:lnTo>
                  <a:lnTo>
                    <a:pt x="162" y="220"/>
                  </a:lnTo>
                  <a:lnTo>
                    <a:pt x="162" y="217"/>
                  </a:lnTo>
                  <a:lnTo>
                    <a:pt x="159" y="217"/>
                  </a:lnTo>
                  <a:lnTo>
                    <a:pt x="159" y="214"/>
                  </a:lnTo>
                  <a:lnTo>
                    <a:pt x="156" y="214"/>
                  </a:lnTo>
                  <a:lnTo>
                    <a:pt x="156" y="211"/>
                  </a:lnTo>
                  <a:lnTo>
                    <a:pt x="153" y="211"/>
                  </a:lnTo>
                  <a:lnTo>
                    <a:pt x="150" y="208"/>
                  </a:lnTo>
                  <a:lnTo>
                    <a:pt x="150" y="211"/>
                  </a:lnTo>
                  <a:lnTo>
                    <a:pt x="150" y="208"/>
                  </a:lnTo>
                  <a:lnTo>
                    <a:pt x="147" y="208"/>
                  </a:lnTo>
                  <a:lnTo>
                    <a:pt x="147" y="206"/>
                  </a:lnTo>
                  <a:lnTo>
                    <a:pt x="144" y="206"/>
                  </a:lnTo>
                  <a:lnTo>
                    <a:pt x="144" y="208"/>
                  </a:lnTo>
                  <a:lnTo>
                    <a:pt x="141" y="208"/>
                  </a:lnTo>
                  <a:lnTo>
                    <a:pt x="138" y="208"/>
                  </a:lnTo>
                  <a:lnTo>
                    <a:pt x="138" y="206"/>
                  </a:lnTo>
                  <a:lnTo>
                    <a:pt x="138" y="208"/>
                  </a:lnTo>
                  <a:lnTo>
                    <a:pt x="135" y="208"/>
                  </a:lnTo>
                  <a:lnTo>
                    <a:pt x="135" y="206"/>
                  </a:lnTo>
                  <a:lnTo>
                    <a:pt x="135" y="203"/>
                  </a:lnTo>
                  <a:lnTo>
                    <a:pt x="135" y="200"/>
                  </a:lnTo>
                  <a:lnTo>
                    <a:pt x="135" y="197"/>
                  </a:lnTo>
                  <a:lnTo>
                    <a:pt x="132" y="197"/>
                  </a:lnTo>
                  <a:lnTo>
                    <a:pt x="132" y="200"/>
                  </a:lnTo>
                  <a:lnTo>
                    <a:pt x="132" y="197"/>
                  </a:lnTo>
                  <a:lnTo>
                    <a:pt x="129" y="197"/>
                  </a:lnTo>
                  <a:lnTo>
                    <a:pt x="127" y="197"/>
                  </a:lnTo>
                  <a:lnTo>
                    <a:pt x="124" y="197"/>
                  </a:lnTo>
                  <a:lnTo>
                    <a:pt x="124" y="194"/>
                  </a:lnTo>
                  <a:lnTo>
                    <a:pt x="124" y="191"/>
                  </a:lnTo>
                  <a:lnTo>
                    <a:pt x="121" y="191"/>
                  </a:lnTo>
                  <a:lnTo>
                    <a:pt x="121" y="188"/>
                  </a:lnTo>
                  <a:lnTo>
                    <a:pt x="118" y="188"/>
                  </a:lnTo>
                  <a:lnTo>
                    <a:pt x="121" y="185"/>
                  </a:lnTo>
                  <a:lnTo>
                    <a:pt x="118" y="185"/>
                  </a:lnTo>
                  <a:lnTo>
                    <a:pt x="118" y="182"/>
                  </a:lnTo>
                  <a:lnTo>
                    <a:pt x="118" y="185"/>
                  </a:lnTo>
                  <a:lnTo>
                    <a:pt x="118" y="182"/>
                  </a:lnTo>
                  <a:lnTo>
                    <a:pt x="115" y="182"/>
                  </a:lnTo>
                  <a:lnTo>
                    <a:pt x="115" y="179"/>
                  </a:lnTo>
                  <a:lnTo>
                    <a:pt x="112" y="179"/>
                  </a:lnTo>
                  <a:lnTo>
                    <a:pt x="112" y="176"/>
                  </a:lnTo>
                  <a:lnTo>
                    <a:pt x="109" y="176"/>
                  </a:lnTo>
                  <a:lnTo>
                    <a:pt x="109" y="173"/>
                  </a:lnTo>
                  <a:lnTo>
                    <a:pt x="106" y="173"/>
                  </a:lnTo>
                  <a:lnTo>
                    <a:pt x="103" y="170"/>
                  </a:lnTo>
                  <a:lnTo>
                    <a:pt x="100" y="170"/>
                  </a:lnTo>
                  <a:lnTo>
                    <a:pt x="100" y="167"/>
                  </a:lnTo>
                  <a:lnTo>
                    <a:pt x="97" y="167"/>
                  </a:lnTo>
                  <a:lnTo>
                    <a:pt x="97" y="164"/>
                  </a:lnTo>
                  <a:lnTo>
                    <a:pt x="97" y="162"/>
                  </a:lnTo>
                  <a:lnTo>
                    <a:pt x="94" y="162"/>
                  </a:lnTo>
                  <a:lnTo>
                    <a:pt x="94" y="159"/>
                  </a:lnTo>
                  <a:lnTo>
                    <a:pt x="91" y="159"/>
                  </a:lnTo>
                  <a:lnTo>
                    <a:pt x="94" y="159"/>
                  </a:lnTo>
                  <a:lnTo>
                    <a:pt x="94" y="156"/>
                  </a:lnTo>
                  <a:lnTo>
                    <a:pt x="91" y="156"/>
                  </a:lnTo>
                  <a:lnTo>
                    <a:pt x="91" y="153"/>
                  </a:lnTo>
                  <a:lnTo>
                    <a:pt x="88" y="153"/>
                  </a:lnTo>
                  <a:lnTo>
                    <a:pt x="88" y="150"/>
                  </a:lnTo>
                  <a:lnTo>
                    <a:pt x="85" y="150"/>
                  </a:lnTo>
                  <a:lnTo>
                    <a:pt x="88" y="150"/>
                  </a:lnTo>
                  <a:lnTo>
                    <a:pt x="85" y="150"/>
                  </a:lnTo>
                  <a:lnTo>
                    <a:pt x="85" y="147"/>
                  </a:lnTo>
                  <a:lnTo>
                    <a:pt x="85" y="144"/>
                  </a:lnTo>
                  <a:lnTo>
                    <a:pt x="83" y="144"/>
                  </a:lnTo>
                  <a:lnTo>
                    <a:pt x="83" y="147"/>
                  </a:lnTo>
                  <a:lnTo>
                    <a:pt x="83" y="144"/>
                  </a:lnTo>
                  <a:lnTo>
                    <a:pt x="80" y="144"/>
                  </a:lnTo>
                  <a:lnTo>
                    <a:pt x="80" y="141"/>
                  </a:lnTo>
                  <a:lnTo>
                    <a:pt x="77" y="141"/>
                  </a:lnTo>
                  <a:lnTo>
                    <a:pt x="74" y="141"/>
                  </a:lnTo>
                  <a:lnTo>
                    <a:pt x="74" y="138"/>
                  </a:lnTo>
                  <a:lnTo>
                    <a:pt x="71" y="138"/>
                  </a:lnTo>
                  <a:lnTo>
                    <a:pt x="68" y="138"/>
                  </a:lnTo>
                  <a:lnTo>
                    <a:pt x="68" y="135"/>
                  </a:lnTo>
                  <a:lnTo>
                    <a:pt x="65" y="135"/>
                  </a:lnTo>
                  <a:lnTo>
                    <a:pt x="65" y="132"/>
                  </a:lnTo>
                  <a:lnTo>
                    <a:pt x="62" y="132"/>
                  </a:lnTo>
                  <a:lnTo>
                    <a:pt x="62" y="129"/>
                  </a:lnTo>
                  <a:lnTo>
                    <a:pt x="59" y="129"/>
                  </a:lnTo>
                  <a:lnTo>
                    <a:pt x="59" y="126"/>
                  </a:lnTo>
                  <a:lnTo>
                    <a:pt x="56" y="126"/>
                  </a:lnTo>
                  <a:lnTo>
                    <a:pt x="56" y="123"/>
                  </a:lnTo>
                  <a:lnTo>
                    <a:pt x="56" y="120"/>
                  </a:lnTo>
                  <a:lnTo>
                    <a:pt x="53" y="120"/>
                  </a:lnTo>
                  <a:lnTo>
                    <a:pt x="56" y="120"/>
                  </a:lnTo>
                  <a:lnTo>
                    <a:pt x="53" y="120"/>
                  </a:lnTo>
                  <a:lnTo>
                    <a:pt x="53" y="118"/>
                  </a:lnTo>
                  <a:lnTo>
                    <a:pt x="50" y="118"/>
                  </a:lnTo>
                  <a:lnTo>
                    <a:pt x="50" y="115"/>
                  </a:lnTo>
                  <a:lnTo>
                    <a:pt x="47" y="115"/>
                  </a:lnTo>
                  <a:lnTo>
                    <a:pt x="47" y="118"/>
                  </a:lnTo>
                  <a:lnTo>
                    <a:pt x="47" y="115"/>
                  </a:lnTo>
                  <a:lnTo>
                    <a:pt x="44" y="115"/>
                  </a:lnTo>
                  <a:lnTo>
                    <a:pt x="41" y="115"/>
                  </a:lnTo>
                  <a:lnTo>
                    <a:pt x="41" y="112"/>
                  </a:lnTo>
                  <a:lnTo>
                    <a:pt x="39" y="112"/>
                  </a:lnTo>
                  <a:lnTo>
                    <a:pt x="39" y="109"/>
                  </a:lnTo>
                  <a:lnTo>
                    <a:pt x="36" y="109"/>
                  </a:lnTo>
                  <a:lnTo>
                    <a:pt x="36" y="106"/>
                  </a:lnTo>
                  <a:lnTo>
                    <a:pt x="33" y="106"/>
                  </a:lnTo>
                  <a:lnTo>
                    <a:pt x="30" y="106"/>
                  </a:lnTo>
                  <a:lnTo>
                    <a:pt x="30" y="103"/>
                  </a:lnTo>
                  <a:lnTo>
                    <a:pt x="30" y="100"/>
                  </a:lnTo>
                  <a:lnTo>
                    <a:pt x="27" y="100"/>
                  </a:lnTo>
                  <a:lnTo>
                    <a:pt x="27" y="97"/>
                  </a:lnTo>
                  <a:lnTo>
                    <a:pt x="27" y="100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1" y="97"/>
                  </a:lnTo>
                  <a:lnTo>
                    <a:pt x="21" y="94"/>
                  </a:lnTo>
                  <a:lnTo>
                    <a:pt x="18" y="94"/>
                  </a:lnTo>
                  <a:lnTo>
                    <a:pt x="15" y="94"/>
                  </a:lnTo>
                  <a:lnTo>
                    <a:pt x="12" y="94"/>
                  </a:lnTo>
                  <a:lnTo>
                    <a:pt x="12" y="91"/>
                  </a:lnTo>
                  <a:lnTo>
                    <a:pt x="9" y="91"/>
                  </a:lnTo>
                  <a:lnTo>
                    <a:pt x="6" y="91"/>
                  </a:lnTo>
                  <a:lnTo>
                    <a:pt x="6" y="88"/>
                  </a:lnTo>
                  <a:lnTo>
                    <a:pt x="3" y="88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0" y="71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9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0" y="50"/>
                  </a:lnTo>
                  <a:lnTo>
                    <a:pt x="0" y="47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3" y="12"/>
                  </a:lnTo>
                  <a:lnTo>
                    <a:pt x="3" y="9"/>
                  </a:lnTo>
                  <a:lnTo>
                    <a:pt x="3" y="6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527253" y="2111759"/>
              <a:ext cx="507798" cy="371737"/>
            </a:xfrm>
            <a:custGeom>
              <a:avLst/>
              <a:gdLst>
                <a:gd name="T0" fmla="*/ 2147483647 w 234"/>
                <a:gd name="T1" fmla="*/ 2147483647 h 211"/>
                <a:gd name="T2" fmla="*/ 2147483647 w 234"/>
                <a:gd name="T3" fmla="*/ 2147483647 h 211"/>
                <a:gd name="T4" fmla="*/ 2147483647 w 234"/>
                <a:gd name="T5" fmla="*/ 2147483647 h 211"/>
                <a:gd name="T6" fmla="*/ 2147483647 w 234"/>
                <a:gd name="T7" fmla="*/ 2147483647 h 211"/>
                <a:gd name="T8" fmla="*/ 2147483647 w 234"/>
                <a:gd name="T9" fmla="*/ 2147483647 h 211"/>
                <a:gd name="T10" fmla="*/ 2147483647 w 234"/>
                <a:gd name="T11" fmla="*/ 2147483647 h 211"/>
                <a:gd name="T12" fmla="*/ 2147483647 w 234"/>
                <a:gd name="T13" fmla="*/ 2147483647 h 211"/>
                <a:gd name="T14" fmla="*/ 2147483647 w 234"/>
                <a:gd name="T15" fmla="*/ 2147483647 h 211"/>
                <a:gd name="T16" fmla="*/ 2147483647 w 234"/>
                <a:gd name="T17" fmla="*/ 2147483647 h 211"/>
                <a:gd name="T18" fmla="*/ 2147483647 w 234"/>
                <a:gd name="T19" fmla="*/ 2147483647 h 211"/>
                <a:gd name="T20" fmla="*/ 2147483647 w 234"/>
                <a:gd name="T21" fmla="*/ 2147483647 h 211"/>
                <a:gd name="T22" fmla="*/ 2147483647 w 234"/>
                <a:gd name="T23" fmla="*/ 2147483647 h 211"/>
                <a:gd name="T24" fmla="*/ 2147483647 w 234"/>
                <a:gd name="T25" fmla="*/ 2147483647 h 211"/>
                <a:gd name="T26" fmla="*/ 2147483647 w 234"/>
                <a:gd name="T27" fmla="*/ 2147483647 h 211"/>
                <a:gd name="T28" fmla="*/ 2147483647 w 234"/>
                <a:gd name="T29" fmla="*/ 2147483647 h 211"/>
                <a:gd name="T30" fmla="*/ 2147483647 w 234"/>
                <a:gd name="T31" fmla="*/ 2147483647 h 211"/>
                <a:gd name="T32" fmla="*/ 2147483647 w 234"/>
                <a:gd name="T33" fmla="*/ 2147483647 h 211"/>
                <a:gd name="T34" fmla="*/ 2147483647 w 234"/>
                <a:gd name="T35" fmla="*/ 2147483647 h 211"/>
                <a:gd name="T36" fmla="*/ 2147483647 w 234"/>
                <a:gd name="T37" fmla="*/ 2147483647 h 211"/>
                <a:gd name="T38" fmla="*/ 2147483647 w 234"/>
                <a:gd name="T39" fmla="*/ 2147483647 h 211"/>
                <a:gd name="T40" fmla="*/ 2147483647 w 234"/>
                <a:gd name="T41" fmla="*/ 2147483647 h 211"/>
                <a:gd name="T42" fmla="*/ 2147483647 w 234"/>
                <a:gd name="T43" fmla="*/ 2147483647 h 211"/>
                <a:gd name="T44" fmla="*/ 2147483647 w 234"/>
                <a:gd name="T45" fmla="*/ 2147483647 h 211"/>
                <a:gd name="T46" fmla="*/ 2147483647 w 234"/>
                <a:gd name="T47" fmla="*/ 2147483647 h 211"/>
                <a:gd name="T48" fmla="*/ 2147483647 w 234"/>
                <a:gd name="T49" fmla="*/ 2147483647 h 211"/>
                <a:gd name="T50" fmla="*/ 2147483647 w 234"/>
                <a:gd name="T51" fmla="*/ 2147483647 h 211"/>
                <a:gd name="T52" fmla="*/ 2147483647 w 234"/>
                <a:gd name="T53" fmla="*/ 2147483647 h 211"/>
                <a:gd name="T54" fmla="*/ 2147483647 w 234"/>
                <a:gd name="T55" fmla="*/ 2147483647 h 211"/>
                <a:gd name="T56" fmla="*/ 2147483647 w 234"/>
                <a:gd name="T57" fmla="*/ 2147483647 h 211"/>
                <a:gd name="T58" fmla="*/ 2147483647 w 234"/>
                <a:gd name="T59" fmla="*/ 2147483647 h 211"/>
                <a:gd name="T60" fmla="*/ 2147483647 w 234"/>
                <a:gd name="T61" fmla="*/ 2147483647 h 211"/>
                <a:gd name="T62" fmla="*/ 2147483647 w 234"/>
                <a:gd name="T63" fmla="*/ 2147483647 h 211"/>
                <a:gd name="T64" fmla="*/ 2147483647 w 234"/>
                <a:gd name="T65" fmla="*/ 2147483647 h 211"/>
                <a:gd name="T66" fmla="*/ 2147483647 w 234"/>
                <a:gd name="T67" fmla="*/ 2147483647 h 211"/>
                <a:gd name="T68" fmla="*/ 2147483647 w 234"/>
                <a:gd name="T69" fmla="*/ 2147483647 h 211"/>
                <a:gd name="T70" fmla="*/ 2147483647 w 234"/>
                <a:gd name="T71" fmla="*/ 2147483647 h 211"/>
                <a:gd name="T72" fmla="*/ 2147483647 w 234"/>
                <a:gd name="T73" fmla="*/ 2147483647 h 211"/>
                <a:gd name="T74" fmla="*/ 2147483647 w 234"/>
                <a:gd name="T75" fmla="*/ 2147483647 h 211"/>
                <a:gd name="T76" fmla="*/ 2147483647 w 234"/>
                <a:gd name="T77" fmla="*/ 2147483647 h 211"/>
                <a:gd name="T78" fmla="*/ 2147483647 w 234"/>
                <a:gd name="T79" fmla="*/ 2147483647 h 211"/>
                <a:gd name="T80" fmla="*/ 2147483647 w 234"/>
                <a:gd name="T81" fmla="*/ 2147483647 h 211"/>
                <a:gd name="T82" fmla="*/ 2147483647 w 234"/>
                <a:gd name="T83" fmla="*/ 2147483647 h 211"/>
                <a:gd name="T84" fmla="*/ 2147483647 w 234"/>
                <a:gd name="T85" fmla="*/ 2147483647 h 211"/>
                <a:gd name="T86" fmla="*/ 2147483647 w 234"/>
                <a:gd name="T87" fmla="*/ 2147483647 h 211"/>
                <a:gd name="T88" fmla="*/ 2147483647 w 234"/>
                <a:gd name="T89" fmla="*/ 2147483647 h 211"/>
                <a:gd name="T90" fmla="*/ 2147483647 w 234"/>
                <a:gd name="T91" fmla="*/ 2147483647 h 211"/>
                <a:gd name="T92" fmla="*/ 2147483647 w 234"/>
                <a:gd name="T93" fmla="*/ 2147483647 h 211"/>
                <a:gd name="T94" fmla="*/ 2147483647 w 234"/>
                <a:gd name="T95" fmla="*/ 2147483647 h 211"/>
                <a:gd name="T96" fmla="*/ 2147483647 w 234"/>
                <a:gd name="T97" fmla="*/ 2147483647 h 211"/>
                <a:gd name="T98" fmla="*/ 2147483647 w 234"/>
                <a:gd name="T99" fmla="*/ 2147483647 h 211"/>
                <a:gd name="T100" fmla="*/ 2147483647 w 234"/>
                <a:gd name="T101" fmla="*/ 2147483647 h 211"/>
                <a:gd name="T102" fmla="*/ 2147483647 w 234"/>
                <a:gd name="T103" fmla="*/ 2147483647 h 211"/>
                <a:gd name="T104" fmla="*/ 2147483647 w 234"/>
                <a:gd name="T105" fmla="*/ 2147483647 h 211"/>
                <a:gd name="T106" fmla="*/ 2147483647 w 234"/>
                <a:gd name="T107" fmla="*/ 2147483647 h 211"/>
                <a:gd name="T108" fmla="*/ 2147483647 w 234"/>
                <a:gd name="T109" fmla="*/ 2147483647 h 211"/>
                <a:gd name="T110" fmla="*/ 2147483647 w 234"/>
                <a:gd name="T111" fmla="*/ 2147483647 h 211"/>
                <a:gd name="T112" fmla="*/ 2147483647 w 234"/>
                <a:gd name="T113" fmla="*/ 2147483647 h 211"/>
                <a:gd name="T114" fmla="*/ 2147483647 w 234"/>
                <a:gd name="T115" fmla="*/ 2147483647 h 211"/>
                <a:gd name="T116" fmla="*/ 2147483647 w 234"/>
                <a:gd name="T117" fmla="*/ 2147483647 h 211"/>
                <a:gd name="T118" fmla="*/ 2147483647 w 234"/>
                <a:gd name="T119" fmla="*/ 2147483647 h 211"/>
                <a:gd name="T120" fmla="*/ 2147483647 w 234"/>
                <a:gd name="T121" fmla="*/ 2147483647 h 211"/>
                <a:gd name="T122" fmla="*/ 2147483647 w 234"/>
                <a:gd name="T123" fmla="*/ 2147483647 h 21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4"/>
                <a:gd name="T187" fmla="*/ 0 h 211"/>
                <a:gd name="T188" fmla="*/ 234 w 234"/>
                <a:gd name="T189" fmla="*/ 211 h 21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4" h="211">
                  <a:moveTo>
                    <a:pt x="52" y="0"/>
                  </a:moveTo>
                  <a:lnTo>
                    <a:pt x="52" y="3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64" y="9"/>
                  </a:lnTo>
                  <a:lnTo>
                    <a:pt x="67" y="9"/>
                  </a:lnTo>
                  <a:lnTo>
                    <a:pt x="70" y="9"/>
                  </a:lnTo>
                  <a:lnTo>
                    <a:pt x="73" y="9"/>
                  </a:lnTo>
                  <a:lnTo>
                    <a:pt x="73" y="12"/>
                  </a:lnTo>
                  <a:lnTo>
                    <a:pt x="76" y="12"/>
                  </a:lnTo>
                  <a:lnTo>
                    <a:pt x="76" y="15"/>
                  </a:lnTo>
                  <a:lnTo>
                    <a:pt x="76" y="12"/>
                  </a:lnTo>
                  <a:lnTo>
                    <a:pt x="76" y="15"/>
                  </a:lnTo>
                  <a:lnTo>
                    <a:pt x="79" y="15"/>
                  </a:lnTo>
                  <a:lnTo>
                    <a:pt x="79" y="12"/>
                  </a:lnTo>
                  <a:lnTo>
                    <a:pt x="79" y="15"/>
                  </a:lnTo>
                  <a:lnTo>
                    <a:pt x="82" y="15"/>
                  </a:lnTo>
                  <a:lnTo>
                    <a:pt x="82" y="18"/>
                  </a:lnTo>
                  <a:lnTo>
                    <a:pt x="82" y="21"/>
                  </a:lnTo>
                  <a:lnTo>
                    <a:pt x="85" y="21"/>
                  </a:lnTo>
                  <a:lnTo>
                    <a:pt x="88" y="21"/>
                  </a:lnTo>
                  <a:lnTo>
                    <a:pt x="88" y="24"/>
                  </a:lnTo>
                  <a:lnTo>
                    <a:pt x="91" y="24"/>
                  </a:lnTo>
                  <a:lnTo>
                    <a:pt x="91" y="27"/>
                  </a:lnTo>
                  <a:lnTo>
                    <a:pt x="93" y="27"/>
                  </a:lnTo>
                  <a:lnTo>
                    <a:pt x="93" y="30"/>
                  </a:lnTo>
                  <a:lnTo>
                    <a:pt x="96" y="30"/>
                  </a:lnTo>
                  <a:lnTo>
                    <a:pt x="99" y="30"/>
                  </a:lnTo>
                  <a:lnTo>
                    <a:pt x="99" y="33"/>
                  </a:lnTo>
                  <a:lnTo>
                    <a:pt x="99" y="30"/>
                  </a:lnTo>
                  <a:lnTo>
                    <a:pt x="102" y="30"/>
                  </a:lnTo>
                  <a:lnTo>
                    <a:pt x="102" y="33"/>
                  </a:lnTo>
                  <a:lnTo>
                    <a:pt x="105" y="33"/>
                  </a:lnTo>
                  <a:lnTo>
                    <a:pt x="105" y="35"/>
                  </a:lnTo>
                  <a:lnTo>
                    <a:pt x="108" y="35"/>
                  </a:lnTo>
                  <a:lnTo>
                    <a:pt x="105" y="35"/>
                  </a:lnTo>
                  <a:lnTo>
                    <a:pt x="108" y="35"/>
                  </a:lnTo>
                  <a:lnTo>
                    <a:pt x="108" y="38"/>
                  </a:lnTo>
                  <a:lnTo>
                    <a:pt x="108" y="41"/>
                  </a:lnTo>
                  <a:lnTo>
                    <a:pt x="111" y="41"/>
                  </a:lnTo>
                  <a:lnTo>
                    <a:pt x="111" y="44"/>
                  </a:lnTo>
                  <a:lnTo>
                    <a:pt x="114" y="44"/>
                  </a:lnTo>
                  <a:lnTo>
                    <a:pt x="114" y="47"/>
                  </a:lnTo>
                  <a:lnTo>
                    <a:pt x="117" y="47"/>
                  </a:lnTo>
                  <a:lnTo>
                    <a:pt x="117" y="50"/>
                  </a:lnTo>
                  <a:lnTo>
                    <a:pt x="120" y="50"/>
                  </a:lnTo>
                  <a:lnTo>
                    <a:pt x="120" y="53"/>
                  </a:lnTo>
                  <a:lnTo>
                    <a:pt x="123" y="53"/>
                  </a:lnTo>
                  <a:lnTo>
                    <a:pt x="126" y="53"/>
                  </a:lnTo>
                  <a:lnTo>
                    <a:pt x="126" y="56"/>
                  </a:lnTo>
                  <a:lnTo>
                    <a:pt x="129" y="56"/>
                  </a:lnTo>
                  <a:lnTo>
                    <a:pt x="132" y="56"/>
                  </a:lnTo>
                  <a:lnTo>
                    <a:pt x="132" y="59"/>
                  </a:lnTo>
                  <a:lnTo>
                    <a:pt x="135" y="59"/>
                  </a:lnTo>
                  <a:lnTo>
                    <a:pt x="135" y="62"/>
                  </a:lnTo>
                  <a:lnTo>
                    <a:pt x="135" y="59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5"/>
                  </a:lnTo>
                  <a:lnTo>
                    <a:pt x="140" y="65"/>
                  </a:lnTo>
                  <a:lnTo>
                    <a:pt x="137" y="65"/>
                  </a:lnTo>
                  <a:lnTo>
                    <a:pt x="140" y="65"/>
                  </a:lnTo>
                  <a:lnTo>
                    <a:pt x="140" y="68"/>
                  </a:lnTo>
                  <a:lnTo>
                    <a:pt x="143" y="68"/>
                  </a:lnTo>
                  <a:lnTo>
                    <a:pt x="143" y="71"/>
                  </a:lnTo>
                  <a:lnTo>
                    <a:pt x="146" y="71"/>
                  </a:lnTo>
                  <a:lnTo>
                    <a:pt x="146" y="74"/>
                  </a:lnTo>
                  <a:lnTo>
                    <a:pt x="143" y="74"/>
                  </a:lnTo>
                  <a:lnTo>
                    <a:pt x="146" y="74"/>
                  </a:lnTo>
                  <a:lnTo>
                    <a:pt x="146" y="77"/>
                  </a:lnTo>
                  <a:lnTo>
                    <a:pt x="149" y="77"/>
                  </a:lnTo>
                  <a:lnTo>
                    <a:pt x="149" y="79"/>
                  </a:lnTo>
                  <a:lnTo>
                    <a:pt x="149" y="82"/>
                  </a:lnTo>
                  <a:lnTo>
                    <a:pt x="152" y="82"/>
                  </a:lnTo>
                  <a:lnTo>
                    <a:pt x="152" y="85"/>
                  </a:lnTo>
                  <a:lnTo>
                    <a:pt x="155" y="85"/>
                  </a:lnTo>
                  <a:lnTo>
                    <a:pt x="158" y="88"/>
                  </a:lnTo>
                  <a:lnTo>
                    <a:pt x="161" y="88"/>
                  </a:lnTo>
                  <a:lnTo>
                    <a:pt x="161" y="91"/>
                  </a:lnTo>
                  <a:lnTo>
                    <a:pt x="164" y="91"/>
                  </a:lnTo>
                  <a:lnTo>
                    <a:pt x="164" y="94"/>
                  </a:lnTo>
                  <a:lnTo>
                    <a:pt x="167" y="94"/>
                  </a:lnTo>
                  <a:lnTo>
                    <a:pt x="167" y="97"/>
                  </a:lnTo>
                  <a:lnTo>
                    <a:pt x="170" y="97"/>
                  </a:lnTo>
                  <a:lnTo>
                    <a:pt x="170" y="100"/>
                  </a:lnTo>
                  <a:lnTo>
                    <a:pt x="170" y="97"/>
                  </a:lnTo>
                  <a:lnTo>
                    <a:pt x="170" y="100"/>
                  </a:lnTo>
                  <a:lnTo>
                    <a:pt x="173" y="100"/>
                  </a:lnTo>
                  <a:lnTo>
                    <a:pt x="170" y="103"/>
                  </a:lnTo>
                  <a:lnTo>
                    <a:pt x="173" y="103"/>
                  </a:lnTo>
                  <a:lnTo>
                    <a:pt x="173" y="106"/>
                  </a:lnTo>
                  <a:lnTo>
                    <a:pt x="176" y="106"/>
                  </a:lnTo>
                  <a:lnTo>
                    <a:pt x="176" y="109"/>
                  </a:lnTo>
                  <a:lnTo>
                    <a:pt x="176" y="112"/>
                  </a:lnTo>
                  <a:lnTo>
                    <a:pt x="179" y="112"/>
                  </a:lnTo>
                  <a:lnTo>
                    <a:pt x="181" y="112"/>
                  </a:lnTo>
                  <a:lnTo>
                    <a:pt x="184" y="112"/>
                  </a:lnTo>
                  <a:lnTo>
                    <a:pt x="184" y="115"/>
                  </a:lnTo>
                  <a:lnTo>
                    <a:pt x="184" y="112"/>
                  </a:lnTo>
                  <a:lnTo>
                    <a:pt x="187" y="112"/>
                  </a:lnTo>
                  <a:lnTo>
                    <a:pt x="187" y="115"/>
                  </a:lnTo>
                  <a:lnTo>
                    <a:pt x="187" y="118"/>
                  </a:lnTo>
                  <a:lnTo>
                    <a:pt x="187" y="121"/>
                  </a:lnTo>
                  <a:lnTo>
                    <a:pt x="187" y="123"/>
                  </a:lnTo>
                  <a:lnTo>
                    <a:pt x="190" y="123"/>
                  </a:lnTo>
                  <a:lnTo>
                    <a:pt x="190" y="121"/>
                  </a:lnTo>
                  <a:lnTo>
                    <a:pt x="190" y="123"/>
                  </a:lnTo>
                  <a:lnTo>
                    <a:pt x="193" y="123"/>
                  </a:lnTo>
                  <a:lnTo>
                    <a:pt x="196" y="123"/>
                  </a:lnTo>
                  <a:lnTo>
                    <a:pt x="196" y="121"/>
                  </a:lnTo>
                  <a:lnTo>
                    <a:pt x="199" y="121"/>
                  </a:lnTo>
                  <a:lnTo>
                    <a:pt x="199" y="123"/>
                  </a:lnTo>
                  <a:lnTo>
                    <a:pt x="202" y="123"/>
                  </a:lnTo>
                  <a:lnTo>
                    <a:pt x="202" y="126"/>
                  </a:lnTo>
                  <a:lnTo>
                    <a:pt x="202" y="123"/>
                  </a:lnTo>
                  <a:lnTo>
                    <a:pt x="205" y="126"/>
                  </a:lnTo>
                  <a:lnTo>
                    <a:pt x="208" y="126"/>
                  </a:lnTo>
                  <a:lnTo>
                    <a:pt x="208" y="129"/>
                  </a:lnTo>
                  <a:lnTo>
                    <a:pt x="211" y="129"/>
                  </a:lnTo>
                  <a:lnTo>
                    <a:pt x="211" y="132"/>
                  </a:lnTo>
                  <a:lnTo>
                    <a:pt x="214" y="132"/>
                  </a:lnTo>
                  <a:lnTo>
                    <a:pt x="214" y="135"/>
                  </a:lnTo>
                  <a:lnTo>
                    <a:pt x="217" y="135"/>
                  </a:lnTo>
                  <a:lnTo>
                    <a:pt x="217" y="138"/>
                  </a:lnTo>
                  <a:lnTo>
                    <a:pt x="220" y="138"/>
                  </a:lnTo>
                  <a:lnTo>
                    <a:pt x="220" y="141"/>
                  </a:lnTo>
                  <a:lnTo>
                    <a:pt x="223" y="141"/>
                  </a:lnTo>
                  <a:lnTo>
                    <a:pt x="225" y="141"/>
                  </a:lnTo>
                  <a:lnTo>
                    <a:pt x="225" y="144"/>
                  </a:lnTo>
                  <a:lnTo>
                    <a:pt x="225" y="147"/>
                  </a:lnTo>
                  <a:lnTo>
                    <a:pt x="228" y="147"/>
                  </a:lnTo>
                  <a:lnTo>
                    <a:pt x="228" y="150"/>
                  </a:lnTo>
                  <a:lnTo>
                    <a:pt x="228" y="147"/>
                  </a:lnTo>
                  <a:lnTo>
                    <a:pt x="228" y="150"/>
                  </a:lnTo>
                  <a:lnTo>
                    <a:pt x="231" y="150"/>
                  </a:lnTo>
                  <a:lnTo>
                    <a:pt x="228" y="150"/>
                  </a:lnTo>
                  <a:lnTo>
                    <a:pt x="231" y="150"/>
                  </a:lnTo>
                  <a:lnTo>
                    <a:pt x="231" y="153"/>
                  </a:lnTo>
                  <a:lnTo>
                    <a:pt x="234" y="153"/>
                  </a:lnTo>
                  <a:lnTo>
                    <a:pt x="231" y="153"/>
                  </a:lnTo>
                  <a:lnTo>
                    <a:pt x="231" y="156"/>
                  </a:lnTo>
                  <a:lnTo>
                    <a:pt x="228" y="156"/>
                  </a:lnTo>
                  <a:lnTo>
                    <a:pt x="228" y="159"/>
                  </a:lnTo>
                  <a:lnTo>
                    <a:pt x="228" y="162"/>
                  </a:lnTo>
                  <a:lnTo>
                    <a:pt x="228" y="164"/>
                  </a:lnTo>
                  <a:lnTo>
                    <a:pt x="225" y="164"/>
                  </a:lnTo>
                  <a:lnTo>
                    <a:pt x="225" y="162"/>
                  </a:lnTo>
                  <a:lnTo>
                    <a:pt x="223" y="162"/>
                  </a:lnTo>
                  <a:lnTo>
                    <a:pt x="223" y="164"/>
                  </a:lnTo>
                  <a:lnTo>
                    <a:pt x="220" y="164"/>
                  </a:lnTo>
                  <a:lnTo>
                    <a:pt x="220" y="167"/>
                  </a:lnTo>
                  <a:lnTo>
                    <a:pt x="220" y="170"/>
                  </a:lnTo>
                  <a:lnTo>
                    <a:pt x="223" y="170"/>
                  </a:lnTo>
                  <a:lnTo>
                    <a:pt x="223" y="173"/>
                  </a:lnTo>
                  <a:lnTo>
                    <a:pt x="220" y="173"/>
                  </a:lnTo>
                  <a:lnTo>
                    <a:pt x="220" y="176"/>
                  </a:lnTo>
                  <a:lnTo>
                    <a:pt x="217" y="176"/>
                  </a:lnTo>
                  <a:lnTo>
                    <a:pt x="217" y="179"/>
                  </a:lnTo>
                  <a:lnTo>
                    <a:pt x="214" y="179"/>
                  </a:lnTo>
                  <a:lnTo>
                    <a:pt x="211" y="179"/>
                  </a:lnTo>
                  <a:lnTo>
                    <a:pt x="211" y="182"/>
                  </a:lnTo>
                  <a:lnTo>
                    <a:pt x="208" y="182"/>
                  </a:lnTo>
                  <a:lnTo>
                    <a:pt x="208" y="185"/>
                  </a:lnTo>
                  <a:lnTo>
                    <a:pt x="208" y="188"/>
                  </a:lnTo>
                  <a:lnTo>
                    <a:pt x="208" y="191"/>
                  </a:lnTo>
                  <a:lnTo>
                    <a:pt x="208" y="194"/>
                  </a:lnTo>
                  <a:lnTo>
                    <a:pt x="211" y="194"/>
                  </a:lnTo>
                  <a:lnTo>
                    <a:pt x="211" y="197"/>
                  </a:lnTo>
                  <a:lnTo>
                    <a:pt x="211" y="200"/>
                  </a:lnTo>
                  <a:lnTo>
                    <a:pt x="211" y="203"/>
                  </a:lnTo>
                  <a:lnTo>
                    <a:pt x="208" y="203"/>
                  </a:lnTo>
                  <a:lnTo>
                    <a:pt x="208" y="206"/>
                  </a:lnTo>
                  <a:lnTo>
                    <a:pt x="208" y="208"/>
                  </a:lnTo>
                  <a:lnTo>
                    <a:pt x="205" y="208"/>
                  </a:lnTo>
                  <a:lnTo>
                    <a:pt x="205" y="211"/>
                  </a:lnTo>
                  <a:lnTo>
                    <a:pt x="202" y="211"/>
                  </a:lnTo>
                  <a:lnTo>
                    <a:pt x="199" y="211"/>
                  </a:lnTo>
                  <a:lnTo>
                    <a:pt x="196" y="208"/>
                  </a:lnTo>
                  <a:lnTo>
                    <a:pt x="193" y="208"/>
                  </a:lnTo>
                  <a:lnTo>
                    <a:pt x="190" y="208"/>
                  </a:lnTo>
                  <a:lnTo>
                    <a:pt x="187" y="208"/>
                  </a:lnTo>
                  <a:lnTo>
                    <a:pt x="181" y="208"/>
                  </a:lnTo>
                  <a:lnTo>
                    <a:pt x="179" y="208"/>
                  </a:lnTo>
                  <a:lnTo>
                    <a:pt x="176" y="208"/>
                  </a:lnTo>
                  <a:lnTo>
                    <a:pt x="173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6" y="208"/>
                  </a:lnTo>
                  <a:lnTo>
                    <a:pt x="143" y="208"/>
                  </a:lnTo>
                  <a:lnTo>
                    <a:pt x="140" y="208"/>
                  </a:lnTo>
                  <a:lnTo>
                    <a:pt x="137" y="206"/>
                  </a:lnTo>
                  <a:lnTo>
                    <a:pt x="135" y="206"/>
                  </a:lnTo>
                  <a:lnTo>
                    <a:pt x="132" y="206"/>
                  </a:lnTo>
                  <a:lnTo>
                    <a:pt x="126" y="206"/>
                  </a:lnTo>
                  <a:lnTo>
                    <a:pt x="123" y="206"/>
                  </a:lnTo>
                  <a:lnTo>
                    <a:pt x="120" y="206"/>
                  </a:lnTo>
                  <a:lnTo>
                    <a:pt x="117" y="206"/>
                  </a:lnTo>
                  <a:lnTo>
                    <a:pt x="114" y="206"/>
                  </a:lnTo>
                  <a:lnTo>
                    <a:pt x="111" y="206"/>
                  </a:lnTo>
                  <a:lnTo>
                    <a:pt x="108" y="206"/>
                  </a:lnTo>
                  <a:lnTo>
                    <a:pt x="105" y="206"/>
                  </a:lnTo>
                  <a:lnTo>
                    <a:pt x="99" y="206"/>
                  </a:lnTo>
                  <a:lnTo>
                    <a:pt x="96" y="206"/>
                  </a:lnTo>
                  <a:lnTo>
                    <a:pt x="93" y="206"/>
                  </a:lnTo>
                  <a:lnTo>
                    <a:pt x="88" y="206"/>
                  </a:lnTo>
                  <a:lnTo>
                    <a:pt x="85" y="206"/>
                  </a:lnTo>
                  <a:lnTo>
                    <a:pt x="82" y="206"/>
                  </a:lnTo>
                  <a:lnTo>
                    <a:pt x="79" y="206"/>
                  </a:lnTo>
                  <a:lnTo>
                    <a:pt x="76" y="203"/>
                  </a:lnTo>
                  <a:lnTo>
                    <a:pt x="76" y="197"/>
                  </a:lnTo>
                  <a:lnTo>
                    <a:pt x="76" y="194"/>
                  </a:lnTo>
                  <a:lnTo>
                    <a:pt x="76" y="191"/>
                  </a:lnTo>
                  <a:lnTo>
                    <a:pt x="76" y="188"/>
                  </a:lnTo>
                  <a:lnTo>
                    <a:pt x="76" y="182"/>
                  </a:lnTo>
                  <a:lnTo>
                    <a:pt x="76" y="179"/>
                  </a:lnTo>
                  <a:lnTo>
                    <a:pt x="76" y="176"/>
                  </a:lnTo>
                  <a:lnTo>
                    <a:pt x="76" y="170"/>
                  </a:lnTo>
                  <a:lnTo>
                    <a:pt x="76" y="167"/>
                  </a:lnTo>
                  <a:lnTo>
                    <a:pt x="76" y="164"/>
                  </a:lnTo>
                  <a:lnTo>
                    <a:pt x="76" y="162"/>
                  </a:lnTo>
                  <a:lnTo>
                    <a:pt x="76" y="156"/>
                  </a:lnTo>
                  <a:lnTo>
                    <a:pt x="76" y="153"/>
                  </a:lnTo>
                  <a:lnTo>
                    <a:pt x="79" y="150"/>
                  </a:lnTo>
                  <a:lnTo>
                    <a:pt x="79" y="147"/>
                  </a:lnTo>
                  <a:lnTo>
                    <a:pt x="79" y="144"/>
                  </a:lnTo>
                  <a:lnTo>
                    <a:pt x="79" y="141"/>
                  </a:lnTo>
                  <a:lnTo>
                    <a:pt x="79" y="138"/>
                  </a:lnTo>
                  <a:lnTo>
                    <a:pt x="79" y="135"/>
                  </a:lnTo>
                  <a:lnTo>
                    <a:pt x="79" y="129"/>
                  </a:lnTo>
                  <a:lnTo>
                    <a:pt x="79" y="126"/>
                  </a:lnTo>
                  <a:lnTo>
                    <a:pt x="79" y="123"/>
                  </a:lnTo>
                  <a:lnTo>
                    <a:pt x="79" y="121"/>
                  </a:lnTo>
                  <a:lnTo>
                    <a:pt x="79" y="118"/>
                  </a:lnTo>
                  <a:lnTo>
                    <a:pt x="79" y="115"/>
                  </a:lnTo>
                  <a:lnTo>
                    <a:pt x="79" y="112"/>
                  </a:lnTo>
                  <a:lnTo>
                    <a:pt x="79" y="109"/>
                  </a:lnTo>
                  <a:lnTo>
                    <a:pt x="79" y="106"/>
                  </a:lnTo>
                  <a:lnTo>
                    <a:pt x="79" y="103"/>
                  </a:lnTo>
                  <a:lnTo>
                    <a:pt x="79" y="100"/>
                  </a:lnTo>
                  <a:lnTo>
                    <a:pt x="79" y="97"/>
                  </a:lnTo>
                  <a:lnTo>
                    <a:pt x="79" y="91"/>
                  </a:lnTo>
                  <a:lnTo>
                    <a:pt x="79" y="88"/>
                  </a:lnTo>
                  <a:lnTo>
                    <a:pt x="79" y="85"/>
                  </a:lnTo>
                  <a:lnTo>
                    <a:pt x="79" y="82"/>
                  </a:lnTo>
                  <a:lnTo>
                    <a:pt x="73" y="82"/>
                  </a:lnTo>
                  <a:lnTo>
                    <a:pt x="70" y="82"/>
                  </a:lnTo>
                  <a:lnTo>
                    <a:pt x="67" y="82"/>
                  </a:lnTo>
                  <a:lnTo>
                    <a:pt x="64" y="82"/>
                  </a:lnTo>
                  <a:lnTo>
                    <a:pt x="58" y="82"/>
                  </a:lnTo>
                  <a:lnTo>
                    <a:pt x="55" y="82"/>
                  </a:lnTo>
                  <a:lnTo>
                    <a:pt x="52" y="82"/>
                  </a:lnTo>
                  <a:lnTo>
                    <a:pt x="47" y="82"/>
                  </a:lnTo>
                  <a:lnTo>
                    <a:pt x="44" y="82"/>
                  </a:lnTo>
                  <a:lnTo>
                    <a:pt x="41" y="82"/>
                  </a:lnTo>
                  <a:lnTo>
                    <a:pt x="38" y="82"/>
                  </a:lnTo>
                  <a:lnTo>
                    <a:pt x="32" y="82"/>
                  </a:lnTo>
                  <a:lnTo>
                    <a:pt x="29" y="82"/>
                  </a:lnTo>
                  <a:lnTo>
                    <a:pt x="26" y="82"/>
                  </a:lnTo>
                  <a:lnTo>
                    <a:pt x="20" y="82"/>
                  </a:lnTo>
                  <a:lnTo>
                    <a:pt x="17" y="82"/>
                  </a:lnTo>
                  <a:lnTo>
                    <a:pt x="14" y="79"/>
                  </a:lnTo>
                  <a:lnTo>
                    <a:pt x="11" y="79"/>
                  </a:lnTo>
                  <a:lnTo>
                    <a:pt x="8" y="79"/>
                  </a:lnTo>
                  <a:lnTo>
                    <a:pt x="5" y="79"/>
                  </a:lnTo>
                  <a:lnTo>
                    <a:pt x="2" y="79"/>
                  </a:lnTo>
                  <a:lnTo>
                    <a:pt x="0" y="79"/>
                  </a:lnTo>
                  <a:lnTo>
                    <a:pt x="2" y="77"/>
                  </a:lnTo>
                  <a:lnTo>
                    <a:pt x="2" y="74"/>
                  </a:lnTo>
                  <a:lnTo>
                    <a:pt x="5" y="71"/>
                  </a:lnTo>
                  <a:lnTo>
                    <a:pt x="8" y="71"/>
                  </a:lnTo>
                  <a:lnTo>
                    <a:pt x="8" y="68"/>
                  </a:lnTo>
                  <a:lnTo>
                    <a:pt x="11" y="65"/>
                  </a:lnTo>
                  <a:lnTo>
                    <a:pt x="14" y="62"/>
                  </a:lnTo>
                  <a:lnTo>
                    <a:pt x="14" y="59"/>
                  </a:lnTo>
                  <a:lnTo>
                    <a:pt x="17" y="59"/>
                  </a:lnTo>
                  <a:lnTo>
                    <a:pt x="17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23" y="50"/>
                  </a:lnTo>
                  <a:lnTo>
                    <a:pt x="26" y="47"/>
                  </a:lnTo>
                  <a:lnTo>
                    <a:pt x="29" y="44"/>
                  </a:lnTo>
                  <a:lnTo>
                    <a:pt x="29" y="41"/>
                  </a:lnTo>
                  <a:lnTo>
                    <a:pt x="32" y="41"/>
                  </a:lnTo>
                  <a:lnTo>
                    <a:pt x="32" y="38"/>
                  </a:lnTo>
                  <a:lnTo>
                    <a:pt x="35" y="38"/>
                  </a:lnTo>
                  <a:lnTo>
                    <a:pt x="35" y="35"/>
                  </a:lnTo>
                  <a:lnTo>
                    <a:pt x="38" y="35"/>
                  </a:lnTo>
                  <a:lnTo>
                    <a:pt x="38" y="33"/>
                  </a:lnTo>
                  <a:lnTo>
                    <a:pt x="41" y="33"/>
                  </a:lnTo>
                  <a:lnTo>
                    <a:pt x="41" y="30"/>
                  </a:lnTo>
                  <a:lnTo>
                    <a:pt x="44" y="27"/>
                  </a:lnTo>
                  <a:lnTo>
                    <a:pt x="44" y="24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9" y="21"/>
                  </a:lnTo>
                  <a:lnTo>
                    <a:pt x="49" y="18"/>
                  </a:lnTo>
                  <a:lnTo>
                    <a:pt x="52" y="18"/>
                  </a:lnTo>
                  <a:lnTo>
                    <a:pt x="52" y="15"/>
                  </a:lnTo>
                  <a:lnTo>
                    <a:pt x="52" y="12"/>
                  </a:lnTo>
                  <a:lnTo>
                    <a:pt x="52" y="9"/>
                  </a:lnTo>
                  <a:lnTo>
                    <a:pt x="52" y="6"/>
                  </a:lnTo>
                  <a:lnTo>
                    <a:pt x="52" y="3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-45953" y="2205160"/>
              <a:ext cx="425742" cy="454864"/>
            </a:xfrm>
            <a:custGeom>
              <a:avLst/>
              <a:gdLst>
                <a:gd name="T0" fmla="*/ 2147483647 w 196"/>
                <a:gd name="T1" fmla="*/ 2147483647 h 258"/>
                <a:gd name="T2" fmla="*/ 2147483647 w 196"/>
                <a:gd name="T3" fmla="*/ 2147483647 h 258"/>
                <a:gd name="T4" fmla="*/ 2147483647 w 196"/>
                <a:gd name="T5" fmla="*/ 2147483647 h 258"/>
                <a:gd name="T6" fmla="*/ 2147483647 w 196"/>
                <a:gd name="T7" fmla="*/ 2147483647 h 258"/>
                <a:gd name="T8" fmla="*/ 2147483647 w 196"/>
                <a:gd name="T9" fmla="*/ 2147483647 h 258"/>
                <a:gd name="T10" fmla="*/ 2147483647 w 196"/>
                <a:gd name="T11" fmla="*/ 2147483647 h 258"/>
                <a:gd name="T12" fmla="*/ 2147483647 w 196"/>
                <a:gd name="T13" fmla="*/ 2147483647 h 258"/>
                <a:gd name="T14" fmla="*/ 2147483647 w 196"/>
                <a:gd name="T15" fmla="*/ 2147483647 h 258"/>
                <a:gd name="T16" fmla="*/ 2147483647 w 196"/>
                <a:gd name="T17" fmla="*/ 2147483647 h 258"/>
                <a:gd name="T18" fmla="*/ 2147483647 w 196"/>
                <a:gd name="T19" fmla="*/ 2147483647 h 258"/>
                <a:gd name="T20" fmla="*/ 2147483647 w 196"/>
                <a:gd name="T21" fmla="*/ 2147483647 h 258"/>
                <a:gd name="T22" fmla="*/ 2147483647 w 196"/>
                <a:gd name="T23" fmla="*/ 2147483647 h 258"/>
                <a:gd name="T24" fmla="*/ 2147483647 w 196"/>
                <a:gd name="T25" fmla="*/ 2147483647 h 258"/>
                <a:gd name="T26" fmla="*/ 2147483647 w 196"/>
                <a:gd name="T27" fmla="*/ 2147483647 h 258"/>
                <a:gd name="T28" fmla="*/ 2147483647 w 196"/>
                <a:gd name="T29" fmla="*/ 2147483647 h 258"/>
                <a:gd name="T30" fmla="*/ 2147483647 w 196"/>
                <a:gd name="T31" fmla="*/ 2147483647 h 258"/>
                <a:gd name="T32" fmla="*/ 2147483647 w 196"/>
                <a:gd name="T33" fmla="*/ 2147483647 h 258"/>
                <a:gd name="T34" fmla="*/ 2147483647 w 196"/>
                <a:gd name="T35" fmla="*/ 2147483647 h 258"/>
                <a:gd name="T36" fmla="*/ 2147483647 w 196"/>
                <a:gd name="T37" fmla="*/ 2147483647 h 258"/>
                <a:gd name="T38" fmla="*/ 2147483647 w 196"/>
                <a:gd name="T39" fmla="*/ 2147483647 h 258"/>
                <a:gd name="T40" fmla="*/ 2147483647 w 196"/>
                <a:gd name="T41" fmla="*/ 2147483647 h 258"/>
                <a:gd name="T42" fmla="*/ 2147483647 w 196"/>
                <a:gd name="T43" fmla="*/ 2147483647 h 258"/>
                <a:gd name="T44" fmla="*/ 2147483647 w 196"/>
                <a:gd name="T45" fmla="*/ 2147483647 h 258"/>
                <a:gd name="T46" fmla="*/ 2147483647 w 196"/>
                <a:gd name="T47" fmla="*/ 2147483647 h 258"/>
                <a:gd name="T48" fmla="*/ 2147483647 w 196"/>
                <a:gd name="T49" fmla="*/ 2147483647 h 258"/>
                <a:gd name="T50" fmla="*/ 2147483647 w 196"/>
                <a:gd name="T51" fmla="*/ 2147483647 h 258"/>
                <a:gd name="T52" fmla="*/ 2147483647 w 196"/>
                <a:gd name="T53" fmla="*/ 2147483647 h 258"/>
                <a:gd name="T54" fmla="*/ 2147483647 w 196"/>
                <a:gd name="T55" fmla="*/ 2147483647 h 258"/>
                <a:gd name="T56" fmla="*/ 2147483647 w 196"/>
                <a:gd name="T57" fmla="*/ 2147483647 h 258"/>
                <a:gd name="T58" fmla="*/ 2147483647 w 196"/>
                <a:gd name="T59" fmla="*/ 2147483647 h 258"/>
                <a:gd name="T60" fmla="*/ 2147483647 w 196"/>
                <a:gd name="T61" fmla="*/ 2147483647 h 258"/>
                <a:gd name="T62" fmla="*/ 2147483647 w 196"/>
                <a:gd name="T63" fmla="*/ 2147483647 h 258"/>
                <a:gd name="T64" fmla="*/ 2147483647 w 196"/>
                <a:gd name="T65" fmla="*/ 2147483647 h 258"/>
                <a:gd name="T66" fmla="*/ 2147483647 w 196"/>
                <a:gd name="T67" fmla="*/ 2147483647 h 258"/>
                <a:gd name="T68" fmla="*/ 2147483647 w 196"/>
                <a:gd name="T69" fmla="*/ 2147483647 h 258"/>
                <a:gd name="T70" fmla="*/ 2147483647 w 196"/>
                <a:gd name="T71" fmla="*/ 2147483647 h 258"/>
                <a:gd name="T72" fmla="*/ 2147483647 w 196"/>
                <a:gd name="T73" fmla="*/ 2147483647 h 258"/>
                <a:gd name="T74" fmla="*/ 2147483647 w 196"/>
                <a:gd name="T75" fmla="*/ 2147483647 h 258"/>
                <a:gd name="T76" fmla="*/ 2147483647 w 196"/>
                <a:gd name="T77" fmla="*/ 2147483647 h 258"/>
                <a:gd name="T78" fmla="*/ 0 w 196"/>
                <a:gd name="T79" fmla="*/ 2147483647 h 258"/>
                <a:gd name="T80" fmla="*/ 2147483647 w 196"/>
                <a:gd name="T81" fmla="*/ 2147483647 h 258"/>
                <a:gd name="T82" fmla="*/ 2147483647 w 196"/>
                <a:gd name="T83" fmla="*/ 2147483647 h 258"/>
                <a:gd name="T84" fmla="*/ 2147483647 w 196"/>
                <a:gd name="T85" fmla="*/ 2147483647 h 258"/>
                <a:gd name="T86" fmla="*/ 2147483647 w 196"/>
                <a:gd name="T87" fmla="*/ 2147483647 h 258"/>
                <a:gd name="T88" fmla="*/ 2147483647 w 196"/>
                <a:gd name="T89" fmla="*/ 2147483647 h 258"/>
                <a:gd name="T90" fmla="*/ 2147483647 w 196"/>
                <a:gd name="T91" fmla="*/ 2147483647 h 258"/>
                <a:gd name="T92" fmla="*/ 2147483647 w 196"/>
                <a:gd name="T93" fmla="*/ 2147483647 h 258"/>
                <a:gd name="T94" fmla="*/ 2147483647 w 196"/>
                <a:gd name="T95" fmla="*/ 2147483647 h 258"/>
                <a:gd name="T96" fmla="*/ 2147483647 w 196"/>
                <a:gd name="T97" fmla="*/ 2147483647 h 258"/>
                <a:gd name="T98" fmla="*/ 2147483647 w 196"/>
                <a:gd name="T99" fmla="*/ 2147483647 h 258"/>
                <a:gd name="T100" fmla="*/ 2147483647 w 196"/>
                <a:gd name="T101" fmla="*/ 2147483647 h 258"/>
                <a:gd name="T102" fmla="*/ 2147483647 w 196"/>
                <a:gd name="T103" fmla="*/ 2147483647 h 258"/>
                <a:gd name="T104" fmla="*/ 2147483647 w 196"/>
                <a:gd name="T105" fmla="*/ 2147483647 h 258"/>
                <a:gd name="T106" fmla="*/ 2147483647 w 196"/>
                <a:gd name="T107" fmla="*/ 2147483647 h 258"/>
                <a:gd name="T108" fmla="*/ 2147483647 w 196"/>
                <a:gd name="T109" fmla="*/ 2147483647 h 258"/>
                <a:gd name="T110" fmla="*/ 2147483647 w 196"/>
                <a:gd name="T111" fmla="*/ 2147483647 h 258"/>
                <a:gd name="T112" fmla="*/ 2147483647 w 196"/>
                <a:gd name="T113" fmla="*/ 2147483647 h 258"/>
                <a:gd name="T114" fmla="*/ 2147483647 w 196"/>
                <a:gd name="T115" fmla="*/ 2147483647 h 258"/>
                <a:gd name="T116" fmla="*/ 2147483647 w 196"/>
                <a:gd name="T117" fmla="*/ 2147483647 h 258"/>
                <a:gd name="T118" fmla="*/ 2147483647 w 196"/>
                <a:gd name="T119" fmla="*/ 2147483647 h 25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6"/>
                <a:gd name="T181" fmla="*/ 0 h 258"/>
                <a:gd name="T182" fmla="*/ 196 w 196"/>
                <a:gd name="T183" fmla="*/ 258 h 25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6" h="258">
                  <a:moveTo>
                    <a:pt x="114" y="53"/>
                  </a:moveTo>
                  <a:lnTo>
                    <a:pt x="114" y="56"/>
                  </a:lnTo>
                  <a:lnTo>
                    <a:pt x="117" y="56"/>
                  </a:lnTo>
                  <a:lnTo>
                    <a:pt x="117" y="59"/>
                  </a:lnTo>
                  <a:lnTo>
                    <a:pt x="120" y="59"/>
                  </a:lnTo>
                  <a:lnTo>
                    <a:pt x="120" y="62"/>
                  </a:lnTo>
                  <a:lnTo>
                    <a:pt x="120" y="65"/>
                  </a:lnTo>
                  <a:lnTo>
                    <a:pt x="123" y="65"/>
                  </a:lnTo>
                  <a:lnTo>
                    <a:pt x="126" y="65"/>
                  </a:lnTo>
                  <a:lnTo>
                    <a:pt x="126" y="62"/>
                  </a:lnTo>
                  <a:lnTo>
                    <a:pt x="126" y="59"/>
                  </a:lnTo>
                  <a:lnTo>
                    <a:pt x="129" y="59"/>
                  </a:lnTo>
                  <a:lnTo>
                    <a:pt x="129" y="56"/>
                  </a:lnTo>
                  <a:lnTo>
                    <a:pt x="129" y="53"/>
                  </a:lnTo>
                  <a:lnTo>
                    <a:pt x="132" y="53"/>
                  </a:lnTo>
                  <a:lnTo>
                    <a:pt x="134" y="53"/>
                  </a:lnTo>
                  <a:lnTo>
                    <a:pt x="134" y="50"/>
                  </a:lnTo>
                  <a:lnTo>
                    <a:pt x="134" y="53"/>
                  </a:lnTo>
                  <a:lnTo>
                    <a:pt x="134" y="50"/>
                  </a:lnTo>
                  <a:lnTo>
                    <a:pt x="134" y="53"/>
                  </a:lnTo>
                  <a:lnTo>
                    <a:pt x="137" y="53"/>
                  </a:lnTo>
                  <a:lnTo>
                    <a:pt x="137" y="56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5"/>
                  </a:lnTo>
                  <a:lnTo>
                    <a:pt x="134" y="65"/>
                  </a:lnTo>
                  <a:lnTo>
                    <a:pt x="134" y="68"/>
                  </a:lnTo>
                  <a:lnTo>
                    <a:pt x="134" y="70"/>
                  </a:lnTo>
                  <a:lnTo>
                    <a:pt x="134" y="73"/>
                  </a:lnTo>
                  <a:lnTo>
                    <a:pt x="134" y="76"/>
                  </a:lnTo>
                  <a:lnTo>
                    <a:pt x="137" y="76"/>
                  </a:lnTo>
                  <a:lnTo>
                    <a:pt x="140" y="76"/>
                  </a:lnTo>
                  <a:lnTo>
                    <a:pt x="143" y="79"/>
                  </a:lnTo>
                  <a:lnTo>
                    <a:pt x="146" y="79"/>
                  </a:lnTo>
                  <a:lnTo>
                    <a:pt x="146" y="82"/>
                  </a:lnTo>
                  <a:lnTo>
                    <a:pt x="149" y="82"/>
                  </a:lnTo>
                  <a:lnTo>
                    <a:pt x="149" y="85"/>
                  </a:lnTo>
                  <a:lnTo>
                    <a:pt x="149" y="88"/>
                  </a:lnTo>
                  <a:lnTo>
                    <a:pt x="146" y="88"/>
                  </a:lnTo>
                  <a:lnTo>
                    <a:pt x="146" y="91"/>
                  </a:lnTo>
                  <a:lnTo>
                    <a:pt x="149" y="91"/>
                  </a:lnTo>
                  <a:lnTo>
                    <a:pt x="149" y="94"/>
                  </a:lnTo>
                  <a:lnTo>
                    <a:pt x="146" y="94"/>
                  </a:lnTo>
                  <a:lnTo>
                    <a:pt x="146" y="97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0" y="103"/>
                  </a:lnTo>
                  <a:lnTo>
                    <a:pt x="137" y="103"/>
                  </a:lnTo>
                  <a:lnTo>
                    <a:pt x="137" y="106"/>
                  </a:lnTo>
                  <a:lnTo>
                    <a:pt x="137" y="109"/>
                  </a:lnTo>
                  <a:lnTo>
                    <a:pt x="134" y="109"/>
                  </a:lnTo>
                  <a:lnTo>
                    <a:pt x="137" y="109"/>
                  </a:lnTo>
                  <a:lnTo>
                    <a:pt x="137" y="111"/>
                  </a:lnTo>
                  <a:lnTo>
                    <a:pt x="140" y="111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0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6" y="126"/>
                  </a:lnTo>
                  <a:lnTo>
                    <a:pt x="146" y="129"/>
                  </a:lnTo>
                  <a:lnTo>
                    <a:pt x="146" y="132"/>
                  </a:lnTo>
                  <a:lnTo>
                    <a:pt x="149" y="132"/>
                  </a:lnTo>
                  <a:lnTo>
                    <a:pt x="149" y="135"/>
                  </a:lnTo>
                  <a:lnTo>
                    <a:pt x="149" y="138"/>
                  </a:lnTo>
                  <a:lnTo>
                    <a:pt x="149" y="141"/>
                  </a:lnTo>
                  <a:lnTo>
                    <a:pt x="152" y="141"/>
                  </a:lnTo>
                  <a:lnTo>
                    <a:pt x="152" y="138"/>
                  </a:lnTo>
                  <a:lnTo>
                    <a:pt x="152" y="135"/>
                  </a:lnTo>
                  <a:lnTo>
                    <a:pt x="155" y="135"/>
                  </a:lnTo>
                  <a:lnTo>
                    <a:pt x="155" y="138"/>
                  </a:lnTo>
                  <a:lnTo>
                    <a:pt x="155" y="141"/>
                  </a:lnTo>
                  <a:lnTo>
                    <a:pt x="155" y="144"/>
                  </a:lnTo>
                  <a:lnTo>
                    <a:pt x="158" y="144"/>
                  </a:lnTo>
                  <a:lnTo>
                    <a:pt x="158" y="147"/>
                  </a:lnTo>
                  <a:lnTo>
                    <a:pt x="161" y="147"/>
                  </a:lnTo>
                  <a:lnTo>
                    <a:pt x="164" y="147"/>
                  </a:lnTo>
                  <a:lnTo>
                    <a:pt x="164" y="144"/>
                  </a:lnTo>
                  <a:lnTo>
                    <a:pt x="167" y="144"/>
                  </a:lnTo>
                  <a:lnTo>
                    <a:pt x="167" y="141"/>
                  </a:lnTo>
                  <a:lnTo>
                    <a:pt x="170" y="141"/>
                  </a:lnTo>
                  <a:lnTo>
                    <a:pt x="173" y="141"/>
                  </a:lnTo>
                  <a:lnTo>
                    <a:pt x="176" y="141"/>
                  </a:lnTo>
                  <a:lnTo>
                    <a:pt x="176" y="144"/>
                  </a:lnTo>
                  <a:lnTo>
                    <a:pt x="178" y="144"/>
                  </a:lnTo>
                  <a:lnTo>
                    <a:pt x="181" y="147"/>
                  </a:lnTo>
                  <a:lnTo>
                    <a:pt x="181" y="153"/>
                  </a:lnTo>
                  <a:lnTo>
                    <a:pt x="181" y="155"/>
                  </a:lnTo>
                  <a:lnTo>
                    <a:pt x="181" y="158"/>
                  </a:lnTo>
                  <a:lnTo>
                    <a:pt x="181" y="161"/>
                  </a:lnTo>
                  <a:lnTo>
                    <a:pt x="181" y="164"/>
                  </a:lnTo>
                  <a:lnTo>
                    <a:pt x="184" y="164"/>
                  </a:lnTo>
                  <a:lnTo>
                    <a:pt x="184" y="167"/>
                  </a:lnTo>
                  <a:lnTo>
                    <a:pt x="184" y="170"/>
                  </a:lnTo>
                  <a:lnTo>
                    <a:pt x="184" y="173"/>
                  </a:lnTo>
                  <a:lnTo>
                    <a:pt x="181" y="176"/>
                  </a:lnTo>
                  <a:lnTo>
                    <a:pt x="181" y="179"/>
                  </a:lnTo>
                  <a:lnTo>
                    <a:pt x="178" y="179"/>
                  </a:lnTo>
                  <a:lnTo>
                    <a:pt x="178" y="182"/>
                  </a:lnTo>
                  <a:lnTo>
                    <a:pt x="181" y="182"/>
                  </a:lnTo>
                  <a:lnTo>
                    <a:pt x="181" y="185"/>
                  </a:lnTo>
                  <a:lnTo>
                    <a:pt x="184" y="185"/>
                  </a:lnTo>
                  <a:lnTo>
                    <a:pt x="187" y="188"/>
                  </a:lnTo>
                  <a:lnTo>
                    <a:pt x="187" y="191"/>
                  </a:lnTo>
                  <a:lnTo>
                    <a:pt x="190" y="191"/>
                  </a:lnTo>
                  <a:lnTo>
                    <a:pt x="190" y="194"/>
                  </a:lnTo>
                  <a:lnTo>
                    <a:pt x="193" y="194"/>
                  </a:lnTo>
                  <a:lnTo>
                    <a:pt x="193" y="197"/>
                  </a:lnTo>
                  <a:lnTo>
                    <a:pt x="193" y="199"/>
                  </a:lnTo>
                  <a:lnTo>
                    <a:pt x="193" y="202"/>
                  </a:lnTo>
                  <a:lnTo>
                    <a:pt x="196" y="202"/>
                  </a:lnTo>
                  <a:lnTo>
                    <a:pt x="196" y="205"/>
                  </a:lnTo>
                  <a:lnTo>
                    <a:pt x="196" y="208"/>
                  </a:lnTo>
                  <a:lnTo>
                    <a:pt x="193" y="208"/>
                  </a:lnTo>
                  <a:lnTo>
                    <a:pt x="193" y="211"/>
                  </a:lnTo>
                  <a:lnTo>
                    <a:pt x="193" y="214"/>
                  </a:lnTo>
                  <a:lnTo>
                    <a:pt x="193" y="217"/>
                  </a:lnTo>
                  <a:lnTo>
                    <a:pt x="193" y="220"/>
                  </a:lnTo>
                  <a:lnTo>
                    <a:pt x="193" y="223"/>
                  </a:lnTo>
                  <a:lnTo>
                    <a:pt x="196" y="223"/>
                  </a:lnTo>
                  <a:lnTo>
                    <a:pt x="196" y="226"/>
                  </a:lnTo>
                  <a:lnTo>
                    <a:pt x="196" y="229"/>
                  </a:lnTo>
                  <a:lnTo>
                    <a:pt x="193" y="229"/>
                  </a:lnTo>
                  <a:lnTo>
                    <a:pt x="190" y="229"/>
                  </a:lnTo>
                  <a:lnTo>
                    <a:pt x="190" y="232"/>
                  </a:lnTo>
                  <a:lnTo>
                    <a:pt x="190" y="235"/>
                  </a:lnTo>
                  <a:lnTo>
                    <a:pt x="190" y="241"/>
                  </a:lnTo>
                  <a:lnTo>
                    <a:pt x="190" y="243"/>
                  </a:lnTo>
                  <a:lnTo>
                    <a:pt x="190" y="246"/>
                  </a:lnTo>
                  <a:lnTo>
                    <a:pt x="190" y="249"/>
                  </a:lnTo>
                  <a:lnTo>
                    <a:pt x="187" y="249"/>
                  </a:lnTo>
                  <a:lnTo>
                    <a:pt x="187" y="252"/>
                  </a:lnTo>
                  <a:lnTo>
                    <a:pt x="184" y="252"/>
                  </a:lnTo>
                  <a:lnTo>
                    <a:pt x="181" y="255"/>
                  </a:lnTo>
                  <a:lnTo>
                    <a:pt x="176" y="255"/>
                  </a:lnTo>
                  <a:lnTo>
                    <a:pt x="173" y="258"/>
                  </a:lnTo>
                  <a:lnTo>
                    <a:pt x="170" y="258"/>
                  </a:lnTo>
                  <a:lnTo>
                    <a:pt x="167" y="255"/>
                  </a:lnTo>
                  <a:lnTo>
                    <a:pt x="167" y="252"/>
                  </a:lnTo>
                  <a:lnTo>
                    <a:pt x="167" y="249"/>
                  </a:lnTo>
                  <a:lnTo>
                    <a:pt x="164" y="246"/>
                  </a:lnTo>
                  <a:lnTo>
                    <a:pt x="164" y="243"/>
                  </a:lnTo>
                  <a:lnTo>
                    <a:pt x="164" y="241"/>
                  </a:lnTo>
                  <a:lnTo>
                    <a:pt x="161" y="238"/>
                  </a:lnTo>
                  <a:lnTo>
                    <a:pt x="161" y="235"/>
                  </a:lnTo>
                  <a:lnTo>
                    <a:pt x="161" y="232"/>
                  </a:lnTo>
                  <a:lnTo>
                    <a:pt x="158" y="229"/>
                  </a:lnTo>
                  <a:lnTo>
                    <a:pt x="158" y="226"/>
                  </a:lnTo>
                  <a:lnTo>
                    <a:pt x="155" y="223"/>
                  </a:lnTo>
                  <a:lnTo>
                    <a:pt x="155" y="220"/>
                  </a:lnTo>
                  <a:lnTo>
                    <a:pt x="155" y="217"/>
                  </a:lnTo>
                  <a:lnTo>
                    <a:pt x="152" y="214"/>
                  </a:lnTo>
                  <a:lnTo>
                    <a:pt x="149" y="214"/>
                  </a:lnTo>
                  <a:lnTo>
                    <a:pt x="149" y="211"/>
                  </a:lnTo>
                  <a:lnTo>
                    <a:pt x="149" y="208"/>
                  </a:lnTo>
                  <a:lnTo>
                    <a:pt x="146" y="205"/>
                  </a:lnTo>
                  <a:lnTo>
                    <a:pt x="143" y="202"/>
                  </a:lnTo>
                  <a:lnTo>
                    <a:pt x="140" y="199"/>
                  </a:lnTo>
                  <a:lnTo>
                    <a:pt x="137" y="197"/>
                  </a:lnTo>
                  <a:lnTo>
                    <a:pt x="134" y="197"/>
                  </a:lnTo>
                  <a:lnTo>
                    <a:pt x="132" y="194"/>
                  </a:lnTo>
                  <a:lnTo>
                    <a:pt x="129" y="194"/>
                  </a:lnTo>
                  <a:lnTo>
                    <a:pt x="126" y="194"/>
                  </a:lnTo>
                  <a:lnTo>
                    <a:pt x="123" y="194"/>
                  </a:lnTo>
                  <a:lnTo>
                    <a:pt x="123" y="191"/>
                  </a:lnTo>
                  <a:lnTo>
                    <a:pt x="126" y="191"/>
                  </a:lnTo>
                  <a:lnTo>
                    <a:pt x="126" y="188"/>
                  </a:lnTo>
                  <a:lnTo>
                    <a:pt x="126" y="185"/>
                  </a:lnTo>
                  <a:lnTo>
                    <a:pt x="123" y="185"/>
                  </a:lnTo>
                  <a:lnTo>
                    <a:pt x="120" y="182"/>
                  </a:lnTo>
                  <a:lnTo>
                    <a:pt x="120" y="179"/>
                  </a:lnTo>
                  <a:lnTo>
                    <a:pt x="120" y="176"/>
                  </a:lnTo>
                  <a:lnTo>
                    <a:pt x="117" y="176"/>
                  </a:lnTo>
                  <a:lnTo>
                    <a:pt x="117" y="173"/>
                  </a:lnTo>
                  <a:lnTo>
                    <a:pt x="120" y="173"/>
                  </a:lnTo>
                  <a:lnTo>
                    <a:pt x="120" y="170"/>
                  </a:lnTo>
                  <a:lnTo>
                    <a:pt x="117" y="170"/>
                  </a:lnTo>
                  <a:lnTo>
                    <a:pt x="117" y="167"/>
                  </a:lnTo>
                  <a:lnTo>
                    <a:pt x="117" y="164"/>
                  </a:lnTo>
                  <a:lnTo>
                    <a:pt x="114" y="164"/>
                  </a:lnTo>
                  <a:lnTo>
                    <a:pt x="111" y="164"/>
                  </a:lnTo>
                  <a:lnTo>
                    <a:pt x="108" y="161"/>
                  </a:lnTo>
                  <a:lnTo>
                    <a:pt x="102" y="161"/>
                  </a:lnTo>
                  <a:lnTo>
                    <a:pt x="99" y="161"/>
                  </a:lnTo>
                  <a:lnTo>
                    <a:pt x="96" y="161"/>
                  </a:lnTo>
                  <a:lnTo>
                    <a:pt x="93" y="161"/>
                  </a:lnTo>
                  <a:lnTo>
                    <a:pt x="90" y="164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79" y="167"/>
                  </a:lnTo>
                  <a:lnTo>
                    <a:pt x="76" y="167"/>
                  </a:lnTo>
                  <a:lnTo>
                    <a:pt x="73" y="164"/>
                  </a:lnTo>
                  <a:lnTo>
                    <a:pt x="70" y="164"/>
                  </a:lnTo>
                  <a:lnTo>
                    <a:pt x="67" y="164"/>
                  </a:lnTo>
                  <a:lnTo>
                    <a:pt x="64" y="164"/>
                  </a:lnTo>
                  <a:lnTo>
                    <a:pt x="64" y="167"/>
                  </a:lnTo>
                  <a:lnTo>
                    <a:pt x="61" y="167"/>
                  </a:lnTo>
                  <a:lnTo>
                    <a:pt x="58" y="167"/>
                  </a:lnTo>
                  <a:lnTo>
                    <a:pt x="58" y="164"/>
                  </a:lnTo>
                  <a:lnTo>
                    <a:pt x="55" y="164"/>
                  </a:lnTo>
                  <a:lnTo>
                    <a:pt x="55" y="161"/>
                  </a:lnTo>
                  <a:lnTo>
                    <a:pt x="55" y="158"/>
                  </a:lnTo>
                  <a:lnTo>
                    <a:pt x="52" y="158"/>
                  </a:lnTo>
                  <a:lnTo>
                    <a:pt x="55" y="158"/>
                  </a:lnTo>
                  <a:lnTo>
                    <a:pt x="55" y="155"/>
                  </a:lnTo>
                  <a:lnTo>
                    <a:pt x="52" y="155"/>
                  </a:lnTo>
                  <a:lnTo>
                    <a:pt x="55" y="155"/>
                  </a:lnTo>
                  <a:lnTo>
                    <a:pt x="52" y="155"/>
                  </a:lnTo>
                  <a:lnTo>
                    <a:pt x="49" y="155"/>
                  </a:lnTo>
                  <a:lnTo>
                    <a:pt x="46" y="155"/>
                  </a:lnTo>
                  <a:lnTo>
                    <a:pt x="46" y="158"/>
                  </a:lnTo>
                  <a:lnTo>
                    <a:pt x="46" y="155"/>
                  </a:lnTo>
                  <a:lnTo>
                    <a:pt x="44" y="155"/>
                  </a:lnTo>
                  <a:lnTo>
                    <a:pt x="44" y="153"/>
                  </a:lnTo>
                  <a:lnTo>
                    <a:pt x="41" y="153"/>
                  </a:lnTo>
                  <a:lnTo>
                    <a:pt x="38" y="153"/>
                  </a:lnTo>
                  <a:lnTo>
                    <a:pt x="35" y="153"/>
                  </a:lnTo>
                  <a:lnTo>
                    <a:pt x="38" y="153"/>
                  </a:lnTo>
                  <a:lnTo>
                    <a:pt x="38" y="150"/>
                  </a:lnTo>
                  <a:lnTo>
                    <a:pt x="35" y="150"/>
                  </a:lnTo>
                  <a:lnTo>
                    <a:pt x="32" y="150"/>
                  </a:lnTo>
                  <a:lnTo>
                    <a:pt x="29" y="150"/>
                  </a:lnTo>
                  <a:lnTo>
                    <a:pt x="29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6" y="141"/>
                  </a:lnTo>
                  <a:lnTo>
                    <a:pt x="26" y="138"/>
                  </a:lnTo>
                  <a:lnTo>
                    <a:pt x="26" y="135"/>
                  </a:lnTo>
                  <a:lnTo>
                    <a:pt x="23" y="135"/>
                  </a:lnTo>
                  <a:lnTo>
                    <a:pt x="20" y="135"/>
                  </a:lnTo>
                  <a:lnTo>
                    <a:pt x="17" y="138"/>
                  </a:lnTo>
                  <a:lnTo>
                    <a:pt x="14" y="138"/>
                  </a:lnTo>
                  <a:lnTo>
                    <a:pt x="11" y="138"/>
                  </a:lnTo>
                  <a:lnTo>
                    <a:pt x="8" y="138"/>
                  </a:lnTo>
                  <a:lnTo>
                    <a:pt x="2" y="138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2" y="129"/>
                  </a:lnTo>
                  <a:lnTo>
                    <a:pt x="2" y="126"/>
                  </a:lnTo>
                  <a:lnTo>
                    <a:pt x="2" y="123"/>
                  </a:lnTo>
                  <a:lnTo>
                    <a:pt x="5" y="123"/>
                  </a:lnTo>
                  <a:lnTo>
                    <a:pt x="5" y="120"/>
                  </a:lnTo>
                  <a:lnTo>
                    <a:pt x="5" y="117"/>
                  </a:lnTo>
                  <a:lnTo>
                    <a:pt x="8" y="117"/>
                  </a:lnTo>
                  <a:lnTo>
                    <a:pt x="8" y="114"/>
                  </a:lnTo>
                  <a:lnTo>
                    <a:pt x="11" y="114"/>
                  </a:lnTo>
                  <a:lnTo>
                    <a:pt x="11" y="111"/>
                  </a:lnTo>
                  <a:lnTo>
                    <a:pt x="8" y="111"/>
                  </a:lnTo>
                  <a:lnTo>
                    <a:pt x="8" y="109"/>
                  </a:lnTo>
                  <a:lnTo>
                    <a:pt x="8" y="106"/>
                  </a:lnTo>
                  <a:lnTo>
                    <a:pt x="11" y="106"/>
                  </a:lnTo>
                  <a:lnTo>
                    <a:pt x="11" y="103"/>
                  </a:lnTo>
                  <a:lnTo>
                    <a:pt x="11" y="100"/>
                  </a:lnTo>
                  <a:lnTo>
                    <a:pt x="14" y="100"/>
                  </a:lnTo>
                  <a:lnTo>
                    <a:pt x="14" y="103"/>
                  </a:lnTo>
                  <a:lnTo>
                    <a:pt x="17" y="103"/>
                  </a:lnTo>
                  <a:lnTo>
                    <a:pt x="20" y="103"/>
                  </a:lnTo>
                  <a:lnTo>
                    <a:pt x="20" y="100"/>
                  </a:lnTo>
                  <a:lnTo>
                    <a:pt x="23" y="100"/>
                  </a:lnTo>
                  <a:lnTo>
                    <a:pt x="26" y="100"/>
                  </a:lnTo>
                  <a:lnTo>
                    <a:pt x="29" y="100"/>
                  </a:lnTo>
                  <a:lnTo>
                    <a:pt x="32" y="100"/>
                  </a:lnTo>
                  <a:lnTo>
                    <a:pt x="35" y="100"/>
                  </a:lnTo>
                  <a:lnTo>
                    <a:pt x="35" y="97"/>
                  </a:lnTo>
                  <a:lnTo>
                    <a:pt x="35" y="94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2" y="88"/>
                  </a:lnTo>
                  <a:lnTo>
                    <a:pt x="32" y="85"/>
                  </a:lnTo>
                  <a:lnTo>
                    <a:pt x="29" y="85"/>
                  </a:lnTo>
                  <a:lnTo>
                    <a:pt x="29" y="82"/>
                  </a:lnTo>
                  <a:lnTo>
                    <a:pt x="26" y="79"/>
                  </a:lnTo>
                  <a:lnTo>
                    <a:pt x="26" y="76"/>
                  </a:lnTo>
                  <a:lnTo>
                    <a:pt x="23" y="73"/>
                  </a:lnTo>
                  <a:lnTo>
                    <a:pt x="20" y="70"/>
                  </a:lnTo>
                  <a:lnTo>
                    <a:pt x="20" y="68"/>
                  </a:lnTo>
                  <a:lnTo>
                    <a:pt x="23" y="65"/>
                  </a:lnTo>
                  <a:lnTo>
                    <a:pt x="23" y="62"/>
                  </a:lnTo>
                  <a:lnTo>
                    <a:pt x="23" y="59"/>
                  </a:lnTo>
                  <a:lnTo>
                    <a:pt x="26" y="59"/>
                  </a:lnTo>
                  <a:lnTo>
                    <a:pt x="29" y="56"/>
                  </a:lnTo>
                  <a:lnTo>
                    <a:pt x="29" y="53"/>
                  </a:lnTo>
                  <a:lnTo>
                    <a:pt x="29" y="50"/>
                  </a:lnTo>
                  <a:lnTo>
                    <a:pt x="29" y="44"/>
                  </a:lnTo>
                  <a:lnTo>
                    <a:pt x="29" y="41"/>
                  </a:lnTo>
                  <a:lnTo>
                    <a:pt x="26" y="41"/>
                  </a:lnTo>
                  <a:lnTo>
                    <a:pt x="26" y="38"/>
                  </a:lnTo>
                  <a:lnTo>
                    <a:pt x="26" y="35"/>
                  </a:lnTo>
                  <a:lnTo>
                    <a:pt x="26" y="32"/>
                  </a:lnTo>
                  <a:lnTo>
                    <a:pt x="26" y="29"/>
                  </a:lnTo>
                  <a:lnTo>
                    <a:pt x="23" y="29"/>
                  </a:lnTo>
                  <a:lnTo>
                    <a:pt x="23" y="26"/>
                  </a:lnTo>
                  <a:lnTo>
                    <a:pt x="23" y="24"/>
                  </a:lnTo>
                  <a:lnTo>
                    <a:pt x="23" y="21"/>
                  </a:lnTo>
                  <a:lnTo>
                    <a:pt x="23" y="18"/>
                  </a:lnTo>
                  <a:lnTo>
                    <a:pt x="20" y="18"/>
                  </a:lnTo>
                  <a:lnTo>
                    <a:pt x="20" y="15"/>
                  </a:lnTo>
                  <a:lnTo>
                    <a:pt x="20" y="12"/>
                  </a:lnTo>
                  <a:lnTo>
                    <a:pt x="23" y="12"/>
                  </a:lnTo>
                  <a:lnTo>
                    <a:pt x="23" y="9"/>
                  </a:lnTo>
                  <a:lnTo>
                    <a:pt x="20" y="9"/>
                  </a:lnTo>
                  <a:lnTo>
                    <a:pt x="20" y="6"/>
                  </a:lnTo>
                  <a:lnTo>
                    <a:pt x="20" y="3"/>
                  </a:lnTo>
                  <a:lnTo>
                    <a:pt x="23" y="3"/>
                  </a:lnTo>
                  <a:lnTo>
                    <a:pt x="23" y="0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6"/>
                  </a:lnTo>
                  <a:lnTo>
                    <a:pt x="46" y="6"/>
                  </a:lnTo>
                  <a:lnTo>
                    <a:pt x="49" y="6"/>
                  </a:lnTo>
                  <a:lnTo>
                    <a:pt x="52" y="6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67" y="6"/>
                  </a:lnTo>
                  <a:lnTo>
                    <a:pt x="70" y="6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8" y="6"/>
                  </a:lnTo>
                  <a:lnTo>
                    <a:pt x="90" y="6"/>
                  </a:lnTo>
                  <a:lnTo>
                    <a:pt x="93" y="6"/>
                  </a:lnTo>
                  <a:lnTo>
                    <a:pt x="96" y="6"/>
                  </a:lnTo>
                  <a:lnTo>
                    <a:pt x="99" y="6"/>
                  </a:lnTo>
                  <a:lnTo>
                    <a:pt x="102" y="6"/>
                  </a:lnTo>
                  <a:lnTo>
                    <a:pt x="105" y="6"/>
                  </a:lnTo>
                  <a:lnTo>
                    <a:pt x="108" y="6"/>
                  </a:lnTo>
                  <a:lnTo>
                    <a:pt x="111" y="6"/>
                  </a:lnTo>
                  <a:lnTo>
                    <a:pt x="114" y="6"/>
                  </a:lnTo>
                  <a:lnTo>
                    <a:pt x="117" y="6"/>
                  </a:lnTo>
                  <a:lnTo>
                    <a:pt x="117" y="9"/>
                  </a:lnTo>
                  <a:lnTo>
                    <a:pt x="117" y="12"/>
                  </a:lnTo>
                  <a:lnTo>
                    <a:pt x="117" y="15"/>
                  </a:lnTo>
                  <a:lnTo>
                    <a:pt x="117" y="18"/>
                  </a:lnTo>
                  <a:lnTo>
                    <a:pt x="117" y="21"/>
                  </a:lnTo>
                  <a:lnTo>
                    <a:pt x="117" y="24"/>
                  </a:lnTo>
                  <a:lnTo>
                    <a:pt x="117" y="26"/>
                  </a:lnTo>
                  <a:lnTo>
                    <a:pt x="114" y="26"/>
                  </a:lnTo>
                  <a:lnTo>
                    <a:pt x="111" y="26"/>
                  </a:lnTo>
                  <a:lnTo>
                    <a:pt x="111" y="29"/>
                  </a:lnTo>
                  <a:lnTo>
                    <a:pt x="108" y="29"/>
                  </a:lnTo>
                  <a:lnTo>
                    <a:pt x="105" y="29"/>
                  </a:lnTo>
                  <a:lnTo>
                    <a:pt x="105" y="32"/>
                  </a:lnTo>
                  <a:lnTo>
                    <a:pt x="105" y="35"/>
                  </a:lnTo>
                  <a:lnTo>
                    <a:pt x="105" y="38"/>
                  </a:lnTo>
                  <a:lnTo>
                    <a:pt x="105" y="41"/>
                  </a:lnTo>
                  <a:lnTo>
                    <a:pt x="108" y="41"/>
                  </a:lnTo>
                  <a:lnTo>
                    <a:pt x="108" y="44"/>
                  </a:lnTo>
                  <a:lnTo>
                    <a:pt x="111" y="44"/>
                  </a:lnTo>
                  <a:lnTo>
                    <a:pt x="111" y="47"/>
                  </a:lnTo>
                  <a:lnTo>
                    <a:pt x="111" y="50"/>
                  </a:lnTo>
                  <a:lnTo>
                    <a:pt x="114" y="50"/>
                  </a:lnTo>
                  <a:lnTo>
                    <a:pt x="114" y="53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340545" y="2250927"/>
              <a:ext cx="357955" cy="446458"/>
            </a:xfrm>
            <a:custGeom>
              <a:avLst/>
              <a:gdLst>
                <a:gd name="T0" fmla="*/ 2147483647 w 165"/>
                <a:gd name="T1" fmla="*/ 2147483647 h 253"/>
                <a:gd name="T2" fmla="*/ 2147483647 w 165"/>
                <a:gd name="T3" fmla="*/ 2147483647 h 253"/>
                <a:gd name="T4" fmla="*/ 2147483647 w 165"/>
                <a:gd name="T5" fmla="*/ 2147483647 h 253"/>
                <a:gd name="T6" fmla="*/ 2147483647 w 165"/>
                <a:gd name="T7" fmla="*/ 2147483647 h 253"/>
                <a:gd name="T8" fmla="*/ 2147483647 w 165"/>
                <a:gd name="T9" fmla="*/ 2147483647 h 253"/>
                <a:gd name="T10" fmla="*/ 2147483647 w 165"/>
                <a:gd name="T11" fmla="*/ 0 h 253"/>
                <a:gd name="T12" fmla="*/ 2147483647 w 165"/>
                <a:gd name="T13" fmla="*/ 2147483647 h 253"/>
                <a:gd name="T14" fmla="*/ 2147483647 w 165"/>
                <a:gd name="T15" fmla="*/ 2147483647 h 253"/>
                <a:gd name="T16" fmla="*/ 2147483647 w 165"/>
                <a:gd name="T17" fmla="*/ 2147483647 h 253"/>
                <a:gd name="T18" fmla="*/ 2147483647 w 165"/>
                <a:gd name="T19" fmla="*/ 2147483647 h 253"/>
                <a:gd name="T20" fmla="*/ 2147483647 w 165"/>
                <a:gd name="T21" fmla="*/ 2147483647 h 253"/>
                <a:gd name="T22" fmla="*/ 2147483647 w 165"/>
                <a:gd name="T23" fmla="*/ 2147483647 h 253"/>
                <a:gd name="T24" fmla="*/ 2147483647 w 165"/>
                <a:gd name="T25" fmla="*/ 2147483647 h 253"/>
                <a:gd name="T26" fmla="*/ 2147483647 w 165"/>
                <a:gd name="T27" fmla="*/ 2147483647 h 253"/>
                <a:gd name="T28" fmla="*/ 2147483647 w 165"/>
                <a:gd name="T29" fmla="*/ 2147483647 h 253"/>
                <a:gd name="T30" fmla="*/ 2147483647 w 165"/>
                <a:gd name="T31" fmla="*/ 2147483647 h 253"/>
                <a:gd name="T32" fmla="*/ 2147483647 w 165"/>
                <a:gd name="T33" fmla="*/ 2147483647 h 253"/>
                <a:gd name="T34" fmla="*/ 2147483647 w 165"/>
                <a:gd name="T35" fmla="*/ 2147483647 h 253"/>
                <a:gd name="T36" fmla="*/ 2147483647 w 165"/>
                <a:gd name="T37" fmla="*/ 2147483647 h 253"/>
                <a:gd name="T38" fmla="*/ 2147483647 w 165"/>
                <a:gd name="T39" fmla="*/ 2147483647 h 253"/>
                <a:gd name="T40" fmla="*/ 2147483647 w 165"/>
                <a:gd name="T41" fmla="*/ 2147483647 h 253"/>
                <a:gd name="T42" fmla="*/ 2147483647 w 165"/>
                <a:gd name="T43" fmla="*/ 2147483647 h 253"/>
                <a:gd name="T44" fmla="*/ 2147483647 w 165"/>
                <a:gd name="T45" fmla="*/ 2147483647 h 253"/>
                <a:gd name="T46" fmla="*/ 2147483647 w 165"/>
                <a:gd name="T47" fmla="*/ 2147483647 h 253"/>
                <a:gd name="T48" fmla="*/ 2147483647 w 165"/>
                <a:gd name="T49" fmla="*/ 2147483647 h 253"/>
                <a:gd name="T50" fmla="*/ 2147483647 w 165"/>
                <a:gd name="T51" fmla="*/ 2147483647 h 253"/>
                <a:gd name="T52" fmla="*/ 2147483647 w 165"/>
                <a:gd name="T53" fmla="*/ 2147483647 h 253"/>
                <a:gd name="T54" fmla="*/ 2147483647 w 165"/>
                <a:gd name="T55" fmla="*/ 2147483647 h 253"/>
                <a:gd name="T56" fmla="*/ 2147483647 w 165"/>
                <a:gd name="T57" fmla="*/ 2147483647 h 253"/>
                <a:gd name="T58" fmla="*/ 2147483647 w 165"/>
                <a:gd name="T59" fmla="*/ 2147483647 h 253"/>
                <a:gd name="T60" fmla="*/ 2147483647 w 165"/>
                <a:gd name="T61" fmla="*/ 2147483647 h 253"/>
                <a:gd name="T62" fmla="*/ 2147483647 w 165"/>
                <a:gd name="T63" fmla="*/ 2147483647 h 253"/>
                <a:gd name="T64" fmla="*/ 2147483647 w 165"/>
                <a:gd name="T65" fmla="*/ 2147483647 h 253"/>
                <a:gd name="T66" fmla="*/ 2147483647 w 165"/>
                <a:gd name="T67" fmla="*/ 2147483647 h 253"/>
                <a:gd name="T68" fmla="*/ 2147483647 w 165"/>
                <a:gd name="T69" fmla="*/ 2147483647 h 253"/>
                <a:gd name="T70" fmla="*/ 2147483647 w 165"/>
                <a:gd name="T71" fmla="*/ 2147483647 h 253"/>
                <a:gd name="T72" fmla="*/ 2147483647 w 165"/>
                <a:gd name="T73" fmla="*/ 2147483647 h 253"/>
                <a:gd name="T74" fmla="*/ 2147483647 w 165"/>
                <a:gd name="T75" fmla="*/ 2147483647 h 253"/>
                <a:gd name="T76" fmla="*/ 2147483647 w 165"/>
                <a:gd name="T77" fmla="*/ 2147483647 h 253"/>
                <a:gd name="T78" fmla="*/ 2147483647 w 165"/>
                <a:gd name="T79" fmla="*/ 2147483647 h 253"/>
                <a:gd name="T80" fmla="*/ 2147483647 w 165"/>
                <a:gd name="T81" fmla="*/ 2147483647 h 253"/>
                <a:gd name="T82" fmla="*/ 2147483647 w 165"/>
                <a:gd name="T83" fmla="*/ 2147483647 h 253"/>
                <a:gd name="T84" fmla="*/ 2147483647 w 165"/>
                <a:gd name="T85" fmla="*/ 2147483647 h 253"/>
                <a:gd name="T86" fmla="*/ 2147483647 w 165"/>
                <a:gd name="T87" fmla="*/ 2147483647 h 253"/>
                <a:gd name="T88" fmla="*/ 2147483647 w 165"/>
                <a:gd name="T89" fmla="*/ 2147483647 h 253"/>
                <a:gd name="T90" fmla="*/ 2147483647 w 165"/>
                <a:gd name="T91" fmla="*/ 2147483647 h 253"/>
                <a:gd name="T92" fmla="*/ 2147483647 w 165"/>
                <a:gd name="T93" fmla="*/ 2147483647 h 253"/>
                <a:gd name="T94" fmla="*/ 2147483647 w 165"/>
                <a:gd name="T95" fmla="*/ 2147483647 h 253"/>
                <a:gd name="T96" fmla="*/ 2147483647 w 165"/>
                <a:gd name="T97" fmla="*/ 2147483647 h 253"/>
                <a:gd name="T98" fmla="*/ 2147483647 w 165"/>
                <a:gd name="T99" fmla="*/ 2147483647 h 253"/>
                <a:gd name="T100" fmla="*/ 2147483647 w 165"/>
                <a:gd name="T101" fmla="*/ 2147483647 h 253"/>
                <a:gd name="T102" fmla="*/ 2147483647 w 165"/>
                <a:gd name="T103" fmla="*/ 2147483647 h 25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65"/>
                <a:gd name="T157" fmla="*/ 0 h 253"/>
                <a:gd name="T158" fmla="*/ 165 w 165"/>
                <a:gd name="T159" fmla="*/ 253 h 25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65" h="253">
                  <a:moveTo>
                    <a:pt x="36" y="30"/>
                  </a:moveTo>
                  <a:lnTo>
                    <a:pt x="36" y="27"/>
                  </a:lnTo>
                  <a:lnTo>
                    <a:pt x="39" y="24"/>
                  </a:lnTo>
                  <a:lnTo>
                    <a:pt x="36" y="24"/>
                  </a:lnTo>
                  <a:lnTo>
                    <a:pt x="36" y="21"/>
                  </a:lnTo>
                  <a:lnTo>
                    <a:pt x="39" y="21"/>
                  </a:lnTo>
                  <a:lnTo>
                    <a:pt x="39" y="18"/>
                  </a:lnTo>
                  <a:lnTo>
                    <a:pt x="39" y="15"/>
                  </a:lnTo>
                  <a:lnTo>
                    <a:pt x="42" y="15"/>
                  </a:lnTo>
                  <a:lnTo>
                    <a:pt x="42" y="12"/>
                  </a:lnTo>
                  <a:lnTo>
                    <a:pt x="42" y="9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62" y="3"/>
                  </a:lnTo>
                  <a:lnTo>
                    <a:pt x="65" y="3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3" y="3"/>
                  </a:lnTo>
                  <a:lnTo>
                    <a:pt x="86" y="3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91" y="0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18" y="3"/>
                  </a:lnTo>
                  <a:lnTo>
                    <a:pt x="124" y="3"/>
                  </a:lnTo>
                  <a:lnTo>
                    <a:pt x="127" y="3"/>
                  </a:lnTo>
                  <a:lnTo>
                    <a:pt x="130" y="3"/>
                  </a:lnTo>
                  <a:lnTo>
                    <a:pt x="133" y="3"/>
                  </a:lnTo>
                  <a:lnTo>
                    <a:pt x="138" y="3"/>
                  </a:lnTo>
                  <a:lnTo>
                    <a:pt x="141" y="3"/>
                  </a:lnTo>
                  <a:lnTo>
                    <a:pt x="144" y="3"/>
                  </a:lnTo>
                  <a:lnTo>
                    <a:pt x="150" y="3"/>
                  </a:lnTo>
                  <a:lnTo>
                    <a:pt x="153" y="3"/>
                  </a:lnTo>
                  <a:lnTo>
                    <a:pt x="156" y="3"/>
                  </a:lnTo>
                  <a:lnTo>
                    <a:pt x="159" y="3"/>
                  </a:lnTo>
                  <a:lnTo>
                    <a:pt x="165" y="3"/>
                  </a:lnTo>
                  <a:lnTo>
                    <a:pt x="165" y="6"/>
                  </a:lnTo>
                  <a:lnTo>
                    <a:pt x="165" y="9"/>
                  </a:lnTo>
                  <a:lnTo>
                    <a:pt x="165" y="12"/>
                  </a:lnTo>
                  <a:lnTo>
                    <a:pt x="165" y="18"/>
                  </a:lnTo>
                  <a:lnTo>
                    <a:pt x="165" y="21"/>
                  </a:lnTo>
                  <a:lnTo>
                    <a:pt x="165" y="24"/>
                  </a:lnTo>
                  <a:lnTo>
                    <a:pt x="165" y="27"/>
                  </a:lnTo>
                  <a:lnTo>
                    <a:pt x="165" y="30"/>
                  </a:lnTo>
                  <a:lnTo>
                    <a:pt x="165" y="33"/>
                  </a:lnTo>
                  <a:lnTo>
                    <a:pt x="165" y="36"/>
                  </a:lnTo>
                  <a:lnTo>
                    <a:pt x="165" y="39"/>
                  </a:lnTo>
                  <a:lnTo>
                    <a:pt x="165" y="42"/>
                  </a:lnTo>
                  <a:lnTo>
                    <a:pt x="165" y="44"/>
                  </a:lnTo>
                  <a:lnTo>
                    <a:pt x="165" y="47"/>
                  </a:lnTo>
                  <a:lnTo>
                    <a:pt x="165" y="50"/>
                  </a:lnTo>
                  <a:lnTo>
                    <a:pt x="165" y="56"/>
                  </a:lnTo>
                  <a:lnTo>
                    <a:pt x="165" y="59"/>
                  </a:lnTo>
                  <a:lnTo>
                    <a:pt x="165" y="62"/>
                  </a:lnTo>
                  <a:lnTo>
                    <a:pt x="165" y="65"/>
                  </a:lnTo>
                  <a:lnTo>
                    <a:pt x="165" y="68"/>
                  </a:lnTo>
                  <a:lnTo>
                    <a:pt x="165" y="71"/>
                  </a:lnTo>
                  <a:lnTo>
                    <a:pt x="162" y="74"/>
                  </a:lnTo>
                  <a:lnTo>
                    <a:pt x="162" y="77"/>
                  </a:lnTo>
                  <a:lnTo>
                    <a:pt x="162" y="83"/>
                  </a:lnTo>
                  <a:lnTo>
                    <a:pt x="162" y="85"/>
                  </a:lnTo>
                  <a:lnTo>
                    <a:pt x="162" y="88"/>
                  </a:lnTo>
                  <a:lnTo>
                    <a:pt x="162" y="91"/>
                  </a:lnTo>
                  <a:lnTo>
                    <a:pt x="162" y="97"/>
                  </a:lnTo>
                  <a:lnTo>
                    <a:pt x="162" y="100"/>
                  </a:lnTo>
                  <a:lnTo>
                    <a:pt x="162" y="103"/>
                  </a:lnTo>
                  <a:lnTo>
                    <a:pt x="162" y="109"/>
                  </a:lnTo>
                  <a:lnTo>
                    <a:pt x="162" y="112"/>
                  </a:lnTo>
                  <a:lnTo>
                    <a:pt x="162" y="115"/>
                  </a:lnTo>
                  <a:lnTo>
                    <a:pt x="162" y="118"/>
                  </a:lnTo>
                  <a:lnTo>
                    <a:pt x="162" y="124"/>
                  </a:lnTo>
                  <a:lnTo>
                    <a:pt x="162" y="127"/>
                  </a:lnTo>
                  <a:lnTo>
                    <a:pt x="159" y="129"/>
                  </a:lnTo>
                  <a:lnTo>
                    <a:pt x="159" y="135"/>
                  </a:lnTo>
                  <a:lnTo>
                    <a:pt x="159" y="138"/>
                  </a:lnTo>
                  <a:lnTo>
                    <a:pt x="159" y="141"/>
                  </a:lnTo>
                  <a:lnTo>
                    <a:pt x="159" y="144"/>
                  </a:lnTo>
                  <a:lnTo>
                    <a:pt x="156" y="150"/>
                  </a:lnTo>
                  <a:lnTo>
                    <a:pt x="156" y="153"/>
                  </a:lnTo>
                  <a:lnTo>
                    <a:pt x="156" y="156"/>
                  </a:lnTo>
                  <a:lnTo>
                    <a:pt x="156" y="159"/>
                  </a:lnTo>
                  <a:lnTo>
                    <a:pt x="153" y="165"/>
                  </a:lnTo>
                  <a:lnTo>
                    <a:pt x="153" y="168"/>
                  </a:lnTo>
                  <a:lnTo>
                    <a:pt x="153" y="171"/>
                  </a:lnTo>
                  <a:lnTo>
                    <a:pt x="153" y="173"/>
                  </a:lnTo>
                  <a:lnTo>
                    <a:pt x="153" y="179"/>
                  </a:lnTo>
                  <a:lnTo>
                    <a:pt x="150" y="182"/>
                  </a:lnTo>
                  <a:lnTo>
                    <a:pt x="150" y="185"/>
                  </a:lnTo>
                  <a:lnTo>
                    <a:pt x="150" y="188"/>
                  </a:lnTo>
                  <a:lnTo>
                    <a:pt x="150" y="194"/>
                  </a:lnTo>
                  <a:lnTo>
                    <a:pt x="147" y="197"/>
                  </a:lnTo>
                  <a:lnTo>
                    <a:pt x="147" y="200"/>
                  </a:lnTo>
                  <a:lnTo>
                    <a:pt x="147" y="203"/>
                  </a:lnTo>
                  <a:lnTo>
                    <a:pt x="147" y="209"/>
                  </a:lnTo>
                  <a:lnTo>
                    <a:pt x="144" y="212"/>
                  </a:lnTo>
                  <a:lnTo>
                    <a:pt x="144" y="215"/>
                  </a:lnTo>
                  <a:lnTo>
                    <a:pt x="144" y="217"/>
                  </a:lnTo>
                  <a:lnTo>
                    <a:pt x="144" y="223"/>
                  </a:lnTo>
                  <a:lnTo>
                    <a:pt x="144" y="226"/>
                  </a:lnTo>
                  <a:lnTo>
                    <a:pt x="141" y="229"/>
                  </a:lnTo>
                  <a:lnTo>
                    <a:pt x="141" y="232"/>
                  </a:lnTo>
                  <a:lnTo>
                    <a:pt x="141" y="235"/>
                  </a:lnTo>
                  <a:lnTo>
                    <a:pt x="141" y="241"/>
                  </a:lnTo>
                  <a:lnTo>
                    <a:pt x="141" y="244"/>
                  </a:lnTo>
                  <a:lnTo>
                    <a:pt x="138" y="247"/>
                  </a:lnTo>
                  <a:lnTo>
                    <a:pt x="138" y="250"/>
                  </a:lnTo>
                  <a:lnTo>
                    <a:pt x="138" y="253"/>
                  </a:lnTo>
                  <a:lnTo>
                    <a:pt x="138" y="250"/>
                  </a:lnTo>
                  <a:lnTo>
                    <a:pt x="135" y="247"/>
                  </a:lnTo>
                  <a:lnTo>
                    <a:pt x="133" y="244"/>
                  </a:lnTo>
                  <a:lnTo>
                    <a:pt x="130" y="244"/>
                  </a:lnTo>
                  <a:lnTo>
                    <a:pt x="127" y="244"/>
                  </a:lnTo>
                  <a:lnTo>
                    <a:pt x="124" y="244"/>
                  </a:lnTo>
                  <a:lnTo>
                    <a:pt x="121" y="244"/>
                  </a:lnTo>
                  <a:lnTo>
                    <a:pt x="118" y="244"/>
                  </a:lnTo>
                  <a:lnTo>
                    <a:pt x="118" y="241"/>
                  </a:lnTo>
                  <a:lnTo>
                    <a:pt x="118" y="238"/>
                  </a:lnTo>
                  <a:lnTo>
                    <a:pt x="118" y="235"/>
                  </a:lnTo>
                  <a:lnTo>
                    <a:pt x="118" y="232"/>
                  </a:lnTo>
                  <a:lnTo>
                    <a:pt x="121" y="232"/>
                  </a:lnTo>
                  <a:lnTo>
                    <a:pt x="118" y="232"/>
                  </a:lnTo>
                  <a:lnTo>
                    <a:pt x="118" y="229"/>
                  </a:lnTo>
                  <a:lnTo>
                    <a:pt x="115" y="229"/>
                  </a:lnTo>
                  <a:lnTo>
                    <a:pt x="115" y="226"/>
                  </a:lnTo>
                  <a:lnTo>
                    <a:pt x="112" y="226"/>
                  </a:lnTo>
                  <a:lnTo>
                    <a:pt x="112" y="223"/>
                  </a:lnTo>
                  <a:lnTo>
                    <a:pt x="109" y="223"/>
                  </a:lnTo>
                  <a:lnTo>
                    <a:pt x="109" y="220"/>
                  </a:lnTo>
                  <a:lnTo>
                    <a:pt x="109" y="217"/>
                  </a:lnTo>
                  <a:lnTo>
                    <a:pt x="106" y="217"/>
                  </a:lnTo>
                  <a:lnTo>
                    <a:pt x="103" y="217"/>
                  </a:lnTo>
                  <a:lnTo>
                    <a:pt x="97" y="217"/>
                  </a:lnTo>
                  <a:lnTo>
                    <a:pt x="94" y="217"/>
                  </a:lnTo>
                  <a:lnTo>
                    <a:pt x="91" y="215"/>
                  </a:lnTo>
                  <a:lnTo>
                    <a:pt x="88" y="215"/>
                  </a:lnTo>
                  <a:lnTo>
                    <a:pt x="86" y="215"/>
                  </a:lnTo>
                  <a:lnTo>
                    <a:pt x="83" y="215"/>
                  </a:lnTo>
                  <a:lnTo>
                    <a:pt x="80" y="215"/>
                  </a:lnTo>
                  <a:lnTo>
                    <a:pt x="80" y="212"/>
                  </a:lnTo>
                  <a:lnTo>
                    <a:pt x="77" y="212"/>
                  </a:lnTo>
                  <a:lnTo>
                    <a:pt x="80" y="209"/>
                  </a:lnTo>
                  <a:lnTo>
                    <a:pt x="77" y="209"/>
                  </a:lnTo>
                  <a:lnTo>
                    <a:pt x="74" y="209"/>
                  </a:lnTo>
                  <a:lnTo>
                    <a:pt x="71" y="209"/>
                  </a:lnTo>
                  <a:lnTo>
                    <a:pt x="68" y="209"/>
                  </a:lnTo>
                  <a:lnTo>
                    <a:pt x="65" y="209"/>
                  </a:lnTo>
                  <a:lnTo>
                    <a:pt x="65" y="206"/>
                  </a:lnTo>
                  <a:lnTo>
                    <a:pt x="62" y="203"/>
                  </a:lnTo>
                  <a:lnTo>
                    <a:pt x="59" y="206"/>
                  </a:lnTo>
                  <a:lnTo>
                    <a:pt x="56" y="206"/>
                  </a:lnTo>
                  <a:lnTo>
                    <a:pt x="56" y="203"/>
                  </a:lnTo>
                  <a:lnTo>
                    <a:pt x="53" y="203"/>
                  </a:lnTo>
                  <a:lnTo>
                    <a:pt x="50" y="203"/>
                  </a:lnTo>
                  <a:lnTo>
                    <a:pt x="47" y="203"/>
                  </a:lnTo>
                  <a:lnTo>
                    <a:pt x="44" y="200"/>
                  </a:lnTo>
                  <a:lnTo>
                    <a:pt x="42" y="200"/>
                  </a:lnTo>
                  <a:lnTo>
                    <a:pt x="39" y="200"/>
                  </a:lnTo>
                  <a:lnTo>
                    <a:pt x="36" y="200"/>
                  </a:lnTo>
                  <a:lnTo>
                    <a:pt x="33" y="200"/>
                  </a:lnTo>
                  <a:lnTo>
                    <a:pt x="33" y="203"/>
                  </a:lnTo>
                  <a:lnTo>
                    <a:pt x="30" y="203"/>
                  </a:lnTo>
                  <a:lnTo>
                    <a:pt x="27" y="203"/>
                  </a:lnTo>
                  <a:lnTo>
                    <a:pt x="24" y="203"/>
                  </a:lnTo>
                  <a:lnTo>
                    <a:pt x="21" y="203"/>
                  </a:lnTo>
                  <a:lnTo>
                    <a:pt x="18" y="203"/>
                  </a:lnTo>
                  <a:lnTo>
                    <a:pt x="18" y="200"/>
                  </a:lnTo>
                  <a:lnTo>
                    <a:pt x="18" y="197"/>
                  </a:lnTo>
                  <a:lnTo>
                    <a:pt x="15" y="197"/>
                  </a:lnTo>
                  <a:lnTo>
                    <a:pt x="15" y="194"/>
                  </a:lnTo>
                  <a:lnTo>
                    <a:pt x="15" y="191"/>
                  </a:lnTo>
                  <a:lnTo>
                    <a:pt x="15" y="188"/>
                  </a:lnTo>
                  <a:lnTo>
                    <a:pt x="15" y="185"/>
                  </a:lnTo>
                  <a:lnTo>
                    <a:pt x="15" y="182"/>
                  </a:lnTo>
                  <a:lnTo>
                    <a:pt x="18" y="182"/>
                  </a:lnTo>
                  <a:lnTo>
                    <a:pt x="18" y="179"/>
                  </a:lnTo>
                  <a:lnTo>
                    <a:pt x="18" y="176"/>
                  </a:lnTo>
                  <a:lnTo>
                    <a:pt x="15" y="176"/>
                  </a:lnTo>
                  <a:lnTo>
                    <a:pt x="15" y="173"/>
                  </a:lnTo>
                  <a:lnTo>
                    <a:pt x="15" y="171"/>
                  </a:lnTo>
                  <a:lnTo>
                    <a:pt x="15" y="168"/>
                  </a:lnTo>
                  <a:lnTo>
                    <a:pt x="12" y="168"/>
                  </a:lnTo>
                  <a:lnTo>
                    <a:pt x="12" y="165"/>
                  </a:lnTo>
                  <a:lnTo>
                    <a:pt x="9" y="165"/>
                  </a:lnTo>
                  <a:lnTo>
                    <a:pt x="9" y="162"/>
                  </a:lnTo>
                  <a:lnTo>
                    <a:pt x="6" y="159"/>
                  </a:lnTo>
                  <a:lnTo>
                    <a:pt x="3" y="159"/>
                  </a:lnTo>
                  <a:lnTo>
                    <a:pt x="3" y="156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6" y="147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6" y="138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7"/>
                  </a:lnTo>
                  <a:lnTo>
                    <a:pt x="3" y="121"/>
                  </a:lnTo>
                  <a:lnTo>
                    <a:pt x="0" y="118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6" y="118"/>
                  </a:lnTo>
                  <a:lnTo>
                    <a:pt x="6" y="115"/>
                  </a:lnTo>
                  <a:lnTo>
                    <a:pt x="9" y="115"/>
                  </a:lnTo>
                  <a:lnTo>
                    <a:pt x="9" y="112"/>
                  </a:lnTo>
                  <a:lnTo>
                    <a:pt x="9" y="109"/>
                  </a:lnTo>
                  <a:lnTo>
                    <a:pt x="12" y="109"/>
                  </a:lnTo>
                  <a:lnTo>
                    <a:pt x="12" y="106"/>
                  </a:lnTo>
                  <a:lnTo>
                    <a:pt x="9" y="103"/>
                  </a:lnTo>
                  <a:lnTo>
                    <a:pt x="9" y="100"/>
                  </a:lnTo>
                  <a:lnTo>
                    <a:pt x="12" y="100"/>
                  </a:lnTo>
                  <a:lnTo>
                    <a:pt x="12" y="97"/>
                  </a:lnTo>
                  <a:lnTo>
                    <a:pt x="9" y="97"/>
                  </a:lnTo>
                  <a:lnTo>
                    <a:pt x="9" y="94"/>
                  </a:lnTo>
                  <a:lnTo>
                    <a:pt x="9" y="91"/>
                  </a:lnTo>
                  <a:lnTo>
                    <a:pt x="9" y="88"/>
                  </a:lnTo>
                  <a:lnTo>
                    <a:pt x="12" y="88"/>
                  </a:lnTo>
                  <a:lnTo>
                    <a:pt x="15" y="85"/>
                  </a:lnTo>
                  <a:lnTo>
                    <a:pt x="18" y="85"/>
                  </a:lnTo>
                  <a:lnTo>
                    <a:pt x="18" y="83"/>
                  </a:lnTo>
                  <a:lnTo>
                    <a:pt x="18" y="80"/>
                  </a:lnTo>
                  <a:lnTo>
                    <a:pt x="18" y="77"/>
                  </a:lnTo>
                  <a:lnTo>
                    <a:pt x="21" y="77"/>
                  </a:lnTo>
                  <a:lnTo>
                    <a:pt x="21" y="74"/>
                  </a:lnTo>
                  <a:lnTo>
                    <a:pt x="21" y="71"/>
                  </a:lnTo>
                  <a:lnTo>
                    <a:pt x="21" y="68"/>
                  </a:lnTo>
                  <a:lnTo>
                    <a:pt x="24" y="65"/>
                  </a:lnTo>
                  <a:lnTo>
                    <a:pt x="24" y="62"/>
                  </a:lnTo>
                  <a:lnTo>
                    <a:pt x="27" y="59"/>
                  </a:lnTo>
                  <a:lnTo>
                    <a:pt x="30" y="59"/>
                  </a:lnTo>
                  <a:lnTo>
                    <a:pt x="30" y="56"/>
                  </a:lnTo>
                  <a:lnTo>
                    <a:pt x="30" y="53"/>
                  </a:lnTo>
                  <a:lnTo>
                    <a:pt x="33" y="53"/>
                  </a:lnTo>
                  <a:lnTo>
                    <a:pt x="33" y="50"/>
                  </a:lnTo>
                  <a:lnTo>
                    <a:pt x="33" y="47"/>
                  </a:lnTo>
                  <a:lnTo>
                    <a:pt x="33" y="44"/>
                  </a:lnTo>
                  <a:lnTo>
                    <a:pt x="33" y="42"/>
                  </a:lnTo>
                  <a:lnTo>
                    <a:pt x="33" y="39"/>
                  </a:lnTo>
                  <a:lnTo>
                    <a:pt x="33" y="36"/>
                  </a:lnTo>
                  <a:lnTo>
                    <a:pt x="36" y="36"/>
                  </a:lnTo>
                  <a:lnTo>
                    <a:pt x="36" y="33"/>
                  </a:lnTo>
                  <a:lnTo>
                    <a:pt x="36" y="3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1264571" y="2282683"/>
              <a:ext cx="254493" cy="232569"/>
            </a:xfrm>
            <a:custGeom>
              <a:avLst/>
              <a:gdLst>
                <a:gd name="T0" fmla="*/ 2147483647 w 117"/>
                <a:gd name="T1" fmla="*/ 2147483647 h 132"/>
                <a:gd name="T2" fmla="*/ 2147483647 w 117"/>
                <a:gd name="T3" fmla="*/ 2147483647 h 132"/>
                <a:gd name="T4" fmla="*/ 2147483647 w 117"/>
                <a:gd name="T5" fmla="*/ 2147483647 h 132"/>
                <a:gd name="T6" fmla="*/ 2147483647 w 117"/>
                <a:gd name="T7" fmla="*/ 2147483647 h 132"/>
                <a:gd name="T8" fmla="*/ 2147483647 w 117"/>
                <a:gd name="T9" fmla="*/ 2147483647 h 132"/>
                <a:gd name="T10" fmla="*/ 2147483647 w 117"/>
                <a:gd name="T11" fmla="*/ 2147483647 h 132"/>
                <a:gd name="T12" fmla="*/ 2147483647 w 117"/>
                <a:gd name="T13" fmla="*/ 2147483647 h 132"/>
                <a:gd name="T14" fmla="*/ 2147483647 w 117"/>
                <a:gd name="T15" fmla="*/ 2147483647 h 132"/>
                <a:gd name="T16" fmla="*/ 2147483647 w 117"/>
                <a:gd name="T17" fmla="*/ 2147483647 h 132"/>
                <a:gd name="T18" fmla="*/ 2147483647 w 117"/>
                <a:gd name="T19" fmla="*/ 2147483647 h 132"/>
                <a:gd name="T20" fmla="*/ 2147483647 w 117"/>
                <a:gd name="T21" fmla="*/ 2147483647 h 132"/>
                <a:gd name="T22" fmla="*/ 2147483647 w 117"/>
                <a:gd name="T23" fmla="*/ 2147483647 h 132"/>
                <a:gd name="T24" fmla="*/ 2147483647 w 117"/>
                <a:gd name="T25" fmla="*/ 2147483647 h 132"/>
                <a:gd name="T26" fmla="*/ 2147483647 w 117"/>
                <a:gd name="T27" fmla="*/ 2147483647 h 132"/>
                <a:gd name="T28" fmla="*/ 2147483647 w 117"/>
                <a:gd name="T29" fmla="*/ 2147483647 h 132"/>
                <a:gd name="T30" fmla="*/ 2147483647 w 117"/>
                <a:gd name="T31" fmla="*/ 2147483647 h 132"/>
                <a:gd name="T32" fmla="*/ 2147483647 w 117"/>
                <a:gd name="T33" fmla="*/ 2147483647 h 132"/>
                <a:gd name="T34" fmla="*/ 2147483647 w 117"/>
                <a:gd name="T35" fmla="*/ 2147483647 h 132"/>
                <a:gd name="T36" fmla="*/ 2147483647 w 117"/>
                <a:gd name="T37" fmla="*/ 2147483647 h 132"/>
                <a:gd name="T38" fmla="*/ 2147483647 w 117"/>
                <a:gd name="T39" fmla="*/ 2147483647 h 132"/>
                <a:gd name="T40" fmla="*/ 2147483647 w 117"/>
                <a:gd name="T41" fmla="*/ 0 h 132"/>
                <a:gd name="T42" fmla="*/ 2147483647 w 117"/>
                <a:gd name="T43" fmla="*/ 2147483647 h 132"/>
                <a:gd name="T44" fmla="*/ 2147483647 w 117"/>
                <a:gd name="T45" fmla="*/ 2147483647 h 132"/>
                <a:gd name="T46" fmla="*/ 2147483647 w 117"/>
                <a:gd name="T47" fmla="*/ 2147483647 h 132"/>
                <a:gd name="T48" fmla="*/ 2147483647 w 117"/>
                <a:gd name="T49" fmla="*/ 2147483647 h 132"/>
                <a:gd name="T50" fmla="*/ 2147483647 w 117"/>
                <a:gd name="T51" fmla="*/ 2147483647 h 132"/>
                <a:gd name="T52" fmla="*/ 2147483647 w 117"/>
                <a:gd name="T53" fmla="*/ 2147483647 h 132"/>
                <a:gd name="T54" fmla="*/ 2147483647 w 117"/>
                <a:gd name="T55" fmla="*/ 2147483647 h 132"/>
                <a:gd name="T56" fmla="*/ 2147483647 w 117"/>
                <a:gd name="T57" fmla="*/ 2147483647 h 132"/>
                <a:gd name="T58" fmla="*/ 2147483647 w 117"/>
                <a:gd name="T59" fmla="*/ 2147483647 h 132"/>
                <a:gd name="T60" fmla="*/ 2147483647 w 117"/>
                <a:gd name="T61" fmla="*/ 2147483647 h 132"/>
                <a:gd name="T62" fmla="*/ 2147483647 w 117"/>
                <a:gd name="T63" fmla="*/ 2147483647 h 132"/>
                <a:gd name="T64" fmla="*/ 2147483647 w 117"/>
                <a:gd name="T65" fmla="*/ 2147483647 h 132"/>
                <a:gd name="T66" fmla="*/ 2147483647 w 117"/>
                <a:gd name="T67" fmla="*/ 2147483647 h 132"/>
                <a:gd name="T68" fmla="*/ 2147483647 w 117"/>
                <a:gd name="T69" fmla="*/ 2147483647 h 132"/>
                <a:gd name="T70" fmla="*/ 2147483647 w 117"/>
                <a:gd name="T71" fmla="*/ 2147483647 h 132"/>
                <a:gd name="T72" fmla="*/ 2147483647 w 117"/>
                <a:gd name="T73" fmla="*/ 2147483647 h 132"/>
                <a:gd name="T74" fmla="*/ 2147483647 w 117"/>
                <a:gd name="T75" fmla="*/ 2147483647 h 132"/>
                <a:gd name="T76" fmla="*/ 2147483647 w 117"/>
                <a:gd name="T77" fmla="*/ 2147483647 h 132"/>
                <a:gd name="T78" fmla="*/ 2147483647 w 117"/>
                <a:gd name="T79" fmla="*/ 2147483647 h 132"/>
                <a:gd name="T80" fmla="*/ 2147483647 w 117"/>
                <a:gd name="T81" fmla="*/ 2147483647 h 132"/>
                <a:gd name="T82" fmla="*/ 2147483647 w 117"/>
                <a:gd name="T83" fmla="*/ 2147483647 h 132"/>
                <a:gd name="T84" fmla="*/ 2147483647 w 117"/>
                <a:gd name="T85" fmla="*/ 2147483647 h 132"/>
                <a:gd name="T86" fmla="*/ 2147483647 w 117"/>
                <a:gd name="T87" fmla="*/ 2147483647 h 132"/>
                <a:gd name="T88" fmla="*/ 2147483647 w 117"/>
                <a:gd name="T89" fmla="*/ 2147483647 h 132"/>
                <a:gd name="T90" fmla="*/ 2147483647 w 117"/>
                <a:gd name="T91" fmla="*/ 2147483647 h 132"/>
                <a:gd name="T92" fmla="*/ 2147483647 w 117"/>
                <a:gd name="T93" fmla="*/ 2147483647 h 132"/>
                <a:gd name="T94" fmla="*/ 2147483647 w 117"/>
                <a:gd name="T95" fmla="*/ 2147483647 h 132"/>
                <a:gd name="T96" fmla="*/ 2147483647 w 117"/>
                <a:gd name="T97" fmla="*/ 2147483647 h 132"/>
                <a:gd name="T98" fmla="*/ 2147483647 w 117"/>
                <a:gd name="T99" fmla="*/ 2147483647 h 132"/>
                <a:gd name="T100" fmla="*/ 2147483647 w 117"/>
                <a:gd name="T101" fmla="*/ 2147483647 h 132"/>
                <a:gd name="T102" fmla="*/ 2147483647 w 117"/>
                <a:gd name="T103" fmla="*/ 2147483647 h 132"/>
                <a:gd name="T104" fmla="*/ 2147483647 w 117"/>
                <a:gd name="T105" fmla="*/ 2147483647 h 132"/>
                <a:gd name="T106" fmla="*/ 2147483647 w 117"/>
                <a:gd name="T107" fmla="*/ 2147483647 h 132"/>
                <a:gd name="T108" fmla="*/ 2147483647 w 117"/>
                <a:gd name="T109" fmla="*/ 2147483647 h 132"/>
                <a:gd name="T110" fmla="*/ 2147483647 w 117"/>
                <a:gd name="T111" fmla="*/ 2147483647 h 132"/>
                <a:gd name="T112" fmla="*/ 2147483647 w 117"/>
                <a:gd name="T113" fmla="*/ 2147483647 h 132"/>
                <a:gd name="T114" fmla="*/ 2147483647 w 117"/>
                <a:gd name="T115" fmla="*/ 2147483647 h 132"/>
                <a:gd name="T116" fmla="*/ 2147483647 w 117"/>
                <a:gd name="T117" fmla="*/ 2147483647 h 132"/>
                <a:gd name="T118" fmla="*/ 2147483647 w 117"/>
                <a:gd name="T119" fmla="*/ 2147483647 h 132"/>
                <a:gd name="T120" fmla="*/ 2147483647 w 117"/>
                <a:gd name="T121" fmla="*/ 2147483647 h 132"/>
                <a:gd name="T122" fmla="*/ 2147483647 w 117"/>
                <a:gd name="T123" fmla="*/ 2147483647 h 132"/>
                <a:gd name="T124" fmla="*/ 0 w 117"/>
                <a:gd name="T125" fmla="*/ 2147483647 h 13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7"/>
                <a:gd name="T190" fmla="*/ 0 h 132"/>
                <a:gd name="T191" fmla="*/ 117 w 117"/>
                <a:gd name="T192" fmla="*/ 132 h 13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7" h="132">
                  <a:moveTo>
                    <a:pt x="0" y="88"/>
                  </a:moveTo>
                  <a:lnTo>
                    <a:pt x="3" y="88"/>
                  </a:lnTo>
                  <a:lnTo>
                    <a:pt x="6" y="88"/>
                  </a:lnTo>
                  <a:lnTo>
                    <a:pt x="9" y="88"/>
                  </a:lnTo>
                  <a:lnTo>
                    <a:pt x="9" y="91"/>
                  </a:lnTo>
                  <a:lnTo>
                    <a:pt x="9" y="94"/>
                  </a:lnTo>
                  <a:lnTo>
                    <a:pt x="12" y="94"/>
                  </a:lnTo>
                  <a:lnTo>
                    <a:pt x="15" y="94"/>
                  </a:lnTo>
                  <a:lnTo>
                    <a:pt x="17" y="94"/>
                  </a:lnTo>
                  <a:lnTo>
                    <a:pt x="17" y="91"/>
                  </a:lnTo>
                  <a:lnTo>
                    <a:pt x="20" y="91"/>
                  </a:lnTo>
                  <a:lnTo>
                    <a:pt x="20" y="88"/>
                  </a:lnTo>
                  <a:lnTo>
                    <a:pt x="20" y="85"/>
                  </a:lnTo>
                  <a:lnTo>
                    <a:pt x="23" y="85"/>
                  </a:lnTo>
                  <a:lnTo>
                    <a:pt x="20" y="85"/>
                  </a:lnTo>
                  <a:lnTo>
                    <a:pt x="20" y="82"/>
                  </a:lnTo>
                  <a:lnTo>
                    <a:pt x="20" y="79"/>
                  </a:lnTo>
                  <a:lnTo>
                    <a:pt x="23" y="79"/>
                  </a:lnTo>
                  <a:lnTo>
                    <a:pt x="23" y="82"/>
                  </a:lnTo>
                  <a:lnTo>
                    <a:pt x="23" y="79"/>
                  </a:lnTo>
                  <a:lnTo>
                    <a:pt x="26" y="79"/>
                  </a:lnTo>
                  <a:lnTo>
                    <a:pt x="29" y="79"/>
                  </a:lnTo>
                  <a:lnTo>
                    <a:pt x="29" y="76"/>
                  </a:lnTo>
                  <a:lnTo>
                    <a:pt x="29" y="73"/>
                  </a:lnTo>
                  <a:lnTo>
                    <a:pt x="32" y="73"/>
                  </a:lnTo>
                  <a:lnTo>
                    <a:pt x="32" y="70"/>
                  </a:lnTo>
                  <a:lnTo>
                    <a:pt x="35" y="70"/>
                  </a:lnTo>
                  <a:lnTo>
                    <a:pt x="38" y="70"/>
                  </a:lnTo>
                  <a:lnTo>
                    <a:pt x="41" y="70"/>
                  </a:lnTo>
                  <a:lnTo>
                    <a:pt x="44" y="70"/>
                  </a:lnTo>
                  <a:lnTo>
                    <a:pt x="44" y="67"/>
                  </a:lnTo>
                  <a:lnTo>
                    <a:pt x="47" y="67"/>
                  </a:lnTo>
                  <a:lnTo>
                    <a:pt x="47" y="65"/>
                  </a:lnTo>
                  <a:lnTo>
                    <a:pt x="50" y="65"/>
                  </a:lnTo>
                  <a:lnTo>
                    <a:pt x="53" y="65"/>
                  </a:lnTo>
                  <a:lnTo>
                    <a:pt x="56" y="65"/>
                  </a:lnTo>
                  <a:lnTo>
                    <a:pt x="56" y="62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56"/>
                  </a:lnTo>
                  <a:lnTo>
                    <a:pt x="59" y="59"/>
                  </a:lnTo>
                  <a:lnTo>
                    <a:pt x="61" y="59"/>
                  </a:lnTo>
                  <a:lnTo>
                    <a:pt x="61" y="56"/>
                  </a:lnTo>
                  <a:lnTo>
                    <a:pt x="64" y="56"/>
                  </a:lnTo>
                  <a:lnTo>
                    <a:pt x="64" y="53"/>
                  </a:lnTo>
                  <a:lnTo>
                    <a:pt x="61" y="53"/>
                  </a:lnTo>
                  <a:lnTo>
                    <a:pt x="61" y="50"/>
                  </a:lnTo>
                  <a:lnTo>
                    <a:pt x="64" y="50"/>
                  </a:lnTo>
                  <a:lnTo>
                    <a:pt x="67" y="50"/>
                  </a:lnTo>
                  <a:lnTo>
                    <a:pt x="67" y="47"/>
                  </a:lnTo>
                  <a:lnTo>
                    <a:pt x="67" y="44"/>
                  </a:lnTo>
                  <a:lnTo>
                    <a:pt x="70" y="44"/>
                  </a:lnTo>
                  <a:lnTo>
                    <a:pt x="70" y="41"/>
                  </a:lnTo>
                  <a:lnTo>
                    <a:pt x="70" y="38"/>
                  </a:lnTo>
                  <a:lnTo>
                    <a:pt x="70" y="35"/>
                  </a:lnTo>
                  <a:lnTo>
                    <a:pt x="73" y="35"/>
                  </a:lnTo>
                  <a:lnTo>
                    <a:pt x="73" y="32"/>
                  </a:lnTo>
                  <a:lnTo>
                    <a:pt x="70" y="32"/>
                  </a:lnTo>
                  <a:lnTo>
                    <a:pt x="70" y="29"/>
                  </a:lnTo>
                  <a:lnTo>
                    <a:pt x="73" y="29"/>
                  </a:lnTo>
                  <a:lnTo>
                    <a:pt x="73" y="26"/>
                  </a:lnTo>
                  <a:lnTo>
                    <a:pt x="70" y="26"/>
                  </a:lnTo>
                  <a:lnTo>
                    <a:pt x="70" y="24"/>
                  </a:lnTo>
                  <a:lnTo>
                    <a:pt x="73" y="24"/>
                  </a:lnTo>
                  <a:lnTo>
                    <a:pt x="73" y="21"/>
                  </a:lnTo>
                  <a:lnTo>
                    <a:pt x="73" y="18"/>
                  </a:lnTo>
                  <a:lnTo>
                    <a:pt x="76" y="18"/>
                  </a:lnTo>
                  <a:lnTo>
                    <a:pt x="76" y="15"/>
                  </a:lnTo>
                  <a:lnTo>
                    <a:pt x="73" y="12"/>
                  </a:lnTo>
                  <a:lnTo>
                    <a:pt x="73" y="9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94" y="3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0" y="3"/>
                  </a:lnTo>
                  <a:lnTo>
                    <a:pt x="100" y="6"/>
                  </a:lnTo>
                  <a:lnTo>
                    <a:pt x="100" y="3"/>
                  </a:lnTo>
                  <a:lnTo>
                    <a:pt x="103" y="3"/>
                  </a:lnTo>
                  <a:lnTo>
                    <a:pt x="105" y="3"/>
                  </a:lnTo>
                  <a:lnTo>
                    <a:pt x="105" y="6"/>
                  </a:lnTo>
                  <a:lnTo>
                    <a:pt x="105" y="9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5" y="6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11" y="9"/>
                  </a:lnTo>
                  <a:lnTo>
                    <a:pt x="111" y="12"/>
                  </a:lnTo>
                  <a:lnTo>
                    <a:pt x="111" y="15"/>
                  </a:lnTo>
                  <a:lnTo>
                    <a:pt x="111" y="18"/>
                  </a:lnTo>
                  <a:lnTo>
                    <a:pt x="111" y="21"/>
                  </a:lnTo>
                  <a:lnTo>
                    <a:pt x="111" y="24"/>
                  </a:lnTo>
                  <a:lnTo>
                    <a:pt x="111" y="26"/>
                  </a:lnTo>
                  <a:lnTo>
                    <a:pt x="114" y="26"/>
                  </a:lnTo>
                  <a:lnTo>
                    <a:pt x="114" y="29"/>
                  </a:lnTo>
                  <a:lnTo>
                    <a:pt x="114" y="32"/>
                  </a:lnTo>
                  <a:lnTo>
                    <a:pt x="114" y="35"/>
                  </a:lnTo>
                  <a:lnTo>
                    <a:pt x="117" y="35"/>
                  </a:lnTo>
                  <a:lnTo>
                    <a:pt x="117" y="38"/>
                  </a:lnTo>
                  <a:lnTo>
                    <a:pt x="117" y="41"/>
                  </a:lnTo>
                  <a:lnTo>
                    <a:pt x="117" y="44"/>
                  </a:lnTo>
                  <a:lnTo>
                    <a:pt x="117" y="47"/>
                  </a:lnTo>
                  <a:lnTo>
                    <a:pt x="114" y="47"/>
                  </a:lnTo>
                  <a:lnTo>
                    <a:pt x="114" y="50"/>
                  </a:lnTo>
                  <a:lnTo>
                    <a:pt x="114" y="53"/>
                  </a:lnTo>
                  <a:lnTo>
                    <a:pt x="114" y="56"/>
                  </a:lnTo>
                  <a:lnTo>
                    <a:pt x="111" y="56"/>
                  </a:lnTo>
                  <a:lnTo>
                    <a:pt x="114" y="56"/>
                  </a:lnTo>
                  <a:lnTo>
                    <a:pt x="111" y="56"/>
                  </a:lnTo>
                  <a:lnTo>
                    <a:pt x="114" y="56"/>
                  </a:lnTo>
                  <a:lnTo>
                    <a:pt x="114" y="59"/>
                  </a:lnTo>
                  <a:lnTo>
                    <a:pt x="111" y="59"/>
                  </a:lnTo>
                  <a:lnTo>
                    <a:pt x="111" y="62"/>
                  </a:lnTo>
                  <a:lnTo>
                    <a:pt x="111" y="65"/>
                  </a:lnTo>
                  <a:lnTo>
                    <a:pt x="111" y="67"/>
                  </a:lnTo>
                  <a:lnTo>
                    <a:pt x="111" y="65"/>
                  </a:lnTo>
                  <a:lnTo>
                    <a:pt x="111" y="67"/>
                  </a:lnTo>
                  <a:lnTo>
                    <a:pt x="114" y="67"/>
                  </a:lnTo>
                  <a:lnTo>
                    <a:pt x="111" y="67"/>
                  </a:lnTo>
                  <a:lnTo>
                    <a:pt x="111" y="70"/>
                  </a:lnTo>
                  <a:lnTo>
                    <a:pt x="114" y="70"/>
                  </a:lnTo>
                  <a:lnTo>
                    <a:pt x="114" y="73"/>
                  </a:lnTo>
                  <a:lnTo>
                    <a:pt x="114" y="70"/>
                  </a:lnTo>
                  <a:lnTo>
                    <a:pt x="114" y="73"/>
                  </a:lnTo>
                  <a:lnTo>
                    <a:pt x="111" y="73"/>
                  </a:lnTo>
                  <a:lnTo>
                    <a:pt x="114" y="73"/>
                  </a:lnTo>
                  <a:lnTo>
                    <a:pt x="111" y="73"/>
                  </a:lnTo>
                  <a:lnTo>
                    <a:pt x="114" y="73"/>
                  </a:lnTo>
                  <a:lnTo>
                    <a:pt x="114" y="76"/>
                  </a:lnTo>
                  <a:lnTo>
                    <a:pt x="111" y="76"/>
                  </a:lnTo>
                  <a:lnTo>
                    <a:pt x="114" y="76"/>
                  </a:lnTo>
                  <a:lnTo>
                    <a:pt x="111" y="76"/>
                  </a:lnTo>
                  <a:lnTo>
                    <a:pt x="111" y="79"/>
                  </a:lnTo>
                  <a:lnTo>
                    <a:pt x="108" y="79"/>
                  </a:lnTo>
                  <a:lnTo>
                    <a:pt x="111" y="79"/>
                  </a:lnTo>
                  <a:lnTo>
                    <a:pt x="108" y="79"/>
                  </a:lnTo>
                  <a:lnTo>
                    <a:pt x="108" y="82"/>
                  </a:lnTo>
                  <a:lnTo>
                    <a:pt x="105" y="82"/>
                  </a:lnTo>
                  <a:lnTo>
                    <a:pt x="108" y="82"/>
                  </a:lnTo>
                  <a:lnTo>
                    <a:pt x="108" y="85"/>
                  </a:lnTo>
                  <a:lnTo>
                    <a:pt x="105" y="82"/>
                  </a:lnTo>
                  <a:lnTo>
                    <a:pt x="105" y="85"/>
                  </a:lnTo>
                  <a:lnTo>
                    <a:pt x="108" y="85"/>
                  </a:lnTo>
                  <a:lnTo>
                    <a:pt x="105" y="85"/>
                  </a:lnTo>
                  <a:lnTo>
                    <a:pt x="105" y="88"/>
                  </a:lnTo>
                  <a:lnTo>
                    <a:pt x="103" y="88"/>
                  </a:lnTo>
                  <a:lnTo>
                    <a:pt x="103" y="85"/>
                  </a:lnTo>
                  <a:lnTo>
                    <a:pt x="103" y="88"/>
                  </a:lnTo>
                  <a:lnTo>
                    <a:pt x="100" y="88"/>
                  </a:lnTo>
                  <a:lnTo>
                    <a:pt x="97" y="88"/>
                  </a:lnTo>
                  <a:lnTo>
                    <a:pt x="97" y="91"/>
                  </a:lnTo>
                  <a:lnTo>
                    <a:pt x="94" y="91"/>
                  </a:lnTo>
                  <a:lnTo>
                    <a:pt x="94" y="94"/>
                  </a:lnTo>
                  <a:lnTo>
                    <a:pt x="91" y="94"/>
                  </a:lnTo>
                  <a:lnTo>
                    <a:pt x="88" y="94"/>
                  </a:lnTo>
                  <a:lnTo>
                    <a:pt x="88" y="91"/>
                  </a:lnTo>
                  <a:lnTo>
                    <a:pt x="88" y="94"/>
                  </a:lnTo>
                  <a:lnTo>
                    <a:pt x="85" y="94"/>
                  </a:lnTo>
                  <a:lnTo>
                    <a:pt x="85" y="97"/>
                  </a:lnTo>
                  <a:lnTo>
                    <a:pt x="85" y="100"/>
                  </a:lnTo>
                  <a:lnTo>
                    <a:pt x="82" y="100"/>
                  </a:lnTo>
                  <a:lnTo>
                    <a:pt x="79" y="100"/>
                  </a:lnTo>
                  <a:lnTo>
                    <a:pt x="79" y="103"/>
                  </a:lnTo>
                  <a:lnTo>
                    <a:pt x="79" y="100"/>
                  </a:lnTo>
                  <a:lnTo>
                    <a:pt x="76" y="100"/>
                  </a:lnTo>
                  <a:lnTo>
                    <a:pt x="76" y="97"/>
                  </a:lnTo>
                  <a:lnTo>
                    <a:pt x="76" y="100"/>
                  </a:lnTo>
                  <a:lnTo>
                    <a:pt x="73" y="100"/>
                  </a:lnTo>
                  <a:lnTo>
                    <a:pt x="73" y="103"/>
                  </a:lnTo>
                  <a:lnTo>
                    <a:pt x="70" y="103"/>
                  </a:lnTo>
                  <a:lnTo>
                    <a:pt x="70" y="100"/>
                  </a:lnTo>
                  <a:lnTo>
                    <a:pt x="67" y="100"/>
                  </a:lnTo>
                  <a:lnTo>
                    <a:pt x="67" y="103"/>
                  </a:lnTo>
                  <a:lnTo>
                    <a:pt x="64" y="103"/>
                  </a:lnTo>
                  <a:lnTo>
                    <a:pt x="64" y="106"/>
                  </a:lnTo>
                  <a:lnTo>
                    <a:pt x="64" y="103"/>
                  </a:lnTo>
                  <a:lnTo>
                    <a:pt x="61" y="103"/>
                  </a:lnTo>
                  <a:lnTo>
                    <a:pt x="64" y="103"/>
                  </a:lnTo>
                  <a:lnTo>
                    <a:pt x="64" y="106"/>
                  </a:lnTo>
                  <a:lnTo>
                    <a:pt x="61" y="106"/>
                  </a:lnTo>
                  <a:lnTo>
                    <a:pt x="59" y="106"/>
                  </a:lnTo>
                  <a:lnTo>
                    <a:pt x="59" y="103"/>
                  </a:lnTo>
                  <a:lnTo>
                    <a:pt x="56" y="103"/>
                  </a:lnTo>
                  <a:lnTo>
                    <a:pt x="56" y="106"/>
                  </a:lnTo>
                  <a:lnTo>
                    <a:pt x="56" y="109"/>
                  </a:lnTo>
                  <a:lnTo>
                    <a:pt x="53" y="109"/>
                  </a:lnTo>
                  <a:lnTo>
                    <a:pt x="53" y="111"/>
                  </a:lnTo>
                  <a:lnTo>
                    <a:pt x="53" y="114"/>
                  </a:lnTo>
                  <a:lnTo>
                    <a:pt x="50" y="114"/>
                  </a:lnTo>
                  <a:lnTo>
                    <a:pt x="47" y="114"/>
                  </a:lnTo>
                  <a:lnTo>
                    <a:pt x="47" y="117"/>
                  </a:lnTo>
                  <a:lnTo>
                    <a:pt x="47" y="114"/>
                  </a:lnTo>
                  <a:lnTo>
                    <a:pt x="44" y="114"/>
                  </a:lnTo>
                  <a:lnTo>
                    <a:pt x="44" y="117"/>
                  </a:lnTo>
                  <a:lnTo>
                    <a:pt x="47" y="117"/>
                  </a:lnTo>
                  <a:lnTo>
                    <a:pt x="47" y="120"/>
                  </a:lnTo>
                  <a:lnTo>
                    <a:pt x="44" y="120"/>
                  </a:lnTo>
                  <a:lnTo>
                    <a:pt x="44" y="117"/>
                  </a:lnTo>
                  <a:lnTo>
                    <a:pt x="41" y="117"/>
                  </a:lnTo>
                  <a:lnTo>
                    <a:pt x="41" y="120"/>
                  </a:lnTo>
                  <a:lnTo>
                    <a:pt x="38" y="120"/>
                  </a:lnTo>
                  <a:lnTo>
                    <a:pt x="38" y="117"/>
                  </a:lnTo>
                  <a:lnTo>
                    <a:pt x="38" y="120"/>
                  </a:lnTo>
                  <a:lnTo>
                    <a:pt x="35" y="120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32" y="120"/>
                  </a:lnTo>
                  <a:lnTo>
                    <a:pt x="32" y="123"/>
                  </a:lnTo>
                  <a:lnTo>
                    <a:pt x="29" y="123"/>
                  </a:lnTo>
                  <a:lnTo>
                    <a:pt x="29" y="126"/>
                  </a:lnTo>
                  <a:lnTo>
                    <a:pt x="26" y="129"/>
                  </a:lnTo>
                  <a:lnTo>
                    <a:pt x="23" y="129"/>
                  </a:lnTo>
                  <a:lnTo>
                    <a:pt x="20" y="129"/>
                  </a:lnTo>
                  <a:lnTo>
                    <a:pt x="20" y="132"/>
                  </a:lnTo>
                  <a:lnTo>
                    <a:pt x="17" y="132"/>
                  </a:lnTo>
                  <a:lnTo>
                    <a:pt x="17" y="129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5" y="129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2" y="123"/>
                  </a:lnTo>
                  <a:lnTo>
                    <a:pt x="9" y="123"/>
                  </a:lnTo>
                  <a:lnTo>
                    <a:pt x="9" y="120"/>
                  </a:lnTo>
                  <a:lnTo>
                    <a:pt x="9" y="117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0" y="91"/>
                  </a:lnTo>
                  <a:lnTo>
                    <a:pt x="0" y="8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244218" y="2288287"/>
              <a:ext cx="173626" cy="176528"/>
            </a:xfrm>
            <a:custGeom>
              <a:avLst/>
              <a:gdLst>
                <a:gd name="T0" fmla="*/ 2147483647 w 80"/>
                <a:gd name="T1" fmla="*/ 2147483647 h 100"/>
                <a:gd name="T2" fmla="*/ 2147483647 w 80"/>
                <a:gd name="T3" fmla="*/ 2147483647 h 100"/>
                <a:gd name="T4" fmla="*/ 2147483647 w 80"/>
                <a:gd name="T5" fmla="*/ 2147483647 h 100"/>
                <a:gd name="T6" fmla="*/ 2147483647 w 80"/>
                <a:gd name="T7" fmla="*/ 2147483647 h 100"/>
                <a:gd name="T8" fmla="*/ 2147483647 w 80"/>
                <a:gd name="T9" fmla="*/ 2147483647 h 100"/>
                <a:gd name="T10" fmla="*/ 2147483647 w 80"/>
                <a:gd name="T11" fmla="*/ 2147483647 h 100"/>
                <a:gd name="T12" fmla="*/ 2147483647 w 80"/>
                <a:gd name="T13" fmla="*/ 0 h 100"/>
                <a:gd name="T14" fmla="*/ 2147483647 w 80"/>
                <a:gd name="T15" fmla="*/ 2147483647 h 100"/>
                <a:gd name="T16" fmla="*/ 2147483647 w 80"/>
                <a:gd name="T17" fmla="*/ 2147483647 h 100"/>
                <a:gd name="T18" fmla="*/ 2147483647 w 80"/>
                <a:gd name="T19" fmla="*/ 2147483647 h 100"/>
                <a:gd name="T20" fmla="*/ 2147483647 w 80"/>
                <a:gd name="T21" fmla="*/ 2147483647 h 100"/>
                <a:gd name="T22" fmla="*/ 2147483647 w 80"/>
                <a:gd name="T23" fmla="*/ 2147483647 h 100"/>
                <a:gd name="T24" fmla="*/ 2147483647 w 80"/>
                <a:gd name="T25" fmla="*/ 2147483647 h 100"/>
                <a:gd name="T26" fmla="*/ 2147483647 w 80"/>
                <a:gd name="T27" fmla="*/ 2147483647 h 100"/>
                <a:gd name="T28" fmla="*/ 2147483647 w 80"/>
                <a:gd name="T29" fmla="*/ 2147483647 h 100"/>
                <a:gd name="T30" fmla="*/ 2147483647 w 80"/>
                <a:gd name="T31" fmla="*/ 2147483647 h 100"/>
                <a:gd name="T32" fmla="*/ 2147483647 w 80"/>
                <a:gd name="T33" fmla="*/ 2147483647 h 100"/>
                <a:gd name="T34" fmla="*/ 2147483647 w 80"/>
                <a:gd name="T35" fmla="*/ 2147483647 h 100"/>
                <a:gd name="T36" fmla="*/ 2147483647 w 80"/>
                <a:gd name="T37" fmla="*/ 2147483647 h 100"/>
                <a:gd name="T38" fmla="*/ 2147483647 w 80"/>
                <a:gd name="T39" fmla="*/ 2147483647 h 100"/>
                <a:gd name="T40" fmla="*/ 2147483647 w 80"/>
                <a:gd name="T41" fmla="*/ 2147483647 h 100"/>
                <a:gd name="T42" fmla="*/ 2147483647 w 80"/>
                <a:gd name="T43" fmla="*/ 2147483647 h 100"/>
                <a:gd name="T44" fmla="*/ 2147483647 w 80"/>
                <a:gd name="T45" fmla="*/ 2147483647 h 100"/>
                <a:gd name="T46" fmla="*/ 2147483647 w 80"/>
                <a:gd name="T47" fmla="*/ 2147483647 h 100"/>
                <a:gd name="T48" fmla="*/ 2147483647 w 80"/>
                <a:gd name="T49" fmla="*/ 2147483647 h 100"/>
                <a:gd name="T50" fmla="*/ 2147483647 w 80"/>
                <a:gd name="T51" fmla="*/ 2147483647 h 100"/>
                <a:gd name="T52" fmla="*/ 2147483647 w 80"/>
                <a:gd name="T53" fmla="*/ 2147483647 h 100"/>
                <a:gd name="T54" fmla="*/ 2147483647 w 80"/>
                <a:gd name="T55" fmla="*/ 2147483647 h 100"/>
                <a:gd name="T56" fmla="*/ 2147483647 w 80"/>
                <a:gd name="T57" fmla="*/ 2147483647 h 100"/>
                <a:gd name="T58" fmla="*/ 2147483647 w 80"/>
                <a:gd name="T59" fmla="*/ 2147483647 h 100"/>
                <a:gd name="T60" fmla="*/ 2147483647 w 80"/>
                <a:gd name="T61" fmla="*/ 2147483647 h 100"/>
                <a:gd name="T62" fmla="*/ 2147483647 w 80"/>
                <a:gd name="T63" fmla="*/ 2147483647 h 100"/>
                <a:gd name="T64" fmla="*/ 2147483647 w 80"/>
                <a:gd name="T65" fmla="*/ 2147483647 h 100"/>
                <a:gd name="T66" fmla="*/ 2147483647 w 80"/>
                <a:gd name="T67" fmla="*/ 2147483647 h 100"/>
                <a:gd name="T68" fmla="*/ 2147483647 w 80"/>
                <a:gd name="T69" fmla="*/ 2147483647 h 100"/>
                <a:gd name="T70" fmla="*/ 2147483647 w 80"/>
                <a:gd name="T71" fmla="*/ 2147483647 h 100"/>
                <a:gd name="T72" fmla="*/ 2147483647 w 80"/>
                <a:gd name="T73" fmla="*/ 2147483647 h 100"/>
                <a:gd name="T74" fmla="*/ 2147483647 w 80"/>
                <a:gd name="T75" fmla="*/ 2147483647 h 100"/>
                <a:gd name="T76" fmla="*/ 0 w 80"/>
                <a:gd name="T77" fmla="*/ 2147483647 h 100"/>
                <a:gd name="T78" fmla="*/ 2147483647 w 80"/>
                <a:gd name="T79" fmla="*/ 2147483647 h 100"/>
                <a:gd name="T80" fmla="*/ 2147483647 w 80"/>
                <a:gd name="T81" fmla="*/ 2147483647 h 100"/>
                <a:gd name="T82" fmla="*/ 2147483647 w 80"/>
                <a:gd name="T83" fmla="*/ 2147483647 h 100"/>
                <a:gd name="T84" fmla="*/ 2147483647 w 80"/>
                <a:gd name="T85" fmla="*/ 2147483647 h 100"/>
                <a:gd name="T86" fmla="*/ 2147483647 w 80"/>
                <a:gd name="T87" fmla="*/ 2147483647 h 100"/>
                <a:gd name="T88" fmla="*/ 2147483647 w 80"/>
                <a:gd name="T89" fmla="*/ 2147483647 h 100"/>
                <a:gd name="T90" fmla="*/ 2147483647 w 80"/>
                <a:gd name="T91" fmla="*/ 2147483647 h 100"/>
                <a:gd name="T92" fmla="*/ 0 w 80"/>
                <a:gd name="T93" fmla="*/ 2147483647 h 100"/>
                <a:gd name="T94" fmla="*/ 2147483647 w 80"/>
                <a:gd name="T95" fmla="*/ 2147483647 h 100"/>
                <a:gd name="T96" fmla="*/ 2147483647 w 80"/>
                <a:gd name="T97" fmla="*/ 2147483647 h 10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0"/>
                <a:gd name="T148" fmla="*/ 0 h 100"/>
                <a:gd name="T149" fmla="*/ 80 w 80"/>
                <a:gd name="T150" fmla="*/ 100 h 10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0" h="100">
                  <a:moveTo>
                    <a:pt x="3" y="9"/>
                  </a:moveTo>
                  <a:lnTo>
                    <a:pt x="6" y="9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5" y="12"/>
                  </a:lnTo>
                  <a:lnTo>
                    <a:pt x="15" y="15"/>
                  </a:lnTo>
                  <a:lnTo>
                    <a:pt x="18" y="15"/>
                  </a:lnTo>
                  <a:lnTo>
                    <a:pt x="21" y="15"/>
                  </a:lnTo>
                  <a:lnTo>
                    <a:pt x="21" y="12"/>
                  </a:lnTo>
                  <a:lnTo>
                    <a:pt x="24" y="9"/>
                  </a:lnTo>
                  <a:lnTo>
                    <a:pt x="21" y="9"/>
                  </a:lnTo>
                  <a:lnTo>
                    <a:pt x="24" y="9"/>
                  </a:lnTo>
                  <a:lnTo>
                    <a:pt x="24" y="6"/>
                  </a:lnTo>
                  <a:lnTo>
                    <a:pt x="24" y="3"/>
                  </a:lnTo>
                  <a:lnTo>
                    <a:pt x="27" y="3"/>
                  </a:lnTo>
                  <a:lnTo>
                    <a:pt x="30" y="3"/>
                  </a:lnTo>
                  <a:lnTo>
                    <a:pt x="33" y="3"/>
                  </a:lnTo>
                  <a:lnTo>
                    <a:pt x="36" y="3"/>
                  </a:lnTo>
                  <a:lnTo>
                    <a:pt x="39" y="3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2" y="3"/>
                  </a:lnTo>
                  <a:lnTo>
                    <a:pt x="42" y="6"/>
                  </a:lnTo>
                  <a:lnTo>
                    <a:pt x="42" y="9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50" y="9"/>
                  </a:lnTo>
                  <a:lnTo>
                    <a:pt x="53" y="9"/>
                  </a:lnTo>
                  <a:lnTo>
                    <a:pt x="56" y="9"/>
                  </a:lnTo>
                  <a:lnTo>
                    <a:pt x="56" y="12"/>
                  </a:lnTo>
                  <a:lnTo>
                    <a:pt x="59" y="12"/>
                  </a:lnTo>
                  <a:lnTo>
                    <a:pt x="62" y="12"/>
                  </a:lnTo>
                  <a:lnTo>
                    <a:pt x="62" y="9"/>
                  </a:lnTo>
                  <a:lnTo>
                    <a:pt x="65" y="9"/>
                  </a:lnTo>
                  <a:lnTo>
                    <a:pt x="68" y="9"/>
                  </a:lnTo>
                  <a:lnTo>
                    <a:pt x="71" y="9"/>
                  </a:lnTo>
                  <a:lnTo>
                    <a:pt x="74" y="9"/>
                  </a:lnTo>
                  <a:lnTo>
                    <a:pt x="77" y="9"/>
                  </a:lnTo>
                  <a:lnTo>
                    <a:pt x="80" y="9"/>
                  </a:lnTo>
                  <a:lnTo>
                    <a:pt x="80" y="12"/>
                  </a:lnTo>
                  <a:lnTo>
                    <a:pt x="80" y="15"/>
                  </a:lnTo>
                  <a:lnTo>
                    <a:pt x="77" y="15"/>
                  </a:lnTo>
                  <a:lnTo>
                    <a:pt x="77" y="18"/>
                  </a:lnTo>
                  <a:lnTo>
                    <a:pt x="77" y="21"/>
                  </a:lnTo>
                  <a:lnTo>
                    <a:pt x="77" y="23"/>
                  </a:lnTo>
                  <a:lnTo>
                    <a:pt x="77" y="26"/>
                  </a:lnTo>
                  <a:lnTo>
                    <a:pt x="77" y="29"/>
                  </a:lnTo>
                  <a:lnTo>
                    <a:pt x="77" y="32"/>
                  </a:lnTo>
                  <a:lnTo>
                    <a:pt x="74" y="32"/>
                  </a:lnTo>
                  <a:lnTo>
                    <a:pt x="74" y="35"/>
                  </a:lnTo>
                  <a:lnTo>
                    <a:pt x="74" y="38"/>
                  </a:lnTo>
                  <a:lnTo>
                    <a:pt x="71" y="38"/>
                  </a:lnTo>
                  <a:lnTo>
                    <a:pt x="68" y="41"/>
                  </a:lnTo>
                  <a:lnTo>
                    <a:pt x="68" y="44"/>
                  </a:lnTo>
                  <a:lnTo>
                    <a:pt x="65" y="47"/>
                  </a:lnTo>
                  <a:lnTo>
                    <a:pt x="65" y="50"/>
                  </a:lnTo>
                  <a:lnTo>
                    <a:pt x="65" y="53"/>
                  </a:lnTo>
                  <a:lnTo>
                    <a:pt x="65" y="56"/>
                  </a:lnTo>
                  <a:lnTo>
                    <a:pt x="62" y="56"/>
                  </a:lnTo>
                  <a:lnTo>
                    <a:pt x="62" y="59"/>
                  </a:lnTo>
                  <a:lnTo>
                    <a:pt x="62" y="62"/>
                  </a:lnTo>
                  <a:lnTo>
                    <a:pt x="62" y="64"/>
                  </a:lnTo>
                  <a:lnTo>
                    <a:pt x="59" y="64"/>
                  </a:lnTo>
                  <a:lnTo>
                    <a:pt x="56" y="67"/>
                  </a:lnTo>
                  <a:lnTo>
                    <a:pt x="53" y="67"/>
                  </a:lnTo>
                  <a:lnTo>
                    <a:pt x="53" y="70"/>
                  </a:lnTo>
                  <a:lnTo>
                    <a:pt x="53" y="73"/>
                  </a:lnTo>
                  <a:lnTo>
                    <a:pt x="53" y="76"/>
                  </a:lnTo>
                  <a:lnTo>
                    <a:pt x="56" y="76"/>
                  </a:lnTo>
                  <a:lnTo>
                    <a:pt x="56" y="79"/>
                  </a:lnTo>
                  <a:lnTo>
                    <a:pt x="53" y="79"/>
                  </a:lnTo>
                  <a:lnTo>
                    <a:pt x="53" y="82"/>
                  </a:lnTo>
                  <a:lnTo>
                    <a:pt x="56" y="85"/>
                  </a:lnTo>
                  <a:lnTo>
                    <a:pt x="56" y="88"/>
                  </a:lnTo>
                  <a:lnTo>
                    <a:pt x="53" y="88"/>
                  </a:lnTo>
                  <a:lnTo>
                    <a:pt x="53" y="91"/>
                  </a:lnTo>
                  <a:lnTo>
                    <a:pt x="53" y="94"/>
                  </a:lnTo>
                  <a:lnTo>
                    <a:pt x="50" y="94"/>
                  </a:lnTo>
                  <a:lnTo>
                    <a:pt x="50" y="97"/>
                  </a:lnTo>
                  <a:lnTo>
                    <a:pt x="47" y="94"/>
                  </a:lnTo>
                  <a:lnTo>
                    <a:pt x="47" y="97"/>
                  </a:lnTo>
                  <a:lnTo>
                    <a:pt x="44" y="97"/>
                  </a:lnTo>
                  <a:lnTo>
                    <a:pt x="42" y="97"/>
                  </a:lnTo>
                  <a:lnTo>
                    <a:pt x="42" y="94"/>
                  </a:lnTo>
                  <a:lnTo>
                    <a:pt x="39" y="94"/>
                  </a:lnTo>
                  <a:lnTo>
                    <a:pt x="36" y="94"/>
                  </a:lnTo>
                  <a:lnTo>
                    <a:pt x="33" y="94"/>
                  </a:lnTo>
                  <a:lnTo>
                    <a:pt x="33" y="97"/>
                  </a:lnTo>
                  <a:lnTo>
                    <a:pt x="30" y="97"/>
                  </a:lnTo>
                  <a:lnTo>
                    <a:pt x="30" y="100"/>
                  </a:lnTo>
                  <a:lnTo>
                    <a:pt x="27" y="100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1" y="97"/>
                  </a:lnTo>
                  <a:lnTo>
                    <a:pt x="21" y="94"/>
                  </a:lnTo>
                  <a:lnTo>
                    <a:pt x="21" y="91"/>
                  </a:lnTo>
                  <a:lnTo>
                    <a:pt x="21" y="88"/>
                  </a:lnTo>
                  <a:lnTo>
                    <a:pt x="18" y="88"/>
                  </a:lnTo>
                  <a:lnTo>
                    <a:pt x="18" y="91"/>
                  </a:lnTo>
                  <a:lnTo>
                    <a:pt x="18" y="94"/>
                  </a:lnTo>
                  <a:lnTo>
                    <a:pt x="15" y="94"/>
                  </a:lnTo>
                  <a:lnTo>
                    <a:pt x="15" y="91"/>
                  </a:lnTo>
                  <a:lnTo>
                    <a:pt x="15" y="88"/>
                  </a:lnTo>
                  <a:lnTo>
                    <a:pt x="15" y="85"/>
                  </a:lnTo>
                  <a:lnTo>
                    <a:pt x="12" y="85"/>
                  </a:lnTo>
                  <a:lnTo>
                    <a:pt x="12" y="82"/>
                  </a:lnTo>
                  <a:lnTo>
                    <a:pt x="12" y="79"/>
                  </a:lnTo>
                  <a:lnTo>
                    <a:pt x="9" y="79"/>
                  </a:lnTo>
                  <a:lnTo>
                    <a:pt x="9" y="76"/>
                  </a:lnTo>
                  <a:lnTo>
                    <a:pt x="9" y="73"/>
                  </a:lnTo>
                  <a:lnTo>
                    <a:pt x="9" y="70"/>
                  </a:lnTo>
                  <a:lnTo>
                    <a:pt x="9" y="67"/>
                  </a:lnTo>
                  <a:lnTo>
                    <a:pt x="9" y="64"/>
                  </a:lnTo>
                  <a:lnTo>
                    <a:pt x="6" y="64"/>
                  </a:lnTo>
                  <a:lnTo>
                    <a:pt x="3" y="64"/>
                  </a:lnTo>
                  <a:lnTo>
                    <a:pt x="3" y="62"/>
                  </a:lnTo>
                  <a:lnTo>
                    <a:pt x="0" y="62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6" y="56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9" y="50"/>
                  </a:lnTo>
                  <a:lnTo>
                    <a:pt x="12" y="50"/>
                  </a:lnTo>
                  <a:lnTo>
                    <a:pt x="12" y="47"/>
                  </a:lnTo>
                  <a:lnTo>
                    <a:pt x="15" y="47"/>
                  </a:lnTo>
                  <a:lnTo>
                    <a:pt x="15" y="44"/>
                  </a:lnTo>
                  <a:lnTo>
                    <a:pt x="12" y="44"/>
                  </a:lnTo>
                  <a:lnTo>
                    <a:pt x="12" y="41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5" y="35"/>
                  </a:lnTo>
                  <a:lnTo>
                    <a:pt x="12" y="35"/>
                  </a:lnTo>
                  <a:lnTo>
                    <a:pt x="12" y="32"/>
                  </a:lnTo>
                  <a:lnTo>
                    <a:pt x="9" y="32"/>
                  </a:lnTo>
                  <a:lnTo>
                    <a:pt x="6" y="29"/>
                  </a:lnTo>
                  <a:lnTo>
                    <a:pt x="3" y="29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3" y="18"/>
                  </a:lnTo>
                  <a:lnTo>
                    <a:pt x="3" y="15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882830" y="2417180"/>
              <a:ext cx="418606" cy="325970"/>
            </a:xfrm>
            <a:custGeom>
              <a:avLst/>
              <a:gdLst>
                <a:gd name="T0" fmla="*/ 2147483647 w 193"/>
                <a:gd name="T1" fmla="*/ 2147483647 h 185"/>
                <a:gd name="T2" fmla="*/ 2147483647 w 193"/>
                <a:gd name="T3" fmla="*/ 2147483647 h 185"/>
                <a:gd name="T4" fmla="*/ 2147483647 w 193"/>
                <a:gd name="T5" fmla="*/ 2147483647 h 185"/>
                <a:gd name="T6" fmla="*/ 2147483647 w 193"/>
                <a:gd name="T7" fmla="*/ 2147483647 h 185"/>
                <a:gd name="T8" fmla="*/ 2147483647 w 193"/>
                <a:gd name="T9" fmla="*/ 0 h 185"/>
                <a:gd name="T10" fmla="*/ 2147483647 w 193"/>
                <a:gd name="T11" fmla="*/ 0 h 185"/>
                <a:gd name="T12" fmla="*/ 2147483647 w 193"/>
                <a:gd name="T13" fmla="*/ 2147483647 h 185"/>
                <a:gd name="T14" fmla="*/ 2147483647 w 193"/>
                <a:gd name="T15" fmla="*/ 2147483647 h 185"/>
                <a:gd name="T16" fmla="*/ 2147483647 w 193"/>
                <a:gd name="T17" fmla="*/ 2147483647 h 185"/>
                <a:gd name="T18" fmla="*/ 2147483647 w 193"/>
                <a:gd name="T19" fmla="*/ 2147483647 h 185"/>
                <a:gd name="T20" fmla="*/ 2147483647 w 193"/>
                <a:gd name="T21" fmla="*/ 2147483647 h 185"/>
                <a:gd name="T22" fmla="*/ 2147483647 w 193"/>
                <a:gd name="T23" fmla="*/ 2147483647 h 185"/>
                <a:gd name="T24" fmla="*/ 2147483647 w 193"/>
                <a:gd name="T25" fmla="*/ 2147483647 h 185"/>
                <a:gd name="T26" fmla="*/ 2147483647 w 193"/>
                <a:gd name="T27" fmla="*/ 2147483647 h 185"/>
                <a:gd name="T28" fmla="*/ 2147483647 w 193"/>
                <a:gd name="T29" fmla="*/ 2147483647 h 185"/>
                <a:gd name="T30" fmla="*/ 2147483647 w 193"/>
                <a:gd name="T31" fmla="*/ 2147483647 h 185"/>
                <a:gd name="T32" fmla="*/ 2147483647 w 193"/>
                <a:gd name="T33" fmla="*/ 2147483647 h 185"/>
                <a:gd name="T34" fmla="*/ 2147483647 w 193"/>
                <a:gd name="T35" fmla="*/ 2147483647 h 185"/>
                <a:gd name="T36" fmla="*/ 2147483647 w 193"/>
                <a:gd name="T37" fmla="*/ 2147483647 h 185"/>
                <a:gd name="T38" fmla="*/ 2147483647 w 193"/>
                <a:gd name="T39" fmla="*/ 2147483647 h 185"/>
                <a:gd name="T40" fmla="*/ 2147483647 w 193"/>
                <a:gd name="T41" fmla="*/ 2147483647 h 185"/>
                <a:gd name="T42" fmla="*/ 2147483647 w 193"/>
                <a:gd name="T43" fmla="*/ 2147483647 h 185"/>
                <a:gd name="T44" fmla="*/ 2147483647 w 193"/>
                <a:gd name="T45" fmla="*/ 2147483647 h 185"/>
                <a:gd name="T46" fmla="*/ 2147483647 w 193"/>
                <a:gd name="T47" fmla="*/ 2147483647 h 185"/>
                <a:gd name="T48" fmla="*/ 2147483647 w 193"/>
                <a:gd name="T49" fmla="*/ 2147483647 h 185"/>
                <a:gd name="T50" fmla="*/ 2147483647 w 193"/>
                <a:gd name="T51" fmla="*/ 2147483647 h 185"/>
                <a:gd name="T52" fmla="*/ 2147483647 w 193"/>
                <a:gd name="T53" fmla="*/ 2147483647 h 185"/>
                <a:gd name="T54" fmla="*/ 2147483647 w 193"/>
                <a:gd name="T55" fmla="*/ 2147483647 h 185"/>
                <a:gd name="T56" fmla="*/ 2147483647 w 193"/>
                <a:gd name="T57" fmla="*/ 2147483647 h 185"/>
                <a:gd name="T58" fmla="*/ 2147483647 w 193"/>
                <a:gd name="T59" fmla="*/ 2147483647 h 185"/>
                <a:gd name="T60" fmla="*/ 2147483647 w 193"/>
                <a:gd name="T61" fmla="*/ 2147483647 h 185"/>
                <a:gd name="T62" fmla="*/ 2147483647 w 193"/>
                <a:gd name="T63" fmla="*/ 2147483647 h 185"/>
                <a:gd name="T64" fmla="*/ 2147483647 w 193"/>
                <a:gd name="T65" fmla="*/ 2147483647 h 185"/>
                <a:gd name="T66" fmla="*/ 2147483647 w 193"/>
                <a:gd name="T67" fmla="*/ 2147483647 h 185"/>
                <a:gd name="T68" fmla="*/ 2147483647 w 193"/>
                <a:gd name="T69" fmla="*/ 2147483647 h 185"/>
                <a:gd name="T70" fmla="*/ 2147483647 w 193"/>
                <a:gd name="T71" fmla="*/ 2147483647 h 185"/>
                <a:gd name="T72" fmla="*/ 2147483647 w 193"/>
                <a:gd name="T73" fmla="*/ 2147483647 h 185"/>
                <a:gd name="T74" fmla="*/ 2147483647 w 193"/>
                <a:gd name="T75" fmla="*/ 2147483647 h 185"/>
                <a:gd name="T76" fmla="*/ 2147483647 w 193"/>
                <a:gd name="T77" fmla="*/ 2147483647 h 185"/>
                <a:gd name="T78" fmla="*/ 2147483647 w 193"/>
                <a:gd name="T79" fmla="*/ 2147483647 h 185"/>
                <a:gd name="T80" fmla="*/ 2147483647 w 193"/>
                <a:gd name="T81" fmla="*/ 2147483647 h 185"/>
                <a:gd name="T82" fmla="*/ 2147483647 w 193"/>
                <a:gd name="T83" fmla="*/ 2147483647 h 185"/>
                <a:gd name="T84" fmla="*/ 2147483647 w 193"/>
                <a:gd name="T85" fmla="*/ 2147483647 h 185"/>
                <a:gd name="T86" fmla="*/ 2147483647 w 193"/>
                <a:gd name="T87" fmla="*/ 2147483647 h 185"/>
                <a:gd name="T88" fmla="*/ 2147483647 w 193"/>
                <a:gd name="T89" fmla="*/ 2147483647 h 185"/>
                <a:gd name="T90" fmla="*/ 2147483647 w 193"/>
                <a:gd name="T91" fmla="*/ 2147483647 h 185"/>
                <a:gd name="T92" fmla="*/ 2147483647 w 193"/>
                <a:gd name="T93" fmla="*/ 2147483647 h 185"/>
                <a:gd name="T94" fmla="*/ 0 w 193"/>
                <a:gd name="T95" fmla="*/ 2147483647 h 185"/>
                <a:gd name="T96" fmla="*/ 2147483647 w 193"/>
                <a:gd name="T97" fmla="*/ 2147483647 h 185"/>
                <a:gd name="T98" fmla="*/ 2147483647 w 193"/>
                <a:gd name="T99" fmla="*/ 2147483647 h 185"/>
                <a:gd name="T100" fmla="*/ 2147483647 w 193"/>
                <a:gd name="T101" fmla="*/ 2147483647 h 185"/>
                <a:gd name="T102" fmla="*/ 2147483647 w 193"/>
                <a:gd name="T103" fmla="*/ 2147483647 h 185"/>
                <a:gd name="T104" fmla="*/ 2147483647 w 193"/>
                <a:gd name="T105" fmla="*/ 2147483647 h 185"/>
                <a:gd name="T106" fmla="*/ 2147483647 w 193"/>
                <a:gd name="T107" fmla="*/ 2147483647 h 185"/>
                <a:gd name="T108" fmla="*/ 2147483647 w 193"/>
                <a:gd name="T109" fmla="*/ 2147483647 h 185"/>
                <a:gd name="T110" fmla="*/ 2147483647 w 193"/>
                <a:gd name="T111" fmla="*/ 2147483647 h 185"/>
                <a:gd name="T112" fmla="*/ 2147483647 w 193"/>
                <a:gd name="T113" fmla="*/ 2147483647 h 185"/>
                <a:gd name="T114" fmla="*/ 2147483647 w 193"/>
                <a:gd name="T115" fmla="*/ 2147483647 h 185"/>
                <a:gd name="T116" fmla="*/ 2147483647 w 193"/>
                <a:gd name="T117" fmla="*/ 2147483647 h 185"/>
                <a:gd name="T118" fmla="*/ 2147483647 w 193"/>
                <a:gd name="T119" fmla="*/ 2147483647 h 18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3"/>
                <a:gd name="T181" fmla="*/ 0 h 185"/>
                <a:gd name="T182" fmla="*/ 193 w 193"/>
                <a:gd name="T183" fmla="*/ 185 h 18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3" h="185">
                  <a:moveTo>
                    <a:pt x="41" y="38"/>
                  </a:moveTo>
                  <a:lnTo>
                    <a:pt x="41" y="35"/>
                  </a:lnTo>
                  <a:lnTo>
                    <a:pt x="44" y="35"/>
                  </a:lnTo>
                  <a:lnTo>
                    <a:pt x="44" y="33"/>
                  </a:lnTo>
                  <a:lnTo>
                    <a:pt x="44" y="30"/>
                  </a:lnTo>
                  <a:lnTo>
                    <a:pt x="47" y="30"/>
                  </a:lnTo>
                  <a:lnTo>
                    <a:pt x="47" y="27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4" y="21"/>
                  </a:lnTo>
                  <a:lnTo>
                    <a:pt x="44" y="18"/>
                  </a:lnTo>
                  <a:lnTo>
                    <a:pt x="44" y="15"/>
                  </a:lnTo>
                  <a:lnTo>
                    <a:pt x="44" y="12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3" y="6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70" y="0"/>
                  </a:lnTo>
                  <a:lnTo>
                    <a:pt x="73" y="0"/>
                  </a:lnTo>
                  <a:lnTo>
                    <a:pt x="76" y="0"/>
                  </a:lnTo>
                  <a:lnTo>
                    <a:pt x="79" y="0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88" y="3"/>
                  </a:lnTo>
                  <a:lnTo>
                    <a:pt x="88" y="0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4" y="6"/>
                  </a:lnTo>
                  <a:lnTo>
                    <a:pt x="97" y="6"/>
                  </a:lnTo>
                  <a:lnTo>
                    <a:pt x="100" y="6"/>
                  </a:lnTo>
                  <a:lnTo>
                    <a:pt x="103" y="6"/>
                  </a:lnTo>
                  <a:lnTo>
                    <a:pt x="103" y="9"/>
                  </a:lnTo>
                  <a:lnTo>
                    <a:pt x="105" y="9"/>
                  </a:lnTo>
                  <a:lnTo>
                    <a:pt x="108" y="9"/>
                  </a:lnTo>
                  <a:lnTo>
                    <a:pt x="108" y="12"/>
                  </a:lnTo>
                  <a:lnTo>
                    <a:pt x="111" y="12"/>
                  </a:lnTo>
                  <a:lnTo>
                    <a:pt x="114" y="12"/>
                  </a:lnTo>
                  <a:lnTo>
                    <a:pt x="117" y="12"/>
                  </a:lnTo>
                  <a:lnTo>
                    <a:pt x="120" y="15"/>
                  </a:lnTo>
                  <a:lnTo>
                    <a:pt x="123" y="15"/>
                  </a:lnTo>
                  <a:lnTo>
                    <a:pt x="126" y="15"/>
                  </a:lnTo>
                  <a:lnTo>
                    <a:pt x="129" y="15"/>
                  </a:lnTo>
                  <a:lnTo>
                    <a:pt x="129" y="18"/>
                  </a:lnTo>
                  <a:lnTo>
                    <a:pt x="129" y="15"/>
                  </a:lnTo>
                  <a:lnTo>
                    <a:pt x="132" y="15"/>
                  </a:lnTo>
                  <a:lnTo>
                    <a:pt x="135" y="15"/>
                  </a:lnTo>
                  <a:lnTo>
                    <a:pt x="138" y="15"/>
                  </a:lnTo>
                  <a:lnTo>
                    <a:pt x="141" y="15"/>
                  </a:lnTo>
                  <a:lnTo>
                    <a:pt x="141" y="18"/>
                  </a:lnTo>
                  <a:lnTo>
                    <a:pt x="144" y="18"/>
                  </a:lnTo>
                  <a:lnTo>
                    <a:pt x="147" y="18"/>
                  </a:lnTo>
                  <a:lnTo>
                    <a:pt x="147" y="15"/>
                  </a:lnTo>
                  <a:lnTo>
                    <a:pt x="149" y="15"/>
                  </a:lnTo>
                  <a:lnTo>
                    <a:pt x="152" y="18"/>
                  </a:lnTo>
                  <a:lnTo>
                    <a:pt x="152" y="21"/>
                  </a:lnTo>
                  <a:lnTo>
                    <a:pt x="155" y="21"/>
                  </a:lnTo>
                  <a:lnTo>
                    <a:pt x="155" y="24"/>
                  </a:lnTo>
                  <a:lnTo>
                    <a:pt x="158" y="24"/>
                  </a:lnTo>
                  <a:lnTo>
                    <a:pt x="161" y="24"/>
                  </a:lnTo>
                  <a:lnTo>
                    <a:pt x="161" y="21"/>
                  </a:lnTo>
                  <a:lnTo>
                    <a:pt x="164" y="21"/>
                  </a:lnTo>
                  <a:lnTo>
                    <a:pt x="164" y="18"/>
                  </a:lnTo>
                  <a:lnTo>
                    <a:pt x="164" y="15"/>
                  </a:lnTo>
                  <a:lnTo>
                    <a:pt x="167" y="15"/>
                  </a:lnTo>
                  <a:lnTo>
                    <a:pt x="170" y="15"/>
                  </a:lnTo>
                  <a:lnTo>
                    <a:pt x="170" y="12"/>
                  </a:lnTo>
                  <a:lnTo>
                    <a:pt x="173" y="12"/>
                  </a:lnTo>
                  <a:lnTo>
                    <a:pt x="176" y="12"/>
                  </a:lnTo>
                  <a:lnTo>
                    <a:pt x="176" y="15"/>
                  </a:lnTo>
                  <a:lnTo>
                    <a:pt x="176" y="18"/>
                  </a:lnTo>
                  <a:lnTo>
                    <a:pt x="176" y="21"/>
                  </a:lnTo>
                  <a:lnTo>
                    <a:pt x="179" y="21"/>
                  </a:lnTo>
                  <a:lnTo>
                    <a:pt x="179" y="24"/>
                  </a:lnTo>
                  <a:lnTo>
                    <a:pt x="179" y="27"/>
                  </a:lnTo>
                  <a:lnTo>
                    <a:pt x="182" y="27"/>
                  </a:lnTo>
                  <a:lnTo>
                    <a:pt x="182" y="30"/>
                  </a:lnTo>
                  <a:lnTo>
                    <a:pt x="182" y="33"/>
                  </a:lnTo>
                  <a:lnTo>
                    <a:pt x="185" y="35"/>
                  </a:lnTo>
                  <a:lnTo>
                    <a:pt x="185" y="38"/>
                  </a:lnTo>
                  <a:lnTo>
                    <a:pt x="185" y="41"/>
                  </a:lnTo>
                  <a:lnTo>
                    <a:pt x="185" y="44"/>
                  </a:lnTo>
                  <a:lnTo>
                    <a:pt x="185" y="47"/>
                  </a:lnTo>
                  <a:lnTo>
                    <a:pt x="188" y="47"/>
                  </a:lnTo>
                  <a:lnTo>
                    <a:pt x="188" y="50"/>
                  </a:lnTo>
                  <a:lnTo>
                    <a:pt x="188" y="53"/>
                  </a:lnTo>
                  <a:lnTo>
                    <a:pt x="191" y="53"/>
                  </a:lnTo>
                  <a:lnTo>
                    <a:pt x="191" y="56"/>
                  </a:lnTo>
                  <a:lnTo>
                    <a:pt x="193" y="56"/>
                  </a:lnTo>
                  <a:lnTo>
                    <a:pt x="191" y="56"/>
                  </a:lnTo>
                  <a:lnTo>
                    <a:pt x="191" y="59"/>
                  </a:lnTo>
                  <a:lnTo>
                    <a:pt x="188" y="59"/>
                  </a:lnTo>
                  <a:lnTo>
                    <a:pt x="185" y="59"/>
                  </a:lnTo>
                  <a:lnTo>
                    <a:pt x="185" y="62"/>
                  </a:lnTo>
                  <a:lnTo>
                    <a:pt x="188" y="62"/>
                  </a:lnTo>
                  <a:lnTo>
                    <a:pt x="188" y="65"/>
                  </a:lnTo>
                  <a:lnTo>
                    <a:pt x="191" y="65"/>
                  </a:lnTo>
                  <a:lnTo>
                    <a:pt x="191" y="68"/>
                  </a:lnTo>
                  <a:lnTo>
                    <a:pt x="188" y="68"/>
                  </a:lnTo>
                  <a:lnTo>
                    <a:pt x="188" y="71"/>
                  </a:lnTo>
                  <a:lnTo>
                    <a:pt x="188" y="68"/>
                  </a:lnTo>
                  <a:lnTo>
                    <a:pt x="185" y="68"/>
                  </a:lnTo>
                  <a:lnTo>
                    <a:pt x="182" y="68"/>
                  </a:lnTo>
                  <a:lnTo>
                    <a:pt x="182" y="65"/>
                  </a:lnTo>
                  <a:lnTo>
                    <a:pt x="179" y="65"/>
                  </a:lnTo>
                  <a:lnTo>
                    <a:pt x="179" y="68"/>
                  </a:lnTo>
                  <a:lnTo>
                    <a:pt x="179" y="71"/>
                  </a:lnTo>
                  <a:lnTo>
                    <a:pt x="179" y="74"/>
                  </a:lnTo>
                  <a:lnTo>
                    <a:pt x="176" y="74"/>
                  </a:lnTo>
                  <a:lnTo>
                    <a:pt x="173" y="74"/>
                  </a:lnTo>
                  <a:lnTo>
                    <a:pt x="173" y="77"/>
                  </a:lnTo>
                  <a:lnTo>
                    <a:pt x="173" y="79"/>
                  </a:lnTo>
                  <a:lnTo>
                    <a:pt x="170" y="79"/>
                  </a:lnTo>
                  <a:lnTo>
                    <a:pt x="167" y="79"/>
                  </a:lnTo>
                  <a:lnTo>
                    <a:pt x="167" y="82"/>
                  </a:lnTo>
                  <a:lnTo>
                    <a:pt x="164" y="82"/>
                  </a:lnTo>
                  <a:lnTo>
                    <a:pt x="164" y="85"/>
                  </a:lnTo>
                  <a:lnTo>
                    <a:pt x="161" y="85"/>
                  </a:lnTo>
                  <a:lnTo>
                    <a:pt x="158" y="85"/>
                  </a:lnTo>
                  <a:lnTo>
                    <a:pt x="158" y="88"/>
                  </a:lnTo>
                  <a:lnTo>
                    <a:pt x="158" y="91"/>
                  </a:lnTo>
                  <a:lnTo>
                    <a:pt x="158" y="94"/>
                  </a:lnTo>
                  <a:lnTo>
                    <a:pt x="155" y="94"/>
                  </a:lnTo>
                  <a:lnTo>
                    <a:pt x="152" y="94"/>
                  </a:lnTo>
                  <a:lnTo>
                    <a:pt x="152" y="97"/>
                  </a:lnTo>
                  <a:lnTo>
                    <a:pt x="152" y="100"/>
                  </a:lnTo>
                  <a:lnTo>
                    <a:pt x="152" y="103"/>
                  </a:lnTo>
                  <a:lnTo>
                    <a:pt x="149" y="103"/>
                  </a:lnTo>
                  <a:lnTo>
                    <a:pt x="147" y="103"/>
                  </a:lnTo>
                  <a:lnTo>
                    <a:pt x="144" y="103"/>
                  </a:lnTo>
                  <a:lnTo>
                    <a:pt x="144" y="106"/>
                  </a:lnTo>
                  <a:lnTo>
                    <a:pt x="141" y="106"/>
                  </a:lnTo>
                  <a:lnTo>
                    <a:pt x="141" y="109"/>
                  </a:lnTo>
                  <a:lnTo>
                    <a:pt x="141" y="112"/>
                  </a:lnTo>
                  <a:lnTo>
                    <a:pt x="138" y="112"/>
                  </a:lnTo>
                  <a:lnTo>
                    <a:pt x="138" y="115"/>
                  </a:lnTo>
                  <a:lnTo>
                    <a:pt x="135" y="115"/>
                  </a:lnTo>
                  <a:lnTo>
                    <a:pt x="135" y="118"/>
                  </a:lnTo>
                  <a:lnTo>
                    <a:pt x="135" y="121"/>
                  </a:lnTo>
                  <a:lnTo>
                    <a:pt x="132" y="121"/>
                  </a:lnTo>
                  <a:lnTo>
                    <a:pt x="129" y="121"/>
                  </a:lnTo>
                  <a:lnTo>
                    <a:pt x="129" y="123"/>
                  </a:lnTo>
                  <a:lnTo>
                    <a:pt x="126" y="123"/>
                  </a:lnTo>
                  <a:lnTo>
                    <a:pt x="126" y="126"/>
                  </a:lnTo>
                  <a:lnTo>
                    <a:pt x="123" y="126"/>
                  </a:lnTo>
                  <a:lnTo>
                    <a:pt x="123" y="129"/>
                  </a:lnTo>
                  <a:lnTo>
                    <a:pt x="120" y="129"/>
                  </a:lnTo>
                  <a:lnTo>
                    <a:pt x="120" y="132"/>
                  </a:lnTo>
                  <a:lnTo>
                    <a:pt x="117" y="132"/>
                  </a:lnTo>
                  <a:lnTo>
                    <a:pt x="117" y="135"/>
                  </a:lnTo>
                  <a:lnTo>
                    <a:pt x="114" y="135"/>
                  </a:lnTo>
                  <a:lnTo>
                    <a:pt x="111" y="135"/>
                  </a:lnTo>
                  <a:lnTo>
                    <a:pt x="108" y="135"/>
                  </a:lnTo>
                  <a:lnTo>
                    <a:pt x="108" y="138"/>
                  </a:lnTo>
                  <a:lnTo>
                    <a:pt x="105" y="138"/>
                  </a:lnTo>
                  <a:lnTo>
                    <a:pt x="105" y="141"/>
                  </a:lnTo>
                  <a:lnTo>
                    <a:pt x="105" y="144"/>
                  </a:lnTo>
                  <a:lnTo>
                    <a:pt x="105" y="147"/>
                  </a:lnTo>
                  <a:lnTo>
                    <a:pt x="103" y="147"/>
                  </a:lnTo>
                  <a:lnTo>
                    <a:pt x="103" y="150"/>
                  </a:lnTo>
                  <a:lnTo>
                    <a:pt x="100" y="150"/>
                  </a:lnTo>
                  <a:lnTo>
                    <a:pt x="100" y="153"/>
                  </a:lnTo>
                  <a:lnTo>
                    <a:pt x="97" y="153"/>
                  </a:lnTo>
                  <a:lnTo>
                    <a:pt x="97" y="156"/>
                  </a:lnTo>
                  <a:lnTo>
                    <a:pt x="94" y="156"/>
                  </a:lnTo>
                  <a:lnTo>
                    <a:pt x="91" y="156"/>
                  </a:lnTo>
                  <a:lnTo>
                    <a:pt x="91" y="159"/>
                  </a:lnTo>
                  <a:lnTo>
                    <a:pt x="91" y="162"/>
                  </a:lnTo>
                  <a:lnTo>
                    <a:pt x="91" y="164"/>
                  </a:lnTo>
                  <a:lnTo>
                    <a:pt x="88" y="164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82" y="170"/>
                  </a:lnTo>
                  <a:lnTo>
                    <a:pt x="79" y="170"/>
                  </a:lnTo>
                  <a:lnTo>
                    <a:pt x="79" y="173"/>
                  </a:lnTo>
                  <a:lnTo>
                    <a:pt x="79" y="176"/>
                  </a:lnTo>
                  <a:lnTo>
                    <a:pt x="82" y="179"/>
                  </a:lnTo>
                  <a:lnTo>
                    <a:pt x="82" y="182"/>
                  </a:lnTo>
                  <a:lnTo>
                    <a:pt x="82" y="185"/>
                  </a:lnTo>
                  <a:lnTo>
                    <a:pt x="82" y="182"/>
                  </a:lnTo>
                  <a:lnTo>
                    <a:pt x="79" y="182"/>
                  </a:lnTo>
                  <a:lnTo>
                    <a:pt x="79" y="179"/>
                  </a:lnTo>
                  <a:lnTo>
                    <a:pt x="76" y="179"/>
                  </a:lnTo>
                  <a:lnTo>
                    <a:pt x="76" y="176"/>
                  </a:lnTo>
                  <a:lnTo>
                    <a:pt x="73" y="176"/>
                  </a:lnTo>
                  <a:lnTo>
                    <a:pt x="73" y="173"/>
                  </a:lnTo>
                  <a:lnTo>
                    <a:pt x="70" y="173"/>
                  </a:lnTo>
                  <a:lnTo>
                    <a:pt x="70" y="170"/>
                  </a:lnTo>
                  <a:lnTo>
                    <a:pt x="70" y="167"/>
                  </a:lnTo>
                  <a:lnTo>
                    <a:pt x="70" y="164"/>
                  </a:lnTo>
                  <a:lnTo>
                    <a:pt x="67" y="164"/>
                  </a:lnTo>
                  <a:lnTo>
                    <a:pt x="67" y="162"/>
                  </a:lnTo>
                  <a:lnTo>
                    <a:pt x="64" y="162"/>
                  </a:lnTo>
                  <a:lnTo>
                    <a:pt x="64" y="159"/>
                  </a:lnTo>
                  <a:lnTo>
                    <a:pt x="64" y="156"/>
                  </a:lnTo>
                  <a:lnTo>
                    <a:pt x="61" y="156"/>
                  </a:lnTo>
                  <a:lnTo>
                    <a:pt x="59" y="156"/>
                  </a:lnTo>
                  <a:lnTo>
                    <a:pt x="56" y="156"/>
                  </a:lnTo>
                  <a:lnTo>
                    <a:pt x="56" y="153"/>
                  </a:lnTo>
                  <a:lnTo>
                    <a:pt x="53" y="153"/>
                  </a:lnTo>
                  <a:lnTo>
                    <a:pt x="50" y="153"/>
                  </a:lnTo>
                  <a:lnTo>
                    <a:pt x="50" y="150"/>
                  </a:lnTo>
                  <a:lnTo>
                    <a:pt x="47" y="150"/>
                  </a:lnTo>
                  <a:lnTo>
                    <a:pt x="47" y="153"/>
                  </a:lnTo>
                  <a:lnTo>
                    <a:pt x="47" y="150"/>
                  </a:lnTo>
                  <a:lnTo>
                    <a:pt x="44" y="150"/>
                  </a:lnTo>
                  <a:lnTo>
                    <a:pt x="44" y="153"/>
                  </a:lnTo>
                  <a:lnTo>
                    <a:pt x="41" y="153"/>
                  </a:lnTo>
                  <a:lnTo>
                    <a:pt x="38" y="153"/>
                  </a:lnTo>
                  <a:lnTo>
                    <a:pt x="35" y="153"/>
                  </a:lnTo>
                  <a:lnTo>
                    <a:pt x="32" y="153"/>
                  </a:lnTo>
                  <a:lnTo>
                    <a:pt x="29" y="153"/>
                  </a:lnTo>
                  <a:lnTo>
                    <a:pt x="26" y="153"/>
                  </a:lnTo>
                  <a:lnTo>
                    <a:pt x="26" y="156"/>
                  </a:lnTo>
                  <a:lnTo>
                    <a:pt x="23" y="156"/>
                  </a:lnTo>
                  <a:lnTo>
                    <a:pt x="23" y="159"/>
                  </a:lnTo>
                  <a:lnTo>
                    <a:pt x="20" y="159"/>
                  </a:lnTo>
                  <a:lnTo>
                    <a:pt x="17" y="159"/>
                  </a:lnTo>
                  <a:lnTo>
                    <a:pt x="15" y="159"/>
                  </a:lnTo>
                  <a:lnTo>
                    <a:pt x="12" y="159"/>
                  </a:lnTo>
                  <a:lnTo>
                    <a:pt x="12" y="156"/>
                  </a:lnTo>
                  <a:lnTo>
                    <a:pt x="9" y="156"/>
                  </a:lnTo>
                  <a:lnTo>
                    <a:pt x="9" y="159"/>
                  </a:lnTo>
                  <a:lnTo>
                    <a:pt x="6" y="159"/>
                  </a:lnTo>
                  <a:lnTo>
                    <a:pt x="6" y="156"/>
                  </a:lnTo>
                  <a:lnTo>
                    <a:pt x="3" y="159"/>
                  </a:lnTo>
                  <a:lnTo>
                    <a:pt x="3" y="162"/>
                  </a:lnTo>
                  <a:lnTo>
                    <a:pt x="0" y="162"/>
                  </a:lnTo>
                  <a:lnTo>
                    <a:pt x="0" y="159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3" y="147"/>
                  </a:lnTo>
                  <a:lnTo>
                    <a:pt x="3" y="144"/>
                  </a:lnTo>
                  <a:lnTo>
                    <a:pt x="3" y="141"/>
                  </a:lnTo>
                  <a:lnTo>
                    <a:pt x="6" y="141"/>
                  </a:lnTo>
                  <a:lnTo>
                    <a:pt x="3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3" y="123"/>
                  </a:lnTo>
                  <a:lnTo>
                    <a:pt x="3" y="121"/>
                  </a:lnTo>
                  <a:lnTo>
                    <a:pt x="3" y="118"/>
                  </a:lnTo>
                  <a:lnTo>
                    <a:pt x="6" y="118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6" y="115"/>
                  </a:lnTo>
                  <a:lnTo>
                    <a:pt x="6" y="112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9" y="106"/>
                  </a:lnTo>
                  <a:lnTo>
                    <a:pt x="9" y="103"/>
                  </a:lnTo>
                  <a:lnTo>
                    <a:pt x="9" y="100"/>
                  </a:lnTo>
                  <a:lnTo>
                    <a:pt x="12" y="100"/>
                  </a:lnTo>
                  <a:lnTo>
                    <a:pt x="15" y="100"/>
                  </a:lnTo>
                  <a:lnTo>
                    <a:pt x="15" y="97"/>
                  </a:lnTo>
                  <a:lnTo>
                    <a:pt x="17" y="97"/>
                  </a:lnTo>
                  <a:lnTo>
                    <a:pt x="17" y="94"/>
                  </a:lnTo>
                  <a:lnTo>
                    <a:pt x="20" y="94"/>
                  </a:lnTo>
                  <a:lnTo>
                    <a:pt x="23" y="94"/>
                  </a:lnTo>
                  <a:lnTo>
                    <a:pt x="23" y="91"/>
                  </a:lnTo>
                  <a:lnTo>
                    <a:pt x="23" y="88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29" y="77"/>
                  </a:lnTo>
                  <a:lnTo>
                    <a:pt x="29" y="74"/>
                  </a:lnTo>
                  <a:lnTo>
                    <a:pt x="29" y="71"/>
                  </a:lnTo>
                  <a:lnTo>
                    <a:pt x="32" y="71"/>
                  </a:lnTo>
                  <a:lnTo>
                    <a:pt x="29" y="71"/>
                  </a:lnTo>
                  <a:lnTo>
                    <a:pt x="29" y="68"/>
                  </a:lnTo>
                  <a:lnTo>
                    <a:pt x="29" y="65"/>
                  </a:lnTo>
                  <a:lnTo>
                    <a:pt x="32" y="65"/>
                  </a:lnTo>
                  <a:lnTo>
                    <a:pt x="32" y="62"/>
                  </a:lnTo>
                  <a:lnTo>
                    <a:pt x="32" y="59"/>
                  </a:lnTo>
                  <a:lnTo>
                    <a:pt x="32" y="56"/>
                  </a:lnTo>
                  <a:lnTo>
                    <a:pt x="32" y="53"/>
                  </a:lnTo>
                  <a:lnTo>
                    <a:pt x="32" y="50"/>
                  </a:lnTo>
                  <a:lnTo>
                    <a:pt x="32" y="47"/>
                  </a:lnTo>
                  <a:lnTo>
                    <a:pt x="32" y="44"/>
                  </a:lnTo>
                  <a:lnTo>
                    <a:pt x="35" y="44"/>
                  </a:lnTo>
                  <a:lnTo>
                    <a:pt x="38" y="44"/>
                  </a:lnTo>
                  <a:lnTo>
                    <a:pt x="41" y="44"/>
                  </a:lnTo>
                  <a:lnTo>
                    <a:pt x="41" y="41"/>
                  </a:lnTo>
                  <a:lnTo>
                    <a:pt x="41" y="38"/>
                  </a:lnTo>
                  <a:lnTo>
                    <a:pt x="44" y="38"/>
                  </a:lnTo>
                  <a:lnTo>
                    <a:pt x="41" y="3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13"/>
            <p:cNvSpPr>
              <a:spLocks/>
            </p:cNvSpPr>
            <p:nvPr/>
          </p:nvSpPr>
          <p:spPr bwMode="auto">
            <a:xfrm>
              <a:off x="-104225" y="2443333"/>
              <a:ext cx="426931" cy="388549"/>
            </a:xfrm>
            <a:custGeom>
              <a:avLst/>
              <a:gdLst>
                <a:gd name="T0" fmla="*/ 2147483647 w 197"/>
                <a:gd name="T1" fmla="*/ 2147483647 h 220"/>
                <a:gd name="T2" fmla="*/ 2147483647 w 197"/>
                <a:gd name="T3" fmla="*/ 2147483647 h 220"/>
                <a:gd name="T4" fmla="*/ 2147483647 w 197"/>
                <a:gd name="T5" fmla="*/ 2147483647 h 220"/>
                <a:gd name="T6" fmla="*/ 2147483647 w 197"/>
                <a:gd name="T7" fmla="*/ 2147483647 h 220"/>
                <a:gd name="T8" fmla="*/ 2147483647 w 197"/>
                <a:gd name="T9" fmla="*/ 2147483647 h 220"/>
                <a:gd name="T10" fmla="*/ 2147483647 w 197"/>
                <a:gd name="T11" fmla="*/ 2147483647 h 220"/>
                <a:gd name="T12" fmla="*/ 2147483647 w 197"/>
                <a:gd name="T13" fmla="*/ 2147483647 h 220"/>
                <a:gd name="T14" fmla="*/ 2147483647 w 197"/>
                <a:gd name="T15" fmla="*/ 2147483647 h 220"/>
                <a:gd name="T16" fmla="*/ 2147483647 w 197"/>
                <a:gd name="T17" fmla="*/ 2147483647 h 220"/>
                <a:gd name="T18" fmla="*/ 2147483647 w 197"/>
                <a:gd name="T19" fmla="*/ 2147483647 h 220"/>
                <a:gd name="T20" fmla="*/ 2147483647 w 197"/>
                <a:gd name="T21" fmla="*/ 2147483647 h 220"/>
                <a:gd name="T22" fmla="*/ 2147483647 w 197"/>
                <a:gd name="T23" fmla="*/ 2147483647 h 220"/>
                <a:gd name="T24" fmla="*/ 2147483647 w 197"/>
                <a:gd name="T25" fmla="*/ 2147483647 h 220"/>
                <a:gd name="T26" fmla="*/ 2147483647 w 197"/>
                <a:gd name="T27" fmla="*/ 2147483647 h 220"/>
                <a:gd name="T28" fmla="*/ 2147483647 w 197"/>
                <a:gd name="T29" fmla="*/ 2147483647 h 220"/>
                <a:gd name="T30" fmla="*/ 2147483647 w 197"/>
                <a:gd name="T31" fmla="*/ 2147483647 h 220"/>
                <a:gd name="T32" fmla="*/ 2147483647 w 197"/>
                <a:gd name="T33" fmla="*/ 2147483647 h 220"/>
                <a:gd name="T34" fmla="*/ 2147483647 w 197"/>
                <a:gd name="T35" fmla="*/ 2147483647 h 220"/>
                <a:gd name="T36" fmla="*/ 2147483647 w 197"/>
                <a:gd name="T37" fmla="*/ 2147483647 h 220"/>
                <a:gd name="T38" fmla="*/ 2147483647 w 197"/>
                <a:gd name="T39" fmla="*/ 2147483647 h 220"/>
                <a:gd name="T40" fmla="*/ 2147483647 w 197"/>
                <a:gd name="T41" fmla="*/ 2147483647 h 220"/>
                <a:gd name="T42" fmla="*/ 2147483647 w 197"/>
                <a:gd name="T43" fmla="*/ 2147483647 h 220"/>
                <a:gd name="T44" fmla="*/ 2147483647 w 197"/>
                <a:gd name="T45" fmla="*/ 2147483647 h 220"/>
                <a:gd name="T46" fmla="*/ 2147483647 w 197"/>
                <a:gd name="T47" fmla="*/ 2147483647 h 220"/>
                <a:gd name="T48" fmla="*/ 2147483647 w 197"/>
                <a:gd name="T49" fmla="*/ 2147483647 h 220"/>
                <a:gd name="T50" fmla="*/ 2147483647 w 197"/>
                <a:gd name="T51" fmla="*/ 2147483647 h 220"/>
                <a:gd name="T52" fmla="*/ 2147483647 w 197"/>
                <a:gd name="T53" fmla="*/ 2147483647 h 220"/>
                <a:gd name="T54" fmla="*/ 2147483647 w 197"/>
                <a:gd name="T55" fmla="*/ 2147483647 h 220"/>
                <a:gd name="T56" fmla="*/ 2147483647 w 197"/>
                <a:gd name="T57" fmla="*/ 2147483647 h 220"/>
                <a:gd name="T58" fmla="*/ 2147483647 w 197"/>
                <a:gd name="T59" fmla="*/ 2147483647 h 220"/>
                <a:gd name="T60" fmla="*/ 2147483647 w 197"/>
                <a:gd name="T61" fmla="*/ 2147483647 h 220"/>
                <a:gd name="T62" fmla="*/ 2147483647 w 197"/>
                <a:gd name="T63" fmla="*/ 2147483647 h 220"/>
                <a:gd name="T64" fmla="*/ 2147483647 w 197"/>
                <a:gd name="T65" fmla="*/ 2147483647 h 220"/>
                <a:gd name="T66" fmla="*/ 2147483647 w 197"/>
                <a:gd name="T67" fmla="*/ 2147483647 h 220"/>
                <a:gd name="T68" fmla="*/ 2147483647 w 197"/>
                <a:gd name="T69" fmla="*/ 2147483647 h 220"/>
                <a:gd name="T70" fmla="*/ 2147483647 w 197"/>
                <a:gd name="T71" fmla="*/ 2147483647 h 220"/>
                <a:gd name="T72" fmla="*/ 2147483647 w 197"/>
                <a:gd name="T73" fmla="*/ 2147483647 h 220"/>
                <a:gd name="T74" fmla="*/ 2147483647 w 197"/>
                <a:gd name="T75" fmla="*/ 2147483647 h 220"/>
                <a:gd name="T76" fmla="*/ 2147483647 w 197"/>
                <a:gd name="T77" fmla="*/ 2147483647 h 220"/>
                <a:gd name="T78" fmla="*/ 2147483647 w 197"/>
                <a:gd name="T79" fmla="*/ 2147483647 h 220"/>
                <a:gd name="T80" fmla="*/ 2147483647 w 197"/>
                <a:gd name="T81" fmla="*/ 2147483647 h 220"/>
                <a:gd name="T82" fmla="*/ 2147483647 w 197"/>
                <a:gd name="T83" fmla="*/ 2147483647 h 220"/>
                <a:gd name="T84" fmla="*/ 2147483647 w 197"/>
                <a:gd name="T85" fmla="*/ 2147483647 h 220"/>
                <a:gd name="T86" fmla="*/ 2147483647 w 197"/>
                <a:gd name="T87" fmla="*/ 2147483647 h 220"/>
                <a:gd name="T88" fmla="*/ 2147483647 w 197"/>
                <a:gd name="T89" fmla="*/ 2147483647 h 220"/>
                <a:gd name="T90" fmla="*/ 2147483647 w 197"/>
                <a:gd name="T91" fmla="*/ 2147483647 h 220"/>
                <a:gd name="T92" fmla="*/ 2147483647 w 197"/>
                <a:gd name="T93" fmla="*/ 2147483647 h 220"/>
                <a:gd name="T94" fmla="*/ 2147483647 w 197"/>
                <a:gd name="T95" fmla="*/ 2147483647 h 220"/>
                <a:gd name="T96" fmla="*/ 2147483647 w 197"/>
                <a:gd name="T97" fmla="*/ 2147483647 h 220"/>
                <a:gd name="T98" fmla="*/ 2147483647 w 197"/>
                <a:gd name="T99" fmla="*/ 2147483647 h 220"/>
                <a:gd name="T100" fmla="*/ 2147483647 w 197"/>
                <a:gd name="T101" fmla="*/ 2147483647 h 220"/>
                <a:gd name="T102" fmla="*/ 2147483647 w 197"/>
                <a:gd name="T103" fmla="*/ 2147483647 h 220"/>
                <a:gd name="T104" fmla="*/ 2147483647 w 197"/>
                <a:gd name="T105" fmla="*/ 2147483647 h 220"/>
                <a:gd name="T106" fmla="*/ 2147483647 w 197"/>
                <a:gd name="T107" fmla="*/ 2147483647 h 220"/>
                <a:gd name="T108" fmla="*/ 2147483647 w 197"/>
                <a:gd name="T109" fmla="*/ 2147483647 h 220"/>
                <a:gd name="T110" fmla="*/ 2147483647 w 197"/>
                <a:gd name="T111" fmla="*/ 2147483647 h 220"/>
                <a:gd name="T112" fmla="*/ 2147483647 w 197"/>
                <a:gd name="T113" fmla="*/ 2147483647 h 220"/>
                <a:gd name="T114" fmla="*/ 2147483647 w 197"/>
                <a:gd name="T115" fmla="*/ 2147483647 h 22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97"/>
                <a:gd name="T175" fmla="*/ 0 h 220"/>
                <a:gd name="T176" fmla="*/ 197 w 197"/>
                <a:gd name="T177" fmla="*/ 220 h 22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97" h="220">
                  <a:moveTo>
                    <a:pt x="27" y="3"/>
                  </a:moveTo>
                  <a:lnTo>
                    <a:pt x="29" y="3"/>
                  </a:lnTo>
                  <a:lnTo>
                    <a:pt x="35" y="3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3" y="0"/>
                  </a:lnTo>
                  <a:lnTo>
                    <a:pt x="53" y="3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9"/>
                  </a:lnTo>
                  <a:lnTo>
                    <a:pt x="56" y="12"/>
                  </a:lnTo>
                  <a:lnTo>
                    <a:pt x="56" y="15"/>
                  </a:lnTo>
                  <a:lnTo>
                    <a:pt x="59" y="15"/>
                  </a:lnTo>
                  <a:lnTo>
                    <a:pt x="62" y="15"/>
                  </a:lnTo>
                  <a:lnTo>
                    <a:pt x="65" y="15"/>
                  </a:lnTo>
                  <a:lnTo>
                    <a:pt x="65" y="18"/>
                  </a:lnTo>
                  <a:lnTo>
                    <a:pt x="62" y="18"/>
                  </a:lnTo>
                  <a:lnTo>
                    <a:pt x="65" y="18"/>
                  </a:lnTo>
                  <a:lnTo>
                    <a:pt x="68" y="18"/>
                  </a:lnTo>
                  <a:lnTo>
                    <a:pt x="71" y="18"/>
                  </a:lnTo>
                  <a:lnTo>
                    <a:pt x="71" y="20"/>
                  </a:lnTo>
                  <a:lnTo>
                    <a:pt x="73" y="20"/>
                  </a:lnTo>
                  <a:lnTo>
                    <a:pt x="73" y="23"/>
                  </a:lnTo>
                  <a:lnTo>
                    <a:pt x="73" y="20"/>
                  </a:lnTo>
                  <a:lnTo>
                    <a:pt x="76" y="20"/>
                  </a:lnTo>
                  <a:lnTo>
                    <a:pt x="79" y="20"/>
                  </a:lnTo>
                  <a:lnTo>
                    <a:pt x="82" y="20"/>
                  </a:lnTo>
                  <a:lnTo>
                    <a:pt x="79" y="20"/>
                  </a:lnTo>
                  <a:lnTo>
                    <a:pt x="82" y="20"/>
                  </a:lnTo>
                  <a:lnTo>
                    <a:pt x="82" y="23"/>
                  </a:lnTo>
                  <a:lnTo>
                    <a:pt x="79" y="23"/>
                  </a:lnTo>
                  <a:lnTo>
                    <a:pt x="82" y="23"/>
                  </a:lnTo>
                  <a:lnTo>
                    <a:pt x="82" y="26"/>
                  </a:lnTo>
                  <a:lnTo>
                    <a:pt x="82" y="29"/>
                  </a:lnTo>
                  <a:lnTo>
                    <a:pt x="85" y="29"/>
                  </a:lnTo>
                  <a:lnTo>
                    <a:pt x="85" y="32"/>
                  </a:lnTo>
                  <a:lnTo>
                    <a:pt x="88" y="32"/>
                  </a:lnTo>
                  <a:lnTo>
                    <a:pt x="91" y="32"/>
                  </a:lnTo>
                  <a:lnTo>
                    <a:pt x="91" y="29"/>
                  </a:lnTo>
                  <a:lnTo>
                    <a:pt x="94" y="29"/>
                  </a:lnTo>
                  <a:lnTo>
                    <a:pt x="97" y="29"/>
                  </a:lnTo>
                  <a:lnTo>
                    <a:pt x="100" y="29"/>
                  </a:lnTo>
                  <a:lnTo>
                    <a:pt x="103" y="32"/>
                  </a:lnTo>
                  <a:lnTo>
                    <a:pt x="106" y="32"/>
                  </a:lnTo>
                  <a:lnTo>
                    <a:pt x="109" y="32"/>
                  </a:lnTo>
                  <a:lnTo>
                    <a:pt x="112" y="32"/>
                  </a:lnTo>
                  <a:lnTo>
                    <a:pt x="115" y="32"/>
                  </a:lnTo>
                  <a:lnTo>
                    <a:pt x="117" y="29"/>
                  </a:lnTo>
                  <a:lnTo>
                    <a:pt x="120" y="26"/>
                  </a:lnTo>
                  <a:lnTo>
                    <a:pt x="123" y="26"/>
                  </a:lnTo>
                  <a:lnTo>
                    <a:pt x="126" y="26"/>
                  </a:lnTo>
                  <a:lnTo>
                    <a:pt x="129" y="26"/>
                  </a:lnTo>
                  <a:lnTo>
                    <a:pt x="135" y="26"/>
                  </a:lnTo>
                  <a:lnTo>
                    <a:pt x="138" y="29"/>
                  </a:lnTo>
                  <a:lnTo>
                    <a:pt x="141" y="29"/>
                  </a:lnTo>
                  <a:lnTo>
                    <a:pt x="144" y="29"/>
                  </a:lnTo>
                  <a:lnTo>
                    <a:pt x="144" y="32"/>
                  </a:lnTo>
                  <a:lnTo>
                    <a:pt x="144" y="35"/>
                  </a:lnTo>
                  <a:lnTo>
                    <a:pt x="147" y="35"/>
                  </a:lnTo>
                  <a:lnTo>
                    <a:pt x="147" y="38"/>
                  </a:lnTo>
                  <a:lnTo>
                    <a:pt x="144" y="38"/>
                  </a:lnTo>
                  <a:lnTo>
                    <a:pt x="144" y="41"/>
                  </a:lnTo>
                  <a:lnTo>
                    <a:pt x="147" y="41"/>
                  </a:lnTo>
                  <a:lnTo>
                    <a:pt x="147" y="44"/>
                  </a:lnTo>
                  <a:lnTo>
                    <a:pt x="147" y="47"/>
                  </a:lnTo>
                  <a:lnTo>
                    <a:pt x="150" y="50"/>
                  </a:lnTo>
                  <a:lnTo>
                    <a:pt x="153" y="50"/>
                  </a:lnTo>
                  <a:lnTo>
                    <a:pt x="153" y="53"/>
                  </a:lnTo>
                  <a:lnTo>
                    <a:pt x="153" y="56"/>
                  </a:lnTo>
                  <a:lnTo>
                    <a:pt x="150" y="56"/>
                  </a:lnTo>
                  <a:lnTo>
                    <a:pt x="150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59" y="59"/>
                  </a:lnTo>
                  <a:lnTo>
                    <a:pt x="161" y="62"/>
                  </a:lnTo>
                  <a:lnTo>
                    <a:pt x="164" y="62"/>
                  </a:lnTo>
                  <a:lnTo>
                    <a:pt x="167" y="64"/>
                  </a:lnTo>
                  <a:lnTo>
                    <a:pt x="170" y="67"/>
                  </a:lnTo>
                  <a:lnTo>
                    <a:pt x="173" y="70"/>
                  </a:lnTo>
                  <a:lnTo>
                    <a:pt x="176" y="73"/>
                  </a:lnTo>
                  <a:lnTo>
                    <a:pt x="176" y="76"/>
                  </a:lnTo>
                  <a:lnTo>
                    <a:pt x="176" y="79"/>
                  </a:lnTo>
                  <a:lnTo>
                    <a:pt x="179" y="79"/>
                  </a:lnTo>
                  <a:lnTo>
                    <a:pt x="182" y="82"/>
                  </a:lnTo>
                  <a:lnTo>
                    <a:pt x="182" y="85"/>
                  </a:lnTo>
                  <a:lnTo>
                    <a:pt x="182" y="88"/>
                  </a:lnTo>
                  <a:lnTo>
                    <a:pt x="185" y="91"/>
                  </a:lnTo>
                  <a:lnTo>
                    <a:pt x="185" y="94"/>
                  </a:lnTo>
                  <a:lnTo>
                    <a:pt x="188" y="97"/>
                  </a:lnTo>
                  <a:lnTo>
                    <a:pt x="188" y="100"/>
                  </a:lnTo>
                  <a:lnTo>
                    <a:pt x="188" y="103"/>
                  </a:lnTo>
                  <a:lnTo>
                    <a:pt x="191" y="106"/>
                  </a:lnTo>
                  <a:lnTo>
                    <a:pt x="191" y="108"/>
                  </a:lnTo>
                  <a:lnTo>
                    <a:pt x="191" y="111"/>
                  </a:lnTo>
                  <a:lnTo>
                    <a:pt x="194" y="114"/>
                  </a:lnTo>
                  <a:lnTo>
                    <a:pt x="194" y="117"/>
                  </a:lnTo>
                  <a:lnTo>
                    <a:pt x="194" y="120"/>
                  </a:lnTo>
                  <a:lnTo>
                    <a:pt x="197" y="123"/>
                  </a:lnTo>
                  <a:lnTo>
                    <a:pt x="194" y="126"/>
                  </a:lnTo>
                  <a:lnTo>
                    <a:pt x="194" y="129"/>
                  </a:lnTo>
                  <a:lnTo>
                    <a:pt x="194" y="132"/>
                  </a:lnTo>
                  <a:lnTo>
                    <a:pt x="191" y="135"/>
                  </a:lnTo>
                  <a:lnTo>
                    <a:pt x="191" y="138"/>
                  </a:lnTo>
                  <a:lnTo>
                    <a:pt x="191" y="141"/>
                  </a:lnTo>
                  <a:lnTo>
                    <a:pt x="188" y="144"/>
                  </a:lnTo>
                  <a:lnTo>
                    <a:pt x="188" y="147"/>
                  </a:lnTo>
                  <a:lnTo>
                    <a:pt x="188" y="149"/>
                  </a:lnTo>
                  <a:lnTo>
                    <a:pt x="185" y="155"/>
                  </a:lnTo>
                  <a:lnTo>
                    <a:pt x="185" y="158"/>
                  </a:lnTo>
                  <a:lnTo>
                    <a:pt x="182" y="161"/>
                  </a:lnTo>
                  <a:lnTo>
                    <a:pt x="182" y="164"/>
                  </a:lnTo>
                  <a:lnTo>
                    <a:pt x="179" y="167"/>
                  </a:lnTo>
                  <a:lnTo>
                    <a:pt x="179" y="170"/>
                  </a:lnTo>
                  <a:lnTo>
                    <a:pt x="179" y="173"/>
                  </a:lnTo>
                  <a:lnTo>
                    <a:pt x="179" y="176"/>
                  </a:lnTo>
                  <a:lnTo>
                    <a:pt x="179" y="179"/>
                  </a:lnTo>
                  <a:lnTo>
                    <a:pt x="179" y="182"/>
                  </a:lnTo>
                  <a:lnTo>
                    <a:pt x="179" y="188"/>
                  </a:lnTo>
                  <a:lnTo>
                    <a:pt x="179" y="191"/>
                  </a:lnTo>
                  <a:lnTo>
                    <a:pt x="179" y="193"/>
                  </a:lnTo>
                  <a:lnTo>
                    <a:pt x="179" y="199"/>
                  </a:lnTo>
                  <a:lnTo>
                    <a:pt x="179" y="202"/>
                  </a:lnTo>
                  <a:lnTo>
                    <a:pt x="179" y="205"/>
                  </a:lnTo>
                  <a:lnTo>
                    <a:pt x="179" y="208"/>
                  </a:lnTo>
                  <a:lnTo>
                    <a:pt x="179" y="214"/>
                  </a:lnTo>
                  <a:lnTo>
                    <a:pt x="176" y="214"/>
                  </a:lnTo>
                  <a:lnTo>
                    <a:pt x="173" y="214"/>
                  </a:lnTo>
                  <a:lnTo>
                    <a:pt x="170" y="214"/>
                  </a:lnTo>
                  <a:lnTo>
                    <a:pt x="170" y="217"/>
                  </a:lnTo>
                  <a:lnTo>
                    <a:pt x="167" y="217"/>
                  </a:lnTo>
                  <a:lnTo>
                    <a:pt x="164" y="217"/>
                  </a:lnTo>
                  <a:lnTo>
                    <a:pt x="167" y="220"/>
                  </a:lnTo>
                  <a:lnTo>
                    <a:pt x="164" y="220"/>
                  </a:lnTo>
                  <a:lnTo>
                    <a:pt x="164" y="217"/>
                  </a:lnTo>
                  <a:lnTo>
                    <a:pt x="161" y="217"/>
                  </a:lnTo>
                  <a:lnTo>
                    <a:pt x="161" y="220"/>
                  </a:lnTo>
                  <a:lnTo>
                    <a:pt x="161" y="217"/>
                  </a:lnTo>
                  <a:lnTo>
                    <a:pt x="159" y="217"/>
                  </a:lnTo>
                  <a:lnTo>
                    <a:pt x="156" y="217"/>
                  </a:lnTo>
                  <a:lnTo>
                    <a:pt x="153" y="220"/>
                  </a:lnTo>
                  <a:lnTo>
                    <a:pt x="147" y="220"/>
                  </a:lnTo>
                  <a:lnTo>
                    <a:pt x="144" y="220"/>
                  </a:lnTo>
                  <a:lnTo>
                    <a:pt x="144" y="217"/>
                  </a:lnTo>
                  <a:lnTo>
                    <a:pt x="141" y="217"/>
                  </a:lnTo>
                  <a:lnTo>
                    <a:pt x="138" y="217"/>
                  </a:lnTo>
                  <a:lnTo>
                    <a:pt x="138" y="214"/>
                  </a:lnTo>
                  <a:lnTo>
                    <a:pt x="135" y="214"/>
                  </a:lnTo>
                  <a:lnTo>
                    <a:pt x="135" y="211"/>
                  </a:lnTo>
                  <a:lnTo>
                    <a:pt x="132" y="211"/>
                  </a:lnTo>
                  <a:lnTo>
                    <a:pt x="132" y="208"/>
                  </a:lnTo>
                  <a:lnTo>
                    <a:pt x="132" y="205"/>
                  </a:lnTo>
                  <a:lnTo>
                    <a:pt x="132" y="202"/>
                  </a:lnTo>
                  <a:lnTo>
                    <a:pt x="129" y="202"/>
                  </a:lnTo>
                  <a:lnTo>
                    <a:pt x="126" y="202"/>
                  </a:lnTo>
                  <a:lnTo>
                    <a:pt x="126" y="199"/>
                  </a:lnTo>
                  <a:lnTo>
                    <a:pt x="123" y="199"/>
                  </a:lnTo>
                  <a:lnTo>
                    <a:pt x="123" y="196"/>
                  </a:lnTo>
                  <a:lnTo>
                    <a:pt x="120" y="196"/>
                  </a:lnTo>
                  <a:lnTo>
                    <a:pt x="120" y="193"/>
                  </a:lnTo>
                  <a:lnTo>
                    <a:pt x="120" y="191"/>
                  </a:lnTo>
                  <a:lnTo>
                    <a:pt x="120" y="188"/>
                  </a:lnTo>
                  <a:lnTo>
                    <a:pt x="120" y="185"/>
                  </a:lnTo>
                  <a:lnTo>
                    <a:pt x="120" y="182"/>
                  </a:lnTo>
                  <a:lnTo>
                    <a:pt x="120" y="176"/>
                  </a:lnTo>
                  <a:lnTo>
                    <a:pt x="120" y="173"/>
                  </a:lnTo>
                  <a:lnTo>
                    <a:pt x="120" y="170"/>
                  </a:lnTo>
                  <a:lnTo>
                    <a:pt x="120" y="167"/>
                  </a:lnTo>
                  <a:lnTo>
                    <a:pt x="120" y="164"/>
                  </a:lnTo>
                  <a:lnTo>
                    <a:pt x="120" y="161"/>
                  </a:lnTo>
                  <a:lnTo>
                    <a:pt x="120" y="158"/>
                  </a:lnTo>
                  <a:lnTo>
                    <a:pt x="117" y="158"/>
                  </a:lnTo>
                  <a:lnTo>
                    <a:pt x="117" y="155"/>
                  </a:lnTo>
                  <a:lnTo>
                    <a:pt x="115" y="155"/>
                  </a:lnTo>
                  <a:lnTo>
                    <a:pt x="115" y="152"/>
                  </a:lnTo>
                  <a:lnTo>
                    <a:pt x="112" y="152"/>
                  </a:lnTo>
                  <a:lnTo>
                    <a:pt x="112" y="149"/>
                  </a:lnTo>
                  <a:lnTo>
                    <a:pt x="112" y="147"/>
                  </a:lnTo>
                  <a:lnTo>
                    <a:pt x="109" y="147"/>
                  </a:lnTo>
                  <a:lnTo>
                    <a:pt x="106" y="144"/>
                  </a:lnTo>
                  <a:lnTo>
                    <a:pt x="103" y="144"/>
                  </a:lnTo>
                  <a:lnTo>
                    <a:pt x="103" y="141"/>
                  </a:lnTo>
                  <a:lnTo>
                    <a:pt x="100" y="141"/>
                  </a:lnTo>
                  <a:lnTo>
                    <a:pt x="100" y="138"/>
                  </a:lnTo>
                  <a:lnTo>
                    <a:pt x="97" y="138"/>
                  </a:lnTo>
                  <a:lnTo>
                    <a:pt x="97" y="135"/>
                  </a:lnTo>
                  <a:lnTo>
                    <a:pt x="100" y="135"/>
                  </a:lnTo>
                  <a:lnTo>
                    <a:pt x="97" y="135"/>
                  </a:lnTo>
                  <a:lnTo>
                    <a:pt x="97" y="132"/>
                  </a:lnTo>
                  <a:lnTo>
                    <a:pt x="97" y="129"/>
                  </a:lnTo>
                  <a:lnTo>
                    <a:pt x="94" y="129"/>
                  </a:lnTo>
                  <a:lnTo>
                    <a:pt x="94" y="126"/>
                  </a:lnTo>
                  <a:lnTo>
                    <a:pt x="91" y="126"/>
                  </a:lnTo>
                  <a:lnTo>
                    <a:pt x="91" y="123"/>
                  </a:lnTo>
                  <a:lnTo>
                    <a:pt x="88" y="123"/>
                  </a:lnTo>
                  <a:lnTo>
                    <a:pt x="85" y="123"/>
                  </a:lnTo>
                  <a:lnTo>
                    <a:pt x="85" y="120"/>
                  </a:lnTo>
                  <a:lnTo>
                    <a:pt x="82" y="120"/>
                  </a:lnTo>
                  <a:lnTo>
                    <a:pt x="82" y="117"/>
                  </a:lnTo>
                  <a:lnTo>
                    <a:pt x="79" y="117"/>
                  </a:lnTo>
                  <a:lnTo>
                    <a:pt x="79" y="114"/>
                  </a:lnTo>
                  <a:lnTo>
                    <a:pt x="76" y="114"/>
                  </a:lnTo>
                  <a:lnTo>
                    <a:pt x="76" y="111"/>
                  </a:lnTo>
                  <a:lnTo>
                    <a:pt x="73" y="111"/>
                  </a:lnTo>
                  <a:lnTo>
                    <a:pt x="73" y="108"/>
                  </a:lnTo>
                  <a:lnTo>
                    <a:pt x="71" y="108"/>
                  </a:lnTo>
                  <a:lnTo>
                    <a:pt x="71" y="106"/>
                  </a:lnTo>
                  <a:lnTo>
                    <a:pt x="68" y="106"/>
                  </a:lnTo>
                  <a:lnTo>
                    <a:pt x="68" y="103"/>
                  </a:lnTo>
                  <a:lnTo>
                    <a:pt x="65" y="103"/>
                  </a:lnTo>
                  <a:lnTo>
                    <a:pt x="65" y="100"/>
                  </a:lnTo>
                  <a:lnTo>
                    <a:pt x="62" y="100"/>
                  </a:lnTo>
                  <a:lnTo>
                    <a:pt x="59" y="100"/>
                  </a:lnTo>
                  <a:lnTo>
                    <a:pt x="56" y="100"/>
                  </a:lnTo>
                  <a:lnTo>
                    <a:pt x="53" y="100"/>
                  </a:lnTo>
                  <a:lnTo>
                    <a:pt x="50" y="100"/>
                  </a:lnTo>
                  <a:lnTo>
                    <a:pt x="50" y="97"/>
                  </a:lnTo>
                  <a:lnTo>
                    <a:pt x="47" y="97"/>
                  </a:lnTo>
                  <a:lnTo>
                    <a:pt x="44" y="97"/>
                  </a:lnTo>
                  <a:lnTo>
                    <a:pt x="44" y="100"/>
                  </a:lnTo>
                  <a:lnTo>
                    <a:pt x="44" y="97"/>
                  </a:lnTo>
                  <a:lnTo>
                    <a:pt x="41" y="97"/>
                  </a:lnTo>
                  <a:lnTo>
                    <a:pt x="41" y="100"/>
                  </a:lnTo>
                  <a:lnTo>
                    <a:pt x="41" y="97"/>
                  </a:lnTo>
                  <a:lnTo>
                    <a:pt x="38" y="97"/>
                  </a:lnTo>
                  <a:lnTo>
                    <a:pt x="38" y="100"/>
                  </a:lnTo>
                  <a:lnTo>
                    <a:pt x="35" y="100"/>
                  </a:lnTo>
                  <a:lnTo>
                    <a:pt x="35" y="97"/>
                  </a:lnTo>
                  <a:lnTo>
                    <a:pt x="35" y="100"/>
                  </a:lnTo>
                  <a:lnTo>
                    <a:pt x="32" y="100"/>
                  </a:lnTo>
                  <a:lnTo>
                    <a:pt x="32" y="97"/>
                  </a:lnTo>
                  <a:lnTo>
                    <a:pt x="32" y="94"/>
                  </a:lnTo>
                  <a:lnTo>
                    <a:pt x="32" y="91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2" y="88"/>
                  </a:lnTo>
                  <a:lnTo>
                    <a:pt x="32" y="85"/>
                  </a:lnTo>
                  <a:lnTo>
                    <a:pt x="35" y="85"/>
                  </a:lnTo>
                  <a:lnTo>
                    <a:pt x="32" y="85"/>
                  </a:lnTo>
                  <a:lnTo>
                    <a:pt x="35" y="82"/>
                  </a:lnTo>
                  <a:lnTo>
                    <a:pt x="35" y="79"/>
                  </a:lnTo>
                  <a:lnTo>
                    <a:pt x="32" y="79"/>
                  </a:lnTo>
                  <a:lnTo>
                    <a:pt x="32" y="76"/>
                  </a:lnTo>
                  <a:lnTo>
                    <a:pt x="32" y="73"/>
                  </a:lnTo>
                  <a:lnTo>
                    <a:pt x="35" y="73"/>
                  </a:lnTo>
                  <a:lnTo>
                    <a:pt x="35" y="70"/>
                  </a:lnTo>
                  <a:lnTo>
                    <a:pt x="35" y="67"/>
                  </a:lnTo>
                  <a:lnTo>
                    <a:pt x="35" y="64"/>
                  </a:lnTo>
                  <a:lnTo>
                    <a:pt x="32" y="64"/>
                  </a:lnTo>
                  <a:lnTo>
                    <a:pt x="35" y="64"/>
                  </a:lnTo>
                  <a:lnTo>
                    <a:pt x="35" y="62"/>
                  </a:lnTo>
                  <a:lnTo>
                    <a:pt x="32" y="62"/>
                  </a:lnTo>
                  <a:lnTo>
                    <a:pt x="32" y="59"/>
                  </a:lnTo>
                  <a:lnTo>
                    <a:pt x="29" y="59"/>
                  </a:lnTo>
                  <a:lnTo>
                    <a:pt x="29" y="56"/>
                  </a:lnTo>
                  <a:lnTo>
                    <a:pt x="27" y="56"/>
                  </a:lnTo>
                  <a:lnTo>
                    <a:pt x="27" y="53"/>
                  </a:lnTo>
                  <a:lnTo>
                    <a:pt x="24" y="53"/>
                  </a:lnTo>
                  <a:lnTo>
                    <a:pt x="24" y="50"/>
                  </a:lnTo>
                  <a:lnTo>
                    <a:pt x="24" y="47"/>
                  </a:lnTo>
                  <a:lnTo>
                    <a:pt x="21" y="44"/>
                  </a:lnTo>
                  <a:lnTo>
                    <a:pt x="21" y="41"/>
                  </a:lnTo>
                  <a:lnTo>
                    <a:pt x="18" y="41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2" y="38"/>
                  </a:lnTo>
                  <a:lnTo>
                    <a:pt x="9" y="38"/>
                  </a:lnTo>
                  <a:lnTo>
                    <a:pt x="9" y="35"/>
                  </a:lnTo>
                  <a:lnTo>
                    <a:pt x="6" y="35"/>
                  </a:lnTo>
                  <a:lnTo>
                    <a:pt x="3" y="35"/>
                  </a:lnTo>
                  <a:lnTo>
                    <a:pt x="0" y="35"/>
                  </a:lnTo>
                  <a:lnTo>
                    <a:pt x="3" y="32"/>
                  </a:lnTo>
                  <a:lnTo>
                    <a:pt x="6" y="32"/>
                  </a:lnTo>
                  <a:lnTo>
                    <a:pt x="9" y="29"/>
                  </a:lnTo>
                  <a:lnTo>
                    <a:pt x="9" y="26"/>
                  </a:lnTo>
                  <a:lnTo>
                    <a:pt x="12" y="26"/>
                  </a:lnTo>
                  <a:lnTo>
                    <a:pt x="12" y="23"/>
                  </a:lnTo>
                  <a:lnTo>
                    <a:pt x="15" y="23"/>
                  </a:lnTo>
                  <a:lnTo>
                    <a:pt x="18" y="23"/>
                  </a:lnTo>
                  <a:lnTo>
                    <a:pt x="18" y="20"/>
                  </a:lnTo>
                  <a:lnTo>
                    <a:pt x="18" y="18"/>
                  </a:lnTo>
                  <a:lnTo>
                    <a:pt x="18" y="15"/>
                  </a:lnTo>
                  <a:lnTo>
                    <a:pt x="21" y="15"/>
                  </a:lnTo>
                  <a:lnTo>
                    <a:pt x="24" y="15"/>
                  </a:lnTo>
                  <a:lnTo>
                    <a:pt x="24" y="12"/>
                  </a:lnTo>
                  <a:lnTo>
                    <a:pt x="24" y="9"/>
                  </a:lnTo>
                  <a:lnTo>
                    <a:pt x="27" y="9"/>
                  </a:lnTo>
                  <a:lnTo>
                    <a:pt x="27" y="6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551037" y="2469485"/>
              <a:ext cx="426931" cy="589361"/>
            </a:xfrm>
            <a:custGeom>
              <a:avLst/>
              <a:gdLst>
                <a:gd name="T0" fmla="*/ 2147483647 w 197"/>
                <a:gd name="T1" fmla="*/ 2147483647 h 334"/>
                <a:gd name="T2" fmla="*/ 2147483647 w 197"/>
                <a:gd name="T3" fmla="*/ 2147483647 h 334"/>
                <a:gd name="T4" fmla="*/ 2147483647 w 197"/>
                <a:gd name="T5" fmla="*/ 2147483647 h 334"/>
                <a:gd name="T6" fmla="*/ 2147483647 w 197"/>
                <a:gd name="T7" fmla="*/ 2147483647 h 334"/>
                <a:gd name="T8" fmla="*/ 2147483647 w 197"/>
                <a:gd name="T9" fmla="*/ 2147483647 h 334"/>
                <a:gd name="T10" fmla="*/ 2147483647 w 197"/>
                <a:gd name="T11" fmla="*/ 2147483647 h 334"/>
                <a:gd name="T12" fmla="*/ 2147483647 w 197"/>
                <a:gd name="T13" fmla="*/ 2147483647 h 334"/>
                <a:gd name="T14" fmla="*/ 2147483647 w 197"/>
                <a:gd name="T15" fmla="*/ 2147483647 h 334"/>
                <a:gd name="T16" fmla="*/ 2147483647 w 197"/>
                <a:gd name="T17" fmla="*/ 2147483647 h 334"/>
                <a:gd name="T18" fmla="*/ 2147483647 w 197"/>
                <a:gd name="T19" fmla="*/ 2147483647 h 334"/>
                <a:gd name="T20" fmla="*/ 2147483647 w 197"/>
                <a:gd name="T21" fmla="*/ 2147483647 h 334"/>
                <a:gd name="T22" fmla="*/ 2147483647 w 197"/>
                <a:gd name="T23" fmla="*/ 2147483647 h 334"/>
                <a:gd name="T24" fmla="*/ 2147483647 w 197"/>
                <a:gd name="T25" fmla="*/ 2147483647 h 334"/>
                <a:gd name="T26" fmla="*/ 2147483647 w 197"/>
                <a:gd name="T27" fmla="*/ 2147483647 h 334"/>
                <a:gd name="T28" fmla="*/ 2147483647 w 197"/>
                <a:gd name="T29" fmla="*/ 2147483647 h 334"/>
                <a:gd name="T30" fmla="*/ 2147483647 w 197"/>
                <a:gd name="T31" fmla="*/ 2147483647 h 334"/>
                <a:gd name="T32" fmla="*/ 2147483647 w 197"/>
                <a:gd name="T33" fmla="*/ 2147483647 h 334"/>
                <a:gd name="T34" fmla="*/ 2147483647 w 197"/>
                <a:gd name="T35" fmla="*/ 2147483647 h 334"/>
                <a:gd name="T36" fmla="*/ 2147483647 w 197"/>
                <a:gd name="T37" fmla="*/ 2147483647 h 334"/>
                <a:gd name="T38" fmla="*/ 2147483647 w 197"/>
                <a:gd name="T39" fmla="*/ 2147483647 h 334"/>
                <a:gd name="T40" fmla="*/ 2147483647 w 197"/>
                <a:gd name="T41" fmla="*/ 2147483647 h 334"/>
                <a:gd name="T42" fmla="*/ 2147483647 w 197"/>
                <a:gd name="T43" fmla="*/ 2147483647 h 334"/>
                <a:gd name="T44" fmla="*/ 2147483647 w 197"/>
                <a:gd name="T45" fmla="*/ 2147483647 h 334"/>
                <a:gd name="T46" fmla="*/ 2147483647 w 197"/>
                <a:gd name="T47" fmla="*/ 2147483647 h 334"/>
                <a:gd name="T48" fmla="*/ 2147483647 w 197"/>
                <a:gd name="T49" fmla="*/ 2147483647 h 334"/>
                <a:gd name="T50" fmla="*/ 2147483647 w 197"/>
                <a:gd name="T51" fmla="*/ 2147483647 h 334"/>
                <a:gd name="T52" fmla="*/ 2147483647 w 197"/>
                <a:gd name="T53" fmla="*/ 2147483647 h 334"/>
                <a:gd name="T54" fmla="*/ 2147483647 w 197"/>
                <a:gd name="T55" fmla="*/ 2147483647 h 334"/>
                <a:gd name="T56" fmla="*/ 2147483647 w 197"/>
                <a:gd name="T57" fmla="*/ 2147483647 h 334"/>
                <a:gd name="T58" fmla="*/ 2147483647 w 197"/>
                <a:gd name="T59" fmla="*/ 2147483647 h 334"/>
                <a:gd name="T60" fmla="*/ 2147483647 w 197"/>
                <a:gd name="T61" fmla="*/ 2147483647 h 334"/>
                <a:gd name="T62" fmla="*/ 2147483647 w 197"/>
                <a:gd name="T63" fmla="*/ 2147483647 h 334"/>
                <a:gd name="T64" fmla="*/ 2147483647 w 197"/>
                <a:gd name="T65" fmla="*/ 2147483647 h 334"/>
                <a:gd name="T66" fmla="*/ 2147483647 w 197"/>
                <a:gd name="T67" fmla="*/ 2147483647 h 334"/>
                <a:gd name="T68" fmla="*/ 2147483647 w 197"/>
                <a:gd name="T69" fmla="*/ 2147483647 h 334"/>
                <a:gd name="T70" fmla="*/ 2147483647 w 197"/>
                <a:gd name="T71" fmla="*/ 2147483647 h 334"/>
                <a:gd name="T72" fmla="*/ 2147483647 w 197"/>
                <a:gd name="T73" fmla="*/ 2147483647 h 334"/>
                <a:gd name="T74" fmla="*/ 2147483647 w 197"/>
                <a:gd name="T75" fmla="*/ 2147483647 h 334"/>
                <a:gd name="T76" fmla="*/ 2147483647 w 197"/>
                <a:gd name="T77" fmla="*/ 2147483647 h 334"/>
                <a:gd name="T78" fmla="*/ 2147483647 w 197"/>
                <a:gd name="T79" fmla="*/ 2147483647 h 334"/>
                <a:gd name="T80" fmla="*/ 2147483647 w 197"/>
                <a:gd name="T81" fmla="*/ 2147483647 h 334"/>
                <a:gd name="T82" fmla="*/ 2147483647 w 197"/>
                <a:gd name="T83" fmla="*/ 2147483647 h 334"/>
                <a:gd name="T84" fmla="*/ 2147483647 w 197"/>
                <a:gd name="T85" fmla="*/ 2147483647 h 334"/>
                <a:gd name="T86" fmla="*/ 2147483647 w 197"/>
                <a:gd name="T87" fmla="*/ 2147483647 h 334"/>
                <a:gd name="T88" fmla="*/ 2147483647 w 197"/>
                <a:gd name="T89" fmla="*/ 2147483647 h 334"/>
                <a:gd name="T90" fmla="*/ 2147483647 w 197"/>
                <a:gd name="T91" fmla="*/ 2147483647 h 334"/>
                <a:gd name="T92" fmla="*/ 2147483647 w 197"/>
                <a:gd name="T93" fmla="*/ 2147483647 h 334"/>
                <a:gd name="T94" fmla="*/ 2147483647 w 197"/>
                <a:gd name="T95" fmla="*/ 2147483647 h 334"/>
                <a:gd name="T96" fmla="*/ 2147483647 w 197"/>
                <a:gd name="T97" fmla="*/ 2147483647 h 334"/>
                <a:gd name="T98" fmla="*/ 2147483647 w 197"/>
                <a:gd name="T99" fmla="*/ 2147483647 h 334"/>
                <a:gd name="T100" fmla="*/ 2147483647 w 197"/>
                <a:gd name="T101" fmla="*/ 2147483647 h 334"/>
                <a:gd name="T102" fmla="*/ 2147483647 w 197"/>
                <a:gd name="T103" fmla="*/ 2147483647 h 334"/>
                <a:gd name="T104" fmla="*/ 2147483647 w 197"/>
                <a:gd name="T105" fmla="*/ 2147483647 h 334"/>
                <a:gd name="T106" fmla="*/ 2147483647 w 197"/>
                <a:gd name="T107" fmla="*/ 2147483647 h 334"/>
                <a:gd name="T108" fmla="*/ 2147483647 w 197"/>
                <a:gd name="T109" fmla="*/ 2147483647 h 334"/>
                <a:gd name="T110" fmla="*/ 2147483647 w 197"/>
                <a:gd name="T111" fmla="*/ 2147483647 h 334"/>
                <a:gd name="T112" fmla="*/ 2147483647 w 197"/>
                <a:gd name="T113" fmla="*/ 2147483647 h 334"/>
                <a:gd name="T114" fmla="*/ 2147483647 w 197"/>
                <a:gd name="T115" fmla="*/ 2147483647 h 334"/>
                <a:gd name="T116" fmla="*/ 2147483647 w 197"/>
                <a:gd name="T117" fmla="*/ 2147483647 h 334"/>
                <a:gd name="T118" fmla="*/ 2147483647 w 197"/>
                <a:gd name="T119" fmla="*/ 2147483647 h 33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7"/>
                <a:gd name="T181" fmla="*/ 0 h 334"/>
                <a:gd name="T182" fmla="*/ 197 w 197"/>
                <a:gd name="T183" fmla="*/ 334 h 33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7" h="334">
                  <a:moveTo>
                    <a:pt x="194" y="8"/>
                  </a:moveTo>
                  <a:lnTo>
                    <a:pt x="197" y="8"/>
                  </a:lnTo>
                  <a:lnTo>
                    <a:pt x="194" y="8"/>
                  </a:lnTo>
                  <a:lnTo>
                    <a:pt x="194" y="11"/>
                  </a:lnTo>
                  <a:lnTo>
                    <a:pt x="194" y="14"/>
                  </a:lnTo>
                  <a:lnTo>
                    <a:pt x="191" y="14"/>
                  </a:lnTo>
                  <a:lnTo>
                    <a:pt x="188" y="14"/>
                  </a:lnTo>
                  <a:lnTo>
                    <a:pt x="185" y="14"/>
                  </a:lnTo>
                  <a:lnTo>
                    <a:pt x="185" y="17"/>
                  </a:lnTo>
                  <a:lnTo>
                    <a:pt x="185" y="20"/>
                  </a:lnTo>
                  <a:lnTo>
                    <a:pt x="185" y="23"/>
                  </a:lnTo>
                  <a:lnTo>
                    <a:pt x="185" y="26"/>
                  </a:lnTo>
                  <a:lnTo>
                    <a:pt x="185" y="29"/>
                  </a:lnTo>
                  <a:lnTo>
                    <a:pt x="185" y="32"/>
                  </a:lnTo>
                  <a:lnTo>
                    <a:pt x="185" y="35"/>
                  </a:lnTo>
                  <a:lnTo>
                    <a:pt x="182" y="35"/>
                  </a:lnTo>
                  <a:lnTo>
                    <a:pt x="182" y="38"/>
                  </a:lnTo>
                  <a:lnTo>
                    <a:pt x="182" y="41"/>
                  </a:lnTo>
                  <a:lnTo>
                    <a:pt x="185" y="41"/>
                  </a:lnTo>
                  <a:lnTo>
                    <a:pt x="182" y="41"/>
                  </a:lnTo>
                  <a:lnTo>
                    <a:pt x="182" y="44"/>
                  </a:lnTo>
                  <a:lnTo>
                    <a:pt x="182" y="47"/>
                  </a:lnTo>
                  <a:lnTo>
                    <a:pt x="179" y="47"/>
                  </a:lnTo>
                  <a:lnTo>
                    <a:pt x="179" y="49"/>
                  </a:lnTo>
                  <a:lnTo>
                    <a:pt x="179" y="52"/>
                  </a:lnTo>
                  <a:lnTo>
                    <a:pt x="179" y="55"/>
                  </a:lnTo>
                  <a:lnTo>
                    <a:pt x="179" y="58"/>
                  </a:lnTo>
                  <a:lnTo>
                    <a:pt x="176" y="58"/>
                  </a:lnTo>
                  <a:lnTo>
                    <a:pt x="176" y="61"/>
                  </a:lnTo>
                  <a:lnTo>
                    <a:pt x="176" y="64"/>
                  </a:lnTo>
                  <a:lnTo>
                    <a:pt x="173" y="64"/>
                  </a:lnTo>
                  <a:lnTo>
                    <a:pt x="170" y="64"/>
                  </a:lnTo>
                  <a:lnTo>
                    <a:pt x="170" y="67"/>
                  </a:lnTo>
                  <a:lnTo>
                    <a:pt x="168" y="67"/>
                  </a:lnTo>
                  <a:lnTo>
                    <a:pt x="168" y="70"/>
                  </a:lnTo>
                  <a:lnTo>
                    <a:pt x="165" y="70"/>
                  </a:lnTo>
                  <a:lnTo>
                    <a:pt x="162" y="70"/>
                  </a:lnTo>
                  <a:lnTo>
                    <a:pt x="162" y="73"/>
                  </a:lnTo>
                  <a:lnTo>
                    <a:pt x="162" y="76"/>
                  </a:lnTo>
                  <a:lnTo>
                    <a:pt x="159" y="76"/>
                  </a:lnTo>
                  <a:lnTo>
                    <a:pt x="159" y="79"/>
                  </a:lnTo>
                  <a:lnTo>
                    <a:pt x="159" y="82"/>
                  </a:lnTo>
                  <a:lnTo>
                    <a:pt x="159" y="85"/>
                  </a:lnTo>
                  <a:lnTo>
                    <a:pt x="156" y="85"/>
                  </a:lnTo>
                  <a:lnTo>
                    <a:pt x="156" y="88"/>
                  </a:lnTo>
                  <a:lnTo>
                    <a:pt x="159" y="88"/>
                  </a:lnTo>
                  <a:lnTo>
                    <a:pt x="156" y="88"/>
                  </a:lnTo>
                  <a:lnTo>
                    <a:pt x="156" y="91"/>
                  </a:lnTo>
                  <a:lnTo>
                    <a:pt x="156" y="93"/>
                  </a:lnTo>
                  <a:lnTo>
                    <a:pt x="156" y="96"/>
                  </a:lnTo>
                  <a:lnTo>
                    <a:pt x="156" y="99"/>
                  </a:lnTo>
                  <a:lnTo>
                    <a:pt x="153" y="99"/>
                  </a:lnTo>
                  <a:lnTo>
                    <a:pt x="153" y="102"/>
                  </a:lnTo>
                  <a:lnTo>
                    <a:pt x="156" y="102"/>
                  </a:lnTo>
                  <a:lnTo>
                    <a:pt x="156" y="105"/>
                  </a:lnTo>
                  <a:lnTo>
                    <a:pt x="156" y="108"/>
                  </a:lnTo>
                  <a:lnTo>
                    <a:pt x="156" y="111"/>
                  </a:lnTo>
                  <a:lnTo>
                    <a:pt x="159" y="111"/>
                  </a:lnTo>
                  <a:lnTo>
                    <a:pt x="156" y="111"/>
                  </a:lnTo>
                  <a:lnTo>
                    <a:pt x="156" y="114"/>
                  </a:lnTo>
                  <a:lnTo>
                    <a:pt x="156" y="117"/>
                  </a:lnTo>
                  <a:lnTo>
                    <a:pt x="156" y="120"/>
                  </a:lnTo>
                  <a:lnTo>
                    <a:pt x="156" y="123"/>
                  </a:lnTo>
                  <a:lnTo>
                    <a:pt x="153" y="123"/>
                  </a:lnTo>
                  <a:lnTo>
                    <a:pt x="153" y="126"/>
                  </a:lnTo>
                  <a:lnTo>
                    <a:pt x="153" y="129"/>
                  </a:lnTo>
                  <a:lnTo>
                    <a:pt x="150" y="129"/>
                  </a:lnTo>
                  <a:lnTo>
                    <a:pt x="150" y="132"/>
                  </a:lnTo>
                  <a:lnTo>
                    <a:pt x="153" y="132"/>
                  </a:lnTo>
                  <a:lnTo>
                    <a:pt x="153" y="134"/>
                  </a:lnTo>
                  <a:lnTo>
                    <a:pt x="153" y="137"/>
                  </a:lnTo>
                  <a:lnTo>
                    <a:pt x="153" y="140"/>
                  </a:lnTo>
                  <a:lnTo>
                    <a:pt x="150" y="140"/>
                  </a:lnTo>
                  <a:lnTo>
                    <a:pt x="150" y="143"/>
                  </a:lnTo>
                  <a:lnTo>
                    <a:pt x="153" y="143"/>
                  </a:lnTo>
                  <a:lnTo>
                    <a:pt x="153" y="146"/>
                  </a:lnTo>
                  <a:lnTo>
                    <a:pt x="153" y="149"/>
                  </a:lnTo>
                  <a:lnTo>
                    <a:pt x="150" y="149"/>
                  </a:lnTo>
                  <a:lnTo>
                    <a:pt x="150" y="152"/>
                  </a:lnTo>
                  <a:lnTo>
                    <a:pt x="147" y="152"/>
                  </a:lnTo>
                  <a:lnTo>
                    <a:pt x="147" y="155"/>
                  </a:lnTo>
                  <a:lnTo>
                    <a:pt x="144" y="158"/>
                  </a:lnTo>
                  <a:lnTo>
                    <a:pt x="144" y="161"/>
                  </a:lnTo>
                  <a:lnTo>
                    <a:pt x="141" y="161"/>
                  </a:lnTo>
                  <a:lnTo>
                    <a:pt x="141" y="164"/>
                  </a:lnTo>
                  <a:lnTo>
                    <a:pt x="138" y="164"/>
                  </a:lnTo>
                  <a:lnTo>
                    <a:pt x="138" y="167"/>
                  </a:lnTo>
                  <a:lnTo>
                    <a:pt x="135" y="167"/>
                  </a:lnTo>
                  <a:lnTo>
                    <a:pt x="135" y="170"/>
                  </a:lnTo>
                  <a:lnTo>
                    <a:pt x="135" y="173"/>
                  </a:lnTo>
                  <a:lnTo>
                    <a:pt x="132" y="173"/>
                  </a:lnTo>
                  <a:lnTo>
                    <a:pt x="132" y="176"/>
                  </a:lnTo>
                  <a:lnTo>
                    <a:pt x="129" y="176"/>
                  </a:lnTo>
                  <a:lnTo>
                    <a:pt x="129" y="178"/>
                  </a:lnTo>
                  <a:lnTo>
                    <a:pt x="129" y="181"/>
                  </a:lnTo>
                  <a:lnTo>
                    <a:pt x="129" y="184"/>
                  </a:lnTo>
                  <a:lnTo>
                    <a:pt x="126" y="184"/>
                  </a:lnTo>
                  <a:lnTo>
                    <a:pt x="124" y="184"/>
                  </a:lnTo>
                  <a:lnTo>
                    <a:pt x="124" y="187"/>
                  </a:lnTo>
                  <a:lnTo>
                    <a:pt x="121" y="187"/>
                  </a:lnTo>
                  <a:lnTo>
                    <a:pt x="118" y="187"/>
                  </a:lnTo>
                  <a:lnTo>
                    <a:pt x="118" y="190"/>
                  </a:lnTo>
                  <a:lnTo>
                    <a:pt x="121" y="190"/>
                  </a:lnTo>
                  <a:lnTo>
                    <a:pt x="118" y="190"/>
                  </a:lnTo>
                  <a:lnTo>
                    <a:pt x="118" y="193"/>
                  </a:lnTo>
                  <a:lnTo>
                    <a:pt x="115" y="193"/>
                  </a:lnTo>
                  <a:lnTo>
                    <a:pt x="115" y="196"/>
                  </a:lnTo>
                  <a:lnTo>
                    <a:pt x="112" y="196"/>
                  </a:lnTo>
                  <a:lnTo>
                    <a:pt x="109" y="196"/>
                  </a:lnTo>
                  <a:lnTo>
                    <a:pt x="106" y="196"/>
                  </a:lnTo>
                  <a:lnTo>
                    <a:pt x="103" y="196"/>
                  </a:lnTo>
                  <a:lnTo>
                    <a:pt x="103" y="199"/>
                  </a:lnTo>
                  <a:lnTo>
                    <a:pt x="103" y="202"/>
                  </a:lnTo>
                  <a:lnTo>
                    <a:pt x="103" y="205"/>
                  </a:lnTo>
                  <a:lnTo>
                    <a:pt x="103" y="208"/>
                  </a:lnTo>
                  <a:lnTo>
                    <a:pt x="100" y="208"/>
                  </a:lnTo>
                  <a:lnTo>
                    <a:pt x="100" y="211"/>
                  </a:lnTo>
                  <a:lnTo>
                    <a:pt x="103" y="211"/>
                  </a:lnTo>
                  <a:lnTo>
                    <a:pt x="103" y="214"/>
                  </a:lnTo>
                  <a:lnTo>
                    <a:pt x="103" y="217"/>
                  </a:lnTo>
                  <a:lnTo>
                    <a:pt x="100" y="217"/>
                  </a:lnTo>
                  <a:lnTo>
                    <a:pt x="100" y="220"/>
                  </a:lnTo>
                  <a:lnTo>
                    <a:pt x="100" y="222"/>
                  </a:lnTo>
                  <a:lnTo>
                    <a:pt x="103" y="222"/>
                  </a:lnTo>
                  <a:lnTo>
                    <a:pt x="103" y="225"/>
                  </a:lnTo>
                  <a:lnTo>
                    <a:pt x="103" y="228"/>
                  </a:lnTo>
                  <a:lnTo>
                    <a:pt x="100" y="228"/>
                  </a:lnTo>
                  <a:lnTo>
                    <a:pt x="100" y="225"/>
                  </a:lnTo>
                  <a:lnTo>
                    <a:pt x="100" y="228"/>
                  </a:lnTo>
                  <a:lnTo>
                    <a:pt x="100" y="231"/>
                  </a:lnTo>
                  <a:lnTo>
                    <a:pt x="100" y="234"/>
                  </a:lnTo>
                  <a:lnTo>
                    <a:pt x="97" y="234"/>
                  </a:lnTo>
                  <a:lnTo>
                    <a:pt x="97" y="237"/>
                  </a:lnTo>
                  <a:lnTo>
                    <a:pt x="97" y="240"/>
                  </a:lnTo>
                  <a:lnTo>
                    <a:pt x="97" y="243"/>
                  </a:lnTo>
                  <a:lnTo>
                    <a:pt x="97" y="246"/>
                  </a:lnTo>
                  <a:lnTo>
                    <a:pt x="100" y="246"/>
                  </a:lnTo>
                  <a:lnTo>
                    <a:pt x="100" y="249"/>
                  </a:lnTo>
                  <a:lnTo>
                    <a:pt x="100" y="252"/>
                  </a:lnTo>
                  <a:lnTo>
                    <a:pt x="100" y="255"/>
                  </a:lnTo>
                  <a:lnTo>
                    <a:pt x="100" y="258"/>
                  </a:lnTo>
                  <a:lnTo>
                    <a:pt x="103" y="261"/>
                  </a:lnTo>
                  <a:lnTo>
                    <a:pt x="103" y="264"/>
                  </a:lnTo>
                  <a:lnTo>
                    <a:pt x="103" y="266"/>
                  </a:lnTo>
                  <a:lnTo>
                    <a:pt x="106" y="266"/>
                  </a:lnTo>
                  <a:lnTo>
                    <a:pt x="106" y="269"/>
                  </a:lnTo>
                  <a:lnTo>
                    <a:pt x="109" y="269"/>
                  </a:lnTo>
                  <a:lnTo>
                    <a:pt x="109" y="272"/>
                  </a:lnTo>
                  <a:lnTo>
                    <a:pt x="112" y="272"/>
                  </a:lnTo>
                  <a:lnTo>
                    <a:pt x="115" y="272"/>
                  </a:lnTo>
                  <a:lnTo>
                    <a:pt x="115" y="275"/>
                  </a:lnTo>
                  <a:lnTo>
                    <a:pt x="118" y="275"/>
                  </a:lnTo>
                  <a:lnTo>
                    <a:pt x="118" y="278"/>
                  </a:lnTo>
                  <a:lnTo>
                    <a:pt x="118" y="281"/>
                  </a:lnTo>
                  <a:lnTo>
                    <a:pt x="115" y="281"/>
                  </a:lnTo>
                  <a:lnTo>
                    <a:pt x="115" y="284"/>
                  </a:lnTo>
                  <a:lnTo>
                    <a:pt x="115" y="287"/>
                  </a:lnTo>
                  <a:lnTo>
                    <a:pt x="112" y="287"/>
                  </a:lnTo>
                  <a:lnTo>
                    <a:pt x="109" y="287"/>
                  </a:lnTo>
                  <a:lnTo>
                    <a:pt x="109" y="290"/>
                  </a:lnTo>
                  <a:lnTo>
                    <a:pt x="109" y="293"/>
                  </a:lnTo>
                  <a:lnTo>
                    <a:pt x="109" y="296"/>
                  </a:lnTo>
                  <a:lnTo>
                    <a:pt x="106" y="296"/>
                  </a:lnTo>
                  <a:lnTo>
                    <a:pt x="103" y="296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97" y="293"/>
                  </a:lnTo>
                  <a:lnTo>
                    <a:pt x="94" y="293"/>
                  </a:lnTo>
                  <a:lnTo>
                    <a:pt x="94" y="290"/>
                  </a:lnTo>
                  <a:lnTo>
                    <a:pt x="91" y="290"/>
                  </a:lnTo>
                  <a:lnTo>
                    <a:pt x="88" y="293"/>
                  </a:lnTo>
                  <a:lnTo>
                    <a:pt x="88" y="296"/>
                  </a:lnTo>
                  <a:lnTo>
                    <a:pt x="85" y="299"/>
                  </a:lnTo>
                  <a:lnTo>
                    <a:pt x="82" y="302"/>
                  </a:lnTo>
                  <a:lnTo>
                    <a:pt x="80" y="302"/>
                  </a:lnTo>
                  <a:lnTo>
                    <a:pt x="80" y="305"/>
                  </a:lnTo>
                  <a:lnTo>
                    <a:pt x="77" y="305"/>
                  </a:lnTo>
                  <a:lnTo>
                    <a:pt x="77" y="308"/>
                  </a:lnTo>
                  <a:lnTo>
                    <a:pt x="74" y="308"/>
                  </a:lnTo>
                  <a:lnTo>
                    <a:pt x="71" y="310"/>
                  </a:lnTo>
                  <a:lnTo>
                    <a:pt x="71" y="313"/>
                  </a:lnTo>
                  <a:lnTo>
                    <a:pt x="68" y="313"/>
                  </a:lnTo>
                  <a:lnTo>
                    <a:pt x="68" y="316"/>
                  </a:lnTo>
                  <a:lnTo>
                    <a:pt x="65" y="319"/>
                  </a:lnTo>
                  <a:lnTo>
                    <a:pt x="62" y="322"/>
                  </a:lnTo>
                  <a:lnTo>
                    <a:pt x="59" y="325"/>
                  </a:lnTo>
                  <a:lnTo>
                    <a:pt x="56" y="328"/>
                  </a:lnTo>
                  <a:lnTo>
                    <a:pt x="53" y="328"/>
                  </a:lnTo>
                  <a:lnTo>
                    <a:pt x="53" y="331"/>
                  </a:lnTo>
                  <a:lnTo>
                    <a:pt x="50" y="334"/>
                  </a:lnTo>
                  <a:lnTo>
                    <a:pt x="47" y="331"/>
                  </a:lnTo>
                  <a:lnTo>
                    <a:pt x="41" y="331"/>
                  </a:lnTo>
                  <a:lnTo>
                    <a:pt x="38" y="331"/>
                  </a:lnTo>
                  <a:lnTo>
                    <a:pt x="36" y="331"/>
                  </a:lnTo>
                  <a:lnTo>
                    <a:pt x="33" y="331"/>
                  </a:lnTo>
                  <a:lnTo>
                    <a:pt x="27" y="331"/>
                  </a:lnTo>
                  <a:lnTo>
                    <a:pt x="24" y="331"/>
                  </a:lnTo>
                  <a:lnTo>
                    <a:pt x="21" y="331"/>
                  </a:lnTo>
                  <a:lnTo>
                    <a:pt x="18" y="331"/>
                  </a:lnTo>
                  <a:lnTo>
                    <a:pt x="12" y="331"/>
                  </a:lnTo>
                  <a:lnTo>
                    <a:pt x="9" y="331"/>
                  </a:lnTo>
                  <a:lnTo>
                    <a:pt x="6" y="331"/>
                  </a:lnTo>
                  <a:lnTo>
                    <a:pt x="0" y="331"/>
                  </a:lnTo>
                  <a:lnTo>
                    <a:pt x="3" y="331"/>
                  </a:lnTo>
                  <a:lnTo>
                    <a:pt x="3" y="328"/>
                  </a:lnTo>
                  <a:lnTo>
                    <a:pt x="6" y="325"/>
                  </a:lnTo>
                  <a:lnTo>
                    <a:pt x="9" y="322"/>
                  </a:lnTo>
                  <a:lnTo>
                    <a:pt x="9" y="319"/>
                  </a:lnTo>
                  <a:lnTo>
                    <a:pt x="12" y="316"/>
                  </a:lnTo>
                  <a:lnTo>
                    <a:pt x="12" y="313"/>
                  </a:lnTo>
                  <a:lnTo>
                    <a:pt x="15" y="310"/>
                  </a:lnTo>
                  <a:lnTo>
                    <a:pt x="18" y="308"/>
                  </a:lnTo>
                  <a:lnTo>
                    <a:pt x="21" y="305"/>
                  </a:lnTo>
                  <a:lnTo>
                    <a:pt x="21" y="302"/>
                  </a:lnTo>
                  <a:lnTo>
                    <a:pt x="24" y="299"/>
                  </a:lnTo>
                  <a:lnTo>
                    <a:pt x="27" y="296"/>
                  </a:lnTo>
                  <a:lnTo>
                    <a:pt x="27" y="293"/>
                  </a:lnTo>
                  <a:lnTo>
                    <a:pt x="30" y="293"/>
                  </a:lnTo>
                  <a:lnTo>
                    <a:pt x="30" y="290"/>
                  </a:lnTo>
                  <a:lnTo>
                    <a:pt x="33" y="287"/>
                  </a:lnTo>
                  <a:lnTo>
                    <a:pt x="36" y="284"/>
                  </a:lnTo>
                  <a:lnTo>
                    <a:pt x="36" y="281"/>
                  </a:lnTo>
                  <a:lnTo>
                    <a:pt x="36" y="278"/>
                  </a:lnTo>
                  <a:lnTo>
                    <a:pt x="38" y="275"/>
                  </a:lnTo>
                  <a:lnTo>
                    <a:pt x="41" y="272"/>
                  </a:lnTo>
                  <a:lnTo>
                    <a:pt x="44" y="269"/>
                  </a:lnTo>
                  <a:lnTo>
                    <a:pt x="44" y="266"/>
                  </a:lnTo>
                  <a:lnTo>
                    <a:pt x="47" y="266"/>
                  </a:lnTo>
                  <a:lnTo>
                    <a:pt x="47" y="264"/>
                  </a:lnTo>
                  <a:lnTo>
                    <a:pt x="50" y="264"/>
                  </a:lnTo>
                  <a:lnTo>
                    <a:pt x="50" y="261"/>
                  </a:lnTo>
                  <a:lnTo>
                    <a:pt x="50" y="258"/>
                  </a:lnTo>
                  <a:lnTo>
                    <a:pt x="53" y="258"/>
                  </a:lnTo>
                  <a:lnTo>
                    <a:pt x="53" y="255"/>
                  </a:lnTo>
                  <a:lnTo>
                    <a:pt x="50" y="255"/>
                  </a:lnTo>
                  <a:lnTo>
                    <a:pt x="50" y="252"/>
                  </a:lnTo>
                  <a:lnTo>
                    <a:pt x="53" y="252"/>
                  </a:lnTo>
                  <a:lnTo>
                    <a:pt x="53" y="249"/>
                  </a:lnTo>
                  <a:lnTo>
                    <a:pt x="50" y="249"/>
                  </a:lnTo>
                  <a:lnTo>
                    <a:pt x="50" y="246"/>
                  </a:lnTo>
                  <a:lnTo>
                    <a:pt x="47" y="246"/>
                  </a:lnTo>
                  <a:lnTo>
                    <a:pt x="47" y="243"/>
                  </a:lnTo>
                  <a:lnTo>
                    <a:pt x="44" y="243"/>
                  </a:lnTo>
                  <a:lnTo>
                    <a:pt x="47" y="240"/>
                  </a:lnTo>
                  <a:lnTo>
                    <a:pt x="47" y="237"/>
                  </a:lnTo>
                  <a:lnTo>
                    <a:pt x="47" y="234"/>
                  </a:lnTo>
                  <a:lnTo>
                    <a:pt x="47" y="231"/>
                  </a:lnTo>
                  <a:lnTo>
                    <a:pt x="44" y="231"/>
                  </a:lnTo>
                  <a:lnTo>
                    <a:pt x="44" y="228"/>
                  </a:lnTo>
                  <a:lnTo>
                    <a:pt x="44" y="225"/>
                  </a:lnTo>
                  <a:lnTo>
                    <a:pt x="41" y="222"/>
                  </a:lnTo>
                  <a:lnTo>
                    <a:pt x="41" y="220"/>
                  </a:lnTo>
                  <a:lnTo>
                    <a:pt x="38" y="220"/>
                  </a:lnTo>
                  <a:lnTo>
                    <a:pt x="36" y="217"/>
                  </a:lnTo>
                  <a:lnTo>
                    <a:pt x="36" y="214"/>
                  </a:lnTo>
                  <a:lnTo>
                    <a:pt x="36" y="211"/>
                  </a:lnTo>
                  <a:lnTo>
                    <a:pt x="36" y="208"/>
                  </a:lnTo>
                  <a:lnTo>
                    <a:pt x="36" y="205"/>
                  </a:lnTo>
                  <a:lnTo>
                    <a:pt x="36" y="202"/>
                  </a:lnTo>
                  <a:lnTo>
                    <a:pt x="33" y="202"/>
                  </a:lnTo>
                  <a:lnTo>
                    <a:pt x="33" y="199"/>
                  </a:lnTo>
                  <a:lnTo>
                    <a:pt x="36" y="199"/>
                  </a:lnTo>
                  <a:lnTo>
                    <a:pt x="36" y="196"/>
                  </a:lnTo>
                  <a:lnTo>
                    <a:pt x="36" y="193"/>
                  </a:lnTo>
                  <a:lnTo>
                    <a:pt x="33" y="193"/>
                  </a:lnTo>
                  <a:lnTo>
                    <a:pt x="36" y="190"/>
                  </a:lnTo>
                  <a:lnTo>
                    <a:pt x="38" y="187"/>
                  </a:lnTo>
                  <a:lnTo>
                    <a:pt x="38" y="184"/>
                  </a:lnTo>
                  <a:lnTo>
                    <a:pt x="41" y="184"/>
                  </a:lnTo>
                  <a:lnTo>
                    <a:pt x="41" y="178"/>
                  </a:lnTo>
                  <a:lnTo>
                    <a:pt x="41" y="176"/>
                  </a:lnTo>
                  <a:lnTo>
                    <a:pt x="44" y="176"/>
                  </a:lnTo>
                  <a:lnTo>
                    <a:pt x="44" y="173"/>
                  </a:lnTo>
                  <a:lnTo>
                    <a:pt x="44" y="170"/>
                  </a:lnTo>
                  <a:lnTo>
                    <a:pt x="47" y="167"/>
                  </a:lnTo>
                  <a:lnTo>
                    <a:pt x="47" y="161"/>
                  </a:lnTo>
                  <a:lnTo>
                    <a:pt x="47" y="158"/>
                  </a:lnTo>
                  <a:lnTo>
                    <a:pt x="50" y="155"/>
                  </a:lnTo>
                  <a:lnTo>
                    <a:pt x="50" y="152"/>
                  </a:lnTo>
                  <a:lnTo>
                    <a:pt x="53" y="149"/>
                  </a:lnTo>
                  <a:lnTo>
                    <a:pt x="53" y="146"/>
                  </a:lnTo>
                  <a:lnTo>
                    <a:pt x="53" y="143"/>
                  </a:lnTo>
                  <a:lnTo>
                    <a:pt x="53" y="140"/>
                  </a:lnTo>
                  <a:lnTo>
                    <a:pt x="50" y="140"/>
                  </a:lnTo>
                  <a:lnTo>
                    <a:pt x="47" y="137"/>
                  </a:lnTo>
                  <a:lnTo>
                    <a:pt x="47" y="134"/>
                  </a:lnTo>
                  <a:lnTo>
                    <a:pt x="44" y="134"/>
                  </a:lnTo>
                  <a:lnTo>
                    <a:pt x="41" y="132"/>
                  </a:lnTo>
                  <a:lnTo>
                    <a:pt x="41" y="129"/>
                  </a:lnTo>
                  <a:lnTo>
                    <a:pt x="41" y="126"/>
                  </a:lnTo>
                  <a:lnTo>
                    <a:pt x="41" y="123"/>
                  </a:lnTo>
                  <a:lnTo>
                    <a:pt x="44" y="120"/>
                  </a:lnTo>
                  <a:lnTo>
                    <a:pt x="44" y="117"/>
                  </a:lnTo>
                  <a:lnTo>
                    <a:pt x="44" y="111"/>
                  </a:lnTo>
                  <a:lnTo>
                    <a:pt x="44" y="108"/>
                  </a:lnTo>
                  <a:lnTo>
                    <a:pt x="44" y="105"/>
                  </a:lnTo>
                  <a:lnTo>
                    <a:pt x="47" y="102"/>
                  </a:lnTo>
                  <a:lnTo>
                    <a:pt x="47" y="99"/>
                  </a:lnTo>
                  <a:lnTo>
                    <a:pt x="47" y="93"/>
                  </a:lnTo>
                  <a:lnTo>
                    <a:pt x="47" y="91"/>
                  </a:lnTo>
                  <a:lnTo>
                    <a:pt x="47" y="88"/>
                  </a:lnTo>
                  <a:lnTo>
                    <a:pt x="50" y="85"/>
                  </a:lnTo>
                  <a:lnTo>
                    <a:pt x="50" y="79"/>
                  </a:lnTo>
                  <a:lnTo>
                    <a:pt x="50" y="76"/>
                  </a:lnTo>
                  <a:lnTo>
                    <a:pt x="50" y="73"/>
                  </a:lnTo>
                  <a:lnTo>
                    <a:pt x="53" y="70"/>
                  </a:lnTo>
                  <a:lnTo>
                    <a:pt x="53" y="64"/>
                  </a:lnTo>
                  <a:lnTo>
                    <a:pt x="53" y="61"/>
                  </a:lnTo>
                  <a:lnTo>
                    <a:pt x="53" y="58"/>
                  </a:lnTo>
                  <a:lnTo>
                    <a:pt x="56" y="55"/>
                  </a:lnTo>
                  <a:lnTo>
                    <a:pt x="56" y="49"/>
                  </a:lnTo>
                  <a:lnTo>
                    <a:pt x="56" y="47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9" y="35"/>
                  </a:lnTo>
                  <a:lnTo>
                    <a:pt x="59" y="32"/>
                  </a:lnTo>
                  <a:lnTo>
                    <a:pt x="59" y="29"/>
                  </a:lnTo>
                  <a:lnTo>
                    <a:pt x="59" y="26"/>
                  </a:lnTo>
                  <a:lnTo>
                    <a:pt x="62" y="20"/>
                  </a:lnTo>
                  <a:lnTo>
                    <a:pt x="62" y="17"/>
                  </a:lnTo>
                  <a:lnTo>
                    <a:pt x="62" y="14"/>
                  </a:lnTo>
                  <a:lnTo>
                    <a:pt x="62" y="11"/>
                  </a:lnTo>
                  <a:lnTo>
                    <a:pt x="62" y="5"/>
                  </a:lnTo>
                  <a:lnTo>
                    <a:pt x="65" y="3"/>
                  </a:lnTo>
                  <a:lnTo>
                    <a:pt x="65" y="0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21" y="3"/>
                  </a:lnTo>
                  <a:lnTo>
                    <a:pt x="124" y="3"/>
                  </a:lnTo>
                  <a:lnTo>
                    <a:pt x="126" y="3"/>
                  </a:lnTo>
                  <a:lnTo>
                    <a:pt x="129" y="5"/>
                  </a:lnTo>
                  <a:lnTo>
                    <a:pt x="132" y="5"/>
                  </a:lnTo>
                  <a:lnTo>
                    <a:pt x="135" y="5"/>
                  </a:lnTo>
                  <a:lnTo>
                    <a:pt x="138" y="5"/>
                  </a:lnTo>
                  <a:lnTo>
                    <a:pt x="141" y="5"/>
                  </a:lnTo>
                  <a:lnTo>
                    <a:pt x="144" y="5"/>
                  </a:lnTo>
                  <a:lnTo>
                    <a:pt x="147" y="5"/>
                  </a:lnTo>
                  <a:lnTo>
                    <a:pt x="150" y="5"/>
                  </a:lnTo>
                  <a:lnTo>
                    <a:pt x="153" y="5"/>
                  </a:lnTo>
                  <a:lnTo>
                    <a:pt x="156" y="5"/>
                  </a:lnTo>
                  <a:lnTo>
                    <a:pt x="162" y="5"/>
                  </a:lnTo>
                  <a:lnTo>
                    <a:pt x="165" y="5"/>
                  </a:lnTo>
                  <a:lnTo>
                    <a:pt x="168" y="5"/>
                  </a:lnTo>
                  <a:lnTo>
                    <a:pt x="170" y="5"/>
                  </a:lnTo>
                  <a:lnTo>
                    <a:pt x="176" y="5"/>
                  </a:lnTo>
                  <a:lnTo>
                    <a:pt x="179" y="5"/>
                  </a:lnTo>
                  <a:lnTo>
                    <a:pt x="182" y="5"/>
                  </a:lnTo>
                  <a:lnTo>
                    <a:pt x="185" y="5"/>
                  </a:lnTo>
                  <a:lnTo>
                    <a:pt x="188" y="8"/>
                  </a:lnTo>
                  <a:lnTo>
                    <a:pt x="191" y="8"/>
                  </a:lnTo>
                  <a:lnTo>
                    <a:pt x="194" y="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-180335" y="2504978"/>
              <a:ext cx="374605" cy="388549"/>
            </a:xfrm>
            <a:custGeom>
              <a:avLst/>
              <a:gdLst>
                <a:gd name="T0" fmla="*/ 2147483647 w 173"/>
                <a:gd name="T1" fmla="*/ 2147483647 h 220"/>
                <a:gd name="T2" fmla="*/ 2147483647 w 173"/>
                <a:gd name="T3" fmla="*/ 2147483647 h 220"/>
                <a:gd name="T4" fmla="*/ 2147483647 w 173"/>
                <a:gd name="T5" fmla="*/ 2147483647 h 220"/>
                <a:gd name="T6" fmla="*/ 2147483647 w 173"/>
                <a:gd name="T7" fmla="*/ 2147483647 h 220"/>
                <a:gd name="T8" fmla="*/ 2147483647 w 173"/>
                <a:gd name="T9" fmla="*/ 2147483647 h 220"/>
                <a:gd name="T10" fmla="*/ 2147483647 w 173"/>
                <a:gd name="T11" fmla="*/ 2147483647 h 220"/>
                <a:gd name="T12" fmla="*/ 2147483647 w 173"/>
                <a:gd name="T13" fmla="*/ 2147483647 h 220"/>
                <a:gd name="T14" fmla="*/ 2147483647 w 173"/>
                <a:gd name="T15" fmla="*/ 2147483647 h 220"/>
                <a:gd name="T16" fmla="*/ 2147483647 w 173"/>
                <a:gd name="T17" fmla="*/ 2147483647 h 220"/>
                <a:gd name="T18" fmla="*/ 2147483647 w 173"/>
                <a:gd name="T19" fmla="*/ 2147483647 h 220"/>
                <a:gd name="T20" fmla="*/ 2147483647 w 173"/>
                <a:gd name="T21" fmla="*/ 2147483647 h 220"/>
                <a:gd name="T22" fmla="*/ 2147483647 w 173"/>
                <a:gd name="T23" fmla="*/ 2147483647 h 220"/>
                <a:gd name="T24" fmla="*/ 2147483647 w 173"/>
                <a:gd name="T25" fmla="*/ 2147483647 h 220"/>
                <a:gd name="T26" fmla="*/ 2147483647 w 173"/>
                <a:gd name="T27" fmla="*/ 2147483647 h 220"/>
                <a:gd name="T28" fmla="*/ 2147483647 w 173"/>
                <a:gd name="T29" fmla="*/ 2147483647 h 220"/>
                <a:gd name="T30" fmla="*/ 2147483647 w 173"/>
                <a:gd name="T31" fmla="*/ 2147483647 h 220"/>
                <a:gd name="T32" fmla="*/ 2147483647 w 173"/>
                <a:gd name="T33" fmla="*/ 2147483647 h 220"/>
                <a:gd name="T34" fmla="*/ 2147483647 w 173"/>
                <a:gd name="T35" fmla="*/ 2147483647 h 220"/>
                <a:gd name="T36" fmla="*/ 2147483647 w 173"/>
                <a:gd name="T37" fmla="*/ 2147483647 h 220"/>
                <a:gd name="T38" fmla="*/ 2147483647 w 173"/>
                <a:gd name="T39" fmla="*/ 2147483647 h 220"/>
                <a:gd name="T40" fmla="*/ 2147483647 w 173"/>
                <a:gd name="T41" fmla="*/ 2147483647 h 220"/>
                <a:gd name="T42" fmla="*/ 2147483647 w 173"/>
                <a:gd name="T43" fmla="*/ 2147483647 h 220"/>
                <a:gd name="T44" fmla="*/ 2147483647 w 173"/>
                <a:gd name="T45" fmla="*/ 2147483647 h 220"/>
                <a:gd name="T46" fmla="*/ 2147483647 w 173"/>
                <a:gd name="T47" fmla="*/ 2147483647 h 220"/>
                <a:gd name="T48" fmla="*/ 2147483647 w 173"/>
                <a:gd name="T49" fmla="*/ 2147483647 h 220"/>
                <a:gd name="T50" fmla="*/ 2147483647 w 173"/>
                <a:gd name="T51" fmla="*/ 2147483647 h 220"/>
                <a:gd name="T52" fmla="*/ 2147483647 w 173"/>
                <a:gd name="T53" fmla="*/ 2147483647 h 220"/>
                <a:gd name="T54" fmla="*/ 2147483647 w 173"/>
                <a:gd name="T55" fmla="*/ 2147483647 h 220"/>
                <a:gd name="T56" fmla="*/ 2147483647 w 173"/>
                <a:gd name="T57" fmla="*/ 2147483647 h 220"/>
                <a:gd name="T58" fmla="*/ 2147483647 w 173"/>
                <a:gd name="T59" fmla="*/ 2147483647 h 220"/>
                <a:gd name="T60" fmla="*/ 2147483647 w 173"/>
                <a:gd name="T61" fmla="*/ 2147483647 h 220"/>
                <a:gd name="T62" fmla="*/ 2147483647 w 173"/>
                <a:gd name="T63" fmla="*/ 2147483647 h 220"/>
                <a:gd name="T64" fmla="*/ 2147483647 w 173"/>
                <a:gd name="T65" fmla="*/ 2147483647 h 220"/>
                <a:gd name="T66" fmla="*/ 2147483647 w 173"/>
                <a:gd name="T67" fmla="*/ 2147483647 h 220"/>
                <a:gd name="T68" fmla="*/ 2147483647 w 173"/>
                <a:gd name="T69" fmla="*/ 2147483647 h 220"/>
                <a:gd name="T70" fmla="*/ 2147483647 w 173"/>
                <a:gd name="T71" fmla="*/ 2147483647 h 220"/>
                <a:gd name="T72" fmla="*/ 2147483647 w 173"/>
                <a:gd name="T73" fmla="*/ 2147483647 h 220"/>
                <a:gd name="T74" fmla="*/ 2147483647 w 173"/>
                <a:gd name="T75" fmla="*/ 2147483647 h 220"/>
                <a:gd name="T76" fmla="*/ 2147483647 w 173"/>
                <a:gd name="T77" fmla="*/ 2147483647 h 220"/>
                <a:gd name="T78" fmla="*/ 2147483647 w 173"/>
                <a:gd name="T79" fmla="*/ 2147483647 h 220"/>
                <a:gd name="T80" fmla="*/ 2147483647 w 173"/>
                <a:gd name="T81" fmla="*/ 2147483647 h 220"/>
                <a:gd name="T82" fmla="*/ 2147483647 w 173"/>
                <a:gd name="T83" fmla="*/ 2147483647 h 220"/>
                <a:gd name="T84" fmla="*/ 2147483647 w 173"/>
                <a:gd name="T85" fmla="*/ 2147483647 h 220"/>
                <a:gd name="T86" fmla="*/ 2147483647 w 173"/>
                <a:gd name="T87" fmla="*/ 2147483647 h 220"/>
                <a:gd name="T88" fmla="*/ 2147483647 w 173"/>
                <a:gd name="T89" fmla="*/ 2147483647 h 220"/>
                <a:gd name="T90" fmla="*/ 2147483647 w 173"/>
                <a:gd name="T91" fmla="*/ 2147483647 h 220"/>
                <a:gd name="T92" fmla="*/ 2147483647 w 173"/>
                <a:gd name="T93" fmla="*/ 2147483647 h 220"/>
                <a:gd name="T94" fmla="*/ 2147483647 w 173"/>
                <a:gd name="T95" fmla="*/ 2147483647 h 220"/>
                <a:gd name="T96" fmla="*/ 2147483647 w 173"/>
                <a:gd name="T97" fmla="*/ 2147483647 h 220"/>
                <a:gd name="T98" fmla="*/ 2147483647 w 173"/>
                <a:gd name="T99" fmla="*/ 2147483647 h 220"/>
                <a:gd name="T100" fmla="*/ 2147483647 w 173"/>
                <a:gd name="T101" fmla="*/ 2147483647 h 220"/>
                <a:gd name="T102" fmla="*/ 2147483647 w 173"/>
                <a:gd name="T103" fmla="*/ 2147483647 h 220"/>
                <a:gd name="T104" fmla="*/ 2147483647 w 173"/>
                <a:gd name="T105" fmla="*/ 2147483647 h 220"/>
                <a:gd name="T106" fmla="*/ 2147483647 w 173"/>
                <a:gd name="T107" fmla="*/ 2147483647 h 220"/>
                <a:gd name="T108" fmla="*/ 2147483647 w 173"/>
                <a:gd name="T109" fmla="*/ 2147483647 h 220"/>
                <a:gd name="T110" fmla="*/ 2147483647 w 173"/>
                <a:gd name="T111" fmla="*/ 2147483647 h 220"/>
                <a:gd name="T112" fmla="*/ 2147483647 w 173"/>
                <a:gd name="T113" fmla="*/ 2147483647 h 22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73"/>
                <a:gd name="T172" fmla="*/ 0 h 220"/>
                <a:gd name="T173" fmla="*/ 173 w 173"/>
                <a:gd name="T174" fmla="*/ 220 h 22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73" h="220">
                  <a:moveTo>
                    <a:pt x="35" y="0"/>
                  </a:moveTo>
                  <a:lnTo>
                    <a:pt x="38" y="0"/>
                  </a:lnTo>
                  <a:lnTo>
                    <a:pt x="41" y="0"/>
                  </a:lnTo>
                  <a:lnTo>
                    <a:pt x="44" y="0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9"/>
                  </a:lnTo>
                  <a:lnTo>
                    <a:pt x="59" y="12"/>
                  </a:lnTo>
                  <a:lnTo>
                    <a:pt x="59" y="15"/>
                  </a:lnTo>
                  <a:lnTo>
                    <a:pt x="59" y="18"/>
                  </a:lnTo>
                  <a:lnTo>
                    <a:pt x="62" y="18"/>
                  </a:lnTo>
                  <a:lnTo>
                    <a:pt x="62" y="21"/>
                  </a:lnTo>
                  <a:lnTo>
                    <a:pt x="64" y="21"/>
                  </a:lnTo>
                  <a:lnTo>
                    <a:pt x="64" y="24"/>
                  </a:lnTo>
                  <a:lnTo>
                    <a:pt x="67" y="24"/>
                  </a:lnTo>
                  <a:lnTo>
                    <a:pt x="67" y="27"/>
                  </a:lnTo>
                  <a:lnTo>
                    <a:pt x="70" y="27"/>
                  </a:lnTo>
                  <a:lnTo>
                    <a:pt x="70" y="29"/>
                  </a:lnTo>
                  <a:lnTo>
                    <a:pt x="67" y="29"/>
                  </a:lnTo>
                  <a:lnTo>
                    <a:pt x="70" y="29"/>
                  </a:lnTo>
                  <a:lnTo>
                    <a:pt x="70" y="32"/>
                  </a:lnTo>
                  <a:lnTo>
                    <a:pt x="70" y="35"/>
                  </a:lnTo>
                  <a:lnTo>
                    <a:pt x="70" y="38"/>
                  </a:lnTo>
                  <a:lnTo>
                    <a:pt x="67" y="38"/>
                  </a:lnTo>
                  <a:lnTo>
                    <a:pt x="67" y="41"/>
                  </a:lnTo>
                  <a:lnTo>
                    <a:pt x="67" y="44"/>
                  </a:lnTo>
                  <a:lnTo>
                    <a:pt x="70" y="44"/>
                  </a:lnTo>
                  <a:lnTo>
                    <a:pt x="70" y="47"/>
                  </a:lnTo>
                  <a:lnTo>
                    <a:pt x="67" y="50"/>
                  </a:lnTo>
                  <a:lnTo>
                    <a:pt x="70" y="50"/>
                  </a:lnTo>
                  <a:lnTo>
                    <a:pt x="67" y="50"/>
                  </a:lnTo>
                  <a:lnTo>
                    <a:pt x="67" y="53"/>
                  </a:lnTo>
                  <a:lnTo>
                    <a:pt x="70" y="53"/>
                  </a:lnTo>
                  <a:lnTo>
                    <a:pt x="70" y="56"/>
                  </a:lnTo>
                  <a:lnTo>
                    <a:pt x="67" y="56"/>
                  </a:lnTo>
                  <a:lnTo>
                    <a:pt x="67" y="59"/>
                  </a:lnTo>
                  <a:lnTo>
                    <a:pt x="67" y="62"/>
                  </a:lnTo>
                  <a:lnTo>
                    <a:pt x="67" y="65"/>
                  </a:lnTo>
                  <a:lnTo>
                    <a:pt x="70" y="65"/>
                  </a:lnTo>
                  <a:lnTo>
                    <a:pt x="70" y="62"/>
                  </a:lnTo>
                  <a:lnTo>
                    <a:pt x="70" y="65"/>
                  </a:lnTo>
                  <a:lnTo>
                    <a:pt x="73" y="65"/>
                  </a:lnTo>
                  <a:lnTo>
                    <a:pt x="73" y="62"/>
                  </a:lnTo>
                  <a:lnTo>
                    <a:pt x="76" y="62"/>
                  </a:lnTo>
                  <a:lnTo>
                    <a:pt x="76" y="65"/>
                  </a:lnTo>
                  <a:lnTo>
                    <a:pt x="76" y="62"/>
                  </a:lnTo>
                  <a:lnTo>
                    <a:pt x="79" y="62"/>
                  </a:lnTo>
                  <a:lnTo>
                    <a:pt x="79" y="65"/>
                  </a:lnTo>
                  <a:lnTo>
                    <a:pt x="79" y="62"/>
                  </a:lnTo>
                  <a:lnTo>
                    <a:pt x="82" y="62"/>
                  </a:lnTo>
                  <a:lnTo>
                    <a:pt x="85" y="62"/>
                  </a:lnTo>
                  <a:lnTo>
                    <a:pt x="85" y="65"/>
                  </a:lnTo>
                  <a:lnTo>
                    <a:pt x="88" y="65"/>
                  </a:lnTo>
                  <a:lnTo>
                    <a:pt x="91" y="65"/>
                  </a:lnTo>
                  <a:lnTo>
                    <a:pt x="94" y="65"/>
                  </a:lnTo>
                  <a:lnTo>
                    <a:pt x="97" y="65"/>
                  </a:lnTo>
                  <a:lnTo>
                    <a:pt x="100" y="65"/>
                  </a:lnTo>
                  <a:lnTo>
                    <a:pt x="100" y="68"/>
                  </a:lnTo>
                  <a:lnTo>
                    <a:pt x="103" y="68"/>
                  </a:lnTo>
                  <a:lnTo>
                    <a:pt x="103" y="71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8" y="73"/>
                  </a:lnTo>
                  <a:lnTo>
                    <a:pt x="108" y="76"/>
                  </a:lnTo>
                  <a:lnTo>
                    <a:pt x="111" y="76"/>
                  </a:lnTo>
                  <a:lnTo>
                    <a:pt x="111" y="79"/>
                  </a:lnTo>
                  <a:lnTo>
                    <a:pt x="114" y="79"/>
                  </a:lnTo>
                  <a:lnTo>
                    <a:pt x="114" y="82"/>
                  </a:lnTo>
                  <a:lnTo>
                    <a:pt x="117" y="82"/>
                  </a:lnTo>
                  <a:lnTo>
                    <a:pt x="117" y="85"/>
                  </a:lnTo>
                  <a:lnTo>
                    <a:pt x="120" y="85"/>
                  </a:lnTo>
                  <a:lnTo>
                    <a:pt x="120" y="88"/>
                  </a:lnTo>
                  <a:lnTo>
                    <a:pt x="123" y="88"/>
                  </a:lnTo>
                  <a:lnTo>
                    <a:pt x="126" y="88"/>
                  </a:lnTo>
                  <a:lnTo>
                    <a:pt x="126" y="91"/>
                  </a:lnTo>
                  <a:lnTo>
                    <a:pt x="129" y="91"/>
                  </a:lnTo>
                  <a:lnTo>
                    <a:pt x="129" y="94"/>
                  </a:lnTo>
                  <a:lnTo>
                    <a:pt x="132" y="94"/>
                  </a:lnTo>
                  <a:lnTo>
                    <a:pt x="132" y="97"/>
                  </a:lnTo>
                  <a:lnTo>
                    <a:pt x="132" y="100"/>
                  </a:lnTo>
                  <a:lnTo>
                    <a:pt x="135" y="100"/>
                  </a:lnTo>
                  <a:lnTo>
                    <a:pt x="132" y="100"/>
                  </a:lnTo>
                  <a:lnTo>
                    <a:pt x="132" y="103"/>
                  </a:lnTo>
                  <a:lnTo>
                    <a:pt x="135" y="103"/>
                  </a:lnTo>
                  <a:lnTo>
                    <a:pt x="135" y="106"/>
                  </a:lnTo>
                  <a:lnTo>
                    <a:pt x="138" y="106"/>
                  </a:lnTo>
                  <a:lnTo>
                    <a:pt x="138" y="109"/>
                  </a:lnTo>
                  <a:lnTo>
                    <a:pt x="141" y="109"/>
                  </a:lnTo>
                  <a:lnTo>
                    <a:pt x="144" y="112"/>
                  </a:lnTo>
                  <a:lnTo>
                    <a:pt x="147" y="112"/>
                  </a:lnTo>
                  <a:lnTo>
                    <a:pt x="147" y="114"/>
                  </a:lnTo>
                  <a:lnTo>
                    <a:pt x="147" y="117"/>
                  </a:lnTo>
                  <a:lnTo>
                    <a:pt x="150" y="117"/>
                  </a:lnTo>
                  <a:lnTo>
                    <a:pt x="150" y="120"/>
                  </a:lnTo>
                  <a:lnTo>
                    <a:pt x="152" y="120"/>
                  </a:lnTo>
                  <a:lnTo>
                    <a:pt x="152" y="123"/>
                  </a:lnTo>
                  <a:lnTo>
                    <a:pt x="155" y="123"/>
                  </a:lnTo>
                  <a:lnTo>
                    <a:pt x="155" y="126"/>
                  </a:lnTo>
                  <a:lnTo>
                    <a:pt x="155" y="129"/>
                  </a:lnTo>
                  <a:lnTo>
                    <a:pt x="155" y="132"/>
                  </a:lnTo>
                  <a:lnTo>
                    <a:pt x="155" y="135"/>
                  </a:lnTo>
                  <a:lnTo>
                    <a:pt x="155" y="138"/>
                  </a:lnTo>
                  <a:lnTo>
                    <a:pt x="155" y="141"/>
                  </a:lnTo>
                  <a:lnTo>
                    <a:pt x="155" y="147"/>
                  </a:lnTo>
                  <a:lnTo>
                    <a:pt x="155" y="150"/>
                  </a:lnTo>
                  <a:lnTo>
                    <a:pt x="155" y="153"/>
                  </a:lnTo>
                  <a:lnTo>
                    <a:pt x="155" y="156"/>
                  </a:lnTo>
                  <a:lnTo>
                    <a:pt x="155" y="158"/>
                  </a:lnTo>
                  <a:lnTo>
                    <a:pt x="155" y="161"/>
                  </a:lnTo>
                  <a:lnTo>
                    <a:pt x="158" y="161"/>
                  </a:lnTo>
                  <a:lnTo>
                    <a:pt x="158" y="164"/>
                  </a:lnTo>
                  <a:lnTo>
                    <a:pt x="161" y="164"/>
                  </a:lnTo>
                  <a:lnTo>
                    <a:pt x="161" y="167"/>
                  </a:lnTo>
                  <a:lnTo>
                    <a:pt x="164" y="167"/>
                  </a:lnTo>
                  <a:lnTo>
                    <a:pt x="167" y="167"/>
                  </a:lnTo>
                  <a:lnTo>
                    <a:pt x="167" y="170"/>
                  </a:lnTo>
                  <a:lnTo>
                    <a:pt x="167" y="173"/>
                  </a:lnTo>
                  <a:lnTo>
                    <a:pt x="167" y="176"/>
                  </a:lnTo>
                  <a:lnTo>
                    <a:pt x="170" y="176"/>
                  </a:lnTo>
                  <a:lnTo>
                    <a:pt x="170" y="179"/>
                  </a:lnTo>
                  <a:lnTo>
                    <a:pt x="173" y="179"/>
                  </a:lnTo>
                  <a:lnTo>
                    <a:pt x="170" y="179"/>
                  </a:lnTo>
                  <a:lnTo>
                    <a:pt x="167" y="179"/>
                  </a:lnTo>
                  <a:lnTo>
                    <a:pt x="164" y="179"/>
                  </a:lnTo>
                  <a:lnTo>
                    <a:pt x="161" y="179"/>
                  </a:lnTo>
                  <a:lnTo>
                    <a:pt x="158" y="179"/>
                  </a:lnTo>
                  <a:lnTo>
                    <a:pt x="155" y="179"/>
                  </a:lnTo>
                  <a:lnTo>
                    <a:pt x="152" y="179"/>
                  </a:lnTo>
                  <a:lnTo>
                    <a:pt x="150" y="179"/>
                  </a:lnTo>
                  <a:lnTo>
                    <a:pt x="147" y="179"/>
                  </a:lnTo>
                  <a:lnTo>
                    <a:pt x="144" y="179"/>
                  </a:lnTo>
                  <a:lnTo>
                    <a:pt x="144" y="182"/>
                  </a:lnTo>
                  <a:lnTo>
                    <a:pt x="144" y="185"/>
                  </a:lnTo>
                  <a:lnTo>
                    <a:pt x="144" y="188"/>
                  </a:lnTo>
                  <a:lnTo>
                    <a:pt x="144" y="191"/>
                  </a:lnTo>
                  <a:lnTo>
                    <a:pt x="144" y="194"/>
                  </a:lnTo>
                  <a:lnTo>
                    <a:pt x="144" y="197"/>
                  </a:lnTo>
                  <a:lnTo>
                    <a:pt x="144" y="200"/>
                  </a:lnTo>
                  <a:lnTo>
                    <a:pt x="147" y="200"/>
                  </a:lnTo>
                  <a:lnTo>
                    <a:pt x="147" y="202"/>
                  </a:lnTo>
                  <a:lnTo>
                    <a:pt x="147" y="205"/>
                  </a:lnTo>
                  <a:lnTo>
                    <a:pt x="144" y="205"/>
                  </a:lnTo>
                  <a:lnTo>
                    <a:pt x="144" y="202"/>
                  </a:lnTo>
                  <a:lnTo>
                    <a:pt x="141" y="202"/>
                  </a:lnTo>
                  <a:lnTo>
                    <a:pt x="141" y="200"/>
                  </a:lnTo>
                  <a:lnTo>
                    <a:pt x="138" y="200"/>
                  </a:lnTo>
                  <a:lnTo>
                    <a:pt x="138" y="197"/>
                  </a:lnTo>
                  <a:lnTo>
                    <a:pt x="135" y="197"/>
                  </a:lnTo>
                  <a:lnTo>
                    <a:pt x="132" y="197"/>
                  </a:lnTo>
                  <a:lnTo>
                    <a:pt x="129" y="197"/>
                  </a:lnTo>
                  <a:lnTo>
                    <a:pt x="126" y="197"/>
                  </a:lnTo>
                  <a:lnTo>
                    <a:pt x="123" y="197"/>
                  </a:lnTo>
                  <a:lnTo>
                    <a:pt x="123" y="194"/>
                  </a:lnTo>
                  <a:lnTo>
                    <a:pt x="120" y="194"/>
                  </a:lnTo>
                  <a:lnTo>
                    <a:pt x="120" y="191"/>
                  </a:lnTo>
                  <a:lnTo>
                    <a:pt x="117" y="191"/>
                  </a:lnTo>
                  <a:lnTo>
                    <a:pt x="114" y="191"/>
                  </a:lnTo>
                  <a:lnTo>
                    <a:pt x="111" y="191"/>
                  </a:lnTo>
                  <a:lnTo>
                    <a:pt x="108" y="191"/>
                  </a:lnTo>
                  <a:lnTo>
                    <a:pt x="106" y="191"/>
                  </a:lnTo>
                  <a:lnTo>
                    <a:pt x="106" y="194"/>
                  </a:lnTo>
                  <a:lnTo>
                    <a:pt x="106" y="191"/>
                  </a:lnTo>
                  <a:lnTo>
                    <a:pt x="106" y="194"/>
                  </a:lnTo>
                  <a:lnTo>
                    <a:pt x="103" y="194"/>
                  </a:lnTo>
                  <a:lnTo>
                    <a:pt x="100" y="194"/>
                  </a:lnTo>
                  <a:lnTo>
                    <a:pt x="100" y="191"/>
                  </a:lnTo>
                  <a:lnTo>
                    <a:pt x="100" y="194"/>
                  </a:lnTo>
                  <a:lnTo>
                    <a:pt x="97" y="194"/>
                  </a:lnTo>
                  <a:lnTo>
                    <a:pt x="97" y="191"/>
                  </a:lnTo>
                  <a:lnTo>
                    <a:pt x="94" y="191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1" y="200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2" y="202"/>
                  </a:lnTo>
                  <a:lnTo>
                    <a:pt x="79" y="202"/>
                  </a:lnTo>
                  <a:lnTo>
                    <a:pt x="76" y="202"/>
                  </a:lnTo>
                  <a:lnTo>
                    <a:pt x="76" y="200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1"/>
                  </a:lnTo>
                  <a:lnTo>
                    <a:pt x="73" y="194"/>
                  </a:lnTo>
                  <a:lnTo>
                    <a:pt x="70" y="194"/>
                  </a:lnTo>
                  <a:lnTo>
                    <a:pt x="70" y="191"/>
                  </a:lnTo>
                  <a:lnTo>
                    <a:pt x="67" y="191"/>
                  </a:lnTo>
                  <a:lnTo>
                    <a:pt x="67" y="188"/>
                  </a:lnTo>
                  <a:lnTo>
                    <a:pt x="64" y="188"/>
                  </a:lnTo>
                  <a:lnTo>
                    <a:pt x="64" y="185"/>
                  </a:lnTo>
                  <a:lnTo>
                    <a:pt x="64" y="188"/>
                  </a:lnTo>
                  <a:lnTo>
                    <a:pt x="62" y="188"/>
                  </a:lnTo>
                  <a:lnTo>
                    <a:pt x="59" y="188"/>
                  </a:lnTo>
                  <a:lnTo>
                    <a:pt x="59" y="191"/>
                  </a:lnTo>
                  <a:lnTo>
                    <a:pt x="56" y="191"/>
                  </a:lnTo>
                  <a:lnTo>
                    <a:pt x="53" y="191"/>
                  </a:lnTo>
                  <a:lnTo>
                    <a:pt x="50" y="191"/>
                  </a:lnTo>
                  <a:lnTo>
                    <a:pt x="50" y="194"/>
                  </a:lnTo>
                  <a:lnTo>
                    <a:pt x="47" y="194"/>
                  </a:lnTo>
                  <a:lnTo>
                    <a:pt x="44" y="194"/>
                  </a:lnTo>
                  <a:lnTo>
                    <a:pt x="44" y="197"/>
                  </a:lnTo>
                  <a:lnTo>
                    <a:pt x="44" y="200"/>
                  </a:lnTo>
                  <a:lnTo>
                    <a:pt x="44" y="202"/>
                  </a:lnTo>
                  <a:lnTo>
                    <a:pt x="41" y="202"/>
                  </a:lnTo>
                  <a:lnTo>
                    <a:pt x="41" y="205"/>
                  </a:lnTo>
                  <a:lnTo>
                    <a:pt x="41" y="208"/>
                  </a:lnTo>
                  <a:lnTo>
                    <a:pt x="41" y="211"/>
                  </a:lnTo>
                  <a:lnTo>
                    <a:pt x="41" y="214"/>
                  </a:lnTo>
                  <a:lnTo>
                    <a:pt x="41" y="217"/>
                  </a:lnTo>
                  <a:lnTo>
                    <a:pt x="38" y="217"/>
                  </a:lnTo>
                  <a:lnTo>
                    <a:pt x="35" y="217"/>
                  </a:lnTo>
                  <a:lnTo>
                    <a:pt x="32" y="217"/>
                  </a:lnTo>
                  <a:lnTo>
                    <a:pt x="29" y="217"/>
                  </a:lnTo>
                  <a:lnTo>
                    <a:pt x="26" y="217"/>
                  </a:lnTo>
                  <a:lnTo>
                    <a:pt x="26" y="220"/>
                  </a:lnTo>
                  <a:lnTo>
                    <a:pt x="23" y="220"/>
                  </a:lnTo>
                  <a:lnTo>
                    <a:pt x="23" y="217"/>
                  </a:lnTo>
                  <a:lnTo>
                    <a:pt x="23" y="214"/>
                  </a:lnTo>
                  <a:lnTo>
                    <a:pt x="20" y="214"/>
                  </a:lnTo>
                  <a:lnTo>
                    <a:pt x="20" y="211"/>
                  </a:lnTo>
                  <a:lnTo>
                    <a:pt x="18" y="211"/>
                  </a:lnTo>
                  <a:lnTo>
                    <a:pt x="18" y="208"/>
                  </a:lnTo>
                  <a:lnTo>
                    <a:pt x="18" y="205"/>
                  </a:lnTo>
                  <a:lnTo>
                    <a:pt x="15" y="205"/>
                  </a:lnTo>
                  <a:lnTo>
                    <a:pt x="15" y="202"/>
                  </a:lnTo>
                  <a:lnTo>
                    <a:pt x="15" y="200"/>
                  </a:lnTo>
                  <a:lnTo>
                    <a:pt x="15" y="197"/>
                  </a:lnTo>
                  <a:lnTo>
                    <a:pt x="12" y="197"/>
                  </a:lnTo>
                  <a:lnTo>
                    <a:pt x="12" y="194"/>
                  </a:lnTo>
                  <a:lnTo>
                    <a:pt x="12" y="191"/>
                  </a:lnTo>
                  <a:lnTo>
                    <a:pt x="15" y="191"/>
                  </a:lnTo>
                  <a:lnTo>
                    <a:pt x="18" y="188"/>
                  </a:lnTo>
                  <a:lnTo>
                    <a:pt x="18" y="185"/>
                  </a:lnTo>
                  <a:lnTo>
                    <a:pt x="15" y="185"/>
                  </a:lnTo>
                  <a:lnTo>
                    <a:pt x="15" y="182"/>
                  </a:lnTo>
                  <a:lnTo>
                    <a:pt x="12" y="182"/>
                  </a:lnTo>
                  <a:lnTo>
                    <a:pt x="9" y="182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6" y="173"/>
                  </a:lnTo>
                  <a:lnTo>
                    <a:pt x="3" y="173"/>
                  </a:lnTo>
                  <a:lnTo>
                    <a:pt x="3" y="170"/>
                  </a:lnTo>
                  <a:lnTo>
                    <a:pt x="3" y="167"/>
                  </a:lnTo>
                  <a:lnTo>
                    <a:pt x="0" y="167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3" y="158"/>
                  </a:lnTo>
                  <a:lnTo>
                    <a:pt x="0" y="158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3" y="147"/>
                  </a:lnTo>
                  <a:lnTo>
                    <a:pt x="3" y="144"/>
                  </a:lnTo>
                  <a:lnTo>
                    <a:pt x="3" y="141"/>
                  </a:lnTo>
                  <a:lnTo>
                    <a:pt x="6" y="141"/>
                  </a:lnTo>
                  <a:lnTo>
                    <a:pt x="6" y="144"/>
                  </a:lnTo>
                  <a:lnTo>
                    <a:pt x="6" y="147"/>
                  </a:lnTo>
                  <a:lnTo>
                    <a:pt x="9" y="147"/>
                  </a:lnTo>
                  <a:lnTo>
                    <a:pt x="9" y="144"/>
                  </a:lnTo>
                  <a:lnTo>
                    <a:pt x="9" y="141"/>
                  </a:lnTo>
                  <a:lnTo>
                    <a:pt x="12" y="141"/>
                  </a:lnTo>
                  <a:lnTo>
                    <a:pt x="12" y="138"/>
                  </a:lnTo>
                  <a:lnTo>
                    <a:pt x="12" y="135"/>
                  </a:lnTo>
                  <a:lnTo>
                    <a:pt x="12" y="132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2" y="123"/>
                  </a:lnTo>
                  <a:lnTo>
                    <a:pt x="15" y="123"/>
                  </a:lnTo>
                  <a:lnTo>
                    <a:pt x="15" y="120"/>
                  </a:lnTo>
                  <a:lnTo>
                    <a:pt x="15" y="117"/>
                  </a:lnTo>
                  <a:lnTo>
                    <a:pt x="15" y="114"/>
                  </a:lnTo>
                  <a:lnTo>
                    <a:pt x="15" y="112"/>
                  </a:lnTo>
                  <a:lnTo>
                    <a:pt x="18" y="112"/>
                  </a:lnTo>
                  <a:lnTo>
                    <a:pt x="18" y="109"/>
                  </a:lnTo>
                  <a:lnTo>
                    <a:pt x="18" y="106"/>
                  </a:lnTo>
                  <a:lnTo>
                    <a:pt x="20" y="106"/>
                  </a:lnTo>
                  <a:lnTo>
                    <a:pt x="18" y="106"/>
                  </a:lnTo>
                  <a:lnTo>
                    <a:pt x="18" y="103"/>
                  </a:lnTo>
                  <a:lnTo>
                    <a:pt x="20" y="103"/>
                  </a:lnTo>
                  <a:lnTo>
                    <a:pt x="20" y="106"/>
                  </a:lnTo>
                  <a:lnTo>
                    <a:pt x="23" y="106"/>
                  </a:lnTo>
                  <a:lnTo>
                    <a:pt x="26" y="106"/>
                  </a:lnTo>
                  <a:lnTo>
                    <a:pt x="26" y="103"/>
                  </a:lnTo>
                  <a:lnTo>
                    <a:pt x="26" y="100"/>
                  </a:lnTo>
                  <a:lnTo>
                    <a:pt x="29" y="100"/>
                  </a:lnTo>
                  <a:lnTo>
                    <a:pt x="29" y="97"/>
                  </a:lnTo>
                  <a:lnTo>
                    <a:pt x="29" y="94"/>
                  </a:lnTo>
                  <a:lnTo>
                    <a:pt x="32" y="94"/>
                  </a:lnTo>
                  <a:lnTo>
                    <a:pt x="32" y="91"/>
                  </a:lnTo>
                  <a:lnTo>
                    <a:pt x="29" y="91"/>
                  </a:lnTo>
                  <a:lnTo>
                    <a:pt x="26" y="91"/>
                  </a:lnTo>
                  <a:lnTo>
                    <a:pt x="26" y="88"/>
                  </a:lnTo>
                  <a:lnTo>
                    <a:pt x="23" y="88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9" y="82"/>
                  </a:lnTo>
                  <a:lnTo>
                    <a:pt x="29" y="79"/>
                  </a:lnTo>
                  <a:lnTo>
                    <a:pt x="26" y="79"/>
                  </a:lnTo>
                  <a:lnTo>
                    <a:pt x="29" y="79"/>
                  </a:lnTo>
                  <a:lnTo>
                    <a:pt x="29" y="76"/>
                  </a:lnTo>
                  <a:lnTo>
                    <a:pt x="26" y="76"/>
                  </a:lnTo>
                  <a:lnTo>
                    <a:pt x="26" y="73"/>
                  </a:lnTo>
                  <a:lnTo>
                    <a:pt x="26" y="71"/>
                  </a:lnTo>
                  <a:lnTo>
                    <a:pt x="26" y="68"/>
                  </a:lnTo>
                  <a:lnTo>
                    <a:pt x="26" y="65"/>
                  </a:lnTo>
                  <a:lnTo>
                    <a:pt x="23" y="65"/>
                  </a:lnTo>
                  <a:lnTo>
                    <a:pt x="26" y="65"/>
                  </a:lnTo>
                  <a:lnTo>
                    <a:pt x="26" y="62"/>
                  </a:lnTo>
                  <a:lnTo>
                    <a:pt x="23" y="62"/>
                  </a:lnTo>
                  <a:lnTo>
                    <a:pt x="23" y="59"/>
                  </a:lnTo>
                  <a:lnTo>
                    <a:pt x="23" y="56"/>
                  </a:lnTo>
                  <a:lnTo>
                    <a:pt x="23" y="53"/>
                  </a:lnTo>
                  <a:lnTo>
                    <a:pt x="20" y="53"/>
                  </a:lnTo>
                  <a:lnTo>
                    <a:pt x="20" y="50"/>
                  </a:lnTo>
                  <a:lnTo>
                    <a:pt x="23" y="50"/>
                  </a:lnTo>
                  <a:lnTo>
                    <a:pt x="23" y="47"/>
                  </a:lnTo>
                  <a:lnTo>
                    <a:pt x="23" y="44"/>
                  </a:lnTo>
                  <a:lnTo>
                    <a:pt x="23" y="41"/>
                  </a:lnTo>
                  <a:lnTo>
                    <a:pt x="26" y="41"/>
                  </a:lnTo>
                  <a:lnTo>
                    <a:pt x="26" y="38"/>
                  </a:lnTo>
                  <a:lnTo>
                    <a:pt x="29" y="38"/>
                  </a:lnTo>
                  <a:lnTo>
                    <a:pt x="32" y="41"/>
                  </a:lnTo>
                  <a:lnTo>
                    <a:pt x="32" y="38"/>
                  </a:lnTo>
                  <a:lnTo>
                    <a:pt x="32" y="35"/>
                  </a:lnTo>
                  <a:lnTo>
                    <a:pt x="32" y="32"/>
                  </a:lnTo>
                  <a:lnTo>
                    <a:pt x="32" y="29"/>
                  </a:lnTo>
                  <a:lnTo>
                    <a:pt x="32" y="27"/>
                  </a:lnTo>
                  <a:lnTo>
                    <a:pt x="32" y="24"/>
                  </a:lnTo>
                  <a:lnTo>
                    <a:pt x="35" y="24"/>
                  </a:lnTo>
                  <a:lnTo>
                    <a:pt x="35" y="21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2" y="15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5" y="9"/>
                  </a:lnTo>
                  <a:lnTo>
                    <a:pt x="35" y="6"/>
                  </a:lnTo>
                  <a:lnTo>
                    <a:pt x="35" y="3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283463" y="2603983"/>
              <a:ext cx="381740" cy="506235"/>
            </a:xfrm>
            <a:custGeom>
              <a:avLst/>
              <a:gdLst>
                <a:gd name="T0" fmla="*/ 2147483647 w 176"/>
                <a:gd name="T1" fmla="*/ 2147483647 h 287"/>
                <a:gd name="T2" fmla="*/ 2147483647 w 176"/>
                <a:gd name="T3" fmla="*/ 2147483647 h 287"/>
                <a:gd name="T4" fmla="*/ 2147483647 w 176"/>
                <a:gd name="T5" fmla="*/ 2147483647 h 287"/>
                <a:gd name="T6" fmla="*/ 2147483647 w 176"/>
                <a:gd name="T7" fmla="*/ 2147483647 h 287"/>
                <a:gd name="T8" fmla="*/ 2147483647 w 176"/>
                <a:gd name="T9" fmla="*/ 0 h 287"/>
                <a:gd name="T10" fmla="*/ 2147483647 w 176"/>
                <a:gd name="T11" fmla="*/ 2147483647 h 287"/>
                <a:gd name="T12" fmla="*/ 2147483647 w 176"/>
                <a:gd name="T13" fmla="*/ 2147483647 h 287"/>
                <a:gd name="T14" fmla="*/ 2147483647 w 176"/>
                <a:gd name="T15" fmla="*/ 2147483647 h 287"/>
                <a:gd name="T16" fmla="*/ 2147483647 w 176"/>
                <a:gd name="T17" fmla="*/ 2147483647 h 287"/>
                <a:gd name="T18" fmla="*/ 2147483647 w 176"/>
                <a:gd name="T19" fmla="*/ 2147483647 h 287"/>
                <a:gd name="T20" fmla="*/ 2147483647 w 176"/>
                <a:gd name="T21" fmla="*/ 2147483647 h 287"/>
                <a:gd name="T22" fmla="*/ 2147483647 w 176"/>
                <a:gd name="T23" fmla="*/ 2147483647 h 287"/>
                <a:gd name="T24" fmla="*/ 2147483647 w 176"/>
                <a:gd name="T25" fmla="*/ 2147483647 h 287"/>
                <a:gd name="T26" fmla="*/ 2147483647 w 176"/>
                <a:gd name="T27" fmla="*/ 2147483647 h 287"/>
                <a:gd name="T28" fmla="*/ 2147483647 w 176"/>
                <a:gd name="T29" fmla="*/ 2147483647 h 287"/>
                <a:gd name="T30" fmla="*/ 2147483647 w 176"/>
                <a:gd name="T31" fmla="*/ 2147483647 h 287"/>
                <a:gd name="T32" fmla="*/ 2147483647 w 176"/>
                <a:gd name="T33" fmla="*/ 2147483647 h 287"/>
                <a:gd name="T34" fmla="*/ 2147483647 w 176"/>
                <a:gd name="T35" fmla="*/ 2147483647 h 287"/>
                <a:gd name="T36" fmla="*/ 2147483647 w 176"/>
                <a:gd name="T37" fmla="*/ 2147483647 h 287"/>
                <a:gd name="T38" fmla="*/ 2147483647 w 176"/>
                <a:gd name="T39" fmla="*/ 2147483647 h 287"/>
                <a:gd name="T40" fmla="*/ 2147483647 w 176"/>
                <a:gd name="T41" fmla="*/ 2147483647 h 287"/>
                <a:gd name="T42" fmla="*/ 2147483647 w 176"/>
                <a:gd name="T43" fmla="*/ 2147483647 h 287"/>
                <a:gd name="T44" fmla="*/ 2147483647 w 176"/>
                <a:gd name="T45" fmla="*/ 2147483647 h 287"/>
                <a:gd name="T46" fmla="*/ 2147483647 w 176"/>
                <a:gd name="T47" fmla="*/ 2147483647 h 287"/>
                <a:gd name="T48" fmla="*/ 2147483647 w 176"/>
                <a:gd name="T49" fmla="*/ 2147483647 h 287"/>
                <a:gd name="T50" fmla="*/ 2147483647 w 176"/>
                <a:gd name="T51" fmla="*/ 2147483647 h 287"/>
                <a:gd name="T52" fmla="*/ 2147483647 w 176"/>
                <a:gd name="T53" fmla="*/ 2147483647 h 287"/>
                <a:gd name="T54" fmla="*/ 2147483647 w 176"/>
                <a:gd name="T55" fmla="*/ 2147483647 h 287"/>
                <a:gd name="T56" fmla="*/ 2147483647 w 176"/>
                <a:gd name="T57" fmla="*/ 2147483647 h 287"/>
                <a:gd name="T58" fmla="*/ 2147483647 w 176"/>
                <a:gd name="T59" fmla="*/ 2147483647 h 287"/>
                <a:gd name="T60" fmla="*/ 2147483647 w 176"/>
                <a:gd name="T61" fmla="*/ 2147483647 h 287"/>
                <a:gd name="T62" fmla="*/ 2147483647 w 176"/>
                <a:gd name="T63" fmla="*/ 2147483647 h 287"/>
                <a:gd name="T64" fmla="*/ 2147483647 w 176"/>
                <a:gd name="T65" fmla="*/ 2147483647 h 287"/>
                <a:gd name="T66" fmla="*/ 2147483647 w 176"/>
                <a:gd name="T67" fmla="*/ 2147483647 h 287"/>
                <a:gd name="T68" fmla="*/ 2147483647 w 176"/>
                <a:gd name="T69" fmla="*/ 2147483647 h 287"/>
                <a:gd name="T70" fmla="*/ 2147483647 w 176"/>
                <a:gd name="T71" fmla="*/ 2147483647 h 287"/>
                <a:gd name="T72" fmla="*/ 2147483647 w 176"/>
                <a:gd name="T73" fmla="*/ 2147483647 h 287"/>
                <a:gd name="T74" fmla="*/ 2147483647 w 176"/>
                <a:gd name="T75" fmla="*/ 2147483647 h 287"/>
                <a:gd name="T76" fmla="*/ 2147483647 w 176"/>
                <a:gd name="T77" fmla="*/ 2147483647 h 287"/>
                <a:gd name="T78" fmla="*/ 2147483647 w 176"/>
                <a:gd name="T79" fmla="*/ 2147483647 h 287"/>
                <a:gd name="T80" fmla="*/ 2147483647 w 176"/>
                <a:gd name="T81" fmla="*/ 2147483647 h 287"/>
                <a:gd name="T82" fmla="*/ 2147483647 w 176"/>
                <a:gd name="T83" fmla="*/ 2147483647 h 287"/>
                <a:gd name="T84" fmla="*/ 2147483647 w 176"/>
                <a:gd name="T85" fmla="*/ 2147483647 h 287"/>
                <a:gd name="T86" fmla="*/ 2147483647 w 176"/>
                <a:gd name="T87" fmla="*/ 2147483647 h 287"/>
                <a:gd name="T88" fmla="*/ 2147483647 w 176"/>
                <a:gd name="T89" fmla="*/ 2147483647 h 287"/>
                <a:gd name="T90" fmla="*/ 2147483647 w 176"/>
                <a:gd name="T91" fmla="*/ 2147483647 h 287"/>
                <a:gd name="T92" fmla="*/ 2147483647 w 176"/>
                <a:gd name="T93" fmla="*/ 2147483647 h 287"/>
                <a:gd name="T94" fmla="*/ 2147483647 w 176"/>
                <a:gd name="T95" fmla="*/ 2147483647 h 287"/>
                <a:gd name="T96" fmla="*/ 2147483647 w 176"/>
                <a:gd name="T97" fmla="*/ 2147483647 h 287"/>
                <a:gd name="T98" fmla="*/ 2147483647 w 176"/>
                <a:gd name="T99" fmla="*/ 2147483647 h 287"/>
                <a:gd name="T100" fmla="*/ 2147483647 w 176"/>
                <a:gd name="T101" fmla="*/ 2147483647 h 287"/>
                <a:gd name="T102" fmla="*/ 2147483647 w 176"/>
                <a:gd name="T103" fmla="*/ 2147483647 h 287"/>
                <a:gd name="T104" fmla="*/ 2147483647 w 176"/>
                <a:gd name="T105" fmla="*/ 2147483647 h 287"/>
                <a:gd name="T106" fmla="*/ 0 w 176"/>
                <a:gd name="T107" fmla="*/ 2147483647 h 287"/>
                <a:gd name="T108" fmla="*/ 0 w 176"/>
                <a:gd name="T109" fmla="*/ 2147483647 h 287"/>
                <a:gd name="T110" fmla="*/ 0 w 176"/>
                <a:gd name="T111" fmla="*/ 2147483647 h 287"/>
                <a:gd name="T112" fmla="*/ 2147483647 w 176"/>
                <a:gd name="T113" fmla="*/ 2147483647 h 287"/>
                <a:gd name="T114" fmla="*/ 2147483647 w 176"/>
                <a:gd name="T115" fmla="*/ 2147483647 h 28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6"/>
                <a:gd name="T175" fmla="*/ 0 h 287"/>
                <a:gd name="T176" fmla="*/ 176 w 176"/>
                <a:gd name="T177" fmla="*/ 287 h 28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6" h="287">
                  <a:moveTo>
                    <a:pt x="18" y="32"/>
                  </a:moveTo>
                  <a:lnTo>
                    <a:pt x="21" y="32"/>
                  </a:lnTo>
                  <a:lnTo>
                    <a:pt x="24" y="29"/>
                  </a:lnTo>
                  <a:lnTo>
                    <a:pt x="29" y="29"/>
                  </a:lnTo>
                  <a:lnTo>
                    <a:pt x="32" y="26"/>
                  </a:lnTo>
                  <a:lnTo>
                    <a:pt x="35" y="26"/>
                  </a:lnTo>
                  <a:lnTo>
                    <a:pt x="35" y="23"/>
                  </a:lnTo>
                  <a:lnTo>
                    <a:pt x="38" y="23"/>
                  </a:lnTo>
                  <a:lnTo>
                    <a:pt x="38" y="20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8" y="9"/>
                  </a:lnTo>
                  <a:lnTo>
                    <a:pt x="38" y="6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3" y="3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8" y="3"/>
                  </a:lnTo>
                  <a:lnTo>
                    <a:pt x="91" y="6"/>
                  </a:lnTo>
                  <a:lnTo>
                    <a:pt x="91" y="9"/>
                  </a:lnTo>
                  <a:lnTo>
                    <a:pt x="94" y="9"/>
                  </a:lnTo>
                  <a:lnTo>
                    <a:pt x="97" y="9"/>
                  </a:lnTo>
                  <a:lnTo>
                    <a:pt x="100" y="9"/>
                  </a:lnTo>
                  <a:lnTo>
                    <a:pt x="103" y="9"/>
                  </a:lnTo>
                  <a:lnTo>
                    <a:pt x="106" y="9"/>
                  </a:lnTo>
                  <a:lnTo>
                    <a:pt x="103" y="12"/>
                  </a:lnTo>
                  <a:lnTo>
                    <a:pt x="106" y="12"/>
                  </a:lnTo>
                  <a:lnTo>
                    <a:pt x="106" y="15"/>
                  </a:lnTo>
                  <a:lnTo>
                    <a:pt x="109" y="15"/>
                  </a:lnTo>
                  <a:lnTo>
                    <a:pt x="112" y="15"/>
                  </a:lnTo>
                  <a:lnTo>
                    <a:pt x="114" y="15"/>
                  </a:lnTo>
                  <a:lnTo>
                    <a:pt x="117" y="15"/>
                  </a:lnTo>
                  <a:lnTo>
                    <a:pt x="120" y="17"/>
                  </a:lnTo>
                  <a:lnTo>
                    <a:pt x="123" y="17"/>
                  </a:lnTo>
                  <a:lnTo>
                    <a:pt x="129" y="17"/>
                  </a:lnTo>
                  <a:lnTo>
                    <a:pt x="132" y="17"/>
                  </a:lnTo>
                  <a:lnTo>
                    <a:pt x="135" y="17"/>
                  </a:lnTo>
                  <a:lnTo>
                    <a:pt x="135" y="20"/>
                  </a:lnTo>
                  <a:lnTo>
                    <a:pt x="135" y="23"/>
                  </a:lnTo>
                  <a:lnTo>
                    <a:pt x="138" y="23"/>
                  </a:lnTo>
                  <a:lnTo>
                    <a:pt x="138" y="26"/>
                  </a:lnTo>
                  <a:lnTo>
                    <a:pt x="141" y="26"/>
                  </a:lnTo>
                  <a:lnTo>
                    <a:pt x="141" y="29"/>
                  </a:lnTo>
                  <a:lnTo>
                    <a:pt x="144" y="29"/>
                  </a:lnTo>
                  <a:lnTo>
                    <a:pt x="144" y="32"/>
                  </a:lnTo>
                  <a:lnTo>
                    <a:pt x="147" y="32"/>
                  </a:lnTo>
                  <a:lnTo>
                    <a:pt x="144" y="32"/>
                  </a:lnTo>
                  <a:lnTo>
                    <a:pt x="144" y="35"/>
                  </a:lnTo>
                  <a:lnTo>
                    <a:pt x="144" y="38"/>
                  </a:lnTo>
                  <a:lnTo>
                    <a:pt x="144" y="41"/>
                  </a:lnTo>
                  <a:lnTo>
                    <a:pt x="144" y="44"/>
                  </a:lnTo>
                  <a:lnTo>
                    <a:pt x="147" y="44"/>
                  </a:lnTo>
                  <a:lnTo>
                    <a:pt x="150" y="44"/>
                  </a:lnTo>
                  <a:lnTo>
                    <a:pt x="153" y="44"/>
                  </a:lnTo>
                  <a:lnTo>
                    <a:pt x="156" y="44"/>
                  </a:lnTo>
                  <a:lnTo>
                    <a:pt x="159" y="44"/>
                  </a:lnTo>
                  <a:lnTo>
                    <a:pt x="161" y="47"/>
                  </a:lnTo>
                  <a:lnTo>
                    <a:pt x="164" y="50"/>
                  </a:lnTo>
                  <a:lnTo>
                    <a:pt x="164" y="53"/>
                  </a:lnTo>
                  <a:lnTo>
                    <a:pt x="164" y="56"/>
                  </a:lnTo>
                  <a:lnTo>
                    <a:pt x="167" y="58"/>
                  </a:lnTo>
                  <a:lnTo>
                    <a:pt x="170" y="58"/>
                  </a:lnTo>
                  <a:lnTo>
                    <a:pt x="170" y="61"/>
                  </a:lnTo>
                  <a:lnTo>
                    <a:pt x="173" y="64"/>
                  </a:lnTo>
                  <a:lnTo>
                    <a:pt x="176" y="64"/>
                  </a:lnTo>
                  <a:lnTo>
                    <a:pt x="176" y="67"/>
                  </a:lnTo>
                  <a:lnTo>
                    <a:pt x="176" y="70"/>
                  </a:lnTo>
                  <a:lnTo>
                    <a:pt x="176" y="73"/>
                  </a:lnTo>
                  <a:lnTo>
                    <a:pt x="173" y="76"/>
                  </a:lnTo>
                  <a:lnTo>
                    <a:pt x="173" y="79"/>
                  </a:lnTo>
                  <a:lnTo>
                    <a:pt x="170" y="82"/>
                  </a:lnTo>
                  <a:lnTo>
                    <a:pt x="170" y="85"/>
                  </a:lnTo>
                  <a:lnTo>
                    <a:pt x="170" y="91"/>
                  </a:lnTo>
                  <a:lnTo>
                    <a:pt x="167" y="94"/>
                  </a:lnTo>
                  <a:lnTo>
                    <a:pt x="167" y="97"/>
                  </a:lnTo>
                  <a:lnTo>
                    <a:pt x="167" y="100"/>
                  </a:lnTo>
                  <a:lnTo>
                    <a:pt x="164" y="100"/>
                  </a:lnTo>
                  <a:lnTo>
                    <a:pt x="164" y="102"/>
                  </a:lnTo>
                  <a:lnTo>
                    <a:pt x="164" y="108"/>
                  </a:lnTo>
                  <a:lnTo>
                    <a:pt x="161" y="108"/>
                  </a:lnTo>
                  <a:lnTo>
                    <a:pt x="161" y="111"/>
                  </a:lnTo>
                  <a:lnTo>
                    <a:pt x="159" y="114"/>
                  </a:lnTo>
                  <a:lnTo>
                    <a:pt x="156" y="117"/>
                  </a:lnTo>
                  <a:lnTo>
                    <a:pt x="159" y="117"/>
                  </a:lnTo>
                  <a:lnTo>
                    <a:pt x="159" y="120"/>
                  </a:lnTo>
                  <a:lnTo>
                    <a:pt x="159" y="123"/>
                  </a:lnTo>
                  <a:lnTo>
                    <a:pt x="156" y="123"/>
                  </a:lnTo>
                  <a:lnTo>
                    <a:pt x="156" y="126"/>
                  </a:lnTo>
                  <a:lnTo>
                    <a:pt x="159" y="126"/>
                  </a:lnTo>
                  <a:lnTo>
                    <a:pt x="159" y="129"/>
                  </a:lnTo>
                  <a:lnTo>
                    <a:pt x="159" y="132"/>
                  </a:lnTo>
                  <a:lnTo>
                    <a:pt x="159" y="135"/>
                  </a:lnTo>
                  <a:lnTo>
                    <a:pt x="159" y="138"/>
                  </a:lnTo>
                  <a:lnTo>
                    <a:pt x="159" y="141"/>
                  </a:lnTo>
                  <a:lnTo>
                    <a:pt x="161" y="144"/>
                  </a:lnTo>
                  <a:lnTo>
                    <a:pt x="164" y="144"/>
                  </a:lnTo>
                  <a:lnTo>
                    <a:pt x="164" y="146"/>
                  </a:lnTo>
                  <a:lnTo>
                    <a:pt x="167" y="149"/>
                  </a:lnTo>
                  <a:lnTo>
                    <a:pt x="167" y="152"/>
                  </a:lnTo>
                  <a:lnTo>
                    <a:pt x="167" y="155"/>
                  </a:lnTo>
                  <a:lnTo>
                    <a:pt x="170" y="155"/>
                  </a:lnTo>
                  <a:lnTo>
                    <a:pt x="170" y="158"/>
                  </a:lnTo>
                  <a:lnTo>
                    <a:pt x="170" y="161"/>
                  </a:lnTo>
                  <a:lnTo>
                    <a:pt x="170" y="164"/>
                  </a:lnTo>
                  <a:lnTo>
                    <a:pt x="167" y="167"/>
                  </a:lnTo>
                  <a:lnTo>
                    <a:pt x="170" y="167"/>
                  </a:lnTo>
                  <a:lnTo>
                    <a:pt x="170" y="170"/>
                  </a:lnTo>
                  <a:lnTo>
                    <a:pt x="173" y="170"/>
                  </a:lnTo>
                  <a:lnTo>
                    <a:pt x="173" y="173"/>
                  </a:lnTo>
                  <a:lnTo>
                    <a:pt x="176" y="173"/>
                  </a:lnTo>
                  <a:lnTo>
                    <a:pt x="176" y="176"/>
                  </a:lnTo>
                  <a:lnTo>
                    <a:pt x="173" y="176"/>
                  </a:lnTo>
                  <a:lnTo>
                    <a:pt x="173" y="179"/>
                  </a:lnTo>
                  <a:lnTo>
                    <a:pt x="176" y="179"/>
                  </a:lnTo>
                  <a:lnTo>
                    <a:pt x="176" y="182"/>
                  </a:lnTo>
                  <a:lnTo>
                    <a:pt x="173" y="182"/>
                  </a:lnTo>
                  <a:lnTo>
                    <a:pt x="173" y="185"/>
                  </a:lnTo>
                  <a:lnTo>
                    <a:pt x="173" y="188"/>
                  </a:lnTo>
                  <a:lnTo>
                    <a:pt x="170" y="188"/>
                  </a:lnTo>
                  <a:lnTo>
                    <a:pt x="170" y="190"/>
                  </a:lnTo>
                  <a:lnTo>
                    <a:pt x="167" y="190"/>
                  </a:lnTo>
                  <a:lnTo>
                    <a:pt x="167" y="193"/>
                  </a:lnTo>
                  <a:lnTo>
                    <a:pt x="164" y="196"/>
                  </a:lnTo>
                  <a:lnTo>
                    <a:pt x="161" y="199"/>
                  </a:lnTo>
                  <a:lnTo>
                    <a:pt x="159" y="202"/>
                  </a:lnTo>
                  <a:lnTo>
                    <a:pt x="159" y="205"/>
                  </a:lnTo>
                  <a:lnTo>
                    <a:pt x="159" y="208"/>
                  </a:lnTo>
                  <a:lnTo>
                    <a:pt x="156" y="211"/>
                  </a:lnTo>
                  <a:lnTo>
                    <a:pt x="153" y="214"/>
                  </a:lnTo>
                  <a:lnTo>
                    <a:pt x="153" y="217"/>
                  </a:lnTo>
                  <a:lnTo>
                    <a:pt x="150" y="217"/>
                  </a:lnTo>
                  <a:lnTo>
                    <a:pt x="150" y="220"/>
                  </a:lnTo>
                  <a:lnTo>
                    <a:pt x="147" y="223"/>
                  </a:lnTo>
                  <a:lnTo>
                    <a:pt x="144" y="226"/>
                  </a:lnTo>
                  <a:lnTo>
                    <a:pt x="144" y="229"/>
                  </a:lnTo>
                  <a:lnTo>
                    <a:pt x="141" y="232"/>
                  </a:lnTo>
                  <a:lnTo>
                    <a:pt x="138" y="234"/>
                  </a:lnTo>
                  <a:lnTo>
                    <a:pt x="135" y="237"/>
                  </a:lnTo>
                  <a:lnTo>
                    <a:pt x="135" y="240"/>
                  </a:lnTo>
                  <a:lnTo>
                    <a:pt x="132" y="243"/>
                  </a:lnTo>
                  <a:lnTo>
                    <a:pt x="132" y="246"/>
                  </a:lnTo>
                  <a:lnTo>
                    <a:pt x="129" y="249"/>
                  </a:lnTo>
                  <a:lnTo>
                    <a:pt x="126" y="252"/>
                  </a:lnTo>
                  <a:lnTo>
                    <a:pt x="126" y="255"/>
                  </a:lnTo>
                  <a:lnTo>
                    <a:pt x="123" y="255"/>
                  </a:lnTo>
                  <a:lnTo>
                    <a:pt x="120" y="255"/>
                  </a:lnTo>
                  <a:lnTo>
                    <a:pt x="117" y="255"/>
                  </a:lnTo>
                  <a:lnTo>
                    <a:pt x="114" y="255"/>
                  </a:lnTo>
                  <a:lnTo>
                    <a:pt x="112" y="255"/>
                  </a:lnTo>
                  <a:lnTo>
                    <a:pt x="109" y="255"/>
                  </a:lnTo>
                  <a:lnTo>
                    <a:pt x="106" y="255"/>
                  </a:lnTo>
                  <a:lnTo>
                    <a:pt x="103" y="255"/>
                  </a:lnTo>
                  <a:lnTo>
                    <a:pt x="103" y="258"/>
                  </a:lnTo>
                  <a:lnTo>
                    <a:pt x="103" y="261"/>
                  </a:lnTo>
                  <a:lnTo>
                    <a:pt x="103" y="267"/>
                  </a:lnTo>
                  <a:lnTo>
                    <a:pt x="103" y="270"/>
                  </a:lnTo>
                  <a:lnTo>
                    <a:pt x="103" y="273"/>
                  </a:lnTo>
                  <a:lnTo>
                    <a:pt x="103" y="275"/>
                  </a:lnTo>
                  <a:lnTo>
                    <a:pt x="103" y="278"/>
                  </a:lnTo>
                  <a:lnTo>
                    <a:pt x="103" y="281"/>
                  </a:lnTo>
                  <a:lnTo>
                    <a:pt x="103" y="284"/>
                  </a:lnTo>
                  <a:lnTo>
                    <a:pt x="103" y="287"/>
                  </a:lnTo>
                  <a:lnTo>
                    <a:pt x="97" y="287"/>
                  </a:lnTo>
                  <a:lnTo>
                    <a:pt x="94" y="287"/>
                  </a:lnTo>
                  <a:lnTo>
                    <a:pt x="91" y="287"/>
                  </a:lnTo>
                  <a:lnTo>
                    <a:pt x="88" y="287"/>
                  </a:lnTo>
                  <a:lnTo>
                    <a:pt x="85" y="287"/>
                  </a:lnTo>
                  <a:lnTo>
                    <a:pt x="82" y="284"/>
                  </a:lnTo>
                  <a:lnTo>
                    <a:pt x="79" y="284"/>
                  </a:lnTo>
                  <a:lnTo>
                    <a:pt x="76" y="284"/>
                  </a:lnTo>
                  <a:lnTo>
                    <a:pt x="73" y="284"/>
                  </a:lnTo>
                  <a:lnTo>
                    <a:pt x="70" y="284"/>
                  </a:lnTo>
                  <a:lnTo>
                    <a:pt x="68" y="284"/>
                  </a:lnTo>
                  <a:lnTo>
                    <a:pt x="65" y="284"/>
                  </a:lnTo>
                  <a:lnTo>
                    <a:pt x="62" y="284"/>
                  </a:lnTo>
                  <a:lnTo>
                    <a:pt x="59" y="284"/>
                  </a:lnTo>
                  <a:lnTo>
                    <a:pt x="56" y="284"/>
                  </a:lnTo>
                  <a:lnTo>
                    <a:pt x="53" y="284"/>
                  </a:lnTo>
                  <a:lnTo>
                    <a:pt x="50" y="284"/>
                  </a:lnTo>
                  <a:lnTo>
                    <a:pt x="47" y="284"/>
                  </a:lnTo>
                  <a:lnTo>
                    <a:pt x="44" y="284"/>
                  </a:lnTo>
                  <a:lnTo>
                    <a:pt x="38" y="284"/>
                  </a:lnTo>
                  <a:lnTo>
                    <a:pt x="35" y="284"/>
                  </a:lnTo>
                  <a:lnTo>
                    <a:pt x="32" y="284"/>
                  </a:lnTo>
                  <a:lnTo>
                    <a:pt x="29" y="284"/>
                  </a:lnTo>
                  <a:lnTo>
                    <a:pt x="29" y="281"/>
                  </a:lnTo>
                  <a:lnTo>
                    <a:pt x="29" y="278"/>
                  </a:lnTo>
                  <a:lnTo>
                    <a:pt x="29" y="273"/>
                  </a:lnTo>
                  <a:lnTo>
                    <a:pt x="29" y="270"/>
                  </a:lnTo>
                  <a:lnTo>
                    <a:pt x="29" y="267"/>
                  </a:lnTo>
                  <a:lnTo>
                    <a:pt x="29" y="264"/>
                  </a:lnTo>
                  <a:lnTo>
                    <a:pt x="29" y="258"/>
                  </a:lnTo>
                  <a:lnTo>
                    <a:pt x="29" y="255"/>
                  </a:lnTo>
                  <a:lnTo>
                    <a:pt x="29" y="252"/>
                  </a:lnTo>
                  <a:lnTo>
                    <a:pt x="29" y="246"/>
                  </a:lnTo>
                  <a:lnTo>
                    <a:pt x="29" y="243"/>
                  </a:lnTo>
                  <a:lnTo>
                    <a:pt x="29" y="240"/>
                  </a:lnTo>
                  <a:lnTo>
                    <a:pt x="29" y="237"/>
                  </a:lnTo>
                  <a:lnTo>
                    <a:pt x="29" y="232"/>
                  </a:lnTo>
                  <a:lnTo>
                    <a:pt x="29" y="229"/>
                  </a:lnTo>
                  <a:lnTo>
                    <a:pt x="29" y="226"/>
                  </a:lnTo>
                  <a:lnTo>
                    <a:pt x="29" y="223"/>
                  </a:lnTo>
                  <a:lnTo>
                    <a:pt x="29" y="217"/>
                  </a:lnTo>
                  <a:lnTo>
                    <a:pt x="29" y="214"/>
                  </a:lnTo>
                  <a:lnTo>
                    <a:pt x="29" y="211"/>
                  </a:lnTo>
                  <a:lnTo>
                    <a:pt x="26" y="208"/>
                  </a:lnTo>
                  <a:lnTo>
                    <a:pt x="26" y="205"/>
                  </a:lnTo>
                  <a:lnTo>
                    <a:pt x="26" y="202"/>
                  </a:lnTo>
                  <a:lnTo>
                    <a:pt x="26" y="199"/>
                  </a:lnTo>
                  <a:lnTo>
                    <a:pt x="26" y="196"/>
                  </a:lnTo>
                  <a:lnTo>
                    <a:pt x="26" y="190"/>
                  </a:lnTo>
                  <a:lnTo>
                    <a:pt x="29" y="190"/>
                  </a:lnTo>
                  <a:lnTo>
                    <a:pt x="29" y="188"/>
                  </a:lnTo>
                  <a:lnTo>
                    <a:pt x="29" y="190"/>
                  </a:lnTo>
                  <a:lnTo>
                    <a:pt x="32" y="190"/>
                  </a:lnTo>
                  <a:lnTo>
                    <a:pt x="32" y="188"/>
                  </a:lnTo>
                  <a:lnTo>
                    <a:pt x="32" y="185"/>
                  </a:lnTo>
                  <a:lnTo>
                    <a:pt x="32" y="182"/>
                  </a:lnTo>
                  <a:lnTo>
                    <a:pt x="32" y="179"/>
                  </a:lnTo>
                  <a:lnTo>
                    <a:pt x="32" y="176"/>
                  </a:lnTo>
                  <a:lnTo>
                    <a:pt x="35" y="176"/>
                  </a:lnTo>
                  <a:lnTo>
                    <a:pt x="35" y="173"/>
                  </a:lnTo>
                  <a:lnTo>
                    <a:pt x="35" y="170"/>
                  </a:lnTo>
                  <a:lnTo>
                    <a:pt x="35" y="167"/>
                  </a:lnTo>
                  <a:lnTo>
                    <a:pt x="38" y="167"/>
                  </a:lnTo>
                  <a:lnTo>
                    <a:pt x="38" y="164"/>
                  </a:lnTo>
                  <a:lnTo>
                    <a:pt x="35" y="164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38" y="158"/>
                  </a:lnTo>
                  <a:lnTo>
                    <a:pt x="38" y="155"/>
                  </a:lnTo>
                  <a:lnTo>
                    <a:pt x="38" y="152"/>
                  </a:lnTo>
                  <a:lnTo>
                    <a:pt x="38" y="149"/>
                  </a:lnTo>
                  <a:lnTo>
                    <a:pt x="38" y="146"/>
                  </a:lnTo>
                  <a:lnTo>
                    <a:pt x="35" y="146"/>
                  </a:lnTo>
                  <a:lnTo>
                    <a:pt x="32" y="146"/>
                  </a:lnTo>
                  <a:lnTo>
                    <a:pt x="29" y="146"/>
                  </a:lnTo>
                  <a:lnTo>
                    <a:pt x="26" y="146"/>
                  </a:lnTo>
                  <a:lnTo>
                    <a:pt x="24" y="146"/>
                  </a:lnTo>
                  <a:lnTo>
                    <a:pt x="24" y="144"/>
                  </a:lnTo>
                  <a:lnTo>
                    <a:pt x="24" y="141"/>
                  </a:lnTo>
                  <a:lnTo>
                    <a:pt x="24" y="138"/>
                  </a:lnTo>
                  <a:lnTo>
                    <a:pt x="24" y="135"/>
                  </a:lnTo>
                  <a:lnTo>
                    <a:pt x="21" y="135"/>
                  </a:lnTo>
                  <a:lnTo>
                    <a:pt x="21" y="132"/>
                  </a:lnTo>
                  <a:lnTo>
                    <a:pt x="18" y="129"/>
                  </a:lnTo>
                  <a:lnTo>
                    <a:pt x="15" y="129"/>
                  </a:lnTo>
                  <a:lnTo>
                    <a:pt x="12" y="126"/>
                  </a:lnTo>
                  <a:lnTo>
                    <a:pt x="9" y="126"/>
                  </a:lnTo>
                  <a:lnTo>
                    <a:pt x="6" y="123"/>
                  </a:lnTo>
                  <a:lnTo>
                    <a:pt x="3" y="123"/>
                  </a:lnTo>
                  <a:lnTo>
                    <a:pt x="0" y="123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0" y="111"/>
                  </a:lnTo>
                  <a:lnTo>
                    <a:pt x="0" y="108"/>
                  </a:lnTo>
                  <a:lnTo>
                    <a:pt x="0" y="102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1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3" y="73"/>
                  </a:lnTo>
                  <a:lnTo>
                    <a:pt x="3" y="70"/>
                  </a:lnTo>
                  <a:lnTo>
                    <a:pt x="6" y="67"/>
                  </a:lnTo>
                  <a:lnTo>
                    <a:pt x="6" y="64"/>
                  </a:lnTo>
                  <a:lnTo>
                    <a:pt x="9" y="58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12" y="50"/>
                  </a:lnTo>
                  <a:lnTo>
                    <a:pt x="12" y="47"/>
                  </a:lnTo>
                  <a:lnTo>
                    <a:pt x="12" y="44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5" y="35"/>
                  </a:lnTo>
                  <a:lnTo>
                    <a:pt x="18" y="3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761530" y="2681506"/>
              <a:ext cx="299684" cy="356793"/>
            </a:xfrm>
            <a:custGeom>
              <a:avLst/>
              <a:gdLst>
                <a:gd name="T0" fmla="*/ 2147483647 w 138"/>
                <a:gd name="T1" fmla="*/ 2147483647 h 202"/>
                <a:gd name="T2" fmla="*/ 2147483647 w 138"/>
                <a:gd name="T3" fmla="*/ 2147483647 h 202"/>
                <a:gd name="T4" fmla="*/ 2147483647 w 138"/>
                <a:gd name="T5" fmla="*/ 2147483647 h 202"/>
                <a:gd name="T6" fmla="*/ 2147483647 w 138"/>
                <a:gd name="T7" fmla="*/ 2147483647 h 202"/>
                <a:gd name="T8" fmla="*/ 2147483647 w 138"/>
                <a:gd name="T9" fmla="*/ 0 h 202"/>
                <a:gd name="T10" fmla="*/ 2147483647 w 138"/>
                <a:gd name="T11" fmla="*/ 2147483647 h 202"/>
                <a:gd name="T12" fmla="*/ 2147483647 w 138"/>
                <a:gd name="T13" fmla="*/ 2147483647 h 202"/>
                <a:gd name="T14" fmla="*/ 2147483647 w 138"/>
                <a:gd name="T15" fmla="*/ 2147483647 h 202"/>
                <a:gd name="T16" fmla="*/ 2147483647 w 138"/>
                <a:gd name="T17" fmla="*/ 2147483647 h 202"/>
                <a:gd name="T18" fmla="*/ 2147483647 w 138"/>
                <a:gd name="T19" fmla="*/ 2147483647 h 202"/>
                <a:gd name="T20" fmla="*/ 2147483647 w 138"/>
                <a:gd name="T21" fmla="*/ 2147483647 h 202"/>
                <a:gd name="T22" fmla="*/ 2147483647 w 138"/>
                <a:gd name="T23" fmla="*/ 2147483647 h 202"/>
                <a:gd name="T24" fmla="*/ 2147483647 w 138"/>
                <a:gd name="T25" fmla="*/ 2147483647 h 202"/>
                <a:gd name="T26" fmla="*/ 2147483647 w 138"/>
                <a:gd name="T27" fmla="*/ 2147483647 h 202"/>
                <a:gd name="T28" fmla="*/ 2147483647 w 138"/>
                <a:gd name="T29" fmla="*/ 2147483647 h 202"/>
                <a:gd name="T30" fmla="*/ 2147483647 w 138"/>
                <a:gd name="T31" fmla="*/ 2147483647 h 202"/>
                <a:gd name="T32" fmla="*/ 2147483647 w 138"/>
                <a:gd name="T33" fmla="*/ 2147483647 h 202"/>
                <a:gd name="T34" fmla="*/ 2147483647 w 138"/>
                <a:gd name="T35" fmla="*/ 2147483647 h 202"/>
                <a:gd name="T36" fmla="*/ 2147483647 w 138"/>
                <a:gd name="T37" fmla="*/ 2147483647 h 202"/>
                <a:gd name="T38" fmla="*/ 2147483647 w 138"/>
                <a:gd name="T39" fmla="*/ 2147483647 h 202"/>
                <a:gd name="T40" fmla="*/ 2147483647 w 138"/>
                <a:gd name="T41" fmla="*/ 2147483647 h 202"/>
                <a:gd name="T42" fmla="*/ 2147483647 w 138"/>
                <a:gd name="T43" fmla="*/ 2147483647 h 202"/>
                <a:gd name="T44" fmla="*/ 2147483647 w 138"/>
                <a:gd name="T45" fmla="*/ 2147483647 h 202"/>
                <a:gd name="T46" fmla="*/ 2147483647 w 138"/>
                <a:gd name="T47" fmla="*/ 2147483647 h 202"/>
                <a:gd name="T48" fmla="*/ 2147483647 w 138"/>
                <a:gd name="T49" fmla="*/ 2147483647 h 202"/>
                <a:gd name="T50" fmla="*/ 2147483647 w 138"/>
                <a:gd name="T51" fmla="*/ 2147483647 h 202"/>
                <a:gd name="T52" fmla="*/ 2147483647 w 138"/>
                <a:gd name="T53" fmla="*/ 2147483647 h 202"/>
                <a:gd name="T54" fmla="*/ 2147483647 w 138"/>
                <a:gd name="T55" fmla="*/ 2147483647 h 202"/>
                <a:gd name="T56" fmla="*/ 2147483647 w 138"/>
                <a:gd name="T57" fmla="*/ 2147483647 h 202"/>
                <a:gd name="T58" fmla="*/ 2147483647 w 138"/>
                <a:gd name="T59" fmla="*/ 2147483647 h 202"/>
                <a:gd name="T60" fmla="*/ 2147483647 w 138"/>
                <a:gd name="T61" fmla="*/ 2147483647 h 202"/>
                <a:gd name="T62" fmla="*/ 2147483647 w 138"/>
                <a:gd name="T63" fmla="*/ 2147483647 h 202"/>
                <a:gd name="T64" fmla="*/ 2147483647 w 138"/>
                <a:gd name="T65" fmla="*/ 2147483647 h 202"/>
                <a:gd name="T66" fmla="*/ 2147483647 w 138"/>
                <a:gd name="T67" fmla="*/ 2147483647 h 202"/>
                <a:gd name="T68" fmla="*/ 2147483647 w 138"/>
                <a:gd name="T69" fmla="*/ 2147483647 h 202"/>
                <a:gd name="T70" fmla="*/ 2147483647 w 138"/>
                <a:gd name="T71" fmla="*/ 2147483647 h 202"/>
                <a:gd name="T72" fmla="*/ 2147483647 w 138"/>
                <a:gd name="T73" fmla="*/ 2147483647 h 202"/>
                <a:gd name="T74" fmla="*/ 2147483647 w 138"/>
                <a:gd name="T75" fmla="*/ 2147483647 h 202"/>
                <a:gd name="T76" fmla="*/ 2147483647 w 138"/>
                <a:gd name="T77" fmla="*/ 2147483647 h 202"/>
                <a:gd name="T78" fmla="*/ 0 w 138"/>
                <a:gd name="T79" fmla="*/ 2147483647 h 202"/>
                <a:gd name="T80" fmla="*/ 2147483647 w 138"/>
                <a:gd name="T81" fmla="*/ 2147483647 h 202"/>
                <a:gd name="T82" fmla="*/ 2147483647 w 138"/>
                <a:gd name="T83" fmla="*/ 2147483647 h 202"/>
                <a:gd name="T84" fmla="*/ 2147483647 w 138"/>
                <a:gd name="T85" fmla="*/ 2147483647 h 202"/>
                <a:gd name="T86" fmla="*/ 2147483647 w 138"/>
                <a:gd name="T87" fmla="*/ 2147483647 h 202"/>
                <a:gd name="T88" fmla="*/ 2147483647 w 138"/>
                <a:gd name="T89" fmla="*/ 2147483647 h 202"/>
                <a:gd name="T90" fmla="*/ 2147483647 w 138"/>
                <a:gd name="T91" fmla="*/ 2147483647 h 202"/>
                <a:gd name="T92" fmla="*/ 2147483647 w 138"/>
                <a:gd name="T93" fmla="*/ 2147483647 h 202"/>
                <a:gd name="T94" fmla="*/ 2147483647 w 138"/>
                <a:gd name="T95" fmla="*/ 2147483647 h 202"/>
                <a:gd name="T96" fmla="*/ 2147483647 w 138"/>
                <a:gd name="T97" fmla="*/ 2147483647 h 202"/>
                <a:gd name="T98" fmla="*/ 2147483647 w 138"/>
                <a:gd name="T99" fmla="*/ 2147483647 h 202"/>
                <a:gd name="T100" fmla="*/ 2147483647 w 138"/>
                <a:gd name="T101" fmla="*/ 2147483647 h 202"/>
                <a:gd name="T102" fmla="*/ 2147483647 w 138"/>
                <a:gd name="T103" fmla="*/ 2147483647 h 202"/>
                <a:gd name="T104" fmla="*/ 2147483647 w 138"/>
                <a:gd name="T105" fmla="*/ 2147483647 h 20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8"/>
                <a:gd name="T160" fmla="*/ 0 h 202"/>
                <a:gd name="T161" fmla="*/ 138 w 138"/>
                <a:gd name="T162" fmla="*/ 202 h 20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8" h="202">
                  <a:moveTo>
                    <a:pt x="56" y="9"/>
                  </a:moveTo>
                  <a:lnTo>
                    <a:pt x="56" y="12"/>
                  </a:lnTo>
                  <a:lnTo>
                    <a:pt x="59" y="12"/>
                  </a:lnTo>
                  <a:lnTo>
                    <a:pt x="59" y="9"/>
                  </a:lnTo>
                  <a:lnTo>
                    <a:pt x="62" y="6"/>
                  </a:lnTo>
                  <a:lnTo>
                    <a:pt x="62" y="9"/>
                  </a:lnTo>
                  <a:lnTo>
                    <a:pt x="65" y="9"/>
                  </a:lnTo>
                  <a:lnTo>
                    <a:pt x="65" y="6"/>
                  </a:lnTo>
                  <a:lnTo>
                    <a:pt x="68" y="6"/>
                  </a:lnTo>
                  <a:lnTo>
                    <a:pt x="68" y="9"/>
                  </a:lnTo>
                  <a:lnTo>
                    <a:pt x="71" y="9"/>
                  </a:lnTo>
                  <a:lnTo>
                    <a:pt x="73" y="9"/>
                  </a:lnTo>
                  <a:lnTo>
                    <a:pt x="76" y="9"/>
                  </a:lnTo>
                  <a:lnTo>
                    <a:pt x="79" y="9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0" y="0"/>
                  </a:lnTo>
                  <a:lnTo>
                    <a:pt x="103" y="0"/>
                  </a:lnTo>
                  <a:lnTo>
                    <a:pt x="103" y="3"/>
                  </a:lnTo>
                  <a:lnTo>
                    <a:pt x="103" y="0"/>
                  </a:lnTo>
                  <a:lnTo>
                    <a:pt x="106" y="0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2" y="6"/>
                  </a:lnTo>
                  <a:lnTo>
                    <a:pt x="115" y="6"/>
                  </a:lnTo>
                  <a:lnTo>
                    <a:pt x="117" y="6"/>
                  </a:lnTo>
                  <a:lnTo>
                    <a:pt x="120" y="6"/>
                  </a:lnTo>
                  <a:lnTo>
                    <a:pt x="120" y="9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3" y="14"/>
                  </a:lnTo>
                  <a:lnTo>
                    <a:pt x="126" y="14"/>
                  </a:lnTo>
                  <a:lnTo>
                    <a:pt x="126" y="17"/>
                  </a:lnTo>
                  <a:lnTo>
                    <a:pt x="126" y="20"/>
                  </a:lnTo>
                  <a:lnTo>
                    <a:pt x="126" y="23"/>
                  </a:lnTo>
                  <a:lnTo>
                    <a:pt x="129" y="23"/>
                  </a:lnTo>
                  <a:lnTo>
                    <a:pt x="129" y="26"/>
                  </a:lnTo>
                  <a:lnTo>
                    <a:pt x="132" y="26"/>
                  </a:lnTo>
                  <a:lnTo>
                    <a:pt x="132" y="29"/>
                  </a:lnTo>
                  <a:lnTo>
                    <a:pt x="135" y="29"/>
                  </a:lnTo>
                  <a:lnTo>
                    <a:pt x="135" y="32"/>
                  </a:lnTo>
                  <a:lnTo>
                    <a:pt x="138" y="32"/>
                  </a:lnTo>
                  <a:lnTo>
                    <a:pt x="138" y="35"/>
                  </a:lnTo>
                  <a:lnTo>
                    <a:pt x="138" y="38"/>
                  </a:lnTo>
                  <a:lnTo>
                    <a:pt x="138" y="41"/>
                  </a:lnTo>
                  <a:lnTo>
                    <a:pt x="135" y="41"/>
                  </a:lnTo>
                  <a:lnTo>
                    <a:pt x="132" y="41"/>
                  </a:lnTo>
                  <a:lnTo>
                    <a:pt x="132" y="44"/>
                  </a:lnTo>
                  <a:lnTo>
                    <a:pt x="135" y="47"/>
                  </a:lnTo>
                  <a:lnTo>
                    <a:pt x="135" y="50"/>
                  </a:lnTo>
                  <a:lnTo>
                    <a:pt x="132" y="50"/>
                  </a:lnTo>
                  <a:lnTo>
                    <a:pt x="132" y="53"/>
                  </a:lnTo>
                  <a:lnTo>
                    <a:pt x="132" y="56"/>
                  </a:lnTo>
                  <a:lnTo>
                    <a:pt x="132" y="58"/>
                  </a:lnTo>
                  <a:lnTo>
                    <a:pt x="129" y="58"/>
                  </a:lnTo>
                  <a:lnTo>
                    <a:pt x="129" y="61"/>
                  </a:lnTo>
                  <a:lnTo>
                    <a:pt x="126" y="64"/>
                  </a:lnTo>
                  <a:lnTo>
                    <a:pt x="126" y="67"/>
                  </a:lnTo>
                  <a:lnTo>
                    <a:pt x="123" y="67"/>
                  </a:lnTo>
                  <a:lnTo>
                    <a:pt x="123" y="70"/>
                  </a:lnTo>
                  <a:lnTo>
                    <a:pt x="123" y="73"/>
                  </a:lnTo>
                  <a:lnTo>
                    <a:pt x="126" y="73"/>
                  </a:lnTo>
                  <a:lnTo>
                    <a:pt x="126" y="76"/>
                  </a:lnTo>
                  <a:lnTo>
                    <a:pt x="126" y="79"/>
                  </a:lnTo>
                  <a:lnTo>
                    <a:pt x="126" y="82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23" y="88"/>
                  </a:lnTo>
                  <a:lnTo>
                    <a:pt x="120" y="88"/>
                  </a:lnTo>
                  <a:lnTo>
                    <a:pt x="117" y="88"/>
                  </a:lnTo>
                  <a:lnTo>
                    <a:pt x="117" y="91"/>
                  </a:lnTo>
                  <a:lnTo>
                    <a:pt x="115" y="91"/>
                  </a:lnTo>
                  <a:lnTo>
                    <a:pt x="115" y="94"/>
                  </a:lnTo>
                  <a:lnTo>
                    <a:pt x="117" y="94"/>
                  </a:lnTo>
                  <a:lnTo>
                    <a:pt x="117" y="97"/>
                  </a:lnTo>
                  <a:lnTo>
                    <a:pt x="117" y="100"/>
                  </a:lnTo>
                  <a:lnTo>
                    <a:pt x="117" y="102"/>
                  </a:lnTo>
                  <a:lnTo>
                    <a:pt x="117" y="105"/>
                  </a:lnTo>
                  <a:lnTo>
                    <a:pt x="115" y="105"/>
                  </a:lnTo>
                  <a:lnTo>
                    <a:pt x="117" y="105"/>
                  </a:lnTo>
                  <a:lnTo>
                    <a:pt x="117" y="108"/>
                  </a:lnTo>
                  <a:lnTo>
                    <a:pt x="117" y="111"/>
                  </a:lnTo>
                  <a:lnTo>
                    <a:pt x="120" y="111"/>
                  </a:lnTo>
                  <a:lnTo>
                    <a:pt x="117" y="111"/>
                  </a:lnTo>
                  <a:lnTo>
                    <a:pt x="117" y="114"/>
                  </a:lnTo>
                  <a:lnTo>
                    <a:pt x="117" y="117"/>
                  </a:lnTo>
                  <a:lnTo>
                    <a:pt x="115" y="117"/>
                  </a:lnTo>
                  <a:lnTo>
                    <a:pt x="115" y="120"/>
                  </a:lnTo>
                  <a:lnTo>
                    <a:pt x="115" y="123"/>
                  </a:lnTo>
                  <a:lnTo>
                    <a:pt x="115" y="126"/>
                  </a:lnTo>
                  <a:lnTo>
                    <a:pt x="115" y="129"/>
                  </a:lnTo>
                  <a:lnTo>
                    <a:pt x="115" y="132"/>
                  </a:lnTo>
                  <a:lnTo>
                    <a:pt x="115" y="135"/>
                  </a:lnTo>
                  <a:lnTo>
                    <a:pt x="115" y="138"/>
                  </a:lnTo>
                  <a:lnTo>
                    <a:pt x="115" y="141"/>
                  </a:lnTo>
                  <a:lnTo>
                    <a:pt x="117" y="141"/>
                  </a:lnTo>
                  <a:lnTo>
                    <a:pt x="117" y="144"/>
                  </a:lnTo>
                  <a:lnTo>
                    <a:pt x="115" y="144"/>
                  </a:lnTo>
                  <a:lnTo>
                    <a:pt x="115" y="146"/>
                  </a:lnTo>
                  <a:lnTo>
                    <a:pt x="117" y="146"/>
                  </a:lnTo>
                  <a:lnTo>
                    <a:pt x="117" y="149"/>
                  </a:lnTo>
                  <a:lnTo>
                    <a:pt x="117" y="152"/>
                  </a:lnTo>
                  <a:lnTo>
                    <a:pt x="115" y="152"/>
                  </a:lnTo>
                  <a:lnTo>
                    <a:pt x="115" y="155"/>
                  </a:lnTo>
                  <a:lnTo>
                    <a:pt x="112" y="155"/>
                  </a:lnTo>
                  <a:lnTo>
                    <a:pt x="109" y="155"/>
                  </a:lnTo>
                  <a:lnTo>
                    <a:pt x="106" y="155"/>
                  </a:lnTo>
                  <a:lnTo>
                    <a:pt x="103" y="155"/>
                  </a:lnTo>
                  <a:lnTo>
                    <a:pt x="103" y="158"/>
                  </a:lnTo>
                  <a:lnTo>
                    <a:pt x="103" y="161"/>
                  </a:lnTo>
                  <a:lnTo>
                    <a:pt x="103" y="164"/>
                  </a:lnTo>
                  <a:lnTo>
                    <a:pt x="103" y="167"/>
                  </a:lnTo>
                  <a:lnTo>
                    <a:pt x="100" y="167"/>
                  </a:lnTo>
                  <a:lnTo>
                    <a:pt x="100" y="170"/>
                  </a:lnTo>
                  <a:lnTo>
                    <a:pt x="100" y="173"/>
                  </a:lnTo>
                  <a:lnTo>
                    <a:pt x="97" y="173"/>
                  </a:lnTo>
                  <a:lnTo>
                    <a:pt x="97" y="176"/>
                  </a:lnTo>
                  <a:lnTo>
                    <a:pt x="97" y="179"/>
                  </a:lnTo>
                  <a:lnTo>
                    <a:pt x="97" y="182"/>
                  </a:lnTo>
                  <a:lnTo>
                    <a:pt x="97" y="185"/>
                  </a:lnTo>
                  <a:lnTo>
                    <a:pt x="97" y="188"/>
                  </a:lnTo>
                  <a:lnTo>
                    <a:pt x="97" y="190"/>
                  </a:lnTo>
                  <a:lnTo>
                    <a:pt x="97" y="193"/>
                  </a:lnTo>
                  <a:lnTo>
                    <a:pt x="97" y="196"/>
                  </a:lnTo>
                  <a:lnTo>
                    <a:pt x="100" y="196"/>
                  </a:lnTo>
                  <a:lnTo>
                    <a:pt x="100" y="199"/>
                  </a:lnTo>
                  <a:lnTo>
                    <a:pt x="100" y="202"/>
                  </a:lnTo>
                  <a:lnTo>
                    <a:pt x="97" y="202"/>
                  </a:lnTo>
                  <a:lnTo>
                    <a:pt x="94" y="202"/>
                  </a:lnTo>
                  <a:lnTo>
                    <a:pt x="91" y="202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5" y="199"/>
                  </a:lnTo>
                  <a:lnTo>
                    <a:pt x="85" y="196"/>
                  </a:lnTo>
                  <a:lnTo>
                    <a:pt x="82" y="196"/>
                  </a:lnTo>
                  <a:lnTo>
                    <a:pt x="79" y="196"/>
                  </a:lnTo>
                  <a:lnTo>
                    <a:pt x="79" y="193"/>
                  </a:lnTo>
                  <a:lnTo>
                    <a:pt x="76" y="193"/>
                  </a:lnTo>
                  <a:lnTo>
                    <a:pt x="73" y="193"/>
                  </a:lnTo>
                  <a:lnTo>
                    <a:pt x="73" y="190"/>
                  </a:lnTo>
                  <a:lnTo>
                    <a:pt x="71" y="190"/>
                  </a:lnTo>
                  <a:lnTo>
                    <a:pt x="68" y="190"/>
                  </a:lnTo>
                  <a:lnTo>
                    <a:pt x="68" y="188"/>
                  </a:lnTo>
                  <a:lnTo>
                    <a:pt x="65" y="188"/>
                  </a:lnTo>
                  <a:lnTo>
                    <a:pt x="62" y="188"/>
                  </a:lnTo>
                  <a:lnTo>
                    <a:pt x="62" y="185"/>
                  </a:lnTo>
                  <a:lnTo>
                    <a:pt x="65" y="185"/>
                  </a:lnTo>
                  <a:lnTo>
                    <a:pt x="62" y="185"/>
                  </a:lnTo>
                  <a:lnTo>
                    <a:pt x="59" y="185"/>
                  </a:lnTo>
                  <a:lnTo>
                    <a:pt x="56" y="185"/>
                  </a:lnTo>
                  <a:lnTo>
                    <a:pt x="53" y="185"/>
                  </a:lnTo>
                  <a:lnTo>
                    <a:pt x="53" y="182"/>
                  </a:lnTo>
                  <a:lnTo>
                    <a:pt x="53" y="179"/>
                  </a:lnTo>
                  <a:lnTo>
                    <a:pt x="50" y="179"/>
                  </a:lnTo>
                  <a:lnTo>
                    <a:pt x="50" y="182"/>
                  </a:lnTo>
                  <a:lnTo>
                    <a:pt x="47" y="182"/>
                  </a:lnTo>
                  <a:lnTo>
                    <a:pt x="47" y="179"/>
                  </a:lnTo>
                  <a:lnTo>
                    <a:pt x="44" y="179"/>
                  </a:lnTo>
                  <a:lnTo>
                    <a:pt x="44" y="176"/>
                  </a:lnTo>
                  <a:lnTo>
                    <a:pt x="41" y="176"/>
                  </a:lnTo>
                  <a:lnTo>
                    <a:pt x="38" y="176"/>
                  </a:lnTo>
                  <a:lnTo>
                    <a:pt x="38" y="173"/>
                  </a:lnTo>
                  <a:lnTo>
                    <a:pt x="35" y="170"/>
                  </a:lnTo>
                  <a:lnTo>
                    <a:pt x="32" y="170"/>
                  </a:lnTo>
                  <a:lnTo>
                    <a:pt x="32" y="167"/>
                  </a:lnTo>
                  <a:lnTo>
                    <a:pt x="29" y="167"/>
                  </a:lnTo>
                  <a:lnTo>
                    <a:pt x="27" y="164"/>
                  </a:lnTo>
                  <a:lnTo>
                    <a:pt x="24" y="164"/>
                  </a:lnTo>
                  <a:lnTo>
                    <a:pt x="24" y="161"/>
                  </a:lnTo>
                  <a:lnTo>
                    <a:pt x="24" y="158"/>
                  </a:lnTo>
                  <a:lnTo>
                    <a:pt x="21" y="158"/>
                  </a:lnTo>
                  <a:lnTo>
                    <a:pt x="21" y="155"/>
                  </a:lnTo>
                  <a:lnTo>
                    <a:pt x="18" y="155"/>
                  </a:lnTo>
                  <a:lnTo>
                    <a:pt x="18" y="152"/>
                  </a:lnTo>
                  <a:lnTo>
                    <a:pt x="15" y="152"/>
                  </a:lnTo>
                  <a:lnTo>
                    <a:pt x="12" y="152"/>
                  </a:lnTo>
                  <a:lnTo>
                    <a:pt x="12" y="149"/>
                  </a:lnTo>
                  <a:lnTo>
                    <a:pt x="9" y="149"/>
                  </a:lnTo>
                  <a:lnTo>
                    <a:pt x="9" y="146"/>
                  </a:lnTo>
                  <a:lnTo>
                    <a:pt x="6" y="146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0" y="126"/>
                  </a:lnTo>
                  <a:lnTo>
                    <a:pt x="0" y="123"/>
                  </a:lnTo>
                  <a:lnTo>
                    <a:pt x="0" y="120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3" y="114"/>
                  </a:lnTo>
                  <a:lnTo>
                    <a:pt x="3" y="111"/>
                  </a:lnTo>
                  <a:lnTo>
                    <a:pt x="3" y="108"/>
                  </a:lnTo>
                  <a:lnTo>
                    <a:pt x="3" y="105"/>
                  </a:lnTo>
                  <a:lnTo>
                    <a:pt x="3" y="108"/>
                  </a:lnTo>
                  <a:lnTo>
                    <a:pt x="6" y="108"/>
                  </a:lnTo>
                  <a:lnTo>
                    <a:pt x="6" y="105"/>
                  </a:lnTo>
                  <a:lnTo>
                    <a:pt x="6" y="102"/>
                  </a:lnTo>
                  <a:lnTo>
                    <a:pt x="3" y="102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6" y="88"/>
                  </a:lnTo>
                  <a:lnTo>
                    <a:pt x="6" y="85"/>
                  </a:lnTo>
                  <a:lnTo>
                    <a:pt x="6" y="82"/>
                  </a:lnTo>
                  <a:lnTo>
                    <a:pt x="6" y="79"/>
                  </a:lnTo>
                  <a:lnTo>
                    <a:pt x="6" y="76"/>
                  </a:lnTo>
                  <a:lnTo>
                    <a:pt x="9" y="76"/>
                  </a:lnTo>
                  <a:lnTo>
                    <a:pt x="12" y="76"/>
                  </a:lnTo>
                  <a:lnTo>
                    <a:pt x="15" y="76"/>
                  </a:lnTo>
                  <a:lnTo>
                    <a:pt x="18" y="76"/>
                  </a:lnTo>
                  <a:lnTo>
                    <a:pt x="18" y="73"/>
                  </a:lnTo>
                  <a:lnTo>
                    <a:pt x="21" y="73"/>
                  </a:lnTo>
                  <a:lnTo>
                    <a:pt x="21" y="70"/>
                  </a:lnTo>
                  <a:lnTo>
                    <a:pt x="24" y="70"/>
                  </a:lnTo>
                  <a:lnTo>
                    <a:pt x="21" y="70"/>
                  </a:lnTo>
                  <a:lnTo>
                    <a:pt x="21" y="67"/>
                  </a:lnTo>
                  <a:lnTo>
                    <a:pt x="24" y="67"/>
                  </a:lnTo>
                  <a:lnTo>
                    <a:pt x="27" y="67"/>
                  </a:lnTo>
                  <a:lnTo>
                    <a:pt x="27" y="64"/>
                  </a:lnTo>
                  <a:lnTo>
                    <a:pt x="29" y="64"/>
                  </a:lnTo>
                  <a:lnTo>
                    <a:pt x="32" y="64"/>
                  </a:lnTo>
                  <a:lnTo>
                    <a:pt x="32" y="61"/>
                  </a:lnTo>
                  <a:lnTo>
                    <a:pt x="32" y="58"/>
                  </a:lnTo>
                  <a:lnTo>
                    <a:pt x="32" y="56"/>
                  </a:lnTo>
                  <a:lnTo>
                    <a:pt x="35" y="56"/>
                  </a:lnTo>
                  <a:lnTo>
                    <a:pt x="35" y="53"/>
                  </a:lnTo>
                  <a:lnTo>
                    <a:pt x="38" y="53"/>
                  </a:lnTo>
                  <a:lnTo>
                    <a:pt x="38" y="50"/>
                  </a:lnTo>
                  <a:lnTo>
                    <a:pt x="38" y="47"/>
                  </a:lnTo>
                  <a:lnTo>
                    <a:pt x="41" y="47"/>
                  </a:lnTo>
                  <a:lnTo>
                    <a:pt x="41" y="44"/>
                  </a:lnTo>
                  <a:lnTo>
                    <a:pt x="44" y="44"/>
                  </a:lnTo>
                  <a:lnTo>
                    <a:pt x="44" y="41"/>
                  </a:lnTo>
                  <a:lnTo>
                    <a:pt x="47" y="41"/>
                  </a:lnTo>
                  <a:lnTo>
                    <a:pt x="47" y="38"/>
                  </a:lnTo>
                  <a:lnTo>
                    <a:pt x="50" y="35"/>
                  </a:lnTo>
                  <a:lnTo>
                    <a:pt x="50" y="32"/>
                  </a:lnTo>
                  <a:lnTo>
                    <a:pt x="53" y="32"/>
                  </a:lnTo>
                  <a:lnTo>
                    <a:pt x="53" y="29"/>
                  </a:lnTo>
                  <a:lnTo>
                    <a:pt x="56" y="29"/>
                  </a:lnTo>
                  <a:lnTo>
                    <a:pt x="56" y="26"/>
                  </a:lnTo>
                  <a:lnTo>
                    <a:pt x="56" y="23"/>
                  </a:lnTo>
                  <a:lnTo>
                    <a:pt x="53" y="23"/>
                  </a:lnTo>
                  <a:lnTo>
                    <a:pt x="53" y="20"/>
                  </a:lnTo>
                  <a:lnTo>
                    <a:pt x="56" y="20"/>
                  </a:lnTo>
                  <a:lnTo>
                    <a:pt x="56" y="17"/>
                  </a:lnTo>
                  <a:lnTo>
                    <a:pt x="56" y="14"/>
                  </a:lnTo>
                  <a:lnTo>
                    <a:pt x="56" y="12"/>
                  </a:lnTo>
                  <a:lnTo>
                    <a:pt x="53" y="12"/>
                  </a:lnTo>
                  <a:lnTo>
                    <a:pt x="53" y="9"/>
                  </a:lnTo>
                  <a:lnTo>
                    <a:pt x="56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Freeform 18"/>
            <p:cNvSpPr>
              <a:spLocks/>
            </p:cNvSpPr>
            <p:nvPr/>
          </p:nvSpPr>
          <p:spPr bwMode="auto">
            <a:xfrm>
              <a:off x="131242" y="2820674"/>
              <a:ext cx="235466" cy="377341"/>
            </a:xfrm>
            <a:custGeom>
              <a:avLst/>
              <a:gdLst>
                <a:gd name="T0" fmla="*/ 2147483647 w 108"/>
                <a:gd name="T1" fmla="*/ 2147483647 h 214"/>
                <a:gd name="T2" fmla="*/ 2147483647 w 108"/>
                <a:gd name="T3" fmla="*/ 2147483647 h 214"/>
                <a:gd name="T4" fmla="*/ 2147483647 w 108"/>
                <a:gd name="T5" fmla="*/ 2147483647 h 214"/>
                <a:gd name="T6" fmla="*/ 2147483647 w 108"/>
                <a:gd name="T7" fmla="*/ 2147483647 h 214"/>
                <a:gd name="T8" fmla="*/ 2147483647 w 108"/>
                <a:gd name="T9" fmla="*/ 2147483647 h 214"/>
                <a:gd name="T10" fmla="*/ 2147483647 w 108"/>
                <a:gd name="T11" fmla="*/ 2147483647 h 214"/>
                <a:gd name="T12" fmla="*/ 2147483647 w 108"/>
                <a:gd name="T13" fmla="*/ 2147483647 h 214"/>
                <a:gd name="T14" fmla="*/ 2147483647 w 108"/>
                <a:gd name="T15" fmla="*/ 2147483647 h 214"/>
                <a:gd name="T16" fmla="*/ 2147483647 w 108"/>
                <a:gd name="T17" fmla="*/ 2147483647 h 214"/>
                <a:gd name="T18" fmla="*/ 2147483647 w 108"/>
                <a:gd name="T19" fmla="*/ 2147483647 h 214"/>
                <a:gd name="T20" fmla="*/ 2147483647 w 108"/>
                <a:gd name="T21" fmla="*/ 2147483647 h 214"/>
                <a:gd name="T22" fmla="*/ 2147483647 w 108"/>
                <a:gd name="T23" fmla="*/ 2147483647 h 214"/>
                <a:gd name="T24" fmla="*/ 2147483647 w 108"/>
                <a:gd name="T25" fmla="*/ 2147483647 h 214"/>
                <a:gd name="T26" fmla="*/ 2147483647 w 108"/>
                <a:gd name="T27" fmla="*/ 2147483647 h 214"/>
                <a:gd name="T28" fmla="*/ 2147483647 w 108"/>
                <a:gd name="T29" fmla="*/ 2147483647 h 214"/>
                <a:gd name="T30" fmla="*/ 2147483647 w 108"/>
                <a:gd name="T31" fmla="*/ 2147483647 h 214"/>
                <a:gd name="T32" fmla="*/ 2147483647 w 108"/>
                <a:gd name="T33" fmla="*/ 2147483647 h 214"/>
                <a:gd name="T34" fmla="*/ 2147483647 w 108"/>
                <a:gd name="T35" fmla="*/ 2147483647 h 214"/>
                <a:gd name="T36" fmla="*/ 2147483647 w 108"/>
                <a:gd name="T37" fmla="*/ 2147483647 h 214"/>
                <a:gd name="T38" fmla="*/ 2147483647 w 108"/>
                <a:gd name="T39" fmla="*/ 2147483647 h 214"/>
                <a:gd name="T40" fmla="*/ 2147483647 w 108"/>
                <a:gd name="T41" fmla="*/ 2147483647 h 214"/>
                <a:gd name="T42" fmla="*/ 2147483647 w 108"/>
                <a:gd name="T43" fmla="*/ 2147483647 h 214"/>
                <a:gd name="T44" fmla="*/ 2147483647 w 108"/>
                <a:gd name="T45" fmla="*/ 2147483647 h 214"/>
                <a:gd name="T46" fmla="*/ 2147483647 w 108"/>
                <a:gd name="T47" fmla="*/ 2147483647 h 214"/>
                <a:gd name="T48" fmla="*/ 2147483647 w 108"/>
                <a:gd name="T49" fmla="*/ 2147483647 h 214"/>
                <a:gd name="T50" fmla="*/ 2147483647 w 108"/>
                <a:gd name="T51" fmla="*/ 2147483647 h 214"/>
                <a:gd name="T52" fmla="*/ 2147483647 w 108"/>
                <a:gd name="T53" fmla="*/ 2147483647 h 214"/>
                <a:gd name="T54" fmla="*/ 2147483647 w 108"/>
                <a:gd name="T55" fmla="*/ 2147483647 h 214"/>
                <a:gd name="T56" fmla="*/ 2147483647 w 108"/>
                <a:gd name="T57" fmla="*/ 2147483647 h 214"/>
                <a:gd name="T58" fmla="*/ 2147483647 w 108"/>
                <a:gd name="T59" fmla="*/ 2147483647 h 214"/>
                <a:gd name="T60" fmla="*/ 2147483647 w 108"/>
                <a:gd name="T61" fmla="*/ 2147483647 h 214"/>
                <a:gd name="T62" fmla="*/ 2147483647 w 108"/>
                <a:gd name="T63" fmla="*/ 2147483647 h 214"/>
                <a:gd name="T64" fmla="*/ 2147483647 w 108"/>
                <a:gd name="T65" fmla="*/ 2147483647 h 214"/>
                <a:gd name="T66" fmla="*/ 2147483647 w 108"/>
                <a:gd name="T67" fmla="*/ 2147483647 h 214"/>
                <a:gd name="T68" fmla="*/ 2147483647 w 108"/>
                <a:gd name="T69" fmla="*/ 2147483647 h 214"/>
                <a:gd name="T70" fmla="*/ 2147483647 w 108"/>
                <a:gd name="T71" fmla="*/ 2147483647 h 214"/>
                <a:gd name="T72" fmla="*/ 2147483647 w 108"/>
                <a:gd name="T73" fmla="*/ 2147483647 h 214"/>
                <a:gd name="T74" fmla="*/ 2147483647 w 108"/>
                <a:gd name="T75" fmla="*/ 2147483647 h 214"/>
                <a:gd name="T76" fmla="*/ 2147483647 w 108"/>
                <a:gd name="T77" fmla="*/ 2147483647 h 214"/>
                <a:gd name="T78" fmla="*/ 2147483647 w 108"/>
                <a:gd name="T79" fmla="*/ 2147483647 h 214"/>
                <a:gd name="T80" fmla="*/ 2147483647 w 108"/>
                <a:gd name="T81" fmla="*/ 2147483647 h 214"/>
                <a:gd name="T82" fmla="*/ 2147483647 w 108"/>
                <a:gd name="T83" fmla="*/ 2147483647 h 214"/>
                <a:gd name="T84" fmla="*/ 2147483647 w 108"/>
                <a:gd name="T85" fmla="*/ 2147483647 h 214"/>
                <a:gd name="T86" fmla="*/ 2147483647 w 108"/>
                <a:gd name="T87" fmla="*/ 2147483647 h 214"/>
                <a:gd name="T88" fmla="*/ 2147483647 w 108"/>
                <a:gd name="T89" fmla="*/ 2147483647 h 214"/>
                <a:gd name="T90" fmla="*/ 2147483647 w 108"/>
                <a:gd name="T91" fmla="*/ 2147483647 h 214"/>
                <a:gd name="T92" fmla="*/ 2147483647 w 108"/>
                <a:gd name="T93" fmla="*/ 2147483647 h 214"/>
                <a:gd name="T94" fmla="*/ 2147483647 w 108"/>
                <a:gd name="T95" fmla="*/ 2147483647 h 214"/>
                <a:gd name="T96" fmla="*/ 2147483647 w 108"/>
                <a:gd name="T97" fmla="*/ 2147483647 h 214"/>
                <a:gd name="T98" fmla="*/ 0 w 108"/>
                <a:gd name="T99" fmla="*/ 2147483647 h 214"/>
                <a:gd name="T100" fmla="*/ 0 w 108"/>
                <a:gd name="T101" fmla="*/ 0 h 214"/>
                <a:gd name="T102" fmla="*/ 2147483647 w 108"/>
                <a:gd name="T103" fmla="*/ 0 h 214"/>
                <a:gd name="T104" fmla="*/ 2147483647 w 108"/>
                <a:gd name="T105" fmla="*/ 0 h 214"/>
                <a:gd name="T106" fmla="*/ 2147483647 w 108"/>
                <a:gd name="T107" fmla="*/ 2147483647 h 214"/>
                <a:gd name="T108" fmla="*/ 2147483647 w 108"/>
                <a:gd name="T109" fmla="*/ 2147483647 h 214"/>
                <a:gd name="T110" fmla="*/ 2147483647 w 108"/>
                <a:gd name="T111" fmla="*/ 2147483647 h 214"/>
                <a:gd name="T112" fmla="*/ 2147483647 w 108"/>
                <a:gd name="T113" fmla="*/ 2147483647 h 214"/>
                <a:gd name="T114" fmla="*/ 2147483647 w 108"/>
                <a:gd name="T115" fmla="*/ 0 h 21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"/>
                <a:gd name="T175" fmla="*/ 0 h 214"/>
                <a:gd name="T176" fmla="*/ 108 w 108"/>
                <a:gd name="T177" fmla="*/ 214 h 21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" h="214">
                  <a:moveTo>
                    <a:pt x="70" y="0"/>
                  </a:moveTo>
                  <a:lnTo>
                    <a:pt x="73" y="0"/>
                  </a:lnTo>
                  <a:lnTo>
                    <a:pt x="76" y="0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91" y="9"/>
                  </a:lnTo>
                  <a:lnTo>
                    <a:pt x="91" y="12"/>
                  </a:lnTo>
                  <a:lnTo>
                    <a:pt x="94" y="12"/>
                  </a:lnTo>
                  <a:lnTo>
                    <a:pt x="94" y="15"/>
                  </a:lnTo>
                  <a:lnTo>
                    <a:pt x="94" y="18"/>
                  </a:lnTo>
                  <a:lnTo>
                    <a:pt x="94" y="21"/>
                  </a:lnTo>
                  <a:lnTo>
                    <a:pt x="94" y="23"/>
                  </a:lnTo>
                  <a:lnTo>
                    <a:pt x="96" y="23"/>
                  </a:lnTo>
                  <a:lnTo>
                    <a:pt x="99" y="23"/>
                  </a:lnTo>
                  <a:lnTo>
                    <a:pt x="102" y="23"/>
                  </a:lnTo>
                  <a:lnTo>
                    <a:pt x="105" y="23"/>
                  </a:lnTo>
                  <a:lnTo>
                    <a:pt x="108" y="23"/>
                  </a:lnTo>
                  <a:lnTo>
                    <a:pt x="108" y="26"/>
                  </a:lnTo>
                  <a:lnTo>
                    <a:pt x="108" y="29"/>
                  </a:lnTo>
                  <a:lnTo>
                    <a:pt x="108" y="32"/>
                  </a:lnTo>
                  <a:lnTo>
                    <a:pt x="108" y="35"/>
                  </a:lnTo>
                  <a:lnTo>
                    <a:pt x="108" y="38"/>
                  </a:lnTo>
                  <a:lnTo>
                    <a:pt x="108" y="41"/>
                  </a:lnTo>
                  <a:lnTo>
                    <a:pt x="105" y="41"/>
                  </a:lnTo>
                  <a:lnTo>
                    <a:pt x="108" y="41"/>
                  </a:lnTo>
                  <a:lnTo>
                    <a:pt x="108" y="44"/>
                  </a:lnTo>
                  <a:lnTo>
                    <a:pt x="105" y="44"/>
                  </a:lnTo>
                  <a:lnTo>
                    <a:pt x="105" y="47"/>
                  </a:lnTo>
                  <a:lnTo>
                    <a:pt x="105" y="50"/>
                  </a:lnTo>
                  <a:lnTo>
                    <a:pt x="105" y="53"/>
                  </a:lnTo>
                  <a:lnTo>
                    <a:pt x="102" y="53"/>
                  </a:lnTo>
                  <a:lnTo>
                    <a:pt x="102" y="56"/>
                  </a:lnTo>
                  <a:lnTo>
                    <a:pt x="102" y="59"/>
                  </a:lnTo>
                  <a:lnTo>
                    <a:pt x="102" y="62"/>
                  </a:lnTo>
                  <a:lnTo>
                    <a:pt x="102" y="65"/>
                  </a:lnTo>
                  <a:lnTo>
                    <a:pt x="102" y="67"/>
                  </a:lnTo>
                  <a:lnTo>
                    <a:pt x="99" y="67"/>
                  </a:lnTo>
                  <a:lnTo>
                    <a:pt x="99" y="65"/>
                  </a:lnTo>
                  <a:lnTo>
                    <a:pt x="99" y="67"/>
                  </a:lnTo>
                  <a:lnTo>
                    <a:pt x="96" y="67"/>
                  </a:lnTo>
                  <a:lnTo>
                    <a:pt x="96" y="73"/>
                  </a:lnTo>
                  <a:lnTo>
                    <a:pt x="96" y="76"/>
                  </a:lnTo>
                  <a:lnTo>
                    <a:pt x="96" y="79"/>
                  </a:lnTo>
                  <a:lnTo>
                    <a:pt x="96" y="82"/>
                  </a:lnTo>
                  <a:lnTo>
                    <a:pt x="96" y="85"/>
                  </a:lnTo>
                  <a:lnTo>
                    <a:pt x="99" y="88"/>
                  </a:lnTo>
                  <a:lnTo>
                    <a:pt x="99" y="91"/>
                  </a:lnTo>
                  <a:lnTo>
                    <a:pt x="99" y="94"/>
                  </a:lnTo>
                  <a:lnTo>
                    <a:pt x="99" y="100"/>
                  </a:lnTo>
                  <a:lnTo>
                    <a:pt x="99" y="103"/>
                  </a:lnTo>
                  <a:lnTo>
                    <a:pt x="99" y="106"/>
                  </a:lnTo>
                  <a:lnTo>
                    <a:pt x="99" y="109"/>
                  </a:lnTo>
                  <a:lnTo>
                    <a:pt x="99" y="114"/>
                  </a:lnTo>
                  <a:lnTo>
                    <a:pt x="99" y="117"/>
                  </a:lnTo>
                  <a:lnTo>
                    <a:pt x="99" y="120"/>
                  </a:lnTo>
                  <a:lnTo>
                    <a:pt x="99" y="123"/>
                  </a:lnTo>
                  <a:lnTo>
                    <a:pt x="99" y="129"/>
                  </a:lnTo>
                  <a:lnTo>
                    <a:pt x="99" y="132"/>
                  </a:lnTo>
                  <a:lnTo>
                    <a:pt x="99" y="135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99" y="147"/>
                  </a:lnTo>
                  <a:lnTo>
                    <a:pt x="99" y="150"/>
                  </a:lnTo>
                  <a:lnTo>
                    <a:pt x="99" y="155"/>
                  </a:lnTo>
                  <a:lnTo>
                    <a:pt x="99" y="158"/>
                  </a:lnTo>
                  <a:lnTo>
                    <a:pt x="99" y="161"/>
                  </a:lnTo>
                  <a:lnTo>
                    <a:pt x="99" y="164"/>
                  </a:lnTo>
                  <a:lnTo>
                    <a:pt x="99" y="167"/>
                  </a:lnTo>
                  <a:lnTo>
                    <a:pt x="99" y="170"/>
                  </a:lnTo>
                  <a:lnTo>
                    <a:pt x="99" y="173"/>
                  </a:lnTo>
                  <a:lnTo>
                    <a:pt x="99" y="176"/>
                  </a:lnTo>
                  <a:lnTo>
                    <a:pt x="99" y="182"/>
                  </a:lnTo>
                  <a:lnTo>
                    <a:pt x="99" y="185"/>
                  </a:lnTo>
                  <a:lnTo>
                    <a:pt x="99" y="188"/>
                  </a:lnTo>
                  <a:lnTo>
                    <a:pt x="99" y="191"/>
                  </a:lnTo>
                  <a:lnTo>
                    <a:pt x="99" y="194"/>
                  </a:lnTo>
                  <a:lnTo>
                    <a:pt x="99" y="196"/>
                  </a:lnTo>
                  <a:lnTo>
                    <a:pt x="99" y="199"/>
                  </a:lnTo>
                  <a:lnTo>
                    <a:pt x="99" y="202"/>
                  </a:lnTo>
                  <a:lnTo>
                    <a:pt x="99" y="205"/>
                  </a:lnTo>
                  <a:lnTo>
                    <a:pt x="99" y="208"/>
                  </a:lnTo>
                  <a:lnTo>
                    <a:pt x="99" y="211"/>
                  </a:lnTo>
                  <a:lnTo>
                    <a:pt x="99" y="214"/>
                  </a:lnTo>
                  <a:lnTo>
                    <a:pt x="96" y="214"/>
                  </a:lnTo>
                  <a:lnTo>
                    <a:pt x="94" y="214"/>
                  </a:lnTo>
                  <a:lnTo>
                    <a:pt x="91" y="214"/>
                  </a:lnTo>
                  <a:lnTo>
                    <a:pt x="85" y="214"/>
                  </a:lnTo>
                  <a:lnTo>
                    <a:pt x="82" y="214"/>
                  </a:lnTo>
                  <a:lnTo>
                    <a:pt x="79" y="214"/>
                  </a:lnTo>
                  <a:lnTo>
                    <a:pt x="76" y="214"/>
                  </a:lnTo>
                  <a:lnTo>
                    <a:pt x="70" y="214"/>
                  </a:lnTo>
                  <a:lnTo>
                    <a:pt x="67" y="214"/>
                  </a:lnTo>
                  <a:lnTo>
                    <a:pt x="64" y="214"/>
                  </a:lnTo>
                  <a:lnTo>
                    <a:pt x="61" y="214"/>
                  </a:lnTo>
                  <a:lnTo>
                    <a:pt x="55" y="214"/>
                  </a:lnTo>
                  <a:lnTo>
                    <a:pt x="52" y="214"/>
                  </a:lnTo>
                  <a:lnTo>
                    <a:pt x="50" y="214"/>
                  </a:lnTo>
                  <a:lnTo>
                    <a:pt x="44" y="214"/>
                  </a:lnTo>
                  <a:lnTo>
                    <a:pt x="41" y="214"/>
                  </a:lnTo>
                  <a:lnTo>
                    <a:pt x="38" y="214"/>
                  </a:lnTo>
                  <a:lnTo>
                    <a:pt x="35" y="214"/>
                  </a:lnTo>
                  <a:lnTo>
                    <a:pt x="32" y="214"/>
                  </a:lnTo>
                  <a:lnTo>
                    <a:pt x="32" y="211"/>
                  </a:lnTo>
                  <a:lnTo>
                    <a:pt x="35" y="211"/>
                  </a:lnTo>
                  <a:lnTo>
                    <a:pt x="35" y="208"/>
                  </a:lnTo>
                  <a:lnTo>
                    <a:pt x="32" y="208"/>
                  </a:lnTo>
                  <a:lnTo>
                    <a:pt x="35" y="208"/>
                  </a:lnTo>
                  <a:lnTo>
                    <a:pt x="35" y="205"/>
                  </a:lnTo>
                  <a:lnTo>
                    <a:pt x="35" y="202"/>
                  </a:lnTo>
                  <a:lnTo>
                    <a:pt x="35" y="199"/>
                  </a:lnTo>
                  <a:lnTo>
                    <a:pt x="35" y="196"/>
                  </a:lnTo>
                  <a:lnTo>
                    <a:pt x="38" y="196"/>
                  </a:lnTo>
                  <a:lnTo>
                    <a:pt x="38" y="194"/>
                  </a:lnTo>
                  <a:lnTo>
                    <a:pt x="35" y="194"/>
                  </a:lnTo>
                  <a:lnTo>
                    <a:pt x="35" y="191"/>
                  </a:lnTo>
                  <a:lnTo>
                    <a:pt x="38" y="191"/>
                  </a:lnTo>
                  <a:lnTo>
                    <a:pt x="38" y="188"/>
                  </a:lnTo>
                  <a:lnTo>
                    <a:pt x="38" y="185"/>
                  </a:lnTo>
                  <a:lnTo>
                    <a:pt x="38" y="182"/>
                  </a:lnTo>
                  <a:lnTo>
                    <a:pt x="38" y="179"/>
                  </a:lnTo>
                  <a:lnTo>
                    <a:pt x="38" y="176"/>
                  </a:lnTo>
                  <a:lnTo>
                    <a:pt x="38" y="173"/>
                  </a:lnTo>
                  <a:lnTo>
                    <a:pt x="38" y="170"/>
                  </a:lnTo>
                  <a:lnTo>
                    <a:pt x="38" y="167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38" y="158"/>
                  </a:lnTo>
                  <a:lnTo>
                    <a:pt x="38" y="155"/>
                  </a:lnTo>
                  <a:lnTo>
                    <a:pt x="35" y="155"/>
                  </a:lnTo>
                  <a:lnTo>
                    <a:pt x="35" y="152"/>
                  </a:lnTo>
                  <a:lnTo>
                    <a:pt x="32" y="150"/>
                  </a:lnTo>
                  <a:lnTo>
                    <a:pt x="32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9" y="138"/>
                  </a:lnTo>
                  <a:lnTo>
                    <a:pt x="26" y="138"/>
                  </a:lnTo>
                  <a:lnTo>
                    <a:pt x="26" y="135"/>
                  </a:lnTo>
                  <a:lnTo>
                    <a:pt x="26" y="132"/>
                  </a:lnTo>
                  <a:lnTo>
                    <a:pt x="26" y="129"/>
                  </a:lnTo>
                  <a:lnTo>
                    <a:pt x="26" y="126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9" y="120"/>
                  </a:lnTo>
                  <a:lnTo>
                    <a:pt x="29" y="117"/>
                  </a:lnTo>
                  <a:lnTo>
                    <a:pt x="26" y="117"/>
                  </a:lnTo>
                  <a:lnTo>
                    <a:pt x="29" y="117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29" y="109"/>
                  </a:lnTo>
                  <a:lnTo>
                    <a:pt x="29" y="106"/>
                  </a:lnTo>
                  <a:lnTo>
                    <a:pt x="26" y="106"/>
                  </a:lnTo>
                  <a:lnTo>
                    <a:pt x="23" y="106"/>
                  </a:lnTo>
                  <a:lnTo>
                    <a:pt x="23" y="103"/>
                  </a:lnTo>
                  <a:lnTo>
                    <a:pt x="23" y="100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17" y="97"/>
                  </a:lnTo>
                  <a:lnTo>
                    <a:pt x="17" y="94"/>
                  </a:lnTo>
                  <a:lnTo>
                    <a:pt x="17" y="91"/>
                  </a:lnTo>
                  <a:lnTo>
                    <a:pt x="17" y="88"/>
                  </a:lnTo>
                  <a:lnTo>
                    <a:pt x="14" y="88"/>
                  </a:lnTo>
                  <a:lnTo>
                    <a:pt x="14" y="85"/>
                  </a:lnTo>
                  <a:lnTo>
                    <a:pt x="11" y="85"/>
                  </a:lnTo>
                  <a:lnTo>
                    <a:pt x="11" y="82"/>
                  </a:lnTo>
                  <a:lnTo>
                    <a:pt x="8" y="82"/>
                  </a:lnTo>
                  <a:lnTo>
                    <a:pt x="8" y="79"/>
                  </a:lnTo>
                  <a:lnTo>
                    <a:pt x="8" y="76"/>
                  </a:lnTo>
                  <a:lnTo>
                    <a:pt x="8" y="73"/>
                  </a:lnTo>
                  <a:lnTo>
                    <a:pt x="8" y="70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8" y="62"/>
                  </a:lnTo>
                  <a:lnTo>
                    <a:pt x="8" y="59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6" y="53"/>
                  </a:lnTo>
                  <a:lnTo>
                    <a:pt x="8" y="53"/>
                  </a:lnTo>
                  <a:lnTo>
                    <a:pt x="8" y="50"/>
                  </a:lnTo>
                  <a:lnTo>
                    <a:pt x="6" y="50"/>
                  </a:lnTo>
                  <a:lnTo>
                    <a:pt x="8" y="50"/>
                  </a:lnTo>
                  <a:lnTo>
                    <a:pt x="8" y="47"/>
                  </a:lnTo>
                  <a:lnTo>
                    <a:pt x="8" y="44"/>
                  </a:lnTo>
                  <a:lnTo>
                    <a:pt x="6" y="44"/>
                  </a:lnTo>
                  <a:lnTo>
                    <a:pt x="6" y="41"/>
                  </a:lnTo>
                  <a:lnTo>
                    <a:pt x="6" y="38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3" y="26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5" y="6"/>
                  </a:lnTo>
                  <a:lnTo>
                    <a:pt x="38" y="6"/>
                  </a:lnTo>
                  <a:lnTo>
                    <a:pt x="44" y="6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2" y="6"/>
                  </a:lnTo>
                  <a:lnTo>
                    <a:pt x="52" y="3"/>
                  </a:lnTo>
                  <a:lnTo>
                    <a:pt x="55" y="3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61" y="3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Freeform 19"/>
            <p:cNvSpPr>
              <a:spLocks/>
            </p:cNvSpPr>
            <p:nvPr/>
          </p:nvSpPr>
          <p:spPr bwMode="auto">
            <a:xfrm>
              <a:off x="-161307" y="2831882"/>
              <a:ext cx="375795" cy="510904"/>
            </a:xfrm>
            <a:custGeom>
              <a:avLst/>
              <a:gdLst>
                <a:gd name="T0" fmla="*/ 2147483647 w 173"/>
                <a:gd name="T1" fmla="*/ 2147483647 h 290"/>
                <a:gd name="T2" fmla="*/ 2147483647 w 173"/>
                <a:gd name="T3" fmla="*/ 2147483647 h 290"/>
                <a:gd name="T4" fmla="*/ 2147483647 w 173"/>
                <a:gd name="T5" fmla="*/ 2147483647 h 290"/>
                <a:gd name="T6" fmla="*/ 2147483647 w 173"/>
                <a:gd name="T7" fmla="*/ 2147483647 h 290"/>
                <a:gd name="T8" fmla="*/ 2147483647 w 173"/>
                <a:gd name="T9" fmla="*/ 2147483647 h 290"/>
                <a:gd name="T10" fmla="*/ 2147483647 w 173"/>
                <a:gd name="T11" fmla="*/ 2147483647 h 290"/>
                <a:gd name="T12" fmla="*/ 2147483647 w 173"/>
                <a:gd name="T13" fmla="*/ 2147483647 h 290"/>
                <a:gd name="T14" fmla="*/ 2147483647 w 173"/>
                <a:gd name="T15" fmla="*/ 2147483647 h 290"/>
                <a:gd name="T16" fmla="*/ 2147483647 w 173"/>
                <a:gd name="T17" fmla="*/ 2147483647 h 290"/>
                <a:gd name="T18" fmla="*/ 2147483647 w 173"/>
                <a:gd name="T19" fmla="*/ 2147483647 h 290"/>
                <a:gd name="T20" fmla="*/ 2147483647 w 173"/>
                <a:gd name="T21" fmla="*/ 2147483647 h 290"/>
                <a:gd name="T22" fmla="*/ 2147483647 w 173"/>
                <a:gd name="T23" fmla="*/ 2147483647 h 290"/>
                <a:gd name="T24" fmla="*/ 2147483647 w 173"/>
                <a:gd name="T25" fmla="*/ 2147483647 h 290"/>
                <a:gd name="T26" fmla="*/ 2147483647 w 173"/>
                <a:gd name="T27" fmla="*/ 2147483647 h 290"/>
                <a:gd name="T28" fmla="*/ 2147483647 w 173"/>
                <a:gd name="T29" fmla="*/ 2147483647 h 290"/>
                <a:gd name="T30" fmla="*/ 2147483647 w 173"/>
                <a:gd name="T31" fmla="*/ 2147483647 h 290"/>
                <a:gd name="T32" fmla="*/ 2147483647 w 173"/>
                <a:gd name="T33" fmla="*/ 2147483647 h 290"/>
                <a:gd name="T34" fmla="*/ 2147483647 w 173"/>
                <a:gd name="T35" fmla="*/ 2147483647 h 290"/>
                <a:gd name="T36" fmla="*/ 2147483647 w 173"/>
                <a:gd name="T37" fmla="*/ 2147483647 h 290"/>
                <a:gd name="T38" fmla="*/ 2147483647 w 173"/>
                <a:gd name="T39" fmla="*/ 2147483647 h 290"/>
                <a:gd name="T40" fmla="*/ 2147483647 w 173"/>
                <a:gd name="T41" fmla="*/ 2147483647 h 290"/>
                <a:gd name="T42" fmla="*/ 2147483647 w 173"/>
                <a:gd name="T43" fmla="*/ 2147483647 h 290"/>
                <a:gd name="T44" fmla="*/ 2147483647 w 173"/>
                <a:gd name="T45" fmla="*/ 2147483647 h 290"/>
                <a:gd name="T46" fmla="*/ 2147483647 w 173"/>
                <a:gd name="T47" fmla="*/ 2147483647 h 290"/>
                <a:gd name="T48" fmla="*/ 2147483647 w 173"/>
                <a:gd name="T49" fmla="*/ 2147483647 h 290"/>
                <a:gd name="T50" fmla="*/ 2147483647 w 173"/>
                <a:gd name="T51" fmla="*/ 2147483647 h 290"/>
                <a:gd name="T52" fmla="*/ 2147483647 w 173"/>
                <a:gd name="T53" fmla="*/ 2147483647 h 290"/>
                <a:gd name="T54" fmla="*/ 2147483647 w 173"/>
                <a:gd name="T55" fmla="*/ 2147483647 h 290"/>
                <a:gd name="T56" fmla="*/ 2147483647 w 173"/>
                <a:gd name="T57" fmla="*/ 2147483647 h 290"/>
                <a:gd name="T58" fmla="*/ 2147483647 w 173"/>
                <a:gd name="T59" fmla="*/ 2147483647 h 290"/>
                <a:gd name="T60" fmla="*/ 2147483647 w 173"/>
                <a:gd name="T61" fmla="*/ 2147483647 h 290"/>
                <a:gd name="T62" fmla="*/ 2147483647 w 173"/>
                <a:gd name="T63" fmla="*/ 2147483647 h 290"/>
                <a:gd name="T64" fmla="*/ 2147483647 w 173"/>
                <a:gd name="T65" fmla="*/ 2147483647 h 290"/>
                <a:gd name="T66" fmla="*/ 2147483647 w 173"/>
                <a:gd name="T67" fmla="*/ 2147483647 h 290"/>
                <a:gd name="T68" fmla="*/ 2147483647 w 173"/>
                <a:gd name="T69" fmla="*/ 2147483647 h 290"/>
                <a:gd name="T70" fmla="*/ 2147483647 w 173"/>
                <a:gd name="T71" fmla="*/ 2147483647 h 290"/>
                <a:gd name="T72" fmla="*/ 2147483647 w 173"/>
                <a:gd name="T73" fmla="*/ 2147483647 h 290"/>
                <a:gd name="T74" fmla="*/ 2147483647 w 173"/>
                <a:gd name="T75" fmla="*/ 2147483647 h 290"/>
                <a:gd name="T76" fmla="*/ 2147483647 w 173"/>
                <a:gd name="T77" fmla="*/ 2147483647 h 290"/>
                <a:gd name="T78" fmla="*/ 0 w 173"/>
                <a:gd name="T79" fmla="*/ 2147483647 h 290"/>
                <a:gd name="T80" fmla="*/ 2147483647 w 173"/>
                <a:gd name="T81" fmla="*/ 2147483647 h 290"/>
                <a:gd name="T82" fmla="*/ 2147483647 w 173"/>
                <a:gd name="T83" fmla="*/ 2147483647 h 290"/>
                <a:gd name="T84" fmla="*/ 2147483647 w 173"/>
                <a:gd name="T85" fmla="*/ 2147483647 h 290"/>
                <a:gd name="T86" fmla="*/ 2147483647 w 173"/>
                <a:gd name="T87" fmla="*/ 2147483647 h 290"/>
                <a:gd name="T88" fmla="*/ 2147483647 w 173"/>
                <a:gd name="T89" fmla="*/ 2147483647 h 290"/>
                <a:gd name="T90" fmla="*/ 2147483647 w 173"/>
                <a:gd name="T91" fmla="*/ 2147483647 h 290"/>
                <a:gd name="T92" fmla="*/ 2147483647 w 173"/>
                <a:gd name="T93" fmla="*/ 2147483647 h 290"/>
                <a:gd name="T94" fmla="*/ 2147483647 w 173"/>
                <a:gd name="T95" fmla="*/ 2147483647 h 290"/>
                <a:gd name="T96" fmla="*/ 2147483647 w 173"/>
                <a:gd name="T97" fmla="*/ 2147483647 h 290"/>
                <a:gd name="T98" fmla="*/ 2147483647 w 173"/>
                <a:gd name="T99" fmla="*/ 2147483647 h 290"/>
                <a:gd name="T100" fmla="*/ 2147483647 w 173"/>
                <a:gd name="T101" fmla="*/ 2147483647 h 290"/>
                <a:gd name="T102" fmla="*/ 2147483647 w 173"/>
                <a:gd name="T103" fmla="*/ 2147483647 h 290"/>
                <a:gd name="T104" fmla="*/ 2147483647 w 173"/>
                <a:gd name="T105" fmla="*/ 2147483647 h 290"/>
                <a:gd name="T106" fmla="*/ 2147483647 w 173"/>
                <a:gd name="T107" fmla="*/ 2147483647 h 290"/>
                <a:gd name="T108" fmla="*/ 2147483647 w 173"/>
                <a:gd name="T109" fmla="*/ 2147483647 h 290"/>
                <a:gd name="T110" fmla="*/ 2147483647 w 173"/>
                <a:gd name="T111" fmla="*/ 2147483647 h 290"/>
                <a:gd name="T112" fmla="*/ 2147483647 w 173"/>
                <a:gd name="T113" fmla="*/ 2147483647 h 290"/>
                <a:gd name="T114" fmla="*/ 2147483647 w 173"/>
                <a:gd name="T115" fmla="*/ 2147483647 h 290"/>
                <a:gd name="T116" fmla="*/ 2147483647 w 173"/>
                <a:gd name="T117" fmla="*/ 2147483647 h 290"/>
                <a:gd name="T118" fmla="*/ 2147483647 w 173"/>
                <a:gd name="T119" fmla="*/ 2147483647 h 290"/>
                <a:gd name="T120" fmla="*/ 2147483647 w 173"/>
                <a:gd name="T121" fmla="*/ 2147483647 h 290"/>
                <a:gd name="T122" fmla="*/ 2147483647 w 173"/>
                <a:gd name="T123" fmla="*/ 2147483647 h 290"/>
                <a:gd name="T124" fmla="*/ 2147483647 w 173"/>
                <a:gd name="T125" fmla="*/ 2147483647 h 29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3"/>
                <a:gd name="T190" fmla="*/ 0 h 290"/>
                <a:gd name="T191" fmla="*/ 173 w 173"/>
                <a:gd name="T192" fmla="*/ 290 h 29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3" h="290">
                  <a:moveTo>
                    <a:pt x="102" y="6"/>
                  </a:moveTo>
                  <a:lnTo>
                    <a:pt x="105" y="6"/>
                  </a:lnTo>
                  <a:lnTo>
                    <a:pt x="108" y="6"/>
                  </a:lnTo>
                  <a:lnTo>
                    <a:pt x="111" y="6"/>
                  </a:lnTo>
                  <a:lnTo>
                    <a:pt x="111" y="9"/>
                  </a:lnTo>
                  <a:lnTo>
                    <a:pt x="114" y="9"/>
                  </a:lnTo>
                  <a:lnTo>
                    <a:pt x="114" y="12"/>
                  </a:lnTo>
                  <a:lnTo>
                    <a:pt x="117" y="12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6" y="12"/>
                  </a:lnTo>
                  <a:lnTo>
                    <a:pt x="129" y="12"/>
                  </a:lnTo>
                  <a:lnTo>
                    <a:pt x="129" y="15"/>
                  </a:lnTo>
                  <a:lnTo>
                    <a:pt x="132" y="15"/>
                  </a:lnTo>
                  <a:lnTo>
                    <a:pt x="132" y="17"/>
                  </a:lnTo>
                  <a:lnTo>
                    <a:pt x="135" y="17"/>
                  </a:lnTo>
                  <a:lnTo>
                    <a:pt x="135" y="20"/>
                  </a:lnTo>
                  <a:lnTo>
                    <a:pt x="138" y="20"/>
                  </a:lnTo>
                  <a:lnTo>
                    <a:pt x="138" y="23"/>
                  </a:lnTo>
                  <a:lnTo>
                    <a:pt x="138" y="26"/>
                  </a:lnTo>
                  <a:lnTo>
                    <a:pt x="138" y="29"/>
                  </a:lnTo>
                  <a:lnTo>
                    <a:pt x="138" y="32"/>
                  </a:lnTo>
                  <a:lnTo>
                    <a:pt x="141" y="32"/>
                  </a:lnTo>
                  <a:lnTo>
                    <a:pt x="141" y="35"/>
                  </a:lnTo>
                  <a:lnTo>
                    <a:pt x="141" y="38"/>
                  </a:lnTo>
                  <a:lnTo>
                    <a:pt x="143" y="38"/>
                  </a:lnTo>
                  <a:lnTo>
                    <a:pt x="143" y="41"/>
                  </a:lnTo>
                  <a:lnTo>
                    <a:pt x="143" y="44"/>
                  </a:lnTo>
                  <a:lnTo>
                    <a:pt x="141" y="44"/>
                  </a:lnTo>
                  <a:lnTo>
                    <a:pt x="143" y="44"/>
                  </a:lnTo>
                  <a:lnTo>
                    <a:pt x="143" y="47"/>
                  </a:lnTo>
                  <a:lnTo>
                    <a:pt x="141" y="47"/>
                  </a:lnTo>
                  <a:lnTo>
                    <a:pt x="141" y="50"/>
                  </a:lnTo>
                  <a:lnTo>
                    <a:pt x="143" y="50"/>
                  </a:lnTo>
                  <a:lnTo>
                    <a:pt x="143" y="53"/>
                  </a:lnTo>
                  <a:lnTo>
                    <a:pt x="143" y="56"/>
                  </a:lnTo>
                  <a:lnTo>
                    <a:pt x="143" y="59"/>
                  </a:lnTo>
                  <a:lnTo>
                    <a:pt x="143" y="61"/>
                  </a:lnTo>
                  <a:lnTo>
                    <a:pt x="143" y="64"/>
                  </a:lnTo>
                  <a:lnTo>
                    <a:pt x="143" y="67"/>
                  </a:lnTo>
                  <a:lnTo>
                    <a:pt x="143" y="70"/>
                  </a:lnTo>
                  <a:lnTo>
                    <a:pt x="143" y="73"/>
                  </a:lnTo>
                  <a:lnTo>
                    <a:pt x="143" y="76"/>
                  </a:lnTo>
                  <a:lnTo>
                    <a:pt x="146" y="76"/>
                  </a:lnTo>
                  <a:lnTo>
                    <a:pt x="146" y="79"/>
                  </a:lnTo>
                  <a:lnTo>
                    <a:pt x="149" y="79"/>
                  </a:lnTo>
                  <a:lnTo>
                    <a:pt x="149" y="82"/>
                  </a:lnTo>
                  <a:lnTo>
                    <a:pt x="152" y="82"/>
                  </a:lnTo>
                  <a:lnTo>
                    <a:pt x="152" y="85"/>
                  </a:lnTo>
                  <a:lnTo>
                    <a:pt x="152" y="88"/>
                  </a:lnTo>
                  <a:lnTo>
                    <a:pt x="152" y="91"/>
                  </a:lnTo>
                  <a:lnTo>
                    <a:pt x="155" y="91"/>
                  </a:lnTo>
                  <a:lnTo>
                    <a:pt x="155" y="94"/>
                  </a:lnTo>
                  <a:lnTo>
                    <a:pt x="158" y="94"/>
                  </a:lnTo>
                  <a:lnTo>
                    <a:pt x="158" y="97"/>
                  </a:lnTo>
                  <a:lnTo>
                    <a:pt x="158" y="100"/>
                  </a:lnTo>
                  <a:lnTo>
                    <a:pt x="161" y="100"/>
                  </a:lnTo>
                  <a:lnTo>
                    <a:pt x="164" y="100"/>
                  </a:lnTo>
                  <a:lnTo>
                    <a:pt x="164" y="103"/>
                  </a:lnTo>
                  <a:lnTo>
                    <a:pt x="164" y="105"/>
                  </a:lnTo>
                  <a:lnTo>
                    <a:pt x="164" y="108"/>
                  </a:lnTo>
                  <a:lnTo>
                    <a:pt x="164" y="111"/>
                  </a:lnTo>
                  <a:lnTo>
                    <a:pt x="161" y="111"/>
                  </a:lnTo>
                  <a:lnTo>
                    <a:pt x="164" y="111"/>
                  </a:lnTo>
                  <a:lnTo>
                    <a:pt x="164" y="114"/>
                  </a:lnTo>
                  <a:lnTo>
                    <a:pt x="161" y="114"/>
                  </a:lnTo>
                  <a:lnTo>
                    <a:pt x="161" y="117"/>
                  </a:lnTo>
                  <a:lnTo>
                    <a:pt x="161" y="120"/>
                  </a:lnTo>
                  <a:lnTo>
                    <a:pt x="161" y="123"/>
                  </a:lnTo>
                  <a:lnTo>
                    <a:pt x="161" y="126"/>
                  </a:lnTo>
                  <a:lnTo>
                    <a:pt x="161" y="129"/>
                  </a:lnTo>
                  <a:lnTo>
                    <a:pt x="161" y="132"/>
                  </a:lnTo>
                  <a:lnTo>
                    <a:pt x="164" y="132"/>
                  </a:lnTo>
                  <a:lnTo>
                    <a:pt x="164" y="135"/>
                  </a:lnTo>
                  <a:lnTo>
                    <a:pt x="164" y="138"/>
                  </a:lnTo>
                  <a:lnTo>
                    <a:pt x="167" y="141"/>
                  </a:lnTo>
                  <a:lnTo>
                    <a:pt x="167" y="144"/>
                  </a:lnTo>
                  <a:lnTo>
                    <a:pt x="170" y="146"/>
                  </a:lnTo>
                  <a:lnTo>
                    <a:pt x="170" y="149"/>
                  </a:lnTo>
                  <a:lnTo>
                    <a:pt x="173" y="149"/>
                  </a:lnTo>
                  <a:lnTo>
                    <a:pt x="173" y="152"/>
                  </a:lnTo>
                  <a:lnTo>
                    <a:pt x="173" y="155"/>
                  </a:lnTo>
                  <a:lnTo>
                    <a:pt x="173" y="158"/>
                  </a:lnTo>
                  <a:lnTo>
                    <a:pt x="173" y="161"/>
                  </a:lnTo>
                  <a:lnTo>
                    <a:pt x="173" y="164"/>
                  </a:lnTo>
                  <a:lnTo>
                    <a:pt x="173" y="167"/>
                  </a:lnTo>
                  <a:lnTo>
                    <a:pt x="173" y="170"/>
                  </a:lnTo>
                  <a:lnTo>
                    <a:pt x="173" y="173"/>
                  </a:lnTo>
                  <a:lnTo>
                    <a:pt x="173" y="176"/>
                  </a:lnTo>
                  <a:lnTo>
                    <a:pt x="173" y="179"/>
                  </a:lnTo>
                  <a:lnTo>
                    <a:pt x="173" y="182"/>
                  </a:lnTo>
                  <a:lnTo>
                    <a:pt x="173" y="185"/>
                  </a:lnTo>
                  <a:lnTo>
                    <a:pt x="170" y="185"/>
                  </a:lnTo>
                  <a:lnTo>
                    <a:pt x="170" y="188"/>
                  </a:lnTo>
                  <a:lnTo>
                    <a:pt x="173" y="188"/>
                  </a:lnTo>
                  <a:lnTo>
                    <a:pt x="173" y="190"/>
                  </a:lnTo>
                  <a:lnTo>
                    <a:pt x="170" y="190"/>
                  </a:lnTo>
                  <a:lnTo>
                    <a:pt x="170" y="193"/>
                  </a:lnTo>
                  <a:lnTo>
                    <a:pt x="170" y="196"/>
                  </a:lnTo>
                  <a:lnTo>
                    <a:pt x="170" y="199"/>
                  </a:lnTo>
                  <a:lnTo>
                    <a:pt x="170" y="202"/>
                  </a:lnTo>
                  <a:lnTo>
                    <a:pt x="167" y="202"/>
                  </a:lnTo>
                  <a:lnTo>
                    <a:pt x="170" y="202"/>
                  </a:lnTo>
                  <a:lnTo>
                    <a:pt x="170" y="205"/>
                  </a:lnTo>
                  <a:lnTo>
                    <a:pt x="167" y="205"/>
                  </a:lnTo>
                  <a:lnTo>
                    <a:pt x="167" y="208"/>
                  </a:lnTo>
                  <a:lnTo>
                    <a:pt x="170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6" y="208"/>
                  </a:lnTo>
                  <a:lnTo>
                    <a:pt x="143" y="208"/>
                  </a:lnTo>
                  <a:lnTo>
                    <a:pt x="138" y="208"/>
                  </a:lnTo>
                  <a:lnTo>
                    <a:pt x="135" y="208"/>
                  </a:lnTo>
                  <a:lnTo>
                    <a:pt x="132" y="208"/>
                  </a:lnTo>
                  <a:lnTo>
                    <a:pt x="129" y="208"/>
                  </a:lnTo>
                  <a:lnTo>
                    <a:pt x="126" y="208"/>
                  </a:lnTo>
                  <a:lnTo>
                    <a:pt x="120" y="208"/>
                  </a:lnTo>
                  <a:lnTo>
                    <a:pt x="117" y="208"/>
                  </a:lnTo>
                  <a:lnTo>
                    <a:pt x="114" y="208"/>
                  </a:lnTo>
                  <a:lnTo>
                    <a:pt x="108" y="208"/>
                  </a:lnTo>
                  <a:lnTo>
                    <a:pt x="105" y="208"/>
                  </a:lnTo>
                  <a:lnTo>
                    <a:pt x="102" y="208"/>
                  </a:lnTo>
                  <a:lnTo>
                    <a:pt x="99" y="208"/>
                  </a:lnTo>
                  <a:lnTo>
                    <a:pt x="99" y="211"/>
                  </a:lnTo>
                  <a:lnTo>
                    <a:pt x="99" y="217"/>
                  </a:lnTo>
                  <a:lnTo>
                    <a:pt x="99" y="220"/>
                  </a:lnTo>
                  <a:lnTo>
                    <a:pt x="99" y="226"/>
                  </a:lnTo>
                  <a:lnTo>
                    <a:pt x="102" y="229"/>
                  </a:lnTo>
                  <a:lnTo>
                    <a:pt x="102" y="232"/>
                  </a:lnTo>
                  <a:lnTo>
                    <a:pt x="102" y="237"/>
                  </a:lnTo>
                  <a:lnTo>
                    <a:pt x="102" y="240"/>
                  </a:lnTo>
                  <a:lnTo>
                    <a:pt x="102" y="243"/>
                  </a:lnTo>
                  <a:lnTo>
                    <a:pt x="102" y="246"/>
                  </a:lnTo>
                  <a:lnTo>
                    <a:pt x="102" y="252"/>
                  </a:lnTo>
                  <a:lnTo>
                    <a:pt x="102" y="255"/>
                  </a:lnTo>
                  <a:lnTo>
                    <a:pt x="102" y="258"/>
                  </a:lnTo>
                  <a:lnTo>
                    <a:pt x="102" y="261"/>
                  </a:lnTo>
                  <a:lnTo>
                    <a:pt x="102" y="264"/>
                  </a:lnTo>
                  <a:lnTo>
                    <a:pt x="102" y="267"/>
                  </a:lnTo>
                  <a:lnTo>
                    <a:pt x="102" y="270"/>
                  </a:lnTo>
                  <a:lnTo>
                    <a:pt x="102" y="273"/>
                  </a:lnTo>
                  <a:lnTo>
                    <a:pt x="102" y="278"/>
                  </a:lnTo>
                  <a:lnTo>
                    <a:pt x="102" y="281"/>
                  </a:lnTo>
                  <a:lnTo>
                    <a:pt x="102" y="284"/>
                  </a:lnTo>
                  <a:lnTo>
                    <a:pt x="102" y="287"/>
                  </a:lnTo>
                  <a:lnTo>
                    <a:pt x="102" y="290"/>
                  </a:lnTo>
                  <a:lnTo>
                    <a:pt x="99" y="290"/>
                  </a:lnTo>
                  <a:lnTo>
                    <a:pt x="97" y="290"/>
                  </a:lnTo>
                  <a:lnTo>
                    <a:pt x="94" y="290"/>
                  </a:lnTo>
                  <a:lnTo>
                    <a:pt x="94" y="287"/>
                  </a:lnTo>
                  <a:lnTo>
                    <a:pt x="91" y="287"/>
                  </a:lnTo>
                  <a:lnTo>
                    <a:pt x="91" y="284"/>
                  </a:lnTo>
                  <a:lnTo>
                    <a:pt x="88" y="284"/>
                  </a:lnTo>
                  <a:lnTo>
                    <a:pt x="85" y="284"/>
                  </a:lnTo>
                  <a:lnTo>
                    <a:pt x="85" y="281"/>
                  </a:lnTo>
                  <a:lnTo>
                    <a:pt x="82" y="281"/>
                  </a:lnTo>
                  <a:lnTo>
                    <a:pt x="79" y="281"/>
                  </a:lnTo>
                  <a:lnTo>
                    <a:pt x="76" y="281"/>
                  </a:lnTo>
                  <a:lnTo>
                    <a:pt x="73" y="281"/>
                  </a:lnTo>
                  <a:lnTo>
                    <a:pt x="70" y="281"/>
                  </a:lnTo>
                  <a:lnTo>
                    <a:pt x="70" y="278"/>
                  </a:lnTo>
                  <a:lnTo>
                    <a:pt x="70" y="276"/>
                  </a:lnTo>
                  <a:lnTo>
                    <a:pt x="67" y="276"/>
                  </a:lnTo>
                  <a:lnTo>
                    <a:pt x="67" y="273"/>
                  </a:lnTo>
                  <a:lnTo>
                    <a:pt x="64" y="273"/>
                  </a:lnTo>
                  <a:lnTo>
                    <a:pt x="64" y="270"/>
                  </a:lnTo>
                  <a:lnTo>
                    <a:pt x="61" y="270"/>
                  </a:lnTo>
                  <a:lnTo>
                    <a:pt x="58" y="270"/>
                  </a:lnTo>
                  <a:lnTo>
                    <a:pt x="55" y="270"/>
                  </a:lnTo>
                  <a:lnTo>
                    <a:pt x="53" y="270"/>
                  </a:lnTo>
                  <a:lnTo>
                    <a:pt x="53" y="273"/>
                  </a:lnTo>
                  <a:lnTo>
                    <a:pt x="50" y="273"/>
                  </a:lnTo>
                  <a:lnTo>
                    <a:pt x="50" y="270"/>
                  </a:lnTo>
                  <a:lnTo>
                    <a:pt x="47" y="270"/>
                  </a:lnTo>
                  <a:lnTo>
                    <a:pt x="44" y="270"/>
                  </a:lnTo>
                  <a:lnTo>
                    <a:pt x="44" y="267"/>
                  </a:lnTo>
                  <a:lnTo>
                    <a:pt x="41" y="267"/>
                  </a:lnTo>
                  <a:lnTo>
                    <a:pt x="41" y="264"/>
                  </a:lnTo>
                  <a:lnTo>
                    <a:pt x="38" y="264"/>
                  </a:lnTo>
                  <a:lnTo>
                    <a:pt x="38" y="261"/>
                  </a:lnTo>
                  <a:lnTo>
                    <a:pt x="38" y="258"/>
                  </a:lnTo>
                  <a:lnTo>
                    <a:pt x="38" y="255"/>
                  </a:lnTo>
                  <a:lnTo>
                    <a:pt x="35" y="255"/>
                  </a:lnTo>
                  <a:lnTo>
                    <a:pt x="35" y="252"/>
                  </a:lnTo>
                  <a:lnTo>
                    <a:pt x="32" y="252"/>
                  </a:lnTo>
                  <a:lnTo>
                    <a:pt x="32" y="249"/>
                  </a:lnTo>
                  <a:lnTo>
                    <a:pt x="29" y="249"/>
                  </a:lnTo>
                  <a:lnTo>
                    <a:pt x="29" y="246"/>
                  </a:lnTo>
                  <a:lnTo>
                    <a:pt x="26" y="246"/>
                  </a:lnTo>
                  <a:lnTo>
                    <a:pt x="26" y="243"/>
                  </a:lnTo>
                  <a:lnTo>
                    <a:pt x="23" y="243"/>
                  </a:lnTo>
                  <a:lnTo>
                    <a:pt x="23" y="240"/>
                  </a:lnTo>
                  <a:lnTo>
                    <a:pt x="20" y="240"/>
                  </a:lnTo>
                  <a:lnTo>
                    <a:pt x="20" y="237"/>
                  </a:lnTo>
                  <a:lnTo>
                    <a:pt x="20" y="234"/>
                  </a:lnTo>
                  <a:lnTo>
                    <a:pt x="17" y="234"/>
                  </a:lnTo>
                  <a:lnTo>
                    <a:pt x="20" y="234"/>
                  </a:lnTo>
                  <a:lnTo>
                    <a:pt x="17" y="232"/>
                  </a:lnTo>
                  <a:lnTo>
                    <a:pt x="17" y="229"/>
                  </a:lnTo>
                  <a:lnTo>
                    <a:pt x="14" y="229"/>
                  </a:lnTo>
                  <a:lnTo>
                    <a:pt x="11" y="229"/>
                  </a:lnTo>
                  <a:lnTo>
                    <a:pt x="11" y="226"/>
                  </a:lnTo>
                  <a:lnTo>
                    <a:pt x="11" y="223"/>
                  </a:lnTo>
                  <a:lnTo>
                    <a:pt x="9" y="223"/>
                  </a:lnTo>
                  <a:lnTo>
                    <a:pt x="11" y="223"/>
                  </a:lnTo>
                  <a:lnTo>
                    <a:pt x="11" y="220"/>
                  </a:lnTo>
                  <a:lnTo>
                    <a:pt x="9" y="220"/>
                  </a:lnTo>
                  <a:lnTo>
                    <a:pt x="9" y="217"/>
                  </a:lnTo>
                  <a:lnTo>
                    <a:pt x="9" y="214"/>
                  </a:lnTo>
                  <a:lnTo>
                    <a:pt x="11" y="214"/>
                  </a:lnTo>
                  <a:lnTo>
                    <a:pt x="11" y="211"/>
                  </a:lnTo>
                  <a:lnTo>
                    <a:pt x="9" y="211"/>
                  </a:lnTo>
                  <a:lnTo>
                    <a:pt x="11" y="211"/>
                  </a:lnTo>
                  <a:lnTo>
                    <a:pt x="9" y="211"/>
                  </a:lnTo>
                  <a:lnTo>
                    <a:pt x="9" y="208"/>
                  </a:lnTo>
                  <a:lnTo>
                    <a:pt x="11" y="208"/>
                  </a:lnTo>
                  <a:lnTo>
                    <a:pt x="9" y="208"/>
                  </a:lnTo>
                  <a:lnTo>
                    <a:pt x="9" y="205"/>
                  </a:lnTo>
                  <a:lnTo>
                    <a:pt x="11" y="205"/>
                  </a:lnTo>
                  <a:lnTo>
                    <a:pt x="11" y="202"/>
                  </a:lnTo>
                  <a:lnTo>
                    <a:pt x="11" y="199"/>
                  </a:lnTo>
                  <a:lnTo>
                    <a:pt x="11" y="196"/>
                  </a:lnTo>
                  <a:lnTo>
                    <a:pt x="9" y="196"/>
                  </a:lnTo>
                  <a:lnTo>
                    <a:pt x="9" y="193"/>
                  </a:lnTo>
                  <a:lnTo>
                    <a:pt x="9" y="190"/>
                  </a:lnTo>
                  <a:lnTo>
                    <a:pt x="9" y="188"/>
                  </a:lnTo>
                  <a:lnTo>
                    <a:pt x="9" y="185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9" y="179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3" y="176"/>
                  </a:lnTo>
                  <a:lnTo>
                    <a:pt x="0" y="176"/>
                  </a:lnTo>
                  <a:lnTo>
                    <a:pt x="0" y="173"/>
                  </a:lnTo>
                  <a:lnTo>
                    <a:pt x="0" y="170"/>
                  </a:lnTo>
                  <a:lnTo>
                    <a:pt x="3" y="170"/>
                  </a:lnTo>
                  <a:lnTo>
                    <a:pt x="6" y="170"/>
                  </a:lnTo>
                  <a:lnTo>
                    <a:pt x="9" y="170"/>
                  </a:lnTo>
                  <a:lnTo>
                    <a:pt x="9" y="167"/>
                  </a:lnTo>
                  <a:lnTo>
                    <a:pt x="9" y="164"/>
                  </a:lnTo>
                  <a:lnTo>
                    <a:pt x="9" y="161"/>
                  </a:lnTo>
                  <a:lnTo>
                    <a:pt x="9" y="158"/>
                  </a:lnTo>
                  <a:lnTo>
                    <a:pt x="11" y="158"/>
                  </a:lnTo>
                  <a:lnTo>
                    <a:pt x="11" y="155"/>
                  </a:lnTo>
                  <a:lnTo>
                    <a:pt x="11" y="152"/>
                  </a:lnTo>
                  <a:lnTo>
                    <a:pt x="11" y="149"/>
                  </a:lnTo>
                  <a:lnTo>
                    <a:pt x="14" y="149"/>
                  </a:lnTo>
                  <a:lnTo>
                    <a:pt x="11" y="149"/>
                  </a:lnTo>
                  <a:lnTo>
                    <a:pt x="11" y="146"/>
                  </a:lnTo>
                  <a:lnTo>
                    <a:pt x="11" y="144"/>
                  </a:lnTo>
                  <a:lnTo>
                    <a:pt x="14" y="144"/>
                  </a:lnTo>
                  <a:lnTo>
                    <a:pt x="14" y="141"/>
                  </a:lnTo>
                  <a:lnTo>
                    <a:pt x="14" y="138"/>
                  </a:lnTo>
                  <a:lnTo>
                    <a:pt x="17" y="138"/>
                  </a:lnTo>
                  <a:lnTo>
                    <a:pt x="17" y="135"/>
                  </a:lnTo>
                  <a:lnTo>
                    <a:pt x="17" y="132"/>
                  </a:lnTo>
                  <a:lnTo>
                    <a:pt x="20" y="132"/>
                  </a:lnTo>
                  <a:lnTo>
                    <a:pt x="20" y="129"/>
                  </a:lnTo>
                  <a:lnTo>
                    <a:pt x="23" y="129"/>
                  </a:lnTo>
                  <a:lnTo>
                    <a:pt x="23" y="126"/>
                  </a:lnTo>
                  <a:lnTo>
                    <a:pt x="23" y="123"/>
                  </a:lnTo>
                  <a:lnTo>
                    <a:pt x="23" y="120"/>
                  </a:lnTo>
                  <a:lnTo>
                    <a:pt x="26" y="120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9" y="120"/>
                  </a:lnTo>
                  <a:lnTo>
                    <a:pt x="32" y="120"/>
                  </a:lnTo>
                  <a:lnTo>
                    <a:pt x="29" y="117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29" y="108"/>
                  </a:lnTo>
                  <a:lnTo>
                    <a:pt x="29" y="105"/>
                  </a:lnTo>
                  <a:lnTo>
                    <a:pt x="29" y="103"/>
                  </a:lnTo>
                  <a:lnTo>
                    <a:pt x="26" y="103"/>
                  </a:lnTo>
                  <a:lnTo>
                    <a:pt x="26" y="100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9" y="94"/>
                  </a:lnTo>
                  <a:lnTo>
                    <a:pt x="26" y="94"/>
                  </a:lnTo>
                  <a:lnTo>
                    <a:pt x="26" y="91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9" y="82"/>
                  </a:lnTo>
                  <a:lnTo>
                    <a:pt x="29" y="79"/>
                  </a:lnTo>
                  <a:lnTo>
                    <a:pt x="32" y="79"/>
                  </a:lnTo>
                  <a:lnTo>
                    <a:pt x="32" y="76"/>
                  </a:lnTo>
                  <a:lnTo>
                    <a:pt x="32" y="73"/>
                  </a:lnTo>
                  <a:lnTo>
                    <a:pt x="29" y="73"/>
                  </a:lnTo>
                  <a:lnTo>
                    <a:pt x="29" y="70"/>
                  </a:lnTo>
                  <a:lnTo>
                    <a:pt x="29" y="67"/>
                  </a:lnTo>
                  <a:lnTo>
                    <a:pt x="26" y="67"/>
                  </a:lnTo>
                  <a:lnTo>
                    <a:pt x="23" y="67"/>
                  </a:lnTo>
                  <a:lnTo>
                    <a:pt x="23" y="70"/>
                  </a:lnTo>
                  <a:lnTo>
                    <a:pt x="23" y="73"/>
                  </a:lnTo>
                  <a:lnTo>
                    <a:pt x="20" y="73"/>
                  </a:lnTo>
                  <a:lnTo>
                    <a:pt x="20" y="70"/>
                  </a:lnTo>
                  <a:lnTo>
                    <a:pt x="20" y="67"/>
                  </a:lnTo>
                  <a:lnTo>
                    <a:pt x="17" y="67"/>
                  </a:lnTo>
                  <a:lnTo>
                    <a:pt x="17" y="64"/>
                  </a:lnTo>
                  <a:lnTo>
                    <a:pt x="17" y="61"/>
                  </a:lnTo>
                  <a:lnTo>
                    <a:pt x="17" y="59"/>
                  </a:lnTo>
                  <a:lnTo>
                    <a:pt x="17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17" y="53"/>
                  </a:lnTo>
                  <a:lnTo>
                    <a:pt x="20" y="53"/>
                  </a:lnTo>
                  <a:lnTo>
                    <a:pt x="20" y="50"/>
                  </a:lnTo>
                  <a:lnTo>
                    <a:pt x="17" y="50"/>
                  </a:lnTo>
                  <a:lnTo>
                    <a:pt x="17" y="47"/>
                  </a:lnTo>
                  <a:lnTo>
                    <a:pt x="14" y="47"/>
                  </a:lnTo>
                  <a:lnTo>
                    <a:pt x="14" y="44"/>
                  </a:lnTo>
                  <a:lnTo>
                    <a:pt x="14" y="41"/>
                  </a:lnTo>
                  <a:lnTo>
                    <a:pt x="11" y="41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4" y="35"/>
                  </a:lnTo>
                  <a:lnTo>
                    <a:pt x="14" y="32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2"/>
                  </a:lnTo>
                  <a:lnTo>
                    <a:pt x="20" y="32"/>
                  </a:lnTo>
                  <a:lnTo>
                    <a:pt x="23" y="32"/>
                  </a:lnTo>
                  <a:lnTo>
                    <a:pt x="26" y="32"/>
                  </a:lnTo>
                  <a:lnTo>
                    <a:pt x="29" y="32"/>
                  </a:lnTo>
                  <a:lnTo>
                    <a:pt x="32" y="32"/>
                  </a:lnTo>
                  <a:lnTo>
                    <a:pt x="32" y="29"/>
                  </a:lnTo>
                  <a:lnTo>
                    <a:pt x="32" y="26"/>
                  </a:lnTo>
                  <a:lnTo>
                    <a:pt x="32" y="23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35" y="17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5" y="9"/>
                  </a:lnTo>
                  <a:lnTo>
                    <a:pt x="38" y="9"/>
                  </a:lnTo>
                  <a:lnTo>
                    <a:pt x="41" y="9"/>
                  </a:lnTo>
                  <a:lnTo>
                    <a:pt x="41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5" y="3"/>
                  </a:lnTo>
                  <a:lnTo>
                    <a:pt x="55" y="0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1" y="9"/>
                  </a:lnTo>
                  <a:lnTo>
                    <a:pt x="64" y="9"/>
                  </a:lnTo>
                  <a:lnTo>
                    <a:pt x="64" y="6"/>
                  </a:lnTo>
                  <a:lnTo>
                    <a:pt x="64" y="9"/>
                  </a:lnTo>
                  <a:lnTo>
                    <a:pt x="64" y="12"/>
                  </a:lnTo>
                  <a:lnTo>
                    <a:pt x="67" y="15"/>
                  </a:lnTo>
                  <a:lnTo>
                    <a:pt x="67" y="17"/>
                  </a:lnTo>
                  <a:lnTo>
                    <a:pt x="70" y="17"/>
                  </a:lnTo>
                  <a:lnTo>
                    <a:pt x="73" y="17"/>
                  </a:lnTo>
                  <a:lnTo>
                    <a:pt x="76" y="17"/>
                  </a:lnTo>
                  <a:lnTo>
                    <a:pt x="79" y="17"/>
                  </a:lnTo>
                  <a:lnTo>
                    <a:pt x="82" y="15"/>
                  </a:lnTo>
                  <a:lnTo>
                    <a:pt x="85" y="12"/>
                  </a:lnTo>
                  <a:lnTo>
                    <a:pt x="85" y="9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88" y="9"/>
                  </a:lnTo>
                  <a:lnTo>
                    <a:pt x="91" y="9"/>
                  </a:lnTo>
                  <a:lnTo>
                    <a:pt x="91" y="6"/>
                  </a:lnTo>
                  <a:lnTo>
                    <a:pt x="91" y="9"/>
                  </a:lnTo>
                  <a:lnTo>
                    <a:pt x="94" y="9"/>
                  </a:lnTo>
                  <a:lnTo>
                    <a:pt x="97" y="9"/>
                  </a:lnTo>
                  <a:lnTo>
                    <a:pt x="97" y="6"/>
                  </a:lnTo>
                  <a:lnTo>
                    <a:pt x="97" y="9"/>
                  </a:lnTo>
                  <a:lnTo>
                    <a:pt x="97" y="6"/>
                  </a:lnTo>
                  <a:lnTo>
                    <a:pt x="99" y="6"/>
                  </a:lnTo>
                  <a:lnTo>
                    <a:pt x="102" y="6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Freeform 20"/>
            <p:cNvSpPr>
              <a:spLocks/>
            </p:cNvSpPr>
            <p:nvPr/>
          </p:nvSpPr>
          <p:spPr bwMode="auto">
            <a:xfrm>
              <a:off x="488009" y="2959841"/>
              <a:ext cx="623153" cy="704245"/>
            </a:xfrm>
            <a:custGeom>
              <a:avLst/>
              <a:gdLst>
                <a:gd name="T0" fmla="*/ 2147483647 w 287"/>
                <a:gd name="T1" fmla="*/ 2147483647 h 399"/>
                <a:gd name="T2" fmla="*/ 2147483647 w 287"/>
                <a:gd name="T3" fmla="*/ 2147483647 h 399"/>
                <a:gd name="T4" fmla="*/ 2147483647 w 287"/>
                <a:gd name="T5" fmla="*/ 2147483647 h 399"/>
                <a:gd name="T6" fmla="*/ 2147483647 w 287"/>
                <a:gd name="T7" fmla="*/ 2147483647 h 399"/>
                <a:gd name="T8" fmla="*/ 2147483647 w 287"/>
                <a:gd name="T9" fmla="*/ 2147483647 h 399"/>
                <a:gd name="T10" fmla="*/ 2147483647 w 287"/>
                <a:gd name="T11" fmla="*/ 2147483647 h 399"/>
                <a:gd name="T12" fmla="*/ 2147483647 w 287"/>
                <a:gd name="T13" fmla="*/ 2147483647 h 399"/>
                <a:gd name="T14" fmla="*/ 2147483647 w 287"/>
                <a:gd name="T15" fmla="*/ 2147483647 h 399"/>
                <a:gd name="T16" fmla="*/ 2147483647 w 287"/>
                <a:gd name="T17" fmla="*/ 2147483647 h 399"/>
                <a:gd name="T18" fmla="*/ 2147483647 w 287"/>
                <a:gd name="T19" fmla="*/ 2147483647 h 399"/>
                <a:gd name="T20" fmla="*/ 2147483647 w 287"/>
                <a:gd name="T21" fmla="*/ 2147483647 h 399"/>
                <a:gd name="T22" fmla="*/ 2147483647 w 287"/>
                <a:gd name="T23" fmla="*/ 2147483647 h 399"/>
                <a:gd name="T24" fmla="*/ 2147483647 w 287"/>
                <a:gd name="T25" fmla="*/ 2147483647 h 399"/>
                <a:gd name="T26" fmla="*/ 2147483647 w 287"/>
                <a:gd name="T27" fmla="*/ 2147483647 h 399"/>
                <a:gd name="T28" fmla="*/ 2147483647 w 287"/>
                <a:gd name="T29" fmla="*/ 2147483647 h 399"/>
                <a:gd name="T30" fmla="*/ 2147483647 w 287"/>
                <a:gd name="T31" fmla="*/ 2147483647 h 399"/>
                <a:gd name="T32" fmla="*/ 2147483647 w 287"/>
                <a:gd name="T33" fmla="*/ 2147483647 h 399"/>
                <a:gd name="T34" fmla="*/ 2147483647 w 287"/>
                <a:gd name="T35" fmla="*/ 2147483647 h 399"/>
                <a:gd name="T36" fmla="*/ 2147483647 w 287"/>
                <a:gd name="T37" fmla="*/ 2147483647 h 399"/>
                <a:gd name="T38" fmla="*/ 2147483647 w 287"/>
                <a:gd name="T39" fmla="*/ 2147483647 h 399"/>
                <a:gd name="T40" fmla="*/ 2147483647 w 287"/>
                <a:gd name="T41" fmla="*/ 2147483647 h 399"/>
                <a:gd name="T42" fmla="*/ 2147483647 w 287"/>
                <a:gd name="T43" fmla="*/ 2147483647 h 399"/>
                <a:gd name="T44" fmla="*/ 2147483647 w 287"/>
                <a:gd name="T45" fmla="*/ 2147483647 h 399"/>
                <a:gd name="T46" fmla="*/ 2147483647 w 287"/>
                <a:gd name="T47" fmla="*/ 2147483647 h 399"/>
                <a:gd name="T48" fmla="*/ 2147483647 w 287"/>
                <a:gd name="T49" fmla="*/ 2147483647 h 399"/>
                <a:gd name="T50" fmla="*/ 2147483647 w 287"/>
                <a:gd name="T51" fmla="*/ 2147483647 h 399"/>
                <a:gd name="T52" fmla="*/ 2147483647 w 287"/>
                <a:gd name="T53" fmla="*/ 2147483647 h 399"/>
                <a:gd name="T54" fmla="*/ 2147483647 w 287"/>
                <a:gd name="T55" fmla="*/ 2147483647 h 399"/>
                <a:gd name="T56" fmla="*/ 2147483647 w 287"/>
                <a:gd name="T57" fmla="*/ 2147483647 h 399"/>
                <a:gd name="T58" fmla="*/ 2147483647 w 287"/>
                <a:gd name="T59" fmla="*/ 2147483647 h 399"/>
                <a:gd name="T60" fmla="*/ 2147483647 w 287"/>
                <a:gd name="T61" fmla="*/ 2147483647 h 399"/>
                <a:gd name="T62" fmla="*/ 2147483647 w 287"/>
                <a:gd name="T63" fmla="*/ 2147483647 h 399"/>
                <a:gd name="T64" fmla="*/ 2147483647 w 287"/>
                <a:gd name="T65" fmla="*/ 2147483647 h 399"/>
                <a:gd name="T66" fmla="*/ 2147483647 w 287"/>
                <a:gd name="T67" fmla="*/ 2147483647 h 399"/>
                <a:gd name="T68" fmla="*/ 2147483647 w 287"/>
                <a:gd name="T69" fmla="*/ 2147483647 h 399"/>
                <a:gd name="T70" fmla="*/ 2147483647 w 287"/>
                <a:gd name="T71" fmla="*/ 2147483647 h 399"/>
                <a:gd name="T72" fmla="*/ 2147483647 w 287"/>
                <a:gd name="T73" fmla="*/ 2147483647 h 399"/>
                <a:gd name="T74" fmla="*/ 2147483647 w 287"/>
                <a:gd name="T75" fmla="*/ 2147483647 h 399"/>
                <a:gd name="T76" fmla="*/ 2147483647 w 287"/>
                <a:gd name="T77" fmla="*/ 2147483647 h 399"/>
                <a:gd name="T78" fmla="*/ 2147483647 w 287"/>
                <a:gd name="T79" fmla="*/ 2147483647 h 399"/>
                <a:gd name="T80" fmla="*/ 2147483647 w 287"/>
                <a:gd name="T81" fmla="*/ 2147483647 h 399"/>
                <a:gd name="T82" fmla="*/ 2147483647 w 287"/>
                <a:gd name="T83" fmla="*/ 2147483647 h 399"/>
                <a:gd name="T84" fmla="*/ 0 w 287"/>
                <a:gd name="T85" fmla="*/ 2147483647 h 399"/>
                <a:gd name="T86" fmla="*/ 0 w 287"/>
                <a:gd name="T87" fmla="*/ 2147483647 h 399"/>
                <a:gd name="T88" fmla="*/ 2147483647 w 287"/>
                <a:gd name="T89" fmla="*/ 2147483647 h 399"/>
                <a:gd name="T90" fmla="*/ 2147483647 w 287"/>
                <a:gd name="T91" fmla="*/ 2147483647 h 399"/>
                <a:gd name="T92" fmla="*/ 2147483647 w 287"/>
                <a:gd name="T93" fmla="*/ 2147483647 h 399"/>
                <a:gd name="T94" fmla="*/ 2147483647 w 287"/>
                <a:gd name="T95" fmla="*/ 2147483647 h 399"/>
                <a:gd name="T96" fmla="*/ 2147483647 w 287"/>
                <a:gd name="T97" fmla="*/ 2147483647 h 399"/>
                <a:gd name="T98" fmla="*/ 2147483647 w 287"/>
                <a:gd name="T99" fmla="*/ 2147483647 h 399"/>
                <a:gd name="T100" fmla="*/ 2147483647 w 287"/>
                <a:gd name="T101" fmla="*/ 2147483647 h 399"/>
                <a:gd name="T102" fmla="*/ 2147483647 w 287"/>
                <a:gd name="T103" fmla="*/ 2147483647 h 399"/>
                <a:gd name="T104" fmla="*/ 2147483647 w 287"/>
                <a:gd name="T105" fmla="*/ 2147483647 h 399"/>
                <a:gd name="T106" fmla="*/ 2147483647 w 287"/>
                <a:gd name="T107" fmla="*/ 2147483647 h 399"/>
                <a:gd name="T108" fmla="*/ 2147483647 w 287"/>
                <a:gd name="T109" fmla="*/ 2147483647 h 399"/>
                <a:gd name="T110" fmla="*/ 2147483647 w 287"/>
                <a:gd name="T111" fmla="*/ 2147483647 h 399"/>
                <a:gd name="T112" fmla="*/ 2147483647 w 287"/>
                <a:gd name="T113" fmla="*/ 2147483647 h 399"/>
                <a:gd name="T114" fmla="*/ 2147483647 w 287"/>
                <a:gd name="T115" fmla="*/ 2147483647 h 399"/>
                <a:gd name="T116" fmla="*/ 2147483647 w 287"/>
                <a:gd name="T117" fmla="*/ 2147483647 h 399"/>
                <a:gd name="T118" fmla="*/ 2147483647 w 287"/>
                <a:gd name="T119" fmla="*/ 2147483647 h 39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87"/>
                <a:gd name="T181" fmla="*/ 0 h 399"/>
                <a:gd name="T182" fmla="*/ 287 w 287"/>
                <a:gd name="T183" fmla="*/ 399 h 39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87" h="399">
                  <a:moveTo>
                    <a:pt x="147" y="0"/>
                  </a:moveTo>
                  <a:lnTo>
                    <a:pt x="150" y="0"/>
                  </a:lnTo>
                  <a:lnTo>
                    <a:pt x="150" y="3"/>
                  </a:lnTo>
                  <a:lnTo>
                    <a:pt x="150" y="6"/>
                  </a:lnTo>
                  <a:lnTo>
                    <a:pt x="153" y="6"/>
                  </a:lnTo>
                  <a:lnTo>
                    <a:pt x="155" y="9"/>
                  </a:lnTo>
                  <a:lnTo>
                    <a:pt x="158" y="9"/>
                  </a:lnTo>
                  <a:lnTo>
                    <a:pt x="158" y="12"/>
                  </a:lnTo>
                  <a:lnTo>
                    <a:pt x="161" y="12"/>
                  </a:lnTo>
                  <a:lnTo>
                    <a:pt x="164" y="15"/>
                  </a:lnTo>
                  <a:lnTo>
                    <a:pt x="164" y="18"/>
                  </a:lnTo>
                  <a:lnTo>
                    <a:pt x="167" y="18"/>
                  </a:lnTo>
                  <a:lnTo>
                    <a:pt x="170" y="18"/>
                  </a:lnTo>
                  <a:lnTo>
                    <a:pt x="170" y="21"/>
                  </a:lnTo>
                  <a:lnTo>
                    <a:pt x="173" y="21"/>
                  </a:lnTo>
                  <a:lnTo>
                    <a:pt x="173" y="24"/>
                  </a:lnTo>
                  <a:lnTo>
                    <a:pt x="176" y="24"/>
                  </a:lnTo>
                  <a:lnTo>
                    <a:pt x="176" y="21"/>
                  </a:lnTo>
                  <a:lnTo>
                    <a:pt x="179" y="21"/>
                  </a:lnTo>
                  <a:lnTo>
                    <a:pt x="179" y="24"/>
                  </a:lnTo>
                  <a:lnTo>
                    <a:pt x="179" y="27"/>
                  </a:lnTo>
                  <a:lnTo>
                    <a:pt x="182" y="27"/>
                  </a:lnTo>
                  <a:lnTo>
                    <a:pt x="185" y="27"/>
                  </a:lnTo>
                  <a:lnTo>
                    <a:pt x="188" y="27"/>
                  </a:lnTo>
                  <a:lnTo>
                    <a:pt x="191" y="27"/>
                  </a:lnTo>
                  <a:lnTo>
                    <a:pt x="188" y="27"/>
                  </a:lnTo>
                  <a:lnTo>
                    <a:pt x="188" y="30"/>
                  </a:lnTo>
                  <a:lnTo>
                    <a:pt x="191" y="30"/>
                  </a:lnTo>
                  <a:lnTo>
                    <a:pt x="194" y="30"/>
                  </a:lnTo>
                  <a:lnTo>
                    <a:pt x="194" y="32"/>
                  </a:lnTo>
                  <a:lnTo>
                    <a:pt x="197" y="32"/>
                  </a:lnTo>
                  <a:lnTo>
                    <a:pt x="199" y="32"/>
                  </a:lnTo>
                  <a:lnTo>
                    <a:pt x="199" y="35"/>
                  </a:lnTo>
                  <a:lnTo>
                    <a:pt x="202" y="35"/>
                  </a:lnTo>
                  <a:lnTo>
                    <a:pt x="205" y="35"/>
                  </a:lnTo>
                  <a:lnTo>
                    <a:pt x="205" y="38"/>
                  </a:lnTo>
                  <a:lnTo>
                    <a:pt x="208" y="38"/>
                  </a:lnTo>
                  <a:lnTo>
                    <a:pt x="211" y="38"/>
                  </a:lnTo>
                  <a:lnTo>
                    <a:pt x="211" y="41"/>
                  </a:lnTo>
                  <a:lnTo>
                    <a:pt x="211" y="44"/>
                  </a:lnTo>
                  <a:lnTo>
                    <a:pt x="214" y="44"/>
                  </a:lnTo>
                  <a:lnTo>
                    <a:pt x="217" y="44"/>
                  </a:lnTo>
                  <a:lnTo>
                    <a:pt x="220" y="44"/>
                  </a:lnTo>
                  <a:lnTo>
                    <a:pt x="223" y="44"/>
                  </a:lnTo>
                  <a:lnTo>
                    <a:pt x="226" y="44"/>
                  </a:lnTo>
                  <a:lnTo>
                    <a:pt x="226" y="47"/>
                  </a:lnTo>
                  <a:lnTo>
                    <a:pt x="226" y="50"/>
                  </a:lnTo>
                  <a:lnTo>
                    <a:pt x="226" y="53"/>
                  </a:lnTo>
                  <a:lnTo>
                    <a:pt x="226" y="56"/>
                  </a:lnTo>
                  <a:lnTo>
                    <a:pt x="223" y="56"/>
                  </a:lnTo>
                  <a:lnTo>
                    <a:pt x="220" y="56"/>
                  </a:lnTo>
                  <a:lnTo>
                    <a:pt x="217" y="56"/>
                  </a:lnTo>
                  <a:lnTo>
                    <a:pt x="217" y="59"/>
                  </a:lnTo>
                  <a:lnTo>
                    <a:pt x="220" y="59"/>
                  </a:lnTo>
                  <a:lnTo>
                    <a:pt x="220" y="62"/>
                  </a:lnTo>
                  <a:lnTo>
                    <a:pt x="217" y="62"/>
                  </a:lnTo>
                  <a:lnTo>
                    <a:pt x="217" y="65"/>
                  </a:lnTo>
                  <a:lnTo>
                    <a:pt x="217" y="68"/>
                  </a:lnTo>
                  <a:lnTo>
                    <a:pt x="220" y="68"/>
                  </a:lnTo>
                  <a:lnTo>
                    <a:pt x="217" y="68"/>
                  </a:lnTo>
                  <a:lnTo>
                    <a:pt x="220" y="68"/>
                  </a:lnTo>
                  <a:lnTo>
                    <a:pt x="220" y="71"/>
                  </a:lnTo>
                  <a:lnTo>
                    <a:pt x="217" y="71"/>
                  </a:lnTo>
                  <a:lnTo>
                    <a:pt x="217" y="73"/>
                  </a:lnTo>
                  <a:lnTo>
                    <a:pt x="217" y="76"/>
                  </a:lnTo>
                  <a:lnTo>
                    <a:pt x="217" y="79"/>
                  </a:lnTo>
                  <a:lnTo>
                    <a:pt x="220" y="79"/>
                  </a:lnTo>
                  <a:lnTo>
                    <a:pt x="220" y="76"/>
                  </a:lnTo>
                  <a:lnTo>
                    <a:pt x="223" y="76"/>
                  </a:lnTo>
                  <a:lnTo>
                    <a:pt x="223" y="79"/>
                  </a:lnTo>
                  <a:lnTo>
                    <a:pt x="223" y="76"/>
                  </a:lnTo>
                  <a:lnTo>
                    <a:pt x="226" y="76"/>
                  </a:lnTo>
                  <a:lnTo>
                    <a:pt x="226" y="79"/>
                  </a:lnTo>
                  <a:lnTo>
                    <a:pt x="229" y="79"/>
                  </a:lnTo>
                  <a:lnTo>
                    <a:pt x="229" y="82"/>
                  </a:lnTo>
                  <a:lnTo>
                    <a:pt x="232" y="82"/>
                  </a:lnTo>
                  <a:lnTo>
                    <a:pt x="235" y="82"/>
                  </a:lnTo>
                  <a:lnTo>
                    <a:pt x="235" y="85"/>
                  </a:lnTo>
                  <a:lnTo>
                    <a:pt x="238" y="85"/>
                  </a:lnTo>
                  <a:lnTo>
                    <a:pt x="241" y="85"/>
                  </a:lnTo>
                  <a:lnTo>
                    <a:pt x="241" y="88"/>
                  </a:lnTo>
                  <a:lnTo>
                    <a:pt x="243" y="88"/>
                  </a:lnTo>
                  <a:lnTo>
                    <a:pt x="246" y="88"/>
                  </a:lnTo>
                  <a:lnTo>
                    <a:pt x="246" y="91"/>
                  </a:lnTo>
                  <a:lnTo>
                    <a:pt x="249" y="91"/>
                  </a:lnTo>
                  <a:lnTo>
                    <a:pt x="249" y="94"/>
                  </a:lnTo>
                  <a:lnTo>
                    <a:pt x="252" y="94"/>
                  </a:lnTo>
                  <a:lnTo>
                    <a:pt x="252" y="97"/>
                  </a:lnTo>
                  <a:lnTo>
                    <a:pt x="255" y="97"/>
                  </a:lnTo>
                  <a:lnTo>
                    <a:pt x="255" y="100"/>
                  </a:lnTo>
                  <a:lnTo>
                    <a:pt x="258" y="100"/>
                  </a:lnTo>
                  <a:lnTo>
                    <a:pt x="261" y="100"/>
                  </a:lnTo>
                  <a:lnTo>
                    <a:pt x="261" y="103"/>
                  </a:lnTo>
                  <a:lnTo>
                    <a:pt x="264" y="103"/>
                  </a:lnTo>
                  <a:lnTo>
                    <a:pt x="264" y="106"/>
                  </a:lnTo>
                  <a:lnTo>
                    <a:pt x="267" y="106"/>
                  </a:lnTo>
                  <a:lnTo>
                    <a:pt x="267" y="109"/>
                  </a:lnTo>
                  <a:lnTo>
                    <a:pt x="267" y="112"/>
                  </a:lnTo>
                  <a:lnTo>
                    <a:pt x="270" y="112"/>
                  </a:lnTo>
                  <a:lnTo>
                    <a:pt x="270" y="115"/>
                  </a:lnTo>
                  <a:lnTo>
                    <a:pt x="270" y="117"/>
                  </a:lnTo>
                  <a:lnTo>
                    <a:pt x="273" y="117"/>
                  </a:lnTo>
                  <a:lnTo>
                    <a:pt x="273" y="120"/>
                  </a:lnTo>
                  <a:lnTo>
                    <a:pt x="273" y="123"/>
                  </a:lnTo>
                  <a:lnTo>
                    <a:pt x="273" y="126"/>
                  </a:lnTo>
                  <a:lnTo>
                    <a:pt x="270" y="126"/>
                  </a:lnTo>
                  <a:lnTo>
                    <a:pt x="270" y="129"/>
                  </a:lnTo>
                  <a:lnTo>
                    <a:pt x="267" y="129"/>
                  </a:lnTo>
                  <a:lnTo>
                    <a:pt x="267" y="132"/>
                  </a:lnTo>
                  <a:lnTo>
                    <a:pt x="264" y="132"/>
                  </a:lnTo>
                  <a:lnTo>
                    <a:pt x="264" y="135"/>
                  </a:lnTo>
                  <a:lnTo>
                    <a:pt x="264" y="138"/>
                  </a:lnTo>
                  <a:lnTo>
                    <a:pt x="261" y="138"/>
                  </a:lnTo>
                  <a:lnTo>
                    <a:pt x="261" y="141"/>
                  </a:lnTo>
                  <a:lnTo>
                    <a:pt x="261" y="144"/>
                  </a:lnTo>
                  <a:lnTo>
                    <a:pt x="261" y="147"/>
                  </a:lnTo>
                  <a:lnTo>
                    <a:pt x="261" y="150"/>
                  </a:lnTo>
                  <a:lnTo>
                    <a:pt x="261" y="153"/>
                  </a:lnTo>
                  <a:lnTo>
                    <a:pt x="261" y="156"/>
                  </a:lnTo>
                  <a:lnTo>
                    <a:pt x="264" y="156"/>
                  </a:lnTo>
                  <a:lnTo>
                    <a:pt x="264" y="159"/>
                  </a:lnTo>
                  <a:lnTo>
                    <a:pt x="264" y="161"/>
                  </a:lnTo>
                  <a:lnTo>
                    <a:pt x="267" y="161"/>
                  </a:lnTo>
                  <a:lnTo>
                    <a:pt x="267" y="164"/>
                  </a:lnTo>
                  <a:lnTo>
                    <a:pt x="270" y="164"/>
                  </a:lnTo>
                  <a:lnTo>
                    <a:pt x="270" y="167"/>
                  </a:lnTo>
                  <a:lnTo>
                    <a:pt x="273" y="167"/>
                  </a:lnTo>
                  <a:lnTo>
                    <a:pt x="273" y="170"/>
                  </a:lnTo>
                  <a:lnTo>
                    <a:pt x="276" y="170"/>
                  </a:lnTo>
                  <a:lnTo>
                    <a:pt x="279" y="170"/>
                  </a:lnTo>
                  <a:lnTo>
                    <a:pt x="282" y="170"/>
                  </a:lnTo>
                  <a:lnTo>
                    <a:pt x="285" y="170"/>
                  </a:lnTo>
                  <a:lnTo>
                    <a:pt x="285" y="167"/>
                  </a:lnTo>
                  <a:lnTo>
                    <a:pt x="285" y="170"/>
                  </a:lnTo>
                  <a:lnTo>
                    <a:pt x="287" y="170"/>
                  </a:lnTo>
                  <a:lnTo>
                    <a:pt x="287" y="173"/>
                  </a:lnTo>
                  <a:lnTo>
                    <a:pt x="287" y="176"/>
                  </a:lnTo>
                  <a:lnTo>
                    <a:pt x="287" y="179"/>
                  </a:lnTo>
                  <a:lnTo>
                    <a:pt x="287" y="182"/>
                  </a:lnTo>
                  <a:lnTo>
                    <a:pt x="287" y="185"/>
                  </a:lnTo>
                  <a:lnTo>
                    <a:pt x="287" y="188"/>
                  </a:lnTo>
                  <a:lnTo>
                    <a:pt x="287" y="191"/>
                  </a:lnTo>
                  <a:lnTo>
                    <a:pt x="287" y="194"/>
                  </a:lnTo>
                  <a:lnTo>
                    <a:pt x="287" y="197"/>
                  </a:lnTo>
                  <a:lnTo>
                    <a:pt x="285" y="197"/>
                  </a:lnTo>
                  <a:lnTo>
                    <a:pt x="285" y="200"/>
                  </a:lnTo>
                  <a:lnTo>
                    <a:pt x="285" y="203"/>
                  </a:lnTo>
                  <a:lnTo>
                    <a:pt x="282" y="203"/>
                  </a:lnTo>
                  <a:lnTo>
                    <a:pt x="282" y="205"/>
                  </a:lnTo>
                  <a:lnTo>
                    <a:pt x="279" y="205"/>
                  </a:lnTo>
                  <a:lnTo>
                    <a:pt x="279" y="208"/>
                  </a:lnTo>
                  <a:lnTo>
                    <a:pt x="279" y="211"/>
                  </a:lnTo>
                  <a:lnTo>
                    <a:pt x="276" y="211"/>
                  </a:lnTo>
                  <a:lnTo>
                    <a:pt x="276" y="214"/>
                  </a:lnTo>
                  <a:lnTo>
                    <a:pt x="273" y="214"/>
                  </a:lnTo>
                  <a:lnTo>
                    <a:pt x="273" y="217"/>
                  </a:lnTo>
                  <a:lnTo>
                    <a:pt x="270" y="217"/>
                  </a:lnTo>
                  <a:lnTo>
                    <a:pt x="270" y="220"/>
                  </a:lnTo>
                  <a:lnTo>
                    <a:pt x="270" y="223"/>
                  </a:lnTo>
                  <a:lnTo>
                    <a:pt x="267" y="223"/>
                  </a:lnTo>
                  <a:lnTo>
                    <a:pt x="267" y="226"/>
                  </a:lnTo>
                  <a:lnTo>
                    <a:pt x="264" y="226"/>
                  </a:lnTo>
                  <a:lnTo>
                    <a:pt x="264" y="229"/>
                  </a:lnTo>
                  <a:lnTo>
                    <a:pt x="261" y="229"/>
                  </a:lnTo>
                  <a:lnTo>
                    <a:pt x="261" y="232"/>
                  </a:lnTo>
                  <a:lnTo>
                    <a:pt x="258" y="232"/>
                  </a:lnTo>
                  <a:lnTo>
                    <a:pt x="258" y="235"/>
                  </a:lnTo>
                  <a:lnTo>
                    <a:pt x="255" y="235"/>
                  </a:lnTo>
                  <a:lnTo>
                    <a:pt x="255" y="238"/>
                  </a:lnTo>
                  <a:lnTo>
                    <a:pt x="252" y="238"/>
                  </a:lnTo>
                  <a:lnTo>
                    <a:pt x="252" y="241"/>
                  </a:lnTo>
                  <a:lnTo>
                    <a:pt x="249" y="241"/>
                  </a:lnTo>
                  <a:lnTo>
                    <a:pt x="249" y="244"/>
                  </a:lnTo>
                  <a:lnTo>
                    <a:pt x="246" y="244"/>
                  </a:lnTo>
                  <a:lnTo>
                    <a:pt x="246" y="247"/>
                  </a:lnTo>
                  <a:lnTo>
                    <a:pt x="246" y="249"/>
                  </a:lnTo>
                  <a:lnTo>
                    <a:pt x="243" y="252"/>
                  </a:lnTo>
                  <a:lnTo>
                    <a:pt x="243" y="255"/>
                  </a:lnTo>
                  <a:lnTo>
                    <a:pt x="243" y="258"/>
                  </a:lnTo>
                  <a:lnTo>
                    <a:pt x="243" y="261"/>
                  </a:lnTo>
                  <a:lnTo>
                    <a:pt x="241" y="261"/>
                  </a:lnTo>
                  <a:lnTo>
                    <a:pt x="241" y="264"/>
                  </a:lnTo>
                  <a:lnTo>
                    <a:pt x="238" y="264"/>
                  </a:lnTo>
                  <a:lnTo>
                    <a:pt x="235" y="264"/>
                  </a:lnTo>
                  <a:lnTo>
                    <a:pt x="235" y="267"/>
                  </a:lnTo>
                  <a:lnTo>
                    <a:pt x="232" y="267"/>
                  </a:lnTo>
                  <a:lnTo>
                    <a:pt x="229" y="267"/>
                  </a:lnTo>
                  <a:lnTo>
                    <a:pt x="229" y="270"/>
                  </a:lnTo>
                  <a:lnTo>
                    <a:pt x="226" y="270"/>
                  </a:lnTo>
                  <a:lnTo>
                    <a:pt x="223" y="270"/>
                  </a:lnTo>
                  <a:lnTo>
                    <a:pt x="223" y="273"/>
                  </a:lnTo>
                  <a:lnTo>
                    <a:pt x="220" y="273"/>
                  </a:lnTo>
                  <a:lnTo>
                    <a:pt x="217" y="273"/>
                  </a:lnTo>
                  <a:lnTo>
                    <a:pt x="214" y="273"/>
                  </a:lnTo>
                  <a:lnTo>
                    <a:pt x="214" y="276"/>
                  </a:lnTo>
                  <a:lnTo>
                    <a:pt x="211" y="276"/>
                  </a:lnTo>
                  <a:lnTo>
                    <a:pt x="208" y="276"/>
                  </a:lnTo>
                  <a:lnTo>
                    <a:pt x="205" y="276"/>
                  </a:lnTo>
                  <a:lnTo>
                    <a:pt x="205" y="279"/>
                  </a:lnTo>
                  <a:lnTo>
                    <a:pt x="202" y="279"/>
                  </a:lnTo>
                  <a:lnTo>
                    <a:pt x="199" y="279"/>
                  </a:lnTo>
                  <a:lnTo>
                    <a:pt x="197" y="279"/>
                  </a:lnTo>
                  <a:lnTo>
                    <a:pt x="194" y="279"/>
                  </a:lnTo>
                  <a:lnTo>
                    <a:pt x="194" y="282"/>
                  </a:lnTo>
                  <a:lnTo>
                    <a:pt x="194" y="279"/>
                  </a:lnTo>
                  <a:lnTo>
                    <a:pt x="194" y="282"/>
                  </a:lnTo>
                  <a:lnTo>
                    <a:pt x="191" y="282"/>
                  </a:lnTo>
                  <a:lnTo>
                    <a:pt x="188" y="282"/>
                  </a:lnTo>
                  <a:lnTo>
                    <a:pt x="185" y="282"/>
                  </a:lnTo>
                  <a:lnTo>
                    <a:pt x="185" y="285"/>
                  </a:lnTo>
                  <a:lnTo>
                    <a:pt x="182" y="285"/>
                  </a:lnTo>
                  <a:lnTo>
                    <a:pt x="179" y="285"/>
                  </a:lnTo>
                  <a:lnTo>
                    <a:pt x="176" y="285"/>
                  </a:lnTo>
                  <a:lnTo>
                    <a:pt x="173" y="285"/>
                  </a:lnTo>
                  <a:lnTo>
                    <a:pt x="170" y="285"/>
                  </a:lnTo>
                  <a:lnTo>
                    <a:pt x="170" y="288"/>
                  </a:lnTo>
                  <a:lnTo>
                    <a:pt x="167" y="288"/>
                  </a:lnTo>
                  <a:lnTo>
                    <a:pt x="164" y="288"/>
                  </a:lnTo>
                  <a:lnTo>
                    <a:pt x="161" y="288"/>
                  </a:lnTo>
                  <a:lnTo>
                    <a:pt x="158" y="288"/>
                  </a:lnTo>
                  <a:lnTo>
                    <a:pt x="155" y="288"/>
                  </a:lnTo>
                  <a:lnTo>
                    <a:pt x="153" y="288"/>
                  </a:lnTo>
                  <a:lnTo>
                    <a:pt x="150" y="288"/>
                  </a:lnTo>
                  <a:lnTo>
                    <a:pt x="150" y="290"/>
                  </a:lnTo>
                  <a:lnTo>
                    <a:pt x="147" y="290"/>
                  </a:lnTo>
                  <a:lnTo>
                    <a:pt x="144" y="290"/>
                  </a:lnTo>
                  <a:lnTo>
                    <a:pt x="141" y="290"/>
                  </a:lnTo>
                  <a:lnTo>
                    <a:pt x="138" y="290"/>
                  </a:lnTo>
                  <a:lnTo>
                    <a:pt x="135" y="290"/>
                  </a:lnTo>
                  <a:lnTo>
                    <a:pt x="132" y="290"/>
                  </a:lnTo>
                  <a:lnTo>
                    <a:pt x="129" y="290"/>
                  </a:lnTo>
                  <a:lnTo>
                    <a:pt x="126" y="293"/>
                  </a:lnTo>
                  <a:lnTo>
                    <a:pt x="123" y="293"/>
                  </a:lnTo>
                  <a:lnTo>
                    <a:pt x="120" y="293"/>
                  </a:lnTo>
                  <a:lnTo>
                    <a:pt x="117" y="293"/>
                  </a:lnTo>
                  <a:lnTo>
                    <a:pt x="114" y="293"/>
                  </a:lnTo>
                  <a:lnTo>
                    <a:pt x="111" y="293"/>
                  </a:lnTo>
                  <a:lnTo>
                    <a:pt x="109" y="293"/>
                  </a:lnTo>
                  <a:lnTo>
                    <a:pt x="106" y="293"/>
                  </a:lnTo>
                  <a:lnTo>
                    <a:pt x="106" y="296"/>
                  </a:lnTo>
                  <a:lnTo>
                    <a:pt x="103" y="296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97" y="296"/>
                  </a:lnTo>
                  <a:lnTo>
                    <a:pt x="94" y="296"/>
                  </a:lnTo>
                  <a:lnTo>
                    <a:pt x="91" y="296"/>
                  </a:lnTo>
                  <a:lnTo>
                    <a:pt x="88" y="296"/>
                  </a:lnTo>
                  <a:lnTo>
                    <a:pt x="85" y="296"/>
                  </a:lnTo>
                  <a:lnTo>
                    <a:pt x="85" y="293"/>
                  </a:lnTo>
                  <a:lnTo>
                    <a:pt x="82" y="293"/>
                  </a:lnTo>
                  <a:lnTo>
                    <a:pt x="79" y="293"/>
                  </a:lnTo>
                  <a:lnTo>
                    <a:pt x="79" y="296"/>
                  </a:lnTo>
                  <a:lnTo>
                    <a:pt x="76" y="296"/>
                  </a:lnTo>
                  <a:lnTo>
                    <a:pt x="73" y="296"/>
                  </a:lnTo>
                  <a:lnTo>
                    <a:pt x="73" y="293"/>
                  </a:lnTo>
                  <a:lnTo>
                    <a:pt x="70" y="293"/>
                  </a:lnTo>
                  <a:lnTo>
                    <a:pt x="67" y="293"/>
                  </a:lnTo>
                  <a:lnTo>
                    <a:pt x="65" y="293"/>
                  </a:lnTo>
                  <a:lnTo>
                    <a:pt x="62" y="293"/>
                  </a:lnTo>
                  <a:lnTo>
                    <a:pt x="62" y="290"/>
                  </a:lnTo>
                  <a:lnTo>
                    <a:pt x="59" y="290"/>
                  </a:lnTo>
                  <a:lnTo>
                    <a:pt x="56" y="290"/>
                  </a:lnTo>
                  <a:lnTo>
                    <a:pt x="59" y="290"/>
                  </a:lnTo>
                  <a:lnTo>
                    <a:pt x="56" y="290"/>
                  </a:lnTo>
                  <a:lnTo>
                    <a:pt x="56" y="288"/>
                  </a:lnTo>
                  <a:lnTo>
                    <a:pt x="53" y="288"/>
                  </a:lnTo>
                  <a:lnTo>
                    <a:pt x="56" y="288"/>
                  </a:lnTo>
                  <a:lnTo>
                    <a:pt x="53" y="288"/>
                  </a:lnTo>
                  <a:lnTo>
                    <a:pt x="53" y="285"/>
                  </a:lnTo>
                  <a:lnTo>
                    <a:pt x="50" y="285"/>
                  </a:lnTo>
                  <a:lnTo>
                    <a:pt x="50" y="282"/>
                  </a:lnTo>
                  <a:lnTo>
                    <a:pt x="50" y="285"/>
                  </a:lnTo>
                  <a:lnTo>
                    <a:pt x="47" y="282"/>
                  </a:lnTo>
                  <a:lnTo>
                    <a:pt x="44" y="282"/>
                  </a:lnTo>
                  <a:lnTo>
                    <a:pt x="44" y="285"/>
                  </a:lnTo>
                  <a:lnTo>
                    <a:pt x="41" y="285"/>
                  </a:lnTo>
                  <a:lnTo>
                    <a:pt x="44" y="285"/>
                  </a:lnTo>
                  <a:lnTo>
                    <a:pt x="44" y="288"/>
                  </a:lnTo>
                  <a:lnTo>
                    <a:pt x="44" y="290"/>
                  </a:lnTo>
                  <a:lnTo>
                    <a:pt x="47" y="290"/>
                  </a:lnTo>
                  <a:lnTo>
                    <a:pt x="47" y="293"/>
                  </a:lnTo>
                  <a:lnTo>
                    <a:pt x="47" y="296"/>
                  </a:lnTo>
                  <a:lnTo>
                    <a:pt x="44" y="296"/>
                  </a:lnTo>
                  <a:lnTo>
                    <a:pt x="44" y="299"/>
                  </a:lnTo>
                  <a:lnTo>
                    <a:pt x="44" y="302"/>
                  </a:lnTo>
                  <a:lnTo>
                    <a:pt x="44" y="305"/>
                  </a:lnTo>
                  <a:lnTo>
                    <a:pt x="47" y="305"/>
                  </a:lnTo>
                  <a:lnTo>
                    <a:pt x="47" y="308"/>
                  </a:lnTo>
                  <a:lnTo>
                    <a:pt x="47" y="305"/>
                  </a:lnTo>
                  <a:lnTo>
                    <a:pt x="47" y="308"/>
                  </a:lnTo>
                  <a:lnTo>
                    <a:pt x="47" y="305"/>
                  </a:lnTo>
                  <a:lnTo>
                    <a:pt x="44" y="305"/>
                  </a:lnTo>
                  <a:lnTo>
                    <a:pt x="44" y="308"/>
                  </a:lnTo>
                  <a:lnTo>
                    <a:pt x="47" y="308"/>
                  </a:lnTo>
                  <a:lnTo>
                    <a:pt x="50" y="308"/>
                  </a:lnTo>
                  <a:lnTo>
                    <a:pt x="53" y="308"/>
                  </a:lnTo>
                  <a:lnTo>
                    <a:pt x="53" y="311"/>
                  </a:lnTo>
                  <a:lnTo>
                    <a:pt x="56" y="311"/>
                  </a:lnTo>
                  <a:lnTo>
                    <a:pt x="56" y="314"/>
                  </a:lnTo>
                  <a:lnTo>
                    <a:pt x="53" y="314"/>
                  </a:lnTo>
                  <a:lnTo>
                    <a:pt x="53" y="311"/>
                  </a:lnTo>
                  <a:lnTo>
                    <a:pt x="50" y="311"/>
                  </a:lnTo>
                  <a:lnTo>
                    <a:pt x="50" y="308"/>
                  </a:lnTo>
                  <a:lnTo>
                    <a:pt x="47" y="308"/>
                  </a:lnTo>
                  <a:lnTo>
                    <a:pt x="47" y="311"/>
                  </a:lnTo>
                  <a:lnTo>
                    <a:pt x="47" y="308"/>
                  </a:lnTo>
                  <a:lnTo>
                    <a:pt x="47" y="311"/>
                  </a:lnTo>
                  <a:lnTo>
                    <a:pt x="50" y="311"/>
                  </a:lnTo>
                  <a:lnTo>
                    <a:pt x="47" y="311"/>
                  </a:lnTo>
                  <a:lnTo>
                    <a:pt x="47" y="314"/>
                  </a:lnTo>
                  <a:lnTo>
                    <a:pt x="50" y="314"/>
                  </a:lnTo>
                  <a:lnTo>
                    <a:pt x="47" y="314"/>
                  </a:lnTo>
                  <a:lnTo>
                    <a:pt x="50" y="314"/>
                  </a:lnTo>
                  <a:lnTo>
                    <a:pt x="53" y="314"/>
                  </a:lnTo>
                  <a:lnTo>
                    <a:pt x="53" y="317"/>
                  </a:lnTo>
                  <a:lnTo>
                    <a:pt x="56" y="317"/>
                  </a:lnTo>
                  <a:lnTo>
                    <a:pt x="56" y="320"/>
                  </a:lnTo>
                  <a:lnTo>
                    <a:pt x="53" y="320"/>
                  </a:lnTo>
                  <a:lnTo>
                    <a:pt x="53" y="323"/>
                  </a:lnTo>
                  <a:lnTo>
                    <a:pt x="53" y="326"/>
                  </a:lnTo>
                  <a:lnTo>
                    <a:pt x="53" y="329"/>
                  </a:lnTo>
                  <a:lnTo>
                    <a:pt x="53" y="332"/>
                  </a:lnTo>
                  <a:lnTo>
                    <a:pt x="53" y="334"/>
                  </a:lnTo>
                  <a:lnTo>
                    <a:pt x="53" y="337"/>
                  </a:lnTo>
                  <a:lnTo>
                    <a:pt x="50" y="337"/>
                  </a:lnTo>
                  <a:lnTo>
                    <a:pt x="47" y="337"/>
                  </a:lnTo>
                  <a:lnTo>
                    <a:pt x="44" y="337"/>
                  </a:lnTo>
                  <a:lnTo>
                    <a:pt x="44" y="340"/>
                  </a:lnTo>
                  <a:lnTo>
                    <a:pt x="44" y="343"/>
                  </a:lnTo>
                  <a:lnTo>
                    <a:pt x="41" y="343"/>
                  </a:lnTo>
                  <a:lnTo>
                    <a:pt x="44" y="343"/>
                  </a:lnTo>
                  <a:lnTo>
                    <a:pt x="41" y="343"/>
                  </a:lnTo>
                  <a:lnTo>
                    <a:pt x="44" y="343"/>
                  </a:lnTo>
                  <a:lnTo>
                    <a:pt x="44" y="346"/>
                  </a:lnTo>
                  <a:lnTo>
                    <a:pt x="41" y="346"/>
                  </a:lnTo>
                  <a:lnTo>
                    <a:pt x="44" y="346"/>
                  </a:lnTo>
                  <a:lnTo>
                    <a:pt x="41" y="346"/>
                  </a:lnTo>
                  <a:lnTo>
                    <a:pt x="41" y="349"/>
                  </a:lnTo>
                  <a:lnTo>
                    <a:pt x="41" y="352"/>
                  </a:lnTo>
                  <a:lnTo>
                    <a:pt x="44" y="352"/>
                  </a:lnTo>
                  <a:lnTo>
                    <a:pt x="41" y="355"/>
                  </a:lnTo>
                  <a:lnTo>
                    <a:pt x="41" y="358"/>
                  </a:lnTo>
                  <a:lnTo>
                    <a:pt x="38" y="358"/>
                  </a:lnTo>
                  <a:lnTo>
                    <a:pt x="38" y="361"/>
                  </a:lnTo>
                  <a:lnTo>
                    <a:pt x="35" y="361"/>
                  </a:lnTo>
                  <a:lnTo>
                    <a:pt x="35" y="364"/>
                  </a:lnTo>
                  <a:lnTo>
                    <a:pt x="38" y="364"/>
                  </a:lnTo>
                  <a:lnTo>
                    <a:pt x="38" y="367"/>
                  </a:lnTo>
                  <a:lnTo>
                    <a:pt x="38" y="370"/>
                  </a:lnTo>
                  <a:lnTo>
                    <a:pt x="41" y="370"/>
                  </a:lnTo>
                  <a:lnTo>
                    <a:pt x="41" y="373"/>
                  </a:lnTo>
                  <a:lnTo>
                    <a:pt x="44" y="373"/>
                  </a:lnTo>
                  <a:lnTo>
                    <a:pt x="47" y="373"/>
                  </a:lnTo>
                  <a:lnTo>
                    <a:pt x="47" y="376"/>
                  </a:lnTo>
                  <a:lnTo>
                    <a:pt x="47" y="378"/>
                  </a:lnTo>
                  <a:lnTo>
                    <a:pt x="47" y="381"/>
                  </a:lnTo>
                  <a:lnTo>
                    <a:pt x="44" y="381"/>
                  </a:lnTo>
                  <a:lnTo>
                    <a:pt x="44" y="384"/>
                  </a:lnTo>
                  <a:lnTo>
                    <a:pt x="44" y="387"/>
                  </a:lnTo>
                  <a:lnTo>
                    <a:pt x="41" y="387"/>
                  </a:lnTo>
                  <a:lnTo>
                    <a:pt x="41" y="390"/>
                  </a:lnTo>
                  <a:lnTo>
                    <a:pt x="41" y="393"/>
                  </a:lnTo>
                  <a:lnTo>
                    <a:pt x="38" y="393"/>
                  </a:lnTo>
                  <a:lnTo>
                    <a:pt x="35" y="393"/>
                  </a:lnTo>
                  <a:lnTo>
                    <a:pt x="32" y="393"/>
                  </a:lnTo>
                  <a:lnTo>
                    <a:pt x="32" y="396"/>
                  </a:lnTo>
                  <a:lnTo>
                    <a:pt x="29" y="396"/>
                  </a:lnTo>
                  <a:lnTo>
                    <a:pt x="26" y="396"/>
                  </a:lnTo>
                  <a:lnTo>
                    <a:pt x="26" y="399"/>
                  </a:lnTo>
                  <a:lnTo>
                    <a:pt x="23" y="399"/>
                  </a:lnTo>
                  <a:lnTo>
                    <a:pt x="23" y="396"/>
                  </a:lnTo>
                  <a:lnTo>
                    <a:pt x="20" y="396"/>
                  </a:lnTo>
                  <a:lnTo>
                    <a:pt x="20" y="393"/>
                  </a:lnTo>
                  <a:lnTo>
                    <a:pt x="20" y="390"/>
                  </a:lnTo>
                  <a:lnTo>
                    <a:pt x="18" y="390"/>
                  </a:lnTo>
                  <a:lnTo>
                    <a:pt x="18" y="387"/>
                  </a:lnTo>
                  <a:lnTo>
                    <a:pt x="15" y="387"/>
                  </a:lnTo>
                  <a:lnTo>
                    <a:pt x="15" y="384"/>
                  </a:lnTo>
                  <a:lnTo>
                    <a:pt x="12" y="384"/>
                  </a:lnTo>
                  <a:lnTo>
                    <a:pt x="9" y="384"/>
                  </a:lnTo>
                  <a:lnTo>
                    <a:pt x="9" y="381"/>
                  </a:lnTo>
                  <a:lnTo>
                    <a:pt x="6" y="381"/>
                  </a:lnTo>
                  <a:lnTo>
                    <a:pt x="3" y="381"/>
                  </a:lnTo>
                  <a:lnTo>
                    <a:pt x="0" y="381"/>
                  </a:lnTo>
                  <a:lnTo>
                    <a:pt x="0" y="378"/>
                  </a:lnTo>
                  <a:lnTo>
                    <a:pt x="0" y="373"/>
                  </a:lnTo>
                  <a:lnTo>
                    <a:pt x="0" y="370"/>
                  </a:lnTo>
                  <a:lnTo>
                    <a:pt x="0" y="367"/>
                  </a:lnTo>
                  <a:lnTo>
                    <a:pt x="0" y="364"/>
                  </a:lnTo>
                  <a:lnTo>
                    <a:pt x="0" y="361"/>
                  </a:lnTo>
                  <a:lnTo>
                    <a:pt x="0" y="358"/>
                  </a:lnTo>
                  <a:lnTo>
                    <a:pt x="0" y="355"/>
                  </a:lnTo>
                  <a:lnTo>
                    <a:pt x="0" y="343"/>
                  </a:lnTo>
                  <a:lnTo>
                    <a:pt x="0" y="340"/>
                  </a:lnTo>
                  <a:lnTo>
                    <a:pt x="0" y="337"/>
                  </a:lnTo>
                  <a:lnTo>
                    <a:pt x="0" y="334"/>
                  </a:lnTo>
                  <a:lnTo>
                    <a:pt x="0" y="329"/>
                  </a:lnTo>
                  <a:lnTo>
                    <a:pt x="0" y="326"/>
                  </a:lnTo>
                  <a:lnTo>
                    <a:pt x="0" y="323"/>
                  </a:lnTo>
                  <a:lnTo>
                    <a:pt x="0" y="320"/>
                  </a:lnTo>
                  <a:lnTo>
                    <a:pt x="0" y="314"/>
                  </a:lnTo>
                  <a:lnTo>
                    <a:pt x="0" y="311"/>
                  </a:lnTo>
                  <a:lnTo>
                    <a:pt x="3" y="308"/>
                  </a:lnTo>
                  <a:lnTo>
                    <a:pt x="0" y="308"/>
                  </a:lnTo>
                  <a:lnTo>
                    <a:pt x="3" y="302"/>
                  </a:lnTo>
                  <a:lnTo>
                    <a:pt x="3" y="299"/>
                  </a:lnTo>
                  <a:lnTo>
                    <a:pt x="3" y="296"/>
                  </a:lnTo>
                  <a:lnTo>
                    <a:pt x="3" y="293"/>
                  </a:lnTo>
                  <a:lnTo>
                    <a:pt x="3" y="288"/>
                  </a:lnTo>
                  <a:lnTo>
                    <a:pt x="3" y="285"/>
                  </a:lnTo>
                  <a:lnTo>
                    <a:pt x="3" y="282"/>
                  </a:lnTo>
                  <a:lnTo>
                    <a:pt x="3" y="279"/>
                  </a:lnTo>
                  <a:lnTo>
                    <a:pt x="3" y="273"/>
                  </a:lnTo>
                  <a:lnTo>
                    <a:pt x="3" y="270"/>
                  </a:lnTo>
                  <a:lnTo>
                    <a:pt x="3" y="267"/>
                  </a:lnTo>
                  <a:lnTo>
                    <a:pt x="3" y="261"/>
                  </a:lnTo>
                  <a:lnTo>
                    <a:pt x="3" y="258"/>
                  </a:lnTo>
                  <a:lnTo>
                    <a:pt x="3" y="255"/>
                  </a:lnTo>
                  <a:lnTo>
                    <a:pt x="3" y="252"/>
                  </a:lnTo>
                  <a:lnTo>
                    <a:pt x="3" y="249"/>
                  </a:lnTo>
                  <a:lnTo>
                    <a:pt x="3" y="247"/>
                  </a:lnTo>
                  <a:lnTo>
                    <a:pt x="3" y="244"/>
                  </a:lnTo>
                  <a:lnTo>
                    <a:pt x="3" y="241"/>
                  </a:lnTo>
                  <a:lnTo>
                    <a:pt x="3" y="238"/>
                  </a:lnTo>
                  <a:lnTo>
                    <a:pt x="3" y="232"/>
                  </a:lnTo>
                  <a:lnTo>
                    <a:pt x="3" y="229"/>
                  </a:lnTo>
                  <a:lnTo>
                    <a:pt x="3" y="226"/>
                  </a:lnTo>
                  <a:lnTo>
                    <a:pt x="3" y="223"/>
                  </a:lnTo>
                  <a:lnTo>
                    <a:pt x="3" y="220"/>
                  </a:lnTo>
                  <a:lnTo>
                    <a:pt x="3" y="217"/>
                  </a:lnTo>
                  <a:lnTo>
                    <a:pt x="3" y="214"/>
                  </a:lnTo>
                  <a:lnTo>
                    <a:pt x="3" y="211"/>
                  </a:lnTo>
                  <a:lnTo>
                    <a:pt x="3" y="205"/>
                  </a:lnTo>
                  <a:lnTo>
                    <a:pt x="3" y="203"/>
                  </a:lnTo>
                  <a:lnTo>
                    <a:pt x="6" y="200"/>
                  </a:lnTo>
                  <a:lnTo>
                    <a:pt x="6" y="197"/>
                  </a:lnTo>
                  <a:lnTo>
                    <a:pt x="6" y="191"/>
                  </a:lnTo>
                  <a:lnTo>
                    <a:pt x="6" y="188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6" y="173"/>
                  </a:lnTo>
                  <a:lnTo>
                    <a:pt x="6" y="170"/>
                  </a:lnTo>
                  <a:lnTo>
                    <a:pt x="6" y="164"/>
                  </a:lnTo>
                  <a:lnTo>
                    <a:pt x="6" y="161"/>
                  </a:lnTo>
                  <a:lnTo>
                    <a:pt x="6" y="159"/>
                  </a:lnTo>
                  <a:lnTo>
                    <a:pt x="6" y="156"/>
                  </a:lnTo>
                  <a:lnTo>
                    <a:pt x="6" y="150"/>
                  </a:lnTo>
                  <a:lnTo>
                    <a:pt x="6" y="147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6" y="138"/>
                  </a:lnTo>
                  <a:lnTo>
                    <a:pt x="6" y="135"/>
                  </a:lnTo>
                  <a:lnTo>
                    <a:pt x="6" y="132"/>
                  </a:lnTo>
                  <a:lnTo>
                    <a:pt x="6" y="129"/>
                  </a:lnTo>
                  <a:lnTo>
                    <a:pt x="6" y="126"/>
                  </a:lnTo>
                  <a:lnTo>
                    <a:pt x="6" y="123"/>
                  </a:lnTo>
                  <a:lnTo>
                    <a:pt x="6" y="120"/>
                  </a:lnTo>
                  <a:lnTo>
                    <a:pt x="6" y="117"/>
                  </a:lnTo>
                  <a:lnTo>
                    <a:pt x="6" y="115"/>
                  </a:lnTo>
                  <a:lnTo>
                    <a:pt x="6" y="112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6" y="100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9" y="91"/>
                  </a:lnTo>
                  <a:lnTo>
                    <a:pt x="9" y="88"/>
                  </a:lnTo>
                  <a:lnTo>
                    <a:pt x="9" y="85"/>
                  </a:lnTo>
                  <a:lnTo>
                    <a:pt x="9" y="82"/>
                  </a:lnTo>
                  <a:lnTo>
                    <a:pt x="9" y="79"/>
                  </a:lnTo>
                  <a:lnTo>
                    <a:pt x="9" y="76"/>
                  </a:lnTo>
                  <a:lnTo>
                    <a:pt x="9" y="73"/>
                  </a:lnTo>
                  <a:lnTo>
                    <a:pt x="9" y="71"/>
                  </a:lnTo>
                  <a:lnTo>
                    <a:pt x="9" y="68"/>
                  </a:lnTo>
                  <a:lnTo>
                    <a:pt x="9" y="65"/>
                  </a:lnTo>
                  <a:lnTo>
                    <a:pt x="9" y="59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12" y="53"/>
                  </a:lnTo>
                  <a:lnTo>
                    <a:pt x="15" y="53"/>
                  </a:lnTo>
                  <a:lnTo>
                    <a:pt x="18" y="53"/>
                  </a:lnTo>
                  <a:lnTo>
                    <a:pt x="20" y="53"/>
                  </a:lnTo>
                  <a:lnTo>
                    <a:pt x="23" y="53"/>
                  </a:lnTo>
                  <a:lnTo>
                    <a:pt x="26" y="53"/>
                  </a:lnTo>
                  <a:lnTo>
                    <a:pt x="29" y="53"/>
                  </a:lnTo>
                  <a:lnTo>
                    <a:pt x="35" y="53"/>
                  </a:lnTo>
                  <a:lnTo>
                    <a:pt x="38" y="53"/>
                  </a:lnTo>
                  <a:lnTo>
                    <a:pt x="41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3" y="53"/>
                  </a:lnTo>
                  <a:lnTo>
                    <a:pt x="56" y="53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67" y="53"/>
                  </a:lnTo>
                  <a:lnTo>
                    <a:pt x="70" y="53"/>
                  </a:lnTo>
                  <a:lnTo>
                    <a:pt x="76" y="53"/>
                  </a:lnTo>
                  <a:lnTo>
                    <a:pt x="79" y="56"/>
                  </a:lnTo>
                  <a:lnTo>
                    <a:pt x="82" y="53"/>
                  </a:lnTo>
                  <a:lnTo>
                    <a:pt x="82" y="50"/>
                  </a:lnTo>
                  <a:lnTo>
                    <a:pt x="85" y="50"/>
                  </a:lnTo>
                  <a:lnTo>
                    <a:pt x="88" y="47"/>
                  </a:lnTo>
                  <a:lnTo>
                    <a:pt x="91" y="44"/>
                  </a:lnTo>
                  <a:lnTo>
                    <a:pt x="94" y="41"/>
                  </a:lnTo>
                  <a:lnTo>
                    <a:pt x="97" y="38"/>
                  </a:lnTo>
                  <a:lnTo>
                    <a:pt x="97" y="35"/>
                  </a:lnTo>
                  <a:lnTo>
                    <a:pt x="100" y="35"/>
                  </a:lnTo>
                  <a:lnTo>
                    <a:pt x="100" y="32"/>
                  </a:lnTo>
                  <a:lnTo>
                    <a:pt x="103" y="30"/>
                  </a:lnTo>
                  <a:lnTo>
                    <a:pt x="106" y="30"/>
                  </a:lnTo>
                  <a:lnTo>
                    <a:pt x="106" y="27"/>
                  </a:lnTo>
                  <a:lnTo>
                    <a:pt x="109" y="27"/>
                  </a:lnTo>
                  <a:lnTo>
                    <a:pt x="109" y="24"/>
                  </a:lnTo>
                  <a:lnTo>
                    <a:pt x="111" y="24"/>
                  </a:lnTo>
                  <a:lnTo>
                    <a:pt x="114" y="21"/>
                  </a:lnTo>
                  <a:lnTo>
                    <a:pt x="117" y="18"/>
                  </a:lnTo>
                  <a:lnTo>
                    <a:pt x="117" y="15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3" y="15"/>
                  </a:lnTo>
                  <a:lnTo>
                    <a:pt x="126" y="15"/>
                  </a:lnTo>
                  <a:lnTo>
                    <a:pt x="129" y="15"/>
                  </a:lnTo>
                  <a:lnTo>
                    <a:pt x="129" y="18"/>
                  </a:lnTo>
                  <a:lnTo>
                    <a:pt x="132" y="18"/>
                  </a:lnTo>
                  <a:lnTo>
                    <a:pt x="135" y="18"/>
                  </a:lnTo>
                  <a:lnTo>
                    <a:pt x="138" y="18"/>
                  </a:lnTo>
                  <a:lnTo>
                    <a:pt x="138" y="15"/>
                  </a:lnTo>
                  <a:lnTo>
                    <a:pt x="138" y="12"/>
                  </a:lnTo>
                  <a:lnTo>
                    <a:pt x="138" y="9"/>
                  </a:lnTo>
                  <a:lnTo>
                    <a:pt x="141" y="9"/>
                  </a:lnTo>
                  <a:lnTo>
                    <a:pt x="144" y="9"/>
                  </a:lnTo>
                  <a:lnTo>
                    <a:pt x="144" y="6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Freeform 21"/>
            <p:cNvSpPr>
              <a:spLocks/>
            </p:cNvSpPr>
            <p:nvPr/>
          </p:nvSpPr>
          <p:spPr bwMode="auto">
            <a:xfrm>
              <a:off x="958941" y="3085933"/>
              <a:ext cx="19027" cy="14010"/>
            </a:xfrm>
            <a:custGeom>
              <a:avLst/>
              <a:gdLst>
                <a:gd name="T0" fmla="*/ 2147483647 w 9"/>
                <a:gd name="T1" fmla="*/ 2147483647 h 8"/>
                <a:gd name="T2" fmla="*/ 2147483647 w 9"/>
                <a:gd name="T3" fmla="*/ 2147483647 h 8"/>
                <a:gd name="T4" fmla="*/ 2147483647 w 9"/>
                <a:gd name="T5" fmla="*/ 2147483647 h 8"/>
                <a:gd name="T6" fmla="*/ 2147483647 w 9"/>
                <a:gd name="T7" fmla="*/ 2147483647 h 8"/>
                <a:gd name="T8" fmla="*/ 2147483647 w 9"/>
                <a:gd name="T9" fmla="*/ 2147483647 h 8"/>
                <a:gd name="T10" fmla="*/ 0 w 9"/>
                <a:gd name="T11" fmla="*/ 2147483647 h 8"/>
                <a:gd name="T12" fmla="*/ 0 w 9"/>
                <a:gd name="T13" fmla="*/ 2147483647 h 8"/>
                <a:gd name="T14" fmla="*/ 0 w 9"/>
                <a:gd name="T15" fmla="*/ 2147483647 h 8"/>
                <a:gd name="T16" fmla="*/ 0 w 9"/>
                <a:gd name="T17" fmla="*/ 0 h 8"/>
                <a:gd name="T18" fmla="*/ 2147483647 w 9"/>
                <a:gd name="T19" fmla="*/ 0 h 8"/>
                <a:gd name="T20" fmla="*/ 2147483647 w 9"/>
                <a:gd name="T21" fmla="*/ 0 h 8"/>
                <a:gd name="T22" fmla="*/ 2147483647 w 9"/>
                <a:gd name="T23" fmla="*/ 2147483647 h 8"/>
                <a:gd name="T24" fmla="*/ 2147483647 w 9"/>
                <a:gd name="T25" fmla="*/ 2147483647 h 8"/>
                <a:gd name="T26" fmla="*/ 2147483647 w 9"/>
                <a:gd name="T27" fmla="*/ 2147483647 h 8"/>
                <a:gd name="T28" fmla="*/ 2147483647 w 9"/>
                <a:gd name="T29" fmla="*/ 2147483647 h 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"/>
                <a:gd name="T46" fmla="*/ 0 h 8"/>
                <a:gd name="T47" fmla="*/ 9 w 9"/>
                <a:gd name="T48" fmla="*/ 8 h 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" h="8">
                  <a:moveTo>
                    <a:pt x="6" y="5"/>
                  </a:moveTo>
                  <a:lnTo>
                    <a:pt x="6" y="8"/>
                  </a:lnTo>
                  <a:lnTo>
                    <a:pt x="6" y="5"/>
                  </a:lnTo>
                  <a:lnTo>
                    <a:pt x="3" y="5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9" y="2"/>
                  </a:lnTo>
                  <a:lnTo>
                    <a:pt x="9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auto">
            <a:xfrm>
              <a:off x="53942" y="3104613"/>
              <a:ext cx="453094" cy="398823"/>
            </a:xfrm>
            <a:custGeom>
              <a:avLst/>
              <a:gdLst>
                <a:gd name="T0" fmla="*/ 2147483647 w 209"/>
                <a:gd name="T1" fmla="*/ 0 h 226"/>
                <a:gd name="T2" fmla="*/ 2147483647 w 209"/>
                <a:gd name="T3" fmla="*/ 0 h 226"/>
                <a:gd name="T4" fmla="*/ 2147483647 w 209"/>
                <a:gd name="T5" fmla="*/ 0 h 226"/>
                <a:gd name="T6" fmla="*/ 2147483647 w 209"/>
                <a:gd name="T7" fmla="*/ 2147483647 h 226"/>
                <a:gd name="T8" fmla="*/ 2147483647 w 209"/>
                <a:gd name="T9" fmla="*/ 2147483647 h 226"/>
                <a:gd name="T10" fmla="*/ 2147483647 w 209"/>
                <a:gd name="T11" fmla="*/ 2147483647 h 226"/>
                <a:gd name="T12" fmla="*/ 2147483647 w 209"/>
                <a:gd name="T13" fmla="*/ 2147483647 h 226"/>
                <a:gd name="T14" fmla="*/ 2147483647 w 209"/>
                <a:gd name="T15" fmla="*/ 2147483647 h 226"/>
                <a:gd name="T16" fmla="*/ 2147483647 w 209"/>
                <a:gd name="T17" fmla="*/ 2147483647 h 226"/>
                <a:gd name="T18" fmla="*/ 2147483647 w 209"/>
                <a:gd name="T19" fmla="*/ 2147483647 h 226"/>
                <a:gd name="T20" fmla="*/ 2147483647 w 209"/>
                <a:gd name="T21" fmla="*/ 2147483647 h 226"/>
                <a:gd name="T22" fmla="*/ 2147483647 w 209"/>
                <a:gd name="T23" fmla="*/ 2147483647 h 226"/>
                <a:gd name="T24" fmla="*/ 2147483647 w 209"/>
                <a:gd name="T25" fmla="*/ 2147483647 h 226"/>
                <a:gd name="T26" fmla="*/ 2147483647 w 209"/>
                <a:gd name="T27" fmla="*/ 2147483647 h 226"/>
                <a:gd name="T28" fmla="*/ 2147483647 w 209"/>
                <a:gd name="T29" fmla="*/ 2147483647 h 226"/>
                <a:gd name="T30" fmla="*/ 2147483647 w 209"/>
                <a:gd name="T31" fmla="*/ 2147483647 h 226"/>
                <a:gd name="T32" fmla="*/ 2147483647 w 209"/>
                <a:gd name="T33" fmla="*/ 2147483647 h 226"/>
                <a:gd name="T34" fmla="*/ 2147483647 w 209"/>
                <a:gd name="T35" fmla="*/ 2147483647 h 226"/>
                <a:gd name="T36" fmla="*/ 2147483647 w 209"/>
                <a:gd name="T37" fmla="*/ 2147483647 h 226"/>
                <a:gd name="T38" fmla="*/ 2147483647 w 209"/>
                <a:gd name="T39" fmla="*/ 2147483647 h 226"/>
                <a:gd name="T40" fmla="*/ 2147483647 w 209"/>
                <a:gd name="T41" fmla="*/ 2147483647 h 226"/>
                <a:gd name="T42" fmla="*/ 2147483647 w 209"/>
                <a:gd name="T43" fmla="*/ 2147483647 h 226"/>
                <a:gd name="T44" fmla="*/ 2147483647 w 209"/>
                <a:gd name="T45" fmla="*/ 2147483647 h 226"/>
                <a:gd name="T46" fmla="*/ 2147483647 w 209"/>
                <a:gd name="T47" fmla="*/ 2147483647 h 226"/>
                <a:gd name="T48" fmla="*/ 2147483647 w 209"/>
                <a:gd name="T49" fmla="*/ 2147483647 h 226"/>
                <a:gd name="T50" fmla="*/ 2147483647 w 209"/>
                <a:gd name="T51" fmla="*/ 2147483647 h 226"/>
                <a:gd name="T52" fmla="*/ 2147483647 w 209"/>
                <a:gd name="T53" fmla="*/ 2147483647 h 226"/>
                <a:gd name="T54" fmla="*/ 2147483647 w 209"/>
                <a:gd name="T55" fmla="*/ 2147483647 h 226"/>
                <a:gd name="T56" fmla="*/ 2147483647 w 209"/>
                <a:gd name="T57" fmla="*/ 2147483647 h 226"/>
                <a:gd name="T58" fmla="*/ 2147483647 w 209"/>
                <a:gd name="T59" fmla="*/ 2147483647 h 226"/>
                <a:gd name="T60" fmla="*/ 2147483647 w 209"/>
                <a:gd name="T61" fmla="*/ 2147483647 h 226"/>
                <a:gd name="T62" fmla="*/ 2147483647 w 209"/>
                <a:gd name="T63" fmla="*/ 2147483647 h 226"/>
                <a:gd name="T64" fmla="*/ 2147483647 w 209"/>
                <a:gd name="T65" fmla="*/ 2147483647 h 226"/>
                <a:gd name="T66" fmla="*/ 2147483647 w 209"/>
                <a:gd name="T67" fmla="*/ 2147483647 h 226"/>
                <a:gd name="T68" fmla="*/ 2147483647 w 209"/>
                <a:gd name="T69" fmla="*/ 2147483647 h 226"/>
                <a:gd name="T70" fmla="*/ 2147483647 w 209"/>
                <a:gd name="T71" fmla="*/ 2147483647 h 226"/>
                <a:gd name="T72" fmla="*/ 2147483647 w 209"/>
                <a:gd name="T73" fmla="*/ 2147483647 h 226"/>
                <a:gd name="T74" fmla="*/ 2147483647 w 209"/>
                <a:gd name="T75" fmla="*/ 2147483647 h 226"/>
                <a:gd name="T76" fmla="*/ 2147483647 w 209"/>
                <a:gd name="T77" fmla="*/ 2147483647 h 226"/>
                <a:gd name="T78" fmla="*/ 2147483647 w 209"/>
                <a:gd name="T79" fmla="*/ 2147483647 h 226"/>
                <a:gd name="T80" fmla="*/ 2147483647 w 209"/>
                <a:gd name="T81" fmla="*/ 2147483647 h 226"/>
                <a:gd name="T82" fmla="*/ 2147483647 w 209"/>
                <a:gd name="T83" fmla="*/ 2147483647 h 226"/>
                <a:gd name="T84" fmla="*/ 2147483647 w 209"/>
                <a:gd name="T85" fmla="*/ 2147483647 h 226"/>
                <a:gd name="T86" fmla="*/ 2147483647 w 209"/>
                <a:gd name="T87" fmla="*/ 2147483647 h 226"/>
                <a:gd name="T88" fmla="*/ 2147483647 w 209"/>
                <a:gd name="T89" fmla="*/ 2147483647 h 226"/>
                <a:gd name="T90" fmla="*/ 2147483647 w 209"/>
                <a:gd name="T91" fmla="*/ 2147483647 h 226"/>
                <a:gd name="T92" fmla="*/ 0 w 209"/>
                <a:gd name="T93" fmla="*/ 2147483647 h 226"/>
                <a:gd name="T94" fmla="*/ 2147483647 w 209"/>
                <a:gd name="T95" fmla="*/ 2147483647 h 226"/>
                <a:gd name="T96" fmla="*/ 2147483647 w 209"/>
                <a:gd name="T97" fmla="*/ 2147483647 h 226"/>
                <a:gd name="T98" fmla="*/ 2147483647 w 209"/>
                <a:gd name="T99" fmla="*/ 2147483647 h 226"/>
                <a:gd name="T100" fmla="*/ 2147483647 w 209"/>
                <a:gd name="T101" fmla="*/ 2147483647 h 226"/>
                <a:gd name="T102" fmla="*/ 2147483647 w 209"/>
                <a:gd name="T103" fmla="*/ 2147483647 h 226"/>
                <a:gd name="T104" fmla="*/ 2147483647 w 209"/>
                <a:gd name="T105" fmla="*/ 2147483647 h 226"/>
                <a:gd name="T106" fmla="*/ 2147483647 w 209"/>
                <a:gd name="T107" fmla="*/ 2147483647 h 226"/>
                <a:gd name="T108" fmla="*/ 2147483647 w 209"/>
                <a:gd name="T109" fmla="*/ 2147483647 h 226"/>
                <a:gd name="T110" fmla="*/ 2147483647 w 209"/>
                <a:gd name="T111" fmla="*/ 2147483647 h 226"/>
                <a:gd name="T112" fmla="*/ 2147483647 w 209"/>
                <a:gd name="T113" fmla="*/ 2147483647 h 226"/>
                <a:gd name="T114" fmla="*/ 2147483647 w 209"/>
                <a:gd name="T115" fmla="*/ 2147483647 h 22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09"/>
                <a:gd name="T175" fmla="*/ 0 h 226"/>
                <a:gd name="T176" fmla="*/ 209 w 209"/>
                <a:gd name="T177" fmla="*/ 226 h 22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09" h="226">
                  <a:moveTo>
                    <a:pt x="135" y="0"/>
                  </a:moveTo>
                  <a:lnTo>
                    <a:pt x="138" y="0"/>
                  </a:lnTo>
                  <a:lnTo>
                    <a:pt x="141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59" y="0"/>
                  </a:lnTo>
                  <a:lnTo>
                    <a:pt x="162" y="0"/>
                  </a:lnTo>
                  <a:lnTo>
                    <a:pt x="165" y="0"/>
                  </a:lnTo>
                  <a:lnTo>
                    <a:pt x="168" y="0"/>
                  </a:lnTo>
                  <a:lnTo>
                    <a:pt x="171" y="0"/>
                  </a:lnTo>
                  <a:lnTo>
                    <a:pt x="174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2" y="0"/>
                  </a:lnTo>
                  <a:lnTo>
                    <a:pt x="185" y="0"/>
                  </a:lnTo>
                  <a:lnTo>
                    <a:pt x="188" y="0"/>
                  </a:lnTo>
                  <a:lnTo>
                    <a:pt x="191" y="3"/>
                  </a:lnTo>
                  <a:lnTo>
                    <a:pt x="194" y="3"/>
                  </a:lnTo>
                  <a:lnTo>
                    <a:pt x="197" y="3"/>
                  </a:lnTo>
                  <a:lnTo>
                    <a:pt x="200" y="3"/>
                  </a:lnTo>
                  <a:lnTo>
                    <a:pt x="203" y="3"/>
                  </a:lnTo>
                  <a:lnTo>
                    <a:pt x="209" y="3"/>
                  </a:lnTo>
                  <a:lnTo>
                    <a:pt x="209" y="6"/>
                  </a:lnTo>
                  <a:lnTo>
                    <a:pt x="209" y="9"/>
                  </a:lnTo>
                  <a:lnTo>
                    <a:pt x="206" y="9"/>
                  </a:lnTo>
                  <a:lnTo>
                    <a:pt x="206" y="12"/>
                  </a:lnTo>
                  <a:lnTo>
                    <a:pt x="206" y="15"/>
                  </a:lnTo>
                  <a:lnTo>
                    <a:pt x="206" y="18"/>
                  </a:lnTo>
                  <a:lnTo>
                    <a:pt x="206" y="21"/>
                  </a:lnTo>
                  <a:lnTo>
                    <a:pt x="206" y="24"/>
                  </a:lnTo>
                  <a:lnTo>
                    <a:pt x="206" y="27"/>
                  </a:lnTo>
                  <a:lnTo>
                    <a:pt x="206" y="30"/>
                  </a:lnTo>
                  <a:lnTo>
                    <a:pt x="206" y="33"/>
                  </a:lnTo>
                  <a:lnTo>
                    <a:pt x="206" y="35"/>
                  </a:lnTo>
                  <a:lnTo>
                    <a:pt x="206" y="38"/>
                  </a:lnTo>
                  <a:lnTo>
                    <a:pt x="206" y="41"/>
                  </a:lnTo>
                  <a:lnTo>
                    <a:pt x="206" y="44"/>
                  </a:lnTo>
                  <a:lnTo>
                    <a:pt x="206" y="47"/>
                  </a:lnTo>
                  <a:lnTo>
                    <a:pt x="206" y="50"/>
                  </a:lnTo>
                  <a:lnTo>
                    <a:pt x="206" y="53"/>
                  </a:lnTo>
                  <a:lnTo>
                    <a:pt x="206" y="56"/>
                  </a:lnTo>
                  <a:lnTo>
                    <a:pt x="206" y="59"/>
                  </a:lnTo>
                  <a:lnTo>
                    <a:pt x="206" y="62"/>
                  </a:lnTo>
                  <a:lnTo>
                    <a:pt x="206" y="65"/>
                  </a:lnTo>
                  <a:lnTo>
                    <a:pt x="206" y="68"/>
                  </a:lnTo>
                  <a:lnTo>
                    <a:pt x="206" y="74"/>
                  </a:lnTo>
                  <a:lnTo>
                    <a:pt x="206" y="77"/>
                  </a:lnTo>
                  <a:lnTo>
                    <a:pt x="206" y="79"/>
                  </a:lnTo>
                  <a:lnTo>
                    <a:pt x="206" y="82"/>
                  </a:lnTo>
                  <a:lnTo>
                    <a:pt x="206" y="88"/>
                  </a:lnTo>
                  <a:lnTo>
                    <a:pt x="206" y="91"/>
                  </a:lnTo>
                  <a:lnTo>
                    <a:pt x="206" y="94"/>
                  </a:lnTo>
                  <a:lnTo>
                    <a:pt x="206" y="97"/>
                  </a:lnTo>
                  <a:lnTo>
                    <a:pt x="206" y="100"/>
                  </a:lnTo>
                  <a:lnTo>
                    <a:pt x="206" y="103"/>
                  </a:lnTo>
                  <a:lnTo>
                    <a:pt x="206" y="106"/>
                  </a:lnTo>
                  <a:lnTo>
                    <a:pt x="206" y="109"/>
                  </a:lnTo>
                  <a:lnTo>
                    <a:pt x="206" y="115"/>
                  </a:lnTo>
                  <a:lnTo>
                    <a:pt x="206" y="118"/>
                  </a:lnTo>
                  <a:lnTo>
                    <a:pt x="203" y="121"/>
                  </a:lnTo>
                  <a:lnTo>
                    <a:pt x="203" y="123"/>
                  </a:lnTo>
                  <a:lnTo>
                    <a:pt x="203" y="129"/>
                  </a:lnTo>
                  <a:lnTo>
                    <a:pt x="203" y="132"/>
                  </a:lnTo>
                  <a:lnTo>
                    <a:pt x="203" y="135"/>
                  </a:lnTo>
                  <a:lnTo>
                    <a:pt x="203" y="138"/>
                  </a:lnTo>
                  <a:lnTo>
                    <a:pt x="203" y="141"/>
                  </a:lnTo>
                  <a:lnTo>
                    <a:pt x="203" y="144"/>
                  </a:lnTo>
                  <a:lnTo>
                    <a:pt x="203" y="147"/>
                  </a:lnTo>
                  <a:lnTo>
                    <a:pt x="203" y="150"/>
                  </a:lnTo>
                  <a:lnTo>
                    <a:pt x="203" y="156"/>
                  </a:lnTo>
                  <a:lnTo>
                    <a:pt x="203" y="159"/>
                  </a:lnTo>
                  <a:lnTo>
                    <a:pt x="203" y="162"/>
                  </a:lnTo>
                  <a:lnTo>
                    <a:pt x="203" y="165"/>
                  </a:lnTo>
                  <a:lnTo>
                    <a:pt x="203" y="167"/>
                  </a:lnTo>
                  <a:lnTo>
                    <a:pt x="203" y="170"/>
                  </a:lnTo>
                  <a:lnTo>
                    <a:pt x="203" y="173"/>
                  </a:lnTo>
                  <a:lnTo>
                    <a:pt x="203" y="176"/>
                  </a:lnTo>
                  <a:lnTo>
                    <a:pt x="203" y="179"/>
                  </a:lnTo>
                  <a:lnTo>
                    <a:pt x="203" y="185"/>
                  </a:lnTo>
                  <a:lnTo>
                    <a:pt x="203" y="188"/>
                  </a:lnTo>
                  <a:lnTo>
                    <a:pt x="203" y="191"/>
                  </a:lnTo>
                  <a:lnTo>
                    <a:pt x="203" y="197"/>
                  </a:lnTo>
                  <a:lnTo>
                    <a:pt x="203" y="200"/>
                  </a:lnTo>
                  <a:lnTo>
                    <a:pt x="203" y="203"/>
                  </a:lnTo>
                  <a:lnTo>
                    <a:pt x="203" y="206"/>
                  </a:lnTo>
                  <a:lnTo>
                    <a:pt x="203" y="211"/>
                  </a:lnTo>
                  <a:lnTo>
                    <a:pt x="203" y="214"/>
                  </a:lnTo>
                  <a:lnTo>
                    <a:pt x="203" y="217"/>
                  </a:lnTo>
                  <a:lnTo>
                    <a:pt x="203" y="220"/>
                  </a:lnTo>
                  <a:lnTo>
                    <a:pt x="200" y="226"/>
                  </a:lnTo>
                  <a:lnTo>
                    <a:pt x="203" y="226"/>
                  </a:lnTo>
                  <a:lnTo>
                    <a:pt x="200" y="226"/>
                  </a:lnTo>
                  <a:lnTo>
                    <a:pt x="197" y="226"/>
                  </a:lnTo>
                  <a:lnTo>
                    <a:pt x="197" y="223"/>
                  </a:lnTo>
                  <a:lnTo>
                    <a:pt x="194" y="223"/>
                  </a:lnTo>
                  <a:lnTo>
                    <a:pt x="191" y="223"/>
                  </a:lnTo>
                  <a:lnTo>
                    <a:pt x="191" y="220"/>
                  </a:lnTo>
                  <a:lnTo>
                    <a:pt x="188" y="220"/>
                  </a:lnTo>
                  <a:lnTo>
                    <a:pt x="188" y="217"/>
                  </a:lnTo>
                  <a:lnTo>
                    <a:pt x="185" y="217"/>
                  </a:lnTo>
                  <a:lnTo>
                    <a:pt x="185" y="214"/>
                  </a:lnTo>
                  <a:lnTo>
                    <a:pt x="182" y="214"/>
                  </a:lnTo>
                  <a:lnTo>
                    <a:pt x="179" y="214"/>
                  </a:lnTo>
                  <a:lnTo>
                    <a:pt x="179" y="211"/>
                  </a:lnTo>
                  <a:lnTo>
                    <a:pt x="176" y="211"/>
                  </a:lnTo>
                  <a:lnTo>
                    <a:pt x="176" y="208"/>
                  </a:lnTo>
                  <a:lnTo>
                    <a:pt x="174" y="208"/>
                  </a:lnTo>
                  <a:lnTo>
                    <a:pt x="171" y="208"/>
                  </a:lnTo>
                  <a:lnTo>
                    <a:pt x="171" y="206"/>
                  </a:lnTo>
                  <a:lnTo>
                    <a:pt x="168" y="206"/>
                  </a:lnTo>
                  <a:lnTo>
                    <a:pt x="165" y="206"/>
                  </a:lnTo>
                  <a:lnTo>
                    <a:pt x="165" y="203"/>
                  </a:lnTo>
                  <a:lnTo>
                    <a:pt x="162" y="203"/>
                  </a:lnTo>
                  <a:lnTo>
                    <a:pt x="159" y="203"/>
                  </a:lnTo>
                  <a:lnTo>
                    <a:pt x="156" y="203"/>
                  </a:lnTo>
                  <a:lnTo>
                    <a:pt x="153" y="203"/>
                  </a:lnTo>
                  <a:lnTo>
                    <a:pt x="153" y="200"/>
                  </a:lnTo>
                  <a:lnTo>
                    <a:pt x="150" y="200"/>
                  </a:lnTo>
                  <a:lnTo>
                    <a:pt x="147" y="200"/>
                  </a:lnTo>
                  <a:lnTo>
                    <a:pt x="144" y="200"/>
                  </a:lnTo>
                  <a:lnTo>
                    <a:pt x="141" y="200"/>
                  </a:lnTo>
                  <a:lnTo>
                    <a:pt x="138" y="200"/>
                  </a:lnTo>
                  <a:lnTo>
                    <a:pt x="135" y="200"/>
                  </a:lnTo>
                  <a:lnTo>
                    <a:pt x="132" y="200"/>
                  </a:lnTo>
                  <a:lnTo>
                    <a:pt x="130" y="200"/>
                  </a:lnTo>
                  <a:lnTo>
                    <a:pt x="127" y="200"/>
                  </a:lnTo>
                  <a:lnTo>
                    <a:pt x="124" y="200"/>
                  </a:lnTo>
                  <a:lnTo>
                    <a:pt x="121" y="200"/>
                  </a:lnTo>
                  <a:lnTo>
                    <a:pt x="118" y="200"/>
                  </a:lnTo>
                  <a:lnTo>
                    <a:pt x="118" y="197"/>
                  </a:lnTo>
                  <a:lnTo>
                    <a:pt x="115" y="197"/>
                  </a:lnTo>
                  <a:lnTo>
                    <a:pt x="112" y="197"/>
                  </a:lnTo>
                  <a:lnTo>
                    <a:pt x="112" y="200"/>
                  </a:lnTo>
                  <a:lnTo>
                    <a:pt x="109" y="200"/>
                  </a:lnTo>
                  <a:lnTo>
                    <a:pt x="106" y="200"/>
                  </a:lnTo>
                  <a:lnTo>
                    <a:pt x="103" y="200"/>
                  </a:lnTo>
                  <a:lnTo>
                    <a:pt x="103" y="197"/>
                  </a:lnTo>
                  <a:lnTo>
                    <a:pt x="100" y="197"/>
                  </a:lnTo>
                  <a:lnTo>
                    <a:pt x="97" y="197"/>
                  </a:lnTo>
                  <a:lnTo>
                    <a:pt x="97" y="194"/>
                  </a:lnTo>
                  <a:lnTo>
                    <a:pt x="97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1" y="194"/>
                  </a:lnTo>
                  <a:lnTo>
                    <a:pt x="88" y="194"/>
                  </a:lnTo>
                  <a:lnTo>
                    <a:pt x="86" y="194"/>
                  </a:lnTo>
                  <a:lnTo>
                    <a:pt x="86" y="197"/>
                  </a:lnTo>
                  <a:lnTo>
                    <a:pt x="83" y="197"/>
                  </a:lnTo>
                  <a:lnTo>
                    <a:pt x="83" y="194"/>
                  </a:lnTo>
                  <a:lnTo>
                    <a:pt x="80" y="194"/>
                  </a:lnTo>
                  <a:lnTo>
                    <a:pt x="77" y="194"/>
                  </a:lnTo>
                  <a:lnTo>
                    <a:pt x="74" y="194"/>
                  </a:lnTo>
                  <a:lnTo>
                    <a:pt x="74" y="191"/>
                  </a:lnTo>
                  <a:lnTo>
                    <a:pt x="71" y="191"/>
                  </a:lnTo>
                  <a:lnTo>
                    <a:pt x="74" y="191"/>
                  </a:lnTo>
                  <a:lnTo>
                    <a:pt x="74" y="188"/>
                  </a:lnTo>
                  <a:lnTo>
                    <a:pt x="71" y="188"/>
                  </a:lnTo>
                  <a:lnTo>
                    <a:pt x="71" y="185"/>
                  </a:lnTo>
                  <a:lnTo>
                    <a:pt x="68" y="185"/>
                  </a:lnTo>
                  <a:lnTo>
                    <a:pt x="68" y="182"/>
                  </a:lnTo>
                  <a:lnTo>
                    <a:pt x="65" y="182"/>
                  </a:lnTo>
                  <a:lnTo>
                    <a:pt x="62" y="182"/>
                  </a:lnTo>
                  <a:lnTo>
                    <a:pt x="59" y="182"/>
                  </a:lnTo>
                  <a:lnTo>
                    <a:pt x="59" y="179"/>
                  </a:lnTo>
                  <a:lnTo>
                    <a:pt x="56" y="179"/>
                  </a:lnTo>
                  <a:lnTo>
                    <a:pt x="53" y="179"/>
                  </a:lnTo>
                  <a:lnTo>
                    <a:pt x="53" y="176"/>
                  </a:lnTo>
                  <a:lnTo>
                    <a:pt x="50" y="176"/>
                  </a:lnTo>
                  <a:lnTo>
                    <a:pt x="50" y="173"/>
                  </a:lnTo>
                  <a:lnTo>
                    <a:pt x="47" y="173"/>
                  </a:lnTo>
                  <a:lnTo>
                    <a:pt x="50" y="173"/>
                  </a:lnTo>
                  <a:lnTo>
                    <a:pt x="47" y="173"/>
                  </a:lnTo>
                  <a:lnTo>
                    <a:pt x="47" y="170"/>
                  </a:lnTo>
                  <a:lnTo>
                    <a:pt x="47" y="167"/>
                  </a:lnTo>
                  <a:lnTo>
                    <a:pt x="44" y="167"/>
                  </a:lnTo>
                  <a:lnTo>
                    <a:pt x="44" y="170"/>
                  </a:lnTo>
                  <a:lnTo>
                    <a:pt x="42" y="170"/>
                  </a:lnTo>
                  <a:lnTo>
                    <a:pt x="39" y="170"/>
                  </a:lnTo>
                  <a:lnTo>
                    <a:pt x="36" y="170"/>
                  </a:lnTo>
                  <a:lnTo>
                    <a:pt x="33" y="170"/>
                  </a:lnTo>
                  <a:lnTo>
                    <a:pt x="30" y="170"/>
                  </a:lnTo>
                  <a:lnTo>
                    <a:pt x="30" y="167"/>
                  </a:lnTo>
                  <a:lnTo>
                    <a:pt x="27" y="167"/>
                  </a:lnTo>
                  <a:lnTo>
                    <a:pt x="27" y="165"/>
                  </a:lnTo>
                  <a:lnTo>
                    <a:pt x="24" y="165"/>
                  </a:lnTo>
                  <a:lnTo>
                    <a:pt x="24" y="162"/>
                  </a:lnTo>
                  <a:lnTo>
                    <a:pt x="21" y="162"/>
                  </a:lnTo>
                  <a:lnTo>
                    <a:pt x="21" y="159"/>
                  </a:lnTo>
                  <a:lnTo>
                    <a:pt x="18" y="159"/>
                  </a:lnTo>
                  <a:lnTo>
                    <a:pt x="18" y="156"/>
                  </a:lnTo>
                  <a:lnTo>
                    <a:pt x="18" y="153"/>
                  </a:lnTo>
                  <a:lnTo>
                    <a:pt x="21" y="153"/>
                  </a:lnTo>
                  <a:lnTo>
                    <a:pt x="24" y="153"/>
                  </a:lnTo>
                  <a:lnTo>
                    <a:pt x="24" y="150"/>
                  </a:lnTo>
                  <a:lnTo>
                    <a:pt x="24" y="147"/>
                  </a:lnTo>
                  <a:lnTo>
                    <a:pt x="27" y="147"/>
                  </a:lnTo>
                  <a:lnTo>
                    <a:pt x="24" y="147"/>
                  </a:lnTo>
                  <a:lnTo>
                    <a:pt x="24" y="144"/>
                  </a:lnTo>
                  <a:lnTo>
                    <a:pt x="24" y="141"/>
                  </a:lnTo>
                  <a:lnTo>
                    <a:pt x="21" y="138"/>
                  </a:lnTo>
                  <a:lnTo>
                    <a:pt x="18" y="138"/>
                  </a:lnTo>
                  <a:lnTo>
                    <a:pt x="15" y="138"/>
                  </a:lnTo>
                  <a:lnTo>
                    <a:pt x="12" y="138"/>
                  </a:lnTo>
                  <a:lnTo>
                    <a:pt x="9" y="138"/>
                  </a:lnTo>
                  <a:lnTo>
                    <a:pt x="9" y="135"/>
                  </a:lnTo>
                  <a:lnTo>
                    <a:pt x="6" y="135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3" y="123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3" y="112"/>
                  </a:lnTo>
                  <a:lnTo>
                    <a:pt x="3" y="109"/>
                  </a:lnTo>
                  <a:lnTo>
                    <a:pt x="3" y="106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3" y="85"/>
                  </a:lnTo>
                  <a:lnTo>
                    <a:pt x="3" y="82"/>
                  </a:lnTo>
                  <a:lnTo>
                    <a:pt x="3" y="77"/>
                  </a:lnTo>
                  <a:lnTo>
                    <a:pt x="3" y="74"/>
                  </a:lnTo>
                  <a:lnTo>
                    <a:pt x="0" y="71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3" y="53"/>
                  </a:lnTo>
                  <a:lnTo>
                    <a:pt x="6" y="53"/>
                  </a:lnTo>
                  <a:lnTo>
                    <a:pt x="9" y="53"/>
                  </a:lnTo>
                  <a:lnTo>
                    <a:pt x="15" y="53"/>
                  </a:lnTo>
                  <a:lnTo>
                    <a:pt x="18" y="53"/>
                  </a:lnTo>
                  <a:lnTo>
                    <a:pt x="21" y="53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3" y="53"/>
                  </a:lnTo>
                  <a:lnTo>
                    <a:pt x="36" y="53"/>
                  </a:lnTo>
                  <a:lnTo>
                    <a:pt x="39" y="53"/>
                  </a:lnTo>
                  <a:lnTo>
                    <a:pt x="44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3" y="53"/>
                  </a:lnTo>
                  <a:lnTo>
                    <a:pt x="56" y="53"/>
                  </a:lnTo>
                  <a:lnTo>
                    <a:pt x="59" y="53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71" y="53"/>
                  </a:lnTo>
                  <a:lnTo>
                    <a:pt x="74" y="53"/>
                  </a:lnTo>
                  <a:lnTo>
                    <a:pt x="77" y="53"/>
                  </a:lnTo>
                  <a:lnTo>
                    <a:pt x="80" y="53"/>
                  </a:lnTo>
                  <a:lnTo>
                    <a:pt x="86" y="53"/>
                  </a:lnTo>
                  <a:lnTo>
                    <a:pt x="88" y="53"/>
                  </a:lnTo>
                  <a:lnTo>
                    <a:pt x="91" y="53"/>
                  </a:lnTo>
                  <a:lnTo>
                    <a:pt x="97" y="53"/>
                  </a:lnTo>
                  <a:lnTo>
                    <a:pt x="100" y="53"/>
                  </a:lnTo>
                  <a:lnTo>
                    <a:pt x="103" y="53"/>
                  </a:lnTo>
                  <a:lnTo>
                    <a:pt x="106" y="53"/>
                  </a:lnTo>
                  <a:lnTo>
                    <a:pt x="112" y="53"/>
                  </a:lnTo>
                  <a:lnTo>
                    <a:pt x="115" y="53"/>
                  </a:lnTo>
                  <a:lnTo>
                    <a:pt x="118" y="53"/>
                  </a:lnTo>
                  <a:lnTo>
                    <a:pt x="121" y="53"/>
                  </a:lnTo>
                  <a:lnTo>
                    <a:pt x="127" y="53"/>
                  </a:lnTo>
                  <a:lnTo>
                    <a:pt x="130" y="53"/>
                  </a:lnTo>
                  <a:lnTo>
                    <a:pt x="132" y="53"/>
                  </a:lnTo>
                  <a:lnTo>
                    <a:pt x="135" y="53"/>
                  </a:lnTo>
                  <a:lnTo>
                    <a:pt x="135" y="50"/>
                  </a:lnTo>
                  <a:lnTo>
                    <a:pt x="135" y="47"/>
                  </a:lnTo>
                  <a:lnTo>
                    <a:pt x="135" y="44"/>
                  </a:lnTo>
                  <a:lnTo>
                    <a:pt x="135" y="41"/>
                  </a:lnTo>
                  <a:lnTo>
                    <a:pt x="135" y="38"/>
                  </a:lnTo>
                  <a:lnTo>
                    <a:pt x="135" y="35"/>
                  </a:lnTo>
                  <a:lnTo>
                    <a:pt x="135" y="33"/>
                  </a:lnTo>
                  <a:lnTo>
                    <a:pt x="135" y="30"/>
                  </a:lnTo>
                  <a:lnTo>
                    <a:pt x="135" y="27"/>
                  </a:lnTo>
                  <a:lnTo>
                    <a:pt x="135" y="24"/>
                  </a:lnTo>
                  <a:lnTo>
                    <a:pt x="135" y="21"/>
                  </a:lnTo>
                  <a:lnTo>
                    <a:pt x="135" y="15"/>
                  </a:lnTo>
                  <a:lnTo>
                    <a:pt x="135" y="12"/>
                  </a:lnTo>
                  <a:lnTo>
                    <a:pt x="135" y="9"/>
                  </a:lnTo>
                  <a:lnTo>
                    <a:pt x="135" y="6"/>
                  </a:lnTo>
                  <a:lnTo>
                    <a:pt x="135" y="3"/>
                  </a:lnTo>
                  <a:lnTo>
                    <a:pt x="135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Freeform 23"/>
            <p:cNvSpPr>
              <a:spLocks/>
            </p:cNvSpPr>
            <p:nvPr/>
          </p:nvSpPr>
          <p:spPr bwMode="auto">
            <a:xfrm>
              <a:off x="-250499" y="3213893"/>
              <a:ext cx="336550" cy="460468"/>
            </a:xfrm>
            <a:custGeom>
              <a:avLst/>
              <a:gdLst>
                <a:gd name="T0" fmla="*/ 2147483647 w 155"/>
                <a:gd name="T1" fmla="*/ 2147483647 h 261"/>
                <a:gd name="T2" fmla="*/ 2147483647 w 155"/>
                <a:gd name="T3" fmla="*/ 2147483647 h 261"/>
                <a:gd name="T4" fmla="*/ 2147483647 w 155"/>
                <a:gd name="T5" fmla="*/ 2147483647 h 261"/>
                <a:gd name="T6" fmla="*/ 2147483647 w 155"/>
                <a:gd name="T7" fmla="*/ 2147483647 h 261"/>
                <a:gd name="T8" fmla="*/ 2147483647 w 155"/>
                <a:gd name="T9" fmla="*/ 2147483647 h 261"/>
                <a:gd name="T10" fmla="*/ 2147483647 w 155"/>
                <a:gd name="T11" fmla="*/ 2147483647 h 261"/>
                <a:gd name="T12" fmla="*/ 2147483647 w 155"/>
                <a:gd name="T13" fmla="*/ 2147483647 h 261"/>
                <a:gd name="T14" fmla="*/ 2147483647 w 155"/>
                <a:gd name="T15" fmla="*/ 2147483647 h 261"/>
                <a:gd name="T16" fmla="*/ 2147483647 w 155"/>
                <a:gd name="T17" fmla="*/ 2147483647 h 261"/>
                <a:gd name="T18" fmla="*/ 2147483647 w 155"/>
                <a:gd name="T19" fmla="*/ 2147483647 h 261"/>
                <a:gd name="T20" fmla="*/ 2147483647 w 155"/>
                <a:gd name="T21" fmla="*/ 2147483647 h 261"/>
                <a:gd name="T22" fmla="*/ 2147483647 w 155"/>
                <a:gd name="T23" fmla="*/ 2147483647 h 261"/>
                <a:gd name="T24" fmla="*/ 2147483647 w 155"/>
                <a:gd name="T25" fmla="*/ 2147483647 h 261"/>
                <a:gd name="T26" fmla="*/ 2147483647 w 155"/>
                <a:gd name="T27" fmla="*/ 2147483647 h 261"/>
                <a:gd name="T28" fmla="*/ 2147483647 w 155"/>
                <a:gd name="T29" fmla="*/ 2147483647 h 261"/>
                <a:gd name="T30" fmla="*/ 2147483647 w 155"/>
                <a:gd name="T31" fmla="*/ 2147483647 h 261"/>
                <a:gd name="T32" fmla="*/ 2147483647 w 155"/>
                <a:gd name="T33" fmla="*/ 2147483647 h 261"/>
                <a:gd name="T34" fmla="*/ 2147483647 w 155"/>
                <a:gd name="T35" fmla="*/ 2147483647 h 261"/>
                <a:gd name="T36" fmla="*/ 2147483647 w 155"/>
                <a:gd name="T37" fmla="*/ 2147483647 h 261"/>
                <a:gd name="T38" fmla="*/ 2147483647 w 155"/>
                <a:gd name="T39" fmla="*/ 2147483647 h 261"/>
                <a:gd name="T40" fmla="*/ 2147483647 w 155"/>
                <a:gd name="T41" fmla="*/ 2147483647 h 261"/>
                <a:gd name="T42" fmla="*/ 2147483647 w 155"/>
                <a:gd name="T43" fmla="*/ 2147483647 h 261"/>
                <a:gd name="T44" fmla="*/ 2147483647 w 155"/>
                <a:gd name="T45" fmla="*/ 2147483647 h 261"/>
                <a:gd name="T46" fmla="*/ 2147483647 w 155"/>
                <a:gd name="T47" fmla="*/ 2147483647 h 261"/>
                <a:gd name="T48" fmla="*/ 2147483647 w 155"/>
                <a:gd name="T49" fmla="*/ 2147483647 h 261"/>
                <a:gd name="T50" fmla="*/ 2147483647 w 155"/>
                <a:gd name="T51" fmla="*/ 2147483647 h 261"/>
                <a:gd name="T52" fmla="*/ 2147483647 w 155"/>
                <a:gd name="T53" fmla="*/ 2147483647 h 261"/>
                <a:gd name="T54" fmla="*/ 2147483647 w 155"/>
                <a:gd name="T55" fmla="*/ 2147483647 h 261"/>
                <a:gd name="T56" fmla="*/ 2147483647 w 155"/>
                <a:gd name="T57" fmla="*/ 2147483647 h 261"/>
                <a:gd name="T58" fmla="*/ 2147483647 w 155"/>
                <a:gd name="T59" fmla="*/ 2147483647 h 261"/>
                <a:gd name="T60" fmla="*/ 2147483647 w 155"/>
                <a:gd name="T61" fmla="*/ 2147483647 h 261"/>
                <a:gd name="T62" fmla="*/ 2147483647 w 155"/>
                <a:gd name="T63" fmla="*/ 2147483647 h 261"/>
                <a:gd name="T64" fmla="*/ 2147483647 w 155"/>
                <a:gd name="T65" fmla="*/ 2147483647 h 261"/>
                <a:gd name="T66" fmla="*/ 2147483647 w 155"/>
                <a:gd name="T67" fmla="*/ 2147483647 h 261"/>
                <a:gd name="T68" fmla="*/ 2147483647 w 155"/>
                <a:gd name="T69" fmla="*/ 2147483647 h 261"/>
                <a:gd name="T70" fmla="*/ 2147483647 w 155"/>
                <a:gd name="T71" fmla="*/ 2147483647 h 261"/>
                <a:gd name="T72" fmla="*/ 2147483647 w 155"/>
                <a:gd name="T73" fmla="*/ 2147483647 h 261"/>
                <a:gd name="T74" fmla="*/ 2147483647 w 155"/>
                <a:gd name="T75" fmla="*/ 2147483647 h 261"/>
                <a:gd name="T76" fmla="*/ 2147483647 w 155"/>
                <a:gd name="T77" fmla="*/ 2147483647 h 261"/>
                <a:gd name="T78" fmla="*/ 2147483647 w 155"/>
                <a:gd name="T79" fmla="*/ 2147483647 h 261"/>
                <a:gd name="T80" fmla="*/ 2147483647 w 155"/>
                <a:gd name="T81" fmla="*/ 2147483647 h 261"/>
                <a:gd name="T82" fmla="*/ 2147483647 w 155"/>
                <a:gd name="T83" fmla="*/ 2147483647 h 261"/>
                <a:gd name="T84" fmla="*/ 2147483647 w 155"/>
                <a:gd name="T85" fmla="*/ 2147483647 h 261"/>
                <a:gd name="T86" fmla="*/ 2147483647 w 155"/>
                <a:gd name="T87" fmla="*/ 2147483647 h 261"/>
                <a:gd name="T88" fmla="*/ 2147483647 w 155"/>
                <a:gd name="T89" fmla="*/ 2147483647 h 261"/>
                <a:gd name="T90" fmla="*/ 2147483647 w 155"/>
                <a:gd name="T91" fmla="*/ 2147483647 h 261"/>
                <a:gd name="T92" fmla="*/ 2147483647 w 155"/>
                <a:gd name="T93" fmla="*/ 2147483647 h 261"/>
                <a:gd name="T94" fmla="*/ 2147483647 w 155"/>
                <a:gd name="T95" fmla="*/ 2147483647 h 261"/>
                <a:gd name="T96" fmla="*/ 2147483647 w 155"/>
                <a:gd name="T97" fmla="*/ 2147483647 h 261"/>
                <a:gd name="T98" fmla="*/ 2147483647 w 155"/>
                <a:gd name="T99" fmla="*/ 2147483647 h 261"/>
                <a:gd name="T100" fmla="*/ 2147483647 w 155"/>
                <a:gd name="T101" fmla="*/ 2147483647 h 261"/>
                <a:gd name="T102" fmla="*/ 2147483647 w 155"/>
                <a:gd name="T103" fmla="*/ 2147483647 h 261"/>
                <a:gd name="T104" fmla="*/ 2147483647 w 155"/>
                <a:gd name="T105" fmla="*/ 2147483647 h 261"/>
                <a:gd name="T106" fmla="*/ 2147483647 w 155"/>
                <a:gd name="T107" fmla="*/ 2147483647 h 261"/>
                <a:gd name="T108" fmla="*/ 2147483647 w 155"/>
                <a:gd name="T109" fmla="*/ 2147483647 h 261"/>
                <a:gd name="T110" fmla="*/ 2147483647 w 155"/>
                <a:gd name="T111" fmla="*/ 2147483647 h 261"/>
                <a:gd name="T112" fmla="*/ 2147483647 w 155"/>
                <a:gd name="T113" fmla="*/ 2147483647 h 261"/>
                <a:gd name="T114" fmla="*/ 2147483647 w 155"/>
                <a:gd name="T115" fmla="*/ 2147483647 h 261"/>
                <a:gd name="T116" fmla="*/ 2147483647 w 155"/>
                <a:gd name="T117" fmla="*/ 2147483647 h 261"/>
                <a:gd name="T118" fmla="*/ 2147483647 w 155"/>
                <a:gd name="T119" fmla="*/ 2147483647 h 261"/>
                <a:gd name="T120" fmla="*/ 2147483647 w 155"/>
                <a:gd name="T121" fmla="*/ 2147483647 h 26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55"/>
                <a:gd name="T184" fmla="*/ 0 h 261"/>
                <a:gd name="T185" fmla="*/ 155 w 155"/>
                <a:gd name="T186" fmla="*/ 261 h 26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55" h="261">
                  <a:moveTo>
                    <a:pt x="50" y="0"/>
                  </a:moveTo>
                  <a:lnTo>
                    <a:pt x="50" y="3"/>
                  </a:lnTo>
                  <a:lnTo>
                    <a:pt x="52" y="3"/>
                  </a:lnTo>
                  <a:lnTo>
                    <a:pt x="52" y="6"/>
                  </a:lnTo>
                  <a:lnTo>
                    <a:pt x="50" y="6"/>
                  </a:lnTo>
                  <a:lnTo>
                    <a:pt x="52" y="6"/>
                  </a:lnTo>
                  <a:lnTo>
                    <a:pt x="52" y="9"/>
                  </a:lnTo>
                  <a:lnTo>
                    <a:pt x="52" y="12"/>
                  </a:lnTo>
                  <a:lnTo>
                    <a:pt x="55" y="12"/>
                  </a:lnTo>
                  <a:lnTo>
                    <a:pt x="58" y="12"/>
                  </a:lnTo>
                  <a:lnTo>
                    <a:pt x="58" y="15"/>
                  </a:lnTo>
                  <a:lnTo>
                    <a:pt x="61" y="17"/>
                  </a:lnTo>
                  <a:lnTo>
                    <a:pt x="58" y="17"/>
                  </a:lnTo>
                  <a:lnTo>
                    <a:pt x="61" y="17"/>
                  </a:lnTo>
                  <a:lnTo>
                    <a:pt x="61" y="20"/>
                  </a:lnTo>
                  <a:lnTo>
                    <a:pt x="61" y="23"/>
                  </a:lnTo>
                  <a:lnTo>
                    <a:pt x="64" y="23"/>
                  </a:lnTo>
                  <a:lnTo>
                    <a:pt x="64" y="26"/>
                  </a:lnTo>
                  <a:lnTo>
                    <a:pt x="67" y="26"/>
                  </a:lnTo>
                  <a:lnTo>
                    <a:pt x="67" y="29"/>
                  </a:lnTo>
                  <a:lnTo>
                    <a:pt x="70" y="29"/>
                  </a:lnTo>
                  <a:lnTo>
                    <a:pt x="70" y="32"/>
                  </a:lnTo>
                  <a:lnTo>
                    <a:pt x="73" y="32"/>
                  </a:lnTo>
                  <a:lnTo>
                    <a:pt x="73" y="35"/>
                  </a:lnTo>
                  <a:lnTo>
                    <a:pt x="76" y="35"/>
                  </a:lnTo>
                  <a:lnTo>
                    <a:pt x="76" y="38"/>
                  </a:lnTo>
                  <a:lnTo>
                    <a:pt x="79" y="38"/>
                  </a:lnTo>
                  <a:lnTo>
                    <a:pt x="79" y="41"/>
                  </a:lnTo>
                  <a:lnTo>
                    <a:pt x="79" y="44"/>
                  </a:lnTo>
                  <a:lnTo>
                    <a:pt x="79" y="47"/>
                  </a:lnTo>
                  <a:lnTo>
                    <a:pt x="82" y="47"/>
                  </a:lnTo>
                  <a:lnTo>
                    <a:pt x="82" y="50"/>
                  </a:lnTo>
                  <a:lnTo>
                    <a:pt x="85" y="50"/>
                  </a:lnTo>
                  <a:lnTo>
                    <a:pt x="85" y="53"/>
                  </a:lnTo>
                  <a:lnTo>
                    <a:pt x="88" y="53"/>
                  </a:lnTo>
                  <a:lnTo>
                    <a:pt x="91" y="53"/>
                  </a:lnTo>
                  <a:lnTo>
                    <a:pt x="91" y="56"/>
                  </a:lnTo>
                  <a:lnTo>
                    <a:pt x="94" y="56"/>
                  </a:lnTo>
                  <a:lnTo>
                    <a:pt x="94" y="53"/>
                  </a:lnTo>
                  <a:lnTo>
                    <a:pt x="96" y="53"/>
                  </a:lnTo>
                  <a:lnTo>
                    <a:pt x="99" y="53"/>
                  </a:lnTo>
                  <a:lnTo>
                    <a:pt x="102" y="53"/>
                  </a:lnTo>
                  <a:lnTo>
                    <a:pt x="105" y="53"/>
                  </a:lnTo>
                  <a:lnTo>
                    <a:pt x="105" y="56"/>
                  </a:lnTo>
                  <a:lnTo>
                    <a:pt x="108" y="56"/>
                  </a:lnTo>
                  <a:lnTo>
                    <a:pt x="108" y="59"/>
                  </a:lnTo>
                  <a:lnTo>
                    <a:pt x="111" y="59"/>
                  </a:lnTo>
                  <a:lnTo>
                    <a:pt x="111" y="61"/>
                  </a:lnTo>
                  <a:lnTo>
                    <a:pt x="111" y="64"/>
                  </a:lnTo>
                  <a:lnTo>
                    <a:pt x="114" y="64"/>
                  </a:lnTo>
                  <a:lnTo>
                    <a:pt x="117" y="64"/>
                  </a:lnTo>
                  <a:lnTo>
                    <a:pt x="120" y="64"/>
                  </a:lnTo>
                  <a:lnTo>
                    <a:pt x="123" y="64"/>
                  </a:lnTo>
                  <a:lnTo>
                    <a:pt x="126" y="64"/>
                  </a:lnTo>
                  <a:lnTo>
                    <a:pt x="126" y="67"/>
                  </a:lnTo>
                  <a:lnTo>
                    <a:pt x="129" y="67"/>
                  </a:lnTo>
                  <a:lnTo>
                    <a:pt x="132" y="67"/>
                  </a:lnTo>
                  <a:lnTo>
                    <a:pt x="132" y="70"/>
                  </a:lnTo>
                  <a:lnTo>
                    <a:pt x="135" y="70"/>
                  </a:lnTo>
                  <a:lnTo>
                    <a:pt x="135" y="73"/>
                  </a:lnTo>
                  <a:lnTo>
                    <a:pt x="138" y="73"/>
                  </a:lnTo>
                  <a:lnTo>
                    <a:pt x="140" y="73"/>
                  </a:lnTo>
                  <a:lnTo>
                    <a:pt x="143" y="73"/>
                  </a:lnTo>
                  <a:lnTo>
                    <a:pt x="143" y="76"/>
                  </a:lnTo>
                  <a:lnTo>
                    <a:pt x="143" y="79"/>
                  </a:lnTo>
                  <a:lnTo>
                    <a:pt x="143" y="82"/>
                  </a:lnTo>
                  <a:lnTo>
                    <a:pt x="143" y="88"/>
                  </a:lnTo>
                  <a:lnTo>
                    <a:pt x="143" y="91"/>
                  </a:lnTo>
                  <a:lnTo>
                    <a:pt x="143" y="94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3" y="105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3" y="129"/>
                  </a:lnTo>
                  <a:lnTo>
                    <a:pt x="143" y="132"/>
                  </a:lnTo>
                  <a:lnTo>
                    <a:pt x="146" y="132"/>
                  </a:lnTo>
                  <a:lnTo>
                    <a:pt x="149" y="132"/>
                  </a:lnTo>
                  <a:lnTo>
                    <a:pt x="149" y="135"/>
                  </a:lnTo>
                  <a:lnTo>
                    <a:pt x="149" y="138"/>
                  </a:lnTo>
                  <a:lnTo>
                    <a:pt x="152" y="138"/>
                  </a:lnTo>
                  <a:lnTo>
                    <a:pt x="152" y="141"/>
                  </a:lnTo>
                  <a:lnTo>
                    <a:pt x="152" y="144"/>
                  </a:lnTo>
                  <a:lnTo>
                    <a:pt x="155" y="144"/>
                  </a:lnTo>
                  <a:lnTo>
                    <a:pt x="155" y="146"/>
                  </a:lnTo>
                  <a:lnTo>
                    <a:pt x="152" y="146"/>
                  </a:lnTo>
                  <a:lnTo>
                    <a:pt x="149" y="146"/>
                  </a:lnTo>
                  <a:lnTo>
                    <a:pt x="146" y="146"/>
                  </a:lnTo>
                  <a:lnTo>
                    <a:pt x="143" y="146"/>
                  </a:lnTo>
                  <a:lnTo>
                    <a:pt x="140" y="146"/>
                  </a:lnTo>
                  <a:lnTo>
                    <a:pt x="140" y="149"/>
                  </a:lnTo>
                  <a:lnTo>
                    <a:pt x="138" y="149"/>
                  </a:lnTo>
                  <a:lnTo>
                    <a:pt x="135" y="149"/>
                  </a:lnTo>
                  <a:lnTo>
                    <a:pt x="135" y="152"/>
                  </a:lnTo>
                  <a:lnTo>
                    <a:pt x="132" y="152"/>
                  </a:lnTo>
                  <a:lnTo>
                    <a:pt x="132" y="155"/>
                  </a:lnTo>
                  <a:lnTo>
                    <a:pt x="129" y="155"/>
                  </a:lnTo>
                  <a:lnTo>
                    <a:pt x="129" y="158"/>
                  </a:lnTo>
                  <a:lnTo>
                    <a:pt x="129" y="161"/>
                  </a:lnTo>
                  <a:lnTo>
                    <a:pt x="126" y="161"/>
                  </a:lnTo>
                  <a:lnTo>
                    <a:pt x="123" y="161"/>
                  </a:lnTo>
                  <a:lnTo>
                    <a:pt x="123" y="164"/>
                  </a:lnTo>
                  <a:lnTo>
                    <a:pt x="123" y="167"/>
                  </a:lnTo>
                  <a:lnTo>
                    <a:pt x="120" y="167"/>
                  </a:lnTo>
                  <a:lnTo>
                    <a:pt x="120" y="170"/>
                  </a:lnTo>
                  <a:lnTo>
                    <a:pt x="117" y="170"/>
                  </a:lnTo>
                  <a:lnTo>
                    <a:pt x="117" y="173"/>
                  </a:lnTo>
                  <a:lnTo>
                    <a:pt x="117" y="176"/>
                  </a:lnTo>
                  <a:lnTo>
                    <a:pt x="114" y="176"/>
                  </a:lnTo>
                  <a:lnTo>
                    <a:pt x="111" y="176"/>
                  </a:lnTo>
                  <a:lnTo>
                    <a:pt x="108" y="176"/>
                  </a:lnTo>
                  <a:lnTo>
                    <a:pt x="108" y="179"/>
                  </a:lnTo>
                  <a:lnTo>
                    <a:pt x="105" y="179"/>
                  </a:lnTo>
                  <a:lnTo>
                    <a:pt x="105" y="182"/>
                  </a:lnTo>
                  <a:lnTo>
                    <a:pt x="102" y="182"/>
                  </a:lnTo>
                  <a:lnTo>
                    <a:pt x="102" y="185"/>
                  </a:lnTo>
                  <a:lnTo>
                    <a:pt x="102" y="188"/>
                  </a:lnTo>
                  <a:lnTo>
                    <a:pt x="99" y="188"/>
                  </a:lnTo>
                  <a:lnTo>
                    <a:pt x="99" y="190"/>
                  </a:lnTo>
                  <a:lnTo>
                    <a:pt x="96" y="190"/>
                  </a:lnTo>
                  <a:lnTo>
                    <a:pt x="94" y="190"/>
                  </a:lnTo>
                  <a:lnTo>
                    <a:pt x="94" y="193"/>
                  </a:lnTo>
                  <a:lnTo>
                    <a:pt x="91" y="193"/>
                  </a:lnTo>
                  <a:lnTo>
                    <a:pt x="88" y="193"/>
                  </a:lnTo>
                  <a:lnTo>
                    <a:pt x="85" y="196"/>
                  </a:lnTo>
                  <a:lnTo>
                    <a:pt x="82" y="196"/>
                  </a:lnTo>
                  <a:lnTo>
                    <a:pt x="82" y="199"/>
                  </a:lnTo>
                  <a:lnTo>
                    <a:pt x="79" y="199"/>
                  </a:lnTo>
                  <a:lnTo>
                    <a:pt x="79" y="202"/>
                  </a:lnTo>
                  <a:lnTo>
                    <a:pt x="76" y="202"/>
                  </a:lnTo>
                  <a:lnTo>
                    <a:pt x="76" y="205"/>
                  </a:lnTo>
                  <a:lnTo>
                    <a:pt x="76" y="208"/>
                  </a:lnTo>
                  <a:lnTo>
                    <a:pt x="79" y="208"/>
                  </a:lnTo>
                  <a:lnTo>
                    <a:pt x="79" y="211"/>
                  </a:lnTo>
                  <a:lnTo>
                    <a:pt x="76" y="211"/>
                  </a:lnTo>
                  <a:lnTo>
                    <a:pt x="76" y="214"/>
                  </a:lnTo>
                  <a:lnTo>
                    <a:pt x="73" y="214"/>
                  </a:lnTo>
                  <a:lnTo>
                    <a:pt x="76" y="214"/>
                  </a:lnTo>
                  <a:lnTo>
                    <a:pt x="76" y="217"/>
                  </a:lnTo>
                  <a:lnTo>
                    <a:pt x="76" y="220"/>
                  </a:lnTo>
                  <a:lnTo>
                    <a:pt x="76" y="223"/>
                  </a:lnTo>
                  <a:lnTo>
                    <a:pt x="73" y="223"/>
                  </a:lnTo>
                  <a:lnTo>
                    <a:pt x="70" y="223"/>
                  </a:lnTo>
                  <a:lnTo>
                    <a:pt x="70" y="226"/>
                  </a:lnTo>
                  <a:lnTo>
                    <a:pt x="70" y="229"/>
                  </a:lnTo>
                  <a:lnTo>
                    <a:pt x="67" y="229"/>
                  </a:lnTo>
                  <a:lnTo>
                    <a:pt x="64" y="229"/>
                  </a:lnTo>
                  <a:lnTo>
                    <a:pt x="61" y="229"/>
                  </a:lnTo>
                  <a:lnTo>
                    <a:pt x="61" y="232"/>
                  </a:lnTo>
                  <a:lnTo>
                    <a:pt x="61" y="229"/>
                  </a:lnTo>
                  <a:lnTo>
                    <a:pt x="58" y="229"/>
                  </a:lnTo>
                  <a:lnTo>
                    <a:pt x="55" y="229"/>
                  </a:lnTo>
                  <a:lnTo>
                    <a:pt x="55" y="232"/>
                  </a:lnTo>
                  <a:lnTo>
                    <a:pt x="52" y="232"/>
                  </a:lnTo>
                  <a:lnTo>
                    <a:pt x="52" y="234"/>
                  </a:lnTo>
                  <a:lnTo>
                    <a:pt x="50" y="234"/>
                  </a:lnTo>
                  <a:lnTo>
                    <a:pt x="47" y="234"/>
                  </a:lnTo>
                  <a:lnTo>
                    <a:pt x="44" y="234"/>
                  </a:lnTo>
                  <a:lnTo>
                    <a:pt x="44" y="237"/>
                  </a:lnTo>
                  <a:lnTo>
                    <a:pt x="41" y="237"/>
                  </a:lnTo>
                  <a:lnTo>
                    <a:pt x="38" y="237"/>
                  </a:lnTo>
                  <a:lnTo>
                    <a:pt x="38" y="240"/>
                  </a:lnTo>
                  <a:lnTo>
                    <a:pt x="38" y="243"/>
                  </a:lnTo>
                  <a:lnTo>
                    <a:pt x="35" y="243"/>
                  </a:lnTo>
                  <a:lnTo>
                    <a:pt x="35" y="240"/>
                  </a:lnTo>
                  <a:lnTo>
                    <a:pt x="35" y="243"/>
                  </a:lnTo>
                  <a:lnTo>
                    <a:pt x="35" y="246"/>
                  </a:lnTo>
                  <a:lnTo>
                    <a:pt x="35" y="249"/>
                  </a:lnTo>
                  <a:lnTo>
                    <a:pt x="38" y="249"/>
                  </a:lnTo>
                  <a:lnTo>
                    <a:pt x="38" y="252"/>
                  </a:lnTo>
                  <a:lnTo>
                    <a:pt x="38" y="255"/>
                  </a:lnTo>
                  <a:lnTo>
                    <a:pt x="35" y="255"/>
                  </a:lnTo>
                  <a:lnTo>
                    <a:pt x="35" y="258"/>
                  </a:lnTo>
                  <a:lnTo>
                    <a:pt x="32" y="258"/>
                  </a:lnTo>
                  <a:lnTo>
                    <a:pt x="32" y="261"/>
                  </a:lnTo>
                  <a:lnTo>
                    <a:pt x="29" y="261"/>
                  </a:lnTo>
                  <a:lnTo>
                    <a:pt x="26" y="261"/>
                  </a:lnTo>
                  <a:lnTo>
                    <a:pt x="23" y="261"/>
                  </a:lnTo>
                  <a:lnTo>
                    <a:pt x="23" y="258"/>
                  </a:lnTo>
                  <a:lnTo>
                    <a:pt x="20" y="258"/>
                  </a:lnTo>
                  <a:lnTo>
                    <a:pt x="17" y="258"/>
                  </a:lnTo>
                  <a:lnTo>
                    <a:pt x="14" y="258"/>
                  </a:lnTo>
                  <a:lnTo>
                    <a:pt x="11" y="258"/>
                  </a:lnTo>
                  <a:lnTo>
                    <a:pt x="8" y="258"/>
                  </a:lnTo>
                  <a:lnTo>
                    <a:pt x="6" y="258"/>
                  </a:lnTo>
                  <a:lnTo>
                    <a:pt x="6" y="261"/>
                  </a:lnTo>
                  <a:lnTo>
                    <a:pt x="6" y="258"/>
                  </a:lnTo>
                  <a:lnTo>
                    <a:pt x="3" y="258"/>
                  </a:lnTo>
                  <a:lnTo>
                    <a:pt x="3" y="255"/>
                  </a:lnTo>
                  <a:lnTo>
                    <a:pt x="6" y="255"/>
                  </a:lnTo>
                  <a:lnTo>
                    <a:pt x="6" y="252"/>
                  </a:lnTo>
                  <a:lnTo>
                    <a:pt x="3" y="252"/>
                  </a:lnTo>
                  <a:lnTo>
                    <a:pt x="3" y="249"/>
                  </a:lnTo>
                  <a:lnTo>
                    <a:pt x="3" y="246"/>
                  </a:lnTo>
                  <a:lnTo>
                    <a:pt x="0" y="246"/>
                  </a:lnTo>
                  <a:lnTo>
                    <a:pt x="0" y="243"/>
                  </a:lnTo>
                  <a:lnTo>
                    <a:pt x="3" y="243"/>
                  </a:lnTo>
                  <a:lnTo>
                    <a:pt x="3" y="240"/>
                  </a:lnTo>
                  <a:lnTo>
                    <a:pt x="6" y="240"/>
                  </a:lnTo>
                  <a:lnTo>
                    <a:pt x="6" y="237"/>
                  </a:lnTo>
                  <a:lnTo>
                    <a:pt x="3" y="237"/>
                  </a:lnTo>
                  <a:lnTo>
                    <a:pt x="3" y="234"/>
                  </a:lnTo>
                  <a:lnTo>
                    <a:pt x="6" y="234"/>
                  </a:lnTo>
                  <a:lnTo>
                    <a:pt x="3" y="234"/>
                  </a:lnTo>
                  <a:lnTo>
                    <a:pt x="3" y="232"/>
                  </a:lnTo>
                  <a:lnTo>
                    <a:pt x="6" y="232"/>
                  </a:lnTo>
                  <a:lnTo>
                    <a:pt x="3" y="232"/>
                  </a:lnTo>
                  <a:lnTo>
                    <a:pt x="6" y="232"/>
                  </a:lnTo>
                  <a:lnTo>
                    <a:pt x="6" y="229"/>
                  </a:lnTo>
                  <a:lnTo>
                    <a:pt x="6" y="226"/>
                  </a:lnTo>
                  <a:lnTo>
                    <a:pt x="6" y="229"/>
                  </a:lnTo>
                  <a:lnTo>
                    <a:pt x="8" y="229"/>
                  </a:lnTo>
                  <a:lnTo>
                    <a:pt x="8" y="226"/>
                  </a:lnTo>
                  <a:lnTo>
                    <a:pt x="11" y="226"/>
                  </a:lnTo>
                  <a:lnTo>
                    <a:pt x="8" y="226"/>
                  </a:lnTo>
                  <a:lnTo>
                    <a:pt x="11" y="226"/>
                  </a:lnTo>
                  <a:lnTo>
                    <a:pt x="11" y="223"/>
                  </a:lnTo>
                  <a:lnTo>
                    <a:pt x="11" y="220"/>
                  </a:lnTo>
                  <a:lnTo>
                    <a:pt x="8" y="220"/>
                  </a:lnTo>
                  <a:lnTo>
                    <a:pt x="8" y="223"/>
                  </a:lnTo>
                  <a:lnTo>
                    <a:pt x="6" y="223"/>
                  </a:lnTo>
                  <a:lnTo>
                    <a:pt x="6" y="220"/>
                  </a:lnTo>
                  <a:lnTo>
                    <a:pt x="6" y="217"/>
                  </a:lnTo>
                  <a:lnTo>
                    <a:pt x="3" y="217"/>
                  </a:lnTo>
                  <a:lnTo>
                    <a:pt x="6" y="217"/>
                  </a:lnTo>
                  <a:lnTo>
                    <a:pt x="3" y="214"/>
                  </a:lnTo>
                  <a:lnTo>
                    <a:pt x="6" y="214"/>
                  </a:lnTo>
                  <a:lnTo>
                    <a:pt x="6" y="211"/>
                  </a:lnTo>
                  <a:lnTo>
                    <a:pt x="3" y="211"/>
                  </a:lnTo>
                  <a:lnTo>
                    <a:pt x="6" y="211"/>
                  </a:lnTo>
                  <a:lnTo>
                    <a:pt x="8" y="211"/>
                  </a:lnTo>
                  <a:lnTo>
                    <a:pt x="8" y="208"/>
                  </a:lnTo>
                  <a:lnTo>
                    <a:pt x="8" y="205"/>
                  </a:lnTo>
                  <a:lnTo>
                    <a:pt x="11" y="205"/>
                  </a:lnTo>
                  <a:lnTo>
                    <a:pt x="11" y="202"/>
                  </a:lnTo>
                  <a:lnTo>
                    <a:pt x="11" y="199"/>
                  </a:lnTo>
                  <a:lnTo>
                    <a:pt x="8" y="199"/>
                  </a:lnTo>
                  <a:lnTo>
                    <a:pt x="8" y="196"/>
                  </a:lnTo>
                  <a:lnTo>
                    <a:pt x="8" y="193"/>
                  </a:lnTo>
                  <a:lnTo>
                    <a:pt x="8" y="190"/>
                  </a:lnTo>
                  <a:lnTo>
                    <a:pt x="8" y="188"/>
                  </a:lnTo>
                  <a:lnTo>
                    <a:pt x="6" y="188"/>
                  </a:lnTo>
                  <a:lnTo>
                    <a:pt x="6" y="185"/>
                  </a:lnTo>
                  <a:lnTo>
                    <a:pt x="8" y="185"/>
                  </a:lnTo>
                  <a:lnTo>
                    <a:pt x="6" y="185"/>
                  </a:lnTo>
                  <a:lnTo>
                    <a:pt x="8" y="185"/>
                  </a:lnTo>
                  <a:lnTo>
                    <a:pt x="11" y="185"/>
                  </a:lnTo>
                  <a:lnTo>
                    <a:pt x="14" y="185"/>
                  </a:lnTo>
                  <a:lnTo>
                    <a:pt x="14" y="188"/>
                  </a:lnTo>
                  <a:lnTo>
                    <a:pt x="14" y="185"/>
                  </a:lnTo>
                  <a:lnTo>
                    <a:pt x="17" y="185"/>
                  </a:lnTo>
                  <a:lnTo>
                    <a:pt x="17" y="182"/>
                  </a:lnTo>
                  <a:lnTo>
                    <a:pt x="14" y="182"/>
                  </a:lnTo>
                  <a:lnTo>
                    <a:pt x="14" y="179"/>
                  </a:lnTo>
                  <a:lnTo>
                    <a:pt x="17" y="179"/>
                  </a:lnTo>
                  <a:lnTo>
                    <a:pt x="17" y="176"/>
                  </a:lnTo>
                  <a:lnTo>
                    <a:pt x="17" y="173"/>
                  </a:lnTo>
                  <a:lnTo>
                    <a:pt x="17" y="170"/>
                  </a:lnTo>
                  <a:lnTo>
                    <a:pt x="17" y="167"/>
                  </a:lnTo>
                  <a:lnTo>
                    <a:pt x="20" y="167"/>
                  </a:lnTo>
                  <a:lnTo>
                    <a:pt x="17" y="167"/>
                  </a:lnTo>
                  <a:lnTo>
                    <a:pt x="17" y="164"/>
                  </a:lnTo>
                  <a:lnTo>
                    <a:pt x="17" y="161"/>
                  </a:lnTo>
                  <a:lnTo>
                    <a:pt x="17" y="158"/>
                  </a:lnTo>
                  <a:lnTo>
                    <a:pt x="17" y="155"/>
                  </a:lnTo>
                  <a:lnTo>
                    <a:pt x="17" y="152"/>
                  </a:lnTo>
                  <a:lnTo>
                    <a:pt x="17" y="149"/>
                  </a:lnTo>
                  <a:lnTo>
                    <a:pt x="14" y="149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20" y="146"/>
                  </a:lnTo>
                  <a:lnTo>
                    <a:pt x="23" y="144"/>
                  </a:lnTo>
                  <a:lnTo>
                    <a:pt x="26" y="144"/>
                  </a:lnTo>
                  <a:lnTo>
                    <a:pt x="26" y="141"/>
                  </a:lnTo>
                  <a:lnTo>
                    <a:pt x="29" y="141"/>
                  </a:lnTo>
                  <a:lnTo>
                    <a:pt x="32" y="138"/>
                  </a:lnTo>
                  <a:lnTo>
                    <a:pt x="32" y="141"/>
                  </a:lnTo>
                  <a:lnTo>
                    <a:pt x="35" y="141"/>
                  </a:lnTo>
                  <a:lnTo>
                    <a:pt x="35" y="138"/>
                  </a:lnTo>
                  <a:lnTo>
                    <a:pt x="38" y="138"/>
                  </a:lnTo>
                  <a:lnTo>
                    <a:pt x="38" y="135"/>
                  </a:lnTo>
                  <a:lnTo>
                    <a:pt x="38" y="132"/>
                  </a:lnTo>
                  <a:lnTo>
                    <a:pt x="38" y="129"/>
                  </a:lnTo>
                  <a:lnTo>
                    <a:pt x="41" y="129"/>
                  </a:lnTo>
                  <a:lnTo>
                    <a:pt x="38" y="129"/>
                  </a:lnTo>
                  <a:lnTo>
                    <a:pt x="38" y="126"/>
                  </a:lnTo>
                  <a:lnTo>
                    <a:pt x="35" y="126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32" y="120"/>
                  </a:lnTo>
                  <a:lnTo>
                    <a:pt x="32" y="117"/>
                  </a:lnTo>
                  <a:lnTo>
                    <a:pt x="32" y="114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32" y="111"/>
                  </a:lnTo>
                  <a:lnTo>
                    <a:pt x="32" y="108"/>
                  </a:lnTo>
                  <a:lnTo>
                    <a:pt x="29" y="108"/>
                  </a:lnTo>
                  <a:lnTo>
                    <a:pt x="29" y="105"/>
                  </a:lnTo>
                  <a:lnTo>
                    <a:pt x="32" y="105"/>
                  </a:lnTo>
                  <a:lnTo>
                    <a:pt x="29" y="105"/>
                  </a:lnTo>
                  <a:lnTo>
                    <a:pt x="29" y="103"/>
                  </a:lnTo>
                  <a:lnTo>
                    <a:pt x="29" y="100"/>
                  </a:lnTo>
                  <a:lnTo>
                    <a:pt x="26" y="100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3" y="94"/>
                  </a:lnTo>
                  <a:lnTo>
                    <a:pt x="23" y="91"/>
                  </a:lnTo>
                  <a:lnTo>
                    <a:pt x="26" y="91"/>
                  </a:lnTo>
                  <a:lnTo>
                    <a:pt x="23" y="91"/>
                  </a:lnTo>
                  <a:lnTo>
                    <a:pt x="23" y="88"/>
                  </a:lnTo>
                  <a:lnTo>
                    <a:pt x="20" y="88"/>
                  </a:lnTo>
                  <a:lnTo>
                    <a:pt x="20" y="85"/>
                  </a:lnTo>
                  <a:lnTo>
                    <a:pt x="20" y="82"/>
                  </a:lnTo>
                  <a:lnTo>
                    <a:pt x="20" y="79"/>
                  </a:lnTo>
                  <a:lnTo>
                    <a:pt x="23" y="79"/>
                  </a:lnTo>
                  <a:lnTo>
                    <a:pt x="23" y="76"/>
                  </a:lnTo>
                  <a:lnTo>
                    <a:pt x="23" y="73"/>
                  </a:lnTo>
                  <a:lnTo>
                    <a:pt x="23" y="70"/>
                  </a:lnTo>
                  <a:lnTo>
                    <a:pt x="20" y="70"/>
                  </a:lnTo>
                  <a:lnTo>
                    <a:pt x="20" y="67"/>
                  </a:lnTo>
                  <a:lnTo>
                    <a:pt x="20" y="64"/>
                  </a:lnTo>
                  <a:lnTo>
                    <a:pt x="20" y="61"/>
                  </a:lnTo>
                  <a:lnTo>
                    <a:pt x="23" y="61"/>
                  </a:lnTo>
                  <a:lnTo>
                    <a:pt x="23" y="59"/>
                  </a:lnTo>
                  <a:lnTo>
                    <a:pt x="23" y="56"/>
                  </a:lnTo>
                  <a:lnTo>
                    <a:pt x="23" y="53"/>
                  </a:lnTo>
                  <a:lnTo>
                    <a:pt x="23" y="50"/>
                  </a:lnTo>
                  <a:lnTo>
                    <a:pt x="20" y="50"/>
                  </a:lnTo>
                  <a:lnTo>
                    <a:pt x="20" y="47"/>
                  </a:lnTo>
                  <a:lnTo>
                    <a:pt x="23" y="47"/>
                  </a:lnTo>
                  <a:lnTo>
                    <a:pt x="23" y="44"/>
                  </a:lnTo>
                  <a:lnTo>
                    <a:pt x="20" y="44"/>
                  </a:lnTo>
                  <a:lnTo>
                    <a:pt x="20" y="41"/>
                  </a:lnTo>
                  <a:lnTo>
                    <a:pt x="20" y="38"/>
                  </a:lnTo>
                  <a:lnTo>
                    <a:pt x="23" y="38"/>
                  </a:lnTo>
                  <a:lnTo>
                    <a:pt x="23" y="35"/>
                  </a:lnTo>
                  <a:lnTo>
                    <a:pt x="23" y="32"/>
                  </a:lnTo>
                  <a:lnTo>
                    <a:pt x="26" y="32"/>
                  </a:lnTo>
                  <a:lnTo>
                    <a:pt x="26" y="29"/>
                  </a:lnTo>
                  <a:lnTo>
                    <a:pt x="26" y="26"/>
                  </a:lnTo>
                  <a:lnTo>
                    <a:pt x="23" y="26"/>
                  </a:lnTo>
                  <a:lnTo>
                    <a:pt x="23" y="23"/>
                  </a:lnTo>
                  <a:lnTo>
                    <a:pt x="26" y="23"/>
                  </a:lnTo>
                  <a:lnTo>
                    <a:pt x="26" y="20"/>
                  </a:lnTo>
                  <a:lnTo>
                    <a:pt x="29" y="20"/>
                  </a:lnTo>
                  <a:lnTo>
                    <a:pt x="29" y="23"/>
                  </a:lnTo>
                  <a:lnTo>
                    <a:pt x="29" y="20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29" y="17"/>
                  </a:lnTo>
                  <a:lnTo>
                    <a:pt x="32" y="17"/>
                  </a:lnTo>
                  <a:lnTo>
                    <a:pt x="35" y="17"/>
                  </a:lnTo>
                  <a:lnTo>
                    <a:pt x="35" y="15"/>
                  </a:lnTo>
                  <a:lnTo>
                    <a:pt x="35" y="17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8" y="12"/>
                  </a:lnTo>
                  <a:lnTo>
                    <a:pt x="41" y="12"/>
                  </a:lnTo>
                  <a:lnTo>
                    <a:pt x="41" y="9"/>
                  </a:lnTo>
                  <a:lnTo>
                    <a:pt x="38" y="9"/>
                  </a:lnTo>
                  <a:lnTo>
                    <a:pt x="41" y="9"/>
                  </a:lnTo>
                  <a:lnTo>
                    <a:pt x="41" y="6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Freeform 24"/>
            <p:cNvSpPr>
              <a:spLocks/>
            </p:cNvSpPr>
            <p:nvPr/>
          </p:nvSpPr>
          <p:spPr bwMode="auto">
            <a:xfrm>
              <a:off x="-226714" y="3327842"/>
              <a:ext cx="775373" cy="420305"/>
            </a:xfrm>
            <a:custGeom>
              <a:avLst/>
              <a:gdLst>
                <a:gd name="T0" fmla="*/ 2147483647 w 357"/>
                <a:gd name="T1" fmla="*/ 2147483647 h 238"/>
                <a:gd name="T2" fmla="*/ 2147483647 w 357"/>
                <a:gd name="T3" fmla="*/ 2147483647 h 238"/>
                <a:gd name="T4" fmla="*/ 2147483647 w 357"/>
                <a:gd name="T5" fmla="*/ 2147483647 h 238"/>
                <a:gd name="T6" fmla="*/ 2147483647 w 357"/>
                <a:gd name="T7" fmla="*/ 2147483647 h 238"/>
                <a:gd name="T8" fmla="*/ 2147483647 w 357"/>
                <a:gd name="T9" fmla="*/ 2147483647 h 238"/>
                <a:gd name="T10" fmla="*/ 2147483647 w 357"/>
                <a:gd name="T11" fmla="*/ 2147483647 h 238"/>
                <a:gd name="T12" fmla="*/ 2147483647 w 357"/>
                <a:gd name="T13" fmla="*/ 2147483647 h 238"/>
                <a:gd name="T14" fmla="*/ 2147483647 w 357"/>
                <a:gd name="T15" fmla="*/ 2147483647 h 238"/>
                <a:gd name="T16" fmla="*/ 2147483647 w 357"/>
                <a:gd name="T17" fmla="*/ 2147483647 h 238"/>
                <a:gd name="T18" fmla="*/ 2147483647 w 357"/>
                <a:gd name="T19" fmla="*/ 2147483647 h 238"/>
                <a:gd name="T20" fmla="*/ 2147483647 w 357"/>
                <a:gd name="T21" fmla="*/ 2147483647 h 238"/>
                <a:gd name="T22" fmla="*/ 2147483647 w 357"/>
                <a:gd name="T23" fmla="*/ 2147483647 h 238"/>
                <a:gd name="T24" fmla="*/ 2147483647 w 357"/>
                <a:gd name="T25" fmla="*/ 2147483647 h 238"/>
                <a:gd name="T26" fmla="*/ 2147483647 w 357"/>
                <a:gd name="T27" fmla="*/ 2147483647 h 238"/>
                <a:gd name="T28" fmla="*/ 2147483647 w 357"/>
                <a:gd name="T29" fmla="*/ 2147483647 h 238"/>
                <a:gd name="T30" fmla="*/ 2147483647 w 357"/>
                <a:gd name="T31" fmla="*/ 2147483647 h 238"/>
                <a:gd name="T32" fmla="*/ 2147483647 w 357"/>
                <a:gd name="T33" fmla="*/ 2147483647 h 238"/>
                <a:gd name="T34" fmla="*/ 2147483647 w 357"/>
                <a:gd name="T35" fmla="*/ 2147483647 h 238"/>
                <a:gd name="T36" fmla="*/ 2147483647 w 357"/>
                <a:gd name="T37" fmla="*/ 2147483647 h 238"/>
                <a:gd name="T38" fmla="*/ 2147483647 w 357"/>
                <a:gd name="T39" fmla="*/ 2147483647 h 238"/>
                <a:gd name="T40" fmla="*/ 2147483647 w 357"/>
                <a:gd name="T41" fmla="*/ 2147483647 h 238"/>
                <a:gd name="T42" fmla="*/ 2147483647 w 357"/>
                <a:gd name="T43" fmla="*/ 2147483647 h 238"/>
                <a:gd name="T44" fmla="*/ 2147483647 w 357"/>
                <a:gd name="T45" fmla="*/ 2147483647 h 238"/>
                <a:gd name="T46" fmla="*/ 2147483647 w 357"/>
                <a:gd name="T47" fmla="*/ 2147483647 h 238"/>
                <a:gd name="T48" fmla="*/ 2147483647 w 357"/>
                <a:gd name="T49" fmla="*/ 2147483647 h 238"/>
                <a:gd name="T50" fmla="*/ 2147483647 w 357"/>
                <a:gd name="T51" fmla="*/ 2147483647 h 238"/>
                <a:gd name="T52" fmla="*/ 2147483647 w 357"/>
                <a:gd name="T53" fmla="*/ 2147483647 h 238"/>
                <a:gd name="T54" fmla="*/ 2147483647 w 357"/>
                <a:gd name="T55" fmla="*/ 2147483647 h 238"/>
                <a:gd name="T56" fmla="*/ 2147483647 w 357"/>
                <a:gd name="T57" fmla="*/ 2147483647 h 238"/>
                <a:gd name="T58" fmla="*/ 2147483647 w 357"/>
                <a:gd name="T59" fmla="*/ 2147483647 h 238"/>
                <a:gd name="T60" fmla="*/ 2147483647 w 357"/>
                <a:gd name="T61" fmla="*/ 2147483647 h 238"/>
                <a:gd name="T62" fmla="*/ 2147483647 w 357"/>
                <a:gd name="T63" fmla="*/ 2147483647 h 238"/>
                <a:gd name="T64" fmla="*/ 2147483647 w 357"/>
                <a:gd name="T65" fmla="*/ 2147483647 h 238"/>
                <a:gd name="T66" fmla="*/ 2147483647 w 357"/>
                <a:gd name="T67" fmla="*/ 2147483647 h 238"/>
                <a:gd name="T68" fmla="*/ 2147483647 w 357"/>
                <a:gd name="T69" fmla="*/ 2147483647 h 238"/>
                <a:gd name="T70" fmla="*/ 2147483647 w 357"/>
                <a:gd name="T71" fmla="*/ 2147483647 h 238"/>
                <a:gd name="T72" fmla="*/ 2147483647 w 357"/>
                <a:gd name="T73" fmla="*/ 2147483647 h 238"/>
                <a:gd name="T74" fmla="*/ 2147483647 w 357"/>
                <a:gd name="T75" fmla="*/ 2147483647 h 238"/>
                <a:gd name="T76" fmla="*/ 2147483647 w 357"/>
                <a:gd name="T77" fmla="*/ 2147483647 h 238"/>
                <a:gd name="T78" fmla="*/ 2147483647 w 357"/>
                <a:gd name="T79" fmla="*/ 2147483647 h 238"/>
                <a:gd name="T80" fmla="*/ 2147483647 w 357"/>
                <a:gd name="T81" fmla="*/ 2147483647 h 238"/>
                <a:gd name="T82" fmla="*/ 0 w 357"/>
                <a:gd name="T83" fmla="*/ 2147483647 h 238"/>
                <a:gd name="T84" fmla="*/ 0 w 357"/>
                <a:gd name="T85" fmla="*/ 2147483647 h 238"/>
                <a:gd name="T86" fmla="*/ 2147483647 w 357"/>
                <a:gd name="T87" fmla="*/ 2147483647 h 238"/>
                <a:gd name="T88" fmla="*/ 2147483647 w 357"/>
                <a:gd name="T89" fmla="*/ 2147483647 h 238"/>
                <a:gd name="T90" fmla="*/ 2147483647 w 357"/>
                <a:gd name="T91" fmla="*/ 2147483647 h 238"/>
                <a:gd name="T92" fmla="*/ 2147483647 w 357"/>
                <a:gd name="T93" fmla="*/ 2147483647 h 238"/>
                <a:gd name="T94" fmla="*/ 2147483647 w 357"/>
                <a:gd name="T95" fmla="*/ 2147483647 h 238"/>
                <a:gd name="T96" fmla="*/ 2147483647 w 357"/>
                <a:gd name="T97" fmla="*/ 2147483647 h 238"/>
                <a:gd name="T98" fmla="*/ 2147483647 w 357"/>
                <a:gd name="T99" fmla="*/ 2147483647 h 238"/>
                <a:gd name="T100" fmla="*/ 2147483647 w 357"/>
                <a:gd name="T101" fmla="*/ 2147483647 h 238"/>
                <a:gd name="T102" fmla="*/ 2147483647 w 357"/>
                <a:gd name="T103" fmla="*/ 2147483647 h 238"/>
                <a:gd name="T104" fmla="*/ 2147483647 w 357"/>
                <a:gd name="T105" fmla="*/ 2147483647 h 238"/>
                <a:gd name="T106" fmla="*/ 2147483647 w 357"/>
                <a:gd name="T107" fmla="*/ 2147483647 h 238"/>
                <a:gd name="T108" fmla="*/ 2147483647 w 357"/>
                <a:gd name="T109" fmla="*/ 2147483647 h 238"/>
                <a:gd name="T110" fmla="*/ 2147483647 w 357"/>
                <a:gd name="T111" fmla="*/ 2147483647 h 238"/>
                <a:gd name="T112" fmla="*/ 2147483647 w 357"/>
                <a:gd name="T113" fmla="*/ 2147483647 h 238"/>
                <a:gd name="T114" fmla="*/ 2147483647 w 357"/>
                <a:gd name="T115" fmla="*/ 2147483647 h 23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57"/>
                <a:gd name="T175" fmla="*/ 0 h 238"/>
                <a:gd name="T176" fmla="*/ 357 w 357"/>
                <a:gd name="T177" fmla="*/ 238 h 23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57" h="238">
                  <a:moveTo>
                    <a:pt x="137" y="0"/>
                  </a:moveTo>
                  <a:lnTo>
                    <a:pt x="140" y="0"/>
                  </a:lnTo>
                  <a:lnTo>
                    <a:pt x="143" y="0"/>
                  </a:lnTo>
                  <a:lnTo>
                    <a:pt x="143" y="3"/>
                  </a:lnTo>
                  <a:lnTo>
                    <a:pt x="146" y="3"/>
                  </a:lnTo>
                  <a:lnTo>
                    <a:pt x="149" y="3"/>
                  </a:lnTo>
                  <a:lnTo>
                    <a:pt x="152" y="3"/>
                  </a:lnTo>
                  <a:lnTo>
                    <a:pt x="155" y="3"/>
                  </a:lnTo>
                  <a:lnTo>
                    <a:pt x="158" y="6"/>
                  </a:lnTo>
                  <a:lnTo>
                    <a:pt x="158" y="9"/>
                  </a:lnTo>
                  <a:lnTo>
                    <a:pt x="158" y="12"/>
                  </a:lnTo>
                  <a:lnTo>
                    <a:pt x="161" y="12"/>
                  </a:lnTo>
                  <a:lnTo>
                    <a:pt x="158" y="12"/>
                  </a:lnTo>
                  <a:lnTo>
                    <a:pt x="158" y="15"/>
                  </a:lnTo>
                  <a:lnTo>
                    <a:pt x="158" y="18"/>
                  </a:lnTo>
                  <a:lnTo>
                    <a:pt x="155" y="18"/>
                  </a:lnTo>
                  <a:lnTo>
                    <a:pt x="152" y="18"/>
                  </a:lnTo>
                  <a:lnTo>
                    <a:pt x="152" y="21"/>
                  </a:lnTo>
                  <a:lnTo>
                    <a:pt x="152" y="24"/>
                  </a:lnTo>
                  <a:lnTo>
                    <a:pt x="155" y="24"/>
                  </a:lnTo>
                  <a:lnTo>
                    <a:pt x="155" y="27"/>
                  </a:lnTo>
                  <a:lnTo>
                    <a:pt x="158" y="27"/>
                  </a:lnTo>
                  <a:lnTo>
                    <a:pt x="158" y="30"/>
                  </a:lnTo>
                  <a:lnTo>
                    <a:pt x="161" y="30"/>
                  </a:lnTo>
                  <a:lnTo>
                    <a:pt x="161" y="32"/>
                  </a:lnTo>
                  <a:lnTo>
                    <a:pt x="164" y="32"/>
                  </a:lnTo>
                  <a:lnTo>
                    <a:pt x="164" y="35"/>
                  </a:lnTo>
                  <a:lnTo>
                    <a:pt x="167" y="35"/>
                  </a:lnTo>
                  <a:lnTo>
                    <a:pt x="170" y="35"/>
                  </a:lnTo>
                  <a:lnTo>
                    <a:pt x="173" y="35"/>
                  </a:lnTo>
                  <a:lnTo>
                    <a:pt x="176" y="35"/>
                  </a:lnTo>
                  <a:lnTo>
                    <a:pt x="178" y="35"/>
                  </a:lnTo>
                  <a:lnTo>
                    <a:pt x="178" y="32"/>
                  </a:lnTo>
                  <a:lnTo>
                    <a:pt x="181" y="32"/>
                  </a:lnTo>
                  <a:lnTo>
                    <a:pt x="181" y="35"/>
                  </a:lnTo>
                  <a:lnTo>
                    <a:pt x="181" y="38"/>
                  </a:lnTo>
                  <a:lnTo>
                    <a:pt x="184" y="38"/>
                  </a:lnTo>
                  <a:lnTo>
                    <a:pt x="181" y="38"/>
                  </a:lnTo>
                  <a:lnTo>
                    <a:pt x="184" y="38"/>
                  </a:lnTo>
                  <a:lnTo>
                    <a:pt x="184" y="41"/>
                  </a:lnTo>
                  <a:lnTo>
                    <a:pt x="187" y="41"/>
                  </a:lnTo>
                  <a:lnTo>
                    <a:pt x="187" y="44"/>
                  </a:lnTo>
                  <a:lnTo>
                    <a:pt x="190" y="44"/>
                  </a:lnTo>
                  <a:lnTo>
                    <a:pt x="193" y="44"/>
                  </a:lnTo>
                  <a:lnTo>
                    <a:pt x="193" y="47"/>
                  </a:lnTo>
                  <a:lnTo>
                    <a:pt x="196" y="47"/>
                  </a:lnTo>
                  <a:lnTo>
                    <a:pt x="199" y="47"/>
                  </a:lnTo>
                  <a:lnTo>
                    <a:pt x="202" y="47"/>
                  </a:lnTo>
                  <a:lnTo>
                    <a:pt x="202" y="50"/>
                  </a:lnTo>
                  <a:lnTo>
                    <a:pt x="205" y="50"/>
                  </a:lnTo>
                  <a:lnTo>
                    <a:pt x="205" y="53"/>
                  </a:lnTo>
                  <a:lnTo>
                    <a:pt x="208" y="53"/>
                  </a:lnTo>
                  <a:lnTo>
                    <a:pt x="208" y="56"/>
                  </a:lnTo>
                  <a:lnTo>
                    <a:pt x="205" y="56"/>
                  </a:lnTo>
                  <a:lnTo>
                    <a:pt x="208" y="56"/>
                  </a:lnTo>
                  <a:lnTo>
                    <a:pt x="208" y="59"/>
                  </a:lnTo>
                  <a:lnTo>
                    <a:pt x="211" y="59"/>
                  </a:lnTo>
                  <a:lnTo>
                    <a:pt x="214" y="59"/>
                  </a:lnTo>
                  <a:lnTo>
                    <a:pt x="217" y="59"/>
                  </a:lnTo>
                  <a:lnTo>
                    <a:pt x="217" y="62"/>
                  </a:lnTo>
                  <a:lnTo>
                    <a:pt x="220" y="62"/>
                  </a:lnTo>
                  <a:lnTo>
                    <a:pt x="220" y="59"/>
                  </a:lnTo>
                  <a:lnTo>
                    <a:pt x="222" y="59"/>
                  </a:lnTo>
                  <a:lnTo>
                    <a:pt x="225" y="59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31" y="62"/>
                  </a:lnTo>
                  <a:lnTo>
                    <a:pt x="231" y="59"/>
                  </a:lnTo>
                  <a:lnTo>
                    <a:pt x="231" y="62"/>
                  </a:lnTo>
                  <a:lnTo>
                    <a:pt x="234" y="62"/>
                  </a:lnTo>
                  <a:lnTo>
                    <a:pt x="237" y="62"/>
                  </a:lnTo>
                  <a:lnTo>
                    <a:pt x="237" y="65"/>
                  </a:lnTo>
                  <a:lnTo>
                    <a:pt x="240" y="65"/>
                  </a:lnTo>
                  <a:lnTo>
                    <a:pt x="243" y="65"/>
                  </a:lnTo>
                  <a:lnTo>
                    <a:pt x="246" y="65"/>
                  </a:lnTo>
                  <a:lnTo>
                    <a:pt x="246" y="62"/>
                  </a:lnTo>
                  <a:lnTo>
                    <a:pt x="249" y="62"/>
                  </a:lnTo>
                  <a:lnTo>
                    <a:pt x="252" y="62"/>
                  </a:lnTo>
                  <a:lnTo>
                    <a:pt x="252" y="65"/>
                  </a:lnTo>
                  <a:lnTo>
                    <a:pt x="255" y="65"/>
                  </a:lnTo>
                  <a:lnTo>
                    <a:pt x="258" y="65"/>
                  </a:lnTo>
                  <a:lnTo>
                    <a:pt x="261" y="65"/>
                  </a:lnTo>
                  <a:lnTo>
                    <a:pt x="264" y="65"/>
                  </a:lnTo>
                  <a:lnTo>
                    <a:pt x="266" y="65"/>
                  </a:lnTo>
                  <a:lnTo>
                    <a:pt x="269" y="65"/>
                  </a:lnTo>
                  <a:lnTo>
                    <a:pt x="272" y="65"/>
                  </a:lnTo>
                  <a:lnTo>
                    <a:pt x="275" y="65"/>
                  </a:lnTo>
                  <a:lnTo>
                    <a:pt x="278" y="65"/>
                  </a:lnTo>
                  <a:lnTo>
                    <a:pt x="281" y="65"/>
                  </a:lnTo>
                  <a:lnTo>
                    <a:pt x="284" y="65"/>
                  </a:lnTo>
                  <a:lnTo>
                    <a:pt x="287" y="65"/>
                  </a:lnTo>
                  <a:lnTo>
                    <a:pt x="287" y="68"/>
                  </a:lnTo>
                  <a:lnTo>
                    <a:pt x="290" y="68"/>
                  </a:lnTo>
                  <a:lnTo>
                    <a:pt x="293" y="68"/>
                  </a:lnTo>
                  <a:lnTo>
                    <a:pt x="296" y="68"/>
                  </a:lnTo>
                  <a:lnTo>
                    <a:pt x="299" y="68"/>
                  </a:lnTo>
                  <a:lnTo>
                    <a:pt x="299" y="71"/>
                  </a:lnTo>
                  <a:lnTo>
                    <a:pt x="302" y="71"/>
                  </a:lnTo>
                  <a:lnTo>
                    <a:pt x="305" y="71"/>
                  </a:lnTo>
                  <a:lnTo>
                    <a:pt x="305" y="73"/>
                  </a:lnTo>
                  <a:lnTo>
                    <a:pt x="308" y="73"/>
                  </a:lnTo>
                  <a:lnTo>
                    <a:pt x="310" y="73"/>
                  </a:lnTo>
                  <a:lnTo>
                    <a:pt x="310" y="76"/>
                  </a:lnTo>
                  <a:lnTo>
                    <a:pt x="313" y="76"/>
                  </a:lnTo>
                  <a:lnTo>
                    <a:pt x="313" y="79"/>
                  </a:lnTo>
                  <a:lnTo>
                    <a:pt x="316" y="79"/>
                  </a:lnTo>
                  <a:lnTo>
                    <a:pt x="319" y="79"/>
                  </a:lnTo>
                  <a:lnTo>
                    <a:pt x="319" y="82"/>
                  </a:lnTo>
                  <a:lnTo>
                    <a:pt x="322" y="82"/>
                  </a:lnTo>
                  <a:lnTo>
                    <a:pt x="322" y="85"/>
                  </a:lnTo>
                  <a:lnTo>
                    <a:pt x="325" y="85"/>
                  </a:lnTo>
                  <a:lnTo>
                    <a:pt x="325" y="88"/>
                  </a:lnTo>
                  <a:lnTo>
                    <a:pt x="328" y="88"/>
                  </a:lnTo>
                  <a:lnTo>
                    <a:pt x="331" y="88"/>
                  </a:lnTo>
                  <a:lnTo>
                    <a:pt x="331" y="91"/>
                  </a:lnTo>
                  <a:lnTo>
                    <a:pt x="334" y="91"/>
                  </a:lnTo>
                  <a:lnTo>
                    <a:pt x="337" y="91"/>
                  </a:lnTo>
                  <a:lnTo>
                    <a:pt x="334" y="94"/>
                  </a:lnTo>
                  <a:lnTo>
                    <a:pt x="334" y="97"/>
                  </a:lnTo>
                  <a:lnTo>
                    <a:pt x="334" y="103"/>
                  </a:lnTo>
                  <a:lnTo>
                    <a:pt x="334" y="106"/>
                  </a:lnTo>
                  <a:lnTo>
                    <a:pt x="334" y="109"/>
                  </a:lnTo>
                  <a:lnTo>
                    <a:pt x="334" y="112"/>
                  </a:lnTo>
                  <a:lnTo>
                    <a:pt x="334" y="117"/>
                  </a:lnTo>
                  <a:lnTo>
                    <a:pt x="334" y="120"/>
                  </a:lnTo>
                  <a:lnTo>
                    <a:pt x="334" y="123"/>
                  </a:lnTo>
                  <a:lnTo>
                    <a:pt x="334" y="126"/>
                  </a:lnTo>
                  <a:lnTo>
                    <a:pt x="334" y="138"/>
                  </a:lnTo>
                  <a:lnTo>
                    <a:pt x="334" y="141"/>
                  </a:lnTo>
                  <a:lnTo>
                    <a:pt x="334" y="144"/>
                  </a:lnTo>
                  <a:lnTo>
                    <a:pt x="334" y="147"/>
                  </a:lnTo>
                  <a:lnTo>
                    <a:pt x="334" y="150"/>
                  </a:lnTo>
                  <a:lnTo>
                    <a:pt x="334" y="153"/>
                  </a:lnTo>
                  <a:lnTo>
                    <a:pt x="334" y="156"/>
                  </a:lnTo>
                  <a:lnTo>
                    <a:pt x="334" y="161"/>
                  </a:lnTo>
                  <a:lnTo>
                    <a:pt x="334" y="164"/>
                  </a:lnTo>
                  <a:lnTo>
                    <a:pt x="337" y="164"/>
                  </a:lnTo>
                  <a:lnTo>
                    <a:pt x="340" y="164"/>
                  </a:lnTo>
                  <a:lnTo>
                    <a:pt x="343" y="164"/>
                  </a:lnTo>
                  <a:lnTo>
                    <a:pt x="343" y="167"/>
                  </a:lnTo>
                  <a:lnTo>
                    <a:pt x="346" y="167"/>
                  </a:lnTo>
                  <a:lnTo>
                    <a:pt x="349" y="167"/>
                  </a:lnTo>
                  <a:lnTo>
                    <a:pt x="349" y="170"/>
                  </a:lnTo>
                  <a:lnTo>
                    <a:pt x="352" y="170"/>
                  </a:lnTo>
                  <a:lnTo>
                    <a:pt x="352" y="173"/>
                  </a:lnTo>
                  <a:lnTo>
                    <a:pt x="354" y="173"/>
                  </a:lnTo>
                  <a:lnTo>
                    <a:pt x="354" y="176"/>
                  </a:lnTo>
                  <a:lnTo>
                    <a:pt x="354" y="179"/>
                  </a:lnTo>
                  <a:lnTo>
                    <a:pt x="357" y="179"/>
                  </a:lnTo>
                  <a:lnTo>
                    <a:pt x="357" y="182"/>
                  </a:lnTo>
                  <a:lnTo>
                    <a:pt x="354" y="182"/>
                  </a:lnTo>
                  <a:lnTo>
                    <a:pt x="352" y="182"/>
                  </a:lnTo>
                  <a:lnTo>
                    <a:pt x="352" y="185"/>
                  </a:lnTo>
                  <a:lnTo>
                    <a:pt x="349" y="185"/>
                  </a:lnTo>
                  <a:lnTo>
                    <a:pt x="346" y="185"/>
                  </a:lnTo>
                  <a:lnTo>
                    <a:pt x="346" y="188"/>
                  </a:lnTo>
                  <a:lnTo>
                    <a:pt x="343" y="188"/>
                  </a:lnTo>
                  <a:lnTo>
                    <a:pt x="340" y="188"/>
                  </a:lnTo>
                  <a:lnTo>
                    <a:pt x="337" y="188"/>
                  </a:lnTo>
                  <a:lnTo>
                    <a:pt x="334" y="188"/>
                  </a:lnTo>
                  <a:lnTo>
                    <a:pt x="331" y="188"/>
                  </a:lnTo>
                  <a:lnTo>
                    <a:pt x="328" y="188"/>
                  </a:lnTo>
                  <a:lnTo>
                    <a:pt x="325" y="188"/>
                  </a:lnTo>
                  <a:lnTo>
                    <a:pt x="322" y="188"/>
                  </a:lnTo>
                  <a:lnTo>
                    <a:pt x="319" y="188"/>
                  </a:lnTo>
                  <a:lnTo>
                    <a:pt x="316" y="188"/>
                  </a:lnTo>
                  <a:lnTo>
                    <a:pt x="316" y="185"/>
                  </a:lnTo>
                  <a:lnTo>
                    <a:pt x="313" y="185"/>
                  </a:lnTo>
                  <a:lnTo>
                    <a:pt x="310" y="182"/>
                  </a:lnTo>
                  <a:lnTo>
                    <a:pt x="308" y="182"/>
                  </a:lnTo>
                  <a:lnTo>
                    <a:pt x="308" y="179"/>
                  </a:lnTo>
                  <a:lnTo>
                    <a:pt x="305" y="179"/>
                  </a:lnTo>
                  <a:lnTo>
                    <a:pt x="308" y="179"/>
                  </a:lnTo>
                  <a:lnTo>
                    <a:pt x="305" y="179"/>
                  </a:lnTo>
                  <a:lnTo>
                    <a:pt x="302" y="179"/>
                  </a:lnTo>
                  <a:lnTo>
                    <a:pt x="299" y="179"/>
                  </a:lnTo>
                  <a:lnTo>
                    <a:pt x="299" y="176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3" y="173"/>
                  </a:lnTo>
                  <a:lnTo>
                    <a:pt x="290" y="173"/>
                  </a:lnTo>
                  <a:lnTo>
                    <a:pt x="287" y="173"/>
                  </a:lnTo>
                  <a:lnTo>
                    <a:pt x="287" y="170"/>
                  </a:lnTo>
                  <a:lnTo>
                    <a:pt x="284" y="170"/>
                  </a:lnTo>
                  <a:lnTo>
                    <a:pt x="281" y="170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75" y="167"/>
                  </a:lnTo>
                  <a:lnTo>
                    <a:pt x="275" y="170"/>
                  </a:lnTo>
                  <a:lnTo>
                    <a:pt x="275" y="167"/>
                  </a:lnTo>
                  <a:lnTo>
                    <a:pt x="272" y="167"/>
                  </a:lnTo>
                  <a:lnTo>
                    <a:pt x="275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78" y="164"/>
                  </a:lnTo>
                  <a:lnTo>
                    <a:pt x="278" y="167"/>
                  </a:lnTo>
                  <a:lnTo>
                    <a:pt x="278" y="164"/>
                  </a:lnTo>
                  <a:lnTo>
                    <a:pt x="275" y="164"/>
                  </a:lnTo>
                  <a:lnTo>
                    <a:pt x="275" y="161"/>
                  </a:lnTo>
                  <a:lnTo>
                    <a:pt x="272" y="161"/>
                  </a:lnTo>
                  <a:lnTo>
                    <a:pt x="269" y="161"/>
                  </a:lnTo>
                  <a:lnTo>
                    <a:pt x="272" y="161"/>
                  </a:lnTo>
                  <a:lnTo>
                    <a:pt x="272" y="164"/>
                  </a:lnTo>
                  <a:lnTo>
                    <a:pt x="269" y="164"/>
                  </a:lnTo>
                  <a:lnTo>
                    <a:pt x="269" y="161"/>
                  </a:lnTo>
                  <a:lnTo>
                    <a:pt x="269" y="164"/>
                  </a:lnTo>
                  <a:lnTo>
                    <a:pt x="269" y="161"/>
                  </a:lnTo>
                  <a:lnTo>
                    <a:pt x="269" y="164"/>
                  </a:lnTo>
                  <a:lnTo>
                    <a:pt x="272" y="164"/>
                  </a:lnTo>
                  <a:lnTo>
                    <a:pt x="269" y="164"/>
                  </a:lnTo>
                  <a:lnTo>
                    <a:pt x="266" y="164"/>
                  </a:lnTo>
                  <a:lnTo>
                    <a:pt x="266" y="167"/>
                  </a:lnTo>
                  <a:lnTo>
                    <a:pt x="264" y="167"/>
                  </a:lnTo>
                  <a:lnTo>
                    <a:pt x="264" y="170"/>
                  </a:lnTo>
                  <a:lnTo>
                    <a:pt x="264" y="173"/>
                  </a:lnTo>
                  <a:lnTo>
                    <a:pt x="264" y="176"/>
                  </a:lnTo>
                  <a:lnTo>
                    <a:pt x="264" y="179"/>
                  </a:lnTo>
                  <a:lnTo>
                    <a:pt x="264" y="182"/>
                  </a:lnTo>
                  <a:lnTo>
                    <a:pt x="264" y="185"/>
                  </a:lnTo>
                  <a:lnTo>
                    <a:pt x="264" y="188"/>
                  </a:lnTo>
                  <a:lnTo>
                    <a:pt x="264" y="191"/>
                  </a:lnTo>
                  <a:lnTo>
                    <a:pt x="264" y="194"/>
                  </a:lnTo>
                  <a:lnTo>
                    <a:pt x="266" y="194"/>
                  </a:lnTo>
                  <a:lnTo>
                    <a:pt x="266" y="197"/>
                  </a:lnTo>
                  <a:lnTo>
                    <a:pt x="266" y="200"/>
                  </a:lnTo>
                  <a:lnTo>
                    <a:pt x="266" y="203"/>
                  </a:lnTo>
                  <a:lnTo>
                    <a:pt x="269" y="203"/>
                  </a:lnTo>
                  <a:lnTo>
                    <a:pt x="269" y="205"/>
                  </a:lnTo>
                  <a:lnTo>
                    <a:pt x="269" y="208"/>
                  </a:lnTo>
                  <a:lnTo>
                    <a:pt x="266" y="208"/>
                  </a:lnTo>
                  <a:lnTo>
                    <a:pt x="266" y="211"/>
                  </a:lnTo>
                  <a:lnTo>
                    <a:pt x="266" y="214"/>
                  </a:lnTo>
                  <a:lnTo>
                    <a:pt x="269" y="214"/>
                  </a:lnTo>
                  <a:lnTo>
                    <a:pt x="266" y="214"/>
                  </a:lnTo>
                  <a:lnTo>
                    <a:pt x="269" y="214"/>
                  </a:lnTo>
                  <a:lnTo>
                    <a:pt x="269" y="217"/>
                  </a:lnTo>
                  <a:lnTo>
                    <a:pt x="269" y="220"/>
                  </a:lnTo>
                  <a:lnTo>
                    <a:pt x="266" y="220"/>
                  </a:lnTo>
                  <a:lnTo>
                    <a:pt x="266" y="223"/>
                  </a:lnTo>
                  <a:lnTo>
                    <a:pt x="266" y="226"/>
                  </a:lnTo>
                  <a:lnTo>
                    <a:pt x="266" y="229"/>
                  </a:lnTo>
                  <a:lnTo>
                    <a:pt x="261" y="229"/>
                  </a:lnTo>
                  <a:lnTo>
                    <a:pt x="258" y="229"/>
                  </a:lnTo>
                  <a:lnTo>
                    <a:pt x="255" y="229"/>
                  </a:lnTo>
                  <a:lnTo>
                    <a:pt x="252" y="229"/>
                  </a:lnTo>
                  <a:lnTo>
                    <a:pt x="246" y="229"/>
                  </a:lnTo>
                  <a:lnTo>
                    <a:pt x="243" y="229"/>
                  </a:lnTo>
                  <a:lnTo>
                    <a:pt x="240" y="229"/>
                  </a:lnTo>
                  <a:lnTo>
                    <a:pt x="234" y="229"/>
                  </a:lnTo>
                  <a:lnTo>
                    <a:pt x="231" y="229"/>
                  </a:lnTo>
                  <a:lnTo>
                    <a:pt x="228" y="229"/>
                  </a:lnTo>
                  <a:lnTo>
                    <a:pt x="225" y="229"/>
                  </a:lnTo>
                  <a:lnTo>
                    <a:pt x="220" y="229"/>
                  </a:lnTo>
                  <a:lnTo>
                    <a:pt x="217" y="229"/>
                  </a:lnTo>
                  <a:lnTo>
                    <a:pt x="214" y="229"/>
                  </a:lnTo>
                  <a:lnTo>
                    <a:pt x="211" y="229"/>
                  </a:lnTo>
                  <a:lnTo>
                    <a:pt x="205" y="229"/>
                  </a:lnTo>
                  <a:lnTo>
                    <a:pt x="202" y="229"/>
                  </a:lnTo>
                  <a:lnTo>
                    <a:pt x="199" y="229"/>
                  </a:lnTo>
                  <a:lnTo>
                    <a:pt x="196" y="229"/>
                  </a:lnTo>
                  <a:lnTo>
                    <a:pt x="193" y="229"/>
                  </a:lnTo>
                  <a:lnTo>
                    <a:pt x="190" y="229"/>
                  </a:lnTo>
                  <a:lnTo>
                    <a:pt x="187" y="229"/>
                  </a:lnTo>
                  <a:lnTo>
                    <a:pt x="184" y="229"/>
                  </a:lnTo>
                  <a:lnTo>
                    <a:pt x="178" y="229"/>
                  </a:lnTo>
                  <a:lnTo>
                    <a:pt x="176" y="229"/>
                  </a:lnTo>
                  <a:lnTo>
                    <a:pt x="173" y="229"/>
                  </a:lnTo>
                  <a:lnTo>
                    <a:pt x="167" y="229"/>
                  </a:lnTo>
                  <a:lnTo>
                    <a:pt x="164" y="229"/>
                  </a:lnTo>
                  <a:lnTo>
                    <a:pt x="161" y="229"/>
                  </a:lnTo>
                  <a:lnTo>
                    <a:pt x="158" y="229"/>
                  </a:lnTo>
                  <a:lnTo>
                    <a:pt x="152" y="229"/>
                  </a:lnTo>
                  <a:lnTo>
                    <a:pt x="149" y="229"/>
                  </a:lnTo>
                  <a:lnTo>
                    <a:pt x="146" y="232"/>
                  </a:lnTo>
                  <a:lnTo>
                    <a:pt x="140" y="232"/>
                  </a:lnTo>
                  <a:lnTo>
                    <a:pt x="137" y="232"/>
                  </a:lnTo>
                  <a:lnTo>
                    <a:pt x="134" y="232"/>
                  </a:lnTo>
                  <a:lnTo>
                    <a:pt x="132" y="232"/>
                  </a:lnTo>
                  <a:lnTo>
                    <a:pt x="126" y="232"/>
                  </a:lnTo>
                  <a:lnTo>
                    <a:pt x="123" y="232"/>
                  </a:lnTo>
                  <a:lnTo>
                    <a:pt x="120" y="232"/>
                  </a:lnTo>
                  <a:lnTo>
                    <a:pt x="117" y="232"/>
                  </a:lnTo>
                  <a:lnTo>
                    <a:pt x="111" y="232"/>
                  </a:lnTo>
                  <a:lnTo>
                    <a:pt x="108" y="232"/>
                  </a:lnTo>
                  <a:lnTo>
                    <a:pt x="105" y="232"/>
                  </a:lnTo>
                  <a:lnTo>
                    <a:pt x="99" y="232"/>
                  </a:lnTo>
                  <a:lnTo>
                    <a:pt x="96" y="232"/>
                  </a:lnTo>
                  <a:lnTo>
                    <a:pt x="93" y="232"/>
                  </a:lnTo>
                  <a:lnTo>
                    <a:pt x="90" y="232"/>
                  </a:lnTo>
                  <a:lnTo>
                    <a:pt x="85" y="232"/>
                  </a:lnTo>
                  <a:lnTo>
                    <a:pt x="82" y="232"/>
                  </a:lnTo>
                  <a:lnTo>
                    <a:pt x="79" y="232"/>
                  </a:lnTo>
                  <a:lnTo>
                    <a:pt x="76" y="232"/>
                  </a:lnTo>
                  <a:lnTo>
                    <a:pt x="70" y="232"/>
                  </a:lnTo>
                  <a:lnTo>
                    <a:pt x="67" y="232"/>
                  </a:lnTo>
                  <a:lnTo>
                    <a:pt x="64" y="235"/>
                  </a:lnTo>
                  <a:lnTo>
                    <a:pt x="58" y="235"/>
                  </a:lnTo>
                  <a:lnTo>
                    <a:pt x="55" y="235"/>
                  </a:lnTo>
                  <a:lnTo>
                    <a:pt x="52" y="235"/>
                  </a:lnTo>
                  <a:lnTo>
                    <a:pt x="46" y="235"/>
                  </a:lnTo>
                  <a:lnTo>
                    <a:pt x="44" y="235"/>
                  </a:lnTo>
                  <a:lnTo>
                    <a:pt x="41" y="235"/>
                  </a:lnTo>
                  <a:lnTo>
                    <a:pt x="38" y="235"/>
                  </a:lnTo>
                  <a:lnTo>
                    <a:pt x="32" y="235"/>
                  </a:lnTo>
                  <a:lnTo>
                    <a:pt x="29" y="235"/>
                  </a:lnTo>
                  <a:lnTo>
                    <a:pt x="26" y="235"/>
                  </a:lnTo>
                  <a:lnTo>
                    <a:pt x="23" y="235"/>
                  </a:lnTo>
                  <a:lnTo>
                    <a:pt x="20" y="235"/>
                  </a:lnTo>
                  <a:lnTo>
                    <a:pt x="17" y="235"/>
                  </a:lnTo>
                  <a:lnTo>
                    <a:pt x="14" y="235"/>
                  </a:lnTo>
                  <a:lnTo>
                    <a:pt x="11" y="238"/>
                  </a:lnTo>
                  <a:lnTo>
                    <a:pt x="5" y="238"/>
                  </a:lnTo>
                  <a:lnTo>
                    <a:pt x="5" y="235"/>
                  </a:lnTo>
                  <a:lnTo>
                    <a:pt x="5" y="232"/>
                  </a:lnTo>
                  <a:lnTo>
                    <a:pt x="5" y="229"/>
                  </a:lnTo>
                  <a:lnTo>
                    <a:pt x="5" y="226"/>
                  </a:lnTo>
                  <a:lnTo>
                    <a:pt x="5" y="223"/>
                  </a:lnTo>
                  <a:lnTo>
                    <a:pt x="2" y="223"/>
                  </a:lnTo>
                  <a:lnTo>
                    <a:pt x="2" y="220"/>
                  </a:lnTo>
                  <a:lnTo>
                    <a:pt x="2" y="217"/>
                  </a:lnTo>
                  <a:lnTo>
                    <a:pt x="2" y="214"/>
                  </a:lnTo>
                  <a:lnTo>
                    <a:pt x="2" y="211"/>
                  </a:lnTo>
                  <a:lnTo>
                    <a:pt x="2" y="208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0" y="203"/>
                  </a:lnTo>
                  <a:lnTo>
                    <a:pt x="0" y="200"/>
                  </a:lnTo>
                  <a:lnTo>
                    <a:pt x="0" y="197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0" y="188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5"/>
                  </a:lnTo>
                  <a:lnTo>
                    <a:pt x="2" y="185"/>
                  </a:lnTo>
                  <a:lnTo>
                    <a:pt x="5" y="185"/>
                  </a:lnTo>
                  <a:lnTo>
                    <a:pt x="8" y="185"/>
                  </a:lnTo>
                  <a:lnTo>
                    <a:pt x="11" y="185"/>
                  </a:lnTo>
                  <a:lnTo>
                    <a:pt x="14" y="185"/>
                  </a:lnTo>
                  <a:lnTo>
                    <a:pt x="17" y="185"/>
                  </a:lnTo>
                  <a:lnTo>
                    <a:pt x="17" y="188"/>
                  </a:lnTo>
                  <a:lnTo>
                    <a:pt x="20" y="188"/>
                  </a:lnTo>
                  <a:lnTo>
                    <a:pt x="23" y="188"/>
                  </a:lnTo>
                  <a:lnTo>
                    <a:pt x="26" y="188"/>
                  </a:lnTo>
                  <a:lnTo>
                    <a:pt x="26" y="185"/>
                  </a:lnTo>
                  <a:lnTo>
                    <a:pt x="29" y="185"/>
                  </a:lnTo>
                  <a:lnTo>
                    <a:pt x="29" y="182"/>
                  </a:lnTo>
                  <a:lnTo>
                    <a:pt x="32" y="182"/>
                  </a:lnTo>
                  <a:lnTo>
                    <a:pt x="32" y="179"/>
                  </a:lnTo>
                  <a:lnTo>
                    <a:pt x="32" y="176"/>
                  </a:lnTo>
                  <a:lnTo>
                    <a:pt x="29" y="176"/>
                  </a:lnTo>
                  <a:lnTo>
                    <a:pt x="29" y="173"/>
                  </a:lnTo>
                  <a:lnTo>
                    <a:pt x="29" y="170"/>
                  </a:lnTo>
                  <a:lnTo>
                    <a:pt x="29" y="167"/>
                  </a:lnTo>
                  <a:lnTo>
                    <a:pt x="29" y="170"/>
                  </a:lnTo>
                  <a:lnTo>
                    <a:pt x="32" y="170"/>
                  </a:lnTo>
                  <a:lnTo>
                    <a:pt x="32" y="167"/>
                  </a:lnTo>
                  <a:lnTo>
                    <a:pt x="32" y="164"/>
                  </a:lnTo>
                  <a:lnTo>
                    <a:pt x="35" y="164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41" y="161"/>
                  </a:lnTo>
                  <a:lnTo>
                    <a:pt x="44" y="161"/>
                  </a:lnTo>
                  <a:lnTo>
                    <a:pt x="46" y="161"/>
                  </a:lnTo>
                  <a:lnTo>
                    <a:pt x="46" y="159"/>
                  </a:lnTo>
                  <a:lnTo>
                    <a:pt x="49" y="159"/>
                  </a:lnTo>
                  <a:lnTo>
                    <a:pt x="49" y="156"/>
                  </a:lnTo>
                  <a:lnTo>
                    <a:pt x="52" y="156"/>
                  </a:lnTo>
                  <a:lnTo>
                    <a:pt x="55" y="156"/>
                  </a:lnTo>
                  <a:lnTo>
                    <a:pt x="55" y="159"/>
                  </a:lnTo>
                  <a:lnTo>
                    <a:pt x="55" y="156"/>
                  </a:lnTo>
                  <a:lnTo>
                    <a:pt x="58" y="156"/>
                  </a:lnTo>
                  <a:lnTo>
                    <a:pt x="61" y="156"/>
                  </a:lnTo>
                  <a:lnTo>
                    <a:pt x="64" y="156"/>
                  </a:lnTo>
                  <a:lnTo>
                    <a:pt x="64" y="153"/>
                  </a:lnTo>
                  <a:lnTo>
                    <a:pt x="64" y="150"/>
                  </a:lnTo>
                  <a:lnTo>
                    <a:pt x="67" y="150"/>
                  </a:lnTo>
                  <a:lnTo>
                    <a:pt x="70" y="150"/>
                  </a:lnTo>
                  <a:lnTo>
                    <a:pt x="70" y="147"/>
                  </a:lnTo>
                  <a:lnTo>
                    <a:pt x="70" y="144"/>
                  </a:lnTo>
                  <a:lnTo>
                    <a:pt x="70" y="141"/>
                  </a:lnTo>
                  <a:lnTo>
                    <a:pt x="67" y="141"/>
                  </a:lnTo>
                  <a:lnTo>
                    <a:pt x="70" y="141"/>
                  </a:lnTo>
                  <a:lnTo>
                    <a:pt x="70" y="138"/>
                  </a:lnTo>
                  <a:lnTo>
                    <a:pt x="73" y="138"/>
                  </a:lnTo>
                  <a:lnTo>
                    <a:pt x="73" y="135"/>
                  </a:lnTo>
                  <a:lnTo>
                    <a:pt x="70" y="135"/>
                  </a:lnTo>
                  <a:lnTo>
                    <a:pt x="70" y="132"/>
                  </a:lnTo>
                  <a:lnTo>
                    <a:pt x="70" y="129"/>
                  </a:lnTo>
                  <a:lnTo>
                    <a:pt x="73" y="129"/>
                  </a:lnTo>
                  <a:lnTo>
                    <a:pt x="73" y="126"/>
                  </a:lnTo>
                  <a:lnTo>
                    <a:pt x="76" y="126"/>
                  </a:lnTo>
                  <a:lnTo>
                    <a:pt x="76" y="123"/>
                  </a:lnTo>
                  <a:lnTo>
                    <a:pt x="79" y="123"/>
                  </a:lnTo>
                  <a:lnTo>
                    <a:pt x="82" y="120"/>
                  </a:lnTo>
                  <a:lnTo>
                    <a:pt x="85" y="120"/>
                  </a:lnTo>
                  <a:lnTo>
                    <a:pt x="88" y="120"/>
                  </a:lnTo>
                  <a:lnTo>
                    <a:pt x="88" y="117"/>
                  </a:lnTo>
                  <a:lnTo>
                    <a:pt x="90" y="117"/>
                  </a:lnTo>
                  <a:lnTo>
                    <a:pt x="93" y="117"/>
                  </a:lnTo>
                  <a:lnTo>
                    <a:pt x="93" y="115"/>
                  </a:lnTo>
                  <a:lnTo>
                    <a:pt x="96" y="115"/>
                  </a:lnTo>
                  <a:lnTo>
                    <a:pt x="96" y="112"/>
                  </a:lnTo>
                  <a:lnTo>
                    <a:pt x="96" y="109"/>
                  </a:lnTo>
                  <a:lnTo>
                    <a:pt x="99" y="109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2" y="103"/>
                  </a:lnTo>
                  <a:lnTo>
                    <a:pt x="105" y="103"/>
                  </a:lnTo>
                  <a:lnTo>
                    <a:pt x="108" y="103"/>
                  </a:lnTo>
                  <a:lnTo>
                    <a:pt x="111" y="103"/>
                  </a:lnTo>
                  <a:lnTo>
                    <a:pt x="111" y="100"/>
                  </a:lnTo>
                  <a:lnTo>
                    <a:pt x="111" y="97"/>
                  </a:lnTo>
                  <a:lnTo>
                    <a:pt x="114" y="97"/>
                  </a:lnTo>
                  <a:lnTo>
                    <a:pt x="114" y="94"/>
                  </a:lnTo>
                  <a:lnTo>
                    <a:pt x="117" y="94"/>
                  </a:lnTo>
                  <a:lnTo>
                    <a:pt x="117" y="91"/>
                  </a:lnTo>
                  <a:lnTo>
                    <a:pt x="117" y="88"/>
                  </a:lnTo>
                  <a:lnTo>
                    <a:pt x="120" y="88"/>
                  </a:lnTo>
                  <a:lnTo>
                    <a:pt x="123" y="88"/>
                  </a:lnTo>
                  <a:lnTo>
                    <a:pt x="123" y="85"/>
                  </a:lnTo>
                  <a:lnTo>
                    <a:pt x="123" y="82"/>
                  </a:lnTo>
                  <a:lnTo>
                    <a:pt x="126" y="82"/>
                  </a:lnTo>
                  <a:lnTo>
                    <a:pt x="126" y="79"/>
                  </a:lnTo>
                  <a:lnTo>
                    <a:pt x="129" y="79"/>
                  </a:lnTo>
                  <a:lnTo>
                    <a:pt x="129" y="76"/>
                  </a:lnTo>
                  <a:lnTo>
                    <a:pt x="132" y="76"/>
                  </a:lnTo>
                  <a:lnTo>
                    <a:pt x="134" y="76"/>
                  </a:lnTo>
                  <a:lnTo>
                    <a:pt x="134" y="73"/>
                  </a:lnTo>
                  <a:lnTo>
                    <a:pt x="137" y="73"/>
                  </a:lnTo>
                  <a:lnTo>
                    <a:pt x="140" y="73"/>
                  </a:lnTo>
                  <a:lnTo>
                    <a:pt x="143" y="73"/>
                  </a:lnTo>
                  <a:lnTo>
                    <a:pt x="146" y="73"/>
                  </a:lnTo>
                  <a:lnTo>
                    <a:pt x="149" y="73"/>
                  </a:lnTo>
                  <a:lnTo>
                    <a:pt x="149" y="71"/>
                  </a:lnTo>
                  <a:lnTo>
                    <a:pt x="146" y="71"/>
                  </a:lnTo>
                  <a:lnTo>
                    <a:pt x="146" y="68"/>
                  </a:lnTo>
                  <a:lnTo>
                    <a:pt x="146" y="65"/>
                  </a:lnTo>
                  <a:lnTo>
                    <a:pt x="143" y="65"/>
                  </a:lnTo>
                  <a:lnTo>
                    <a:pt x="143" y="62"/>
                  </a:lnTo>
                  <a:lnTo>
                    <a:pt x="143" y="59"/>
                  </a:lnTo>
                  <a:lnTo>
                    <a:pt x="140" y="59"/>
                  </a:lnTo>
                  <a:lnTo>
                    <a:pt x="137" y="59"/>
                  </a:lnTo>
                  <a:lnTo>
                    <a:pt x="137" y="56"/>
                  </a:lnTo>
                  <a:lnTo>
                    <a:pt x="137" y="53"/>
                  </a:lnTo>
                  <a:lnTo>
                    <a:pt x="137" y="50"/>
                  </a:lnTo>
                  <a:lnTo>
                    <a:pt x="137" y="44"/>
                  </a:lnTo>
                  <a:lnTo>
                    <a:pt x="137" y="41"/>
                  </a:lnTo>
                  <a:lnTo>
                    <a:pt x="137" y="38"/>
                  </a:lnTo>
                  <a:lnTo>
                    <a:pt x="137" y="32"/>
                  </a:lnTo>
                  <a:lnTo>
                    <a:pt x="137" y="30"/>
                  </a:lnTo>
                  <a:lnTo>
                    <a:pt x="137" y="27"/>
                  </a:lnTo>
                  <a:lnTo>
                    <a:pt x="137" y="24"/>
                  </a:lnTo>
                  <a:lnTo>
                    <a:pt x="137" y="21"/>
                  </a:lnTo>
                  <a:lnTo>
                    <a:pt x="137" y="18"/>
                  </a:lnTo>
                  <a:lnTo>
                    <a:pt x="137" y="15"/>
                  </a:lnTo>
                  <a:lnTo>
                    <a:pt x="137" y="9"/>
                  </a:lnTo>
                  <a:lnTo>
                    <a:pt x="137" y="6"/>
                  </a:lnTo>
                  <a:lnTo>
                    <a:pt x="137" y="3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Freeform 25"/>
            <p:cNvSpPr>
              <a:spLocks/>
            </p:cNvSpPr>
            <p:nvPr/>
          </p:nvSpPr>
          <p:spPr bwMode="auto">
            <a:xfrm>
              <a:off x="-250500" y="3726813"/>
              <a:ext cx="712344" cy="377341"/>
            </a:xfrm>
            <a:custGeom>
              <a:avLst/>
              <a:gdLst>
                <a:gd name="T0" fmla="*/ 2147483647 w 328"/>
                <a:gd name="T1" fmla="*/ 2147483647 h 214"/>
                <a:gd name="T2" fmla="*/ 2147483647 w 328"/>
                <a:gd name="T3" fmla="*/ 2147483647 h 214"/>
                <a:gd name="T4" fmla="*/ 2147483647 w 328"/>
                <a:gd name="T5" fmla="*/ 2147483647 h 214"/>
                <a:gd name="T6" fmla="*/ 2147483647 w 328"/>
                <a:gd name="T7" fmla="*/ 2147483647 h 214"/>
                <a:gd name="T8" fmla="*/ 2147483647 w 328"/>
                <a:gd name="T9" fmla="*/ 0 h 214"/>
                <a:gd name="T10" fmla="*/ 2147483647 w 328"/>
                <a:gd name="T11" fmla="*/ 0 h 214"/>
                <a:gd name="T12" fmla="*/ 2147483647 w 328"/>
                <a:gd name="T13" fmla="*/ 0 h 214"/>
                <a:gd name="T14" fmla="*/ 2147483647 w 328"/>
                <a:gd name="T15" fmla="*/ 0 h 214"/>
                <a:gd name="T16" fmla="*/ 2147483647 w 328"/>
                <a:gd name="T17" fmla="*/ 2147483647 h 214"/>
                <a:gd name="T18" fmla="*/ 2147483647 w 328"/>
                <a:gd name="T19" fmla="*/ 2147483647 h 214"/>
                <a:gd name="T20" fmla="*/ 2147483647 w 328"/>
                <a:gd name="T21" fmla="*/ 2147483647 h 214"/>
                <a:gd name="T22" fmla="*/ 2147483647 w 328"/>
                <a:gd name="T23" fmla="*/ 2147483647 h 214"/>
                <a:gd name="T24" fmla="*/ 2147483647 w 328"/>
                <a:gd name="T25" fmla="*/ 2147483647 h 214"/>
                <a:gd name="T26" fmla="*/ 2147483647 w 328"/>
                <a:gd name="T27" fmla="*/ 2147483647 h 214"/>
                <a:gd name="T28" fmla="*/ 2147483647 w 328"/>
                <a:gd name="T29" fmla="*/ 2147483647 h 214"/>
                <a:gd name="T30" fmla="*/ 2147483647 w 328"/>
                <a:gd name="T31" fmla="*/ 2147483647 h 214"/>
                <a:gd name="T32" fmla="*/ 2147483647 w 328"/>
                <a:gd name="T33" fmla="*/ 2147483647 h 214"/>
                <a:gd name="T34" fmla="*/ 2147483647 w 328"/>
                <a:gd name="T35" fmla="*/ 2147483647 h 214"/>
                <a:gd name="T36" fmla="*/ 2147483647 w 328"/>
                <a:gd name="T37" fmla="*/ 2147483647 h 214"/>
                <a:gd name="T38" fmla="*/ 2147483647 w 328"/>
                <a:gd name="T39" fmla="*/ 2147483647 h 214"/>
                <a:gd name="T40" fmla="*/ 2147483647 w 328"/>
                <a:gd name="T41" fmla="*/ 2147483647 h 214"/>
                <a:gd name="T42" fmla="*/ 2147483647 w 328"/>
                <a:gd name="T43" fmla="*/ 2147483647 h 214"/>
                <a:gd name="T44" fmla="*/ 2147483647 w 328"/>
                <a:gd name="T45" fmla="*/ 2147483647 h 214"/>
                <a:gd name="T46" fmla="*/ 2147483647 w 328"/>
                <a:gd name="T47" fmla="*/ 2147483647 h 214"/>
                <a:gd name="T48" fmla="*/ 2147483647 w 328"/>
                <a:gd name="T49" fmla="*/ 2147483647 h 214"/>
                <a:gd name="T50" fmla="*/ 2147483647 w 328"/>
                <a:gd name="T51" fmla="*/ 2147483647 h 214"/>
                <a:gd name="T52" fmla="*/ 2147483647 w 328"/>
                <a:gd name="T53" fmla="*/ 2147483647 h 214"/>
                <a:gd name="T54" fmla="*/ 2147483647 w 328"/>
                <a:gd name="T55" fmla="*/ 2147483647 h 214"/>
                <a:gd name="T56" fmla="*/ 2147483647 w 328"/>
                <a:gd name="T57" fmla="*/ 2147483647 h 214"/>
                <a:gd name="T58" fmla="*/ 2147483647 w 328"/>
                <a:gd name="T59" fmla="*/ 2147483647 h 214"/>
                <a:gd name="T60" fmla="*/ 2147483647 w 328"/>
                <a:gd name="T61" fmla="*/ 2147483647 h 214"/>
                <a:gd name="T62" fmla="*/ 2147483647 w 328"/>
                <a:gd name="T63" fmla="*/ 2147483647 h 214"/>
                <a:gd name="T64" fmla="*/ 2147483647 w 328"/>
                <a:gd name="T65" fmla="*/ 2147483647 h 214"/>
                <a:gd name="T66" fmla="*/ 2147483647 w 328"/>
                <a:gd name="T67" fmla="*/ 2147483647 h 214"/>
                <a:gd name="T68" fmla="*/ 2147483647 w 328"/>
                <a:gd name="T69" fmla="*/ 2147483647 h 214"/>
                <a:gd name="T70" fmla="*/ 2147483647 w 328"/>
                <a:gd name="T71" fmla="*/ 2147483647 h 214"/>
                <a:gd name="T72" fmla="*/ 2147483647 w 328"/>
                <a:gd name="T73" fmla="*/ 2147483647 h 214"/>
                <a:gd name="T74" fmla="*/ 2147483647 w 328"/>
                <a:gd name="T75" fmla="*/ 2147483647 h 214"/>
                <a:gd name="T76" fmla="*/ 2147483647 w 328"/>
                <a:gd name="T77" fmla="*/ 2147483647 h 214"/>
                <a:gd name="T78" fmla="*/ 2147483647 w 328"/>
                <a:gd name="T79" fmla="*/ 2147483647 h 214"/>
                <a:gd name="T80" fmla="*/ 2147483647 w 328"/>
                <a:gd name="T81" fmla="*/ 2147483647 h 214"/>
                <a:gd name="T82" fmla="*/ 2147483647 w 328"/>
                <a:gd name="T83" fmla="*/ 2147483647 h 214"/>
                <a:gd name="T84" fmla="*/ 2147483647 w 328"/>
                <a:gd name="T85" fmla="*/ 2147483647 h 214"/>
                <a:gd name="T86" fmla="*/ 2147483647 w 328"/>
                <a:gd name="T87" fmla="*/ 2147483647 h 214"/>
                <a:gd name="T88" fmla="*/ 2147483647 w 328"/>
                <a:gd name="T89" fmla="*/ 2147483647 h 214"/>
                <a:gd name="T90" fmla="*/ 2147483647 w 328"/>
                <a:gd name="T91" fmla="*/ 2147483647 h 214"/>
                <a:gd name="T92" fmla="*/ 2147483647 w 328"/>
                <a:gd name="T93" fmla="*/ 2147483647 h 214"/>
                <a:gd name="T94" fmla="*/ 2147483647 w 328"/>
                <a:gd name="T95" fmla="*/ 2147483647 h 214"/>
                <a:gd name="T96" fmla="*/ 2147483647 w 328"/>
                <a:gd name="T97" fmla="*/ 2147483647 h 214"/>
                <a:gd name="T98" fmla="*/ 2147483647 w 328"/>
                <a:gd name="T99" fmla="*/ 2147483647 h 214"/>
                <a:gd name="T100" fmla="*/ 2147483647 w 328"/>
                <a:gd name="T101" fmla="*/ 2147483647 h 214"/>
                <a:gd name="T102" fmla="*/ 2147483647 w 328"/>
                <a:gd name="T103" fmla="*/ 2147483647 h 214"/>
                <a:gd name="T104" fmla="*/ 2147483647 w 328"/>
                <a:gd name="T105" fmla="*/ 2147483647 h 214"/>
                <a:gd name="T106" fmla="*/ 2147483647 w 328"/>
                <a:gd name="T107" fmla="*/ 2147483647 h 214"/>
                <a:gd name="T108" fmla="*/ 2147483647 w 328"/>
                <a:gd name="T109" fmla="*/ 2147483647 h 214"/>
                <a:gd name="T110" fmla="*/ 2147483647 w 328"/>
                <a:gd name="T111" fmla="*/ 2147483647 h 214"/>
                <a:gd name="T112" fmla="*/ 2147483647 w 328"/>
                <a:gd name="T113" fmla="*/ 2147483647 h 214"/>
                <a:gd name="T114" fmla="*/ 2147483647 w 328"/>
                <a:gd name="T115" fmla="*/ 2147483647 h 214"/>
                <a:gd name="T116" fmla="*/ 2147483647 w 328"/>
                <a:gd name="T117" fmla="*/ 2147483647 h 214"/>
                <a:gd name="T118" fmla="*/ 2147483647 w 328"/>
                <a:gd name="T119" fmla="*/ 2147483647 h 214"/>
                <a:gd name="T120" fmla="*/ 2147483647 w 328"/>
                <a:gd name="T121" fmla="*/ 2147483647 h 21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28"/>
                <a:gd name="T184" fmla="*/ 0 h 214"/>
                <a:gd name="T185" fmla="*/ 328 w 328"/>
                <a:gd name="T186" fmla="*/ 214 h 21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28" h="214">
                  <a:moveTo>
                    <a:pt x="11" y="9"/>
                  </a:moveTo>
                  <a:lnTo>
                    <a:pt x="17" y="9"/>
                  </a:lnTo>
                  <a:lnTo>
                    <a:pt x="20" y="6"/>
                  </a:lnTo>
                  <a:lnTo>
                    <a:pt x="23" y="6"/>
                  </a:lnTo>
                  <a:lnTo>
                    <a:pt x="26" y="6"/>
                  </a:lnTo>
                  <a:lnTo>
                    <a:pt x="29" y="6"/>
                  </a:lnTo>
                  <a:lnTo>
                    <a:pt x="32" y="6"/>
                  </a:lnTo>
                  <a:lnTo>
                    <a:pt x="35" y="6"/>
                  </a:lnTo>
                  <a:lnTo>
                    <a:pt x="38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2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70" y="6"/>
                  </a:lnTo>
                  <a:lnTo>
                    <a:pt x="73" y="3"/>
                  </a:lnTo>
                  <a:lnTo>
                    <a:pt x="76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6" y="3"/>
                  </a:lnTo>
                  <a:lnTo>
                    <a:pt x="99" y="3"/>
                  </a:lnTo>
                  <a:lnTo>
                    <a:pt x="102" y="3"/>
                  </a:lnTo>
                  <a:lnTo>
                    <a:pt x="105" y="3"/>
                  </a:lnTo>
                  <a:lnTo>
                    <a:pt x="111" y="3"/>
                  </a:lnTo>
                  <a:lnTo>
                    <a:pt x="114" y="3"/>
                  </a:lnTo>
                  <a:lnTo>
                    <a:pt x="117" y="3"/>
                  </a:lnTo>
                  <a:lnTo>
                    <a:pt x="123" y="3"/>
                  </a:lnTo>
                  <a:lnTo>
                    <a:pt x="126" y="3"/>
                  </a:lnTo>
                  <a:lnTo>
                    <a:pt x="129" y="3"/>
                  </a:lnTo>
                  <a:lnTo>
                    <a:pt x="132" y="3"/>
                  </a:lnTo>
                  <a:lnTo>
                    <a:pt x="138" y="3"/>
                  </a:lnTo>
                  <a:lnTo>
                    <a:pt x="140" y="3"/>
                  </a:lnTo>
                  <a:lnTo>
                    <a:pt x="143" y="3"/>
                  </a:lnTo>
                  <a:lnTo>
                    <a:pt x="146" y="3"/>
                  </a:lnTo>
                  <a:lnTo>
                    <a:pt x="152" y="3"/>
                  </a:lnTo>
                  <a:lnTo>
                    <a:pt x="155" y="0"/>
                  </a:lnTo>
                  <a:lnTo>
                    <a:pt x="158" y="0"/>
                  </a:lnTo>
                  <a:lnTo>
                    <a:pt x="164" y="0"/>
                  </a:lnTo>
                  <a:lnTo>
                    <a:pt x="167" y="0"/>
                  </a:lnTo>
                  <a:lnTo>
                    <a:pt x="170" y="0"/>
                  </a:lnTo>
                  <a:lnTo>
                    <a:pt x="173" y="0"/>
                  </a:lnTo>
                  <a:lnTo>
                    <a:pt x="179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0" y="0"/>
                  </a:lnTo>
                  <a:lnTo>
                    <a:pt x="193" y="0"/>
                  </a:lnTo>
                  <a:lnTo>
                    <a:pt x="196" y="0"/>
                  </a:lnTo>
                  <a:lnTo>
                    <a:pt x="199" y="0"/>
                  </a:lnTo>
                  <a:lnTo>
                    <a:pt x="202" y="0"/>
                  </a:lnTo>
                  <a:lnTo>
                    <a:pt x="205" y="0"/>
                  </a:lnTo>
                  <a:lnTo>
                    <a:pt x="208" y="0"/>
                  </a:lnTo>
                  <a:lnTo>
                    <a:pt x="211" y="0"/>
                  </a:lnTo>
                  <a:lnTo>
                    <a:pt x="217" y="0"/>
                  </a:lnTo>
                  <a:lnTo>
                    <a:pt x="220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31" y="0"/>
                  </a:lnTo>
                  <a:lnTo>
                    <a:pt x="234" y="0"/>
                  </a:lnTo>
                  <a:lnTo>
                    <a:pt x="237" y="0"/>
                  </a:lnTo>
                  <a:lnTo>
                    <a:pt x="240" y="0"/>
                  </a:lnTo>
                  <a:lnTo>
                    <a:pt x="246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2" y="0"/>
                  </a:lnTo>
                  <a:lnTo>
                    <a:pt x="272" y="3"/>
                  </a:lnTo>
                  <a:lnTo>
                    <a:pt x="272" y="6"/>
                  </a:lnTo>
                  <a:lnTo>
                    <a:pt x="275" y="6"/>
                  </a:lnTo>
                  <a:lnTo>
                    <a:pt x="275" y="9"/>
                  </a:lnTo>
                  <a:lnTo>
                    <a:pt x="278" y="9"/>
                  </a:lnTo>
                  <a:lnTo>
                    <a:pt x="281" y="9"/>
                  </a:lnTo>
                  <a:lnTo>
                    <a:pt x="281" y="12"/>
                  </a:lnTo>
                  <a:lnTo>
                    <a:pt x="284" y="12"/>
                  </a:lnTo>
                  <a:lnTo>
                    <a:pt x="287" y="12"/>
                  </a:lnTo>
                  <a:lnTo>
                    <a:pt x="290" y="12"/>
                  </a:lnTo>
                  <a:lnTo>
                    <a:pt x="293" y="12"/>
                  </a:lnTo>
                  <a:lnTo>
                    <a:pt x="296" y="12"/>
                  </a:lnTo>
                  <a:lnTo>
                    <a:pt x="296" y="15"/>
                  </a:lnTo>
                  <a:lnTo>
                    <a:pt x="293" y="15"/>
                  </a:lnTo>
                  <a:lnTo>
                    <a:pt x="293" y="17"/>
                  </a:lnTo>
                  <a:lnTo>
                    <a:pt x="290" y="17"/>
                  </a:lnTo>
                  <a:lnTo>
                    <a:pt x="290" y="20"/>
                  </a:lnTo>
                  <a:lnTo>
                    <a:pt x="290" y="23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9" y="23"/>
                  </a:lnTo>
                  <a:lnTo>
                    <a:pt x="302" y="23"/>
                  </a:lnTo>
                  <a:lnTo>
                    <a:pt x="302" y="20"/>
                  </a:lnTo>
                  <a:lnTo>
                    <a:pt x="302" y="23"/>
                  </a:lnTo>
                  <a:lnTo>
                    <a:pt x="305" y="23"/>
                  </a:lnTo>
                  <a:lnTo>
                    <a:pt x="308" y="23"/>
                  </a:lnTo>
                  <a:lnTo>
                    <a:pt x="311" y="23"/>
                  </a:lnTo>
                  <a:lnTo>
                    <a:pt x="311" y="20"/>
                  </a:lnTo>
                  <a:lnTo>
                    <a:pt x="311" y="17"/>
                  </a:lnTo>
                  <a:lnTo>
                    <a:pt x="311" y="15"/>
                  </a:lnTo>
                  <a:lnTo>
                    <a:pt x="308" y="15"/>
                  </a:lnTo>
                  <a:lnTo>
                    <a:pt x="305" y="15"/>
                  </a:lnTo>
                  <a:lnTo>
                    <a:pt x="305" y="12"/>
                  </a:lnTo>
                  <a:lnTo>
                    <a:pt x="305" y="15"/>
                  </a:lnTo>
                  <a:lnTo>
                    <a:pt x="302" y="15"/>
                  </a:lnTo>
                  <a:lnTo>
                    <a:pt x="299" y="15"/>
                  </a:lnTo>
                  <a:lnTo>
                    <a:pt x="299" y="12"/>
                  </a:lnTo>
                  <a:lnTo>
                    <a:pt x="299" y="15"/>
                  </a:lnTo>
                  <a:lnTo>
                    <a:pt x="299" y="12"/>
                  </a:lnTo>
                  <a:lnTo>
                    <a:pt x="302" y="12"/>
                  </a:lnTo>
                  <a:lnTo>
                    <a:pt x="305" y="12"/>
                  </a:lnTo>
                  <a:lnTo>
                    <a:pt x="308" y="12"/>
                  </a:lnTo>
                  <a:lnTo>
                    <a:pt x="311" y="12"/>
                  </a:lnTo>
                  <a:lnTo>
                    <a:pt x="311" y="9"/>
                  </a:lnTo>
                  <a:lnTo>
                    <a:pt x="314" y="9"/>
                  </a:lnTo>
                  <a:lnTo>
                    <a:pt x="314" y="6"/>
                  </a:lnTo>
                  <a:lnTo>
                    <a:pt x="316" y="6"/>
                  </a:lnTo>
                  <a:lnTo>
                    <a:pt x="319" y="6"/>
                  </a:lnTo>
                  <a:lnTo>
                    <a:pt x="322" y="6"/>
                  </a:lnTo>
                  <a:lnTo>
                    <a:pt x="325" y="6"/>
                  </a:lnTo>
                  <a:lnTo>
                    <a:pt x="325" y="9"/>
                  </a:lnTo>
                  <a:lnTo>
                    <a:pt x="325" y="12"/>
                  </a:lnTo>
                  <a:lnTo>
                    <a:pt x="325" y="15"/>
                  </a:lnTo>
                  <a:lnTo>
                    <a:pt x="328" y="15"/>
                  </a:lnTo>
                  <a:lnTo>
                    <a:pt x="328" y="17"/>
                  </a:lnTo>
                  <a:lnTo>
                    <a:pt x="328" y="20"/>
                  </a:lnTo>
                  <a:lnTo>
                    <a:pt x="328" y="23"/>
                  </a:lnTo>
                  <a:lnTo>
                    <a:pt x="328" y="20"/>
                  </a:lnTo>
                  <a:lnTo>
                    <a:pt x="328" y="17"/>
                  </a:lnTo>
                  <a:lnTo>
                    <a:pt x="328" y="15"/>
                  </a:lnTo>
                  <a:lnTo>
                    <a:pt x="325" y="15"/>
                  </a:lnTo>
                  <a:lnTo>
                    <a:pt x="325" y="17"/>
                  </a:lnTo>
                  <a:lnTo>
                    <a:pt x="328" y="17"/>
                  </a:lnTo>
                  <a:lnTo>
                    <a:pt x="328" y="20"/>
                  </a:lnTo>
                  <a:lnTo>
                    <a:pt x="328" y="23"/>
                  </a:lnTo>
                  <a:lnTo>
                    <a:pt x="328" y="26"/>
                  </a:lnTo>
                  <a:lnTo>
                    <a:pt x="328" y="29"/>
                  </a:lnTo>
                  <a:lnTo>
                    <a:pt x="328" y="32"/>
                  </a:lnTo>
                  <a:lnTo>
                    <a:pt x="328" y="35"/>
                  </a:lnTo>
                  <a:lnTo>
                    <a:pt x="328" y="38"/>
                  </a:lnTo>
                  <a:lnTo>
                    <a:pt x="325" y="38"/>
                  </a:lnTo>
                  <a:lnTo>
                    <a:pt x="328" y="38"/>
                  </a:lnTo>
                  <a:lnTo>
                    <a:pt x="328" y="41"/>
                  </a:lnTo>
                  <a:lnTo>
                    <a:pt x="325" y="41"/>
                  </a:lnTo>
                  <a:lnTo>
                    <a:pt x="325" y="44"/>
                  </a:lnTo>
                  <a:lnTo>
                    <a:pt x="322" y="44"/>
                  </a:lnTo>
                  <a:lnTo>
                    <a:pt x="319" y="44"/>
                  </a:lnTo>
                  <a:lnTo>
                    <a:pt x="316" y="44"/>
                  </a:lnTo>
                  <a:lnTo>
                    <a:pt x="314" y="44"/>
                  </a:lnTo>
                  <a:lnTo>
                    <a:pt x="314" y="47"/>
                  </a:lnTo>
                  <a:lnTo>
                    <a:pt x="311" y="47"/>
                  </a:lnTo>
                  <a:lnTo>
                    <a:pt x="308" y="47"/>
                  </a:lnTo>
                  <a:lnTo>
                    <a:pt x="308" y="44"/>
                  </a:lnTo>
                  <a:lnTo>
                    <a:pt x="305" y="44"/>
                  </a:lnTo>
                  <a:lnTo>
                    <a:pt x="305" y="41"/>
                  </a:lnTo>
                  <a:lnTo>
                    <a:pt x="302" y="41"/>
                  </a:lnTo>
                  <a:lnTo>
                    <a:pt x="302" y="38"/>
                  </a:lnTo>
                  <a:lnTo>
                    <a:pt x="305" y="38"/>
                  </a:lnTo>
                  <a:lnTo>
                    <a:pt x="305" y="35"/>
                  </a:lnTo>
                  <a:lnTo>
                    <a:pt x="305" y="32"/>
                  </a:lnTo>
                  <a:lnTo>
                    <a:pt x="302" y="32"/>
                  </a:lnTo>
                  <a:lnTo>
                    <a:pt x="302" y="29"/>
                  </a:lnTo>
                  <a:lnTo>
                    <a:pt x="302" y="32"/>
                  </a:lnTo>
                  <a:lnTo>
                    <a:pt x="302" y="29"/>
                  </a:lnTo>
                  <a:lnTo>
                    <a:pt x="299" y="29"/>
                  </a:lnTo>
                  <a:lnTo>
                    <a:pt x="299" y="26"/>
                  </a:lnTo>
                  <a:lnTo>
                    <a:pt x="296" y="26"/>
                  </a:lnTo>
                  <a:lnTo>
                    <a:pt x="293" y="26"/>
                  </a:lnTo>
                  <a:lnTo>
                    <a:pt x="290" y="26"/>
                  </a:lnTo>
                  <a:lnTo>
                    <a:pt x="287" y="26"/>
                  </a:lnTo>
                  <a:lnTo>
                    <a:pt x="287" y="29"/>
                  </a:lnTo>
                  <a:lnTo>
                    <a:pt x="284" y="29"/>
                  </a:lnTo>
                  <a:lnTo>
                    <a:pt x="281" y="29"/>
                  </a:lnTo>
                  <a:lnTo>
                    <a:pt x="281" y="32"/>
                  </a:lnTo>
                  <a:lnTo>
                    <a:pt x="278" y="32"/>
                  </a:lnTo>
                  <a:lnTo>
                    <a:pt x="275" y="32"/>
                  </a:lnTo>
                  <a:lnTo>
                    <a:pt x="275" y="35"/>
                  </a:lnTo>
                  <a:lnTo>
                    <a:pt x="275" y="38"/>
                  </a:lnTo>
                  <a:lnTo>
                    <a:pt x="272" y="38"/>
                  </a:lnTo>
                  <a:lnTo>
                    <a:pt x="272" y="41"/>
                  </a:lnTo>
                  <a:lnTo>
                    <a:pt x="275" y="41"/>
                  </a:lnTo>
                  <a:lnTo>
                    <a:pt x="278" y="41"/>
                  </a:lnTo>
                  <a:lnTo>
                    <a:pt x="278" y="44"/>
                  </a:lnTo>
                  <a:lnTo>
                    <a:pt x="278" y="41"/>
                  </a:lnTo>
                  <a:lnTo>
                    <a:pt x="278" y="44"/>
                  </a:lnTo>
                  <a:lnTo>
                    <a:pt x="281" y="44"/>
                  </a:lnTo>
                  <a:lnTo>
                    <a:pt x="284" y="44"/>
                  </a:lnTo>
                  <a:lnTo>
                    <a:pt x="284" y="47"/>
                  </a:lnTo>
                  <a:lnTo>
                    <a:pt x="287" y="47"/>
                  </a:lnTo>
                  <a:lnTo>
                    <a:pt x="287" y="50"/>
                  </a:lnTo>
                  <a:lnTo>
                    <a:pt x="290" y="50"/>
                  </a:lnTo>
                  <a:lnTo>
                    <a:pt x="293" y="50"/>
                  </a:lnTo>
                  <a:lnTo>
                    <a:pt x="296" y="50"/>
                  </a:lnTo>
                  <a:lnTo>
                    <a:pt x="299" y="50"/>
                  </a:lnTo>
                  <a:lnTo>
                    <a:pt x="302" y="53"/>
                  </a:lnTo>
                  <a:lnTo>
                    <a:pt x="299" y="53"/>
                  </a:lnTo>
                  <a:lnTo>
                    <a:pt x="299" y="56"/>
                  </a:lnTo>
                  <a:lnTo>
                    <a:pt x="296" y="56"/>
                  </a:lnTo>
                  <a:lnTo>
                    <a:pt x="293" y="56"/>
                  </a:lnTo>
                  <a:lnTo>
                    <a:pt x="290" y="59"/>
                  </a:lnTo>
                  <a:lnTo>
                    <a:pt x="287" y="59"/>
                  </a:lnTo>
                  <a:lnTo>
                    <a:pt x="284" y="59"/>
                  </a:lnTo>
                  <a:lnTo>
                    <a:pt x="284" y="61"/>
                  </a:lnTo>
                  <a:lnTo>
                    <a:pt x="284" y="59"/>
                  </a:lnTo>
                  <a:lnTo>
                    <a:pt x="284" y="61"/>
                  </a:lnTo>
                  <a:lnTo>
                    <a:pt x="281" y="61"/>
                  </a:lnTo>
                  <a:lnTo>
                    <a:pt x="278" y="61"/>
                  </a:lnTo>
                  <a:lnTo>
                    <a:pt x="278" y="64"/>
                  </a:lnTo>
                  <a:lnTo>
                    <a:pt x="275" y="64"/>
                  </a:lnTo>
                  <a:lnTo>
                    <a:pt x="275" y="67"/>
                  </a:lnTo>
                  <a:lnTo>
                    <a:pt x="272" y="67"/>
                  </a:lnTo>
                  <a:lnTo>
                    <a:pt x="272" y="70"/>
                  </a:lnTo>
                  <a:lnTo>
                    <a:pt x="272" y="73"/>
                  </a:lnTo>
                  <a:lnTo>
                    <a:pt x="270" y="73"/>
                  </a:lnTo>
                  <a:lnTo>
                    <a:pt x="270" y="76"/>
                  </a:lnTo>
                  <a:lnTo>
                    <a:pt x="267" y="76"/>
                  </a:lnTo>
                  <a:lnTo>
                    <a:pt x="267" y="79"/>
                  </a:lnTo>
                  <a:lnTo>
                    <a:pt x="267" y="82"/>
                  </a:lnTo>
                  <a:lnTo>
                    <a:pt x="264" y="82"/>
                  </a:lnTo>
                  <a:lnTo>
                    <a:pt x="264" y="85"/>
                  </a:lnTo>
                  <a:lnTo>
                    <a:pt x="261" y="85"/>
                  </a:lnTo>
                  <a:lnTo>
                    <a:pt x="261" y="88"/>
                  </a:lnTo>
                  <a:lnTo>
                    <a:pt x="261" y="91"/>
                  </a:lnTo>
                  <a:lnTo>
                    <a:pt x="261" y="94"/>
                  </a:lnTo>
                  <a:lnTo>
                    <a:pt x="261" y="97"/>
                  </a:lnTo>
                  <a:lnTo>
                    <a:pt x="264" y="100"/>
                  </a:lnTo>
                  <a:lnTo>
                    <a:pt x="264" y="103"/>
                  </a:lnTo>
                  <a:lnTo>
                    <a:pt x="267" y="103"/>
                  </a:lnTo>
                  <a:lnTo>
                    <a:pt x="264" y="103"/>
                  </a:lnTo>
                  <a:lnTo>
                    <a:pt x="264" y="105"/>
                  </a:lnTo>
                  <a:lnTo>
                    <a:pt x="267" y="105"/>
                  </a:lnTo>
                  <a:lnTo>
                    <a:pt x="267" y="108"/>
                  </a:lnTo>
                  <a:lnTo>
                    <a:pt x="264" y="108"/>
                  </a:lnTo>
                  <a:lnTo>
                    <a:pt x="264" y="111"/>
                  </a:lnTo>
                  <a:lnTo>
                    <a:pt x="267" y="111"/>
                  </a:lnTo>
                  <a:lnTo>
                    <a:pt x="264" y="111"/>
                  </a:lnTo>
                  <a:lnTo>
                    <a:pt x="264" y="114"/>
                  </a:lnTo>
                  <a:lnTo>
                    <a:pt x="261" y="114"/>
                  </a:lnTo>
                  <a:lnTo>
                    <a:pt x="264" y="117"/>
                  </a:lnTo>
                  <a:lnTo>
                    <a:pt x="264" y="120"/>
                  </a:lnTo>
                  <a:lnTo>
                    <a:pt x="267" y="120"/>
                  </a:lnTo>
                  <a:lnTo>
                    <a:pt x="267" y="123"/>
                  </a:lnTo>
                  <a:lnTo>
                    <a:pt x="264" y="123"/>
                  </a:lnTo>
                  <a:lnTo>
                    <a:pt x="264" y="126"/>
                  </a:lnTo>
                  <a:lnTo>
                    <a:pt x="261" y="126"/>
                  </a:lnTo>
                  <a:lnTo>
                    <a:pt x="261" y="129"/>
                  </a:lnTo>
                  <a:lnTo>
                    <a:pt x="264" y="129"/>
                  </a:lnTo>
                  <a:lnTo>
                    <a:pt x="264" y="132"/>
                  </a:lnTo>
                  <a:lnTo>
                    <a:pt x="261" y="132"/>
                  </a:lnTo>
                  <a:lnTo>
                    <a:pt x="261" y="129"/>
                  </a:lnTo>
                  <a:lnTo>
                    <a:pt x="261" y="132"/>
                  </a:lnTo>
                  <a:lnTo>
                    <a:pt x="258" y="132"/>
                  </a:lnTo>
                  <a:lnTo>
                    <a:pt x="261" y="132"/>
                  </a:lnTo>
                  <a:lnTo>
                    <a:pt x="261" y="135"/>
                  </a:lnTo>
                  <a:lnTo>
                    <a:pt x="258" y="135"/>
                  </a:lnTo>
                  <a:lnTo>
                    <a:pt x="255" y="135"/>
                  </a:lnTo>
                  <a:lnTo>
                    <a:pt x="258" y="135"/>
                  </a:lnTo>
                  <a:lnTo>
                    <a:pt x="255" y="135"/>
                  </a:lnTo>
                  <a:lnTo>
                    <a:pt x="252" y="135"/>
                  </a:lnTo>
                  <a:lnTo>
                    <a:pt x="252" y="138"/>
                  </a:lnTo>
                  <a:lnTo>
                    <a:pt x="249" y="138"/>
                  </a:lnTo>
                  <a:lnTo>
                    <a:pt x="249" y="141"/>
                  </a:lnTo>
                  <a:lnTo>
                    <a:pt x="246" y="144"/>
                  </a:lnTo>
                  <a:lnTo>
                    <a:pt x="246" y="147"/>
                  </a:lnTo>
                  <a:lnTo>
                    <a:pt x="246" y="149"/>
                  </a:lnTo>
                  <a:lnTo>
                    <a:pt x="249" y="149"/>
                  </a:lnTo>
                  <a:lnTo>
                    <a:pt x="252" y="149"/>
                  </a:lnTo>
                  <a:lnTo>
                    <a:pt x="252" y="152"/>
                  </a:lnTo>
                  <a:lnTo>
                    <a:pt x="252" y="149"/>
                  </a:lnTo>
                  <a:lnTo>
                    <a:pt x="252" y="152"/>
                  </a:lnTo>
                  <a:lnTo>
                    <a:pt x="255" y="152"/>
                  </a:lnTo>
                  <a:lnTo>
                    <a:pt x="252" y="152"/>
                  </a:lnTo>
                  <a:lnTo>
                    <a:pt x="255" y="152"/>
                  </a:lnTo>
                  <a:lnTo>
                    <a:pt x="252" y="152"/>
                  </a:lnTo>
                  <a:lnTo>
                    <a:pt x="252" y="155"/>
                  </a:lnTo>
                  <a:lnTo>
                    <a:pt x="252" y="152"/>
                  </a:lnTo>
                  <a:lnTo>
                    <a:pt x="252" y="155"/>
                  </a:lnTo>
                  <a:lnTo>
                    <a:pt x="249" y="155"/>
                  </a:lnTo>
                  <a:lnTo>
                    <a:pt x="249" y="158"/>
                  </a:lnTo>
                  <a:lnTo>
                    <a:pt x="252" y="158"/>
                  </a:lnTo>
                  <a:lnTo>
                    <a:pt x="249" y="158"/>
                  </a:lnTo>
                  <a:lnTo>
                    <a:pt x="246" y="158"/>
                  </a:lnTo>
                  <a:lnTo>
                    <a:pt x="249" y="158"/>
                  </a:lnTo>
                  <a:lnTo>
                    <a:pt x="246" y="158"/>
                  </a:lnTo>
                  <a:lnTo>
                    <a:pt x="243" y="158"/>
                  </a:lnTo>
                  <a:lnTo>
                    <a:pt x="243" y="155"/>
                  </a:lnTo>
                  <a:lnTo>
                    <a:pt x="240" y="155"/>
                  </a:lnTo>
                  <a:lnTo>
                    <a:pt x="240" y="158"/>
                  </a:lnTo>
                  <a:lnTo>
                    <a:pt x="237" y="158"/>
                  </a:lnTo>
                  <a:lnTo>
                    <a:pt x="237" y="155"/>
                  </a:lnTo>
                  <a:lnTo>
                    <a:pt x="234" y="155"/>
                  </a:lnTo>
                  <a:lnTo>
                    <a:pt x="231" y="155"/>
                  </a:lnTo>
                  <a:lnTo>
                    <a:pt x="228" y="155"/>
                  </a:lnTo>
                  <a:lnTo>
                    <a:pt x="228" y="158"/>
                  </a:lnTo>
                  <a:lnTo>
                    <a:pt x="226" y="158"/>
                  </a:lnTo>
                  <a:lnTo>
                    <a:pt x="223" y="158"/>
                  </a:lnTo>
                  <a:lnTo>
                    <a:pt x="220" y="158"/>
                  </a:lnTo>
                  <a:lnTo>
                    <a:pt x="220" y="161"/>
                  </a:lnTo>
                  <a:lnTo>
                    <a:pt x="217" y="161"/>
                  </a:lnTo>
                  <a:lnTo>
                    <a:pt x="217" y="164"/>
                  </a:lnTo>
                  <a:lnTo>
                    <a:pt x="220" y="164"/>
                  </a:lnTo>
                  <a:lnTo>
                    <a:pt x="217" y="164"/>
                  </a:lnTo>
                  <a:lnTo>
                    <a:pt x="214" y="164"/>
                  </a:lnTo>
                  <a:lnTo>
                    <a:pt x="217" y="164"/>
                  </a:lnTo>
                  <a:lnTo>
                    <a:pt x="217" y="167"/>
                  </a:lnTo>
                  <a:lnTo>
                    <a:pt x="214" y="167"/>
                  </a:lnTo>
                  <a:lnTo>
                    <a:pt x="211" y="167"/>
                  </a:lnTo>
                  <a:lnTo>
                    <a:pt x="208" y="167"/>
                  </a:lnTo>
                  <a:lnTo>
                    <a:pt x="205" y="167"/>
                  </a:lnTo>
                  <a:lnTo>
                    <a:pt x="205" y="170"/>
                  </a:lnTo>
                  <a:lnTo>
                    <a:pt x="202" y="170"/>
                  </a:lnTo>
                  <a:lnTo>
                    <a:pt x="199" y="170"/>
                  </a:lnTo>
                  <a:lnTo>
                    <a:pt x="199" y="173"/>
                  </a:lnTo>
                  <a:lnTo>
                    <a:pt x="196" y="173"/>
                  </a:lnTo>
                  <a:lnTo>
                    <a:pt x="196" y="176"/>
                  </a:lnTo>
                  <a:lnTo>
                    <a:pt x="196" y="179"/>
                  </a:lnTo>
                  <a:lnTo>
                    <a:pt x="193" y="179"/>
                  </a:lnTo>
                  <a:lnTo>
                    <a:pt x="193" y="182"/>
                  </a:lnTo>
                  <a:lnTo>
                    <a:pt x="193" y="185"/>
                  </a:lnTo>
                  <a:lnTo>
                    <a:pt x="190" y="185"/>
                  </a:lnTo>
                  <a:lnTo>
                    <a:pt x="190" y="188"/>
                  </a:lnTo>
                  <a:lnTo>
                    <a:pt x="187" y="188"/>
                  </a:lnTo>
                  <a:lnTo>
                    <a:pt x="187" y="191"/>
                  </a:lnTo>
                  <a:lnTo>
                    <a:pt x="187" y="193"/>
                  </a:lnTo>
                  <a:lnTo>
                    <a:pt x="187" y="196"/>
                  </a:lnTo>
                  <a:lnTo>
                    <a:pt x="184" y="196"/>
                  </a:lnTo>
                  <a:lnTo>
                    <a:pt x="184" y="199"/>
                  </a:lnTo>
                  <a:lnTo>
                    <a:pt x="182" y="199"/>
                  </a:lnTo>
                  <a:lnTo>
                    <a:pt x="182" y="202"/>
                  </a:lnTo>
                  <a:lnTo>
                    <a:pt x="182" y="205"/>
                  </a:lnTo>
                  <a:lnTo>
                    <a:pt x="179" y="205"/>
                  </a:lnTo>
                  <a:lnTo>
                    <a:pt x="182" y="205"/>
                  </a:lnTo>
                  <a:lnTo>
                    <a:pt x="179" y="205"/>
                  </a:lnTo>
                  <a:lnTo>
                    <a:pt x="179" y="208"/>
                  </a:lnTo>
                  <a:lnTo>
                    <a:pt x="173" y="208"/>
                  </a:lnTo>
                  <a:lnTo>
                    <a:pt x="170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9" y="211"/>
                  </a:lnTo>
                  <a:lnTo>
                    <a:pt x="143" y="211"/>
                  </a:lnTo>
                  <a:lnTo>
                    <a:pt x="140" y="211"/>
                  </a:lnTo>
                  <a:lnTo>
                    <a:pt x="138" y="211"/>
                  </a:lnTo>
                  <a:lnTo>
                    <a:pt x="132" y="211"/>
                  </a:lnTo>
                  <a:lnTo>
                    <a:pt x="129" y="211"/>
                  </a:lnTo>
                  <a:lnTo>
                    <a:pt x="126" y="211"/>
                  </a:lnTo>
                  <a:lnTo>
                    <a:pt x="123" y="211"/>
                  </a:lnTo>
                  <a:lnTo>
                    <a:pt x="117" y="211"/>
                  </a:lnTo>
                  <a:lnTo>
                    <a:pt x="114" y="211"/>
                  </a:lnTo>
                  <a:lnTo>
                    <a:pt x="111" y="211"/>
                  </a:lnTo>
                  <a:lnTo>
                    <a:pt x="108" y="211"/>
                  </a:lnTo>
                  <a:lnTo>
                    <a:pt x="105" y="211"/>
                  </a:lnTo>
                  <a:lnTo>
                    <a:pt x="102" y="211"/>
                  </a:lnTo>
                  <a:lnTo>
                    <a:pt x="99" y="211"/>
                  </a:lnTo>
                  <a:lnTo>
                    <a:pt x="96" y="211"/>
                  </a:lnTo>
                  <a:lnTo>
                    <a:pt x="91" y="211"/>
                  </a:lnTo>
                  <a:lnTo>
                    <a:pt x="88" y="211"/>
                  </a:lnTo>
                  <a:lnTo>
                    <a:pt x="85" y="211"/>
                  </a:lnTo>
                  <a:lnTo>
                    <a:pt x="82" y="211"/>
                  </a:lnTo>
                  <a:lnTo>
                    <a:pt x="76" y="211"/>
                  </a:lnTo>
                  <a:lnTo>
                    <a:pt x="73" y="211"/>
                  </a:lnTo>
                  <a:lnTo>
                    <a:pt x="70" y="214"/>
                  </a:lnTo>
                  <a:lnTo>
                    <a:pt x="67" y="214"/>
                  </a:lnTo>
                  <a:lnTo>
                    <a:pt x="64" y="214"/>
                  </a:lnTo>
                  <a:lnTo>
                    <a:pt x="61" y="214"/>
                  </a:lnTo>
                  <a:lnTo>
                    <a:pt x="58" y="214"/>
                  </a:lnTo>
                  <a:lnTo>
                    <a:pt x="55" y="214"/>
                  </a:lnTo>
                  <a:lnTo>
                    <a:pt x="52" y="214"/>
                  </a:lnTo>
                  <a:lnTo>
                    <a:pt x="50" y="214"/>
                  </a:lnTo>
                  <a:lnTo>
                    <a:pt x="47" y="214"/>
                  </a:lnTo>
                  <a:lnTo>
                    <a:pt x="44" y="214"/>
                  </a:lnTo>
                  <a:lnTo>
                    <a:pt x="38" y="214"/>
                  </a:lnTo>
                  <a:lnTo>
                    <a:pt x="35" y="214"/>
                  </a:lnTo>
                  <a:lnTo>
                    <a:pt x="32" y="214"/>
                  </a:lnTo>
                  <a:lnTo>
                    <a:pt x="32" y="211"/>
                  </a:lnTo>
                  <a:lnTo>
                    <a:pt x="32" y="208"/>
                  </a:lnTo>
                  <a:lnTo>
                    <a:pt x="29" y="208"/>
                  </a:lnTo>
                  <a:lnTo>
                    <a:pt x="26" y="208"/>
                  </a:lnTo>
                  <a:lnTo>
                    <a:pt x="26" y="205"/>
                  </a:lnTo>
                  <a:lnTo>
                    <a:pt x="26" y="202"/>
                  </a:lnTo>
                  <a:lnTo>
                    <a:pt x="26" y="199"/>
                  </a:lnTo>
                  <a:lnTo>
                    <a:pt x="26" y="196"/>
                  </a:lnTo>
                  <a:lnTo>
                    <a:pt x="26" y="193"/>
                  </a:lnTo>
                  <a:lnTo>
                    <a:pt x="26" y="191"/>
                  </a:lnTo>
                  <a:lnTo>
                    <a:pt x="29" y="191"/>
                  </a:lnTo>
                  <a:lnTo>
                    <a:pt x="32" y="191"/>
                  </a:lnTo>
                  <a:lnTo>
                    <a:pt x="35" y="191"/>
                  </a:lnTo>
                  <a:lnTo>
                    <a:pt x="35" y="188"/>
                  </a:lnTo>
                  <a:lnTo>
                    <a:pt x="35" y="185"/>
                  </a:lnTo>
                  <a:lnTo>
                    <a:pt x="32" y="185"/>
                  </a:lnTo>
                  <a:lnTo>
                    <a:pt x="35" y="185"/>
                  </a:lnTo>
                  <a:lnTo>
                    <a:pt x="35" y="182"/>
                  </a:lnTo>
                  <a:lnTo>
                    <a:pt x="38" y="182"/>
                  </a:lnTo>
                  <a:lnTo>
                    <a:pt x="38" y="185"/>
                  </a:lnTo>
                  <a:lnTo>
                    <a:pt x="38" y="182"/>
                  </a:lnTo>
                  <a:lnTo>
                    <a:pt x="38" y="179"/>
                  </a:lnTo>
                  <a:lnTo>
                    <a:pt x="41" y="179"/>
                  </a:lnTo>
                  <a:lnTo>
                    <a:pt x="41" y="176"/>
                  </a:lnTo>
                  <a:lnTo>
                    <a:pt x="41" y="173"/>
                  </a:lnTo>
                  <a:lnTo>
                    <a:pt x="38" y="173"/>
                  </a:lnTo>
                  <a:lnTo>
                    <a:pt x="38" y="170"/>
                  </a:lnTo>
                  <a:lnTo>
                    <a:pt x="35" y="170"/>
                  </a:lnTo>
                  <a:lnTo>
                    <a:pt x="35" y="167"/>
                  </a:lnTo>
                  <a:lnTo>
                    <a:pt x="32" y="167"/>
                  </a:lnTo>
                  <a:lnTo>
                    <a:pt x="32" y="164"/>
                  </a:lnTo>
                  <a:lnTo>
                    <a:pt x="32" y="161"/>
                  </a:lnTo>
                  <a:lnTo>
                    <a:pt x="29" y="161"/>
                  </a:lnTo>
                  <a:lnTo>
                    <a:pt x="26" y="161"/>
                  </a:lnTo>
                  <a:lnTo>
                    <a:pt x="23" y="161"/>
                  </a:lnTo>
                  <a:lnTo>
                    <a:pt x="23" y="158"/>
                  </a:lnTo>
                  <a:lnTo>
                    <a:pt x="23" y="161"/>
                  </a:lnTo>
                  <a:lnTo>
                    <a:pt x="23" y="158"/>
                  </a:lnTo>
                  <a:lnTo>
                    <a:pt x="20" y="158"/>
                  </a:lnTo>
                  <a:lnTo>
                    <a:pt x="20" y="161"/>
                  </a:lnTo>
                  <a:lnTo>
                    <a:pt x="17" y="161"/>
                  </a:lnTo>
                  <a:lnTo>
                    <a:pt x="17" y="158"/>
                  </a:lnTo>
                  <a:lnTo>
                    <a:pt x="17" y="161"/>
                  </a:lnTo>
                  <a:lnTo>
                    <a:pt x="14" y="161"/>
                  </a:lnTo>
                  <a:lnTo>
                    <a:pt x="14" y="158"/>
                  </a:lnTo>
                  <a:lnTo>
                    <a:pt x="11" y="158"/>
                  </a:lnTo>
                  <a:lnTo>
                    <a:pt x="14" y="158"/>
                  </a:lnTo>
                  <a:lnTo>
                    <a:pt x="14" y="155"/>
                  </a:lnTo>
                  <a:lnTo>
                    <a:pt x="11" y="155"/>
                  </a:lnTo>
                  <a:lnTo>
                    <a:pt x="14" y="155"/>
                  </a:lnTo>
                  <a:lnTo>
                    <a:pt x="14" y="152"/>
                  </a:lnTo>
                  <a:lnTo>
                    <a:pt x="11" y="152"/>
                  </a:lnTo>
                  <a:lnTo>
                    <a:pt x="14" y="152"/>
                  </a:lnTo>
                  <a:lnTo>
                    <a:pt x="17" y="152"/>
                  </a:lnTo>
                  <a:lnTo>
                    <a:pt x="20" y="152"/>
                  </a:lnTo>
                  <a:lnTo>
                    <a:pt x="20" y="149"/>
                  </a:lnTo>
                  <a:lnTo>
                    <a:pt x="23" y="149"/>
                  </a:lnTo>
                  <a:lnTo>
                    <a:pt x="23" y="152"/>
                  </a:lnTo>
                  <a:lnTo>
                    <a:pt x="26" y="152"/>
                  </a:lnTo>
                  <a:lnTo>
                    <a:pt x="29" y="152"/>
                  </a:lnTo>
                  <a:lnTo>
                    <a:pt x="29" y="149"/>
                  </a:lnTo>
                  <a:lnTo>
                    <a:pt x="32" y="149"/>
                  </a:lnTo>
                  <a:lnTo>
                    <a:pt x="35" y="149"/>
                  </a:lnTo>
                  <a:lnTo>
                    <a:pt x="35" y="152"/>
                  </a:lnTo>
                  <a:lnTo>
                    <a:pt x="38" y="152"/>
                  </a:lnTo>
                  <a:lnTo>
                    <a:pt x="41" y="152"/>
                  </a:lnTo>
                  <a:lnTo>
                    <a:pt x="41" y="149"/>
                  </a:lnTo>
                  <a:lnTo>
                    <a:pt x="44" y="149"/>
                  </a:lnTo>
                  <a:lnTo>
                    <a:pt x="44" y="147"/>
                  </a:lnTo>
                  <a:lnTo>
                    <a:pt x="44" y="144"/>
                  </a:lnTo>
                  <a:lnTo>
                    <a:pt x="41" y="144"/>
                  </a:lnTo>
                  <a:lnTo>
                    <a:pt x="44" y="144"/>
                  </a:lnTo>
                  <a:lnTo>
                    <a:pt x="44" y="141"/>
                  </a:lnTo>
                  <a:lnTo>
                    <a:pt x="47" y="141"/>
                  </a:lnTo>
                  <a:lnTo>
                    <a:pt x="47" y="138"/>
                  </a:lnTo>
                  <a:lnTo>
                    <a:pt x="47" y="135"/>
                  </a:lnTo>
                  <a:lnTo>
                    <a:pt x="44" y="135"/>
                  </a:lnTo>
                  <a:lnTo>
                    <a:pt x="44" y="132"/>
                  </a:lnTo>
                  <a:lnTo>
                    <a:pt x="41" y="132"/>
                  </a:lnTo>
                  <a:lnTo>
                    <a:pt x="38" y="132"/>
                  </a:lnTo>
                  <a:lnTo>
                    <a:pt x="35" y="132"/>
                  </a:lnTo>
                  <a:lnTo>
                    <a:pt x="32" y="132"/>
                  </a:lnTo>
                  <a:lnTo>
                    <a:pt x="29" y="132"/>
                  </a:lnTo>
                  <a:lnTo>
                    <a:pt x="26" y="132"/>
                  </a:lnTo>
                  <a:lnTo>
                    <a:pt x="23" y="132"/>
                  </a:lnTo>
                  <a:lnTo>
                    <a:pt x="20" y="132"/>
                  </a:lnTo>
                  <a:lnTo>
                    <a:pt x="20" y="135"/>
                  </a:lnTo>
                  <a:lnTo>
                    <a:pt x="20" y="132"/>
                  </a:lnTo>
                  <a:lnTo>
                    <a:pt x="17" y="132"/>
                  </a:lnTo>
                  <a:lnTo>
                    <a:pt x="17" y="129"/>
                  </a:lnTo>
                  <a:lnTo>
                    <a:pt x="20" y="129"/>
                  </a:lnTo>
                  <a:lnTo>
                    <a:pt x="20" y="126"/>
                  </a:lnTo>
                  <a:lnTo>
                    <a:pt x="17" y="126"/>
                  </a:lnTo>
                  <a:lnTo>
                    <a:pt x="20" y="126"/>
                  </a:lnTo>
                  <a:lnTo>
                    <a:pt x="20" y="123"/>
                  </a:lnTo>
                  <a:lnTo>
                    <a:pt x="20" y="120"/>
                  </a:lnTo>
                  <a:lnTo>
                    <a:pt x="17" y="120"/>
                  </a:lnTo>
                  <a:lnTo>
                    <a:pt x="17" y="117"/>
                  </a:lnTo>
                  <a:lnTo>
                    <a:pt x="20" y="117"/>
                  </a:lnTo>
                  <a:lnTo>
                    <a:pt x="20" y="114"/>
                  </a:lnTo>
                  <a:lnTo>
                    <a:pt x="23" y="114"/>
                  </a:lnTo>
                  <a:lnTo>
                    <a:pt x="23" y="111"/>
                  </a:lnTo>
                  <a:lnTo>
                    <a:pt x="23" y="108"/>
                  </a:lnTo>
                  <a:lnTo>
                    <a:pt x="23" y="105"/>
                  </a:lnTo>
                  <a:lnTo>
                    <a:pt x="20" y="105"/>
                  </a:lnTo>
                  <a:lnTo>
                    <a:pt x="20" y="103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23" y="97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3" y="94"/>
                  </a:lnTo>
                  <a:lnTo>
                    <a:pt x="26" y="94"/>
                  </a:lnTo>
                  <a:lnTo>
                    <a:pt x="26" y="91"/>
                  </a:lnTo>
                  <a:lnTo>
                    <a:pt x="23" y="91"/>
                  </a:lnTo>
                  <a:lnTo>
                    <a:pt x="20" y="91"/>
                  </a:lnTo>
                  <a:lnTo>
                    <a:pt x="17" y="91"/>
                  </a:lnTo>
                  <a:lnTo>
                    <a:pt x="17" y="88"/>
                  </a:lnTo>
                  <a:lnTo>
                    <a:pt x="14" y="88"/>
                  </a:lnTo>
                  <a:lnTo>
                    <a:pt x="14" y="85"/>
                  </a:lnTo>
                  <a:lnTo>
                    <a:pt x="11" y="85"/>
                  </a:lnTo>
                  <a:lnTo>
                    <a:pt x="11" y="82"/>
                  </a:lnTo>
                  <a:lnTo>
                    <a:pt x="11" y="79"/>
                  </a:lnTo>
                  <a:lnTo>
                    <a:pt x="11" y="76"/>
                  </a:lnTo>
                  <a:lnTo>
                    <a:pt x="14" y="76"/>
                  </a:lnTo>
                  <a:lnTo>
                    <a:pt x="17" y="76"/>
                  </a:lnTo>
                  <a:lnTo>
                    <a:pt x="17" y="73"/>
                  </a:lnTo>
                  <a:lnTo>
                    <a:pt x="17" y="70"/>
                  </a:lnTo>
                  <a:lnTo>
                    <a:pt x="17" y="67"/>
                  </a:lnTo>
                  <a:lnTo>
                    <a:pt x="14" y="67"/>
                  </a:lnTo>
                  <a:lnTo>
                    <a:pt x="11" y="67"/>
                  </a:lnTo>
                  <a:lnTo>
                    <a:pt x="8" y="67"/>
                  </a:lnTo>
                  <a:lnTo>
                    <a:pt x="6" y="67"/>
                  </a:lnTo>
                  <a:lnTo>
                    <a:pt x="6" y="64"/>
                  </a:lnTo>
                  <a:lnTo>
                    <a:pt x="3" y="64"/>
                  </a:lnTo>
                  <a:lnTo>
                    <a:pt x="3" y="61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3" y="53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3" y="44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6" y="35"/>
                  </a:lnTo>
                  <a:lnTo>
                    <a:pt x="6" y="32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3" y="20"/>
                  </a:lnTo>
                  <a:lnTo>
                    <a:pt x="3" y="17"/>
                  </a:lnTo>
                  <a:lnTo>
                    <a:pt x="3" y="15"/>
                  </a:lnTo>
                  <a:lnTo>
                    <a:pt x="6" y="15"/>
                  </a:lnTo>
                  <a:lnTo>
                    <a:pt x="6" y="17"/>
                  </a:lnTo>
                  <a:lnTo>
                    <a:pt x="8" y="17"/>
                  </a:lnTo>
                  <a:lnTo>
                    <a:pt x="8" y="15"/>
                  </a:lnTo>
                  <a:lnTo>
                    <a:pt x="11" y="15"/>
                  </a:lnTo>
                  <a:lnTo>
                    <a:pt x="11" y="17"/>
                  </a:lnTo>
                  <a:lnTo>
                    <a:pt x="11" y="15"/>
                  </a:lnTo>
                  <a:lnTo>
                    <a:pt x="14" y="15"/>
                  </a:lnTo>
                  <a:lnTo>
                    <a:pt x="14" y="12"/>
                  </a:lnTo>
                  <a:lnTo>
                    <a:pt x="14" y="9"/>
                  </a:lnTo>
                  <a:lnTo>
                    <a:pt x="11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Freeform 26"/>
            <p:cNvSpPr>
              <a:spLocks/>
            </p:cNvSpPr>
            <p:nvPr/>
          </p:nvSpPr>
          <p:spPr bwMode="auto">
            <a:xfrm>
              <a:off x="-295690" y="4091034"/>
              <a:ext cx="579152" cy="588427"/>
            </a:xfrm>
            <a:custGeom>
              <a:avLst/>
              <a:gdLst>
                <a:gd name="T0" fmla="*/ 2147483647 w 267"/>
                <a:gd name="T1" fmla="*/ 2147483647 h 334"/>
                <a:gd name="T2" fmla="*/ 2147483647 w 267"/>
                <a:gd name="T3" fmla="*/ 2147483647 h 334"/>
                <a:gd name="T4" fmla="*/ 2147483647 w 267"/>
                <a:gd name="T5" fmla="*/ 2147483647 h 334"/>
                <a:gd name="T6" fmla="*/ 2147483647 w 267"/>
                <a:gd name="T7" fmla="*/ 0 h 334"/>
                <a:gd name="T8" fmla="*/ 2147483647 w 267"/>
                <a:gd name="T9" fmla="*/ 2147483647 h 334"/>
                <a:gd name="T10" fmla="*/ 2147483647 w 267"/>
                <a:gd name="T11" fmla="*/ 2147483647 h 334"/>
                <a:gd name="T12" fmla="*/ 2147483647 w 267"/>
                <a:gd name="T13" fmla="*/ 2147483647 h 334"/>
                <a:gd name="T14" fmla="*/ 2147483647 w 267"/>
                <a:gd name="T15" fmla="*/ 2147483647 h 334"/>
                <a:gd name="T16" fmla="*/ 2147483647 w 267"/>
                <a:gd name="T17" fmla="*/ 2147483647 h 334"/>
                <a:gd name="T18" fmla="*/ 2147483647 w 267"/>
                <a:gd name="T19" fmla="*/ 2147483647 h 334"/>
                <a:gd name="T20" fmla="*/ 2147483647 w 267"/>
                <a:gd name="T21" fmla="*/ 2147483647 h 334"/>
                <a:gd name="T22" fmla="*/ 2147483647 w 267"/>
                <a:gd name="T23" fmla="*/ 2147483647 h 334"/>
                <a:gd name="T24" fmla="*/ 2147483647 w 267"/>
                <a:gd name="T25" fmla="*/ 2147483647 h 334"/>
                <a:gd name="T26" fmla="*/ 2147483647 w 267"/>
                <a:gd name="T27" fmla="*/ 2147483647 h 334"/>
                <a:gd name="T28" fmla="*/ 2147483647 w 267"/>
                <a:gd name="T29" fmla="*/ 2147483647 h 334"/>
                <a:gd name="T30" fmla="*/ 2147483647 w 267"/>
                <a:gd name="T31" fmla="*/ 2147483647 h 334"/>
                <a:gd name="T32" fmla="*/ 2147483647 w 267"/>
                <a:gd name="T33" fmla="*/ 2147483647 h 334"/>
                <a:gd name="T34" fmla="*/ 2147483647 w 267"/>
                <a:gd name="T35" fmla="*/ 2147483647 h 334"/>
                <a:gd name="T36" fmla="*/ 2147483647 w 267"/>
                <a:gd name="T37" fmla="*/ 2147483647 h 334"/>
                <a:gd name="T38" fmla="*/ 2147483647 w 267"/>
                <a:gd name="T39" fmla="*/ 2147483647 h 334"/>
                <a:gd name="T40" fmla="*/ 2147483647 w 267"/>
                <a:gd name="T41" fmla="*/ 2147483647 h 334"/>
                <a:gd name="T42" fmla="*/ 2147483647 w 267"/>
                <a:gd name="T43" fmla="*/ 2147483647 h 334"/>
                <a:gd name="T44" fmla="*/ 2147483647 w 267"/>
                <a:gd name="T45" fmla="*/ 2147483647 h 334"/>
                <a:gd name="T46" fmla="*/ 2147483647 w 267"/>
                <a:gd name="T47" fmla="*/ 2147483647 h 334"/>
                <a:gd name="T48" fmla="*/ 2147483647 w 267"/>
                <a:gd name="T49" fmla="*/ 2147483647 h 334"/>
                <a:gd name="T50" fmla="*/ 2147483647 w 267"/>
                <a:gd name="T51" fmla="*/ 2147483647 h 334"/>
                <a:gd name="T52" fmla="*/ 2147483647 w 267"/>
                <a:gd name="T53" fmla="*/ 2147483647 h 334"/>
                <a:gd name="T54" fmla="*/ 2147483647 w 267"/>
                <a:gd name="T55" fmla="*/ 2147483647 h 334"/>
                <a:gd name="T56" fmla="*/ 2147483647 w 267"/>
                <a:gd name="T57" fmla="*/ 2147483647 h 334"/>
                <a:gd name="T58" fmla="*/ 2147483647 w 267"/>
                <a:gd name="T59" fmla="*/ 2147483647 h 334"/>
                <a:gd name="T60" fmla="*/ 2147483647 w 267"/>
                <a:gd name="T61" fmla="*/ 2147483647 h 334"/>
                <a:gd name="T62" fmla="*/ 2147483647 w 267"/>
                <a:gd name="T63" fmla="*/ 2147483647 h 334"/>
                <a:gd name="T64" fmla="*/ 2147483647 w 267"/>
                <a:gd name="T65" fmla="*/ 2147483647 h 334"/>
                <a:gd name="T66" fmla="*/ 2147483647 w 267"/>
                <a:gd name="T67" fmla="*/ 2147483647 h 334"/>
                <a:gd name="T68" fmla="*/ 2147483647 w 267"/>
                <a:gd name="T69" fmla="*/ 2147483647 h 334"/>
                <a:gd name="T70" fmla="*/ 2147483647 w 267"/>
                <a:gd name="T71" fmla="*/ 2147483647 h 334"/>
                <a:gd name="T72" fmla="*/ 2147483647 w 267"/>
                <a:gd name="T73" fmla="*/ 2147483647 h 334"/>
                <a:gd name="T74" fmla="*/ 2147483647 w 267"/>
                <a:gd name="T75" fmla="*/ 2147483647 h 334"/>
                <a:gd name="T76" fmla="*/ 2147483647 w 267"/>
                <a:gd name="T77" fmla="*/ 2147483647 h 334"/>
                <a:gd name="T78" fmla="*/ 2147483647 w 267"/>
                <a:gd name="T79" fmla="*/ 2147483647 h 334"/>
                <a:gd name="T80" fmla="*/ 2147483647 w 267"/>
                <a:gd name="T81" fmla="*/ 2147483647 h 334"/>
                <a:gd name="T82" fmla="*/ 2147483647 w 267"/>
                <a:gd name="T83" fmla="*/ 2147483647 h 334"/>
                <a:gd name="T84" fmla="*/ 2147483647 w 267"/>
                <a:gd name="T85" fmla="*/ 2147483647 h 334"/>
                <a:gd name="T86" fmla="*/ 2147483647 w 267"/>
                <a:gd name="T87" fmla="*/ 2147483647 h 334"/>
                <a:gd name="T88" fmla="*/ 2147483647 w 267"/>
                <a:gd name="T89" fmla="*/ 2147483647 h 334"/>
                <a:gd name="T90" fmla="*/ 2147483647 w 267"/>
                <a:gd name="T91" fmla="*/ 2147483647 h 334"/>
                <a:gd name="T92" fmla="*/ 2147483647 w 267"/>
                <a:gd name="T93" fmla="*/ 2147483647 h 334"/>
                <a:gd name="T94" fmla="*/ 2147483647 w 267"/>
                <a:gd name="T95" fmla="*/ 2147483647 h 334"/>
                <a:gd name="T96" fmla="*/ 0 w 267"/>
                <a:gd name="T97" fmla="*/ 2147483647 h 334"/>
                <a:gd name="T98" fmla="*/ 2147483647 w 267"/>
                <a:gd name="T99" fmla="*/ 2147483647 h 334"/>
                <a:gd name="T100" fmla="*/ 2147483647 w 267"/>
                <a:gd name="T101" fmla="*/ 2147483647 h 334"/>
                <a:gd name="T102" fmla="*/ 2147483647 w 267"/>
                <a:gd name="T103" fmla="*/ 2147483647 h 334"/>
                <a:gd name="T104" fmla="*/ 2147483647 w 267"/>
                <a:gd name="T105" fmla="*/ 2147483647 h 334"/>
                <a:gd name="T106" fmla="*/ 2147483647 w 267"/>
                <a:gd name="T107" fmla="*/ 2147483647 h 334"/>
                <a:gd name="T108" fmla="*/ 2147483647 w 267"/>
                <a:gd name="T109" fmla="*/ 2147483647 h 334"/>
                <a:gd name="T110" fmla="*/ 2147483647 w 267"/>
                <a:gd name="T111" fmla="*/ 2147483647 h 334"/>
                <a:gd name="T112" fmla="*/ 2147483647 w 267"/>
                <a:gd name="T113" fmla="*/ 2147483647 h 334"/>
                <a:gd name="T114" fmla="*/ 2147483647 w 267"/>
                <a:gd name="T115" fmla="*/ 2147483647 h 334"/>
                <a:gd name="T116" fmla="*/ 2147483647 w 267"/>
                <a:gd name="T117" fmla="*/ 2147483647 h 334"/>
                <a:gd name="T118" fmla="*/ 2147483647 w 267"/>
                <a:gd name="T119" fmla="*/ 2147483647 h 334"/>
                <a:gd name="T120" fmla="*/ 2147483647 w 267"/>
                <a:gd name="T121" fmla="*/ 2147483647 h 33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67"/>
                <a:gd name="T184" fmla="*/ 0 h 334"/>
                <a:gd name="T185" fmla="*/ 267 w 267"/>
                <a:gd name="T186" fmla="*/ 334 h 33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67" h="334">
                  <a:moveTo>
                    <a:pt x="53" y="6"/>
                  </a:moveTo>
                  <a:lnTo>
                    <a:pt x="56" y="6"/>
                  </a:lnTo>
                  <a:lnTo>
                    <a:pt x="59" y="6"/>
                  </a:lnTo>
                  <a:lnTo>
                    <a:pt x="65" y="6"/>
                  </a:lnTo>
                  <a:lnTo>
                    <a:pt x="68" y="6"/>
                  </a:lnTo>
                  <a:lnTo>
                    <a:pt x="71" y="6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91" y="6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7" y="3"/>
                  </a:lnTo>
                  <a:lnTo>
                    <a:pt x="120" y="3"/>
                  </a:lnTo>
                  <a:lnTo>
                    <a:pt x="123" y="3"/>
                  </a:lnTo>
                  <a:lnTo>
                    <a:pt x="126" y="3"/>
                  </a:lnTo>
                  <a:lnTo>
                    <a:pt x="129" y="3"/>
                  </a:lnTo>
                  <a:lnTo>
                    <a:pt x="132" y="3"/>
                  </a:lnTo>
                  <a:lnTo>
                    <a:pt x="135" y="3"/>
                  </a:lnTo>
                  <a:lnTo>
                    <a:pt x="138" y="3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50" y="3"/>
                  </a:lnTo>
                  <a:lnTo>
                    <a:pt x="153" y="3"/>
                  </a:lnTo>
                  <a:lnTo>
                    <a:pt x="159" y="3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70" y="3"/>
                  </a:lnTo>
                  <a:lnTo>
                    <a:pt x="170" y="0"/>
                  </a:lnTo>
                  <a:lnTo>
                    <a:pt x="173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88" y="0"/>
                  </a:lnTo>
                  <a:lnTo>
                    <a:pt x="191" y="0"/>
                  </a:lnTo>
                  <a:lnTo>
                    <a:pt x="194" y="0"/>
                  </a:lnTo>
                  <a:lnTo>
                    <a:pt x="200" y="0"/>
                  </a:lnTo>
                  <a:lnTo>
                    <a:pt x="200" y="3"/>
                  </a:lnTo>
                  <a:lnTo>
                    <a:pt x="200" y="6"/>
                  </a:lnTo>
                  <a:lnTo>
                    <a:pt x="197" y="6"/>
                  </a:lnTo>
                  <a:lnTo>
                    <a:pt x="200" y="9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200" y="12"/>
                  </a:lnTo>
                  <a:lnTo>
                    <a:pt x="200" y="15"/>
                  </a:lnTo>
                  <a:lnTo>
                    <a:pt x="200" y="18"/>
                  </a:lnTo>
                  <a:lnTo>
                    <a:pt x="200" y="21"/>
                  </a:lnTo>
                  <a:lnTo>
                    <a:pt x="203" y="21"/>
                  </a:lnTo>
                  <a:lnTo>
                    <a:pt x="203" y="24"/>
                  </a:lnTo>
                  <a:lnTo>
                    <a:pt x="203" y="26"/>
                  </a:lnTo>
                  <a:lnTo>
                    <a:pt x="205" y="26"/>
                  </a:lnTo>
                  <a:lnTo>
                    <a:pt x="205" y="29"/>
                  </a:lnTo>
                  <a:lnTo>
                    <a:pt x="208" y="29"/>
                  </a:lnTo>
                  <a:lnTo>
                    <a:pt x="208" y="32"/>
                  </a:lnTo>
                  <a:lnTo>
                    <a:pt x="211" y="32"/>
                  </a:lnTo>
                  <a:lnTo>
                    <a:pt x="211" y="35"/>
                  </a:lnTo>
                  <a:lnTo>
                    <a:pt x="214" y="35"/>
                  </a:lnTo>
                  <a:lnTo>
                    <a:pt x="217" y="35"/>
                  </a:lnTo>
                  <a:lnTo>
                    <a:pt x="217" y="38"/>
                  </a:lnTo>
                  <a:lnTo>
                    <a:pt x="217" y="35"/>
                  </a:lnTo>
                  <a:lnTo>
                    <a:pt x="217" y="38"/>
                  </a:lnTo>
                  <a:lnTo>
                    <a:pt x="217" y="41"/>
                  </a:lnTo>
                  <a:lnTo>
                    <a:pt x="220" y="41"/>
                  </a:lnTo>
                  <a:lnTo>
                    <a:pt x="220" y="44"/>
                  </a:lnTo>
                  <a:lnTo>
                    <a:pt x="223" y="44"/>
                  </a:lnTo>
                  <a:lnTo>
                    <a:pt x="223" y="47"/>
                  </a:lnTo>
                  <a:lnTo>
                    <a:pt x="226" y="47"/>
                  </a:lnTo>
                  <a:lnTo>
                    <a:pt x="226" y="50"/>
                  </a:lnTo>
                  <a:lnTo>
                    <a:pt x="229" y="50"/>
                  </a:lnTo>
                  <a:lnTo>
                    <a:pt x="229" y="53"/>
                  </a:lnTo>
                  <a:lnTo>
                    <a:pt x="232" y="53"/>
                  </a:lnTo>
                  <a:lnTo>
                    <a:pt x="232" y="56"/>
                  </a:lnTo>
                  <a:lnTo>
                    <a:pt x="232" y="53"/>
                  </a:lnTo>
                  <a:lnTo>
                    <a:pt x="235" y="53"/>
                  </a:lnTo>
                  <a:lnTo>
                    <a:pt x="235" y="56"/>
                  </a:lnTo>
                  <a:lnTo>
                    <a:pt x="238" y="56"/>
                  </a:lnTo>
                  <a:lnTo>
                    <a:pt x="241" y="56"/>
                  </a:lnTo>
                  <a:lnTo>
                    <a:pt x="244" y="56"/>
                  </a:lnTo>
                  <a:lnTo>
                    <a:pt x="247" y="56"/>
                  </a:lnTo>
                  <a:lnTo>
                    <a:pt x="249" y="56"/>
                  </a:lnTo>
                  <a:lnTo>
                    <a:pt x="252" y="56"/>
                  </a:lnTo>
                  <a:lnTo>
                    <a:pt x="255" y="56"/>
                  </a:lnTo>
                  <a:lnTo>
                    <a:pt x="258" y="56"/>
                  </a:lnTo>
                  <a:lnTo>
                    <a:pt x="261" y="56"/>
                  </a:lnTo>
                  <a:lnTo>
                    <a:pt x="261" y="59"/>
                  </a:lnTo>
                  <a:lnTo>
                    <a:pt x="264" y="59"/>
                  </a:lnTo>
                  <a:lnTo>
                    <a:pt x="264" y="62"/>
                  </a:lnTo>
                  <a:lnTo>
                    <a:pt x="267" y="62"/>
                  </a:lnTo>
                  <a:lnTo>
                    <a:pt x="264" y="62"/>
                  </a:lnTo>
                  <a:lnTo>
                    <a:pt x="264" y="65"/>
                  </a:lnTo>
                  <a:lnTo>
                    <a:pt x="267" y="65"/>
                  </a:lnTo>
                  <a:lnTo>
                    <a:pt x="267" y="68"/>
                  </a:lnTo>
                  <a:lnTo>
                    <a:pt x="267" y="70"/>
                  </a:lnTo>
                  <a:lnTo>
                    <a:pt x="267" y="73"/>
                  </a:lnTo>
                  <a:lnTo>
                    <a:pt x="267" y="76"/>
                  </a:lnTo>
                  <a:lnTo>
                    <a:pt x="267" y="79"/>
                  </a:lnTo>
                  <a:lnTo>
                    <a:pt x="267" y="82"/>
                  </a:lnTo>
                  <a:lnTo>
                    <a:pt x="264" y="82"/>
                  </a:lnTo>
                  <a:lnTo>
                    <a:pt x="264" y="85"/>
                  </a:lnTo>
                  <a:lnTo>
                    <a:pt x="264" y="88"/>
                  </a:lnTo>
                  <a:lnTo>
                    <a:pt x="261" y="91"/>
                  </a:lnTo>
                  <a:lnTo>
                    <a:pt x="261" y="94"/>
                  </a:lnTo>
                  <a:lnTo>
                    <a:pt x="261" y="97"/>
                  </a:lnTo>
                  <a:lnTo>
                    <a:pt x="261" y="100"/>
                  </a:lnTo>
                  <a:lnTo>
                    <a:pt x="264" y="100"/>
                  </a:lnTo>
                  <a:lnTo>
                    <a:pt x="264" y="103"/>
                  </a:lnTo>
                  <a:lnTo>
                    <a:pt x="261" y="103"/>
                  </a:lnTo>
                  <a:lnTo>
                    <a:pt x="261" y="100"/>
                  </a:lnTo>
                  <a:lnTo>
                    <a:pt x="258" y="100"/>
                  </a:lnTo>
                  <a:lnTo>
                    <a:pt x="258" y="103"/>
                  </a:lnTo>
                  <a:lnTo>
                    <a:pt x="258" y="106"/>
                  </a:lnTo>
                  <a:lnTo>
                    <a:pt x="258" y="109"/>
                  </a:lnTo>
                  <a:lnTo>
                    <a:pt x="261" y="109"/>
                  </a:lnTo>
                  <a:lnTo>
                    <a:pt x="258" y="109"/>
                  </a:lnTo>
                  <a:lnTo>
                    <a:pt x="258" y="112"/>
                  </a:lnTo>
                  <a:lnTo>
                    <a:pt x="258" y="109"/>
                  </a:lnTo>
                  <a:lnTo>
                    <a:pt x="255" y="109"/>
                  </a:lnTo>
                  <a:lnTo>
                    <a:pt x="252" y="109"/>
                  </a:lnTo>
                  <a:lnTo>
                    <a:pt x="252" y="112"/>
                  </a:lnTo>
                  <a:lnTo>
                    <a:pt x="252" y="114"/>
                  </a:lnTo>
                  <a:lnTo>
                    <a:pt x="249" y="114"/>
                  </a:lnTo>
                  <a:lnTo>
                    <a:pt x="249" y="117"/>
                  </a:lnTo>
                  <a:lnTo>
                    <a:pt x="247" y="117"/>
                  </a:lnTo>
                  <a:lnTo>
                    <a:pt x="247" y="120"/>
                  </a:lnTo>
                  <a:lnTo>
                    <a:pt x="244" y="120"/>
                  </a:lnTo>
                  <a:lnTo>
                    <a:pt x="247" y="120"/>
                  </a:lnTo>
                  <a:lnTo>
                    <a:pt x="247" y="123"/>
                  </a:lnTo>
                  <a:lnTo>
                    <a:pt x="244" y="123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38" y="126"/>
                  </a:lnTo>
                  <a:lnTo>
                    <a:pt x="235" y="126"/>
                  </a:lnTo>
                  <a:lnTo>
                    <a:pt x="232" y="126"/>
                  </a:lnTo>
                  <a:lnTo>
                    <a:pt x="232" y="129"/>
                  </a:lnTo>
                  <a:lnTo>
                    <a:pt x="229" y="129"/>
                  </a:lnTo>
                  <a:lnTo>
                    <a:pt x="229" y="132"/>
                  </a:lnTo>
                  <a:lnTo>
                    <a:pt x="229" y="135"/>
                  </a:lnTo>
                  <a:lnTo>
                    <a:pt x="226" y="135"/>
                  </a:lnTo>
                  <a:lnTo>
                    <a:pt x="223" y="135"/>
                  </a:lnTo>
                  <a:lnTo>
                    <a:pt x="223" y="138"/>
                  </a:lnTo>
                  <a:lnTo>
                    <a:pt x="220" y="138"/>
                  </a:lnTo>
                  <a:lnTo>
                    <a:pt x="220" y="141"/>
                  </a:lnTo>
                  <a:lnTo>
                    <a:pt x="217" y="141"/>
                  </a:lnTo>
                  <a:lnTo>
                    <a:pt x="217" y="144"/>
                  </a:lnTo>
                  <a:lnTo>
                    <a:pt x="217" y="147"/>
                  </a:lnTo>
                  <a:lnTo>
                    <a:pt x="214" y="147"/>
                  </a:lnTo>
                  <a:lnTo>
                    <a:pt x="214" y="150"/>
                  </a:lnTo>
                  <a:lnTo>
                    <a:pt x="211" y="150"/>
                  </a:lnTo>
                  <a:lnTo>
                    <a:pt x="208" y="150"/>
                  </a:lnTo>
                  <a:lnTo>
                    <a:pt x="208" y="153"/>
                  </a:lnTo>
                  <a:lnTo>
                    <a:pt x="208" y="156"/>
                  </a:lnTo>
                  <a:lnTo>
                    <a:pt x="205" y="156"/>
                  </a:lnTo>
                  <a:lnTo>
                    <a:pt x="205" y="158"/>
                  </a:lnTo>
                  <a:lnTo>
                    <a:pt x="203" y="158"/>
                  </a:lnTo>
                  <a:lnTo>
                    <a:pt x="203" y="161"/>
                  </a:lnTo>
                  <a:lnTo>
                    <a:pt x="203" y="164"/>
                  </a:lnTo>
                  <a:lnTo>
                    <a:pt x="203" y="167"/>
                  </a:lnTo>
                  <a:lnTo>
                    <a:pt x="200" y="167"/>
                  </a:lnTo>
                  <a:lnTo>
                    <a:pt x="200" y="170"/>
                  </a:lnTo>
                  <a:lnTo>
                    <a:pt x="200" y="173"/>
                  </a:lnTo>
                  <a:lnTo>
                    <a:pt x="197" y="173"/>
                  </a:lnTo>
                  <a:lnTo>
                    <a:pt x="197" y="176"/>
                  </a:lnTo>
                  <a:lnTo>
                    <a:pt x="194" y="176"/>
                  </a:lnTo>
                  <a:lnTo>
                    <a:pt x="197" y="176"/>
                  </a:lnTo>
                  <a:lnTo>
                    <a:pt x="200" y="176"/>
                  </a:lnTo>
                  <a:lnTo>
                    <a:pt x="200" y="173"/>
                  </a:lnTo>
                  <a:lnTo>
                    <a:pt x="200" y="170"/>
                  </a:lnTo>
                  <a:lnTo>
                    <a:pt x="203" y="170"/>
                  </a:lnTo>
                  <a:lnTo>
                    <a:pt x="203" y="173"/>
                  </a:lnTo>
                  <a:lnTo>
                    <a:pt x="203" y="176"/>
                  </a:lnTo>
                  <a:lnTo>
                    <a:pt x="200" y="176"/>
                  </a:lnTo>
                  <a:lnTo>
                    <a:pt x="200" y="179"/>
                  </a:lnTo>
                  <a:lnTo>
                    <a:pt x="200" y="182"/>
                  </a:lnTo>
                  <a:lnTo>
                    <a:pt x="200" y="185"/>
                  </a:lnTo>
                  <a:lnTo>
                    <a:pt x="200" y="188"/>
                  </a:lnTo>
                  <a:lnTo>
                    <a:pt x="200" y="191"/>
                  </a:lnTo>
                  <a:lnTo>
                    <a:pt x="200" y="194"/>
                  </a:lnTo>
                  <a:lnTo>
                    <a:pt x="200" y="197"/>
                  </a:lnTo>
                  <a:lnTo>
                    <a:pt x="200" y="199"/>
                  </a:lnTo>
                  <a:lnTo>
                    <a:pt x="197" y="199"/>
                  </a:lnTo>
                  <a:lnTo>
                    <a:pt x="197" y="202"/>
                  </a:lnTo>
                  <a:lnTo>
                    <a:pt x="197" y="205"/>
                  </a:lnTo>
                  <a:lnTo>
                    <a:pt x="194" y="205"/>
                  </a:lnTo>
                  <a:lnTo>
                    <a:pt x="194" y="208"/>
                  </a:lnTo>
                  <a:lnTo>
                    <a:pt x="191" y="208"/>
                  </a:lnTo>
                  <a:lnTo>
                    <a:pt x="191" y="211"/>
                  </a:lnTo>
                  <a:lnTo>
                    <a:pt x="188" y="211"/>
                  </a:lnTo>
                  <a:lnTo>
                    <a:pt x="188" y="214"/>
                  </a:lnTo>
                  <a:lnTo>
                    <a:pt x="185" y="214"/>
                  </a:lnTo>
                  <a:lnTo>
                    <a:pt x="182" y="214"/>
                  </a:lnTo>
                  <a:lnTo>
                    <a:pt x="179" y="214"/>
                  </a:lnTo>
                  <a:lnTo>
                    <a:pt x="176" y="214"/>
                  </a:lnTo>
                  <a:lnTo>
                    <a:pt x="176" y="211"/>
                  </a:lnTo>
                  <a:lnTo>
                    <a:pt x="176" y="208"/>
                  </a:lnTo>
                  <a:lnTo>
                    <a:pt x="173" y="208"/>
                  </a:lnTo>
                  <a:lnTo>
                    <a:pt x="173" y="205"/>
                  </a:lnTo>
                  <a:lnTo>
                    <a:pt x="170" y="202"/>
                  </a:lnTo>
                  <a:lnTo>
                    <a:pt x="170" y="205"/>
                  </a:lnTo>
                  <a:lnTo>
                    <a:pt x="170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64" y="208"/>
                  </a:lnTo>
                  <a:lnTo>
                    <a:pt x="167" y="208"/>
                  </a:lnTo>
                  <a:lnTo>
                    <a:pt x="170" y="208"/>
                  </a:lnTo>
                  <a:lnTo>
                    <a:pt x="173" y="208"/>
                  </a:lnTo>
                  <a:lnTo>
                    <a:pt x="173" y="211"/>
                  </a:lnTo>
                  <a:lnTo>
                    <a:pt x="173" y="214"/>
                  </a:lnTo>
                  <a:lnTo>
                    <a:pt x="176" y="214"/>
                  </a:lnTo>
                  <a:lnTo>
                    <a:pt x="176" y="217"/>
                  </a:lnTo>
                  <a:lnTo>
                    <a:pt x="179" y="217"/>
                  </a:lnTo>
                  <a:lnTo>
                    <a:pt x="176" y="217"/>
                  </a:lnTo>
                  <a:lnTo>
                    <a:pt x="176" y="220"/>
                  </a:lnTo>
                  <a:lnTo>
                    <a:pt x="173" y="220"/>
                  </a:lnTo>
                  <a:lnTo>
                    <a:pt x="170" y="220"/>
                  </a:lnTo>
                  <a:lnTo>
                    <a:pt x="170" y="223"/>
                  </a:lnTo>
                  <a:lnTo>
                    <a:pt x="167" y="223"/>
                  </a:lnTo>
                  <a:lnTo>
                    <a:pt x="164" y="223"/>
                  </a:lnTo>
                  <a:lnTo>
                    <a:pt x="164" y="226"/>
                  </a:lnTo>
                  <a:lnTo>
                    <a:pt x="161" y="226"/>
                  </a:lnTo>
                  <a:lnTo>
                    <a:pt x="161" y="229"/>
                  </a:lnTo>
                  <a:lnTo>
                    <a:pt x="159" y="229"/>
                  </a:lnTo>
                  <a:lnTo>
                    <a:pt x="159" y="232"/>
                  </a:lnTo>
                  <a:lnTo>
                    <a:pt x="159" y="235"/>
                  </a:lnTo>
                  <a:lnTo>
                    <a:pt x="156" y="235"/>
                  </a:lnTo>
                  <a:lnTo>
                    <a:pt x="156" y="238"/>
                  </a:lnTo>
                  <a:lnTo>
                    <a:pt x="156" y="241"/>
                  </a:lnTo>
                  <a:lnTo>
                    <a:pt x="156" y="243"/>
                  </a:lnTo>
                  <a:lnTo>
                    <a:pt x="153" y="243"/>
                  </a:lnTo>
                  <a:lnTo>
                    <a:pt x="153" y="246"/>
                  </a:lnTo>
                  <a:lnTo>
                    <a:pt x="153" y="249"/>
                  </a:lnTo>
                  <a:lnTo>
                    <a:pt x="153" y="252"/>
                  </a:lnTo>
                  <a:lnTo>
                    <a:pt x="153" y="255"/>
                  </a:lnTo>
                  <a:lnTo>
                    <a:pt x="153" y="258"/>
                  </a:lnTo>
                  <a:lnTo>
                    <a:pt x="153" y="261"/>
                  </a:lnTo>
                  <a:lnTo>
                    <a:pt x="150" y="261"/>
                  </a:lnTo>
                  <a:lnTo>
                    <a:pt x="147" y="261"/>
                  </a:lnTo>
                  <a:lnTo>
                    <a:pt x="147" y="264"/>
                  </a:lnTo>
                  <a:lnTo>
                    <a:pt x="147" y="267"/>
                  </a:lnTo>
                  <a:lnTo>
                    <a:pt x="144" y="267"/>
                  </a:lnTo>
                  <a:lnTo>
                    <a:pt x="147" y="267"/>
                  </a:lnTo>
                  <a:lnTo>
                    <a:pt x="147" y="264"/>
                  </a:lnTo>
                  <a:lnTo>
                    <a:pt x="150" y="264"/>
                  </a:lnTo>
                  <a:lnTo>
                    <a:pt x="150" y="261"/>
                  </a:lnTo>
                  <a:lnTo>
                    <a:pt x="153" y="261"/>
                  </a:lnTo>
                  <a:lnTo>
                    <a:pt x="153" y="264"/>
                  </a:lnTo>
                  <a:lnTo>
                    <a:pt x="153" y="267"/>
                  </a:lnTo>
                  <a:lnTo>
                    <a:pt x="153" y="270"/>
                  </a:lnTo>
                  <a:lnTo>
                    <a:pt x="156" y="270"/>
                  </a:lnTo>
                  <a:lnTo>
                    <a:pt x="156" y="273"/>
                  </a:lnTo>
                  <a:lnTo>
                    <a:pt x="156" y="276"/>
                  </a:lnTo>
                  <a:lnTo>
                    <a:pt x="159" y="276"/>
                  </a:lnTo>
                  <a:lnTo>
                    <a:pt x="159" y="279"/>
                  </a:lnTo>
                  <a:lnTo>
                    <a:pt x="159" y="282"/>
                  </a:lnTo>
                  <a:lnTo>
                    <a:pt x="159" y="285"/>
                  </a:lnTo>
                  <a:lnTo>
                    <a:pt x="159" y="287"/>
                  </a:lnTo>
                  <a:lnTo>
                    <a:pt x="161" y="287"/>
                  </a:lnTo>
                  <a:lnTo>
                    <a:pt x="161" y="290"/>
                  </a:lnTo>
                  <a:lnTo>
                    <a:pt x="159" y="290"/>
                  </a:lnTo>
                  <a:lnTo>
                    <a:pt x="159" y="293"/>
                  </a:lnTo>
                  <a:lnTo>
                    <a:pt x="156" y="293"/>
                  </a:lnTo>
                  <a:lnTo>
                    <a:pt x="153" y="293"/>
                  </a:lnTo>
                  <a:lnTo>
                    <a:pt x="150" y="293"/>
                  </a:lnTo>
                  <a:lnTo>
                    <a:pt x="150" y="290"/>
                  </a:lnTo>
                  <a:lnTo>
                    <a:pt x="147" y="290"/>
                  </a:lnTo>
                  <a:lnTo>
                    <a:pt x="147" y="293"/>
                  </a:lnTo>
                  <a:lnTo>
                    <a:pt x="144" y="293"/>
                  </a:lnTo>
                  <a:lnTo>
                    <a:pt x="141" y="293"/>
                  </a:lnTo>
                  <a:lnTo>
                    <a:pt x="144" y="293"/>
                  </a:lnTo>
                  <a:lnTo>
                    <a:pt x="147" y="293"/>
                  </a:lnTo>
                  <a:lnTo>
                    <a:pt x="150" y="293"/>
                  </a:lnTo>
                  <a:lnTo>
                    <a:pt x="153" y="293"/>
                  </a:lnTo>
                  <a:lnTo>
                    <a:pt x="153" y="296"/>
                  </a:lnTo>
                  <a:lnTo>
                    <a:pt x="156" y="296"/>
                  </a:lnTo>
                  <a:lnTo>
                    <a:pt x="153" y="296"/>
                  </a:lnTo>
                  <a:lnTo>
                    <a:pt x="153" y="299"/>
                  </a:lnTo>
                  <a:lnTo>
                    <a:pt x="153" y="296"/>
                  </a:lnTo>
                  <a:lnTo>
                    <a:pt x="156" y="296"/>
                  </a:lnTo>
                  <a:lnTo>
                    <a:pt x="159" y="296"/>
                  </a:lnTo>
                  <a:lnTo>
                    <a:pt x="159" y="293"/>
                  </a:lnTo>
                  <a:lnTo>
                    <a:pt x="161" y="293"/>
                  </a:lnTo>
                  <a:lnTo>
                    <a:pt x="161" y="296"/>
                  </a:lnTo>
                  <a:lnTo>
                    <a:pt x="161" y="299"/>
                  </a:lnTo>
                  <a:lnTo>
                    <a:pt x="164" y="299"/>
                  </a:lnTo>
                  <a:lnTo>
                    <a:pt x="164" y="302"/>
                  </a:lnTo>
                  <a:lnTo>
                    <a:pt x="164" y="305"/>
                  </a:lnTo>
                  <a:lnTo>
                    <a:pt x="167" y="305"/>
                  </a:lnTo>
                  <a:lnTo>
                    <a:pt x="167" y="308"/>
                  </a:lnTo>
                  <a:lnTo>
                    <a:pt x="167" y="311"/>
                  </a:lnTo>
                  <a:lnTo>
                    <a:pt x="170" y="311"/>
                  </a:lnTo>
                  <a:lnTo>
                    <a:pt x="170" y="314"/>
                  </a:lnTo>
                  <a:lnTo>
                    <a:pt x="173" y="314"/>
                  </a:lnTo>
                  <a:lnTo>
                    <a:pt x="173" y="317"/>
                  </a:lnTo>
                  <a:lnTo>
                    <a:pt x="173" y="320"/>
                  </a:lnTo>
                  <a:lnTo>
                    <a:pt x="176" y="320"/>
                  </a:lnTo>
                  <a:lnTo>
                    <a:pt x="176" y="323"/>
                  </a:lnTo>
                  <a:lnTo>
                    <a:pt x="179" y="323"/>
                  </a:lnTo>
                  <a:lnTo>
                    <a:pt x="179" y="326"/>
                  </a:lnTo>
                  <a:lnTo>
                    <a:pt x="179" y="329"/>
                  </a:lnTo>
                  <a:lnTo>
                    <a:pt x="182" y="329"/>
                  </a:lnTo>
                  <a:lnTo>
                    <a:pt x="182" y="331"/>
                  </a:lnTo>
                  <a:lnTo>
                    <a:pt x="179" y="334"/>
                  </a:lnTo>
                  <a:lnTo>
                    <a:pt x="179" y="331"/>
                  </a:lnTo>
                  <a:lnTo>
                    <a:pt x="176" y="331"/>
                  </a:lnTo>
                  <a:lnTo>
                    <a:pt x="173" y="329"/>
                  </a:lnTo>
                  <a:lnTo>
                    <a:pt x="170" y="329"/>
                  </a:lnTo>
                  <a:lnTo>
                    <a:pt x="167" y="329"/>
                  </a:lnTo>
                  <a:lnTo>
                    <a:pt x="164" y="329"/>
                  </a:lnTo>
                  <a:lnTo>
                    <a:pt x="161" y="326"/>
                  </a:lnTo>
                  <a:lnTo>
                    <a:pt x="159" y="323"/>
                  </a:lnTo>
                  <a:lnTo>
                    <a:pt x="156" y="323"/>
                  </a:lnTo>
                  <a:lnTo>
                    <a:pt x="153" y="323"/>
                  </a:lnTo>
                  <a:lnTo>
                    <a:pt x="150" y="323"/>
                  </a:lnTo>
                  <a:lnTo>
                    <a:pt x="144" y="323"/>
                  </a:lnTo>
                  <a:lnTo>
                    <a:pt x="141" y="320"/>
                  </a:lnTo>
                  <a:lnTo>
                    <a:pt x="138" y="320"/>
                  </a:lnTo>
                  <a:lnTo>
                    <a:pt x="135" y="317"/>
                  </a:lnTo>
                  <a:lnTo>
                    <a:pt x="132" y="317"/>
                  </a:lnTo>
                  <a:lnTo>
                    <a:pt x="129" y="317"/>
                  </a:lnTo>
                  <a:lnTo>
                    <a:pt x="126" y="317"/>
                  </a:lnTo>
                  <a:lnTo>
                    <a:pt x="123" y="317"/>
                  </a:lnTo>
                  <a:lnTo>
                    <a:pt x="120" y="317"/>
                  </a:lnTo>
                  <a:lnTo>
                    <a:pt x="117" y="317"/>
                  </a:lnTo>
                  <a:lnTo>
                    <a:pt x="112" y="317"/>
                  </a:lnTo>
                  <a:lnTo>
                    <a:pt x="109" y="317"/>
                  </a:lnTo>
                  <a:lnTo>
                    <a:pt x="103" y="317"/>
                  </a:lnTo>
                  <a:lnTo>
                    <a:pt x="100" y="317"/>
                  </a:lnTo>
                  <a:lnTo>
                    <a:pt x="97" y="317"/>
                  </a:lnTo>
                  <a:lnTo>
                    <a:pt x="94" y="317"/>
                  </a:lnTo>
                  <a:lnTo>
                    <a:pt x="88" y="317"/>
                  </a:lnTo>
                  <a:lnTo>
                    <a:pt x="85" y="317"/>
                  </a:lnTo>
                  <a:lnTo>
                    <a:pt x="82" y="320"/>
                  </a:lnTo>
                  <a:lnTo>
                    <a:pt x="79" y="320"/>
                  </a:lnTo>
                  <a:lnTo>
                    <a:pt x="73" y="320"/>
                  </a:lnTo>
                  <a:lnTo>
                    <a:pt x="71" y="320"/>
                  </a:lnTo>
                  <a:lnTo>
                    <a:pt x="68" y="320"/>
                  </a:lnTo>
                  <a:lnTo>
                    <a:pt x="65" y="320"/>
                  </a:lnTo>
                  <a:lnTo>
                    <a:pt x="65" y="317"/>
                  </a:lnTo>
                  <a:lnTo>
                    <a:pt x="65" y="314"/>
                  </a:lnTo>
                  <a:lnTo>
                    <a:pt x="65" y="311"/>
                  </a:lnTo>
                  <a:lnTo>
                    <a:pt x="62" y="311"/>
                  </a:lnTo>
                  <a:lnTo>
                    <a:pt x="62" y="308"/>
                  </a:lnTo>
                  <a:lnTo>
                    <a:pt x="59" y="308"/>
                  </a:lnTo>
                  <a:lnTo>
                    <a:pt x="56" y="308"/>
                  </a:lnTo>
                  <a:lnTo>
                    <a:pt x="56" y="305"/>
                  </a:lnTo>
                  <a:lnTo>
                    <a:pt x="53" y="305"/>
                  </a:lnTo>
                  <a:lnTo>
                    <a:pt x="53" y="302"/>
                  </a:lnTo>
                  <a:lnTo>
                    <a:pt x="53" y="299"/>
                  </a:lnTo>
                  <a:lnTo>
                    <a:pt x="50" y="299"/>
                  </a:lnTo>
                  <a:lnTo>
                    <a:pt x="50" y="296"/>
                  </a:lnTo>
                  <a:lnTo>
                    <a:pt x="50" y="293"/>
                  </a:lnTo>
                  <a:lnTo>
                    <a:pt x="53" y="293"/>
                  </a:lnTo>
                  <a:lnTo>
                    <a:pt x="50" y="293"/>
                  </a:lnTo>
                  <a:lnTo>
                    <a:pt x="50" y="290"/>
                  </a:lnTo>
                  <a:lnTo>
                    <a:pt x="53" y="290"/>
                  </a:lnTo>
                  <a:lnTo>
                    <a:pt x="53" y="287"/>
                  </a:lnTo>
                  <a:lnTo>
                    <a:pt x="50" y="287"/>
                  </a:lnTo>
                  <a:lnTo>
                    <a:pt x="50" y="285"/>
                  </a:lnTo>
                  <a:lnTo>
                    <a:pt x="53" y="285"/>
                  </a:lnTo>
                  <a:lnTo>
                    <a:pt x="53" y="282"/>
                  </a:lnTo>
                  <a:lnTo>
                    <a:pt x="53" y="279"/>
                  </a:lnTo>
                  <a:lnTo>
                    <a:pt x="50" y="279"/>
                  </a:lnTo>
                  <a:lnTo>
                    <a:pt x="53" y="279"/>
                  </a:lnTo>
                  <a:lnTo>
                    <a:pt x="50" y="279"/>
                  </a:lnTo>
                  <a:lnTo>
                    <a:pt x="47" y="279"/>
                  </a:lnTo>
                  <a:lnTo>
                    <a:pt x="47" y="276"/>
                  </a:lnTo>
                  <a:lnTo>
                    <a:pt x="47" y="273"/>
                  </a:lnTo>
                  <a:lnTo>
                    <a:pt x="47" y="270"/>
                  </a:lnTo>
                  <a:lnTo>
                    <a:pt x="50" y="270"/>
                  </a:lnTo>
                  <a:lnTo>
                    <a:pt x="50" y="267"/>
                  </a:lnTo>
                  <a:lnTo>
                    <a:pt x="50" y="264"/>
                  </a:lnTo>
                  <a:lnTo>
                    <a:pt x="53" y="264"/>
                  </a:lnTo>
                  <a:lnTo>
                    <a:pt x="50" y="264"/>
                  </a:lnTo>
                  <a:lnTo>
                    <a:pt x="50" y="261"/>
                  </a:lnTo>
                  <a:lnTo>
                    <a:pt x="50" y="258"/>
                  </a:lnTo>
                  <a:lnTo>
                    <a:pt x="50" y="255"/>
                  </a:lnTo>
                  <a:lnTo>
                    <a:pt x="47" y="255"/>
                  </a:lnTo>
                  <a:lnTo>
                    <a:pt x="47" y="252"/>
                  </a:lnTo>
                  <a:lnTo>
                    <a:pt x="50" y="252"/>
                  </a:lnTo>
                  <a:lnTo>
                    <a:pt x="47" y="252"/>
                  </a:lnTo>
                  <a:lnTo>
                    <a:pt x="47" y="249"/>
                  </a:lnTo>
                  <a:lnTo>
                    <a:pt x="44" y="249"/>
                  </a:lnTo>
                  <a:lnTo>
                    <a:pt x="41" y="249"/>
                  </a:lnTo>
                  <a:lnTo>
                    <a:pt x="38" y="249"/>
                  </a:lnTo>
                  <a:lnTo>
                    <a:pt x="38" y="252"/>
                  </a:lnTo>
                  <a:lnTo>
                    <a:pt x="35" y="252"/>
                  </a:lnTo>
                  <a:lnTo>
                    <a:pt x="35" y="249"/>
                  </a:lnTo>
                  <a:lnTo>
                    <a:pt x="32" y="249"/>
                  </a:lnTo>
                  <a:lnTo>
                    <a:pt x="32" y="252"/>
                  </a:lnTo>
                  <a:lnTo>
                    <a:pt x="29" y="252"/>
                  </a:lnTo>
                  <a:lnTo>
                    <a:pt x="29" y="255"/>
                  </a:lnTo>
                  <a:lnTo>
                    <a:pt x="27" y="255"/>
                  </a:lnTo>
                  <a:lnTo>
                    <a:pt x="27" y="258"/>
                  </a:lnTo>
                  <a:lnTo>
                    <a:pt x="24" y="258"/>
                  </a:lnTo>
                  <a:lnTo>
                    <a:pt x="24" y="261"/>
                  </a:lnTo>
                  <a:lnTo>
                    <a:pt x="21" y="261"/>
                  </a:lnTo>
                  <a:lnTo>
                    <a:pt x="18" y="261"/>
                  </a:lnTo>
                  <a:lnTo>
                    <a:pt x="18" y="258"/>
                  </a:lnTo>
                  <a:lnTo>
                    <a:pt x="15" y="258"/>
                  </a:lnTo>
                  <a:lnTo>
                    <a:pt x="18" y="258"/>
                  </a:lnTo>
                  <a:lnTo>
                    <a:pt x="18" y="255"/>
                  </a:lnTo>
                  <a:lnTo>
                    <a:pt x="15" y="255"/>
                  </a:lnTo>
                  <a:lnTo>
                    <a:pt x="15" y="252"/>
                  </a:lnTo>
                  <a:lnTo>
                    <a:pt x="15" y="249"/>
                  </a:lnTo>
                  <a:lnTo>
                    <a:pt x="15" y="246"/>
                  </a:lnTo>
                  <a:lnTo>
                    <a:pt x="12" y="246"/>
                  </a:lnTo>
                  <a:lnTo>
                    <a:pt x="9" y="246"/>
                  </a:lnTo>
                  <a:lnTo>
                    <a:pt x="9" y="243"/>
                  </a:lnTo>
                  <a:lnTo>
                    <a:pt x="9" y="241"/>
                  </a:lnTo>
                  <a:lnTo>
                    <a:pt x="6" y="241"/>
                  </a:lnTo>
                  <a:lnTo>
                    <a:pt x="6" y="238"/>
                  </a:lnTo>
                  <a:lnTo>
                    <a:pt x="6" y="235"/>
                  </a:lnTo>
                  <a:lnTo>
                    <a:pt x="6" y="232"/>
                  </a:lnTo>
                  <a:lnTo>
                    <a:pt x="3" y="232"/>
                  </a:lnTo>
                  <a:lnTo>
                    <a:pt x="3" y="229"/>
                  </a:lnTo>
                  <a:lnTo>
                    <a:pt x="6" y="229"/>
                  </a:lnTo>
                  <a:lnTo>
                    <a:pt x="6" y="226"/>
                  </a:lnTo>
                  <a:lnTo>
                    <a:pt x="6" y="223"/>
                  </a:lnTo>
                  <a:lnTo>
                    <a:pt x="6" y="220"/>
                  </a:lnTo>
                  <a:lnTo>
                    <a:pt x="6" y="217"/>
                  </a:lnTo>
                  <a:lnTo>
                    <a:pt x="9" y="217"/>
                  </a:lnTo>
                  <a:lnTo>
                    <a:pt x="6" y="217"/>
                  </a:lnTo>
                  <a:lnTo>
                    <a:pt x="6" y="214"/>
                  </a:lnTo>
                  <a:lnTo>
                    <a:pt x="6" y="211"/>
                  </a:lnTo>
                  <a:lnTo>
                    <a:pt x="6" y="208"/>
                  </a:lnTo>
                  <a:lnTo>
                    <a:pt x="6" y="205"/>
                  </a:lnTo>
                  <a:lnTo>
                    <a:pt x="9" y="205"/>
                  </a:lnTo>
                  <a:lnTo>
                    <a:pt x="6" y="205"/>
                  </a:lnTo>
                  <a:lnTo>
                    <a:pt x="3" y="205"/>
                  </a:lnTo>
                  <a:lnTo>
                    <a:pt x="3" y="202"/>
                  </a:lnTo>
                  <a:lnTo>
                    <a:pt x="3" y="199"/>
                  </a:lnTo>
                  <a:lnTo>
                    <a:pt x="0" y="199"/>
                  </a:lnTo>
                  <a:lnTo>
                    <a:pt x="0" y="197"/>
                  </a:lnTo>
                  <a:lnTo>
                    <a:pt x="3" y="197"/>
                  </a:lnTo>
                  <a:lnTo>
                    <a:pt x="3" y="194"/>
                  </a:lnTo>
                  <a:lnTo>
                    <a:pt x="3" y="191"/>
                  </a:lnTo>
                  <a:lnTo>
                    <a:pt x="3" y="188"/>
                  </a:lnTo>
                  <a:lnTo>
                    <a:pt x="3" y="185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9" y="182"/>
                  </a:lnTo>
                  <a:lnTo>
                    <a:pt x="9" y="179"/>
                  </a:lnTo>
                  <a:lnTo>
                    <a:pt x="12" y="179"/>
                  </a:lnTo>
                  <a:lnTo>
                    <a:pt x="12" y="182"/>
                  </a:lnTo>
                  <a:lnTo>
                    <a:pt x="12" y="179"/>
                  </a:lnTo>
                  <a:lnTo>
                    <a:pt x="12" y="176"/>
                  </a:lnTo>
                  <a:lnTo>
                    <a:pt x="15" y="173"/>
                  </a:lnTo>
                  <a:lnTo>
                    <a:pt x="15" y="170"/>
                  </a:lnTo>
                  <a:lnTo>
                    <a:pt x="15" y="167"/>
                  </a:lnTo>
                  <a:lnTo>
                    <a:pt x="18" y="167"/>
                  </a:lnTo>
                  <a:lnTo>
                    <a:pt x="18" y="164"/>
                  </a:lnTo>
                  <a:lnTo>
                    <a:pt x="21" y="164"/>
                  </a:lnTo>
                  <a:lnTo>
                    <a:pt x="24" y="164"/>
                  </a:lnTo>
                  <a:lnTo>
                    <a:pt x="27" y="164"/>
                  </a:lnTo>
                  <a:lnTo>
                    <a:pt x="27" y="161"/>
                  </a:lnTo>
                  <a:lnTo>
                    <a:pt x="27" y="158"/>
                  </a:lnTo>
                  <a:lnTo>
                    <a:pt x="29" y="158"/>
                  </a:lnTo>
                  <a:lnTo>
                    <a:pt x="29" y="156"/>
                  </a:lnTo>
                  <a:lnTo>
                    <a:pt x="32" y="156"/>
                  </a:lnTo>
                  <a:lnTo>
                    <a:pt x="32" y="153"/>
                  </a:lnTo>
                  <a:lnTo>
                    <a:pt x="32" y="150"/>
                  </a:lnTo>
                  <a:lnTo>
                    <a:pt x="32" y="147"/>
                  </a:lnTo>
                  <a:lnTo>
                    <a:pt x="29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9" y="138"/>
                  </a:lnTo>
                  <a:lnTo>
                    <a:pt x="32" y="135"/>
                  </a:lnTo>
                  <a:lnTo>
                    <a:pt x="35" y="135"/>
                  </a:lnTo>
                  <a:lnTo>
                    <a:pt x="35" y="132"/>
                  </a:lnTo>
                  <a:lnTo>
                    <a:pt x="38" y="132"/>
                  </a:lnTo>
                  <a:lnTo>
                    <a:pt x="38" y="129"/>
                  </a:lnTo>
                  <a:lnTo>
                    <a:pt x="38" y="126"/>
                  </a:lnTo>
                  <a:lnTo>
                    <a:pt x="35" y="126"/>
                  </a:lnTo>
                  <a:lnTo>
                    <a:pt x="35" y="123"/>
                  </a:lnTo>
                  <a:lnTo>
                    <a:pt x="38" y="123"/>
                  </a:lnTo>
                  <a:lnTo>
                    <a:pt x="38" y="120"/>
                  </a:lnTo>
                  <a:lnTo>
                    <a:pt x="38" y="117"/>
                  </a:lnTo>
                  <a:lnTo>
                    <a:pt x="35" y="117"/>
                  </a:lnTo>
                  <a:lnTo>
                    <a:pt x="35" y="114"/>
                  </a:lnTo>
                  <a:lnTo>
                    <a:pt x="32" y="114"/>
                  </a:lnTo>
                  <a:lnTo>
                    <a:pt x="32" y="112"/>
                  </a:lnTo>
                  <a:lnTo>
                    <a:pt x="29" y="112"/>
                  </a:lnTo>
                  <a:lnTo>
                    <a:pt x="29" y="109"/>
                  </a:lnTo>
                  <a:lnTo>
                    <a:pt x="29" y="106"/>
                  </a:lnTo>
                  <a:lnTo>
                    <a:pt x="29" y="103"/>
                  </a:lnTo>
                  <a:lnTo>
                    <a:pt x="32" y="103"/>
                  </a:lnTo>
                  <a:lnTo>
                    <a:pt x="32" y="100"/>
                  </a:lnTo>
                  <a:lnTo>
                    <a:pt x="32" y="97"/>
                  </a:lnTo>
                  <a:lnTo>
                    <a:pt x="35" y="97"/>
                  </a:lnTo>
                  <a:lnTo>
                    <a:pt x="35" y="94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5" y="85"/>
                  </a:lnTo>
                  <a:lnTo>
                    <a:pt x="32" y="85"/>
                  </a:lnTo>
                  <a:lnTo>
                    <a:pt x="35" y="85"/>
                  </a:lnTo>
                  <a:lnTo>
                    <a:pt x="35" y="82"/>
                  </a:lnTo>
                  <a:lnTo>
                    <a:pt x="38" y="82"/>
                  </a:lnTo>
                  <a:lnTo>
                    <a:pt x="41" y="82"/>
                  </a:lnTo>
                  <a:lnTo>
                    <a:pt x="41" y="79"/>
                  </a:lnTo>
                  <a:lnTo>
                    <a:pt x="41" y="76"/>
                  </a:lnTo>
                  <a:lnTo>
                    <a:pt x="44" y="76"/>
                  </a:lnTo>
                  <a:lnTo>
                    <a:pt x="44" y="73"/>
                  </a:lnTo>
                  <a:lnTo>
                    <a:pt x="44" y="70"/>
                  </a:lnTo>
                  <a:lnTo>
                    <a:pt x="47" y="70"/>
                  </a:lnTo>
                  <a:lnTo>
                    <a:pt x="50" y="70"/>
                  </a:lnTo>
                  <a:lnTo>
                    <a:pt x="47" y="70"/>
                  </a:lnTo>
                  <a:lnTo>
                    <a:pt x="50" y="70"/>
                  </a:lnTo>
                  <a:lnTo>
                    <a:pt x="47" y="70"/>
                  </a:lnTo>
                  <a:lnTo>
                    <a:pt x="47" y="68"/>
                  </a:lnTo>
                  <a:lnTo>
                    <a:pt x="50" y="68"/>
                  </a:lnTo>
                  <a:lnTo>
                    <a:pt x="50" y="65"/>
                  </a:lnTo>
                  <a:lnTo>
                    <a:pt x="47" y="65"/>
                  </a:lnTo>
                  <a:lnTo>
                    <a:pt x="47" y="62"/>
                  </a:lnTo>
                  <a:lnTo>
                    <a:pt x="47" y="59"/>
                  </a:lnTo>
                  <a:lnTo>
                    <a:pt x="44" y="59"/>
                  </a:lnTo>
                  <a:lnTo>
                    <a:pt x="44" y="56"/>
                  </a:lnTo>
                  <a:lnTo>
                    <a:pt x="44" y="53"/>
                  </a:lnTo>
                  <a:lnTo>
                    <a:pt x="44" y="50"/>
                  </a:lnTo>
                  <a:lnTo>
                    <a:pt x="47" y="50"/>
                  </a:lnTo>
                  <a:lnTo>
                    <a:pt x="50" y="50"/>
                  </a:lnTo>
                  <a:lnTo>
                    <a:pt x="50" y="47"/>
                  </a:lnTo>
                  <a:lnTo>
                    <a:pt x="53" y="47"/>
                  </a:lnTo>
                  <a:lnTo>
                    <a:pt x="53" y="44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6" y="38"/>
                  </a:lnTo>
                  <a:lnTo>
                    <a:pt x="53" y="38"/>
                  </a:lnTo>
                  <a:lnTo>
                    <a:pt x="53" y="35"/>
                  </a:lnTo>
                  <a:lnTo>
                    <a:pt x="53" y="32"/>
                  </a:lnTo>
                  <a:lnTo>
                    <a:pt x="53" y="29"/>
                  </a:lnTo>
                  <a:lnTo>
                    <a:pt x="50" y="29"/>
                  </a:lnTo>
                  <a:lnTo>
                    <a:pt x="50" y="26"/>
                  </a:lnTo>
                  <a:lnTo>
                    <a:pt x="50" y="24"/>
                  </a:lnTo>
                  <a:lnTo>
                    <a:pt x="50" y="21"/>
                  </a:lnTo>
                  <a:lnTo>
                    <a:pt x="50" y="18"/>
                  </a:lnTo>
                  <a:lnTo>
                    <a:pt x="47" y="18"/>
                  </a:lnTo>
                  <a:lnTo>
                    <a:pt x="44" y="18"/>
                  </a:lnTo>
                  <a:lnTo>
                    <a:pt x="44" y="15"/>
                  </a:lnTo>
                  <a:lnTo>
                    <a:pt x="47" y="15"/>
                  </a:lnTo>
                  <a:lnTo>
                    <a:pt x="47" y="12"/>
                  </a:lnTo>
                  <a:lnTo>
                    <a:pt x="47" y="15"/>
                  </a:lnTo>
                  <a:lnTo>
                    <a:pt x="47" y="12"/>
                  </a:lnTo>
                  <a:lnTo>
                    <a:pt x="50" y="12"/>
                  </a:lnTo>
                  <a:lnTo>
                    <a:pt x="50" y="9"/>
                  </a:lnTo>
                  <a:lnTo>
                    <a:pt x="53" y="9"/>
                  </a:lnTo>
                  <a:lnTo>
                    <a:pt x="53" y="6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80105" y="4698068"/>
              <a:ext cx="242602" cy="211087"/>
            </a:xfrm>
            <a:custGeom>
              <a:avLst/>
              <a:gdLst>
                <a:gd name="T0" fmla="*/ 2147483647 w 112"/>
                <a:gd name="T1" fmla="*/ 2147483647 h 120"/>
                <a:gd name="T2" fmla="*/ 2147483647 w 112"/>
                <a:gd name="T3" fmla="*/ 2147483647 h 120"/>
                <a:gd name="T4" fmla="*/ 2147483647 w 112"/>
                <a:gd name="T5" fmla="*/ 2147483647 h 120"/>
                <a:gd name="T6" fmla="*/ 2147483647 w 112"/>
                <a:gd name="T7" fmla="*/ 2147483647 h 120"/>
                <a:gd name="T8" fmla="*/ 2147483647 w 112"/>
                <a:gd name="T9" fmla="*/ 2147483647 h 120"/>
                <a:gd name="T10" fmla="*/ 2147483647 w 112"/>
                <a:gd name="T11" fmla="*/ 2147483647 h 120"/>
                <a:gd name="T12" fmla="*/ 2147483647 w 112"/>
                <a:gd name="T13" fmla="*/ 2147483647 h 120"/>
                <a:gd name="T14" fmla="*/ 2147483647 w 112"/>
                <a:gd name="T15" fmla="*/ 2147483647 h 120"/>
                <a:gd name="T16" fmla="*/ 2147483647 w 112"/>
                <a:gd name="T17" fmla="*/ 2147483647 h 120"/>
                <a:gd name="T18" fmla="*/ 2147483647 w 112"/>
                <a:gd name="T19" fmla="*/ 2147483647 h 120"/>
                <a:gd name="T20" fmla="*/ 2147483647 w 112"/>
                <a:gd name="T21" fmla="*/ 2147483647 h 120"/>
                <a:gd name="T22" fmla="*/ 2147483647 w 112"/>
                <a:gd name="T23" fmla="*/ 2147483647 h 120"/>
                <a:gd name="T24" fmla="*/ 2147483647 w 112"/>
                <a:gd name="T25" fmla="*/ 2147483647 h 120"/>
                <a:gd name="T26" fmla="*/ 2147483647 w 112"/>
                <a:gd name="T27" fmla="*/ 2147483647 h 120"/>
                <a:gd name="T28" fmla="*/ 2147483647 w 112"/>
                <a:gd name="T29" fmla="*/ 2147483647 h 120"/>
                <a:gd name="T30" fmla="*/ 2147483647 w 112"/>
                <a:gd name="T31" fmla="*/ 2147483647 h 120"/>
                <a:gd name="T32" fmla="*/ 2147483647 w 112"/>
                <a:gd name="T33" fmla="*/ 2147483647 h 120"/>
                <a:gd name="T34" fmla="*/ 2147483647 w 112"/>
                <a:gd name="T35" fmla="*/ 2147483647 h 120"/>
                <a:gd name="T36" fmla="*/ 2147483647 w 112"/>
                <a:gd name="T37" fmla="*/ 2147483647 h 120"/>
                <a:gd name="T38" fmla="*/ 2147483647 w 112"/>
                <a:gd name="T39" fmla="*/ 2147483647 h 120"/>
                <a:gd name="T40" fmla="*/ 2147483647 w 112"/>
                <a:gd name="T41" fmla="*/ 2147483647 h 120"/>
                <a:gd name="T42" fmla="*/ 2147483647 w 112"/>
                <a:gd name="T43" fmla="*/ 2147483647 h 120"/>
                <a:gd name="T44" fmla="*/ 2147483647 w 112"/>
                <a:gd name="T45" fmla="*/ 2147483647 h 120"/>
                <a:gd name="T46" fmla="*/ 2147483647 w 112"/>
                <a:gd name="T47" fmla="*/ 2147483647 h 120"/>
                <a:gd name="T48" fmla="*/ 2147483647 w 112"/>
                <a:gd name="T49" fmla="*/ 2147483647 h 120"/>
                <a:gd name="T50" fmla="*/ 2147483647 w 112"/>
                <a:gd name="T51" fmla="*/ 2147483647 h 120"/>
                <a:gd name="T52" fmla="*/ 2147483647 w 112"/>
                <a:gd name="T53" fmla="*/ 2147483647 h 120"/>
                <a:gd name="T54" fmla="*/ 2147483647 w 112"/>
                <a:gd name="T55" fmla="*/ 2147483647 h 120"/>
                <a:gd name="T56" fmla="*/ 2147483647 w 112"/>
                <a:gd name="T57" fmla="*/ 2147483647 h 120"/>
                <a:gd name="T58" fmla="*/ 2147483647 w 112"/>
                <a:gd name="T59" fmla="*/ 2147483647 h 120"/>
                <a:gd name="T60" fmla="*/ 2147483647 w 112"/>
                <a:gd name="T61" fmla="*/ 2147483647 h 120"/>
                <a:gd name="T62" fmla="*/ 2147483647 w 112"/>
                <a:gd name="T63" fmla="*/ 2147483647 h 120"/>
                <a:gd name="T64" fmla="*/ 2147483647 w 112"/>
                <a:gd name="T65" fmla="*/ 2147483647 h 120"/>
                <a:gd name="T66" fmla="*/ 2147483647 w 112"/>
                <a:gd name="T67" fmla="*/ 2147483647 h 120"/>
                <a:gd name="T68" fmla="*/ 2147483647 w 112"/>
                <a:gd name="T69" fmla="*/ 2147483647 h 120"/>
                <a:gd name="T70" fmla="*/ 2147483647 w 112"/>
                <a:gd name="T71" fmla="*/ 2147483647 h 120"/>
                <a:gd name="T72" fmla="*/ 2147483647 w 112"/>
                <a:gd name="T73" fmla="*/ 2147483647 h 120"/>
                <a:gd name="T74" fmla="*/ 0 w 112"/>
                <a:gd name="T75" fmla="*/ 0 h 120"/>
                <a:gd name="T76" fmla="*/ 2147483647 w 112"/>
                <a:gd name="T77" fmla="*/ 2147483647 h 120"/>
                <a:gd name="T78" fmla="*/ 2147483647 w 112"/>
                <a:gd name="T79" fmla="*/ 2147483647 h 120"/>
                <a:gd name="T80" fmla="*/ 2147483647 w 112"/>
                <a:gd name="T81" fmla="*/ 2147483647 h 120"/>
                <a:gd name="T82" fmla="*/ 2147483647 w 112"/>
                <a:gd name="T83" fmla="*/ 2147483647 h 120"/>
                <a:gd name="T84" fmla="*/ 2147483647 w 112"/>
                <a:gd name="T85" fmla="*/ 2147483647 h 120"/>
                <a:gd name="T86" fmla="*/ 2147483647 w 112"/>
                <a:gd name="T87" fmla="*/ 2147483647 h 120"/>
                <a:gd name="T88" fmla="*/ 2147483647 w 112"/>
                <a:gd name="T89" fmla="*/ 2147483647 h 120"/>
                <a:gd name="T90" fmla="*/ 2147483647 w 112"/>
                <a:gd name="T91" fmla="*/ 2147483647 h 120"/>
                <a:gd name="T92" fmla="*/ 2147483647 w 112"/>
                <a:gd name="T93" fmla="*/ 2147483647 h 120"/>
                <a:gd name="T94" fmla="*/ 2147483647 w 112"/>
                <a:gd name="T95" fmla="*/ 2147483647 h 120"/>
                <a:gd name="T96" fmla="*/ 2147483647 w 112"/>
                <a:gd name="T97" fmla="*/ 2147483647 h 12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12"/>
                <a:gd name="T148" fmla="*/ 0 h 120"/>
                <a:gd name="T149" fmla="*/ 112 w 112"/>
                <a:gd name="T150" fmla="*/ 120 h 12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12" h="120">
                  <a:moveTo>
                    <a:pt x="30" y="59"/>
                  </a:moveTo>
                  <a:lnTo>
                    <a:pt x="32" y="59"/>
                  </a:lnTo>
                  <a:lnTo>
                    <a:pt x="32" y="56"/>
                  </a:lnTo>
                  <a:lnTo>
                    <a:pt x="32" y="59"/>
                  </a:lnTo>
                  <a:lnTo>
                    <a:pt x="35" y="59"/>
                  </a:lnTo>
                  <a:lnTo>
                    <a:pt x="35" y="62"/>
                  </a:lnTo>
                  <a:lnTo>
                    <a:pt x="35" y="65"/>
                  </a:lnTo>
                  <a:lnTo>
                    <a:pt x="38" y="65"/>
                  </a:lnTo>
                  <a:lnTo>
                    <a:pt x="38" y="67"/>
                  </a:lnTo>
                  <a:lnTo>
                    <a:pt x="41" y="67"/>
                  </a:lnTo>
                  <a:lnTo>
                    <a:pt x="44" y="67"/>
                  </a:lnTo>
                  <a:lnTo>
                    <a:pt x="44" y="70"/>
                  </a:lnTo>
                  <a:lnTo>
                    <a:pt x="47" y="70"/>
                  </a:lnTo>
                  <a:lnTo>
                    <a:pt x="47" y="73"/>
                  </a:lnTo>
                  <a:lnTo>
                    <a:pt x="50" y="73"/>
                  </a:lnTo>
                  <a:lnTo>
                    <a:pt x="53" y="73"/>
                  </a:lnTo>
                  <a:lnTo>
                    <a:pt x="53" y="76"/>
                  </a:lnTo>
                  <a:lnTo>
                    <a:pt x="56" y="76"/>
                  </a:lnTo>
                  <a:lnTo>
                    <a:pt x="56" y="79"/>
                  </a:lnTo>
                  <a:lnTo>
                    <a:pt x="59" y="79"/>
                  </a:lnTo>
                  <a:lnTo>
                    <a:pt x="62" y="79"/>
                  </a:lnTo>
                  <a:lnTo>
                    <a:pt x="62" y="82"/>
                  </a:lnTo>
                  <a:lnTo>
                    <a:pt x="65" y="85"/>
                  </a:lnTo>
                  <a:lnTo>
                    <a:pt x="65" y="88"/>
                  </a:lnTo>
                  <a:lnTo>
                    <a:pt x="68" y="88"/>
                  </a:lnTo>
                  <a:lnTo>
                    <a:pt x="71" y="88"/>
                  </a:lnTo>
                  <a:lnTo>
                    <a:pt x="71" y="91"/>
                  </a:lnTo>
                  <a:lnTo>
                    <a:pt x="74" y="91"/>
                  </a:lnTo>
                  <a:lnTo>
                    <a:pt x="74" y="94"/>
                  </a:lnTo>
                  <a:lnTo>
                    <a:pt x="76" y="94"/>
                  </a:lnTo>
                  <a:lnTo>
                    <a:pt x="76" y="97"/>
                  </a:lnTo>
                  <a:lnTo>
                    <a:pt x="79" y="97"/>
                  </a:lnTo>
                  <a:lnTo>
                    <a:pt x="82" y="97"/>
                  </a:lnTo>
                  <a:lnTo>
                    <a:pt x="82" y="100"/>
                  </a:lnTo>
                  <a:lnTo>
                    <a:pt x="85" y="100"/>
                  </a:lnTo>
                  <a:lnTo>
                    <a:pt x="88" y="100"/>
                  </a:lnTo>
                  <a:lnTo>
                    <a:pt x="91" y="100"/>
                  </a:lnTo>
                  <a:lnTo>
                    <a:pt x="94" y="100"/>
                  </a:lnTo>
                  <a:lnTo>
                    <a:pt x="97" y="100"/>
                  </a:lnTo>
                  <a:lnTo>
                    <a:pt x="100" y="100"/>
                  </a:lnTo>
                  <a:lnTo>
                    <a:pt x="103" y="100"/>
                  </a:lnTo>
                  <a:lnTo>
                    <a:pt x="106" y="100"/>
                  </a:lnTo>
                  <a:lnTo>
                    <a:pt x="106" y="103"/>
                  </a:lnTo>
                  <a:lnTo>
                    <a:pt x="106" y="100"/>
                  </a:lnTo>
                  <a:lnTo>
                    <a:pt x="109" y="100"/>
                  </a:lnTo>
                  <a:lnTo>
                    <a:pt x="112" y="100"/>
                  </a:lnTo>
                  <a:lnTo>
                    <a:pt x="112" y="103"/>
                  </a:lnTo>
                  <a:lnTo>
                    <a:pt x="109" y="103"/>
                  </a:lnTo>
                  <a:lnTo>
                    <a:pt x="109" y="106"/>
                  </a:lnTo>
                  <a:lnTo>
                    <a:pt x="109" y="109"/>
                  </a:lnTo>
                  <a:lnTo>
                    <a:pt x="106" y="109"/>
                  </a:lnTo>
                  <a:lnTo>
                    <a:pt x="109" y="109"/>
                  </a:lnTo>
                  <a:lnTo>
                    <a:pt x="106" y="109"/>
                  </a:lnTo>
                  <a:lnTo>
                    <a:pt x="106" y="111"/>
                  </a:lnTo>
                  <a:lnTo>
                    <a:pt x="106" y="114"/>
                  </a:lnTo>
                  <a:lnTo>
                    <a:pt x="103" y="114"/>
                  </a:lnTo>
                  <a:lnTo>
                    <a:pt x="100" y="114"/>
                  </a:lnTo>
                  <a:lnTo>
                    <a:pt x="100" y="111"/>
                  </a:lnTo>
                  <a:lnTo>
                    <a:pt x="100" y="114"/>
                  </a:lnTo>
                  <a:lnTo>
                    <a:pt x="97" y="114"/>
                  </a:lnTo>
                  <a:lnTo>
                    <a:pt x="94" y="117"/>
                  </a:lnTo>
                  <a:lnTo>
                    <a:pt x="94" y="114"/>
                  </a:lnTo>
                  <a:lnTo>
                    <a:pt x="91" y="114"/>
                  </a:lnTo>
                  <a:lnTo>
                    <a:pt x="88" y="114"/>
                  </a:lnTo>
                  <a:lnTo>
                    <a:pt x="85" y="114"/>
                  </a:lnTo>
                  <a:lnTo>
                    <a:pt x="85" y="117"/>
                  </a:lnTo>
                  <a:lnTo>
                    <a:pt x="82" y="117"/>
                  </a:lnTo>
                  <a:lnTo>
                    <a:pt x="79" y="117"/>
                  </a:lnTo>
                  <a:lnTo>
                    <a:pt x="76" y="117"/>
                  </a:lnTo>
                  <a:lnTo>
                    <a:pt x="74" y="117"/>
                  </a:lnTo>
                  <a:lnTo>
                    <a:pt x="74" y="120"/>
                  </a:lnTo>
                  <a:lnTo>
                    <a:pt x="71" y="120"/>
                  </a:lnTo>
                  <a:lnTo>
                    <a:pt x="74" y="120"/>
                  </a:lnTo>
                  <a:lnTo>
                    <a:pt x="71" y="120"/>
                  </a:lnTo>
                  <a:lnTo>
                    <a:pt x="68" y="120"/>
                  </a:lnTo>
                  <a:lnTo>
                    <a:pt x="65" y="120"/>
                  </a:lnTo>
                  <a:lnTo>
                    <a:pt x="62" y="120"/>
                  </a:lnTo>
                  <a:lnTo>
                    <a:pt x="62" y="117"/>
                  </a:lnTo>
                  <a:lnTo>
                    <a:pt x="59" y="117"/>
                  </a:lnTo>
                  <a:lnTo>
                    <a:pt x="56" y="117"/>
                  </a:lnTo>
                  <a:lnTo>
                    <a:pt x="56" y="114"/>
                  </a:lnTo>
                  <a:lnTo>
                    <a:pt x="53" y="114"/>
                  </a:lnTo>
                  <a:lnTo>
                    <a:pt x="50" y="114"/>
                  </a:lnTo>
                  <a:lnTo>
                    <a:pt x="47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1" y="114"/>
                  </a:lnTo>
                  <a:lnTo>
                    <a:pt x="41" y="111"/>
                  </a:lnTo>
                  <a:lnTo>
                    <a:pt x="41" y="114"/>
                  </a:lnTo>
                  <a:lnTo>
                    <a:pt x="41" y="111"/>
                  </a:lnTo>
                  <a:lnTo>
                    <a:pt x="38" y="111"/>
                  </a:lnTo>
                  <a:lnTo>
                    <a:pt x="35" y="111"/>
                  </a:lnTo>
                  <a:lnTo>
                    <a:pt x="35" y="114"/>
                  </a:lnTo>
                  <a:lnTo>
                    <a:pt x="32" y="114"/>
                  </a:lnTo>
                  <a:lnTo>
                    <a:pt x="30" y="114"/>
                  </a:lnTo>
                  <a:lnTo>
                    <a:pt x="30" y="111"/>
                  </a:lnTo>
                  <a:lnTo>
                    <a:pt x="27" y="111"/>
                  </a:lnTo>
                  <a:lnTo>
                    <a:pt x="24" y="111"/>
                  </a:lnTo>
                  <a:lnTo>
                    <a:pt x="21" y="111"/>
                  </a:lnTo>
                  <a:lnTo>
                    <a:pt x="18" y="111"/>
                  </a:lnTo>
                  <a:lnTo>
                    <a:pt x="18" y="109"/>
                  </a:lnTo>
                  <a:lnTo>
                    <a:pt x="15" y="109"/>
                  </a:lnTo>
                  <a:lnTo>
                    <a:pt x="15" y="111"/>
                  </a:lnTo>
                  <a:lnTo>
                    <a:pt x="12" y="111"/>
                  </a:lnTo>
                  <a:lnTo>
                    <a:pt x="12" y="114"/>
                  </a:lnTo>
                  <a:lnTo>
                    <a:pt x="12" y="111"/>
                  </a:lnTo>
                  <a:lnTo>
                    <a:pt x="12" y="114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6" y="111"/>
                  </a:lnTo>
                  <a:lnTo>
                    <a:pt x="6" y="114"/>
                  </a:lnTo>
                  <a:lnTo>
                    <a:pt x="6" y="111"/>
                  </a:lnTo>
                  <a:lnTo>
                    <a:pt x="6" y="114"/>
                  </a:lnTo>
                  <a:lnTo>
                    <a:pt x="9" y="114"/>
                  </a:lnTo>
                  <a:lnTo>
                    <a:pt x="6" y="114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6" y="100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6" y="88"/>
                  </a:lnTo>
                  <a:lnTo>
                    <a:pt x="6" y="82"/>
                  </a:lnTo>
                  <a:lnTo>
                    <a:pt x="3" y="79"/>
                  </a:lnTo>
                  <a:lnTo>
                    <a:pt x="3" y="76"/>
                  </a:lnTo>
                  <a:lnTo>
                    <a:pt x="3" y="73"/>
                  </a:lnTo>
                  <a:lnTo>
                    <a:pt x="3" y="67"/>
                  </a:lnTo>
                  <a:lnTo>
                    <a:pt x="3" y="65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3" y="44"/>
                  </a:lnTo>
                  <a:lnTo>
                    <a:pt x="3" y="41"/>
                  </a:lnTo>
                  <a:lnTo>
                    <a:pt x="3" y="35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4"/>
                  </a:lnTo>
                  <a:lnTo>
                    <a:pt x="3" y="21"/>
                  </a:lnTo>
                  <a:lnTo>
                    <a:pt x="3" y="18"/>
                  </a:lnTo>
                  <a:lnTo>
                    <a:pt x="3" y="15"/>
                  </a:lnTo>
                  <a:lnTo>
                    <a:pt x="3" y="9"/>
                  </a:lnTo>
                  <a:lnTo>
                    <a:pt x="3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6" y="3"/>
                  </a:lnTo>
                  <a:lnTo>
                    <a:pt x="6" y="6"/>
                  </a:lnTo>
                  <a:lnTo>
                    <a:pt x="9" y="6"/>
                  </a:lnTo>
                  <a:lnTo>
                    <a:pt x="9" y="9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2" y="15"/>
                  </a:lnTo>
                  <a:lnTo>
                    <a:pt x="12" y="18"/>
                  </a:lnTo>
                  <a:lnTo>
                    <a:pt x="15" y="18"/>
                  </a:lnTo>
                  <a:lnTo>
                    <a:pt x="15" y="21"/>
                  </a:lnTo>
                  <a:lnTo>
                    <a:pt x="15" y="24"/>
                  </a:lnTo>
                  <a:lnTo>
                    <a:pt x="15" y="21"/>
                  </a:lnTo>
                  <a:lnTo>
                    <a:pt x="12" y="21"/>
                  </a:lnTo>
                  <a:lnTo>
                    <a:pt x="12" y="18"/>
                  </a:lnTo>
                  <a:lnTo>
                    <a:pt x="9" y="18"/>
                  </a:lnTo>
                  <a:lnTo>
                    <a:pt x="9" y="21"/>
                  </a:lnTo>
                  <a:lnTo>
                    <a:pt x="6" y="21"/>
                  </a:lnTo>
                  <a:lnTo>
                    <a:pt x="6" y="24"/>
                  </a:lnTo>
                  <a:lnTo>
                    <a:pt x="3" y="2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6" y="29"/>
                  </a:lnTo>
                  <a:lnTo>
                    <a:pt x="6" y="32"/>
                  </a:lnTo>
                  <a:lnTo>
                    <a:pt x="9" y="32"/>
                  </a:lnTo>
                  <a:lnTo>
                    <a:pt x="12" y="32"/>
                  </a:lnTo>
                  <a:lnTo>
                    <a:pt x="15" y="32"/>
                  </a:lnTo>
                  <a:lnTo>
                    <a:pt x="18" y="32"/>
                  </a:lnTo>
                  <a:lnTo>
                    <a:pt x="18" y="35"/>
                  </a:lnTo>
                  <a:lnTo>
                    <a:pt x="21" y="38"/>
                  </a:lnTo>
                  <a:lnTo>
                    <a:pt x="21" y="41"/>
                  </a:lnTo>
                  <a:lnTo>
                    <a:pt x="21" y="44"/>
                  </a:lnTo>
                  <a:lnTo>
                    <a:pt x="21" y="47"/>
                  </a:lnTo>
                  <a:lnTo>
                    <a:pt x="24" y="47"/>
                  </a:lnTo>
                  <a:lnTo>
                    <a:pt x="24" y="50"/>
                  </a:lnTo>
                  <a:lnTo>
                    <a:pt x="27" y="50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0" y="56"/>
                  </a:lnTo>
                  <a:lnTo>
                    <a:pt x="32" y="56"/>
                  </a:lnTo>
                  <a:lnTo>
                    <a:pt x="32" y="59"/>
                  </a:lnTo>
                  <a:lnTo>
                    <a:pt x="32" y="56"/>
                  </a:lnTo>
                  <a:lnTo>
                    <a:pt x="30" y="5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39212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"/>
        </p:bldSub>
      </p:bldGraphic>
      <p:bldP spid="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3"/>
          <p:cNvSpPr txBox="1"/>
          <p:nvPr/>
        </p:nvSpPr>
        <p:spPr>
          <a:xfrm>
            <a:off x="100543" y="187451"/>
            <a:ext cx="768973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D</a:t>
            </a:r>
            <a:r>
              <a:rPr lang="es-AR" sz="3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esafíos de la administración tributaria local</a:t>
            </a:r>
            <a:endParaRPr lang="id-ID" sz="3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8" name="Straight Connector 80"/>
          <p:cNvCxnSpPr/>
          <p:nvPr/>
        </p:nvCxnSpPr>
        <p:spPr>
          <a:xfrm rot="5400000">
            <a:off x="1638000" y="-596635"/>
            <a:ext cx="0" cy="3276000"/>
          </a:xfrm>
          <a:prstGeom prst="line">
            <a:avLst/>
          </a:prstGeom>
          <a:ln w="158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0" name="Picture 12" descr="http://tapestry-assets.s3.amazonaws.com/scbs/7/6/5/7658a0756af9e329f7043c9e8ea7f6f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216" y="8094503"/>
            <a:ext cx="468000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3 Marcador de contenido"/>
          <p:cNvSpPr txBox="1">
            <a:spLocks/>
          </p:cNvSpPr>
          <p:nvPr/>
        </p:nvSpPr>
        <p:spPr>
          <a:xfrm>
            <a:off x="143555" y="1574070"/>
            <a:ext cx="8606112" cy="462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1200"/>
              </a:spcBef>
              <a:buSzPct val="90000"/>
              <a:defRPr/>
            </a:pPr>
            <a:r>
              <a:rPr lang="es-A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El sector municipal está teniendo una importancia cada vez mayor.</a:t>
            </a:r>
          </a:p>
          <a:p>
            <a:pPr algn="just">
              <a:spcBef>
                <a:spcPts val="1200"/>
              </a:spcBef>
              <a:buSzPct val="90000"/>
              <a:defRPr/>
            </a:pPr>
            <a:r>
              <a:rPr lang="es-A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En ese marco, resulta necesario perfeccionar la capacidad recaudatoria de los gobiernos locales a través de un sistema de recaudación de mayor </a:t>
            </a:r>
            <a:r>
              <a:rPr lang="es-A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calidad</a:t>
            </a:r>
            <a:r>
              <a:rPr lang="es-A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. </a:t>
            </a:r>
          </a:p>
          <a:p>
            <a:pPr algn="just">
              <a:spcBef>
                <a:spcPts val="1200"/>
              </a:spcBef>
              <a:buSzPct val="90000"/>
              <a:defRPr/>
            </a:pPr>
            <a:r>
              <a:rPr lang="es-A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Esto incluye revisar las estructuras tributarias, privilegiando aquellos recursos que le otorguen simplicidad y estabilidad a la recaudación propia. </a:t>
            </a:r>
          </a:p>
          <a:p>
            <a:pPr marL="0" indent="0" algn="ctr">
              <a:spcBef>
                <a:spcPts val="2400"/>
              </a:spcBef>
              <a:buSzPct val="90000"/>
              <a:buNone/>
              <a:defRPr/>
            </a:pPr>
            <a:r>
              <a:rPr lang="es-AR" sz="2400" dirty="0">
                <a:solidFill>
                  <a:schemeClr val="accent2"/>
                </a:solidFill>
                <a:latin typeface="+mj-lt"/>
              </a:rPr>
              <a:t>T</a:t>
            </a:r>
            <a:r>
              <a:rPr lang="es-AR" sz="2400" dirty="0" smtClean="0">
                <a:solidFill>
                  <a:schemeClr val="accent2"/>
                </a:solidFill>
                <a:latin typeface="+mj-lt"/>
              </a:rPr>
              <a:t>odos los esfuerzos que puedan dirigirse a dinamizar dicha herramienta redundarán en un municipio con mayor capacidad de respuesta a los desafíos que impone la gestión pública y las demandas de los vecinos.</a:t>
            </a:r>
            <a:endParaRPr lang="es-AR" sz="2400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54143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A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 rot="16200000">
            <a:off x="2003823" y="4956572"/>
            <a:ext cx="564357" cy="15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3" name="Rectangle 12"/>
          <p:cNvSpPr/>
          <p:nvPr/>
        </p:nvSpPr>
        <p:spPr>
          <a:xfrm rot="16200000">
            <a:off x="3527823" y="4956571"/>
            <a:ext cx="564356" cy="152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4" name="Rectangle 13"/>
          <p:cNvSpPr/>
          <p:nvPr/>
        </p:nvSpPr>
        <p:spPr>
          <a:xfrm rot="16200000">
            <a:off x="5051822" y="4956571"/>
            <a:ext cx="564358" cy="152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5" name="Rectangle 14"/>
          <p:cNvSpPr/>
          <p:nvPr/>
        </p:nvSpPr>
        <p:spPr>
          <a:xfrm rot="16200000">
            <a:off x="6575821" y="4956570"/>
            <a:ext cx="564359" cy="1524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6" name="Rectangle 15"/>
          <p:cNvSpPr/>
          <p:nvPr/>
        </p:nvSpPr>
        <p:spPr>
          <a:xfrm rot="16200000">
            <a:off x="8099825" y="4956575"/>
            <a:ext cx="564351" cy="1524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7" name="Rectangle 16"/>
          <p:cNvSpPr/>
          <p:nvPr/>
        </p:nvSpPr>
        <p:spPr>
          <a:xfrm rot="16200000">
            <a:off x="136922" y="4613670"/>
            <a:ext cx="1250160" cy="1524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grpSp>
        <p:nvGrpSpPr>
          <p:cNvPr id="18" name="Group 17"/>
          <p:cNvGrpSpPr/>
          <p:nvPr/>
        </p:nvGrpSpPr>
        <p:grpSpPr>
          <a:xfrm>
            <a:off x="2" y="5909713"/>
            <a:ext cx="9143999" cy="100754"/>
            <a:chOff x="2" y="2110197"/>
            <a:chExt cx="12191999" cy="134339"/>
          </a:xfrm>
        </p:grpSpPr>
        <p:sp>
          <p:nvSpPr>
            <p:cNvPr id="19" name="Rectangle 18"/>
            <p:cNvSpPr/>
            <p:nvPr/>
          </p:nvSpPr>
          <p:spPr>
            <a:xfrm rot="16200000">
              <a:off x="2980836" y="1161370"/>
              <a:ext cx="134333" cy="2032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20" name="Rectangle 19"/>
            <p:cNvSpPr/>
            <p:nvPr/>
          </p:nvSpPr>
          <p:spPr>
            <a:xfrm rot="16200000">
              <a:off x="5012835" y="1161369"/>
              <a:ext cx="134333" cy="2032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21" name="Rectangle 20"/>
            <p:cNvSpPr/>
            <p:nvPr/>
          </p:nvSpPr>
          <p:spPr>
            <a:xfrm rot="16200000">
              <a:off x="7044834" y="1161369"/>
              <a:ext cx="134335" cy="2032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22" name="Rectangle 21"/>
            <p:cNvSpPr/>
            <p:nvPr/>
          </p:nvSpPr>
          <p:spPr>
            <a:xfrm rot="16200000">
              <a:off x="9076834" y="1161367"/>
              <a:ext cx="134336" cy="2032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23" name="Rectangle 22"/>
            <p:cNvSpPr/>
            <p:nvPr/>
          </p:nvSpPr>
          <p:spPr>
            <a:xfrm rot="16200000">
              <a:off x="11108832" y="1161366"/>
              <a:ext cx="134338" cy="20320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24" name="Rectangle 23"/>
            <p:cNvSpPr/>
            <p:nvPr/>
          </p:nvSpPr>
          <p:spPr>
            <a:xfrm rot="16200000">
              <a:off x="948836" y="1161370"/>
              <a:ext cx="134331" cy="2032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</p:grpSp>
      <p:cxnSp>
        <p:nvCxnSpPr>
          <p:cNvPr id="35" name="Straight Connector 34"/>
          <p:cNvCxnSpPr/>
          <p:nvPr/>
        </p:nvCxnSpPr>
        <p:spPr>
          <a:xfrm flipH="1">
            <a:off x="708719" y="4431847"/>
            <a:ext cx="468000" cy="0"/>
          </a:xfrm>
          <a:prstGeom prst="line">
            <a:avLst/>
          </a:prstGeom>
          <a:ln w="15875">
            <a:solidFill>
              <a:schemeClr val="accent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708719" y="4427644"/>
            <a:ext cx="0" cy="328612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967729" y="1334300"/>
            <a:ext cx="52085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Gracias por su atención!</a:t>
            </a:r>
            <a:endParaRPr lang="id-ID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1171698" y="3131405"/>
            <a:ext cx="0" cy="1296000"/>
          </a:xfrm>
          <a:prstGeom prst="line">
            <a:avLst/>
          </a:prstGeom>
          <a:ln w="15875">
            <a:solidFill>
              <a:schemeClr val="accent6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40"/>
          <p:cNvSpPr/>
          <p:nvPr/>
        </p:nvSpPr>
        <p:spPr>
          <a:xfrm>
            <a:off x="1595534" y="6010466"/>
            <a:ext cx="595293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AR" sz="2400" dirty="0">
                <a:solidFill>
                  <a:schemeClr val="bg1">
                    <a:lumMod val="95000"/>
                  </a:schemeClr>
                </a:solidFill>
                <a:latin typeface="Source Sans Pro Light" panose="020B0403030403020204" pitchFamily="34" charset="0"/>
              </a:rPr>
              <a:t>Programa Red Territorial </a:t>
            </a:r>
            <a:endParaRPr lang="es-AR" sz="2400" dirty="0" smtClean="0">
              <a:solidFill>
                <a:schemeClr val="bg1">
                  <a:lumMod val="95000"/>
                </a:schemeClr>
              </a:solidFill>
              <a:latin typeface="Source Sans Pro Light" panose="020B0403030403020204" pitchFamily="34" charset="0"/>
            </a:endParaRPr>
          </a:p>
          <a:p>
            <a:pPr algn="ctr"/>
            <a:r>
              <a:rPr lang="es-AR" sz="2400" dirty="0" smtClean="0">
                <a:solidFill>
                  <a:schemeClr val="accent2"/>
                </a:solidFill>
                <a:latin typeface="Source Sans Pro Light" panose="020B0403030403020204" pitchFamily="34" charset="0"/>
              </a:rPr>
              <a:t>Mendoza, 3 de agosto de 2016</a:t>
            </a:r>
            <a:endParaRPr lang="id-ID" sz="2400" dirty="0">
              <a:solidFill>
                <a:schemeClr val="accent2"/>
              </a:solidFill>
              <a:latin typeface="Source Sans Pro Light" panose="020B0403030403020204" pitchFamily="34" charset="0"/>
            </a:endParaRPr>
          </a:p>
        </p:txBody>
      </p:sp>
      <p:pic>
        <p:nvPicPr>
          <p:cNvPr id="9222" name="Picture 6" descr="http://imagenes.com.ec/images/tele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41" y="4875103"/>
            <a:ext cx="899999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9" name="58 Grupo"/>
          <p:cNvGrpSpPr>
            <a:grpSpLocks noChangeAspect="1"/>
          </p:cNvGrpSpPr>
          <p:nvPr/>
        </p:nvGrpSpPr>
        <p:grpSpPr>
          <a:xfrm>
            <a:off x="7967797" y="4586288"/>
            <a:ext cx="1099764" cy="2016000"/>
            <a:chOff x="-295690" y="1899738"/>
            <a:chExt cx="1814754" cy="3009417"/>
          </a:xfrm>
          <a:solidFill>
            <a:srgbClr val="222A35"/>
          </a:solidFill>
        </p:grpSpPr>
        <p:sp>
          <p:nvSpPr>
            <p:cNvPr id="30" name="Freeform 4"/>
            <p:cNvSpPr>
              <a:spLocks/>
            </p:cNvSpPr>
            <p:nvPr/>
          </p:nvSpPr>
          <p:spPr bwMode="auto">
            <a:xfrm>
              <a:off x="138377" y="1899738"/>
              <a:ext cx="310387" cy="259655"/>
            </a:xfrm>
            <a:custGeom>
              <a:avLst/>
              <a:gdLst>
                <a:gd name="T0" fmla="*/ 2147483647 w 143"/>
                <a:gd name="T1" fmla="*/ 2147483647 h 147"/>
                <a:gd name="T2" fmla="*/ 2147483647 w 143"/>
                <a:gd name="T3" fmla="*/ 2147483647 h 147"/>
                <a:gd name="T4" fmla="*/ 2147483647 w 143"/>
                <a:gd name="T5" fmla="*/ 2147483647 h 147"/>
                <a:gd name="T6" fmla="*/ 2147483647 w 143"/>
                <a:gd name="T7" fmla="*/ 2147483647 h 147"/>
                <a:gd name="T8" fmla="*/ 2147483647 w 143"/>
                <a:gd name="T9" fmla="*/ 2147483647 h 147"/>
                <a:gd name="T10" fmla="*/ 2147483647 w 143"/>
                <a:gd name="T11" fmla="*/ 2147483647 h 147"/>
                <a:gd name="T12" fmla="*/ 2147483647 w 143"/>
                <a:gd name="T13" fmla="*/ 2147483647 h 147"/>
                <a:gd name="T14" fmla="*/ 2147483647 w 143"/>
                <a:gd name="T15" fmla="*/ 2147483647 h 147"/>
                <a:gd name="T16" fmla="*/ 2147483647 w 143"/>
                <a:gd name="T17" fmla="*/ 2147483647 h 147"/>
                <a:gd name="T18" fmla="*/ 2147483647 w 143"/>
                <a:gd name="T19" fmla="*/ 2147483647 h 147"/>
                <a:gd name="T20" fmla="*/ 2147483647 w 143"/>
                <a:gd name="T21" fmla="*/ 2147483647 h 147"/>
                <a:gd name="T22" fmla="*/ 2147483647 w 143"/>
                <a:gd name="T23" fmla="*/ 2147483647 h 147"/>
                <a:gd name="T24" fmla="*/ 2147483647 w 143"/>
                <a:gd name="T25" fmla="*/ 2147483647 h 147"/>
                <a:gd name="T26" fmla="*/ 2147483647 w 143"/>
                <a:gd name="T27" fmla="*/ 2147483647 h 147"/>
                <a:gd name="T28" fmla="*/ 2147483647 w 143"/>
                <a:gd name="T29" fmla="*/ 2147483647 h 147"/>
                <a:gd name="T30" fmla="*/ 2147483647 w 143"/>
                <a:gd name="T31" fmla="*/ 2147483647 h 147"/>
                <a:gd name="T32" fmla="*/ 2147483647 w 143"/>
                <a:gd name="T33" fmla="*/ 2147483647 h 147"/>
                <a:gd name="T34" fmla="*/ 2147483647 w 143"/>
                <a:gd name="T35" fmla="*/ 2147483647 h 147"/>
                <a:gd name="T36" fmla="*/ 2147483647 w 143"/>
                <a:gd name="T37" fmla="*/ 2147483647 h 147"/>
                <a:gd name="T38" fmla="*/ 2147483647 w 143"/>
                <a:gd name="T39" fmla="*/ 2147483647 h 147"/>
                <a:gd name="T40" fmla="*/ 2147483647 w 143"/>
                <a:gd name="T41" fmla="*/ 2147483647 h 147"/>
                <a:gd name="T42" fmla="*/ 2147483647 w 143"/>
                <a:gd name="T43" fmla="*/ 2147483647 h 147"/>
                <a:gd name="T44" fmla="*/ 2147483647 w 143"/>
                <a:gd name="T45" fmla="*/ 2147483647 h 147"/>
                <a:gd name="T46" fmla="*/ 2147483647 w 143"/>
                <a:gd name="T47" fmla="*/ 2147483647 h 147"/>
                <a:gd name="T48" fmla="*/ 2147483647 w 143"/>
                <a:gd name="T49" fmla="*/ 2147483647 h 147"/>
                <a:gd name="T50" fmla="*/ 2147483647 w 143"/>
                <a:gd name="T51" fmla="*/ 2147483647 h 147"/>
                <a:gd name="T52" fmla="*/ 2147483647 w 143"/>
                <a:gd name="T53" fmla="*/ 2147483647 h 147"/>
                <a:gd name="T54" fmla="*/ 2147483647 w 143"/>
                <a:gd name="T55" fmla="*/ 2147483647 h 147"/>
                <a:gd name="T56" fmla="*/ 2147483647 w 143"/>
                <a:gd name="T57" fmla="*/ 2147483647 h 147"/>
                <a:gd name="T58" fmla="*/ 2147483647 w 143"/>
                <a:gd name="T59" fmla="*/ 2147483647 h 147"/>
                <a:gd name="T60" fmla="*/ 2147483647 w 143"/>
                <a:gd name="T61" fmla="*/ 2147483647 h 147"/>
                <a:gd name="T62" fmla="*/ 2147483647 w 143"/>
                <a:gd name="T63" fmla="*/ 2147483647 h 147"/>
                <a:gd name="T64" fmla="*/ 2147483647 w 143"/>
                <a:gd name="T65" fmla="*/ 2147483647 h 147"/>
                <a:gd name="T66" fmla="*/ 2147483647 w 143"/>
                <a:gd name="T67" fmla="*/ 2147483647 h 147"/>
                <a:gd name="T68" fmla="*/ 2147483647 w 143"/>
                <a:gd name="T69" fmla="*/ 2147483647 h 147"/>
                <a:gd name="T70" fmla="*/ 2147483647 w 143"/>
                <a:gd name="T71" fmla="*/ 2147483647 h 147"/>
                <a:gd name="T72" fmla="*/ 0 w 143"/>
                <a:gd name="T73" fmla="*/ 2147483647 h 147"/>
                <a:gd name="T74" fmla="*/ 2147483647 w 143"/>
                <a:gd name="T75" fmla="*/ 2147483647 h 147"/>
                <a:gd name="T76" fmla="*/ 2147483647 w 143"/>
                <a:gd name="T77" fmla="*/ 2147483647 h 147"/>
                <a:gd name="T78" fmla="*/ 2147483647 w 143"/>
                <a:gd name="T79" fmla="*/ 2147483647 h 147"/>
                <a:gd name="T80" fmla="*/ 2147483647 w 143"/>
                <a:gd name="T81" fmla="*/ 2147483647 h 147"/>
                <a:gd name="T82" fmla="*/ 2147483647 w 143"/>
                <a:gd name="T83" fmla="*/ 2147483647 h 147"/>
                <a:gd name="T84" fmla="*/ 2147483647 w 143"/>
                <a:gd name="T85" fmla="*/ 2147483647 h 147"/>
                <a:gd name="T86" fmla="*/ 2147483647 w 143"/>
                <a:gd name="T87" fmla="*/ 2147483647 h 147"/>
                <a:gd name="T88" fmla="*/ 2147483647 w 143"/>
                <a:gd name="T89" fmla="*/ 0 h 147"/>
                <a:gd name="T90" fmla="*/ 2147483647 w 143"/>
                <a:gd name="T91" fmla="*/ 2147483647 h 147"/>
                <a:gd name="T92" fmla="*/ 2147483647 w 143"/>
                <a:gd name="T93" fmla="*/ 2147483647 h 147"/>
                <a:gd name="T94" fmla="*/ 2147483647 w 143"/>
                <a:gd name="T95" fmla="*/ 2147483647 h 147"/>
                <a:gd name="T96" fmla="*/ 2147483647 w 143"/>
                <a:gd name="T97" fmla="*/ 2147483647 h 147"/>
                <a:gd name="T98" fmla="*/ 2147483647 w 143"/>
                <a:gd name="T99" fmla="*/ 2147483647 h 147"/>
                <a:gd name="T100" fmla="*/ 2147483647 w 143"/>
                <a:gd name="T101" fmla="*/ 2147483647 h 147"/>
                <a:gd name="T102" fmla="*/ 2147483647 w 143"/>
                <a:gd name="T103" fmla="*/ 2147483647 h 147"/>
                <a:gd name="T104" fmla="*/ 2147483647 w 143"/>
                <a:gd name="T105" fmla="*/ 2147483647 h 147"/>
                <a:gd name="T106" fmla="*/ 2147483647 w 143"/>
                <a:gd name="T107" fmla="*/ 2147483647 h 147"/>
                <a:gd name="T108" fmla="*/ 2147483647 w 143"/>
                <a:gd name="T109" fmla="*/ 2147483647 h 147"/>
                <a:gd name="T110" fmla="*/ 2147483647 w 143"/>
                <a:gd name="T111" fmla="*/ 2147483647 h 147"/>
                <a:gd name="T112" fmla="*/ 2147483647 w 143"/>
                <a:gd name="T113" fmla="*/ 2147483647 h 147"/>
                <a:gd name="T114" fmla="*/ 2147483647 w 143"/>
                <a:gd name="T115" fmla="*/ 2147483647 h 147"/>
                <a:gd name="T116" fmla="*/ 2147483647 w 143"/>
                <a:gd name="T117" fmla="*/ 2147483647 h 147"/>
                <a:gd name="T118" fmla="*/ 2147483647 w 143"/>
                <a:gd name="T119" fmla="*/ 2147483647 h 147"/>
                <a:gd name="T120" fmla="*/ 2147483647 w 143"/>
                <a:gd name="T121" fmla="*/ 2147483647 h 147"/>
                <a:gd name="T122" fmla="*/ 2147483647 w 143"/>
                <a:gd name="T123" fmla="*/ 2147483647 h 14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3"/>
                <a:gd name="T187" fmla="*/ 0 h 147"/>
                <a:gd name="T188" fmla="*/ 143 w 143"/>
                <a:gd name="T189" fmla="*/ 147 h 14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3" h="147">
                  <a:moveTo>
                    <a:pt x="132" y="94"/>
                  </a:moveTo>
                  <a:lnTo>
                    <a:pt x="135" y="94"/>
                  </a:lnTo>
                  <a:lnTo>
                    <a:pt x="135" y="91"/>
                  </a:lnTo>
                  <a:lnTo>
                    <a:pt x="135" y="88"/>
                  </a:lnTo>
                  <a:lnTo>
                    <a:pt x="137" y="88"/>
                  </a:lnTo>
                  <a:lnTo>
                    <a:pt x="140" y="88"/>
                  </a:lnTo>
                  <a:lnTo>
                    <a:pt x="143" y="88"/>
                  </a:lnTo>
                  <a:lnTo>
                    <a:pt x="143" y="91"/>
                  </a:lnTo>
                  <a:lnTo>
                    <a:pt x="143" y="94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3" y="106"/>
                  </a:lnTo>
                  <a:lnTo>
                    <a:pt x="143" y="109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0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3" y="129"/>
                  </a:lnTo>
                  <a:lnTo>
                    <a:pt x="140" y="129"/>
                  </a:lnTo>
                  <a:lnTo>
                    <a:pt x="140" y="132"/>
                  </a:lnTo>
                  <a:lnTo>
                    <a:pt x="140" y="135"/>
                  </a:lnTo>
                  <a:lnTo>
                    <a:pt x="137" y="135"/>
                  </a:lnTo>
                  <a:lnTo>
                    <a:pt x="137" y="138"/>
                  </a:lnTo>
                  <a:lnTo>
                    <a:pt x="135" y="138"/>
                  </a:lnTo>
                  <a:lnTo>
                    <a:pt x="135" y="135"/>
                  </a:lnTo>
                  <a:lnTo>
                    <a:pt x="132" y="138"/>
                  </a:lnTo>
                  <a:lnTo>
                    <a:pt x="129" y="138"/>
                  </a:lnTo>
                  <a:lnTo>
                    <a:pt x="129" y="141"/>
                  </a:lnTo>
                  <a:lnTo>
                    <a:pt x="126" y="141"/>
                  </a:lnTo>
                  <a:lnTo>
                    <a:pt x="126" y="144"/>
                  </a:lnTo>
                  <a:lnTo>
                    <a:pt x="123" y="144"/>
                  </a:lnTo>
                  <a:lnTo>
                    <a:pt x="123" y="147"/>
                  </a:lnTo>
                  <a:lnTo>
                    <a:pt x="120" y="147"/>
                  </a:lnTo>
                  <a:lnTo>
                    <a:pt x="120" y="144"/>
                  </a:lnTo>
                  <a:lnTo>
                    <a:pt x="117" y="144"/>
                  </a:lnTo>
                  <a:lnTo>
                    <a:pt x="117" y="141"/>
                  </a:lnTo>
                  <a:lnTo>
                    <a:pt x="114" y="141"/>
                  </a:lnTo>
                  <a:lnTo>
                    <a:pt x="114" y="138"/>
                  </a:lnTo>
                  <a:lnTo>
                    <a:pt x="111" y="138"/>
                  </a:lnTo>
                  <a:lnTo>
                    <a:pt x="111" y="141"/>
                  </a:lnTo>
                  <a:lnTo>
                    <a:pt x="111" y="144"/>
                  </a:lnTo>
                  <a:lnTo>
                    <a:pt x="108" y="144"/>
                  </a:lnTo>
                  <a:lnTo>
                    <a:pt x="105" y="144"/>
                  </a:lnTo>
                  <a:lnTo>
                    <a:pt x="102" y="144"/>
                  </a:lnTo>
                  <a:lnTo>
                    <a:pt x="99" y="144"/>
                  </a:lnTo>
                  <a:lnTo>
                    <a:pt x="99" y="141"/>
                  </a:lnTo>
                  <a:lnTo>
                    <a:pt x="96" y="141"/>
                  </a:lnTo>
                  <a:lnTo>
                    <a:pt x="96" y="138"/>
                  </a:lnTo>
                  <a:lnTo>
                    <a:pt x="93" y="138"/>
                  </a:lnTo>
                  <a:lnTo>
                    <a:pt x="93" y="141"/>
                  </a:lnTo>
                  <a:lnTo>
                    <a:pt x="91" y="141"/>
                  </a:lnTo>
                  <a:lnTo>
                    <a:pt x="88" y="141"/>
                  </a:lnTo>
                  <a:lnTo>
                    <a:pt x="88" y="138"/>
                  </a:lnTo>
                  <a:lnTo>
                    <a:pt x="85" y="138"/>
                  </a:lnTo>
                  <a:lnTo>
                    <a:pt x="82" y="138"/>
                  </a:lnTo>
                  <a:lnTo>
                    <a:pt x="82" y="135"/>
                  </a:lnTo>
                  <a:lnTo>
                    <a:pt x="82" y="138"/>
                  </a:lnTo>
                  <a:lnTo>
                    <a:pt x="79" y="138"/>
                  </a:lnTo>
                  <a:lnTo>
                    <a:pt x="79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29"/>
                  </a:lnTo>
                  <a:lnTo>
                    <a:pt x="73" y="126"/>
                  </a:lnTo>
                  <a:lnTo>
                    <a:pt x="70" y="126"/>
                  </a:lnTo>
                  <a:lnTo>
                    <a:pt x="70" y="123"/>
                  </a:lnTo>
                  <a:lnTo>
                    <a:pt x="70" y="120"/>
                  </a:lnTo>
                  <a:lnTo>
                    <a:pt x="67" y="120"/>
                  </a:lnTo>
                  <a:lnTo>
                    <a:pt x="67" y="117"/>
                  </a:lnTo>
                  <a:lnTo>
                    <a:pt x="67" y="114"/>
                  </a:lnTo>
                  <a:lnTo>
                    <a:pt x="64" y="114"/>
                  </a:lnTo>
                  <a:lnTo>
                    <a:pt x="64" y="111"/>
                  </a:lnTo>
                  <a:lnTo>
                    <a:pt x="61" y="111"/>
                  </a:lnTo>
                  <a:lnTo>
                    <a:pt x="58" y="111"/>
                  </a:lnTo>
                  <a:lnTo>
                    <a:pt x="58" y="109"/>
                  </a:lnTo>
                  <a:lnTo>
                    <a:pt x="55" y="109"/>
                  </a:lnTo>
                  <a:lnTo>
                    <a:pt x="55" y="106"/>
                  </a:lnTo>
                  <a:lnTo>
                    <a:pt x="55" y="103"/>
                  </a:lnTo>
                  <a:lnTo>
                    <a:pt x="58" y="103"/>
                  </a:lnTo>
                  <a:lnTo>
                    <a:pt x="58" y="100"/>
                  </a:lnTo>
                  <a:lnTo>
                    <a:pt x="58" y="97"/>
                  </a:lnTo>
                  <a:lnTo>
                    <a:pt x="58" y="94"/>
                  </a:lnTo>
                  <a:lnTo>
                    <a:pt x="58" y="91"/>
                  </a:lnTo>
                  <a:lnTo>
                    <a:pt x="58" y="88"/>
                  </a:lnTo>
                  <a:lnTo>
                    <a:pt x="55" y="88"/>
                  </a:lnTo>
                  <a:lnTo>
                    <a:pt x="52" y="88"/>
                  </a:lnTo>
                  <a:lnTo>
                    <a:pt x="52" y="85"/>
                  </a:lnTo>
                  <a:lnTo>
                    <a:pt x="49" y="85"/>
                  </a:lnTo>
                  <a:lnTo>
                    <a:pt x="47" y="85"/>
                  </a:lnTo>
                  <a:lnTo>
                    <a:pt x="47" y="82"/>
                  </a:lnTo>
                  <a:lnTo>
                    <a:pt x="44" y="82"/>
                  </a:lnTo>
                  <a:lnTo>
                    <a:pt x="41" y="82"/>
                  </a:lnTo>
                  <a:lnTo>
                    <a:pt x="41" y="85"/>
                  </a:lnTo>
                  <a:lnTo>
                    <a:pt x="38" y="85"/>
                  </a:lnTo>
                  <a:lnTo>
                    <a:pt x="38" y="88"/>
                  </a:lnTo>
                  <a:lnTo>
                    <a:pt x="38" y="91"/>
                  </a:lnTo>
                  <a:lnTo>
                    <a:pt x="41" y="94"/>
                  </a:lnTo>
                  <a:lnTo>
                    <a:pt x="41" y="97"/>
                  </a:lnTo>
                  <a:lnTo>
                    <a:pt x="41" y="100"/>
                  </a:lnTo>
                  <a:lnTo>
                    <a:pt x="41" y="103"/>
                  </a:lnTo>
                  <a:lnTo>
                    <a:pt x="41" y="106"/>
                  </a:lnTo>
                  <a:lnTo>
                    <a:pt x="41" y="109"/>
                  </a:lnTo>
                  <a:lnTo>
                    <a:pt x="41" y="111"/>
                  </a:lnTo>
                  <a:lnTo>
                    <a:pt x="41" y="114"/>
                  </a:lnTo>
                  <a:lnTo>
                    <a:pt x="41" y="117"/>
                  </a:lnTo>
                  <a:lnTo>
                    <a:pt x="38" y="117"/>
                  </a:lnTo>
                  <a:lnTo>
                    <a:pt x="41" y="117"/>
                  </a:lnTo>
                  <a:lnTo>
                    <a:pt x="38" y="117"/>
                  </a:lnTo>
                  <a:lnTo>
                    <a:pt x="38" y="120"/>
                  </a:lnTo>
                  <a:lnTo>
                    <a:pt x="38" y="123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29" y="123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3" y="120"/>
                  </a:lnTo>
                  <a:lnTo>
                    <a:pt x="23" y="117"/>
                  </a:lnTo>
                  <a:lnTo>
                    <a:pt x="20" y="117"/>
                  </a:lnTo>
                  <a:lnTo>
                    <a:pt x="17" y="117"/>
                  </a:lnTo>
                  <a:lnTo>
                    <a:pt x="17" y="114"/>
                  </a:lnTo>
                  <a:lnTo>
                    <a:pt x="14" y="114"/>
                  </a:lnTo>
                  <a:lnTo>
                    <a:pt x="11" y="114"/>
                  </a:lnTo>
                  <a:lnTo>
                    <a:pt x="11" y="111"/>
                  </a:lnTo>
                  <a:lnTo>
                    <a:pt x="8" y="111"/>
                  </a:lnTo>
                  <a:lnTo>
                    <a:pt x="8" y="109"/>
                  </a:lnTo>
                  <a:lnTo>
                    <a:pt x="8" y="106"/>
                  </a:lnTo>
                  <a:lnTo>
                    <a:pt x="5" y="106"/>
                  </a:lnTo>
                  <a:lnTo>
                    <a:pt x="5" y="103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3" y="85"/>
                  </a:lnTo>
                  <a:lnTo>
                    <a:pt x="3" y="82"/>
                  </a:lnTo>
                  <a:lnTo>
                    <a:pt x="5" y="79"/>
                  </a:lnTo>
                  <a:lnTo>
                    <a:pt x="5" y="76"/>
                  </a:lnTo>
                  <a:lnTo>
                    <a:pt x="5" y="70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8" y="62"/>
                  </a:lnTo>
                  <a:lnTo>
                    <a:pt x="5" y="59"/>
                  </a:lnTo>
                  <a:lnTo>
                    <a:pt x="3" y="56"/>
                  </a:lnTo>
                  <a:lnTo>
                    <a:pt x="0" y="53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5" y="47"/>
                  </a:lnTo>
                  <a:lnTo>
                    <a:pt x="5" y="44"/>
                  </a:lnTo>
                  <a:lnTo>
                    <a:pt x="8" y="44"/>
                  </a:lnTo>
                  <a:lnTo>
                    <a:pt x="8" y="41"/>
                  </a:lnTo>
                  <a:lnTo>
                    <a:pt x="8" y="38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2"/>
                  </a:lnTo>
                  <a:lnTo>
                    <a:pt x="20" y="32"/>
                  </a:lnTo>
                  <a:lnTo>
                    <a:pt x="20" y="29"/>
                  </a:lnTo>
                  <a:lnTo>
                    <a:pt x="20" y="26"/>
                  </a:lnTo>
                  <a:lnTo>
                    <a:pt x="20" y="24"/>
                  </a:lnTo>
                  <a:lnTo>
                    <a:pt x="23" y="21"/>
                  </a:lnTo>
                  <a:lnTo>
                    <a:pt x="26" y="21"/>
                  </a:lnTo>
                  <a:lnTo>
                    <a:pt x="29" y="21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5" y="18"/>
                  </a:lnTo>
                  <a:lnTo>
                    <a:pt x="38" y="18"/>
                  </a:lnTo>
                  <a:lnTo>
                    <a:pt x="41" y="18"/>
                  </a:lnTo>
                  <a:lnTo>
                    <a:pt x="41" y="15"/>
                  </a:lnTo>
                  <a:lnTo>
                    <a:pt x="44" y="15"/>
                  </a:lnTo>
                  <a:lnTo>
                    <a:pt x="44" y="12"/>
                  </a:lnTo>
                  <a:lnTo>
                    <a:pt x="44" y="9"/>
                  </a:lnTo>
                  <a:lnTo>
                    <a:pt x="44" y="6"/>
                  </a:lnTo>
                  <a:lnTo>
                    <a:pt x="47" y="3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55" y="3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1" y="9"/>
                  </a:lnTo>
                  <a:lnTo>
                    <a:pt x="64" y="9"/>
                  </a:lnTo>
                  <a:lnTo>
                    <a:pt x="64" y="12"/>
                  </a:lnTo>
                  <a:lnTo>
                    <a:pt x="67" y="12"/>
                  </a:lnTo>
                  <a:lnTo>
                    <a:pt x="67" y="15"/>
                  </a:lnTo>
                  <a:lnTo>
                    <a:pt x="70" y="15"/>
                  </a:lnTo>
                  <a:lnTo>
                    <a:pt x="73" y="15"/>
                  </a:lnTo>
                  <a:lnTo>
                    <a:pt x="76" y="15"/>
                  </a:lnTo>
                  <a:lnTo>
                    <a:pt x="79" y="15"/>
                  </a:lnTo>
                  <a:lnTo>
                    <a:pt x="82" y="15"/>
                  </a:lnTo>
                  <a:lnTo>
                    <a:pt x="85" y="15"/>
                  </a:lnTo>
                  <a:lnTo>
                    <a:pt x="88" y="15"/>
                  </a:lnTo>
                  <a:lnTo>
                    <a:pt x="91" y="15"/>
                  </a:lnTo>
                  <a:lnTo>
                    <a:pt x="93" y="15"/>
                  </a:lnTo>
                  <a:lnTo>
                    <a:pt x="96" y="15"/>
                  </a:lnTo>
                  <a:lnTo>
                    <a:pt x="96" y="18"/>
                  </a:lnTo>
                  <a:lnTo>
                    <a:pt x="93" y="18"/>
                  </a:lnTo>
                  <a:lnTo>
                    <a:pt x="93" y="21"/>
                  </a:lnTo>
                  <a:lnTo>
                    <a:pt x="93" y="24"/>
                  </a:lnTo>
                  <a:lnTo>
                    <a:pt x="93" y="26"/>
                  </a:lnTo>
                  <a:lnTo>
                    <a:pt x="93" y="29"/>
                  </a:lnTo>
                  <a:lnTo>
                    <a:pt x="91" y="29"/>
                  </a:lnTo>
                  <a:lnTo>
                    <a:pt x="91" y="32"/>
                  </a:lnTo>
                  <a:lnTo>
                    <a:pt x="91" y="35"/>
                  </a:lnTo>
                  <a:lnTo>
                    <a:pt x="88" y="35"/>
                  </a:lnTo>
                  <a:lnTo>
                    <a:pt x="88" y="38"/>
                  </a:lnTo>
                  <a:lnTo>
                    <a:pt x="91" y="38"/>
                  </a:lnTo>
                  <a:lnTo>
                    <a:pt x="88" y="38"/>
                  </a:lnTo>
                  <a:lnTo>
                    <a:pt x="88" y="41"/>
                  </a:lnTo>
                  <a:lnTo>
                    <a:pt x="91" y="41"/>
                  </a:lnTo>
                  <a:lnTo>
                    <a:pt x="91" y="44"/>
                  </a:lnTo>
                  <a:lnTo>
                    <a:pt x="93" y="44"/>
                  </a:lnTo>
                  <a:lnTo>
                    <a:pt x="91" y="44"/>
                  </a:lnTo>
                  <a:lnTo>
                    <a:pt x="91" y="47"/>
                  </a:lnTo>
                  <a:lnTo>
                    <a:pt x="91" y="50"/>
                  </a:lnTo>
                  <a:lnTo>
                    <a:pt x="93" y="50"/>
                  </a:lnTo>
                  <a:lnTo>
                    <a:pt x="93" y="53"/>
                  </a:lnTo>
                  <a:lnTo>
                    <a:pt x="93" y="56"/>
                  </a:lnTo>
                  <a:lnTo>
                    <a:pt x="93" y="59"/>
                  </a:lnTo>
                  <a:lnTo>
                    <a:pt x="96" y="62"/>
                  </a:lnTo>
                  <a:lnTo>
                    <a:pt x="99" y="62"/>
                  </a:lnTo>
                  <a:lnTo>
                    <a:pt x="102" y="62"/>
                  </a:lnTo>
                  <a:lnTo>
                    <a:pt x="105" y="62"/>
                  </a:lnTo>
                  <a:lnTo>
                    <a:pt x="105" y="65"/>
                  </a:lnTo>
                  <a:lnTo>
                    <a:pt x="105" y="67"/>
                  </a:lnTo>
                  <a:lnTo>
                    <a:pt x="105" y="70"/>
                  </a:lnTo>
                  <a:lnTo>
                    <a:pt x="105" y="73"/>
                  </a:lnTo>
                  <a:lnTo>
                    <a:pt x="102" y="73"/>
                  </a:lnTo>
                  <a:lnTo>
                    <a:pt x="102" y="76"/>
                  </a:lnTo>
                  <a:lnTo>
                    <a:pt x="105" y="76"/>
                  </a:lnTo>
                  <a:lnTo>
                    <a:pt x="105" y="79"/>
                  </a:lnTo>
                  <a:lnTo>
                    <a:pt x="108" y="79"/>
                  </a:lnTo>
                  <a:lnTo>
                    <a:pt x="108" y="82"/>
                  </a:lnTo>
                  <a:lnTo>
                    <a:pt x="108" y="85"/>
                  </a:lnTo>
                  <a:lnTo>
                    <a:pt x="111" y="85"/>
                  </a:lnTo>
                  <a:lnTo>
                    <a:pt x="111" y="88"/>
                  </a:lnTo>
                  <a:lnTo>
                    <a:pt x="114" y="88"/>
                  </a:lnTo>
                  <a:lnTo>
                    <a:pt x="117" y="88"/>
                  </a:lnTo>
                  <a:lnTo>
                    <a:pt x="117" y="85"/>
                  </a:lnTo>
                  <a:lnTo>
                    <a:pt x="120" y="85"/>
                  </a:lnTo>
                  <a:lnTo>
                    <a:pt x="123" y="88"/>
                  </a:lnTo>
                  <a:lnTo>
                    <a:pt x="126" y="88"/>
                  </a:lnTo>
                  <a:lnTo>
                    <a:pt x="126" y="91"/>
                  </a:lnTo>
                  <a:lnTo>
                    <a:pt x="129" y="91"/>
                  </a:lnTo>
                  <a:lnTo>
                    <a:pt x="129" y="94"/>
                  </a:lnTo>
                  <a:lnTo>
                    <a:pt x="132" y="94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Freeform 5"/>
            <p:cNvSpPr>
              <a:spLocks/>
            </p:cNvSpPr>
            <p:nvPr/>
          </p:nvSpPr>
          <p:spPr bwMode="auto">
            <a:xfrm>
              <a:off x="-3141" y="1921220"/>
              <a:ext cx="649316" cy="398823"/>
            </a:xfrm>
            <a:custGeom>
              <a:avLst/>
              <a:gdLst>
                <a:gd name="T0" fmla="*/ 2147483647 w 299"/>
                <a:gd name="T1" fmla="*/ 2147483647 h 226"/>
                <a:gd name="T2" fmla="*/ 2147483647 w 299"/>
                <a:gd name="T3" fmla="*/ 2147483647 h 226"/>
                <a:gd name="T4" fmla="*/ 2147483647 w 299"/>
                <a:gd name="T5" fmla="*/ 2147483647 h 226"/>
                <a:gd name="T6" fmla="*/ 2147483647 w 299"/>
                <a:gd name="T7" fmla="*/ 2147483647 h 226"/>
                <a:gd name="T8" fmla="*/ 2147483647 w 299"/>
                <a:gd name="T9" fmla="*/ 2147483647 h 226"/>
                <a:gd name="T10" fmla="*/ 2147483647 w 299"/>
                <a:gd name="T11" fmla="*/ 2147483647 h 226"/>
                <a:gd name="T12" fmla="*/ 2147483647 w 299"/>
                <a:gd name="T13" fmla="*/ 2147483647 h 226"/>
                <a:gd name="T14" fmla="*/ 2147483647 w 299"/>
                <a:gd name="T15" fmla="*/ 2147483647 h 226"/>
                <a:gd name="T16" fmla="*/ 2147483647 w 299"/>
                <a:gd name="T17" fmla="*/ 2147483647 h 226"/>
                <a:gd name="T18" fmla="*/ 2147483647 w 299"/>
                <a:gd name="T19" fmla="*/ 2147483647 h 226"/>
                <a:gd name="T20" fmla="*/ 2147483647 w 299"/>
                <a:gd name="T21" fmla="*/ 2147483647 h 226"/>
                <a:gd name="T22" fmla="*/ 2147483647 w 299"/>
                <a:gd name="T23" fmla="*/ 0 h 226"/>
                <a:gd name="T24" fmla="*/ 2147483647 w 299"/>
                <a:gd name="T25" fmla="*/ 0 h 226"/>
                <a:gd name="T26" fmla="*/ 2147483647 w 299"/>
                <a:gd name="T27" fmla="*/ 2147483647 h 226"/>
                <a:gd name="T28" fmla="*/ 2147483647 w 299"/>
                <a:gd name="T29" fmla="*/ 2147483647 h 226"/>
                <a:gd name="T30" fmla="*/ 2147483647 w 299"/>
                <a:gd name="T31" fmla="*/ 2147483647 h 226"/>
                <a:gd name="T32" fmla="*/ 2147483647 w 299"/>
                <a:gd name="T33" fmla="*/ 2147483647 h 226"/>
                <a:gd name="T34" fmla="*/ 2147483647 w 299"/>
                <a:gd name="T35" fmla="*/ 2147483647 h 226"/>
                <a:gd name="T36" fmla="*/ 2147483647 w 299"/>
                <a:gd name="T37" fmla="*/ 2147483647 h 226"/>
                <a:gd name="T38" fmla="*/ 2147483647 w 299"/>
                <a:gd name="T39" fmla="*/ 2147483647 h 226"/>
                <a:gd name="T40" fmla="*/ 2147483647 w 299"/>
                <a:gd name="T41" fmla="*/ 2147483647 h 226"/>
                <a:gd name="T42" fmla="*/ 2147483647 w 299"/>
                <a:gd name="T43" fmla="*/ 2147483647 h 226"/>
                <a:gd name="T44" fmla="*/ 2147483647 w 299"/>
                <a:gd name="T45" fmla="*/ 2147483647 h 226"/>
                <a:gd name="T46" fmla="*/ 2147483647 w 299"/>
                <a:gd name="T47" fmla="*/ 2147483647 h 226"/>
                <a:gd name="T48" fmla="*/ 2147483647 w 299"/>
                <a:gd name="T49" fmla="*/ 2147483647 h 226"/>
                <a:gd name="T50" fmla="*/ 2147483647 w 299"/>
                <a:gd name="T51" fmla="*/ 2147483647 h 226"/>
                <a:gd name="T52" fmla="*/ 2147483647 w 299"/>
                <a:gd name="T53" fmla="*/ 2147483647 h 226"/>
                <a:gd name="T54" fmla="*/ 2147483647 w 299"/>
                <a:gd name="T55" fmla="*/ 2147483647 h 226"/>
                <a:gd name="T56" fmla="*/ 2147483647 w 299"/>
                <a:gd name="T57" fmla="*/ 2147483647 h 226"/>
                <a:gd name="T58" fmla="*/ 2147483647 w 299"/>
                <a:gd name="T59" fmla="*/ 2147483647 h 226"/>
                <a:gd name="T60" fmla="*/ 2147483647 w 299"/>
                <a:gd name="T61" fmla="*/ 2147483647 h 226"/>
                <a:gd name="T62" fmla="*/ 2147483647 w 299"/>
                <a:gd name="T63" fmla="*/ 2147483647 h 226"/>
                <a:gd name="T64" fmla="*/ 2147483647 w 299"/>
                <a:gd name="T65" fmla="*/ 2147483647 h 226"/>
                <a:gd name="T66" fmla="*/ 2147483647 w 299"/>
                <a:gd name="T67" fmla="*/ 2147483647 h 226"/>
                <a:gd name="T68" fmla="*/ 2147483647 w 299"/>
                <a:gd name="T69" fmla="*/ 2147483647 h 226"/>
                <a:gd name="T70" fmla="*/ 2147483647 w 299"/>
                <a:gd name="T71" fmla="*/ 2147483647 h 226"/>
                <a:gd name="T72" fmla="*/ 2147483647 w 299"/>
                <a:gd name="T73" fmla="*/ 2147483647 h 226"/>
                <a:gd name="T74" fmla="*/ 2147483647 w 299"/>
                <a:gd name="T75" fmla="*/ 2147483647 h 226"/>
                <a:gd name="T76" fmla="*/ 2147483647 w 299"/>
                <a:gd name="T77" fmla="*/ 2147483647 h 226"/>
                <a:gd name="T78" fmla="*/ 0 w 299"/>
                <a:gd name="T79" fmla="*/ 2147483647 h 226"/>
                <a:gd name="T80" fmla="*/ 2147483647 w 299"/>
                <a:gd name="T81" fmla="*/ 2147483647 h 226"/>
                <a:gd name="T82" fmla="*/ 2147483647 w 299"/>
                <a:gd name="T83" fmla="*/ 2147483647 h 226"/>
                <a:gd name="T84" fmla="*/ 2147483647 w 299"/>
                <a:gd name="T85" fmla="*/ 2147483647 h 226"/>
                <a:gd name="T86" fmla="*/ 2147483647 w 299"/>
                <a:gd name="T87" fmla="*/ 2147483647 h 226"/>
                <a:gd name="T88" fmla="*/ 2147483647 w 299"/>
                <a:gd name="T89" fmla="*/ 2147483647 h 226"/>
                <a:gd name="T90" fmla="*/ 2147483647 w 299"/>
                <a:gd name="T91" fmla="*/ 2147483647 h 226"/>
                <a:gd name="T92" fmla="*/ 2147483647 w 299"/>
                <a:gd name="T93" fmla="*/ 2147483647 h 226"/>
                <a:gd name="T94" fmla="*/ 2147483647 w 299"/>
                <a:gd name="T95" fmla="*/ 2147483647 h 226"/>
                <a:gd name="T96" fmla="*/ 2147483647 w 299"/>
                <a:gd name="T97" fmla="*/ 2147483647 h 226"/>
                <a:gd name="T98" fmla="*/ 2147483647 w 299"/>
                <a:gd name="T99" fmla="*/ 2147483647 h 226"/>
                <a:gd name="T100" fmla="*/ 2147483647 w 299"/>
                <a:gd name="T101" fmla="*/ 2147483647 h 226"/>
                <a:gd name="T102" fmla="*/ 2147483647 w 299"/>
                <a:gd name="T103" fmla="*/ 2147483647 h 226"/>
                <a:gd name="T104" fmla="*/ 2147483647 w 299"/>
                <a:gd name="T105" fmla="*/ 2147483647 h 226"/>
                <a:gd name="T106" fmla="*/ 2147483647 w 299"/>
                <a:gd name="T107" fmla="*/ 2147483647 h 226"/>
                <a:gd name="T108" fmla="*/ 2147483647 w 299"/>
                <a:gd name="T109" fmla="*/ 2147483647 h 226"/>
                <a:gd name="T110" fmla="*/ 2147483647 w 299"/>
                <a:gd name="T111" fmla="*/ 2147483647 h 226"/>
                <a:gd name="T112" fmla="*/ 2147483647 w 299"/>
                <a:gd name="T113" fmla="*/ 2147483647 h 226"/>
                <a:gd name="T114" fmla="*/ 2147483647 w 299"/>
                <a:gd name="T115" fmla="*/ 2147483647 h 226"/>
                <a:gd name="T116" fmla="*/ 2147483647 w 299"/>
                <a:gd name="T117" fmla="*/ 2147483647 h 22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99"/>
                <a:gd name="T178" fmla="*/ 0 h 226"/>
                <a:gd name="T179" fmla="*/ 299 w 299"/>
                <a:gd name="T180" fmla="*/ 226 h 22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99" h="226">
                  <a:moveTo>
                    <a:pt x="197" y="82"/>
                  </a:moveTo>
                  <a:lnTo>
                    <a:pt x="194" y="82"/>
                  </a:lnTo>
                  <a:lnTo>
                    <a:pt x="194" y="79"/>
                  </a:lnTo>
                  <a:lnTo>
                    <a:pt x="191" y="79"/>
                  </a:lnTo>
                  <a:lnTo>
                    <a:pt x="191" y="76"/>
                  </a:lnTo>
                  <a:lnTo>
                    <a:pt x="188" y="76"/>
                  </a:lnTo>
                  <a:lnTo>
                    <a:pt x="185" y="73"/>
                  </a:lnTo>
                  <a:lnTo>
                    <a:pt x="182" y="73"/>
                  </a:lnTo>
                  <a:lnTo>
                    <a:pt x="182" y="76"/>
                  </a:lnTo>
                  <a:lnTo>
                    <a:pt x="179" y="76"/>
                  </a:lnTo>
                  <a:lnTo>
                    <a:pt x="176" y="76"/>
                  </a:lnTo>
                  <a:lnTo>
                    <a:pt x="176" y="73"/>
                  </a:lnTo>
                  <a:lnTo>
                    <a:pt x="173" y="73"/>
                  </a:lnTo>
                  <a:lnTo>
                    <a:pt x="173" y="70"/>
                  </a:lnTo>
                  <a:lnTo>
                    <a:pt x="173" y="67"/>
                  </a:lnTo>
                  <a:lnTo>
                    <a:pt x="170" y="67"/>
                  </a:lnTo>
                  <a:lnTo>
                    <a:pt x="170" y="64"/>
                  </a:lnTo>
                  <a:lnTo>
                    <a:pt x="167" y="64"/>
                  </a:lnTo>
                  <a:lnTo>
                    <a:pt x="167" y="61"/>
                  </a:lnTo>
                  <a:lnTo>
                    <a:pt x="170" y="61"/>
                  </a:lnTo>
                  <a:lnTo>
                    <a:pt x="170" y="58"/>
                  </a:lnTo>
                  <a:lnTo>
                    <a:pt x="170" y="55"/>
                  </a:lnTo>
                  <a:lnTo>
                    <a:pt x="170" y="53"/>
                  </a:lnTo>
                  <a:lnTo>
                    <a:pt x="170" y="50"/>
                  </a:lnTo>
                  <a:lnTo>
                    <a:pt x="167" y="50"/>
                  </a:lnTo>
                  <a:lnTo>
                    <a:pt x="164" y="50"/>
                  </a:lnTo>
                  <a:lnTo>
                    <a:pt x="161" y="50"/>
                  </a:lnTo>
                  <a:lnTo>
                    <a:pt x="158" y="47"/>
                  </a:lnTo>
                  <a:lnTo>
                    <a:pt x="158" y="44"/>
                  </a:lnTo>
                  <a:lnTo>
                    <a:pt x="158" y="41"/>
                  </a:lnTo>
                  <a:lnTo>
                    <a:pt x="158" y="38"/>
                  </a:lnTo>
                  <a:lnTo>
                    <a:pt x="156" y="38"/>
                  </a:lnTo>
                  <a:lnTo>
                    <a:pt x="156" y="35"/>
                  </a:lnTo>
                  <a:lnTo>
                    <a:pt x="156" y="32"/>
                  </a:lnTo>
                  <a:lnTo>
                    <a:pt x="158" y="32"/>
                  </a:lnTo>
                  <a:lnTo>
                    <a:pt x="156" y="32"/>
                  </a:lnTo>
                  <a:lnTo>
                    <a:pt x="156" y="29"/>
                  </a:lnTo>
                  <a:lnTo>
                    <a:pt x="153" y="29"/>
                  </a:lnTo>
                  <a:lnTo>
                    <a:pt x="153" y="26"/>
                  </a:lnTo>
                  <a:lnTo>
                    <a:pt x="156" y="26"/>
                  </a:lnTo>
                  <a:lnTo>
                    <a:pt x="153" y="26"/>
                  </a:lnTo>
                  <a:lnTo>
                    <a:pt x="153" y="23"/>
                  </a:lnTo>
                  <a:lnTo>
                    <a:pt x="156" y="23"/>
                  </a:lnTo>
                  <a:lnTo>
                    <a:pt x="156" y="20"/>
                  </a:lnTo>
                  <a:lnTo>
                    <a:pt x="156" y="17"/>
                  </a:lnTo>
                  <a:lnTo>
                    <a:pt x="158" y="17"/>
                  </a:lnTo>
                  <a:lnTo>
                    <a:pt x="158" y="14"/>
                  </a:lnTo>
                  <a:lnTo>
                    <a:pt x="158" y="12"/>
                  </a:lnTo>
                  <a:lnTo>
                    <a:pt x="158" y="9"/>
                  </a:lnTo>
                  <a:lnTo>
                    <a:pt x="158" y="6"/>
                  </a:lnTo>
                  <a:lnTo>
                    <a:pt x="161" y="6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67" y="3"/>
                  </a:lnTo>
                  <a:lnTo>
                    <a:pt x="170" y="3"/>
                  </a:lnTo>
                  <a:lnTo>
                    <a:pt x="173" y="3"/>
                  </a:lnTo>
                  <a:lnTo>
                    <a:pt x="173" y="6"/>
                  </a:lnTo>
                  <a:lnTo>
                    <a:pt x="176" y="6"/>
                  </a:lnTo>
                  <a:lnTo>
                    <a:pt x="179" y="6"/>
                  </a:lnTo>
                  <a:lnTo>
                    <a:pt x="182" y="6"/>
                  </a:lnTo>
                  <a:lnTo>
                    <a:pt x="182" y="9"/>
                  </a:lnTo>
                  <a:lnTo>
                    <a:pt x="185" y="9"/>
                  </a:lnTo>
                  <a:lnTo>
                    <a:pt x="188" y="9"/>
                  </a:lnTo>
                  <a:lnTo>
                    <a:pt x="188" y="12"/>
                  </a:lnTo>
                  <a:lnTo>
                    <a:pt x="191" y="12"/>
                  </a:lnTo>
                  <a:lnTo>
                    <a:pt x="194" y="14"/>
                  </a:lnTo>
                  <a:lnTo>
                    <a:pt x="191" y="14"/>
                  </a:lnTo>
                  <a:lnTo>
                    <a:pt x="191" y="17"/>
                  </a:lnTo>
                  <a:lnTo>
                    <a:pt x="194" y="17"/>
                  </a:lnTo>
                  <a:lnTo>
                    <a:pt x="194" y="20"/>
                  </a:lnTo>
                  <a:lnTo>
                    <a:pt x="194" y="23"/>
                  </a:lnTo>
                  <a:lnTo>
                    <a:pt x="194" y="20"/>
                  </a:lnTo>
                  <a:lnTo>
                    <a:pt x="194" y="23"/>
                  </a:lnTo>
                  <a:lnTo>
                    <a:pt x="197" y="23"/>
                  </a:lnTo>
                  <a:lnTo>
                    <a:pt x="197" y="26"/>
                  </a:lnTo>
                  <a:lnTo>
                    <a:pt x="200" y="26"/>
                  </a:lnTo>
                  <a:lnTo>
                    <a:pt x="200" y="29"/>
                  </a:lnTo>
                  <a:lnTo>
                    <a:pt x="197" y="29"/>
                  </a:lnTo>
                  <a:lnTo>
                    <a:pt x="197" y="32"/>
                  </a:lnTo>
                  <a:lnTo>
                    <a:pt x="200" y="32"/>
                  </a:lnTo>
                  <a:lnTo>
                    <a:pt x="200" y="35"/>
                  </a:lnTo>
                  <a:lnTo>
                    <a:pt x="202" y="38"/>
                  </a:lnTo>
                  <a:lnTo>
                    <a:pt x="202" y="41"/>
                  </a:lnTo>
                  <a:lnTo>
                    <a:pt x="202" y="44"/>
                  </a:lnTo>
                  <a:lnTo>
                    <a:pt x="202" y="41"/>
                  </a:lnTo>
                  <a:lnTo>
                    <a:pt x="205" y="41"/>
                  </a:lnTo>
                  <a:lnTo>
                    <a:pt x="202" y="41"/>
                  </a:lnTo>
                  <a:lnTo>
                    <a:pt x="205" y="41"/>
                  </a:lnTo>
                  <a:lnTo>
                    <a:pt x="205" y="38"/>
                  </a:lnTo>
                  <a:lnTo>
                    <a:pt x="205" y="35"/>
                  </a:lnTo>
                  <a:lnTo>
                    <a:pt x="205" y="32"/>
                  </a:lnTo>
                  <a:lnTo>
                    <a:pt x="205" y="29"/>
                  </a:lnTo>
                  <a:lnTo>
                    <a:pt x="208" y="29"/>
                  </a:lnTo>
                  <a:lnTo>
                    <a:pt x="208" y="26"/>
                  </a:lnTo>
                  <a:lnTo>
                    <a:pt x="208" y="23"/>
                  </a:lnTo>
                  <a:lnTo>
                    <a:pt x="211" y="23"/>
                  </a:lnTo>
                  <a:lnTo>
                    <a:pt x="211" y="20"/>
                  </a:lnTo>
                  <a:lnTo>
                    <a:pt x="211" y="17"/>
                  </a:lnTo>
                  <a:lnTo>
                    <a:pt x="214" y="17"/>
                  </a:lnTo>
                  <a:lnTo>
                    <a:pt x="214" y="14"/>
                  </a:lnTo>
                  <a:lnTo>
                    <a:pt x="214" y="12"/>
                  </a:lnTo>
                  <a:lnTo>
                    <a:pt x="217" y="12"/>
                  </a:lnTo>
                  <a:lnTo>
                    <a:pt x="217" y="9"/>
                  </a:lnTo>
                  <a:lnTo>
                    <a:pt x="217" y="6"/>
                  </a:lnTo>
                  <a:lnTo>
                    <a:pt x="217" y="3"/>
                  </a:lnTo>
                  <a:lnTo>
                    <a:pt x="220" y="3"/>
                  </a:lnTo>
                  <a:lnTo>
                    <a:pt x="220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2" y="3"/>
                  </a:lnTo>
                  <a:lnTo>
                    <a:pt x="235" y="0"/>
                  </a:lnTo>
                  <a:lnTo>
                    <a:pt x="238" y="0"/>
                  </a:lnTo>
                  <a:lnTo>
                    <a:pt x="241" y="0"/>
                  </a:lnTo>
                  <a:lnTo>
                    <a:pt x="244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5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3" y="0"/>
                  </a:lnTo>
                  <a:lnTo>
                    <a:pt x="276" y="0"/>
                  </a:lnTo>
                  <a:lnTo>
                    <a:pt x="276" y="3"/>
                  </a:lnTo>
                  <a:lnTo>
                    <a:pt x="276" y="6"/>
                  </a:lnTo>
                  <a:lnTo>
                    <a:pt x="276" y="9"/>
                  </a:lnTo>
                  <a:lnTo>
                    <a:pt x="279" y="9"/>
                  </a:lnTo>
                  <a:lnTo>
                    <a:pt x="282" y="9"/>
                  </a:lnTo>
                  <a:lnTo>
                    <a:pt x="282" y="12"/>
                  </a:lnTo>
                  <a:lnTo>
                    <a:pt x="285" y="12"/>
                  </a:lnTo>
                  <a:lnTo>
                    <a:pt x="285" y="14"/>
                  </a:lnTo>
                  <a:lnTo>
                    <a:pt x="285" y="12"/>
                  </a:lnTo>
                  <a:lnTo>
                    <a:pt x="285" y="14"/>
                  </a:lnTo>
                  <a:lnTo>
                    <a:pt x="285" y="17"/>
                  </a:lnTo>
                  <a:lnTo>
                    <a:pt x="288" y="17"/>
                  </a:lnTo>
                  <a:lnTo>
                    <a:pt x="291" y="20"/>
                  </a:lnTo>
                  <a:lnTo>
                    <a:pt x="293" y="20"/>
                  </a:lnTo>
                  <a:lnTo>
                    <a:pt x="293" y="23"/>
                  </a:lnTo>
                  <a:lnTo>
                    <a:pt x="293" y="20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9" y="23"/>
                  </a:lnTo>
                  <a:lnTo>
                    <a:pt x="299" y="26"/>
                  </a:lnTo>
                  <a:lnTo>
                    <a:pt x="299" y="29"/>
                  </a:lnTo>
                  <a:lnTo>
                    <a:pt x="299" y="32"/>
                  </a:lnTo>
                  <a:lnTo>
                    <a:pt x="299" y="35"/>
                  </a:lnTo>
                  <a:lnTo>
                    <a:pt x="296" y="38"/>
                  </a:lnTo>
                  <a:lnTo>
                    <a:pt x="296" y="41"/>
                  </a:lnTo>
                  <a:lnTo>
                    <a:pt x="296" y="44"/>
                  </a:lnTo>
                  <a:lnTo>
                    <a:pt x="296" y="47"/>
                  </a:lnTo>
                  <a:lnTo>
                    <a:pt x="296" y="50"/>
                  </a:lnTo>
                  <a:lnTo>
                    <a:pt x="296" y="53"/>
                  </a:lnTo>
                  <a:lnTo>
                    <a:pt x="296" y="55"/>
                  </a:lnTo>
                  <a:lnTo>
                    <a:pt x="296" y="58"/>
                  </a:lnTo>
                  <a:lnTo>
                    <a:pt x="296" y="61"/>
                  </a:lnTo>
                  <a:lnTo>
                    <a:pt x="296" y="64"/>
                  </a:lnTo>
                  <a:lnTo>
                    <a:pt x="296" y="67"/>
                  </a:lnTo>
                  <a:lnTo>
                    <a:pt x="296" y="70"/>
                  </a:lnTo>
                  <a:lnTo>
                    <a:pt x="296" y="73"/>
                  </a:lnTo>
                  <a:lnTo>
                    <a:pt x="296" y="76"/>
                  </a:lnTo>
                  <a:lnTo>
                    <a:pt x="296" y="79"/>
                  </a:lnTo>
                  <a:lnTo>
                    <a:pt x="296" y="82"/>
                  </a:lnTo>
                  <a:lnTo>
                    <a:pt x="296" y="85"/>
                  </a:lnTo>
                  <a:lnTo>
                    <a:pt x="296" y="88"/>
                  </a:lnTo>
                  <a:lnTo>
                    <a:pt x="296" y="91"/>
                  </a:lnTo>
                  <a:lnTo>
                    <a:pt x="296" y="94"/>
                  </a:lnTo>
                  <a:lnTo>
                    <a:pt x="296" y="97"/>
                  </a:lnTo>
                  <a:lnTo>
                    <a:pt x="296" y="99"/>
                  </a:lnTo>
                  <a:lnTo>
                    <a:pt x="296" y="102"/>
                  </a:lnTo>
                  <a:lnTo>
                    <a:pt x="296" y="105"/>
                  </a:lnTo>
                  <a:lnTo>
                    <a:pt x="296" y="108"/>
                  </a:lnTo>
                  <a:lnTo>
                    <a:pt x="296" y="111"/>
                  </a:lnTo>
                  <a:lnTo>
                    <a:pt x="296" y="114"/>
                  </a:lnTo>
                  <a:lnTo>
                    <a:pt x="296" y="117"/>
                  </a:lnTo>
                  <a:lnTo>
                    <a:pt x="296" y="120"/>
                  </a:lnTo>
                  <a:lnTo>
                    <a:pt x="296" y="123"/>
                  </a:lnTo>
                  <a:lnTo>
                    <a:pt x="296" y="126"/>
                  </a:lnTo>
                  <a:lnTo>
                    <a:pt x="293" y="126"/>
                  </a:lnTo>
                  <a:lnTo>
                    <a:pt x="293" y="129"/>
                  </a:lnTo>
                  <a:lnTo>
                    <a:pt x="291" y="129"/>
                  </a:lnTo>
                  <a:lnTo>
                    <a:pt x="291" y="132"/>
                  </a:lnTo>
                  <a:lnTo>
                    <a:pt x="288" y="132"/>
                  </a:lnTo>
                  <a:lnTo>
                    <a:pt x="288" y="135"/>
                  </a:lnTo>
                  <a:lnTo>
                    <a:pt x="285" y="138"/>
                  </a:lnTo>
                  <a:lnTo>
                    <a:pt x="285" y="141"/>
                  </a:lnTo>
                  <a:lnTo>
                    <a:pt x="282" y="141"/>
                  </a:lnTo>
                  <a:lnTo>
                    <a:pt x="282" y="143"/>
                  </a:lnTo>
                  <a:lnTo>
                    <a:pt x="279" y="143"/>
                  </a:lnTo>
                  <a:lnTo>
                    <a:pt x="279" y="146"/>
                  </a:lnTo>
                  <a:lnTo>
                    <a:pt x="276" y="146"/>
                  </a:lnTo>
                  <a:lnTo>
                    <a:pt x="276" y="149"/>
                  </a:lnTo>
                  <a:lnTo>
                    <a:pt x="273" y="149"/>
                  </a:lnTo>
                  <a:lnTo>
                    <a:pt x="273" y="152"/>
                  </a:lnTo>
                  <a:lnTo>
                    <a:pt x="270" y="155"/>
                  </a:lnTo>
                  <a:lnTo>
                    <a:pt x="267" y="158"/>
                  </a:lnTo>
                  <a:lnTo>
                    <a:pt x="264" y="161"/>
                  </a:lnTo>
                  <a:lnTo>
                    <a:pt x="264" y="164"/>
                  </a:lnTo>
                  <a:lnTo>
                    <a:pt x="261" y="164"/>
                  </a:lnTo>
                  <a:lnTo>
                    <a:pt x="261" y="167"/>
                  </a:lnTo>
                  <a:lnTo>
                    <a:pt x="258" y="167"/>
                  </a:lnTo>
                  <a:lnTo>
                    <a:pt x="258" y="170"/>
                  </a:lnTo>
                  <a:lnTo>
                    <a:pt x="255" y="173"/>
                  </a:lnTo>
                  <a:lnTo>
                    <a:pt x="252" y="176"/>
                  </a:lnTo>
                  <a:lnTo>
                    <a:pt x="252" y="179"/>
                  </a:lnTo>
                  <a:lnTo>
                    <a:pt x="249" y="179"/>
                  </a:lnTo>
                  <a:lnTo>
                    <a:pt x="246" y="182"/>
                  </a:lnTo>
                  <a:lnTo>
                    <a:pt x="246" y="185"/>
                  </a:lnTo>
                  <a:lnTo>
                    <a:pt x="244" y="187"/>
                  </a:lnTo>
                  <a:lnTo>
                    <a:pt x="244" y="190"/>
                  </a:lnTo>
                  <a:lnTo>
                    <a:pt x="241" y="190"/>
                  </a:lnTo>
                  <a:lnTo>
                    <a:pt x="238" y="190"/>
                  </a:lnTo>
                  <a:lnTo>
                    <a:pt x="235" y="190"/>
                  </a:lnTo>
                  <a:lnTo>
                    <a:pt x="232" y="190"/>
                  </a:lnTo>
                  <a:lnTo>
                    <a:pt x="229" y="190"/>
                  </a:lnTo>
                  <a:lnTo>
                    <a:pt x="226" y="190"/>
                  </a:lnTo>
                  <a:lnTo>
                    <a:pt x="223" y="190"/>
                  </a:lnTo>
                  <a:lnTo>
                    <a:pt x="220" y="190"/>
                  </a:lnTo>
                  <a:lnTo>
                    <a:pt x="217" y="190"/>
                  </a:lnTo>
                  <a:lnTo>
                    <a:pt x="214" y="190"/>
                  </a:lnTo>
                  <a:lnTo>
                    <a:pt x="214" y="193"/>
                  </a:lnTo>
                  <a:lnTo>
                    <a:pt x="211" y="193"/>
                  </a:lnTo>
                  <a:lnTo>
                    <a:pt x="208" y="193"/>
                  </a:lnTo>
                  <a:lnTo>
                    <a:pt x="205" y="193"/>
                  </a:lnTo>
                  <a:lnTo>
                    <a:pt x="202" y="190"/>
                  </a:lnTo>
                  <a:lnTo>
                    <a:pt x="202" y="193"/>
                  </a:lnTo>
                  <a:lnTo>
                    <a:pt x="200" y="196"/>
                  </a:lnTo>
                  <a:lnTo>
                    <a:pt x="200" y="199"/>
                  </a:lnTo>
                  <a:lnTo>
                    <a:pt x="200" y="202"/>
                  </a:lnTo>
                  <a:lnTo>
                    <a:pt x="197" y="202"/>
                  </a:lnTo>
                  <a:lnTo>
                    <a:pt x="197" y="205"/>
                  </a:lnTo>
                  <a:lnTo>
                    <a:pt x="197" y="208"/>
                  </a:lnTo>
                  <a:lnTo>
                    <a:pt x="194" y="208"/>
                  </a:lnTo>
                  <a:lnTo>
                    <a:pt x="194" y="211"/>
                  </a:lnTo>
                  <a:lnTo>
                    <a:pt x="197" y="211"/>
                  </a:lnTo>
                  <a:lnTo>
                    <a:pt x="194" y="214"/>
                  </a:lnTo>
                  <a:lnTo>
                    <a:pt x="194" y="217"/>
                  </a:lnTo>
                  <a:lnTo>
                    <a:pt x="191" y="217"/>
                  </a:lnTo>
                  <a:lnTo>
                    <a:pt x="188" y="217"/>
                  </a:lnTo>
                  <a:lnTo>
                    <a:pt x="185" y="217"/>
                  </a:lnTo>
                  <a:lnTo>
                    <a:pt x="182" y="217"/>
                  </a:lnTo>
                  <a:lnTo>
                    <a:pt x="179" y="217"/>
                  </a:lnTo>
                  <a:lnTo>
                    <a:pt x="176" y="217"/>
                  </a:lnTo>
                  <a:lnTo>
                    <a:pt x="176" y="220"/>
                  </a:lnTo>
                  <a:lnTo>
                    <a:pt x="173" y="220"/>
                  </a:lnTo>
                  <a:lnTo>
                    <a:pt x="170" y="220"/>
                  </a:lnTo>
                  <a:lnTo>
                    <a:pt x="170" y="217"/>
                  </a:lnTo>
                  <a:lnTo>
                    <a:pt x="167" y="217"/>
                  </a:lnTo>
                  <a:lnTo>
                    <a:pt x="164" y="217"/>
                  </a:lnTo>
                  <a:lnTo>
                    <a:pt x="161" y="217"/>
                  </a:lnTo>
                  <a:lnTo>
                    <a:pt x="158" y="217"/>
                  </a:lnTo>
                  <a:lnTo>
                    <a:pt x="156" y="217"/>
                  </a:lnTo>
                  <a:lnTo>
                    <a:pt x="156" y="214"/>
                  </a:lnTo>
                  <a:lnTo>
                    <a:pt x="156" y="211"/>
                  </a:lnTo>
                  <a:lnTo>
                    <a:pt x="156" y="208"/>
                  </a:lnTo>
                  <a:lnTo>
                    <a:pt x="153" y="208"/>
                  </a:lnTo>
                  <a:lnTo>
                    <a:pt x="153" y="211"/>
                  </a:lnTo>
                  <a:lnTo>
                    <a:pt x="150" y="211"/>
                  </a:lnTo>
                  <a:lnTo>
                    <a:pt x="147" y="211"/>
                  </a:lnTo>
                  <a:lnTo>
                    <a:pt x="144" y="211"/>
                  </a:lnTo>
                  <a:lnTo>
                    <a:pt x="141" y="211"/>
                  </a:lnTo>
                  <a:lnTo>
                    <a:pt x="138" y="211"/>
                  </a:lnTo>
                  <a:lnTo>
                    <a:pt x="138" y="214"/>
                  </a:lnTo>
                  <a:lnTo>
                    <a:pt x="138" y="217"/>
                  </a:lnTo>
                  <a:lnTo>
                    <a:pt x="135" y="217"/>
                  </a:lnTo>
                  <a:lnTo>
                    <a:pt x="138" y="217"/>
                  </a:lnTo>
                  <a:lnTo>
                    <a:pt x="135" y="220"/>
                  </a:lnTo>
                  <a:lnTo>
                    <a:pt x="135" y="223"/>
                  </a:lnTo>
                  <a:lnTo>
                    <a:pt x="132" y="223"/>
                  </a:lnTo>
                  <a:lnTo>
                    <a:pt x="129" y="223"/>
                  </a:lnTo>
                  <a:lnTo>
                    <a:pt x="129" y="220"/>
                  </a:lnTo>
                  <a:lnTo>
                    <a:pt x="126" y="220"/>
                  </a:lnTo>
                  <a:lnTo>
                    <a:pt x="123" y="220"/>
                  </a:lnTo>
                  <a:lnTo>
                    <a:pt x="120" y="217"/>
                  </a:lnTo>
                  <a:lnTo>
                    <a:pt x="117" y="217"/>
                  </a:lnTo>
                  <a:lnTo>
                    <a:pt x="117" y="214"/>
                  </a:lnTo>
                  <a:lnTo>
                    <a:pt x="114" y="214"/>
                  </a:lnTo>
                  <a:lnTo>
                    <a:pt x="114" y="211"/>
                  </a:lnTo>
                  <a:lnTo>
                    <a:pt x="114" y="214"/>
                  </a:lnTo>
                  <a:lnTo>
                    <a:pt x="114" y="211"/>
                  </a:lnTo>
                  <a:lnTo>
                    <a:pt x="114" y="214"/>
                  </a:lnTo>
                  <a:lnTo>
                    <a:pt x="112" y="214"/>
                  </a:lnTo>
                  <a:lnTo>
                    <a:pt x="109" y="214"/>
                  </a:lnTo>
                  <a:lnTo>
                    <a:pt x="109" y="217"/>
                  </a:lnTo>
                  <a:lnTo>
                    <a:pt x="109" y="220"/>
                  </a:lnTo>
                  <a:lnTo>
                    <a:pt x="106" y="220"/>
                  </a:lnTo>
                  <a:lnTo>
                    <a:pt x="106" y="223"/>
                  </a:lnTo>
                  <a:lnTo>
                    <a:pt x="106" y="226"/>
                  </a:lnTo>
                  <a:lnTo>
                    <a:pt x="103" y="226"/>
                  </a:lnTo>
                  <a:lnTo>
                    <a:pt x="100" y="226"/>
                  </a:lnTo>
                  <a:lnTo>
                    <a:pt x="100" y="223"/>
                  </a:lnTo>
                  <a:lnTo>
                    <a:pt x="100" y="220"/>
                  </a:lnTo>
                  <a:lnTo>
                    <a:pt x="97" y="220"/>
                  </a:lnTo>
                  <a:lnTo>
                    <a:pt x="97" y="217"/>
                  </a:lnTo>
                  <a:lnTo>
                    <a:pt x="94" y="217"/>
                  </a:lnTo>
                  <a:lnTo>
                    <a:pt x="94" y="214"/>
                  </a:lnTo>
                  <a:lnTo>
                    <a:pt x="94" y="211"/>
                  </a:lnTo>
                  <a:lnTo>
                    <a:pt x="91" y="211"/>
                  </a:lnTo>
                  <a:lnTo>
                    <a:pt x="91" y="208"/>
                  </a:lnTo>
                  <a:lnTo>
                    <a:pt x="91" y="205"/>
                  </a:lnTo>
                  <a:lnTo>
                    <a:pt x="88" y="205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5" y="199"/>
                  </a:lnTo>
                  <a:lnTo>
                    <a:pt x="85" y="196"/>
                  </a:lnTo>
                  <a:lnTo>
                    <a:pt x="85" y="193"/>
                  </a:lnTo>
                  <a:lnTo>
                    <a:pt x="85" y="190"/>
                  </a:lnTo>
                  <a:lnTo>
                    <a:pt x="88" y="190"/>
                  </a:lnTo>
                  <a:lnTo>
                    <a:pt x="91" y="190"/>
                  </a:lnTo>
                  <a:lnTo>
                    <a:pt x="91" y="187"/>
                  </a:lnTo>
                  <a:lnTo>
                    <a:pt x="94" y="187"/>
                  </a:lnTo>
                  <a:lnTo>
                    <a:pt x="97" y="187"/>
                  </a:lnTo>
                  <a:lnTo>
                    <a:pt x="97" y="185"/>
                  </a:lnTo>
                  <a:lnTo>
                    <a:pt x="97" y="182"/>
                  </a:lnTo>
                  <a:lnTo>
                    <a:pt x="97" y="179"/>
                  </a:lnTo>
                  <a:lnTo>
                    <a:pt x="97" y="176"/>
                  </a:lnTo>
                  <a:lnTo>
                    <a:pt x="97" y="173"/>
                  </a:lnTo>
                  <a:lnTo>
                    <a:pt x="97" y="170"/>
                  </a:lnTo>
                  <a:lnTo>
                    <a:pt x="97" y="167"/>
                  </a:lnTo>
                  <a:lnTo>
                    <a:pt x="94" y="167"/>
                  </a:lnTo>
                  <a:lnTo>
                    <a:pt x="91" y="167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79" y="167"/>
                  </a:lnTo>
                  <a:lnTo>
                    <a:pt x="76" y="167"/>
                  </a:lnTo>
                  <a:lnTo>
                    <a:pt x="73" y="167"/>
                  </a:lnTo>
                  <a:lnTo>
                    <a:pt x="70" y="167"/>
                  </a:lnTo>
                  <a:lnTo>
                    <a:pt x="68" y="167"/>
                  </a:lnTo>
                  <a:lnTo>
                    <a:pt x="62" y="167"/>
                  </a:lnTo>
                  <a:lnTo>
                    <a:pt x="59" y="167"/>
                  </a:lnTo>
                  <a:lnTo>
                    <a:pt x="56" y="167"/>
                  </a:lnTo>
                  <a:lnTo>
                    <a:pt x="53" y="167"/>
                  </a:lnTo>
                  <a:lnTo>
                    <a:pt x="50" y="167"/>
                  </a:lnTo>
                  <a:lnTo>
                    <a:pt x="47" y="167"/>
                  </a:lnTo>
                  <a:lnTo>
                    <a:pt x="44" y="167"/>
                  </a:lnTo>
                  <a:lnTo>
                    <a:pt x="41" y="167"/>
                  </a:lnTo>
                  <a:lnTo>
                    <a:pt x="38" y="167"/>
                  </a:lnTo>
                  <a:lnTo>
                    <a:pt x="35" y="167"/>
                  </a:lnTo>
                  <a:lnTo>
                    <a:pt x="32" y="167"/>
                  </a:lnTo>
                  <a:lnTo>
                    <a:pt x="29" y="167"/>
                  </a:lnTo>
                  <a:lnTo>
                    <a:pt x="26" y="167"/>
                  </a:lnTo>
                  <a:lnTo>
                    <a:pt x="24" y="167"/>
                  </a:lnTo>
                  <a:lnTo>
                    <a:pt x="21" y="164"/>
                  </a:lnTo>
                  <a:lnTo>
                    <a:pt x="18" y="164"/>
                  </a:lnTo>
                  <a:lnTo>
                    <a:pt x="15" y="164"/>
                  </a:lnTo>
                  <a:lnTo>
                    <a:pt x="12" y="164"/>
                  </a:lnTo>
                  <a:lnTo>
                    <a:pt x="9" y="164"/>
                  </a:lnTo>
                  <a:lnTo>
                    <a:pt x="3" y="161"/>
                  </a:lnTo>
                  <a:lnTo>
                    <a:pt x="6" y="161"/>
                  </a:lnTo>
                  <a:lnTo>
                    <a:pt x="9" y="161"/>
                  </a:lnTo>
                  <a:lnTo>
                    <a:pt x="12" y="161"/>
                  </a:lnTo>
                  <a:lnTo>
                    <a:pt x="12" y="158"/>
                  </a:lnTo>
                  <a:lnTo>
                    <a:pt x="9" y="158"/>
                  </a:lnTo>
                  <a:lnTo>
                    <a:pt x="9" y="155"/>
                  </a:lnTo>
                  <a:lnTo>
                    <a:pt x="6" y="152"/>
                  </a:lnTo>
                  <a:lnTo>
                    <a:pt x="6" y="149"/>
                  </a:lnTo>
                  <a:lnTo>
                    <a:pt x="3" y="146"/>
                  </a:lnTo>
                  <a:lnTo>
                    <a:pt x="0" y="146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3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6" y="135"/>
                  </a:lnTo>
                  <a:lnTo>
                    <a:pt x="6" y="132"/>
                  </a:lnTo>
                  <a:lnTo>
                    <a:pt x="9" y="132"/>
                  </a:lnTo>
                  <a:lnTo>
                    <a:pt x="9" y="129"/>
                  </a:lnTo>
                  <a:lnTo>
                    <a:pt x="9" y="126"/>
                  </a:lnTo>
                  <a:lnTo>
                    <a:pt x="12" y="126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5" y="126"/>
                  </a:lnTo>
                  <a:lnTo>
                    <a:pt x="15" y="123"/>
                  </a:lnTo>
                  <a:lnTo>
                    <a:pt x="18" y="123"/>
                  </a:lnTo>
                  <a:lnTo>
                    <a:pt x="18" y="120"/>
                  </a:lnTo>
                  <a:lnTo>
                    <a:pt x="21" y="120"/>
                  </a:lnTo>
                  <a:lnTo>
                    <a:pt x="24" y="120"/>
                  </a:lnTo>
                  <a:lnTo>
                    <a:pt x="26" y="117"/>
                  </a:lnTo>
                  <a:lnTo>
                    <a:pt x="29" y="117"/>
                  </a:lnTo>
                  <a:lnTo>
                    <a:pt x="32" y="114"/>
                  </a:lnTo>
                  <a:lnTo>
                    <a:pt x="35" y="114"/>
                  </a:lnTo>
                  <a:lnTo>
                    <a:pt x="38" y="114"/>
                  </a:lnTo>
                  <a:lnTo>
                    <a:pt x="38" y="111"/>
                  </a:lnTo>
                  <a:lnTo>
                    <a:pt x="41" y="111"/>
                  </a:lnTo>
                  <a:lnTo>
                    <a:pt x="44" y="111"/>
                  </a:lnTo>
                  <a:lnTo>
                    <a:pt x="47" y="108"/>
                  </a:lnTo>
                  <a:lnTo>
                    <a:pt x="50" y="108"/>
                  </a:lnTo>
                  <a:lnTo>
                    <a:pt x="53" y="105"/>
                  </a:lnTo>
                  <a:lnTo>
                    <a:pt x="56" y="105"/>
                  </a:lnTo>
                  <a:lnTo>
                    <a:pt x="59" y="105"/>
                  </a:lnTo>
                  <a:lnTo>
                    <a:pt x="59" y="102"/>
                  </a:lnTo>
                  <a:lnTo>
                    <a:pt x="59" y="99"/>
                  </a:lnTo>
                  <a:lnTo>
                    <a:pt x="62" y="97"/>
                  </a:lnTo>
                  <a:lnTo>
                    <a:pt x="62" y="94"/>
                  </a:lnTo>
                  <a:lnTo>
                    <a:pt x="62" y="91"/>
                  </a:lnTo>
                  <a:lnTo>
                    <a:pt x="65" y="88"/>
                  </a:lnTo>
                  <a:lnTo>
                    <a:pt x="65" y="85"/>
                  </a:lnTo>
                  <a:lnTo>
                    <a:pt x="65" y="88"/>
                  </a:lnTo>
                  <a:lnTo>
                    <a:pt x="68" y="88"/>
                  </a:lnTo>
                  <a:lnTo>
                    <a:pt x="68" y="91"/>
                  </a:lnTo>
                  <a:lnTo>
                    <a:pt x="70" y="91"/>
                  </a:lnTo>
                  <a:lnTo>
                    <a:pt x="70" y="94"/>
                  </a:lnTo>
                  <a:lnTo>
                    <a:pt x="73" y="94"/>
                  </a:lnTo>
                  <a:lnTo>
                    <a:pt x="73" y="97"/>
                  </a:lnTo>
                  <a:lnTo>
                    <a:pt x="73" y="99"/>
                  </a:lnTo>
                  <a:lnTo>
                    <a:pt x="76" y="99"/>
                  </a:lnTo>
                  <a:lnTo>
                    <a:pt x="76" y="102"/>
                  </a:lnTo>
                  <a:lnTo>
                    <a:pt x="79" y="102"/>
                  </a:lnTo>
                  <a:lnTo>
                    <a:pt x="82" y="102"/>
                  </a:lnTo>
                  <a:lnTo>
                    <a:pt x="82" y="105"/>
                  </a:lnTo>
                  <a:lnTo>
                    <a:pt x="85" y="105"/>
                  </a:lnTo>
                  <a:lnTo>
                    <a:pt x="88" y="105"/>
                  </a:lnTo>
                  <a:lnTo>
                    <a:pt x="88" y="108"/>
                  </a:lnTo>
                  <a:lnTo>
                    <a:pt x="91" y="108"/>
                  </a:lnTo>
                  <a:lnTo>
                    <a:pt x="91" y="111"/>
                  </a:lnTo>
                  <a:lnTo>
                    <a:pt x="94" y="111"/>
                  </a:lnTo>
                  <a:lnTo>
                    <a:pt x="97" y="111"/>
                  </a:lnTo>
                  <a:lnTo>
                    <a:pt x="100" y="111"/>
                  </a:lnTo>
                  <a:lnTo>
                    <a:pt x="103" y="111"/>
                  </a:lnTo>
                  <a:lnTo>
                    <a:pt x="103" y="108"/>
                  </a:lnTo>
                  <a:lnTo>
                    <a:pt x="103" y="105"/>
                  </a:lnTo>
                  <a:lnTo>
                    <a:pt x="106" y="105"/>
                  </a:lnTo>
                  <a:lnTo>
                    <a:pt x="103" y="105"/>
                  </a:lnTo>
                  <a:lnTo>
                    <a:pt x="106" y="105"/>
                  </a:lnTo>
                  <a:lnTo>
                    <a:pt x="106" y="102"/>
                  </a:lnTo>
                  <a:lnTo>
                    <a:pt x="106" y="99"/>
                  </a:lnTo>
                  <a:lnTo>
                    <a:pt x="106" y="97"/>
                  </a:lnTo>
                  <a:lnTo>
                    <a:pt x="106" y="94"/>
                  </a:lnTo>
                  <a:lnTo>
                    <a:pt x="106" y="91"/>
                  </a:lnTo>
                  <a:lnTo>
                    <a:pt x="106" y="88"/>
                  </a:lnTo>
                  <a:lnTo>
                    <a:pt x="106" y="85"/>
                  </a:lnTo>
                  <a:lnTo>
                    <a:pt x="106" y="82"/>
                  </a:lnTo>
                  <a:lnTo>
                    <a:pt x="103" y="79"/>
                  </a:lnTo>
                  <a:lnTo>
                    <a:pt x="103" y="76"/>
                  </a:lnTo>
                  <a:lnTo>
                    <a:pt x="103" y="73"/>
                  </a:lnTo>
                  <a:lnTo>
                    <a:pt x="106" y="73"/>
                  </a:lnTo>
                  <a:lnTo>
                    <a:pt x="106" y="70"/>
                  </a:lnTo>
                  <a:lnTo>
                    <a:pt x="109" y="70"/>
                  </a:lnTo>
                  <a:lnTo>
                    <a:pt x="112" y="70"/>
                  </a:lnTo>
                  <a:lnTo>
                    <a:pt x="112" y="73"/>
                  </a:lnTo>
                  <a:lnTo>
                    <a:pt x="114" y="73"/>
                  </a:lnTo>
                  <a:lnTo>
                    <a:pt x="117" y="73"/>
                  </a:lnTo>
                  <a:lnTo>
                    <a:pt x="117" y="76"/>
                  </a:lnTo>
                  <a:lnTo>
                    <a:pt x="120" y="76"/>
                  </a:lnTo>
                  <a:lnTo>
                    <a:pt x="123" y="76"/>
                  </a:lnTo>
                  <a:lnTo>
                    <a:pt x="123" y="79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23" y="88"/>
                  </a:lnTo>
                  <a:lnTo>
                    <a:pt x="123" y="91"/>
                  </a:lnTo>
                  <a:lnTo>
                    <a:pt x="120" y="91"/>
                  </a:lnTo>
                  <a:lnTo>
                    <a:pt x="120" y="94"/>
                  </a:lnTo>
                  <a:lnTo>
                    <a:pt x="120" y="97"/>
                  </a:lnTo>
                  <a:lnTo>
                    <a:pt x="123" y="97"/>
                  </a:lnTo>
                  <a:lnTo>
                    <a:pt x="123" y="99"/>
                  </a:lnTo>
                  <a:lnTo>
                    <a:pt x="126" y="99"/>
                  </a:lnTo>
                  <a:lnTo>
                    <a:pt x="129" y="99"/>
                  </a:lnTo>
                  <a:lnTo>
                    <a:pt x="129" y="102"/>
                  </a:lnTo>
                  <a:lnTo>
                    <a:pt x="132" y="102"/>
                  </a:lnTo>
                  <a:lnTo>
                    <a:pt x="132" y="105"/>
                  </a:lnTo>
                  <a:lnTo>
                    <a:pt x="132" y="108"/>
                  </a:lnTo>
                  <a:lnTo>
                    <a:pt x="135" y="108"/>
                  </a:lnTo>
                  <a:lnTo>
                    <a:pt x="135" y="111"/>
                  </a:lnTo>
                  <a:lnTo>
                    <a:pt x="135" y="114"/>
                  </a:lnTo>
                  <a:lnTo>
                    <a:pt x="138" y="114"/>
                  </a:lnTo>
                  <a:lnTo>
                    <a:pt x="138" y="117"/>
                  </a:lnTo>
                  <a:lnTo>
                    <a:pt x="141" y="120"/>
                  </a:lnTo>
                  <a:lnTo>
                    <a:pt x="141" y="123"/>
                  </a:lnTo>
                  <a:lnTo>
                    <a:pt x="144" y="123"/>
                  </a:lnTo>
                  <a:lnTo>
                    <a:pt x="144" y="126"/>
                  </a:lnTo>
                  <a:lnTo>
                    <a:pt x="147" y="126"/>
                  </a:lnTo>
                  <a:lnTo>
                    <a:pt x="147" y="123"/>
                  </a:lnTo>
                  <a:lnTo>
                    <a:pt x="147" y="126"/>
                  </a:lnTo>
                  <a:lnTo>
                    <a:pt x="150" y="126"/>
                  </a:lnTo>
                  <a:lnTo>
                    <a:pt x="153" y="126"/>
                  </a:lnTo>
                  <a:lnTo>
                    <a:pt x="153" y="129"/>
                  </a:lnTo>
                  <a:lnTo>
                    <a:pt x="156" y="129"/>
                  </a:lnTo>
                  <a:lnTo>
                    <a:pt x="158" y="129"/>
                  </a:lnTo>
                  <a:lnTo>
                    <a:pt x="158" y="126"/>
                  </a:lnTo>
                  <a:lnTo>
                    <a:pt x="161" y="126"/>
                  </a:lnTo>
                  <a:lnTo>
                    <a:pt x="161" y="129"/>
                  </a:lnTo>
                  <a:lnTo>
                    <a:pt x="164" y="129"/>
                  </a:lnTo>
                  <a:lnTo>
                    <a:pt x="164" y="132"/>
                  </a:lnTo>
                  <a:lnTo>
                    <a:pt x="167" y="132"/>
                  </a:lnTo>
                  <a:lnTo>
                    <a:pt x="170" y="132"/>
                  </a:lnTo>
                  <a:lnTo>
                    <a:pt x="173" y="132"/>
                  </a:lnTo>
                  <a:lnTo>
                    <a:pt x="176" y="132"/>
                  </a:lnTo>
                  <a:lnTo>
                    <a:pt x="176" y="129"/>
                  </a:lnTo>
                  <a:lnTo>
                    <a:pt x="176" y="126"/>
                  </a:lnTo>
                  <a:lnTo>
                    <a:pt x="179" y="126"/>
                  </a:lnTo>
                  <a:lnTo>
                    <a:pt x="179" y="129"/>
                  </a:lnTo>
                  <a:lnTo>
                    <a:pt x="182" y="129"/>
                  </a:lnTo>
                  <a:lnTo>
                    <a:pt x="182" y="132"/>
                  </a:lnTo>
                  <a:lnTo>
                    <a:pt x="185" y="132"/>
                  </a:lnTo>
                  <a:lnTo>
                    <a:pt x="185" y="135"/>
                  </a:lnTo>
                  <a:lnTo>
                    <a:pt x="188" y="135"/>
                  </a:lnTo>
                  <a:lnTo>
                    <a:pt x="188" y="132"/>
                  </a:lnTo>
                  <a:lnTo>
                    <a:pt x="191" y="132"/>
                  </a:lnTo>
                  <a:lnTo>
                    <a:pt x="191" y="129"/>
                  </a:lnTo>
                  <a:lnTo>
                    <a:pt x="194" y="129"/>
                  </a:lnTo>
                  <a:lnTo>
                    <a:pt x="194" y="126"/>
                  </a:lnTo>
                  <a:lnTo>
                    <a:pt x="197" y="126"/>
                  </a:lnTo>
                  <a:lnTo>
                    <a:pt x="200" y="123"/>
                  </a:lnTo>
                  <a:lnTo>
                    <a:pt x="200" y="126"/>
                  </a:lnTo>
                  <a:lnTo>
                    <a:pt x="202" y="126"/>
                  </a:lnTo>
                  <a:lnTo>
                    <a:pt x="202" y="123"/>
                  </a:lnTo>
                  <a:lnTo>
                    <a:pt x="205" y="123"/>
                  </a:lnTo>
                  <a:lnTo>
                    <a:pt x="205" y="120"/>
                  </a:lnTo>
                  <a:lnTo>
                    <a:pt x="205" y="117"/>
                  </a:lnTo>
                  <a:lnTo>
                    <a:pt x="208" y="117"/>
                  </a:lnTo>
                  <a:lnTo>
                    <a:pt x="208" y="114"/>
                  </a:lnTo>
                  <a:lnTo>
                    <a:pt x="208" y="111"/>
                  </a:lnTo>
                  <a:lnTo>
                    <a:pt x="208" y="108"/>
                  </a:lnTo>
                  <a:lnTo>
                    <a:pt x="208" y="105"/>
                  </a:lnTo>
                  <a:lnTo>
                    <a:pt x="208" y="102"/>
                  </a:lnTo>
                  <a:lnTo>
                    <a:pt x="208" y="99"/>
                  </a:lnTo>
                  <a:lnTo>
                    <a:pt x="208" y="97"/>
                  </a:lnTo>
                  <a:lnTo>
                    <a:pt x="208" y="94"/>
                  </a:lnTo>
                  <a:lnTo>
                    <a:pt x="208" y="91"/>
                  </a:lnTo>
                  <a:lnTo>
                    <a:pt x="208" y="88"/>
                  </a:lnTo>
                  <a:lnTo>
                    <a:pt x="208" y="85"/>
                  </a:lnTo>
                  <a:lnTo>
                    <a:pt x="208" y="82"/>
                  </a:lnTo>
                  <a:lnTo>
                    <a:pt x="208" y="79"/>
                  </a:lnTo>
                  <a:lnTo>
                    <a:pt x="208" y="76"/>
                  </a:lnTo>
                  <a:lnTo>
                    <a:pt x="205" y="76"/>
                  </a:lnTo>
                  <a:lnTo>
                    <a:pt x="202" y="76"/>
                  </a:lnTo>
                  <a:lnTo>
                    <a:pt x="200" y="76"/>
                  </a:lnTo>
                  <a:lnTo>
                    <a:pt x="200" y="79"/>
                  </a:lnTo>
                  <a:lnTo>
                    <a:pt x="200" y="82"/>
                  </a:lnTo>
                  <a:lnTo>
                    <a:pt x="197" y="82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640229" y="1961383"/>
              <a:ext cx="484013" cy="420305"/>
            </a:xfrm>
            <a:custGeom>
              <a:avLst/>
              <a:gdLst>
                <a:gd name="T0" fmla="*/ 2147483647 w 223"/>
                <a:gd name="T1" fmla="*/ 2147483647 h 238"/>
                <a:gd name="T2" fmla="*/ 2147483647 w 223"/>
                <a:gd name="T3" fmla="*/ 2147483647 h 238"/>
                <a:gd name="T4" fmla="*/ 2147483647 w 223"/>
                <a:gd name="T5" fmla="*/ 2147483647 h 238"/>
                <a:gd name="T6" fmla="*/ 2147483647 w 223"/>
                <a:gd name="T7" fmla="*/ 2147483647 h 238"/>
                <a:gd name="T8" fmla="*/ 2147483647 w 223"/>
                <a:gd name="T9" fmla="*/ 2147483647 h 238"/>
                <a:gd name="T10" fmla="*/ 2147483647 w 223"/>
                <a:gd name="T11" fmla="*/ 2147483647 h 238"/>
                <a:gd name="T12" fmla="*/ 2147483647 w 223"/>
                <a:gd name="T13" fmla="*/ 2147483647 h 238"/>
                <a:gd name="T14" fmla="*/ 2147483647 w 223"/>
                <a:gd name="T15" fmla="*/ 2147483647 h 238"/>
                <a:gd name="T16" fmla="*/ 2147483647 w 223"/>
                <a:gd name="T17" fmla="*/ 2147483647 h 238"/>
                <a:gd name="T18" fmla="*/ 2147483647 w 223"/>
                <a:gd name="T19" fmla="*/ 2147483647 h 238"/>
                <a:gd name="T20" fmla="*/ 2147483647 w 223"/>
                <a:gd name="T21" fmla="*/ 2147483647 h 238"/>
                <a:gd name="T22" fmla="*/ 2147483647 w 223"/>
                <a:gd name="T23" fmla="*/ 2147483647 h 238"/>
                <a:gd name="T24" fmla="*/ 2147483647 w 223"/>
                <a:gd name="T25" fmla="*/ 2147483647 h 238"/>
                <a:gd name="T26" fmla="*/ 2147483647 w 223"/>
                <a:gd name="T27" fmla="*/ 2147483647 h 238"/>
                <a:gd name="T28" fmla="*/ 2147483647 w 223"/>
                <a:gd name="T29" fmla="*/ 2147483647 h 238"/>
                <a:gd name="T30" fmla="*/ 2147483647 w 223"/>
                <a:gd name="T31" fmla="*/ 2147483647 h 238"/>
                <a:gd name="T32" fmla="*/ 2147483647 w 223"/>
                <a:gd name="T33" fmla="*/ 2147483647 h 238"/>
                <a:gd name="T34" fmla="*/ 2147483647 w 223"/>
                <a:gd name="T35" fmla="*/ 2147483647 h 238"/>
                <a:gd name="T36" fmla="*/ 2147483647 w 223"/>
                <a:gd name="T37" fmla="*/ 2147483647 h 238"/>
                <a:gd name="T38" fmla="*/ 2147483647 w 223"/>
                <a:gd name="T39" fmla="*/ 2147483647 h 238"/>
                <a:gd name="T40" fmla="*/ 2147483647 w 223"/>
                <a:gd name="T41" fmla="*/ 2147483647 h 238"/>
                <a:gd name="T42" fmla="*/ 2147483647 w 223"/>
                <a:gd name="T43" fmla="*/ 2147483647 h 238"/>
                <a:gd name="T44" fmla="*/ 2147483647 w 223"/>
                <a:gd name="T45" fmla="*/ 2147483647 h 238"/>
                <a:gd name="T46" fmla="*/ 2147483647 w 223"/>
                <a:gd name="T47" fmla="*/ 2147483647 h 238"/>
                <a:gd name="T48" fmla="*/ 2147483647 w 223"/>
                <a:gd name="T49" fmla="*/ 2147483647 h 238"/>
                <a:gd name="T50" fmla="*/ 2147483647 w 223"/>
                <a:gd name="T51" fmla="*/ 2147483647 h 238"/>
                <a:gd name="T52" fmla="*/ 2147483647 w 223"/>
                <a:gd name="T53" fmla="*/ 2147483647 h 238"/>
                <a:gd name="T54" fmla="*/ 2147483647 w 223"/>
                <a:gd name="T55" fmla="*/ 2147483647 h 238"/>
                <a:gd name="T56" fmla="*/ 2147483647 w 223"/>
                <a:gd name="T57" fmla="*/ 2147483647 h 238"/>
                <a:gd name="T58" fmla="*/ 2147483647 w 223"/>
                <a:gd name="T59" fmla="*/ 2147483647 h 238"/>
                <a:gd name="T60" fmla="*/ 2147483647 w 223"/>
                <a:gd name="T61" fmla="*/ 2147483647 h 238"/>
                <a:gd name="T62" fmla="*/ 2147483647 w 223"/>
                <a:gd name="T63" fmla="*/ 2147483647 h 238"/>
                <a:gd name="T64" fmla="*/ 2147483647 w 223"/>
                <a:gd name="T65" fmla="*/ 2147483647 h 238"/>
                <a:gd name="T66" fmla="*/ 2147483647 w 223"/>
                <a:gd name="T67" fmla="*/ 2147483647 h 238"/>
                <a:gd name="T68" fmla="*/ 2147483647 w 223"/>
                <a:gd name="T69" fmla="*/ 2147483647 h 238"/>
                <a:gd name="T70" fmla="*/ 2147483647 w 223"/>
                <a:gd name="T71" fmla="*/ 2147483647 h 238"/>
                <a:gd name="T72" fmla="*/ 2147483647 w 223"/>
                <a:gd name="T73" fmla="*/ 2147483647 h 238"/>
                <a:gd name="T74" fmla="*/ 2147483647 w 223"/>
                <a:gd name="T75" fmla="*/ 2147483647 h 238"/>
                <a:gd name="T76" fmla="*/ 2147483647 w 223"/>
                <a:gd name="T77" fmla="*/ 2147483647 h 238"/>
                <a:gd name="T78" fmla="*/ 2147483647 w 223"/>
                <a:gd name="T79" fmla="*/ 2147483647 h 238"/>
                <a:gd name="T80" fmla="*/ 2147483647 w 223"/>
                <a:gd name="T81" fmla="*/ 2147483647 h 238"/>
                <a:gd name="T82" fmla="*/ 2147483647 w 223"/>
                <a:gd name="T83" fmla="*/ 2147483647 h 238"/>
                <a:gd name="T84" fmla="*/ 2147483647 w 223"/>
                <a:gd name="T85" fmla="*/ 2147483647 h 238"/>
                <a:gd name="T86" fmla="*/ 2147483647 w 223"/>
                <a:gd name="T87" fmla="*/ 2147483647 h 238"/>
                <a:gd name="T88" fmla="*/ 2147483647 w 223"/>
                <a:gd name="T89" fmla="*/ 2147483647 h 238"/>
                <a:gd name="T90" fmla="*/ 2147483647 w 223"/>
                <a:gd name="T91" fmla="*/ 2147483647 h 238"/>
                <a:gd name="T92" fmla="*/ 2147483647 w 223"/>
                <a:gd name="T93" fmla="*/ 2147483647 h 238"/>
                <a:gd name="T94" fmla="*/ 2147483647 w 223"/>
                <a:gd name="T95" fmla="*/ 2147483647 h 238"/>
                <a:gd name="T96" fmla="*/ 2147483647 w 223"/>
                <a:gd name="T97" fmla="*/ 2147483647 h 238"/>
                <a:gd name="T98" fmla="*/ 2147483647 w 223"/>
                <a:gd name="T99" fmla="*/ 2147483647 h 238"/>
                <a:gd name="T100" fmla="*/ 2147483647 w 223"/>
                <a:gd name="T101" fmla="*/ 2147483647 h 238"/>
                <a:gd name="T102" fmla="*/ 2147483647 w 223"/>
                <a:gd name="T103" fmla="*/ 2147483647 h 238"/>
                <a:gd name="T104" fmla="*/ 2147483647 w 223"/>
                <a:gd name="T105" fmla="*/ 2147483647 h 238"/>
                <a:gd name="T106" fmla="*/ 2147483647 w 223"/>
                <a:gd name="T107" fmla="*/ 2147483647 h 238"/>
                <a:gd name="T108" fmla="*/ 2147483647 w 223"/>
                <a:gd name="T109" fmla="*/ 2147483647 h 238"/>
                <a:gd name="T110" fmla="*/ 2147483647 w 223"/>
                <a:gd name="T111" fmla="*/ 2147483647 h 238"/>
                <a:gd name="T112" fmla="*/ 0 w 223"/>
                <a:gd name="T113" fmla="*/ 2147483647 h 238"/>
                <a:gd name="T114" fmla="*/ 0 w 223"/>
                <a:gd name="T115" fmla="*/ 2147483647 h 238"/>
                <a:gd name="T116" fmla="*/ 0 w 223"/>
                <a:gd name="T117" fmla="*/ 2147483647 h 238"/>
                <a:gd name="T118" fmla="*/ 0 w 223"/>
                <a:gd name="T119" fmla="*/ 2147483647 h 238"/>
                <a:gd name="T120" fmla="*/ 0 w 223"/>
                <a:gd name="T121" fmla="*/ 2147483647 h 2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23"/>
                <a:gd name="T184" fmla="*/ 0 h 238"/>
                <a:gd name="T185" fmla="*/ 223 w 223"/>
                <a:gd name="T186" fmla="*/ 238 h 23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23" h="238">
                  <a:moveTo>
                    <a:pt x="3" y="0"/>
                  </a:moveTo>
                  <a:lnTo>
                    <a:pt x="3" y="3"/>
                  </a:lnTo>
                  <a:lnTo>
                    <a:pt x="6" y="3"/>
                  </a:lnTo>
                  <a:lnTo>
                    <a:pt x="6" y="6"/>
                  </a:lnTo>
                  <a:lnTo>
                    <a:pt x="6" y="9"/>
                  </a:lnTo>
                  <a:lnTo>
                    <a:pt x="9" y="9"/>
                  </a:lnTo>
                  <a:lnTo>
                    <a:pt x="9" y="12"/>
                  </a:lnTo>
                  <a:lnTo>
                    <a:pt x="9" y="9"/>
                  </a:lnTo>
                  <a:lnTo>
                    <a:pt x="9" y="12"/>
                  </a:lnTo>
                  <a:lnTo>
                    <a:pt x="9" y="15"/>
                  </a:lnTo>
                  <a:lnTo>
                    <a:pt x="12" y="18"/>
                  </a:lnTo>
                  <a:lnTo>
                    <a:pt x="12" y="21"/>
                  </a:lnTo>
                  <a:lnTo>
                    <a:pt x="15" y="21"/>
                  </a:lnTo>
                  <a:lnTo>
                    <a:pt x="15" y="24"/>
                  </a:lnTo>
                  <a:lnTo>
                    <a:pt x="18" y="24"/>
                  </a:lnTo>
                  <a:lnTo>
                    <a:pt x="18" y="27"/>
                  </a:lnTo>
                  <a:lnTo>
                    <a:pt x="18" y="30"/>
                  </a:lnTo>
                  <a:lnTo>
                    <a:pt x="18" y="32"/>
                  </a:lnTo>
                  <a:lnTo>
                    <a:pt x="18" y="30"/>
                  </a:lnTo>
                  <a:lnTo>
                    <a:pt x="21" y="30"/>
                  </a:lnTo>
                  <a:lnTo>
                    <a:pt x="21" y="32"/>
                  </a:lnTo>
                  <a:lnTo>
                    <a:pt x="24" y="32"/>
                  </a:lnTo>
                  <a:lnTo>
                    <a:pt x="24" y="35"/>
                  </a:lnTo>
                  <a:lnTo>
                    <a:pt x="27" y="35"/>
                  </a:lnTo>
                  <a:lnTo>
                    <a:pt x="27" y="38"/>
                  </a:lnTo>
                  <a:lnTo>
                    <a:pt x="30" y="38"/>
                  </a:lnTo>
                  <a:lnTo>
                    <a:pt x="30" y="41"/>
                  </a:lnTo>
                  <a:lnTo>
                    <a:pt x="33" y="41"/>
                  </a:lnTo>
                  <a:lnTo>
                    <a:pt x="33" y="44"/>
                  </a:lnTo>
                  <a:lnTo>
                    <a:pt x="36" y="44"/>
                  </a:lnTo>
                  <a:lnTo>
                    <a:pt x="39" y="44"/>
                  </a:lnTo>
                  <a:lnTo>
                    <a:pt x="39" y="47"/>
                  </a:lnTo>
                  <a:lnTo>
                    <a:pt x="41" y="47"/>
                  </a:lnTo>
                  <a:lnTo>
                    <a:pt x="41" y="50"/>
                  </a:lnTo>
                  <a:lnTo>
                    <a:pt x="41" y="53"/>
                  </a:lnTo>
                  <a:lnTo>
                    <a:pt x="44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0" y="56"/>
                  </a:lnTo>
                  <a:lnTo>
                    <a:pt x="53" y="56"/>
                  </a:lnTo>
                  <a:lnTo>
                    <a:pt x="53" y="59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62"/>
                  </a:lnTo>
                  <a:lnTo>
                    <a:pt x="62" y="62"/>
                  </a:lnTo>
                  <a:lnTo>
                    <a:pt x="59" y="62"/>
                  </a:lnTo>
                  <a:lnTo>
                    <a:pt x="62" y="65"/>
                  </a:lnTo>
                  <a:lnTo>
                    <a:pt x="59" y="65"/>
                  </a:lnTo>
                  <a:lnTo>
                    <a:pt x="62" y="65"/>
                  </a:lnTo>
                  <a:lnTo>
                    <a:pt x="62" y="68"/>
                  </a:lnTo>
                  <a:lnTo>
                    <a:pt x="62" y="71"/>
                  </a:lnTo>
                  <a:lnTo>
                    <a:pt x="65" y="71"/>
                  </a:lnTo>
                  <a:lnTo>
                    <a:pt x="65" y="74"/>
                  </a:lnTo>
                  <a:lnTo>
                    <a:pt x="68" y="74"/>
                  </a:lnTo>
                  <a:lnTo>
                    <a:pt x="71" y="74"/>
                  </a:lnTo>
                  <a:lnTo>
                    <a:pt x="71" y="76"/>
                  </a:lnTo>
                  <a:lnTo>
                    <a:pt x="74" y="76"/>
                  </a:lnTo>
                  <a:lnTo>
                    <a:pt x="77" y="76"/>
                  </a:lnTo>
                  <a:lnTo>
                    <a:pt x="80" y="76"/>
                  </a:lnTo>
                  <a:lnTo>
                    <a:pt x="80" y="79"/>
                  </a:lnTo>
                  <a:lnTo>
                    <a:pt x="80" y="76"/>
                  </a:lnTo>
                  <a:lnTo>
                    <a:pt x="80" y="79"/>
                  </a:lnTo>
                  <a:lnTo>
                    <a:pt x="83" y="79"/>
                  </a:lnTo>
                  <a:lnTo>
                    <a:pt x="85" y="79"/>
                  </a:lnTo>
                  <a:lnTo>
                    <a:pt x="85" y="82"/>
                  </a:lnTo>
                  <a:lnTo>
                    <a:pt x="88" y="82"/>
                  </a:lnTo>
                  <a:lnTo>
                    <a:pt x="91" y="82"/>
                  </a:lnTo>
                  <a:lnTo>
                    <a:pt x="94" y="82"/>
                  </a:lnTo>
                  <a:lnTo>
                    <a:pt x="94" y="85"/>
                  </a:lnTo>
                  <a:lnTo>
                    <a:pt x="97" y="85"/>
                  </a:lnTo>
                  <a:lnTo>
                    <a:pt x="100" y="85"/>
                  </a:lnTo>
                  <a:lnTo>
                    <a:pt x="100" y="88"/>
                  </a:lnTo>
                  <a:lnTo>
                    <a:pt x="100" y="85"/>
                  </a:lnTo>
                  <a:lnTo>
                    <a:pt x="103" y="85"/>
                  </a:lnTo>
                  <a:lnTo>
                    <a:pt x="103" y="88"/>
                  </a:lnTo>
                  <a:lnTo>
                    <a:pt x="103" y="85"/>
                  </a:lnTo>
                  <a:lnTo>
                    <a:pt x="106" y="85"/>
                  </a:lnTo>
                  <a:lnTo>
                    <a:pt x="109" y="85"/>
                  </a:lnTo>
                  <a:lnTo>
                    <a:pt x="112" y="85"/>
                  </a:lnTo>
                  <a:lnTo>
                    <a:pt x="115" y="88"/>
                  </a:lnTo>
                  <a:lnTo>
                    <a:pt x="118" y="91"/>
                  </a:lnTo>
                  <a:lnTo>
                    <a:pt x="121" y="91"/>
                  </a:lnTo>
                  <a:lnTo>
                    <a:pt x="124" y="94"/>
                  </a:lnTo>
                  <a:lnTo>
                    <a:pt x="127" y="97"/>
                  </a:lnTo>
                  <a:lnTo>
                    <a:pt x="129" y="97"/>
                  </a:lnTo>
                  <a:lnTo>
                    <a:pt x="129" y="100"/>
                  </a:lnTo>
                  <a:lnTo>
                    <a:pt x="132" y="100"/>
                  </a:lnTo>
                  <a:lnTo>
                    <a:pt x="135" y="103"/>
                  </a:lnTo>
                  <a:lnTo>
                    <a:pt x="138" y="106"/>
                  </a:lnTo>
                  <a:lnTo>
                    <a:pt x="138" y="109"/>
                  </a:lnTo>
                  <a:lnTo>
                    <a:pt x="141" y="109"/>
                  </a:lnTo>
                  <a:lnTo>
                    <a:pt x="141" y="112"/>
                  </a:lnTo>
                  <a:lnTo>
                    <a:pt x="144" y="112"/>
                  </a:lnTo>
                  <a:lnTo>
                    <a:pt x="144" y="115"/>
                  </a:lnTo>
                  <a:lnTo>
                    <a:pt x="147" y="115"/>
                  </a:lnTo>
                  <a:lnTo>
                    <a:pt x="150" y="115"/>
                  </a:lnTo>
                  <a:lnTo>
                    <a:pt x="150" y="118"/>
                  </a:lnTo>
                  <a:lnTo>
                    <a:pt x="153" y="118"/>
                  </a:lnTo>
                  <a:lnTo>
                    <a:pt x="156" y="118"/>
                  </a:lnTo>
                  <a:lnTo>
                    <a:pt x="156" y="120"/>
                  </a:lnTo>
                  <a:lnTo>
                    <a:pt x="159" y="120"/>
                  </a:lnTo>
                  <a:lnTo>
                    <a:pt x="159" y="123"/>
                  </a:lnTo>
                  <a:lnTo>
                    <a:pt x="162" y="123"/>
                  </a:lnTo>
                  <a:lnTo>
                    <a:pt x="165" y="123"/>
                  </a:lnTo>
                  <a:lnTo>
                    <a:pt x="165" y="126"/>
                  </a:lnTo>
                  <a:lnTo>
                    <a:pt x="168" y="126"/>
                  </a:lnTo>
                  <a:lnTo>
                    <a:pt x="168" y="129"/>
                  </a:lnTo>
                  <a:lnTo>
                    <a:pt x="168" y="126"/>
                  </a:lnTo>
                  <a:lnTo>
                    <a:pt x="171" y="126"/>
                  </a:lnTo>
                  <a:lnTo>
                    <a:pt x="171" y="129"/>
                  </a:lnTo>
                  <a:lnTo>
                    <a:pt x="173" y="129"/>
                  </a:lnTo>
                  <a:lnTo>
                    <a:pt x="173" y="132"/>
                  </a:lnTo>
                  <a:lnTo>
                    <a:pt x="173" y="129"/>
                  </a:lnTo>
                  <a:lnTo>
                    <a:pt x="176" y="132"/>
                  </a:lnTo>
                  <a:lnTo>
                    <a:pt x="176" y="129"/>
                  </a:lnTo>
                  <a:lnTo>
                    <a:pt x="179" y="129"/>
                  </a:lnTo>
                  <a:lnTo>
                    <a:pt x="179" y="132"/>
                  </a:lnTo>
                  <a:lnTo>
                    <a:pt x="182" y="132"/>
                  </a:lnTo>
                  <a:lnTo>
                    <a:pt x="185" y="132"/>
                  </a:lnTo>
                  <a:lnTo>
                    <a:pt x="185" y="135"/>
                  </a:lnTo>
                  <a:lnTo>
                    <a:pt x="185" y="138"/>
                  </a:lnTo>
                  <a:lnTo>
                    <a:pt x="188" y="138"/>
                  </a:lnTo>
                  <a:lnTo>
                    <a:pt x="188" y="141"/>
                  </a:lnTo>
                  <a:lnTo>
                    <a:pt x="191" y="141"/>
                  </a:lnTo>
                  <a:lnTo>
                    <a:pt x="191" y="138"/>
                  </a:lnTo>
                  <a:lnTo>
                    <a:pt x="194" y="138"/>
                  </a:lnTo>
                  <a:lnTo>
                    <a:pt x="197" y="138"/>
                  </a:lnTo>
                  <a:lnTo>
                    <a:pt x="197" y="141"/>
                  </a:lnTo>
                  <a:lnTo>
                    <a:pt x="200" y="141"/>
                  </a:lnTo>
                  <a:lnTo>
                    <a:pt x="200" y="144"/>
                  </a:lnTo>
                  <a:lnTo>
                    <a:pt x="203" y="144"/>
                  </a:lnTo>
                  <a:lnTo>
                    <a:pt x="206" y="144"/>
                  </a:lnTo>
                  <a:lnTo>
                    <a:pt x="206" y="147"/>
                  </a:lnTo>
                  <a:lnTo>
                    <a:pt x="209" y="147"/>
                  </a:lnTo>
                  <a:lnTo>
                    <a:pt x="212" y="147"/>
                  </a:lnTo>
                  <a:lnTo>
                    <a:pt x="212" y="150"/>
                  </a:lnTo>
                  <a:lnTo>
                    <a:pt x="215" y="150"/>
                  </a:lnTo>
                  <a:lnTo>
                    <a:pt x="215" y="153"/>
                  </a:lnTo>
                  <a:lnTo>
                    <a:pt x="217" y="156"/>
                  </a:lnTo>
                  <a:lnTo>
                    <a:pt x="215" y="156"/>
                  </a:lnTo>
                  <a:lnTo>
                    <a:pt x="217" y="156"/>
                  </a:lnTo>
                  <a:lnTo>
                    <a:pt x="217" y="159"/>
                  </a:lnTo>
                  <a:lnTo>
                    <a:pt x="220" y="162"/>
                  </a:lnTo>
                  <a:lnTo>
                    <a:pt x="220" y="164"/>
                  </a:lnTo>
                  <a:lnTo>
                    <a:pt x="223" y="164"/>
                  </a:lnTo>
                  <a:lnTo>
                    <a:pt x="223" y="167"/>
                  </a:lnTo>
                  <a:lnTo>
                    <a:pt x="223" y="170"/>
                  </a:lnTo>
                  <a:lnTo>
                    <a:pt x="223" y="173"/>
                  </a:lnTo>
                  <a:lnTo>
                    <a:pt x="220" y="173"/>
                  </a:lnTo>
                  <a:lnTo>
                    <a:pt x="220" y="176"/>
                  </a:lnTo>
                  <a:lnTo>
                    <a:pt x="220" y="173"/>
                  </a:lnTo>
                  <a:lnTo>
                    <a:pt x="217" y="173"/>
                  </a:lnTo>
                  <a:lnTo>
                    <a:pt x="217" y="176"/>
                  </a:lnTo>
                  <a:lnTo>
                    <a:pt x="215" y="176"/>
                  </a:lnTo>
                  <a:lnTo>
                    <a:pt x="215" y="179"/>
                  </a:lnTo>
                  <a:lnTo>
                    <a:pt x="212" y="179"/>
                  </a:lnTo>
                  <a:lnTo>
                    <a:pt x="215" y="179"/>
                  </a:lnTo>
                  <a:lnTo>
                    <a:pt x="215" y="182"/>
                  </a:lnTo>
                  <a:lnTo>
                    <a:pt x="212" y="182"/>
                  </a:lnTo>
                  <a:lnTo>
                    <a:pt x="209" y="182"/>
                  </a:lnTo>
                  <a:lnTo>
                    <a:pt x="212" y="182"/>
                  </a:lnTo>
                  <a:lnTo>
                    <a:pt x="212" y="185"/>
                  </a:lnTo>
                  <a:lnTo>
                    <a:pt x="212" y="188"/>
                  </a:lnTo>
                  <a:lnTo>
                    <a:pt x="209" y="188"/>
                  </a:lnTo>
                  <a:lnTo>
                    <a:pt x="209" y="191"/>
                  </a:lnTo>
                  <a:lnTo>
                    <a:pt x="206" y="191"/>
                  </a:lnTo>
                  <a:lnTo>
                    <a:pt x="206" y="194"/>
                  </a:lnTo>
                  <a:lnTo>
                    <a:pt x="209" y="194"/>
                  </a:lnTo>
                  <a:lnTo>
                    <a:pt x="206" y="194"/>
                  </a:lnTo>
                  <a:lnTo>
                    <a:pt x="206" y="197"/>
                  </a:lnTo>
                  <a:lnTo>
                    <a:pt x="206" y="194"/>
                  </a:lnTo>
                  <a:lnTo>
                    <a:pt x="206" y="197"/>
                  </a:lnTo>
                  <a:lnTo>
                    <a:pt x="203" y="197"/>
                  </a:lnTo>
                  <a:lnTo>
                    <a:pt x="203" y="200"/>
                  </a:lnTo>
                  <a:lnTo>
                    <a:pt x="200" y="200"/>
                  </a:lnTo>
                  <a:lnTo>
                    <a:pt x="197" y="200"/>
                  </a:lnTo>
                  <a:lnTo>
                    <a:pt x="197" y="203"/>
                  </a:lnTo>
                  <a:lnTo>
                    <a:pt x="194" y="203"/>
                  </a:lnTo>
                  <a:lnTo>
                    <a:pt x="194" y="206"/>
                  </a:lnTo>
                  <a:lnTo>
                    <a:pt x="197" y="206"/>
                  </a:lnTo>
                  <a:lnTo>
                    <a:pt x="194" y="206"/>
                  </a:lnTo>
                  <a:lnTo>
                    <a:pt x="194" y="208"/>
                  </a:lnTo>
                  <a:lnTo>
                    <a:pt x="194" y="211"/>
                  </a:lnTo>
                  <a:lnTo>
                    <a:pt x="191" y="211"/>
                  </a:lnTo>
                  <a:lnTo>
                    <a:pt x="191" y="214"/>
                  </a:lnTo>
                  <a:lnTo>
                    <a:pt x="191" y="217"/>
                  </a:lnTo>
                  <a:lnTo>
                    <a:pt x="188" y="217"/>
                  </a:lnTo>
                  <a:lnTo>
                    <a:pt x="191" y="217"/>
                  </a:lnTo>
                  <a:lnTo>
                    <a:pt x="191" y="220"/>
                  </a:lnTo>
                  <a:lnTo>
                    <a:pt x="188" y="220"/>
                  </a:lnTo>
                  <a:lnTo>
                    <a:pt x="191" y="220"/>
                  </a:lnTo>
                  <a:lnTo>
                    <a:pt x="191" y="223"/>
                  </a:lnTo>
                  <a:lnTo>
                    <a:pt x="191" y="226"/>
                  </a:lnTo>
                  <a:lnTo>
                    <a:pt x="188" y="226"/>
                  </a:lnTo>
                  <a:lnTo>
                    <a:pt x="188" y="229"/>
                  </a:lnTo>
                  <a:lnTo>
                    <a:pt x="188" y="232"/>
                  </a:lnTo>
                  <a:lnTo>
                    <a:pt x="185" y="232"/>
                  </a:lnTo>
                  <a:lnTo>
                    <a:pt x="185" y="235"/>
                  </a:lnTo>
                  <a:lnTo>
                    <a:pt x="182" y="235"/>
                  </a:lnTo>
                  <a:lnTo>
                    <a:pt x="185" y="238"/>
                  </a:lnTo>
                  <a:lnTo>
                    <a:pt x="182" y="238"/>
                  </a:lnTo>
                  <a:lnTo>
                    <a:pt x="179" y="238"/>
                  </a:lnTo>
                  <a:lnTo>
                    <a:pt x="179" y="235"/>
                  </a:lnTo>
                  <a:lnTo>
                    <a:pt x="176" y="235"/>
                  </a:lnTo>
                  <a:lnTo>
                    <a:pt x="179" y="235"/>
                  </a:lnTo>
                  <a:lnTo>
                    <a:pt x="176" y="235"/>
                  </a:lnTo>
                  <a:lnTo>
                    <a:pt x="176" y="232"/>
                  </a:lnTo>
                  <a:lnTo>
                    <a:pt x="176" y="235"/>
                  </a:lnTo>
                  <a:lnTo>
                    <a:pt x="176" y="232"/>
                  </a:lnTo>
                  <a:lnTo>
                    <a:pt x="173" y="232"/>
                  </a:lnTo>
                  <a:lnTo>
                    <a:pt x="173" y="229"/>
                  </a:lnTo>
                  <a:lnTo>
                    <a:pt x="173" y="226"/>
                  </a:lnTo>
                  <a:lnTo>
                    <a:pt x="171" y="226"/>
                  </a:lnTo>
                  <a:lnTo>
                    <a:pt x="168" y="226"/>
                  </a:lnTo>
                  <a:lnTo>
                    <a:pt x="168" y="223"/>
                  </a:lnTo>
                  <a:lnTo>
                    <a:pt x="165" y="223"/>
                  </a:lnTo>
                  <a:lnTo>
                    <a:pt x="165" y="220"/>
                  </a:lnTo>
                  <a:lnTo>
                    <a:pt x="162" y="220"/>
                  </a:lnTo>
                  <a:lnTo>
                    <a:pt x="162" y="217"/>
                  </a:lnTo>
                  <a:lnTo>
                    <a:pt x="159" y="217"/>
                  </a:lnTo>
                  <a:lnTo>
                    <a:pt x="159" y="214"/>
                  </a:lnTo>
                  <a:lnTo>
                    <a:pt x="156" y="214"/>
                  </a:lnTo>
                  <a:lnTo>
                    <a:pt x="156" y="211"/>
                  </a:lnTo>
                  <a:lnTo>
                    <a:pt x="153" y="211"/>
                  </a:lnTo>
                  <a:lnTo>
                    <a:pt x="150" y="208"/>
                  </a:lnTo>
                  <a:lnTo>
                    <a:pt x="150" y="211"/>
                  </a:lnTo>
                  <a:lnTo>
                    <a:pt x="150" y="208"/>
                  </a:lnTo>
                  <a:lnTo>
                    <a:pt x="147" y="208"/>
                  </a:lnTo>
                  <a:lnTo>
                    <a:pt x="147" y="206"/>
                  </a:lnTo>
                  <a:lnTo>
                    <a:pt x="144" y="206"/>
                  </a:lnTo>
                  <a:lnTo>
                    <a:pt x="144" y="208"/>
                  </a:lnTo>
                  <a:lnTo>
                    <a:pt x="141" y="208"/>
                  </a:lnTo>
                  <a:lnTo>
                    <a:pt x="138" y="208"/>
                  </a:lnTo>
                  <a:lnTo>
                    <a:pt x="138" y="206"/>
                  </a:lnTo>
                  <a:lnTo>
                    <a:pt x="138" y="208"/>
                  </a:lnTo>
                  <a:lnTo>
                    <a:pt x="135" y="208"/>
                  </a:lnTo>
                  <a:lnTo>
                    <a:pt x="135" y="206"/>
                  </a:lnTo>
                  <a:lnTo>
                    <a:pt x="135" y="203"/>
                  </a:lnTo>
                  <a:lnTo>
                    <a:pt x="135" y="200"/>
                  </a:lnTo>
                  <a:lnTo>
                    <a:pt x="135" y="197"/>
                  </a:lnTo>
                  <a:lnTo>
                    <a:pt x="132" y="197"/>
                  </a:lnTo>
                  <a:lnTo>
                    <a:pt x="132" y="200"/>
                  </a:lnTo>
                  <a:lnTo>
                    <a:pt x="132" y="197"/>
                  </a:lnTo>
                  <a:lnTo>
                    <a:pt x="129" y="197"/>
                  </a:lnTo>
                  <a:lnTo>
                    <a:pt x="127" y="197"/>
                  </a:lnTo>
                  <a:lnTo>
                    <a:pt x="124" y="197"/>
                  </a:lnTo>
                  <a:lnTo>
                    <a:pt x="124" y="194"/>
                  </a:lnTo>
                  <a:lnTo>
                    <a:pt x="124" y="191"/>
                  </a:lnTo>
                  <a:lnTo>
                    <a:pt x="121" y="191"/>
                  </a:lnTo>
                  <a:lnTo>
                    <a:pt x="121" y="188"/>
                  </a:lnTo>
                  <a:lnTo>
                    <a:pt x="118" y="188"/>
                  </a:lnTo>
                  <a:lnTo>
                    <a:pt x="121" y="185"/>
                  </a:lnTo>
                  <a:lnTo>
                    <a:pt x="118" y="185"/>
                  </a:lnTo>
                  <a:lnTo>
                    <a:pt x="118" y="182"/>
                  </a:lnTo>
                  <a:lnTo>
                    <a:pt x="118" y="185"/>
                  </a:lnTo>
                  <a:lnTo>
                    <a:pt x="118" y="182"/>
                  </a:lnTo>
                  <a:lnTo>
                    <a:pt x="115" y="182"/>
                  </a:lnTo>
                  <a:lnTo>
                    <a:pt x="115" y="179"/>
                  </a:lnTo>
                  <a:lnTo>
                    <a:pt x="112" y="179"/>
                  </a:lnTo>
                  <a:lnTo>
                    <a:pt x="112" y="176"/>
                  </a:lnTo>
                  <a:lnTo>
                    <a:pt x="109" y="176"/>
                  </a:lnTo>
                  <a:lnTo>
                    <a:pt x="109" y="173"/>
                  </a:lnTo>
                  <a:lnTo>
                    <a:pt x="106" y="173"/>
                  </a:lnTo>
                  <a:lnTo>
                    <a:pt x="103" y="170"/>
                  </a:lnTo>
                  <a:lnTo>
                    <a:pt x="100" y="170"/>
                  </a:lnTo>
                  <a:lnTo>
                    <a:pt x="100" y="167"/>
                  </a:lnTo>
                  <a:lnTo>
                    <a:pt x="97" y="167"/>
                  </a:lnTo>
                  <a:lnTo>
                    <a:pt x="97" y="164"/>
                  </a:lnTo>
                  <a:lnTo>
                    <a:pt x="97" y="162"/>
                  </a:lnTo>
                  <a:lnTo>
                    <a:pt x="94" y="162"/>
                  </a:lnTo>
                  <a:lnTo>
                    <a:pt x="94" y="159"/>
                  </a:lnTo>
                  <a:lnTo>
                    <a:pt x="91" y="159"/>
                  </a:lnTo>
                  <a:lnTo>
                    <a:pt x="94" y="159"/>
                  </a:lnTo>
                  <a:lnTo>
                    <a:pt x="94" y="156"/>
                  </a:lnTo>
                  <a:lnTo>
                    <a:pt x="91" y="156"/>
                  </a:lnTo>
                  <a:lnTo>
                    <a:pt x="91" y="153"/>
                  </a:lnTo>
                  <a:lnTo>
                    <a:pt x="88" y="153"/>
                  </a:lnTo>
                  <a:lnTo>
                    <a:pt x="88" y="150"/>
                  </a:lnTo>
                  <a:lnTo>
                    <a:pt x="85" y="150"/>
                  </a:lnTo>
                  <a:lnTo>
                    <a:pt x="88" y="150"/>
                  </a:lnTo>
                  <a:lnTo>
                    <a:pt x="85" y="150"/>
                  </a:lnTo>
                  <a:lnTo>
                    <a:pt x="85" y="147"/>
                  </a:lnTo>
                  <a:lnTo>
                    <a:pt x="85" y="144"/>
                  </a:lnTo>
                  <a:lnTo>
                    <a:pt x="83" y="144"/>
                  </a:lnTo>
                  <a:lnTo>
                    <a:pt x="83" y="147"/>
                  </a:lnTo>
                  <a:lnTo>
                    <a:pt x="83" y="144"/>
                  </a:lnTo>
                  <a:lnTo>
                    <a:pt x="80" y="144"/>
                  </a:lnTo>
                  <a:lnTo>
                    <a:pt x="80" y="141"/>
                  </a:lnTo>
                  <a:lnTo>
                    <a:pt x="77" y="141"/>
                  </a:lnTo>
                  <a:lnTo>
                    <a:pt x="74" y="141"/>
                  </a:lnTo>
                  <a:lnTo>
                    <a:pt x="74" y="138"/>
                  </a:lnTo>
                  <a:lnTo>
                    <a:pt x="71" y="138"/>
                  </a:lnTo>
                  <a:lnTo>
                    <a:pt x="68" y="138"/>
                  </a:lnTo>
                  <a:lnTo>
                    <a:pt x="68" y="135"/>
                  </a:lnTo>
                  <a:lnTo>
                    <a:pt x="65" y="135"/>
                  </a:lnTo>
                  <a:lnTo>
                    <a:pt x="65" y="132"/>
                  </a:lnTo>
                  <a:lnTo>
                    <a:pt x="62" y="132"/>
                  </a:lnTo>
                  <a:lnTo>
                    <a:pt x="62" y="129"/>
                  </a:lnTo>
                  <a:lnTo>
                    <a:pt x="59" y="129"/>
                  </a:lnTo>
                  <a:lnTo>
                    <a:pt x="59" y="126"/>
                  </a:lnTo>
                  <a:lnTo>
                    <a:pt x="56" y="126"/>
                  </a:lnTo>
                  <a:lnTo>
                    <a:pt x="56" y="123"/>
                  </a:lnTo>
                  <a:lnTo>
                    <a:pt x="56" y="120"/>
                  </a:lnTo>
                  <a:lnTo>
                    <a:pt x="53" y="120"/>
                  </a:lnTo>
                  <a:lnTo>
                    <a:pt x="56" y="120"/>
                  </a:lnTo>
                  <a:lnTo>
                    <a:pt x="53" y="120"/>
                  </a:lnTo>
                  <a:lnTo>
                    <a:pt x="53" y="118"/>
                  </a:lnTo>
                  <a:lnTo>
                    <a:pt x="50" y="118"/>
                  </a:lnTo>
                  <a:lnTo>
                    <a:pt x="50" y="115"/>
                  </a:lnTo>
                  <a:lnTo>
                    <a:pt x="47" y="115"/>
                  </a:lnTo>
                  <a:lnTo>
                    <a:pt x="47" y="118"/>
                  </a:lnTo>
                  <a:lnTo>
                    <a:pt x="47" y="115"/>
                  </a:lnTo>
                  <a:lnTo>
                    <a:pt x="44" y="115"/>
                  </a:lnTo>
                  <a:lnTo>
                    <a:pt x="41" y="115"/>
                  </a:lnTo>
                  <a:lnTo>
                    <a:pt x="41" y="112"/>
                  </a:lnTo>
                  <a:lnTo>
                    <a:pt x="39" y="112"/>
                  </a:lnTo>
                  <a:lnTo>
                    <a:pt x="39" y="109"/>
                  </a:lnTo>
                  <a:lnTo>
                    <a:pt x="36" y="109"/>
                  </a:lnTo>
                  <a:lnTo>
                    <a:pt x="36" y="106"/>
                  </a:lnTo>
                  <a:lnTo>
                    <a:pt x="33" y="106"/>
                  </a:lnTo>
                  <a:lnTo>
                    <a:pt x="30" y="106"/>
                  </a:lnTo>
                  <a:lnTo>
                    <a:pt x="30" y="103"/>
                  </a:lnTo>
                  <a:lnTo>
                    <a:pt x="30" y="100"/>
                  </a:lnTo>
                  <a:lnTo>
                    <a:pt x="27" y="100"/>
                  </a:lnTo>
                  <a:lnTo>
                    <a:pt x="27" y="97"/>
                  </a:lnTo>
                  <a:lnTo>
                    <a:pt x="27" y="100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1" y="97"/>
                  </a:lnTo>
                  <a:lnTo>
                    <a:pt x="21" y="94"/>
                  </a:lnTo>
                  <a:lnTo>
                    <a:pt x="18" y="94"/>
                  </a:lnTo>
                  <a:lnTo>
                    <a:pt x="15" y="94"/>
                  </a:lnTo>
                  <a:lnTo>
                    <a:pt x="12" y="94"/>
                  </a:lnTo>
                  <a:lnTo>
                    <a:pt x="12" y="91"/>
                  </a:lnTo>
                  <a:lnTo>
                    <a:pt x="9" y="91"/>
                  </a:lnTo>
                  <a:lnTo>
                    <a:pt x="6" y="91"/>
                  </a:lnTo>
                  <a:lnTo>
                    <a:pt x="6" y="88"/>
                  </a:lnTo>
                  <a:lnTo>
                    <a:pt x="3" y="88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0" y="71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9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0" y="50"/>
                  </a:lnTo>
                  <a:lnTo>
                    <a:pt x="0" y="47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3" y="12"/>
                  </a:lnTo>
                  <a:lnTo>
                    <a:pt x="3" y="9"/>
                  </a:lnTo>
                  <a:lnTo>
                    <a:pt x="3" y="6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Freeform 7"/>
            <p:cNvSpPr>
              <a:spLocks/>
            </p:cNvSpPr>
            <p:nvPr/>
          </p:nvSpPr>
          <p:spPr bwMode="auto">
            <a:xfrm>
              <a:off x="527253" y="2111759"/>
              <a:ext cx="507798" cy="371737"/>
            </a:xfrm>
            <a:custGeom>
              <a:avLst/>
              <a:gdLst>
                <a:gd name="T0" fmla="*/ 2147483647 w 234"/>
                <a:gd name="T1" fmla="*/ 2147483647 h 211"/>
                <a:gd name="T2" fmla="*/ 2147483647 w 234"/>
                <a:gd name="T3" fmla="*/ 2147483647 h 211"/>
                <a:gd name="T4" fmla="*/ 2147483647 w 234"/>
                <a:gd name="T5" fmla="*/ 2147483647 h 211"/>
                <a:gd name="T6" fmla="*/ 2147483647 w 234"/>
                <a:gd name="T7" fmla="*/ 2147483647 h 211"/>
                <a:gd name="T8" fmla="*/ 2147483647 w 234"/>
                <a:gd name="T9" fmla="*/ 2147483647 h 211"/>
                <a:gd name="T10" fmla="*/ 2147483647 w 234"/>
                <a:gd name="T11" fmla="*/ 2147483647 h 211"/>
                <a:gd name="T12" fmla="*/ 2147483647 w 234"/>
                <a:gd name="T13" fmla="*/ 2147483647 h 211"/>
                <a:gd name="T14" fmla="*/ 2147483647 w 234"/>
                <a:gd name="T15" fmla="*/ 2147483647 h 211"/>
                <a:gd name="T16" fmla="*/ 2147483647 w 234"/>
                <a:gd name="T17" fmla="*/ 2147483647 h 211"/>
                <a:gd name="T18" fmla="*/ 2147483647 w 234"/>
                <a:gd name="T19" fmla="*/ 2147483647 h 211"/>
                <a:gd name="T20" fmla="*/ 2147483647 w 234"/>
                <a:gd name="T21" fmla="*/ 2147483647 h 211"/>
                <a:gd name="T22" fmla="*/ 2147483647 w 234"/>
                <a:gd name="T23" fmla="*/ 2147483647 h 211"/>
                <a:gd name="T24" fmla="*/ 2147483647 w 234"/>
                <a:gd name="T25" fmla="*/ 2147483647 h 211"/>
                <a:gd name="T26" fmla="*/ 2147483647 w 234"/>
                <a:gd name="T27" fmla="*/ 2147483647 h 211"/>
                <a:gd name="T28" fmla="*/ 2147483647 w 234"/>
                <a:gd name="T29" fmla="*/ 2147483647 h 211"/>
                <a:gd name="T30" fmla="*/ 2147483647 w 234"/>
                <a:gd name="T31" fmla="*/ 2147483647 h 211"/>
                <a:gd name="T32" fmla="*/ 2147483647 w 234"/>
                <a:gd name="T33" fmla="*/ 2147483647 h 211"/>
                <a:gd name="T34" fmla="*/ 2147483647 w 234"/>
                <a:gd name="T35" fmla="*/ 2147483647 h 211"/>
                <a:gd name="T36" fmla="*/ 2147483647 w 234"/>
                <a:gd name="T37" fmla="*/ 2147483647 h 211"/>
                <a:gd name="T38" fmla="*/ 2147483647 w 234"/>
                <a:gd name="T39" fmla="*/ 2147483647 h 211"/>
                <a:gd name="T40" fmla="*/ 2147483647 w 234"/>
                <a:gd name="T41" fmla="*/ 2147483647 h 211"/>
                <a:gd name="T42" fmla="*/ 2147483647 w 234"/>
                <a:gd name="T43" fmla="*/ 2147483647 h 211"/>
                <a:gd name="T44" fmla="*/ 2147483647 w 234"/>
                <a:gd name="T45" fmla="*/ 2147483647 h 211"/>
                <a:gd name="T46" fmla="*/ 2147483647 w 234"/>
                <a:gd name="T47" fmla="*/ 2147483647 h 211"/>
                <a:gd name="T48" fmla="*/ 2147483647 w 234"/>
                <a:gd name="T49" fmla="*/ 2147483647 h 211"/>
                <a:gd name="T50" fmla="*/ 2147483647 w 234"/>
                <a:gd name="T51" fmla="*/ 2147483647 h 211"/>
                <a:gd name="T52" fmla="*/ 2147483647 w 234"/>
                <a:gd name="T53" fmla="*/ 2147483647 h 211"/>
                <a:gd name="T54" fmla="*/ 2147483647 w 234"/>
                <a:gd name="T55" fmla="*/ 2147483647 h 211"/>
                <a:gd name="T56" fmla="*/ 2147483647 w 234"/>
                <a:gd name="T57" fmla="*/ 2147483647 h 211"/>
                <a:gd name="T58" fmla="*/ 2147483647 w 234"/>
                <a:gd name="T59" fmla="*/ 2147483647 h 211"/>
                <a:gd name="T60" fmla="*/ 2147483647 w 234"/>
                <a:gd name="T61" fmla="*/ 2147483647 h 211"/>
                <a:gd name="T62" fmla="*/ 2147483647 w 234"/>
                <a:gd name="T63" fmla="*/ 2147483647 h 211"/>
                <a:gd name="T64" fmla="*/ 2147483647 w 234"/>
                <a:gd name="T65" fmla="*/ 2147483647 h 211"/>
                <a:gd name="T66" fmla="*/ 2147483647 w 234"/>
                <a:gd name="T67" fmla="*/ 2147483647 h 211"/>
                <a:gd name="T68" fmla="*/ 2147483647 w 234"/>
                <a:gd name="T69" fmla="*/ 2147483647 h 211"/>
                <a:gd name="T70" fmla="*/ 2147483647 w 234"/>
                <a:gd name="T71" fmla="*/ 2147483647 h 211"/>
                <a:gd name="T72" fmla="*/ 2147483647 w 234"/>
                <a:gd name="T73" fmla="*/ 2147483647 h 211"/>
                <a:gd name="T74" fmla="*/ 2147483647 w 234"/>
                <a:gd name="T75" fmla="*/ 2147483647 h 211"/>
                <a:gd name="T76" fmla="*/ 2147483647 w 234"/>
                <a:gd name="T77" fmla="*/ 2147483647 h 211"/>
                <a:gd name="T78" fmla="*/ 2147483647 w 234"/>
                <a:gd name="T79" fmla="*/ 2147483647 h 211"/>
                <a:gd name="T80" fmla="*/ 2147483647 w 234"/>
                <a:gd name="T81" fmla="*/ 2147483647 h 211"/>
                <a:gd name="T82" fmla="*/ 2147483647 w 234"/>
                <a:gd name="T83" fmla="*/ 2147483647 h 211"/>
                <a:gd name="T84" fmla="*/ 2147483647 w 234"/>
                <a:gd name="T85" fmla="*/ 2147483647 h 211"/>
                <a:gd name="T86" fmla="*/ 2147483647 w 234"/>
                <a:gd name="T87" fmla="*/ 2147483647 h 211"/>
                <a:gd name="T88" fmla="*/ 2147483647 w 234"/>
                <a:gd name="T89" fmla="*/ 2147483647 h 211"/>
                <a:gd name="T90" fmla="*/ 2147483647 w 234"/>
                <a:gd name="T91" fmla="*/ 2147483647 h 211"/>
                <a:gd name="T92" fmla="*/ 2147483647 w 234"/>
                <a:gd name="T93" fmla="*/ 2147483647 h 211"/>
                <a:gd name="T94" fmla="*/ 2147483647 w 234"/>
                <a:gd name="T95" fmla="*/ 2147483647 h 211"/>
                <a:gd name="T96" fmla="*/ 2147483647 w 234"/>
                <a:gd name="T97" fmla="*/ 2147483647 h 211"/>
                <a:gd name="T98" fmla="*/ 2147483647 w 234"/>
                <a:gd name="T99" fmla="*/ 2147483647 h 211"/>
                <a:gd name="T100" fmla="*/ 2147483647 w 234"/>
                <a:gd name="T101" fmla="*/ 2147483647 h 211"/>
                <a:gd name="T102" fmla="*/ 2147483647 w 234"/>
                <a:gd name="T103" fmla="*/ 2147483647 h 211"/>
                <a:gd name="T104" fmla="*/ 2147483647 w 234"/>
                <a:gd name="T105" fmla="*/ 2147483647 h 211"/>
                <a:gd name="T106" fmla="*/ 2147483647 w 234"/>
                <a:gd name="T107" fmla="*/ 2147483647 h 211"/>
                <a:gd name="T108" fmla="*/ 2147483647 w 234"/>
                <a:gd name="T109" fmla="*/ 2147483647 h 211"/>
                <a:gd name="T110" fmla="*/ 2147483647 w 234"/>
                <a:gd name="T111" fmla="*/ 2147483647 h 211"/>
                <a:gd name="T112" fmla="*/ 2147483647 w 234"/>
                <a:gd name="T113" fmla="*/ 2147483647 h 211"/>
                <a:gd name="T114" fmla="*/ 2147483647 w 234"/>
                <a:gd name="T115" fmla="*/ 2147483647 h 211"/>
                <a:gd name="T116" fmla="*/ 2147483647 w 234"/>
                <a:gd name="T117" fmla="*/ 2147483647 h 211"/>
                <a:gd name="T118" fmla="*/ 2147483647 w 234"/>
                <a:gd name="T119" fmla="*/ 2147483647 h 211"/>
                <a:gd name="T120" fmla="*/ 2147483647 w 234"/>
                <a:gd name="T121" fmla="*/ 2147483647 h 211"/>
                <a:gd name="T122" fmla="*/ 2147483647 w 234"/>
                <a:gd name="T123" fmla="*/ 2147483647 h 21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4"/>
                <a:gd name="T187" fmla="*/ 0 h 211"/>
                <a:gd name="T188" fmla="*/ 234 w 234"/>
                <a:gd name="T189" fmla="*/ 211 h 21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4" h="211">
                  <a:moveTo>
                    <a:pt x="52" y="0"/>
                  </a:moveTo>
                  <a:lnTo>
                    <a:pt x="52" y="3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64" y="9"/>
                  </a:lnTo>
                  <a:lnTo>
                    <a:pt x="67" y="9"/>
                  </a:lnTo>
                  <a:lnTo>
                    <a:pt x="70" y="9"/>
                  </a:lnTo>
                  <a:lnTo>
                    <a:pt x="73" y="9"/>
                  </a:lnTo>
                  <a:lnTo>
                    <a:pt x="73" y="12"/>
                  </a:lnTo>
                  <a:lnTo>
                    <a:pt x="76" y="12"/>
                  </a:lnTo>
                  <a:lnTo>
                    <a:pt x="76" y="15"/>
                  </a:lnTo>
                  <a:lnTo>
                    <a:pt x="76" y="12"/>
                  </a:lnTo>
                  <a:lnTo>
                    <a:pt x="76" y="15"/>
                  </a:lnTo>
                  <a:lnTo>
                    <a:pt x="79" y="15"/>
                  </a:lnTo>
                  <a:lnTo>
                    <a:pt x="79" y="12"/>
                  </a:lnTo>
                  <a:lnTo>
                    <a:pt x="79" y="15"/>
                  </a:lnTo>
                  <a:lnTo>
                    <a:pt x="82" y="15"/>
                  </a:lnTo>
                  <a:lnTo>
                    <a:pt x="82" y="18"/>
                  </a:lnTo>
                  <a:lnTo>
                    <a:pt x="82" y="21"/>
                  </a:lnTo>
                  <a:lnTo>
                    <a:pt x="85" y="21"/>
                  </a:lnTo>
                  <a:lnTo>
                    <a:pt x="88" y="21"/>
                  </a:lnTo>
                  <a:lnTo>
                    <a:pt x="88" y="24"/>
                  </a:lnTo>
                  <a:lnTo>
                    <a:pt x="91" y="24"/>
                  </a:lnTo>
                  <a:lnTo>
                    <a:pt x="91" y="27"/>
                  </a:lnTo>
                  <a:lnTo>
                    <a:pt x="93" y="27"/>
                  </a:lnTo>
                  <a:lnTo>
                    <a:pt x="93" y="30"/>
                  </a:lnTo>
                  <a:lnTo>
                    <a:pt x="96" y="30"/>
                  </a:lnTo>
                  <a:lnTo>
                    <a:pt x="99" y="30"/>
                  </a:lnTo>
                  <a:lnTo>
                    <a:pt x="99" y="33"/>
                  </a:lnTo>
                  <a:lnTo>
                    <a:pt x="99" y="30"/>
                  </a:lnTo>
                  <a:lnTo>
                    <a:pt x="102" y="30"/>
                  </a:lnTo>
                  <a:lnTo>
                    <a:pt x="102" y="33"/>
                  </a:lnTo>
                  <a:lnTo>
                    <a:pt x="105" y="33"/>
                  </a:lnTo>
                  <a:lnTo>
                    <a:pt x="105" y="35"/>
                  </a:lnTo>
                  <a:lnTo>
                    <a:pt x="108" y="35"/>
                  </a:lnTo>
                  <a:lnTo>
                    <a:pt x="105" y="35"/>
                  </a:lnTo>
                  <a:lnTo>
                    <a:pt x="108" y="35"/>
                  </a:lnTo>
                  <a:lnTo>
                    <a:pt x="108" y="38"/>
                  </a:lnTo>
                  <a:lnTo>
                    <a:pt x="108" y="41"/>
                  </a:lnTo>
                  <a:lnTo>
                    <a:pt x="111" y="41"/>
                  </a:lnTo>
                  <a:lnTo>
                    <a:pt x="111" y="44"/>
                  </a:lnTo>
                  <a:lnTo>
                    <a:pt x="114" y="44"/>
                  </a:lnTo>
                  <a:lnTo>
                    <a:pt x="114" y="47"/>
                  </a:lnTo>
                  <a:lnTo>
                    <a:pt x="117" y="47"/>
                  </a:lnTo>
                  <a:lnTo>
                    <a:pt x="117" y="50"/>
                  </a:lnTo>
                  <a:lnTo>
                    <a:pt x="120" y="50"/>
                  </a:lnTo>
                  <a:lnTo>
                    <a:pt x="120" y="53"/>
                  </a:lnTo>
                  <a:lnTo>
                    <a:pt x="123" y="53"/>
                  </a:lnTo>
                  <a:lnTo>
                    <a:pt x="126" y="53"/>
                  </a:lnTo>
                  <a:lnTo>
                    <a:pt x="126" y="56"/>
                  </a:lnTo>
                  <a:lnTo>
                    <a:pt x="129" y="56"/>
                  </a:lnTo>
                  <a:lnTo>
                    <a:pt x="132" y="56"/>
                  </a:lnTo>
                  <a:lnTo>
                    <a:pt x="132" y="59"/>
                  </a:lnTo>
                  <a:lnTo>
                    <a:pt x="135" y="59"/>
                  </a:lnTo>
                  <a:lnTo>
                    <a:pt x="135" y="62"/>
                  </a:lnTo>
                  <a:lnTo>
                    <a:pt x="135" y="59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5"/>
                  </a:lnTo>
                  <a:lnTo>
                    <a:pt x="140" y="65"/>
                  </a:lnTo>
                  <a:lnTo>
                    <a:pt x="137" y="65"/>
                  </a:lnTo>
                  <a:lnTo>
                    <a:pt x="140" y="65"/>
                  </a:lnTo>
                  <a:lnTo>
                    <a:pt x="140" y="68"/>
                  </a:lnTo>
                  <a:lnTo>
                    <a:pt x="143" y="68"/>
                  </a:lnTo>
                  <a:lnTo>
                    <a:pt x="143" y="71"/>
                  </a:lnTo>
                  <a:lnTo>
                    <a:pt x="146" y="71"/>
                  </a:lnTo>
                  <a:lnTo>
                    <a:pt x="146" y="74"/>
                  </a:lnTo>
                  <a:lnTo>
                    <a:pt x="143" y="74"/>
                  </a:lnTo>
                  <a:lnTo>
                    <a:pt x="146" y="74"/>
                  </a:lnTo>
                  <a:lnTo>
                    <a:pt x="146" y="77"/>
                  </a:lnTo>
                  <a:lnTo>
                    <a:pt x="149" y="77"/>
                  </a:lnTo>
                  <a:lnTo>
                    <a:pt x="149" y="79"/>
                  </a:lnTo>
                  <a:lnTo>
                    <a:pt x="149" y="82"/>
                  </a:lnTo>
                  <a:lnTo>
                    <a:pt x="152" y="82"/>
                  </a:lnTo>
                  <a:lnTo>
                    <a:pt x="152" y="85"/>
                  </a:lnTo>
                  <a:lnTo>
                    <a:pt x="155" y="85"/>
                  </a:lnTo>
                  <a:lnTo>
                    <a:pt x="158" y="88"/>
                  </a:lnTo>
                  <a:lnTo>
                    <a:pt x="161" y="88"/>
                  </a:lnTo>
                  <a:lnTo>
                    <a:pt x="161" y="91"/>
                  </a:lnTo>
                  <a:lnTo>
                    <a:pt x="164" y="91"/>
                  </a:lnTo>
                  <a:lnTo>
                    <a:pt x="164" y="94"/>
                  </a:lnTo>
                  <a:lnTo>
                    <a:pt x="167" y="94"/>
                  </a:lnTo>
                  <a:lnTo>
                    <a:pt x="167" y="97"/>
                  </a:lnTo>
                  <a:lnTo>
                    <a:pt x="170" y="97"/>
                  </a:lnTo>
                  <a:lnTo>
                    <a:pt x="170" y="100"/>
                  </a:lnTo>
                  <a:lnTo>
                    <a:pt x="170" y="97"/>
                  </a:lnTo>
                  <a:lnTo>
                    <a:pt x="170" y="100"/>
                  </a:lnTo>
                  <a:lnTo>
                    <a:pt x="173" y="100"/>
                  </a:lnTo>
                  <a:lnTo>
                    <a:pt x="170" y="103"/>
                  </a:lnTo>
                  <a:lnTo>
                    <a:pt x="173" y="103"/>
                  </a:lnTo>
                  <a:lnTo>
                    <a:pt x="173" y="106"/>
                  </a:lnTo>
                  <a:lnTo>
                    <a:pt x="176" y="106"/>
                  </a:lnTo>
                  <a:lnTo>
                    <a:pt x="176" y="109"/>
                  </a:lnTo>
                  <a:lnTo>
                    <a:pt x="176" y="112"/>
                  </a:lnTo>
                  <a:lnTo>
                    <a:pt x="179" y="112"/>
                  </a:lnTo>
                  <a:lnTo>
                    <a:pt x="181" y="112"/>
                  </a:lnTo>
                  <a:lnTo>
                    <a:pt x="184" y="112"/>
                  </a:lnTo>
                  <a:lnTo>
                    <a:pt x="184" y="115"/>
                  </a:lnTo>
                  <a:lnTo>
                    <a:pt x="184" y="112"/>
                  </a:lnTo>
                  <a:lnTo>
                    <a:pt x="187" y="112"/>
                  </a:lnTo>
                  <a:lnTo>
                    <a:pt x="187" y="115"/>
                  </a:lnTo>
                  <a:lnTo>
                    <a:pt x="187" y="118"/>
                  </a:lnTo>
                  <a:lnTo>
                    <a:pt x="187" y="121"/>
                  </a:lnTo>
                  <a:lnTo>
                    <a:pt x="187" y="123"/>
                  </a:lnTo>
                  <a:lnTo>
                    <a:pt x="190" y="123"/>
                  </a:lnTo>
                  <a:lnTo>
                    <a:pt x="190" y="121"/>
                  </a:lnTo>
                  <a:lnTo>
                    <a:pt x="190" y="123"/>
                  </a:lnTo>
                  <a:lnTo>
                    <a:pt x="193" y="123"/>
                  </a:lnTo>
                  <a:lnTo>
                    <a:pt x="196" y="123"/>
                  </a:lnTo>
                  <a:lnTo>
                    <a:pt x="196" y="121"/>
                  </a:lnTo>
                  <a:lnTo>
                    <a:pt x="199" y="121"/>
                  </a:lnTo>
                  <a:lnTo>
                    <a:pt x="199" y="123"/>
                  </a:lnTo>
                  <a:lnTo>
                    <a:pt x="202" y="123"/>
                  </a:lnTo>
                  <a:lnTo>
                    <a:pt x="202" y="126"/>
                  </a:lnTo>
                  <a:lnTo>
                    <a:pt x="202" y="123"/>
                  </a:lnTo>
                  <a:lnTo>
                    <a:pt x="205" y="126"/>
                  </a:lnTo>
                  <a:lnTo>
                    <a:pt x="208" y="126"/>
                  </a:lnTo>
                  <a:lnTo>
                    <a:pt x="208" y="129"/>
                  </a:lnTo>
                  <a:lnTo>
                    <a:pt x="211" y="129"/>
                  </a:lnTo>
                  <a:lnTo>
                    <a:pt x="211" y="132"/>
                  </a:lnTo>
                  <a:lnTo>
                    <a:pt x="214" y="132"/>
                  </a:lnTo>
                  <a:lnTo>
                    <a:pt x="214" y="135"/>
                  </a:lnTo>
                  <a:lnTo>
                    <a:pt x="217" y="135"/>
                  </a:lnTo>
                  <a:lnTo>
                    <a:pt x="217" y="138"/>
                  </a:lnTo>
                  <a:lnTo>
                    <a:pt x="220" y="138"/>
                  </a:lnTo>
                  <a:lnTo>
                    <a:pt x="220" y="141"/>
                  </a:lnTo>
                  <a:lnTo>
                    <a:pt x="223" y="141"/>
                  </a:lnTo>
                  <a:lnTo>
                    <a:pt x="225" y="141"/>
                  </a:lnTo>
                  <a:lnTo>
                    <a:pt x="225" y="144"/>
                  </a:lnTo>
                  <a:lnTo>
                    <a:pt x="225" y="147"/>
                  </a:lnTo>
                  <a:lnTo>
                    <a:pt x="228" y="147"/>
                  </a:lnTo>
                  <a:lnTo>
                    <a:pt x="228" y="150"/>
                  </a:lnTo>
                  <a:lnTo>
                    <a:pt x="228" y="147"/>
                  </a:lnTo>
                  <a:lnTo>
                    <a:pt x="228" y="150"/>
                  </a:lnTo>
                  <a:lnTo>
                    <a:pt x="231" y="150"/>
                  </a:lnTo>
                  <a:lnTo>
                    <a:pt x="228" y="150"/>
                  </a:lnTo>
                  <a:lnTo>
                    <a:pt x="231" y="150"/>
                  </a:lnTo>
                  <a:lnTo>
                    <a:pt x="231" y="153"/>
                  </a:lnTo>
                  <a:lnTo>
                    <a:pt x="234" y="153"/>
                  </a:lnTo>
                  <a:lnTo>
                    <a:pt x="231" y="153"/>
                  </a:lnTo>
                  <a:lnTo>
                    <a:pt x="231" y="156"/>
                  </a:lnTo>
                  <a:lnTo>
                    <a:pt x="228" y="156"/>
                  </a:lnTo>
                  <a:lnTo>
                    <a:pt x="228" y="159"/>
                  </a:lnTo>
                  <a:lnTo>
                    <a:pt x="228" y="162"/>
                  </a:lnTo>
                  <a:lnTo>
                    <a:pt x="228" y="164"/>
                  </a:lnTo>
                  <a:lnTo>
                    <a:pt x="225" y="164"/>
                  </a:lnTo>
                  <a:lnTo>
                    <a:pt x="225" y="162"/>
                  </a:lnTo>
                  <a:lnTo>
                    <a:pt x="223" y="162"/>
                  </a:lnTo>
                  <a:lnTo>
                    <a:pt x="223" y="164"/>
                  </a:lnTo>
                  <a:lnTo>
                    <a:pt x="220" y="164"/>
                  </a:lnTo>
                  <a:lnTo>
                    <a:pt x="220" y="167"/>
                  </a:lnTo>
                  <a:lnTo>
                    <a:pt x="220" y="170"/>
                  </a:lnTo>
                  <a:lnTo>
                    <a:pt x="223" y="170"/>
                  </a:lnTo>
                  <a:lnTo>
                    <a:pt x="223" y="173"/>
                  </a:lnTo>
                  <a:lnTo>
                    <a:pt x="220" y="173"/>
                  </a:lnTo>
                  <a:lnTo>
                    <a:pt x="220" y="176"/>
                  </a:lnTo>
                  <a:lnTo>
                    <a:pt x="217" y="176"/>
                  </a:lnTo>
                  <a:lnTo>
                    <a:pt x="217" y="179"/>
                  </a:lnTo>
                  <a:lnTo>
                    <a:pt x="214" y="179"/>
                  </a:lnTo>
                  <a:lnTo>
                    <a:pt x="211" y="179"/>
                  </a:lnTo>
                  <a:lnTo>
                    <a:pt x="211" y="182"/>
                  </a:lnTo>
                  <a:lnTo>
                    <a:pt x="208" y="182"/>
                  </a:lnTo>
                  <a:lnTo>
                    <a:pt x="208" y="185"/>
                  </a:lnTo>
                  <a:lnTo>
                    <a:pt x="208" y="188"/>
                  </a:lnTo>
                  <a:lnTo>
                    <a:pt x="208" y="191"/>
                  </a:lnTo>
                  <a:lnTo>
                    <a:pt x="208" y="194"/>
                  </a:lnTo>
                  <a:lnTo>
                    <a:pt x="211" y="194"/>
                  </a:lnTo>
                  <a:lnTo>
                    <a:pt x="211" y="197"/>
                  </a:lnTo>
                  <a:lnTo>
                    <a:pt x="211" y="200"/>
                  </a:lnTo>
                  <a:lnTo>
                    <a:pt x="211" y="203"/>
                  </a:lnTo>
                  <a:lnTo>
                    <a:pt x="208" y="203"/>
                  </a:lnTo>
                  <a:lnTo>
                    <a:pt x="208" y="206"/>
                  </a:lnTo>
                  <a:lnTo>
                    <a:pt x="208" y="208"/>
                  </a:lnTo>
                  <a:lnTo>
                    <a:pt x="205" y="208"/>
                  </a:lnTo>
                  <a:lnTo>
                    <a:pt x="205" y="211"/>
                  </a:lnTo>
                  <a:lnTo>
                    <a:pt x="202" y="211"/>
                  </a:lnTo>
                  <a:lnTo>
                    <a:pt x="199" y="211"/>
                  </a:lnTo>
                  <a:lnTo>
                    <a:pt x="196" y="208"/>
                  </a:lnTo>
                  <a:lnTo>
                    <a:pt x="193" y="208"/>
                  </a:lnTo>
                  <a:lnTo>
                    <a:pt x="190" y="208"/>
                  </a:lnTo>
                  <a:lnTo>
                    <a:pt x="187" y="208"/>
                  </a:lnTo>
                  <a:lnTo>
                    <a:pt x="181" y="208"/>
                  </a:lnTo>
                  <a:lnTo>
                    <a:pt x="179" y="208"/>
                  </a:lnTo>
                  <a:lnTo>
                    <a:pt x="176" y="208"/>
                  </a:lnTo>
                  <a:lnTo>
                    <a:pt x="173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6" y="208"/>
                  </a:lnTo>
                  <a:lnTo>
                    <a:pt x="143" y="208"/>
                  </a:lnTo>
                  <a:lnTo>
                    <a:pt x="140" y="208"/>
                  </a:lnTo>
                  <a:lnTo>
                    <a:pt x="137" y="206"/>
                  </a:lnTo>
                  <a:lnTo>
                    <a:pt x="135" y="206"/>
                  </a:lnTo>
                  <a:lnTo>
                    <a:pt x="132" y="206"/>
                  </a:lnTo>
                  <a:lnTo>
                    <a:pt x="126" y="206"/>
                  </a:lnTo>
                  <a:lnTo>
                    <a:pt x="123" y="206"/>
                  </a:lnTo>
                  <a:lnTo>
                    <a:pt x="120" y="206"/>
                  </a:lnTo>
                  <a:lnTo>
                    <a:pt x="117" y="206"/>
                  </a:lnTo>
                  <a:lnTo>
                    <a:pt x="114" y="206"/>
                  </a:lnTo>
                  <a:lnTo>
                    <a:pt x="111" y="206"/>
                  </a:lnTo>
                  <a:lnTo>
                    <a:pt x="108" y="206"/>
                  </a:lnTo>
                  <a:lnTo>
                    <a:pt x="105" y="206"/>
                  </a:lnTo>
                  <a:lnTo>
                    <a:pt x="99" y="206"/>
                  </a:lnTo>
                  <a:lnTo>
                    <a:pt x="96" y="206"/>
                  </a:lnTo>
                  <a:lnTo>
                    <a:pt x="93" y="206"/>
                  </a:lnTo>
                  <a:lnTo>
                    <a:pt x="88" y="206"/>
                  </a:lnTo>
                  <a:lnTo>
                    <a:pt x="85" y="206"/>
                  </a:lnTo>
                  <a:lnTo>
                    <a:pt x="82" y="206"/>
                  </a:lnTo>
                  <a:lnTo>
                    <a:pt x="79" y="206"/>
                  </a:lnTo>
                  <a:lnTo>
                    <a:pt x="76" y="203"/>
                  </a:lnTo>
                  <a:lnTo>
                    <a:pt x="76" y="197"/>
                  </a:lnTo>
                  <a:lnTo>
                    <a:pt x="76" y="194"/>
                  </a:lnTo>
                  <a:lnTo>
                    <a:pt x="76" y="191"/>
                  </a:lnTo>
                  <a:lnTo>
                    <a:pt x="76" y="188"/>
                  </a:lnTo>
                  <a:lnTo>
                    <a:pt x="76" y="182"/>
                  </a:lnTo>
                  <a:lnTo>
                    <a:pt x="76" y="179"/>
                  </a:lnTo>
                  <a:lnTo>
                    <a:pt x="76" y="176"/>
                  </a:lnTo>
                  <a:lnTo>
                    <a:pt x="76" y="170"/>
                  </a:lnTo>
                  <a:lnTo>
                    <a:pt x="76" y="167"/>
                  </a:lnTo>
                  <a:lnTo>
                    <a:pt x="76" y="164"/>
                  </a:lnTo>
                  <a:lnTo>
                    <a:pt x="76" y="162"/>
                  </a:lnTo>
                  <a:lnTo>
                    <a:pt x="76" y="156"/>
                  </a:lnTo>
                  <a:lnTo>
                    <a:pt x="76" y="153"/>
                  </a:lnTo>
                  <a:lnTo>
                    <a:pt x="79" y="150"/>
                  </a:lnTo>
                  <a:lnTo>
                    <a:pt x="79" y="147"/>
                  </a:lnTo>
                  <a:lnTo>
                    <a:pt x="79" y="144"/>
                  </a:lnTo>
                  <a:lnTo>
                    <a:pt x="79" y="141"/>
                  </a:lnTo>
                  <a:lnTo>
                    <a:pt x="79" y="138"/>
                  </a:lnTo>
                  <a:lnTo>
                    <a:pt x="79" y="135"/>
                  </a:lnTo>
                  <a:lnTo>
                    <a:pt x="79" y="129"/>
                  </a:lnTo>
                  <a:lnTo>
                    <a:pt x="79" y="126"/>
                  </a:lnTo>
                  <a:lnTo>
                    <a:pt x="79" y="123"/>
                  </a:lnTo>
                  <a:lnTo>
                    <a:pt x="79" y="121"/>
                  </a:lnTo>
                  <a:lnTo>
                    <a:pt x="79" y="118"/>
                  </a:lnTo>
                  <a:lnTo>
                    <a:pt x="79" y="115"/>
                  </a:lnTo>
                  <a:lnTo>
                    <a:pt x="79" y="112"/>
                  </a:lnTo>
                  <a:lnTo>
                    <a:pt x="79" y="109"/>
                  </a:lnTo>
                  <a:lnTo>
                    <a:pt x="79" y="106"/>
                  </a:lnTo>
                  <a:lnTo>
                    <a:pt x="79" y="103"/>
                  </a:lnTo>
                  <a:lnTo>
                    <a:pt x="79" y="100"/>
                  </a:lnTo>
                  <a:lnTo>
                    <a:pt x="79" y="97"/>
                  </a:lnTo>
                  <a:lnTo>
                    <a:pt x="79" y="91"/>
                  </a:lnTo>
                  <a:lnTo>
                    <a:pt x="79" y="88"/>
                  </a:lnTo>
                  <a:lnTo>
                    <a:pt x="79" y="85"/>
                  </a:lnTo>
                  <a:lnTo>
                    <a:pt x="79" y="82"/>
                  </a:lnTo>
                  <a:lnTo>
                    <a:pt x="73" y="82"/>
                  </a:lnTo>
                  <a:lnTo>
                    <a:pt x="70" y="82"/>
                  </a:lnTo>
                  <a:lnTo>
                    <a:pt x="67" y="82"/>
                  </a:lnTo>
                  <a:lnTo>
                    <a:pt x="64" y="82"/>
                  </a:lnTo>
                  <a:lnTo>
                    <a:pt x="58" y="82"/>
                  </a:lnTo>
                  <a:lnTo>
                    <a:pt x="55" y="82"/>
                  </a:lnTo>
                  <a:lnTo>
                    <a:pt x="52" y="82"/>
                  </a:lnTo>
                  <a:lnTo>
                    <a:pt x="47" y="82"/>
                  </a:lnTo>
                  <a:lnTo>
                    <a:pt x="44" y="82"/>
                  </a:lnTo>
                  <a:lnTo>
                    <a:pt x="41" y="82"/>
                  </a:lnTo>
                  <a:lnTo>
                    <a:pt x="38" y="82"/>
                  </a:lnTo>
                  <a:lnTo>
                    <a:pt x="32" y="82"/>
                  </a:lnTo>
                  <a:lnTo>
                    <a:pt x="29" y="82"/>
                  </a:lnTo>
                  <a:lnTo>
                    <a:pt x="26" y="82"/>
                  </a:lnTo>
                  <a:lnTo>
                    <a:pt x="20" y="82"/>
                  </a:lnTo>
                  <a:lnTo>
                    <a:pt x="17" y="82"/>
                  </a:lnTo>
                  <a:lnTo>
                    <a:pt x="14" y="79"/>
                  </a:lnTo>
                  <a:lnTo>
                    <a:pt x="11" y="79"/>
                  </a:lnTo>
                  <a:lnTo>
                    <a:pt x="8" y="79"/>
                  </a:lnTo>
                  <a:lnTo>
                    <a:pt x="5" y="79"/>
                  </a:lnTo>
                  <a:lnTo>
                    <a:pt x="2" y="79"/>
                  </a:lnTo>
                  <a:lnTo>
                    <a:pt x="0" y="79"/>
                  </a:lnTo>
                  <a:lnTo>
                    <a:pt x="2" y="77"/>
                  </a:lnTo>
                  <a:lnTo>
                    <a:pt x="2" y="74"/>
                  </a:lnTo>
                  <a:lnTo>
                    <a:pt x="5" y="71"/>
                  </a:lnTo>
                  <a:lnTo>
                    <a:pt x="8" y="71"/>
                  </a:lnTo>
                  <a:lnTo>
                    <a:pt x="8" y="68"/>
                  </a:lnTo>
                  <a:lnTo>
                    <a:pt x="11" y="65"/>
                  </a:lnTo>
                  <a:lnTo>
                    <a:pt x="14" y="62"/>
                  </a:lnTo>
                  <a:lnTo>
                    <a:pt x="14" y="59"/>
                  </a:lnTo>
                  <a:lnTo>
                    <a:pt x="17" y="59"/>
                  </a:lnTo>
                  <a:lnTo>
                    <a:pt x="17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23" y="50"/>
                  </a:lnTo>
                  <a:lnTo>
                    <a:pt x="26" y="47"/>
                  </a:lnTo>
                  <a:lnTo>
                    <a:pt x="29" y="44"/>
                  </a:lnTo>
                  <a:lnTo>
                    <a:pt x="29" y="41"/>
                  </a:lnTo>
                  <a:lnTo>
                    <a:pt x="32" y="41"/>
                  </a:lnTo>
                  <a:lnTo>
                    <a:pt x="32" y="38"/>
                  </a:lnTo>
                  <a:lnTo>
                    <a:pt x="35" y="38"/>
                  </a:lnTo>
                  <a:lnTo>
                    <a:pt x="35" y="35"/>
                  </a:lnTo>
                  <a:lnTo>
                    <a:pt x="38" y="35"/>
                  </a:lnTo>
                  <a:lnTo>
                    <a:pt x="38" y="33"/>
                  </a:lnTo>
                  <a:lnTo>
                    <a:pt x="41" y="33"/>
                  </a:lnTo>
                  <a:lnTo>
                    <a:pt x="41" y="30"/>
                  </a:lnTo>
                  <a:lnTo>
                    <a:pt x="44" y="27"/>
                  </a:lnTo>
                  <a:lnTo>
                    <a:pt x="44" y="24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9" y="21"/>
                  </a:lnTo>
                  <a:lnTo>
                    <a:pt x="49" y="18"/>
                  </a:lnTo>
                  <a:lnTo>
                    <a:pt x="52" y="18"/>
                  </a:lnTo>
                  <a:lnTo>
                    <a:pt x="52" y="15"/>
                  </a:lnTo>
                  <a:lnTo>
                    <a:pt x="52" y="12"/>
                  </a:lnTo>
                  <a:lnTo>
                    <a:pt x="52" y="9"/>
                  </a:lnTo>
                  <a:lnTo>
                    <a:pt x="52" y="6"/>
                  </a:lnTo>
                  <a:lnTo>
                    <a:pt x="52" y="3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Freeform 8"/>
            <p:cNvSpPr>
              <a:spLocks/>
            </p:cNvSpPr>
            <p:nvPr/>
          </p:nvSpPr>
          <p:spPr bwMode="auto">
            <a:xfrm>
              <a:off x="-45953" y="2205160"/>
              <a:ext cx="425742" cy="454864"/>
            </a:xfrm>
            <a:custGeom>
              <a:avLst/>
              <a:gdLst>
                <a:gd name="T0" fmla="*/ 2147483647 w 196"/>
                <a:gd name="T1" fmla="*/ 2147483647 h 258"/>
                <a:gd name="T2" fmla="*/ 2147483647 w 196"/>
                <a:gd name="T3" fmla="*/ 2147483647 h 258"/>
                <a:gd name="T4" fmla="*/ 2147483647 w 196"/>
                <a:gd name="T5" fmla="*/ 2147483647 h 258"/>
                <a:gd name="T6" fmla="*/ 2147483647 w 196"/>
                <a:gd name="T7" fmla="*/ 2147483647 h 258"/>
                <a:gd name="T8" fmla="*/ 2147483647 w 196"/>
                <a:gd name="T9" fmla="*/ 2147483647 h 258"/>
                <a:gd name="T10" fmla="*/ 2147483647 w 196"/>
                <a:gd name="T11" fmla="*/ 2147483647 h 258"/>
                <a:gd name="T12" fmla="*/ 2147483647 w 196"/>
                <a:gd name="T13" fmla="*/ 2147483647 h 258"/>
                <a:gd name="T14" fmla="*/ 2147483647 w 196"/>
                <a:gd name="T15" fmla="*/ 2147483647 h 258"/>
                <a:gd name="T16" fmla="*/ 2147483647 w 196"/>
                <a:gd name="T17" fmla="*/ 2147483647 h 258"/>
                <a:gd name="T18" fmla="*/ 2147483647 w 196"/>
                <a:gd name="T19" fmla="*/ 2147483647 h 258"/>
                <a:gd name="T20" fmla="*/ 2147483647 w 196"/>
                <a:gd name="T21" fmla="*/ 2147483647 h 258"/>
                <a:gd name="T22" fmla="*/ 2147483647 w 196"/>
                <a:gd name="T23" fmla="*/ 2147483647 h 258"/>
                <a:gd name="T24" fmla="*/ 2147483647 w 196"/>
                <a:gd name="T25" fmla="*/ 2147483647 h 258"/>
                <a:gd name="T26" fmla="*/ 2147483647 w 196"/>
                <a:gd name="T27" fmla="*/ 2147483647 h 258"/>
                <a:gd name="T28" fmla="*/ 2147483647 w 196"/>
                <a:gd name="T29" fmla="*/ 2147483647 h 258"/>
                <a:gd name="T30" fmla="*/ 2147483647 w 196"/>
                <a:gd name="T31" fmla="*/ 2147483647 h 258"/>
                <a:gd name="T32" fmla="*/ 2147483647 w 196"/>
                <a:gd name="T33" fmla="*/ 2147483647 h 258"/>
                <a:gd name="T34" fmla="*/ 2147483647 w 196"/>
                <a:gd name="T35" fmla="*/ 2147483647 h 258"/>
                <a:gd name="T36" fmla="*/ 2147483647 w 196"/>
                <a:gd name="T37" fmla="*/ 2147483647 h 258"/>
                <a:gd name="T38" fmla="*/ 2147483647 w 196"/>
                <a:gd name="T39" fmla="*/ 2147483647 h 258"/>
                <a:gd name="T40" fmla="*/ 2147483647 w 196"/>
                <a:gd name="T41" fmla="*/ 2147483647 h 258"/>
                <a:gd name="T42" fmla="*/ 2147483647 w 196"/>
                <a:gd name="T43" fmla="*/ 2147483647 h 258"/>
                <a:gd name="T44" fmla="*/ 2147483647 w 196"/>
                <a:gd name="T45" fmla="*/ 2147483647 h 258"/>
                <a:gd name="T46" fmla="*/ 2147483647 w 196"/>
                <a:gd name="T47" fmla="*/ 2147483647 h 258"/>
                <a:gd name="T48" fmla="*/ 2147483647 w 196"/>
                <a:gd name="T49" fmla="*/ 2147483647 h 258"/>
                <a:gd name="T50" fmla="*/ 2147483647 w 196"/>
                <a:gd name="T51" fmla="*/ 2147483647 h 258"/>
                <a:gd name="T52" fmla="*/ 2147483647 w 196"/>
                <a:gd name="T53" fmla="*/ 2147483647 h 258"/>
                <a:gd name="T54" fmla="*/ 2147483647 w 196"/>
                <a:gd name="T55" fmla="*/ 2147483647 h 258"/>
                <a:gd name="T56" fmla="*/ 2147483647 w 196"/>
                <a:gd name="T57" fmla="*/ 2147483647 h 258"/>
                <a:gd name="T58" fmla="*/ 2147483647 w 196"/>
                <a:gd name="T59" fmla="*/ 2147483647 h 258"/>
                <a:gd name="T60" fmla="*/ 2147483647 w 196"/>
                <a:gd name="T61" fmla="*/ 2147483647 h 258"/>
                <a:gd name="T62" fmla="*/ 2147483647 w 196"/>
                <a:gd name="T63" fmla="*/ 2147483647 h 258"/>
                <a:gd name="T64" fmla="*/ 2147483647 w 196"/>
                <a:gd name="T65" fmla="*/ 2147483647 h 258"/>
                <a:gd name="T66" fmla="*/ 2147483647 w 196"/>
                <a:gd name="T67" fmla="*/ 2147483647 h 258"/>
                <a:gd name="T68" fmla="*/ 2147483647 w 196"/>
                <a:gd name="T69" fmla="*/ 2147483647 h 258"/>
                <a:gd name="T70" fmla="*/ 2147483647 w 196"/>
                <a:gd name="T71" fmla="*/ 2147483647 h 258"/>
                <a:gd name="T72" fmla="*/ 2147483647 w 196"/>
                <a:gd name="T73" fmla="*/ 2147483647 h 258"/>
                <a:gd name="T74" fmla="*/ 2147483647 w 196"/>
                <a:gd name="T75" fmla="*/ 2147483647 h 258"/>
                <a:gd name="T76" fmla="*/ 2147483647 w 196"/>
                <a:gd name="T77" fmla="*/ 2147483647 h 258"/>
                <a:gd name="T78" fmla="*/ 0 w 196"/>
                <a:gd name="T79" fmla="*/ 2147483647 h 258"/>
                <a:gd name="T80" fmla="*/ 2147483647 w 196"/>
                <a:gd name="T81" fmla="*/ 2147483647 h 258"/>
                <a:gd name="T82" fmla="*/ 2147483647 w 196"/>
                <a:gd name="T83" fmla="*/ 2147483647 h 258"/>
                <a:gd name="T84" fmla="*/ 2147483647 w 196"/>
                <a:gd name="T85" fmla="*/ 2147483647 h 258"/>
                <a:gd name="T86" fmla="*/ 2147483647 w 196"/>
                <a:gd name="T87" fmla="*/ 2147483647 h 258"/>
                <a:gd name="T88" fmla="*/ 2147483647 w 196"/>
                <a:gd name="T89" fmla="*/ 2147483647 h 258"/>
                <a:gd name="T90" fmla="*/ 2147483647 w 196"/>
                <a:gd name="T91" fmla="*/ 2147483647 h 258"/>
                <a:gd name="T92" fmla="*/ 2147483647 w 196"/>
                <a:gd name="T93" fmla="*/ 2147483647 h 258"/>
                <a:gd name="T94" fmla="*/ 2147483647 w 196"/>
                <a:gd name="T95" fmla="*/ 2147483647 h 258"/>
                <a:gd name="T96" fmla="*/ 2147483647 w 196"/>
                <a:gd name="T97" fmla="*/ 2147483647 h 258"/>
                <a:gd name="T98" fmla="*/ 2147483647 w 196"/>
                <a:gd name="T99" fmla="*/ 2147483647 h 258"/>
                <a:gd name="T100" fmla="*/ 2147483647 w 196"/>
                <a:gd name="T101" fmla="*/ 2147483647 h 258"/>
                <a:gd name="T102" fmla="*/ 2147483647 w 196"/>
                <a:gd name="T103" fmla="*/ 2147483647 h 258"/>
                <a:gd name="T104" fmla="*/ 2147483647 w 196"/>
                <a:gd name="T105" fmla="*/ 2147483647 h 258"/>
                <a:gd name="T106" fmla="*/ 2147483647 w 196"/>
                <a:gd name="T107" fmla="*/ 2147483647 h 258"/>
                <a:gd name="T108" fmla="*/ 2147483647 w 196"/>
                <a:gd name="T109" fmla="*/ 2147483647 h 258"/>
                <a:gd name="T110" fmla="*/ 2147483647 w 196"/>
                <a:gd name="T111" fmla="*/ 2147483647 h 258"/>
                <a:gd name="T112" fmla="*/ 2147483647 w 196"/>
                <a:gd name="T113" fmla="*/ 2147483647 h 258"/>
                <a:gd name="T114" fmla="*/ 2147483647 w 196"/>
                <a:gd name="T115" fmla="*/ 2147483647 h 258"/>
                <a:gd name="T116" fmla="*/ 2147483647 w 196"/>
                <a:gd name="T117" fmla="*/ 2147483647 h 258"/>
                <a:gd name="T118" fmla="*/ 2147483647 w 196"/>
                <a:gd name="T119" fmla="*/ 2147483647 h 25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6"/>
                <a:gd name="T181" fmla="*/ 0 h 258"/>
                <a:gd name="T182" fmla="*/ 196 w 196"/>
                <a:gd name="T183" fmla="*/ 258 h 25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6" h="258">
                  <a:moveTo>
                    <a:pt x="114" y="53"/>
                  </a:moveTo>
                  <a:lnTo>
                    <a:pt x="114" y="56"/>
                  </a:lnTo>
                  <a:lnTo>
                    <a:pt x="117" y="56"/>
                  </a:lnTo>
                  <a:lnTo>
                    <a:pt x="117" y="59"/>
                  </a:lnTo>
                  <a:lnTo>
                    <a:pt x="120" y="59"/>
                  </a:lnTo>
                  <a:lnTo>
                    <a:pt x="120" y="62"/>
                  </a:lnTo>
                  <a:lnTo>
                    <a:pt x="120" y="65"/>
                  </a:lnTo>
                  <a:lnTo>
                    <a:pt x="123" y="65"/>
                  </a:lnTo>
                  <a:lnTo>
                    <a:pt x="126" y="65"/>
                  </a:lnTo>
                  <a:lnTo>
                    <a:pt x="126" y="62"/>
                  </a:lnTo>
                  <a:lnTo>
                    <a:pt x="126" y="59"/>
                  </a:lnTo>
                  <a:lnTo>
                    <a:pt x="129" y="59"/>
                  </a:lnTo>
                  <a:lnTo>
                    <a:pt x="129" y="56"/>
                  </a:lnTo>
                  <a:lnTo>
                    <a:pt x="129" y="53"/>
                  </a:lnTo>
                  <a:lnTo>
                    <a:pt x="132" y="53"/>
                  </a:lnTo>
                  <a:lnTo>
                    <a:pt x="134" y="53"/>
                  </a:lnTo>
                  <a:lnTo>
                    <a:pt x="134" y="50"/>
                  </a:lnTo>
                  <a:lnTo>
                    <a:pt x="134" y="53"/>
                  </a:lnTo>
                  <a:lnTo>
                    <a:pt x="134" y="50"/>
                  </a:lnTo>
                  <a:lnTo>
                    <a:pt x="134" y="53"/>
                  </a:lnTo>
                  <a:lnTo>
                    <a:pt x="137" y="53"/>
                  </a:lnTo>
                  <a:lnTo>
                    <a:pt x="137" y="56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5"/>
                  </a:lnTo>
                  <a:lnTo>
                    <a:pt x="134" y="65"/>
                  </a:lnTo>
                  <a:lnTo>
                    <a:pt x="134" y="68"/>
                  </a:lnTo>
                  <a:lnTo>
                    <a:pt x="134" y="70"/>
                  </a:lnTo>
                  <a:lnTo>
                    <a:pt x="134" y="73"/>
                  </a:lnTo>
                  <a:lnTo>
                    <a:pt x="134" y="76"/>
                  </a:lnTo>
                  <a:lnTo>
                    <a:pt x="137" y="76"/>
                  </a:lnTo>
                  <a:lnTo>
                    <a:pt x="140" y="76"/>
                  </a:lnTo>
                  <a:lnTo>
                    <a:pt x="143" y="79"/>
                  </a:lnTo>
                  <a:lnTo>
                    <a:pt x="146" y="79"/>
                  </a:lnTo>
                  <a:lnTo>
                    <a:pt x="146" y="82"/>
                  </a:lnTo>
                  <a:lnTo>
                    <a:pt x="149" y="82"/>
                  </a:lnTo>
                  <a:lnTo>
                    <a:pt x="149" y="85"/>
                  </a:lnTo>
                  <a:lnTo>
                    <a:pt x="149" y="88"/>
                  </a:lnTo>
                  <a:lnTo>
                    <a:pt x="146" y="88"/>
                  </a:lnTo>
                  <a:lnTo>
                    <a:pt x="146" y="91"/>
                  </a:lnTo>
                  <a:lnTo>
                    <a:pt x="149" y="91"/>
                  </a:lnTo>
                  <a:lnTo>
                    <a:pt x="149" y="94"/>
                  </a:lnTo>
                  <a:lnTo>
                    <a:pt x="146" y="94"/>
                  </a:lnTo>
                  <a:lnTo>
                    <a:pt x="146" y="97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0" y="103"/>
                  </a:lnTo>
                  <a:lnTo>
                    <a:pt x="137" y="103"/>
                  </a:lnTo>
                  <a:lnTo>
                    <a:pt x="137" y="106"/>
                  </a:lnTo>
                  <a:lnTo>
                    <a:pt x="137" y="109"/>
                  </a:lnTo>
                  <a:lnTo>
                    <a:pt x="134" y="109"/>
                  </a:lnTo>
                  <a:lnTo>
                    <a:pt x="137" y="109"/>
                  </a:lnTo>
                  <a:lnTo>
                    <a:pt x="137" y="111"/>
                  </a:lnTo>
                  <a:lnTo>
                    <a:pt x="140" y="111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0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6" y="126"/>
                  </a:lnTo>
                  <a:lnTo>
                    <a:pt x="146" y="129"/>
                  </a:lnTo>
                  <a:lnTo>
                    <a:pt x="146" y="132"/>
                  </a:lnTo>
                  <a:lnTo>
                    <a:pt x="149" y="132"/>
                  </a:lnTo>
                  <a:lnTo>
                    <a:pt x="149" y="135"/>
                  </a:lnTo>
                  <a:lnTo>
                    <a:pt x="149" y="138"/>
                  </a:lnTo>
                  <a:lnTo>
                    <a:pt x="149" y="141"/>
                  </a:lnTo>
                  <a:lnTo>
                    <a:pt x="152" y="141"/>
                  </a:lnTo>
                  <a:lnTo>
                    <a:pt x="152" y="138"/>
                  </a:lnTo>
                  <a:lnTo>
                    <a:pt x="152" y="135"/>
                  </a:lnTo>
                  <a:lnTo>
                    <a:pt x="155" y="135"/>
                  </a:lnTo>
                  <a:lnTo>
                    <a:pt x="155" y="138"/>
                  </a:lnTo>
                  <a:lnTo>
                    <a:pt x="155" y="141"/>
                  </a:lnTo>
                  <a:lnTo>
                    <a:pt x="155" y="144"/>
                  </a:lnTo>
                  <a:lnTo>
                    <a:pt x="158" y="144"/>
                  </a:lnTo>
                  <a:lnTo>
                    <a:pt x="158" y="147"/>
                  </a:lnTo>
                  <a:lnTo>
                    <a:pt x="161" y="147"/>
                  </a:lnTo>
                  <a:lnTo>
                    <a:pt x="164" y="147"/>
                  </a:lnTo>
                  <a:lnTo>
                    <a:pt x="164" y="144"/>
                  </a:lnTo>
                  <a:lnTo>
                    <a:pt x="167" y="144"/>
                  </a:lnTo>
                  <a:lnTo>
                    <a:pt x="167" y="141"/>
                  </a:lnTo>
                  <a:lnTo>
                    <a:pt x="170" y="141"/>
                  </a:lnTo>
                  <a:lnTo>
                    <a:pt x="173" y="141"/>
                  </a:lnTo>
                  <a:lnTo>
                    <a:pt x="176" y="141"/>
                  </a:lnTo>
                  <a:lnTo>
                    <a:pt x="176" y="144"/>
                  </a:lnTo>
                  <a:lnTo>
                    <a:pt x="178" y="144"/>
                  </a:lnTo>
                  <a:lnTo>
                    <a:pt x="181" y="147"/>
                  </a:lnTo>
                  <a:lnTo>
                    <a:pt x="181" y="153"/>
                  </a:lnTo>
                  <a:lnTo>
                    <a:pt x="181" y="155"/>
                  </a:lnTo>
                  <a:lnTo>
                    <a:pt x="181" y="158"/>
                  </a:lnTo>
                  <a:lnTo>
                    <a:pt x="181" y="161"/>
                  </a:lnTo>
                  <a:lnTo>
                    <a:pt x="181" y="164"/>
                  </a:lnTo>
                  <a:lnTo>
                    <a:pt x="184" y="164"/>
                  </a:lnTo>
                  <a:lnTo>
                    <a:pt x="184" y="167"/>
                  </a:lnTo>
                  <a:lnTo>
                    <a:pt x="184" y="170"/>
                  </a:lnTo>
                  <a:lnTo>
                    <a:pt x="184" y="173"/>
                  </a:lnTo>
                  <a:lnTo>
                    <a:pt x="181" y="176"/>
                  </a:lnTo>
                  <a:lnTo>
                    <a:pt x="181" y="179"/>
                  </a:lnTo>
                  <a:lnTo>
                    <a:pt x="178" y="179"/>
                  </a:lnTo>
                  <a:lnTo>
                    <a:pt x="178" y="182"/>
                  </a:lnTo>
                  <a:lnTo>
                    <a:pt x="181" y="182"/>
                  </a:lnTo>
                  <a:lnTo>
                    <a:pt x="181" y="185"/>
                  </a:lnTo>
                  <a:lnTo>
                    <a:pt x="184" y="185"/>
                  </a:lnTo>
                  <a:lnTo>
                    <a:pt x="187" y="188"/>
                  </a:lnTo>
                  <a:lnTo>
                    <a:pt x="187" y="191"/>
                  </a:lnTo>
                  <a:lnTo>
                    <a:pt x="190" y="191"/>
                  </a:lnTo>
                  <a:lnTo>
                    <a:pt x="190" y="194"/>
                  </a:lnTo>
                  <a:lnTo>
                    <a:pt x="193" y="194"/>
                  </a:lnTo>
                  <a:lnTo>
                    <a:pt x="193" y="197"/>
                  </a:lnTo>
                  <a:lnTo>
                    <a:pt x="193" y="199"/>
                  </a:lnTo>
                  <a:lnTo>
                    <a:pt x="193" y="202"/>
                  </a:lnTo>
                  <a:lnTo>
                    <a:pt x="196" y="202"/>
                  </a:lnTo>
                  <a:lnTo>
                    <a:pt x="196" y="205"/>
                  </a:lnTo>
                  <a:lnTo>
                    <a:pt x="196" y="208"/>
                  </a:lnTo>
                  <a:lnTo>
                    <a:pt x="193" y="208"/>
                  </a:lnTo>
                  <a:lnTo>
                    <a:pt x="193" y="211"/>
                  </a:lnTo>
                  <a:lnTo>
                    <a:pt x="193" y="214"/>
                  </a:lnTo>
                  <a:lnTo>
                    <a:pt x="193" y="217"/>
                  </a:lnTo>
                  <a:lnTo>
                    <a:pt x="193" y="220"/>
                  </a:lnTo>
                  <a:lnTo>
                    <a:pt x="193" y="223"/>
                  </a:lnTo>
                  <a:lnTo>
                    <a:pt x="196" y="223"/>
                  </a:lnTo>
                  <a:lnTo>
                    <a:pt x="196" y="226"/>
                  </a:lnTo>
                  <a:lnTo>
                    <a:pt x="196" y="229"/>
                  </a:lnTo>
                  <a:lnTo>
                    <a:pt x="193" y="229"/>
                  </a:lnTo>
                  <a:lnTo>
                    <a:pt x="190" y="229"/>
                  </a:lnTo>
                  <a:lnTo>
                    <a:pt x="190" y="232"/>
                  </a:lnTo>
                  <a:lnTo>
                    <a:pt x="190" y="235"/>
                  </a:lnTo>
                  <a:lnTo>
                    <a:pt x="190" y="241"/>
                  </a:lnTo>
                  <a:lnTo>
                    <a:pt x="190" y="243"/>
                  </a:lnTo>
                  <a:lnTo>
                    <a:pt x="190" y="246"/>
                  </a:lnTo>
                  <a:lnTo>
                    <a:pt x="190" y="249"/>
                  </a:lnTo>
                  <a:lnTo>
                    <a:pt x="187" y="249"/>
                  </a:lnTo>
                  <a:lnTo>
                    <a:pt x="187" y="252"/>
                  </a:lnTo>
                  <a:lnTo>
                    <a:pt x="184" y="252"/>
                  </a:lnTo>
                  <a:lnTo>
                    <a:pt x="181" y="255"/>
                  </a:lnTo>
                  <a:lnTo>
                    <a:pt x="176" y="255"/>
                  </a:lnTo>
                  <a:lnTo>
                    <a:pt x="173" y="258"/>
                  </a:lnTo>
                  <a:lnTo>
                    <a:pt x="170" y="258"/>
                  </a:lnTo>
                  <a:lnTo>
                    <a:pt x="167" y="255"/>
                  </a:lnTo>
                  <a:lnTo>
                    <a:pt x="167" y="252"/>
                  </a:lnTo>
                  <a:lnTo>
                    <a:pt x="167" y="249"/>
                  </a:lnTo>
                  <a:lnTo>
                    <a:pt x="164" y="246"/>
                  </a:lnTo>
                  <a:lnTo>
                    <a:pt x="164" y="243"/>
                  </a:lnTo>
                  <a:lnTo>
                    <a:pt x="164" y="241"/>
                  </a:lnTo>
                  <a:lnTo>
                    <a:pt x="161" y="238"/>
                  </a:lnTo>
                  <a:lnTo>
                    <a:pt x="161" y="235"/>
                  </a:lnTo>
                  <a:lnTo>
                    <a:pt x="161" y="232"/>
                  </a:lnTo>
                  <a:lnTo>
                    <a:pt x="158" y="229"/>
                  </a:lnTo>
                  <a:lnTo>
                    <a:pt x="158" y="226"/>
                  </a:lnTo>
                  <a:lnTo>
                    <a:pt x="155" y="223"/>
                  </a:lnTo>
                  <a:lnTo>
                    <a:pt x="155" y="220"/>
                  </a:lnTo>
                  <a:lnTo>
                    <a:pt x="155" y="217"/>
                  </a:lnTo>
                  <a:lnTo>
                    <a:pt x="152" y="214"/>
                  </a:lnTo>
                  <a:lnTo>
                    <a:pt x="149" y="214"/>
                  </a:lnTo>
                  <a:lnTo>
                    <a:pt x="149" y="211"/>
                  </a:lnTo>
                  <a:lnTo>
                    <a:pt x="149" y="208"/>
                  </a:lnTo>
                  <a:lnTo>
                    <a:pt x="146" y="205"/>
                  </a:lnTo>
                  <a:lnTo>
                    <a:pt x="143" y="202"/>
                  </a:lnTo>
                  <a:lnTo>
                    <a:pt x="140" y="199"/>
                  </a:lnTo>
                  <a:lnTo>
                    <a:pt x="137" y="197"/>
                  </a:lnTo>
                  <a:lnTo>
                    <a:pt x="134" y="197"/>
                  </a:lnTo>
                  <a:lnTo>
                    <a:pt x="132" y="194"/>
                  </a:lnTo>
                  <a:lnTo>
                    <a:pt x="129" y="194"/>
                  </a:lnTo>
                  <a:lnTo>
                    <a:pt x="126" y="194"/>
                  </a:lnTo>
                  <a:lnTo>
                    <a:pt x="123" y="194"/>
                  </a:lnTo>
                  <a:lnTo>
                    <a:pt x="123" y="191"/>
                  </a:lnTo>
                  <a:lnTo>
                    <a:pt x="126" y="191"/>
                  </a:lnTo>
                  <a:lnTo>
                    <a:pt x="126" y="188"/>
                  </a:lnTo>
                  <a:lnTo>
                    <a:pt x="126" y="185"/>
                  </a:lnTo>
                  <a:lnTo>
                    <a:pt x="123" y="185"/>
                  </a:lnTo>
                  <a:lnTo>
                    <a:pt x="120" y="182"/>
                  </a:lnTo>
                  <a:lnTo>
                    <a:pt x="120" y="179"/>
                  </a:lnTo>
                  <a:lnTo>
                    <a:pt x="120" y="176"/>
                  </a:lnTo>
                  <a:lnTo>
                    <a:pt x="117" y="176"/>
                  </a:lnTo>
                  <a:lnTo>
                    <a:pt x="117" y="173"/>
                  </a:lnTo>
                  <a:lnTo>
                    <a:pt x="120" y="173"/>
                  </a:lnTo>
                  <a:lnTo>
                    <a:pt x="120" y="170"/>
                  </a:lnTo>
                  <a:lnTo>
                    <a:pt x="117" y="170"/>
                  </a:lnTo>
                  <a:lnTo>
                    <a:pt x="117" y="167"/>
                  </a:lnTo>
                  <a:lnTo>
                    <a:pt x="117" y="164"/>
                  </a:lnTo>
                  <a:lnTo>
                    <a:pt x="114" y="164"/>
                  </a:lnTo>
                  <a:lnTo>
                    <a:pt x="111" y="164"/>
                  </a:lnTo>
                  <a:lnTo>
                    <a:pt x="108" y="161"/>
                  </a:lnTo>
                  <a:lnTo>
                    <a:pt x="102" y="161"/>
                  </a:lnTo>
                  <a:lnTo>
                    <a:pt x="99" y="161"/>
                  </a:lnTo>
                  <a:lnTo>
                    <a:pt x="96" y="161"/>
                  </a:lnTo>
                  <a:lnTo>
                    <a:pt x="93" y="161"/>
                  </a:lnTo>
                  <a:lnTo>
                    <a:pt x="90" y="164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79" y="167"/>
                  </a:lnTo>
                  <a:lnTo>
                    <a:pt x="76" y="167"/>
                  </a:lnTo>
                  <a:lnTo>
                    <a:pt x="73" y="164"/>
                  </a:lnTo>
                  <a:lnTo>
                    <a:pt x="70" y="164"/>
                  </a:lnTo>
                  <a:lnTo>
                    <a:pt x="67" y="164"/>
                  </a:lnTo>
                  <a:lnTo>
                    <a:pt x="64" y="164"/>
                  </a:lnTo>
                  <a:lnTo>
                    <a:pt x="64" y="167"/>
                  </a:lnTo>
                  <a:lnTo>
                    <a:pt x="61" y="167"/>
                  </a:lnTo>
                  <a:lnTo>
                    <a:pt x="58" y="167"/>
                  </a:lnTo>
                  <a:lnTo>
                    <a:pt x="58" y="164"/>
                  </a:lnTo>
                  <a:lnTo>
                    <a:pt x="55" y="164"/>
                  </a:lnTo>
                  <a:lnTo>
                    <a:pt x="55" y="161"/>
                  </a:lnTo>
                  <a:lnTo>
                    <a:pt x="55" y="158"/>
                  </a:lnTo>
                  <a:lnTo>
                    <a:pt x="52" y="158"/>
                  </a:lnTo>
                  <a:lnTo>
                    <a:pt x="55" y="158"/>
                  </a:lnTo>
                  <a:lnTo>
                    <a:pt x="55" y="155"/>
                  </a:lnTo>
                  <a:lnTo>
                    <a:pt x="52" y="155"/>
                  </a:lnTo>
                  <a:lnTo>
                    <a:pt x="55" y="155"/>
                  </a:lnTo>
                  <a:lnTo>
                    <a:pt x="52" y="155"/>
                  </a:lnTo>
                  <a:lnTo>
                    <a:pt x="49" y="155"/>
                  </a:lnTo>
                  <a:lnTo>
                    <a:pt x="46" y="155"/>
                  </a:lnTo>
                  <a:lnTo>
                    <a:pt x="46" y="158"/>
                  </a:lnTo>
                  <a:lnTo>
                    <a:pt x="46" y="155"/>
                  </a:lnTo>
                  <a:lnTo>
                    <a:pt x="44" y="155"/>
                  </a:lnTo>
                  <a:lnTo>
                    <a:pt x="44" y="153"/>
                  </a:lnTo>
                  <a:lnTo>
                    <a:pt x="41" y="153"/>
                  </a:lnTo>
                  <a:lnTo>
                    <a:pt x="38" y="153"/>
                  </a:lnTo>
                  <a:lnTo>
                    <a:pt x="35" y="153"/>
                  </a:lnTo>
                  <a:lnTo>
                    <a:pt x="38" y="153"/>
                  </a:lnTo>
                  <a:lnTo>
                    <a:pt x="38" y="150"/>
                  </a:lnTo>
                  <a:lnTo>
                    <a:pt x="35" y="150"/>
                  </a:lnTo>
                  <a:lnTo>
                    <a:pt x="32" y="150"/>
                  </a:lnTo>
                  <a:lnTo>
                    <a:pt x="29" y="150"/>
                  </a:lnTo>
                  <a:lnTo>
                    <a:pt x="29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6" y="141"/>
                  </a:lnTo>
                  <a:lnTo>
                    <a:pt x="26" y="138"/>
                  </a:lnTo>
                  <a:lnTo>
                    <a:pt x="26" y="135"/>
                  </a:lnTo>
                  <a:lnTo>
                    <a:pt x="23" y="135"/>
                  </a:lnTo>
                  <a:lnTo>
                    <a:pt x="20" y="135"/>
                  </a:lnTo>
                  <a:lnTo>
                    <a:pt x="17" y="138"/>
                  </a:lnTo>
                  <a:lnTo>
                    <a:pt x="14" y="138"/>
                  </a:lnTo>
                  <a:lnTo>
                    <a:pt x="11" y="138"/>
                  </a:lnTo>
                  <a:lnTo>
                    <a:pt x="8" y="138"/>
                  </a:lnTo>
                  <a:lnTo>
                    <a:pt x="2" y="138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2" y="129"/>
                  </a:lnTo>
                  <a:lnTo>
                    <a:pt x="2" y="126"/>
                  </a:lnTo>
                  <a:lnTo>
                    <a:pt x="2" y="123"/>
                  </a:lnTo>
                  <a:lnTo>
                    <a:pt x="5" y="123"/>
                  </a:lnTo>
                  <a:lnTo>
                    <a:pt x="5" y="120"/>
                  </a:lnTo>
                  <a:lnTo>
                    <a:pt x="5" y="117"/>
                  </a:lnTo>
                  <a:lnTo>
                    <a:pt x="8" y="117"/>
                  </a:lnTo>
                  <a:lnTo>
                    <a:pt x="8" y="114"/>
                  </a:lnTo>
                  <a:lnTo>
                    <a:pt x="11" y="114"/>
                  </a:lnTo>
                  <a:lnTo>
                    <a:pt x="11" y="111"/>
                  </a:lnTo>
                  <a:lnTo>
                    <a:pt x="8" y="111"/>
                  </a:lnTo>
                  <a:lnTo>
                    <a:pt x="8" y="109"/>
                  </a:lnTo>
                  <a:lnTo>
                    <a:pt x="8" y="106"/>
                  </a:lnTo>
                  <a:lnTo>
                    <a:pt x="11" y="106"/>
                  </a:lnTo>
                  <a:lnTo>
                    <a:pt x="11" y="103"/>
                  </a:lnTo>
                  <a:lnTo>
                    <a:pt x="11" y="100"/>
                  </a:lnTo>
                  <a:lnTo>
                    <a:pt x="14" y="100"/>
                  </a:lnTo>
                  <a:lnTo>
                    <a:pt x="14" y="103"/>
                  </a:lnTo>
                  <a:lnTo>
                    <a:pt x="17" y="103"/>
                  </a:lnTo>
                  <a:lnTo>
                    <a:pt x="20" y="103"/>
                  </a:lnTo>
                  <a:lnTo>
                    <a:pt x="20" y="100"/>
                  </a:lnTo>
                  <a:lnTo>
                    <a:pt x="23" y="100"/>
                  </a:lnTo>
                  <a:lnTo>
                    <a:pt x="26" y="100"/>
                  </a:lnTo>
                  <a:lnTo>
                    <a:pt x="29" y="100"/>
                  </a:lnTo>
                  <a:lnTo>
                    <a:pt x="32" y="100"/>
                  </a:lnTo>
                  <a:lnTo>
                    <a:pt x="35" y="100"/>
                  </a:lnTo>
                  <a:lnTo>
                    <a:pt x="35" y="97"/>
                  </a:lnTo>
                  <a:lnTo>
                    <a:pt x="35" y="94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2" y="88"/>
                  </a:lnTo>
                  <a:lnTo>
                    <a:pt x="32" y="85"/>
                  </a:lnTo>
                  <a:lnTo>
                    <a:pt x="29" y="85"/>
                  </a:lnTo>
                  <a:lnTo>
                    <a:pt x="29" y="82"/>
                  </a:lnTo>
                  <a:lnTo>
                    <a:pt x="26" y="79"/>
                  </a:lnTo>
                  <a:lnTo>
                    <a:pt x="26" y="76"/>
                  </a:lnTo>
                  <a:lnTo>
                    <a:pt x="23" y="73"/>
                  </a:lnTo>
                  <a:lnTo>
                    <a:pt x="20" y="70"/>
                  </a:lnTo>
                  <a:lnTo>
                    <a:pt x="20" y="68"/>
                  </a:lnTo>
                  <a:lnTo>
                    <a:pt x="23" y="65"/>
                  </a:lnTo>
                  <a:lnTo>
                    <a:pt x="23" y="62"/>
                  </a:lnTo>
                  <a:lnTo>
                    <a:pt x="23" y="59"/>
                  </a:lnTo>
                  <a:lnTo>
                    <a:pt x="26" y="59"/>
                  </a:lnTo>
                  <a:lnTo>
                    <a:pt x="29" y="56"/>
                  </a:lnTo>
                  <a:lnTo>
                    <a:pt x="29" y="53"/>
                  </a:lnTo>
                  <a:lnTo>
                    <a:pt x="29" y="50"/>
                  </a:lnTo>
                  <a:lnTo>
                    <a:pt x="29" y="44"/>
                  </a:lnTo>
                  <a:lnTo>
                    <a:pt x="29" y="41"/>
                  </a:lnTo>
                  <a:lnTo>
                    <a:pt x="26" y="41"/>
                  </a:lnTo>
                  <a:lnTo>
                    <a:pt x="26" y="38"/>
                  </a:lnTo>
                  <a:lnTo>
                    <a:pt x="26" y="35"/>
                  </a:lnTo>
                  <a:lnTo>
                    <a:pt x="26" y="32"/>
                  </a:lnTo>
                  <a:lnTo>
                    <a:pt x="26" y="29"/>
                  </a:lnTo>
                  <a:lnTo>
                    <a:pt x="23" y="29"/>
                  </a:lnTo>
                  <a:lnTo>
                    <a:pt x="23" y="26"/>
                  </a:lnTo>
                  <a:lnTo>
                    <a:pt x="23" y="24"/>
                  </a:lnTo>
                  <a:lnTo>
                    <a:pt x="23" y="21"/>
                  </a:lnTo>
                  <a:lnTo>
                    <a:pt x="23" y="18"/>
                  </a:lnTo>
                  <a:lnTo>
                    <a:pt x="20" y="18"/>
                  </a:lnTo>
                  <a:lnTo>
                    <a:pt x="20" y="15"/>
                  </a:lnTo>
                  <a:lnTo>
                    <a:pt x="20" y="12"/>
                  </a:lnTo>
                  <a:lnTo>
                    <a:pt x="23" y="12"/>
                  </a:lnTo>
                  <a:lnTo>
                    <a:pt x="23" y="9"/>
                  </a:lnTo>
                  <a:lnTo>
                    <a:pt x="20" y="9"/>
                  </a:lnTo>
                  <a:lnTo>
                    <a:pt x="20" y="6"/>
                  </a:lnTo>
                  <a:lnTo>
                    <a:pt x="20" y="3"/>
                  </a:lnTo>
                  <a:lnTo>
                    <a:pt x="23" y="3"/>
                  </a:lnTo>
                  <a:lnTo>
                    <a:pt x="23" y="0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6"/>
                  </a:lnTo>
                  <a:lnTo>
                    <a:pt x="46" y="6"/>
                  </a:lnTo>
                  <a:lnTo>
                    <a:pt x="49" y="6"/>
                  </a:lnTo>
                  <a:lnTo>
                    <a:pt x="52" y="6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67" y="6"/>
                  </a:lnTo>
                  <a:lnTo>
                    <a:pt x="70" y="6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8" y="6"/>
                  </a:lnTo>
                  <a:lnTo>
                    <a:pt x="90" y="6"/>
                  </a:lnTo>
                  <a:lnTo>
                    <a:pt x="93" y="6"/>
                  </a:lnTo>
                  <a:lnTo>
                    <a:pt x="96" y="6"/>
                  </a:lnTo>
                  <a:lnTo>
                    <a:pt x="99" y="6"/>
                  </a:lnTo>
                  <a:lnTo>
                    <a:pt x="102" y="6"/>
                  </a:lnTo>
                  <a:lnTo>
                    <a:pt x="105" y="6"/>
                  </a:lnTo>
                  <a:lnTo>
                    <a:pt x="108" y="6"/>
                  </a:lnTo>
                  <a:lnTo>
                    <a:pt x="111" y="6"/>
                  </a:lnTo>
                  <a:lnTo>
                    <a:pt x="114" y="6"/>
                  </a:lnTo>
                  <a:lnTo>
                    <a:pt x="117" y="6"/>
                  </a:lnTo>
                  <a:lnTo>
                    <a:pt x="117" y="9"/>
                  </a:lnTo>
                  <a:lnTo>
                    <a:pt x="117" y="12"/>
                  </a:lnTo>
                  <a:lnTo>
                    <a:pt x="117" y="15"/>
                  </a:lnTo>
                  <a:lnTo>
                    <a:pt x="117" y="18"/>
                  </a:lnTo>
                  <a:lnTo>
                    <a:pt x="117" y="21"/>
                  </a:lnTo>
                  <a:lnTo>
                    <a:pt x="117" y="24"/>
                  </a:lnTo>
                  <a:lnTo>
                    <a:pt x="117" y="26"/>
                  </a:lnTo>
                  <a:lnTo>
                    <a:pt x="114" y="26"/>
                  </a:lnTo>
                  <a:lnTo>
                    <a:pt x="111" y="26"/>
                  </a:lnTo>
                  <a:lnTo>
                    <a:pt x="111" y="29"/>
                  </a:lnTo>
                  <a:lnTo>
                    <a:pt x="108" y="29"/>
                  </a:lnTo>
                  <a:lnTo>
                    <a:pt x="105" y="29"/>
                  </a:lnTo>
                  <a:lnTo>
                    <a:pt x="105" y="32"/>
                  </a:lnTo>
                  <a:lnTo>
                    <a:pt x="105" y="35"/>
                  </a:lnTo>
                  <a:lnTo>
                    <a:pt x="105" y="38"/>
                  </a:lnTo>
                  <a:lnTo>
                    <a:pt x="105" y="41"/>
                  </a:lnTo>
                  <a:lnTo>
                    <a:pt x="108" y="41"/>
                  </a:lnTo>
                  <a:lnTo>
                    <a:pt x="108" y="44"/>
                  </a:lnTo>
                  <a:lnTo>
                    <a:pt x="111" y="44"/>
                  </a:lnTo>
                  <a:lnTo>
                    <a:pt x="111" y="47"/>
                  </a:lnTo>
                  <a:lnTo>
                    <a:pt x="111" y="50"/>
                  </a:lnTo>
                  <a:lnTo>
                    <a:pt x="114" y="50"/>
                  </a:lnTo>
                  <a:lnTo>
                    <a:pt x="114" y="53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Freeform 9"/>
            <p:cNvSpPr>
              <a:spLocks/>
            </p:cNvSpPr>
            <p:nvPr/>
          </p:nvSpPr>
          <p:spPr bwMode="auto">
            <a:xfrm>
              <a:off x="340545" y="2250927"/>
              <a:ext cx="357955" cy="446458"/>
            </a:xfrm>
            <a:custGeom>
              <a:avLst/>
              <a:gdLst>
                <a:gd name="T0" fmla="*/ 2147483647 w 165"/>
                <a:gd name="T1" fmla="*/ 2147483647 h 253"/>
                <a:gd name="T2" fmla="*/ 2147483647 w 165"/>
                <a:gd name="T3" fmla="*/ 2147483647 h 253"/>
                <a:gd name="T4" fmla="*/ 2147483647 w 165"/>
                <a:gd name="T5" fmla="*/ 2147483647 h 253"/>
                <a:gd name="T6" fmla="*/ 2147483647 w 165"/>
                <a:gd name="T7" fmla="*/ 2147483647 h 253"/>
                <a:gd name="T8" fmla="*/ 2147483647 w 165"/>
                <a:gd name="T9" fmla="*/ 2147483647 h 253"/>
                <a:gd name="T10" fmla="*/ 2147483647 w 165"/>
                <a:gd name="T11" fmla="*/ 0 h 253"/>
                <a:gd name="T12" fmla="*/ 2147483647 w 165"/>
                <a:gd name="T13" fmla="*/ 2147483647 h 253"/>
                <a:gd name="T14" fmla="*/ 2147483647 w 165"/>
                <a:gd name="T15" fmla="*/ 2147483647 h 253"/>
                <a:gd name="T16" fmla="*/ 2147483647 w 165"/>
                <a:gd name="T17" fmla="*/ 2147483647 h 253"/>
                <a:gd name="T18" fmla="*/ 2147483647 w 165"/>
                <a:gd name="T19" fmla="*/ 2147483647 h 253"/>
                <a:gd name="T20" fmla="*/ 2147483647 w 165"/>
                <a:gd name="T21" fmla="*/ 2147483647 h 253"/>
                <a:gd name="T22" fmla="*/ 2147483647 w 165"/>
                <a:gd name="T23" fmla="*/ 2147483647 h 253"/>
                <a:gd name="T24" fmla="*/ 2147483647 w 165"/>
                <a:gd name="T25" fmla="*/ 2147483647 h 253"/>
                <a:gd name="T26" fmla="*/ 2147483647 w 165"/>
                <a:gd name="T27" fmla="*/ 2147483647 h 253"/>
                <a:gd name="T28" fmla="*/ 2147483647 w 165"/>
                <a:gd name="T29" fmla="*/ 2147483647 h 253"/>
                <a:gd name="T30" fmla="*/ 2147483647 w 165"/>
                <a:gd name="T31" fmla="*/ 2147483647 h 253"/>
                <a:gd name="T32" fmla="*/ 2147483647 w 165"/>
                <a:gd name="T33" fmla="*/ 2147483647 h 253"/>
                <a:gd name="T34" fmla="*/ 2147483647 w 165"/>
                <a:gd name="T35" fmla="*/ 2147483647 h 253"/>
                <a:gd name="T36" fmla="*/ 2147483647 w 165"/>
                <a:gd name="T37" fmla="*/ 2147483647 h 253"/>
                <a:gd name="T38" fmla="*/ 2147483647 w 165"/>
                <a:gd name="T39" fmla="*/ 2147483647 h 253"/>
                <a:gd name="T40" fmla="*/ 2147483647 w 165"/>
                <a:gd name="T41" fmla="*/ 2147483647 h 253"/>
                <a:gd name="T42" fmla="*/ 2147483647 w 165"/>
                <a:gd name="T43" fmla="*/ 2147483647 h 253"/>
                <a:gd name="T44" fmla="*/ 2147483647 w 165"/>
                <a:gd name="T45" fmla="*/ 2147483647 h 253"/>
                <a:gd name="T46" fmla="*/ 2147483647 w 165"/>
                <a:gd name="T47" fmla="*/ 2147483647 h 253"/>
                <a:gd name="T48" fmla="*/ 2147483647 w 165"/>
                <a:gd name="T49" fmla="*/ 2147483647 h 253"/>
                <a:gd name="T50" fmla="*/ 2147483647 w 165"/>
                <a:gd name="T51" fmla="*/ 2147483647 h 253"/>
                <a:gd name="T52" fmla="*/ 2147483647 w 165"/>
                <a:gd name="T53" fmla="*/ 2147483647 h 253"/>
                <a:gd name="T54" fmla="*/ 2147483647 w 165"/>
                <a:gd name="T55" fmla="*/ 2147483647 h 253"/>
                <a:gd name="T56" fmla="*/ 2147483647 w 165"/>
                <a:gd name="T57" fmla="*/ 2147483647 h 253"/>
                <a:gd name="T58" fmla="*/ 2147483647 w 165"/>
                <a:gd name="T59" fmla="*/ 2147483647 h 253"/>
                <a:gd name="T60" fmla="*/ 2147483647 w 165"/>
                <a:gd name="T61" fmla="*/ 2147483647 h 253"/>
                <a:gd name="T62" fmla="*/ 2147483647 w 165"/>
                <a:gd name="T63" fmla="*/ 2147483647 h 253"/>
                <a:gd name="T64" fmla="*/ 2147483647 w 165"/>
                <a:gd name="T65" fmla="*/ 2147483647 h 253"/>
                <a:gd name="T66" fmla="*/ 2147483647 w 165"/>
                <a:gd name="T67" fmla="*/ 2147483647 h 253"/>
                <a:gd name="T68" fmla="*/ 2147483647 w 165"/>
                <a:gd name="T69" fmla="*/ 2147483647 h 253"/>
                <a:gd name="T70" fmla="*/ 2147483647 w 165"/>
                <a:gd name="T71" fmla="*/ 2147483647 h 253"/>
                <a:gd name="T72" fmla="*/ 2147483647 w 165"/>
                <a:gd name="T73" fmla="*/ 2147483647 h 253"/>
                <a:gd name="T74" fmla="*/ 2147483647 w 165"/>
                <a:gd name="T75" fmla="*/ 2147483647 h 253"/>
                <a:gd name="T76" fmla="*/ 2147483647 w 165"/>
                <a:gd name="T77" fmla="*/ 2147483647 h 253"/>
                <a:gd name="T78" fmla="*/ 2147483647 w 165"/>
                <a:gd name="T79" fmla="*/ 2147483647 h 253"/>
                <a:gd name="T80" fmla="*/ 2147483647 w 165"/>
                <a:gd name="T81" fmla="*/ 2147483647 h 253"/>
                <a:gd name="T82" fmla="*/ 2147483647 w 165"/>
                <a:gd name="T83" fmla="*/ 2147483647 h 253"/>
                <a:gd name="T84" fmla="*/ 2147483647 w 165"/>
                <a:gd name="T85" fmla="*/ 2147483647 h 253"/>
                <a:gd name="T86" fmla="*/ 2147483647 w 165"/>
                <a:gd name="T87" fmla="*/ 2147483647 h 253"/>
                <a:gd name="T88" fmla="*/ 2147483647 w 165"/>
                <a:gd name="T89" fmla="*/ 2147483647 h 253"/>
                <a:gd name="T90" fmla="*/ 2147483647 w 165"/>
                <a:gd name="T91" fmla="*/ 2147483647 h 253"/>
                <a:gd name="T92" fmla="*/ 2147483647 w 165"/>
                <a:gd name="T93" fmla="*/ 2147483647 h 253"/>
                <a:gd name="T94" fmla="*/ 2147483647 w 165"/>
                <a:gd name="T95" fmla="*/ 2147483647 h 253"/>
                <a:gd name="T96" fmla="*/ 2147483647 w 165"/>
                <a:gd name="T97" fmla="*/ 2147483647 h 253"/>
                <a:gd name="T98" fmla="*/ 2147483647 w 165"/>
                <a:gd name="T99" fmla="*/ 2147483647 h 253"/>
                <a:gd name="T100" fmla="*/ 2147483647 w 165"/>
                <a:gd name="T101" fmla="*/ 2147483647 h 253"/>
                <a:gd name="T102" fmla="*/ 2147483647 w 165"/>
                <a:gd name="T103" fmla="*/ 2147483647 h 25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65"/>
                <a:gd name="T157" fmla="*/ 0 h 253"/>
                <a:gd name="T158" fmla="*/ 165 w 165"/>
                <a:gd name="T159" fmla="*/ 253 h 25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65" h="253">
                  <a:moveTo>
                    <a:pt x="36" y="30"/>
                  </a:moveTo>
                  <a:lnTo>
                    <a:pt x="36" y="27"/>
                  </a:lnTo>
                  <a:lnTo>
                    <a:pt x="39" y="24"/>
                  </a:lnTo>
                  <a:lnTo>
                    <a:pt x="36" y="24"/>
                  </a:lnTo>
                  <a:lnTo>
                    <a:pt x="36" y="21"/>
                  </a:lnTo>
                  <a:lnTo>
                    <a:pt x="39" y="21"/>
                  </a:lnTo>
                  <a:lnTo>
                    <a:pt x="39" y="18"/>
                  </a:lnTo>
                  <a:lnTo>
                    <a:pt x="39" y="15"/>
                  </a:lnTo>
                  <a:lnTo>
                    <a:pt x="42" y="15"/>
                  </a:lnTo>
                  <a:lnTo>
                    <a:pt x="42" y="12"/>
                  </a:lnTo>
                  <a:lnTo>
                    <a:pt x="42" y="9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62" y="3"/>
                  </a:lnTo>
                  <a:lnTo>
                    <a:pt x="65" y="3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3" y="3"/>
                  </a:lnTo>
                  <a:lnTo>
                    <a:pt x="86" y="3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91" y="0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18" y="3"/>
                  </a:lnTo>
                  <a:lnTo>
                    <a:pt x="124" y="3"/>
                  </a:lnTo>
                  <a:lnTo>
                    <a:pt x="127" y="3"/>
                  </a:lnTo>
                  <a:lnTo>
                    <a:pt x="130" y="3"/>
                  </a:lnTo>
                  <a:lnTo>
                    <a:pt x="133" y="3"/>
                  </a:lnTo>
                  <a:lnTo>
                    <a:pt x="138" y="3"/>
                  </a:lnTo>
                  <a:lnTo>
                    <a:pt x="141" y="3"/>
                  </a:lnTo>
                  <a:lnTo>
                    <a:pt x="144" y="3"/>
                  </a:lnTo>
                  <a:lnTo>
                    <a:pt x="150" y="3"/>
                  </a:lnTo>
                  <a:lnTo>
                    <a:pt x="153" y="3"/>
                  </a:lnTo>
                  <a:lnTo>
                    <a:pt x="156" y="3"/>
                  </a:lnTo>
                  <a:lnTo>
                    <a:pt x="159" y="3"/>
                  </a:lnTo>
                  <a:lnTo>
                    <a:pt x="165" y="3"/>
                  </a:lnTo>
                  <a:lnTo>
                    <a:pt x="165" y="6"/>
                  </a:lnTo>
                  <a:lnTo>
                    <a:pt x="165" y="9"/>
                  </a:lnTo>
                  <a:lnTo>
                    <a:pt x="165" y="12"/>
                  </a:lnTo>
                  <a:lnTo>
                    <a:pt x="165" y="18"/>
                  </a:lnTo>
                  <a:lnTo>
                    <a:pt x="165" y="21"/>
                  </a:lnTo>
                  <a:lnTo>
                    <a:pt x="165" y="24"/>
                  </a:lnTo>
                  <a:lnTo>
                    <a:pt x="165" y="27"/>
                  </a:lnTo>
                  <a:lnTo>
                    <a:pt x="165" y="30"/>
                  </a:lnTo>
                  <a:lnTo>
                    <a:pt x="165" y="33"/>
                  </a:lnTo>
                  <a:lnTo>
                    <a:pt x="165" y="36"/>
                  </a:lnTo>
                  <a:lnTo>
                    <a:pt x="165" y="39"/>
                  </a:lnTo>
                  <a:lnTo>
                    <a:pt x="165" y="42"/>
                  </a:lnTo>
                  <a:lnTo>
                    <a:pt x="165" y="44"/>
                  </a:lnTo>
                  <a:lnTo>
                    <a:pt x="165" y="47"/>
                  </a:lnTo>
                  <a:lnTo>
                    <a:pt x="165" y="50"/>
                  </a:lnTo>
                  <a:lnTo>
                    <a:pt x="165" y="56"/>
                  </a:lnTo>
                  <a:lnTo>
                    <a:pt x="165" y="59"/>
                  </a:lnTo>
                  <a:lnTo>
                    <a:pt x="165" y="62"/>
                  </a:lnTo>
                  <a:lnTo>
                    <a:pt x="165" y="65"/>
                  </a:lnTo>
                  <a:lnTo>
                    <a:pt x="165" y="68"/>
                  </a:lnTo>
                  <a:lnTo>
                    <a:pt x="165" y="71"/>
                  </a:lnTo>
                  <a:lnTo>
                    <a:pt x="162" y="74"/>
                  </a:lnTo>
                  <a:lnTo>
                    <a:pt x="162" y="77"/>
                  </a:lnTo>
                  <a:lnTo>
                    <a:pt x="162" y="83"/>
                  </a:lnTo>
                  <a:lnTo>
                    <a:pt x="162" y="85"/>
                  </a:lnTo>
                  <a:lnTo>
                    <a:pt x="162" y="88"/>
                  </a:lnTo>
                  <a:lnTo>
                    <a:pt x="162" y="91"/>
                  </a:lnTo>
                  <a:lnTo>
                    <a:pt x="162" y="97"/>
                  </a:lnTo>
                  <a:lnTo>
                    <a:pt x="162" y="100"/>
                  </a:lnTo>
                  <a:lnTo>
                    <a:pt x="162" y="103"/>
                  </a:lnTo>
                  <a:lnTo>
                    <a:pt x="162" y="109"/>
                  </a:lnTo>
                  <a:lnTo>
                    <a:pt x="162" y="112"/>
                  </a:lnTo>
                  <a:lnTo>
                    <a:pt x="162" y="115"/>
                  </a:lnTo>
                  <a:lnTo>
                    <a:pt x="162" y="118"/>
                  </a:lnTo>
                  <a:lnTo>
                    <a:pt x="162" y="124"/>
                  </a:lnTo>
                  <a:lnTo>
                    <a:pt x="162" y="127"/>
                  </a:lnTo>
                  <a:lnTo>
                    <a:pt x="159" y="129"/>
                  </a:lnTo>
                  <a:lnTo>
                    <a:pt x="159" y="135"/>
                  </a:lnTo>
                  <a:lnTo>
                    <a:pt x="159" y="138"/>
                  </a:lnTo>
                  <a:lnTo>
                    <a:pt x="159" y="141"/>
                  </a:lnTo>
                  <a:lnTo>
                    <a:pt x="159" y="144"/>
                  </a:lnTo>
                  <a:lnTo>
                    <a:pt x="156" y="150"/>
                  </a:lnTo>
                  <a:lnTo>
                    <a:pt x="156" y="153"/>
                  </a:lnTo>
                  <a:lnTo>
                    <a:pt x="156" y="156"/>
                  </a:lnTo>
                  <a:lnTo>
                    <a:pt x="156" y="159"/>
                  </a:lnTo>
                  <a:lnTo>
                    <a:pt x="153" y="165"/>
                  </a:lnTo>
                  <a:lnTo>
                    <a:pt x="153" y="168"/>
                  </a:lnTo>
                  <a:lnTo>
                    <a:pt x="153" y="171"/>
                  </a:lnTo>
                  <a:lnTo>
                    <a:pt x="153" y="173"/>
                  </a:lnTo>
                  <a:lnTo>
                    <a:pt x="153" y="179"/>
                  </a:lnTo>
                  <a:lnTo>
                    <a:pt x="150" y="182"/>
                  </a:lnTo>
                  <a:lnTo>
                    <a:pt x="150" y="185"/>
                  </a:lnTo>
                  <a:lnTo>
                    <a:pt x="150" y="188"/>
                  </a:lnTo>
                  <a:lnTo>
                    <a:pt x="150" y="194"/>
                  </a:lnTo>
                  <a:lnTo>
                    <a:pt x="147" y="197"/>
                  </a:lnTo>
                  <a:lnTo>
                    <a:pt x="147" y="200"/>
                  </a:lnTo>
                  <a:lnTo>
                    <a:pt x="147" y="203"/>
                  </a:lnTo>
                  <a:lnTo>
                    <a:pt x="147" y="209"/>
                  </a:lnTo>
                  <a:lnTo>
                    <a:pt x="144" y="212"/>
                  </a:lnTo>
                  <a:lnTo>
                    <a:pt x="144" y="215"/>
                  </a:lnTo>
                  <a:lnTo>
                    <a:pt x="144" y="217"/>
                  </a:lnTo>
                  <a:lnTo>
                    <a:pt x="144" y="223"/>
                  </a:lnTo>
                  <a:lnTo>
                    <a:pt x="144" y="226"/>
                  </a:lnTo>
                  <a:lnTo>
                    <a:pt x="141" y="229"/>
                  </a:lnTo>
                  <a:lnTo>
                    <a:pt x="141" y="232"/>
                  </a:lnTo>
                  <a:lnTo>
                    <a:pt x="141" y="235"/>
                  </a:lnTo>
                  <a:lnTo>
                    <a:pt x="141" y="241"/>
                  </a:lnTo>
                  <a:lnTo>
                    <a:pt x="141" y="244"/>
                  </a:lnTo>
                  <a:lnTo>
                    <a:pt x="138" y="247"/>
                  </a:lnTo>
                  <a:lnTo>
                    <a:pt x="138" y="250"/>
                  </a:lnTo>
                  <a:lnTo>
                    <a:pt x="138" y="253"/>
                  </a:lnTo>
                  <a:lnTo>
                    <a:pt x="138" y="250"/>
                  </a:lnTo>
                  <a:lnTo>
                    <a:pt x="135" y="247"/>
                  </a:lnTo>
                  <a:lnTo>
                    <a:pt x="133" y="244"/>
                  </a:lnTo>
                  <a:lnTo>
                    <a:pt x="130" y="244"/>
                  </a:lnTo>
                  <a:lnTo>
                    <a:pt x="127" y="244"/>
                  </a:lnTo>
                  <a:lnTo>
                    <a:pt x="124" y="244"/>
                  </a:lnTo>
                  <a:lnTo>
                    <a:pt x="121" y="244"/>
                  </a:lnTo>
                  <a:lnTo>
                    <a:pt x="118" y="244"/>
                  </a:lnTo>
                  <a:lnTo>
                    <a:pt x="118" y="241"/>
                  </a:lnTo>
                  <a:lnTo>
                    <a:pt x="118" y="238"/>
                  </a:lnTo>
                  <a:lnTo>
                    <a:pt x="118" y="235"/>
                  </a:lnTo>
                  <a:lnTo>
                    <a:pt x="118" y="232"/>
                  </a:lnTo>
                  <a:lnTo>
                    <a:pt x="121" y="232"/>
                  </a:lnTo>
                  <a:lnTo>
                    <a:pt x="118" y="232"/>
                  </a:lnTo>
                  <a:lnTo>
                    <a:pt x="118" y="229"/>
                  </a:lnTo>
                  <a:lnTo>
                    <a:pt x="115" y="229"/>
                  </a:lnTo>
                  <a:lnTo>
                    <a:pt x="115" y="226"/>
                  </a:lnTo>
                  <a:lnTo>
                    <a:pt x="112" y="226"/>
                  </a:lnTo>
                  <a:lnTo>
                    <a:pt x="112" y="223"/>
                  </a:lnTo>
                  <a:lnTo>
                    <a:pt x="109" y="223"/>
                  </a:lnTo>
                  <a:lnTo>
                    <a:pt x="109" y="220"/>
                  </a:lnTo>
                  <a:lnTo>
                    <a:pt x="109" y="217"/>
                  </a:lnTo>
                  <a:lnTo>
                    <a:pt x="106" y="217"/>
                  </a:lnTo>
                  <a:lnTo>
                    <a:pt x="103" y="217"/>
                  </a:lnTo>
                  <a:lnTo>
                    <a:pt x="97" y="217"/>
                  </a:lnTo>
                  <a:lnTo>
                    <a:pt x="94" y="217"/>
                  </a:lnTo>
                  <a:lnTo>
                    <a:pt x="91" y="215"/>
                  </a:lnTo>
                  <a:lnTo>
                    <a:pt x="88" y="215"/>
                  </a:lnTo>
                  <a:lnTo>
                    <a:pt x="86" y="215"/>
                  </a:lnTo>
                  <a:lnTo>
                    <a:pt x="83" y="215"/>
                  </a:lnTo>
                  <a:lnTo>
                    <a:pt x="80" y="215"/>
                  </a:lnTo>
                  <a:lnTo>
                    <a:pt x="80" y="212"/>
                  </a:lnTo>
                  <a:lnTo>
                    <a:pt x="77" y="212"/>
                  </a:lnTo>
                  <a:lnTo>
                    <a:pt x="80" y="209"/>
                  </a:lnTo>
                  <a:lnTo>
                    <a:pt x="77" y="209"/>
                  </a:lnTo>
                  <a:lnTo>
                    <a:pt x="74" y="209"/>
                  </a:lnTo>
                  <a:lnTo>
                    <a:pt x="71" y="209"/>
                  </a:lnTo>
                  <a:lnTo>
                    <a:pt x="68" y="209"/>
                  </a:lnTo>
                  <a:lnTo>
                    <a:pt x="65" y="209"/>
                  </a:lnTo>
                  <a:lnTo>
                    <a:pt x="65" y="206"/>
                  </a:lnTo>
                  <a:lnTo>
                    <a:pt x="62" y="203"/>
                  </a:lnTo>
                  <a:lnTo>
                    <a:pt x="59" y="206"/>
                  </a:lnTo>
                  <a:lnTo>
                    <a:pt x="56" y="206"/>
                  </a:lnTo>
                  <a:lnTo>
                    <a:pt x="56" y="203"/>
                  </a:lnTo>
                  <a:lnTo>
                    <a:pt x="53" y="203"/>
                  </a:lnTo>
                  <a:lnTo>
                    <a:pt x="50" y="203"/>
                  </a:lnTo>
                  <a:lnTo>
                    <a:pt x="47" y="203"/>
                  </a:lnTo>
                  <a:lnTo>
                    <a:pt x="44" y="200"/>
                  </a:lnTo>
                  <a:lnTo>
                    <a:pt x="42" y="200"/>
                  </a:lnTo>
                  <a:lnTo>
                    <a:pt x="39" y="200"/>
                  </a:lnTo>
                  <a:lnTo>
                    <a:pt x="36" y="200"/>
                  </a:lnTo>
                  <a:lnTo>
                    <a:pt x="33" y="200"/>
                  </a:lnTo>
                  <a:lnTo>
                    <a:pt x="33" y="203"/>
                  </a:lnTo>
                  <a:lnTo>
                    <a:pt x="30" y="203"/>
                  </a:lnTo>
                  <a:lnTo>
                    <a:pt x="27" y="203"/>
                  </a:lnTo>
                  <a:lnTo>
                    <a:pt x="24" y="203"/>
                  </a:lnTo>
                  <a:lnTo>
                    <a:pt x="21" y="203"/>
                  </a:lnTo>
                  <a:lnTo>
                    <a:pt x="18" y="203"/>
                  </a:lnTo>
                  <a:lnTo>
                    <a:pt x="18" y="200"/>
                  </a:lnTo>
                  <a:lnTo>
                    <a:pt x="18" y="197"/>
                  </a:lnTo>
                  <a:lnTo>
                    <a:pt x="15" y="197"/>
                  </a:lnTo>
                  <a:lnTo>
                    <a:pt x="15" y="194"/>
                  </a:lnTo>
                  <a:lnTo>
                    <a:pt x="15" y="191"/>
                  </a:lnTo>
                  <a:lnTo>
                    <a:pt x="15" y="188"/>
                  </a:lnTo>
                  <a:lnTo>
                    <a:pt x="15" y="185"/>
                  </a:lnTo>
                  <a:lnTo>
                    <a:pt x="15" y="182"/>
                  </a:lnTo>
                  <a:lnTo>
                    <a:pt x="18" y="182"/>
                  </a:lnTo>
                  <a:lnTo>
                    <a:pt x="18" y="179"/>
                  </a:lnTo>
                  <a:lnTo>
                    <a:pt x="18" y="176"/>
                  </a:lnTo>
                  <a:lnTo>
                    <a:pt x="15" y="176"/>
                  </a:lnTo>
                  <a:lnTo>
                    <a:pt x="15" y="173"/>
                  </a:lnTo>
                  <a:lnTo>
                    <a:pt x="15" y="171"/>
                  </a:lnTo>
                  <a:lnTo>
                    <a:pt x="15" y="168"/>
                  </a:lnTo>
                  <a:lnTo>
                    <a:pt x="12" y="168"/>
                  </a:lnTo>
                  <a:lnTo>
                    <a:pt x="12" y="165"/>
                  </a:lnTo>
                  <a:lnTo>
                    <a:pt x="9" y="165"/>
                  </a:lnTo>
                  <a:lnTo>
                    <a:pt x="9" y="162"/>
                  </a:lnTo>
                  <a:lnTo>
                    <a:pt x="6" y="159"/>
                  </a:lnTo>
                  <a:lnTo>
                    <a:pt x="3" y="159"/>
                  </a:lnTo>
                  <a:lnTo>
                    <a:pt x="3" y="156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6" y="147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6" y="138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7"/>
                  </a:lnTo>
                  <a:lnTo>
                    <a:pt x="3" y="121"/>
                  </a:lnTo>
                  <a:lnTo>
                    <a:pt x="0" y="118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6" y="118"/>
                  </a:lnTo>
                  <a:lnTo>
                    <a:pt x="6" y="115"/>
                  </a:lnTo>
                  <a:lnTo>
                    <a:pt x="9" y="115"/>
                  </a:lnTo>
                  <a:lnTo>
                    <a:pt x="9" y="112"/>
                  </a:lnTo>
                  <a:lnTo>
                    <a:pt x="9" y="109"/>
                  </a:lnTo>
                  <a:lnTo>
                    <a:pt x="12" y="109"/>
                  </a:lnTo>
                  <a:lnTo>
                    <a:pt x="12" y="106"/>
                  </a:lnTo>
                  <a:lnTo>
                    <a:pt x="9" y="103"/>
                  </a:lnTo>
                  <a:lnTo>
                    <a:pt x="9" y="100"/>
                  </a:lnTo>
                  <a:lnTo>
                    <a:pt x="12" y="100"/>
                  </a:lnTo>
                  <a:lnTo>
                    <a:pt x="12" y="97"/>
                  </a:lnTo>
                  <a:lnTo>
                    <a:pt x="9" y="97"/>
                  </a:lnTo>
                  <a:lnTo>
                    <a:pt x="9" y="94"/>
                  </a:lnTo>
                  <a:lnTo>
                    <a:pt x="9" y="91"/>
                  </a:lnTo>
                  <a:lnTo>
                    <a:pt x="9" y="88"/>
                  </a:lnTo>
                  <a:lnTo>
                    <a:pt x="12" y="88"/>
                  </a:lnTo>
                  <a:lnTo>
                    <a:pt x="15" y="85"/>
                  </a:lnTo>
                  <a:lnTo>
                    <a:pt x="18" y="85"/>
                  </a:lnTo>
                  <a:lnTo>
                    <a:pt x="18" y="83"/>
                  </a:lnTo>
                  <a:lnTo>
                    <a:pt x="18" y="80"/>
                  </a:lnTo>
                  <a:lnTo>
                    <a:pt x="18" y="77"/>
                  </a:lnTo>
                  <a:lnTo>
                    <a:pt x="21" y="77"/>
                  </a:lnTo>
                  <a:lnTo>
                    <a:pt x="21" y="74"/>
                  </a:lnTo>
                  <a:lnTo>
                    <a:pt x="21" y="71"/>
                  </a:lnTo>
                  <a:lnTo>
                    <a:pt x="21" y="68"/>
                  </a:lnTo>
                  <a:lnTo>
                    <a:pt x="24" y="65"/>
                  </a:lnTo>
                  <a:lnTo>
                    <a:pt x="24" y="62"/>
                  </a:lnTo>
                  <a:lnTo>
                    <a:pt x="27" y="59"/>
                  </a:lnTo>
                  <a:lnTo>
                    <a:pt x="30" y="59"/>
                  </a:lnTo>
                  <a:lnTo>
                    <a:pt x="30" y="56"/>
                  </a:lnTo>
                  <a:lnTo>
                    <a:pt x="30" y="53"/>
                  </a:lnTo>
                  <a:lnTo>
                    <a:pt x="33" y="53"/>
                  </a:lnTo>
                  <a:lnTo>
                    <a:pt x="33" y="50"/>
                  </a:lnTo>
                  <a:lnTo>
                    <a:pt x="33" y="47"/>
                  </a:lnTo>
                  <a:lnTo>
                    <a:pt x="33" y="44"/>
                  </a:lnTo>
                  <a:lnTo>
                    <a:pt x="33" y="42"/>
                  </a:lnTo>
                  <a:lnTo>
                    <a:pt x="33" y="39"/>
                  </a:lnTo>
                  <a:lnTo>
                    <a:pt x="33" y="36"/>
                  </a:lnTo>
                  <a:lnTo>
                    <a:pt x="36" y="36"/>
                  </a:lnTo>
                  <a:lnTo>
                    <a:pt x="36" y="33"/>
                  </a:lnTo>
                  <a:lnTo>
                    <a:pt x="36" y="3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Freeform 10"/>
            <p:cNvSpPr>
              <a:spLocks/>
            </p:cNvSpPr>
            <p:nvPr/>
          </p:nvSpPr>
          <p:spPr bwMode="auto">
            <a:xfrm>
              <a:off x="1264571" y="2282683"/>
              <a:ext cx="254493" cy="232569"/>
            </a:xfrm>
            <a:custGeom>
              <a:avLst/>
              <a:gdLst>
                <a:gd name="T0" fmla="*/ 2147483647 w 117"/>
                <a:gd name="T1" fmla="*/ 2147483647 h 132"/>
                <a:gd name="T2" fmla="*/ 2147483647 w 117"/>
                <a:gd name="T3" fmla="*/ 2147483647 h 132"/>
                <a:gd name="T4" fmla="*/ 2147483647 w 117"/>
                <a:gd name="T5" fmla="*/ 2147483647 h 132"/>
                <a:gd name="T6" fmla="*/ 2147483647 w 117"/>
                <a:gd name="T7" fmla="*/ 2147483647 h 132"/>
                <a:gd name="T8" fmla="*/ 2147483647 w 117"/>
                <a:gd name="T9" fmla="*/ 2147483647 h 132"/>
                <a:gd name="T10" fmla="*/ 2147483647 w 117"/>
                <a:gd name="T11" fmla="*/ 2147483647 h 132"/>
                <a:gd name="T12" fmla="*/ 2147483647 w 117"/>
                <a:gd name="T13" fmla="*/ 2147483647 h 132"/>
                <a:gd name="T14" fmla="*/ 2147483647 w 117"/>
                <a:gd name="T15" fmla="*/ 2147483647 h 132"/>
                <a:gd name="T16" fmla="*/ 2147483647 w 117"/>
                <a:gd name="T17" fmla="*/ 2147483647 h 132"/>
                <a:gd name="T18" fmla="*/ 2147483647 w 117"/>
                <a:gd name="T19" fmla="*/ 2147483647 h 132"/>
                <a:gd name="T20" fmla="*/ 2147483647 w 117"/>
                <a:gd name="T21" fmla="*/ 2147483647 h 132"/>
                <a:gd name="T22" fmla="*/ 2147483647 w 117"/>
                <a:gd name="T23" fmla="*/ 2147483647 h 132"/>
                <a:gd name="T24" fmla="*/ 2147483647 w 117"/>
                <a:gd name="T25" fmla="*/ 2147483647 h 132"/>
                <a:gd name="T26" fmla="*/ 2147483647 w 117"/>
                <a:gd name="T27" fmla="*/ 2147483647 h 132"/>
                <a:gd name="T28" fmla="*/ 2147483647 w 117"/>
                <a:gd name="T29" fmla="*/ 2147483647 h 132"/>
                <a:gd name="T30" fmla="*/ 2147483647 w 117"/>
                <a:gd name="T31" fmla="*/ 2147483647 h 132"/>
                <a:gd name="T32" fmla="*/ 2147483647 w 117"/>
                <a:gd name="T33" fmla="*/ 2147483647 h 132"/>
                <a:gd name="T34" fmla="*/ 2147483647 w 117"/>
                <a:gd name="T35" fmla="*/ 2147483647 h 132"/>
                <a:gd name="T36" fmla="*/ 2147483647 w 117"/>
                <a:gd name="T37" fmla="*/ 2147483647 h 132"/>
                <a:gd name="T38" fmla="*/ 2147483647 w 117"/>
                <a:gd name="T39" fmla="*/ 2147483647 h 132"/>
                <a:gd name="T40" fmla="*/ 2147483647 w 117"/>
                <a:gd name="T41" fmla="*/ 0 h 132"/>
                <a:gd name="T42" fmla="*/ 2147483647 w 117"/>
                <a:gd name="T43" fmla="*/ 2147483647 h 132"/>
                <a:gd name="T44" fmla="*/ 2147483647 w 117"/>
                <a:gd name="T45" fmla="*/ 2147483647 h 132"/>
                <a:gd name="T46" fmla="*/ 2147483647 w 117"/>
                <a:gd name="T47" fmla="*/ 2147483647 h 132"/>
                <a:gd name="T48" fmla="*/ 2147483647 w 117"/>
                <a:gd name="T49" fmla="*/ 2147483647 h 132"/>
                <a:gd name="T50" fmla="*/ 2147483647 w 117"/>
                <a:gd name="T51" fmla="*/ 2147483647 h 132"/>
                <a:gd name="T52" fmla="*/ 2147483647 w 117"/>
                <a:gd name="T53" fmla="*/ 2147483647 h 132"/>
                <a:gd name="T54" fmla="*/ 2147483647 w 117"/>
                <a:gd name="T55" fmla="*/ 2147483647 h 132"/>
                <a:gd name="T56" fmla="*/ 2147483647 w 117"/>
                <a:gd name="T57" fmla="*/ 2147483647 h 132"/>
                <a:gd name="T58" fmla="*/ 2147483647 w 117"/>
                <a:gd name="T59" fmla="*/ 2147483647 h 132"/>
                <a:gd name="T60" fmla="*/ 2147483647 w 117"/>
                <a:gd name="T61" fmla="*/ 2147483647 h 132"/>
                <a:gd name="T62" fmla="*/ 2147483647 w 117"/>
                <a:gd name="T63" fmla="*/ 2147483647 h 132"/>
                <a:gd name="T64" fmla="*/ 2147483647 w 117"/>
                <a:gd name="T65" fmla="*/ 2147483647 h 132"/>
                <a:gd name="T66" fmla="*/ 2147483647 w 117"/>
                <a:gd name="T67" fmla="*/ 2147483647 h 132"/>
                <a:gd name="T68" fmla="*/ 2147483647 w 117"/>
                <a:gd name="T69" fmla="*/ 2147483647 h 132"/>
                <a:gd name="T70" fmla="*/ 2147483647 w 117"/>
                <a:gd name="T71" fmla="*/ 2147483647 h 132"/>
                <a:gd name="T72" fmla="*/ 2147483647 w 117"/>
                <a:gd name="T73" fmla="*/ 2147483647 h 132"/>
                <a:gd name="T74" fmla="*/ 2147483647 w 117"/>
                <a:gd name="T75" fmla="*/ 2147483647 h 132"/>
                <a:gd name="T76" fmla="*/ 2147483647 w 117"/>
                <a:gd name="T77" fmla="*/ 2147483647 h 132"/>
                <a:gd name="T78" fmla="*/ 2147483647 w 117"/>
                <a:gd name="T79" fmla="*/ 2147483647 h 132"/>
                <a:gd name="T80" fmla="*/ 2147483647 w 117"/>
                <a:gd name="T81" fmla="*/ 2147483647 h 132"/>
                <a:gd name="T82" fmla="*/ 2147483647 w 117"/>
                <a:gd name="T83" fmla="*/ 2147483647 h 132"/>
                <a:gd name="T84" fmla="*/ 2147483647 w 117"/>
                <a:gd name="T85" fmla="*/ 2147483647 h 132"/>
                <a:gd name="T86" fmla="*/ 2147483647 w 117"/>
                <a:gd name="T87" fmla="*/ 2147483647 h 132"/>
                <a:gd name="T88" fmla="*/ 2147483647 w 117"/>
                <a:gd name="T89" fmla="*/ 2147483647 h 132"/>
                <a:gd name="T90" fmla="*/ 2147483647 w 117"/>
                <a:gd name="T91" fmla="*/ 2147483647 h 132"/>
                <a:gd name="T92" fmla="*/ 2147483647 w 117"/>
                <a:gd name="T93" fmla="*/ 2147483647 h 132"/>
                <a:gd name="T94" fmla="*/ 2147483647 w 117"/>
                <a:gd name="T95" fmla="*/ 2147483647 h 132"/>
                <a:gd name="T96" fmla="*/ 2147483647 w 117"/>
                <a:gd name="T97" fmla="*/ 2147483647 h 132"/>
                <a:gd name="T98" fmla="*/ 2147483647 w 117"/>
                <a:gd name="T99" fmla="*/ 2147483647 h 132"/>
                <a:gd name="T100" fmla="*/ 2147483647 w 117"/>
                <a:gd name="T101" fmla="*/ 2147483647 h 132"/>
                <a:gd name="T102" fmla="*/ 2147483647 w 117"/>
                <a:gd name="T103" fmla="*/ 2147483647 h 132"/>
                <a:gd name="T104" fmla="*/ 2147483647 w 117"/>
                <a:gd name="T105" fmla="*/ 2147483647 h 132"/>
                <a:gd name="T106" fmla="*/ 2147483647 w 117"/>
                <a:gd name="T107" fmla="*/ 2147483647 h 132"/>
                <a:gd name="T108" fmla="*/ 2147483647 w 117"/>
                <a:gd name="T109" fmla="*/ 2147483647 h 132"/>
                <a:gd name="T110" fmla="*/ 2147483647 w 117"/>
                <a:gd name="T111" fmla="*/ 2147483647 h 132"/>
                <a:gd name="T112" fmla="*/ 2147483647 w 117"/>
                <a:gd name="T113" fmla="*/ 2147483647 h 132"/>
                <a:gd name="T114" fmla="*/ 2147483647 w 117"/>
                <a:gd name="T115" fmla="*/ 2147483647 h 132"/>
                <a:gd name="T116" fmla="*/ 2147483647 w 117"/>
                <a:gd name="T117" fmla="*/ 2147483647 h 132"/>
                <a:gd name="T118" fmla="*/ 2147483647 w 117"/>
                <a:gd name="T119" fmla="*/ 2147483647 h 132"/>
                <a:gd name="T120" fmla="*/ 2147483647 w 117"/>
                <a:gd name="T121" fmla="*/ 2147483647 h 132"/>
                <a:gd name="T122" fmla="*/ 2147483647 w 117"/>
                <a:gd name="T123" fmla="*/ 2147483647 h 132"/>
                <a:gd name="T124" fmla="*/ 0 w 117"/>
                <a:gd name="T125" fmla="*/ 2147483647 h 13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7"/>
                <a:gd name="T190" fmla="*/ 0 h 132"/>
                <a:gd name="T191" fmla="*/ 117 w 117"/>
                <a:gd name="T192" fmla="*/ 132 h 13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7" h="132">
                  <a:moveTo>
                    <a:pt x="0" y="88"/>
                  </a:moveTo>
                  <a:lnTo>
                    <a:pt x="3" y="88"/>
                  </a:lnTo>
                  <a:lnTo>
                    <a:pt x="6" y="88"/>
                  </a:lnTo>
                  <a:lnTo>
                    <a:pt x="9" y="88"/>
                  </a:lnTo>
                  <a:lnTo>
                    <a:pt x="9" y="91"/>
                  </a:lnTo>
                  <a:lnTo>
                    <a:pt x="9" y="94"/>
                  </a:lnTo>
                  <a:lnTo>
                    <a:pt x="12" y="94"/>
                  </a:lnTo>
                  <a:lnTo>
                    <a:pt x="15" y="94"/>
                  </a:lnTo>
                  <a:lnTo>
                    <a:pt x="17" y="94"/>
                  </a:lnTo>
                  <a:lnTo>
                    <a:pt x="17" y="91"/>
                  </a:lnTo>
                  <a:lnTo>
                    <a:pt x="20" y="91"/>
                  </a:lnTo>
                  <a:lnTo>
                    <a:pt x="20" y="88"/>
                  </a:lnTo>
                  <a:lnTo>
                    <a:pt x="20" y="85"/>
                  </a:lnTo>
                  <a:lnTo>
                    <a:pt x="23" y="85"/>
                  </a:lnTo>
                  <a:lnTo>
                    <a:pt x="20" y="85"/>
                  </a:lnTo>
                  <a:lnTo>
                    <a:pt x="20" y="82"/>
                  </a:lnTo>
                  <a:lnTo>
                    <a:pt x="20" y="79"/>
                  </a:lnTo>
                  <a:lnTo>
                    <a:pt x="23" y="79"/>
                  </a:lnTo>
                  <a:lnTo>
                    <a:pt x="23" y="82"/>
                  </a:lnTo>
                  <a:lnTo>
                    <a:pt x="23" y="79"/>
                  </a:lnTo>
                  <a:lnTo>
                    <a:pt x="26" y="79"/>
                  </a:lnTo>
                  <a:lnTo>
                    <a:pt x="29" y="79"/>
                  </a:lnTo>
                  <a:lnTo>
                    <a:pt x="29" y="76"/>
                  </a:lnTo>
                  <a:lnTo>
                    <a:pt x="29" y="73"/>
                  </a:lnTo>
                  <a:lnTo>
                    <a:pt x="32" y="73"/>
                  </a:lnTo>
                  <a:lnTo>
                    <a:pt x="32" y="70"/>
                  </a:lnTo>
                  <a:lnTo>
                    <a:pt x="35" y="70"/>
                  </a:lnTo>
                  <a:lnTo>
                    <a:pt x="38" y="70"/>
                  </a:lnTo>
                  <a:lnTo>
                    <a:pt x="41" y="70"/>
                  </a:lnTo>
                  <a:lnTo>
                    <a:pt x="44" y="70"/>
                  </a:lnTo>
                  <a:lnTo>
                    <a:pt x="44" y="67"/>
                  </a:lnTo>
                  <a:lnTo>
                    <a:pt x="47" y="67"/>
                  </a:lnTo>
                  <a:lnTo>
                    <a:pt x="47" y="65"/>
                  </a:lnTo>
                  <a:lnTo>
                    <a:pt x="50" y="65"/>
                  </a:lnTo>
                  <a:lnTo>
                    <a:pt x="53" y="65"/>
                  </a:lnTo>
                  <a:lnTo>
                    <a:pt x="56" y="65"/>
                  </a:lnTo>
                  <a:lnTo>
                    <a:pt x="56" y="62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56"/>
                  </a:lnTo>
                  <a:lnTo>
                    <a:pt x="59" y="59"/>
                  </a:lnTo>
                  <a:lnTo>
                    <a:pt x="61" y="59"/>
                  </a:lnTo>
                  <a:lnTo>
                    <a:pt x="61" y="56"/>
                  </a:lnTo>
                  <a:lnTo>
                    <a:pt x="64" y="56"/>
                  </a:lnTo>
                  <a:lnTo>
                    <a:pt x="64" y="53"/>
                  </a:lnTo>
                  <a:lnTo>
                    <a:pt x="61" y="53"/>
                  </a:lnTo>
                  <a:lnTo>
                    <a:pt x="61" y="50"/>
                  </a:lnTo>
                  <a:lnTo>
                    <a:pt x="64" y="50"/>
                  </a:lnTo>
                  <a:lnTo>
                    <a:pt x="67" y="50"/>
                  </a:lnTo>
                  <a:lnTo>
                    <a:pt x="67" y="47"/>
                  </a:lnTo>
                  <a:lnTo>
                    <a:pt x="67" y="44"/>
                  </a:lnTo>
                  <a:lnTo>
                    <a:pt x="70" y="44"/>
                  </a:lnTo>
                  <a:lnTo>
                    <a:pt x="70" y="41"/>
                  </a:lnTo>
                  <a:lnTo>
                    <a:pt x="70" y="38"/>
                  </a:lnTo>
                  <a:lnTo>
                    <a:pt x="70" y="35"/>
                  </a:lnTo>
                  <a:lnTo>
                    <a:pt x="73" y="35"/>
                  </a:lnTo>
                  <a:lnTo>
                    <a:pt x="73" y="32"/>
                  </a:lnTo>
                  <a:lnTo>
                    <a:pt x="70" y="32"/>
                  </a:lnTo>
                  <a:lnTo>
                    <a:pt x="70" y="29"/>
                  </a:lnTo>
                  <a:lnTo>
                    <a:pt x="73" y="29"/>
                  </a:lnTo>
                  <a:lnTo>
                    <a:pt x="73" y="26"/>
                  </a:lnTo>
                  <a:lnTo>
                    <a:pt x="70" y="26"/>
                  </a:lnTo>
                  <a:lnTo>
                    <a:pt x="70" y="24"/>
                  </a:lnTo>
                  <a:lnTo>
                    <a:pt x="73" y="24"/>
                  </a:lnTo>
                  <a:lnTo>
                    <a:pt x="73" y="21"/>
                  </a:lnTo>
                  <a:lnTo>
                    <a:pt x="73" y="18"/>
                  </a:lnTo>
                  <a:lnTo>
                    <a:pt x="76" y="18"/>
                  </a:lnTo>
                  <a:lnTo>
                    <a:pt x="76" y="15"/>
                  </a:lnTo>
                  <a:lnTo>
                    <a:pt x="73" y="12"/>
                  </a:lnTo>
                  <a:lnTo>
                    <a:pt x="73" y="9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94" y="3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0" y="3"/>
                  </a:lnTo>
                  <a:lnTo>
                    <a:pt x="100" y="6"/>
                  </a:lnTo>
                  <a:lnTo>
                    <a:pt x="100" y="3"/>
                  </a:lnTo>
                  <a:lnTo>
                    <a:pt x="103" y="3"/>
                  </a:lnTo>
                  <a:lnTo>
                    <a:pt x="105" y="3"/>
                  </a:lnTo>
                  <a:lnTo>
                    <a:pt x="105" y="6"/>
                  </a:lnTo>
                  <a:lnTo>
                    <a:pt x="105" y="9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5" y="6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11" y="9"/>
                  </a:lnTo>
                  <a:lnTo>
                    <a:pt x="111" y="12"/>
                  </a:lnTo>
                  <a:lnTo>
                    <a:pt x="111" y="15"/>
                  </a:lnTo>
                  <a:lnTo>
                    <a:pt x="111" y="18"/>
                  </a:lnTo>
                  <a:lnTo>
                    <a:pt x="111" y="21"/>
                  </a:lnTo>
                  <a:lnTo>
                    <a:pt x="111" y="24"/>
                  </a:lnTo>
                  <a:lnTo>
                    <a:pt x="111" y="26"/>
                  </a:lnTo>
                  <a:lnTo>
                    <a:pt x="114" y="26"/>
                  </a:lnTo>
                  <a:lnTo>
                    <a:pt x="114" y="29"/>
                  </a:lnTo>
                  <a:lnTo>
                    <a:pt x="114" y="32"/>
                  </a:lnTo>
                  <a:lnTo>
                    <a:pt x="114" y="35"/>
                  </a:lnTo>
                  <a:lnTo>
                    <a:pt x="117" y="35"/>
                  </a:lnTo>
                  <a:lnTo>
                    <a:pt x="117" y="38"/>
                  </a:lnTo>
                  <a:lnTo>
                    <a:pt x="117" y="41"/>
                  </a:lnTo>
                  <a:lnTo>
                    <a:pt x="117" y="44"/>
                  </a:lnTo>
                  <a:lnTo>
                    <a:pt x="117" y="47"/>
                  </a:lnTo>
                  <a:lnTo>
                    <a:pt x="114" y="47"/>
                  </a:lnTo>
                  <a:lnTo>
                    <a:pt x="114" y="50"/>
                  </a:lnTo>
                  <a:lnTo>
                    <a:pt x="114" y="53"/>
                  </a:lnTo>
                  <a:lnTo>
                    <a:pt x="114" y="56"/>
                  </a:lnTo>
                  <a:lnTo>
                    <a:pt x="111" y="56"/>
                  </a:lnTo>
                  <a:lnTo>
                    <a:pt x="114" y="56"/>
                  </a:lnTo>
                  <a:lnTo>
                    <a:pt x="111" y="56"/>
                  </a:lnTo>
                  <a:lnTo>
                    <a:pt x="114" y="56"/>
                  </a:lnTo>
                  <a:lnTo>
                    <a:pt x="114" y="59"/>
                  </a:lnTo>
                  <a:lnTo>
                    <a:pt x="111" y="59"/>
                  </a:lnTo>
                  <a:lnTo>
                    <a:pt x="111" y="62"/>
                  </a:lnTo>
                  <a:lnTo>
                    <a:pt x="111" y="65"/>
                  </a:lnTo>
                  <a:lnTo>
                    <a:pt x="111" y="67"/>
                  </a:lnTo>
                  <a:lnTo>
                    <a:pt x="111" y="65"/>
                  </a:lnTo>
                  <a:lnTo>
                    <a:pt x="111" y="67"/>
                  </a:lnTo>
                  <a:lnTo>
                    <a:pt x="114" y="67"/>
                  </a:lnTo>
                  <a:lnTo>
                    <a:pt x="111" y="67"/>
                  </a:lnTo>
                  <a:lnTo>
                    <a:pt x="111" y="70"/>
                  </a:lnTo>
                  <a:lnTo>
                    <a:pt x="114" y="70"/>
                  </a:lnTo>
                  <a:lnTo>
                    <a:pt x="114" y="73"/>
                  </a:lnTo>
                  <a:lnTo>
                    <a:pt x="114" y="70"/>
                  </a:lnTo>
                  <a:lnTo>
                    <a:pt x="114" y="73"/>
                  </a:lnTo>
                  <a:lnTo>
                    <a:pt x="111" y="73"/>
                  </a:lnTo>
                  <a:lnTo>
                    <a:pt x="114" y="73"/>
                  </a:lnTo>
                  <a:lnTo>
                    <a:pt x="111" y="73"/>
                  </a:lnTo>
                  <a:lnTo>
                    <a:pt x="114" y="73"/>
                  </a:lnTo>
                  <a:lnTo>
                    <a:pt x="114" y="76"/>
                  </a:lnTo>
                  <a:lnTo>
                    <a:pt x="111" y="76"/>
                  </a:lnTo>
                  <a:lnTo>
                    <a:pt x="114" y="76"/>
                  </a:lnTo>
                  <a:lnTo>
                    <a:pt x="111" y="76"/>
                  </a:lnTo>
                  <a:lnTo>
                    <a:pt x="111" y="79"/>
                  </a:lnTo>
                  <a:lnTo>
                    <a:pt x="108" y="79"/>
                  </a:lnTo>
                  <a:lnTo>
                    <a:pt x="111" y="79"/>
                  </a:lnTo>
                  <a:lnTo>
                    <a:pt x="108" y="79"/>
                  </a:lnTo>
                  <a:lnTo>
                    <a:pt x="108" y="82"/>
                  </a:lnTo>
                  <a:lnTo>
                    <a:pt x="105" y="82"/>
                  </a:lnTo>
                  <a:lnTo>
                    <a:pt x="108" y="82"/>
                  </a:lnTo>
                  <a:lnTo>
                    <a:pt x="108" y="85"/>
                  </a:lnTo>
                  <a:lnTo>
                    <a:pt x="105" y="82"/>
                  </a:lnTo>
                  <a:lnTo>
                    <a:pt x="105" y="85"/>
                  </a:lnTo>
                  <a:lnTo>
                    <a:pt x="108" y="85"/>
                  </a:lnTo>
                  <a:lnTo>
                    <a:pt x="105" y="85"/>
                  </a:lnTo>
                  <a:lnTo>
                    <a:pt x="105" y="88"/>
                  </a:lnTo>
                  <a:lnTo>
                    <a:pt x="103" y="88"/>
                  </a:lnTo>
                  <a:lnTo>
                    <a:pt x="103" y="85"/>
                  </a:lnTo>
                  <a:lnTo>
                    <a:pt x="103" y="88"/>
                  </a:lnTo>
                  <a:lnTo>
                    <a:pt x="100" y="88"/>
                  </a:lnTo>
                  <a:lnTo>
                    <a:pt x="97" y="88"/>
                  </a:lnTo>
                  <a:lnTo>
                    <a:pt x="97" y="91"/>
                  </a:lnTo>
                  <a:lnTo>
                    <a:pt x="94" y="91"/>
                  </a:lnTo>
                  <a:lnTo>
                    <a:pt x="94" y="94"/>
                  </a:lnTo>
                  <a:lnTo>
                    <a:pt x="91" y="94"/>
                  </a:lnTo>
                  <a:lnTo>
                    <a:pt x="88" y="94"/>
                  </a:lnTo>
                  <a:lnTo>
                    <a:pt x="88" y="91"/>
                  </a:lnTo>
                  <a:lnTo>
                    <a:pt x="88" y="94"/>
                  </a:lnTo>
                  <a:lnTo>
                    <a:pt x="85" y="94"/>
                  </a:lnTo>
                  <a:lnTo>
                    <a:pt x="85" y="97"/>
                  </a:lnTo>
                  <a:lnTo>
                    <a:pt x="85" y="100"/>
                  </a:lnTo>
                  <a:lnTo>
                    <a:pt x="82" y="100"/>
                  </a:lnTo>
                  <a:lnTo>
                    <a:pt x="79" y="100"/>
                  </a:lnTo>
                  <a:lnTo>
                    <a:pt x="79" y="103"/>
                  </a:lnTo>
                  <a:lnTo>
                    <a:pt x="79" y="100"/>
                  </a:lnTo>
                  <a:lnTo>
                    <a:pt x="76" y="100"/>
                  </a:lnTo>
                  <a:lnTo>
                    <a:pt x="76" y="97"/>
                  </a:lnTo>
                  <a:lnTo>
                    <a:pt x="76" y="100"/>
                  </a:lnTo>
                  <a:lnTo>
                    <a:pt x="73" y="100"/>
                  </a:lnTo>
                  <a:lnTo>
                    <a:pt x="73" y="103"/>
                  </a:lnTo>
                  <a:lnTo>
                    <a:pt x="70" y="103"/>
                  </a:lnTo>
                  <a:lnTo>
                    <a:pt x="70" y="100"/>
                  </a:lnTo>
                  <a:lnTo>
                    <a:pt x="67" y="100"/>
                  </a:lnTo>
                  <a:lnTo>
                    <a:pt x="67" y="103"/>
                  </a:lnTo>
                  <a:lnTo>
                    <a:pt x="64" y="103"/>
                  </a:lnTo>
                  <a:lnTo>
                    <a:pt x="64" y="106"/>
                  </a:lnTo>
                  <a:lnTo>
                    <a:pt x="64" y="103"/>
                  </a:lnTo>
                  <a:lnTo>
                    <a:pt x="61" y="103"/>
                  </a:lnTo>
                  <a:lnTo>
                    <a:pt x="64" y="103"/>
                  </a:lnTo>
                  <a:lnTo>
                    <a:pt x="64" y="106"/>
                  </a:lnTo>
                  <a:lnTo>
                    <a:pt x="61" y="106"/>
                  </a:lnTo>
                  <a:lnTo>
                    <a:pt x="59" y="106"/>
                  </a:lnTo>
                  <a:lnTo>
                    <a:pt x="59" y="103"/>
                  </a:lnTo>
                  <a:lnTo>
                    <a:pt x="56" y="103"/>
                  </a:lnTo>
                  <a:lnTo>
                    <a:pt x="56" y="106"/>
                  </a:lnTo>
                  <a:lnTo>
                    <a:pt x="56" y="109"/>
                  </a:lnTo>
                  <a:lnTo>
                    <a:pt x="53" y="109"/>
                  </a:lnTo>
                  <a:lnTo>
                    <a:pt x="53" y="111"/>
                  </a:lnTo>
                  <a:lnTo>
                    <a:pt x="53" y="114"/>
                  </a:lnTo>
                  <a:lnTo>
                    <a:pt x="50" y="114"/>
                  </a:lnTo>
                  <a:lnTo>
                    <a:pt x="47" y="114"/>
                  </a:lnTo>
                  <a:lnTo>
                    <a:pt x="47" y="117"/>
                  </a:lnTo>
                  <a:lnTo>
                    <a:pt x="47" y="114"/>
                  </a:lnTo>
                  <a:lnTo>
                    <a:pt x="44" y="114"/>
                  </a:lnTo>
                  <a:lnTo>
                    <a:pt x="44" y="117"/>
                  </a:lnTo>
                  <a:lnTo>
                    <a:pt x="47" y="117"/>
                  </a:lnTo>
                  <a:lnTo>
                    <a:pt x="47" y="120"/>
                  </a:lnTo>
                  <a:lnTo>
                    <a:pt x="44" y="120"/>
                  </a:lnTo>
                  <a:lnTo>
                    <a:pt x="44" y="117"/>
                  </a:lnTo>
                  <a:lnTo>
                    <a:pt x="41" y="117"/>
                  </a:lnTo>
                  <a:lnTo>
                    <a:pt x="41" y="120"/>
                  </a:lnTo>
                  <a:lnTo>
                    <a:pt x="38" y="120"/>
                  </a:lnTo>
                  <a:lnTo>
                    <a:pt x="38" y="117"/>
                  </a:lnTo>
                  <a:lnTo>
                    <a:pt x="38" y="120"/>
                  </a:lnTo>
                  <a:lnTo>
                    <a:pt x="35" y="120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32" y="120"/>
                  </a:lnTo>
                  <a:lnTo>
                    <a:pt x="32" y="123"/>
                  </a:lnTo>
                  <a:lnTo>
                    <a:pt x="29" y="123"/>
                  </a:lnTo>
                  <a:lnTo>
                    <a:pt x="29" y="126"/>
                  </a:lnTo>
                  <a:lnTo>
                    <a:pt x="26" y="129"/>
                  </a:lnTo>
                  <a:lnTo>
                    <a:pt x="23" y="129"/>
                  </a:lnTo>
                  <a:lnTo>
                    <a:pt x="20" y="129"/>
                  </a:lnTo>
                  <a:lnTo>
                    <a:pt x="20" y="132"/>
                  </a:lnTo>
                  <a:lnTo>
                    <a:pt x="17" y="132"/>
                  </a:lnTo>
                  <a:lnTo>
                    <a:pt x="17" y="129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5" y="129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2" y="123"/>
                  </a:lnTo>
                  <a:lnTo>
                    <a:pt x="9" y="123"/>
                  </a:lnTo>
                  <a:lnTo>
                    <a:pt x="9" y="120"/>
                  </a:lnTo>
                  <a:lnTo>
                    <a:pt x="9" y="117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0" y="91"/>
                  </a:lnTo>
                  <a:lnTo>
                    <a:pt x="0" y="88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244218" y="2288287"/>
              <a:ext cx="173626" cy="176528"/>
            </a:xfrm>
            <a:custGeom>
              <a:avLst/>
              <a:gdLst>
                <a:gd name="T0" fmla="*/ 2147483647 w 80"/>
                <a:gd name="T1" fmla="*/ 2147483647 h 100"/>
                <a:gd name="T2" fmla="*/ 2147483647 w 80"/>
                <a:gd name="T3" fmla="*/ 2147483647 h 100"/>
                <a:gd name="T4" fmla="*/ 2147483647 w 80"/>
                <a:gd name="T5" fmla="*/ 2147483647 h 100"/>
                <a:gd name="T6" fmla="*/ 2147483647 w 80"/>
                <a:gd name="T7" fmla="*/ 2147483647 h 100"/>
                <a:gd name="T8" fmla="*/ 2147483647 w 80"/>
                <a:gd name="T9" fmla="*/ 2147483647 h 100"/>
                <a:gd name="T10" fmla="*/ 2147483647 w 80"/>
                <a:gd name="T11" fmla="*/ 2147483647 h 100"/>
                <a:gd name="T12" fmla="*/ 2147483647 w 80"/>
                <a:gd name="T13" fmla="*/ 0 h 100"/>
                <a:gd name="T14" fmla="*/ 2147483647 w 80"/>
                <a:gd name="T15" fmla="*/ 2147483647 h 100"/>
                <a:gd name="T16" fmla="*/ 2147483647 w 80"/>
                <a:gd name="T17" fmla="*/ 2147483647 h 100"/>
                <a:gd name="T18" fmla="*/ 2147483647 w 80"/>
                <a:gd name="T19" fmla="*/ 2147483647 h 100"/>
                <a:gd name="T20" fmla="*/ 2147483647 w 80"/>
                <a:gd name="T21" fmla="*/ 2147483647 h 100"/>
                <a:gd name="T22" fmla="*/ 2147483647 w 80"/>
                <a:gd name="T23" fmla="*/ 2147483647 h 100"/>
                <a:gd name="T24" fmla="*/ 2147483647 w 80"/>
                <a:gd name="T25" fmla="*/ 2147483647 h 100"/>
                <a:gd name="T26" fmla="*/ 2147483647 w 80"/>
                <a:gd name="T27" fmla="*/ 2147483647 h 100"/>
                <a:gd name="T28" fmla="*/ 2147483647 w 80"/>
                <a:gd name="T29" fmla="*/ 2147483647 h 100"/>
                <a:gd name="T30" fmla="*/ 2147483647 w 80"/>
                <a:gd name="T31" fmla="*/ 2147483647 h 100"/>
                <a:gd name="T32" fmla="*/ 2147483647 w 80"/>
                <a:gd name="T33" fmla="*/ 2147483647 h 100"/>
                <a:gd name="T34" fmla="*/ 2147483647 w 80"/>
                <a:gd name="T35" fmla="*/ 2147483647 h 100"/>
                <a:gd name="T36" fmla="*/ 2147483647 w 80"/>
                <a:gd name="T37" fmla="*/ 2147483647 h 100"/>
                <a:gd name="T38" fmla="*/ 2147483647 w 80"/>
                <a:gd name="T39" fmla="*/ 2147483647 h 100"/>
                <a:gd name="T40" fmla="*/ 2147483647 w 80"/>
                <a:gd name="T41" fmla="*/ 2147483647 h 100"/>
                <a:gd name="T42" fmla="*/ 2147483647 w 80"/>
                <a:gd name="T43" fmla="*/ 2147483647 h 100"/>
                <a:gd name="T44" fmla="*/ 2147483647 w 80"/>
                <a:gd name="T45" fmla="*/ 2147483647 h 100"/>
                <a:gd name="T46" fmla="*/ 2147483647 w 80"/>
                <a:gd name="T47" fmla="*/ 2147483647 h 100"/>
                <a:gd name="T48" fmla="*/ 2147483647 w 80"/>
                <a:gd name="T49" fmla="*/ 2147483647 h 100"/>
                <a:gd name="T50" fmla="*/ 2147483647 w 80"/>
                <a:gd name="T51" fmla="*/ 2147483647 h 100"/>
                <a:gd name="T52" fmla="*/ 2147483647 w 80"/>
                <a:gd name="T53" fmla="*/ 2147483647 h 100"/>
                <a:gd name="T54" fmla="*/ 2147483647 w 80"/>
                <a:gd name="T55" fmla="*/ 2147483647 h 100"/>
                <a:gd name="T56" fmla="*/ 2147483647 w 80"/>
                <a:gd name="T57" fmla="*/ 2147483647 h 100"/>
                <a:gd name="T58" fmla="*/ 2147483647 w 80"/>
                <a:gd name="T59" fmla="*/ 2147483647 h 100"/>
                <a:gd name="T60" fmla="*/ 2147483647 w 80"/>
                <a:gd name="T61" fmla="*/ 2147483647 h 100"/>
                <a:gd name="T62" fmla="*/ 2147483647 w 80"/>
                <a:gd name="T63" fmla="*/ 2147483647 h 100"/>
                <a:gd name="T64" fmla="*/ 2147483647 w 80"/>
                <a:gd name="T65" fmla="*/ 2147483647 h 100"/>
                <a:gd name="T66" fmla="*/ 2147483647 w 80"/>
                <a:gd name="T67" fmla="*/ 2147483647 h 100"/>
                <a:gd name="T68" fmla="*/ 2147483647 w 80"/>
                <a:gd name="T69" fmla="*/ 2147483647 h 100"/>
                <a:gd name="T70" fmla="*/ 2147483647 w 80"/>
                <a:gd name="T71" fmla="*/ 2147483647 h 100"/>
                <a:gd name="T72" fmla="*/ 2147483647 w 80"/>
                <a:gd name="T73" fmla="*/ 2147483647 h 100"/>
                <a:gd name="T74" fmla="*/ 2147483647 w 80"/>
                <a:gd name="T75" fmla="*/ 2147483647 h 100"/>
                <a:gd name="T76" fmla="*/ 0 w 80"/>
                <a:gd name="T77" fmla="*/ 2147483647 h 100"/>
                <a:gd name="T78" fmla="*/ 2147483647 w 80"/>
                <a:gd name="T79" fmla="*/ 2147483647 h 100"/>
                <a:gd name="T80" fmla="*/ 2147483647 w 80"/>
                <a:gd name="T81" fmla="*/ 2147483647 h 100"/>
                <a:gd name="T82" fmla="*/ 2147483647 w 80"/>
                <a:gd name="T83" fmla="*/ 2147483647 h 100"/>
                <a:gd name="T84" fmla="*/ 2147483647 w 80"/>
                <a:gd name="T85" fmla="*/ 2147483647 h 100"/>
                <a:gd name="T86" fmla="*/ 2147483647 w 80"/>
                <a:gd name="T87" fmla="*/ 2147483647 h 100"/>
                <a:gd name="T88" fmla="*/ 2147483647 w 80"/>
                <a:gd name="T89" fmla="*/ 2147483647 h 100"/>
                <a:gd name="T90" fmla="*/ 2147483647 w 80"/>
                <a:gd name="T91" fmla="*/ 2147483647 h 100"/>
                <a:gd name="T92" fmla="*/ 0 w 80"/>
                <a:gd name="T93" fmla="*/ 2147483647 h 100"/>
                <a:gd name="T94" fmla="*/ 2147483647 w 80"/>
                <a:gd name="T95" fmla="*/ 2147483647 h 100"/>
                <a:gd name="T96" fmla="*/ 2147483647 w 80"/>
                <a:gd name="T97" fmla="*/ 2147483647 h 10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0"/>
                <a:gd name="T148" fmla="*/ 0 h 100"/>
                <a:gd name="T149" fmla="*/ 80 w 80"/>
                <a:gd name="T150" fmla="*/ 100 h 10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0" h="100">
                  <a:moveTo>
                    <a:pt x="3" y="9"/>
                  </a:moveTo>
                  <a:lnTo>
                    <a:pt x="6" y="9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5" y="12"/>
                  </a:lnTo>
                  <a:lnTo>
                    <a:pt x="15" y="15"/>
                  </a:lnTo>
                  <a:lnTo>
                    <a:pt x="18" y="15"/>
                  </a:lnTo>
                  <a:lnTo>
                    <a:pt x="21" y="15"/>
                  </a:lnTo>
                  <a:lnTo>
                    <a:pt x="21" y="12"/>
                  </a:lnTo>
                  <a:lnTo>
                    <a:pt x="24" y="9"/>
                  </a:lnTo>
                  <a:lnTo>
                    <a:pt x="21" y="9"/>
                  </a:lnTo>
                  <a:lnTo>
                    <a:pt x="24" y="9"/>
                  </a:lnTo>
                  <a:lnTo>
                    <a:pt x="24" y="6"/>
                  </a:lnTo>
                  <a:lnTo>
                    <a:pt x="24" y="3"/>
                  </a:lnTo>
                  <a:lnTo>
                    <a:pt x="27" y="3"/>
                  </a:lnTo>
                  <a:lnTo>
                    <a:pt x="30" y="3"/>
                  </a:lnTo>
                  <a:lnTo>
                    <a:pt x="33" y="3"/>
                  </a:lnTo>
                  <a:lnTo>
                    <a:pt x="36" y="3"/>
                  </a:lnTo>
                  <a:lnTo>
                    <a:pt x="39" y="3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2" y="3"/>
                  </a:lnTo>
                  <a:lnTo>
                    <a:pt x="42" y="6"/>
                  </a:lnTo>
                  <a:lnTo>
                    <a:pt x="42" y="9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50" y="9"/>
                  </a:lnTo>
                  <a:lnTo>
                    <a:pt x="53" y="9"/>
                  </a:lnTo>
                  <a:lnTo>
                    <a:pt x="56" y="9"/>
                  </a:lnTo>
                  <a:lnTo>
                    <a:pt x="56" y="12"/>
                  </a:lnTo>
                  <a:lnTo>
                    <a:pt x="59" y="12"/>
                  </a:lnTo>
                  <a:lnTo>
                    <a:pt x="62" y="12"/>
                  </a:lnTo>
                  <a:lnTo>
                    <a:pt x="62" y="9"/>
                  </a:lnTo>
                  <a:lnTo>
                    <a:pt x="65" y="9"/>
                  </a:lnTo>
                  <a:lnTo>
                    <a:pt x="68" y="9"/>
                  </a:lnTo>
                  <a:lnTo>
                    <a:pt x="71" y="9"/>
                  </a:lnTo>
                  <a:lnTo>
                    <a:pt x="74" y="9"/>
                  </a:lnTo>
                  <a:lnTo>
                    <a:pt x="77" y="9"/>
                  </a:lnTo>
                  <a:lnTo>
                    <a:pt x="80" y="9"/>
                  </a:lnTo>
                  <a:lnTo>
                    <a:pt x="80" y="12"/>
                  </a:lnTo>
                  <a:lnTo>
                    <a:pt x="80" y="15"/>
                  </a:lnTo>
                  <a:lnTo>
                    <a:pt x="77" y="15"/>
                  </a:lnTo>
                  <a:lnTo>
                    <a:pt x="77" y="18"/>
                  </a:lnTo>
                  <a:lnTo>
                    <a:pt x="77" y="21"/>
                  </a:lnTo>
                  <a:lnTo>
                    <a:pt x="77" y="23"/>
                  </a:lnTo>
                  <a:lnTo>
                    <a:pt x="77" y="26"/>
                  </a:lnTo>
                  <a:lnTo>
                    <a:pt x="77" y="29"/>
                  </a:lnTo>
                  <a:lnTo>
                    <a:pt x="77" y="32"/>
                  </a:lnTo>
                  <a:lnTo>
                    <a:pt x="74" y="32"/>
                  </a:lnTo>
                  <a:lnTo>
                    <a:pt x="74" y="35"/>
                  </a:lnTo>
                  <a:lnTo>
                    <a:pt x="74" y="38"/>
                  </a:lnTo>
                  <a:lnTo>
                    <a:pt x="71" y="38"/>
                  </a:lnTo>
                  <a:lnTo>
                    <a:pt x="68" y="41"/>
                  </a:lnTo>
                  <a:lnTo>
                    <a:pt x="68" y="44"/>
                  </a:lnTo>
                  <a:lnTo>
                    <a:pt x="65" y="47"/>
                  </a:lnTo>
                  <a:lnTo>
                    <a:pt x="65" y="50"/>
                  </a:lnTo>
                  <a:lnTo>
                    <a:pt x="65" y="53"/>
                  </a:lnTo>
                  <a:lnTo>
                    <a:pt x="65" y="56"/>
                  </a:lnTo>
                  <a:lnTo>
                    <a:pt x="62" y="56"/>
                  </a:lnTo>
                  <a:lnTo>
                    <a:pt x="62" y="59"/>
                  </a:lnTo>
                  <a:lnTo>
                    <a:pt x="62" y="62"/>
                  </a:lnTo>
                  <a:lnTo>
                    <a:pt x="62" y="64"/>
                  </a:lnTo>
                  <a:lnTo>
                    <a:pt x="59" y="64"/>
                  </a:lnTo>
                  <a:lnTo>
                    <a:pt x="56" y="67"/>
                  </a:lnTo>
                  <a:lnTo>
                    <a:pt x="53" y="67"/>
                  </a:lnTo>
                  <a:lnTo>
                    <a:pt x="53" y="70"/>
                  </a:lnTo>
                  <a:lnTo>
                    <a:pt x="53" y="73"/>
                  </a:lnTo>
                  <a:lnTo>
                    <a:pt x="53" y="76"/>
                  </a:lnTo>
                  <a:lnTo>
                    <a:pt x="56" y="76"/>
                  </a:lnTo>
                  <a:lnTo>
                    <a:pt x="56" y="79"/>
                  </a:lnTo>
                  <a:lnTo>
                    <a:pt x="53" y="79"/>
                  </a:lnTo>
                  <a:lnTo>
                    <a:pt x="53" y="82"/>
                  </a:lnTo>
                  <a:lnTo>
                    <a:pt x="56" y="85"/>
                  </a:lnTo>
                  <a:lnTo>
                    <a:pt x="56" y="88"/>
                  </a:lnTo>
                  <a:lnTo>
                    <a:pt x="53" y="88"/>
                  </a:lnTo>
                  <a:lnTo>
                    <a:pt x="53" y="91"/>
                  </a:lnTo>
                  <a:lnTo>
                    <a:pt x="53" y="94"/>
                  </a:lnTo>
                  <a:lnTo>
                    <a:pt x="50" y="94"/>
                  </a:lnTo>
                  <a:lnTo>
                    <a:pt x="50" y="97"/>
                  </a:lnTo>
                  <a:lnTo>
                    <a:pt x="47" y="94"/>
                  </a:lnTo>
                  <a:lnTo>
                    <a:pt x="47" y="97"/>
                  </a:lnTo>
                  <a:lnTo>
                    <a:pt x="44" y="97"/>
                  </a:lnTo>
                  <a:lnTo>
                    <a:pt x="42" y="97"/>
                  </a:lnTo>
                  <a:lnTo>
                    <a:pt x="42" y="94"/>
                  </a:lnTo>
                  <a:lnTo>
                    <a:pt x="39" y="94"/>
                  </a:lnTo>
                  <a:lnTo>
                    <a:pt x="36" y="94"/>
                  </a:lnTo>
                  <a:lnTo>
                    <a:pt x="33" y="94"/>
                  </a:lnTo>
                  <a:lnTo>
                    <a:pt x="33" y="97"/>
                  </a:lnTo>
                  <a:lnTo>
                    <a:pt x="30" y="97"/>
                  </a:lnTo>
                  <a:lnTo>
                    <a:pt x="30" y="100"/>
                  </a:lnTo>
                  <a:lnTo>
                    <a:pt x="27" y="100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1" y="97"/>
                  </a:lnTo>
                  <a:lnTo>
                    <a:pt x="21" y="94"/>
                  </a:lnTo>
                  <a:lnTo>
                    <a:pt x="21" y="91"/>
                  </a:lnTo>
                  <a:lnTo>
                    <a:pt x="21" y="88"/>
                  </a:lnTo>
                  <a:lnTo>
                    <a:pt x="18" y="88"/>
                  </a:lnTo>
                  <a:lnTo>
                    <a:pt x="18" y="91"/>
                  </a:lnTo>
                  <a:lnTo>
                    <a:pt x="18" y="94"/>
                  </a:lnTo>
                  <a:lnTo>
                    <a:pt x="15" y="94"/>
                  </a:lnTo>
                  <a:lnTo>
                    <a:pt x="15" y="91"/>
                  </a:lnTo>
                  <a:lnTo>
                    <a:pt x="15" y="88"/>
                  </a:lnTo>
                  <a:lnTo>
                    <a:pt x="15" y="85"/>
                  </a:lnTo>
                  <a:lnTo>
                    <a:pt x="12" y="85"/>
                  </a:lnTo>
                  <a:lnTo>
                    <a:pt x="12" y="82"/>
                  </a:lnTo>
                  <a:lnTo>
                    <a:pt x="12" y="79"/>
                  </a:lnTo>
                  <a:lnTo>
                    <a:pt x="9" y="79"/>
                  </a:lnTo>
                  <a:lnTo>
                    <a:pt x="9" y="76"/>
                  </a:lnTo>
                  <a:lnTo>
                    <a:pt x="9" y="73"/>
                  </a:lnTo>
                  <a:lnTo>
                    <a:pt x="9" y="70"/>
                  </a:lnTo>
                  <a:lnTo>
                    <a:pt x="9" y="67"/>
                  </a:lnTo>
                  <a:lnTo>
                    <a:pt x="9" y="64"/>
                  </a:lnTo>
                  <a:lnTo>
                    <a:pt x="6" y="64"/>
                  </a:lnTo>
                  <a:lnTo>
                    <a:pt x="3" y="64"/>
                  </a:lnTo>
                  <a:lnTo>
                    <a:pt x="3" y="62"/>
                  </a:lnTo>
                  <a:lnTo>
                    <a:pt x="0" y="62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6" y="56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9" y="50"/>
                  </a:lnTo>
                  <a:lnTo>
                    <a:pt x="12" y="50"/>
                  </a:lnTo>
                  <a:lnTo>
                    <a:pt x="12" y="47"/>
                  </a:lnTo>
                  <a:lnTo>
                    <a:pt x="15" y="47"/>
                  </a:lnTo>
                  <a:lnTo>
                    <a:pt x="15" y="44"/>
                  </a:lnTo>
                  <a:lnTo>
                    <a:pt x="12" y="44"/>
                  </a:lnTo>
                  <a:lnTo>
                    <a:pt x="12" y="41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5" y="35"/>
                  </a:lnTo>
                  <a:lnTo>
                    <a:pt x="12" y="35"/>
                  </a:lnTo>
                  <a:lnTo>
                    <a:pt x="12" y="32"/>
                  </a:lnTo>
                  <a:lnTo>
                    <a:pt x="9" y="32"/>
                  </a:lnTo>
                  <a:lnTo>
                    <a:pt x="6" y="29"/>
                  </a:lnTo>
                  <a:lnTo>
                    <a:pt x="3" y="29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3" y="18"/>
                  </a:lnTo>
                  <a:lnTo>
                    <a:pt x="3" y="15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Freeform 12"/>
            <p:cNvSpPr>
              <a:spLocks/>
            </p:cNvSpPr>
            <p:nvPr/>
          </p:nvSpPr>
          <p:spPr bwMode="auto">
            <a:xfrm>
              <a:off x="882830" y="2417180"/>
              <a:ext cx="418606" cy="325970"/>
            </a:xfrm>
            <a:custGeom>
              <a:avLst/>
              <a:gdLst>
                <a:gd name="T0" fmla="*/ 2147483647 w 193"/>
                <a:gd name="T1" fmla="*/ 2147483647 h 185"/>
                <a:gd name="T2" fmla="*/ 2147483647 w 193"/>
                <a:gd name="T3" fmla="*/ 2147483647 h 185"/>
                <a:gd name="T4" fmla="*/ 2147483647 w 193"/>
                <a:gd name="T5" fmla="*/ 2147483647 h 185"/>
                <a:gd name="T6" fmla="*/ 2147483647 w 193"/>
                <a:gd name="T7" fmla="*/ 2147483647 h 185"/>
                <a:gd name="T8" fmla="*/ 2147483647 w 193"/>
                <a:gd name="T9" fmla="*/ 0 h 185"/>
                <a:gd name="T10" fmla="*/ 2147483647 w 193"/>
                <a:gd name="T11" fmla="*/ 0 h 185"/>
                <a:gd name="T12" fmla="*/ 2147483647 w 193"/>
                <a:gd name="T13" fmla="*/ 2147483647 h 185"/>
                <a:gd name="T14" fmla="*/ 2147483647 w 193"/>
                <a:gd name="T15" fmla="*/ 2147483647 h 185"/>
                <a:gd name="T16" fmla="*/ 2147483647 w 193"/>
                <a:gd name="T17" fmla="*/ 2147483647 h 185"/>
                <a:gd name="T18" fmla="*/ 2147483647 w 193"/>
                <a:gd name="T19" fmla="*/ 2147483647 h 185"/>
                <a:gd name="T20" fmla="*/ 2147483647 w 193"/>
                <a:gd name="T21" fmla="*/ 2147483647 h 185"/>
                <a:gd name="T22" fmla="*/ 2147483647 w 193"/>
                <a:gd name="T23" fmla="*/ 2147483647 h 185"/>
                <a:gd name="T24" fmla="*/ 2147483647 w 193"/>
                <a:gd name="T25" fmla="*/ 2147483647 h 185"/>
                <a:gd name="T26" fmla="*/ 2147483647 w 193"/>
                <a:gd name="T27" fmla="*/ 2147483647 h 185"/>
                <a:gd name="T28" fmla="*/ 2147483647 w 193"/>
                <a:gd name="T29" fmla="*/ 2147483647 h 185"/>
                <a:gd name="T30" fmla="*/ 2147483647 w 193"/>
                <a:gd name="T31" fmla="*/ 2147483647 h 185"/>
                <a:gd name="T32" fmla="*/ 2147483647 w 193"/>
                <a:gd name="T33" fmla="*/ 2147483647 h 185"/>
                <a:gd name="T34" fmla="*/ 2147483647 w 193"/>
                <a:gd name="T35" fmla="*/ 2147483647 h 185"/>
                <a:gd name="T36" fmla="*/ 2147483647 w 193"/>
                <a:gd name="T37" fmla="*/ 2147483647 h 185"/>
                <a:gd name="T38" fmla="*/ 2147483647 w 193"/>
                <a:gd name="T39" fmla="*/ 2147483647 h 185"/>
                <a:gd name="T40" fmla="*/ 2147483647 w 193"/>
                <a:gd name="T41" fmla="*/ 2147483647 h 185"/>
                <a:gd name="T42" fmla="*/ 2147483647 w 193"/>
                <a:gd name="T43" fmla="*/ 2147483647 h 185"/>
                <a:gd name="T44" fmla="*/ 2147483647 w 193"/>
                <a:gd name="T45" fmla="*/ 2147483647 h 185"/>
                <a:gd name="T46" fmla="*/ 2147483647 w 193"/>
                <a:gd name="T47" fmla="*/ 2147483647 h 185"/>
                <a:gd name="T48" fmla="*/ 2147483647 w 193"/>
                <a:gd name="T49" fmla="*/ 2147483647 h 185"/>
                <a:gd name="T50" fmla="*/ 2147483647 w 193"/>
                <a:gd name="T51" fmla="*/ 2147483647 h 185"/>
                <a:gd name="T52" fmla="*/ 2147483647 w 193"/>
                <a:gd name="T53" fmla="*/ 2147483647 h 185"/>
                <a:gd name="T54" fmla="*/ 2147483647 w 193"/>
                <a:gd name="T55" fmla="*/ 2147483647 h 185"/>
                <a:gd name="T56" fmla="*/ 2147483647 w 193"/>
                <a:gd name="T57" fmla="*/ 2147483647 h 185"/>
                <a:gd name="T58" fmla="*/ 2147483647 w 193"/>
                <a:gd name="T59" fmla="*/ 2147483647 h 185"/>
                <a:gd name="T60" fmla="*/ 2147483647 w 193"/>
                <a:gd name="T61" fmla="*/ 2147483647 h 185"/>
                <a:gd name="T62" fmla="*/ 2147483647 w 193"/>
                <a:gd name="T63" fmla="*/ 2147483647 h 185"/>
                <a:gd name="T64" fmla="*/ 2147483647 w 193"/>
                <a:gd name="T65" fmla="*/ 2147483647 h 185"/>
                <a:gd name="T66" fmla="*/ 2147483647 w 193"/>
                <a:gd name="T67" fmla="*/ 2147483647 h 185"/>
                <a:gd name="T68" fmla="*/ 2147483647 w 193"/>
                <a:gd name="T69" fmla="*/ 2147483647 h 185"/>
                <a:gd name="T70" fmla="*/ 2147483647 w 193"/>
                <a:gd name="T71" fmla="*/ 2147483647 h 185"/>
                <a:gd name="T72" fmla="*/ 2147483647 w 193"/>
                <a:gd name="T73" fmla="*/ 2147483647 h 185"/>
                <a:gd name="T74" fmla="*/ 2147483647 w 193"/>
                <a:gd name="T75" fmla="*/ 2147483647 h 185"/>
                <a:gd name="T76" fmla="*/ 2147483647 w 193"/>
                <a:gd name="T77" fmla="*/ 2147483647 h 185"/>
                <a:gd name="T78" fmla="*/ 2147483647 w 193"/>
                <a:gd name="T79" fmla="*/ 2147483647 h 185"/>
                <a:gd name="T80" fmla="*/ 2147483647 w 193"/>
                <a:gd name="T81" fmla="*/ 2147483647 h 185"/>
                <a:gd name="T82" fmla="*/ 2147483647 w 193"/>
                <a:gd name="T83" fmla="*/ 2147483647 h 185"/>
                <a:gd name="T84" fmla="*/ 2147483647 w 193"/>
                <a:gd name="T85" fmla="*/ 2147483647 h 185"/>
                <a:gd name="T86" fmla="*/ 2147483647 w 193"/>
                <a:gd name="T87" fmla="*/ 2147483647 h 185"/>
                <a:gd name="T88" fmla="*/ 2147483647 w 193"/>
                <a:gd name="T89" fmla="*/ 2147483647 h 185"/>
                <a:gd name="T90" fmla="*/ 2147483647 w 193"/>
                <a:gd name="T91" fmla="*/ 2147483647 h 185"/>
                <a:gd name="T92" fmla="*/ 2147483647 w 193"/>
                <a:gd name="T93" fmla="*/ 2147483647 h 185"/>
                <a:gd name="T94" fmla="*/ 0 w 193"/>
                <a:gd name="T95" fmla="*/ 2147483647 h 185"/>
                <a:gd name="T96" fmla="*/ 2147483647 w 193"/>
                <a:gd name="T97" fmla="*/ 2147483647 h 185"/>
                <a:gd name="T98" fmla="*/ 2147483647 w 193"/>
                <a:gd name="T99" fmla="*/ 2147483647 h 185"/>
                <a:gd name="T100" fmla="*/ 2147483647 w 193"/>
                <a:gd name="T101" fmla="*/ 2147483647 h 185"/>
                <a:gd name="T102" fmla="*/ 2147483647 w 193"/>
                <a:gd name="T103" fmla="*/ 2147483647 h 185"/>
                <a:gd name="T104" fmla="*/ 2147483647 w 193"/>
                <a:gd name="T105" fmla="*/ 2147483647 h 185"/>
                <a:gd name="T106" fmla="*/ 2147483647 w 193"/>
                <a:gd name="T107" fmla="*/ 2147483647 h 185"/>
                <a:gd name="T108" fmla="*/ 2147483647 w 193"/>
                <a:gd name="T109" fmla="*/ 2147483647 h 185"/>
                <a:gd name="T110" fmla="*/ 2147483647 w 193"/>
                <a:gd name="T111" fmla="*/ 2147483647 h 185"/>
                <a:gd name="T112" fmla="*/ 2147483647 w 193"/>
                <a:gd name="T113" fmla="*/ 2147483647 h 185"/>
                <a:gd name="T114" fmla="*/ 2147483647 w 193"/>
                <a:gd name="T115" fmla="*/ 2147483647 h 185"/>
                <a:gd name="T116" fmla="*/ 2147483647 w 193"/>
                <a:gd name="T117" fmla="*/ 2147483647 h 185"/>
                <a:gd name="T118" fmla="*/ 2147483647 w 193"/>
                <a:gd name="T119" fmla="*/ 2147483647 h 18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3"/>
                <a:gd name="T181" fmla="*/ 0 h 185"/>
                <a:gd name="T182" fmla="*/ 193 w 193"/>
                <a:gd name="T183" fmla="*/ 185 h 18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3" h="185">
                  <a:moveTo>
                    <a:pt x="41" y="38"/>
                  </a:moveTo>
                  <a:lnTo>
                    <a:pt x="41" y="35"/>
                  </a:lnTo>
                  <a:lnTo>
                    <a:pt x="44" y="35"/>
                  </a:lnTo>
                  <a:lnTo>
                    <a:pt x="44" y="33"/>
                  </a:lnTo>
                  <a:lnTo>
                    <a:pt x="44" y="30"/>
                  </a:lnTo>
                  <a:lnTo>
                    <a:pt x="47" y="30"/>
                  </a:lnTo>
                  <a:lnTo>
                    <a:pt x="47" y="27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4" y="21"/>
                  </a:lnTo>
                  <a:lnTo>
                    <a:pt x="44" y="18"/>
                  </a:lnTo>
                  <a:lnTo>
                    <a:pt x="44" y="15"/>
                  </a:lnTo>
                  <a:lnTo>
                    <a:pt x="44" y="12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3" y="6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70" y="0"/>
                  </a:lnTo>
                  <a:lnTo>
                    <a:pt x="73" y="0"/>
                  </a:lnTo>
                  <a:lnTo>
                    <a:pt x="76" y="0"/>
                  </a:lnTo>
                  <a:lnTo>
                    <a:pt x="79" y="0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88" y="3"/>
                  </a:lnTo>
                  <a:lnTo>
                    <a:pt x="88" y="0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4" y="6"/>
                  </a:lnTo>
                  <a:lnTo>
                    <a:pt x="97" y="6"/>
                  </a:lnTo>
                  <a:lnTo>
                    <a:pt x="100" y="6"/>
                  </a:lnTo>
                  <a:lnTo>
                    <a:pt x="103" y="6"/>
                  </a:lnTo>
                  <a:lnTo>
                    <a:pt x="103" y="9"/>
                  </a:lnTo>
                  <a:lnTo>
                    <a:pt x="105" y="9"/>
                  </a:lnTo>
                  <a:lnTo>
                    <a:pt x="108" y="9"/>
                  </a:lnTo>
                  <a:lnTo>
                    <a:pt x="108" y="12"/>
                  </a:lnTo>
                  <a:lnTo>
                    <a:pt x="111" y="12"/>
                  </a:lnTo>
                  <a:lnTo>
                    <a:pt x="114" y="12"/>
                  </a:lnTo>
                  <a:lnTo>
                    <a:pt x="117" y="12"/>
                  </a:lnTo>
                  <a:lnTo>
                    <a:pt x="120" y="15"/>
                  </a:lnTo>
                  <a:lnTo>
                    <a:pt x="123" y="15"/>
                  </a:lnTo>
                  <a:lnTo>
                    <a:pt x="126" y="15"/>
                  </a:lnTo>
                  <a:lnTo>
                    <a:pt x="129" y="15"/>
                  </a:lnTo>
                  <a:lnTo>
                    <a:pt x="129" y="18"/>
                  </a:lnTo>
                  <a:lnTo>
                    <a:pt x="129" y="15"/>
                  </a:lnTo>
                  <a:lnTo>
                    <a:pt x="132" y="15"/>
                  </a:lnTo>
                  <a:lnTo>
                    <a:pt x="135" y="15"/>
                  </a:lnTo>
                  <a:lnTo>
                    <a:pt x="138" y="15"/>
                  </a:lnTo>
                  <a:lnTo>
                    <a:pt x="141" y="15"/>
                  </a:lnTo>
                  <a:lnTo>
                    <a:pt x="141" y="18"/>
                  </a:lnTo>
                  <a:lnTo>
                    <a:pt x="144" y="18"/>
                  </a:lnTo>
                  <a:lnTo>
                    <a:pt x="147" y="18"/>
                  </a:lnTo>
                  <a:lnTo>
                    <a:pt x="147" y="15"/>
                  </a:lnTo>
                  <a:lnTo>
                    <a:pt x="149" y="15"/>
                  </a:lnTo>
                  <a:lnTo>
                    <a:pt x="152" y="18"/>
                  </a:lnTo>
                  <a:lnTo>
                    <a:pt x="152" y="21"/>
                  </a:lnTo>
                  <a:lnTo>
                    <a:pt x="155" y="21"/>
                  </a:lnTo>
                  <a:lnTo>
                    <a:pt x="155" y="24"/>
                  </a:lnTo>
                  <a:lnTo>
                    <a:pt x="158" y="24"/>
                  </a:lnTo>
                  <a:lnTo>
                    <a:pt x="161" y="24"/>
                  </a:lnTo>
                  <a:lnTo>
                    <a:pt x="161" y="21"/>
                  </a:lnTo>
                  <a:lnTo>
                    <a:pt x="164" y="21"/>
                  </a:lnTo>
                  <a:lnTo>
                    <a:pt x="164" y="18"/>
                  </a:lnTo>
                  <a:lnTo>
                    <a:pt x="164" y="15"/>
                  </a:lnTo>
                  <a:lnTo>
                    <a:pt x="167" y="15"/>
                  </a:lnTo>
                  <a:lnTo>
                    <a:pt x="170" y="15"/>
                  </a:lnTo>
                  <a:lnTo>
                    <a:pt x="170" y="12"/>
                  </a:lnTo>
                  <a:lnTo>
                    <a:pt x="173" y="12"/>
                  </a:lnTo>
                  <a:lnTo>
                    <a:pt x="176" y="12"/>
                  </a:lnTo>
                  <a:lnTo>
                    <a:pt x="176" y="15"/>
                  </a:lnTo>
                  <a:lnTo>
                    <a:pt x="176" y="18"/>
                  </a:lnTo>
                  <a:lnTo>
                    <a:pt x="176" y="21"/>
                  </a:lnTo>
                  <a:lnTo>
                    <a:pt x="179" y="21"/>
                  </a:lnTo>
                  <a:lnTo>
                    <a:pt x="179" y="24"/>
                  </a:lnTo>
                  <a:lnTo>
                    <a:pt x="179" y="27"/>
                  </a:lnTo>
                  <a:lnTo>
                    <a:pt x="182" y="27"/>
                  </a:lnTo>
                  <a:lnTo>
                    <a:pt x="182" y="30"/>
                  </a:lnTo>
                  <a:lnTo>
                    <a:pt x="182" y="33"/>
                  </a:lnTo>
                  <a:lnTo>
                    <a:pt x="185" y="35"/>
                  </a:lnTo>
                  <a:lnTo>
                    <a:pt x="185" y="38"/>
                  </a:lnTo>
                  <a:lnTo>
                    <a:pt x="185" y="41"/>
                  </a:lnTo>
                  <a:lnTo>
                    <a:pt x="185" y="44"/>
                  </a:lnTo>
                  <a:lnTo>
                    <a:pt x="185" y="47"/>
                  </a:lnTo>
                  <a:lnTo>
                    <a:pt x="188" y="47"/>
                  </a:lnTo>
                  <a:lnTo>
                    <a:pt x="188" y="50"/>
                  </a:lnTo>
                  <a:lnTo>
                    <a:pt x="188" y="53"/>
                  </a:lnTo>
                  <a:lnTo>
                    <a:pt x="191" y="53"/>
                  </a:lnTo>
                  <a:lnTo>
                    <a:pt x="191" y="56"/>
                  </a:lnTo>
                  <a:lnTo>
                    <a:pt x="193" y="56"/>
                  </a:lnTo>
                  <a:lnTo>
                    <a:pt x="191" y="56"/>
                  </a:lnTo>
                  <a:lnTo>
                    <a:pt x="191" y="59"/>
                  </a:lnTo>
                  <a:lnTo>
                    <a:pt x="188" y="59"/>
                  </a:lnTo>
                  <a:lnTo>
                    <a:pt x="185" y="59"/>
                  </a:lnTo>
                  <a:lnTo>
                    <a:pt x="185" y="62"/>
                  </a:lnTo>
                  <a:lnTo>
                    <a:pt x="188" y="62"/>
                  </a:lnTo>
                  <a:lnTo>
                    <a:pt x="188" y="65"/>
                  </a:lnTo>
                  <a:lnTo>
                    <a:pt x="191" y="65"/>
                  </a:lnTo>
                  <a:lnTo>
                    <a:pt x="191" y="68"/>
                  </a:lnTo>
                  <a:lnTo>
                    <a:pt x="188" y="68"/>
                  </a:lnTo>
                  <a:lnTo>
                    <a:pt x="188" y="71"/>
                  </a:lnTo>
                  <a:lnTo>
                    <a:pt x="188" y="68"/>
                  </a:lnTo>
                  <a:lnTo>
                    <a:pt x="185" y="68"/>
                  </a:lnTo>
                  <a:lnTo>
                    <a:pt x="182" y="68"/>
                  </a:lnTo>
                  <a:lnTo>
                    <a:pt x="182" y="65"/>
                  </a:lnTo>
                  <a:lnTo>
                    <a:pt x="179" y="65"/>
                  </a:lnTo>
                  <a:lnTo>
                    <a:pt x="179" y="68"/>
                  </a:lnTo>
                  <a:lnTo>
                    <a:pt x="179" y="71"/>
                  </a:lnTo>
                  <a:lnTo>
                    <a:pt x="179" y="74"/>
                  </a:lnTo>
                  <a:lnTo>
                    <a:pt x="176" y="74"/>
                  </a:lnTo>
                  <a:lnTo>
                    <a:pt x="173" y="74"/>
                  </a:lnTo>
                  <a:lnTo>
                    <a:pt x="173" y="77"/>
                  </a:lnTo>
                  <a:lnTo>
                    <a:pt x="173" y="79"/>
                  </a:lnTo>
                  <a:lnTo>
                    <a:pt x="170" y="79"/>
                  </a:lnTo>
                  <a:lnTo>
                    <a:pt x="167" y="79"/>
                  </a:lnTo>
                  <a:lnTo>
                    <a:pt x="167" y="82"/>
                  </a:lnTo>
                  <a:lnTo>
                    <a:pt x="164" y="82"/>
                  </a:lnTo>
                  <a:lnTo>
                    <a:pt x="164" y="85"/>
                  </a:lnTo>
                  <a:lnTo>
                    <a:pt x="161" y="85"/>
                  </a:lnTo>
                  <a:lnTo>
                    <a:pt x="158" y="85"/>
                  </a:lnTo>
                  <a:lnTo>
                    <a:pt x="158" y="88"/>
                  </a:lnTo>
                  <a:lnTo>
                    <a:pt x="158" y="91"/>
                  </a:lnTo>
                  <a:lnTo>
                    <a:pt x="158" y="94"/>
                  </a:lnTo>
                  <a:lnTo>
                    <a:pt x="155" y="94"/>
                  </a:lnTo>
                  <a:lnTo>
                    <a:pt x="152" y="94"/>
                  </a:lnTo>
                  <a:lnTo>
                    <a:pt x="152" y="97"/>
                  </a:lnTo>
                  <a:lnTo>
                    <a:pt x="152" y="100"/>
                  </a:lnTo>
                  <a:lnTo>
                    <a:pt x="152" y="103"/>
                  </a:lnTo>
                  <a:lnTo>
                    <a:pt x="149" y="103"/>
                  </a:lnTo>
                  <a:lnTo>
                    <a:pt x="147" y="103"/>
                  </a:lnTo>
                  <a:lnTo>
                    <a:pt x="144" y="103"/>
                  </a:lnTo>
                  <a:lnTo>
                    <a:pt x="144" y="106"/>
                  </a:lnTo>
                  <a:lnTo>
                    <a:pt x="141" y="106"/>
                  </a:lnTo>
                  <a:lnTo>
                    <a:pt x="141" y="109"/>
                  </a:lnTo>
                  <a:lnTo>
                    <a:pt x="141" y="112"/>
                  </a:lnTo>
                  <a:lnTo>
                    <a:pt x="138" y="112"/>
                  </a:lnTo>
                  <a:lnTo>
                    <a:pt x="138" y="115"/>
                  </a:lnTo>
                  <a:lnTo>
                    <a:pt x="135" y="115"/>
                  </a:lnTo>
                  <a:lnTo>
                    <a:pt x="135" y="118"/>
                  </a:lnTo>
                  <a:lnTo>
                    <a:pt x="135" y="121"/>
                  </a:lnTo>
                  <a:lnTo>
                    <a:pt x="132" y="121"/>
                  </a:lnTo>
                  <a:lnTo>
                    <a:pt x="129" y="121"/>
                  </a:lnTo>
                  <a:lnTo>
                    <a:pt x="129" y="123"/>
                  </a:lnTo>
                  <a:lnTo>
                    <a:pt x="126" y="123"/>
                  </a:lnTo>
                  <a:lnTo>
                    <a:pt x="126" y="126"/>
                  </a:lnTo>
                  <a:lnTo>
                    <a:pt x="123" y="126"/>
                  </a:lnTo>
                  <a:lnTo>
                    <a:pt x="123" y="129"/>
                  </a:lnTo>
                  <a:lnTo>
                    <a:pt x="120" y="129"/>
                  </a:lnTo>
                  <a:lnTo>
                    <a:pt x="120" y="132"/>
                  </a:lnTo>
                  <a:lnTo>
                    <a:pt x="117" y="132"/>
                  </a:lnTo>
                  <a:lnTo>
                    <a:pt x="117" y="135"/>
                  </a:lnTo>
                  <a:lnTo>
                    <a:pt x="114" y="135"/>
                  </a:lnTo>
                  <a:lnTo>
                    <a:pt x="111" y="135"/>
                  </a:lnTo>
                  <a:lnTo>
                    <a:pt x="108" y="135"/>
                  </a:lnTo>
                  <a:lnTo>
                    <a:pt x="108" y="138"/>
                  </a:lnTo>
                  <a:lnTo>
                    <a:pt x="105" y="138"/>
                  </a:lnTo>
                  <a:lnTo>
                    <a:pt x="105" y="141"/>
                  </a:lnTo>
                  <a:lnTo>
                    <a:pt x="105" y="144"/>
                  </a:lnTo>
                  <a:lnTo>
                    <a:pt x="105" y="147"/>
                  </a:lnTo>
                  <a:lnTo>
                    <a:pt x="103" y="147"/>
                  </a:lnTo>
                  <a:lnTo>
                    <a:pt x="103" y="150"/>
                  </a:lnTo>
                  <a:lnTo>
                    <a:pt x="100" y="150"/>
                  </a:lnTo>
                  <a:lnTo>
                    <a:pt x="100" y="153"/>
                  </a:lnTo>
                  <a:lnTo>
                    <a:pt x="97" y="153"/>
                  </a:lnTo>
                  <a:lnTo>
                    <a:pt x="97" y="156"/>
                  </a:lnTo>
                  <a:lnTo>
                    <a:pt x="94" y="156"/>
                  </a:lnTo>
                  <a:lnTo>
                    <a:pt x="91" y="156"/>
                  </a:lnTo>
                  <a:lnTo>
                    <a:pt x="91" y="159"/>
                  </a:lnTo>
                  <a:lnTo>
                    <a:pt x="91" y="162"/>
                  </a:lnTo>
                  <a:lnTo>
                    <a:pt x="91" y="164"/>
                  </a:lnTo>
                  <a:lnTo>
                    <a:pt x="88" y="164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82" y="170"/>
                  </a:lnTo>
                  <a:lnTo>
                    <a:pt x="79" y="170"/>
                  </a:lnTo>
                  <a:lnTo>
                    <a:pt x="79" y="173"/>
                  </a:lnTo>
                  <a:lnTo>
                    <a:pt x="79" y="176"/>
                  </a:lnTo>
                  <a:lnTo>
                    <a:pt x="82" y="179"/>
                  </a:lnTo>
                  <a:lnTo>
                    <a:pt x="82" y="182"/>
                  </a:lnTo>
                  <a:lnTo>
                    <a:pt x="82" y="185"/>
                  </a:lnTo>
                  <a:lnTo>
                    <a:pt x="82" y="182"/>
                  </a:lnTo>
                  <a:lnTo>
                    <a:pt x="79" y="182"/>
                  </a:lnTo>
                  <a:lnTo>
                    <a:pt x="79" y="179"/>
                  </a:lnTo>
                  <a:lnTo>
                    <a:pt x="76" y="179"/>
                  </a:lnTo>
                  <a:lnTo>
                    <a:pt x="76" y="176"/>
                  </a:lnTo>
                  <a:lnTo>
                    <a:pt x="73" y="176"/>
                  </a:lnTo>
                  <a:lnTo>
                    <a:pt x="73" y="173"/>
                  </a:lnTo>
                  <a:lnTo>
                    <a:pt x="70" y="173"/>
                  </a:lnTo>
                  <a:lnTo>
                    <a:pt x="70" y="170"/>
                  </a:lnTo>
                  <a:lnTo>
                    <a:pt x="70" y="167"/>
                  </a:lnTo>
                  <a:lnTo>
                    <a:pt x="70" y="164"/>
                  </a:lnTo>
                  <a:lnTo>
                    <a:pt x="67" y="164"/>
                  </a:lnTo>
                  <a:lnTo>
                    <a:pt x="67" y="162"/>
                  </a:lnTo>
                  <a:lnTo>
                    <a:pt x="64" y="162"/>
                  </a:lnTo>
                  <a:lnTo>
                    <a:pt x="64" y="159"/>
                  </a:lnTo>
                  <a:lnTo>
                    <a:pt x="64" y="156"/>
                  </a:lnTo>
                  <a:lnTo>
                    <a:pt x="61" y="156"/>
                  </a:lnTo>
                  <a:lnTo>
                    <a:pt x="59" y="156"/>
                  </a:lnTo>
                  <a:lnTo>
                    <a:pt x="56" y="156"/>
                  </a:lnTo>
                  <a:lnTo>
                    <a:pt x="56" y="153"/>
                  </a:lnTo>
                  <a:lnTo>
                    <a:pt x="53" y="153"/>
                  </a:lnTo>
                  <a:lnTo>
                    <a:pt x="50" y="153"/>
                  </a:lnTo>
                  <a:lnTo>
                    <a:pt x="50" y="150"/>
                  </a:lnTo>
                  <a:lnTo>
                    <a:pt x="47" y="150"/>
                  </a:lnTo>
                  <a:lnTo>
                    <a:pt x="47" y="153"/>
                  </a:lnTo>
                  <a:lnTo>
                    <a:pt x="47" y="150"/>
                  </a:lnTo>
                  <a:lnTo>
                    <a:pt x="44" y="150"/>
                  </a:lnTo>
                  <a:lnTo>
                    <a:pt x="44" y="153"/>
                  </a:lnTo>
                  <a:lnTo>
                    <a:pt x="41" y="153"/>
                  </a:lnTo>
                  <a:lnTo>
                    <a:pt x="38" y="153"/>
                  </a:lnTo>
                  <a:lnTo>
                    <a:pt x="35" y="153"/>
                  </a:lnTo>
                  <a:lnTo>
                    <a:pt x="32" y="153"/>
                  </a:lnTo>
                  <a:lnTo>
                    <a:pt x="29" y="153"/>
                  </a:lnTo>
                  <a:lnTo>
                    <a:pt x="26" y="153"/>
                  </a:lnTo>
                  <a:lnTo>
                    <a:pt x="26" y="156"/>
                  </a:lnTo>
                  <a:lnTo>
                    <a:pt x="23" y="156"/>
                  </a:lnTo>
                  <a:lnTo>
                    <a:pt x="23" y="159"/>
                  </a:lnTo>
                  <a:lnTo>
                    <a:pt x="20" y="159"/>
                  </a:lnTo>
                  <a:lnTo>
                    <a:pt x="17" y="159"/>
                  </a:lnTo>
                  <a:lnTo>
                    <a:pt x="15" y="159"/>
                  </a:lnTo>
                  <a:lnTo>
                    <a:pt x="12" y="159"/>
                  </a:lnTo>
                  <a:lnTo>
                    <a:pt x="12" y="156"/>
                  </a:lnTo>
                  <a:lnTo>
                    <a:pt x="9" y="156"/>
                  </a:lnTo>
                  <a:lnTo>
                    <a:pt x="9" y="159"/>
                  </a:lnTo>
                  <a:lnTo>
                    <a:pt x="6" y="159"/>
                  </a:lnTo>
                  <a:lnTo>
                    <a:pt x="6" y="156"/>
                  </a:lnTo>
                  <a:lnTo>
                    <a:pt x="3" y="159"/>
                  </a:lnTo>
                  <a:lnTo>
                    <a:pt x="3" y="162"/>
                  </a:lnTo>
                  <a:lnTo>
                    <a:pt x="0" y="162"/>
                  </a:lnTo>
                  <a:lnTo>
                    <a:pt x="0" y="159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3" y="147"/>
                  </a:lnTo>
                  <a:lnTo>
                    <a:pt x="3" y="144"/>
                  </a:lnTo>
                  <a:lnTo>
                    <a:pt x="3" y="141"/>
                  </a:lnTo>
                  <a:lnTo>
                    <a:pt x="6" y="141"/>
                  </a:lnTo>
                  <a:lnTo>
                    <a:pt x="3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3" y="123"/>
                  </a:lnTo>
                  <a:lnTo>
                    <a:pt x="3" y="121"/>
                  </a:lnTo>
                  <a:lnTo>
                    <a:pt x="3" y="118"/>
                  </a:lnTo>
                  <a:lnTo>
                    <a:pt x="6" y="118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6" y="115"/>
                  </a:lnTo>
                  <a:lnTo>
                    <a:pt x="6" y="112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9" y="106"/>
                  </a:lnTo>
                  <a:lnTo>
                    <a:pt x="9" y="103"/>
                  </a:lnTo>
                  <a:lnTo>
                    <a:pt x="9" y="100"/>
                  </a:lnTo>
                  <a:lnTo>
                    <a:pt x="12" y="100"/>
                  </a:lnTo>
                  <a:lnTo>
                    <a:pt x="15" y="100"/>
                  </a:lnTo>
                  <a:lnTo>
                    <a:pt x="15" y="97"/>
                  </a:lnTo>
                  <a:lnTo>
                    <a:pt x="17" y="97"/>
                  </a:lnTo>
                  <a:lnTo>
                    <a:pt x="17" y="94"/>
                  </a:lnTo>
                  <a:lnTo>
                    <a:pt x="20" y="94"/>
                  </a:lnTo>
                  <a:lnTo>
                    <a:pt x="23" y="94"/>
                  </a:lnTo>
                  <a:lnTo>
                    <a:pt x="23" y="91"/>
                  </a:lnTo>
                  <a:lnTo>
                    <a:pt x="23" y="88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29" y="77"/>
                  </a:lnTo>
                  <a:lnTo>
                    <a:pt x="29" y="74"/>
                  </a:lnTo>
                  <a:lnTo>
                    <a:pt x="29" y="71"/>
                  </a:lnTo>
                  <a:lnTo>
                    <a:pt x="32" y="71"/>
                  </a:lnTo>
                  <a:lnTo>
                    <a:pt x="29" y="71"/>
                  </a:lnTo>
                  <a:lnTo>
                    <a:pt x="29" y="68"/>
                  </a:lnTo>
                  <a:lnTo>
                    <a:pt x="29" y="65"/>
                  </a:lnTo>
                  <a:lnTo>
                    <a:pt x="32" y="65"/>
                  </a:lnTo>
                  <a:lnTo>
                    <a:pt x="32" y="62"/>
                  </a:lnTo>
                  <a:lnTo>
                    <a:pt x="32" y="59"/>
                  </a:lnTo>
                  <a:lnTo>
                    <a:pt x="32" y="56"/>
                  </a:lnTo>
                  <a:lnTo>
                    <a:pt x="32" y="53"/>
                  </a:lnTo>
                  <a:lnTo>
                    <a:pt x="32" y="50"/>
                  </a:lnTo>
                  <a:lnTo>
                    <a:pt x="32" y="47"/>
                  </a:lnTo>
                  <a:lnTo>
                    <a:pt x="32" y="44"/>
                  </a:lnTo>
                  <a:lnTo>
                    <a:pt x="35" y="44"/>
                  </a:lnTo>
                  <a:lnTo>
                    <a:pt x="38" y="44"/>
                  </a:lnTo>
                  <a:lnTo>
                    <a:pt x="41" y="44"/>
                  </a:lnTo>
                  <a:lnTo>
                    <a:pt x="41" y="41"/>
                  </a:lnTo>
                  <a:lnTo>
                    <a:pt x="41" y="38"/>
                  </a:lnTo>
                  <a:lnTo>
                    <a:pt x="44" y="38"/>
                  </a:lnTo>
                  <a:lnTo>
                    <a:pt x="41" y="38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Freeform 13"/>
            <p:cNvSpPr>
              <a:spLocks/>
            </p:cNvSpPr>
            <p:nvPr/>
          </p:nvSpPr>
          <p:spPr bwMode="auto">
            <a:xfrm>
              <a:off x="-104225" y="2443333"/>
              <a:ext cx="426931" cy="388549"/>
            </a:xfrm>
            <a:custGeom>
              <a:avLst/>
              <a:gdLst>
                <a:gd name="T0" fmla="*/ 2147483647 w 197"/>
                <a:gd name="T1" fmla="*/ 2147483647 h 220"/>
                <a:gd name="T2" fmla="*/ 2147483647 w 197"/>
                <a:gd name="T3" fmla="*/ 2147483647 h 220"/>
                <a:gd name="T4" fmla="*/ 2147483647 w 197"/>
                <a:gd name="T5" fmla="*/ 2147483647 h 220"/>
                <a:gd name="T6" fmla="*/ 2147483647 w 197"/>
                <a:gd name="T7" fmla="*/ 2147483647 h 220"/>
                <a:gd name="T8" fmla="*/ 2147483647 w 197"/>
                <a:gd name="T9" fmla="*/ 2147483647 h 220"/>
                <a:gd name="T10" fmla="*/ 2147483647 w 197"/>
                <a:gd name="T11" fmla="*/ 2147483647 h 220"/>
                <a:gd name="T12" fmla="*/ 2147483647 w 197"/>
                <a:gd name="T13" fmla="*/ 2147483647 h 220"/>
                <a:gd name="T14" fmla="*/ 2147483647 w 197"/>
                <a:gd name="T15" fmla="*/ 2147483647 h 220"/>
                <a:gd name="T16" fmla="*/ 2147483647 w 197"/>
                <a:gd name="T17" fmla="*/ 2147483647 h 220"/>
                <a:gd name="T18" fmla="*/ 2147483647 w 197"/>
                <a:gd name="T19" fmla="*/ 2147483647 h 220"/>
                <a:gd name="T20" fmla="*/ 2147483647 w 197"/>
                <a:gd name="T21" fmla="*/ 2147483647 h 220"/>
                <a:gd name="T22" fmla="*/ 2147483647 w 197"/>
                <a:gd name="T23" fmla="*/ 2147483647 h 220"/>
                <a:gd name="T24" fmla="*/ 2147483647 w 197"/>
                <a:gd name="T25" fmla="*/ 2147483647 h 220"/>
                <a:gd name="T26" fmla="*/ 2147483647 w 197"/>
                <a:gd name="T27" fmla="*/ 2147483647 h 220"/>
                <a:gd name="T28" fmla="*/ 2147483647 w 197"/>
                <a:gd name="T29" fmla="*/ 2147483647 h 220"/>
                <a:gd name="T30" fmla="*/ 2147483647 w 197"/>
                <a:gd name="T31" fmla="*/ 2147483647 h 220"/>
                <a:gd name="T32" fmla="*/ 2147483647 w 197"/>
                <a:gd name="T33" fmla="*/ 2147483647 h 220"/>
                <a:gd name="T34" fmla="*/ 2147483647 w 197"/>
                <a:gd name="T35" fmla="*/ 2147483647 h 220"/>
                <a:gd name="T36" fmla="*/ 2147483647 w 197"/>
                <a:gd name="T37" fmla="*/ 2147483647 h 220"/>
                <a:gd name="T38" fmla="*/ 2147483647 w 197"/>
                <a:gd name="T39" fmla="*/ 2147483647 h 220"/>
                <a:gd name="T40" fmla="*/ 2147483647 w 197"/>
                <a:gd name="T41" fmla="*/ 2147483647 h 220"/>
                <a:gd name="T42" fmla="*/ 2147483647 w 197"/>
                <a:gd name="T43" fmla="*/ 2147483647 h 220"/>
                <a:gd name="T44" fmla="*/ 2147483647 w 197"/>
                <a:gd name="T45" fmla="*/ 2147483647 h 220"/>
                <a:gd name="T46" fmla="*/ 2147483647 w 197"/>
                <a:gd name="T47" fmla="*/ 2147483647 h 220"/>
                <a:gd name="T48" fmla="*/ 2147483647 w 197"/>
                <a:gd name="T49" fmla="*/ 2147483647 h 220"/>
                <a:gd name="T50" fmla="*/ 2147483647 w 197"/>
                <a:gd name="T51" fmla="*/ 2147483647 h 220"/>
                <a:gd name="T52" fmla="*/ 2147483647 w 197"/>
                <a:gd name="T53" fmla="*/ 2147483647 h 220"/>
                <a:gd name="T54" fmla="*/ 2147483647 w 197"/>
                <a:gd name="T55" fmla="*/ 2147483647 h 220"/>
                <a:gd name="T56" fmla="*/ 2147483647 w 197"/>
                <a:gd name="T57" fmla="*/ 2147483647 h 220"/>
                <a:gd name="T58" fmla="*/ 2147483647 w 197"/>
                <a:gd name="T59" fmla="*/ 2147483647 h 220"/>
                <a:gd name="T60" fmla="*/ 2147483647 w 197"/>
                <a:gd name="T61" fmla="*/ 2147483647 h 220"/>
                <a:gd name="T62" fmla="*/ 2147483647 w 197"/>
                <a:gd name="T63" fmla="*/ 2147483647 h 220"/>
                <a:gd name="T64" fmla="*/ 2147483647 w 197"/>
                <a:gd name="T65" fmla="*/ 2147483647 h 220"/>
                <a:gd name="T66" fmla="*/ 2147483647 w 197"/>
                <a:gd name="T67" fmla="*/ 2147483647 h 220"/>
                <a:gd name="T68" fmla="*/ 2147483647 w 197"/>
                <a:gd name="T69" fmla="*/ 2147483647 h 220"/>
                <a:gd name="T70" fmla="*/ 2147483647 w 197"/>
                <a:gd name="T71" fmla="*/ 2147483647 h 220"/>
                <a:gd name="T72" fmla="*/ 2147483647 w 197"/>
                <a:gd name="T73" fmla="*/ 2147483647 h 220"/>
                <a:gd name="T74" fmla="*/ 2147483647 w 197"/>
                <a:gd name="T75" fmla="*/ 2147483647 h 220"/>
                <a:gd name="T76" fmla="*/ 2147483647 w 197"/>
                <a:gd name="T77" fmla="*/ 2147483647 h 220"/>
                <a:gd name="T78" fmla="*/ 2147483647 w 197"/>
                <a:gd name="T79" fmla="*/ 2147483647 h 220"/>
                <a:gd name="T80" fmla="*/ 2147483647 w 197"/>
                <a:gd name="T81" fmla="*/ 2147483647 h 220"/>
                <a:gd name="T82" fmla="*/ 2147483647 w 197"/>
                <a:gd name="T83" fmla="*/ 2147483647 h 220"/>
                <a:gd name="T84" fmla="*/ 2147483647 w 197"/>
                <a:gd name="T85" fmla="*/ 2147483647 h 220"/>
                <a:gd name="T86" fmla="*/ 2147483647 w 197"/>
                <a:gd name="T87" fmla="*/ 2147483647 h 220"/>
                <a:gd name="T88" fmla="*/ 2147483647 w 197"/>
                <a:gd name="T89" fmla="*/ 2147483647 h 220"/>
                <a:gd name="T90" fmla="*/ 2147483647 w 197"/>
                <a:gd name="T91" fmla="*/ 2147483647 h 220"/>
                <a:gd name="T92" fmla="*/ 2147483647 w 197"/>
                <a:gd name="T93" fmla="*/ 2147483647 h 220"/>
                <a:gd name="T94" fmla="*/ 2147483647 w 197"/>
                <a:gd name="T95" fmla="*/ 2147483647 h 220"/>
                <a:gd name="T96" fmla="*/ 2147483647 w 197"/>
                <a:gd name="T97" fmla="*/ 2147483647 h 220"/>
                <a:gd name="T98" fmla="*/ 2147483647 w 197"/>
                <a:gd name="T99" fmla="*/ 2147483647 h 220"/>
                <a:gd name="T100" fmla="*/ 2147483647 w 197"/>
                <a:gd name="T101" fmla="*/ 2147483647 h 220"/>
                <a:gd name="T102" fmla="*/ 2147483647 w 197"/>
                <a:gd name="T103" fmla="*/ 2147483647 h 220"/>
                <a:gd name="T104" fmla="*/ 2147483647 w 197"/>
                <a:gd name="T105" fmla="*/ 2147483647 h 220"/>
                <a:gd name="T106" fmla="*/ 2147483647 w 197"/>
                <a:gd name="T107" fmla="*/ 2147483647 h 220"/>
                <a:gd name="T108" fmla="*/ 2147483647 w 197"/>
                <a:gd name="T109" fmla="*/ 2147483647 h 220"/>
                <a:gd name="T110" fmla="*/ 2147483647 w 197"/>
                <a:gd name="T111" fmla="*/ 2147483647 h 220"/>
                <a:gd name="T112" fmla="*/ 2147483647 w 197"/>
                <a:gd name="T113" fmla="*/ 2147483647 h 220"/>
                <a:gd name="T114" fmla="*/ 2147483647 w 197"/>
                <a:gd name="T115" fmla="*/ 2147483647 h 22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97"/>
                <a:gd name="T175" fmla="*/ 0 h 220"/>
                <a:gd name="T176" fmla="*/ 197 w 197"/>
                <a:gd name="T177" fmla="*/ 220 h 22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97" h="220">
                  <a:moveTo>
                    <a:pt x="27" y="3"/>
                  </a:moveTo>
                  <a:lnTo>
                    <a:pt x="29" y="3"/>
                  </a:lnTo>
                  <a:lnTo>
                    <a:pt x="35" y="3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3" y="0"/>
                  </a:lnTo>
                  <a:lnTo>
                    <a:pt x="53" y="3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9"/>
                  </a:lnTo>
                  <a:lnTo>
                    <a:pt x="56" y="12"/>
                  </a:lnTo>
                  <a:lnTo>
                    <a:pt x="56" y="15"/>
                  </a:lnTo>
                  <a:lnTo>
                    <a:pt x="59" y="15"/>
                  </a:lnTo>
                  <a:lnTo>
                    <a:pt x="62" y="15"/>
                  </a:lnTo>
                  <a:lnTo>
                    <a:pt x="65" y="15"/>
                  </a:lnTo>
                  <a:lnTo>
                    <a:pt x="65" y="18"/>
                  </a:lnTo>
                  <a:lnTo>
                    <a:pt x="62" y="18"/>
                  </a:lnTo>
                  <a:lnTo>
                    <a:pt x="65" y="18"/>
                  </a:lnTo>
                  <a:lnTo>
                    <a:pt x="68" y="18"/>
                  </a:lnTo>
                  <a:lnTo>
                    <a:pt x="71" y="18"/>
                  </a:lnTo>
                  <a:lnTo>
                    <a:pt x="71" y="20"/>
                  </a:lnTo>
                  <a:lnTo>
                    <a:pt x="73" y="20"/>
                  </a:lnTo>
                  <a:lnTo>
                    <a:pt x="73" y="23"/>
                  </a:lnTo>
                  <a:lnTo>
                    <a:pt x="73" y="20"/>
                  </a:lnTo>
                  <a:lnTo>
                    <a:pt x="76" y="20"/>
                  </a:lnTo>
                  <a:lnTo>
                    <a:pt x="79" y="20"/>
                  </a:lnTo>
                  <a:lnTo>
                    <a:pt x="82" y="20"/>
                  </a:lnTo>
                  <a:lnTo>
                    <a:pt x="79" y="20"/>
                  </a:lnTo>
                  <a:lnTo>
                    <a:pt x="82" y="20"/>
                  </a:lnTo>
                  <a:lnTo>
                    <a:pt x="82" y="23"/>
                  </a:lnTo>
                  <a:lnTo>
                    <a:pt x="79" y="23"/>
                  </a:lnTo>
                  <a:lnTo>
                    <a:pt x="82" y="23"/>
                  </a:lnTo>
                  <a:lnTo>
                    <a:pt x="82" y="26"/>
                  </a:lnTo>
                  <a:lnTo>
                    <a:pt x="82" y="29"/>
                  </a:lnTo>
                  <a:lnTo>
                    <a:pt x="85" y="29"/>
                  </a:lnTo>
                  <a:lnTo>
                    <a:pt x="85" y="32"/>
                  </a:lnTo>
                  <a:lnTo>
                    <a:pt x="88" y="32"/>
                  </a:lnTo>
                  <a:lnTo>
                    <a:pt x="91" y="32"/>
                  </a:lnTo>
                  <a:lnTo>
                    <a:pt x="91" y="29"/>
                  </a:lnTo>
                  <a:lnTo>
                    <a:pt x="94" y="29"/>
                  </a:lnTo>
                  <a:lnTo>
                    <a:pt x="97" y="29"/>
                  </a:lnTo>
                  <a:lnTo>
                    <a:pt x="100" y="29"/>
                  </a:lnTo>
                  <a:lnTo>
                    <a:pt x="103" y="32"/>
                  </a:lnTo>
                  <a:lnTo>
                    <a:pt x="106" y="32"/>
                  </a:lnTo>
                  <a:lnTo>
                    <a:pt x="109" y="32"/>
                  </a:lnTo>
                  <a:lnTo>
                    <a:pt x="112" y="32"/>
                  </a:lnTo>
                  <a:lnTo>
                    <a:pt x="115" y="32"/>
                  </a:lnTo>
                  <a:lnTo>
                    <a:pt x="117" y="29"/>
                  </a:lnTo>
                  <a:lnTo>
                    <a:pt x="120" y="26"/>
                  </a:lnTo>
                  <a:lnTo>
                    <a:pt x="123" y="26"/>
                  </a:lnTo>
                  <a:lnTo>
                    <a:pt x="126" y="26"/>
                  </a:lnTo>
                  <a:lnTo>
                    <a:pt x="129" y="26"/>
                  </a:lnTo>
                  <a:lnTo>
                    <a:pt x="135" y="26"/>
                  </a:lnTo>
                  <a:lnTo>
                    <a:pt x="138" y="29"/>
                  </a:lnTo>
                  <a:lnTo>
                    <a:pt x="141" y="29"/>
                  </a:lnTo>
                  <a:lnTo>
                    <a:pt x="144" y="29"/>
                  </a:lnTo>
                  <a:lnTo>
                    <a:pt x="144" y="32"/>
                  </a:lnTo>
                  <a:lnTo>
                    <a:pt x="144" y="35"/>
                  </a:lnTo>
                  <a:lnTo>
                    <a:pt x="147" y="35"/>
                  </a:lnTo>
                  <a:lnTo>
                    <a:pt x="147" y="38"/>
                  </a:lnTo>
                  <a:lnTo>
                    <a:pt x="144" y="38"/>
                  </a:lnTo>
                  <a:lnTo>
                    <a:pt x="144" y="41"/>
                  </a:lnTo>
                  <a:lnTo>
                    <a:pt x="147" y="41"/>
                  </a:lnTo>
                  <a:lnTo>
                    <a:pt x="147" y="44"/>
                  </a:lnTo>
                  <a:lnTo>
                    <a:pt x="147" y="47"/>
                  </a:lnTo>
                  <a:lnTo>
                    <a:pt x="150" y="50"/>
                  </a:lnTo>
                  <a:lnTo>
                    <a:pt x="153" y="50"/>
                  </a:lnTo>
                  <a:lnTo>
                    <a:pt x="153" y="53"/>
                  </a:lnTo>
                  <a:lnTo>
                    <a:pt x="153" y="56"/>
                  </a:lnTo>
                  <a:lnTo>
                    <a:pt x="150" y="56"/>
                  </a:lnTo>
                  <a:lnTo>
                    <a:pt x="150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59" y="59"/>
                  </a:lnTo>
                  <a:lnTo>
                    <a:pt x="161" y="62"/>
                  </a:lnTo>
                  <a:lnTo>
                    <a:pt x="164" y="62"/>
                  </a:lnTo>
                  <a:lnTo>
                    <a:pt x="167" y="64"/>
                  </a:lnTo>
                  <a:lnTo>
                    <a:pt x="170" y="67"/>
                  </a:lnTo>
                  <a:lnTo>
                    <a:pt x="173" y="70"/>
                  </a:lnTo>
                  <a:lnTo>
                    <a:pt x="176" y="73"/>
                  </a:lnTo>
                  <a:lnTo>
                    <a:pt x="176" y="76"/>
                  </a:lnTo>
                  <a:lnTo>
                    <a:pt x="176" y="79"/>
                  </a:lnTo>
                  <a:lnTo>
                    <a:pt x="179" y="79"/>
                  </a:lnTo>
                  <a:lnTo>
                    <a:pt x="182" y="82"/>
                  </a:lnTo>
                  <a:lnTo>
                    <a:pt x="182" y="85"/>
                  </a:lnTo>
                  <a:lnTo>
                    <a:pt x="182" y="88"/>
                  </a:lnTo>
                  <a:lnTo>
                    <a:pt x="185" y="91"/>
                  </a:lnTo>
                  <a:lnTo>
                    <a:pt x="185" y="94"/>
                  </a:lnTo>
                  <a:lnTo>
                    <a:pt x="188" y="97"/>
                  </a:lnTo>
                  <a:lnTo>
                    <a:pt x="188" y="100"/>
                  </a:lnTo>
                  <a:lnTo>
                    <a:pt x="188" y="103"/>
                  </a:lnTo>
                  <a:lnTo>
                    <a:pt x="191" y="106"/>
                  </a:lnTo>
                  <a:lnTo>
                    <a:pt x="191" y="108"/>
                  </a:lnTo>
                  <a:lnTo>
                    <a:pt x="191" y="111"/>
                  </a:lnTo>
                  <a:lnTo>
                    <a:pt x="194" y="114"/>
                  </a:lnTo>
                  <a:lnTo>
                    <a:pt x="194" y="117"/>
                  </a:lnTo>
                  <a:lnTo>
                    <a:pt x="194" y="120"/>
                  </a:lnTo>
                  <a:lnTo>
                    <a:pt x="197" y="123"/>
                  </a:lnTo>
                  <a:lnTo>
                    <a:pt x="194" y="126"/>
                  </a:lnTo>
                  <a:lnTo>
                    <a:pt x="194" y="129"/>
                  </a:lnTo>
                  <a:lnTo>
                    <a:pt x="194" y="132"/>
                  </a:lnTo>
                  <a:lnTo>
                    <a:pt x="191" y="135"/>
                  </a:lnTo>
                  <a:lnTo>
                    <a:pt x="191" y="138"/>
                  </a:lnTo>
                  <a:lnTo>
                    <a:pt x="191" y="141"/>
                  </a:lnTo>
                  <a:lnTo>
                    <a:pt x="188" y="144"/>
                  </a:lnTo>
                  <a:lnTo>
                    <a:pt x="188" y="147"/>
                  </a:lnTo>
                  <a:lnTo>
                    <a:pt x="188" y="149"/>
                  </a:lnTo>
                  <a:lnTo>
                    <a:pt x="185" y="155"/>
                  </a:lnTo>
                  <a:lnTo>
                    <a:pt x="185" y="158"/>
                  </a:lnTo>
                  <a:lnTo>
                    <a:pt x="182" y="161"/>
                  </a:lnTo>
                  <a:lnTo>
                    <a:pt x="182" y="164"/>
                  </a:lnTo>
                  <a:lnTo>
                    <a:pt x="179" y="167"/>
                  </a:lnTo>
                  <a:lnTo>
                    <a:pt x="179" y="170"/>
                  </a:lnTo>
                  <a:lnTo>
                    <a:pt x="179" y="173"/>
                  </a:lnTo>
                  <a:lnTo>
                    <a:pt x="179" y="176"/>
                  </a:lnTo>
                  <a:lnTo>
                    <a:pt x="179" y="179"/>
                  </a:lnTo>
                  <a:lnTo>
                    <a:pt x="179" y="182"/>
                  </a:lnTo>
                  <a:lnTo>
                    <a:pt x="179" y="188"/>
                  </a:lnTo>
                  <a:lnTo>
                    <a:pt x="179" y="191"/>
                  </a:lnTo>
                  <a:lnTo>
                    <a:pt x="179" y="193"/>
                  </a:lnTo>
                  <a:lnTo>
                    <a:pt x="179" y="199"/>
                  </a:lnTo>
                  <a:lnTo>
                    <a:pt x="179" y="202"/>
                  </a:lnTo>
                  <a:lnTo>
                    <a:pt x="179" y="205"/>
                  </a:lnTo>
                  <a:lnTo>
                    <a:pt x="179" y="208"/>
                  </a:lnTo>
                  <a:lnTo>
                    <a:pt x="179" y="214"/>
                  </a:lnTo>
                  <a:lnTo>
                    <a:pt x="176" y="214"/>
                  </a:lnTo>
                  <a:lnTo>
                    <a:pt x="173" y="214"/>
                  </a:lnTo>
                  <a:lnTo>
                    <a:pt x="170" y="214"/>
                  </a:lnTo>
                  <a:lnTo>
                    <a:pt x="170" y="217"/>
                  </a:lnTo>
                  <a:lnTo>
                    <a:pt x="167" y="217"/>
                  </a:lnTo>
                  <a:lnTo>
                    <a:pt x="164" y="217"/>
                  </a:lnTo>
                  <a:lnTo>
                    <a:pt x="167" y="220"/>
                  </a:lnTo>
                  <a:lnTo>
                    <a:pt x="164" y="220"/>
                  </a:lnTo>
                  <a:lnTo>
                    <a:pt x="164" y="217"/>
                  </a:lnTo>
                  <a:lnTo>
                    <a:pt x="161" y="217"/>
                  </a:lnTo>
                  <a:lnTo>
                    <a:pt x="161" y="220"/>
                  </a:lnTo>
                  <a:lnTo>
                    <a:pt x="161" y="217"/>
                  </a:lnTo>
                  <a:lnTo>
                    <a:pt x="159" y="217"/>
                  </a:lnTo>
                  <a:lnTo>
                    <a:pt x="156" y="217"/>
                  </a:lnTo>
                  <a:lnTo>
                    <a:pt x="153" y="220"/>
                  </a:lnTo>
                  <a:lnTo>
                    <a:pt x="147" y="220"/>
                  </a:lnTo>
                  <a:lnTo>
                    <a:pt x="144" y="220"/>
                  </a:lnTo>
                  <a:lnTo>
                    <a:pt x="144" y="217"/>
                  </a:lnTo>
                  <a:lnTo>
                    <a:pt x="141" y="217"/>
                  </a:lnTo>
                  <a:lnTo>
                    <a:pt x="138" y="217"/>
                  </a:lnTo>
                  <a:lnTo>
                    <a:pt x="138" y="214"/>
                  </a:lnTo>
                  <a:lnTo>
                    <a:pt x="135" y="214"/>
                  </a:lnTo>
                  <a:lnTo>
                    <a:pt x="135" y="211"/>
                  </a:lnTo>
                  <a:lnTo>
                    <a:pt x="132" y="211"/>
                  </a:lnTo>
                  <a:lnTo>
                    <a:pt x="132" y="208"/>
                  </a:lnTo>
                  <a:lnTo>
                    <a:pt x="132" y="205"/>
                  </a:lnTo>
                  <a:lnTo>
                    <a:pt x="132" y="202"/>
                  </a:lnTo>
                  <a:lnTo>
                    <a:pt x="129" y="202"/>
                  </a:lnTo>
                  <a:lnTo>
                    <a:pt x="126" y="202"/>
                  </a:lnTo>
                  <a:lnTo>
                    <a:pt x="126" y="199"/>
                  </a:lnTo>
                  <a:lnTo>
                    <a:pt x="123" y="199"/>
                  </a:lnTo>
                  <a:lnTo>
                    <a:pt x="123" y="196"/>
                  </a:lnTo>
                  <a:lnTo>
                    <a:pt x="120" y="196"/>
                  </a:lnTo>
                  <a:lnTo>
                    <a:pt x="120" y="193"/>
                  </a:lnTo>
                  <a:lnTo>
                    <a:pt x="120" y="191"/>
                  </a:lnTo>
                  <a:lnTo>
                    <a:pt x="120" y="188"/>
                  </a:lnTo>
                  <a:lnTo>
                    <a:pt x="120" y="185"/>
                  </a:lnTo>
                  <a:lnTo>
                    <a:pt x="120" y="182"/>
                  </a:lnTo>
                  <a:lnTo>
                    <a:pt x="120" y="176"/>
                  </a:lnTo>
                  <a:lnTo>
                    <a:pt x="120" y="173"/>
                  </a:lnTo>
                  <a:lnTo>
                    <a:pt x="120" y="170"/>
                  </a:lnTo>
                  <a:lnTo>
                    <a:pt x="120" y="167"/>
                  </a:lnTo>
                  <a:lnTo>
                    <a:pt x="120" y="164"/>
                  </a:lnTo>
                  <a:lnTo>
                    <a:pt x="120" y="161"/>
                  </a:lnTo>
                  <a:lnTo>
                    <a:pt x="120" y="158"/>
                  </a:lnTo>
                  <a:lnTo>
                    <a:pt x="117" y="158"/>
                  </a:lnTo>
                  <a:lnTo>
                    <a:pt x="117" y="155"/>
                  </a:lnTo>
                  <a:lnTo>
                    <a:pt x="115" y="155"/>
                  </a:lnTo>
                  <a:lnTo>
                    <a:pt x="115" y="152"/>
                  </a:lnTo>
                  <a:lnTo>
                    <a:pt x="112" y="152"/>
                  </a:lnTo>
                  <a:lnTo>
                    <a:pt x="112" y="149"/>
                  </a:lnTo>
                  <a:lnTo>
                    <a:pt x="112" y="147"/>
                  </a:lnTo>
                  <a:lnTo>
                    <a:pt x="109" y="147"/>
                  </a:lnTo>
                  <a:lnTo>
                    <a:pt x="106" y="144"/>
                  </a:lnTo>
                  <a:lnTo>
                    <a:pt x="103" y="144"/>
                  </a:lnTo>
                  <a:lnTo>
                    <a:pt x="103" y="141"/>
                  </a:lnTo>
                  <a:lnTo>
                    <a:pt x="100" y="141"/>
                  </a:lnTo>
                  <a:lnTo>
                    <a:pt x="100" y="138"/>
                  </a:lnTo>
                  <a:lnTo>
                    <a:pt x="97" y="138"/>
                  </a:lnTo>
                  <a:lnTo>
                    <a:pt x="97" y="135"/>
                  </a:lnTo>
                  <a:lnTo>
                    <a:pt x="100" y="135"/>
                  </a:lnTo>
                  <a:lnTo>
                    <a:pt x="97" y="135"/>
                  </a:lnTo>
                  <a:lnTo>
                    <a:pt x="97" y="132"/>
                  </a:lnTo>
                  <a:lnTo>
                    <a:pt x="97" y="129"/>
                  </a:lnTo>
                  <a:lnTo>
                    <a:pt x="94" y="129"/>
                  </a:lnTo>
                  <a:lnTo>
                    <a:pt x="94" y="126"/>
                  </a:lnTo>
                  <a:lnTo>
                    <a:pt x="91" y="126"/>
                  </a:lnTo>
                  <a:lnTo>
                    <a:pt x="91" y="123"/>
                  </a:lnTo>
                  <a:lnTo>
                    <a:pt x="88" y="123"/>
                  </a:lnTo>
                  <a:lnTo>
                    <a:pt x="85" y="123"/>
                  </a:lnTo>
                  <a:lnTo>
                    <a:pt x="85" y="120"/>
                  </a:lnTo>
                  <a:lnTo>
                    <a:pt x="82" y="120"/>
                  </a:lnTo>
                  <a:lnTo>
                    <a:pt x="82" y="117"/>
                  </a:lnTo>
                  <a:lnTo>
                    <a:pt x="79" y="117"/>
                  </a:lnTo>
                  <a:lnTo>
                    <a:pt x="79" y="114"/>
                  </a:lnTo>
                  <a:lnTo>
                    <a:pt x="76" y="114"/>
                  </a:lnTo>
                  <a:lnTo>
                    <a:pt x="76" y="111"/>
                  </a:lnTo>
                  <a:lnTo>
                    <a:pt x="73" y="111"/>
                  </a:lnTo>
                  <a:lnTo>
                    <a:pt x="73" y="108"/>
                  </a:lnTo>
                  <a:lnTo>
                    <a:pt x="71" y="108"/>
                  </a:lnTo>
                  <a:lnTo>
                    <a:pt x="71" y="106"/>
                  </a:lnTo>
                  <a:lnTo>
                    <a:pt x="68" y="106"/>
                  </a:lnTo>
                  <a:lnTo>
                    <a:pt x="68" y="103"/>
                  </a:lnTo>
                  <a:lnTo>
                    <a:pt x="65" y="103"/>
                  </a:lnTo>
                  <a:lnTo>
                    <a:pt x="65" y="100"/>
                  </a:lnTo>
                  <a:lnTo>
                    <a:pt x="62" y="100"/>
                  </a:lnTo>
                  <a:lnTo>
                    <a:pt x="59" y="100"/>
                  </a:lnTo>
                  <a:lnTo>
                    <a:pt x="56" y="100"/>
                  </a:lnTo>
                  <a:lnTo>
                    <a:pt x="53" y="100"/>
                  </a:lnTo>
                  <a:lnTo>
                    <a:pt x="50" y="100"/>
                  </a:lnTo>
                  <a:lnTo>
                    <a:pt x="50" y="97"/>
                  </a:lnTo>
                  <a:lnTo>
                    <a:pt x="47" y="97"/>
                  </a:lnTo>
                  <a:lnTo>
                    <a:pt x="44" y="97"/>
                  </a:lnTo>
                  <a:lnTo>
                    <a:pt x="44" y="100"/>
                  </a:lnTo>
                  <a:lnTo>
                    <a:pt x="44" y="97"/>
                  </a:lnTo>
                  <a:lnTo>
                    <a:pt x="41" y="97"/>
                  </a:lnTo>
                  <a:lnTo>
                    <a:pt x="41" y="100"/>
                  </a:lnTo>
                  <a:lnTo>
                    <a:pt x="41" y="97"/>
                  </a:lnTo>
                  <a:lnTo>
                    <a:pt x="38" y="97"/>
                  </a:lnTo>
                  <a:lnTo>
                    <a:pt x="38" y="100"/>
                  </a:lnTo>
                  <a:lnTo>
                    <a:pt x="35" y="100"/>
                  </a:lnTo>
                  <a:lnTo>
                    <a:pt x="35" y="97"/>
                  </a:lnTo>
                  <a:lnTo>
                    <a:pt x="35" y="100"/>
                  </a:lnTo>
                  <a:lnTo>
                    <a:pt x="32" y="100"/>
                  </a:lnTo>
                  <a:lnTo>
                    <a:pt x="32" y="97"/>
                  </a:lnTo>
                  <a:lnTo>
                    <a:pt x="32" y="94"/>
                  </a:lnTo>
                  <a:lnTo>
                    <a:pt x="32" y="91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2" y="88"/>
                  </a:lnTo>
                  <a:lnTo>
                    <a:pt x="32" y="85"/>
                  </a:lnTo>
                  <a:lnTo>
                    <a:pt x="35" y="85"/>
                  </a:lnTo>
                  <a:lnTo>
                    <a:pt x="32" y="85"/>
                  </a:lnTo>
                  <a:lnTo>
                    <a:pt x="35" y="82"/>
                  </a:lnTo>
                  <a:lnTo>
                    <a:pt x="35" y="79"/>
                  </a:lnTo>
                  <a:lnTo>
                    <a:pt x="32" y="79"/>
                  </a:lnTo>
                  <a:lnTo>
                    <a:pt x="32" y="76"/>
                  </a:lnTo>
                  <a:lnTo>
                    <a:pt x="32" y="73"/>
                  </a:lnTo>
                  <a:lnTo>
                    <a:pt x="35" y="73"/>
                  </a:lnTo>
                  <a:lnTo>
                    <a:pt x="35" y="70"/>
                  </a:lnTo>
                  <a:lnTo>
                    <a:pt x="35" y="67"/>
                  </a:lnTo>
                  <a:lnTo>
                    <a:pt x="35" y="64"/>
                  </a:lnTo>
                  <a:lnTo>
                    <a:pt x="32" y="64"/>
                  </a:lnTo>
                  <a:lnTo>
                    <a:pt x="35" y="64"/>
                  </a:lnTo>
                  <a:lnTo>
                    <a:pt x="35" y="62"/>
                  </a:lnTo>
                  <a:lnTo>
                    <a:pt x="32" y="62"/>
                  </a:lnTo>
                  <a:lnTo>
                    <a:pt x="32" y="59"/>
                  </a:lnTo>
                  <a:lnTo>
                    <a:pt x="29" y="59"/>
                  </a:lnTo>
                  <a:lnTo>
                    <a:pt x="29" y="56"/>
                  </a:lnTo>
                  <a:lnTo>
                    <a:pt x="27" y="56"/>
                  </a:lnTo>
                  <a:lnTo>
                    <a:pt x="27" y="53"/>
                  </a:lnTo>
                  <a:lnTo>
                    <a:pt x="24" y="53"/>
                  </a:lnTo>
                  <a:lnTo>
                    <a:pt x="24" y="50"/>
                  </a:lnTo>
                  <a:lnTo>
                    <a:pt x="24" y="47"/>
                  </a:lnTo>
                  <a:lnTo>
                    <a:pt x="21" y="44"/>
                  </a:lnTo>
                  <a:lnTo>
                    <a:pt x="21" y="41"/>
                  </a:lnTo>
                  <a:lnTo>
                    <a:pt x="18" y="41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2" y="38"/>
                  </a:lnTo>
                  <a:lnTo>
                    <a:pt x="9" y="38"/>
                  </a:lnTo>
                  <a:lnTo>
                    <a:pt x="9" y="35"/>
                  </a:lnTo>
                  <a:lnTo>
                    <a:pt x="6" y="35"/>
                  </a:lnTo>
                  <a:lnTo>
                    <a:pt x="3" y="35"/>
                  </a:lnTo>
                  <a:lnTo>
                    <a:pt x="0" y="35"/>
                  </a:lnTo>
                  <a:lnTo>
                    <a:pt x="3" y="32"/>
                  </a:lnTo>
                  <a:lnTo>
                    <a:pt x="6" y="32"/>
                  </a:lnTo>
                  <a:lnTo>
                    <a:pt x="9" y="29"/>
                  </a:lnTo>
                  <a:lnTo>
                    <a:pt x="9" y="26"/>
                  </a:lnTo>
                  <a:lnTo>
                    <a:pt x="12" y="26"/>
                  </a:lnTo>
                  <a:lnTo>
                    <a:pt x="12" y="23"/>
                  </a:lnTo>
                  <a:lnTo>
                    <a:pt x="15" y="23"/>
                  </a:lnTo>
                  <a:lnTo>
                    <a:pt x="18" y="23"/>
                  </a:lnTo>
                  <a:lnTo>
                    <a:pt x="18" y="20"/>
                  </a:lnTo>
                  <a:lnTo>
                    <a:pt x="18" y="18"/>
                  </a:lnTo>
                  <a:lnTo>
                    <a:pt x="18" y="15"/>
                  </a:lnTo>
                  <a:lnTo>
                    <a:pt x="21" y="15"/>
                  </a:lnTo>
                  <a:lnTo>
                    <a:pt x="24" y="15"/>
                  </a:lnTo>
                  <a:lnTo>
                    <a:pt x="24" y="12"/>
                  </a:lnTo>
                  <a:lnTo>
                    <a:pt x="24" y="9"/>
                  </a:lnTo>
                  <a:lnTo>
                    <a:pt x="27" y="9"/>
                  </a:lnTo>
                  <a:lnTo>
                    <a:pt x="27" y="6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14"/>
            <p:cNvSpPr>
              <a:spLocks/>
            </p:cNvSpPr>
            <p:nvPr/>
          </p:nvSpPr>
          <p:spPr bwMode="auto">
            <a:xfrm>
              <a:off x="551037" y="2469485"/>
              <a:ext cx="426931" cy="589361"/>
            </a:xfrm>
            <a:custGeom>
              <a:avLst/>
              <a:gdLst>
                <a:gd name="T0" fmla="*/ 2147483647 w 197"/>
                <a:gd name="T1" fmla="*/ 2147483647 h 334"/>
                <a:gd name="T2" fmla="*/ 2147483647 w 197"/>
                <a:gd name="T3" fmla="*/ 2147483647 h 334"/>
                <a:gd name="T4" fmla="*/ 2147483647 w 197"/>
                <a:gd name="T5" fmla="*/ 2147483647 h 334"/>
                <a:gd name="T6" fmla="*/ 2147483647 w 197"/>
                <a:gd name="T7" fmla="*/ 2147483647 h 334"/>
                <a:gd name="T8" fmla="*/ 2147483647 w 197"/>
                <a:gd name="T9" fmla="*/ 2147483647 h 334"/>
                <a:gd name="T10" fmla="*/ 2147483647 w 197"/>
                <a:gd name="T11" fmla="*/ 2147483647 h 334"/>
                <a:gd name="T12" fmla="*/ 2147483647 w 197"/>
                <a:gd name="T13" fmla="*/ 2147483647 h 334"/>
                <a:gd name="T14" fmla="*/ 2147483647 w 197"/>
                <a:gd name="T15" fmla="*/ 2147483647 h 334"/>
                <a:gd name="T16" fmla="*/ 2147483647 w 197"/>
                <a:gd name="T17" fmla="*/ 2147483647 h 334"/>
                <a:gd name="T18" fmla="*/ 2147483647 w 197"/>
                <a:gd name="T19" fmla="*/ 2147483647 h 334"/>
                <a:gd name="T20" fmla="*/ 2147483647 w 197"/>
                <a:gd name="T21" fmla="*/ 2147483647 h 334"/>
                <a:gd name="T22" fmla="*/ 2147483647 w 197"/>
                <a:gd name="T23" fmla="*/ 2147483647 h 334"/>
                <a:gd name="T24" fmla="*/ 2147483647 w 197"/>
                <a:gd name="T25" fmla="*/ 2147483647 h 334"/>
                <a:gd name="T26" fmla="*/ 2147483647 w 197"/>
                <a:gd name="T27" fmla="*/ 2147483647 h 334"/>
                <a:gd name="T28" fmla="*/ 2147483647 w 197"/>
                <a:gd name="T29" fmla="*/ 2147483647 h 334"/>
                <a:gd name="T30" fmla="*/ 2147483647 w 197"/>
                <a:gd name="T31" fmla="*/ 2147483647 h 334"/>
                <a:gd name="T32" fmla="*/ 2147483647 w 197"/>
                <a:gd name="T33" fmla="*/ 2147483647 h 334"/>
                <a:gd name="T34" fmla="*/ 2147483647 w 197"/>
                <a:gd name="T35" fmla="*/ 2147483647 h 334"/>
                <a:gd name="T36" fmla="*/ 2147483647 w 197"/>
                <a:gd name="T37" fmla="*/ 2147483647 h 334"/>
                <a:gd name="T38" fmla="*/ 2147483647 w 197"/>
                <a:gd name="T39" fmla="*/ 2147483647 h 334"/>
                <a:gd name="T40" fmla="*/ 2147483647 w 197"/>
                <a:gd name="T41" fmla="*/ 2147483647 h 334"/>
                <a:gd name="T42" fmla="*/ 2147483647 w 197"/>
                <a:gd name="T43" fmla="*/ 2147483647 h 334"/>
                <a:gd name="T44" fmla="*/ 2147483647 w 197"/>
                <a:gd name="T45" fmla="*/ 2147483647 h 334"/>
                <a:gd name="T46" fmla="*/ 2147483647 w 197"/>
                <a:gd name="T47" fmla="*/ 2147483647 h 334"/>
                <a:gd name="T48" fmla="*/ 2147483647 w 197"/>
                <a:gd name="T49" fmla="*/ 2147483647 h 334"/>
                <a:gd name="T50" fmla="*/ 2147483647 w 197"/>
                <a:gd name="T51" fmla="*/ 2147483647 h 334"/>
                <a:gd name="T52" fmla="*/ 2147483647 w 197"/>
                <a:gd name="T53" fmla="*/ 2147483647 h 334"/>
                <a:gd name="T54" fmla="*/ 2147483647 w 197"/>
                <a:gd name="T55" fmla="*/ 2147483647 h 334"/>
                <a:gd name="T56" fmla="*/ 2147483647 w 197"/>
                <a:gd name="T57" fmla="*/ 2147483647 h 334"/>
                <a:gd name="T58" fmla="*/ 2147483647 w 197"/>
                <a:gd name="T59" fmla="*/ 2147483647 h 334"/>
                <a:gd name="T60" fmla="*/ 2147483647 w 197"/>
                <a:gd name="T61" fmla="*/ 2147483647 h 334"/>
                <a:gd name="T62" fmla="*/ 2147483647 w 197"/>
                <a:gd name="T63" fmla="*/ 2147483647 h 334"/>
                <a:gd name="T64" fmla="*/ 2147483647 w 197"/>
                <a:gd name="T65" fmla="*/ 2147483647 h 334"/>
                <a:gd name="T66" fmla="*/ 2147483647 w 197"/>
                <a:gd name="T67" fmla="*/ 2147483647 h 334"/>
                <a:gd name="T68" fmla="*/ 2147483647 w 197"/>
                <a:gd name="T69" fmla="*/ 2147483647 h 334"/>
                <a:gd name="T70" fmla="*/ 2147483647 w 197"/>
                <a:gd name="T71" fmla="*/ 2147483647 h 334"/>
                <a:gd name="T72" fmla="*/ 2147483647 w 197"/>
                <a:gd name="T73" fmla="*/ 2147483647 h 334"/>
                <a:gd name="T74" fmla="*/ 2147483647 w 197"/>
                <a:gd name="T75" fmla="*/ 2147483647 h 334"/>
                <a:gd name="T76" fmla="*/ 2147483647 w 197"/>
                <a:gd name="T77" fmla="*/ 2147483647 h 334"/>
                <a:gd name="T78" fmla="*/ 2147483647 w 197"/>
                <a:gd name="T79" fmla="*/ 2147483647 h 334"/>
                <a:gd name="T80" fmla="*/ 2147483647 w 197"/>
                <a:gd name="T81" fmla="*/ 2147483647 h 334"/>
                <a:gd name="T82" fmla="*/ 2147483647 w 197"/>
                <a:gd name="T83" fmla="*/ 2147483647 h 334"/>
                <a:gd name="T84" fmla="*/ 2147483647 w 197"/>
                <a:gd name="T85" fmla="*/ 2147483647 h 334"/>
                <a:gd name="T86" fmla="*/ 2147483647 w 197"/>
                <a:gd name="T87" fmla="*/ 2147483647 h 334"/>
                <a:gd name="T88" fmla="*/ 2147483647 w 197"/>
                <a:gd name="T89" fmla="*/ 2147483647 h 334"/>
                <a:gd name="T90" fmla="*/ 2147483647 w 197"/>
                <a:gd name="T91" fmla="*/ 2147483647 h 334"/>
                <a:gd name="T92" fmla="*/ 2147483647 w 197"/>
                <a:gd name="T93" fmla="*/ 2147483647 h 334"/>
                <a:gd name="T94" fmla="*/ 2147483647 w 197"/>
                <a:gd name="T95" fmla="*/ 2147483647 h 334"/>
                <a:gd name="T96" fmla="*/ 2147483647 w 197"/>
                <a:gd name="T97" fmla="*/ 2147483647 h 334"/>
                <a:gd name="T98" fmla="*/ 2147483647 w 197"/>
                <a:gd name="T99" fmla="*/ 2147483647 h 334"/>
                <a:gd name="T100" fmla="*/ 2147483647 w 197"/>
                <a:gd name="T101" fmla="*/ 2147483647 h 334"/>
                <a:gd name="T102" fmla="*/ 2147483647 w 197"/>
                <a:gd name="T103" fmla="*/ 2147483647 h 334"/>
                <a:gd name="T104" fmla="*/ 2147483647 w 197"/>
                <a:gd name="T105" fmla="*/ 2147483647 h 334"/>
                <a:gd name="T106" fmla="*/ 2147483647 w 197"/>
                <a:gd name="T107" fmla="*/ 2147483647 h 334"/>
                <a:gd name="T108" fmla="*/ 2147483647 w 197"/>
                <a:gd name="T109" fmla="*/ 2147483647 h 334"/>
                <a:gd name="T110" fmla="*/ 2147483647 w 197"/>
                <a:gd name="T111" fmla="*/ 2147483647 h 334"/>
                <a:gd name="T112" fmla="*/ 2147483647 w 197"/>
                <a:gd name="T113" fmla="*/ 2147483647 h 334"/>
                <a:gd name="T114" fmla="*/ 2147483647 w 197"/>
                <a:gd name="T115" fmla="*/ 2147483647 h 334"/>
                <a:gd name="T116" fmla="*/ 2147483647 w 197"/>
                <a:gd name="T117" fmla="*/ 2147483647 h 334"/>
                <a:gd name="T118" fmla="*/ 2147483647 w 197"/>
                <a:gd name="T119" fmla="*/ 2147483647 h 33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7"/>
                <a:gd name="T181" fmla="*/ 0 h 334"/>
                <a:gd name="T182" fmla="*/ 197 w 197"/>
                <a:gd name="T183" fmla="*/ 334 h 33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7" h="334">
                  <a:moveTo>
                    <a:pt x="194" y="8"/>
                  </a:moveTo>
                  <a:lnTo>
                    <a:pt x="197" y="8"/>
                  </a:lnTo>
                  <a:lnTo>
                    <a:pt x="194" y="8"/>
                  </a:lnTo>
                  <a:lnTo>
                    <a:pt x="194" y="11"/>
                  </a:lnTo>
                  <a:lnTo>
                    <a:pt x="194" y="14"/>
                  </a:lnTo>
                  <a:lnTo>
                    <a:pt x="191" y="14"/>
                  </a:lnTo>
                  <a:lnTo>
                    <a:pt x="188" y="14"/>
                  </a:lnTo>
                  <a:lnTo>
                    <a:pt x="185" y="14"/>
                  </a:lnTo>
                  <a:lnTo>
                    <a:pt x="185" y="17"/>
                  </a:lnTo>
                  <a:lnTo>
                    <a:pt x="185" y="20"/>
                  </a:lnTo>
                  <a:lnTo>
                    <a:pt x="185" y="23"/>
                  </a:lnTo>
                  <a:lnTo>
                    <a:pt x="185" y="26"/>
                  </a:lnTo>
                  <a:lnTo>
                    <a:pt x="185" y="29"/>
                  </a:lnTo>
                  <a:lnTo>
                    <a:pt x="185" y="32"/>
                  </a:lnTo>
                  <a:lnTo>
                    <a:pt x="185" y="35"/>
                  </a:lnTo>
                  <a:lnTo>
                    <a:pt x="182" y="35"/>
                  </a:lnTo>
                  <a:lnTo>
                    <a:pt x="182" y="38"/>
                  </a:lnTo>
                  <a:lnTo>
                    <a:pt x="182" y="41"/>
                  </a:lnTo>
                  <a:lnTo>
                    <a:pt x="185" y="41"/>
                  </a:lnTo>
                  <a:lnTo>
                    <a:pt x="182" y="41"/>
                  </a:lnTo>
                  <a:lnTo>
                    <a:pt x="182" y="44"/>
                  </a:lnTo>
                  <a:lnTo>
                    <a:pt x="182" y="47"/>
                  </a:lnTo>
                  <a:lnTo>
                    <a:pt x="179" y="47"/>
                  </a:lnTo>
                  <a:lnTo>
                    <a:pt x="179" y="49"/>
                  </a:lnTo>
                  <a:lnTo>
                    <a:pt x="179" y="52"/>
                  </a:lnTo>
                  <a:lnTo>
                    <a:pt x="179" y="55"/>
                  </a:lnTo>
                  <a:lnTo>
                    <a:pt x="179" y="58"/>
                  </a:lnTo>
                  <a:lnTo>
                    <a:pt x="176" y="58"/>
                  </a:lnTo>
                  <a:lnTo>
                    <a:pt x="176" y="61"/>
                  </a:lnTo>
                  <a:lnTo>
                    <a:pt x="176" y="64"/>
                  </a:lnTo>
                  <a:lnTo>
                    <a:pt x="173" y="64"/>
                  </a:lnTo>
                  <a:lnTo>
                    <a:pt x="170" y="64"/>
                  </a:lnTo>
                  <a:lnTo>
                    <a:pt x="170" y="67"/>
                  </a:lnTo>
                  <a:lnTo>
                    <a:pt x="168" y="67"/>
                  </a:lnTo>
                  <a:lnTo>
                    <a:pt x="168" y="70"/>
                  </a:lnTo>
                  <a:lnTo>
                    <a:pt x="165" y="70"/>
                  </a:lnTo>
                  <a:lnTo>
                    <a:pt x="162" y="70"/>
                  </a:lnTo>
                  <a:lnTo>
                    <a:pt x="162" y="73"/>
                  </a:lnTo>
                  <a:lnTo>
                    <a:pt x="162" y="76"/>
                  </a:lnTo>
                  <a:lnTo>
                    <a:pt x="159" y="76"/>
                  </a:lnTo>
                  <a:lnTo>
                    <a:pt x="159" y="79"/>
                  </a:lnTo>
                  <a:lnTo>
                    <a:pt x="159" y="82"/>
                  </a:lnTo>
                  <a:lnTo>
                    <a:pt x="159" y="85"/>
                  </a:lnTo>
                  <a:lnTo>
                    <a:pt x="156" y="85"/>
                  </a:lnTo>
                  <a:lnTo>
                    <a:pt x="156" y="88"/>
                  </a:lnTo>
                  <a:lnTo>
                    <a:pt x="159" y="88"/>
                  </a:lnTo>
                  <a:lnTo>
                    <a:pt x="156" y="88"/>
                  </a:lnTo>
                  <a:lnTo>
                    <a:pt x="156" y="91"/>
                  </a:lnTo>
                  <a:lnTo>
                    <a:pt x="156" y="93"/>
                  </a:lnTo>
                  <a:lnTo>
                    <a:pt x="156" y="96"/>
                  </a:lnTo>
                  <a:lnTo>
                    <a:pt x="156" y="99"/>
                  </a:lnTo>
                  <a:lnTo>
                    <a:pt x="153" y="99"/>
                  </a:lnTo>
                  <a:lnTo>
                    <a:pt x="153" y="102"/>
                  </a:lnTo>
                  <a:lnTo>
                    <a:pt x="156" y="102"/>
                  </a:lnTo>
                  <a:lnTo>
                    <a:pt x="156" y="105"/>
                  </a:lnTo>
                  <a:lnTo>
                    <a:pt x="156" y="108"/>
                  </a:lnTo>
                  <a:lnTo>
                    <a:pt x="156" y="111"/>
                  </a:lnTo>
                  <a:lnTo>
                    <a:pt x="159" y="111"/>
                  </a:lnTo>
                  <a:lnTo>
                    <a:pt x="156" y="111"/>
                  </a:lnTo>
                  <a:lnTo>
                    <a:pt x="156" y="114"/>
                  </a:lnTo>
                  <a:lnTo>
                    <a:pt x="156" y="117"/>
                  </a:lnTo>
                  <a:lnTo>
                    <a:pt x="156" y="120"/>
                  </a:lnTo>
                  <a:lnTo>
                    <a:pt x="156" y="123"/>
                  </a:lnTo>
                  <a:lnTo>
                    <a:pt x="153" y="123"/>
                  </a:lnTo>
                  <a:lnTo>
                    <a:pt x="153" y="126"/>
                  </a:lnTo>
                  <a:lnTo>
                    <a:pt x="153" y="129"/>
                  </a:lnTo>
                  <a:lnTo>
                    <a:pt x="150" y="129"/>
                  </a:lnTo>
                  <a:lnTo>
                    <a:pt x="150" y="132"/>
                  </a:lnTo>
                  <a:lnTo>
                    <a:pt x="153" y="132"/>
                  </a:lnTo>
                  <a:lnTo>
                    <a:pt x="153" y="134"/>
                  </a:lnTo>
                  <a:lnTo>
                    <a:pt x="153" y="137"/>
                  </a:lnTo>
                  <a:lnTo>
                    <a:pt x="153" y="140"/>
                  </a:lnTo>
                  <a:lnTo>
                    <a:pt x="150" y="140"/>
                  </a:lnTo>
                  <a:lnTo>
                    <a:pt x="150" y="143"/>
                  </a:lnTo>
                  <a:lnTo>
                    <a:pt x="153" y="143"/>
                  </a:lnTo>
                  <a:lnTo>
                    <a:pt x="153" y="146"/>
                  </a:lnTo>
                  <a:lnTo>
                    <a:pt x="153" y="149"/>
                  </a:lnTo>
                  <a:lnTo>
                    <a:pt x="150" y="149"/>
                  </a:lnTo>
                  <a:lnTo>
                    <a:pt x="150" y="152"/>
                  </a:lnTo>
                  <a:lnTo>
                    <a:pt x="147" y="152"/>
                  </a:lnTo>
                  <a:lnTo>
                    <a:pt x="147" y="155"/>
                  </a:lnTo>
                  <a:lnTo>
                    <a:pt x="144" y="158"/>
                  </a:lnTo>
                  <a:lnTo>
                    <a:pt x="144" y="161"/>
                  </a:lnTo>
                  <a:lnTo>
                    <a:pt x="141" y="161"/>
                  </a:lnTo>
                  <a:lnTo>
                    <a:pt x="141" y="164"/>
                  </a:lnTo>
                  <a:lnTo>
                    <a:pt x="138" y="164"/>
                  </a:lnTo>
                  <a:lnTo>
                    <a:pt x="138" y="167"/>
                  </a:lnTo>
                  <a:lnTo>
                    <a:pt x="135" y="167"/>
                  </a:lnTo>
                  <a:lnTo>
                    <a:pt x="135" y="170"/>
                  </a:lnTo>
                  <a:lnTo>
                    <a:pt x="135" y="173"/>
                  </a:lnTo>
                  <a:lnTo>
                    <a:pt x="132" y="173"/>
                  </a:lnTo>
                  <a:lnTo>
                    <a:pt x="132" y="176"/>
                  </a:lnTo>
                  <a:lnTo>
                    <a:pt x="129" y="176"/>
                  </a:lnTo>
                  <a:lnTo>
                    <a:pt x="129" y="178"/>
                  </a:lnTo>
                  <a:lnTo>
                    <a:pt x="129" y="181"/>
                  </a:lnTo>
                  <a:lnTo>
                    <a:pt x="129" y="184"/>
                  </a:lnTo>
                  <a:lnTo>
                    <a:pt x="126" y="184"/>
                  </a:lnTo>
                  <a:lnTo>
                    <a:pt x="124" y="184"/>
                  </a:lnTo>
                  <a:lnTo>
                    <a:pt x="124" y="187"/>
                  </a:lnTo>
                  <a:lnTo>
                    <a:pt x="121" y="187"/>
                  </a:lnTo>
                  <a:lnTo>
                    <a:pt x="118" y="187"/>
                  </a:lnTo>
                  <a:lnTo>
                    <a:pt x="118" y="190"/>
                  </a:lnTo>
                  <a:lnTo>
                    <a:pt x="121" y="190"/>
                  </a:lnTo>
                  <a:lnTo>
                    <a:pt x="118" y="190"/>
                  </a:lnTo>
                  <a:lnTo>
                    <a:pt x="118" y="193"/>
                  </a:lnTo>
                  <a:lnTo>
                    <a:pt x="115" y="193"/>
                  </a:lnTo>
                  <a:lnTo>
                    <a:pt x="115" y="196"/>
                  </a:lnTo>
                  <a:lnTo>
                    <a:pt x="112" y="196"/>
                  </a:lnTo>
                  <a:lnTo>
                    <a:pt x="109" y="196"/>
                  </a:lnTo>
                  <a:lnTo>
                    <a:pt x="106" y="196"/>
                  </a:lnTo>
                  <a:lnTo>
                    <a:pt x="103" y="196"/>
                  </a:lnTo>
                  <a:lnTo>
                    <a:pt x="103" y="199"/>
                  </a:lnTo>
                  <a:lnTo>
                    <a:pt x="103" y="202"/>
                  </a:lnTo>
                  <a:lnTo>
                    <a:pt x="103" y="205"/>
                  </a:lnTo>
                  <a:lnTo>
                    <a:pt x="103" y="208"/>
                  </a:lnTo>
                  <a:lnTo>
                    <a:pt x="100" y="208"/>
                  </a:lnTo>
                  <a:lnTo>
                    <a:pt x="100" y="211"/>
                  </a:lnTo>
                  <a:lnTo>
                    <a:pt x="103" y="211"/>
                  </a:lnTo>
                  <a:lnTo>
                    <a:pt x="103" y="214"/>
                  </a:lnTo>
                  <a:lnTo>
                    <a:pt x="103" y="217"/>
                  </a:lnTo>
                  <a:lnTo>
                    <a:pt x="100" y="217"/>
                  </a:lnTo>
                  <a:lnTo>
                    <a:pt x="100" y="220"/>
                  </a:lnTo>
                  <a:lnTo>
                    <a:pt x="100" y="222"/>
                  </a:lnTo>
                  <a:lnTo>
                    <a:pt x="103" y="222"/>
                  </a:lnTo>
                  <a:lnTo>
                    <a:pt x="103" y="225"/>
                  </a:lnTo>
                  <a:lnTo>
                    <a:pt x="103" y="228"/>
                  </a:lnTo>
                  <a:lnTo>
                    <a:pt x="100" y="228"/>
                  </a:lnTo>
                  <a:lnTo>
                    <a:pt x="100" y="225"/>
                  </a:lnTo>
                  <a:lnTo>
                    <a:pt x="100" y="228"/>
                  </a:lnTo>
                  <a:lnTo>
                    <a:pt x="100" y="231"/>
                  </a:lnTo>
                  <a:lnTo>
                    <a:pt x="100" y="234"/>
                  </a:lnTo>
                  <a:lnTo>
                    <a:pt x="97" y="234"/>
                  </a:lnTo>
                  <a:lnTo>
                    <a:pt x="97" y="237"/>
                  </a:lnTo>
                  <a:lnTo>
                    <a:pt x="97" y="240"/>
                  </a:lnTo>
                  <a:lnTo>
                    <a:pt x="97" y="243"/>
                  </a:lnTo>
                  <a:lnTo>
                    <a:pt x="97" y="246"/>
                  </a:lnTo>
                  <a:lnTo>
                    <a:pt x="100" y="246"/>
                  </a:lnTo>
                  <a:lnTo>
                    <a:pt x="100" y="249"/>
                  </a:lnTo>
                  <a:lnTo>
                    <a:pt x="100" y="252"/>
                  </a:lnTo>
                  <a:lnTo>
                    <a:pt x="100" y="255"/>
                  </a:lnTo>
                  <a:lnTo>
                    <a:pt x="100" y="258"/>
                  </a:lnTo>
                  <a:lnTo>
                    <a:pt x="103" y="261"/>
                  </a:lnTo>
                  <a:lnTo>
                    <a:pt x="103" y="264"/>
                  </a:lnTo>
                  <a:lnTo>
                    <a:pt x="103" y="266"/>
                  </a:lnTo>
                  <a:lnTo>
                    <a:pt x="106" y="266"/>
                  </a:lnTo>
                  <a:lnTo>
                    <a:pt x="106" y="269"/>
                  </a:lnTo>
                  <a:lnTo>
                    <a:pt x="109" y="269"/>
                  </a:lnTo>
                  <a:lnTo>
                    <a:pt x="109" y="272"/>
                  </a:lnTo>
                  <a:lnTo>
                    <a:pt x="112" y="272"/>
                  </a:lnTo>
                  <a:lnTo>
                    <a:pt x="115" y="272"/>
                  </a:lnTo>
                  <a:lnTo>
                    <a:pt x="115" y="275"/>
                  </a:lnTo>
                  <a:lnTo>
                    <a:pt x="118" y="275"/>
                  </a:lnTo>
                  <a:lnTo>
                    <a:pt x="118" y="278"/>
                  </a:lnTo>
                  <a:lnTo>
                    <a:pt x="118" y="281"/>
                  </a:lnTo>
                  <a:lnTo>
                    <a:pt x="115" y="281"/>
                  </a:lnTo>
                  <a:lnTo>
                    <a:pt x="115" y="284"/>
                  </a:lnTo>
                  <a:lnTo>
                    <a:pt x="115" y="287"/>
                  </a:lnTo>
                  <a:lnTo>
                    <a:pt x="112" y="287"/>
                  </a:lnTo>
                  <a:lnTo>
                    <a:pt x="109" y="287"/>
                  </a:lnTo>
                  <a:lnTo>
                    <a:pt x="109" y="290"/>
                  </a:lnTo>
                  <a:lnTo>
                    <a:pt x="109" y="293"/>
                  </a:lnTo>
                  <a:lnTo>
                    <a:pt x="109" y="296"/>
                  </a:lnTo>
                  <a:lnTo>
                    <a:pt x="106" y="296"/>
                  </a:lnTo>
                  <a:lnTo>
                    <a:pt x="103" y="296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97" y="293"/>
                  </a:lnTo>
                  <a:lnTo>
                    <a:pt x="94" y="293"/>
                  </a:lnTo>
                  <a:lnTo>
                    <a:pt x="94" y="290"/>
                  </a:lnTo>
                  <a:lnTo>
                    <a:pt x="91" y="290"/>
                  </a:lnTo>
                  <a:lnTo>
                    <a:pt x="88" y="293"/>
                  </a:lnTo>
                  <a:lnTo>
                    <a:pt x="88" y="296"/>
                  </a:lnTo>
                  <a:lnTo>
                    <a:pt x="85" y="299"/>
                  </a:lnTo>
                  <a:lnTo>
                    <a:pt x="82" y="302"/>
                  </a:lnTo>
                  <a:lnTo>
                    <a:pt x="80" y="302"/>
                  </a:lnTo>
                  <a:lnTo>
                    <a:pt x="80" y="305"/>
                  </a:lnTo>
                  <a:lnTo>
                    <a:pt x="77" y="305"/>
                  </a:lnTo>
                  <a:lnTo>
                    <a:pt x="77" y="308"/>
                  </a:lnTo>
                  <a:lnTo>
                    <a:pt x="74" y="308"/>
                  </a:lnTo>
                  <a:lnTo>
                    <a:pt x="71" y="310"/>
                  </a:lnTo>
                  <a:lnTo>
                    <a:pt x="71" y="313"/>
                  </a:lnTo>
                  <a:lnTo>
                    <a:pt x="68" y="313"/>
                  </a:lnTo>
                  <a:lnTo>
                    <a:pt x="68" y="316"/>
                  </a:lnTo>
                  <a:lnTo>
                    <a:pt x="65" y="319"/>
                  </a:lnTo>
                  <a:lnTo>
                    <a:pt x="62" y="322"/>
                  </a:lnTo>
                  <a:lnTo>
                    <a:pt x="59" y="325"/>
                  </a:lnTo>
                  <a:lnTo>
                    <a:pt x="56" y="328"/>
                  </a:lnTo>
                  <a:lnTo>
                    <a:pt x="53" y="328"/>
                  </a:lnTo>
                  <a:lnTo>
                    <a:pt x="53" y="331"/>
                  </a:lnTo>
                  <a:lnTo>
                    <a:pt x="50" y="334"/>
                  </a:lnTo>
                  <a:lnTo>
                    <a:pt x="47" y="331"/>
                  </a:lnTo>
                  <a:lnTo>
                    <a:pt x="41" y="331"/>
                  </a:lnTo>
                  <a:lnTo>
                    <a:pt x="38" y="331"/>
                  </a:lnTo>
                  <a:lnTo>
                    <a:pt x="36" y="331"/>
                  </a:lnTo>
                  <a:lnTo>
                    <a:pt x="33" y="331"/>
                  </a:lnTo>
                  <a:lnTo>
                    <a:pt x="27" y="331"/>
                  </a:lnTo>
                  <a:lnTo>
                    <a:pt x="24" y="331"/>
                  </a:lnTo>
                  <a:lnTo>
                    <a:pt x="21" y="331"/>
                  </a:lnTo>
                  <a:lnTo>
                    <a:pt x="18" y="331"/>
                  </a:lnTo>
                  <a:lnTo>
                    <a:pt x="12" y="331"/>
                  </a:lnTo>
                  <a:lnTo>
                    <a:pt x="9" y="331"/>
                  </a:lnTo>
                  <a:lnTo>
                    <a:pt x="6" y="331"/>
                  </a:lnTo>
                  <a:lnTo>
                    <a:pt x="0" y="331"/>
                  </a:lnTo>
                  <a:lnTo>
                    <a:pt x="3" y="331"/>
                  </a:lnTo>
                  <a:lnTo>
                    <a:pt x="3" y="328"/>
                  </a:lnTo>
                  <a:lnTo>
                    <a:pt x="6" y="325"/>
                  </a:lnTo>
                  <a:lnTo>
                    <a:pt x="9" y="322"/>
                  </a:lnTo>
                  <a:lnTo>
                    <a:pt x="9" y="319"/>
                  </a:lnTo>
                  <a:lnTo>
                    <a:pt x="12" y="316"/>
                  </a:lnTo>
                  <a:lnTo>
                    <a:pt x="12" y="313"/>
                  </a:lnTo>
                  <a:lnTo>
                    <a:pt x="15" y="310"/>
                  </a:lnTo>
                  <a:lnTo>
                    <a:pt x="18" y="308"/>
                  </a:lnTo>
                  <a:lnTo>
                    <a:pt x="21" y="305"/>
                  </a:lnTo>
                  <a:lnTo>
                    <a:pt x="21" y="302"/>
                  </a:lnTo>
                  <a:lnTo>
                    <a:pt x="24" y="299"/>
                  </a:lnTo>
                  <a:lnTo>
                    <a:pt x="27" y="296"/>
                  </a:lnTo>
                  <a:lnTo>
                    <a:pt x="27" y="293"/>
                  </a:lnTo>
                  <a:lnTo>
                    <a:pt x="30" y="293"/>
                  </a:lnTo>
                  <a:lnTo>
                    <a:pt x="30" y="290"/>
                  </a:lnTo>
                  <a:lnTo>
                    <a:pt x="33" y="287"/>
                  </a:lnTo>
                  <a:lnTo>
                    <a:pt x="36" y="284"/>
                  </a:lnTo>
                  <a:lnTo>
                    <a:pt x="36" y="281"/>
                  </a:lnTo>
                  <a:lnTo>
                    <a:pt x="36" y="278"/>
                  </a:lnTo>
                  <a:lnTo>
                    <a:pt x="38" y="275"/>
                  </a:lnTo>
                  <a:lnTo>
                    <a:pt x="41" y="272"/>
                  </a:lnTo>
                  <a:lnTo>
                    <a:pt x="44" y="269"/>
                  </a:lnTo>
                  <a:lnTo>
                    <a:pt x="44" y="266"/>
                  </a:lnTo>
                  <a:lnTo>
                    <a:pt x="47" y="266"/>
                  </a:lnTo>
                  <a:lnTo>
                    <a:pt x="47" y="264"/>
                  </a:lnTo>
                  <a:lnTo>
                    <a:pt x="50" y="264"/>
                  </a:lnTo>
                  <a:lnTo>
                    <a:pt x="50" y="261"/>
                  </a:lnTo>
                  <a:lnTo>
                    <a:pt x="50" y="258"/>
                  </a:lnTo>
                  <a:lnTo>
                    <a:pt x="53" y="258"/>
                  </a:lnTo>
                  <a:lnTo>
                    <a:pt x="53" y="255"/>
                  </a:lnTo>
                  <a:lnTo>
                    <a:pt x="50" y="255"/>
                  </a:lnTo>
                  <a:lnTo>
                    <a:pt x="50" y="252"/>
                  </a:lnTo>
                  <a:lnTo>
                    <a:pt x="53" y="252"/>
                  </a:lnTo>
                  <a:lnTo>
                    <a:pt x="53" y="249"/>
                  </a:lnTo>
                  <a:lnTo>
                    <a:pt x="50" y="249"/>
                  </a:lnTo>
                  <a:lnTo>
                    <a:pt x="50" y="246"/>
                  </a:lnTo>
                  <a:lnTo>
                    <a:pt x="47" y="246"/>
                  </a:lnTo>
                  <a:lnTo>
                    <a:pt x="47" y="243"/>
                  </a:lnTo>
                  <a:lnTo>
                    <a:pt x="44" y="243"/>
                  </a:lnTo>
                  <a:lnTo>
                    <a:pt x="47" y="240"/>
                  </a:lnTo>
                  <a:lnTo>
                    <a:pt x="47" y="237"/>
                  </a:lnTo>
                  <a:lnTo>
                    <a:pt x="47" y="234"/>
                  </a:lnTo>
                  <a:lnTo>
                    <a:pt x="47" y="231"/>
                  </a:lnTo>
                  <a:lnTo>
                    <a:pt x="44" y="231"/>
                  </a:lnTo>
                  <a:lnTo>
                    <a:pt x="44" y="228"/>
                  </a:lnTo>
                  <a:lnTo>
                    <a:pt x="44" y="225"/>
                  </a:lnTo>
                  <a:lnTo>
                    <a:pt x="41" y="222"/>
                  </a:lnTo>
                  <a:lnTo>
                    <a:pt x="41" y="220"/>
                  </a:lnTo>
                  <a:lnTo>
                    <a:pt x="38" y="220"/>
                  </a:lnTo>
                  <a:lnTo>
                    <a:pt x="36" y="217"/>
                  </a:lnTo>
                  <a:lnTo>
                    <a:pt x="36" y="214"/>
                  </a:lnTo>
                  <a:lnTo>
                    <a:pt x="36" y="211"/>
                  </a:lnTo>
                  <a:lnTo>
                    <a:pt x="36" y="208"/>
                  </a:lnTo>
                  <a:lnTo>
                    <a:pt x="36" y="205"/>
                  </a:lnTo>
                  <a:lnTo>
                    <a:pt x="36" y="202"/>
                  </a:lnTo>
                  <a:lnTo>
                    <a:pt x="33" y="202"/>
                  </a:lnTo>
                  <a:lnTo>
                    <a:pt x="33" y="199"/>
                  </a:lnTo>
                  <a:lnTo>
                    <a:pt x="36" y="199"/>
                  </a:lnTo>
                  <a:lnTo>
                    <a:pt x="36" y="196"/>
                  </a:lnTo>
                  <a:lnTo>
                    <a:pt x="36" y="193"/>
                  </a:lnTo>
                  <a:lnTo>
                    <a:pt x="33" y="193"/>
                  </a:lnTo>
                  <a:lnTo>
                    <a:pt x="36" y="190"/>
                  </a:lnTo>
                  <a:lnTo>
                    <a:pt x="38" y="187"/>
                  </a:lnTo>
                  <a:lnTo>
                    <a:pt x="38" y="184"/>
                  </a:lnTo>
                  <a:lnTo>
                    <a:pt x="41" y="184"/>
                  </a:lnTo>
                  <a:lnTo>
                    <a:pt x="41" y="178"/>
                  </a:lnTo>
                  <a:lnTo>
                    <a:pt x="41" y="176"/>
                  </a:lnTo>
                  <a:lnTo>
                    <a:pt x="44" y="176"/>
                  </a:lnTo>
                  <a:lnTo>
                    <a:pt x="44" y="173"/>
                  </a:lnTo>
                  <a:lnTo>
                    <a:pt x="44" y="170"/>
                  </a:lnTo>
                  <a:lnTo>
                    <a:pt x="47" y="167"/>
                  </a:lnTo>
                  <a:lnTo>
                    <a:pt x="47" y="161"/>
                  </a:lnTo>
                  <a:lnTo>
                    <a:pt x="47" y="158"/>
                  </a:lnTo>
                  <a:lnTo>
                    <a:pt x="50" y="155"/>
                  </a:lnTo>
                  <a:lnTo>
                    <a:pt x="50" y="152"/>
                  </a:lnTo>
                  <a:lnTo>
                    <a:pt x="53" y="149"/>
                  </a:lnTo>
                  <a:lnTo>
                    <a:pt x="53" y="146"/>
                  </a:lnTo>
                  <a:lnTo>
                    <a:pt x="53" y="143"/>
                  </a:lnTo>
                  <a:lnTo>
                    <a:pt x="53" y="140"/>
                  </a:lnTo>
                  <a:lnTo>
                    <a:pt x="50" y="140"/>
                  </a:lnTo>
                  <a:lnTo>
                    <a:pt x="47" y="137"/>
                  </a:lnTo>
                  <a:lnTo>
                    <a:pt x="47" y="134"/>
                  </a:lnTo>
                  <a:lnTo>
                    <a:pt x="44" y="134"/>
                  </a:lnTo>
                  <a:lnTo>
                    <a:pt x="41" y="132"/>
                  </a:lnTo>
                  <a:lnTo>
                    <a:pt x="41" y="129"/>
                  </a:lnTo>
                  <a:lnTo>
                    <a:pt x="41" y="126"/>
                  </a:lnTo>
                  <a:lnTo>
                    <a:pt x="41" y="123"/>
                  </a:lnTo>
                  <a:lnTo>
                    <a:pt x="44" y="120"/>
                  </a:lnTo>
                  <a:lnTo>
                    <a:pt x="44" y="117"/>
                  </a:lnTo>
                  <a:lnTo>
                    <a:pt x="44" y="111"/>
                  </a:lnTo>
                  <a:lnTo>
                    <a:pt x="44" y="108"/>
                  </a:lnTo>
                  <a:lnTo>
                    <a:pt x="44" y="105"/>
                  </a:lnTo>
                  <a:lnTo>
                    <a:pt x="47" y="102"/>
                  </a:lnTo>
                  <a:lnTo>
                    <a:pt x="47" y="99"/>
                  </a:lnTo>
                  <a:lnTo>
                    <a:pt x="47" y="93"/>
                  </a:lnTo>
                  <a:lnTo>
                    <a:pt x="47" y="91"/>
                  </a:lnTo>
                  <a:lnTo>
                    <a:pt x="47" y="88"/>
                  </a:lnTo>
                  <a:lnTo>
                    <a:pt x="50" y="85"/>
                  </a:lnTo>
                  <a:lnTo>
                    <a:pt x="50" y="79"/>
                  </a:lnTo>
                  <a:lnTo>
                    <a:pt x="50" y="76"/>
                  </a:lnTo>
                  <a:lnTo>
                    <a:pt x="50" y="73"/>
                  </a:lnTo>
                  <a:lnTo>
                    <a:pt x="53" y="70"/>
                  </a:lnTo>
                  <a:lnTo>
                    <a:pt x="53" y="64"/>
                  </a:lnTo>
                  <a:lnTo>
                    <a:pt x="53" y="61"/>
                  </a:lnTo>
                  <a:lnTo>
                    <a:pt x="53" y="58"/>
                  </a:lnTo>
                  <a:lnTo>
                    <a:pt x="56" y="55"/>
                  </a:lnTo>
                  <a:lnTo>
                    <a:pt x="56" y="49"/>
                  </a:lnTo>
                  <a:lnTo>
                    <a:pt x="56" y="47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9" y="35"/>
                  </a:lnTo>
                  <a:lnTo>
                    <a:pt x="59" y="32"/>
                  </a:lnTo>
                  <a:lnTo>
                    <a:pt x="59" y="29"/>
                  </a:lnTo>
                  <a:lnTo>
                    <a:pt x="59" y="26"/>
                  </a:lnTo>
                  <a:lnTo>
                    <a:pt x="62" y="20"/>
                  </a:lnTo>
                  <a:lnTo>
                    <a:pt x="62" y="17"/>
                  </a:lnTo>
                  <a:lnTo>
                    <a:pt x="62" y="14"/>
                  </a:lnTo>
                  <a:lnTo>
                    <a:pt x="62" y="11"/>
                  </a:lnTo>
                  <a:lnTo>
                    <a:pt x="62" y="5"/>
                  </a:lnTo>
                  <a:lnTo>
                    <a:pt x="65" y="3"/>
                  </a:lnTo>
                  <a:lnTo>
                    <a:pt x="65" y="0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21" y="3"/>
                  </a:lnTo>
                  <a:lnTo>
                    <a:pt x="124" y="3"/>
                  </a:lnTo>
                  <a:lnTo>
                    <a:pt x="126" y="3"/>
                  </a:lnTo>
                  <a:lnTo>
                    <a:pt x="129" y="5"/>
                  </a:lnTo>
                  <a:lnTo>
                    <a:pt x="132" y="5"/>
                  </a:lnTo>
                  <a:lnTo>
                    <a:pt x="135" y="5"/>
                  </a:lnTo>
                  <a:lnTo>
                    <a:pt x="138" y="5"/>
                  </a:lnTo>
                  <a:lnTo>
                    <a:pt x="141" y="5"/>
                  </a:lnTo>
                  <a:lnTo>
                    <a:pt x="144" y="5"/>
                  </a:lnTo>
                  <a:lnTo>
                    <a:pt x="147" y="5"/>
                  </a:lnTo>
                  <a:lnTo>
                    <a:pt x="150" y="5"/>
                  </a:lnTo>
                  <a:lnTo>
                    <a:pt x="153" y="5"/>
                  </a:lnTo>
                  <a:lnTo>
                    <a:pt x="156" y="5"/>
                  </a:lnTo>
                  <a:lnTo>
                    <a:pt x="162" y="5"/>
                  </a:lnTo>
                  <a:lnTo>
                    <a:pt x="165" y="5"/>
                  </a:lnTo>
                  <a:lnTo>
                    <a:pt x="168" y="5"/>
                  </a:lnTo>
                  <a:lnTo>
                    <a:pt x="170" y="5"/>
                  </a:lnTo>
                  <a:lnTo>
                    <a:pt x="176" y="5"/>
                  </a:lnTo>
                  <a:lnTo>
                    <a:pt x="179" y="5"/>
                  </a:lnTo>
                  <a:lnTo>
                    <a:pt x="182" y="5"/>
                  </a:lnTo>
                  <a:lnTo>
                    <a:pt x="185" y="5"/>
                  </a:lnTo>
                  <a:lnTo>
                    <a:pt x="188" y="8"/>
                  </a:lnTo>
                  <a:lnTo>
                    <a:pt x="191" y="8"/>
                  </a:lnTo>
                  <a:lnTo>
                    <a:pt x="194" y="8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15"/>
            <p:cNvSpPr>
              <a:spLocks/>
            </p:cNvSpPr>
            <p:nvPr/>
          </p:nvSpPr>
          <p:spPr bwMode="auto">
            <a:xfrm>
              <a:off x="-180335" y="2504978"/>
              <a:ext cx="374605" cy="388549"/>
            </a:xfrm>
            <a:custGeom>
              <a:avLst/>
              <a:gdLst>
                <a:gd name="T0" fmla="*/ 2147483647 w 173"/>
                <a:gd name="T1" fmla="*/ 2147483647 h 220"/>
                <a:gd name="T2" fmla="*/ 2147483647 w 173"/>
                <a:gd name="T3" fmla="*/ 2147483647 h 220"/>
                <a:gd name="T4" fmla="*/ 2147483647 w 173"/>
                <a:gd name="T5" fmla="*/ 2147483647 h 220"/>
                <a:gd name="T6" fmla="*/ 2147483647 w 173"/>
                <a:gd name="T7" fmla="*/ 2147483647 h 220"/>
                <a:gd name="T8" fmla="*/ 2147483647 w 173"/>
                <a:gd name="T9" fmla="*/ 2147483647 h 220"/>
                <a:gd name="T10" fmla="*/ 2147483647 w 173"/>
                <a:gd name="T11" fmla="*/ 2147483647 h 220"/>
                <a:gd name="T12" fmla="*/ 2147483647 w 173"/>
                <a:gd name="T13" fmla="*/ 2147483647 h 220"/>
                <a:gd name="T14" fmla="*/ 2147483647 w 173"/>
                <a:gd name="T15" fmla="*/ 2147483647 h 220"/>
                <a:gd name="T16" fmla="*/ 2147483647 w 173"/>
                <a:gd name="T17" fmla="*/ 2147483647 h 220"/>
                <a:gd name="T18" fmla="*/ 2147483647 w 173"/>
                <a:gd name="T19" fmla="*/ 2147483647 h 220"/>
                <a:gd name="T20" fmla="*/ 2147483647 w 173"/>
                <a:gd name="T21" fmla="*/ 2147483647 h 220"/>
                <a:gd name="T22" fmla="*/ 2147483647 w 173"/>
                <a:gd name="T23" fmla="*/ 2147483647 h 220"/>
                <a:gd name="T24" fmla="*/ 2147483647 w 173"/>
                <a:gd name="T25" fmla="*/ 2147483647 h 220"/>
                <a:gd name="T26" fmla="*/ 2147483647 w 173"/>
                <a:gd name="T27" fmla="*/ 2147483647 h 220"/>
                <a:gd name="T28" fmla="*/ 2147483647 w 173"/>
                <a:gd name="T29" fmla="*/ 2147483647 h 220"/>
                <a:gd name="T30" fmla="*/ 2147483647 w 173"/>
                <a:gd name="T31" fmla="*/ 2147483647 h 220"/>
                <a:gd name="T32" fmla="*/ 2147483647 w 173"/>
                <a:gd name="T33" fmla="*/ 2147483647 h 220"/>
                <a:gd name="T34" fmla="*/ 2147483647 w 173"/>
                <a:gd name="T35" fmla="*/ 2147483647 h 220"/>
                <a:gd name="T36" fmla="*/ 2147483647 w 173"/>
                <a:gd name="T37" fmla="*/ 2147483647 h 220"/>
                <a:gd name="T38" fmla="*/ 2147483647 w 173"/>
                <a:gd name="T39" fmla="*/ 2147483647 h 220"/>
                <a:gd name="T40" fmla="*/ 2147483647 w 173"/>
                <a:gd name="T41" fmla="*/ 2147483647 h 220"/>
                <a:gd name="T42" fmla="*/ 2147483647 w 173"/>
                <a:gd name="T43" fmla="*/ 2147483647 h 220"/>
                <a:gd name="T44" fmla="*/ 2147483647 w 173"/>
                <a:gd name="T45" fmla="*/ 2147483647 h 220"/>
                <a:gd name="T46" fmla="*/ 2147483647 w 173"/>
                <a:gd name="T47" fmla="*/ 2147483647 h 220"/>
                <a:gd name="T48" fmla="*/ 2147483647 w 173"/>
                <a:gd name="T49" fmla="*/ 2147483647 h 220"/>
                <a:gd name="T50" fmla="*/ 2147483647 w 173"/>
                <a:gd name="T51" fmla="*/ 2147483647 h 220"/>
                <a:gd name="T52" fmla="*/ 2147483647 w 173"/>
                <a:gd name="T53" fmla="*/ 2147483647 h 220"/>
                <a:gd name="T54" fmla="*/ 2147483647 w 173"/>
                <a:gd name="T55" fmla="*/ 2147483647 h 220"/>
                <a:gd name="T56" fmla="*/ 2147483647 w 173"/>
                <a:gd name="T57" fmla="*/ 2147483647 h 220"/>
                <a:gd name="T58" fmla="*/ 2147483647 w 173"/>
                <a:gd name="T59" fmla="*/ 2147483647 h 220"/>
                <a:gd name="T60" fmla="*/ 2147483647 w 173"/>
                <a:gd name="T61" fmla="*/ 2147483647 h 220"/>
                <a:gd name="T62" fmla="*/ 2147483647 w 173"/>
                <a:gd name="T63" fmla="*/ 2147483647 h 220"/>
                <a:gd name="T64" fmla="*/ 2147483647 w 173"/>
                <a:gd name="T65" fmla="*/ 2147483647 h 220"/>
                <a:gd name="T66" fmla="*/ 2147483647 w 173"/>
                <a:gd name="T67" fmla="*/ 2147483647 h 220"/>
                <a:gd name="T68" fmla="*/ 2147483647 w 173"/>
                <a:gd name="T69" fmla="*/ 2147483647 h 220"/>
                <a:gd name="T70" fmla="*/ 2147483647 w 173"/>
                <a:gd name="T71" fmla="*/ 2147483647 h 220"/>
                <a:gd name="T72" fmla="*/ 2147483647 w 173"/>
                <a:gd name="T73" fmla="*/ 2147483647 h 220"/>
                <a:gd name="T74" fmla="*/ 2147483647 w 173"/>
                <a:gd name="T75" fmla="*/ 2147483647 h 220"/>
                <a:gd name="T76" fmla="*/ 2147483647 w 173"/>
                <a:gd name="T77" fmla="*/ 2147483647 h 220"/>
                <a:gd name="T78" fmla="*/ 2147483647 w 173"/>
                <a:gd name="T79" fmla="*/ 2147483647 h 220"/>
                <a:gd name="T80" fmla="*/ 2147483647 w 173"/>
                <a:gd name="T81" fmla="*/ 2147483647 h 220"/>
                <a:gd name="T82" fmla="*/ 2147483647 w 173"/>
                <a:gd name="T83" fmla="*/ 2147483647 h 220"/>
                <a:gd name="T84" fmla="*/ 2147483647 w 173"/>
                <a:gd name="T85" fmla="*/ 2147483647 h 220"/>
                <a:gd name="T86" fmla="*/ 2147483647 w 173"/>
                <a:gd name="T87" fmla="*/ 2147483647 h 220"/>
                <a:gd name="T88" fmla="*/ 2147483647 w 173"/>
                <a:gd name="T89" fmla="*/ 2147483647 h 220"/>
                <a:gd name="T90" fmla="*/ 2147483647 w 173"/>
                <a:gd name="T91" fmla="*/ 2147483647 h 220"/>
                <a:gd name="T92" fmla="*/ 2147483647 w 173"/>
                <a:gd name="T93" fmla="*/ 2147483647 h 220"/>
                <a:gd name="T94" fmla="*/ 2147483647 w 173"/>
                <a:gd name="T95" fmla="*/ 2147483647 h 220"/>
                <a:gd name="T96" fmla="*/ 2147483647 w 173"/>
                <a:gd name="T97" fmla="*/ 2147483647 h 220"/>
                <a:gd name="T98" fmla="*/ 2147483647 w 173"/>
                <a:gd name="T99" fmla="*/ 2147483647 h 220"/>
                <a:gd name="T100" fmla="*/ 2147483647 w 173"/>
                <a:gd name="T101" fmla="*/ 2147483647 h 220"/>
                <a:gd name="T102" fmla="*/ 2147483647 w 173"/>
                <a:gd name="T103" fmla="*/ 2147483647 h 220"/>
                <a:gd name="T104" fmla="*/ 2147483647 w 173"/>
                <a:gd name="T105" fmla="*/ 2147483647 h 220"/>
                <a:gd name="T106" fmla="*/ 2147483647 w 173"/>
                <a:gd name="T107" fmla="*/ 2147483647 h 220"/>
                <a:gd name="T108" fmla="*/ 2147483647 w 173"/>
                <a:gd name="T109" fmla="*/ 2147483647 h 220"/>
                <a:gd name="T110" fmla="*/ 2147483647 w 173"/>
                <a:gd name="T111" fmla="*/ 2147483647 h 220"/>
                <a:gd name="T112" fmla="*/ 2147483647 w 173"/>
                <a:gd name="T113" fmla="*/ 2147483647 h 22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73"/>
                <a:gd name="T172" fmla="*/ 0 h 220"/>
                <a:gd name="T173" fmla="*/ 173 w 173"/>
                <a:gd name="T174" fmla="*/ 220 h 22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73" h="220">
                  <a:moveTo>
                    <a:pt x="35" y="0"/>
                  </a:moveTo>
                  <a:lnTo>
                    <a:pt x="38" y="0"/>
                  </a:lnTo>
                  <a:lnTo>
                    <a:pt x="41" y="0"/>
                  </a:lnTo>
                  <a:lnTo>
                    <a:pt x="44" y="0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9"/>
                  </a:lnTo>
                  <a:lnTo>
                    <a:pt x="59" y="12"/>
                  </a:lnTo>
                  <a:lnTo>
                    <a:pt x="59" y="15"/>
                  </a:lnTo>
                  <a:lnTo>
                    <a:pt x="59" y="18"/>
                  </a:lnTo>
                  <a:lnTo>
                    <a:pt x="62" y="18"/>
                  </a:lnTo>
                  <a:lnTo>
                    <a:pt x="62" y="21"/>
                  </a:lnTo>
                  <a:lnTo>
                    <a:pt x="64" y="21"/>
                  </a:lnTo>
                  <a:lnTo>
                    <a:pt x="64" y="24"/>
                  </a:lnTo>
                  <a:lnTo>
                    <a:pt x="67" y="24"/>
                  </a:lnTo>
                  <a:lnTo>
                    <a:pt x="67" y="27"/>
                  </a:lnTo>
                  <a:lnTo>
                    <a:pt x="70" y="27"/>
                  </a:lnTo>
                  <a:lnTo>
                    <a:pt x="70" y="29"/>
                  </a:lnTo>
                  <a:lnTo>
                    <a:pt x="67" y="29"/>
                  </a:lnTo>
                  <a:lnTo>
                    <a:pt x="70" y="29"/>
                  </a:lnTo>
                  <a:lnTo>
                    <a:pt x="70" y="32"/>
                  </a:lnTo>
                  <a:lnTo>
                    <a:pt x="70" y="35"/>
                  </a:lnTo>
                  <a:lnTo>
                    <a:pt x="70" y="38"/>
                  </a:lnTo>
                  <a:lnTo>
                    <a:pt x="67" y="38"/>
                  </a:lnTo>
                  <a:lnTo>
                    <a:pt x="67" y="41"/>
                  </a:lnTo>
                  <a:lnTo>
                    <a:pt x="67" y="44"/>
                  </a:lnTo>
                  <a:lnTo>
                    <a:pt x="70" y="44"/>
                  </a:lnTo>
                  <a:lnTo>
                    <a:pt x="70" y="47"/>
                  </a:lnTo>
                  <a:lnTo>
                    <a:pt x="67" y="50"/>
                  </a:lnTo>
                  <a:lnTo>
                    <a:pt x="70" y="50"/>
                  </a:lnTo>
                  <a:lnTo>
                    <a:pt x="67" y="50"/>
                  </a:lnTo>
                  <a:lnTo>
                    <a:pt x="67" y="53"/>
                  </a:lnTo>
                  <a:lnTo>
                    <a:pt x="70" y="53"/>
                  </a:lnTo>
                  <a:lnTo>
                    <a:pt x="70" y="56"/>
                  </a:lnTo>
                  <a:lnTo>
                    <a:pt x="67" y="56"/>
                  </a:lnTo>
                  <a:lnTo>
                    <a:pt x="67" y="59"/>
                  </a:lnTo>
                  <a:lnTo>
                    <a:pt x="67" y="62"/>
                  </a:lnTo>
                  <a:lnTo>
                    <a:pt x="67" y="65"/>
                  </a:lnTo>
                  <a:lnTo>
                    <a:pt x="70" y="65"/>
                  </a:lnTo>
                  <a:lnTo>
                    <a:pt x="70" y="62"/>
                  </a:lnTo>
                  <a:lnTo>
                    <a:pt x="70" y="65"/>
                  </a:lnTo>
                  <a:lnTo>
                    <a:pt x="73" y="65"/>
                  </a:lnTo>
                  <a:lnTo>
                    <a:pt x="73" y="62"/>
                  </a:lnTo>
                  <a:lnTo>
                    <a:pt x="76" y="62"/>
                  </a:lnTo>
                  <a:lnTo>
                    <a:pt x="76" y="65"/>
                  </a:lnTo>
                  <a:lnTo>
                    <a:pt x="76" y="62"/>
                  </a:lnTo>
                  <a:lnTo>
                    <a:pt x="79" y="62"/>
                  </a:lnTo>
                  <a:lnTo>
                    <a:pt x="79" y="65"/>
                  </a:lnTo>
                  <a:lnTo>
                    <a:pt x="79" y="62"/>
                  </a:lnTo>
                  <a:lnTo>
                    <a:pt x="82" y="62"/>
                  </a:lnTo>
                  <a:lnTo>
                    <a:pt x="85" y="62"/>
                  </a:lnTo>
                  <a:lnTo>
                    <a:pt x="85" y="65"/>
                  </a:lnTo>
                  <a:lnTo>
                    <a:pt x="88" y="65"/>
                  </a:lnTo>
                  <a:lnTo>
                    <a:pt x="91" y="65"/>
                  </a:lnTo>
                  <a:lnTo>
                    <a:pt x="94" y="65"/>
                  </a:lnTo>
                  <a:lnTo>
                    <a:pt x="97" y="65"/>
                  </a:lnTo>
                  <a:lnTo>
                    <a:pt x="100" y="65"/>
                  </a:lnTo>
                  <a:lnTo>
                    <a:pt x="100" y="68"/>
                  </a:lnTo>
                  <a:lnTo>
                    <a:pt x="103" y="68"/>
                  </a:lnTo>
                  <a:lnTo>
                    <a:pt x="103" y="71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8" y="73"/>
                  </a:lnTo>
                  <a:lnTo>
                    <a:pt x="108" y="76"/>
                  </a:lnTo>
                  <a:lnTo>
                    <a:pt x="111" y="76"/>
                  </a:lnTo>
                  <a:lnTo>
                    <a:pt x="111" y="79"/>
                  </a:lnTo>
                  <a:lnTo>
                    <a:pt x="114" y="79"/>
                  </a:lnTo>
                  <a:lnTo>
                    <a:pt x="114" y="82"/>
                  </a:lnTo>
                  <a:lnTo>
                    <a:pt x="117" y="82"/>
                  </a:lnTo>
                  <a:lnTo>
                    <a:pt x="117" y="85"/>
                  </a:lnTo>
                  <a:lnTo>
                    <a:pt x="120" y="85"/>
                  </a:lnTo>
                  <a:lnTo>
                    <a:pt x="120" y="88"/>
                  </a:lnTo>
                  <a:lnTo>
                    <a:pt x="123" y="88"/>
                  </a:lnTo>
                  <a:lnTo>
                    <a:pt x="126" y="88"/>
                  </a:lnTo>
                  <a:lnTo>
                    <a:pt x="126" y="91"/>
                  </a:lnTo>
                  <a:lnTo>
                    <a:pt x="129" y="91"/>
                  </a:lnTo>
                  <a:lnTo>
                    <a:pt x="129" y="94"/>
                  </a:lnTo>
                  <a:lnTo>
                    <a:pt x="132" y="94"/>
                  </a:lnTo>
                  <a:lnTo>
                    <a:pt x="132" y="97"/>
                  </a:lnTo>
                  <a:lnTo>
                    <a:pt x="132" y="100"/>
                  </a:lnTo>
                  <a:lnTo>
                    <a:pt x="135" y="100"/>
                  </a:lnTo>
                  <a:lnTo>
                    <a:pt x="132" y="100"/>
                  </a:lnTo>
                  <a:lnTo>
                    <a:pt x="132" y="103"/>
                  </a:lnTo>
                  <a:lnTo>
                    <a:pt x="135" y="103"/>
                  </a:lnTo>
                  <a:lnTo>
                    <a:pt x="135" y="106"/>
                  </a:lnTo>
                  <a:lnTo>
                    <a:pt x="138" y="106"/>
                  </a:lnTo>
                  <a:lnTo>
                    <a:pt x="138" y="109"/>
                  </a:lnTo>
                  <a:lnTo>
                    <a:pt x="141" y="109"/>
                  </a:lnTo>
                  <a:lnTo>
                    <a:pt x="144" y="112"/>
                  </a:lnTo>
                  <a:lnTo>
                    <a:pt x="147" y="112"/>
                  </a:lnTo>
                  <a:lnTo>
                    <a:pt x="147" y="114"/>
                  </a:lnTo>
                  <a:lnTo>
                    <a:pt x="147" y="117"/>
                  </a:lnTo>
                  <a:lnTo>
                    <a:pt x="150" y="117"/>
                  </a:lnTo>
                  <a:lnTo>
                    <a:pt x="150" y="120"/>
                  </a:lnTo>
                  <a:lnTo>
                    <a:pt x="152" y="120"/>
                  </a:lnTo>
                  <a:lnTo>
                    <a:pt x="152" y="123"/>
                  </a:lnTo>
                  <a:lnTo>
                    <a:pt x="155" y="123"/>
                  </a:lnTo>
                  <a:lnTo>
                    <a:pt x="155" y="126"/>
                  </a:lnTo>
                  <a:lnTo>
                    <a:pt x="155" y="129"/>
                  </a:lnTo>
                  <a:lnTo>
                    <a:pt x="155" y="132"/>
                  </a:lnTo>
                  <a:lnTo>
                    <a:pt x="155" y="135"/>
                  </a:lnTo>
                  <a:lnTo>
                    <a:pt x="155" y="138"/>
                  </a:lnTo>
                  <a:lnTo>
                    <a:pt x="155" y="141"/>
                  </a:lnTo>
                  <a:lnTo>
                    <a:pt x="155" y="147"/>
                  </a:lnTo>
                  <a:lnTo>
                    <a:pt x="155" y="150"/>
                  </a:lnTo>
                  <a:lnTo>
                    <a:pt x="155" y="153"/>
                  </a:lnTo>
                  <a:lnTo>
                    <a:pt x="155" y="156"/>
                  </a:lnTo>
                  <a:lnTo>
                    <a:pt x="155" y="158"/>
                  </a:lnTo>
                  <a:lnTo>
                    <a:pt x="155" y="161"/>
                  </a:lnTo>
                  <a:lnTo>
                    <a:pt x="158" y="161"/>
                  </a:lnTo>
                  <a:lnTo>
                    <a:pt x="158" y="164"/>
                  </a:lnTo>
                  <a:lnTo>
                    <a:pt x="161" y="164"/>
                  </a:lnTo>
                  <a:lnTo>
                    <a:pt x="161" y="167"/>
                  </a:lnTo>
                  <a:lnTo>
                    <a:pt x="164" y="167"/>
                  </a:lnTo>
                  <a:lnTo>
                    <a:pt x="167" y="167"/>
                  </a:lnTo>
                  <a:lnTo>
                    <a:pt x="167" y="170"/>
                  </a:lnTo>
                  <a:lnTo>
                    <a:pt x="167" y="173"/>
                  </a:lnTo>
                  <a:lnTo>
                    <a:pt x="167" y="176"/>
                  </a:lnTo>
                  <a:lnTo>
                    <a:pt x="170" y="176"/>
                  </a:lnTo>
                  <a:lnTo>
                    <a:pt x="170" y="179"/>
                  </a:lnTo>
                  <a:lnTo>
                    <a:pt x="173" y="179"/>
                  </a:lnTo>
                  <a:lnTo>
                    <a:pt x="170" y="179"/>
                  </a:lnTo>
                  <a:lnTo>
                    <a:pt x="167" y="179"/>
                  </a:lnTo>
                  <a:lnTo>
                    <a:pt x="164" y="179"/>
                  </a:lnTo>
                  <a:lnTo>
                    <a:pt x="161" y="179"/>
                  </a:lnTo>
                  <a:lnTo>
                    <a:pt x="158" y="179"/>
                  </a:lnTo>
                  <a:lnTo>
                    <a:pt x="155" y="179"/>
                  </a:lnTo>
                  <a:lnTo>
                    <a:pt x="152" y="179"/>
                  </a:lnTo>
                  <a:lnTo>
                    <a:pt x="150" y="179"/>
                  </a:lnTo>
                  <a:lnTo>
                    <a:pt x="147" y="179"/>
                  </a:lnTo>
                  <a:lnTo>
                    <a:pt x="144" y="179"/>
                  </a:lnTo>
                  <a:lnTo>
                    <a:pt x="144" y="182"/>
                  </a:lnTo>
                  <a:lnTo>
                    <a:pt x="144" y="185"/>
                  </a:lnTo>
                  <a:lnTo>
                    <a:pt x="144" y="188"/>
                  </a:lnTo>
                  <a:lnTo>
                    <a:pt x="144" y="191"/>
                  </a:lnTo>
                  <a:lnTo>
                    <a:pt x="144" y="194"/>
                  </a:lnTo>
                  <a:lnTo>
                    <a:pt x="144" y="197"/>
                  </a:lnTo>
                  <a:lnTo>
                    <a:pt x="144" y="200"/>
                  </a:lnTo>
                  <a:lnTo>
                    <a:pt x="147" y="200"/>
                  </a:lnTo>
                  <a:lnTo>
                    <a:pt x="147" y="202"/>
                  </a:lnTo>
                  <a:lnTo>
                    <a:pt x="147" y="205"/>
                  </a:lnTo>
                  <a:lnTo>
                    <a:pt x="144" y="205"/>
                  </a:lnTo>
                  <a:lnTo>
                    <a:pt x="144" y="202"/>
                  </a:lnTo>
                  <a:lnTo>
                    <a:pt x="141" y="202"/>
                  </a:lnTo>
                  <a:lnTo>
                    <a:pt x="141" y="200"/>
                  </a:lnTo>
                  <a:lnTo>
                    <a:pt x="138" y="200"/>
                  </a:lnTo>
                  <a:lnTo>
                    <a:pt x="138" y="197"/>
                  </a:lnTo>
                  <a:lnTo>
                    <a:pt x="135" y="197"/>
                  </a:lnTo>
                  <a:lnTo>
                    <a:pt x="132" y="197"/>
                  </a:lnTo>
                  <a:lnTo>
                    <a:pt x="129" y="197"/>
                  </a:lnTo>
                  <a:lnTo>
                    <a:pt x="126" y="197"/>
                  </a:lnTo>
                  <a:lnTo>
                    <a:pt x="123" y="197"/>
                  </a:lnTo>
                  <a:lnTo>
                    <a:pt x="123" y="194"/>
                  </a:lnTo>
                  <a:lnTo>
                    <a:pt x="120" y="194"/>
                  </a:lnTo>
                  <a:lnTo>
                    <a:pt x="120" y="191"/>
                  </a:lnTo>
                  <a:lnTo>
                    <a:pt x="117" y="191"/>
                  </a:lnTo>
                  <a:lnTo>
                    <a:pt x="114" y="191"/>
                  </a:lnTo>
                  <a:lnTo>
                    <a:pt x="111" y="191"/>
                  </a:lnTo>
                  <a:lnTo>
                    <a:pt x="108" y="191"/>
                  </a:lnTo>
                  <a:lnTo>
                    <a:pt x="106" y="191"/>
                  </a:lnTo>
                  <a:lnTo>
                    <a:pt x="106" y="194"/>
                  </a:lnTo>
                  <a:lnTo>
                    <a:pt x="106" y="191"/>
                  </a:lnTo>
                  <a:lnTo>
                    <a:pt x="106" y="194"/>
                  </a:lnTo>
                  <a:lnTo>
                    <a:pt x="103" y="194"/>
                  </a:lnTo>
                  <a:lnTo>
                    <a:pt x="100" y="194"/>
                  </a:lnTo>
                  <a:lnTo>
                    <a:pt x="100" y="191"/>
                  </a:lnTo>
                  <a:lnTo>
                    <a:pt x="100" y="194"/>
                  </a:lnTo>
                  <a:lnTo>
                    <a:pt x="97" y="194"/>
                  </a:lnTo>
                  <a:lnTo>
                    <a:pt x="97" y="191"/>
                  </a:lnTo>
                  <a:lnTo>
                    <a:pt x="94" y="191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1" y="200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2" y="202"/>
                  </a:lnTo>
                  <a:lnTo>
                    <a:pt x="79" y="202"/>
                  </a:lnTo>
                  <a:lnTo>
                    <a:pt x="76" y="202"/>
                  </a:lnTo>
                  <a:lnTo>
                    <a:pt x="76" y="200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1"/>
                  </a:lnTo>
                  <a:lnTo>
                    <a:pt x="73" y="194"/>
                  </a:lnTo>
                  <a:lnTo>
                    <a:pt x="70" y="194"/>
                  </a:lnTo>
                  <a:lnTo>
                    <a:pt x="70" y="191"/>
                  </a:lnTo>
                  <a:lnTo>
                    <a:pt x="67" y="191"/>
                  </a:lnTo>
                  <a:lnTo>
                    <a:pt x="67" y="188"/>
                  </a:lnTo>
                  <a:lnTo>
                    <a:pt x="64" y="188"/>
                  </a:lnTo>
                  <a:lnTo>
                    <a:pt x="64" y="185"/>
                  </a:lnTo>
                  <a:lnTo>
                    <a:pt x="64" y="188"/>
                  </a:lnTo>
                  <a:lnTo>
                    <a:pt x="62" y="188"/>
                  </a:lnTo>
                  <a:lnTo>
                    <a:pt x="59" y="188"/>
                  </a:lnTo>
                  <a:lnTo>
                    <a:pt x="59" y="191"/>
                  </a:lnTo>
                  <a:lnTo>
                    <a:pt x="56" y="191"/>
                  </a:lnTo>
                  <a:lnTo>
                    <a:pt x="53" y="191"/>
                  </a:lnTo>
                  <a:lnTo>
                    <a:pt x="50" y="191"/>
                  </a:lnTo>
                  <a:lnTo>
                    <a:pt x="50" y="194"/>
                  </a:lnTo>
                  <a:lnTo>
                    <a:pt x="47" y="194"/>
                  </a:lnTo>
                  <a:lnTo>
                    <a:pt x="44" y="194"/>
                  </a:lnTo>
                  <a:lnTo>
                    <a:pt x="44" y="197"/>
                  </a:lnTo>
                  <a:lnTo>
                    <a:pt x="44" y="200"/>
                  </a:lnTo>
                  <a:lnTo>
                    <a:pt x="44" y="202"/>
                  </a:lnTo>
                  <a:lnTo>
                    <a:pt x="41" y="202"/>
                  </a:lnTo>
                  <a:lnTo>
                    <a:pt x="41" y="205"/>
                  </a:lnTo>
                  <a:lnTo>
                    <a:pt x="41" y="208"/>
                  </a:lnTo>
                  <a:lnTo>
                    <a:pt x="41" y="211"/>
                  </a:lnTo>
                  <a:lnTo>
                    <a:pt x="41" y="214"/>
                  </a:lnTo>
                  <a:lnTo>
                    <a:pt x="41" y="217"/>
                  </a:lnTo>
                  <a:lnTo>
                    <a:pt x="38" y="217"/>
                  </a:lnTo>
                  <a:lnTo>
                    <a:pt x="35" y="217"/>
                  </a:lnTo>
                  <a:lnTo>
                    <a:pt x="32" y="217"/>
                  </a:lnTo>
                  <a:lnTo>
                    <a:pt x="29" y="217"/>
                  </a:lnTo>
                  <a:lnTo>
                    <a:pt x="26" y="217"/>
                  </a:lnTo>
                  <a:lnTo>
                    <a:pt x="26" y="220"/>
                  </a:lnTo>
                  <a:lnTo>
                    <a:pt x="23" y="220"/>
                  </a:lnTo>
                  <a:lnTo>
                    <a:pt x="23" y="217"/>
                  </a:lnTo>
                  <a:lnTo>
                    <a:pt x="23" y="214"/>
                  </a:lnTo>
                  <a:lnTo>
                    <a:pt x="20" y="214"/>
                  </a:lnTo>
                  <a:lnTo>
                    <a:pt x="20" y="211"/>
                  </a:lnTo>
                  <a:lnTo>
                    <a:pt x="18" y="211"/>
                  </a:lnTo>
                  <a:lnTo>
                    <a:pt x="18" y="208"/>
                  </a:lnTo>
                  <a:lnTo>
                    <a:pt x="18" y="205"/>
                  </a:lnTo>
                  <a:lnTo>
                    <a:pt x="15" y="205"/>
                  </a:lnTo>
                  <a:lnTo>
                    <a:pt x="15" y="202"/>
                  </a:lnTo>
                  <a:lnTo>
                    <a:pt x="15" y="200"/>
                  </a:lnTo>
                  <a:lnTo>
                    <a:pt x="15" y="197"/>
                  </a:lnTo>
                  <a:lnTo>
                    <a:pt x="12" y="197"/>
                  </a:lnTo>
                  <a:lnTo>
                    <a:pt x="12" y="194"/>
                  </a:lnTo>
                  <a:lnTo>
                    <a:pt x="12" y="191"/>
                  </a:lnTo>
                  <a:lnTo>
                    <a:pt x="15" y="191"/>
                  </a:lnTo>
                  <a:lnTo>
                    <a:pt x="18" y="188"/>
                  </a:lnTo>
                  <a:lnTo>
                    <a:pt x="18" y="185"/>
                  </a:lnTo>
                  <a:lnTo>
                    <a:pt x="15" y="185"/>
                  </a:lnTo>
                  <a:lnTo>
                    <a:pt x="15" y="182"/>
                  </a:lnTo>
                  <a:lnTo>
                    <a:pt x="12" y="182"/>
                  </a:lnTo>
                  <a:lnTo>
                    <a:pt x="9" y="182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6" y="173"/>
                  </a:lnTo>
                  <a:lnTo>
                    <a:pt x="3" y="173"/>
                  </a:lnTo>
                  <a:lnTo>
                    <a:pt x="3" y="170"/>
                  </a:lnTo>
                  <a:lnTo>
                    <a:pt x="3" y="167"/>
                  </a:lnTo>
                  <a:lnTo>
                    <a:pt x="0" y="167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3" y="158"/>
                  </a:lnTo>
                  <a:lnTo>
                    <a:pt x="0" y="158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3" y="147"/>
                  </a:lnTo>
                  <a:lnTo>
                    <a:pt x="3" y="144"/>
                  </a:lnTo>
                  <a:lnTo>
                    <a:pt x="3" y="141"/>
                  </a:lnTo>
                  <a:lnTo>
                    <a:pt x="6" y="141"/>
                  </a:lnTo>
                  <a:lnTo>
                    <a:pt x="6" y="144"/>
                  </a:lnTo>
                  <a:lnTo>
                    <a:pt x="6" y="147"/>
                  </a:lnTo>
                  <a:lnTo>
                    <a:pt x="9" y="147"/>
                  </a:lnTo>
                  <a:lnTo>
                    <a:pt x="9" y="144"/>
                  </a:lnTo>
                  <a:lnTo>
                    <a:pt x="9" y="141"/>
                  </a:lnTo>
                  <a:lnTo>
                    <a:pt x="12" y="141"/>
                  </a:lnTo>
                  <a:lnTo>
                    <a:pt x="12" y="138"/>
                  </a:lnTo>
                  <a:lnTo>
                    <a:pt x="12" y="135"/>
                  </a:lnTo>
                  <a:lnTo>
                    <a:pt x="12" y="132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2" y="123"/>
                  </a:lnTo>
                  <a:lnTo>
                    <a:pt x="15" y="123"/>
                  </a:lnTo>
                  <a:lnTo>
                    <a:pt x="15" y="120"/>
                  </a:lnTo>
                  <a:lnTo>
                    <a:pt x="15" y="117"/>
                  </a:lnTo>
                  <a:lnTo>
                    <a:pt x="15" y="114"/>
                  </a:lnTo>
                  <a:lnTo>
                    <a:pt x="15" y="112"/>
                  </a:lnTo>
                  <a:lnTo>
                    <a:pt x="18" y="112"/>
                  </a:lnTo>
                  <a:lnTo>
                    <a:pt x="18" y="109"/>
                  </a:lnTo>
                  <a:lnTo>
                    <a:pt x="18" y="106"/>
                  </a:lnTo>
                  <a:lnTo>
                    <a:pt x="20" y="106"/>
                  </a:lnTo>
                  <a:lnTo>
                    <a:pt x="18" y="106"/>
                  </a:lnTo>
                  <a:lnTo>
                    <a:pt x="18" y="103"/>
                  </a:lnTo>
                  <a:lnTo>
                    <a:pt x="20" y="103"/>
                  </a:lnTo>
                  <a:lnTo>
                    <a:pt x="20" y="106"/>
                  </a:lnTo>
                  <a:lnTo>
                    <a:pt x="23" y="106"/>
                  </a:lnTo>
                  <a:lnTo>
                    <a:pt x="26" y="106"/>
                  </a:lnTo>
                  <a:lnTo>
                    <a:pt x="26" y="103"/>
                  </a:lnTo>
                  <a:lnTo>
                    <a:pt x="26" y="100"/>
                  </a:lnTo>
                  <a:lnTo>
                    <a:pt x="29" y="100"/>
                  </a:lnTo>
                  <a:lnTo>
                    <a:pt x="29" y="97"/>
                  </a:lnTo>
                  <a:lnTo>
                    <a:pt x="29" y="94"/>
                  </a:lnTo>
                  <a:lnTo>
                    <a:pt x="32" y="94"/>
                  </a:lnTo>
                  <a:lnTo>
                    <a:pt x="32" y="91"/>
                  </a:lnTo>
                  <a:lnTo>
                    <a:pt x="29" y="91"/>
                  </a:lnTo>
                  <a:lnTo>
                    <a:pt x="26" y="91"/>
                  </a:lnTo>
                  <a:lnTo>
                    <a:pt x="26" y="88"/>
                  </a:lnTo>
                  <a:lnTo>
                    <a:pt x="23" y="88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9" y="82"/>
                  </a:lnTo>
                  <a:lnTo>
                    <a:pt x="29" y="79"/>
                  </a:lnTo>
                  <a:lnTo>
                    <a:pt x="26" y="79"/>
                  </a:lnTo>
                  <a:lnTo>
                    <a:pt x="29" y="79"/>
                  </a:lnTo>
                  <a:lnTo>
                    <a:pt x="29" y="76"/>
                  </a:lnTo>
                  <a:lnTo>
                    <a:pt x="26" y="76"/>
                  </a:lnTo>
                  <a:lnTo>
                    <a:pt x="26" y="73"/>
                  </a:lnTo>
                  <a:lnTo>
                    <a:pt x="26" y="71"/>
                  </a:lnTo>
                  <a:lnTo>
                    <a:pt x="26" y="68"/>
                  </a:lnTo>
                  <a:lnTo>
                    <a:pt x="26" y="65"/>
                  </a:lnTo>
                  <a:lnTo>
                    <a:pt x="23" y="65"/>
                  </a:lnTo>
                  <a:lnTo>
                    <a:pt x="26" y="65"/>
                  </a:lnTo>
                  <a:lnTo>
                    <a:pt x="26" y="62"/>
                  </a:lnTo>
                  <a:lnTo>
                    <a:pt x="23" y="62"/>
                  </a:lnTo>
                  <a:lnTo>
                    <a:pt x="23" y="59"/>
                  </a:lnTo>
                  <a:lnTo>
                    <a:pt x="23" y="56"/>
                  </a:lnTo>
                  <a:lnTo>
                    <a:pt x="23" y="53"/>
                  </a:lnTo>
                  <a:lnTo>
                    <a:pt x="20" y="53"/>
                  </a:lnTo>
                  <a:lnTo>
                    <a:pt x="20" y="50"/>
                  </a:lnTo>
                  <a:lnTo>
                    <a:pt x="23" y="50"/>
                  </a:lnTo>
                  <a:lnTo>
                    <a:pt x="23" y="47"/>
                  </a:lnTo>
                  <a:lnTo>
                    <a:pt x="23" y="44"/>
                  </a:lnTo>
                  <a:lnTo>
                    <a:pt x="23" y="41"/>
                  </a:lnTo>
                  <a:lnTo>
                    <a:pt x="26" y="41"/>
                  </a:lnTo>
                  <a:lnTo>
                    <a:pt x="26" y="38"/>
                  </a:lnTo>
                  <a:lnTo>
                    <a:pt x="29" y="38"/>
                  </a:lnTo>
                  <a:lnTo>
                    <a:pt x="32" y="41"/>
                  </a:lnTo>
                  <a:lnTo>
                    <a:pt x="32" y="38"/>
                  </a:lnTo>
                  <a:lnTo>
                    <a:pt x="32" y="35"/>
                  </a:lnTo>
                  <a:lnTo>
                    <a:pt x="32" y="32"/>
                  </a:lnTo>
                  <a:lnTo>
                    <a:pt x="32" y="29"/>
                  </a:lnTo>
                  <a:lnTo>
                    <a:pt x="32" y="27"/>
                  </a:lnTo>
                  <a:lnTo>
                    <a:pt x="32" y="24"/>
                  </a:lnTo>
                  <a:lnTo>
                    <a:pt x="35" y="24"/>
                  </a:lnTo>
                  <a:lnTo>
                    <a:pt x="35" y="21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2" y="15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5" y="9"/>
                  </a:lnTo>
                  <a:lnTo>
                    <a:pt x="35" y="6"/>
                  </a:lnTo>
                  <a:lnTo>
                    <a:pt x="35" y="3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16"/>
            <p:cNvSpPr>
              <a:spLocks/>
            </p:cNvSpPr>
            <p:nvPr/>
          </p:nvSpPr>
          <p:spPr bwMode="auto">
            <a:xfrm>
              <a:off x="283463" y="2603983"/>
              <a:ext cx="381740" cy="506235"/>
            </a:xfrm>
            <a:custGeom>
              <a:avLst/>
              <a:gdLst>
                <a:gd name="T0" fmla="*/ 2147483647 w 176"/>
                <a:gd name="T1" fmla="*/ 2147483647 h 287"/>
                <a:gd name="T2" fmla="*/ 2147483647 w 176"/>
                <a:gd name="T3" fmla="*/ 2147483647 h 287"/>
                <a:gd name="T4" fmla="*/ 2147483647 w 176"/>
                <a:gd name="T5" fmla="*/ 2147483647 h 287"/>
                <a:gd name="T6" fmla="*/ 2147483647 w 176"/>
                <a:gd name="T7" fmla="*/ 2147483647 h 287"/>
                <a:gd name="T8" fmla="*/ 2147483647 w 176"/>
                <a:gd name="T9" fmla="*/ 0 h 287"/>
                <a:gd name="T10" fmla="*/ 2147483647 w 176"/>
                <a:gd name="T11" fmla="*/ 2147483647 h 287"/>
                <a:gd name="T12" fmla="*/ 2147483647 w 176"/>
                <a:gd name="T13" fmla="*/ 2147483647 h 287"/>
                <a:gd name="T14" fmla="*/ 2147483647 w 176"/>
                <a:gd name="T15" fmla="*/ 2147483647 h 287"/>
                <a:gd name="T16" fmla="*/ 2147483647 w 176"/>
                <a:gd name="T17" fmla="*/ 2147483647 h 287"/>
                <a:gd name="T18" fmla="*/ 2147483647 w 176"/>
                <a:gd name="T19" fmla="*/ 2147483647 h 287"/>
                <a:gd name="T20" fmla="*/ 2147483647 w 176"/>
                <a:gd name="T21" fmla="*/ 2147483647 h 287"/>
                <a:gd name="T22" fmla="*/ 2147483647 w 176"/>
                <a:gd name="T23" fmla="*/ 2147483647 h 287"/>
                <a:gd name="T24" fmla="*/ 2147483647 w 176"/>
                <a:gd name="T25" fmla="*/ 2147483647 h 287"/>
                <a:gd name="T26" fmla="*/ 2147483647 w 176"/>
                <a:gd name="T27" fmla="*/ 2147483647 h 287"/>
                <a:gd name="T28" fmla="*/ 2147483647 w 176"/>
                <a:gd name="T29" fmla="*/ 2147483647 h 287"/>
                <a:gd name="T30" fmla="*/ 2147483647 w 176"/>
                <a:gd name="T31" fmla="*/ 2147483647 h 287"/>
                <a:gd name="T32" fmla="*/ 2147483647 w 176"/>
                <a:gd name="T33" fmla="*/ 2147483647 h 287"/>
                <a:gd name="T34" fmla="*/ 2147483647 w 176"/>
                <a:gd name="T35" fmla="*/ 2147483647 h 287"/>
                <a:gd name="T36" fmla="*/ 2147483647 w 176"/>
                <a:gd name="T37" fmla="*/ 2147483647 h 287"/>
                <a:gd name="T38" fmla="*/ 2147483647 w 176"/>
                <a:gd name="T39" fmla="*/ 2147483647 h 287"/>
                <a:gd name="T40" fmla="*/ 2147483647 w 176"/>
                <a:gd name="T41" fmla="*/ 2147483647 h 287"/>
                <a:gd name="T42" fmla="*/ 2147483647 w 176"/>
                <a:gd name="T43" fmla="*/ 2147483647 h 287"/>
                <a:gd name="T44" fmla="*/ 2147483647 w 176"/>
                <a:gd name="T45" fmla="*/ 2147483647 h 287"/>
                <a:gd name="T46" fmla="*/ 2147483647 w 176"/>
                <a:gd name="T47" fmla="*/ 2147483647 h 287"/>
                <a:gd name="T48" fmla="*/ 2147483647 w 176"/>
                <a:gd name="T49" fmla="*/ 2147483647 h 287"/>
                <a:gd name="T50" fmla="*/ 2147483647 w 176"/>
                <a:gd name="T51" fmla="*/ 2147483647 h 287"/>
                <a:gd name="T52" fmla="*/ 2147483647 w 176"/>
                <a:gd name="T53" fmla="*/ 2147483647 h 287"/>
                <a:gd name="T54" fmla="*/ 2147483647 w 176"/>
                <a:gd name="T55" fmla="*/ 2147483647 h 287"/>
                <a:gd name="T56" fmla="*/ 2147483647 w 176"/>
                <a:gd name="T57" fmla="*/ 2147483647 h 287"/>
                <a:gd name="T58" fmla="*/ 2147483647 w 176"/>
                <a:gd name="T59" fmla="*/ 2147483647 h 287"/>
                <a:gd name="T60" fmla="*/ 2147483647 w 176"/>
                <a:gd name="T61" fmla="*/ 2147483647 h 287"/>
                <a:gd name="T62" fmla="*/ 2147483647 w 176"/>
                <a:gd name="T63" fmla="*/ 2147483647 h 287"/>
                <a:gd name="T64" fmla="*/ 2147483647 w 176"/>
                <a:gd name="T65" fmla="*/ 2147483647 h 287"/>
                <a:gd name="T66" fmla="*/ 2147483647 w 176"/>
                <a:gd name="T67" fmla="*/ 2147483647 h 287"/>
                <a:gd name="T68" fmla="*/ 2147483647 w 176"/>
                <a:gd name="T69" fmla="*/ 2147483647 h 287"/>
                <a:gd name="T70" fmla="*/ 2147483647 w 176"/>
                <a:gd name="T71" fmla="*/ 2147483647 h 287"/>
                <a:gd name="T72" fmla="*/ 2147483647 w 176"/>
                <a:gd name="T73" fmla="*/ 2147483647 h 287"/>
                <a:gd name="T74" fmla="*/ 2147483647 w 176"/>
                <a:gd name="T75" fmla="*/ 2147483647 h 287"/>
                <a:gd name="T76" fmla="*/ 2147483647 w 176"/>
                <a:gd name="T77" fmla="*/ 2147483647 h 287"/>
                <a:gd name="T78" fmla="*/ 2147483647 w 176"/>
                <a:gd name="T79" fmla="*/ 2147483647 h 287"/>
                <a:gd name="T80" fmla="*/ 2147483647 w 176"/>
                <a:gd name="T81" fmla="*/ 2147483647 h 287"/>
                <a:gd name="T82" fmla="*/ 2147483647 w 176"/>
                <a:gd name="T83" fmla="*/ 2147483647 h 287"/>
                <a:gd name="T84" fmla="*/ 2147483647 w 176"/>
                <a:gd name="T85" fmla="*/ 2147483647 h 287"/>
                <a:gd name="T86" fmla="*/ 2147483647 w 176"/>
                <a:gd name="T87" fmla="*/ 2147483647 h 287"/>
                <a:gd name="T88" fmla="*/ 2147483647 w 176"/>
                <a:gd name="T89" fmla="*/ 2147483647 h 287"/>
                <a:gd name="T90" fmla="*/ 2147483647 w 176"/>
                <a:gd name="T91" fmla="*/ 2147483647 h 287"/>
                <a:gd name="T92" fmla="*/ 2147483647 w 176"/>
                <a:gd name="T93" fmla="*/ 2147483647 h 287"/>
                <a:gd name="T94" fmla="*/ 2147483647 w 176"/>
                <a:gd name="T95" fmla="*/ 2147483647 h 287"/>
                <a:gd name="T96" fmla="*/ 2147483647 w 176"/>
                <a:gd name="T97" fmla="*/ 2147483647 h 287"/>
                <a:gd name="T98" fmla="*/ 2147483647 w 176"/>
                <a:gd name="T99" fmla="*/ 2147483647 h 287"/>
                <a:gd name="T100" fmla="*/ 2147483647 w 176"/>
                <a:gd name="T101" fmla="*/ 2147483647 h 287"/>
                <a:gd name="T102" fmla="*/ 2147483647 w 176"/>
                <a:gd name="T103" fmla="*/ 2147483647 h 287"/>
                <a:gd name="T104" fmla="*/ 2147483647 w 176"/>
                <a:gd name="T105" fmla="*/ 2147483647 h 287"/>
                <a:gd name="T106" fmla="*/ 0 w 176"/>
                <a:gd name="T107" fmla="*/ 2147483647 h 287"/>
                <a:gd name="T108" fmla="*/ 0 w 176"/>
                <a:gd name="T109" fmla="*/ 2147483647 h 287"/>
                <a:gd name="T110" fmla="*/ 0 w 176"/>
                <a:gd name="T111" fmla="*/ 2147483647 h 287"/>
                <a:gd name="T112" fmla="*/ 2147483647 w 176"/>
                <a:gd name="T113" fmla="*/ 2147483647 h 287"/>
                <a:gd name="T114" fmla="*/ 2147483647 w 176"/>
                <a:gd name="T115" fmla="*/ 2147483647 h 28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6"/>
                <a:gd name="T175" fmla="*/ 0 h 287"/>
                <a:gd name="T176" fmla="*/ 176 w 176"/>
                <a:gd name="T177" fmla="*/ 287 h 28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6" h="287">
                  <a:moveTo>
                    <a:pt x="18" y="32"/>
                  </a:moveTo>
                  <a:lnTo>
                    <a:pt x="21" y="32"/>
                  </a:lnTo>
                  <a:lnTo>
                    <a:pt x="24" y="29"/>
                  </a:lnTo>
                  <a:lnTo>
                    <a:pt x="29" y="29"/>
                  </a:lnTo>
                  <a:lnTo>
                    <a:pt x="32" y="26"/>
                  </a:lnTo>
                  <a:lnTo>
                    <a:pt x="35" y="26"/>
                  </a:lnTo>
                  <a:lnTo>
                    <a:pt x="35" y="23"/>
                  </a:lnTo>
                  <a:lnTo>
                    <a:pt x="38" y="23"/>
                  </a:lnTo>
                  <a:lnTo>
                    <a:pt x="38" y="20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8" y="9"/>
                  </a:lnTo>
                  <a:lnTo>
                    <a:pt x="38" y="6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3" y="3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8" y="3"/>
                  </a:lnTo>
                  <a:lnTo>
                    <a:pt x="91" y="6"/>
                  </a:lnTo>
                  <a:lnTo>
                    <a:pt x="91" y="9"/>
                  </a:lnTo>
                  <a:lnTo>
                    <a:pt x="94" y="9"/>
                  </a:lnTo>
                  <a:lnTo>
                    <a:pt x="97" y="9"/>
                  </a:lnTo>
                  <a:lnTo>
                    <a:pt x="100" y="9"/>
                  </a:lnTo>
                  <a:lnTo>
                    <a:pt x="103" y="9"/>
                  </a:lnTo>
                  <a:lnTo>
                    <a:pt x="106" y="9"/>
                  </a:lnTo>
                  <a:lnTo>
                    <a:pt x="103" y="12"/>
                  </a:lnTo>
                  <a:lnTo>
                    <a:pt x="106" y="12"/>
                  </a:lnTo>
                  <a:lnTo>
                    <a:pt x="106" y="15"/>
                  </a:lnTo>
                  <a:lnTo>
                    <a:pt x="109" y="15"/>
                  </a:lnTo>
                  <a:lnTo>
                    <a:pt x="112" y="15"/>
                  </a:lnTo>
                  <a:lnTo>
                    <a:pt x="114" y="15"/>
                  </a:lnTo>
                  <a:lnTo>
                    <a:pt x="117" y="15"/>
                  </a:lnTo>
                  <a:lnTo>
                    <a:pt x="120" y="17"/>
                  </a:lnTo>
                  <a:lnTo>
                    <a:pt x="123" y="17"/>
                  </a:lnTo>
                  <a:lnTo>
                    <a:pt x="129" y="17"/>
                  </a:lnTo>
                  <a:lnTo>
                    <a:pt x="132" y="17"/>
                  </a:lnTo>
                  <a:lnTo>
                    <a:pt x="135" y="17"/>
                  </a:lnTo>
                  <a:lnTo>
                    <a:pt x="135" y="20"/>
                  </a:lnTo>
                  <a:lnTo>
                    <a:pt x="135" y="23"/>
                  </a:lnTo>
                  <a:lnTo>
                    <a:pt x="138" y="23"/>
                  </a:lnTo>
                  <a:lnTo>
                    <a:pt x="138" y="26"/>
                  </a:lnTo>
                  <a:lnTo>
                    <a:pt x="141" y="26"/>
                  </a:lnTo>
                  <a:lnTo>
                    <a:pt x="141" y="29"/>
                  </a:lnTo>
                  <a:lnTo>
                    <a:pt x="144" y="29"/>
                  </a:lnTo>
                  <a:lnTo>
                    <a:pt x="144" y="32"/>
                  </a:lnTo>
                  <a:lnTo>
                    <a:pt x="147" y="32"/>
                  </a:lnTo>
                  <a:lnTo>
                    <a:pt x="144" y="32"/>
                  </a:lnTo>
                  <a:lnTo>
                    <a:pt x="144" y="35"/>
                  </a:lnTo>
                  <a:lnTo>
                    <a:pt x="144" y="38"/>
                  </a:lnTo>
                  <a:lnTo>
                    <a:pt x="144" y="41"/>
                  </a:lnTo>
                  <a:lnTo>
                    <a:pt x="144" y="44"/>
                  </a:lnTo>
                  <a:lnTo>
                    <a:pt x="147" y="44"/>
                  </a:lnTo>
                  <a:lnTo>
                    <a:pt x="150" y="44"/>
                  </a:lnTo>
                  <a:lnTo>
                    <a:pt x="153" y="44"/>
                  </a:lnTo>
                  <a:lnTo>
                    <a:pt x="156" y="44"/>
                  </a:lnTo>
                  <a:lnTo>
                    <a:pt x="159" y="44"/>
                  </a:lnTo>
                  <a:lnTo>
                    <a:pt x="161" y="47"/>
                  </a:lnTo>
                  <a:lnTo>
                    <a:pt x="164" y="50"/>
                  </a:lnTo>
                  <a:lnTo>
                    <a:pt x="164" y="53"/>
                  </a:lnTo>
                  <a:lnTo>
                    <a:pt x="164" y="56"/>
                  </a:lnTo>
                  <a:lnTo>
                    <a:pt x="167" y="58"/>
                  </a:lnTo>
                  <a:lnTo>
                    <a:pt x="170" y="58"/>
                  </a:lnTo>
                  <a:lnTo>
                    <a:pt x="170" y="61"/>
                  </a:lnTo>
                  <a:lnTo>
                    <a:pt x="173" y="64"/>
                  </a:lnTo>
                  <a:lnTo>
                    <a:pt x="176" y="64"/>
                  </a:lnTo>
                  <a:lnTo>
                    <a:pt x="176" y="67"/>
                  </a:lnTo>
                  <a:lnTo>
                    <a:pt x="176" y="70"/>
                  </a:lnTo>
                  <a:lnTo>
                    <a:pt x="176" y="73"/>
                  </a:lnTo>
                  <a:lnTo>
                    <a:pt x="173" y="76"/>
                  </a:lnTo>
                  <a:lnTo>
                    <a:pt x="173" y="79"/>
                  </a:lnTo>
                  <a:lnTo>
                    <a:pt x="170" y="82"/>
                  </a:lnTo>
                  <a:lnTo>
                    <a:pt x="170" y="85"/>
                  </a:lnTo>
                  <a:lnTo>
                    <a:pt x="170" y="91"/>
                  </a:lnTo>
                  <a:lnTo>
                    <a:pt x="167" y="94"/>
                  </a:lnTo>
                  <a:lnTo>
                    <a:pt x="167" y="97"/>
                  </a:lnTo>
                  <a:lnTo>
                    <a:pt x="167" y="100"/>
                  </a:lnTo>
                  <a:lnTo>
                    <a:pt x="164" y="100"/>
                  </a:lnTo>
                  <a:lnTo>
                    <a:pt x="164" y="102"/>
                  </a:lnTo>
                  <a:lnTo>
                    <a:pt x="164" y="108"/>
                  </a:lnTo>
                  <a:lnTo>
                    <a:pt x="161" y="108"/>
                  </a:lnTo>
                  <a:lnTo>
                    <a:pt x="161" y="111"/>
                  </a:lnTo>
                  <a:lnTo>
                    <a:pt x="159" y="114"/>
                  </a:lnTo>
                  <a:lnTo>
                    <a:pt x="156" y="117"/>
                  </a:lnTo>
                  <a:lnTo>
                    <a:pt x="159" y="117"/>
                  </a:lnTo>
                  <a:lnTo>
                    <a:pt x="159" y="120"/>
                  </a:lnTo>
                  <a:lnTo>
                    <a:pt x="159" y="123"/>
                  </a:lnTo>
                  <a:lnTo>
                    <a:pt x="156" y="123"/>
                  </a:lnTo>
                  <a:lnTo>
                    <a:pt x="156" y="126"/>
                  </a:lnTo>
                  <a:lnTo>
                    <a:pt x="159" y="126"/>
                  </a:lnTo>
                  <a:lnTo>
                    <a:pt x="159" y="129"/>
                  </a:lnTo>
                  <a:lnTo>
                    <a:pt x="159" y="132"/>
                  </a:lnTo>
                  <a:lnTo>
                    <a:pt x="159" y="135"/>
                  </a:lnTo>
                  <a:lnTo>
                    <a:pt x="159" y="138"/>
                  </a:lnTo>
                  <a:lnTo>
                    <a:pt x="159" y="141"/>
                  </a:lnTo>
                  <a:lnTo>
                    <a:pt x="161" y="144"/>
                  </a:lnTo>
                  <a:lnTo>
                    <a:pt x="164" y="144"/>
                  </a:lnTo>
                  <a:lnTo>
                    <a:pt x="164" y="146"/>
                  </a:lnTo>
                  <a:lnTo>
                    <a:pt x="167" y="149"/>
                  </a:lnTo>
                  <a:lnTo>
                    <a:pt x="167" y="152"/>
                  </a:lnTo>
                  <a:lnTo>
                    <a:pt x="167" y="155"/>
                  </a:lnTo>
                  <a:lnTo>
                    <a:pt x="170" y="155"/>
                  </a:lnTo>
                  <a:lnTo>
                    <a:pt x="170" y="158"/>
                  </a:lnTo>
                  <a:lnTo>
                    <a:pt x="170" y="161"/>
                  </a:lnTo>
                  <a:lnTo>
                    <a:pt x="170" y="164"/>
                  </a:lnTo>
                  <a:lnTo>
                    <a:pt x="167" y="167"/>
                  </a:lnTo>
                  <a:lnTo>
                    <a:pt x="170" y="167"/>
                  </a:lnTo>
                  <a:lnTo>
                    <a:pt x="170" y="170"/>
                  </a:lnTo>
                  <a:lnTo>
                    <a:pt x="173" y="170"/>
                  </a:lnTo>
                  <a:lnTo>
                    <a:pt x="173" y="173"/>
                  </a:lnTo>
                  <a:lnTo>
                    <a:pt x="176" y="173"/>
                  </a:lnTo>
                  <a:lnTo>
                    <a:pt x="176" y="176"/>
                  </a:lnTo>
                  <a:lnTo>
                    <a:pt x="173" y="176"/>
                  </a:lnTo>
                  <a:lnTo>
                    <a:pt x="173" y="179"/>
                  </a:lnTo>
                  <a:lnTo>
                    <a:pt x="176" y="179"/>
                  </a:lnTo>
                  <a:lnTo>
                    <a:pt x="176" y="182"/>
                  </a:lnTo>
                  <a:lnTo>
                    <a:pt x="173" y="182"/>
                  </a:lnTo>
                  <a:lnTo>
                    <a:pt x="173" y="185"/>
                  </a:lnTo>
                  <a:lnTo>
                    <a:pt x="173" y="188"/>
                  </a:lnTo>
                  <a:lnTo>
                    <a:pt x="170" y="188"/>
                  </a:lnTo>
                  <a:lnTo>
                    <a:pt x="170" y="190"/>
                  </a:lnTo>
                  <a:lnTo>
                    <a:pt x="167" y="190"/>
                  </a:lnTo>
                  <a:lnTo>
                    <a:pt x="167" y="193"/>
                  </a:lnTo>
                  <a:lnTo>
                    <a:pt x="164" y="196"/>
                  </a:lnTo>
                  <a:lnTo>
                    <a:pt x="161" y="199"/>
                  </a:lnTo>
                  <a:lnTo>
                    <a:pt x="159" y="202"/>
                  </a:lnTo>
                  <a:lnTo>
                    <a:pt x="159" y="205"/>
                  </a:lnTo>
                  <a:lnTo>
                    <a:pt x="159" y="208"/>
                  </a:lnTo>
                  <a:lnTo>
                    <a:pt x="156" y="211"/>
                  </a:lnTo>
                  <a:lnTo>
                    <a:pt x="153" y="214"/>
                  </a:lnTo>
                  <a:lnTo>
                    <a:pt x="153" y="217"/>
                  </a:lnTo>
                  <a:lnTo>
                    <a:pt x="150" y="217"/>
                  </a:lnTo>
                  <a:lnTo>
                    <a:pt x="150" y="220"/>
                  </a:lnTo>
                  <a:lnTo>
                    <a:pt x="147" y="223"/>
                  </a:lnTo>
                  <a:lnTo>
                    <a:pt x="144" y="226"/>
                  </a:lnTo>
                  <a:lnTo>
                    <a:pt x="144" y="229"/>
                  </a:lnTo>
                  <a:lnTo>
                    <a:pt x="141" y="232"/>
                  </a:lnTo>
                  <a:lnTo>
                    <a:pt x="138" y="234"/>
                  </a:lnTo>
                  <a:lnTo>
                    <a:pt x="135" y="237"/>
                  </a:lnTo>
                  <a:lnTo>
                    <a:pt x="135" y="240"/>
                  </a:lnTo>
                  <a:lnTo>
                    <a:pt x="132" y="243"/>
                  </a:lnTo>
                  <a:lnTo>
                    <a:pt x="132" y="246"/>
                  </a:lnTo>
                  <a:lnTo>
                    <a:pt x="129" y="249"/>
                  </a:lnTo>
                  <a:lnTo>
                    <a:pt x="126" y="252"/>
                  </a:lnTo>
                  <a:lnTo>
                    <a:pt x="126" y="255"/>
                  </a:lnTo>
                  <a:lnTo>
                    <a:pt x="123" y="255"/>
                  </a:lnTo>
                  <a:lnTo>
                    <a:pt x="120" y="255"/>
                  </a:lnTo>
                  <a:lnTo>
                    <a:pt x="117" y="255"/>
                  </a:lnTo>
                  <a:lnTo>
                    <a:pt x="114" y="255"/>
                  </a:lnTo>
                  <a:lnTo>
                    <a:pt x="112" y="255"/>
                  </a:lnTo>
                  <a:lnTo>
                    <a:pt x="109" y="255"/>
                  </a:lnTo>
                  <a:lnTo>
                    <a:pt x="106" y="255"/>
                  </a:lnTo>
                  <a:lnTo>
                    <a:pt x="103" y="255"/>
                  </a:lnTo>
                  <a:lnTo>
                    <a:pt x="103" y="258"/>
                  </a:lnTo>
                  <a:lnTo>
                    <a:pt x="103" y="261"/>
                  </a:lnTo>
                  <a:lnTo>
                    <a:pt x="103" y="267"/>
                  </a:lnTo>
                  <a:lnTo>
                    <a:pt x="103" y="270"/>
                  </a:lnTo>
                  <a:lnTo>
                    <a:pt x="103" y="273"/>
                  </a:lnTo>
                  <a:lnTo>
                    <a:pt x="103" y="275"/>
                  </a:lnTo>
                  <a:lnTo>
                    <a:pt x="103" y="278"/>
                  </a:lnTo>
                  <a:lnTo>
                    <a:pt x="103" y="281"/>
                  </a:lnTo>
                  <a:lnTo>
                    <a:pt x="103" y="284"/>
                  </a:lnTo>
                  <a:lnTo>
                    <a:pt x="103" y="287"/>
                  </a:lnTo>
                  <a:lnTo>
                    <a:pt x="97" y="287"/>
                  </a:lnTo>
                  <a:lnTo>
                    <a:pt x="94" y="287"/>
                  </a:lnTo>
                  <a:lnTo>
                    <a:pt x="91" y="287"/>
                  </a:lnTo>
                  <a:lnTo>
                    <a:pt x="88" y="287"/>
                  </a:lnTo>
                  <a:lnTo>
                    <a:pt x="85" y="287"/>
                  </a:lnTo>
                  <a:lnTo>
                    <a:pt x="82" y="284"/>
                  </a:lnTo>
                  <a:lnTo>
                    <a:pt x="79" y="284"/>
                  </a:lnTo>
                  <a:lnTo>
                    <a:pt x="76" y="284"/>
                  </a:lnTo>
                  <a:lnTo>
                    <a:pt x="73" y="284"/>
                  </a:lnTo>
                  <a:lnTo>
                    <a:pt x="70" y="284"/>
                  </a:lnTo>
                  <a:lnTo>
                    <a:pt x="68" y="284"/>
                  </a:lnTo>
                  <a:lnTo>
                    <a:pt x="65" y="284"/>
                  </a:lnTo>
                  <a:lnTo>
                    <a:pt x="62" y="284"/>
                  </a:lnTo>
                  <a:lnTo>
                    <a:pt x="59" y="284"/>
                  </a:lnTo>
                  <a:lnTo>
                    <a:pt x="56" y="284"/>
                  </a:lnTo>
                  <a:lnTo>
                    <a:pt x="53" y="284"/>
                  </a:lnTo>
                  <a:lnTo>
                    <a:pt x="50" y="284"/>
                  </a:lnTo>
                  <a:lnTo>
                    <a:pt x="47" y="284"/>
                  </a:lnTo>
                  <a:lnTo>
                    <a:pt x="44" y="284"/>
                  </a:lnTo>
                  <a:lnTo>
                    <a:pt x="38" y="284"/>
                  </a:lnTo>
                  <a:lnTo>
                    <a:pt x="35" y="284"/>
                  </a:lnTo>
                  <a:lnTo>
                    <a:pt x="32" y="284"/>
                  </a:lnTo>
                  <a:lnTo>
                    <a:pt x="29" y="284"/>
                  </a:lnTo>
                  <a:lnTo>
                    <a:pt x="29" y="281"/>
                  </a:lnTo>
                  <a:lnTo>
                    <a:pt x="29" y="278"/>
                  </a:lnTo>
                  <a:lnTo>
                    <a:pt x="29" y="273"/>
                  </a:lnTo>
                  <a:lnTo>
                    <a:pt x="29" y="270"/>
                  </a:lnTo>
                  <a:lnTo>
                    <a:pt x="29" y="267"/>
                  </a:lnTo>
                  <a:lnTo>
                    <a:pt x="29" y="264"/>
                  </a:lnTo>
                  <a:lnTo>
                    <a:pt x="29" y="258"/>
                  </a:lnTo>
                  <a:lnTo>
                    <a:pt x="29" y="255"/>
                  </a:lnTo>
                  <a:lnTo>
                    <a:pt x="29" y="252"/>
                  </a:lnTo>
                  <a:lnTo>
                    <a:pt x="29" y="246"/>
                  </a:lnTo>
                  <a:lnTo>
                    <a:pt x="29" y="243"/>
                  </a:lnTo>
                  <a:lnTo>
                    <a:pt x="29" y="240"/>
                  </a:lnTo>
                  <a:lnTo>
                    <a:pt x="29" y="237"/>
                  </a:lnTo>
                  <a:lnTo>
                    <a:pt x="29" y="232"/>
                  </a:lnTo>
                  <a:lnTo>
                    <a:pt x="29" y="229"/>
                  </a:lnTo>
                  <a:lnTo>
                    <a:pt x="29" y="226"/>
                  </a:lnTo>
                  <a:lnTo>
                    <a:pt x="29" y="223"/>
                  </a:lnTo>
                  <a:lnTo>
                    <a:pt x="29" y="217"/>
                  </a:lnTo>
                  <a:lnTo>
                    <a:pt x="29" y="214"/>
                  </a:lnTo>
                  <a:lnTo>
                    <a:pt x="29" y="211"/>
                  </a:lnTo>
                  <a:lnTo>
                    <a:pt x="26" y="208"/>
                  </a:lnTo>
                  <a:lnTo>
                    <a:pt x="26" y="205"/>
                  </a:lnTo>
                  <a:lnTo>
                    <a:pt x="26" y="202"/>
                  </a:lnTo>
                  <a:lnTo>
                    <a:pt x="26" y="199"/>
                  </a:lnTo>
                  <a:lnTo>
                    <a:pt x="26" y="196"/>
                  </a:lnTo>
                  <a:lnTo>
                    <a:pt x="26" y="190"/>
                  </a:lnTo>
                  <a:lnTo>
                    <a:pt x="29" y="190"/>
                  </a:lnTo>
                  <a:lnTo>
                    <a:pt x="29" y="188"/>
                  </a:lnTo>
                  <a:lnTo>
                    <a:pt x="29" y="190"/>
                  </a:lnTo>
                  <a:lnTo>
                    <a:pt x="32" y="190"/>
                  </a:lnTo>
                  <a:lnTo>
                    <a:pt x="32" y="188"/>
                  </a:lnTo>
                  <a:lnTo>
                    <a:pt x="32" y="185"/>
                  </a:lnTo>
                  <a:lnTo>
                    <a:pt x="32" y="182"/>
                  </a:lnTo>
                  <a:lnTo>
                    <a:pt x="32" y="179"/>
                  </a:lnTo>
                  <a:lnTo>
                    <a:pt x="32" y="176"/>
                  </a:lnTo>
                  <a:lnTo>
                    <a:pt x="35" y="176"/>
                  </a:lnTo>
                  <a:lnTo>
                    <a:pt x="35" y="173"/>
                  </a:lnTo>
                  <a:lnTo>
                    <a:pt x="35" y="170"/>
                  </a:lnTo>
                  <a:lnTo>
                    <a:pt x="35" y="167"/>
                  </a:lnTo>
                  <a:lnTo>
                    <a:pt x="38" y="167"/>
                  </a:lnTo>
                  <a:lnTo>
                    <a:pt x="38" y="164"/>
                  </a:lnTo>
                  <a:lnTo>
                    <a:pt x="35" y="164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38" y="158"/>
                  </a:lnTo>
                  <a:lnTo>
                    <a:pt x="38" y="155"/>
                  </a:lnTo>
                  <a:lnTo>
                    <a:pt x="38" y="152"/>
                  </a:lnTo>
                  <a:lnTo>
                    <a:pt x="38" y="149"/>
                  </a:lnTo>
                  <a:lnTo>
                    <a:pt x="38" y="146"/>
                  </a:lnTo>
                  <a:lnTo>
                    <a:pt x="35" y="146"/>
                  </a:lnTo>
                  <a:lnTo>
                    <a:pt x="32" y="146"/>
                  </a:lnTo>
                  <a:lnTo>
                    <a:pt x="29" y="146"/>
                  </a:lnTo>
                  <a:lnTo>
                    <a:pt x="26" y="146"/>
                  </a:lnTo>
                  <a:lnTo>
                    <a:pt x="24" y="146"/>
                  </a:lnTo>
                  <a:lnTo>
                    <a:pt x="24" y="144"/>
                  </a:lnTo>
                  <a:lnTo>
                    <a:pt x="24" y="141"/>
                  </a:lnTo>
                  <a:lnTo>
                    <a:pt x="24" y="138"/>
                  </a:lnTo>
                  <a:lnTo>
                    <a:pt x="24" y="135"/>
                  </a:lnTo>
                  <a:lnTo>
                    <a:pt x="21" y="135"/>
                  </a:lnTo>
                  <a:lnTo>
                    <a:pt x="21" y="132"/>
                  </a:lnTo>
                  <a:lnTo>
                    <a:pt x="18" y="129"/>
                  </a:lnTo>
                  <a:lnTo>
                    <a:pt x="15" y="129"/>
                  </a:lnTo>
                  <a:lnTo>
                    <a:pt x="12" y="126"/>
                  </a:lnTo>
                  <a:lnTo>
                    <a:pt x="9" y="126"/>
                  </a:lnTo>
                  <a:lnTo>
                    <a:pt x="6" y="123"/>
                  </a:lnTo>
                  <a:lnTo>
                    <a:pt x="3" y="123"/>
                  </a:lnTo>
                  <a:lnTo>
                    <a:pt x="0" y="123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0" y="111"/>
                  </a:lnTo>
                  <a:lnTo>
                    <a:pt x="0" y="108"/>
                  </a:lnTo>
                  <a:lnTo>
                    <a:pt x="0" y="102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1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3" y="73"/>
                  </a:lnTo>
                  <a:lnTo>
                    <a:pt x="3" y="70"/>
                  </a:lnTo>
                  <a:lnTo>
                    <a:pt x="6" y="67"/>
                  </a:lnTo>
                  <a:lnTo>
                    <a:pt x="6" y="64"/>
                  </a:lnTo>
                  <a:lnTo>
                    <a:pt x="9" y="58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12" y="50"/>
                  </a:lnTo>
                  <a:lnTo>
                    <a:pt x="12" y="47"/>
                  </a:lnTo>
                  <a:lnTo>
                    <a:pt x="12" y="44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5" y="35"/>
                  </a:lnTo>
                  <a:lnTo>
                    <a:pt x="18" y="3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761530" y="2681506"/>
              <a:ext cx="299684" cy="356793"/>
            </a:xfrm>
            <a:custGeom>
              <a:avLst/>
              <a:gdLst>
                <a:gd name="T0" fmla="*/ 2147483647 w 138"/>
                <a:gd name="T1" fmla="*/ 2147483647 h 202"/>
                <a:gd name="T2" fmla="*/ 2147483647 w 138"/>
                <a:gd name="T3" fmla="*/ 2147483647 h 202"/>
                <a:gd name="T4" fmla="*/ 2147483647 w 138"/>
                <a:gd name="T5" fmla="*/ 2147483647 h 202"/>
                <a:gd name="T6" fmla="*/ 2147483647 w 138"/>
                <a:gd name="T7" fmla="*/ 2147483647 h 202"/>
                <a:gd name="T8" fmla="*/ 2147483647 w 138"/>
                <a:gd name="T9" fmla="*/ 0 h 202"/>
                <a:gd name="T10" fmla="*/ 2147483647 w 138"/>
                <a:gd name="T11" fmla="*/ 2147483647 h 202"/>
                <a:gd name="T12" fmla="*/ 2147483647 w 138"/>
                <a:gd name="T13" fmla="*/ 2147483647 h 202"/>
                <a:gd name="T14" fmla="*/ 2147483647 w 138"/>
                <a:gd name="T15" fmla="*/ 2147483647 h 202"/>
                <a:gd name="T16" fmla="*/ 2147483647 w 138"/>
                <a:gd name="T17" fmla="*/ 2147483647 h 202"/>
                <a:gd name="T18" fmla="*/ 2147483647 w 138"/>
                <a:gd name="T19" fmla="*/ 2147483647 h 202"/>
                <a:gd name="T20" fmla="*/ 2147483647 w 138"/>
                <a:gd name="T21" fmla="*/ 2147483647 h 202"/>
                <a:gd name="T22" fmla="*/ 2147483647 w 138"/>
                <a:gd name="T23" fmla="*/ 2147483647 h 202"/>
                <a:gd name="T24" fmla="*/ 2147483647 w 138"/>
                <a:gd name="T25" fmla="*/ 2147483647 h 202"/>
                <a:gd name="T26" fmla="*/ 2147483647 w 138"/>
                <a:gd name="T27" fmla="*/ 2147483647 h 202"/>
                <a:gd name="T28" fmla="*/ 2147483647 w 138"/>
                <a:gd name="T29" fmla="*/ 2147483647 h 202"/>
                <a:gd name="T30" fmla="*/ 2147483647 w 138"/>
                <a:gd name="T31" fmla="*/ 2147483647 h 202"/>
                <a:gd name="T32" fmla="*/ 2147483647 w 138"/>
                <a:gd name="T33" fmla="*/ 2147483647 h 202"/>
                <a:gd name="T34" fmla="*/ 2147483647 w 138"/>
                <a:gd name="T35" fmla="*/ 2147483647 h 202"/>
                <a:gd name="T36" fmla="*/ 2147483647 w 138"/>
                <a:gd name="T37" fmla="*/ 2147483647 h 202"/>
                <a:gd name="T38" fmla="*/ 2147483647 w 138"/>
                <a:gd name="T39" fmla="*/ 2147483647 h 202"/>
                <a:gd name="T40" fmla="*/ 2147483647 w 138"/>
                <a:gd name="T41" fmla="*/ 2147483647 h 202"/>
                <a:gd name="T42" fmla="*/ 2147483647 w 138"/>
                <a:gd name="T43" fmla="*/ 2147483647 h 202"/>
                <a:gd name="T44" fmla="*/ 2147483647 w 138"/>
                <a:gd name="T45" fmla="*/ 2147483647 h 202"/>
                <a:gd name="T46" fmla="*/ 2147483647 w 138"/>
                <a:gd name="T47" fmla="*/ 2147483647 h 202"/>
                <a:gd name="T48" fmla="*/ 2147483647 w 138"/>
                <a:gd name="T49" fmla="*/ 2147483647 h 202"/>
                <a:gd name="T50" fmla="*/ 2147483647 w 138"/>
                <a:gd name="T51" fmla="*/ 2147483647 h 202"/>
                <a:gd name="T52" fmla="*/ 2147483647 w 138"/>
                <a:gd name="T53" fmla="*/ 2147483647 h 202"/>
                <a:gd name="T54" fmla="*/ 2147483647 w 138"/>
                <a:gd name="T55" fmla="*/ 2147483647 h 202"/>
                <a:gd name="T56" fmla="*/ 2147483647 w 138"/>
                <a:gd name="T57" fmla="*/ 2147483647 h 202"/>
                <a:gd name="T58" fmla="*/ 2147483647 w 138"/>
                <a:gd name="T59" fmla="*/ 2147483647 h 202"/>
                <a:gd name="T60" fmla="*/ 2147483647 w 138"/>
                <a:gd name="T61" fmla="*/ 2147483647 h 202"/>
                <a:gd name="T62" fmla="*/ 2147483647 w 138"/>
                <a:gd name="T63" fmla="*/ 2147483647 h 202"/>
                <a:gd name="T64" fmla="*/ 2147483647 w 138"/>
                <a:gd name="T65" fmla="*/ 2147483647 h 202"/>
                <a:gd name="T66" fmla="*/ 2147483647 w 138"/>
                <a:gd name="T67" fmla="*/ 2147483647 h 202"/>
                <a:gd name="T68" fmla="*/ 2147483647 w 138"/>
                <a:gd name="T69" fmla="*/ 2147483647 h 202"/>
                <a:gd name="T70" fmla="*/ 2147483647 w 138"/>
                <a:gd name="T71" fmla="*/ 2147483647 h 202"/>
                <a:gd name="T72" fmla="*/ 2147483647 w 138"/>
                <a:gd name="T73" fmla="*/ 2147483647 h 202"/>
                <a:gd name="T74" fmla="*/ 2147483647 w 138"/>
                <a:gd name="T75" fmla="*/ 2147483647 h 202"/>
                <a:gd name="T76" fmla="*/ 2147483647 w 138"/>
                <a:gd name="T77" fmla="*/ 2147483647 h 202"/>
                <a:gd name="T78" fmla="*/ 0 w 138"/>
                <a:gd name="T79" fmla="*/ 2147483647 h 202"/>
                <a:gd name="T80" fmla="*/ 2147483647 w 138"/>
                <a:gd name="T81" fmla="*/ 2147483647 h 202"/>
                <a:gd name="T82" fmla="*/ 2147483647 w 138"/>
                <a:gd name="T83" fmla="*/ 2147483647 h 202"/>
                <a:gd name="T84" fmla="*/ 2147483647 w 138"/>
                <a:gd name="T85" fmla="*/ 2147483647 h 202"/>
                <a:gd name="T86" fmla="*/ 2147483647 w 138"/>
                <a:gd name="T87" fmla="*/ 2147483647 h 202"/>
                <a:gd name="T88" fmla="*/ 2147483647 w 138"/>
                <a:gd name="T89" fmla="*/ 2147483647 h 202"/>
                <a:gd name="T90" fmla="*/ 2147483647 w 138"/>
                <a:gd name="T91" fmla="*/ 2147483647 h 202"/>
                <a:gd name="T92" fmla="*/ 2147483647 w 138"/>
                <a:gd name="T93" fmla="*/ 2147483647 h 202"/>
                <a:gd name="T94" fmla="*/ 2147483647 w 138"/>
                <a:gd name="T95" fmla="*/ 2147483647 h 202"/>
                <a:gd name="T96" fmla="*/ 2147483647 w 138"/>
                <a:gd name="T97" fmla="*/ 2147483647 h 202"/>
                <a:gd name="T98" fmla="*/ 2147483647 w 138"/>
                <a:gd name="T99" fmla="*/ 2147483647 h 202"/>
                <a:gd name="T100" fmla="*/ 2147483647 w 138"/>
                <a:gd name="T101" fmla="*/ 2147483647 h 202"/>
                <a:gd name="T102" fmla="*/ 2147483647 w 138"/>
                <a:gd name="T103" fmla="*/ 2147483647 h 202"/>
                <a:gd name="T104" fmla="*/ 2147483647 w 138"/>
                <a:gd name="T105" fmla="*/ 2147483647 h 20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8"/>
                <a:gd name="T160" fmla="*/ 0 h 202"/>
                <a:gd name="T161" fmla="*/ 138 w 138"/>
                <a:gd name="T162" fmla="*/ 202 h 20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8" h="202">
                  <a:moveTo>
                    <a:pt x="56" y="9"/>
                  </a:moveTo>
                  <a:lnTo>
                    <a:pt x="56" y="12"/>
                  </a:lnTo>
                  <a:lnTo>
                    <a:pt x="59" y="12"/>
                  </a:lnTo>
                  <a:lnTo>
                    <a:pt x="59" y="9"/>
                  </a:lnTo>
                  <a:lnTo>
                    <a:pt x="62" y="6"/>
                  </a:lnTo>
                  <a:lnTo>
                    <a:pt x="62" y="9"/>
                  </a:lnTo>
                  <a:lnTo>
                    <a:pt x="65" y="9"/>
                  </a:lnTo>
                  <a:lnTo>
                    <a:pt x="65" y="6"/>
                  </a:lnTo>
                  <a:lnTo>
                    <a:pt x="68" y="6"/>
                  </a:lnTo>
                  <a:lnTo>
                    <a:pt x="68" y="9"/>
                  </a:lnTo>
                  <a:lnTo>
                    <a:pt x="71" y="9"/>
                  </a:lnTo>
                  <a:lnTo>
                    <a:pt x="73" y="9"/>
                  </a:lnTo>
                  <a:lnTo>
                    <a:pt x="76" y="9"/>
                  </a:lnTo>
                  <a:lnTo>
                    <a:pt x="79" y="9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0" y="0"/>
                  </a:lnTo>
                  <a:lnTo>
                    <a:pt x="103" y="0"/>
                  </a:lnTo>
                  <a:lnTo>
                    <a:pt x="103" y="3"/>
                  </a:lnTo>
                  <a:lnTo>
                    <a:pt x="103" y="0"/>
                  </a:lnTo>
                  <a:lnTo>
                    <a:pt x="106" y="0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2" y="6"/>
                  </a:lnTo>
                  <a:lnTo>
                    <a:pt x="115" y="6"/>
                  </a:lnTo>
                  <a:lnTo>
                    <a:pt x="117" y="6"/>
                  </a:lnTo>
                  <a:lnTo>
                    <a:pt x="120" y="6"/>
                  </a:lnTo>
                  <a:lnTo>
                    <a:pt x="120" y="9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3" y="14"/>
                  </a:lnTo>
                  <a:lnTo>
                    <a:pt x="126" y="14"/>
                  </a:lnTo>
                  <a:lnTo>
                    <a:pt x="126" y="17"/>
                  </a:lnTo>
                  <a:lnTo>
                    <a:pt x="126" y="20"/>
                  </a:lnTo>
                  <a:lnTo>
                    <a:pt x="126" y="23"/>
                  </a:lnTo>
                  <a:lnTo>
                    <a:pt x="129" y="23"/>
                  </a:lnTo>
                  <a:lnTo>
                    <a:pt x="129" y="26"/>
                  </a:lnTo>
                  <a:lnTo>
                    <a:pt x="132" y="26"/>
                  </a:lnTo>
                  <a:lnTo>
                    <a:pt x="132" y="29"/>
                  </a:lnTo>
                  <a:lnTo>
                    <a:pt x="135" y="29"/>
                  </a:lnTo>
                  <a:lnTo>
                    <a:pt x="135" y="32"/>
                  </a:lnTo>
                  <a:lnTo>
                    <a:pt x="138" y="32"/>
                  </a:lnTo>
                  <a:lnTo>
                    <a:pt x="138" y="35"/>
                  </a:lnTo>
                  <a:lnTo>
                    <a:pt x="138" y="38"/>
                  </a:lnTo>
                  <a:lnTo>
                    <a:pt x="138" y="41"/>
                  </a:lnTo>
                  <a:lnTo>
                    <a:pt x="135" y="41"/>
                  </a:lnTo>
                  <a:lnTo>
                    <a:pt x="132" y="41"/>
                  </a:lnTo>
                  <a:lnTo>
                    <a:pt x="132" y="44"/>
                  </a:lnTo>
                  <a:lnTo>
                    <a:pt x="135" y="47"/>
                  </a:lnTo>
                  <a:lnTo>
                    <a:pt x="135" y="50"/>
                  </a:lnTo>
                  <a:lnTo>
                    <a:pt x="132" y="50"/>
                  </a:lnTo>
                  <a:lnTo>
                    <a:pt x="132" y="53"/>
                  </a:lnTo>
                  <a:lnTo>
                    <a:pt x="132" y="56"/>
                  </a:lnTo>
                  <a:lnTo>
                    <a:pt x="132" y="58"/>
                  </a:lnTo>
                  <a:lnTo>
                    <a:pt x="129" y="58"/>
                  </a:lnTo>
                  <a:lnTo>
                    <a:pt x="129" y="61"/>
                  </a:lnTo>
                  <a:lnTo>
                    <a:pt x="126" y="64"/>
                  </a:lnTo>
                  <a:lnTo>
                    <a:pt x="126" y="67"/>
                  </a:lnTo>
                  <a:lnTo>
                    <a:pt x="123" y="67"/>
                  </a:lnTo>
                  <a:lnTo>
                    <a:pt x="123" y="70"/>
                  </a:lnTo>
                  <a:lnTo>
                    <a:pt x="123" y="73"/>
                  </a:lnTo>
                  <a:lnTo>
                    <a:pt x="126" y="73"/>
                  </a:lnTo>
                  <a:lnTo>
                    <a:pt x="126" y="76"/>
                  </a:lnTo>
                  <a:lnTo>
                    <a:pt x="126" y="79"/>
                  </a:lnTo>
                  <a:lnTo>
                    <a:pt x="126" y="82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23" y="88"/>
                  </a:lnTo>
                  <a:lnTo>
                    <a:pt x="120" y="88"/>
                  </a:lnTo>
                  <a:lnTo>
                    <a:pt x="117" y="88"/>
                  </a:lnTo>
                  <a:lnTo>
                    <a:pt x="117" y="91"/>
                  </a:lnTo>
                  <a:lnTo>
                    <a:pt x="115" y="91"/>
                  </a:lnTo>
                  <a:lnTo>
                    <a:pt x="115" y="94"/>
                  </a:lnTo>
                  <a:lnTo>
                    <a:pt x="117" y="94"/>
                  </a:lnTo>
                  <a:lnTo>
                    <a:pt x="117" y="97"/>
                  </a:lnTo>
                  <a:lnTo>
                    <a:pt x="117" y="100"/>
                  </a:lnTo>
                  <a:lnTo>
                    <a:pt x="117" y="102"/>
                  </a:lnTo>
                  <a:lnTo>
                    <a:pt x="117" y="105"/>
                  </a:lnTo>
                  <a:lnTo>
                    <a:pt x="115" y="105"/>
                  </a:lnTo>
                  <a:lnTo>
                    <a:pt x="117" y="105"/>
                  </a:lnTo>
                  <a:lnTo>
                    <a:pt x="117" y="108"/>
                  </a:lnTo>
                  <a:lnTo>
                    <a:pt x="117" y="111"/>
                  </a:lnTo>
                  <a:lnTo>
                    <a:pt x="120" y="111"/>
                  </a:lnTo>
                  <a:lnTo>
                    <a:pt x="117" y="111"/>
                  </a:lnTo>
                  <a:lnTo>
                    <a:pt x="117" y="114"/>
                  </a:lnTo>
                  <a:lnTo>
                    <a:pt x="117" y="117"/>
                  </a:lnTo>
                  <a:lnTo>
                    <a:pt x="115" y="117"/>
                  </a:lnTo>
                  <a:lnTo>
                    <a:pt x="115" y="120"/>
                  </a:lnTo>
                  <a:lnTo>
                    <a:pt x="115" y="123"/>
                  </a:lnTo>
                  <a:lnTo>
                    <a:pt x="115" y="126"/>
                  </a:lnTo>
                  <a:lnTo>
                    <a:pt x="115" y="129"/>
                  </a:lnTo>
                  <a:lnTo>
                    <a:pt x="115" y="132"/>
                  </a:lnTo>
                  <a:lnTo>
                    <a:pt x="115" y="135"/>
                  </a:lnTo>
                  <a:lnTo>
                    <a:pt x="115" y="138"/>
                  </a:lnTo>
                  <a:lnTo>
                    <a:pt x="115" y="141"/>
                  </a:lnTo>
                  <a:lnTo>
                    <a:pt x="117" y="141"/>
                  </a:lnTo>
                  <a:lnTo>
                    <a:pt x="117" y="144"/>
                  </a:lnTo>
                  <a:lnTo>
                    <a:pt x="115" y="144"/>
                  </a:lnTo>
                  <a:lnTo>
                    <a:pt x="115" y="146"/>
                  </a:lnTo>
                  <a:lnTo>
                    <a:pt x="117" y="146"/>
                  </a:lnTo>
                  <a:lnTo>
                    <a:pt x="117" y="149"/>
                  </a:lnTo>
                  <a:lnTo>
                    <a:pt x="117" y="152"/>
                  </a:lnTo>
                  <a:lnTo>
                    <a:pt x="115" y="152"/>
                  </a:lnTo>
                  <a:lnTo>
                    <a:pt x="115" y="155"/>
                  </a:lnTo>
                  <a:lnTo>
                    <a:pt x="112" y="155"/>
                  </a:lnTo>
                  <a:lnTo>
                    <a:pt x="109" y="155"/>
                  </a:lnTo>
                  <a:lnTo>
                    <a:pt x="106" y="155"/>
                  </a:lnTo>
                  <a:lnTo>
                    <a:pt x="103" y="155"/>
                  </a:lnTo>
                  <a:lnTo>
                    <a:pt x="103" y="158"/>
                  </a:lnTo>
                  <a:lnTo>
                    <a:pt x="103" y="161"/>
                  </a:lnTo>
                  <a:lnTo>
                    <a:pt x="103" y="164"/>
                  </a:lnTo>
                  <a:lnTo>
                    <a:pt x="103" y="167"/>
                  </a:lnTo>
                  <a:lnTo>
                    <a:pt x="100" y="167"/>
                  </a:lnTo>
                  <a:lnTo>
                    <a:pt x="100" y="170"/>
                  </a:lnTo>
                  <a:lnTo>
                    <a:pt x="100" y="173"/>
                  </a:lnTo>
                  <a:lnTo>
                    <a:pt x="97" y="173"/>
                  </a:lnTo>
                  <a:lnTo>
                    <a:pt x="97" y="176"/>
                  </a:lnTo>
                  <a:lnTo>
                    <a:pt x="97" y="179"/>
                  </a:lnTo>
                  <a:lnTo>
                    <a:pt x="97" y="182"/>
                  </a:lnTo>
                  <a:lnTo>
                    <a:pt x="97" y="185"/>
                  </a:lnTo>
                  <a:lnTo>
                    <a:pt x="97" y="188"/>
                  </a:lnTo>
                  <a:lnTo>
                    <a:pt x="97" y="190"/>
                  </a:lnTo>
                  <a:lnTo>
                    <a:pt x="97" y="193"/>
                  </a:lnTo>
                  <a:lnTo>
                    <a:pt x="97" y="196"/>
                  </a:lnTo>
                  <a:lnTo>
                    <a:pt x="100" y="196"/>
                  </a:lnTo>
                  <a:lnTo>
                    <a:pt x="100" y="199"/>
                  </a:lnTo>
                  <a:lnTo>
                    <a:pt x="100" y="202"/>
                  </a:lnTo>
                  <a:lnTo>
                    <a:pt x="97" y="202"/>
                  </a:lnTo>
                  <a:lnTo>
                    <a:pt x="94" y="202"/>
                  </a:lnTo>
                  <a:lnTo>
                    <a:pt x="91" y="202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5" y="199"/>
                  </a:lnTo>
                  <a:lnTo>
                    <a:pt x="85" y="196"/>
                  </a:lnTo>
                  <a:lnTo>
                    <a:pt x="82" y="196"/>
                  </a:lnTo>
                  <a:lnTo>
                    <a:pt x="79" y="196"/>
                  </a:lnTo>
                  <a:lnTo>
                    <a:pt x="79" y="193"/>
                  </a:lnTo>
                  <a:lnTo>
                    <a:pt x="76" y="193"/>
                  </a:lnTo>
                  <a:lnTo>
                    <a:pt x="73" y="193"/>
                  </a:lnTo>
                  <a:lnTo>
                    <a:pt x="73" y="190"/>
                  </a:lnTo>
                  <a:lnTo>
                    <a:pt x="71" y="190"/>
                  </a:lnTo>
                  <a:lnTo>
                    <a:pt x="68" y="190"/>
                  </a:lnTo>
                  <a:lnTo>
                    <a:pt x="68" y="188"/>
                  </a:lnTo>
                  <a:lnTo>
                    <a:pt x="65" y="188"/>
                  </a:lnTo>
                  <a:lnTo>
                    <a:pt x="62" y="188"/>
                  </a:lnTo>
                  <a:lnTo>
                    <a:pt x="62" y="185"/>
                  </a:lnTo>
                  <a:lnTo>
                    <a:pt x="65" y="185"/>
                  </a:lnTo>
                  <a:lnTo>
                    <a:pt x="62" y="185"/>
                  </a:lnTo>
                  <a:lnTo>
                    <a:pt x="59" y="185"/>
                  </a:lnTo>
                  <a:lnTo>
                    <a:pt x="56" y="185"/>
                  </a:lnTo>
                  <a:lnTo>
                    <a:pt x="53" y="185"/>
                  </a:lnTo>
                  <a:lnTo>
                    <a:pt x="53" y="182"/>
                  </a:lnTo>
                  <a:lnTo>
                    <a:pt x="53" y="179"/>
                  </a:lnTo>
                  <a:lnTo>
                    <a:pt x="50" y="179"/>
                  </a:lnTo>
                  <a:lnTo>
                    <a:pt x="50" y="182"/>
                  </a:lnTo>
                  <a:lnTo>
                    <a:pt x="47" y="182"/>
                  </a:lnTo>
                  <a:lnTo>
                    <a:pt x="47" y="179"/>
                  </a:lnTo>
                  <a:lnTo>
                    <a:pt x="44" y="179"/>
                  </a:lnTo>
                  <a:lnTo>
                    <a:pt x="44" y="176"/>
                  </a:lnTo>
                  <a:lnTo>
                    <a:pt x="41" y="176"/>
                  </a:lnTo>
                  <a:lnTo>
                    <a:pt x="38" y="176"/>
                  </a:lnTo>
                  <a:lnTo>
                    <a:pt x="38" y="173"/>
                  </a:lnTo>
                  <a:lnTo>
                    <a:pt x="35" y="170"/>
                  </a:lnTo>
                  <a:lnTo>
                    <a:pt x="32" y="170"/>
                  </a:lnTo>
                  <a:lnTo>
                    <a:pt x="32" y="167"/>
                  </a:lnTo>
                  <a:lnTo>
                    <a:pt x="29" y="167"/>
                  </a:lnTo>
                  <a:lnTo>
                    <a:pt x="27" y="164"/>
                  </a:lnTo>
                  <a:lnTo>
                    <a:pt x="24" y="164"/>
                  </a:lnTo>
                  <a:lnTo>
                    <a:pt x="24" y="161"/>
                  </a:lnTo>
                  <a:lnTo>
                    <a:pt x="24" y="158"/>
                  </a:lnTo>
                  <a:lnTo>
                    <a:pt x="21" y="158"/>
                  </a:lnTo>
                  <a:lnTo>
                    <a:pt x="21" y="155"/>
                  </a:lnTo>
                  <a:lnTo>
                    <a:pt x="18" y="155"/>
                  </a:lnTo>
                  <a:lnTo>
                    <a:pt x="18" y="152"/>
                  </a:lnTo>
                  <a:lnTo>
                    <a:pt x="15" y="152"/>
                  </a:lnTo>
                  <a:lnTo>
                    <a:pt x="12" y="152"/>
                  </a:lnTo>
                  <a:lnTo>
                    <a:pt x="12" y="149"/>
                  </a:lnTo>
                  <a:lnTo>
                    <a:pt x="9" y="149"/>
                  </a:lnTo>
                  <a:lnTo>
                    <a:pt x="9" y="146"/>
                  </a:lnTo>
                  <a:lnTo>
                    <a:pt x="6" y="146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0" y="126"/>
                  </a:lnTo>
                  <a:lnTo>
                    <a:pt x="0" y="123"/>
                  </a:lnTo>
                  <a:lnTo>
                    <a:pt x="0" y="120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3" y="114"/>
                  </a:lnTo>
                  <a:lnTo>
                    <a:pt x="3" y="111"/>
                  </a:lnTo>
                  <a:lnTo>
                    <a:pt x="3" y="108"/>
                  </a:lnTo>
                  <a:lnTo>
                    <a:pt x="3" y="105"/>
                  </a:lnTo>
                  <a:lnTo>
                    <a:pt x="3" y="108"/>
                  </a:lnTo>
                  <a:lnTo>
                    <a:pt x="6" y="108"/>
                  </a:lnTo>
                  <a:lnTo>
                    <a:pt x="6" y="105"/>
                  </a:lnTo>
                  <a:lnTo>
                    <a:pt x="6" y="102"/>
                  </a:lnTo>
                  <a:lnTo>
                    <a:pt x="3" y="102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6" y="88"/>
                  </a:lnTo>
                  <a:lnTo>
                    <a:pt x="6" y="85"/>
                  </a:lnTo>
                  <a:lnTo>
                    <a:pt x="6" y="82"/>
                  </a:lnTo>
                  <a:lnTo>
                    <a:pt x="6" y="79"/>
                  </a:lnTo>
                  <a:lnTo>
                    <a:pt x="6" y="76"/>
                  </a:lnTo>
                  <a:lnTo>
                    <a:pt x="9" y="76"/>
                  </a:lnTo>
                  <a:lnTo>
                    <a:pt x="12" y="76"/>
                  </a:lnTo>
                  <a:lnTo>
                    <a:pt x="15" y="76"/>
                  </a:lnTo>
                  <a:lnTo>
                    <a:pt x="18" y="76"/>
                  </a:lnTo>
                  <a:lnTo>
                    <a:pt x="18" y="73"/>
                  </a:lnTo>
                  <a:lnTo>
                    <a:pt x="21" y="73"/>
                  </a:lnTo>
                  <a:lnTo>
                    <a:pt x="21" y="70"/>
                  </a:lnTo>
                  <a:lnTo>
                    <a:pt x="24" y="70"/>
                  </a:lnTo>
                  <a:lnTo>
                    <a:pt x="21" y="70"/>
                  </a:lnTo>
                  <a:lnTo>
                    <a:pt x="21" y="67"/>
                  </a:lnTo>
                  <a:lnTo>
                    <a:pt x="24" y="67"/>
                  </a:lnTo>
                  <a:lnTo>
                    <a:pt x="27" y="67"/>
                  </a:lnTo>
                  <a:lnTo>
                    <a:pt x="27" y="64"/>
                  </a:lnTo>
                  <a:lnTo>
                    <a:pt x="29" y="64"/>
                  </a:lnTo>
                  <a:lnTo>
                    <a:pt x="32" y="64"/>
                  </a:lnTo>
                  <a:lnTo>
                    <a:pt x="32" y="61"/>
                  </a:lnTo>
                  <a:lnTo>
                    <a:pt x="32" y="58"/>
                  </a:lnTo>
                  <a:lnTo>
                    <a:pt x="32" y="56"/>
                  </a:lnTo>
                  <a:lnTo>
                    <a:pt x="35" y="56"/>
                  </a:lnTo>
                  <a:lnTo>
                    <a:pt x="35" y="53"/>
                  </a:lnTo>
                  <a:lnTo>
                    <a:pt x="38" y="53"/>
                  </a:lnTo>
                  <a:lnTo>
                    <a:pt x="38" y="50"/>
                  </a:lnTo>
                  <a:lnTo>
                    <a:pt x="38" y="47"/>
                  </a:lnTo>
                  <a:lnTo>
                    <a:pt x="41" y="47"/>
                  </a:lnTo>
                  <a:lnTo>
                    <a:pt x="41" y="44"/>
                  </a:lnTo>
                  <a:lnTo>
                    <a:pt x="44" y="44"/>
                  </a:lnTo>
                  <a:lnTo>
                    <a:pt x="44" y="41"/>
                  </a:lnTo>
                  <a:lnTo>
                    <a:pt x="47" y="41"/>
                  </a:lnTo>
                  <a:lnTo>
                    <a:pt x="47" y="38"/>
                  </a:lnTo>
                  <a:lnTo>
                    <a:pt x="50" y="35"/>
                  </a:lnTo>
                  <a:lnTo>
                    <a:pt x="50" y="32"/>
                  </a:lnTo>
                  <a:lnTo>
                    <a:pt x="53" y="32"/>
                  </a:lnTo>
                  <a:lnTo>
                    <a:pt x="53" y="29"/>
                  </a:lnTo>
                  <a:lnTo>
                    <a:pt x="56" y="29"/>
                  </a:lnTo>
                  <a:lnTo>
                    <a:pt x="56" y="26"/>
                  </a:lnTo>
                  <a:lnTo>
                    <a:pt x="56" y="23"/>
                  </a:lnTo>
                  <a:lnTo>
                    <a:pt x="53" y="23"/>
                  </a:lnTo>
                  <a:lnTo>
                    <a:pt x="53" y="20"/>
                  </a:lnTo>
                  <a:lnTo>
                    <a:pt x="56" y="20"/>
                  </a:lnTo>
                  <a:lnTo>
                    <a:pt x="56" y="17"/>
                  </a:lnTo>
                  <a:lnTo>
                    <a:pt x="56" y="14"/>
                  </a:lnTo>
                  <a:lnTo>
                    <a:pt x="56" y="12"/>
                  </a:lnTo>
                  <a:lnTo>
                    <a:pt x="53" y="12"/>
                  </a:lnTo>
                  <a:lnTo>
                    <a:pt x="53" y="9"/>
                  </a:lnTo>
                  <a:lnTo>
                    <a:pt x="56" y="9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18"/>
            <p:cNvSpPr>
              <a:spLocks/>
            </p:cNvSpPr>
            <p:nvPr/>
          </p:nvSpPr>
          <p:spPr bwMode="auto">
            <a:xfrm>
              <a:off x="131242" y="2820674"/>
              <a:ext cx="235466" cy="377341"/>
            </a:xfrm>
            <a:custGeom>
              <a:avLst/>
              <a:gdLst>
                <a:gd name="T0" fmla="*/ 2147483647 w 108"/>
                <a:gd name="T1" fmla="*/ 2147483647 h 214"/>
                <a:gd name="T2" fmla="*/ 2147483647 w 108"/>
                <a:gd name="T3" fmla="*/ 2147483647 h 214"/>
                <a:gd name="T4" fmla="*/ 2147483647 w 108"/>
                <a:gd name="T5" fmla="*/ 2147483647 h 214"/>
                <a:gd name="T6" fmla="*/ 2147483647 w 108"/>
                <a:gd name="T7" fmla="*/ 2147483647 h 214"/>
                <a:gd name="T8" fmla="*/ 2147483647 w 108"/>
                <a:gd name="T9" fmla="*/ 2147483647 h 214"/>
                <a:gd name="T10" fmla="*/ 2147483647 w 108"/>
                <a:gd name="T11" fmla="*/ 2147483647 h 214"/>
                <a:gd name="T12" fmla="*/ 2147483647 w 108"/>
                <a:gd name="T13" fmla="*/ 2147483647 h 214"/>
                <a:gd name="T14" fmla="*/ 2147483647 w 108"/>
                <a:gd name="T15" fmla="*/ 2147483647 h 214"/>
                <a:gd name="T16" fmla="*/ 2147483647 w 108"/>
                <a:gd name="T17" fmla="*/ 2147483647 h 214"/>
                <a:gd name="T18" fmla="*/ 2147483647 w 108"/>
                <a:gd name="T19" fmla="*/ 2147483647 h 214"/>
                <a:gd name="T20" fmla="*/ 2147483647 w 108"/>
                <a:gd name="T21" fmla="*/ 2147483647 h 214"/>
                <a:gd name="T22" fmla="*/ 2147483647 w 108"/>
                <a:gd name="T23" fmla="*/ 2147483647 h 214"/>
                <a:gd name="T24" fmla="*/ 2147483647 w 108"/>
                <a:gd name="T25" fmla="*/ 2147483647 h 214"/>
                <a:gd name="T26" fmla="*/ 2147483647 w 108"/>
                <a:gd name="T27" fmla="*/ 2147483647 h 214"/>
                <a:gd name="T28" fmla="*/ 2147483647 w 108"/>
                <a:gd name="T29" fmla="*/ 2147483647 h 214"/>
                <a:gd name="T30" fmla="*/ 2147483647 w 108"/>
                <a:gd name="T31" fmla="*/ 2147483647 h 214"/>
                <a:gd name="T32" fmla="*/ 2147483647 w 108"/>
                <a:gd name="T33" fmla="*/ 2147483647 h 214"/>
                <a:gd name="T34" fmla="*/ 2147483647 w 108"/>
                <a:gd name="T35" fmla="*/ 2147483647 h 214"/>
                <a:gd name="T36" fmla="*/ 2147483647 w 108"/>
                <a:gd name="T37" fmla="*/ 2147483647 h 214"/>
                <a:gd name="T38" fmla="*/ 2147483647 w 108"/>
                <a:gd name="T39" fmla="*/ 2147483647 h 214"/>
                <a:gd name="T40" fmla="*/ 2147483647 w 108"/>
                <a:gd name="T41" fmla="*/ 2147483647 h 214"/>
                <a:gd name="T42" fmla="*/ 2147483647 w 108"/>
                <a:gd name="T43" fmla="*/ 2147483647 h 214"/>
                <a:gd name="T44" fmla="*/ 2147483647 w 108"/>
                <a:gd name="T45" fmla="*/ 2147483647 h 214"/>
                <a:gd name="T46" fmla="*/ 2147483647 w 108"/>
                <a:gd name="T47" fmla="*/ 2147483647 h 214"/>
                <a:gd name="T48" fmla="*/ 2147483647 w 108"/>
                <a:gd name="T49" fmla="*/ 2147483647 h 214"/>
                <a:gd name="T50" fmla="*/ 2147483647 w 108"/>
                <a:gd name="T51" fmla="*/ 2147483647 h 214"/>
                <a:gd name="T52" fmla="*/ 2147483647 w 108"/>
                <a:gd name="T53" fmla="*/ 2147483647 h 214"/>
                <a:gd name="T54" fmla="*/ 2147483647 w 108"/>
                <a:gd name="T55" fmla="*/ 2147483647 h 214"/>
                <a:gd name="T56" fmla="*/ 2147483647 w 108"/>
                <a:gd name="T57" fmla="*/ 2147483647 h 214"/>
                <a:gd name="T58" fmla="*/ 2147483647 w 108"/>
                <a:gd name="T59" fmla="*/ 2147483647 h 214"/>
                <a:gd name="T60" fmla="*/ 2147483647 w 108"/>
                <a:gd name="T61" fmla="*/ 2147483647 h 214"/>
                <a:gd name="T62" fmla="*/ 2147483647 w 108"/>
                <a:gd name="T63" fmla="*/ 2147483647 h 214"/>
                <a:gd name="T64" fmla="*/ 2147483647 w 108"/>
                <a:gd name="T65" fmla="*/ 2147483647 h 214"/>
                <a:gd name="T66" fmla="*/ 2147483647 w 108"/>
                <a:gd name="T67" fmla="*/ 2147483647 h 214"/>
                <a:gd name="T68" fmla="*/ 2147483647 w 108"/>
                <a:gd name="T69" fmla="*/ 2147483647 h 214"/>
                <a:gd name="T70" fmla="*/ 2147483647 w 108"/>
                <a:gd name="T71" fmla="*/ 2147483647 h 214"/>
                <a:gd name="T72" fmla="*/ 2147483647 w 108"/>
                <a:gd name="T73" fmla="*/ 2147483647 h 214"/>
                <a:gd name="T74" fmla="*/ 2147483647 w 108"/>
                <a:gd name="T75" fmla="*/ 2147483647 h 214"/>
                <a:gd name="T76" fmla="*/ 2147483647 w 108"/>
                <a:gd name="T77" fmla="*/ 2147483647 h 214"/>
                <a:gd name="T78" fmla="*/ 2147483647 w 108"/>
                <a:gd name="T79" fmla="*/ 2147483647 h 214"/>
                <a:gd name="T80" fmla="*/ 2147483647 w 108"/>
                <a:gd name="T81" fmla="*/ 2147483647 h 214"/>
                <a:gd name="T82" fmla="*/ 2147483647 w 108"/>
                <a:gd name="T83" fmla="*/ 2147483647 h 214"/>
                <a:gd name="T84" fmla="*/ 2147483647 w 108"/>
                <a:gd name="T85" fmla="*/ 2147483647 h 214"/>
                <a:gd name="T86" fmla="*/ 2147483647 w 108"/>
                <a:gd name="T87" fmla="*/ 2147483647 h 214"/>
                <a:gd name="T88" fmla="*/ 2147483647 w 108"/>
                <a:gd name="T89" fmla="*/ 2147483647 h 214"/>
                <a:gd name="T90" fmla="*/ 2147483647 w 108"/>
                <a:gd name="T91" fmla="*/ 2147483647 h 214"/>
                <a:gd name="T92" fmla="*/ 2147483647 w 108"/>
                <a:gd name="T93" fmla="*/ 2147483647 h 214"/>
                <a:gd name="T94" fmla="*/ 2147483647 w 108"/>
                <a:gd name="T95" fmla="*/ 2147483647 h 214"/>
                <a:gd name="T96" fmla="*/ 2147483647 w 108"/>
                <a:gd name="T97" fmla="*/ 2147483647 h 214"/>
                <a:gd name="T98" fmla="*/ 0 w 108"/>
                <a:gd name="T99" fmla="*/ 2147483647 h 214"/>
                <a:gd name="T100" fmla="*/ 0 w 108"/>
                <a:gd name="T101" fmla="*/ 0 h 214"/>
                <a:gd name="T102" fmla="*/ 2147483647 w 108"/>
                <a:gd name="T103" fmla="*/ 0 h 214"/>
                <a:gd name="T104" fmla="*/ 2147483647 w 108"/>
                <a:gd name="T105" fmla="*/ 0 h 214"/>
                <a:gd name="T106" fmla="*/ 2147483647 w 108"/>
                <a:gd name="T107" fmla="*/ 2147483647 h 214"/>
                <a:gd name="T108" fmla="*/ 2147483647 w 108"/>
                <a:gd name="T109" fmla="*/ 2147483647 h 214"/>
                <a:gd name="T110" fmla="*/ 2147483647 w 108"/>
                <a:gd name="T111" fmla="*/ 2147483647 h 214"/>
                <a:gd name="T112" fmla="*/ 2147483647 w 108"/>
                <a:gd name="T113" fmla="*/ 2147483647 h 214"/>
                <a:gd name="T114" fmla="*/ 2147483647 w 108"/>
                <a:gd name="T115" fmla="*/ 0 h 21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"/>
                <a:gd name="T175" fmla="*/ 0 h 214"/>
                <a:gd name="T176" fmla="*/ 108 w 108"/>
                <a:gd name="T177" fmla="*/ 214 h 21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" h="214">
                  <a:moveTo>
                    <a:pt x="70" y="0"/>
                  </a:moveTo>
                  <a:lnTo>
                    <a:pt x="73" y="0"/>
                  </a:lnTo>
                  <a:lnTo>
                    <a:pt x="76" y="0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91" y="9"/>
                  </a:lnTo>
                  <a:lnTo>
                    <a:pt x="91" y="12"/>
                  </a:lnTo>
                  <a:lnTo>
                    <a:pt x="94" y="12"/>
                  </a:lnTo>
                  <a:lnTo>
                    <a:pt x="94" y="15"/>
                  </a:lnTo>
                  <a:lnTo>
                    <a:pt x="94" y="18"/>
                  </a:lnTo>
                  <a:lnTo>
                    <a:pt x="94" y="21"/>
                  </a:lnTo>
                  <a:lnTo>
                    <a:pt x="94" y="23"/>
                  </a:lnTo>
                  <a:lnTo>
                    <a:pt x="96" y="23"/>
                  </a:lnTo>
                  <a:lnTo>
                    <a:pt x="99" y="23"/>
                  </a:lnTo>
                  <a:lnTo>
                    <a:pt x="102" y="23"/>
                  </a:lnTo>
                  <a:lnTo>
                    <a:pt x="105" y="23"/>
                  </a:lnTo>
                  <a:lnTo>
                    <a:pt x="108" y="23"/>
                  </a:lnTo>
                  <a:lnTo>
                    <a:pt x="108" y="26"/>
                  </a:lnTo>
                  <a:lnTo>
                    <a:pt x="108" y="29"/>
                  </a:lnTo>
                  <a:lnTo>
                    <a:pt x="108" y="32"/>
                  </a:lnTo>
                  <a:lnTo>
                    <a:pt x="108" y="35"/>
                  </a:lnTo>
                  <a:lnTo>
                    <a:pt x="108" y="38"/>
                  </a:lnTo>
                  <a:lnTo>
                    <a:pt x="108" y="41"/>
                  </a:lnTo>
                  <a:lnTo>
                    <a:pt x="105" y="41"/>
                  </a:lnTo>
                  <a:lnTo>
                    <a:pt x="108" y="41"/>
                  </a:lnTo>
                  <a:lnTo>
                    <a:pt x="108" y="44"/>
                  </a:lnTo>
                  <a:lnTo>
                    <a:pt x="105" y="44"/>
                  </a:lnTo>
                  <a:lnTo>
                    <a:pt x="105" y="47"/>
                  </a:lnTo>
                  <a:lnTo>
                    <a:pt x="105" y="50"/>
                  </a:lnTo>
                  <a:lnTo>
                    <a:pt x="105" y="53"/>
                  </a:lnTo>
                  <a:lnTo>
                    <a:pt x="102" y="53"/>
                  </a:lnTo>
                  <a:lnTo>
                    <a:pt x="102" y="56"/>
                  </a:lnTo>
                  <a:lnTo>
                    <a:pt x="102" y="59"/>
                  </a:lnTo>
                  <a:lnTo>
                    <a:pt x="102" y="62"/>
                  </a:lnTo>
                  <a:lnTo>
                    <a:pt x="102" y="65"/>
                  </a:lnTo>
                  <a:lnTo>
                    <a:pt x="102" y="67"/>
                  </a:lnTo>
                  <a:lnTo>
                    <a:pt x="99" y="67"/>
                  </a:lnTo>
                  <a:lnTo>
                    <a:pt x="99" y="65"/>
                  </a:lnTo>
                  <a:lnTo>
                    <a:pt x="99" y="67"/>
                  </a:lnTo>
                  <a:lnTo>
                    <a:pt x="96" y="67"/>
                  </a:lnTo>
                  <a:lnTo>
                    <a:pt x="96" y="73"/>
                  </a:lnTo>
                  <a:lnTo>
                    <a:pt x="96" y="76"/>
                  </a:lnTo>
                  <a:lnTo>
                    <a:pt x="96" y="79"/>
                  </a:lnTo>
                  <a:lnTo>
                    <a:pt x="96" y="82"/>
                  </a:lnTo>
                  <a:lnTo>
                    <a:pt x="96" y="85"/>
                  </a:lnTo>
                  <a:lnTo>
                    <a:pt x="99" y="88"/>
                  </a:lnTo>
                  <a:lnTo>
                    <a:pt x="99" y="91"/>
                  </a:lnTo>
                  <a:lnTo>
                    <a:pt x="99" y="94"/>
                  </a:lnTo>
                  <a:lnTo>
                    <a:pt x="99" y="100"/>
                  </a:lnTo>
                  <a:lnTo>
                    <a:pt x="99" y="103"/>
                  </a:lnTo>
                  <a:lnTo>
                    <a:pt x="99" y="106"/>
                  </a:lnTo>
                  <a:lnTo>
                    <a:pt x="99" y="109"/>
                  </a:lnTo>
                  <a:lnTo>
                    <a:pt x="99" y="114"/>
                  </a:lnTo>
                  <a:lnTo>
                    <a:pt x="99" y="117"/>
                  </a:lnTo>
                  <a:lnTo>
                    <a:pt x="99" y="120"/>
                  </a:lnTo>
                  <a:lnTo>
                    <a:pt x="99" y="123"/>
                  </a:lnTo>
                  <a:lnTo>
                    <a:pt x="99" y="129"/>
                  </a:lnTo>
                  <a:lnTo>
                    <a:pt x="99" y="132"/>
                  </a:lnTo>
                  <a:lnTo>
                    <a:pt x="99" y="135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99" y="147"/>
                  </a:lnTo>
                  <a:lnTo>
                    <a:pt x="99" y="150"/>
                  </a:lnTo>
                  <a:lnTo>
                    <a:pt x="99" y="155"/>
                  </a:lnTo>
                  <a:lnTo>
                    <a:pt x="99" y="158"/>
                  </a:lnTo>
                  <a:lnTo>
                    <a:pt x="99" y="161"/>
                  </a:lnTo>
                  <a:lnTo>
                    <a:pt x="99" y="164"/>
                  </a:lnTo>
                  <a:lnTo>
                    <a:pt x="99" y="167"/>
                  </a:lnTo>
                  <a:lnTo>
                    <a:pt x="99" y="170"/>
                  </a:lnTo>
                  <a:lnTo>
                    <a:pt x="99" y="173"/>
                  </a:lnTo>
                  <a:lnTo>
                    <a:pt x="99" y="176"/>
                  </a:lnTo>
                  <a:lnTo>
                    <a:pt x="99" y="182"/>
                  </a:lnTo>
                  <a:lnTo>
                    <a:pt x="99" y="185"/>
                  </a:lnTo>
                  <a:lnTo>
                    <a:pt x="99" y="188"/>
                  </a:lnTo>
                  <a:lnTo>
                    <a:pt x="99" y="191"/>
                  </a:lnTo>
                  <a:lnTo>
                    <a:pt x="99" y="194"/>
                  </a:lnTo>
                  <a:lnTo>
                    <a:pt x="99" y="196"/>
                  </a:lnTo>
                  <a:lnTo>
                    <a:pt x="99" y="199"/>
                  </a:lnTo>
                  <a:lnTo>
                    <a:pt x="99" y="202"/>
                  </a:lnTo>
                  <a:lnTo>
                    <a:pt x="99" y="205"/>
                  </a:lnTo>
                  <a:lnTo>
                    <a:pt x="99" y="208"/>
                  </a:lnTo>
                  <a:lnTo>
                    <a:pt x="99" y="211"/>
                  </a:lnTo>
                  <a:lnTo>
                    <a:pt x="99" y="214"/>
                  </a:lnTo>
                  <a:lnTo>
                    <a:pt x="96" y="214"/>
                  </a:lnTo>
                  <a:lnTo>
                    <a:pt x="94" y="214"/>
                  </a:lnTo>
                  <a:lnTo>
                    <a:pt x="91" y="214"/>
                  </a:lnTo>
                  <a:lnTo>
                    <a:pt x="85" y="214"/>
                  </a:lnTo>
                  <a:lnTo>
                    <a:pt x="82" y="214"/>
                  </a:lnTo>
                  <a:lnTo>
                    <a:pt x="79" y="214"/>
                  </a:lnTo>
                  <a:lnTo>
                    <a:pt x="76" y="214"/>
                  </a:lnTo>
                  <a:lnTo>
                    <a:pt x="70" y="214"/>
                  </a:lnTo>
                  <a:lnTo>
                    <a:pt x="67" y="214"/>
                  </a:lnTo>
                  <a:lnTo>
                    <a:pt x="64" y="214"/>
                  </a:lnTo>
                  <a:lnTo>
                    <a:pt x="61" y="214"/>
                  </a:lnTo>
                  <a:lnTo>
                    <a:pt x="55" y="214"/>
                  </a:lnTo>
                  <a:lnTo>
                    <a:pt x="52" y="214"/>
                  </a:lnTo>
                  <a:lnTo>
                    <a:pt x="50" y="214"/>
                  </a:lnTo>
                  <a:lnTo>
                    <a:pt x="44" y="214"/>
                  </a:lnTo>
                  <a:lnTo>
                    <a:pt x="41" y="214"/>
                  </a:lnTo>
                  <a:lnTo>
                    <a:pt x="38" y="214"/>
                  </a:lnTo>
                  <a:lnTo>
                    <a:pt x="35" y="214"/>
                  </a:lnTo>
                  <a:lnTo>
                    <a:pt x="32" y="214"/>
                  </a:lnTo>
                  <a:lnTo>
                    <a:pt x="32" y="211"/>
                  </a:lnTo>
                  <a:lnTo>
                    <a:pt x="35" y="211"/>
                  </a:lnTo>
                  <a:lnTo>
                    <a:pt x="35" y="208"/>
                  </a:lnTo>
                  <a:lnTo>
                    <a:pt x="32" y="208"/>
                  </a:lnTo>
                  <a:lnTo>
                    <a:pt x="35" y="208"/>
                  </a:lnTo>
                  <a:lnTo>
                    <a:pt x="35" y="205"/>
                  </a:lnTo>
                  <a:lnTo>
                    <a:pt x="35" y="202"/>
                  </a:lnTo>
                  <a:lnTo>
                    <a:pt x="35" y="199"/>
                  </a:lnTo>
                  <a:lnTo>
                    <a:pt x="35" y="196"/>
                  </a:lnTo>
                  <a:lnTo>
                    <a:pt x="38" y="196"/>
                  </a:lnTo>
                  <a:lnTo>
                    <a:pt x="38" y="194"/>
                  </a:lnTo>
                  <a:lnTo>
                    <a:pt x="35" y="194"/>
                  </a:lnTo>
                  <a:lnTo>
                    <a:pt x="35" y="191"/>
                  </a:lnTo>
                  <a:lnTo>
                    <a:pt x="38" y="191"/>
                  </a:lnTo>
                  <a:lnTo>
                    <a:pt x="38" y="188"/>
                  </a:lnTo>
                  <a:lnTo>
                    <a:pt x="38" y="185"/>
                  </a:lnTo>
                  <a:lnTo>
                    <a:pt x="38" y="182"/>
                  </a:lnTo>
                  <a:lnTo>
                    <a:pt x="38" y="179"/>
                  </a:lnTo>
                  <a:lnTo>
                    <a:pt x="38" y="176"/>
                  </a:lnTo>
                  <a:lnTo>
                    <a:pt x="38" y="173"/>
                  </a:lnTo>
                  <a:lnTo>
                    <a:pt x="38" y="170"/>
                  </a:lnTo>
                  <a:lnTo>
                    <a:pt x="38" y="167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38" y="158"/>
                  </a:lnTo>
                  <a:lnTo>
                    <a:pt x="38" y="155"/>
                  </a:lnTo>
                  <a:lnTo>
                    <a:pt x="35" y="155"/>
                  </a:lnTo>
                  <a:lnTo>
                    <a:pt x="35" y="152"/>
                  </a:lnTo>
                  <a:lnTo>
                    <a:pt x="32" y="150"/>
                  </a:lnTo>
                  <a:lnTo>
                    <a:pt x="32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9" y="138"/>
                  </a:lnTo>
                  <a:lnTo>
                    <a:pt x="26" y="138"/>
                  </a:lnTo>
                  <a:lnTo>
                    <a:pt x="26" y="135"/>
                  </a:lnTo>
                  <a:lnTo>
                    <a:pt x="26" y="132"/>
                  </a:lnTo>
                  <a:lnTo>
                    <a:pt x="26" y="129"/>
                  </a:lnTo>
                  <a:lnTo>
                    <a:pt x="26" y="126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9" y="120"/>
                  </a:lnTo>
                  <a:lnTo>
                    <a:pt x="29" y="117"/>
                  </a:lnTo>
                  <a:lnTo>
                    <a:pt x="26" y="117"/>
                  </a:lnTo>
                  <a:lnTo>
                    <a:pt x="29" y="117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29" y="109"/>
                  </a:lnTo>
                  <a:lnTo>
                    <a:pt x="29" y="106"/>
                  </a:lnTo>
                  <a:lnTo>
                    <a:pt x="26" y="106"/>
                  </a:lnTo>
                  <a:lnTo>
                    <a:pt x="23" y="106"/>
                  </a:lnTo>
                  <a:lnTo>
                    <a:pt x="23" y="103"/>
                  </a:lnTo>
                  <a:lnTo>
                    <a:pt x="23" y="100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17" y="97"/>
                  </a:lnTo>
                  <a:lnTo>
                    <a:pt x="17" y="94"/>
                  </a:lnTo>
                  <a:lnTo>
                    <a:pt x="17" y="91"/>
                  </a:lnTo>
                  <a:lnTo>
                    <a:pt x="17" y="88"/>
                  </a:lnTo>
                  <a:lnTo>
                    <a:pt x="14" y="88"/>
                  </a:lnTo>
                  <a:lnTo>
                    <a:pt x="14" y="85"/>
                  </a:lnTo>
                  <a:lnTo>
                    <a:pt x="11" y="85"/>
                  </a:lnTo>
                  <a:lnTo>
                    <a:pt x="11" y="82"/>
                  </a:lnTo>
                  <a:lnTo>
                    <a:pt x="8" y="82"/>
                  </a:lnTo>
                  <a:lnTo>
                    <a:pt x="8" y="79"/>
                  </a:lnTo>
                  <a:lnTo>
                    <a:pt x="8" y="76"/>
                  </a:lnTo>
                  <a:lnTo>
                    <a:pt x="8" y="73"/>
                  </a:lnTo>
                  <a:lnTo>
                    <a:pt x="8" y="70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8" y="62"/>
                  </a:lnTo>
                  <a:lnTo>
                    <a:pt x="8" y="59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6" y="53"/>
                  </a:lnTo>
                  <a:lnTo>
                    <a:pt x="8" y="53"/>
                  </a:lnTo>
                  <a:lnTo>
                    <a:pt x="8" y="50"/>
                  </a:lnTo>
                  <a:lnTo>
                    <a:pt x="6" y="50"/>
                  </a:lnTo>
                  <a:lnTo>
                    <a:pt x="8" y="50"/>
                  </a:lnTo>
                  <a:lnTo>
                    <a:pt x="8" y="47"/>
                  </a:lnTo>
                  <a:lnTo>
                    <a:pt x="8" y="44"/>
                  </a:lnTo>
                  <a:lnTo>
                    <a:pt x="6" y="44"/>
                  </a:lnTo>
                  <a:lnTo>
                    <a:pt x="6" y="41"/>
                  </a:lnTo>
                  <a:lnTo>
                    <a:pt x="6" y="38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3" y="26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5" y="6"/>
                  </a:lnTo>
                  <a:lnTo>
                    <a:pt x="38" y="6"/>
                  </a:lnTo>
                  <a:lnTo>
                    <a:pt x="44" y="6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2" y="6"/>
                  </a:lnTo>
                  <a:lnTo>
                    <a:pt x="52" y="3"/>
                  </a:lnTo>
                  <a:lnTo>
                    <a:pt x="55" y="3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61" y="3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-161307" y="2831882"/>
              <a:ext cx="375795" cy="510904"/>
            </a:xfrm>
            <a:custGeom>
              <a:avLst/>
              <a:gdLst>
                <a:gd name="T0" fmla="*/ 2147483647 w 173"/>
                <a:gd name="T1" fmla="*/ 2147483647 h 290"/>
                <a:gd name="T2" fmla="*/ 2147483647 w 173"/>
                <a:gd name="T3" fmla="*/ 2147483647 h 290"/>
                <a:gd name="T4" fmla="*/ 2147483647 w 173"/>
                <a:gd name="T5" fmla="*/ 2147483647 h 290"/>
                <a:gd name="T6" fmla="*/ 2147483647 w 173"/>
                <a:gd name="T7" fmla="*/ 2147483647 h 290"/>
                <a:gd name="T8" fmla="*/ 2147483647 w 173"/>
                <a:gd name="T9" fmla="*/ 2147483647 h 290"/>
                <a:gd name="T10" fmla="*/ 2147483647 w 173"/>
                <a:gd name="T11" fmla="*/ 2147483647 h 290"/>
                <a:gd name="T12" fmla="*/ 2147483647 w 173"/>
                <a:gd name="T13" fmla="*/ 2147483647 h 290"/>
                <a:gd name="T14" fmla="*/ 2147483647 w 173"/>
                <a:gd name="T15" fmla="*/ 2147483647 h 290"/>
                <a:gd name="T16" fmla="*/ 2147483647 w 173"/>
                <a:gd name="T17" fmla="*/ 2147483647 h 290"/>
                <a:gd name="T18" fmla="*/ 2147483647 w 173"/>
                <a:gd name="T19" fmla="*/ 2147483647 h 290"/>
                <a:gd name="T20" fmla="*/ 2147483647 w 173"/>
                <a:gd name="T21" fmla="*/ 2147483647 h 290"/>
                <a:gd name="T22" fmla="*/ 2147483647 w 173"/>
                <a:gd name="T23" fmla="*/ 2147483647 h 290"/>
                <a:gd name="T24" fmla="*/ 2147483647 w 173"/>
                <a:gd name="T25" fmla="*/ 2147483647 h 290"/>
                <a:gd name="T26" fmla="*/ 2147483647 w 173"/>
                <a:gd name="T27" fmla="*/ 2147483647 h 290"/>
                <a:gd name="T28" fmla="*/ 2147483647 w 173"/>
                <a:gd name="T29" fmla="*/ 2147483647 h 290"/>
                <a:gd name="T30" fmla="*/ 2147483647 w 173"/>
                <a:gd name="T31" fmla="*/ 2147483647 h 290"/>
                <a:gd name="T32" fmla="*/ 2147483647 w 173"/>
                <a:gd name="T33" fmla="*/ 2147483647 h 290"/>
                <a:gd name="T34" fmla="*/ 2147483647 w 173"/>
                <a:gd name="T35" fmla="*/ 2147483647 h 290"/>
                <a:gd name="T36" fmla="*/ 2147483647 w 173"/>
                <a:gd name="T37" fmla="*/ 2147483647 h 290"/>
                <a:gd name="T38" fmla="*/ 2147483647 w 173"/>
                <a:gd name="T39" fmla="*/ 2147483647 h 290"/>
                <a:gd name="T40" fmla="*/ 2147483647 w 173"/>
                <a:gd name="T41" fmla="*/ 2147483647 h 290"/>
                <a:gd name="T42" fmla="*/ 2147483647 w 173"/>
                <a:gd name="T43" fmla="*/ 2147483647 h 290"/>
                <a:gd name="T44" fmla="*/ 2147483647 w 173"/>
                <a:gd name="T45" fmla="*/ 2147483647 h 290"/>
                <a:gd name="T46" fmla="*/ 2147483647 w 173"/>
                <a:gd name="T47" fmla="*/ 2147483647 h 290"/>
                <a:gd name="T48" fmla="*/ 2147483647 w 173"/>
                <a:gd name="T49" fmla="*/ 2147483647 h 290"/>
                <a:gd name="T50" fmla="*/ 2147483647 w 173"/>
                <a:gd name="T51" fmla="*/ 2147483647 h 290"/>
                <a:gd name="T52" fmla="*/ 2147483647 w 173"/>
                <a:gd name="T53" fmla="*/ 2147483647 h 290"/>
                <a:gd name="T54" fmla="*/ 2147483647 w 173"/>
                <a:gd name="T55" fmla="*/ 2147483647 h 290"/>
                <a:gd name="T56" fmla="*/ 2147483647 w 173"/>
                <a:gd name="T57" fmla="*/ 2147483647 h 290"/>
                <a:gd name="T58" fmla="*/ 2147483647 w 173"/>
                <a:gd name="T59" fmla="*/ 2147483647 h 290"/>
                <a:gd name="T60" fmla="*/ 2147483647 w 173"/>
                <a:gd name="T61" fmla="*/ 2147483647 h 290"/>
                <a:gd name="T62" fmla="*/ 2147483647 w 173"/>
                <a:gd name="T63" fmla="*/ 2147483647 h 290"/>
                <a:gd name="T64" fmla="*/ 2147483647 w 173"/>
                <a:gd name="T65" fmla="*/ 2147483647 h 290"/>
                <a:gd name="T66" fmla="*/ 2147483647 w 173"/>
                <a:gd name="T67" fmla="*/ 2147483647 h 290"/>
                <a:gd name="T68" fmla="*/ 2147483647 w 173"/>
                <a:gd name="T69" fmla="*/ 2147483647 h 290"/>
                <a:gd name="T70" fmla="*/ 2147483647 w 173"/>
                <a:gd name="T71" fmla="*/ 2147483647 h 290"/>
                <a:gd name="T72" fmla="*/ 2147483647 w 173"/>
                <a:gd name="T73" fmla="*/ 2147483647 h 290"/>
                <a:gd name="T74" fmla="*/ 2147483647 w 173"/>
                <a:gd name="T75" fmla="*/ 2147483647 h 290"/>
                <a:gd name="T76" fmla="*/ 2147483647 w 173"/>
                <a:gd name="T77" fmla="*/ 2147483647 h 290"/>
                <a:gd name="T78" fmla="*/ 0 w 173"/>
                <a:gd name="T79" fmla="*/ 2147483647 h 290"/>
                <a:gd name="T80" fmla="*/ 2147483647 w 173"/>
                <a:gd name="T81" fmla="*/ 2147483647 h 290"/>
                <a:gd name="T82" fmla="*/ 2147483647 w 173"/>
                <a:gd name="T83" fmla="*/ 2147483647 h 290"/>
                <a:gd name="T84" fmla="*/ 2147483647 w 173"/>
                <a:gd name="T85" fmla="*/ 2147483647 h 290"/>
                <a:gd name="T86" fmla="*/ 2147483647 w 173"/>
                <a:gd name="T87" fmla="*/ 2147483647 h 290"/>
                <a:gd name="T88" fmla="*/ 2147483647 w 173"/>
                <a:gd name="T89" fmla="*/ 2147483647 h 290"/>
                <a:gd name="T90" fmla="*/ 2147483647 w 173"/>
                <a:gd name="T91" fmla="*/ 2147483647 h 290"/>
                <a:gd name="T92" fmla="*/ 2147483647 w 173"/>
                <a:gd name="T93" fmla="*/ 2147483647 h 290"/>
                <a:gd name="T94" fmla="*/ 2147483647 w 173"/>
                <a:gd name="T95" fmla="*/ 2147483647 h 290"/>
                <a:gd name="T96" fmla="*/ 2147483647 w 173"/>
                <a:gd name="T97" fmla="*/ 2147483647 h 290"/>
                <a:gd name="T98" fmla="*/ 2147483647 w 173"/>
                <a:gd name="T99" fmla="*/ 2147483647 h 290"/>
                <a:gd name="T100" fmla="*/ 2147483647 w 173"/>
                <a:gd name="T101" fmla="*/ 2147483647 h 290"/>
                <a:gd name="T102" fmla="*/ 2147483647 w 173"/>
                <a:gd name="T103" fmla="*/ 2147483647 h 290"/>
                <a:gd name="T104" fmla="*/ 2147483647 w 173"/>
                <a:gd name="T105" fmla="*/ 2147483647 h 290"/>
                <a:gd name="T106" fmla="*/ 2147483647 w 173"/>
                <a:gd name="T107" fmla="*/ 2147483647 h 290"/>
                <a:gd name="T108" fmla="*/ 2147483647 w 173"/>
                <a:gd name="T109" fmla="*/ 2147483647 h 290"/>
                <a:gd name="T110" fmla="*/ 2147483647 w 173"/>
                <a:gd name="T111" fmla="*/ 2147483647 h 290"/>
                <a:gd name="T112" fmla="*/ 2147483647 w 173"/>
                <a:gd name="T113" fmla="*/ 2147483647 h 290"/>
                <a:gd name="T114" fmla="*/ 2147483647 w 173"/>
                <a:gd name="T115" fmla="*/ 2147483647 h 290"/>
                <a:gd name="T116" fmla="*/ 2147483647 w 173"/>
                <a:gd name="T117" fmla="*/ 2147483647 h 290"/>
                <a:gd name="T118" fmla="*/ 2147483647 w 173"/>
                <a:gd name="T119" fmla="*/ 2147483647 h 290"/>
                <a:gd name="T120" fmla="*/ 2147483647 w 173"/>
                <a:gd name="T121" fmla="*/ 2147483647 h 290"/>
                <a:gd name="T122" fmla="*/ 2147483647 w 173"/>
                <a:gd name="T123" fmla="*/ 2147483647 h 290"/>
                <a:gd name="T124" fmla="*/ 2147483647 w 173"/>
                <a:gd name="T125" fmla="*/ 2147483647 h 29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3"/>
                <a:gd name="T190" fmla="*/ 0 h 290"/>
                <a:gd name="T191" fmla="*/ 173 w 173"/>
                <a:gd name="T192" fmla="*/ 290 h 29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3" h="290">
                  <a:moveTo>
                    <a:pt x="102" y="6"/>
                  </a:moveTo>
                  <a:lnTo>
                    <a:pt x="105" y="6"/>
                  </a:lnTo>
                  <a:lnTo>
                    <a:pt x="108" y="6"/>
                  </a:lnTo>
                  <a:lnTo>
                    <a:pt x="111" y="6"/>
                  </a:lnTo>
                  <a:lnTo>
                    <a:pt x="111" y="9"/>
                  </a:lnTo>
                  <a:lnTo>
                    <a:pt x="114" y="9"/>
                  </a:lnTo>
                  <a:lnTo>
                    <a:pt x="114" y="12"/>
                  </a:lnTo>
                  <a:lnTo>
                    <a:pt x="117" y="12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6" y="12"/>
                  </a:lnTo>
                  <a:lnTo>
                    <a:pt x="129" y="12"/>
                  </a:lnTo>
                  <a:lnTo>
                    <a:pt x="129" y="15"/>
                  </a:lnTo>
                  <a:lnTo>
                    <a:pt x="132" y="15"/>
                  </a:lnTo>
                  <a:lnTo>
                    <a:pt x="132" y="17"/>
                  </a:lnTo>
                  <a:lnTo>
                    <a:pt x="135" y="17"/>
                  </a:lnTo>
                  <a:lnTo>
                    <a:pt x="135" y="20"/>
                  </a:lnTo>
                  <a:lnTo>
                    <a:pt x="138" y="20"/>
                  </a:lnTo>
                  <a:lnTo>
                    <a:pt x="138" y="23"/>
                  </a:lnTo>
                  <a:lnTo>
                    <a:pt x="138" y="26"/>
                  </a:lnTo>
                  <a:lnTo>
                    <a:pt x="138" y="29"/>
                  </a:lnTo>
                  <a:lnTo>
                    <a:pt x="138" y="32"/>
                  </a:lnTo>
                  <a:lnTo>
                    <a:pt x="141" y="32"/>
                  </a:lnTo>
                  <a:lnTo>
                    <a:pt x="141" y="35"/>
                  </a:lnTo>
                  <a:lnTo>
                    <a:pt x="141" y="38"/>
                  </a:lnTo>
                  <a:lnTo>
                    <a:pt x="143" y="38"/>
                  </a:lnTo>
                  <a:lnTo>
                    <a:pt x="143" y="41"/>
                  </a:lnTo>
                  <a:lnTo>
                    <a:pt x="143" y="44"/>
                  </a:lnTo>
                  <a:lnTo>
                    <a:pt x="141" y="44"/>
                  </a:lnTo>
                  <a:lnTo>
                    <a:pt x="143" y="44"/>
                  </a:lnTo>
                  <a:lnTo>
                    <a:pt x="143" y="47"/>
                  </a:lnTo>
                  <a:lnTo>
                    <a:pt x="141" y="47"/>
                  </a:lnTo>
                  <a:lnTo>
                    <a:pt x="141" y="50"/>
                  </a:lnTo>
                  <a:lnTo>
                    <a:pt x="143" y="50"/>
                  </a:lnTo>
                  <a:lnTo>
                    <a:pt x="143" y="53"/>
                  </a:lnTo>
                  <a:lnTo>
                    <a:pt x="143" y="56"/>
                  </a:lnTo>
                  <a:lnTo>
                    <a:pt x="143" y="59"/>
                  </a:lnTo>
                  <a:lnTo>
                    <a:pt x="143" y="61"/>
                  </a:lnTo>
                  <a:lnTo>
                    <a:pt x="143" y="64"/>
                  </a:lnTo>
                  <a:lnTo>
                    <a:pt x="143" y="67"/>
                  </a:lnTo>
                  <a:lnTo>
                    <a:pt x="143" y="70"/>
                  </a:lnTo>
                  <a:lnTo>
                    <a:pt x="143" y="73"/>
                  </a:lnTo>
                  <a:lnTo>
                    <a:pt x="143" y="76"/>
                  </a:lnTo>
                  <a:lnTo>
                    <a:pt x="146" y="76"/>
                  </a:lnTo>
                  <a:lnTo>
                    <a:pt x="146" y="79"/>
                  </a:lnTo>
                  <a:lnTo>
                    <a:pt x="149" y="79"/>
                  </a:lnTo>
                  <a:lnTo>
                    <a:pt x="149" y="82"/>
                  </a:lnTo>
                  <a:lnTo>
                    <a:pt x="152" y="82"/>
                  </a:lnTo>
                  <a:lnTo>
                    <a:pt x="152" y="85"/>
                  </a:lnTo>
                  <a:lnTo>
                    <a:pt x="152" y="88"/>
                  </a:lnTo>
                  <a:lnTo>
                    <a:pt x="152" y="91"/>
                  </a:lnTo>
                  <a:lnTo>
                    <a:pt x="155" y="91"/>
                  </a:lnTo>
                  <a:lnTo>
                    <a:pt x="155" y="94"/>
                  </a:lnTo>
                  <a:lnTo>
                    <a:pt x="158" y="94"/>
                  </a:lnTo>
                  <a:lnTo>
                    <a:pt x="158" y="97"/>
                  </a:lnTo>
                  <a:lnTo>
                    <a:pt x="158" y="100"/>
                  </a:lnTo>
                  <a:lnTo>
                    <a:pt x="161" y="100"/>
                  </a:lnTo>
                  <a:lnTo>
                    <a:pt x="164" y="100"/>
                  </a:lnTo>
                  <a:lnTo>
                    <a:pt x="164" y="103"/>
                  </a:lnTo>
                  <a:lnTo>
                    <a:pt x="164" y="105"/>
                  </a:lnTo>
                  <a:lnTo>
                    <a:pt x="164" y="108"/>
                  </a:lnTo>
                  <a:lnTo>
                    <a:pt x="164" y="111"/>
                  </a:lnTo>
                  <a:lnTo>
                    <a:pt x="161" y="111"/>
                  </a:lnTo>
                  <a:lnTo>
                    <a:pt x="164" y="111"/>
                  </a:lnTo>
                  <a:lnTo>
                    <a:pt x="164" y="114"/>
                  </a:lnTo>
                  <a:lnTo>
                    <a:pt x="161" y="114"/>
                  </a:lnTo>
                  <a:lnTo>
                    <a:pt x="161" y="117"/>
                  </a:lnTo>
                  <a:lnTo>
                    <a:pt x="161" y="120"/>
                  </a:lnTo>
                  <a:lnTo>
                    <a:pt x="161" y="123"/>
                  </a:lnTo>
                  <a:lnTo>
                    <a:pt x="161" y="126"/>
                  </a:lnTo>
                  <a:lnTo>
                    <a:pt x="161" y="129"/>
                  </a:lnTo>
                  <a:lnTo>
                    <a:pt x="161" y="132"/>
                  </a:lnTo>
                  <a:lnTo>
                    <a:pt x="164" y="132"/>
                  </a:lnTo>
                  <a:lnTo>
                    <a:pt x="164" y="135"/>
                  </a:lnTo>
                  <a:lnTo>
                    <a:pt x="164" y="138"/>
                  </a:lnTo>
                  <a:lnTo>
                    <a:pt x="167" y="141"/>
                  </a:lnTo>
                  <a:lnTo>
                    <a:pt x="167" y="144"/>
                  </a:lnTo>
                  <a:lnTo>
                    <a:pt x="170" y="146"/>
                  </a:lnTo>
                  <a:lnTo>
                    <a:pt x="170" y="149"/>
                  </a:lnTo>
                  <a:lnTo>
                    <a:pt x="173" y="149"/>
                  </a:lnTo>
                  <a:lnTo>
                    <a:pt x="173" y="152"/>
                  </a:lnTo>
                  <a:lnTo>
                    <a:pt x="173" y="155"/>
                  </a:lnTo>
                  <a:lnTo>
                    <a:pt x="173" y="158"/>
                  </a:lnTo>
                  <a:lnTo>
                    <a:pt x="173" y="161"/>
                  </a:lnTo>
                  <a:lnTo>
                    <a:pt x="173" y="164"/>
                  </a:lnTo>
                  <a:lnTo>
                    <a:pt x="173" y="167"/>
                  </a:lnTo>
                  <a:lnTo>
                    <a:pt x="173" y="170"/>
                  </a:lnTo>
                  <a:lnTo>
                    <a:pt x="173" y="173"/>
                  </a:lnTo>
                  <a:lnTo>
                    <a:pt x="173" y="176"/>
                  </a:lnTo>
                  <a:lnTo>
                    <a:pt x="173" y="179"/>
                  </a:lnTo>
                  <a:lnTo>
                    <a:pt x="173" y="182"/>
                  </a:lnTo>
                  <a:lnTo>
                    <a:pt x="173" y="185"/>
                  </a:lnTo>
                  <a:lnTo>
                    <a:pt x="170" y="185"/>
                  </a:lnTo>
                  <a:lnTo>
                    <a:pt x="170" y="188"/>
                  </a:lnTo>
                  <a:lnTo>
                    <a:pt x="173" y="188"/>
                  </a:lnTo>
                  <a:lnTo>
                    <a:pt x="173" y="190"/>
                  </a:lnTo>
                  <a:lnTo>
                    <a:pt x="170" y="190"/>
                  </a:lnTo>
                  <a:lnTo>
                    <a:pt x="170" y="193"/>
                  </a:lnTo>
                  <a:lnTo>
                    <a:pt x="170" y="196"/>
                  </a:lnTo>
                  <a:lnTo>
                    <a:pt x="170" y="199"/>
                  </a:lnTo>
                  <a:lnTo>
                    <a:pt x="170" y="202"/>
                  </a:lnTo>
                  <a:lnTo>
                    <a:pt x="167" y="202"/>
                  </a:lnTo>
                  <a:lnTo>
                    <a:pt x="170" y="202"/>
                  </a:lnTo>
                  <a:lnTo>
                    <a:pt x="170" y="205"/>
                  </a:lnTo>
                  <a:lnTo>
                    <a:pt x="167" y="205"/>
                  </a:lnTo>
                  <a:lnTo>
                    <a:pt x="167" y="208"/>
                  </a:lnTo>
                  <a:lnTo>
                    <a:pt x="170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6" y="208"/>
                  </a:lnTo>
                  <a:lnTo>
                    <a:pt x="143" y="208"/>
                  </a:lnTo>
                  <a:lnTo>
                    <a:pt x="138" y="208"/>
                  </a:lnTo>
                  <a:lnTo>
                    <a:pt x="135" y="208"/>
                  </a:lnTo>
                  <a:lnTo>
                    <a:pt x="132" y="208"/>
                  </a:lnTo>
                  <a:lnTo>
                    <a:pt x="129" y="208"/>
                  </a:lnTo>
                  <a:lnTo>
                    <a:pt x="126" y="208"/>
                  </a:lnTo>
                  <a:lnTo>
                    <a:pt x="120" y="208"/>
                  </a:lnTo>
                  <a:lnTo>
                    <a:pt x="117" y="208"/>
                  </a:lnTo>
                  <a:lnTo>
                    <a:pt x="114" y="208"/>
                  </a:lnTo>
                  <a:lnTo>
                    <a:pt x="108" y="208"/>
                  </a:lnTo>
                  <a:lnTo>
                    <a:pt x="105" y="208"/>
                  </a:lnTo>
                  <a:lnTo>
                    <a:pt x="102" y="208"/>
                  </a:lnTo>
                  <a:lnTo>
                    <a:pt x="99" y="208"/>
                  </a:lnTo>
                  <a:lnTo>
                    <a:pt x="99" y="211"/>
                  </a:lnTo>
                  <a:lnTo>
                    <a:pt x="99" y="217"/>
                  </a:lnTo>
                  <a:lnTo>
                    <a:pt x="99" y="220"/>
                  </a:lnTo>
                  <a:lnTo>
                    <a:pt x="99" y="226"/>
                  </a:lnTo>
                  <a:lnTo>
                    <a:pt x="102" y="229"/>
                  </a:lnTo>
                  <a:lnTo>
                    <a:pt x="102" y="232"/>
                  </a:lnTo>
                  <a:lnTo>
                    <a:pt x="102" y="237"/>
                  </a:lnTo>
                  <a:lnTo>
                    <a:pt x="102" y="240"/>
                  </a:lnTo>
                  <a:lnTo>
                    <a:pt x="102" y="243"/>
                  </a:lnTo>
                  <a:lnTo>
                    <a:pt x="102" y="246"/>
                  </a:lnTo>
                  <a:lnTo>
                    <a:pt x="102" y="252"/>
                  </a:lnTo>
                  <a:lnTo>
                    <a:pt x="102" y="255"/>
                  </a:lnTo>
                  <a:lnTo>
                    <a:pt x="102" y="258"/>
                  </a:lnTo>
                  <a:lnTo>
                    <a:pt x="102" y="261"/>
                  </a:lnTo>
                  <a:lnTo>
                    <a:pt x="102" y="264"/>
                  </a:lnTo>
                  <a:lnTo>
                    <a:pt x="102" y="267"/>
                  </a:lnTo>
                  <a:lnTo>
                    <a:pt x="102" y="270"/>
                  </a:lnTo>
                  <a:lnTo>
                    <a:pt x="102" y="273"/>
                  </a:lnTo>
                  <a:lnTo>
                    <a:pt x="102" y="278"/>
                  </a:lnTo>
                  <a:lnTo>
                    <a:pt x="102" y="281"/>
                  </a:lnTo>
                  <a:lnTo>
                    <a:pt x="102" y="284"/>
                  </a:lnTo>
                  <a:lnTo>
                    <a:pt x="102" y="287"/>
                  </a:lnTo>
                  <a:lnTo>
                    <a:pt x="102" y="290"/>
                  </a:lnTo>
                  <a:lnTo>
                    <a:pt x="99" y="290"/>
                  </a:lnTo>
                  <a:lnTo>
                    <a:pt x="97" y="290"/>
                  </a:lnTo>
                  <a:lnTo>
                    <a:pt x="94" y="290"/>
                  </a:lnTo>
                  <a:lnTo>
                    <a:pt x="94" y="287"/>
                  </a:lnTo>
                  <a:lnTo>
                    <a:pt x="91" y="287"/>
                  </a:lnTo>
                  <a:lnTo>
                    <a:pt x="91" y="284"/>
                  </a:lnTo>
                  <a:lnTo>
                    <a:pt x="88" y="284"/>
                  </a:lnTo>
                  <a:lnTo>
                    <a:pt x="85" y="284"/>
                  </a:lnTo>
                  <a:lnTo>
                    <a:pt x="85" y="281"/>
                  </a:lnTo>
                  <a:lnTo>
                    <a:pt x="82" y="281"/>
                  </a:lnTo>
                  <a:lnTo>
                    <a:pt x="79" y="281"/>
                  </a:lnTo>
                  <a:lnTo>
                    <a:pt x="76" y="281"/>
                  </a:lnTo>
                  <a:lnTo>
                    <a:pt x="73" y="281"/>
                  </a:lnTo>
                  <a:lnTo>
                    <a:pt x="70" y="281"/>
                  </a:lnTo>
                  <a:lnTo>
                    <a:pt x="70" y="278"/>
                  </a:lnTo>
                  <a:lnTo>
                    <a:pt x="70" y="276"/>
                  </a:lnTo>
                  <a:lnTo>
                    <a:pt x="67" y="276"/>
                  </a:lnTo>
                  <a:lnTo>
                    <a:pt x="67" y="273"/>
                  </a:lnTo>
                  <a:lnTo>
                    <a:pt x="64" y="273"/>
                  </a:lnTo>
                  <a:lnTo>
                    <a:pt x="64" y="270"/>
                  </a:lnTo>
                  <a:lnTo>
                    <a:pt x="61" y="270"/>
                  </a:lnTo>
                  <a:lnTo>
                    <a:pt x="58" y="270"/>
                  </a:lnTo>
                  <a:lnTo>
                    <a:pt x="55" y="270"/>
                  </a:lnTo>
                  <a:lnTo>
                    <a:pt x="53" y="270"/>
                  </a:lnTo>
                  <a:lnTo>
                    <a:pt x="53" y="273"/>
                  </a:lnTo>
                  <a:lnTo>
                    <a:pt x="50" y="273"/>
                  </a:lnTo>
                  <a:lnTo>
                    <a:pt x="50" y="270"/>
                  </a:lnTo>
                  <a:lnTo>
                    <a:pt x="47" y="270"/>
                  </a:lnTo>
                  <a:lnTo>
                    <a:pt x="44" y="270"/>
                  </a:lnTo>
                  <a:lnTo>
                    <a:pt x="44" y="267"/>
                  </a:lnTo>
                  <a:lnTo>
                    <a:pt x="41" y="267"/>
                  </a:lnTo>
                  <a:lnTo>
                    <a:pt x="41" y="264"/>
                  </a:lnTo>
                  <a:lnTo>
                    <a:pt x="38" y="264"/>
                  </a:lnTo>
                  <a:lnTo>
                    <a:pt x="38" y="261"/>
                  </a:lnTo>
                  <a:lnTo>
                    <a:pt x="38" y="258"/>
                  </a:lnTo>
                  <a:lnTo>
                    <a:pt x="38" y="255"/>
                  </a:lnTo>
                  <a:lnTo>
                    <a:pt x="35" y="255"/>
                  </a:lnTo>
                  <a:lnTo>
                    <a:pt x="35" y="252"/>
                  </a:lnTo>
                  <a:lnTo>
                    <a:pt x="32" y="252"/>
                  </a:lnTo>
                  <a:lnTo>
                    <a:pt x="32" y="249"/>
                  </a:lnTo>
                  <a:lnTo>
                    <a:pt x="29" y="249"/>
                  </a:lnTo>
                  <a:lnTo>
                    <a:pt x="29" y="246"/>
                  </a:lnTo>
                  <a:lnTo>
                    <a:pt x="26" y="246"/>
                  </a:lnTo>
                  <a:lnTo>
                    <a:pt x="26" y="243"/>
                  </a:lnTo>
                  <a:lnTo>
                    <a:pt x="23" y="243"/>
                  </a:lnTo>
                  <a:lnTo>
                    <a:pt x="23" y="240"/>
                  </a:lnTo>
                  <a:lnTo>
                    <a:pt x="20" y="240"/>
                  </a:lnTo>
                  <a:lnTo>
                    <a:pt x="20" y="237"/>
                  </a:lnTo>
                  <a:lnTo>
                    <a:pt x="20" y="234"/>
                  </a:lnTo>
                  <a:lnTo>
                    <a:pt x="17" y="234"/>
                  </a:lnTo>
                  <a:lnTo>
                    <a:pt x="20" y="234"/>
                  </a:lnTo>
                  <a:lnTo>
                    <a:pt x="17" y="232"/>
                  </a:lnTo>
                  <a:lnTo>
                    <a:pt x="17" y="229"/>
                  </a:lnTo>
                  <a:lnTo>
                    <a:pt x="14" y="229"/>
                  </a:lnTo>
                  <a:lnTo>
                    <a:pt x="11" y="229"/>
                  </a:lnTo>
                  <a:lnTo>
                    <a:pt x="11" y="226"/>
                  </a:lnTo>
                  <a:lnTo>
                    <a:pt x="11" y="223"/>
                  </a:lnTo>
                  <a:lnTo>
                    <a:pt x="9" y="223"/>
                  </a:lnTo>
                  <a:lnTo>
                    <a:pt x="11" y="223"/>
                  </a:lnTo>
                  <a:lnTo>
                    <a:pt x="11" y="220"/>
                  </a:lnTo>
                  <a:lnTo>
                    <a:pt x="9" y="220"/>
                  </a:lnTo>
                  <a:lnTo>
                    <a:pt x="9" y="217"/>
                  </a:lnTo>
                  <a:lnTo>
                    <a:pt x="9" y="214"/>
                  </a:lnTo>
                  <a:lnTo>
                    <a:pt x="11" y="214"/>
                  </a:lnTo>
                  <a:lnTo>
                    <a:pt x="11" y="211"/>
                  </a:lnTo>
                  <a:lnTo>
                    <a:pt x="9" y="211"/>
                  </a:lnTo>
                  <a:lnTo>
                    <a:pt x="11" y="211"/>
                  </a:lnTo>
                  <a:lnTo>
                    <a:pt x="9" y="211"/>
                  </a:lnTo>
                  <a:lnTo>
                    <a:pt x="9" y="208"/>
                  </a:lnTo>
                  <a:lnTo>
                    <a:pt x="11" y="208"/>
                  </a:lnTo>
                  <a:lnTo>
                    <a:pt x="9" y="208"/>
                  </a:lnTo>
                  <a:lnTo>
                    <a:pt x="9" y="205"/>
                  </a:lnTo>
                  <a:lnTo>
                    <a:pt x="11" y="205"/>
                  </a:lnTo>
                  <a:lnTo>
                    <a:pt x="11" y="202"/>
                  </a:lnTo>
                  <a:lnTo>
                    <a:pt x="11" y="199"/>
                  </a:lnTo>
                  <a:lnTo>
                    <a:pt x="11" y="196"/>
                  </a:lnTo>
                  <a:lnTo>
                    <a:pt x="9" y="196"/>
                  </a:lnTo>
                  <a:lnTo>
                    <a:pt x="9" y="193"/>
                  </a:lnTo>
                  <a:lnTo>
                    <a:pt x="9" y="190"/>
                  </a:lnTo>
                  <a:lnTo>
                    <a:pt x="9" y="188"/>
                  </a:lnTo>
                  <a:lnTo>
                    <a:pt x="9" y="185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9" y="179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3" y="176"/>
                  </a:lnTo>
                  <a:lnTo>
                    <a:pt x="0" y="176"/>
                  </a:lnTo>
                  <a:lnTo>
                    <a:pt x="0" y="173"/>
                  </a:lnTo>
                  <a:lnTo>
                    <a:pt x="0" y="170"/>
                  </a:lnTo>
                  <a:lnTo>
                    <a:pt x="3" y="170"/>
                  </a:lnTo>
                  <a:lnTo>
                    <a:pt x="6" y="170"/>
                  </a:lnTo>
                  <a:lnTo>
                    <a:pt x="9" y="170"/>
                  </a:lnTo>
                  <a:lnTo>
                    <a:pt x="9" y="167"/>
                  </a:lnTo>
                  <a:lnTo>
                    <a:pt x="9" y="164"/>
                  </a:lnTo>
                  <a:lnTo>
                    <a:pt x="9" y="161"/>
                  </a:lnTo>
                  <a:lnTo>
                    <a:pt x="9" y="158"/>
                  </a:lnTo>
                  <a:lnTo>
                    <a:pt x="11" y="158"/>
                  </a:lnTo>
                  <a:lnTo>
                    <a:pt x="11" y="155"/>
                  </a:lnTo>
                  <a:lnTo>
                    <a:pt x="11" y="152"/>
                  </a:lnTo>
                  <a:lnTo>
                    <a:pt x="11" y="149"/>
                  </a:lnTo>
                  <a:lnTo>
                    <a:pt x="14" y="149"/>
                  </a:lnTo>
                  <a:lnTo>
                    <a:pt x="11" y="149"/>
                  </a:lnTo>
                  <a:lnTo>
                    <a:pt x="11" y="146"/>
                  </a:lnTo>
                  <a:lnTo>
                    <a:pt x="11" y="144"/>
                  </a:lnTo>
                  <a:lnTo>
                    <a:pt x="14" y="144"/>
                  </a:lnTo>
                  <a:lnTo>
                    <a:pt x="14" y="141"/>
                  </a:lnTo>
                  <a:lnTo>
                    <a:pt x="14" y="138"/>
                  </a:lnTo>
                  <a:lnTo>
                    <a:pt x="17" y="138"/>
                  </a:lnTo>
                  <a:lnTo>
                    <a:pt x="17" y="135"/>
                  </a:lnTo>
                  <a:lnTo>
                    <a:pt x="17" y="132"/>
                  </a:lnTo>
                  <a:lnTo>
                    <a:pt x="20" y="132"/>
                  </a:lnTo>
                  <a:lnTo>
                    <a:pt x="20" y="129"/>
                  </a:lnTo>
                  <a:lnTo>
                    <a:pt x="23" y="129"/>
                  </a:lnTo>
                  <a:lnTo>
                    <a:pt x="23" y="126"/>
                  </a:lnTo>
                  <a:lnTo>
                    <a:pt x="23" y="123"/>
                  </a:lnTo>
                  <a:lnTo>
                    <a:pt x="23" y="120"/>
                  </a:lnTo>
                  <a:lnTo>
                    <a:pt x="26" y="120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9" y="120"/>
                  </a:lnTo>
                  <a:lnTo>
                    <a:pt x="32" y="120"/>
                  </a:lnTo>
                  <a:lnTo>
                    <a:pt x="29" y="117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29" y="108"/>
                  </a:lnTo>
                  <a:lnTo>
                    <a:pt x="29" y="105"/>
                  </a:lnTo>
                  <a:lnTo>
                    <a:pt x="29" y="103"/>
                  </a:lnTo>
                  <a:lnTo>
                    <a:pt x="26" y="103"/>
                  </a:lnTo>
                  <a:lnTo>
                    <a:pt x="26" y="100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9" y="94"/>
                  </a:lnTo>
                  <a:lnTo>
                    <a:pt x="26" y="94"/>
                  </a:lnTo>
                  <a:lnTo>
                    <a:pt x="26" y="91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9" y="82"/>
                  </a:lnTo>
                  <a:lnTo>
                    <a:pt x="29" y="79"/>
                  </a:lnTo>
                  <a:lnTo>
                    <a:pt x="32" y="79"/>
                  </a:lnTo>
                  <a:lnTo>
                    <a:pt x="32" y="76"/>
                  </a:lnTo>
                  <a:lnTo>
                    <a:pt x="32" y="73"/>
                  </a:lnTo>
                  <a:lnTo>
                    <a:pt x="29" y="73"/>
                  </a:lnTo>
                  <a:lnTo>
                    <a:pt x="29" y="70"/>
                  </a:lnTo>
                  <a:lnTo>
                    <a:pt x="29" y="67"/>
                  </a:lnTo>
                  <a:lnTo>
                    <a:pt x="26" y="67"/>
                  </a:lnTo>
                  <a:lnTo>
                    <a:pt x="23" y="67"/>
                  </a:lnTo>
                  <a:lnTo>
                    <a:pt x="23" y="70"/>
                  </a:lnTo>
                  <a:lnTo>
                    <a:pt x="23" y="73"/>
                  </a:lnTo>
                  <a:lnTo>
                    <a:pt x="20" y="73"/>
                  </a:lnTo>
                  <a:lnTo>
                    <a:pt x="20" y="70"/>
                  </a:lnTo>
                  <a:lnTo>
                    <a:pt x="20" y="67"/>
                  </a:lnTo>
                  <a:lnTo>
                    <a:pt x="17" y="67"/>
                  </a:lnTo>
                  <a:lnTo>
                    <a:pt x="17" y="64"/>
                  </a:lnTo>
                  <a:lnTo>
                    <a:pt x="17" y="61"/>
                  </a:lnTo>
                  <a:lnTo>
                    <a:pt x="17" y="59"/>
                  </a:lnTo>
                  <a:lnTo>
                    <a:pt x="17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17" y="53"/>
                  </a:lnTo>
                  <a:lnTo>
                    <a:pt x="20" y="53"/>
                  </a:lnTo>
                  <a:lnTo>
                    <a:pt x="20" y="50"/>
                  </a:lnTo>
                  <a:lnTo>
                    <a:pt x="17" y="50"/>
                  </a:lnTo>
                  <a:lnTo>
                    <a:pt x="17" y="47"/>
                  </a:lnTo>
                  <a:lnTo>
                    <a:pt x="14" y="47"/>
                  </a:lnTo>
                  <a:lnTo>
                    <a:pt x="14" y="44"/>
                  </a:lnTo>
                  <a:lnTo>
                    <a:pt x="14" y="41"/>
                  </a:lnTo>
                  <a:lnTo>
                    <a:pt x="11" y="41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4" y="35"/>
                  </a:lnTo>
                  <a:lnTo>
                    <a:pt x="14" y="32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2"/>
                  </a:lnTo>
                  <a:lnTo>
                    <a:pt x="20" y="32"/>
                  </a:lnTo>
                  <a:lnTo>
                    <a:pt x="23" y="32"/>
                  </a:lnTo>
                  <a:lnTo>
                    <a:pt x="26" y="32"/>
                  </a:lnTo>
                  <a:lnTo>
                    <a:pt x="29" y="32"/>
                  </a:lnTo>
                  <a:lnTo>
                    <a:pt x="32" y="32"/>
                  </a:lnTo>
                  <a:lnTo>
                    <a:pt x="32" y="29"/>
                  </a:lnTo>
                  <a:lnTo>
                    <a:pt x="32" y="26"/>
                  </a:lnTo>
                  <a:lnTo>
                    <a:pt x="32" y="23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35" y="17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5" y="9"/>
                  </a:lnTo>
                  <a:lnTo>
                    <a:pt x="38" y="9"/>
                  </a:lnTo>
                  <a:lnTo>
                    <a:pt x="41" y="9"/>
                  </a:lnTo>
                  <a:lnTo>
                    <a:pt x="41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5" y="3"/>
                  </a:lnTo>
                  <a:lnTo>
                    <a:pt x="55" y="0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1" y="9"/>
                  </a:lnTo>
                  <a:lnTo>
                    <a:pt x="64" y="9"/>
                  </a:lnTo>
                  <a:lnTo>
                    <a:pt x="64" y="6"/>
                  </a:lnTo>
                  <a:lnTo>
                    <a:pt x="64" y="9"/>
                  </a:lnTo>
                  <a:lnTo>
                    <a:pt x="64" y="12"/>
                  </a:lnTo>
                  <a:lnTo>
                    <a:pt x="67" y="15"/>
                  </a:lnTo>
                  <a:lnTo>
                    <a:pt x="67" y="17"/>
                  </a:lnTo>
                  <a:lnTo>
                    <a:pt x="70" y="17"/>
                  </a:lnTo>
                  <a:lnTo>
                    <a:pt x="73" y="17"/>
                  </a:lnTo>
                  <a:lnTo>
                    <a:pt x="76" y="17"/>
                  </a:lnTo>
                  <a:lnTo>
                    <a:pt x="79" y="17"/>
                  </a:lnTo>
                  <a:lnTo>
                    <a:pt x="82" y="15"/>
                  </a:lnTo>
                  <a:lnTo>
                    <a:pt x="85" y="12"/>
                  </a:lnTo>
                  <a:lnTo>
                    <a:pt x="85" y="9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88" y="9"/>
                  </a:lnTo>
                  <a:lnTo>
                    <a:pt x="91" y="9"/>
                  </a:lnTo>
                  <a:lnTo>
                    <a:pt x="91" y="6"/>
                  </a:lnTo>
                  <a:lnTo>
                    <a:pt x="91" y="9"/>
                  </a:lnTo>
                  <a:lnTo>
                    <a:pt x="94" y="9"/>
                  </a:lnTo>
                  <a:lnTo>
                    <a:pt x="97" y="9"/>
                  </a:lnTo>
                  <a:lnTo>
                    <a:pt x="97" y="6"/>
                  </a:lnTo>
                  <a:lnTo>
                    <a:pt x="97" y="9"/>
                  </a:lnTo>
                  <a:lnTo>
                    <a:pt x="97" y="6"/>
                  </a:lnTo>
                  <a:lnTo>
                    <a:pt x="99" y="6"/>
                  </a:lnTo>
                  <a:lnTo>
                    <a:pt x="102" y="6"/>
                  </a:lnTo>
                  <a:close/>
                </a:path>
              </a:pathLst>
            </a:custGeom>
            <a:solidFill>
              <a:schemeClr val="accent2"/>
            </a:solidFill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 20"/>
            <p:cNvSpPr>
              <a:spLocks/>
            </p:cNvSpPr>
            <p:nvPr/>
          </p:nvSpPr>
          <p:spPr bwMode="auto">
            <a:xfrm>
              <a:off x="488009" y="2959841"/>
              <a:ext cx="623153" cy="704245"/>
            </a:xfrm>
            <a:custGeom>
              <a:avLst/>
              <a:gdLst>
                <a:gd name="T0" fmla="*/ 2147483647 w 287"/>
                <a:gd name="T1" fmla="*/ 2147483647 h 399"/>
                <a:gd name="T2" fmla="*/ 2147483647 w 287"/>
                <a:gd name="T3" fmla="*/ 2147483647 h 399"/>
                <a:gd name="T4" fmla="*/ 2147483647 w 287"/>
                <a:gd name="T5" fmla="*/ 2147483647 h 399"/>
                <a:gd name="T6" fmla="*/ 2147483647 w 287"/>
                <a:gd name="T7" fmla="*/ 2147483647 h 399"/>
                <a:gd name="T8" fmla="*/ 2147483647 w 287"/>
                <a:gd name="T9" fmla="*/ 2147483647 h 399"/>
                <a:gd name="T10" fmla="*/ 2147483647 w 287"/>
                <a:gd name="T11" fmla="*/ 2147483647 h 399"/>
                <a:gd name="T12" fmla="*/ 2147483647 w 287"/>
                <a:gd name="T13" fmla="*/ 2147483647 h 399"/>
                <a:gd name="T14" fmla="*/ 2147483647 w 287"/>
                <a:gd name="T15" fmla="*/ 2147483647 h 399"/>
                <a:gd name="T16" fmla="*/ 2147483647 w 287"/>
                <a:gd name="T17" fmla="*/ 2147483647 h 399"/>
                <a:gd name="T18" fmla="*/ 2147483647 w 287"/>
                <a:gd name="T19" fmla="*/ 2147483647 h 399"/>
                <a:gd name="T20" fmla="*/ 2147483647 w 287"/>
                <a:gd name="T21" fmla="*/ 2147483647 h 399"/>
                <a:gd name="T22" fmla="*/ 2147483647 w 287"/>
                <a:gd name="T23" fmla="*/ 2147483647 h 399"/>
                <a:gd name="T24" fmla="*/ 2147483647 w 287"/>
                <a:gd name="T25" fmla="*/ 2147483647 h 399"/>
                <a:gd name="T26" fmla="*/ 2147483647 w 287"/>
                <a:gd name="T27" fmla="*/ 2147483647 h 399"/>
                <a:gd name="T28" fmla="*/ 2147483647 w 287"/>
                <a:gd name="T29" fmla="*/ 2147483647 h 399"/>
                <a:gd name="T30" fmla="*/ 2147483647 w 287"/>
                <a:gd name="T31" fmla="*/ 2147483647 h 399"/>
                <a:gd name="T32" fmla="*/ 2147483647 w 287"/>
                <a:gd name="T33" fmla="*/ 2147483647 h 399"/>
                <a:gd name="T34" fmla="*/ 2147483647 w 287"/>
                <a:gd name="T35" fmla="*/ 2147483647 h 399"/>
                <a:gd name="T36" fmla="*/ 2147483647 w 287"/>
                <a:gd name="T37" fmla="*/ 2147483647 h 399"/>
                <a:gd name="T38" fmla="*/ 2147483647 w 287"/>
                <a:gd name="T39" fmla="*/ 2147483647 h 399"/>
                <a:gd name="T40" fmla="*/ 2147483647 w 287"/>
                <a:gd name="T41" fmla="*/ 2147483647 h 399"/>
                <a:gd name="T42" fmla="*/ 2147483647 w 287"/>
                <a:gd name="T43" fmla="*/ 2147483647 h 399"/>
                <a:gd name="T44" fmla="*/ 2147483647 w 287"/>
                <a:gd name="T45" fmla="*/ 2147483647 h 399"/>
                <a:gd name="T46" fmla="*/ 2147483647 w 287"/>
                <a:gd name="T47" fmla="*/ 2147483647 h 399"/>
                <a:gd name="T48" fmla="*/ 2147483647 w 287"/>
                <a:gd name="T49" fmla="*/ 2147483647 h 399"/>
                <a:gd name="T50" fmla="*/ 2147483647 w 287"/>
                <a:gd name="T51" fmla="*/ 2147483647 h 399"/>
                <a:gd name="T52" fmla="*/ 2147483647 w 287"/>
                <a:gd name="T53" fmla="*/ 2147483647 h 399"/>
                <a:gd name="T54" fmla="*/ 2147483647 w 287"/>
                <a:gd name="T55" fmla="*/ 2147483647 h 399"/>
                <a:gd name="T56" fmla="*/ 2147483647 w 287"/>
                <a:gd name="T57" fmla="*/ 2147483647 h 399"/>
                <a:gd name="T58" fmla="*/ 2147483647 w 287"/>
                <a:gd name="T59" fmla="*/ 2147483647 h 399"/>
                <a:gd name="T60" fmla="*/ 2147483647 w 287"/>
                <a:gd name="T61" fmla="*/ 2147483647 h 399"/>
                <a:gd name="T62" fmla="*/ 2147483647 w 287"/>
                <a:gd name="T63" fmla="*/ 2147483647 h 399"/>
                <a:gd name="T64" fmla="*/ 2147483647 w 287"/>
                <a:gd name="T65" fmla="*/ 2147483647 h 399"/>
                <a:gd name="T66" fmla="*/ 2147483647 w 287"/>
                <a:gd name="T67" fmla="*/ 2147483647 h 399"/>
                <a:gd name="T68" fmla="*/ 2147483647 w 287"/>
                <a:gd name="T69" fmla="*/ 2147483647 h 399"/>
                <a:gd name="T70" fmla="*/ 2147483647 w 287"/>
                <a:gd name="T71" fmla="*/ 2147483647 h 399"/>
                <a:gd name="T72" fmla="*/ 2147483647 w 287"/>
                <a:gd name="T73" fmla="*/ 2147483647 h 399"/>
                <a:gd name="T74" fmla="*/ 2147483647 w 287"/>
                <a:gd name="T75" fmla="*/ 2147483647 h 399"/>
                <a:gd name="T76" fmla="*/ 2147483647 w 287"/>
                <a:gd name="T77" fmla="*/ 2147483647 h 399"/>
                <a:gd name="T78" fmla="*/ 2147483647 w 287"/>
                <a:gd name="T79" fmla="*/ 2147483647 h 399"/>
                <a:gd name="T80" fmla="*/ 2147483647 w 287"/>
                <a:gd name="T81" fmla="*/ 2147483647 h 399"/>
                <a:gd name="T82" fmla="*/ 2147483647 w 287"/>
                <a:gd name="T83" fmla="*/ 2147483647 h 399"/>
                <a:gd name="T84" fmla="*/ 0 w 287"/>
                <a:gd name="T85" fmla="*/ 2147483647 h 399"/>
                <a:gd name="T86" fmla="*/ 0 w 287"/>
                <a:gd name="T87" fmla="*/ 2147483647 h 399"/>
                <a:gd name="T88" fmla="*/ 2147483647 w 287"/>
                <a:gd name="T89" fmla="*/ 2147483647 h 399"/>
                <a:gd name="T90" fmla="*/ 2147483647 w 287"/>
                <a:gd name="T91" fmla="*/ 2147483647 h 399"/>
                <a:gd name="T92" fmla="*/ 2147483647 w 287"/>
                <a:gd name="T93" fmla="*/ 2147483647 h 399"/>
                <a:gd name="T94" fmla="*/ 2147483647 w 287"/>
                <a:gd name="T95" fmla="*/ 2147483647 h 399"/>
                <a:gd name="T96" fmla="*/ 2147483647 w 287"/>
                <a:gd name="T97" fmla="*/ 2147483647 h 399"/>
                <a:gd name="T98" fmla="*/ 2147483647 w 287"/>
                <a:gd name="T99" fmla="*/ 2147483647 h 399"/>
                <a:gd name="T100" fmla="*/ 2147483647 w 287"/>
                <a:gd name="T101" fmla="*/ 2147483647 h 399"/>
                <a:gd name="T102" fmla="*/ 2147483647 w 287"/>
                <a:gd name="T103" fmla="*/ 2147483647 h 399"/>
                <a:gd name="T104" fmla="*/ 2147483647 w 287"/>
                <a:gd name="T105" fmla="*/ 2147483647 h 399"/>
                <a:gd name="T106" fmla="*/ 2147483647 w 287"/>
                <a:gd name="T107" fmla="*/ 2147483647 h 399"/>
                <a:gd name="T108" fmla="*/ 2147483647 w 287"/>
                <a:gd name="T109" fmla="*/ 2147483647 h 399"/>
                <a:gd name="T110" fmla="*/ 2147483647 w 287"/>
                <a:gd name="T111" fmla="*/ 2147483647 h 399"/>
                <a:gd name="T112" fmla="*/ 2147483647 w 287"/>
                <a:gd name="T113" fmla="*/ 2147483647 h 399"/>
                <a:gd name="T114" fmla="*/ 2147483647 w 287"/>
                <a:gd name="T115" fmla="*/ 2147483647 h 399"/>
                <a:gd name="T116" fmla="*/ 2147483647 w 287"/>
                <a:gd name="T117" fmla="*/ 2147483647 h 399"/>
                <a:gd name="T118" fmla="*/ 2147483647 w 287"/>
                <a:gd name="T119" fmla="*/ 2147483647 h 39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87"/>
                <a:gd name="T181" fmla="*/ 0 h 399"/>
                <a:gd name="T182" fmla="*/ 287 w 287"/>
                <a:gd name="T183" fmla="*/ 399 h 39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87" h="399">
                  <a:moveTo>
                    <a:pt x="147" y="0"/>
                  </a:moveTo>
                  <a:lnTo>
                    <a:pt x="150" y="0"/>
                  </a:lnTo>
                  <a:lnTo>
                    <a:pt x="150" y="3"/>
                  </a:lnTo>
                  <a:lnTo>
                    <a:pt x="150" y="6"/>
                  </a:lnTo>
                  <a:lnTo>
                    <a:pt x="153" y="6"/>
                  </a:lnTo>
                  <a:lnTo>
                    <a:pt x="155" y="9"/>
                  </a:lnTo>
                  <a:lnTo>
                    <a:pt x="158" y="9"/>
                  </a:lnTo>
                  <a:lnTo>
                    <a:pt x="158" y="12"/>
                  </a:lnTo>
                  <a:lnTo>
                    <a:pt x="161" y="12"/>
                  </a:lnTo>
                  <a:lnTo>
                    <a:pt x="164" y="15"/>
                  </a:lnTo>
                  <a:lnTo>
                    <a:pt x="164" y="18"/>
                  </a:lnTo>
                  <a:lnTo>
                    <a:pt x="167" y="18"/>
                  </a:lnTo>
                  <a:lnTo>
                    <a:pt x="170" y="18"/>
                  </a:lnTo>
                  <a:lnTo>
                    <a:pt x="170" y="21"/>
                  </a:lnTo>
                  <a:lnTo>
                    <a:pt x="173" y="21"/>
                  </a:lnTo>
                  <a:lnTo>
                    <a:pt x="173" y="24"/>
                  </a:lnTo>
                  <a:lnTo>
                    <a:pt x="176" y="24"/>
                  </a:lnTo>
                  <a:lnTo>
                    <a:pt x="176" y="21"/>
                  </a:lnTo>
                  <a:lnTo>
                    <a:pt x="179" y="21"/>
                  </a:lnTo>
                  <a:lnTo>
                    <a:pt x="179" y="24"/>
                  </a:lnTo>
                  <a:lnTo>
                    <a:pt x="179" y="27"/>
                  </a:lnTo>
                  <a:lnTo>
                    <a:pt x="182" y="27"/>
                  </a:lnTo>
                  <a:lnTo>
                    <a:pt x="185" y="27"/>
                  </a:lnTo>
                  <a:lnTo>
                    <a:pt x="188" y="27"/>
                  </a:lnTo>
                  <a:lnTo>
                    <a:pt x="191" y="27"/>
                  </a:lnTo>
                  <a:lnTo>
                    <a:pt x="188" y="27"/>
                  </a:lnTo>
                  <a:lnTo>
                    <a:pt x="188" y="30"/>
                  </a:lnTo>
                  <a:lnTo>
                    <a:pt x="191" y="30"/>
                  </a:lnTo>
                  <a:lnTo>
                    <a:pt x="194" y="30"/>
                  </a:lnTo>
                  <a:lnTo>
                    <a:pt x="194" y="32"/>
                  </a:lnTo>
                  <a:lnTo>
                    <a:pt x="197" y="32"/>
                  </a:lnTo>
                  <a:lnTo>
                    <a:pt x="199" y="32"/>
                  </a:lnTo>
                  <a:lnTo>
                    <a:pt x="199" y="35"/>
                  </a:lnTo>
                  <a:lnTo>
                    <a:pt x="202" y="35"/>
                  </a:lnTo>
                  <a:lnTo>
                    <a:pt x="205" y="35"/>
                  </a:lnTo>
                  <a:lnTo>
                    <a:pt x="205" y="38"/>
                  </a:lnTo>
                  <a:lnTo>
                    <a:pt x="208" y="38"/>
                  </a:lnTo>
                  <a:lnTo>
                    <a:pt x="211" y="38"/>
                  </a:lnTo>
                  <a:lnTo>
                    <a:pt x="211" y="41"/>
                  </a:lnTo>
                  <a:lnTo>
                    <a:pt x="211" y="44"/>
                  </a:lnTo>
                  <a:lnTo>
                    <a:pt x="214" y="44"/>
                  </a:lnTo>
                  <a:lnTo>
                    <a:pt x="217" y="44"/>
                  </a:lnTo>
                  <a:lnTo>
                    <a:pt x="220" y="44"/>
                  </a:lnTo>
                  <a:lnTo>
                    <a:pt x="223" y="44"/>
                  </a:lnTo>
                  <a:lnTo>
                    <a:pt x="226" y="44"/>
                  </a:lnTo>
                  <a:lnTo>
                    <a:pt x="226" y="47"/>
                  </a:lnTo>
                  <a:lnTo>
                    <a:pt x="226" y="50"/>
                  </a:lnTo>
                  <a:lnTo>
                    <a:pt x="226" y="53"/>
                  </a:lnTo>
                  <a:lnTo>
                    <a:pt x="226" y="56"/>
                  </a:lnTo>
                  <a:lnTo>
                    <a:pt x="223" y="56"/>
                  </a:lnTo>
                  <a:lnTo>
                    <a:pt x="220" y="56"/>
                  </a:lnTo>
                  <a:lnTo>
                    <a:pt x="217" y="56"/>
                  </a:lnTo>
                  <a:lnTo>
                    <a:pt x="217" y="59"/>
                  </a:lnTo>
                  <a:lnTo>
                    <a:pt x="220" y="59"/>
                  </a:lnTo>
                  <a:lnTo>
                    <a:pt x="220" y="62"/>
                  </a:lnTo>
                  <a:lnTo>
                    <a:pt x="217" y="62"/>
                  </a:lnTo>
                  <a:lnTo>
                    <a:pt x="217" y="65"/>
                  </a:lnTo>
                  <a:lnTo>
                    <a:pt x="217" y="68"/>
                  </a:lnTo>
                  <a:lnTo>
                    <a:pt x="220" y="68"/>
                  </a:lnTo>
                  <a:lnTo>
                    <a:pt x="217" y="68"/>
                  </a:lnTo>
                  <a:lnTo>
                    <a:pt x="220" y="68"/>
                  </a:lnTo>
                  <a:lnTo>
                    <a:pt x="220" y="71"/>
                  </a:lnTo>
                  <a:lnTo>
                    <a:pt x="217" y="71"/>
                  </a:lnTo>
                  <a:lnTo>
                    <a:pt x="217" y="73"/>
                  </a:lnTo>
                  <a:lnTo>
                    <a:pt x="217" y="76"/>
                  </a:lnTo>
                  <a:lnTo>
                    <a:pt x="217" y="79"/>
                  </a:lnTo>
                  <a:lnTo>
                    <a:pt x="220" y="79"/>
                  </a:lnTo>
                  <a:lnTo>
                    <a:pt x="220" y="76"/>
                  </a:lnTo>
                  <a:lnTo>
                    <a:pt x="223" y="76"/>
                  </a:lnTo>
                  <a:lnTo>
                    <a:pt x="223" y="79"/>
                  </a:lnTo>
                  <a:lnTo>
                    <a:pt x="223" y="76"/>
                  </a:lnTo>
                  <a:lnTo>
                    <a:pt x="226" y="76"/>
                  </a:lnTo>
                  <a:lnTo>
                    <a:pt x="226" y="79"/>
                  </a:lnTo>
                  <a:lnTo>
                    <a:pt x="229" y="79"/>
                  </a:lnTo>
                  <a:lnTo>
                    <a:pt x="229" y="82"/>
                  </a:lnTo>
                  <a:lnTo>
                    <a:pt x="232" y="82"/>
                  </a:lnTo>
                  <a:lnTo>
                    <a:pt x="235" y="82"/>
                  </a:lnTo>
                  <a:lnTo>
                    <a:pt x="235" y="85"/>
                  </a:lnTo>
                  <a:lnTo>
                    <a:pt x="238" y="85"/>
                  </a:lnTo>
                  <a:lnTo>
                    <a:pt x="241" y="85"/>
                  </a:lnTo>
                  <a:lnTo>
                    <a:pt x="241" y="88"/>
                  </a:lnTo>
                  <a:lnTo>
                    <a:pt x="243" y="88"/>
                  </a:lnTo>
                  <a:lnTo>
                    <a:pt x="246" y="88"/>
                  </a:lnTo>
                  <a:lnTo>
                    <a:pt x="246" y="91"/>
                  </a:lnTo>
                  <a:lnTo>
                    <a:pt x="249" y="91"/>
                  </a:lnTo>
                  <a:lnTo>
                    <a:pt x="249" y="94"/>
                  </a:lnTo>
                  <a:lnTo>
                    <a:pt x="252" y="94"/>
                  </a:lnTo>
                  <a:lnTo>
                    <a:pt x="252" y="97"/>
                  </a:lnTo>
                  <a:lnTo>
                    <a:pt x="255" y="97"/>
                  </a:lnTo>
                  <a:lnTo>
                    <a:pt x="255" y="100"/>
                  </a:lnTo>
                  <a:lnTo>
                    <a:pt x="258" y="100"/>
                  </a:lnTo>
                  <a:lnTo>
                    <a:pt x="261" y="100"/>
                  </a:lnTo>
                  <a:lnTo>
                    <a:pt x="261" y="103"/>
                  </a:lnTo>
                  <a:lnTo>
                    <a:pt x="264" y="103"/>
                  </a:lnTo>
                  <a:lnTo>
                    <a:pt x="264" y="106"/>
                  </a:lnTo>
                  <a:lnTo>
                    <a:pt x="267" y="106"/>
                  </a:lnTo>
                  <a:lnTo>
                    <a:pt x="267" y="109"/>
                  </a:lnTo>
                  <a:lnTo>
                    <a:pt x="267" y="112"/>
                  </a:lnTo>
                  <a:lnTo>
                    <a:pt x="270" y="112"/>
                  </a:lnTo>
                  <a:lnTo>
                    <a:pt x="270" y="115"/>
                  </a:lnTo>
                  <a:lnTo>
                    <a:pt x="270" y="117"/>
                  </a:lnTo>
                  <a:lnTo>
                    <a:pt x="273" y="117"/>
                  </a:lnTo>
                  <a:lnTo>
                    <a:pt x="273" y="120"/>
                  </a:lnTo>
                  <a:lnTo>
                    <a:pt x="273" y="123"/>
                  </a:lnTo>
                  <a:lnTo>
                    <a:pt x="273" y="126"/>
                  </a:lnTo>
                  <a:lnTo>
                    <a:pt x="270" y="126"/>
                  </a:lnTo>
                  <a:lnTo>
                    <a:pt x="270" y="129"/>
                  </a:lnTo>
                  <a:lnTo>
                    <a:pt x="267" y="129"/>
                  </a:lnTo>
                  <a:lnTo>
                    <a:pt x="267" y="132"/>
                  </a:lnTo>
                  <a:lnTo>
                    <a:pt x="264" y="132"/>
                  </a:lnTo>
                  <a:lnTo>
                    <a:pt x="264" y="135"/>
                  </a:lnTo>
                  <a:lnTo>
                    <a:pt x="264" y="138"/>
                  </a:lnTo>
                  <a:lnTo>
                    <a:pt x="261" y="138"/>
                  </a:lnTo>
                  <a:lnTo>
                    <a:pt x="261" y="141"/>
                  </a:lnTo>
                  <a:lnTo>
                    <a:pt x="261" y="144"/>
                  </a:lnTo>
                  <a:lnTo>
                    <a:pt x="261" y="147"/>
                  </a:lnTo>
                  <a:lnTo>
                    <a:pt x="261" y="150"/>
                  </a:lnTo>
                  <a:lnTo>
                    <a:pt x="261" y="153"/>
                  </a:lnTo>
                  <a:lnTo>
                    <a:pt x="261" y="156"/>
                  </a:lnTo>
                  <a:lnTo>
                    <a:pt x="264" y="156"/>
                  </a:lnTo>
                  <a:lnTo>
                    <a:pt x="264" y="159"/>
                  </a:lnTo>
                  <a:lnTo>
                    <a:pt x="264" y="161"/>
                  </a:lnTo>
                  <a:lnTo>
                    <a:pt x="267" y="161"/>
                  </a:lnTo>
                  <a:lnTo>
                    <a:pt x="267" y="164"/>
                  </a:lnTo>
                  <a:lnTo>
                    <a:pt x="270" y="164"/>
                  </a:lnTo>
                  <a:lnTo>
                    <a:pt x="270" y="167"/>
                  </a:lnTo>
                  <a:lnTo>
                    <a:pt x="273" y="167"/>
                  </a:lnTo>
                  <a:lnTo>
                    <a:pt x="273" y="170"/>
                  </a:lnTo>
                  <a:lnTo>
                    <a:pt x="276" y="170"/>
                  </a:lnTo>
                  <a:lnTo>
                    <a:pt x="279" y="170"/>
                  </a:lnTo>
                  <a:lnTo>
                    <a:pt x="282" y="170"/>
                  </a:lnTo>
                  <a:lnTo>
                    <a:pt x="285" y="170"/>
                  </a:lnTo>
                  <a:lnTo>
                    <a:pt x="285" y="167"/>
                  </a:lnTo>
                  <a:lnTo>
                    <a:pt x="285" y="170"/>
                  </a:lnTo>
                  <a:lnTo>
                    <a:pt x="287" y="170"/>
                  </a:lnTo>
                  <a:lnTo>
                    <a:pt x="287" y="173"/>
                  </a:lnTo>
                  <a:lnTo>
                    <a:pt x="287" y="176"/>
                  </a:lnTo>
                  <a:lnTo>
                    <a:pt x="287" y="179"/>
                  </a:lnTo>
                  <a:lnTo>
                    <a:pt x="287" y="182"/>
                  </a:lnTo>
                  <a:lnTo>
                    <a:pt x="287" y="185"/>
                  </a:lnTo>
                  <a:lnTo>
                    <a:pt x="287" y="188"/>
                  </a:lnTo>
                  <a:lnTo>
                    <a:pt x="287" y="191"/>
                  </a:lnTo>
                  <a:lnTo>
                    <a:pt x="287" y="194"/>
                  </a:lnTo>
                  <a:lnTo>
                    <a:pt x="287" y="197"/>
                  </a:lnTo>
                  <a:lnTo>
                    <a:pt x="285" y="197"/>
                  </a:lnTo>
                  <a:lnTo>
                    <a:pt x="285" y="200"/>
                  </a:lnTo>
                  <a:lnTo>
                    <a:pt x="285" y="203"/>
                  </a:lnTo>
                  <a:lnTo>
                    <a:pt x="282" y="203"/>
                  </a:lnTo>
                  <a:lnTo>
                    <a:pt x="282" y="205"/>
                  </a:lnTo>
                  <a:lnTo>
                    <a:pt x="279" y="205"/>
                  </a:lnTo>
                  <a:lnTo>
                    <a:pt x="279" y="208"/>
                  </a:lnTo>
                  <a:lnTo>
                    <a:pt x="279" y="211"/>
                  </a:lnTo>
                  <a:lnTo>
                    <a:pt x="276" y="211"/>
                  </a:lnTo>
                  <a:lnTo>
                    <a:pt x="276" y="214"/>
                  </a:lnTo>
                  <a:lnTo>
                    <a:pt x="273" y="214"/>
                  </a:lnTo>
                  <a:lnTo>
                    <a:pt x="273" y="217"/>
                  </a:lnTo>
                  <a:lnTo>
                    <a:pt x="270" y="217"/>
                  </a:lnTo>
                  <a:lnTo>
                    <a:pt x="270" y="220"/>
                  </a:lnTo>
                  <a:lnTo>
                    <a:pt x="270" y="223"/>
                  </a:lnTo>
                  <a:lnTo>
                    <a:pt x="267" y="223"/>
                  </a:lnTo>
                  <a:lnTo>
                    <a:pt x="267" y="226"/>
                  </a:lnTo>
                  <a:lnTo>
                    <a:pt x="264" y="226"/>
                  </a:lnTo>
                  <a:lnTo>
                    <a:pt x="264" y="229"/>
                  </a:lnTo>
                  <a:lnTo>
                    <a:pt x="261" y="229"/>
                  </a:lnTo>
                  <a:lnTo>
                    <a:pt x="261" y="232"/>
                  </a:lnTo>
                  <a:lnTo>
                    <a:pt x="258" y="232"/>
                  </a:lnTo>
                  <a:lnTo>
                    <a:pt x="258" y="235"/>
                  </a:lnTo>
                  <a:lnTo>
                    <a:pt x="255" y="235"/>
                  </a:lnTo>
                  <a:lnTo>
                    <a:pt x="255" y="238"/>
                  </a:lnTo>
                  <a:lnTo>
                    <a:pt x="252" y="238"/>
                  </a:lnTo>
                  <a:lnTo>
                    <a:pt x="252" y="241"/>
                  </a:lnTo>
                  <a:lnTo>
                    <a:pt x="249" y="241"/>
                  </a:lnTo>
                  <a:lnTo>
                    <a:pt x="249" y="244"/>
                  </a:lnTo>
                  <a:lnTo>
                    <a:pt x="246" y="244"/>
                  </a:lnTo>
                  <a:lnTo>
                    <a:pt x="246" y="247"/>
                  </a:lnTo>
                  <a:lnTo>
                    <a:pt x="246" y="249"/>
                  </a:lnTo>
                  <a:lnTo>
                    <a:pt x="243" y="252"/>
                  </a:lnTo>
                  <a:lnTo>
                    <a:pt x="243" y="255"/>
                  </a:lnTo>
                  <a:lnTo>
                    <a:pt x="243" y="258"/>
                  </a:lnTo>
                  <a:lnTo>
                    <a:pt x="243" y="261"/>
                  </a:lnTo>
                  <a:lnTo>
                    <a:pt x="241" y="261"/>
                  </a:lnTo>
                  <a:lnTo>
                    <a:pt x="241" y="264"/>
                  </a:lnTo>
                  <a:lnTo>
                    <a:pt x="238" y="264"/>
                  </a:lnTo>
                  <a:lnTo>
                    <a:pt x="235" y="264"/>
                  </a:lnTo>
                  <a:lnTo>
                    <a:pt x="235" y="267"/>
                  </a:lnTo>
                  <a:lnTo>
                    <a:pt x="232" y="267"/>
                  </a:lnTo>
                  <a:lnTo>
                    <a:pt x="229" y="267"/>
                  </a:lnTo>
                  <a:lnTo>
                    <a:pt x="229" y="270"/>
                  </a:lnTo>
                  <a:lnTo>
                    <a:pt x="226" y="270"/>
                  </a:lnTo>
                  <a:lnTo>
                    <a:pt x="223" y="270"/>
                  </a:lnTo>
                  <a:lnTo>
                    <a:pt x="223" y="273"/>
                  </a:lnTo>
                  <a:lnTo>
                    <a:pt x="220" y="273"/>
                  </a:lnTo>
                  <a:lnTo>
                    <a:pt x="217" y="273"/>
                  </a:lnTo>
                  <a:lnTo>
                    <a:pt x="214" y="273"/>
                  </a:lnTo>
                  <a:lnTo>
                    <a:pt x="214" y="276"/>
                  </a:lnTo>
                  <a:lnTo>
                    <a:pt x="211" y="276"/>
                  </a:lnTo>
                  <a:lnTo>
                    <a:pt x="208" y="276"/>
                  </a:lnTo>
                  <a:lnTo>
                    <a:pt x="205" y="276"/>
                  </a:lnTo>
                  <a:lnTo>
                    <a:pt x="205" y="279"/>
                  </a:lnTo>
                  <a:lnTo>
                    <a:pt x="202" y="279"/>
                  </a:lnTo>
                  <a:lnTo>
                    <a:pt x="199" y="279"/>
                  </a:lnTo>
                  <a:lnTo>
                    <a:pt x="197" y="279"/>
                  </a:lnTo>
                  <a:lnTo>
                    <a:pt x="194" y="279"/>
                  </a:lnTo>
                  <a:lnTo>
                    <a:pt x="194" y="282"/>
                  </a:lnTo>
                  <a:lnTo>
                    <a:pt x="194" y="279"/>
                  </a:lnTo>
                  <a:lnTo>
                    <a:pt x="194" y="282"/>
                  </a:lnTo>
                  <a:lnTo>
                    <a:pt x="191" y="282"/>
                  </a:lnTo>
                  <a:lnTo>
                    <a:pt x="188" y="282"/>
                  </a:lnTo>
                  <a:lnTo>
                    <a:pt x="185" y="282"/>
                  </a:lnTo>
                  <a:lnTo>
                    <a:pt x="185" y="285"/>
                  </a:lnTo>
                  <a:lnTo>
                    <a:pt x="182" y="285"/>
                  </a:lnTo>
                  <a:lnTo>
                    <a:pt x="179" y="285"/>
                  </a:lnTo>
                  <a:lnTo>
                    <a:pt x="176" y="285"/>
                  </a:lnTo>
                  <a:lnTo>
                    <a:pt x="173" y="285"/>
                  </a:lnTo>
                  <a:lnTo>
                    <a:pt x="170" y="285"/>
                  </a:lnTo>
                  <a:lnTo>
                    <a:pt x="170" y="288"/>
                  </a:lnTo>
                  <a:lnTo>
                    <a:pt x="167" y="288"/>
                  </a:lnTo>
                  <a:lnTo>
                    <a:pt x="164" y="288"/>
                  </a:lnTo>
                  <a:lnTo>
                    <a:pt x="161" y="288"/>
                  </a:lnTo>
                  <a:lnTo>
                    <a:pt x="158" y="288"/>
                  </a:lnTo>
                  <a:lnTo>
                    <a:pt x="155" y="288"/>
                  </a:lnTo>
                  <a:lnTo>
                    <a:pt x="153" y="288"/>
                  </a:lnTo>
                  <a:lnTo>
                    <a:pt x="150" y="288"/>
                  </a:lnTo>
                  <a:lnTo>
                    <a:pt x="150" y="290"/>
                  </a:lnTo>
                  <a:lnTo>
                    <a:pt x="147" y="290"/>
                  </a:lnTo>
                  <a:lnTo>
                    <a:pt x="144" y="290"/>
                  </a:lnTo>
                  <a:lnTo>
                    <a:pt x="141" y="290"/>
                  </a:lnTo>
                  <a:lnTo>
                    <a:pt x="138" y="290"/>
                  </a:lnTo>
                  <a:lnTo>
                    <a:pt x="135" y="290"/>
                  </a:lnTo>
                  <a:lnTo>
                    <a:pt x="132" y="290"/>
                  </a:lnTo>
                  <a:lnTo>
                    <a:pt x="129" y="290"/>
                  </a:lnTo>
                  <a:lnTo>
                    <a:pt x="126" y="293"/>
                  </a:lnTo>
                  <a:lnTo>
                    <a:pt x="123" y="293"/>
                  </a:lnTo>
                  <a:lnTo>
                    <a:pt x="120" y="293"/>
                  </a:lnTo>
                  <a:lnTo>
                    <a:pt x="117" y="293"/>
                  </a:lnTo>
                  <a:lnTo>
                    <a:pt x="114" y="293"/>
                  </a:lnTo>
                  <a:lnTo>
                    <a:pt x="111" y="293"/>
                  </a:lnTo>
                  <a:lnTo>
                    <a:pt x="109" y="293"/>
                  </a:lnTo>
                  <a:lnTo>
                    <a:pt x="106" y="293"/>
                  </a:lnTo>
                  <a:lnTo>
                    <a:pt x="106" y="296"/>
                  </a:lnTo>
                  <a:lnTo>
                    <a:pt x="103" y="296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97" y="296"/>
                  </a:lnTo>
                  <a:lnTo>
                    <a:pt x="94" y="296"/>
                  </a:lnTo>
                  <a:lnTo>
                    <a:pt x="91" y="296"/>
                  </a:lnTo>
                  <a:lnTo>
                    <a:pt x="88" y="296"/>
                  </a:lnTo>
                  <a:lnTo>
                    <a:pt x="85" y="296"/>
                  </a:lnTo>
                  <a:lnTo>
                    <a:pt x="85" y="293"/>
                  </a:lnTo>
                  <a:lnTo>
                    <a:pt x="82" y="293"/>
                  </a:lnTo>
                  <a:lnTo>
                    <a:pt x="79" y="293"/>
                  </a:lnTo>
                  <a:lnTo>
                    <a:pt x="79" y="296"/>
                  </a:lnTo>
                  <a:lnTo>
                    <a:pt x="76" y="296"/>
                  </a:lnTo>
                  <a:lnTo>
                    <a:pt x="73" y="296"/>
                  </a:lnTo>
                  <a:lnTo>
                    <a:pt x="73" y="293"/>
                  </a:lnTo>
                  <a:lnTo>
                    <a:pt x="70" y="293"/>
                  </a:lnTo>
                  <a:lnTo>
                    <a:pt x="67" y="293"/>
                  </a:lnTo>
                  <a:lnTo>
                    <a:pt x="65" y="293"/>
                  </a:lnTo>
                  <a:lnTo>
                    <a:pt x="62" y="293"/>
                  </a:lnTo>
                  <a:lnTo>
                    <a:pt x="62" y="290"/>
                  </a:lnTo>
                  <a:lnTo>
                    <a:pt x="59" y="290"/>
                  </a:lnTo>
                  <a:lnTo>
                    <a:pt x="56" y="290"/>
                  </a:lnTo>
                  <a:lnTo>
                    <a:pt x="59" y="290"/>
                  </a:lnTo>
                  <a:lnTo>
                    <a:pt x="56" y="290"/>
                  </a:lnTo>
                  <a:lnTo>
                    <a:pt x="56" y="288"/>
                  </a:lnTo>
                  <a:lnTo>
                    <a:pt x="53" y="288"/>
                  </a:lnTo>
                  <a:lnTo>
                    <a:pt x="56" y="288"/>
                  </a:lnTo>
                  <a:lnTo>
                    <a:pt x="53" y="288"/>
                  </a:lnTo>
                  <a:lnTo>
                    <a:pt x="53" y="285"/>
                  </a:lnTo>
                  <a:lnTo>
                    <a:pt x="50" y="285"/>
                  </a:lnTo>
                  <a:lnTo>
                    <a:pt x="50" y="282"/>
                  </a:lnTo>
                  <a:lnTo>
                    <a:pt x="50" y="285"/>
                  </a:lnTo>
                  <a:lnTo>
                    <a:pt x="47" y="282"/>
                  </a:lnTo>
                  <a:lnTo>
                    <a:pt x="44" y="282"/>
                  </a:lnTo>
                  <a:lnTo>
                    <a:pt x="44" y="285"/>
                  </a:lnTo>
                  <a:lnTo>
                    <a:pt x="41" y="285"/>
                  </a:lnTo>
                  <a:lnTo>
                    <a:pt x="44" y="285"/>
                  </a:lnTo>
                  <a:lnTo>
                    <a:pt x="44" y="288"/>
                  </a:lnTo>
                  <a:lnTo>
                    <a:pt x="44" y="290"/>
                  </a:lnTo>
                  <a:lnTo>
                    <a:pt x="47" y="290"/>
                  </a:lnTo>
                  <a:lnTo>
                    <a:pt x="47" y="293"/>
                  </a:lnTo>
                  <a:lnTo>
                    <a:pt x="47" y="296"/>
                  </a:lnTo>
                  <a:lnTo>
                    <a:pt x="44" y="296"/>
                  </a:lnTo>
                  <a:lnTo>
                    <a:pt x="44" y="299"/>
                  </a:lnTo>
                  <a:lnTo>
                    <a:pt x="44" y="302"/>
                  </a:lnTo>
                  <a:lnTo>
                    <a:pt x="44" y="305"/>
                  </a:lnTo>
                  <a:lnTo>
                    <a:pt x="47" y="305"/>
                  </a:lnTo>
                  <a:lnTo>
                    <a:pt x="47" y="308"/>
                  </a:lnTo>
                  <a:lnTo>
                    <a:pt x="47" y="305"/>
                  </a:lnTo>
                  <a:lnTo>
                    <a:pt x="47" y="308"/>
                  </a:lnTo>
                  <a:lnTo>
                    <a:pt x="47" y="305"/>
                  </a:lnTo>
                  <a:lnTo>
                    <a:pt x="44" y="305"/>
                  </a:lnTo>
                  <a:lnTo>
                    <a:pt x="44" y="308"/>
                  </a:lnTo>
                  <a:lnTo>
                    <a:pt x="47" y="308"/>
                  </a:lnTo>
                  <a:lnTo>
                    <a:pt x="50" y="308"/>
                  </a:lnTo>
                  <a:lnTo>
                    <a:pt x="53" y="308"/>
                  </a:lnTo>
                  <a:lnTo>
                    <a:pt x="53" y="311"/>
                  </a:lnTo>
                  <a:lnTo>
                    <a:pt x="56" y="311"/>
                  </a:lnTo>
                  <a:lnTo>
                    <a:pt x="56" y="314"/>
                  </a:lnTo>
                  <a:lnTo>
                    <a:pt x="53" y="314"/>
                  </a:lnTo>
                  <a:lnTo>
                    <a:pt x="53" y="311"/>
                  </a:lnTo>
                  <a:lnTo>
                    <a:pt x="50" y="311"/>
                  </a:lnTo>
                  <a:lnTo>
                    <a:pt x="50" y="308"/>
                  </a:lnTo>
                  <a:lnTo>
                    <a:pt x="47" y="308"/>
                  </a:lnTo>
                  <a:lnTo>
                    <a:pt x="47" y="311"/>
                  </a:lnTo>
                  <a:lnTo>
                    <a:pt x="47" y="308"/>
                  </a:lnTo>
                  <a:lnTo>
                    <a:pt x="47" y="311"/>
                  </a:lnTo>
                  <a:lnTo>
                    <a:pt x="50" y="311"/>
                  </a:lnTo>
                  <a:lnTo>
                    <a:pt x="47" y="311"/>
                  </a:lnTo>
                  <a:lnTo>
                    <a:pt x="47" y="314"/>
                  </a:lnTo>
                  <a:lnTo>
                    <a:pt x="50" y="314"/>
                  </a:lnTo>
                  <a:lnTo>
                    <a:pt x="47" y="314"/>
                  </a:lnTo>
                  <a:lnTo>
                    <a:pt x="50" y="314"/>
                  </a:lnTo>
                  <a:lnTo>
                    <a:pt x="53" y="314"/>
                  </a:lnTo>
                  <a:lnTo>
                    <a:pt x="53" y="317"/>
                  </a:lnTo>
                  <a:lnTo>
                    <a:pt x="56" y="317"/>
                  </a:lnTo>
                  <a:lnTo>
                    <a:pt x="56" y="320"/>
                  </a:lnTo>
                  <a:lnTo>
                    <a:pt x="53" y="320"/>
                  </a:lnTo>
                  <a:lnTo>
                    <a:pt x="53" y="323"/>
                  </a:lnTo>
                  <a:lnTo>
                    <a:pt x="53" y="326"/>
                  </a:lnTo>
                  <a:lnTo>
                    <a:pt x="53" y="329"/>
                  </a:lnTo>
                  <a:lnTo>
                    <a:pt x="53" y="332"/>
                  </a:lnTo>
                  <a:lnTo>
                    <a:pt x="53" y="334"/>
                  </a:lnTo>
                  <a:lnTo>
                    <a:pt x="53" y="337"/>
                  </a:lnTo>
                  <a:lnTo>
                    <a:pt x="50" y="337"/>
                  </a:lnTo>
                  <a:lnTo>
                    <a:pt x="47" y="337"/>
                  </a:lnTo>
                  <a:lnTo>
                    <a:pt x="44" y="337"/>
                  </a:lnTo>
                  <a:lnTo>
                    <a:pt x="44" y="340"/>
                  </a:lnTo>
                  <a:lnTo>
                    <a:pt x="44" y="343"/>
                  </a:lnTo>
                  <a:lnTo>
                    <a:pt x="41" y="343"/>
                  </a:lnTo>
                  <a:lnTo>
                    <a:pt x="44" y="343"/>
                  </a:lnTo>
                  <a:lnTo>
                    <a:pt x="41" y="343"/>
                  </a:lnTo>
                  <a:lnTo>
                    <a:pt x="44" y="343"/>
                  </a:lnTo>
                  <a:lnTo>
                    <a:pt x="44" y="346"/>
                  </a:lnTo>
                  <a:lnTo>
                    <a:pt x="41" y="346"/>
                  </a:lnTo>
                  <a:lnTo>
                    <a:pt x="44" y="346"/>
                  </a:lnTo>
                  <a:lnTo>
                    <a:pt x="41" y="346"/>
                  </a:lnTo>
                  <a:lnTo>
                    <a:pt x="41" y="349"/>
                  </a:lnTo>
                  <a:lnTo>
                    <a:pt x="41" y="352"/>
                  </a:lnTo>
                  <a:lnTo>
                    <a:pt x="44" y="352"/>
                  </a:lnTo>
                  <a:lnTo>
                    <a:pt x="41" y="355"/>
                  </a:lnTo>
                  <a:lnTo>
                    <a:pt x="41" y="358"/>
                  </a:lnTo>
                  <a:lnTo>
                    <a:pt x="38" y="358"/>
                  </a:lnTo>
                  <a:lnTo>
                    <a:pt x="38" y="361"/>
                  </a:lnTo>
                  <a:lnTo>
                    <a:pt x="35" y="361"/>
                  </a:lnTo>
                  <a:lnTo>
                    <a:pt x="35" y="364"/>
                  </a:lnTo>
                  <a:lnTo>
                    <a:pt x="38" y="364"/>
                  </a:lnTo>
                  <a:lnTo>
                    <a:pt x="38" y="367"/>
                  </a:lnTo>
                  <a:lnTo>
                    <a:pt x="38" y="370"/>
                  </a:lnTo>
                  <a:lnTo>
                    <a:pt x="41" y="370"/>
                  </a:lnTo>
                  <a:lnTo>
                    <a:pt x="41" y="373"/>
                  </a:lnTo>
                  <a:lnTo>
                    <a:pt x="44" y="373"/>
                  </a:lnTo>
                  <a:lnTo>
                    <a:pt x="47" y="373"/>
                  </a:lnTo>
                  <a:lnTo>
                    <a:pt x="47" y="376"/>
                  </a:lnTo>
                  <a:lnTo>
                    <a:pt x="47" y="378"/>
                  </a:lnTo>
                  <a:lnTo>
                    <a:pt x="47" y="381"/>
                  </a:lnTo>
                  <a:lnTo>
                    <a:pt x="44" y="381"/>
                  </a:lnTo>
                  <a:lnTo>
                    <a:pt x="44" y="384"/>
                  </a:lnTo>
                  <a:lnTo>
                    <a:pt x="44" y="387"/>
                  </a:lnTo>
                  <a:lnTo>
                    <a:pt x="41" y="387"/>
                  </a:lnTo>
                  <a:lnTo>
                    <a:pt x="41" y="390"/>
                  </a:lnTo>
                  <a:lnTo>
                    <a:pt x="41" y="393"/>
                  </a:lnTo>
                  <a:lnTo>
                    <a:pt x="38" y="393"/>
                  </a:lnTo>
                  <a:lnTo>
                    <a:pt x="35" y="393"/>
                  </a:lnTo>
                  <a:lnTo>
                    <a:pt x="32" y="393"/>
                  </a:lnTo>
                  <a:lnTo>
                    <a:pt x="32" y="396"/>
                  </a:lnTo>
                  <a:lnTo>
                    <a:pt x="29" y="396"/>
                  </a:lnTo>
                  <a:lnTo>
                    <a:pt x="26" y="396"/>
                  </a:lnTo>
                  <a:lnTo>
                    <a:pt x="26" y="399"/>
                  </a:lnTo>
                  <a:lnTo>
                    <a:pt x="23" y="399"/>
                  </a:lnTo>
                  <a:lnTo>
                    <a:pt x="23" y="396"/>
                  </a:lnTo>
                  <a:lnTo>
                    <a:pt x="20" y="396"/>
                  </a:lnTo>
                  <a:lnTo>
                    <a:pt x="20" y="393"/>
                  </a:lnTo>
                  <a:lnTo>
                    <a:pt x="20" y="390"/>
                  </a:lnTo>
                  <a:lnTo>
                    <a:pt x="18" y="390"/>
                  </a:lnTo>
                  <a:lnTo>
                    <a:pt x="18" y="387"/>
                  </a:lnTo>
                  <a:lnTo>
                    <a:pt x="15" y="387"/>
                  </a:lnTo>
                  <a:lnTo>
                    <a:pt x="15" y="384"/>
                  </a:lnTo>
                  <a:lnTo>
                    <a:pt x="12" y="384"/>
                  </a:lnTo>
                  <a:lnTo>
                    <a:pt x="9" y="384"/>
                  </a:lnTo>
                  <a:lnTo>
                    <a:pt x="9" y="381"/>
                  </a:lnTo>
                  <a:lnTo>
                    <a:pt x="6" y="381"/>
                  </a:lnTo>
                  <a:lnTo>
                    <a:pt x="3" y="381"/>
                  </a:lnTo>
                  <a:lnTo>
                    <a:pt x="0" y="381"/>
                  </a:lnTo>
                  <a:lnTo>
                    <a:pt x="0" y="378"/>
                  </a:lnTo>
                  <a:lnTo>
                    <a:pt x="0" y="373"/>
                  </a:lnTo>
                  <a:lnTo>
                    <a:pt x="0" y="370"/>
                  </a:lnTo>
                  <a:lnTo>
                    <a:pt x="0" y="367"/>
                  </a:lnTo>
                  <a:lnTo>
                    <a:pt x="0" y="364"/>
                  </a:lnTo>
                  <a:lnTo>
                    <a:pt x="0" y="361"/>
                  </a:lnTo>
                  <a:lnTo>
                    <a:pt x="0" y="358"/>
                  </a:lnTo>
                  <a:lnTo>
                    <a:pt x="0" y="355"/>
                  </a:lnTo>
                  <a:lnTo>
                    <a:pt x="0" y="343"/>
                  </a:lnTo>
                  <a:lnTo>
                    <a:pt x="0" y="340"/>
                  </a:lnTo>
                  <a:lnTo>
                    <a:pt x="0" y="337"/>
                  </a:lnTo>
                  <a:lnTo>
                    <a:pt x="0" y="334"/>
                  </a:lnTo>
                  <a:lnTo>
                    <a:pt x="0" y="329"/>
                  </a:lnTo>
                  <a:lnTo>
                    <a:pt x="0" y="326"/>
                  </a:lnTo>
                  <a:lnTo>
                    <a:pt x="0" y="323"/>
                  </a:lnTo>
                  <a:lnTo>
                    <a:pt x="0" y="320"/>
                  </a:lnTo>
                  <a:lnTo>
                    <a:pt x="0" y="314"/>
                  </a:lnTo>
                  <a:lnTo>
                    <a:pt x="0" y="311"/>
                  </a:lnTo>
                  <a:lnTo>
                    <a:pt x="3" y="308"/>
                  </a:lnTo>
                  <a:lnTo>
                    <a:pt x="0" y="308"/>
                  </a:lnTo>
                  <a:lnTo>
                    <a:pt x="3" y="302"/>
                  </a:lnTo>
                  <a:lnTo>
                    <a:pt x="3" y="299"/>
                  </a:lnTo>
                  <a:lnTo>
                    <a:pt x="3" y="296"/>
                  </a:lnTo>
                  <a:lnTo>
                    <a:pt x="3" y="293"/>
                  </a:lnTo>
                  <a:lnTo>
                    <a:pt x="3" y="288"/>
                  </a:lnTo>
                  <a:lnTo>
                    <a:pt x="3" y="285"/>
                  </a:lnTo>
                  <a:lnTo>
                    <a:pt x="3" y="282"/>
                  </a:lnTo>
                  <a:lnTo>
                    <a:pt x="3" y="279"/>
                  </a:lnTo>
                  <a:lnTo>
                    <a:pt x="3" y="273"/>
                  </a:lnTo>
                  <a:lnTo>
                    <a:pt x="3" y="270"/>
                  </a:lnTo>
                  <a:lnTo>
                    <a:pt x="3" y="267"/>
                  </a:lnTo>
                  <a:lnTo>
                    <a:pt x="3" y="261"/>
                  </a:lnTo>
                  <a:lnTo>
                    <a:pt x="3" y="258"/>
                  </a:lnTo>
                  <a:lnTo>
                    <a:pt x="3" y="255"/>
                  </a:lnTo>
                  <a:lnTo>
                    <a:pt x="3" y="252"/>
                  </a:lnTo>
                  <a:lnTo>
                    <a:pt x="3" y="249"/>
                  </a:lnTo>
                  <a:lnTo>
                    <a:pt x="3" y="247"/>
                  </a:lnTo>
                  <a:lnTo>
                    <a:pt x="3" y="244"/>
                  </a:lnTo>
                  <a:lnTo>
                    <a:pt x="3" y="241"/>
                  </a:lnTo>
                  <a:lnTo>
                    <a:pt x="3" y="238"/>
                  </a:lnTo>
                  <a:lnTo>
                    <a:pt x="3" y="232"/>
                  </a:lnTo>
                  <a:lnTo>
                    <a:pt x="3" y="229"/>
                  </a:lnTo>
                  <a:lnTo>
                    <a:pt x="3" y="226"/>
                  </a:lnTo>
                  <a:lnTo>
                    <a:pt x="3" y="223"/>
                  </a:lnTo>
                  <a:lnTo>
                    <a:pt x="3" y="220"/>
                  </a:lnTo>
                  <a:lnTo>
                    <a:pt x="3" y="217"/>
                  </a:lnTo>
                  <a:lnTo>
                    <a:pt x="3" y="214"/>
                  </a:lnTo>
                  <a:lnTo>
                    <a:pt x="3" y="211"/>
                  </a:lnTo>
                  <a:lnTo>
                    <a:pt x="3" y="205"/>
                  </a:lnTo>
                  <a:lnTo>
                    <a:pt x="3" y="203"/>
                  </a:lnTo>
                  <a:lnTo>
                    <a:pt x="6" y="200"/>
                  </a:lnTo>
                  <a:lnTo>
                    <a:pt x="6" y="197"/>
                  </a:lnTo>
                  <a:lnTo>
                    <a:pt x="6" y="191"/>
                  </a:lnTo>
                  <a:lnTo>
                    <a:pt x="6" y="188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6" y="173"/>
                  </a:lnTo>
                  <a:lnTo>
                    <a:pt x="6" y="170"/>
                  </a:lnTo>
                  <a:lnTo>
                    <a:pt x="6" y="164"/>
                  </a:lnTo>
                  <a:lnTo>
                    <a:pt x="6" y="161"/>
                  </a:lnTo>
                  <a:lnTo>
                    <a:pt x="6" y="159"/>
                  </a:lnTo>
                  <a:lnTo>
                    <a:pt x="6" y="156"/>
                  </a:lnTo>
                  <a:lnTo>
                    <a:pt x="6" y="150"/>
                  </a:lnTo>
                  <a:lnTo>
                    <a:pt x="6" y="147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6" y="138"/>
                  </a:lnTo>
                  <a:lnTo>
                    <a:pt x="6" y="135"/>
                  </a:lnTo>
                  <a:lnTo>
                    <a:pt x="6" y="132"/>
                  </a:lnTo>
                  <a:lnTo>
                    <a:pt x="6" y="129"/>
                  </a:lnTo>
                  <a:lnTo>
                    <a:pt x="6" y="126"/>
                  </a:lnTo>
                  <a:lnTo>
                    <a:pt x="6" y="123"/>
                  </a:lnTo>
                  <a:lnTo>
                    <a:pt x="6" y="120"/>
                  </a:lnTo>
                  <a:lnTo>
                    <a:pt x="6" y="117"/>
                  </a:lnTo>
                  <a:lnTo>
                    <a:pt x="6" y="115"/>
                  </a:lnTo>
                  <a:lnTo>
                    <a:pt x="6" y="112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6" y="100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9" y="91"/>
                  </a:lnTo>
                  <a:lnTo>
                    <a:pt x="9" y="88"/>
                  </a:lnTo>
                  <a:lnTo>
                    <a:pt x="9" y="85"/>
                  </a:lnTo>
                  <a:lnTo>
                    <a:pt x="9" y="82"/>
                  </a:lnTo>
                  <a:lnTo>
                    <a:pt x="9" y="79"/>
                  </a:lnTo>
                  <a:lnTo>
                    <a:pt x="9" y="76"/>
                  </a:lnTo>
                  <a:lnTo>
                    <a:pt x="9" y="73"/>
                  </a:lnTo>
                  <a:lnTo>
                    <a:pt x="9" y="71"/>
                  </a:lnTo>
                  <a:lnTo>
                    <a:pt x="9" y="68"/>
                  </a:lnTo>
                  <a:lnTo>
                    <a:pt x="9" y="65"/>
                  </a:lnTo>
                  <a:lnTo>
                    <a:pt x="9" y="59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12" y="53"/>
                  </a:lnTo>
                  <a:lnTo>
                    <a:pt x="15" y="53"/>
                  </a:lnTo>
                  <a:lnTo>
                    <a:pt x="18" y="53"/>
                  </a:lnTo>
                  <a:lnTo>
                    <a:pt x="20" y="53"/>
                  </a:lnTo>
                  <a:lnTo>
                    <a:pt x="23" y="53"/>
                  </a:lnTo>
                  <a:lnTo>
                    <a:pt x="26" y="53"/>
                  </a:lnTo>
                  <a:lnTo>
                    <a:pt x="29" y="53"/>
                  </a:lnTo>
                  <a:lnTo>
                    <a:pt x="35" y="53"/>
                  </a:lnTo>
                  <a:lnTo>
                    <a:pt x="38" y="53"/>
                  </a:lnTo>
                  <a:lnTo>
                    <a:pt x="41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3" y="53"/>
                  </a:lnTo>
                  <a:lnTo>
                    <a:pt x="56" y="53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67" y="53"/>
                  </a:lnTo>
                  <a:lnTo>
                    <a:pt x="70" y="53"/>
                  </a:lnTo>
                  <a:lnTo>
                    <a:pt x="76" y="53"/>
                  </a:lnTo>
                  <a:lnTo>
                    <a:pt x="79" y="56"/>
                  </a:lnTo>
                  <a:lnTo>
                    <a:pt x="82" y="53"/>
                  </a:lnTo>
                  <a:lnTo>
                    <a:pt x="82" y="50"/>
                  </a:lnTo>
                  <a:lnTo>
                    <a:pt x="85" y="50"/>
                  </a:lnTo>
                  <a:lnTo>
                    <a:pt x="88" y="47"/>
                  </a:lnTo>
                  <a:lnTo>
                    <a:pt x="91" y="44"/>
                  </a:lnTo>
                  <a:lnTo>
                    <a:pt x="94" y="41"/>
                  </a:lnTo>
                  <a:lnTo>
                    <a:pt x="97" y="38"/>
                  </a:lnTo>
                  <a:lnTo>
                    <a:pt x="97" y="35"/>
                  </a:lnTo>
                  <a:lnTo>
                    <a:pt x="100" y="35"/>
                  </a:lnTo>
                  <a:lnTo>
                    <a:pt x="100" y="32"/>
                  </a:lnTo>
                  <a:lnTo>
                    <a:pt x="103" y="30"/>
                  </a:lnTo>
                  <a:lnTo>
                    <a:pt x="106" y="30"/>
                  </a:lnTo>
                  <a:lnTo>
                    <a:pt x="106" y="27"/>
                  </a:lnTo>
                  <a:lnTo>
                    <a:pt x="109" y="27"/>
                  </a:lnTo>
                  <a:lnTo>
                    <a:pt x="109" y="24"/>
                  </a:lnTo>
                  <a:lnTo>
                    <a:pt x="111" y="24"/>
                  </a:lnTo>
                  <a:lnTo>
                    <a:pt x="114" y="21"/>
                  </a:lnTo>
                  <a:lnTo>
                    <a:pt x="117" y="18"/>
                  </a:lnTo>
                  <a:lnTo>
                    <a:pt x="117" y="15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3" y="15"/>
                  </a:lnTo>
                  <a:lnTo>
                    <a:pt x="126" y="15"/>
                  </a:lnTo>
                  <a:lnTo>
                    <a:pt x="129" y="15"/>
                  </a:lnTo>
                  <a:lnTo>
                    <a:pt x="129" y="18"/>
                  </a:lnTo>
                  <a:lnTo>
                    <a:pt x="132" y="18"/>
                  </a:lnTo>
                  <a:lnTo>
                    <a:pt x="135" y="18"/>
                  </a:lnTo>
                  <a:lnTo>
                    <a:pt x="138" y="18"/>
                  </a:lnTo>
                  <a:lnTo>
                    <a:pt x="138" y="15"/>
                  </a:lnTo>
                  <a:lnTo>
                    <a:pt x="138" y="12"/>
                  </a:lnTo>
                  <a:lnTo>
                    <a:pt x="138" y="9"/>
                  </a:lnTo>
                  <a:lnTo>
                    <a:pt x="141" y="9"/>
                  </a:lnTo>
                  <a:lnTo>
                    <a:pt x="144" y="9"/>
                  </a:lnTo>
                  <a:lnTo>
                    <a:pt x="144" y="6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958941" y="3085933"/>
              <a:ext cx="19027" cy="14010"/>
            </a:xfrm>
            <a:custGeom>
              <a:avLst/>
              <a:gdLst>
                <a:gd name="T0" fmla="*/ 2147483647 w 9"/>
                <a:gd name="T1" fmla="*/ 2147483647 h 8"/>
                <a:gd name="T2" fmla="*/ 2147483647 w 9"/>
                <a:gd name="T3" fmla="*/ 2147483647 h 8"/>
                <a:gd name="T4" fmla="*/ 2147483647 w 9"/>
                <a:gd name="T5" fmla="*/ 2147483647 h 8"/>
                <a:gd name="T6" fmla="*/ 2147483647 w 9"/>
                <a:gd name="T7" fmla="*/ 2147483647 h 8"/>
                <a:gd name="T8" fmla="*/ 2147483647 w 9"/>
                <a:gd name="T9" fmla="*/ 2147483647 h 8"/>
                <a:gd name="T10" fmla="*/ 0 w 9"/>
                <a:gd name="T11" fmla="*/ 2147483647 h 8"/>
                <a:gd name="T12" fmla="*/ 0 w 9"/>
                <a:gd name="T13" fmla="*/ 2147483647 h 8"/>
                <a:gd name="T14" fmla="*/ 0 w 9"/>
                <a:gd name="T15" fmla="*/ 2147483647 h 8"/>
                <a:gd name="T16" fmla="*/ 0 w 9"/>
                <a:gd name="T17" fmla="*/ 0 h 8"/>
                <a:gd name="T18" fmla="*/ 2147483647 w 9"/>
                <a:gd name="T19" fmla="*/ 0 h 8"/>
                <a:gd name="T20" fmla="*/ 2147483647 w 9"/>
                <a:gd name="T21" fmla="*/ 0 h 8"/>
                <a:gd name="T22" fmla="*/ 2147483647 w 9"/>
                <a:gd name="T23" fmla="*/ 2147483647 h 8"/>
                <a:gd name="T24" fmla="*/ 2147483647 w 9"/>
                <a:gd name="T25" fmla="*/ 2147483647 h 8"/>
                <a:gd name="T26" fmla="*/ 2147483647 w 9"/>
                <a:gd name="T27" fmla="*/ 2147483647 h 8"/>
                <a:gd name="T28" fmla="*/ 2147483647 w 9"/>
                <a:gd name="T29" fmla="*/ 2147483647 h 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"/>
                <a:gd name="T46" fmla="*/ 0 h 8"/>
                <a:gd name="T47" fmla="*/ 9 w 9"/>
                <a:gd name="T48" fmla="*/ 8 h 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" h="8">
                  <a:moveTo>
                    <a:pt x="6" y="5"/>
                  </a:moveTo>
                  <a:lnTo>
                    <a:pt x="6" y="8"/>
                  </a:lnTo>
                  <a:lnTo>
                    <a:pt x="6" y="5"/>
                  </a:lnTo>
                  <a:lnTo>
                    <a:pt x="3" y="5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9" y="2"/>
                  </a:lnTo>
                  <a:lnTo>
                    <a:pt x="9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22"/>
            <p:cNvSpPr>
              <a:spLocks/>
            </p:cNvSpPr>
            <p:nvPr/>
          </p:nvSpPr>
          <p:spPr bwMode="auto">
            <a:xfrm>
              <a:off x="53942" y="3104613"/>
              <a:ext cx="453094" cy="398823"/>
            </a:xfrm>
            <a:custGeom>
              <a:avLst/>
              <a:gdLst>
                <a:gd name="T0" fmla="*/ 2147483647 w 209"/>
                <a:gd name="T1" fmla="*/ 0 h 226"/>
                <a:gd name="T2" fmla="*/ 2147483647 w 209"/>
                <a:gd name="T3" fmla="*/ 0 h 226"/>
                <a:gd name="T4" fmla="*/ 2147483647 w 209"/>
                <a:gd name="T5" fmla="*/ 0 h 226"/>
                <a:gd name="T6" fmla="*/ 2147483647 w 209"/>
                <a:gd name="T7" fmla="*/ 2147483647 h 226"/>
                <a:gd name="T8" fmla="*/ 2147483647 w 209"/>
                <a:gd name="T9" fmla="*/ 2147483647 h 226"/>
                <a:gd name="T10" fmla="*/ 2147483647 w 209"/>
                <a:gd name="T11" fmla="*/ 2147483647 h 226"/>
                <a:gd name="T12" fmla="*/ 2147483647 w 209"/>
                <a:gd name="T13" fmla="*/ 2147483647 h 226"/>
                <a:gd name="T14" fmla="*/ 2147483647 w 209"/>
                <a:gd name="T15" fmla="*/ 2147483647 h 226"/>
                <a:gd name="T16" fmla="*/ 2147483647 w 209"/>
                <a:gd name="T17" fmla="*/ 2147483647 h 226"/>
                <a:gd name="T18" fmla="*/ 2147483647 w 209"/>
                <a:gd name="T19" fmla="*/ 2147483647 h 226"/>
                <a:gd name="T20" fmla="*/ 2147483647 w 209"/>
                <a:gd name="T21" fmla="*/ 2147483647 h 226"/>
                <a:gd name="T22" fmla="*/ 2147483647 w 209"/>
                <a:gd name="T23" fmla="*/ 2147483647 h 226"/>
                <a:gd name="T24" fmla="*/ 2147483647 w 209"/>
                <a:gd name="T25" fmla="*/ 2147483647 h 226"/>
                <a:gd name="T26" fmla="*/ 2147483647 w 209"/>
                <a:gd name="T27" fmla="*/ 2147483647 h 226"/>
                <a:gd name="T28" fmla="*/ 2147483647 w 209"/>
                <a:gd name="T29" fmla="*/ 2147483647 h 226"/>
                <a:gd name="T30" fmla="*/ 2147483647 w 209"/>
                <a:gd name="T31" fmla="*/ 2147483647 h 226"/>
                <a:gd name="T32" fmla="*/ 2147483647 w 209"/>
                <a:gd name="T33" fmla="*/ 2147483647 h 226"/>
                <a:gd name="T34" fmla="*/ 2147483647 w 209"/>
                <a:gd name="T35" fmla="*/ 2147483647 h 226"/>
                <a:gd name="T36" fmla="*/ 2147483647 w 209"/>
                <a:gd name="T37" fmla="*/ 2147483647 h 226"/>
                <a:gd name="T38" fmla="*/ 2147483647 w 209"/>
                <a:gd name="T39" fmla="*/ 2147483647 h 226"/>
                <a:gd name="T40" fmla="*/ 2147483647 w 209"/>
                <a:gd name="T41" fmla="*/ 2147483647 h 226"/>
                <a:gd name="T42" fmla="*/ 2147483647 w 209"/>
                <a:gd name="T43" fmla="*/ 2147483647 h 226"/>
                <a:gd name="T44" fmla="*/ 2147483647 w 209"/>
                <a:gd name="T45" fmla="*/ 2147483647 h 226"/>
                <a:gd name="T46" fmla="*/ 2147483647 w 209"/>
                <a:gd name="T47" fmla="*/ 2147483647 h 226"/>
                <a:gd name="T48" fmla="*/ 2147483647 w 209"/>
                <a:gd name="T49" fmla="*/ 2147483647 h 226"/>
                <a:gd name="T50" fmla="*/ 2147483647 w 209"/>
                <a:gd name="T51" fmla="*/ 2147483647 h 226"/>
                <a:gd name="T52" fmla="*/ 2147483647 w 209"/>
                <a:gd name="T53" fmla="*/ 2147483647 h 226"/>
                <a:gd name="T54" fmla="*/ 2147483647 w 209"/>
                <a:gd name="T55" fmla="*/ 2147483647 h 226"/>
                <a:gd name="T56" fmla="*/ 2147483647 w 209"/>
                <a:gd name="T57" fmla="*/ 2147483647 h 226"/>
                <a:gd name="T58" fmla="*/ 2147483647 w 209"/>
                <a:gd name="T59" fmla="*/ 2147483647 h 226"/>
                <a:gd name="T60" fmla="*/ 2147483647 w 209"/>
                <a:gd name="T61" fmla="*/ 2147483647 h 226"/>
                <a:gd name="T62" fmla="*/ 2147483647 w 209"/>
                <a:gd name="T63" fmla="*/ 2147483647 h 226"/>
                <a:gd name="T64" fmla="*/ 2147483647 w 209"/>
                <a:gd name="T65" fmla="*/ 2147483647 h 226"/>
                <a:gd name="T66" fmla="*/ 2147483647 w 209"/>
                <a:gd name="T67" fmla="*/ 2147483647 h 226"/>
                <a:gd name="T68" fmla="*/ 2147483647 w 209"/>
                <a:gd name="T69" fmla="*/ 2147483647 h 226"/>
                <a:gd name="T70" fmla="*/ 2147483647 w 209"/>
                <a:gd name="T71" fmla="*/ 2147483647 h 226"/>
                <a:gd name="T72" fmla="*/ 2147483647 w 209"/>
                <a:gd name="T73" fmla="*/ 2147483647 h 226"/>
                <a:gd name="T74" fmla="*/ 2147483647 w 209"/>
                <a:gd name="T75" fmla="*/ 2147483647 h 226"/>
                <a:gd name="T76" fmla="*/ 2147483647 w 209"/>
                <a:gd name="T77" fmla="*/ 2147483647 h 226"/>
                <a:gd name="T78" fmla="*/ 2147483647 w 209"/>
                <a:gd name="T79" fmla="*/ 2147483647 h 226"/>
                <a:gd name="T80" fmla="*/ 2147483647 w 209"/>
                <a:gd name="T81" fmla="*/ 2147483647 h 226"/>
                <a:gd name="T82" fmla="*/ 2147483647 w 209"/>
                <a:gd name="T83" fmla="*/ 2147483647 h 226"/>
                <a:gd name="T84" fmla="*/ 2147483647 w 209"/>
                <a:gd name="T85" fmla="*/ 2147483647 h 226"/>
                <a:gd name="T86" fmla="*/ 2147483647 w 209"/>
                <a:gd name="T87" fmla="*/ 2147483647 h 226"/>
                <a:gd name="T88" fmla="*/ 2147483647 w 209"/>
                <a:gd name="T89" fmla="*/ 2147483647 h 226"/>
                <a:gd name="T90" fmla="*/ 2147483647 w 209"/>
                <a:gd name="T91" fmla="*/ 2147483647 h 226"/>
                <a:gd name="T92" fmla="*/ 0 w 209"/>
                <a:gd name="T93" fmla="*/ 2147483647 h 226"/>
                <a:gd name="T94" fmla="*/ 2147483647 w 209"/>
                <a:gd name="T95" fmla="*/ 2147483647 h 226"/>
                <a:gd name="T96" fmla="*/ 2147483647 w 209"/>
                <a:gd name="T97" fmla="*/ 2147483647 h 226"/>
                <a:gd name="T98" fmla="*/ 2147483647 w 209"/>
                <a:gd name="T99" fmla="*/ 2147483647 h 226"/>
                <a:gd name="T100" fmla="*/ 2147483647 w 209"/>
                <a:gd name="T101" fmla="*/ 2147483647 h 226"/>
                <a:gd name="T102" fmla="*/ 2147483647 w 209"/>
                <a:gd name="T103" fmla="*/ 2147483647 h 226"/>
                <a:gd name="T104" fmla="*/ 2147483647 w 209"/>
                <a:gd name="T105" fmla="*/ 2147483647 h 226"/>
                <a:gd name="T106" fmla="*/ 2147483647 w 209"/>
                <a:gd name="T107" fmla="*/ 2147483647 h 226"/>
                <a:gd name="T108" fmla="*/ 2147483647 w 209"/>
                <a:gd name="T109" fmla="*/ 2147483647 h 226"/>
                <a:gd name="T110" fmla="*/ 2147483647 w 209"/>
                <a:gd name="T111" fmla="*/ 2147483647 h 226"/>
                <a:gd name="T112" fmla="*/ 2147483647 w 209"/>
                <a:gd name="T113" fmla="*/ 2147483647 h 226"/>
                <a:gd name="T114" fmla="*/ 2147483647 w 209"/>
                <a:gd name="T115" fmla="*/ 2147483647 h 22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09"/>
                <a:gd name="T175" fmla="*/ 0 h 226"/>
                <a:gd name="T176" fmla="*/ 209 w 209"/>
                <a:gd name="T177" fmla="*/ 226 h 22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09" h="226">
                  <a:moveTo>
                    <a:pt x="135" y="0"/>
                  </a:moveTo>
                  <a:lnTo>
                    <a:pt x="138" y="0"/>
                  </a:lnTo>
                  <a:lnTo>
                    <a:pt x="141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59" y="0"/>
                  </a:lnTo>
                  <a:lnTo>
                    <a:pt x="162" y="0"/>
                  </a:lnTo>
                  <a:lnTo>
                    <a:pt x="165" y="0"/>
                  </a:lnTo>
                  <a:lnTo>
                    <a:pt x="168" y="0"/>
                  </a:lnTo>
                  <a:lnTo>
                    <a:pt x="171" y="0"/>
                  </a:lnTo>
                  <a:lnTo>
                    <a:pt x="174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2" y="0"/>
                  </a:lnTo>
                  <a:lnTo>
                    <a:pt x="185" y="0"/>
                  </a:lnTo>
                  <a:lnTo>
                    <a:pt x="188" y="0"/>
                  </a:lnTo>
                  <a:lnTo>
                    <a:pt x="191" y="3"/>
                  </a:lnTo>
                  <a:lnTo>
                    <a:pt x="194" y="3"/>
                  </a:lnTo>
                  <a:lnTo>
                    <a:pt x="197" y="3"/>
                  </a:lnTo>
                  <a:lnTo>
                    <a:pt x="200" y="3"/>
                  </a:lnTo>
                  <a:lnTo>
                    <a:pt x="203" y="3"/>
                  </a:lnTo>
                  <a:lnTo>
                    <a:pt x="209" y="3"/>
                  </a:lnTo>
                  <a:lnTo>
                    <a:pt x="209" y="6"/>
                  </a:lnTo>
                  <a:lnTo>
                    <a:pt x="209" y="9"/>
                  </a:lnTo>
                  <a:lnTo>
                    <a:pt x="206" y="9"/>
                  </a:lnTo>
                  <a:lnTo>
                    <a:pt x="206" y="12"/>
                  </a:lnTo>
                  <a:lnTo>
                    <a:pt x="206" y="15"/>
                  </a:lnTo>
                  <a:lnTo>
                    <a:pt x="206" y="18"/>
                  </a:lnTo>
                  <a:lnTo>
                    <a:pt x="206" y="21"/>
                  </a:lnTo>
                  <a:lnTo>
                    <a:pt x="206" y="24"/>
                  </a:lnTo>
                  <a:lnTo>
                    <a:pt x="206" y="27"/>
                  </a:lnTo>
                  <a:lnTo>
                    <a:pt x="206" y="30"/>
                  </a:lnTo>
                  <a:lnTo>
                    <a:pt x="206" y="33"/>
                  </a:lnTo>
                  <a:lnTo>
                    <a:pt x="206" y="35"/>
                  </a:lnTo>
                  <a:lnTo>
                    <a:pt x="206" y="38"/>
                  </a:lnTo>
                  <a:lnTo>
                    <a:pt x="206" y="41"/>
                  </a:lnTo>
                  <a:lnTo>
                    <a:pt x="206" y="44"/>
                  </a:lnTo>
                  <a:lnTo>
                    <a:pt x="206" y="47"/>
                  </a:lnTo>
                  <a:lnTo>
                    <a:pt x="206" y="50"/>
                  </a:lnTo>
                  <a:lnTo>
                    <a:pt x="206" y="53"/>
                  </a:lnTo>
                  <a:lnTo>
                    <a:pt x="206" y="56"/>
                  </a:lnTo>
                  <a:lnTo>
                    <a:pt x="206" y="59"/>
                  </a:lnTo>
                  <a:lnTo>
                    <a:pt x="206" y="62"/>
                  </a:lnTo>
                  <a:lnTo>
                    <a:pt x="206" y="65"/>
                  </a:lnTo>
                  <a:lnTo>
                    <a:pt x="206" y="68"/>
                  </a:lnTo>
                  <a:lnTo>
                    <a:pt x="206" y="74"/>
                  </a:lnTo>
                  <a:lnTo>
                    <a:pt x="206" y="77"/>
                  </a:lnTo>
                  <a:lnTo>
                    <a:pt x="206" y="79"/>
                  </a:lnTo>
                  <a:lnTo>
                    <a:pt x="206" y="82"/>
                  </a:lnTo>
                  <a:lnTo>
                    <a:pt x="206" y="88"/>
                  </a:lnTo>
                  <a:lnTo>
                    <a:pt x="206" y="91"/>
                  </a:lnTo>
                  <a:lnTo>
                    <a:pt x="206" y="94"/>
                  </a:lnTo>
                  <a:lnTo>
                    <a:pt x="206" y="97"/>
                  </a:lnTo>
                  <a:lnTo>
                    <a:pt x="206" y="100"/>
                  </a:lnTo>
                  <a:lnTo>
                    <a:pt x="206" y="103"/>
                  </a:lnTo>
                  <a:lnTo>
                    <a:pt x="206" y="106"/>
                  </a:lnTo>
                  <a:lnTo>
                    <a:pt x="206" y="109"/>
                  </a:lnTo>
                  <a:lnTo>
                    <a:pt x="206" y="115"/>
                  </a:lnTo>
                  <a:lnTo>
                    <a:pt x="206" y="118"/>
                  </a:lnTo>
                  <a:lnTo>
                    <a:pt x="203" y="121"/>
                  </a:lnTo>
                  <a:lnTo>
                    <a:pt x="203" y="123"/>
                  </a:lnTo>
                  <a:lnTo>
                    <a:pt x="203" y="129"/>
                  </a:lnTo>
                  <a:lnTo>
                    <a:pt x="203" y="132"/>
                  </a:lnTo>
                  <a:lnTo>
                    <a:pt x="203" y="135"/>
                  </a:lnTo>
                  <a:lnTo>
                    <a:pt x="203" y="138"/>
                  </a:lnTo>
                  <a:lnTo>
                    <a:pt x="203" y="141"/>
                  </a:lnTo>
                  <a:lnTo>
                    <a:pt x="203" y="144"/>
                  </a:lnTo>
                  <a:lnTo>
                    <a:pt x="203" y="147"/>
                  </a:lnTo>
                  <a:lnTo>
                    <a:pt x="203" y="150"/>
                  </a:lnTo>
                  <a:lnTo>
                    <a:pt x="203" y="156"/>
                  </a:lnTo>
                  <a:lnTo>
                    <a:pt x="203" y="159"/>
                  </a:lnTo>
                  <a:lnTo>
                    <a:pt x="203" y="162"/>
                  </a:lnTo>
                  <a:lnTo>
                    <a:pt x="203" y="165"/>
                  </a:lnTo>
                  <a:lnTo>
                    <a:pt x="203" y="167"/>
                  </a:lnTo>
                  <a:lnTo>
                    <a:pt x="203" y="170"/>
                  </a:lnTo>
                  <a:lnTo>
                    <a:pt x="203" y="173"/>
                  </a:lnTo>
                  <a:lnTo>
                    <a:pt x="203" y="176"/>
                  </a:lnTo>
                  <a:lnTo>
                    <a:pt x="203" y="179"/>
                  </a:lnTo>
                  <a:lnTo>
                    <a:pt x="203" y="185"/>
                  </a:lnTo>
                  <a:lnTo>
                    <a:pt x="203" y="188"/>
                  </a:lnTo>
                  <a:lnTo>
                    <a:pt x="203" y="191"/>
                  </a:lnTo>
                  <a:lnTo>
                    <a:pt x="203" y="197"/>
                  </a:lnTo>
                  <a:lnTo>
                    <a:pt x="203" y="200"/>
                  </a:lnTo>
                  <a:lnTo>
                    <a:pt x="203" y="203"/>
                  </a:lnTo>
                  <a:lnTo>
                    <a:pt x="203" y="206"/>
                  </a:lnTo>
                  <a:lnTo>
                    <a:pt x="203" y="211"/>
                  </a:lnTo>
                  <a:lnTo>
                    <a:pt x="203" y="214"/>
                  </a:lnTo>
                  <a:lnTo>
                    <a:pt x="203" y="217"/>
                  </a:lnTo>
                  <a:lnTo>
                    <a:pt x="203" y="220"/>
                  </a:lnTo>
                  <a:lnTo>
                    <a:pt x="200" y="226"/>
                  </a:lnTo>
                  <a:lnTo>
                    <a:pt x="203" y="226"/>
                  </a:lnTo>
                  <a:lnTo>
                    <a:pt x="200" y="226"/>
                  </a:lnTo>
                  <a:lnTo>
                    <a:pt x="197" y="226"/>
                  </a:lnTo>
                  <a:lnTo>
                    <a:pt x="197" y="223"/>
                  </a:lnTo>
                  <a:lnTo>
                    <a:pt x="194" y="223"/>
                  </a:lnTo>
                  <a:lnTo>
                    <a:pt x="191" y="223"/>
                  </a:lnTo>
                  <a:lnTo>
                    <a:pt x="191" y="220"/>
                  </a:lnTo>
                  <a:lnTo>
                    <a:pt x="188" y="220"/>
                  </a:lnTo>
                  <a:lnTo>
                    <a:pt x="188" y="217"/>
                  </a:lnTo>
                  <a:lnTo>
                    <a:pt x="185" y="217"/>
                  </a:lnTo>
                  <a:lnTo>
                    <a:pt x="185" y="214"/>
                  </a:lnTo>
                  <a:lnTo>
                    <a:pt x="182" y="214"/>
                  </a:lnTo>
                  <a:lnTo>
                    <a:pt x="179" y="214"/>
                  </a:lnTo>
                  <a:lnTo>
                    <a:pt x="179" y="211"/>
                  </a:lnTo>
                  <a:lnTo>
                    <a:pt x="176" y="211"/>
                  </a:lnTo>
                  <a:lnTo>
                    <a:pt x="176" y="208"/>
                  </a:lnTo>
                  <a:lnTo>
                    <a:pt x="174" y="208"/>
                  </a:lnTo>
                  <a:lnTo>
                    <a:pt x="171" y="208"/>
                  </a:lnTo>
                  <a:lnTo>
                    <a:pt x="171" y="206"/>
                  </a:lnTo>
                  <a:lnTo>
                    <a:pt x="168" y="206"/>
                  </a:lnTo>
                  <a:lnTo>
                    <a:pt x="165" y="206"/>
                  </a:lnTo>
                  <a:lnTo>
                    <a:pt x="165" y="203"/>
                  </a:lnTo>
                  <a:lnTo>
                    <a:pt x="162" y="203"/>
                  </a:lnTo>
                  <a:lnTo>
                    <a:pt x="159" y="203"/>
                  </a:lnTo>
                  <a:lnTo>
                    <a:pt x="156" y="203"/>
                  </a:lnTo>
                  <a:lnTo>
                    <a:pt x="153" y="203"/>
                  </a:lnTo>
                  <a:lnTo>
                    <a:pt x="153" y="200"/>
                  </a:lnTo>
                  <a:lnTo>
                    <a:pt x="150" y="200"/>
                  </a:lnTo>
                  <a:lnTo>
                    <a:pt x="147" y="200"/>
                  </a:lnTo>
                  <a:lnTo>
                    <a:pt x="144" y="200"/>
                  </a:lnTo>
                  <a:lnTo>
                    <a:pt x="141" y="200"/>
                  </a:lnTo>
                  <a:lnTo>
                    <a:pt x="138" y="200"/>
                  </a:lnTo>
                  <a:lnTo>
                    <a:pt x="135" y="200"/>
                  </a:lnTo>
                  <a:lnTo>
                    <a:pt x="132" y="200"/>
                  </a:lnTo>
                  <a:lnTo>
                    <a:pt x="130" y="200"/>
                  </a:lnTo>
                  <a:lnTo>
                    <a:pt x="127" y="200"/>
                  </a:lnTo>
                  <a:lnTo>
                    <a:pt x="124" y="200"/>
                  </a:lnTo>
                  <a:lnTo>
                    <a:pt x="121" y="200"/>
                  </a:lnTo>
                  <a:lnTo>
                    <a:pt x="118" y="200"/>
                  </a:lnTo>
                  <a:lnTo>
                    <a:pt x="118" y="197"/>
                  </a:lnTo>
                  <a:lnTo>
                    <a:pt x="115" y="197"/>
                  </a:lnTo>
                  <a:lnTo>
                    <a:pt x="112" y="197"/>
                  </a:lnTo>
                  <a:lnTo>
                    <a:pt x="112" y="200"/>
                  </a:lnTo>
                  <a:lnTo>
                    <a:pt x="109" y="200"/>
                  </a:lnTo>
                  <a:lnTo>
                    <a:pt x="106" y="200"/>
                  </a:lnTo>
                  <a:lnTo>
                    <a:pt x="103" y="200"/>
                  </a:lnTo>
                  <a:lnTo>
                    <a:pt x="103" y="197"/>
                  </a:lnTo>
                  <a:lnTo>
                    <a:pt x="100" y="197"/>
                  </a:lnTo>
                  <a:lnTo>
                    <a:pt x="97" y="197"/>
                  </a:lnTo>
                  <a:lnTo>
                    <a:pt x="97" y="194"/>
                  </a:lnTo>
                  <a:lnTo>
                    <a:pt x="97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1" y="194"/>
                  </a:lnTo>
                  <a:lnTo>
                    <a:pt x="88" y="194"/>
                  </a:lnTo>
                  <a:lnTo>
                    <a:pt x="86" y="194"/>
                  </a:lnTo>
                  <a:lnTo>
                    <a:pt x="86" y="197"/>
                  </a:lnTo>
                  <a:lnTo>
                    <a:pt x="83" y="197"/>
                  </a:lnTo>
                  <a:lnTo>
                    <a:pt x="83" y="194"/>
                  </a:lnTo>
                  <a:lnTo>
                    <a:pt x="80" y="194"/>
                  </a:lnTo>
                  <a:lnTo>
                    <a:pt x="77" y="194"/>
                  </a:lnTo>
                  <a:lnTo>
                    <a:pt x="74" y="194"/>
                  </a:lnTo>
                  <a:lnTo>
                    <a:pt x="74" y="191"/>
                  </a:lnTo>
                  <a:lnTo>
                    <a:pt x="71" y="191"/>
                  </a:lnTo>
                  <a:lnTo>
                    <a:pt x="74" y="191"/>
                  </a:lnTo>
                  <a:lnTo>
                    <a:pt x="74" y="188"/>
                  </a:lnTo>
                  <a:lnTo>
                    <a:pt x="71" y="188"/>
                  </a:lnTo>
                  <a:lnTo>
                    <a:pt x="71" y="185"/>
                  </a:lnTo>
                  <a:lnTo>
                    <a:pt x="68" y="185"/>
                  </a:lnTo>
                  <a:lnTo>
                    <a:pt x="68" y="182"/>
                  </a:lnTo>
                  <a:lnTo>
                    <a:pt x="65" y="182"/>
                  </a:lnTo>
                  <a:lnTo>
                    <a:pt x="62" y="182"/>
                  </a:lnTo>
                  <a:lnTo>
                    <a:pt x="59" y="182"/>
                  </a:lnTo>
                  <a:lnTo>
                    <a:pt x="59" y="179"/>
                  </a:lnTo>
                  <a:lnTo>
                    <a:pt x="56" y="179"/>
                  </a:lnTo>
                  <a:lnTo>
                    <a:pt x="53" y="179"/>
                  </a:lnTo>
                  <a:lnTo>
                    <a:pt x="53" y="176"/>
                  </a:lnTo>
                  <a:lnTo>
                    <a:pt x="50" y="176"/>
                  </a:lnTo>
                  <a:lnTo>
                    <a:pt x="50" y="173"/>
                  </a:lnTo>
                  <a:lnTo>
                    <a:pt x="47" y="173"/>
                  </a:lnTo>
                  <a:lnTo>
                    <a:pt x="50" y="173"/>
                  </a:lnTo>
                  <a:lnTo>
                    <a:pt x="47" y="173"/>
                  </a:lnTo>
                  <a:lnTo>
                    <a:pt x="47" y="170"/>
                  </a:lnTo>
                  <a:lnTo>
                    <a:pt x="47" y="167"/>
                  </a:lnTo>
                  <a:lnTo>
                    <a:pt x="44" y="167"/>
                  </a:lnTo>
                  <a:lnTo>
                    <a:pt x="44" y="170"/>
                  </a:lnTo>
                  <a:lnTo>
                    <a:pt x="42" y="170"/>
                  </a:lnTo>
                  <a:lnTo>
                    <a:pt x="39" y="170"/>
                  </a:lnTo>
                  <a:lnTo>
                    <a:pt x="36" y="170"/>
                  </a:lnTo>
                  <a:lnTo>
                    <a:pt x="33" y="170"/>
                  </a:lnTo>
                  <a:lnTo>
                    <a:pt x="30" y="170"/>
                  </a:lnTo>
                  <a:lnTo>
                    <a:pt x="30" y="167"/>
                  </a:lnTo>
                  <a:lnTo>
                    <a:pt x="27" y="167"/>
                  </a:lnTo>
                  <a:lnTo>
                    <a:pt x="27" y="165"/>
                  </a:lnTo>
                  <a:lnTo>
                    <a:pt x="24" y="165"/>
                  </a:lnTo>
                  <a:lnTo>
                    <a:pt x="24" y="162"/>
                  </a:lnTo>
                  <a:lnTo>
                    <a:pt x="21" y="162"/>
                  </a:lnTo>
                  <a:lnTo>
                    <a:pt x="21" y="159"/>
                  </a:lnTo>
                  <a:lnTo>
                    <a:pt x="18" y="159"/>
                  </a:lnTo>
                  <a:lnTo>
                    <a:pt x="18" y="156"/>
                  </a:lnTo>
                  <a:lnTo>
                    <a:pt x="18" y="153"/>
                  </a:lnTo>
                  <a:lnTo>
                    <a:pt x="21" y="153"/>
                  </a:lnTo>
                  <a:lnTo>
                    <a:pt x="24" y="153"/>
                  </a:lnTo>
                  <a:lnTo>
                    <a:pt x="24" y="150"/>
                  </a:lnTo>
                  <a:lnTo>
                    <a:pt x="24" y="147"/>
                  </a:lnTo>
                  <a:lnTo>
                    <a:pt x="27" y="147"/>
                  </a:lnTo>
                  <a:lnTo>
                    <a:pt x="24" y="147"/>
                  </a:lnTo>
                  <a:lnTo>
                    <a:pt x="24" y="144"/>
                  </a:lnTo>
                  <a:lnTo>
                    <a:pt x="24" y="141"/>
                  </a:lnTo>
                  <a:lnTo>
                    <a:pt x="21" y="138"/>
                  </a:lnTo>
                  <a:lnTo>
                    <a:pt x="18" y="138"/>
                  </a:lnTo>
                  <a:lnTo>
                    <a:pt x="15" y="138"/>
                  </a:lnTo>
                  <a:lnTo>
                    <a:pt x="12" y="138"/>
                  </a:lnTo>
                  <a:lnTo>
                    <a:pt x="9" y="138"/>
                  </a:lnTo>
                  <a:lnTo>
                    <a:pt x="9" y="135"/>
                  </a:lnTo>
                  <a:lnTo>
                    <a:pt x="6" y="135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3" y="123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3" y="112"/>
                  </a:lnTo>
                  <a:lnTo>
                    <a:pt x="3" y="109"/>
                  </a:lnTo>
                  <a:lnTo>
                    <a:pt x="3" y="106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3" y="85"/>
                  </a:lnTo>
                  <a:lnTo>
                    <a:pt x="3" y="82"/>
                  </a:lnTo>
                  <a:lnTo>
                    <a:pt x="3" y="77"/>
                  </a:lnTo>
                  <a:lnTo>
                    <a:pt x="3" y="74"/>
                  </a:lnTo>
                  <a:lnTo>
                    <a:pt x="0" y="71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3" y="53"/>
                  </a:lnTo>
                  <a:lnTo>
                    <a:pt x="6" y="53"/>
                  </a:lnTo>
                  <a:lnTo>
                    <a:pt x="9" y="53"/>
                  </a:lnTo>
                  <a:lnTo>
                    <a:pt x="15" y="53"/>
                  </a:lnTo>
                  <a:lnTo>
                    <a:pt x="18" y="53"/>
                  </a:lnTo>
                  <a:lnTo>
                    <a:pt x="21" y="53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3" y="53"/>
                  </a:lnTo>
                  <a:lnTo>
                    <a:pt x="36" y="53"/>
                  </a:lnTo>
                  <a:lnTo>
                    <a:pt x="39" y="53"/>
                  </a:lnTo>
                  <a:lnTo>
                    <a:pt x="44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3" y="53"/>
                  </a:lnTo>
                  <a:lnTo>
                    <a:pt x="56" y="53"/>
                  </a:lnTo>
                  <a:lnTo>
                    <a:pt x="59" y="53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71" y="53"/>
                  </a:lnTo>
                  <a:lnTo>
                    <a:pt x="74" y="53"/>
                  </a:lnTo>
                  <a:lnTo>
                    <a:pt x="77" y="53"/>
                  </a:lnTo>
                  <a:lnTo>
                    <a:pt x="80" y="53"/>
                  </a:lnTo>
                  <a:lnTo>
                    <a:pt x="86" y="53"/>
                  </a:lnTo>
                  <a:lnTo>
                    <a:pt x="88" y="53"/>
                  </a:lnTo>
                  <a:lnTo>
                    <a:pt x="91" y="53"/>
                  </a:lnTo>
                  <a:lnTo>
                    <a:pt x="97" y="53"/>
                  </a:lnTo>
                  <a:lnTo>
                    <a:pt x="100" y="53"/>
                  </a:lnTo>
                  <a:lnTo>
                    <a:pt x="103" y="53"/>
                  </a:lnTo>
                  <a:lnTo>
                    <a:pt x="106" y="53"/>
                  </a:lnTo>
                  <a:lnTo>
                    <a:pt x="112" y="53"/>
                  </a:lnTo>
                  <a:lnTo>
                    <a:pt x="115" y="53"/>
                  </a:lnTo>
                  <a:lnTo>
                    <a:pt x="118" y="53"/>
                  </a:lnTo>
                  <a:lnTo>
                    <a:pt x="121" y="53"/>
                  </a:lnTo>
                  <a:lnTo>
                    <a:pt x="127" y="53"/>
                  </a:lnTo>
                  <a:lnTo>
                    <a:pt x="130" y="53"/>
                  </a:lnTo>
                  <a:lnTo>
                    <a:pt x="132" y="53"/>
                  </a:lnTo>
                  <a:lnTo>
                    <a:pt x="135" y="53"/>
                  </a:lnTo>
                  <a:lnTo>
                    <a:pt x="135" y="50"/>
                  </a:lnTo>
                  <a:lnTo>
                    <a:pt x="135" y="47"/>
                  </a:lnTo>
                  <a:lnTo>
                    <a:pt x="135" y="44"/>
                  </a:lnTo>
                  <a:lnTo>
                    <a:pt x="135" y="41"/>
                  </a:lnTo>
                  <a:lnTo>
                    <a:pt x="135" y="38"/>
                  </a:lnTo>
                  <a:lnTo>
                    <a:pt x="135" y="35"/>
                  </a:lnTo>
                  <a:lnTo>
                    <a:pt x="135" y="33"/>
                  </a:lnTo>
                  <a:lnTo>
                    <a:pt x="135" y="30"/>
                  </a:lnTo>
                  <a:lnTo>
                    <a:pt x="135" y="27"/>
                  </a:lnTo>
                  <a:lnTo>
                    <a:pt x="135" y="24"/>
                  </a:lnTo>
                  <a:lnTo>
                    <a:pt x="135" y="21"/>
                  </a:lnTo>
                  <a:lnTo>
                    <a:pt x="135" y="15"/>
                  </a:lnTo>
                  <a:lnTo>
                    <a:pt x="135" y="12"/>
                  </a:lnTo>
                  <a:lnTo>
                    <a:pt x="135" y="9"/>
                  </a:lnTo>
                  <a:lnTo>
                    <a:pt x="135" y="6"/>
                  </a:lnTo>
                  <a:lnTo>
                    <a:pt x="135" y="3"/>
                  </a:lnTo>
                  <a:lnTo>
                    <a:pt x="135" y="0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23"/>
            <p:cNvSpPr>
              <a:spLocks/>
            </p:cNvSpPr>
            <p:nvPr/>
          </p:nvSpPr>
          <p:spPr bwMode="auto">
            <a:xfrm>
              <a:off x="-250499" y="3213893"/>
              <a:ext cx="336550" cy="460468"/>
            </a:xfrm>
            <a:custGeom>
              <a:avLst/>
              <a:gdLst>
                <a:gd name="T0" fmla="*/ 2147483647 w 155"/>
                <a:gd name="T1" fmla="*/ 2147483647 h 261"/>
                <a:gd name="T2" fmla="*/ 2147483647 w 155"/>
                <a:gd name="T3" fmla="*/ 2147483647 h 261"/>
                <a:gd name="T4" fmla="*/ 2147483647 w 155"/>
                <a:gd name="T5" fmla="*/ 2147483647 h 261"/>
                <a:gd name="T6" fmla="*/ 2147483647 w 155"/>
                <a:gd name="T7" fmla="*/ 2147483647 h 261"/>
                <a:gd name="T8" fmla="*/ 2147483647 w 155"/>
                <a:gd name="T9" fmla="*/ 2147483647 h 261"/>
                <a:gd name="T10" fmla="*/ 2147483647 w 155"/>
                <a:gd name="T11" fmla="*/ 2147483647 h 261"/>
                <a:gd name="T12" fmla="*/ 2147483647 w 155"/>
                <a:gd name="T13" fmla="*/ 2147483647 h 261"/>
                <a:gd name="T14" fmla="*/ 2147483647 w 155"/>
                <a:gd name="T15" fmla="*/ 2147483647 h 261"/>
                <a:gd name="T16" fmla="*/ 2147483647 w 155"/>
                <a:gd name="T17" fmla="*/ 2147483647 h 261"/>
                <a:gd name="T18" fmla="*/ 2147483647 w 155"/>
                <a:gd name="T19" fmla="*/ 2147483647 h 261"/>
                <a:gd name="T20" fmla="*/ 2147483647 w 155"/>
                <a:gd name="T21" fmla="*/ 2147483647 h 261"/>
                <a:gd name="T22" fmla="*/ 2147483647 w 155"/>
                <a:gd name="T23" fmla="*/ 2147483647 h 261"/>
                <a:gd name="T24" fmla="*/ 2147483647 w 155"/>
                <a:gd name="T25" fmla="*/ 2147483647 h 261"/>
                <a:gd name="T26" fmla="*/ 2147483647 w 155"/>
                <a:gd name="T27" fmla="*/ 2147483647 h 261"/>
                <a:gd name="T28" fmla="*/ 2147483647 w 155"/>
                <a:gd name="T29" fmla="*/ 2147483647 h 261"/>
                <a:gd name="T30" fmla="*/ 2147483647 w 155"/>
                <a:gd name="T31" fmla="*/ 2147483647 h 261"/>
                <a:gd name="T32" fmla="*/ 2147483647 w 155"/>
                <a:gd name="T33" fmla="*/ 2147483647 h 261"/>
                <a:gd name="T34" fmla="*/ 2147483647 w 155"/>
                <a:gd name="T35" fmla="*/ 2147483647 h 261"/>
                <a:gd name="T36" fmla="*/ 2147483647 w 155"/>
                <a:gd name="T37" fmla="*/ 2147483647 h 261"/>
                <a:gd name="T38" fmla="*/ 2147483647 w 155"/>
                <a:gd name="T39" fmla="*/ 2147483647 h 261"/>
                <a:gd name="T40" fmla="*/ 2147483647 w 155"/>
                <a:gd name="T41" fmla="*/ 2147483647 h 261"/>
                <a:gd name="T42" fmla="*/ 2147483647 w 155"/>
                <a:gd name="T43" fmla="*/ 2147483647 h 261"/>
                <a:gd name="T44" fmla="*/ 2147483647 w 155"/>
                <a:gd name="T45" fmla="*/ 2147483647 h 261"/>
                <a:gd name="T46" fmla="*/ 2147483647 w 155"/>
                <a:gd name="T47" fmla="*/ 2147483647 h 261"/>
                <a:gd name="T48" fmla="*/ 2147483647 w 155"/>
                <a:gd name="T49" fmla="*/ 2147483647 h 261"/>
                <a:gd name="T50" fmla="*/ 2147483647 w 155"/>
                <a:gd name="T51" fmla="*/ 2147483647 h 261"/>
                <a:gd name="T52" fmla="*/ 2147483647 w 155"/>
                <a:gd name="T53" fmla="*/ 2147483647 h 261"/>
                <a:gd name="T54" fmla="*/ 2147483647 w 155"/>
                <a:gd name="T55" fmla="*/ 2147483647 h 261"/>
                <a:gd name="T56" fmla="*/ 2147483647 w 155"/>
                <a:gd name="T57" fmla="*/ 2147483647 h 261"/>
                <a:gd name="T58" fmla="*/ 2147483647 w 155"/>
                <a:gd name="T59" fmla="*/ 2147483647 h 261"/>
                <a:gd name="T60" fmla="*/ 2147483647 w 155"/>
                <a:gd name="T61" fmla="*/ 2147483647 h 261"/>
                <a:gd name="T62" fmla="*/ 2147483647 w 155"/>
                <a:gd name="T63" fmla="*/ 2147483647 h 261"/>
                <a:gd name="T64" fmla="*/ 2147483647 w 155"/>
                <a:gd name="T65" fmla="*/ 2147483647 h 261"/>
                <a:gd name="T66" fmla="*/ 2147483647 w 155"/>
                <a:gd name="T67" fmla="*/ 2147483647 h 261"/>
                <a:gd name="T68" fmla="*/ 2147483647 w 155"/>
                <a:gd name="T69" fmla="*/ 2147483647 h 261"/>
                <a:gd name="T70" fmla="*/ 2147483647 w 155"/>
                <a:gd name="T71" fmla="*/ 2147483647 h 261"/>
                <a:gd name="T72" fmla="*/ 2147483647 w 155"/>
                <a:gd name="T73" fmla="*/ 2147483647 h 261"/>
                <a:gd name="T74" fmla="*/ 2147483647 w 155"/>
                <a:gd name="T75" fmla="*/ 2147483647 h 261"/>
                <a:gd name="T76" fmla="*/ 2147483647 w 155"/>
                <a:gd name="T77" fmla="*/ 2147483647 h 261"/>
                <a:gd name="T78" fmla="*/ 2147483647 w 155"/>
                <a:gd name="T79" fmla="*/ 2147483647 h 261"/>
                <a:gd name="T80" fmla="*/ 2147483647 w 155"/>
                <a:gd name="T81" fmla="*/ 2147483647 h 261"/>
                <a:gd name="T82" fmla="*/ 2147483647 w 155"/>
                <a:gd name="T83" fmla="*/ 2147483647 h 261"/>
                <a:gd name="T84" fmla="*/ 2147483647 w 155"/>
                <a:gd name="T85" fmla="*/ 2147483647 h 261"/>
                <a:gd name="T86" fmla="*/ 2147483647 w 155"/>
                <a:gd name="T87" fmla="*/ 2147483647 h 261"/>
                <a:gd name="T88" fmla="*/ 2147483647 w 155"/>
                <a:gd name="T89" fmla="*/ 2147483647 h 261"/>
                <a:gd name="T90" fmla="*/ 2147483647 w 155"/>
                <a:gd name="T91" fmla="*/ 2147483647 h 261"/>
                <a:gd name="T92" fmla="*/ 2147483647 w 155"/>
                <a:gd name="T93" fmla="*/ 2147483647 h 261"/>
                <a:gd name="T94" fmla="*/ 2147483647 w 155"/>
                <a:gd name="T95" fmla="*/ 2147483647 h 261"/>
                <a:gd name="T96" fmla="*/ 2147483647 w 155"/>
                <a:gd name="T97" fmla="*/ 2147483647 h 261"/>
                <a:gd name="T98" fmla="*/ 2147483647 w 155"/>
                <a:gd name="T99" fmla="*/ 2147483647 h 261"/>
                <a:gd name="T100" fmla="*/ 2147483647 w 155"/>
                <a:gd name="T101" fmla="*/ 2147483647 h 261"/>
                <a:gd name="T102" fmla="*/ 2147483647 w 155"/>
                <a:gd name="T103" fmla="*/ 2147483647 h 261"/>
                <a:gd name="T104" fmla="*/ 2147483647 w 155"/>
                <a:gd name="T105" fmla="*/ 2147483647 h 261"/>
                <a:gd name="T106" fmla="*/ 2147483647 w 155"/>
                <a:gd name="T107" fmla="*/ 2147483647 h 261"/>
                <a:gd name="T108" fmla="*/ 2147483647 w 155"/>
                <a:gd name="T109" fmla="*/ 2147483647 h 261"/>
                <a:gd name="T110" fmla="*/ 2147483647 w 155"/>
                <a:gd name="T111" fmla="*/ 2147483647 h 261"/>
                <a:gd name="T112" fmla="*/ 2147483647 w 155"/>
                <a:gd name="T113" fmla="*/ 2147483647 h 261"/>
                <a:gd name="T114" fmla="*/ 2147483647 w 155"/>
                <a:gd name="T115" fmla="*/ 2147483647 h 261"/>
                <a:gd name="T116" fmla="*/ 2147483647 w 155"/>
                <a:gd name="T117" fmla="*/ 2147483647 h 261"/>
                <a:gd name="T118" fmla="*/ 2147483647 w 155"/>
                <a:gd name="T119" fmla="*/ 2147483647 h 261"/>
                <a:gd name="T120" fmla="*/ 2147483647 w 155"/>
                <a:gd name="T121" fmla="*/ 2147483647 h 26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55"/>
                <a:gd name="T184" fmla="*/ 0 h 261"/>
                <a:gd name="T185" fmla="*/ 155 w 155"/>
                <a:gd name="T186" fmla="*/ 261 h 26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55" h="261">
                  <a:moveTo>
                    <a:pt x="50" y="0"/>
                  </a:moveTo>
                  <a:lnTo>
                    <a:pt x="50" y="3"/>
                  </a:lnTo>
                  <a:lnTo>
                    <a:pt x="52" y="3"/>
                  </a:lnTo>
                  <a:lnTo>
                    <a:pt x="52" y="6"/>
                  </a:lnTo>
                  <a:lnTo>
                    <a:pt x="50" y="6"/>
                  </a:lnTo>
                  <a:lnTo>
                    <a:pt x="52" y="6"/>
                  </a:lnTo>
                  <a:lnTo>
                    <a:pt x="52" y="9"/>
                  </a:lnTo>
                  <a:lnTo>
                    <a:pt x="52" y="12"/>
                  </a:lnTo>
                  <a:lnTo>
                    <a:pt x="55" y="12"/>
                  </a:lnTo>
                  <a:lnTo>
                    <a:pt x="58" y="12"/>
                  </a:lnTo>
                  <a:lnTo>
                    <a:pt x="58" y="15"/>
                  </a:lnTo>
                  <a:lnTo>
                    <a:pt x="61" y="17"/>
                  </a:lnTo>
                  <a:lnTo>
                    <a:pt x="58" y="17"/>
                  </a:lnTo>
                  <a:lnTo>
                    <a:pt x="61" y="17"/>
                  </a:lnTo>
                  <a:lnTo>
                    <a:pt x="61" y="20"/>
                  </a:lnTo>
                  <a:lnTo>
                    <a:pt x="61" y="23"/>
                  </a:lnTo>
                  <a:lnTo>
                    <a:pt x="64" y="23"/>
                  </a:lnTo>
                  <a:lnTo>
                    <a:pt x="64" y="26"/>
                  </a:lnTo>
                  <a:lnTo>
                    <a:pt x="67" y="26"/>
                  </a:lnTo>
                  <a:lnTo>
                    <a:pt x="67" y="29"/>
                  </a:lnTo>
                  <a:lnTo>
                    <a:pt x="70" y="29"/>
                  </a:lnTo>
                  <a:lnTo>
                    <a:pt x="70" y="32"/>
                  </a:lnTo>
                  <a:lnTo>
                    <a:pt x="73" y="32"/>
                  </a:lnTo>
                  <a:lnTo>
                    <a:pt x="73" y="35"/>
                  </a:lnTo>
                  <a:lnTo>
                    <a:pt x="76" y="35"/>
                  </a:lnTo>
                  <a:lnTo>
                    <a:pt x="76" y="38"/>
                  </a:lnTo>
                  <a:lnTo>
                    <a:pt x="79" y="38"/>
                  </a:lnTo>
                  <a:lnTo>
                    <a:pt x="79" y="41"/>
                  </a:lnTo>
                  <a:lnTo>
                    <a:pt x="79" y="44"/>
                  </a:lnTo>
                  <a:lnTo>
                    <a:pt x="79" y="47"/>
                  </a:lnTo>
                  <a:lnTo>
                    <a:pt x="82" y="47"/>
                  </a:lnTo>
                  <a:lnTo>
                    <a:pt x="82" y="50"/>
                  </a:lnTo>
                  <a:lnTo>
                    <a:pt x="85" y="50"/>
                  </a:lnTo>
                  <a:lnTo>
                    <a:pt x="85" y="53"/>
                  </a:lnTo>
                  <a:lnTo>
                    <a:pt x="88" y="53"/>
                  </a:lnTo>
                  <a:lnTo>
                    <a:pt x="91" y="53"/>
                  </a:lnTo>
                  <a:lnTo>
                    <a:pt x="91" y="56"/>
                  </a:lnTo>
                  <a:lnTo>
                    <a:pt x="94" y="56"/>
                  </a:lnTo>
                  <a:lnTo>
                    <a:pt x="94" y="53"/>
                  </a:lnTo>
                  <a:lnTo>
                    <a:pt x="96" y="53"/>
                  </a:lnTo>
                  <a:lnTo>
                    <a:pt x="99" y="53"/>
                  </a:lnTo>
                  <a:lnTo>
                    <a:pt x="102" y="53"/>
                  </a:lnTo>
                  <a:lnTo>
                    <a:pt x="105" y="53"/>
                  </a:lnTo>
                  <a:lnTo>
                    <a:pt x="105" y="56"/>
                  </a:lnTo>
                  <a:lnTo>
                    <a:pt x="108" y="56"/>
                  </a:lnTo>
                  <a:lnTo>
                    <a:pt x="108" y="59"/>
                  </a:lnTo>
                  <a:lnTo>
                    <a:pt x="111" y="59"/>
                  </a:lnTo>
                  <a:lnTo>
                    <a:pt x="111" y="61"/>
                  </a:lnTo>
                  <a:lnTo>
                    <a:pt x="111" y="64"/>
                  </a:lnTo>
                  <a:lnTo>
                    <a:pt x="114" y="64"/>
                  </a:lnTo>
                  <a:lnTo>
                    <a:pt x="117" y="64"/>
                  </a:lnTo>
                  <a:lnTo>
                    <a:pt x="120" y="64"/>
                  </a:lnTo>
                  <a:lnTo>
                    <a:pt x="123" y="64"/>
                  </a:lnTo>
                  <a:lnTo>
                    <a:pt x="126" y="64"/>
                  </a:lnTo>
                  <a:lnTo>
                    <a:pt x="126" y="67"/>
                  </a:lnTo>
                  <a:lnTo>
                    <a:pt x="129" y="67"/>
                  </a:lnTo>
                  <a:lnTo>
                    <a:pt x="132" y="67"/>
                  </a:lnTo>
                  <a:lnTo>
                    <a:pt x="132" y="70"/>
                  </a:lnTo>
                  <a:lnTo>
                    <a:pt x="135" y="70"/>
                  </a:lnTo>
                  <a:lnTo>
                    <a:pt x="135" y="73"/>
                  </a:lnTo>
                  <a:lnTo>
                    <a:pt x="138" y="73"/>
                  </a:lnTo>
                  <a:lnTo>
                    <a:pt x="140" y="73"/>
                  </a:lnTo>
                  <a:lnTo>
                    <a:pt x="143" y="73"/>
                  </a:lnTo>
                  <a:lnTo>
                    <a:pt x="143" y="76"/>
                  </a:lnTo>
                  <a:lnTo>
                    <a:pt x="143" y="79"/>
                  </a:lnTo>
                  <a:lnTo>
                    <a:pt x="143" y="82"/>
                  </a:lnTo>
                  <a:lnTo>
                    <a:pt x="143" y="88"/>
                  </a:lnTo>
                  <a:lnTo>
                    <a:pt x="143" y="91"/>
                  </a:lnTo>
                  <a:lnTo>
                    <a:pt x="143" y="94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3" y="105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3" y="129"/>
                  </a:lnTo>
                  <a:lnTo>
                    <a:pt x="143" y="132"/>
                  </a:lnTo>
                  <a:lnTo>
                    <a:pt x="146" y="132"/>
                  </a:lnTo>
                  <a:lnTo>
                    <a:pt x="149" y="132"/>
                  </a:lnTo>
                  <a:lnTo>
                    <a:pt x="149" y="135"/>
                  </a:lnTo>
                  <a:lnTo>
                    <a:pt x="149" y="138"/>
                  </a:lnTo>
                  <a:lnTo>
                    <a:pt x="152" y="138"/>
                  </a:lnTo>
                  <a:lnTo>
                    <a:pt x="152" y="141"/>
                  </a:lnTo>
                  <a:lnTo>
                    <a:pt x="152" y="144"/>
                  </a:lnTo>
                  <a:lnTo>
                    <a:pt x="155" y="144"/>
                  </a:lnTo>
                  <a:lnTo>
                    <a:pt x="155" y="146"/>
                  </a:lnTo>
                  <a:lnTo>
                    <a:pt x="152" y="146"/>
                  </a:lnTo>
                  <a:lnTo>
                    <a:pt x="149" y="146"/>
                  </a:lnTo>
                  <a:lnTo>
                    <a:pt x="146" y="146"/>
                  </a:lnTo>
                  <a:lnTo>
                    <a:pt x="143" y="146"/>
                  </a:lnTo>
                  <a:lnTo>
                    <a:pt x="140" y="146"/>
                  </a:lnTo>
                  <a:lnTo>
                    <a:pt x="140" y="149"/>
                  </a:lnTo>
                  <a:lnTo>
                    <a:pt x="138" y="149"/>
                  </a:lnTo>
                  <a:lnTo>
                    <a:pt x="135" y="149"/>
                  </a:lnTo>
                  <a:lnTo>
                    <a:pt x="135" y="152"/>
                  </a:lnTo>
                  <a:lnTo>
                    <a:pt x="132" y="152"/>
                  </a:lnTo>
                  <a:lnTo>
                    <a:pt x="132" y="155"/>
                  </a:lnTo>
                  <a:lnTo>
                    <a:pt x="129" y="155"/>
                  </a:lnTo>
                  <a:lnTo>
                    <a:pt x="129" y="158"/>
                  </a:lnTo>
                  <a:lnTo>
                    <a:pt x="129" y="161"/>
                  </a:lnTo>
                  <a:lnTo>
                    <a:pt x="126" y="161"/>
                  </a:lnTo>
                  <a:lnTo>
                    <a:pt x="123" y="161"/>
                  </a:lnTo>
                  <a:lnTo>
                    <a:pt x="123" y="164"/>
                  </a:lnTo>
                  <a:lnTo>
                    <a:pt x="123" y="167"/>
                  </a:lnTo>
                  <a:lnTo>
                    <a:pt x="120" y="167"/>
                  </a:lnTo>
                  <a:lnTo>
                    <a:pt x="120" y="170"/>
                  </a:lnTo>
                  <a:lnTo>
                    <a:pt x="117" y="170"/>
                  </a:lnTo>
                  <a:lnTo>
                    <a:pt x="117" y="173"/>
                  </a:lnTo>
                  <a:lnTo>
                    <a:pt x="117" y="176"/>
                  </a:lnTo>
                  <a:lnTo>
                    <a:pt x="114" y="176"/>
                  </a:lnTo>
                  <a:lnTo>
                    <a:pt x="111" y="176"/>
                  </a:lnTo>
                  <a:lnTo>
                    <a:pt x="108" y="176"/>
                  </a:lnTo>
                  <a:lnTo>
                    <a:pt x="108" y="179"/>
                  </a:lnTo>
                  <a:lnTo>
                    <a:pt x="105" y="179"/>
                  </a:lnTo>
                  <a:lnTo>
                    <a:pt x="105" y="182"/>
                  </a:lnTo>
                  <a:lnTo>
                    <a:pt x="102" y="182"/>
                  </a:lnTo>
                  <a:lnTo>
                    <a:pt x="102" y="185"/>
                  </a:lnTo>
                  <a:lnTo>
                    <a:pt x="102" y="188"/>
                  </a:lnTo>
                  <a:lnTo>
                    <a:pt x="99" y="188"/>
                  </a:lnTo>
                  <a:lnTo>
                    <a:pt x="99" y="190"/>
                  </a:lnTo>
                  <a:lnTo>
                    <a:pt x="96" y="190"/>
                  </a:lnTo>
                  <a:lnTo>
                    <a:pt x="94" y="190"/>
                  </a:lnTo>
                  <a:lnTo>
                    <a:pt x="94" y="193"/>
                  </a:lnTo>
                  <a:lnTo>
                    <a:pt x="91" y="193"/>
                  </a:lnTo>
                  <a:lnTo>
                    <a:pt x="88" y="193"/>
                  </a:lnTo>
                  <a:lnTo>
                    <a:pt x="85" y="196"/>
                  </a:lnTo>
                  <a:lnTo>
                    <a:pt x="82" y="196"/>
                  </a:lnTo>
                  <a:lnTo>
                    <a:pt x="82" y="199"/>
                  </a:lnTo>
                  <a:lnTo>
                    <a:pt x="79" y="199"/>
                  </a:lnTo>
                  <a:lnTo>
                    <a:pt x="79" y="202"/>
                  </a:lnTo>
                  <a:lnTo>
                    <a:pt x="76" y="202"/>
                  </a:lnTo>
                  <a:lnTo>
                    <a:pt x="76" y="205"/>
                  </a:lnTo>
                  <a:lnTo>
                    <a:pt x="76" y="208"/>
                  </a:lnTo>
                  <a:lnTo>
                    <a:pt x="79" y="208"/>
                  </a:lnTo>
                  <a:lnTo>
                    <a:pt x="79" y="211"/>
                  </a:lnTo>
                  <a:lnTo>
                    <a:pt x="76" y="211"/>
                  </a:lnTo>
                  <a:lnTo>
                    <a:pt x="76" y="214"/>
                  </a:lnTo>
                  <a:lnTo>
                    <a:pt x="73" y="214"/>
                  </a:lnTo>
                  <a:lnTo>
                    <a:pt x="76" y="214"/>
                  </a:lnTo>
                  <a:lnTo>
                    <a:pt x="76" y="217"/>
                  </a:lnTo>
                  <a:lnTo>
                    <a:pt x="76" y="220"/>
                  </a:lnTo>
                  <a:lnTo>
                    <a:pt x="76" y="223"/>
                  </a:lnTo>
                  <a:lnTo>
                    <a:pt x="73" y="223"/>
                  </a:lnTo>
                  <a:lnTo>
                    <a:pt x="70" y="223"/>
                  </a:lnTo>
                  <a:lnTo>
                    <a:pt x="70" y="226"/>
                  </a:lnTo>
                  <a:lnTo>
                    <a:pt x="70" y="229"/>
                  </a:lnTo>
                  <a:lnTo>
                    <a:pt x="67" y="229"/>
                  </a:lnTo>
                  <a:lnTo>
                    <a:pt x="64" y="229"/>
                  </a:lnTo>
                  <a:lnTo>
                    <a:pt x="61" y="229"/>
                  </a:lnTo>
                  <a:lnTo>
                    <a:pt x="61" y="232"/>
                  </a:lnTo>
                  <a:lnTo>
                    <a:pt x="61" y="229"/>
                  </a:lnTo>
                  <a:lnTo>
                    <a:pt x="58" y="229"/>
                  </a:lnTo>
                  <a:lnTo>
                    <a:pt x="55" y="229"/>
                  </a:lnTo>
                  <a:lnTo>
                    <a:pt x="55" y="232"/>
                  </a:lnTo>
                  <a:lnTo>
                    <a:pt x="52" y="232"/>
                  </a:lnTo>
                  <a:lnTo>
                    <a:pt x="52" y="234"/>
                  </a:lnTo>
                  <a:lnTo>
                    <a:pt x="50" y="234"/>
                  </a:lnTo>
                  <a:lnTo>
                    <a:pt x="47" y="234"/>
                  </a:lnTo>
                  <a:lnTo>
                    <a:pt x="44" y="234"/>
                  </a:lnTo>
                  <a:lnTo>
                    <a:pt x="44" y="237"/>
                  </a:lnTo>
                  <a:lnTo>
                    <a:pt x="41" y="237"/>
                  </a:lnTo>
                  <a:lnTo>
                    <a:pt x="38" y="237"/>
                  </a:lnTo>
                  <a:lnTo>
                    <a:pt x="38" y="240"/>
                  </a:lnTo>
                  <a:lnTo>
                    <a:pt x="38" y="243"/>
                  </a:lnTo>
                  <a:lnTo>
                    <a:pt x="35" y="243"/>
                  </a:lnTo>
                  <a:lnTo>
                    <a:pt x="35" y="240"/>
                  </a:lnTo>
                  <a:lnTo>
                    <a:pt x="35" y="243"/>
                  </a:lnTo>
                  <a:lnTo>
                    <a:pt x="35" y="246"/>
                  </a:lnTo>
                  <a:lnTo>
                    <a:pt x="35" y="249"/>
                  </a:lnTo>
                  <a:lnTo>
                    <a:pt x="38" y="249"/>
                  </a:lnTo>
                  <a:lnTo>
                    <a:pt x="38" y="252"/>
                  </a:lnTo>
                  <a:lnTo>
                    <a:pt x="38" y="255"/>
                  </a:lnTo>
                  <a:lnTo>
                    <a:pt x="35" y="255"/>
                  </a:lnTo>
                  <a:lnTo>
                    <a:pt x="35" y="258"/>
                  </a:lnTo>
                  <a:lnTo>
                    <a:pt x="32" y="258"/>
                  </a:lnTo>
                  <a:lnTo>
                    <a:pt x="32" y="261"/>
                  </a:lnTo>
                  <a:lnTo>
                    <a:pt x="29" y="261"/>
                  </a:lnTo>
                  <a:lnTo>
                    <a:pt x="26" y="261"/>
                  </a:lnTo>
                  <a:lnTo>
                    <a:pt x="23" y="261"/>
                  </a:lnTo>
                  <a:lnTo>
                    <a:pt x="23" y="258"/>
                  </a:lnTo>
                  <a:lnTo>
                    <a:pt x="20" y="258"/>
                  </a:lnTo>
                  <a:lnTo>
                    <a:pt x="17" y="258"/>
                  </a:lnTo>
                  <a:lnTo>
                    <a:pt x="14" y="258"/>
                  </a:lnTo>
                  <a:lnTo>
                    <a:pt x="11" y="258"/>
                  </a:lnTo>
                  <a:lnTo>
                    <a:pt x="8" y="258"/>
                  </a:lnTo>
                  <a:lnTo>
                    <a:pt x="6" y="258"/>
                  </a:lnTo>
                  <a:lnTo>
                    <a:pt x="6" y="261"/>
                  </a:lnTo>
                  <a:lnTo>
                    <a:pt x="6" y="258"/>
                  </a:lnTo>
                  <a:lnTo>
                    <a:pt x="3" y="258"/>
                  </a:lnTo>
                  <a:lnTo>
                    <a:pt x="3" y="255"/>
                  </a:lnTo>
                  <a:lnTo>
                    <a:pt x="6" y="255"/>
                  </a:lnTo>
                  <a:lnTo>
                    <a:pt x="6" y="252"/>
                  </a:lnTo>
                  <a:lnTo>
                    <a:pt x="3" y="252"/>
                  </a:lnTo>
                  <a:lnTo>
                    <a:pt x="3" y="249"/>
                  </a:lnTo>
                  <a:lnTo>
                    <a:pt x="3" y="246"/>
                  </a:lnTo>
                  <a:lnTo>
                    <a:pt x="0" y="246"/>
                  </a:lnTo>
                  <a:lnTo>
                    <a:pt x="0" y="243"/>
                  </a:lnTo>
                  <a:lnTo>
                    <a:pt x="3" y="243"/>
                  </a:lnTo>
                  <a:lnTo>
                    <a:pt x="3" y="240"/>
                  </a:lnTo>
                  <a:lnTo>
                    <a:pt x="6" y="240"/>
                  </a:lnTo>
                  <a:lnTo>
                    <a:pt x="6" y="237"/>
                  </a:lnTo>
                  <a:lnTo>
                    <a:pt x="3" y="237"/>
                  </a:lnTo>
                  <a:lnTo>
                    <a:pt x="3" y="234"/>
                  </a:lnTo>
                  <a:lnTo>
                    <a:pt x="6" y="234"/>
                  </a:lnTo>
                  <a:lnTo>
                    <a:pt x="3" y="234"/>
                  </a:lnTo>
                  <a:lnTo>
                    <a:pt x="3" y="232"/>
                  </a:lnTo>
                  <a:lnTo>
                    <a:pt x="6" y="232"/>
                  </a:lnTo>
                  <a:lnTo>
                    <a:pt x="3" y="232"/>
                  </a:lnTo>
                  <a:lnTo>
                    <a:pt x="6" y="232"/>
                  </a:lnTo>
                  <a:lnTo>
                    <a:pt x="6" y="229"/>
                  </a:lnTo>
                  <a:lnTo>
                    <a:pt x="6" y="226"/>
                  </a:lnTo>
                  <a:lnTo>
                    <a:pt x="6" y="229"/>
                  </a:lnTo>
                  <a:lnTo>
                    <a:pt x="8" y="229"/>
                  </a:lnTo>
                  <a:lnTo>
                    <a:pt x="8" y="226"/>
                  </a:lnTo>
                  <a:lnTo>
                    <a:pt x="11" y="226"/>
                  </a:lnTo>
                  <a:lnTo>
                    <a:pt x="8" y="226"/>
                  </a:lnTo>
                  <a:lnTo>
                    <a:pt x="11" y="226"/>
                  </a:lnTo>
                  <a:lnTo>
                    <a:pt x="11" y="223"/>
                  </a:lnTo>
                  <a:lnTo>
                    <a:pt x="11" y="220"/>
                  </a:lnTo>
                  <a:lnTo>
                    <a:pt x="8" y="220"/>
                  </a:lnTo>
                  <a:lnTo>
                    <a:pt x="8" y="223"/>
                  </a:lnTo>
                  <a:lnTo>
                    <a:pt x="6" y="223"/>
                  </a:lnTo>
                  <a:lnTo>
                    <a:pt x="6" y="220"/>
                  </a:lnTo>
                  <a:lnTo>
                    <a:pt x="6" y="217"/>
                  </a:lnTo>
                  <a:lnTo>
                    <a:pt x="3" y="217"/>
                  </a:lnTo>
                  <a:lnTo>
                    <a:pt x="6" y="217"/>
                  </a:lnTo>
                  <a:lnTo>
                    <a:pt x="3" y="214"/>
                  </a:lnTo>
                  <a:lnTo>
                    <a:pt x="6" y="214"/>
                  </a:lnTo>
                  <a:lnTo>
                    <a:pt x="6" y="211"/>
                  </a:lnTo>
                  <a:lnTo>
                    <a:pt x="3" y="211"/>
                  </a:lnTo>
                  <a:lnTo>
                    <a:pt x="6" y="211"/>
                  </a:lnTo>
                  <a:lnTo>
                    <a:pt x="8" y="211"/>
                  </a:lnTo>
                  <a:lnTo>
                    <a:pt x="8" y="208"/>
                  </a:lnTo>
                  <a:lnTo>
                    <a:pt x="8" y="205"/>
                  </a:lnTo>
                  <a:lnTo>
                    <a:pt x="11" y="205"/>
                  </a:lnTo>
                  <a:lnTo>
                    <a:pt x="11" y="202"/>
                  </a:lnTo>
                  <a:lnTo>
                    <a:pt x="11" y="199"/>
                  </a:lnTo>
                  <a:lnTo>
                    <a:pt x="8" y="199"/>
                  </a:lnTo>
                  <a:lnTo>
                    <a:pt x="8" y="196"/>
                  </a:lnTo>
                  <a:lnTo>
                    <a:pt x="8" y="193"/>
                  </a:lnTo>
                  <a:lnTo>
                    <a:pt x="8" y="190"/>
                  </a:lnTo>
                  <a:lnTo>
                    <a:pt x="8" y="188"/>
                  </a:lnTo>
                  <a:lnTo>
                    <a:pt x="6" y="188"/>
                  </a:lnTo>
                  <a:lnTo>
                    <a:pt x="6" y="185"/>
                  </a:lnTo>
                  <a:lnTo>
                    <a:pt x="8" y="185"/>
                  </a:lnTo>
                  <a:lnTo>
                    <a:pt x="6" y="185"/>
                  </a:lnTo>
                  <a:lnTo>
                    <a:pt x="8" y="185"/>
                  </a:lnTo>
                  <a:lnTo>
                    <a:pt x="11" y="185"/>
                  </a:lnTo>
                  <a:lnTo>
                    <a:pt x="14" y="185"/>
                  </a:lnTo>
                  <a:lnTo>
                    <a:pt x="14" y="188"/>
                  </a:lnTo>
                  <a:lnTo>
                    <a:pt x="14" y="185"/>
                  </a:lnTo>
                  <a:lnTo>
                    <a:pt x="17" y="185"/>
                  </a:lnTo>
                  <a:lnTo>
                    <a:pt x="17" y="182"/>
                  </a:lnTo>
                  <a:lnTo>
                    <a:pt x="14" y="182"/>
                  </a:lnTo>
                  <a:lnTo>
                    <a:pt x="14" y="179"/>
                  </a:lnTo>
                  <a:lnTo>
                    <a:pt x="17" y="179"/>
                  </a:lnTo>
                  <a:lnTo>
                    <a:pt x="17" y="176"/>
                  </a:lnTo>
                  <a:lnTo>
                    <a:pt x="17" y="173"/>
                  </a:lnTo>
                  <a:lnTo>
                    <a:pt x="17" y="170"/>
                  </a:lnTo>
                  <a:lnTo>
                    <a:pt x="17" y="167"/>
                  </a:lnTo>
                  <a:lnTo>
                    <a:pt x="20" y="167"/>
                  </a:lnTo>
                  <a:lnTo>
                    <a:pt x="17" y="167"/>
                  </a:lnTo>
                  <a:lnTo>
                    <a:pt x="17" y="164"/>
                  </a:lnTo>
                  <a:lnTo>
                    <a:pt x="17" y="161"/>
                  </a:lnTo>
                  <a:lnTo>
                    <a:pt x="17" y="158"/>
                  </a:lnTo>
                  <a:lnTo>
                    <a:pt x="17" y="155"/>
                  </a:lnTo>
                  <a:lnTo>
                    <a:pt x="17" y="152"/>
                  </a:lnTo>
                  <a:lnTo>
                    <a:pt x="17" y="149"/>
                  </a:lnTo>
                  <a:lnTo>
                    <a:pt x="14" y="149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20" y="146"/>
                  </a:lnTo>
                  <a:lnTo>
                    <a:pt x="23" y="144"/>
                  </a:lnTo>
                  <a:lnTo>
                    <a:pt x="26" y="144"/>
                  </a:lnTo>
                  <a:lnTo>
                    <a:pt x="26" y="141"/>
                  </a:lnTo>
                  <a:lnTo>
                    <a:pt x="29" y="141"/>
                  </a:lnTo>
                  <a:lnTo>
                    <a:pt x="32" y="138"/>
                  </a:lnTo>
                  <a:lnTo>
                    <a:pt x="32" y="141"/>
                  </a:lnTo>
                  <a:lnTo>
                    <a:pt x="35" y="141"/>
                  </a:lnTo>
                  <a:lnTo>
                    <a:pt x="35" y="138"/>
                  </a:lnTo>
                  <a:lnTo>
                    <a:pt x="38" y="138"/>
                  </a:lnTo>
                  <a:lnTo>
                    <a:pt x="38" y="135"/>
                  </a:lnTo>
                  <a:lnTo>
                    <a:pt x="38" y="132"/>
                  </a:lnTo>
                  <a:lnTo>
                    <a:pt x="38" y="129"/>
                  </a:lnTo>
                  <a:lnTo>
                    <a:pt x="41" y="129"/>
                  </a:lnTo>
                  <a:lnTo>
                    <a:pt x="38" y="129"/>
                  </a:lnTo>
                  <a:lnTo>
                    <a:pt x="38" y="126"/>
                  </a:lnTo>
                  <a:lnTo>
                    <a:pt x="35" y="126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32" y="120"/>
                  </a:lnTo>
                  <a:lnTo>
                    <a:pt x="32" y="117"/>
                  </a:lnTo>
                  <a:lnTo>
                    <a:pt x="32" y="114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32" y="111"/>
                  </a:lnTo>
                  <a:lnTo>
                    <a:pt x="32" y="108"/>
                  </a:lnTo>
                  <a:lnTo>
                    <a:pt x="29" y="108"/>
                  </a:lnTo>
                  <a:lnTo>
                    <a:pt x="29" y="105"/>
                  </a:lnTo>
                  <a:lnTo>
                    <a:pt x="32" y="105"/>
                  </a:lnTo>
                  <a:lnTo>
                    <a:pt x="29" y="105"/>
                  </a:lnTo>
                  <a:lnTo>
                    <a:pt x="29" y="103"/>
                  </a:lnTo>
                  <a:lnTo>
                    <a:pt x="29" y="100"/>
                  </a:lnTo>
                  <a:lnTo>
                    <a:pt x="26" y="100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3" y="94"/>
                  </a:lnTo>
                  <a:lnTo>
                    <a:pt x="23" y="91"/>
                  </a:lnTo>
                  <a:lnTo>
                    <a:pt x="26" y="91"/>
                  </a:lnTo>
                  <a:lnTo>
                    <a:pt x="23" y="91"/>
                  </a:lnTo>
                  <a:lnTo>
                    <a:pt x="23" y="88"/>
                  </a:lnTo>
                  <a:lnTo>
                    <a:pt x="20" y="88"/>
                  </a:lnTo>
                  <a:lnTo>
                    <a:pt x="20" y="85"/>
                  </a:lnTo>
                  <a:lnTo>
                    <a:pt x="20" y="82"/>
                  </a:lnTo>
                  <a:lnTo>
                    <a:pt x="20" y="79"/>
                  </a:lnTo>
                  <a:lnTo>
                    <a:pt x="23" y="79"/>
                  </a:lnTo>
                  <a:lnTo>
                    <a:pt x="23" y="76"/>
                  </a:lnTo>
                  <a:lnTo>
                    <a:pt x="23" y="73"/>
                  </a:lnTo>
                  <a:lnTo>
                    <a:pt x="23" y="70"/>
                  </a:lnTo>
                  <a:lnTo>
                    <a:pt x="20" y="70"/>
                  </a:lnTo>
                  <a:lnTo>
                    <a:pt x="20" y="67"/>
                  </a:lnTo>
                  <a:lnTo>
                    <a:pt x="20" y="64"/>
                  </a:lnTo>
                  <a:lnTo>
                    <a:pt x="20" y="61"/>
                  </a:lnTo>
                  <a:lnTo>
                    <a:pt x="23" y="61"/>
                  </a:lnTo>
                  <a:lnTo>
                    <a:pt x="23" y="59"/>
                  </a:lnTo>
                  <a:lnTo>
                    <a:pt x="23" y="56"/>
                  </a:lnTo>
                  <a:lnTo>
                    <a:pt x="23" y="53"/>
                  </a:lnTo>
                  <a:lnTo>
                    <a:pt x="23" y="50"/>
                  </a:lnTo>
                  <a:lnTo>
                    <a:pt x="20" y="50"/>
                  </a:lnTo>
                  <a:lnTo>
                    <a:pt x="20" y="47"/>
                  </a:lnTo>
                  <a:lnTo>
                    <a:pt x="23" y="47"/>
                  </a:lnTo>
                  <a:lnTo>
                    <a:pt x="23" y="44"/>
                  </a:lnTo>
                  <a:lnTo>
                    <a:pt x="20" y="44"/>
                  </a:lnTo>
                  <a:lnTo>
                    <a:pt x="20" y="41"/>
                  </a:lnTo>
                  <a:lnTo>
                    <a:pt x="20" y="38"/>
                  </a:lnTo>
                  <a:lnTo>
                    <a:pt x="23" y="38"/>
                  </a:lnTo>
                  <a:lnTo>
                    <a:pt x="23" y="35"/>
                  </a:lnTo>
                  <a:lnTo>
                    <a:pt x="23" y="32"/>
                  </a:lnTo>
                  <a:lnTo>
                    <a:pt x="26" y="32"/>
                  </a:lnTo>
                  <a:lnTo>
                    <a:pt x="26" y="29"/>
                  </a:lnTo>
                  <a:lnTo>
                    <a:pt x="26" y="26"/>
                  </a:lnTo>
                  <a:lnTo>
                    <a:pt x="23" y="26"/>
                  </a:lnTo>
                  <a:lnTo>
                    <a:pt x="23" y="23"/>
                  </a:lnTo>
                  <a:lnTo>
                    <a:pt x="26" y="23"/>
                  </a:lnTo>
                  <a:lnTo>
                    <a:pt x="26" y="20"/>
                  </a:lnTo>
                  <a:lnTo>
                    <a:pt x="29" y="20"/>
                  </a:lnTo>
                  <a:lnTo>
                    <a:pt x="29" y="23"/>
                  </a:lnTo>
                  <a:lnTo>
                    <a:pt x="29" y="20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29" y="17"/>
                  </a:lnTo>
                  <a:lnTo>
                    <a:pt x="32" y="17"/>
                  </a:lnTo>
                  <a:lnTo>
                    <a:pt x="35" y="17"/>
                  </a:lnTo>
                  <a:lnTo>
                    <a:pt x="35" y="15"/>
                  </a:lnTo>
                  <a:lnTo>
                    <a:pt x="35" y="17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8" y="12"/>
                  </a:lnTo>
                  <a:lnTo>
                    <a:pt x="41" y="12"/>
                  </a:lnTo>
                  <a:lnTo>
                    <a:pt x="41" y="9"/>
                  </a:lnTo>
                  <a:lnTo>
                    <a:pt x="38" y="9"/>
                  </a:lnTo>
                  <a:lnTo>
                    <a:pt x="41" y="9"/>
                  </a:lnTo>
                  <a:lnTo>
                    <a:pt x="41" y="6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24"/>
            <p:cNvSpPr>
              <a:spLocks/>
            </p:cNvSpPr>
            <p:nvPr/>
          </p:nvSpPr>
          <p:spPr bwMode="auto">
            <a:xfrm>
              <a:off x="-226714" y="3327842"/>
              <a:ext cx="775373" cy="420305"/>
            </a:xfrm>
            <a:custGeom>
              <a:avLst/>
              <a:gdLst>
                <a:gd name="T0" fmla="*/ 2147483647 w 357"/>
                <a:gd name="T1" fmla="*/ 2147483647 h 238"/>
                <a:gd name="T2" fmla="*/ 2147483647 w 357"/>
                <a:gd name="T3" fmla="*/ 2147483647 h 238"/>
                <a:gd name="T4" fmla="*/ 2147483647 w 357"/>
                <a:gd name="T5" fmla="*/ 2147483647 h 238"/>
                <a:gd name="T6" fmla="*/ 2147483647 w 357"/>
                <a:gd name="T7" fmla="*/ 2147483647 h 238"/>
                <a:gd name="T8" fmla="*/ 2147483647 w 357"/>
                <a:gd name="T9" fmla="*/ 2147483647 h 238"/>
                <a:gd name="T10" fmla="*/ 2147483647 w 357"/>
                <a:gd name="T11" fmla="*/ 2147483647 h 238"/>
                <a:gd name="T12" fmla="*/ 2147483647 w 357"/>
                <a:gd name="T13" fmla="*/ 2147483647 h 238"/>
                <a:gd name="T14" fmla="*/ 2147483647 w 357"/>
                <a:gd name="T15" fmla="*/ 2147483647 h 238"/>
                <a:gd name="T16" fmla="*/ 2147483647 w 357"/>
                <a:gd name="T17" fmla="*/ 2147483647 h 238"/>
                <a:gd name="T18" fmla="*/ 2147483647 w 357"/>
                <a:gd name="T19" fmla="*/ 2147483647 h 238"/>
                <a:gd name="T20" fmla="*/ 2147483647 w 357"/>
                <a:gd name="T21" fmla="*/ 2147483647 h 238"/>
                <a:gd name="T22" fmla="*/ 2147483647 w 357"/>
                <a:gd name="T23" fmla="*/ 2147483647 h 238"/>
                <a:gd name="T24" fmla="*/ 2147483647 w 357"/>
                <a:gd name="T25" fmla="*/ 2147483647 h 238"/>
                <a:gd name="T26" fmla="*/ 2147483647 w 357"/>
                <a:gd name="T27" fmla="*/ 2147483647 h 238"/>
                <a:gd name="T28" fmla="*/ 2147483647 w 357"/>
                <a:gd name="T29" fmla="*/ 2147483647 h 238"/>
                <a:gd name="T30" fmla="*/ 2147483647 w 357"/>
                <a:gd name="T31" fmla="*/ 2147483647 h 238"/>
                <a:gd name="T32" fmla="*/ 2147483647 w 357"/>
                <a:gd name="T33" fmla="*/ 2147483647 h 238"/>
                <a:gd name="T34" fmla="*/ 2147483647 w 357"/>
                <a:gd name="T35" fmla="*/ 2147483647 h 238"/>
                <a:gd name="T36" fmla="*/ 2147483647 w 357"/>
                <a:gd name="T37" fmla="*/ 2147483647 h 238"/>
                <a:gd name="T38" fmla="*/ 2147483647 w 357"/>
                <a:gd name="T39" fmla="*/ 2147483647 h 238"/>
                <a:gd name="T40" fmla="*/ 2147483647 w 357"/>
                <a:gd name="T41" fmla="*/ 2147483647 h 238"/>
                <a:gd name="T42" fmla="*/ 2147483647 w 357"/>
                <a:gd name="T43" fmla="*/ 2147483647 h 238"/>
                <a:gd name="T44" fmla="*/ 2147483647 w 357"/>
                <a:gd name="T45" fmla="*/ 2147483647 h 238"/>
                <a:gd name="T46" fmla="*/ 2147483647 w 357"/>
                <a:gd name="T47" fmla="*/ 2147483647 h 238"/>
                <a:gd name="T48" fmla="*/ 2147483647 w 357"/>
                <a:gd name="T49" fmla="*/ 2147483647 h 238"/>
                <a:gd name="T50" fmla="*/ 2147483647 w 357"/>
                <a:gd name="T51" fmla="*/ 2147483647 h 238"/>
                <a:gd name="T52" fmla="*/ 2147483647 w 357"/>
                <a:gd name="T53" fmla="*/ 2147483647 h 238"/>
                <a:gd name="T54" fmla="*/ 2147483647 w 357"/>
                <a:gd name="T55" fmla="*/ 2147483647 h 238"/>
                <a:gd name="T56" fmla="*/ 2147483647 w 357"/>
                <a:gd name="T57" fmla="*/ 2147483647 h 238"/>
                <a:gd name="T58" fmla="*/ 2147483647 w 357"/>
                <a:gd name="T59" fmla="*/ 2147483647 h 238"/>
                <a:gd name="T60" fmla="*/ 2147483647 w 357"/>
                <a:gd name="T61" fmla="*/ 2147483647 h 238"/>
                <a:gd name="T62" fmla="*/ 2147483647 w 357"/>
                <a:gd name="T63" fmla="*/ 2147483647 h 238"/>
                <a:gd name="T64" fmla="*/ 2147483647 w 357"/>
                <a:gd name="T65" fmla="*/ 2147483647 h 238"/>
                <a:gd name="T66" fmla="*/ 2147483647 w 357"/>
                <a:gd name="T67" fmla="*/ 2147483647 h 238"/>
                <a:gd name="T68" fmla="*/ 2147483647 w 357"/>
                <a:gd name="T69" fmla="*/ 2147483647 h 238"/>
                <a:gd name="T70" fmla="*/ 2147483647 w 357"/>
                <a:gd name="T71" fmla="*/ 2147483647 h 238"/>
                <a:gd name="T72" fmla="*/ 2147483647 w 357"/>
                <a:gd name="T73" fmla="*/ 2147483647 h 238"/>
                <a:gd name="T74" fmla="*/ 2147483647 w 357"/>
                <a:gd name="T75" fmla="*/ 2147483647 h 238"/>
                <a:gd name="T76" fmla="*/ 2147483647 w 357"/>
                <a:gd name="T77" fmla="*/ 2147483647 h 238"/>
                <a:gd name="T78" fmla="*/ 2147483647 w 357"/>
                <a:gd name="T79" fmla="*/ 2147483647 h 238"/>
                <a:gd name="T80" fmla="*/ 2147483647 w 357"/>
                <a:gd name="T81" fmla="*/ 2147483647 h 238"/>
                <a:gd name="T82" fmla="*/ 0 w 357"/>
                <a:gd name="T83" fmla="*/ 2147483647 h 238"/>
                <a:gd name="T84" fmla="*/ 0 w 357"/>
                <a:gd name="T85" fmla="*/ 2147483647 h 238"/>
                <a:gd name="T86" fmla="*/ 2147483647 w 357"/>
                <a:gd name="T87" fmla="*/ 2147483647 h 238"/>
                <a:gd name="T88" fmla="*/ 2147483647 w 357"/>
                <a:gd name="T89" fmla="*/ 2147483647 h 238"/>
                <a:gd name="T90" fmla="*/ 2147483647 w 357"/>
                <a:gd name="T91" fmla="*/ 2147483647 h 238"/>
                <a:gd name="T92" fmla="*/ 2147483647 w 357"/>
                <a:gd name="T93" fmla="*/ 2147483647 h 238"/>
                <a:gd name="T94" fmla="*/ 2147483647 w 357"/>
                <a:gd name="T95" fmla="*/ 2147483647 h 238"/>
                <a:gd name="T96" fmla="*/ 2147483647 w 357"/>
                <a:gd name="T97" fmla="*/ 2147483647 h 238"/>
                <a:gd name="T98" fmla="*/ 2147483647 w 357"/>
                <a:gd name="T99" fmla="*/ 2147483647 h 238"/>
                <a:gd name="T100" fmla="*/ 2147483647 w 357"/>
                <a:gd name="T101" fmla="*/ 2147483647 h 238"/>
                <a:gd name="T102" fmla="*/ 2147483647 w 357"/>
                <a:gd name="T103" fmla="*/ 2147483647 h 238"/>
                <a:gd name="T104" fmla="*/ 2147483647 w 357"/>
                <a:gd name="T105" fmla="*/ 2147483647 h 238"/>
                <a:gd name="T106" fmla="*/ 2147483647 w 357"/>
                <a:gd name="T107" fmla="*/ 2147483647 h 238"/>
                <a:gd name="T108" fmla="*/ 2147483647 w 357"/>
                <a:gd name="T109" fmla="*/ 2147483647 h 238"/>
                <a:gd name="T110" fmla="*/ 2147483647 w 357"/>
                <a:gd name="T111" fmla="*/ 2147483647 h 238"/>
                <a:gd name="T112" fmla="*/ 2147483647 w 357"/>
                <a:gd name="T113" fmla="*/ 2147483647 h 238"/>
                <a:gd name="T114" fmla="*/ 2147483647 w 357"/>
                <a:gd name="T115" fmla="*/ 2147483647 h 23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57"/>
                <a:gd name="T175" fmla="*/ 0 h 238"/>
                <a:gd name="T176" fmla="*/ 357 w 357"/>
                <a:gd name="T177" fmla="*/ 238 h 23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57" h="238">
                  <a:moveTo>
                    <a:pt x="137" y="0"/>
                  </a:moveTo>
                  <a:lnTo>
                    <a:pt x="140" y="0"/>
                  </a:lnTo>
                  <a:lnTo>
                    <a:pt x="143" y="0"/>
                  </a:lnTo>
                  <a:lnTo>
                    <a:pt x="143" y="3"/>
                  </a:lnTo>
                  <a:lnTo>
                    <a:pt x="146" y="3"/>
                  </a:lnTo>
                  <a:lnTo>
                    <a:pt x="149" y="3"/>
                  </a:lnTo>
                  <a:lnTo>
                    <a:pt x="152" y="3"/>
                  </a:lnTo>
                  <a:lnTo>
                    <a:pt x="155" y="3"/>
                  </a:lnTo>
                  <a:lnTo>
                    <a:pt x="158" y="6"/>
                  </a:lnTo>
                  <a:lnTo>
                    <a:pt x="158" y="9"/>
                  </a:lnTo>
                  <a:lnTo>
                    <a:pt x="158" y="12"/>
                  </a:lnTo>
                  <a:lnTo>
                    <a:pt x="161" y="12"/>
                  </a:lnTo>
                  <a:lnTo>
                    <a:pt x="158" y="12"/>
                  </a:lnTo>
                  <a:lnTo>
                    <a:pt x="158" y="15"/>
                  </a:lnTo>
                  <a:lnTo>
                    <a:pt x="158" y="18"/>
                  </a:lnTo>
                  <a:lnTo>
                    <a:pt x="155" y="18"/>
                  </a:lnTo>
                  <a:lnTo>
                    <a:pt x="152" y="18"/>
                  </a:lnTo>
                  <a:lnTo>
                    <a:pt x="152" y="21"/>
                  </a:lnTo>
                  <a:lnTo>
                    <a:pt x="152" y="24"/>
                  </a:lnTo>
                  <a:lnTo>
                    <a:pt x="155" y="24"/>
                  </a:lnTo>
                  <a:lnTo>
                    <a:pt x="155" y="27"/>
                  </a:lnTo>
                  <a:lnTo>
                    <a:pt x="158" y="27"/>
                  </a:lnTo>
                  <a:lnTo>
                    <a:pt x="158" y="30"/>
                  </a:lnTo>
                  <a:lnTo>
                    <a:pt x="161" y="30"/>
                  </a:lnTo>
                  <a:lnTo>
                    <a:pt x="161" y="32"/>
                  </a:lnTo>
                  <a:lnTo>
                    <a:pt x="164" y="32"/>
                  </a:lnTo>
                  <a:lnTo>
                    <a:pt x="164" y="35"/>
                  </a:lnTo>
                  <a:lnTo>
                    <a:pt x="167" y="35"/>
                  </a:lnTo>
                  <a:lnTo>
                    <a:pt x="170" y="35"/>
                  </a:lnTo>
                  <a:lnTo>
                    <a:pt x="173" y="35"/>
                  </a:lnTo>
                  <a:lnTo>
                    <a:pt x="176" y="35"/>
                  </a:lnTo>
                  <a:lnTo>
                    <a:pt x="178" y="35"/>
                  </a:lnTo>
                  <a:lnTo>
                    <a:pt x="178" y="32"/>
                  </a:lnTo>
                  <a:lnTo>
                    <a:pt x="181" y="32"/>
                  </a:lnTo>
                  <a:lnTo>
                    <a:pt x="181" y="35"/>
                  </a:lnTo>
                  <a:lnTo>
                    <a:pt x="181" y="38"/>
                  </a:lnTo>
                  <a:lnTo>
                    <a:pt x="184" y="38"/>
                  </a:lnTo>
                  <a:lnTo>
                    <a:pt x="181" y="38"/>
                  </a:lnTo>
                  <a:lnTo>
                    <a:pt x="184" y="38"/>
                  </a:lnTo>
                  <a:lnTo>
                    <a:pt x="184" y="41"/>
                  </a:lnTo>
                  <a:lnTo>
                    <a:pt x="187" y="41"/>
                  </a:lnTo>
                  <a:lnTo>
                    <a:pt x="187" y="44"/>
                  </a:lnTo>
                  <a:lnTo>
                    <a:pt x="190" y="44"/>
                  </a:lnTo>
                  <a:lnTo>
                    <a:pt x="193" y="44"/>
                  </a:lnTo>
                  <a:lnTo>
                    <a:pt x="193" y="47"/>
                  </a:lnTo>
                  <a:lnTo>
                    <a:pt x="196" y="47"/>
                  </a:lnTo>
                  <a:lnTo>
                    <a:pt x="199" y="47"/>
                  </a:lnTo>
                  <a:lnTo>
                    <a:pt x="202" y="47"/>
                  </a:lnTo>
                  <a:lnTo>
                    <a:pt x="202" y="50"/>
                  </a:lnTo>
                  <a:lnTo>
                    <a:pt x="205" y="50"/>
                  </a:lnTo>
                  <a:lnTo>
                    <a:pt x="205" y="53"/>
                  </a:lnTo>
                  <a:lnTo>
                    <a:pt x="208" y="53"/>
                  </a:lnTo>
                  <a:lnTo>
                    <a:pt x="208" y="56"/>
                  </a:lnTo>
                  <a:lnTo>
                    <a:pt x="205" y="56"/>
                  </a:lnTo>
                  <a:lnTo>
                    <a:pt x="208" y="56"/>
                  </a:lnTo>
                  <a:lnTo>
                    <a:pt x="208" y="59"/>
                  </a:lnTo>
                  <a:lnTo>
                    <a:pt x="211" y="59"/>
                  </a:lnTo>
                  <a:lnTo>
                    <a:pt x="214" y="59"/>
                  </a:lnTo>
                  <a:lnTo>
                    <a:pt x="217" y="59"/>
                  </a:lnTo>
                  <a:lnTo>
                    <a:pt x="217" y="62"/>
                  </a:lnTo>
                  <a:lnTo>
                    <a:pt x="220" y="62"/>
                  </a:lnTo>
                  <a:lnTo>
                    <a:pt x="220" y="59"/>
                  </a:lnTo>
                  <a:lnTo>
                    <a:pt x="222" y="59"/>
                  </a:lnTo>
                  <a:lnTo>
                    <a:pt x="225" y="59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31" y="62"/>
                  </a:lnTo>
                  <a:lnTo>
                    <a:pt x="231" y="59"/>
                  </a:lnTo>
                  <a:lnTo>
                    <a:pt x="231" y="62"/>
                  </a:lnTo>
                  <a:lnTo>
                    <a:pt x="234" y="62"/>
                  </a:lnTo>
                  <a:lnTo>
                    <a:pt x="237" y="62"/>
                  </a:lnTo>
                  <a:lnTo>
                    <a:pt x="237" y="65"/>
                  </a:lnTo>
                  <a:lnTo>
                    <a:pt x="240" y="65"/>
                  </a:lnTo>
                  <a:lnTo>
                    <a:pt x="243" y="65"/>
                  </a:lnTo>
                  <a:lnTo>
                    <a:pt x="246" y="65"/>
                  </a:lnTo>
                  <a:lnTo>
                    <a:pt x="246" y="62"/>
                  </a:lnTo>
                  <a:lnTo>
                    <a:pt x="249" y="62"/>
                  </a:lnTo>
                  <a:lnTo>
                    <a:pt x="252" y="62"/>
                  </a:lnTo>
                  <a:lnTo>
                    <a:pt x="252" y="65"/>
                  </a:lnTo>
                  <a:lnTo>
                    <a:pt x="255" y="65"/>
                  </a:lnTo>
                  <a:lnTo>
                    <a:pt x="258" y="65"/>
                  </a:lnTo>
                  <a:lnTo>
                    <a:pt x="261" y="65"/>
                  </a:lnTo>
                  <a:lnTo>
                    <a:pt x="264" y="65"/>
                  </a:lnTo>
                  <a:lnTo>
                    <a:pt x="266" y="65"/>
                  </a:lnTo>
                  <a:lnTo>
                    <a:pt x="269" y="65"/>
                  </a:lnTo>
                  <a:lnTo>
                    <a:pt x="272" y="65"/>
                  </a:lnTo>
                  <a:lnTo>
                    <a:pt x="275" y="65"/>
                  </a:lnTo>
                  <a:lnTo>
                    <a:pt x="278" y="65"/>
                  </a:lnTo>
                  <a:lnTo>
                    <a:pt x="281" y="65"/>
                  </a:lnTo>
                  <a:lnTo>
                    <a:pt x="284" y="65"/>
                  </a:lnTo>
                  <a:lnTo>
                    <a:pt x="287" y="65"/>
                  </a:lnTo>
                  <a:lnTo>
                    <a:pt x="287" y="68"/>
                  </a:lnTo>
                  <a:lnTo>
                    <a:pt x="290" y="68"/>
                  </a:lnTo>
                  <a:lnTo>
                    <a:pt x="293" y="68"/>
                  </a:lnTo>
                  <a:lnTo>
                    <a:pt x="296" y="68"/>
                  </a:lnTo>
                  <a:lnTo>
                    <a:pt x="299" y="68"/>
                  </a:lnTo>
                  <a:lnTo>
                    <a:pt x="299" y="71"/>
                  </a:lnTo>
                  <a:lnTo>
                    <a:pt x="302" y="71"/>
                  </a:lnTo>
                  <a:lnTo>
                    <a:pt x="305" y="71"/>
                  </a:lnTo>
                  <a:lnTo>
                    <a:pt x="305" y="73"/>
                  </a:lnTo>
                  <a:lnTo>
                    <a:pt x="308" y="73"/>
                  </a:lnTo>
                  <a:lnTo>
                    <a:pt x="310" y="73"/>
                  </a:lnTo>
                  <a:lnTo>
                    <a:pt x="310" y="76"/>
                  </a:lnTo>
                  <a:lnTo>
                    <a:pt x="313" y="76"/>
                  </a:lnTo>
                  <a:lnTo>
                    <a:pt x="313" y="79"/>
                  </a:lnTo>
                  <a:lnTo>
                    <a:pt x="316" y="79"/>
                  </a:lnTo>
                  <a:lnTo>
                    <a:pt x="319" y="79"/>
                  </a:lnTo>
                  <a:lnTo>
                    <a:pt x="319" y="82"/>
                  </a:lnTo>
                  <a:lnTo>
                    <a:pt x="322" y="82"/>
                  </a:lnTo>
                  <a:lnTo>
                    <a:pt x="322" y="85"/>
                  </a:lnTo>
                  <a:lnTo>
                    <a:pt x="325" y="85"/>
                  </a:lnTo>
                  <a:lnTo>
                    <a:pt x="325" y="88"/>
                  </a:lnTo>
                  <a:lnTo>
                    <a:pt x="328" y="88"/>
                  </a:lnTo>
                  <a:lnTo>
                    <a:pt x="331" y="88"/>
                  </a:lnTo>
                  <a:lnTo>
                    <a:pt x="331" y="91"/>
                  </a:lnTo>
                  <a:lnTo>
                    <a:pt x="334" y="91"/>
                  </a:lnTo>
                  <a:lnTo>
                    <a:pt x="337" y="91"/>
                  </a:lnTo>
                  <a:lnTo>
                    <a:pt x="334" y="94"/>
                  </a:lnTo>
                  <a:lnTo>
                    <a:pt x="334" y="97"/>
                  </a:lnTo>
                  <a:lnTo>
                    <a:pt x="334" y="103"/>
                  </a:lnTo>
                  <a:lnTo>
                    <a:pt x="334" y="106"/>
                  </a:lnTo>
                  <a:lnTo>
                    <a:pt x="334" y="109"/>
                  </a:lnTo>
                  <a:lnTo>
                    <a:pt x="334" y="112"/>
                  </a:lnTo>
                  <a:lnTo>
                    <a:pt x="334" y="117"/>
                  </a:lnTo>
                  <a:lnTo>
                    <a:pt x="334" y="120"/>
                  </a:lnTo>
                  <a:lnTo>
                    <a:pt x="334" y="123"/>
                  </a:lnTo>
                  <a:lnTo>
                    <a:pt x="334" y="126"/>
                  </a:lnTo>
                  <a:lnTo>
                    <a:pt x="334" y="138"/>
                  </a:lnTo>
                  <a:lnTo>
                    <a:pt x="334" y="141"/>
                  </a:lnTo>
                  <a:lnTo>
                    <a:pt x="334" y="144"/>
                  </a:lnTo>
                  <a:lnTo>
                    <a:pt x="334" y="147"/>
                  </a:lnTo>
                  <a:lnTo>
                    <a:pt x="334" y="150"/>
                  </a:lnTo>
                  <a:lnTo>
                    <a:pt x="334" y="153"/>
                  </a:lnTo>
                  <a:lnTo>
                    <a:pt x="334" y="156"/>
                  </a:lnTo>
                  <a:lnTo>
                    <a:pt x="334" y="161"/>
                  </a:lnTo>
                  <a:lnTo>
                    <a:pt x="334" y="164"/>
                  </a:lnTo>
                  <a:lnTo>
                    <a:pt x="337" y="164"/>
                  </a:lnTo>
                  <a:lnTo>
                    <a:pt x="340" y="164"/>
                  </a:lnTo>
                  <a:lnTo>
                    <a:pt x="343" y="164"/>
                  </a:lnTo>
                  <a:lnTo>
                    <a:pt x="343" y="167"/>
                  </a:lnTo>
                  <a:lnTo>
                    <a:pt x="346" y="167"/>
                  </a:lnTo>
                  <a:lnTo>
                    <a:pt x="349" y="167"/>
                  </a:lnTo>
                  <a:lnTo>
                    <a:pt x="349" y="170"/>
                  </a:lnTo>
                  <a:lnTo>
                    <a:pt x="352" y="170"/>
                  </a:lnTo>
                  <a:lnTo>
                    <a:pt x="352" y="173"/>
                  </a:lnTo>
                  <a:lnTo>
                    <a:pt x="354" y="173"/>
                  </a:lnTo>
                  <a:lnTo>
                    <a:pt x="354" y="176"/>
                  </a:lnTo>
                  <a:lnTo>
                    <a:pt x="354" y="179"/>
                  </a:lnTo>
                  <a:lnTo>
                    <a:pt x="357" y="179"/>
                  </a:lnTo>
                  <a:lnTo>
                    <a:pt x="357" y="182"/>
                  </a:lnTo>
                  <a:lnTo>
                    <a:pt x="354" y="182"/>
                  </a:lnTo>
                  <a:lnTo>
                    <a:pt x="352" y="182"/>
                  </a:lnTo>
                  <a:lnTo>
                    <a:pt x="352" y="185"/>
                  </a:lnTo>
                  <a:lnTo>
                    <a:pt x="349" y="185"/>
                  </a:lnTo>
                  <a:lnTo>
                    <a:pt x="346" y="185"/>
                  </a:lnTo>
                  <a:lnTo>
                    <a:pt x="346" y="188"/>
                  </a:lnTo>
                  <a:lnTo>
                    <a:pt x="343" y="188"/>
                  </a:lnTo>
                  <a:lnTo>
                    <a:pt x="340" y="188"/>
                  </a:lnTo>
                  <a:lnTo>
                    <a:pt x="337" y="188"/>
                  </a:lnTo>
                  <a:lnTo>
                    <a:pt x="334" y="188"/>
                  </a:lnTo>
                  <a:lnTo>
                    <a:pt x="331" y="188"/>
                  </a:lnTo>
                  <a:lnTo>
                    <a:pt x="328" y="188"/>
                  </a:lnTo>
                  <a:lnTo>
                    <a:pt x="325" y="188"/>
                  </a:lnTo>
                  <a:lnTo>
                    <a:pt x="322" y="188"/>
                  </a:lnTo>
                  <a:lnTo>
                    <a:pt x="319" y="188"/>
                  </a:lnTo>
                  <a:lnTo>
                    <a:pt x="316" y="188"/>
                  </a:lnTo>
                  <a:lnTo>
                    <a:pt x="316" y="185"/>
                  </a:lnTo>
                  <a:lnTo>
                    <a:pt x="313" y="185"/>
                  </a:lnTo>
                  <a:lnTo>
                    <a:pt x="310" y="182"/>
                  </a:lnTo>
                  <a:lnTo>
                    <a:pt x="308" y="182"/>
                  </a:lnTo>
                  <a:lnTo>
                    <a:pt x="308" y="179"/>
                  </a:lnTo>
                  <a:lnTo>
                    <a:pt x="305" y="179"/>
                  </a:lnTo>
                  <a:lnTo>
                    <a:pt x="308" y="179"/>
                  </a:lnTo>
                  <a:lnTo>
                    <a:pt x="305" y="179"/>
                  </a:lnTo>
                  <a:lnTo>
                    <a:pt x="302" y="179"/>
                  </a:lnTo>
                  <a:lnTo>
                    <a:pt x="299" y="179"/>
                  </a:lnTo>
                  <a:lnTo>
                    <a:pt x="299" y="176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3" y="173"/>
                  </a:lnTo>
                  <a:lnTo>
                    <a:pt x="290" y="173"/>
                  </a:lnTo>
                  <a:lnTo>
                    <a:pt x="287" y="173"/>
                  </a:lnTo>
                  <a:lnTo>
                    <a:pt x="287" y="170"/>
                  </a:lnTo>
                  <a:lnTo>
                    <a:pt x="284" y="170"/>
                  </a:lnTo>
                  <a:lnTo>
                    <a:pt x="281" y="170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75" y="167"/>
                  </a:lnTo>
                  <a:lnTo>
                    <a:pt x="275" y="170"/>
                  </a:lnTo>
                  <a:lnTo>
                    <a:pt x="275" y="167"/>
                  </a:lnTo>
                  <a:lnTo>
                    <a:pt x="272" y="167"/>
                  </a:lnTo>
                  <a:lnTo>
                    <a:pt x="275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78" y="164"/>
                  </a:lnTo>
                  <a:lnTo>
                    <a:pt x="278" y="167"/>
                  </a:lnTo>
                  <a:lnTo>
                    <a:pt x="278" y="164"/>
                  </a:lnTo>
                  <a:lnTo>
                    <a:pt x="275" y="164"/>
                  </a:lnTo>
                  <a:lnTo>
                    <a:pt x="275" y="161"/>
                  </a:lnTo>
                  <a:lnTo>
                    <a:pt x="272" y="161"/>
                  </a:lnTo>
                  <a:lnTo>
                    <a:pt x="269" y="161"/>
                  </a:lnTo>
                  <a:lnTo>
                    <a:pt x="272" y="161"/>
                  </a:lnTo>
                  <a:lnTo>
                    <a:pt x="272" y="164"/>
                  </a:lnTo>
                  <a:lnTo>
                    <a:pt x="269" y="164"/>
                  </a:lnTo>
                  <a:lnTo>
                    <a:pt x="269" y="161"/>
                  </a:lnTo>
                  <a:lnTo>
                    <a:pt x="269" y="164"/>
                  </a:lnTo>
                  <a:lnTo>
                    <a:pt x="269" y="161"/>
                  </a:lnTo>
                  <a:lnTo>
                    <a:pt x="269" y="164"/>
                  </a:lnTo>
                  <a:lnTo>
                    <a:pt x="272" y="164"/>
                  </a:lnTo>
                  <a:lnTo>
                    <a:pt x="269" y="164"/>
                  </a:lnTo>
                  <a:lnTo>
                    <a:pt x="266" y="164"/>
                  </a:lnTo>
                  <a:lnTo>
                    <a:pt x="266" y="167"/>
                  </a:lnTo>
                  <a:lnTo>
                    <a:pt x="264" y="167"/>
                  </a:lnTo>
                  <a:lnTo>
                    <a:pt x="264" y="170"/>
                  </a:lnTo>
                  <a:lnTo>
                    <a:pt x="264" y="173"/>
                  </a:lnTo>
                  <a:lnTo>
                    <a:pt x="264" y="176"/>
                  </a:lnTo>
                  <a:lnTo>
                    <a:pt x="264" y="179"/>
                  </a:lnTo>
                  <a:lnTo>
                    <a:pt x="264" y="182"/>
                  </a:lnTo>
                  <a:lnTo>
                    <a:pt x="264" y="185"/>
                  </a:lnTo>
                  <a:lnTo>
                    <a:pt x="264" y="188"/>
                  </a:lnTo>
                  <a:lnTo>
                    <a:pt x="264" y="191"/>
                  </a:lnTo>
                  <a:lnTo>
                    <a:pt x="264" y="194"/>
                  </a:lnTo>
                  <a:lnTo>
                    <a:pt x="266" y="194"/>
                  </a:lnTo>
                  <a:lnTo>
                    <a:pt x="266" y="197"/>
                  </a:lnTo>
                  <a:lnTo>
                    <a:pt x="266" y="200"/>
                  </a:lnTo>
                  <a:lnTo>
                    <a:pt x="266" y="203"/>
                  </a:lnTo>
                  <a:lnTo>
                    <a:pt x="269" y="203"/>
                  </a:lnTo>
                  <a:lnTo>
                    <a:pt x="269" y="205"/>
                  </a:lnTo>
                  <a:lnTo>
                    <a:pt x="269" y="208"/>
                  </a:lnTo>
                  <a:lnTo>
                    <a:pt x="266" y="208"/>
                  </a:lnTo>
                  <a:lnTo>
                    <a:pt x="266" y="211"/>
                  </a:lnTo>
                  <a:lnTo>
                    <a:pt x="266" y="214"/>
                  </a:lnTo>
                  <a:lnTo>
                    <a:pt x="269" y="214"/>
                  </a:lnTo>
                  <a:lnTo>
                    <a:pt x="266" y="214"/>
                  </a:lnTo>
                  <a:lnTo>
                    <a:pt x="269" y="214"/>
                  </a:lnTo>
                  <a:lnTo>
                    <a:pt x="269" y="217"/>
                  </a:lnTo>
                  <a:lnTo>
                    <a:pt x="269" y="220"/>
                  </a:lnTo>
                  <a:lnTo>
                    <a:pt x="266" y="220"/>
                  </a:lnTo>
                  <a:lnTo>
                    <a:pt x="266" y="223"/>
                  </a:lnTo>
                  <a:lnTo>
                    <a:pt x="266" y="226"/>
                  </a:lnTo>
                  <a:lnTo>
                    <a:pt x="266" y="229"/>
                  </a:lnTo>
                  <a:lnTo>
                    <a:pt x="261" y="229"/>
                  </a:lnTo>
                  <a:lnTo>
                    <a:pt x="258" y="229"/>
                  </a:lnTo>
                  <a:lnTo>
                    <a:pt x="255" y="229"/>
                  </a:lnTo>
                  <a:lnTo>
                    <a:pt x="252" y="229"/>
                  </a:lnTo>
                  <a:lnTo>
                    <a:pt x="246" y="229"/>
                  </a:lnTo>
                  <a:lnTo>
                    <a:pt x="243" y="229"/>
                  </a:lnTo>
                  <a:lnTo>
                    <a:pt x="240" y="229"/>
                  </a:lnTo>
                  <a:lnTo>
                    <a:pt x="234" y="229"/>
                  </a:lnTo>
                  <a:lnTo>
                    <a:pt x="231" y="229"/>
                  </a:lnTo>
                  <a:lnTo>
                    <a:pt x="228" y="229"/>
                  </a:lnTo>
                  <a:lnTo>
                    <a:pt x="225" y="229"/>
                  </a:lnTo>
                  <a:lnTo>
                    <a:pt x="220" y="229"/>
                  </a:lnTo>
                  <a:lnTo>
                    <a:pt x="217" y="229"/>
                  </a:lnTo>
                  <a:lnTo>
                    <a:pt x="214" y="229"/>
                  </a:lnTo>
                  <a:lnTo>
                    <a:pt x="211" y="229"/>
                  </a:lnTo>
                  <a:lnTo>
                    <a:pt x="205" y="229"/>
                  </a:lnTo>
                  <a:lnTo>
                    <a:pt x="202" y="229"/>
                  </a:lnTo>
                  <a:lnTo>
                    <a:pt x="199" y="229"/>
                  </a:lnTo>
                  <a:lnTo>
                    <a:pt x="196" y="229"/>
                  </a:lnTo>
                  <a:lnTo>
                    <a:pt x="193" y="229"/>
                  </a:lnTo>
                  <a:lnTo>
                    <a:pt x="190" y="229"/>
                  </a:lnTo>
                  <a:lnTo>
                    <a:pt x="187" y="229"/>
                  </a:lnTo>
                  <a:lnTo>
                    <a:pt x="184" y="229"/>
                  </a:lnTo>
                  <a:lnTo>
                    <a:pt x="178" y="229"/>
                  </a:lnTo>
                  <a:lnTo>
                    <a:pt x="176" y="229"/>
                  </a:lnTo>
                  <a:lnTo>
                    <a:pt x="173" y="229"/>
                  </a:lnTo>
                  <a:lnTo>
                    <a:pt x="167" y="229"/>
                  </a:lnTo>
                  <a:lnTo>
                    <a:pt x="164" y="229"/>
                  </a:lnTo>
                  <a:lnTo>
                    <a:pt x="161" y="229"/>
                  </a:lnTo>
                  <a:lnTo>
                    <a:pt x="158" y="229"/>
                  </a:lnTo>
                  <a:lnTo>
                    <a:pt x="152" y="229"/>
                  </a:lnTo>
                  <a:lnTo>
                    <a:pt x="149" y="229"/>
                  </a:lnTo>
                  <a:lnTo>
                    <a:pt x="146" y="232"/>
                  </a:lnTo>
                  <a:lnTo>
                    <a:pt x="140" y="232"/>
                  </a:lnTo>
                  <a:lnTo>
                    <a:pt x="137" y="232"/>
                  </a:lnTo>
                  <a:lnTo>
                    <a:pt x="134" y="232"/>
                  </a:lnTo>
                  <a:lnTo>
                    <a:pt x="132" y="232"/>
                  </a:lnTo>
                  <a:lnTo>
                    <a:pt x="126" y="232"/>
                  </a:lnTo>
                  <a:lnTo>
                    <a:pt x="123" y="232"/>
                  </a:lnTo>
                  <a:lnTo>
                    <a:pt x="120" y="232"/>
                  </a:lnTo>
                  <a:lnTo>
                    <a:pt x="117" y="232"/>
                  </a:lnTo>
                  <a:lnTo>
                    <a:pt x="111" y="232"/>
                  </a:lnTo>
                  <a:lnTo>
                    <a:pt x="108" y="232"/>
                  </a:lnTo>
                  <a:lnTo>
                    <a:pt x="105" y="232"/>
                  </a:lnTo>
                  <a:lnTo>
                    <a:pt x="99" y="232"/>
                  </a:lnTo>
                  <a:lnTo>
                    <a:pt x="96" y="232"/>
                  </a:lnTo>
                  <a:lnTo>
                    <a:pt x="93" y="232"/>
                  </a:lnTo>
                  <a:lnTo>
                    <a:pt x="90" y="232"/>
                  </a:lnTo>
                  <a:lnTo>
                    <a:pt x="85" y="232"/>
                  </a:lnTo>
                  <a:lnTo>
                    <a:pt x="82" y="232"/>
                  </a:lnTo>
                  <a:lnTo>
                    <a:pt x="79" y="232"/>
                  </a:lnTo>
                  <a:lnTo>
                    <a:pt x="76" y="232"/>
                  </a:lnTo>
                  <a:lnTo>
                    <a:pt x="70" y="232"/>
                  </a:lnTo>
                  <a:lnTo>
                    <a:pt x="67" y="232"/>
                  </a:lnTo>
                  <a:lnTo>
                    <a:pt x="64" y="235"/>
                  </a:lnTo>
                  <a:lnTo>
                    <a:pt x="58" y="235"/>
                  </a:lnTo>
                  <a:lnTo>
                    <a:pt x="55" y="235"/>
                  </a:lnTo>
                  <a:lnTo>
                    <a:pt x="52" y="235"/>
                  </a:lnTo>
                  <a:lnTo>
                    <a:pt x="46" y="235"/>
                  </a:lnTo>
                  <a:lnTo>
                    <a:pt x="44" y="235"/>
                  </a:lnTo>
                  <a:lnTo>
                    <a:pt x="41" y="235"/>
                  </a:lnTo>
                  <a:lnTo>
                    <a:pt x="38" y="235"/>
                  </a:lnTo>
                  <a:lnTo>
                    <a:pt x="32" y="235"/>
                  </a:lnTo>
                  <a:lnTo>
                    <a:pt x="29" y="235"/>
                  </a:lnTo>
                  <a:lnTo>
                    <a:pt x="26" y="235"/>
                  </a:lnTo>
                  <a:lnTo>
                    <a:pt x="23" y="235"/>
                  </a:lnTo>
                  <a:lnTo>
                    <a:pt x="20" y="235"/>
                  </a:lnTo>
                  <a:lnTo>
                    <a:pt x="17" y="235"/>
                  </a:lnTo>
                  <a:lnTo>
                    <a:pt x="14" y="235"/>
                  </a:lnTo>
                  <a:lnTo>
                    <a:pt x="11" y="238"/>
                  </a:lnTo>
                  <a:lnTo>
                    <a:pt x="5" y="238"/>
                  </a:lnTo>
                  <a:lnTo>
                    <a:pt x="5" y="235"/>
                  </a:lnTo>
                  <a:lnTo>
                    <a:pt x="5" y="232"/>
                  </a:lnTo>
                  <a:lnTo>
                    <a:pt x="5" y="229"/>
                  </a:lnTo>
                  <a:lnTo>
                    <a:pt x="5" y="226"/>
                  </a:lnTo>
                  <a:lnTo>
                    <a:pt x="5" y="223"/>
                  </a:lnTo>
                  <a:lnTo>
                    <a:pt x="2" y="223"/>
                  </a:lnTo>
                  <a:lnTo>
                    <a:pt x="2" y="220"/>
                  </a:lnTo>
                  <a:lnTo>
                    <a:pt x="2" y="217"/>
                  </a:lnTo>
                  <a:lnTo>
                    <a:pt x="2" y="214"/>
                  </a:lnTo>
                  <a:lnTo>
                    <a:pt x="2" y="211"/>
                  </a:lnTo>
                  <a:lnTo>
                    <a:pt x="2" y="208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0" y="203"/>
                  </a:lnTo>
                  <a:lnTo>
                    <a:pt x="0" y="200"/>
                  </a:lnTo>
                  <a:lnTo>
                    <a:pt x="0" y="197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0" y="188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5"/>
                  </a:lnTo>
                  <a:lnTo>
                    <a:pt x="2" y="185"/>
                  </a:lnTo>
                  <a:lnTo>
                    <a:pt x="5" y="185"/>
                  </a:lnTo>
                  <a:lnTo>
                    <a:pt x="8" y="185"/>
                  </a:lnTo>
                  <a:lnTo>
                    <a:pt x="11" y="185"/>
                  </a:lnTo>
                  <a:lnTo>
                    <a:pt x="14" y="185"/>
                  </a:lnTo>
                  <a:lnTo>
                    <a:pt x="17" y="185"/>
                  </a:lnTo>
                  <a:lnTo>
                    <a:pt x="17" y="188"/>
                  </a:lnTo>
                  <a:lnTo>
                    <a:pt x="20" y="188"/>
                  </a:lnTo>
                  <a:lnTo>
                    <a:pt x="23" y="188"/>
                  </a:lnTo>
                  <a:lnTo>
                    <a:pt x="26" y="188"/>
                  </a:lnTo>
                  <a:lnTo>
                    <a:pt x="26" y="185"/>
                  </a:lnTo>
                  <a:lnTo>
                    <a:pt x="29" y="185"/>
                  </a:lnTo>
                  <a:lnTo>
                    <a:pt x="29" y="182"/>
                  </a:lnTo>
                  <a:lnTo>
                    <a:pt x="32" y="182"/>
                  </a:lnTo>
                  <a:lnTo>
                    <a:pt x="32" y="179"/>
                  </a:lnTo>
                  <a:lnTo>
                    <a:pt x="32" y="176"/>
                  </a:lnTo>
                  <a:lnTo>
                    <a:pt x="29" y="176"/>
                  </a:lnTo>
                  <a:lnTo>
                    <a:pt x="29" y="173"/>
                  </a:lnTo>
                  <a:lnTo>
                    <a:pt x="29" y="170"/>
                  </a:lnTo>
                  <a:lnTo>
                    <a:pt x="29" y="167"/>
                  </a:lnTo>
                  <a:lnTo>
                    <a:pt x="29" y="170"/>
                  </a:lnTo>
                  <a:lnTo>
                    <a:pt x="32" y="170"/>
                  </a:lnTo>
                  <a:lnTo>
                    <a:pt x="32" y="167"/>
                  </a:lnTo>
                  <a:lnTo>
                    <a:pt x="32" y="164"/>
                  </a:lnTo>
                  <a:lnTo>
                    <a:pt x="35" y="164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41" y="161"/>
                  </a:lnTo>
                  <a:lnTo>
                    <a:pt x="44" y="161"/>
                  </a:lnTo>
                  <a:lnTo>
                    <a:pt x="46" y="161"/>
                  </a:lnTo>
                  <a:lnTo>
                    <a:pt x="46" y="159"/>
                  </a:lnTo>
                  <a:lnTo>
                    <a:pt x="49" y="159"/>
                  </a:lnTo>
                  <a:lnTo>
                    <a:pt x="49" y="156"/>
                  </a:lnTo>
                  <a:lnTo>
                    <a:pt x="52" y="156"/>
                  </a:lnTo>
                  <a:lnTo>
                    <a:pt x="55" y="156"/>
                  </a:lnTo>
                  <a:lnTo>
                    <a:pt x="55" y="159"/>
                  </a:lnTo>
                  <a:lnTo>
                    <a:pt x="55" y="156"/>
                  </a:lnTo>
                  <a:lnTo>
                    <a:pt x="58" y="156"/>
                  </a:lnTo>
                  <a:lnTo>
                    <a:pt x="61" y="156"/>
                  </a:lnTo>
                  <a:lnTo>
                    <a:pt x="64" y="156"/>
                  </a:lnTo>
                  <a:lnTo>
                    <a:pt x="64" y="153"/>
                  </a:lnTo>
                  <a:lnTo>
                    <a:pt x="64" y="150"/>
                  </a:lnTo>
                  <a:lnTo>
                    <a:pt x="67" y="150"/>
                  </a:lnTo>
                  <a:lnTo>
                    <a:pt x="70" y="150"/>
                  </a:lnTo>
                  <a:lnTo>
                    <a:pt x="70" y="147"/>
                  </a:lnTo>
                  <a:lnTo>
                    <a:pt x="70" y="144"/>
                  </a:lnTo>
                  <a:lnTo>
                    <a:pt x="70" y="141"/>
                  </a:lnTo>
                  <a:lnTo>
                    <a:pt x="67" y="141"/>
                  </a:lnTo>
                  <a:lnTo>
                    <a:pt x="70" y="141"/>
                  </a:lnTo>
                  <a:lnTo>
                    <a:pt x="70" y="138"/>
                  </a:lnTo>
                  <a:lnTo>
                    <a:pt x="73" y="138"/>
                  </a:lnTo>
                  <a:lnTo>
                    <a:pt x="73" y="135"/>
                  </a:lnTo>
                  <a:lnTo>
                    <a:pt x="70" y="135"/>
                  </a:lnTo>
                  <a:lnTo>
                    <a:pt x="70" y="132"/>
                  </a:lnTo>
                  <a:lnTo>
                    <a:pt x="70" y="129"/>
                  </a:lnTo>
                  <a:lnTo>
                    <a:pt x="73" y="129"/>
                  </a:lnTo>
                  <a:lnTo>
                    <a:pt x="73" y="126"/>
                  </a:lnTo>
                  <a:lnTo>
                    <a:pt x="76" y="126"/>
                  </a:lnTo>
                  <a:lnTo>
                    <a:pt x="76" y="123"/>
                  </a:lnTo>
                  <a:lnTo>
                    <a:pt x="79" y="123"/>
                  </a:lnTo>
                  <a:lnTo>
                    <a:pt x="82" y="120"/>
                  </a:lnTo>
                  <a:lnTo>
                    <a:pt x="85" y="120"/>
                  </a:lnTo>
                  <a:lnTo>
                    <a:pt x="88" y="120"/>
                  </a:lnTo>
                  <a:lnTo>
                    <a:pt x="88" y="117"/>
                  </a:lnTo>
                  <a:lnTo>
                    <a:pt x="90" y="117"/>
                  </a:lnTo>
                  <a:lnTo>
                    <a:pt x="93" y="117"/>
                  </a:lnTo>
                  <a:lnTo>
                    <a:pt x="93" y="115"/>
                  </a:lnTo>
                  <a:lnTo>
                    <a:pt x="96" y="115"/>
                  </a:lnTo>
                  <a:lnTo>
                    <a:pt x="96" y="112"/>
                  </a:lnTo>
                  <a:lnTo>
                    <a:pt x="96" y="109"/>
                  </a:lnTo>
                  <a:lnTo>
                    <a:pt x="99" y="109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2" y="103"/>
                  </a:lnTo>
                  <a:lnTo>
                    <a:pt x="105" y="103"/>
                  </a:lnTo>
                  <a:lnTo>
                    <a:pt x="108" y="103"/>
                  </a:lnTo>
                  <a:lnTo>
                    <a:pt x="111" y="103"/>
                  </a:lnTo>
                  <a:lnTo>
                    <a:pt x="111" y="100"/>
                  </a:lnTo>
                  <a:lnTo>
                    <a:pt x="111" y="97"/>
                  </a:lnTo>
                  <a:lnTo>
                    <a:pt x="114" y="97"/>
                  </a:lnTo>
                  <a:lnTo>
                    <a:pt x="114" y="94"/>
                  </a:lnTo>
                  <a:lnTo>
                    <a:pt x="117" y="94"/>
                  </a:lnTo>
                  <a:lnTo>
                    <a:pt x="117" y="91"/>
                  </a:lnTo>
                  <a:lnTo>
                    <a:pt x="117" y="88"/>
                  </a:lnTo>
                  <a:lnTo>
                    <a:pt x="120" y="88"/>
                  </a:lnTo>
                  <a:lnTo>
                    <a:pt x="123" y="88"/>
                  </a:lnTo>
                  <a:lnTo>
                    <a:pt x="123" y="85"/>
                  </a:lnTo>
                  <a:lnTo>
                    <a:pt x="123" y="82"/>
                  </a:lnTo>
                  <a:lnTo>
                    <a:pt x="126" y="82"/>
                  </a:lnTo>
                  <a:lnTo>
                    <a:pt x="126" y="79"/>
                  </a:lnTo>
                  <a:lnTo>
                    <a:pt x="129" y="79"/>
                  </a:lnTo>
                  <a:lnTo>
                    <a:pt x="129" y="76"/>
                  </a:lnTo>
                  <a:lnTo>
                    <a:pt x="132" y="76"/>
                  </a:lnTo>
                  <a:lnTo>
                    <a:pt x="134" y="76"/>
                  </a:lnTo>
                  <a:lnTo>
                    <a:pt x="134" y="73"/>
                  </a:lnTo>
                  <a:lnTo>
                    <a:pt x="137" y="73"/>
                  </a:lnTo>
                  <a:lnTo>
                    <a:pt x="140" y="73"/>
                  </a:lnTo>
                  <a:lnTo>
                    <a:pt x="143" y="73"/>
                  </a:lnTo>
                  <a:lnTo>
                    <a:pt x="146" y="73"/>
                  </a:lnTo>
                  <a:lnTo>
                    <a:pt x="149" y="73"/>
                  </a:lnTo>
                  <a:lnTo>
                    <a:pt x="149" y="71"/>
                  </a:lnTo>
                  <a:lnTo>
                    <a:pt x="146" y="71"/>
                  </a:lnTo>
                  <a:lnTo>
                    <a:pt x="146" y="68"/>
                  </a:lnTo>
                  <a:lnTo>
                    <a:pt x="146" y="65"/>
                  </a:lnTo>
                  <a:lnTo>
                    <a:pt x="143" y="65"/>
                  </a:lnTo>
                  <a:lnTo>
                    <a:pt x="143" y="62"/>
                  </a:lnTo>
                  <a:lnTo>
                    <a:pt x="143" y="59"/>
                  </a:lnTo>
                  <a:lnTo>
                    <a:pt x="140" y="59"/>
                  </a:lnTo>
                  <a:lnTo>
                    <a:pt x="137" y="59"/>
                  </a:lnTo>
                  <a:lnTo>
                    <a:pt x="137" y="56"/>
                  </a:lnTo>
                  <a:lnTo>
                    <a:pt x="137" y="53"/>
                  </a:lnTo>
                  <a:lnTo>
                    <a:pt x="137" y="50"/>
                  </a:lnTo>
                  <a:lnTo>
                    <a:pt x="137" y="44"/>
                  </a:lnTo>
                  <a:lnTo>
                    <a:pt x="137" y="41"/>
                  </a:lnTo>
                  <a:lnTo>
                    <a:pt x="137" y="38"/>
                  </a:lnTo>
                  <a:lnTo>
                    <a:pt x="137" y="32"/>
                  </a:lnTo>
                  <a:lnTo>
                    <a:pt x="137" y="30"/>
                  </a:lnTo>
                  <a:lnTo>
                    <a:pt x="137" y="27"/>
                  </a:lnTo>
                  <a:lnTo>
                    <a:pt x="137" y="24"/>
                  </a:lnTo>
                  <a:lnTo>
                    <a:pt x="137" y="21"/>
                  </a:lnTo>
                  <a:lnTo>
                    <a:pt x="137" y="18"/>
                  </a:lnTo>
                  <a:lnTo>
                    <a:pt x="137" y="15"/>
                  </a:lnTo>
                  <a:lnTo>
                    <a:pt x="137" y="9"/>
                  </a:lnTo>
                  <a:lnTo>
                    <a:pt x="137" y="6"/>
                  </a:lnTo>
                  <a:lnTo>
                    <a:pt x="137" y="3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Freeform 25"/>
            <p:cNvSpPr>
              <a:spLocks/>
            </p:cNvSpPr>
            <p:nvPr/>
          </p:nvSpPr>
          <p:spPr bwMode="auto">
            <a:xfrm>
              <a:off x="-250500" y="3726813"/>
              <a:ext cx="712344" cy="377341"/>
            </a:xfrm>
            <a:custGeom>
              <a:avLst/>
              <a:gdLst>
                <a:gd name="T0" fmla="*/ 2147483647 w 328"/>
                <a:gd name="T1" fmla="*/ 2147483647 h 214"/>
                <a:gd name="T2" fmla="*/ 2147483647 w 328"/>
                <a:gd name="T3" fmla="*/ 2147483647 h 214"/>
                <a:gd name="T4" fmla="*/ 2147483647 w 328"/>
                <a:gd name="T5" fmla="*/ 2147483647 h 214"/>
                <a:gd name="T6" fmla="*/ 2147483647 w 328"/>
                <a:gd name="T7" fmla="*/ 2147483647 h 214"/>
                <a:gd name="T8" fmla="*/ 2147483647 w 328"/>
                <a:gd name="T9" fmla="*/ 0 h 214"/>
                <a:gd name="T10" fmla="*/ 2147483647 w 328"/>
                <a:gd name="T11" fmla="*/ 0 h 214"/>
                <a:gd name="T12" fmla="*/ 2147483647 w 328"/>
                <a:gd name="T13" fmla="*/ 0 h 214"/>
                <a:gd name="T14" fmla="*/ 2147483647 w 328"/>
                <a:gd name="T15" fmla="*/ 0 h 214"/>
                <a:gd name="T16" fmla="*/ 2147483647 w 328"/>
                <a:gd name="T17" fmla="*/ 2147483647 h 214"/>
                <a:gd name="T18" fmla="*/ 2147483647 w 328"/>
                <a:gd name="T19" fmla="*/ 2147483647 h 214"/>
                <a:gd name="T20" fmla="*/ 2147483647 w 328"/>
                <a:gd name="T21" fmla="*/ 2147483647 h 214"/>
                <a:gd name="T22" fmla="*/ 2147483647 w 328"/>
                <a:gd name="T23" fmla="*/ 2147483647 h 214"/>
                <a:gd name="T24" fmla="*/ 2147483647 w 328"/>
                <a:gd name="T25" fmla="*/ 2147483647 h 214"/>
                <a:gd name="T26" fmla="*/ 2147483647 w 328"/>
                <a:gd name="T27" fmla="*/ 2147483647 h 214"/>
                <a:gd name="T28" fmla="*/ 2147483647 w 328"/>
                <a:gd name="T29" fmla="*/ 2147483647 h 214"/>
                <a:gd name="T30" fmla="*/ 2147483647 w 328"/>
                <a:gd name="T31" fmla="*/ 2147483647 h 214"/>
                <a:gd name="T32" fmla="*/ 2147483647 w 328"/>
                <a:gd name="T33" fmla="*/ 2147483647 h 214"/>
                <a:gd name="T34" fmla="*/ 2147483647 w 328"/>
                <a:gd name="T35" fmla="*/ 2147483647 h 214"/>
                <a:gd name="T36" fmla="*/ 2147483647 w 328"/>
                <a:gd name="T37" fmla="*/ 2147483647 h 214"/>
                <a:gd name="T38" fmla="*/ 2147483647 w 328"/>
                <a:gd name="T39" fmla="*/ 2147483647 h 214"/>
                <a:gd name="T40" fmla="*/ 2147483647 w 328"/>
                <a:gd name="T41" fmla="*/ 2147483647 h 214"/>
                <a:gd name="T42" fmla="*/ 2147483647 w 328"/>
                <a:gd name="T43" fmla="*/ 2147483647 h 214"/>
                <a:gd name="T44" fmla="*/ 2147483647 w 328"/>
                <a:gd name="T45" fmla="*/ 2147483647 h 214"/>
                <a:gd name="T46" fmla="*/ 2147483647 w 328"/>
                <a:gd name="T47" fmla="*/ 2147483647 h 214"/>
                <a:gd name="T48" fmla="*/ 2147483647 w 328"/>
                <a:gd name="T49" fmla="*/ 2147483647 h 214"/>
                <a:gd name="T50" fmla="*/ 2147483647 w 328"/>
                <a:gd name="T51" fmla="*/ 2147483647 h 214"/>
                <a:gd name="T52" fmla="*/ 2147483647 w 328"/>
                <a:gd name="T53" fmla="*/ 2147483647 h 214"/>
                <a:gd name="T54" fmla="*/ 2147483647 w 328"/>
                <a:gd name="T55" fmla="*/ 2147483647 h 214"/>
                <a:gd name="T56" fmla="*/ 2147483647 w 328"/>
                <a:gd name="T57" fmla="*/ 2147483647 h 214"/>
                <a:gd name="T58" fmla="*/ 2147483647 w 328"/>
                <a:gd name="T59" fmla="*/ 2147483647 h 214"/>
                <a:gd name="T60" fmla="*/ 2147483647 w 328"/>
                <a:gd name="T61" fmla="*/ 2147483647 h 214"/>
                <a:gd name="T62" fmla="*/ 2147483647 w 328"/>
                <a:gd name="T63" fmla="*/ 2147483647 h 214"/>
                <a:gd name="T64" fmla="*/ 2147483647 w 328"/>
                <a:gd name="T65" fmla="*/ 2147483647 h 214"/>
                <a:gd name="T66" fmla="*/ 2147483647 w 328"/>
                <a:gd name="T67" fmla="*/ 2147483647 h 214"/>
                <a:gd name="T68" fmla="*/ 2147483647 w 328"/>
                <a:gd name="T69" fmla="*/ 2147483647 h 214"/>
                <a:gd name="T70" fmla="*/ 2147483647 w 328"/>
                <a:gd name="T71" fmla="*/ 2147483647 h 214"/>
                <a:gd name="T72" fmla="*/ 2147483647 w 328"/>
                <a:gd name="T73" fmla="*/ 2147483647 h 214"/>
                <a:gd name="T74" fmla="*/ 2147483647 w 328"/>
                <a:gd name="T75" fmla="*/ 2147483647 h 214"/>
                <a:gd name="T76" fmla="*/ 2147483647 w 328"/>
                <a:gd name="T77" fmla="*/ 2147483647 h 214"/>
                <a:gd name="T78" fmla="*/ 2147483647 w 328"/>
                <a:gd name="T79" fmla="*/ 2147483647 h 214"/>
                <a:gd name="T80" fmla="*/ 2147483647 w 328"/>
                <a:gd name="T81" fmla="*/ 2147483647 h 214"/>
                <a:gd name="T82" fmla="*/ 2147483647 w 328"/>
                <a:gd name="T83" fmla="*/ 2147483647 h 214"/>
                <a:gd name="T84" fmla="*/ 2147483647 w 328"/>
                <a:gd name="T85" fmla="*/ 2147483647 h 214"/>
                <a:gd name="T86" fmla="*/ 2147483647 w 328"/>
                <a:gd name="T87" fmla="*/ 2147483647 h 214"/>
                <a:gd name="T88" fmla="*/ 2147483647 w 328"/>
                <a:gd name="T89" fmla="*/ 2147483647 h 214"/>
                <a:gd name="T90" fmla="*/ 2147483647 w 328"/>
                <a:gd name="T91" fmla="*/ 2147483647 h 214"/>
                <a:gd name="T92" fmla="*/ 2147483647 w 328"/>
                <a:gd name="T93" fmla="*/ 2147483647 h 214"/>
                <a:gd name="T94" fmla="*/ 2147483647 w 328"/>
                <a:gd name="T95" fmla="*/ 2147483647 h 214"/>
                <a:gd name="T96" fmla="*/ 2147483647 w 328"/>
                <a:gd name="T97" fmla="*/ 2147483647 h 214"/>
                <a:gd name="T98" fmla="*/ 2147483647 w 328"/>
                <a:gd name="T99" fmla="*/ 2147483647 h 214"/>
                <a:gd name="T100" fmla="*/ 2147483647 w 328"/>
                <a:gd name="T101" fmla="*/ 2147483647 h 214"/>
                <a:gd name="T102" fmla="*/ 2147483647 w 328"/>
                <a:gd name="T103" fmla="*/ 2147483647 h 214"/>
                <a:gd name="T104" fmla="*/ 2147483647 w 328"/>
                <a:gd name="T105" fmla="*/ 2147483647 h 214"/>
                <a:gd name="T106" fmla="*/ 2147483647 w 328"/>
                <a:gd name="T107" fmla="*/ 2147483647 h 214"/>
                <a:gd name="T108" fmla="*/ 2147483647 w 328"/>
                <a:gd name="T109" fmla="*/ 2147483647 h 214"/>
                <a:gd name="T110" fmla="*/ 2147483647 w 328"/>
                <a:gd name="T111" fmla="*/ 2147483647 h 214"/>
                <a:gd name="T112" fmla="*/ 2147483647 w 328"/>
                <a:gd name="T113" fmla="*/ 2147483647 h 214"/>
                <a:gd name="T114" fmla="*/ 2147483647 w 328"/>
                <a:gd name="T115" fmla="*/ 2147483647 h 214"/>
                <a:gd name="T116" fmla="*/ 2147483647 w 328"/>
                <a:gd name="T117" fmla="*/ 2147483647 h 214"/>
                <a:gd name="T118" fmla="*/ 2147483647 w 328"/>
                <a:gd name="T119" fmla="*/ 2147483647 h 214"/>
                <a:gd name="T120" fmla="*/ 2147483647 w 328"/>
                <a:gd name="T121" fmla="*/ 2147483647 h 21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28"/>
                <a:gd name="T184" fmla="*/ 0 h 214"/>
                <a:gd name="T185" fmla="*/ 328 w 328"/>
                <a:gd name="T186" fmla="*/ 214 h 21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28" h="214">
                  <a:moveTo>
                    <a:pt x="11" y="9"/>
                  </a:moveTo>
                  <a:lnTo>
                    <a:pt x="17" y="9"/>
                  </a:lnTo>
                  <a:lnTo>
                    <a:pt x="20" y="6"/>
                  </a:lnTo>
                  <a:lnTo>
                    <a:pt x="23" y="6"/>
                  </a:lnTo>
                  <a:lnTo>
                    <a:pt x="26" y="6"/>
                  </a:lnTo>
                  <a:lnTo>
                    <a:pt x="29" y="6"/>
                  </a:lnTo>
                  <a:lnTo>
                    <a:pt x="32" y="6"/>
                  </a:lnTo>
                  <a:lnTo>
                    <a:pt x="35" y="6"/>
                  </a:lnTo>
                  <a:lnTo>
                    <a:pt x="38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2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70" y="6"/>
                  </a:lnTo>
                  <a:lnTo>
                    <a:pt x="73" y="3"/>
                  </a:lnTo>
                  <a:lnTo>
                    <a:pt x="76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6" y="3"/>
                  </a:lnTo>
                  <a:lnTo>
                    <a:pt x="99" y="3"/>
                  </a:lnTo>
                  <a:lnTo>
                    <a:pt x="102" y="3"/>
                  </a:lnTo>
                  <a:lnTo>
                    <a:pt x="105" y="3"/>
                  </a:lnTo>
                  <a:lnTo>
                    <a:pt x="111" y="3"/>
                  </a:lnTo>
                  <a:lnTo>
                    <a:pt x="114" y="3"/>
                  </a:lnTo>
                  <a:lnTo>
                    <a:pt x="117" y="3"/>
                  </a:lnTo>
                  <a:lnTo>
                    <a:pt x="123" y="3"/>
                  </a:lnTo>
                  <a:lnTo>
                    <a:pt x="126" y="3"/>
                  </a:lnTo>
                  <a:lnTo>
                    <a:pt x="129" y="3"/>
                  </a:lnTo>
                  <a:lnTo>
                    <a:pt x="132" y="3"/>
                  </a:lnTo>
                  <a:lnTo>
                    <a:pt x="138" y="3"/>
                  </a:lnTo>
                  <a:lnTo>
                    <a:pt x="140" y="3"/>
                  </a:lnTo>
                  <a:lnTo>
                    <a:pt x="143" y="3"/>
                  </a:lnTo>
                  <a:lnTo>
                    <a:pt x="146" y="3"/>
                  </a:lnTo>
                  <a:lnTo>
                    <a:pt x="152" y="3"/>
                  </a:lnTo>
                  <a:lnTo>
                    <a:pt x="155" y="0"/>
                  </a:lnTo>
                  <a:lnTo>
                    <a:pt x="158" y="0"/>
                  </a:lnTo>
                  <a:lnTo>
                    <a:pt x="164" y="0"/>
                  </a:lnTo>
                  <a:lnTo>
                    <a:pt x="167" y="0"/>
                  </a:lnTo>
                  <a:lnTo>
                    <a:pt x="170" y="0"/>
                  </a:lnTo>
                  <a:lnTo>
                    <a:pt x="173" y="0"/>
                  </a:lnTo>
                  <a:lnTo>
                    <a:pt x="179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0" y="0"/>
                  </a:lnTo>
                  <a:lnTo>
                    <a:pt x="193" y="0"/>
                  </a:lnTo>
                  <a:lnTo>
                    <a:pt x="196" y="0"/>
                  </a:lnTo>
                  <a:lnTo>
                    <a:pt x="199" y="0"/>
                  </a:lnTo>
                  <a:lnTo>
                    <a:pt x="202" y="0"/>
                  </a:lnTo>
                  <a:lnTo>
                    <a:pt x="205" y="0"/>
                  </a:lnTo>
                  <a:lnTo>
                    <a:pt x="208" y="0"/>
                  </a:lnTo>
                  <a:lnTo>
                    <a:pt x="211" y="0"/>
                  </a:lnTo>
                  <a:lnTo>
                    <a:pt x="217" y="0"/>
                  </a:lnTo>
                  <a:lnTo>
                    <a:pt x="220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31" y="0"/>
                  </a:lnTo>
                  <a:lnTo>
                    <a:pt x="234" y="0"/>
                  </a:lnTo>
                  <a:lnTo>
                    <a:pt x="237" y="0"/>
                  </a:lnTo>
                  <a:lnTo>
                    <a:pt x="240" y="0"/>
                  </a:lnTo>
                  <a:lnTo>
                    <a:pt x="246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2" y="0"/>
                  </a:lnTo>
                  <a:lnTo>
                    <a:pt x="272" y="3"/>
                  </a:lnTo>
                  <a:lnTo>
                    <a:pt x="272" y="6"/>
                  </a:lnTo>
                  <a:lnTo>
                    <a:pt x="275" y="6"/>
                  </a:lnTo>
                  <a:lnTo>
                    <a:pt x="275" y="9"/>
                  </a:lnTo>
                  <a:lnTo>
                    <a:pt x="278" y="9"/>
                  </a:lnTo>
                  <a:lnTo>
                    <a:pt x="281" y="9"/>
                  </a:lnTo>
                  <a:lnTo>
                    <a:pt x="281" y="12"/>
                  </a:lnTo>
                  <a:lnTo>
                    <a:pt x="284" y="12"/>
                  </a:lnTo>
                  <a:lnTo>
                    <a:pt x="287" y="12"/>
                  </a:lnTo>
                  <a:lnTo>
                    <a:pt x="290" y="12"/>
                  </a:lnTo>
                  <a:lnTo>
                    <a:pt x="293" y="12"/>
                  </a:lnTo>
                  <a:lnTo>
                    <a:pt x="296" y="12"/>
                  </a:lnTo>
                  <a:lnTo>
                    <a:pt x="296" y="15"/>
                  </a:lnTo>
                  <a:lnTo>
                    <a:pt x="293" y="15"/>
                  </a:lnTo>
                  <a:lnTo>
                    <a:pt x="293" y="17"/>
                  </a:lnTo>
                  <a:lnTo>
                    <a:pt x="290" y="17"/>
                  </a:lnTo>
                  <a:lnTo>
                    <a:pt x="290" y="20"/>
                  </a:lnTo>
                  <a:lnTo>
                    <a:pt x="290" y="23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9" y="23"/>
                  </a:lnTo>
                  <a:lnTo>
                    <a:pt x="302" y="23"/>
                  </a:lnTo>
                  <a:lnTo>
                    <a:pt x="302" y="20"/>
                  </a:lnTo>
                  <a:lnTo>
                    <a:pt x="302" y="23"/>
                  </a:lnTo>
                  <a:lnTo>
                    <a:pt x="305" y="23"/>
                  </a:lnTo>
                  <a:lnTo>
                    <a:pt x="308" y="23"/>
                  </a:lnTo>
                  <a:lnTo>
                    <a:pt x="311" y="23"/>
                  </a:lnTo>
                  <a:lnTo>
                    <a:pt x="311" y="20"/>
                  </a:lnTo>
                  <a:lnTo>
                    <a:pt x="311" y="17"/>
                  </a:lnTo>
                  <a:lnTo>
                    <a:pt x="311" y="15"/>
                  </a:lnTo>
                  <a:lnTo>
                    <a:pt x="308" y="15"/>
                  </a:lnTo>
                  <a:lnTo>
                    <a:pt x="305" y="15"/>
                  </a:lnTo>
                  <a:lnTo>
                    <a:pt x="305" y="12"/>
                  </a:lnTo>
                  <a:lnTo>
                    <a:pt x="305" y="15"/>
                  </a:lnTo>
                  <a:lnTo>
                    <a:pt x="302" y="15"/>
                  </a:lnTo>
                  <a:lnTo>
                    <a:pt x="299" y="15"/>
                  </a:lnTo>
                  <a:lnTo>
                    <a:pt x="299" y="12"/>
                  </a:lnTo>
                  <a:lnTo>
                    <a:pt x="299" y="15"/>
                  </a:lnTo>
                  <a:lnTo>
                    <a:pt x="299" y="12"/>
                  </a:lnTo>
                  <a:lnTo>
                    <a:pt x="302" y="12"/>
                  </a:lnTo>
                  <a:lnTo>
                    <a:pt x="305" y="12"/>
                  </a:lnTo>
                  <a:lnTo>
                    <a:pt x="308" y="12"/>
                  </a:lnTo>
                  <a:lnTo>
                    <a:pt x="311" y="12"/>
                  </a:lnTo>
                  <a:lnTo>
                    <a:pt x="311" y="9"/>
                  </a:lnTo>
                  <a:lnTo>
                    <a:pt x="314" y="9"/>
                  </a:lnTo>
                  <a:lnTo>
                    <a:pt x="314" y="6"/>
                  </a:lnTo>
                  <a:lnTo>
                    <a:pt x="316" y="6"/>
                  </a:lnTo>
                  <a:lnTo>
                    <a:pt x="319" y="6"/>
                  </a:lnTo>
                  <a:lnTo>
                    <a:pt x="322" y="6"/>
                  </a:lnTo>
                  <a:lnTo>
                    <a:pt x="325" y="6"/>
                  </a:lnTo>
                  <a:lnTo>
                    <a:pt x="325" y="9"/>
                  </a:lnTo>
                  <a:lnTo>
                    <a:pt x="325" y="12"/>
                  </a:lnTo>
                  <a:lnTo>
                    <a:pt x="325" y="15"/>
                  </a:lnTo>
                  <a:lnTo>
                    <a:pt x="328" y="15"/>
                  </a:lnTo>
                  <a:lnTo>
                    <a:pt x="328" y="17"/>
                  </a:lnTo>
                  <a:lnTo>
                    <a:pt x="328" y="20"/>
                  </a:lnTo>
                  <a:lnTo>
                    <a:pt x="328" y="23"/>
                  </a:lnTo>
                  <a:lnTo>
                    <a:pt x="328" y="20"/>
                  </a:lnTo>
                  <a:lnTo>
                    <a:pt x="328" y="17"/>
                  </a:lnTo>
                  <a:lnTo>
                    <a:pt x="328" y="15"/>
                  </a:lnTo>
                  <a:lnTo>
                    <a:pt x="325" y="15"/>
                  </a:lnTo>
                  <a:lnTo>
                    <a:pt x="325" y="17"/>
                  </a:lnTo>
                  <a:lnTo>
                    <a:pt x="328" y="17"/>
                  </a:lnTo>
                  <a:lnTo>
                    <a:pt x="328" y="20"/>
                  </a:lnTo>
                  <a:lnTo>
                    <a:pt x="328" y="23"/>
                  </a:lnTo>
                  <a:lnTo>
                    <a:pt x="328" y="26"/>
                  </a:lnTo>
                  <a:lnTo>
                    <a:pt x="328" y="29"/>
                  </a:lnTo>
                  <a:lnTo>
                    <a:pt x="328" y="32"/>
                  </a:lnTo>
                  <a:lnTo>
                    <a:pt x="328" y="35"/>
                  </a:lnTo>
                  <a:lnTo>
                    <a:pt x="328" y="38"/>
                  </a:lnTo>
                  <a:lnTo>
                    <a:pt x="325" y="38"/>
                  </a:lnTo>
                  <a:lnTo>
                    <a:pt x="328" y="38"/>
                  </a:lnTo>
                  <a:lnTo>
                    <a:pt x="328" y="41"/>
                  </a:lnTo>
                  <a:lnTo>
                    <a:pt x="325" y="41"/>
                  </a:lnTo>
                  <a:lnTo>
                    <a:pt x="325" y="44"/>
                  </a:lnTo>
                  <a:lnTo>
                    <a:pt x="322" y="44"/>
                  </a:lnTo>
                  <a:lnTo>
                    <a:pt x="319" y="44"/>
                  </a:lnTo>
                  <a:lnTo>
                    <a:pt x="316" y="44"/>
                  </a:lnTo>
                  <a:lnTo>
                    <a:pt x="314" y="44"/>
                  </a:lnTo>
                  <a:lnTo>
                    <a:pt x="314" y="47"/>
                  </a:lnTo>
                  <a:lnTo>
                    <a:pt x="311" y="47"/>
                  </a:lnTo>
                  <a:lnTo>
                    <a:pt x="308" y="47"/>
                  </a:lnTo>
                  <a:lnTo>
                    <a:pt x="308" y="44"/>
                  </a:lnTo>
                  <a:lnTo>
                    <a:pt x="305" y="44"/>
                  </a:lnTo>
                  <a:lnTo>
                    <a:pt x="305" y="41"/>
                  </a:lnTo>
                  <a:lnTo>
                    <a:pt x="302" y="41"/>
                  </a:lnTo>
                  <a:lnTo>
                    <a:pt x="302" y="38"/>
                  </a:lnTo>
                  <a:lnTo>
                    <a:pt x="305" y="38"/>
                  </a:lnTo>
                  <a:lnTo>
                    <a:pt x="305" y="35"/>
                  </a:lnTo>
                  <a:lnTo>
                    <a:pt x="305" y="32"/>
                  </a:lnTo>
                  <a:lnTo>
                    <a:pt x="302" y="32"/>
                  </a:lnTo>
                  <a:lnTo>
                    <a:pt x="302" y="29"/>
                  </a:lnTo>
                  <a:lnTo>
                    <a:pt x="302" y="32"/>
                  </a:lnTo>
                  <a:lnTo>
                    <a:pt x="302" y="29"/>
                  </a:lnTo>
                  <a:lnTo>
                    <a:pt x="299" y="29"/>
                  </a:lnTo>
                  <a:lnTo>
                    <a:pt x="299" y="26"/>
                  </a:lnTo>
                  <a:lnTo>
                    <a:pt x="296" y="26"/>
                  </a:lnTo>
                  <a:lnTo>
                    <a:pt x="293" y="26"/>
                  </a:lnTo>
                  <a:lnTo>
                    <a:pt x="290" y="26"/>
                  </a:lnTo>
                  <a:lnTo>
                    <a:pt x="287" y="26"/>
                  </a:lnTo>
                  <a:lnTo>
                    <a:pt x="287" y="29"/>
                  </a:lnTo>
                  <a:lnTo>
                    <a:pt x="284" y="29"/>
                  </a:lnTo>
                  <a:lnTo>
                    <a:pt x="281" y="29"/>
                  </a:lnTo>
                  <a:lnTo>
                    <a:pt x="281" y="32"/>
                  </a:lnTo>
                  <a:lnTo>
                    <a:pt x="278" y="32"/>
                  </a:lnTo>
                  <a:lnTo>
                    <a:pt x="275" y="32"/>
                  </a:lnTo>
                  <a:lnTo>
                    <a:pt x="275" y="35"/>
                  </a:lnTo>
                  <a:lnTo>
                    <a:pt x="275" y="38"/>
                  </a:lnTo>
                  <a:lnTo>
                    <a:pt x="272" y="38"/>
                  </a:lnTo>
                  <a:lnTo>
                    <a:pt x="272" y="41"/>
                  </a:lnTo>
                  <a:lnTo>
                    <a:pt x="275" y="41"/>
                  </a:lnTo>
                  <a:lnTo>
                    <a:pt x="278" y="41"/>
                  </a:lnTo>
                  <a:lnTo>
                    <a:pt x="278" y="44"/>
                  </a:lnTo>
                  <a:lnTo>
                    <a:pt x="278" y="41"/>
                  </a:lnTo>
                  <a:lnTo>
                    <a:pt x="278" y="44"/>
                  </a:lnTo>
                  <a:lnTo>
                    <a:pt x="281" y="44"/>
                  </a:lnTo>
                  <a:lnTo>
                    <a:pt x="284" y="44"/>
                  </a:lnTo>
                  <a:lnTo>
                    <a:pt x="284" y="47"/>
                  </a:lnTo>
                  <a:lnTo>
                    <a:pt x="287" y="47"/>
                  </a:lnTo>
                  <a:lnTo>
                    <a:pt x="287" y="50"/>
                  </a:lnTo>
                  <a:lnTo>
                    <a:pt x="290" y="50"/>
                  </a:lnTo>
                  <a:lnTo>
                    <a:pt x="293" y="50"/>
                  </a:lnTo>
                  <a:lnTo>
                    <a:pt x="296" y="50"/>
                  </a:lnTo>
                  <a:lnTo>
                    <a:pt x="299" y="50"/>
                  </a:lnTo>
                  <a:lnTo>
                    <a:pt x="302" y="53"/>
                  </a:lnTo>
                  <a:lnTo>
                    <a:pt x="299" y="53"/>
                  </a:lnTo>
                  <a:lnTo>
                    <a:pt x="299" y="56"/>
                  </a:lnTo>
                  <a:lnTo>
                    <a:pt x="296" y="56"/>
                  </a:lnTo>
                  <a:lnTo>
                    <a:pt x="293" y="56"/>
                  </a:lnTo>
                  <a:lnTo>
                    <a:pt x="290" y="59"/>
                  </a:lnTo>
                  <a:lnTo>
                    <a:pt x="287" y="59"/>
                  </a:lnTo>
                  <a:lnTo>
                    <a:pt x="284" y="59"/>
                  </a:lnTo>
                  <a:lnTo>
                    <a:pt x="284" y="61"/>
                  </a:lnTo>
                  <a:lnTo>
                    <a:pt x="284" y="59"/>
                  </a:lnTo>
                  <a:lnTo>
                    <a:pt x="284" y="61"/>
                  </a:lnTo>
                  <a:lnTo>
                    <a:pt x="281" y="61"/>
                  </a:lnTo>
                  <a:lnTo>
                    <a:pt x="278" y="61"/>
                  </a:lnTo>
                  <a:lnTo>
                    <a:pt x="278" y="64"/>
                  </a:lnTo>
                  <a:lnTo>
                    <a:pt x="275" y="64"/>
                  </a:lnTo>
                  <a:lnTo>
                    <a:pt x="275" y="67"/>
                  </a:lnTo>
                  <a:lnTo>
                    <a:pt x="272" y="67"/>
                  </a:lnTo>
                  <a:lnTo>
                    <a:pt x="272" y="70"/>
                  </a:lnTo>
                  <a:lnTo>
                    <a:pt x="272" y="73"/>
                  </a:lnTo>
                  <a:lnTo>
                    <a:pt x="270" y="73"/>
                  </a:lnTo>
                  <a:lnTo>
                    <a:pt x="270" y="76"/>
                  </a:lnTo>
                  <a:lnTo>
                    <a:pt x="267" y="76"/>
                  </a:lnTo>
                  <a:lnTo>
                    <a:pt x="267" y="79"/>
                  </a:lnTo>
                  <a:lnTo>
                    <a:pt x="267" y="82"/>
                  </a:lnTo>
                  <a:lnTo>
                    <a:pt x="264" y="82"/>
                  </a:lnTo>
                  <a:lnTo>
                    <a:pt x="264" y="85"/>
                  </a:lnTo>
                  <a:lnTo>
                    <a:pt x="261" y="85"/>
                  </a:lnTo>
                  <a:lnTo>
                    <a:pt x="261" y="88"/>
                  </a:lnTo>
                  <a:lnTo>
                    <a:pt x="261" y="91"/>
                  </a:lnTo>
                  <a:lnTo>
                    <a:pt x="261" y="94"/>
                  </a:lnTo>
                  <a:lnTo>
                    <a:pt x="261" y="97"/>
                  </a:lnTo>
                  <a:lnTo>
                    <a:pt x="264" y="100"/>
                  </a:lnTo>
                  <a:lnTo>
                    <a:pt x="264" y="103"/>
                  </a:lnTo>
                  <a:lnTo>
                    <a:pt x="267" y="103"/>
                  </a:lnTo>
                  <a:lnTo>
                    <a:pt x="264" y="103"/>
                  </a:lnTo>
                  <a:lnTo>
                    <a:pt x="264" y="105"/>
                  </a:lnTo>
                  <a:lnTo>
                    <a:pt x="267" y="105"/>
                  </a:lnTo>
                  <a:lnTo>
                    <a:pt x="267" y="108"/>
                  </a:lnTo>
                  <a:lnTo>
                    <a:pt x="264" y="108"/>
                  </a:lnTo>
                  <a:lnTo>
                    <a:pt x="264" y="111"/>
                  </a:lnTo>
                  <a:lnTo>
                    <a:pt x="267" y="111"/>
                  </a:lnTo>
                  <a:lnTo>
                    <a:pt x="264" y="111"/>
                  </a:lnTo>
                  <a:lnTo>
                    <a:pt x="264" y="114"/>
                  </a:lnTo>
                  <a:lnTo>
                    <a:pt x="261" y="114"/>
                  </a:lnTo>
                  <a:lnTo>
                    <a:pt x="264" y="117"/>
                  </a:lnTo>
                  <a:lnTo>
                    <a:pt x="264" y="120"/>
                  </a:lnTo>
                  <a:lnTo>
                    <a:pt x="267" y="120"/>
                  </a:lnTo>
                  <a:lnTo>
                    <a:pt x="267" y="123"/>
                  </a:lnTo>
                  <a:lnTo>
                    <a:pt x="264" y="123"/>
                  </a:lnTo>
                  <a:lnTo>
                    <a:pt x="264" y="126"/>
                  </a:lnTo>
                  <a:lnTo>
                    <a:pt x="261" y="126"/>
                  </a:lnTo>
                  <a:lnTo>
                    <a:pt x="261" y="129"/>
                  </a:lnTo>
                  <a:lnTo>
                    <a:pt x="264" y="129"/>
                  </a:lnTo>
                  <a:lnTo>
                    <a:pt x="264" y="132"/>
                  </a:lnTo>
                  <a:lnTo>
                    <a:pt x="261" y="132"/>
                  </a:lnTo>
                  <a:lnTo>
                    <a:pt x="261" y="129"/>
                  </a:lnTo>
                  <a:lnTo>
                    <a:pt x="261" y="132"/>
                  </a:lnTo>
                  <a:lnTo>
                    <a:pt x="258" y="132"/>
                  </a:lnTo>
                  <a:lnTo>
                    <a:pt x="261" y="132"/>
                  </a:lnTo>
                  <a:lnTo>
                    <a:pt x="261" y="135"/>
                  </a:lnTo>
                  <a:lnTo>
                    <a:pt x="258" y="135"/>
                  </a:lnTo>
                  <a:lnTo>
                    <a:pt x="255" y="135"/>
                  </a:lnTo>
                  <a:lnTo>
                    <a:pt x="258" y="135"/>
                  </a:lnTo>
                  <a:lnTo>
                    <a:pt x="255" y="135"/>
                  </a:lnTo>
                  <a:lnTo>
                    <a:pt x="252" y="135"/>
                  </a:lnTo>
                  <a:lnTo>
                    <a:pt x="252" y="138"/>
                  </a:lnTo>
                  <a:lnTo>
                    <a:pt x="249" y="138"/>
                  </a:lnTo>
                  <a:lnTo>
                    <a:pt x="249" y="141"/>
                  </a:lnTo>
                  <a:lnTo>
                    <a:pt x="246" y="144"/>
                  </a:lnTo>
                  <a:lnTo>
                    <a:pt x="246" y="147"/>
                  </a:lnTo>
                  <a:lnTo>
                    <a:pt x="246" y="149"/>
                  </a:lnTo>
                  <a:lnTo>
                    <a:pt x="249" y="149"/>
                  </a:lnTo>
                  <a:lnTo>
                    <a:pt x="252" y="149"/>
                  </a:lnTo>
                  <a:lnTo>
                    <a:pt x="252" y="152"/>
                  </a:lnTo>
                  <a:lnTo>
                    <a:pt x="252" y="149"/>
                  </a:lnTo>
                  <a:lnTo>
                    <a:pt x="252" y="152"/>
                  </a:lnTo>
                  <a:lnTo>
                    <a:pt x="255" y="152"/>
                  </a:lnTo>
                  <a:lnTo>
                    <a:pt x="252" y="152"/>
                  </a:lnTo>
                  <a:lnTo>
                    <a:pt x="255" y="152"/>
                  </a:lnTo>
                  <a:lnTo>
                    <a:pt x="252" y="152"/>
                  </a:lnTo>
                  <a:lnTo>
                    <a:pt x="252" y="155"/>
                  </a:lnTo>
                  <a:lnTo>
                    <a:pt x="252" y="152"/>
                  </a:lnTo>
                  <a:lnTo>
                    <a:pt x="252" y="155"/>
                  </a:lnTo>
                  <a:lnTo>
                    <a:pt x="249" y="155"/>
                  </a:lnTo>
                  <a:lnTo>
                    <a:pt x="249" y="158"/>
                  </a:lnTo>
                  <a:lnTo>
                    <a:pt x="252" y="158"/>
                  </a:lnTo>
                  <a:lnTo>
                    <a:pt x="249" y="158"/>
                  </a:lnTo>
                  <a:lnTo>
                    <a:pt x="246" y="158"/>
                  </a:lnTo>
                  <a:lnTo>
                    <a:pt x="249" y="158"/>
                  </a:lnTo>
                  <a:lnTo>
                    <a:pt x="246" y="158"/>
                  </a:lnTo>
                  <a:lnTo>
                    <a:pt x="243" y="158"/>
                  </a:lnTo>
                  <a:lnTo>
                    <a:pt x="243" y="155"/>
                  </a:lnTo>
                  <a:lnTo>
                    <a:pt x="240" y="155"/>
                  </a:lnTo>
                  <a:lnTo>
                    <a:pt x="240" y="158"/>
                  </a:lnTo>
                  <a:lnTo>
                    <a:pt x="237" y="158"/>
                  </a:lnTo>
                  <a:lnTo>
                    <a:pt x="237" y="155"/>
                  </a:lnTo>
                  <a:lnTo>
                    <a:pt x="234" y="155"/>
                  </a:lnTo>
                  <a:lnTo>
                    <a:pt x="231" y="155"/>
                  </a:lnTo>
                  <a:lnTo>
                    <a:pt x="228" y="155"/>
                  </a:lnTo>
                  <a:lnTo>
                    <a:pt x="228" y="158"/>
                  </a:lnTo>
                  <a:lnTo>
                    <a:pt x="226" y="158"/>
                  </a:lnTo>
                  <a:lnTo>
                    <a:pt x="223" y="158"/>
                  </a:lnTo>
                  <a:lnTo>
                    <a:pt x="220" y="158"/>
                  </a:lnTo>
                  <a:lnTo>
                    <a:pt x="220" y="161"/>
                  </a:lnTo>
                  <a:lnTo>
                    <a:pt x="217" y="161"/>
                  </a:lnTo>
                  <a:lnTo>
                    <a:pt x="217" y="164"/>
                  </a:lnTo>
                  <a:lnTo>
                    <a:pt x="220" y="164"/>
                  </a:lnTo>
                  <a:lnTo>
                    <a:pt x="217" y="164"/>
                  </a:lnTo>
                  <a:lnTo>
                    <a:pt x="214" y="164"/>
                  </a:lnTo>
                  <a:lnTo>
                    <a:pt x="217" y="164"/>
                  </a:lnTo>
                  <a:lnTo>
                    <a:pt x="217" y="167"/>
                  </a:lnTo>
                  <a:lnTo>
                    <a:pt x="214" y="167"/>
                  </a:lnTo>
                  <a:lnTo>
                    <a:pt x="211" y="167"/>
                  </a:lnTo>
                  <a:lnTo>
                    <a:pt x="208" y="167"/>
                  </a:lnTo>
                  <a:lnTo>
                    <a:pt x="205" y="167"/>
                  </a:lnTo>
                  <a:lnTo>
                    <a:pt x="205" y="170"/>
                  </a:lnTo>
                  <a:lnTo>
                    <a:pt x="202" y="170"/>
                  </a:lnTo>
                  <a:lnTo>
                    <a:pt x="199" y="170"/>
                  </a:lnTo>
                  <a:lnTo>
                    <a:pt x="199" y="173"/>
                  </a:lnTo>
                  <a:lnTo>
                    <a:pt x="196" y="173"/>
                  </a:lnTo>
                  <a:lnTo>
                    <a:pt x="196" y="176"/>
                  </a:lnTo>
                  <a:lnTo>
                    <a:pt x="196" y="179"/>
                  </a:lnTo>
                  <a:lnTo>
                    <a:pt x="193" y="179"/>
                  </a:lnTo>
                  <a:lnTo>
                    <a:pt x="193" y="182"/>
                  </a:lnTo>
                  <a:lnTo>
                    <a:pt x="193" y="185"/>
                  </a:lnTo>
                  <a:lnTo>
                    <a:pt x="190" y="185"/>
                  </a:lnTo>
                  <a:lnTo>
                    <a:pt x="190" y="188"/>
                  </a:lnTo>
                  <a:lnTo>
                    <a:pt x="187" y="188"/>
                  </a:lnTo>
                  <a:lnTo>
                    <a:pt x="187" y="191"/>
                  </a:lnTo>
                  <a:lnTo>
                    <a:pt x="187" y="193"/>
                  </a:lnTo>
                  <a:lnTo>
                    <a:pt x="187" y="196"/>
                  </a:lnTo>
                  <a:lnTo>
                    <a:pt x="184" y="196"/>
                  </a:lnTo>
                  <a:lnTo>
                    <a:pt x="184" y="199"/>
                  </a:lnTo>
                  <a:lnTo>
                    <a:pt x="182" y="199"/>
                  </a:lnTo>
                  <a:lnTo>
                    <a:pt x="182" y="202"/>
                  </a:lnTo>
                  <a:lnTo>
                    <a:pt x="182" y="205"/>
                  </a:lnTo>
                  <a:lnTo>
                    <a:pt x="179" y="205"/>
                  </a:lnTo>
                  <a:lnTo>
                    <a:pt x="182" y="205"/>
                  </a:lnTo>
                  <a:lnTo>
                    <a:pt x="179" y="205"/>
                  </a:lnTo>
                  <a:lnTo>
                    <a:pt x="179" y="208"/>
                  </a:lnTo>
                  <a:lnTo>
                    <a:pt x="173" y="208"/>
                  </a:lnTo>
                  <a:lnTo>
                    <a:pt x="170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9" y="211"/>
                  </a:lnTo>
                  <a:lnTo>
                    <a:pt x="143" y="211"/>
                  </a:lnTo>
                  <a:lnTo>
                    <a:pt x="140" y="211"/>
                  </a:lnTo>
                  <a:lnTo>
                    <a:pt x="138" y="211"/>
                  </a:lnTo>
                  <a:lnTo>
                    <a:pt x="132" y="211"/>
                  </a:lnTo>
                  <a:lnTo>
                    <a:pt x="129" y="211"/>
                  </a:lnTo>
                  <a:lnTo>
                    <a:pt x="126" y="211"/>
                  </a:lnTo>
                  <a:lnTo>
                    <a:pt x="123" y="211"/>
                  </a:lnTo>
                  <a:lnTo>
                    <a:pt x="117" y="211"/>
                  </a:lnTo>
                  <a:lnTo>
                    <a:pt x="114" y="211"/>
                  </a:lnTo>
                  <a:lnTo>
                    <a:pt x="111" y="211"/>
                  </a:lnTo>
                  <a:lnTo>
                    <a:pt x="108" y="211"/>
                  </a:lnTo>
                  <a:lnTo>
                    <a:pt x="105" y="211"/>
                  </a:lnTo>
                  <a:lnTo>
                    <a:pt x="102" y="211"/>
                  </a:lnTo>
                  <a:lnTo>
                    <a:pt x="99" y="211"/>
                  </a:lnTo>
                  <a:lnTo>
                    <a:pt x="96" y="211"/>
                  </a:lnTo>
                  <a:lnTo>
                    <a:pt x="91" y="211"/>
                  </a:lnTo>
                  <a:lnTo>
                    <a:pt x="88" y="211"/>
                  </a:lnTo>
                  <a:lnTo>
                    <a:pt x="85" y="211"/>
                  </a:lnTo>
                  <a:lnTo>
                    <a:pt x="82" y="211"/>
                  </a:lnTo>
                  <a:lnTo>
                    <a:pt x="76" y="211"/>
                  </a:lnTo>
                  <a:lnTo>
                    <a:pt x="73" y="211"/>
                  </a:lnTo>
                  <a:lnTo>
                    <a:pt x="70" y="214"/>
                  </a:lnTo>
                  <a:lnTo>
                    <a:pt x="67" y="214"/>
                  </a:lnTo>
                  <a:lnTo>
                    <a:pt x="64" y="214"/>
                  </a:lnTo>
                  <a:lnTo>
                    <a:pt x="61" y="214"/>
                  </a:lnTo>
                  <a:lnTo>
                    <a:pt x="58" y="214"/>
                  </a:lnTo>
                  <a:lnTo>
                    <a:pt x="55" y="214"/>
                  </a:lnTo>
                  <a:lnTo>
                    <a:pt x="52" y="214"/>
                  </a:lnTo>
                  <a:lnTo>
                    <a:pt x="50" y="214"/>
                  </a:lnTo>
                  <a:lnTo>
                    <a:pt x="47" y="214"/>
                  </a:lnTo>
                  <a:lnTo>
                    <a:pt x="44" y="214"/>
                  </a:lnTo>
                  <a:lnTo>
                    <a:pt x="38" y="214"/>
                  </a:lnTo>
                  <a:lnTo>
                    <a:pt x="35" y="214"/>
                  </a:lnTo>
                  <a:lnTo>
                    <a:pt x="32" y="214"/>
                  </a:lnTo>
                  <a:lnTo>
                    <a:pt x="32" y="211"/>
                  </a:lnTo>
                  <a:lnTo>
                    <a:pt x="32" y="208"/>
                  </a:lnTo>
                  <a:lnTo>
                    <a:pt x="29" y="208"/>
                  </a:lnTo>
                  <a:lnTo>
                    <a:pt x="26" y="208"/>
                  </a:lnTo>
                  <a:lnTo>
                    <a:pt x="26" y="205"/>
                  </a:lnTo>
                  <a:lnTo>
                    <a:pt x="26" y="202"/>
                  </a:lnTo>
                  <a:lnTo>
                    <a:pt x="26" y="199"/>
                  </a:lnTo>
                  <a:lnTo>
                    <a:pt x="26" y="196"/>
                  </a:lnTo>
                  <a:lnTo>
                    <a:pt x="26" y="193"/>
                  </a:lnTo>
                  <a:lnTo>
                    <a:pt x="26" y="191"/>
                  </a:lnTo>
                  <a:lnTo>
                    <a:pt x="29" y="191"/>
                  </a:lnTo>
                  <a:lnTo>
                    <a:pt x="32" y="191"/>
                  </a:lnTo>
                  <a:lnTo>
                    <a:pt x="35" y="191"/>
                  </a:lnTo>
                  <a:lnTo>
                    <a:pt x="35" y="188"/>
                  </a:lnTo>
                  <a:lnTo>
                    <a:pt x="35" y="185"/>
                  </a:lnTo>
                  <a:lnTo>
                    <a:pt x="32" y="185"/>
                  </a:lnTo>
                  <a:lnTo>
                    <a:pt x="35" y="185"/>
                  </a:lnTo>
                  <a:lnTo>
                    <a:pt x="35" y="182"/>
                  </a:lnTo>
                  <a:lnTo>
                    <a:pt x="38" y="182"/>
                  </a:lnTo>
                  <a:lnTo>
                    <a:pt x="38" y="185"/>
                  </a:lnTo>
                  <a:lnTo>
                    <a:pt x="38" y="182"/>
                  </a:lnTo>
                  <a:lnTo>
                    <a:pt x="38" y="179"/>
                  </a:lnTo>
                  <a:lnTo>
                    <a:pt x="41" y="179"/>
                  </a:lnTo>
                  <a:lnTo>
                    <a:pt x="41" y="176"/>
                  </a:lnTo>
                  <a:lnTo>
                    <a:pt x="41" y="173"/>
                  </a:lnTo>
                  <a:lnTo>
                    <a:pt x="38" y="173"/>
                  </a:lnTo>
                  <a:lnTo>
                    <a:pt x="38" y="170"/>
                  </a:lnTo>
                  <a:lnTo>
                    <a:pt x="35" y="170"/>
                  </a:lnTo>
                  <a:lnTo>
                    <a:pt x="35" y="167"/>
                  </a:lnTo>
                  <a:lnTo>
                    <a:pt x="32" y="167"/>
                  </a:lnTo>
                  <a:lnTo>
                    <a:pt x="32" y="164"/>
                  </a:lnTo>
                  <a:lnTo>
                    <a:pt x="32" y="161"/>
                  </a:lnTo>
                  <a:lnTo>
                    <a:pt x="29" y="161"/>
                  </a:lnTo>
                  <a:lnTo>
                    <a:pt x="26" y="161"/>
                  </a:lnTo>
                  <a:lnTo>
                    <a:pt x="23" y="161"/>
                  </a:lnTo>
                  <a:lnTo>
                    <a:pt x="23" y="158"/>
                  </a:lnTo>
                  <a:lnTo>
                    <a:pt x="23" y="161"/>
                  </a:lnTo>
                  <a:lnTo>
                    <a:pt x="23" y="158"/>
                  </a:lnTo>
                  <a:lnTo>
                    <a:pt x="20" y="158"/>
                  </a:lnTo>
                  <a:lnTo>
                    <a:pt x="20" y="161"/>
                  </a:lnTo>
                  <a:lnTo>
                    <a:pt x="17" y="161"/>
                  </a:lnTo>
                  <a:lnTo>
                    <a:pt x="17" y="158"/>
                  </a:lnTo>
                  <a:lnTo>
                    <a:pt x="17" y="161"/>
                  </a:lnTo>
                  <a:lnTo>
                    <a:pt x="14" y="161"/>
                  </a:lnTo>
                  <a:lnTo>
                    <a:pt x="14" y="158"/>
                  </a:lnTo>
                  <a:lnTo>
                    <a:pt x="11" y="158"/>
                  </a:lnTo>
                  <a:lnTo>
                    <a:pt x="14" y="158"/>
                  </a:lnTo>
                  <a:lnTo>
                    <a:pt x="14" y="155"/>
                  </a:lnTo>
                  <a:lnTo>
                    <a:pt x="11" y="155"/>
                  </a:lnTo>
                  <a:lnTo>
                    <a:pt x="14" y="155"/>
                  </a:lnTo>
                  <a:lnTo>
                    <a:pt x="14" y="152"/>
                  </a:lnTo>
                  <a:lnTo>
                    <a:pt x="11" y="152"/>
                  </a:lnTo>
                  <a:lnTo>
                    <a:pt x="14" y="152"/>
                  </a:lnTo>
                  <a:lnTo>
                    <a:pt x="17" y="152"/>
                  </a:lnTo>
                  <a:lnTo>
                    <a:pt x="20" y="152"/>
                  </a:lnTo>
                  <a:lnTo>
                    <a:pt x="20" y="149"/>
                  </a:lnTo>
                  <a:lnTo>
                    <a:pt x="23" y="149"/>
                  </a:lnTo>
                  <a:lnTo>
                    <a:pt x="23" y="152"/>
                  </a:lnTo>
                  <a:lnTo>
                    <a:pt x="26" y="152"/>
                  </a:lnTo>
                  <a:lnTo>
                    <a:pt x="29" y="152"/>
                  </a:lnTo>
                  <a:lnTo>
                    <a:pt x="29" y="149"/>
                  </a:lnTo>
                  <a:lnTo>
                    <a:pt x="32" y="149"/>
                  </a:lnTo>
                  <a:lnTo>
                    <a:pt x="35" y="149"/>
                  </a:lnTo>
                  <a:lnTo>
                    <a:pt x="35" y="152"/>
                  </a:lnTo>
                  <a:lnTo>
                    <a:pt x="38" y="152"/>
                  </a:lnTo>
                  <a:lnTo>
                    <a:pt x="41" y="152"/>
                  </a:lnTo>
                  <a:lnTo>
                    <a:pt x="41" y="149"/>
                  </a:lnTo>
                  <a:lnTo>
                    <a:pt x="44" y="149"/>
                  </a:lnTo>
                  <a:lnTo>
                    <a:pt x="44" y="147"/>
                  </a:lnTo>
                  <a:lnTo>
                    <a:pt x="44" y="144"/>
                  </a:lnTo>
                  <a:lnTo>
                    <a:pt x="41" y="144"/>
                  </a:lnTo>
                  <a:lnTo>
                    <a:pt x="44" y="144"/>
                  </a:lnTo>
                  <a:lnTo>
                    <a:pt x="44" y="141"/>
                  </a:lnTo>
                  <a:lnTo>
                    <a:pt x="47" y="141"/>
                  </a:lnTo>
                  <a:lnTo>
                    <a:pt x="47" y="138"/>
                  </a:lnTo>
                  <a:lnTo>
                    <a:pt x="47" y="135"/>
                  </a:lnTo>
                  <a:lnTo>
                    <a:pt x="44" y="135"/>
                  </a:lnTo>
                  <a:lnTo>
                    <a:pt x="44" y="132"/>
                  </a:lnTo>
                  <a:lnTo>
                    <a:pt x="41" y="132"/>
                  </a:lnTo>
                  <a:lnTo>
                    <a:pt x="38" y="132"/>
                  </a:lnTo>
                  <a:lnTo>
                    <a:pt x="35" y="132"/>
                  </a:lnTo>
                  <a:lnTo>
                    <a:pt x="32" y="132"/>
                  </a:lnTo>
                  <a:lnTo>
                    <a:pt x="29" y="132"/>
                  </a:lnTo>
                  <a:lnTo>
                    <a:pt x="26" y="132"/>
                  </a:lnTo>
                  <a:lnTo>
                    <a:pt x="23" y="132"/>
                  </a:lnTo>
                  <a:lnTo>
                    <a:pt x="20" y="132"/>
                  </a:lnTo>
                  <a:lnTo>
                    <a:pt x="20" y="135"/>
                  </a:lnTo>
                  <a:lnTo>
                    <a:pt x="20" y="132"/>
                  </a:lnTo>
                  <a:lnTo>
                    <a:pt x="17" y="132"/>
                  </a:lnTo>
                  <a:lnTo>
                    <a:pt x="17" y="129"/>
                  </a:lnTo>
                  <a:lnTo>
                    <a:pt x="20" y="129"/>
                  </a:lnTo>
                  <a:lnTo>
                    <a:pt x="20" y="126"/>
                  </a:lnTo>
                  <a:lnTo>
                    <a:pt x="17" y="126"/>
                  </a:lnTo>
                  <a:lnTo>
                    <a:pt x="20" y="126"/>
                  </a:lnTo>
                  <a:lnTo>
                    <a:pt x="20" y="123"/>
                  </a:lnTo>
                  <a:lnTo>
                    <a:pt x="20" y="120"/>
                  </a:lnTo>
                  <a:lnTo>
                    <a:pt x="17" y="120"/>
                  </a:lnTo>
                  <a:lnTo>
                    <a:pt x="17" y="117"/>
                  </a:lnTo>
                  <a:lnTo>
                    <a:pt x="20" y="117"/>
                  </a:lnTo>
                  <a:lnTo>
                    <a:pt x="20" y="114"/>
                  </a:lnTo>
                  <a:lnTo>
                    <a:pt x="23" y="114"/>
                  </a:lnTo>
                  <a:lnTo>
                    <a:pt x="23" y="111"/>
                  </a:lnTo>
                  <a:lnTo>
                    <a:pt x="23" y="108"/>
                  </a:lnTo>
                  <a:lnTo>
                    <a:pt x="23" y="105"/>
                  </a:lnTo>
                  <a:lnTo>
                    <a:pt x="20" y="105"/>
                  </a:lnTo>
                  <a:lnTo>
                    <a:pt x="20" y="103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23" y="97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3" y="94"/>
                  </a:lnTo>
                  <a:lnTo>
                    <a:pt x="26" y="94"/>
                  </a:lnTo>
                  <a:lnTo>
                    <a:pt x="26" y="91"/>
                  </a:lnTo>
                  <a:lnTo>
                    <a:pt x="23" y="91"/>
                  </a:lnTo>
                  <a:lnTo>
                    <a:pt x="20" y="91"/>
                  </a:lnTo>
                  <a:lnTo>
                    <a:pt x="17" y="91"/>
                  </a:lnTo>
                  <a:lnTo>
                    <a:pt x="17" y="88"/>
                  </a:lnTo>
                  <a:lnTo>
                    <a:pt x="14" y="88"/>
                  </a:lnTo>
                  <a:lnTo>
                    <a:pt x="14" y="85"/>
                  </a:lnTo>
                  <a:lnTo>
                    <a:pt x="11" y="85"/>
                  </a:lnTo>
                  <a:lnTo>
                    <a:pt x="11" y="82"/>
                  </a:lnTo>
                  <a:lnTo>
                    <a:pt x="11" y="79"/>
                  </a:lnTo>
                  <a:lnTo>
                    <a:pt x="11" y="76"/>
                  </a:lnTo>
                  <a:lnTo>
                    <a:pt x="14" y="76"/>
                  </a:lnTo>
                  <a:lnTo>
                    <a:pt x="17" y="76"/>
                  </a:lnTo>
                  <a:lnTo>
                    <a:pt x="17" y="73"/>
                  </a:lnTo>
                  <a:lnTo>
                    <a:pt x="17" y="70"/>
                  </a:lnTo>
                  <a:lnTo>
                    <a:pt x="17" y="67"/>
                  </a:lnTo>
                  <a:lnTo>
                    <a:pt x="14" y="67"/>
                  </a:lnTo>
                  <a:lnTo>
                    <a:pt x="11" y="67"/>
                  </a:lnTo>
                  <a:lnTo>
                    <a:pt x="8" y="67"/>
                  </a:lnTo>
                  <a:lnTo>
                    <a:pt x="6" y="67"/>
                  </a:lnTo>
                  <a:lnTo>
                    <a:pt x="6" y="64"/>
                  </a:lnTo>
                  <a:lnTo>
                    <a:pt x="3" y="64"/>
                  </a:lnTo>
                  <a:lnTo>
                    <a:pt x="3" y="61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3" y="53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3" y="44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6" y="35"/>
                  </a:lnTo>
                  <a:lnTo>
                    <a:pt x="6" y="32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3" y="20"/>
                  </a:lnTo>
                  <a:lnTo>
                    <a:pt x="3" y="17"/>
                  </a:lnTo>
                  <a:lnTo>
                    <a:pt x="3" y="15"/>
                  </a:lnTo>
                  <a:lnTo>
                    <a:pt x="6" y="15"/>
                  </a:lnTo>
                  <a:lnTo>
                    <a:pt x="6" y="17"/>
                  </a:lnTo>
                  <a:lnTo>
                    <a:pt x="8" y="17"/>
                  </a:lnTo>
                  <a:lnTo>
                    <a:pt x="8" y="15"/>
                  </a:lnTo>
                  <a:lnTo>
                    <a:pt x="11" y="15"/>
                  </a:lnTo>
                  <a:lnTo>
                    <a:pt x="11" y="17"/>
                  </a:lnTo>
                  <a:lnTo>
                    <a:pt x="11" y="15"/>
                  </a:lnTo>
                  <a:lnTo>
                    <a:pt x="14" y="15"/>
                  </a:lnTo>
                  <a:lnTo>
                    <a:pt x="14" y="12"/>
                  </a:lnTo>
                  <a:lnTo>
                    <a:pt x="14" y="9"/>
                  </a:lnTo>
                  <a:lnTo>
                    <a:pt x="11" y="9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Freeform 26"/>
            <p:cNvSpPr>
              <a:spLocks/>
            </p:cNvSpPr>
            <p:nvPr/>
          </p:nvSpPr>
          <p:spPr bwMode="auto">
            <a:xfrm>
              <a:off x="-295690" y="4091034"/>
              <a:ext cx="579152" cy="588427"/>
            </a:xfrm>
            <a:custGeom>
              <a:avLst/>
              <a:gdLst>
                <a:gd name="T0" fmla="*/ 2147483647 w 267"/>
                <a:gd name="T1" fmla="*/ 2147483647 h 334"/>
                <a:gd name="T2" fmla="*/ 2147483647 w 267"/>
                <a:gd name="T3" fmla="*/ 2147483647 h 334"/>
                <a:gd name="T4" fmla="*/ 2147483647 w 267"/>
                <a:gd name="T5" fmla="*/ 2147483647 h 334"/>
                <a:gd name="T6" fmla="*/ 2147483647 w 267"/>
                <a:gd name="T7" fmla="*/ 0 h 334"/>
                <a:gd name="T8" fmla="*/ 2147483647 w 267"/>
                <a:gd name="T9" fmla="*/ 2147483647 h 334"/>
                <a:gd name="T10" fmla="*/ 2147483647 w 267"/>
                <a:gd name="T11" fmla="*/ 2147483647 h 334"/>
                <a:gd name="T12" fmla="*/ 2147483647 w 267"/>
                <a:gd name="T13" fmla="*/ 2147483647 h 334"/>
                <a:gd name="T14" fmla="*/ 2147483647 w 267"/>
                <a:gd name="T15" fmla="*/ 2147483647 h 334"/>
                <a:gd name="T16" fmla="*/ 2147483647 w 267"/>
                <a:gd name="T17" fmla="*/ 2147483647 h 334"/>
                <a:gd name="T18" fmla="*/ 2147483647 w 267"/>
                <a:gd name="T19" fmla="*/ 2147483647 h 334"/>
                <a:gd name="T20" fmla="*/ 2147483647 w 267"/>
                <a:gd name="T21" fmla="*/ 2147483647 h 334"/>
                <a:gd name="T22" fmla="*/ 2147483647 w 267"/>
                <a:gd name="T23" fmla="*/ 2147483647 h 334"/>
                <a:gd name="T24" fmla="*/ 2147483647 w 267"/>
                <a:gd name="T25" fmla="*/ 2147483647 h 334"/>
                <a:gd name="T26" fmla="*/ 2147483647 w 267"/>
                <a:gd name="T27" fmla="*/ 2147483647 h 334"/>
                <a:gd name="T28" fmla="*/ 2147483647 w 267"/>
                <a:gd name="T29" fmla="*/ 2147483647 h 334"/>
                <a:gd name="T30" fmla="*/ 2147483647 w 267"/>
                <a:gd name="T31" fmla="*/ 2147483647 h 334"/>
                <a:gd name="T32" fmla="*/ 2147483647 w 267"/>
                <a:gd name="T33" fmla="*/ 2147483647 h 334"/>
                <a:gd name="T34" fmla="*/ 2147483647 w 267"/>
                <a:gd name="T35" fmla="*/ 2147483647 h 334"/>
                <a:gd name="T36" fmla="*/ 2147483647 w 267"/>
                <a:gd name="T37" fmla="*/ 2147483647 h 334"/>
                <a:gd name="T38" fmla="*/ 2147483647 w 267"/>
                <a:gd name="T39" fmla="*/ 2147483647 h 334"/>
                <a:gd name="T40" fmla="*/ 2147483647 w 267"/>
                <a:gd name="T41" fmla="*/ 2147483647 h 334"/>
                <a:gd name="T42" fmla="*/ 2147483647 w 267"/>
                <a:gd name="T43" fmla="*/ 2147483647 h 334"/>
                <a:gd name="T44" fmla="*/ 2147483647 w 267"/>
                <a:gd name="T45" fmla="*/ 2147483647 h 334"/>
                <a:gd name="T46" fmla="*/ 2147483647 w 267"/>
                <a:gd name="T47" fmla="*/ 2147483647 h 334"/>
                <a:gd name="T48" fmla="*/ 2147483647 w 267"/>
                <a:gd name="T49" fmla="*/ 2147483647 h 334"/>
                <a:gd name="T50" fmla="*/ 2147483647 w 267"/>
                <a:gd name="T51" fmla="*/ 2147483647 h 334"/>
                <a:gd name="T52" fmla="*/ 2147483647 w 267"/>
                <a:gd name="T53" fmla="*/ 2147483647 h 334"/>
                <a:gd name="T54" fmla="*/ 2147483647 w 267"/>
                <a:gd name="T55" fmla="*/ 2147483647 h 334"/>
                <a:gd name="T56" fmla="*/ 2147483647 w 267"/>
                <a:gd name="T57" fmla="*/ 2147483647 h 334"/>
                <a:gd name="T58" fmla="*/ 2147483647 w 267"/>
                <a:gd name="T59" fmla="*/ 2147483647 h 334"/>
                <a:gd name="T60" fmla="*/ 2147483647 w 267"/>
                <a:gd name="T61" fmla="*/ 2147483647 h 334"/>
                <a:gd name="T62" fmla="*/ 2147483647 w 267"/>
                <a:gd name="T63" fmla="*/ 2147483647 h 334"/>
                <a:gd name="T64" fmla="*/ 2147483647 w 267"/>
                <a:gd name="T65" fmla="*/ 2147483647 h 334"/>
                <a:gd name="T66" fmla="*/ 2147483647 w 267"/>
                <a:gd name="T67" fmla="*/ 2147483647 h 334"/>
                <a:gd name="T68" fmla="*/ 2147483647 w 267"/>
                <a:gd name="T69" fmla="*/ 2147483647 h 334"/>
                <a:gd name="T70" fmla="*/ 2147483647 w 267"/>
                <a:gd name="T71" fmla="*/ 2147483647 h 334"/>
                <a:gd name="T72" fmla="*/ 2147483647 w 267"/>
                <a:gd name="T73" fmla="*/ 2147483647 h 334"/>
                <a:gd name="T74" fmla="*/ 2147483647 w 267"/>
                <a:gd name="T75" fmla="*/ 2147483647 h 334"/>
                <a:gd name="T76" fmla="*/ 2147483647 w 267"/>
                <a:gd name="T77" fmla="*/ 2147483647 h 334"/>
                <a:gd name="T78" fmla="*/ 2147483647 w 267"/>
                <a:gd name="T79" fmla="*/ 2147483647 h 334"/>
                <a:gd name="T80" fmla="*/ 2147483647 w 267"/>
                <a:gd name="T81" fmla="*/ 2147483647 h 334"/>
                <a:gd name="T82" fmla="*/ 2147483647 w 267"/>
                <a:gd name="T83" fmla="*/ 2147483647 h 334"/>
                <a:gd name="T84" fmla="*/ 2147483647 w 267"/>
                <a:gd name="T85" fmla="*/ 2147483647 h 334"/>
                <a:gd name="T86" fmla="*/ 2147483647 w 267"/>
                <a:gd name="T87" fmla="*/ 2147483647 h 334"/>
                <a:gd name="T88" fmla="*/ 2147483647 w 267"/>
                <a:gd name="T89" fmla="*/ 2147483647 h 334"/>
                <a:gd name="T90" fmla="*/ 2147483647 w 267"/>
                <a:gd name="T91" fmla="*/ 2147483647 h 334"/>
                <a:gd name="T92" fmla="*/ 2147483647 w 267"/>
                <a:gd name="T93" fmla="*/ 2147483647 h 334"/>
                <a:gd name="T94" fmla="*/ 2147483647 w 267"/>
                <a:gd name="T95" fmla="*/ 2147483647 h 334"/>
                <a:gd name="T96" fmla="*/ 0 w 267"/>
                <a:gd name="T97" fmla="*/ 2147483647 h 334"/>
                <a:gd name="T98" fmla="*/ 2147483647 w 267"/>
                <a:gd name="T99" fmla="*/ 2147483647 h 334"/>
                <a:gd name="T100" fmla="*/ 2147483647 w 267"/>
                <a:gd name="T101" fmla="*/ 2147483647 h 334"/>
                <a:gd name="T102" fmla="*/ 2147483647 w 267"/>
                <a:gd name="T103" fmla="*/ 2147483647 h 334"/>
                <a:gd name="T104" fmla="*/ 2147483647 w 267"/>
                <a:gd name="T105" fmla="*/ 2147483647 h 334"/>
                <a:gd name="T106" fmla="*/ 2147483647 w 267"/>
                <a:gd name="T107" fmla="*/ 2147483647 h 334"/>
                <a:gd name="T108" fmla="*/ 2147483647 w 267"/>
                <a:gd name="T109" fmla="*/ 2147483647 h 334"/>
                <a:gd name="T110" fmla="*/ 2147483647 w 267"/>
                <a:gd name="T111" fmla="*/ 2147483647 h 334"/>
                <a:gd name="T112" fmla="*/ 2147483647 w 267"/>
                <a:gd name="T113" fmla="*/ 2147483647 h 334"/>
                <a:gd name="T114" fmla="*/ 2147483647 w 267"/>
                <a:gd name="T115" fmla="*/ 2147483647 h 334"/>
                <a:gd name="T116" fmla="*/ 2147483647 w 267"/>
                <a:gd name="T117" fmla="*/ 2147483647 h 334"/>
                <a:gd name="T118" fmla="*/ 2147483647 w 267"/>
                <a:gd name="T119" fmla="*/ 2147483647 h 334"/>
                <a:gd name="T120" fmla="*/ 2147483647 w 267"/>
                <a:gd name="T121" fmla="*/ 2147483647 h 33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67"/>
                <a:gd name="T184" fmla="*/ 0 h 334"/>
                <a:gd name="T185" fmla="*/ 267 w 267"/>
                <a:gd name="T186" fmla="*/ 334 h 33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67" h="334">
                  <a:moveTo>
                    <a:pt x="53" y="6"/>
                  </a:moveTo>
                  <a:lnTo>
                    <a:pt x="56" y="6"/>
                  </a:lnTo>
                  <a:lnTo>
                    <a:pt x="59" y="6"/>
                  </a:lnTo>
                  <a:lnTo>
                    <a:pt x="65" y="6"/>
                  </a:lnTo>
                  <a:lnTo>
                    <a:pt x="68" y="6"/>
                  </a:lnTo>
                  <a:lnTo>
                    <a:pt x="71" y="6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91" y="6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7" y="3"/>
                  </a:lnTo>
                  <a:lnTo>
                    <a:pt x="120" y="3"/>
                  </a:lnTo>
                  <a:lnTo>
                    <a:pt x="123" y="3"/>
                  </a:lnTo>
                  <a:lnTo>
                    <a:pt x="126" y="3"/>
                  </a:lnTo>
                  <a:lnTo>
                    <a:pt x="129" y="3"/>
                  </a:lnTo>
                  <a:lnTo>
                    <a:pt x="132" y="3"/>
                  </a:lnTo>
                  <a:lnTo>
                    <a:pt x="135" y="3"/>
                  </a:lnTo>
                  <a:lnTo>
                    <a:pt x="138" y="3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50" y="3"/>
                  </a:lnTo>
                  <a:lnTo>
                    <a:pt x="153" y="3"/>
                  </a:lnTo>
                  <a:lnTo>
                    <a:pt x="159" y="3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70" y="3"/>
                  </a:lnTo>
                  <a:lnTo>
                    <a:pt x="170" y="0"/>
                  </a:lnTo>
                  <a:lnTo>
                    <a:pt x="173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88" y="0"/>
                  </a:lnTo>
                  <a:lnTo>
                    <a:pt x="191" y="0"/>
                  </a:lnTo>
                  <a:lnTo>
                    <a:pt x="194" y="0"/>
                  </a:lnTo>
                  <a:lnTo>
                    <a:pt x="200" y="0"/>
                  </a:lnTo>
                  <a:lnTo>
                    <a:pt x="200" y="3"/>
                  </a:lnTo>
                  <a:lnTo>
                    <a:pt x="200" y="6"/>
                  </a:lnTo>
                  <a:lnTo>
                    <a:pt x="197" y="6"/>
                  </a:lnTo>
                  <a:lnTo>
                    <a:pt x="200" y="9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200" y="12"/>
                  </a:lnTo>
                  <a:lnTo>
                    <a:pt x="200" y="15"/>
                  </a:lnTo>
                  <a:lnTo>
                    <a:pt x="200" y="18"/>
                  </a:lnTo>
                  <a:lnTo>
                    <a:pt x="200" y="21"/>
                  </a:lnTo>
                  <a:lnTo>
                    <a:pt x="203" y="21"/>
                  </a:lnTo>
                  <a:lnTo>
                    <a:pt x="203" y="24"/>
                  </a:lnTo>
                  <a:lnTo>
                    <a:pt x="203" y="26"/>
                  </a:lnTo>
                  <a:lnTo>
                    <a:pt x="205" y="26"/>
                  </a:lnTo>
                  <a:lnTo>
                    <a:pt x="205" y="29"/>
                  </a:lnTo>
                  <a:lnTo>
                    <a:pt x="208" y="29"/>
                  </a:lnTo>
                  <a:lnTo>
                    <a:pt x="208" y="32"/>
                  </a:lnTo>
                  <a:lnTo>
                    <a:pt x="211" y="32"/>
                  </a:lnTo>
                  <a:lnTo>
                    <a:pt x="211" y="35"/>
                  </a:lnTo>
                  <a:lnTo>
                    <a:pt x="214" y="35"/>
                  </a:lnTo>
                  <a:lnTo>
                    <a:pt x="217" y="35"/>
                  </a:lnTo>
                  <a:lnTo>
                    <a:pt x="217" y="38"/>
                  </a:lnTo>
                  <a:lnTo>
                    <a:pt x="217" y="35"/>
                  </a:lnTo>
                  <a:lnTo>
                    <a:pt x="217" y="38"/>
                  </a:lnTo>
                  <a:lnTo>
                    <a:pt x="217" y="41"/>
                  </a:lnTo>
                  <a:lnTo>
                    <a:pt x="220" y="41"/>
                  </a:lnTo>
                  <a:lnTo>
                    <a:pt x="220" y="44"/>
                  </a:lnTo>
                  <a:lnTo>
                    <a:pt x="223" y="44"/>
                  </a:lnTo>
                  <a:lnTo>
                    <a:pt x="223" y="47"/>
                  </a:lnTo>
                  <a:lnTo>
                    <a:pt x="226" y="47"/>
                  </a:lnTo>
                  <a:lnTo>
                    <a:pt x="226" y="50"/>
                  </a:lnTo>
                  <a:lnTo>
                    <a:pt x="229" y="50"/>
                  </a:lnTo>
                  <a:lnTo>
                    <a:pt x="229" y="53"/>
                  </a:lnTo>
                  <a:lnTo>
                    <a:pt x="232" y="53"/>
                  </a:lnTo>
                  <a:lnTo>
                    <a:pt x="232" y="56"/>
                  </a:lnTo>
                  <a:lnTo>
                    <a:pt x="232" y="53"/>
                  </a:lnTo>
                  <a:lnTo>
                    <a:pt x="235" y="53"/>
                  </a:lnTo>
                  <a:lnTo>
                    <a:pt x="235" y="56"/>
                  </a:lnTo>
                  <a:lnTo>
                    <a:pt x="238" y="56"/>
                  </a:lnTo>
                  <a:lnTo>
                    <a:pt x="241" y="56"/>
                  </a:lnTo>
                  <a:lnTo>
                    <a:pt x="244" y="56"/>
                  </a:lnTo>
                  <a:lnTo>
                    <a:pt x="247" y="56"/>
                  </a:lnTo>
                  <a:lnTo>
                    <a:pt x="249" y="56"/>
                  </a:lnTo>
                  <a:lnTo>
                    <a:pt x="252" y="56"/>
                  </a:lnTo>
                  <a:lnTo>
                    <a:pt x="255" y="56"/>
                  </a:lnTo>
                  <a:lnTo>
                    <a:pt x="258" y="56"/>
                  </a:lnTo>
                  <a:lnTo>
                    <a:pt x="261" y="56"/>
                  </a:lnTo>
                  <a:lnTo>
                    <a:pt x="261" y="59"/>
                  </a:lnTo>
                  <a:lnTo>
                    <a:pt x="264" y="59"/>
                  </a:lnTo>
                  <a:lnTo>
                    <a:pt x="264" y="62"/>
                  </a:lnTo>
                  <a:lnTo>
                    <a:pt x="267" y="62"/>
                  </a:lnTo>
                  <a:lnTo>
                    <a:pt x="264" y="62"/>
                  </a:lnTo>
                  <a:lnTo>
                    <a:pt x="264" y="65"/>
                  </a:lnTo>
                  <a:lnTo>
                    <a:pt x="267" y="65"/>
                  </a:lnTo>
                  <a:lnTo>
                    <a:pt x="267" y="68"/>
                  </a:lnTo>
                  <a:lnTo>
                    <a:pt x="267" y="70"/>
                  </a:lnTo>
                  <a:lnTo>
                    <a:pt x="267" y="73"/>
                  </a:lnTo>
                  <a:lnTo>
                    <a:pt x="267" y="76"/>
                  </a:lnTo>
                  <a:lnTo>
                    <a:pt x="267" y="79"/>
                  </a:lnTo>
                  <a:lnTo>
                    <a:pt x="267" y="82"/>
                  </a:lnTo>
                  <a:lnTo>
                    <a:pt x="264" y="82"/>
                  </a:lnTo>
                  <a:lnTo>
                    <a:pt x="264" y="85"/>
                  </a:lnTo>
                  <a:lnTo>
                    <a:pt x="264" y="88"/>
                  </a:lnTo>
                  <a:lnTo>
                    <a:pt x="261" y="91"/>
                  </a:lnTo>
                  <a:lnTo>
                    <a:pt x="261" y="94"/>
                  </a:lnTo>
                  <a:lnTo>
                    <a:pt x="261" y="97"/>
                  </a:lnTo>
                  <a:lnTo>
                    <a:pt x="261" y="100"/>
                  </a:lnTo>
                  <a:lnTo>
                    <a:pt x="264" y="100"/>
                  </a:lnTo>
                  <a:lnTo>
                    <a:pt x="264" y="103"/>
                  </a:lnTo>
                  <a:lnTo>
                    <a:pt x="261" y="103"/>
                  </a:lnTo>
                  <a:lnTo>
                    <a:pt x="261" y="100"/>
                  </a:lnTo>
                  <a:lnTo>
                    <a:pt x="258" y="100"/>
                  </a:lnTo>
                  <a:lnTo>
                    <a:pt x="258" y="103"/>
                  </a:lnTo>
                  <a:lnTo>
                    <a:pt x="258" y="106"/>
                  </a:lnTo>
                  <a:lnTo>
                    <a:pt x="258" y="109"/>
                  </a:lnTo>
                  <a:lnTo>
                    <a:pt x="261" y="109"/>
                  </a:lnTo>
                  <a:lnTo>
                    <a:pt x="258" y="109"/>
                  </a:lnTo>
                  <a:lnTo>
                    <a:pt x="258" y="112"/>
                  </a:lnTo>
                  <a:lnTo>
                    <a:pt x="258" y="109"/>
                  </a:lnTo>
                  <a:lnTo>
                    <a:pt x="255" y="109"/>
                  </a:lnTo>
                  <a:lnTo>
                    <a:pt x="252" y="109"/>
                  </a:lnTo>
                  <a:lnTo>
                    <a:pt x="252" y="112"/>
                  </a:lnTo>
                  <a:lnTo>
                    <a:pt x="252" y="114"/>
                  </a:lnTo>
                  <a:lnTo>
                    <a:pt x="249" y="114"/>
                  </a:lnTo>
                  <a:lnTo>
                    <a:pt x="249" y="117"/>
                  </a:lnTo>
                  <a:lnTo>
                    <a:pt x="247" y="117"/>
                  </a:lnTo>
                  <a:lnTo>
                    <a:pt x="247" y="120"/>
                  </a:lnTo>
                  <a:lnTo>
                    <a:pt x="244" y="120"/>
                  </a:lnTo>
                  <a:lnTo>
                    <a:pt x="247" y="120"/>
                  </a:lnTo>
                  <a:lnTo>
                    <a:pt x="247" y="123"/>
                  </a:lnTo>
                  <a:lnTo>
                    <a:pt x="244" y="123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38" y="126"/>
                  </a:lnTo>
                  <a:lnTo>
                    <a:pt x="235" y="126"/>
                  </a:lnTo>
                  <a:lnTo>
                    <a:pt x="232" y="126"/>
                  </a:lnTo>
                  <a:lnTo>
                    <a:pt x="232" y="129"/>
                  </a:lnTo>
                  <a:lnTo>
                    <a:pt x="229" y="129"/>
                  </a:lnTo>
                  <a:lnTo>
                    <a:pt x="229" y="132"/>
                  </a:lnTo>
                  <a:lnTo>
                    <a:pt x="229" y="135"/>
                  </a:lnTo>
                  <a:lnTo>
                    <a:pt x="226" y="135"/>
                  </a:lnTo>
                  <a:lnTo>
                    <a:pt x="223" y="135"/>
                  </a:lnTo>
                  <a:lnTo>
                    <a:pt x="223" y="138"/>
                  </a:lnTo>
                  <a:lnTo>
                    <a:pt x="220" y="138"/>
                  </a:lnTo>
                  <a:lnTo>
                    <a:pt x="220" y="141"/>
                  </a:lnTo>
                  <a:lnTo>
                    <a:pt x="217" y="141"/>
                  </a:lnTo>
                  <a:lnTo>
                    <a:pt x="217" y="144"/>
                  </a:lnTo>
                  <a:lnTo>
                    <a:pt x="217" y="147"/>
                  </a:lnTo>
                  <a:lnTo>
                    <a:pt x="214" y="147"/>
                  </a:lnTo>
                  <a:lnTo>
                    <a:pt x="214" y="150"/>
                  </a:lnTo>
                  <a:lnTo>
                    <a:pt x="211" y="150"/>
                  </a:lnTo>
                  <a:lnTo>
                    <a:pt x="208" y="150"/>
                  </a:lnTo>
                  <a:lnTo>
                    <a:pt x="208" y="153"/>
                  </a:lnTo>
                  <a:lnTo>
                    <a:pt x="208" y="156"/>
                  </a:lnTo>
                  <a:lnTo>
                    <a:pt x="205" y="156"/>
                  </a:lnTo>
                  <a:lnTo>
                    <a:pt x="205" y="158"/>
                  </a:lnTo>
                  <a:lnTo>
                    <a:pt x="203" y="158"/>
                  </a:lnTo>
                  <a:lnTo>
                    <a:pt x="203" y="161"/>
                  </a:lnTo>
                  <a:lnTo>
                    <a:pt x="203" y="164"/>
                  </a:lnTo>
                  <a:lnTo>
                    <a:pt x="203" y="167"/>
                  </a:lnTo>
                  <a:lnTo>
                    <a:pt x="200" y="167"/>
                  </a:lnTo>
                  <a:lnTo>
                    <a:pt x="200" y="170"/>
                  </a:lnTo>
                  <a:lnTo>
                    <a:pt x="200" y="173"/>
                  </a:lnTo>
                  <a:lnTo>
                    <a:pt x="197" y="173"/>
                  </a:lnTo>
                  <a:lnTo>
                    <a:pt x="197" y="176"/>
                  </a:lnTo>
                  <a:lnTo>
                    <a:pt x="194" y="176"/>
                  </a:lnTo>
                  <a:lnTo>
                    <a:pt x="197" y="176"/>
                  </a:lnTo>
                  <a:lnTo>
                    <a:pt x="200" y="176"/>
                  </a:lnTo>
                  <a:lnTo>
                    <a:pt x="200" y="173"/>
                  </a:lnTo>
                  <a:lnTo>
                    <a:pt x="200" y="170"/>
                  </a:lnTo>
                  <a:lnTo>
                    <a:pt x="203" y="170"/>
                  </a:lnTo>
                  <a:lnTo>
                    <a:pt x="203" y="173"/>
                  </a:lnTo>
                  <a:lnTo>
                    <a:pt x="203" y="176"/>
                  </a:lnTo>
                  <a:lnTo>
                    <a:pt x="200" y="176"/>
                  </a:lnTo>
                  <a:lnTo>
                    <a:pt x="200" y="179"/>
                  </a:lnTo>
                  <a:lnTo>
                    <a:pt x="200" y="182"/>
                  </a:lnTo>
                  <a:lnTo>
                    <a:pt x="200" y="185"/>
                  </a:lnTo>
                  <a:lnTo>
                    <a:pt x="200" y="188"/>
                  </a:lnTo>
                  <a:lnTo>
                    <a:pt x="200" y="191"/>
                  </a:lnTo>
                  <a:lnTo>
                    <a:pt x="200" y="194"/>
                  </a:lnTo>
                  <a:lnTo>
                    <a:pt x="200" y="197"/>
                  </a:lnTo>
                  <a:lnTo>
                    <a:pt x="200" y="199"/>
                  </a:lnTo>
                  <a:lnTo>
                    <a:pt x="197" y="199"/>
                  </a:lnTo>
                  <a:lnTo>
                    <a:pt x="197" y="202"/>
                  </a:lnTo>
                  <a:lnTo>
                    <a:pt x="197" y="205"/>
                  </a:lnTo>
                  <a:lnTo>
                    <a:pt x="194" y="205"/>
                  </a:lnTo>
                  <a:lnTo>
                    <a:pt x="194" y="208"/>
                  </a:lnTo>
                  <a:lnTo>
                    <a:pt x="191" y="208"/>
                  </a:lnTo>
                  <a:lnTo>
                    <a:pt x="191" y="211"/>
                  </a:lnTo>
                  <a:lnTo>
                    <a:pt x="188" y="211"/>
                  </a:lnTo>
                  <a:lnTo>
                    <a:pt x="188" y="214"/>
                  </a:lnTo>
                  <a:lnTo>
                    <a:pt x="185" y="214"/>
                  </a:lnTo>
                  <a:lnTo>
                    <a:pt x="182" y="214"/>
                  </a:lnTo>
                  <a:lnTo>
                    <a:pt x="179" y="214"/>
                  </a:lnTo>
                  <a:lnTo>
                    <a:pt x="176" y="214"/>
                  </a:lnTo>
                  <a:lnTo>
                    <a:pt x="176" y="211"/>
                  </a:lnTo>
                  <a:lnTo>
                    <a:pt x="176" y="208"/>
                  </a:lnTo>
                  <a:lnTo>
                    <a:pt x="173" y="208"/>
                  </a:lnTo>
                  <a:lnTo>
                    <a:pt x="173" y="205"/>
                  </a:lnTo>
                  <a:lnTo>
                    <a:pt x="170" y="202"/>
                  </a:lnTo>
                  <a:lnTo>
                    <a:pt x="170" y="205"/>
                  </a:lnTo>
                  <a:lnTo>
                    <a:pt x="170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64" y="208"/>
                  </a:lnTo>
                  <a:lnTo>
                    <a:pt x="167" y="208"/>
                  </a:lnTo>
                  <a:lnTo>
                    <a:pt x="170" y="208"/>
                  </a:lnTo>
                  <a:lnTo>
                    <a:pt x="173" y="208"/>
                  </a:lnTo>
                  <a:lnTo>
                    <a:pt x="173" y="211"/>
                  </a:lnTo>
                  <a:lnTo>
                    <a:pt x="173" y="214"/>
                  </a:lnTo>
                  <a:lnTo>
                    <a:pt x="176" y="214"/>
                  </a:lnTo>
                  <a:lnTo>
                    <a:pt x="176" y="217"/>
                  </a:lnTo>
                  <a:lnTo>
                    <a:pt x="179" y="217"/>
                  </a:lnTo>
                  <a:lnTo>
                    <a:pt x="176" y="217"/>
                  </a:lnTo>
                  <a:lnTo>
                    <a:pt x="176" y="220"/>
                  </a:lnTo>
                  <a:lnTo>
                    <a:pt x="173" y="220"/>
                  </a:lnTo>
                  <a:lnTo>
                    <a:pt x="170" y="220"/>
                  </a:lnTo>
                  <a:lnTo>
                    <a:pt x="170" y="223"/>
                  </a:lnTo>
                  <a:lnTo>
                    <a:pt x="167" y="223"/>
                  </a:lnTo>
                  <a:lnTo>
                    <a:pt x="164" y="223"/>
                  </a:lnTo>
                  <a:lnTo>
                    <a:pt x="164" y="226"/>
                  </a:lnTo>
                  <a:lnTo>
                    <a:pt x="161" y="226"/>
                  </a:lnTo>
                  <a:lnTo>
                    <a:pt x="161" y="229"/>
                  </a:lnTo>
                  <a:lnTo>
                    <a:pt x="159" y="229"/>
                  </a:lnTo>
                  <a:lnTo>
                    <a:pt x="159" y="232"/>
                  </a:lnTo>
                  <a:lnTo>
                    <a:pt x="159" y="235"/>
                  </a:lnTo>
                  <a:lnTo>
                    <a:pt x="156" y="235"/>
                  </a:lnTo>
                  <a:lnTo>
                    <a:pt x="156" y="238"/>
                  </a:lnTo>
                  <a:lnTo>
                    <a:pt x="156" y="241"/>
                  </a:lnTo>
                  <a:lnTo>
                    <a:pt x="156" y="243"/>
                  </a:lnTo>
                  <a:lnTo>
                    <a:pt x="153" y="243"/>
                  </a:lnTo>
                  <a:lnTo>
                    <a:pt x="153" y="246"/>
                  </a:lnTo>
                  <a:lnTo>
                    <a:pt x="153" y="249"/>
                  </a:lnTo>
                  <a:lnTo>
                    <a:pt x="153" y="252"/>
                  </a:lnTo>
                  <a:lnTo>
                    <a:pt x="153" y="255"/>
                  </a:lnTo>
                  <a:lnTo>
                    <a:pt x="153" y="258"/>
                  </a:lnTo>
                  <a:lnTo>
                    <a:pt x="153" y="261"/>
                  </a:lnTo>
                  <a:lnTo>
                    <a:pt x="150" y="261"/>
                  </a:lnTo>
                  <a:lnTo>
                    <a:pt x="147" y="261"/>
                  </a:lnTo>
                  <a:lnTo>
                    <a:pt x="147" y="264"/>
                  </a:lnTo>
                  <a:lnTo>
                    <a:pt x="147" y="267"/>
                  </a:lnTo>
                  <a:lnTo>
                    <a:pt x="144" y="267"/>
                  </a:lnTo>
                  <a:lnTo>
                    <a:pt x="147" y="267"/>
                  </a:lnTo>
                  <a:lnTo>
                    <a:pt x="147" y="264"/>
                  </a:lnTo>
                  <a:lnTo>
                    <a:pt x="150" y="264"/>
                  </a:lnTo>
                  <a:lnTo>
                    <a:pt x="150" y="261"/>
                  </a:lnTo>
                  <a:lnTo>
                    <a:pt x="153" y="261"/>
                  </a:lnTo>
                  <a:lnTo>
                    <a:pt x="153" y="264"/>
                  </a:lnTo>
                  <a:lnTo>
                    <a:pt x="153" y="267"/>
                  </a:lnTo>
                  <a:lnTo>
                    <a:pt x="153" y="270"/>
                  </a:lnTo>
                  <a:lnTo>
                    <a:pt x="156" y="270"/>
                  </a:lnTo>
                  <a:lnTo>
                    <a:pt x="156" y="273"/>
                  </a:lnTo>
                  <a:lnTo>
                    <a:pt x="156" y="276"/>
                  </a:lnTo>
                  <a:lnTo>
                    <a:pt x="159" y="276"/>
                  </a:lnTo>
                  <a:lnTo>
                    <a:pt x="159" y="279"/>
                  </a:lnTo>
                  <a:lnTo>
                    <a:pt x="159" y="282"/>
                  </a:lnTo>
                  <a:lnTo>
                    <a:pt x="159" y="285"/>
                  </a:lnTo>
                  <a:lnTo>
                    <a:pt x="159" y="287"/>
                  </a:lnTo>
                  <a:lnTo>
                    <a:pt x="161" y="287"/>
                  </a:lnTo>
                  <a:lnTo>
                    <a:pt x="161" y="290"/>
                  </a:lnTo>
                  <a:lnTo>
                    <a:pt x="159" y="290"/>
                  </a:lnTo>
                  <a:lnTo>
                    <a:pt x="159" y="293"/>
                  </a:lnTo>
                  <a:lnTo>
                    <a:pt x="156" y="293"/>
                  </a:lnTo>
                  <a:lnTo>
                    <a:pt x="153" y="293"/>
                  </a:lnTo>
                  <a:lnTo>
                    <a:pt x="150" y="293"/>
                  </a:lnTo>
                  <a:lnTo>
                    <a:pt x="150" y="290"/>
                  </a:lnTo>
                  <a:lnTo>
                    <a:pt x="147" y="290"/>
                  </a:lnTo>
                  <a:lnTo>
                    <a:pt x="147" y="293"/>
                  </a:lnTo>
                  <a:lnTo>
                    <a:pt x="144" y="293"/>
                  </a:lnTo>
                  <a:lnTo>
                    <a:pt x="141" y="293"/>
                  </a:lnTo>
                  <a:lnTo>
                    <a:pt x="144" y="293"/>
                  </a:lnTo>
                  <a:lnTo>
                    <a:pt x="147" y="293"/>
                  </a:lnTo>
                  <a:lnTo>
                    <a:pt x="150" y="293"/>
                  </a:lnTo>
                  <a:lnTo>
                    <a:pt x="153" y="293"/>
                  </a:lnTo>
                  <a:lnTo>
                    <a:pt x="153" y="296"/>
                  </a:lnTo>
                  <a:lnTo>
                    <a:pt x="156" y="296"/>
                  </a:lnTo>
                  <a:lnTo>
                    <a:pt x="153" y="296"/>
                  </a:lnTo>
                  <a:lnTo>
                    <a:pt x="153" y="299"/>
                  </a:lnTo>
                  <a:lnTo>
                    <a:pt x="153" y="296"/>
                  </a:lnTo>
                  <a:lnTo>
                    <a:pt x="156" y="296"/>
                  </a:lnTo>
                  <a:lnTo>
                    <a:pt x="159" y="296"/>
                  </a:lnTo>
                  <a:lnTo>
                    <a:pt x="159" y="293"/>
                  </a:lnTo>
                  <a:lnTo>
                    <a:pt x="161" y="293"/>
                  </a:lnTo>
                  <a:lnTo>
                    <a:pt x="161" y="296"/>
                  </a:lnTo>
                  <a:lnTo>
                    <a:pt x="161" y="299"/>
                  </a:lnTo>
                  <a:lnTo>
                    <a:pt x="164" y="299"/>
                  </a:lnTo>
                  <a:lnTo>
                    <a:pt x="164" y="302"/>
                  </a:lnTo>
                  <a:lnTo>
                    <a:pt x="164" y="305"/>
                  </a:lnTo>
                  <a:lnTo>
                    <a:pt x="167" y="305"/>
                  </a:lnTo>
                  <a:lnTo>
                    <a:pt x="167" y="308"/>
                  </a:lnTo>
                  <a:lnTo>
                    <a:pt x="167" y="311"/>
                  </a:lnTo>
                  <a:lnTo>
                    <a:pt x="170" y="311"/>
                  </a:lnTo>
                  <a:lnTo>
                    <a:pt x="170" y="314"/>
                  </a:lnTo>
                  <a:lnTo>
                    <a:pt x="173" y="314"/>
                  </a:lnTo>
                  <a:lnTo>
                    <a:pt x="173" y="317"/>
                  </a:lnTo>
                  <a:lnTo>
                    <a:pt x="173" y="320"/>
                  </a:lnTo>
                  <a:lnTo>
                    <a:pt x="176" y="320"/>
                  </a:lnTo>
                  <a:lnTo>
                    <a:pt x="176" y="323"/>
                  </a:lnTo>
                  <a:lnTo>
                    <a:pt x="179" y="323"/>
                  </a:lnTo>
                  <a:lnTo>
                    <a:pt x="179" y="326"/>
                  </a:lnTo>
                  <a:lnTo>
                    <a:pt x="179" y="329"/>
                  </a:lnTo>
                  <a:lnTo>
                    <a:pt x="182" y="329"/>
                  </a:lnTo>
                  <a:lnTo>
                    <a:pt x="182" y="331"/>
                  </a:lnTo>
                  <a:lnTo>
                    <a:pt x="179" y="334"/>
                  </a:lnTo>
                  <a:lnTo>
                    <a:pt x="179" y="331"/>
                  </a:lnTo>
                  <a:lnTo>
                    <a:pt x="176" y="331"/>
                  </a:lnTo>
                  <a:lnTo>
                    <a:pt x="173" y="329"/>
                  </a:lnTo>
                  <a:lnTo>
                    <a:pt x="170" y="329"/>
                  </a:lnTo>
                  <a:lnTo>
                    <a:pt x="167" y="329"/>
                  </a:lnTo>
                  <a:lnTo>
                    <a:pt x="164" y="329"/>
                  </a:lnTo>
                  <a:lnTo>
                    <a:pt x="161" y="326"/>
                  </a:lnTo>
                  <a:lnTo>
                    <a:pt x="159" y="323"/>
                  </a:lnTo>
                  <a:lnTo>
                    <a:pt x="156" y="323"/>
                  </a:lnTo>
                  <a:lnTo>
                    <a:pt x="153" y="323"/>
                  </a:lnTo>
                  <a:lnTo>
                    <a:pt x="150" y="323"/>
                  </a:lnTo>
                  <a:lnTo>
                    <a:pt x="144" y="323"/>
                  </a:lnTo>
                  <a:lnTo>
                    <a:pt x="141" y="320"/>
                  </a:lnTo>
                  <a:lnTo>
                    <a:pt x="138" y="320"/>
                  </a:lnTo>
                  <a:lnTo>
                    <a:pt x="135" y="317"/>
                  </a:lnTo>
                  <a:lnTo>
                    <a:pt x="132" y="317"/>
                  </a:lnTo>
                  <a:lnTo>
                    <a:pt x="129" y="317"/>
                  </a:lnTo>
                  <a:lnTo>
                    <a:pt x="126" y="317"/>
                  </a:lnTo>
                  <a:lnTo>
                    <a:pt x="123" y="317"/>
                  </a:lnTo>
                  <a:lnTo>
                    <a:pt x="120" y="317"/>
                  </a:lnTo>
                  <a:lnTo>
                    <a:pt x="117" y="317"/>
                  </a:lnTo>
                  <a:lnTo>
                    <a:pt x="112" y="317"/>
                  </a:lnTo>
                  <a:lnTo>
                    <a:pt x="109" y="317"/>
                  </a:lnTo>
                  <a:lnTo>
                    <a:pt x="103" y="317"/>
                  </a:lnTo>
                  <a:lnTo>
                    <a:pt x="100" y="317"/>
                  </a:lnTo>
                  <a:lnTo>
                    <a:pt x="97" y="317"/>
                  </a:lnTo>
                  <a:lnTo>
                    <a:pt x="94" y="317"/>
                  </a:lnTo>
                  <a:lnTo>
                    <a:pt x="88" y="317"/>
                  </a:lnTo>
                  <a:lnTo>
                    <a:pt x="85" y="317"/>
                  </a:lnTo>
                  <a:lnTo>
                    <a:pt x="82" y="320"/>
                  </a:lnTo>
                  <a:lnTo>
                    <a:pt x="79" y="320"/>
                  </a:lnTo>
                  <a:lnTo>
                    <a:pt x="73" y="320"/>
                  </a:lnTo>
                  <a:lnTo>
                    <a:pt x="71" y="320"/>
                  </a:lnTo>
                  <a:lnTo>
                    <a:pt x="68" y="320"/>
                  </a:lnTo>
                  <a:lnTo>
                    <a:pt x="65" y="320"/>
                  </a:lnTo>
                  <a:lnTo>
                    <a:pt x="65" y="317"/>
                  </a:lnTo>
                  <a:lnTo>
                    <a:pt x="65" y="314"/>
                  </a:lnTo>
                  <a:lnTo>
                    <a:pt x="65" y="311"/>
                  </a:lnTo>
                  <a:lnTo>
                    <a:pt x="62" y="311"/>
                  </a:lnTo>
                  <a:lnTo>
                    <a:pt x="62" y="308"/>
                  </a:lnTo>
                  <a:lnTo>
                    <a:pt x="59" y="308"/>
                  </a:lnTo>
                  <a:lnTo>
                    <a:pt x="56" y="308"/>
                  </a:lnTo>
                  <a:lnTo>
                    <a:pt x="56" y="305"/>
                  </a:lnTo>
                  <a:lnTo>
                    <a:pt x="53" y="305"/>
                  </a:lnTo>
                  <a:lnTo>
                    <a:pt x="53" y="302"/>
                  </a:lnTo>
                  <a:lnTo>
                    <a:pt x="53" y="299"/>
                  </a:lnTo>
                  <a:lnTo>
                    <a:pt x="50" y="299"/>
                  </a:lnTo>
                  <a:lnTo>
                    <a:pt x="50" y="296"/>
                  </a:lnTo>
                  <a:lnTo>
                    <a:pt x="50" y="293"/>
                  </a:lnTo>
                  <a:lnTo>
                    <a:pt x="53" y="293"/>
                  </a:lnTo>
                  <a:lnTo>
                    <a:pt x="50" y="293"/>
                  </a:lnTo>
                  <a:lnTo>
                    <a:pt x="50" y="290"/>
                  </a:lnTo>
                  <a:lnTo>
                    <a:pt x="53" y="290"/>
                  </a:lnTo>
                  <a:lnTo>
                    <a:pt x="53" y="287"/>
                  </a:lnTo>
                  <a:lnTo>
                    <a:pt x="50" y="287"/>
                  </a:lnTo>
                  <a:lnTo>
                    <a:pt x="50" y="285"/>
                  </a:lnTo>
                  <a:lnTo>
                    <a:pt x="53" y="285"/>
                  </a:lnTo>
                  <a:lnTo>
                    <a:pt x="53" y="282"/>
                  </a:lnTo>
                  <a:lnTo>
                    <a:pt x="53" y="279"/>
                  </a:lnTo>
                  <a:lnTo>
                    <a:pt x="50" y="279"/>
                  </a:lnTo>
                  <a:lnTo>
                    <a:pt x="53" y="279"/>
                  </a:lnTo>
                  <a:lnTo>
                    <a:pt x="50" y="279"/>
                  </a:lnTo>
                  <a:lnTo>
                    <a:pt x="47" y="279"/>
                  </a:lnTo>
                  <a:lnTo>
                    <a:pt x="47" y="276"/>
                  </a:lnTo>
                  <a:lnTo>
                    <a:pt x="47" y="273"/>
                  </a:lnTo>
                  <a:lnTo>
                    <a:pt x="47" y="270"/>
                  </a:lnTo>
                  <a:lnTo>
                    <a:pt x="50" y="270"/>
                  </a:lnTo>
                  <a:lnTo>
                    <a:pt x="50" y="267"/>
                  </a:lnTo>
                  <a:lnTo>
                    <a:pt x="50" y="264"/>
                  </a:lnTo>
                  <a:lnTo>
                    <a:pt x="53" y="264"/>
                  </a:lnTo>
                  <a:lnTo>
                    <a:pt x="50" y="264"/>
                  </a:lnTo>
                  <a:lnTo>
                    <a:pt x="50" y="261"/>
                  </a:lnTo>
                  <a:lnTo>
                    <a:pt x="50" y="258"/>
                  </a:lnTo>
                  <a:lnTo>
                    <a:pt x="50" y="255"/>
                  </a:lnTo>
                  <a:lnTo>
                    <a:pt x="47" y="255"/>
                  </a:lnTo>
                  <a:lnTo>
                    <a:pt x="47" y="252"/>
                  </a:lnTo>
                  <a:lnTo>
                    <a:pt x="50" y="252"/>
                  </a:lnTo>
                  <a:lnTo>
                    <a:pt x="47" y="252"/>
                  </a:lnTo>
                  <a:lnTo>
                    <a:pt x="47" y="249"/>
                  </a:lnTo>
                  <a:lnTo>
                    <a:pt x="44" y="249"/>
                  </a:lnTo>
                  <a:lnTo>
                    <a:pt x="41" y="249"/>
                  </a:lnTo>
                  <a:lnTo>
                    <a:pt x="38" y="249"/>
                  </a:lnTo>
                  <a:lnTo>
                    <a:pt x="38" y="252"/>
                  </a:lnTo>
                  <a:lnTo>
                    <a:pt x="35" y="252"/>
                  </a:lnTo>
                  <a:lnTo>
                    <a:pt x="35" y="249"/>
                  </a:lnTo>
                  <a:lnTo>
                    <a:pt x="32" y="249"/>
                  </a:lnTo>
                  <a:lnTo>
                    <a:pt x="32" y="252"/>
                  </a:lnTo>
                  <a:lnTo>
                    <a:pt x="29" y="252"/>
                  </a:lnTo>
                  <a:lnTo>
                    <a:pt x="29" y="255"/>
                  </a:lnTo>
                  <a:lnTo>
                    <a:pt x="27" y="255"/>
                  </a:lnTo>
                  <a:lnTo>
                    <a:pt x="27" y="258"/>
                  </a:lnTo>
                  <a:lnTo>
                    <a:pt x="24" y="258"/>
                  </a:lnTo>
                  <a:lnTo>
                    <a:pt x="24" y="261"/>
                  </a:lnTo>
                  <a:lnTo>
                    <a:pt x="21" y="261"/>
                  </a:lnTo>
                  <a:lnTo>
                    <a:pt x="18" y="261"/>
                  </a:lnTo>
                  <a:lnTo>
                    <a:pt x="18" y="258"/>
                  </a:lnTo>
                  <a:lnTo>
                    <a:pt x="15" y="258"/>
                  </a:lnTo>
                  <a:lnTo>
                    <a:pt x="18" y="258"/>
                  </a:lnTo>
                  <a:lnTo>
                    <a:pt x="18" y="255"/>
                  </a:lnTo>
                  <a:lnTo>
                    <a:pt x="15" y="255"/>
                  </a:lnTo>
                  <a:lnTo>
                    <a:pt x="15" y="252"/>
                  </a:lnTo>
                  <a:lnTo>
                    <a:pt x="15" y="249"/>
                  </a:lnTo>
                  <a:lnTo>
                    <a:pt x="15" y="246"/>
                  </a:lnTo>
                  <a:lnTo>
                    <a:pt x="12" y="246"/>
                  </a:lnTo>
                  <a:lnTo>
                    <a:pt x="9" y="246"/>
                  </a:lnTo>
                  <a:lnTo>
                    <a:pt x="9" y="243"/>
                  </a:lnTo>
                  <a:lnTo>
                    <a:pt x="9" y="241"/>
                  </a:lnTo>
                  <a:lnTo>
                    <a:pt x="6" y="241"/>
                  </a:lnTo>
                  <a:lnTo>
                    <a:pt x="6" y="238"/>
                  </a:lnTo>
                  <a:lnTo>
                    <a:pt x="6" y="235"/>
                  </a:lnTo>
                  <a:lnTo>
                    <a:pt x="6" y="232"/>
                  </a:lnTo>
                  <a:lnTo>
                    <a:pt x="3" y="232"/>
                  </a:lnTo>
                  <a:lnTo>
                    <a:pt x="3" y="229"/>
                  </a:lnTo>
                  <a:lnTo>
                    <a:pt x="6" y="229"/>
                  </a:lnTo>
                  <a:lnTo>
                    <a:pt x="6" y="226"/>
                  </a:lnTo>
                  <a:lnTo>
                    <a:pt x="6" y="223"/>
                  </a:lnTo>
                  <a:lnTo>
                    <a:pt x="6" y="220"/>
                  </a:lnTo>
                  <a:lnTo>
                    <a:pt x="6" y="217"/>
                  </a:lnTo>
                  <a:lnTo>
                    <a:pt x="9" y="217"/>
                  </a:lnTo>
                  <a:lnTo>
                    <a:pt x="6" y="217"/>
                  </a:lnTo>
                  <a:lnTo>
                    <a:pt x="6" y="214"/>
                  </a:lnTo>
                  <a:lnTo>
                    <a:pt x="6" y="211"/>
                  </a:lnTo>
                  <a:lnTo>
                    <a:pt x="6" y="208"/>
                  </a:lnTo>
                  <a:lnTo>
                    <a:pt x="6" y="205"/>
                  </a:lnTo>
                  <a:lnTo>
                    <a:pt x="9" y="205"/>
                  </a:lnTo>
                  <a:lnTo>
                    <a:pt x="6" y="205"/>
                  </a:lnTo>
                  <a:lnTo>
                    <a:pt x="3" y="205"/>
                  </a:lnTo>
                  <a:lnTo>
                    <a:pt x="3" y="202"/>
                  </a:lnTo>
                  <a:lnTo>
                    <a:pt x="3" y="199"/>
                  </a:lnTo>
                  <a:lnTo>
                    <a:pt x="0" y="199"/>
                  </a:lnTo>
                  <a:lnTo>
                    <a:pt x="0" y="197"/>
                  </a:lnTo>
                  <a:lnTo>
                    <a:pt x="3" y="197"/>
                  </a:lnTo>
                  <a:lnTo>
                    <a:pt x="3" y="194"/>
                  </a:lnTo>
                  <a:lnTo>
                    <a:pt x="3" y="191"/>
                  </a:lnTo>
                  <a:lnTo>
                    <a:pt x="3" y="188"/>
                  </a:lnTo>
                  <a:lnTo>
                    <a:pt x="3" y="185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9" y="182"/>
                  </a:lnTo>
                  <a:lnTo>
                    <a:pt x="9" y="179"/>
                  </a:lnTo>
                  <a:lnTo>
                    <a:pt x="12" y="179"/>
                  </a:lnTo>
                  <a:lnTo>
                    <a:pt x="12" y="182"/>
                  </a:lnTo>
                  <a:lnTo>
                    <a:pt x="12" y="179"/>
                  </a:lnTo>
                  <a:lnTo>
                    <a:pt x="12" y="176"/>
                  </a:lnTo>
                  <a:lnTo>
                    <a:pt x="15" y="173"/>
                  </a:lnTo>
                  <a:lnTo>
                    <a:pt x="15" y="170"/>
                  </a:lnTo>
                  <a:lnTo>
                    <a:pt x="15" y="167"/>
                  </a:lnTo>
                  <a:lnTo>
                    <a:pt x="18" y="167"/>
                  </a:lnTo>
                  <a:lnTo>
                    <a:pt x="18" y="164"/>
                  </a:lnTo>
                  <a:lnTo>
                    <a:pt x="21" y="164"/>
                  </a:lnTo>
                  <a:lnTo>
                    <a:pt x="24" y="164"/>
                  </a:lnTo>
                  <a:lnTo>
                    <a:pt x="27" y="164"/>
                  </a:lnTo>
                  <a:lnTo>
                    <a:pt x="27" y="161"/>
                  </a:lnTo>
                  <a:lnTo>
                    <a:pt x="27" y="158"/>
                  </a:lnTo>
                  <a:lnTo>
                    <a:pt x="29" y="158"/>
                  </a:lnTo>
                  <a:lnTo>
                    <a:pt x="29" y="156"/>
                  </a:lnTo>
                  <a:lnTo>
                    <a:pt x="32" y="156"/>
                  </a:lnTo>
                  <a:lnTo>
                    <a:pt x="32" y="153"/>
                  </a:lnTo>
                  <a:lnTo>
                    <a:pt x="32" y="150"/>
                  </a:lnTo>
                  <a:lnTo>
                    <a:pt x="32" y="147"/>
                  </a:lnTo>
                  <a:lnTo>
                    <a:pt x="29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9" y="138"/>
                  </a:lnTo>
                  <a:lnTo>
                    <a:pt x="32" y="135"/>
                  </a:lnTo>
                  <a:lnTo>
                    <a:pt x="35" y="135"/>
                  </a:lnTo>
                  <a:lnTo>
                    <a:pt x="35" y="132"/>
                  </a:lnTo>
                  <a:lnTo>
                    <a:pt x="38" y="132"/>
                  </a:lnTo>
                  <a:lnTo>
                    <a:pt x="38" y="129"/>
                  </a:lnTo>
                  <a:lnTo>
                    <a:pt x="38" y="126"/>
                  </a:lnTo>
                  <a:lnTo>
                    <a:pt x="35" y="126"/>
                  </a:lnTo>
                  <a:lnTo>
                    <a:pt x="35" y="123"/>
                  </a:lnTo>
                  <a:lnTo>
                    <a:pt x="38" y="123"/>
                  </a:lnTo>
                  <a:lnTo>
                    <a:pt x="38" y="120"/>
                  </a:lnTo>
                  <a:lnTo>
                    <a:pt x="38" y="117"/>
                  </a:lnTo>
                  <a:lnTo>
                    <a:pt x="35" y="117"/>
                  </a:lnTo>
                  <a:lnTo>
                    <a:pt x="35" y="114"/>
                  </a:lnTo>
                  <a:lnTo>
                    <a:pt x="32" y="114"/>
                  </a:lnTo>
                  <a:lnTo>
                    <a:pt x="32" y="112"/>
                  </a:lnTo>
                  <a:lnTo>
                    <a:pt x="29" y="112"/>
                  </a:lnTo>
                  <a:lnTo>
                    <a:pt x="29" y="109"/>
                  </a:lnTo>
                  <a:lnTo>
                    <a:pt x="29" y="106"/>
                  </a:lnTo>
                  <a:lnTo>
                    <a:pt x="29" y="103"/>
                  </a:lnTo>
                  <a:lnTo>
                    <a:pt x="32" y="103"/>
                  </a:lnTo>
                  <a:lnTo>
                    <a:pt x="32" y="100"/>
                  </a:lnTo>
                  <a:lnTo>
                    <a:pt x="32" y="97"/>
                  </a:lnTo>
                  <a:lnTo>
                    <a:pt x="35" y="97"/>
                  </a:lnTo>
                  <a:lnTo>
                    <a:pt x="35" y="94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5" y="85"/>
                  </a:lnTo>
                  <a:lnTo>
                    <a:pt x="32" y="85"/>
                  </a:lnTo>
                  <a:lnTo>
                    <a:pt x="35" y="85"/>
                  </a:lnTo>
                  <a:lnTo>
                    <a:pt x="35" y="82"/>
                  </a:lnTo>
                  <a:lnTo>
                    <a:pt x="38" y="82"/>
                  </a:lnTo>
                  <a:lnTo>
                    <a:pt x="41" y="82"/>
                  </a:lnTo>
                  <a:lnTo>
                    <a:pt x="41" y="79"/>
                  </a:lnTo>
                  <a:lnTo>
                    <a:pt x="41" y="76"/>
                  </a:lnTo>
                  <a:lnTo>
                    <a:pt x="44" y="76"/>
                  </a:lnTo>
                  <a:lnTo>
                    <a:pt x="44" y="73"/>
                  </a:lnTo>
                  <a:lnTo>
                    <a:pt x="44" y="70"/>
                  </a:lnTo>
                  <a:lnTo>
                    <a:pt x="47" y="70"/>
                  </a:lnTo>
                  <a:lnTo>
                    <a:pt x="50" y="70"/>
                  </a:lnTo>
                  <a:lnTo>
                    <a:pt x="47" y="70"/>
                  </a:lnTo>
                  <a:lnTo>
                    <a:pt x="50" y="70"/>
                  </a:lnTo>
                  <a:lnTo>
                    <a:pt x="47" y="70"/>
                  </a:lnTo>
                  <a:lnTo>
                    <a:pt x="47" y="68"/>
                  </a:lnTo>
                  <a:lnTo>
                    <a:pt x="50" y="68"/>
                  </a:lnTo>
                  <a:lnTo>
                    <a:pt x="50" y="65"/>
                  </a:lnTo>
                  <a:lnTo>
                    <a:pt x="47" y="65"/>
                  </a:lnTo>
                  <a:lnTo>
                    <a:pt x="47" y="62"/>
                  </a:lnTo>
                  <a:lnTo>
                    <a:pt x="47" y="59"/>
                  </a:lnTo>
                  <a:lnTo>
                    <a:pt x="44" y="59"/>
                  </a:lnTo>
                  <a:lnTo>
                    <a:pt x="44" y="56"/>
                  </a:lnTo>
                  <a:lnTo>
                    <a:pt x="44" y="53"/>
                  </a:lnTo>
                  <a:lnTo>
                    <a:pt x="44" y="50"/>
                  </a:lnTo>
                  <a:lnTo>
                    <a:pt x="47" y="50"/>
                  </a:lnTo>
                  <a:lnTo>
                    <a:pt x="50" y="50"/>
                  </a:lnTo>
                  <a:lnTo>
                    <a:pt x="50" y="47"/>
                  </a:lnTo>
                  <a:lnTo>
                    <a:pt x="53" y="47"/>
                  </a:lnTo>
                  <a:lnTo>
                    <a:pt x="53" y="44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6" y="38"/>
                  </a:lnTo>
                  <a:lnTo>
                    <a:pt x="53" y="38"/>
                  </a:lnTo>
                  <a:lnTo>
                    <a:pt x="53" y="35"/>
                  </a:lnTo>
                  <a:lnTo>
                    <a:pt x="53" y="32"/>
                  </a:lnTo>
                  <a:lnTo>
                    <a:pt x="53" y="29"/>
                  </a:lnTo>
                  <a:lnTo>
                    <a:pt x="50" y="29"/>
                  </a:lnTo>
                  <a:lnTo>
                    <a:pt x="50" y="26"/>
                  </a:lnTo>
                  <a:lnTo>
                    <a:pt x="50" y="24"/>
                  </a:lnTo>
                  <a:lnTo>
                    <a:pt x="50" y="21"/>
                  </a:lnTo>
                  <a:lnTo>
                    <a:pt x="50" y="18"/>
                  </a:lnTo>
                  <a:lnTo>
                    <a:pt x="47" y="18"/>
                  </a:lnTo>
                  <a:lnTo>
                    <a:pt x="44" y="18"/>
                  </a:lnTo>
                  <a:lnTo>
                    <a:pt x="44" y="15"/>
                  </a:lnTo>
                  <a:lnTo>
                    <a:pt x="47" y="15"/>
                  </a:lnTo>
                  <a:lnTo>
                    <a:pt x="47" y="12"/>
                  </a:lnTo>
                  <a:lnTo>
                    <a:pt x="47" y="15"/>
                  </a:lnTo>
                  <a:lnTo>
                    <a:pt x="47" y="12"/>
                  </a:lnTo>
                  <a:lnTo>
                    <a:pt x="50" y="12"/>
                  </a:lnTo>
                  <a:lnTo>
                    <a:pt x="50" y="9"/>
                  </a:lnTo>
                  <a:lnTo>
                    <a:pt x="53" y="9"/>
                  </a:lnTo>
                  <a:lnTo>
                    <a:pt x="53" y="6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Freeform 36"/>
            <p:cNvSpPr>
              <a:spLocks/>
            </p:cNvSpPr>
            <p:nvPr/>
          </p:nvSpPr>
          <p:spPr bwMode="auto">
            <a:xfrm>
              <a:off x="80105" y="4698068"/>
              <a:ext cx="242602" cy="211087"/>
            </a:xfrm>
            <a:custGeom>
              <a:avLst/>
              <a:gdLst>
                <a:gd name="T0" fmla="*/ 2147483647 w 112"/>
                <a:gd name="T1" fmla="*/ 2147483647 h 120"/>
                <a:gd name="T2" fmla="*/ 2147483647 w 112"/>
                <a:gd name="T3" fmla="*/ 2147483647 h 120"/>
                <a:gd name="T4" fmla="*/ 2147483647 w 112"/>
                <a:gd name="T5" fmla="*/ 2147483647 h 120"/>
                <a:gd name="T6" fmla="*/ 2147483647 w 112"/>
                <a:gd name="T7" fmla="*/ 2147483647 h 120"/>
                <a:gd name="T8" fmla="*/ 2147483647 w 112"/>
                <a:gd name="T9" fmla="*/ 2147483647 h 120"/>
                <a:gd name="T10" fmla="*/ 2147483647 w 112"/>
                <a:gd name="T11" fmla="*/ 2147483647 h 120"/>
                <a:gd name="T12" fmla="*/ 2147483647 w 112"/>
                <a:gd name="T13" fmla="*/ 2147483647 h 120"/>
                <a:gd name="T14" fmla="*/ 2147483647 w 112"/>
                <a:gd name="T15" fmla="*/ 2147483647 h 120"/>
                <a:gd name="T16" fmla="*/ 2147483647 w 112"/>
                <a:gd name="T17" fmla="*/ 2147483647 h 120"/>
                <a:gd name="T18" fmla="*/ 2147483647 w 112"/>
                <a:gd name="T19" fmla="*/ 2147483647 h 120"/>
                <a:gd name="T20" fmla="*/ 2147483647 w 112"/>
                <a:gd name="T21" fmla="*/ 2147483647 h 120"/>
                <a:gd name="T22" fmla="*/ 2147483647 w 112"/>
                <a:gd name="T23" fmla="*/ 2147483647 h 120"/>
                <a:gd name="T24" fmla="*/ 2147483647 w 112"/>
                <a:gd name="T25" fmla="*/ 2147483647 h 120"/>
                <a:gd name="T26" fmla="*/ 2147483647 w 112"/>
                <a:gd name="T27" fmla="*/ 2147483647 h 120"/>
                <a:gd name="T28" fmla="*/ 2147483647 w 112"/>
                <a:gd name="T29" fmla="*/ 2147483647 h 120"/>
                <a:gd name="T30" fmla="*/ 2147483647 w 112"/>
                <a:gd name="T31" fmla="*/ 2147483647 h 120"/>
                <a:gd name="T32" fmla="*/ 2147483647 w 112"/>
                <a:gd name="T33" fmla="*/ 2147483647 h 120"/>
                <a:gd name="T34" fmla="*/ 2147483647 w 112"/>
                <a:gd name="T35" fmla="*/ 2147483647 h 120"/>
                <a:gd name="T36" fmla="*/ 2147483647 w 112"/>
                <a:gd name="T37" fmla="*/ 2147483647 h 120"/>
                <a:gd name="T38" fmla="*/ 2147483647 w 112"/>
                <a:gd name="T39" fmla="*/ 2147483647 h 120"/>
                <a:gd name="T40" fmla="*/ 2147483647 w 112"/>
                <a:gd name="T41" fmla="*/ 2147483647 h 120"/>
                <a:gd name="T42" fmla="*/ 2147483647 w 112"/>
                <a:gd name="T43" fmla="*/ 2147483647 h 120"/>
                <a:gd name="T44" fmla="*/ 2147483647 w 112"/>
                <a:gd name="T45" fmla="*/ 2147483647 h 120"/>
                <a:gd name="T46" fmla="*/ 2147483647 w 112"/>
                <a:gd name="T47" fmla="*/ 2147483647 h 120"/>
                <a:gd name="T48" fmla="*/ 2147483647 w 112"/>
                <a:gd name="T49" fmla="*/ 2147483647 h 120"/>
                <a:gd name="T50" fmla="*/ 2147483647 w 112"/>
                <a:gd name="T51" fmla="*/ 2147483647 h 120"/>
                <a:gd name="T52" fmla="*/ 2147483647 w 112"/>
                <a:gd name="T53" fmla="*/ 2147483647 h 120"/>
                <a:gd name="T54" fmla="*/ 2147483647 w 112"/>
                <a:gd name="T55" fmla="*/ 2147483647 h 120"/>
                <a:gd name="T56" fmla="*/ 2147483647 w 112"/>
                <a:gd name="T57" fmla="*/ 2147483647 h 120"/>
                <a:gd name="T58" fmla="*/ 2147483647 w 112"/>
                <a:gd name="T59" fmla="*/ 2147483647 h 120"/>
                <a:gd name="T60" fmla="*/ 2147483647 w 112"/>
                <a:gd name="T61" fmla="*/ 2147483647 h 120"/>
                <a:gd name="T62" fmla="*/ 2147483647 w 112"/>
                <a:gd name="T63" fmla="*/ 2147483647 h 120"/>
                <a:gd name="T64" fmla="*/ 2147483647 w 112"/>
                <a:gd name="T65" fmla="*/ 2147483647 h 120"/>
                <a:gd name="T66" fmla="*/ 2147483647 w 112"/>
                <a:gd name="T67" fmla="*/ 2147483647 h 120"/>
                <a:gd name="T68" fmla="*/ 2147483647 w 112"/>
                <a:gd name="T69" fmla="*/ 2147483647 h 120"/>
                <a:gd name="T70" fmla="*/ 2147483647 w 112"/>
                <a:gd name="T71" fmla="*/ 2147483647 h 120"/>
                <a:gd name="T72" fmla="*/ 2147483647 w 112"/>
                <a:gd name="T73" fmla="*/ 2147483647 h 120"/>
                <a:gd name="T74" fmla="*/ 0 w 112"/>
                <a:gd name="T75" fmla="*/ 0 h 120"/>
                <a:gd name="T76" fmla="*/ 2147483647 w 112"/>
                <a:gd name="T77" fmla="*/ 2147483647 h 120"/>
                <a:gd name="T78" fmla="*/ 2147483647 w 112"/>
                <a:gd name="T79" fmla="*/ 2147483647 h 120"/>
                <a:gd name="T80" fmla="*/ 2147483647 w 112"/>
                <a:gd name="T81" fmla="*/ 2147483647 h 120"/>
                <a:gd name="T82" fmla="*/ 2147483647 w 112"/>
                <a:gd name="T83" fmla="*/ 2147483647 h 120"/>
                <a:gd name="T84" fmla="*/ 2147483647 w 112"/>
                <a:gd name="T85" fmla="*/ 2147483647 h 120"/>
                <a:gd name="T86" fmla="*/ 2147483647 w 112"/>
                <a:gd name="T87" fmla="*/ 2147483647 h 120"/>
                <a:gd name="T88" fmla="*/ 2147483647 w 112"/>
                <a:gd name="T89" fmla="*/ 2147483647 h 120"/>
                <a:gd name="T90" fmla="*/ 2147483647 w 112"/>
                <a:gd name="T91" fmla="*/ 2147483647 h 120"/>
                <a:gd name="T92" fmla="*/ 2147483647 w 112"/>
                <a:gd name="T93" fmla="*/ 2147483647 h 120"/>
                <a:gd name="T94" fmla="*/ 2147483647 w 112"/>
                <a:gd name="T95" fmla="*/ 2147483647 h 120"/>
                <a:gd name="T96" fmla="*/ 2147483647 w 112"/>
                <a:gd name="T97" fmla="*/ 2147483647 h 12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12"/>
                <a:gd name="T148" fmla="*/ 0 h 120"/>
                <a:gd name="T149" fmla="*/ 112 w 112"/>
                <a:gd name="T150" fmla="*/ 120 h 12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12" h="120">
                  <a:moveTo>
                    <a:pt x="30" y="59"/>
                  </a:moveTo>
                  <a:lnTo>
                    <a:pt x="32" y="59"/>
                  </a:lnTo>
                  <a:lnTo>
                    <a:pt x="32" y="56"/>
                  </a:lnTo>
                  <a:lnTo>
                    <a:pt x="32" y="59"/>
                  </a:lnTo>
                  <a:lnTo>
                    <a:pt x="35" y="59"/>
                  </a:lnTo>
                  <a:lnTo>
                    <a:pt x="35" y="62"/>
                  </a:lnTo>
                  <a:lnTo>
                    <a:pt x="35" y="65"/>
                  </a:lnTo>
                  <a:lnTo>
                    <a:pt x="38" y="65"/>
                  </a:lnTo>
                  <a:lnTo>
                    <a:pt x="38" y="67"/>
                  </a:lnTo>
                  <a:lnTo>
                    <a:pt x="41" y="67"/>
                  </a:lnTo>
                  <a:lnTo>
                    <a:pt x="44" y="67"/>
                  </a:lnTo>
                  <a:lnTo>
                    <a:pt x="44" y="70"/>
                  </a:lnTo>
                  <a:lnTo>
                    <a:pt x="47" y="70"/>
                  </a:lnTo>
                  <a:lnTo>
                    <a:pt x="47" y="73"/>
                  </a:lnTo>
                  <a:lnTo>
                    <a:pt x="50" y="73"/>
                  </a:lnTo>
                  <a:lnTo>
                    <a:pt x="53" y="73"/>
                  </a:lnTo>
                  <a:lnTo>
                    <a:pt x="53" y="76"/>
                  </a:lnTo>
                  <a:lnTo>
                    <a:pt x="56" y="76"/>
                  </a:lnTo>
                  <a:lnTo>
                    <a:pt x="56" y="79"/>
                  </a:lnTo>
                  <a:lnTo>
                    <a:pt x="59" y="79"/>
                  </a:lnTo>
                  <a:lnTo>
                    <a:pt x="62" y="79"/>
                  </a:lnTo>
                  <a:lnTo>
                    <a:pt x="62" y="82"/>
                  </a:lnTo>
                  <a:lnTo>
                    <a:pt x="65" y="85"/>
                  </a:lnTo>
                  <a:lnTo>
                    <a:pt x="65" y="88"/>
                  </a:lnTo>
                  <a:lnTo>
                    <a:pt x="68" y="88"/>
                  </a:lnTo>
                  <a:lnTo>
                    <a:pt x="71" y="88"/>
                  </a:lnTo>
                  <a:lnTo>
                    <a:pt x="71" y="91"/>
                  </a:lnTo>
                  <a:lnTo>
                    <a:pt x="74" y="91"/>
                  </a:lnTo>
                  <a:lnTo>
                    <a:pt x="74" y="94"/>
                  </a:lnTo>
                  <a:lnTo>
                    <a:pt x="76" y="94"/>
                  </a:lnTo>
                  <a:lnTo>
                    <a:pt x="76" y="97"/>
                  </a:lnTo>
                  <a:lnTo>
                    <a:pt x="79" y="97"/>
                  </a:lnTo>
                  <a:lnTo>
                    <a:pt x="82" y="97"/>
                  </a:lnTo>
                  <a:lnTo>
                    <a:pt x="82" y="100"/>
                  </a:lnTo>
                  <a:lnTo>
                    <a:pt x="85" y="100"/>
                  </a:lnTo>
                  <a:lnTo>
                    <a:pt x="88" y="100"/>
                  </a:lnTo>
                  <a:lnTo>
                    <a:pt x="91" y="100"/>
                  </a:lnTo>
                  <a:lnTo>
                    <a:pt x="94" y="100"/>
                  </a:lnTo>
                  <a:lnTo>
                    <a:pt x="97" y="100"/>
                  </a:lnTo>
                  <a:lnTo>
                    <a:pt x="100" y="100"/>
                  </a:lnTo>
                  <a:lnTo>
                    <a:pt x="103" y="100"/>
                  </a:lnTo>
                  <a:lnTo>
                    <a:pt x="106" y="100"/>
                  </a:lnTo>
                  <a:lnTo>
                    <a:pt x="106" y="103"/>
                  </a:lnTo>
                  <a:lnTo>
                    <a:pt x="106" y="100"/>
                  </a:lnTo>
                  <a:lnTo>
                    <a:pt x="109" y="100"/>
                  </a:lnTo>
                  <a:lnTo>
                    <a:pt x="112" y="100"/>
                  </a:lnTo>
                  <a:lnTo>
                    <a:pt x="112" y="103"/>
                  </a:lnTo>
                  <a:lnTo>
                    <a:pt x="109" y="103"/>
                  </a:lnTo>
                  <a:lnTo>
                    <a:pt x="109" y="106"/>
                  </a:lnTo>
                  <a:lnTo>
                    <a:pt x="109" y="109"/>
                  </a:lnTo>
                  <a:lnTo>
                    <a:pt x="106" y="109"/>
                  </a:lnTo>
                  <a:lnTo>
                    <a:pt x="109" y="109"/>
                  </a:lnTo>
                  <a:lnTo>
                    <a:pt x="106" y="109"/>
                  </a:lnTo>
                  <a:lnTo>
                    <a:pt x="106" y="111"/>
                  </a:lnTo>
                  <a:lnTo>
                    <a:pt x="106" y="114"/>
                  </a:lnTo>
                  <a:lnTo>
                    <a:pt x="103" y="114"/>
                  </a:lnTo>
                  <a:lnTo>
                    <a:pt x="100" y="114"/>
                  </a:lnTo>
                  <a:lnTo>
                    <a:pt x="100" y="111"/>
                  </a:lnTo>
                  <a:lnTo>
                    <a:pt x="100" y="114"/>
                  </a:lnTo>
                  <a:lnTo>
                    <a:pt x="97" y="114"/>
                  </a:lnTo>
                  <a:lnTo>
                    <a:pt x="94" y="117"/>
                  </a:lnTo>
                  <a:lnTo>
                    <a:pt x="94" y="114"/>
                  </a:lnTo>
                  <a:lnTo>
                    <a:pt x="91" y="114"/>
                  </a:lnTo>
                  <a:lnTo>
                    <a:pt x="88" y="114"/>
                  </a:lnTo>
                  <a:lnTo>
                    <a:pt x="85" y="114"/>
                  </a:lnTo>
                  <a:lnTo>
                    <a:pt x="85" y="117"/>
                  </a:lnTo>
                  <a:lnTo>
                    <a:pt x="82" y="117"/>
                  </a:lnTo>
                  <a:lnTo>
                    <a:pt x="79" y="117"/>
                  </a:lnTo>
                  <a:lnTo>
                    <a:pt x="76" y="117"/>
                  </a:lnTo>
                  <a:lnTo>
                    <a:pt x="74" y="117"/>
                  </a:lnTo>
                  <a:lnTo>
                    <a:pt x="74" y="120"/>
                  </a:lnTo>
                  <a:lnTo>
                    <a:pt x="71" y="120"/>
                  </a:lnTo>
                  <a:lnTo>
                    <a:pt x="74" y="120"/>
                  </a:lnTo>
                  <a:lnTo>
                    <a:pt x="71" y="120"/>
                  </a:lnTo>
                  <a:lnTo>
                    <a:pt x="68" y="120"/>
                  </a:lnTo>
                  <a:lnTo>
                    <a:pt x="65" y="120"/>
                  </a:lnTo>
                  <a:lnTo>
                    <a:pt x="62" y="120"/>
                  </a:lnTo>
                  <a:lnTo>
                    <a:pt x="62" y="117"/>
                  </a:lnTo>
                  <a:lnTo>
                    <a:pt x="59" y="117"/>
                  </a:lnTo>
                  <a:lnTo>
                    <a:pt x="56" y="117"/>
                  </a:lnTo>
                  <a:lnTo>
                    <a:pt x="56" y="114"/>
                  </a:lnTo>
                  <a:lnTo>
                    <a:pt x="53" y="114"/>
                  </a:lnTo>
                  <a:lnTo>
                    <a:pt x="50" y="114"/>
                  </a:lnTo>
                  <a:lnTo>
                    <a:pt x="47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1" y="114"/>
                  </a:lnTo>
                  <a:lnTo>
                    <a:pt x="41" y="111"/>
                  </a:lnTo>
                  <a:lnTo>
                    <a:pt x="41" y="114"/>
                  </a:lnTo>
                  <a:lnTo>
                    <a:pt x="41" y="111"/>
                  </a:lnTo>
                  <a:lnTo>
                    <a:pt x="38" y="111"/>
                  </a:lnTo>
                  <a:lnTo>
                    <a:pt x="35" y="111"/>
                  </a:lnTo>
                  <a:lnTo>
                    <a:pt x="35" y="114"/>
                  </a:lnTo>
                  <a:lnTo>
                    <a:pt x="32" y="114"/>
                  </a:lnTo>
                  <a:lnTo>
                    <a:pt x="30" y="114"/>
                  </a:lnTo>
                  <a:lnTo>
                    <a:pt x="30" y="111"/>
                  </a:lnTo>
                  <a:lnTo>
                    <a:pt x="27" y="111"/>
                  </a:lnTo>
                  <a:lnTo>
                    <a:pt x="24" y="111"/>
                  </a:lnTo>
                  <a:lnTo>
                    <a:pt x="21" y="111"/>
                  </a:lnTo>
                  <a:lnTo>
                    <a:pt x="18" y="111"/>
                  </a:lnTo>
                  <a:lnTo>
                    <a:pt x="18" y="109"/>
                  </a:lnTo>
                  <a:lnTo>
                    <a:pt x="15" y="109"/>
                  </a:lnTo>
                  <a:lnTo>
                    <a:pt x="15" y="111"/>
                  </a:lnTo>
                  <a:lnTo>
                    <a:pt x="12" y="111"/>
                  </a:lnTo>
                  <a:lnTo>
                    <a:pt x="12" y="114"/>
                  </a:lnTo>
                  <a:lnTo>
                    <a:pt x="12" y="111"/>
                  </a:lnTo>
                  <a:lnTo>
                    <a:pt x="12" y="114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6" y="111"/>
                  </a:lnTo>
                  <a:lnTo>
                    <a:pt x="6" y="114"/>
                  </a:lnTo>
                  <a:lnTo>
                    <a:pt x="6" y="111"/>
                  </a:lnTo>
                  <a:lnTo>
                    <a:pt x="6" y="114"/>
                  </a:lnTo>
                  <a:lnTo>
                    <a:pt x="9" y="114"/>
                  </a:lnTo>
                  <a:lnTo>
                    <a:pt x="6" y="114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6" y="100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6" y="88"/>
                  </a:lnTo>
                  <a:lnTo>
                    <a:pt x="6" y="82"/>
                  </a:lnTo>
                  <a:lnTo>
                    <a:pt x="3" y="79"/>
                  </a:lnTo>
                  <a:lnTo>
                    <a:pt x="3" y="76"/>
                  </a:lnTo>
                  <a:lnTo>
                    <a:pt x="3" y="73"/>
                  </a:lnTo>
                  <a:lnTo>
                    <a:pt x="3" y="67"/>
                  </a:lnTo>
                  <a:lnTo>
                    <a:pt x="3" y="65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3" y="44"/>
                  </a:lnTo>
                  <a:lnTo>
                    <a:pt x="3" y="41"/>
                  </a:lnTo>
                  <a:lnTo>
                    <a:pt x="3" y="35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4"/>
                  </a:lnTo>
                  <a:lnTo>
                    <a:pt x="3" y="21"/>
                  </a:lnTo>
                  <a:lnTo>
                    <a:pt x="3" y="18"/>
                  </a:lnTo>
                  <a:lnTo>
                    <a:pt x="3" y="15"/>
                  </a:lnTo>
                  <a:lnTo>
                    <a:pt x="3" y="9"/>
                  </a:lnTo>
                  <a:lnTo>
                    <a:pt x="3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6" y="3"/>
                  </a:lnTo>
                  <a:lnTo>
                    <a:pt x="6" y="6"/>
                  </a:lnTo>
                  <a:lnTo>
                    <a:pt x="9" y="6"/>
                  </a:lnTo>
                  <a:lnTo>
                    <a:pt x="9" y="9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2" y="15"/>
                  </a:lnTo>
                  <a:lnTo>
                    <a:pt x="12" y="18"/>
                  </a:lnTo>
                  <a:lnTo>
                    <a:pt x="15" y="18"/>
                  </a:lnTo>
                  <a:lnTo>
                    <a:pt x="15" y="21"/>
                  </a:lnTo>
                  <a:lnTo>
                    <a:pt x="15" y="24"/>
                  </a:lnTo>
                  <a:lnTo>
                    <a:pt x="15" y="21"/>
                  </a:lnTo>
                  <a:lnTo>
                    <a:pt x="12" y="21"/>
                  </a:lnTo>
                  <a:lnTo>
                    <a:pt x="12" y="18"/>
                  </a:lnTo>
                  <a:lnTo>
                    <a:pt x="9" y="18"/>
                  </a:lnTo>
                  <a:lnTo>
                    <a:pt x="9" y="21"/>
                  </a:lnTo>
                  <a:lnTo>
                    <a:pt x="6" y="21"/>
                  </a:lnTo>
                  <a:lnTo>
                    <a:pt x="6" y="24"/>
                  </a:lnTo>
                  <a:lnTo>
                    <a:pt x="3" y="2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6" y="29"/>
                  </a:lnTo>
                  <a:lnTo>
                    <a:pt x="6" y="32"/>
                  </a:lnTo>
                  <a:lnTo>
                    <a:pt x="9" y="32"/>
                  </a:lnTo>
                  <a:lnTo>
                    <a:pt x="12" y="32"/>
                  </a:lnTo>
                  <a:lnTo>
                    <a:pt x="15" y="32"/>
                  </a:lnTo>
                  <a:lnTo>
                    <a:pt x="18" y="32"/>
                  </a:lnTo>
                  <a:lnTo>
                    <a:pt x="18" y="35"/>
                  </a:lnTo>
                  <a:lnTo>
                    <a:pt x="21" y="38"/>
                  </a:lnTo>
                  <a:lnTo>
                    <a:pt x="21" y="41"/>
                  </a:lnTo>
                  <a:lnTo>
                    <a:pt x="21" y="44"/>
                  </a:lnTo>
                  <a:lnTo>
                    <a:pt x="21" y="47"/>
                  </a:lnTo>
                  <a:lnTo>
                    <a:pt x="24" y="47"/>
                  </a:lnTo>
                  <a:lnTo>
                    <a:pt x="24" y="50"/>
                  </a:lnTo>
                  <a:lnTo>
                    <a:pt x="27" y="50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0" y="56"/>
                  </a:lnTo>
                  <a:lnTo>
                    <a:pt x="32" y="56"/>
                  </a:lnTo>
                  <a:lnTo>
                    <a:pt x="32" y="59"/>
                  </a:lnTo>
                  <a:lnTo>
                    <a:pt x="32" y="56"/>
                  </a:lnTo>
                  <a:lnTo>
                    <a:pt x="30" y="59"/>
                  </a:lnTo>
                  <a:close/>
                </a:path>
              </a:pathLst>
            </a:custGeom>
            <a:grpFill/>
            <a:ln w="9525" algn="ctr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0" name="TextBox 39"/>
          <p:cNvSpPr txBox="1"/>
          <p:nvPr/>
        </p:nvSpPr>
        <p:spPr>
          <a:xfrm>
            <a:off x="1283438" y="3044638"/>
            <a:ext cx="66843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Mg. Mariel Manes</a:t>
            </a:r>
          </a:p>
          <a:p>
            <a:r>
              <a:rPr lang="es-A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(011) 4349-6417/6401</a:t>
            </a:r>
          </a:p>
          <a:p>
            <a:r>
              <a:rPr lang="es-A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mmane@mecon.gov.ar</a:t>
            </a:r>
            <a:r>
              <a:rPr lang="es-A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id-ID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http://www2.mecon.gov.ar/hacienda/dncfp/municipal2.php</a:t>
            </a:r>
          </a:p>
        </p:txBody>
      </p:sp>
      <p:pic>
        <p:nvPicPr>
          <p:cNvPr id="61" name="Picture 2" descr="Ministerio de Hacienda y Finanzas Pública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425" y="155007"/>
            <a:ext cx="2381250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935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9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6" presetClass="entr" presetSubtype="37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40" grpId="0"/>
      <p:bldP spid="25" grpId="0"/>
      <p:bldP spid="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58 Grupo"/>
          <p:cNvGrpSpPr>
            <a:grpSpLocks noChangeAspect="1"/>
          </p:cNvGrpSpPr>
          <p:nvPr/>
        </p:nvGrpSpPr>
        <p:grpSpPr>
          <a:xfrm>
            <a:off x="107487" y="113873"/>
            <a:ext cx="3629383" cy="6653095"/>
            <a:chOff x="-295690" y="1899738"/>
            <a:chExt cx="1814754" cy="3009417"/>
          </a:xfrm>
          <a:solidFill>
            <a:schemeClr val="bg1">
              <a:lumMod val="95000"/>
              <a:alpha val="90980"/>
            </a:schemeClr>
          </a:solidFill>
        </p:grpSpPr>
        <p:sp>
          <p:nvSpPr>
            <p:cNvPr id="21" name="Freeform 4"/>
            <p:cNvSpPr>
              <a:spLocks/>
            </p:cNvSpPr>
            <p:nvPr/>
          </p:nvSpPr>
          <p:spPr bwMode="auto">
            <a:xfrm>
              <a:off x="138377" y="1899738"/>
              <a:ext cx="310387" cy="259655"/>
            </a:xfrm>
            <a:custGeom>
              <a:avLst/>
              <a:gdLst>
                <a:gd name="T0" fmla="*/ 2147483647 w 143"/>
                <a:gd name="T1" fmla="*/ 2147483647 h 147"/>
                <a:gd name="T2" fmla="*/ 2147483647 w 143"/>
                <a:gd name="T3" fmla="*/ 2147483647 h 147"/>
                <a:gd name="T4" fmla="*/ 2147483647 w 143"/>
                <a:gd name="T5" fmla="*/ 2147483647 h 147"/>
                <a:gd name="T6" fmla="*/ 2147483647 w 143"/>
                <a:gd name="T7" fmla="*/ 2147483647 h 147"/>
                <a:gd name="T8" fmla="*/ 2147483647 w 143"/>
                <a:gd name="T9" fmla="*/ 2147483647 h 147"/>
                <a:gd name="T10" fmla="*/ 2147483647 w 143"/>
                <a:gd name="T11" fmla="*/ 2147483647 h 147"/>
                <a:gd name="T12" fmla="*/ 2147483647 w 143"/>
                <a:gd name="T13" fmla="*/ 2147483647 h 147"/>
                <a:gd name="T14" fmla="*/ 2147483647 w 143"/>
                <a:gd name="T15" fmla="*/ 2147483647 h 147"/>
                <a:gd name="T16" fmla="*/ 2147483647 w 143"/>
                <a:gd name="T17" fmla="*/ 2147483647 h 147"/>
                <a:gd name="T18" fmla="*/ 2147483647 w 143"/>
                <a:gd name="T19" fmla="*/ 2147483647 h 147"/>
                <a:gd name="T20" fmla="*/ 2147483647 w 143"/>
                <a:gd name="T21" fmla="*/ 2147483647 h 147"/>
                <a:gd name="T22" fmla="*/ 2147483647 w 143"/>
                <a:gd name="T23" fmla="*/ 2147483647 h 147"/>
                <a:gd name="T24" fmla="*/ 2147483647 w 143"/>
                <a:gd name="T25" fmla="*/ 2147483647 h 147"/>
                <a:gd name="T26" fmla="*/ 2147483647 w 143"/>
                <a:gd name="T27" fmla="*/ 2147483647 h 147"/>
                <a:gd name="T28" fmla="*/ 2147483647 w 143"/>
                <a:gd name="T29" fmla="*/ 2147483647 h 147"/>
                <a:gd name="T30" fmla="*/ 2147483647 w 143"/>
                <a:gd name="T31" fmla="*/ 2147483647 h 147"/>
                <a:gd name="T32" fmla="*/ 2147483647 w 143"/>
                <a:gd name="T33" fmla="*/ 2147483647 h 147"/>
                <a:gd name="T34" fmla="*/ 2147483647 w 143"/>
                <a:gd name="T35" fmla="*/ 2147483647 h 147"/>
                <a:gd name="T36" fmla="*/ 2147483647 w 143"/>
                <a:gd name="T37" fmla="*/ 2147483647 h 147"/>
                <a:gd name="T38" fmla="*/ 2147483647 w 143"/>
                <a:gd name="T39" fmla="*/ 2147483647 h 147"/>
                <a:gd name="T40" fmla="*/ 2147483647 w 143"/>
                <a:gd name="T41" fmla="*/ 2147483647 h 147"/>
                <a:gd name="T42" fmla="*/ 2147483647 w 143"/>
                <a:gd name="T43" fmla="*/ 2147483647 h 147"/>
                <a:gd name="T44" fmla="*/ 2147483647 w 143"/>
                <a:gd name="T45" fmla="*/ 2147483647 h 147"/>
                <a:gd name="T46" fmla="*/ 2147483647 w 143"/>
                <a:gd name="T47" fmla="*/ 2147483647 h 147"/>
                <a:gd name="T48" fmla="*/ 2147483647 w 143"/>
                <a:gd name="T49" fmla="*/ 2147483647 h 147"/>
                <a:gd name="T50" fmla="*/ 2147483647 w 143"/>
                <a:gd name="T51" fmla="*/ 2147483647 h 147"/>
                <a:gd name="T52" fmla="*/ 2147483647 w 143"/>
                <a:gd name="T53" fmla="*/ 2147483647 h 147"/>
                <a:gd name="T54" fmla="*/ 2147483647 w 143"/>
                <a:gd name="T55" fmla="*/ 2147483647 h 147"/>
                <a:gd name="T56" fmla="*/ 2147483647 w 143"/>
                <a:gd name="T57" fmla="*/ 2147483647 h 147"/>
                <a:gd name="T58" fmla="*/ 2147483647 w 143"/>
                <a:gd name="T59" fmla="*/ 2147483647 h 147"/>
                <a:gd name="T60" fmla="*/ 2147483647 w 143"/>
                <a:gd name="T61" fmla="*/ 2147483647 h 147"/>
                <a:gd name="T62" fmla="*/ 2147483647 w 143"/>
                <a:gd name="T63" fmla="*/ 2147483647 h 147"/>
                <a:gd name="T64" fmla="*/ 2147483647 w 143"/>
                <a:gd name="T65" fmla="*/ 2147483647 h 147"/>
                <a:gd name="T66" fmla="*/ 2147483647 w 143"/>
                <a:gd name="T67" fmla="*/ 2147483647 h 147"/>
                <a:gd name="T68" fmla="*/ 2147483647 w 143"/>
                <a:gd name="T69" fmla="*/ 2147483647 h 147"/>
                <a:gd name="T70" fmla="*/ 2147483647 w 143"/>
                <a:gd name="T71" fmla="*/ 2147483647 h 147"/>
                <a:gd name="T72" fmla="*/ 0 w 143"/>
                <a:gd name="T73" fmla="*/ 2147483647 h 147"/>
                <a:gd name="T74" fmla="*/ 2147483647 w 143"/>
                <a:gd name="T75" fmla="*/ 2147483647 h 147"/>
                <a:gd name="T76" fmla="*/ 2147483647 w 143"/>
                <a:gd name="T77" fmla="*/ 2147483647 h 147"/>
                <a:gd name="T78" fmla="*/ 2147483647 w 143"/>
                <a:gd name="T79" fmla="*/ 2147483647 h 147"/>
                <a:gd name="T80" fmla="*/ 2147483647 w 143"/>
                <a:gd name="T81" fmla="*/ 2147483647 h 147"/>
                <a:gd name="T82" fmla="*/ 2147483647 w 143"/>
                <a:gd name="T83" fmla="*/ 2147483647 h 147"/>
                <a:gd name="T84" fmla="*/ 2147483647 w 143"/>
                <a:gd name="T85" fmla="*/ 2147483647 h 147"/>
                <a:gd name="T86" fmla="*/ 2147483647 w 143"/>
                <a:gd name="T87" fmla="*/ 2147483647 h 147"/>
                <a:gd name="T88" fmla="*/ 2147483647 w 143"/>
                <a:gd name="T89" fmla="*/ 0 h 147"/>
                <a:gd name="T90" fmla="*/ 2147483647 w 143"/>
                <a:gd name="T91" fmla="*/ 2147483647 h 147"/>
                <a:gd name="T92" fmla="*/ 2147483647 w 143"/>
                <a:gd name="T93" fmla="*/ 2147483647 h 147"/>
                <a:gd name="T94" fmla="*/ 2147483647 w 143"/>
                <a:gd name="T95" fmla="*/ 2147483647 h 147"/>
                <a:gd name="T96" fmla="*/ 2147483647 w 143"/>
                <a:gd name="T97" fmla="*/ 2147483647 h 147"/>
                <a:gd name="T98" fmla="*/ 2147483647 w 143"/>
                <a:gd name="T99" fmla="*/ 2147483647 h 147"/>
                <a:gd name="T100" fmla="*/ 2147483647 w 143"/>
                <a:gd name="T101" fmla="*/ 2147483647 h 147"/>
                <a:gd name="T102" fmla="*/ 2147483647 w 143"/>
                <a:gd name="T103" fmla="*/ 2147483647 h 147"/>
                <a:gd name="T104" fmla="*/ 2147483647 w 143"/>
                <a:gd name="T105" fmla="*/ 2147483647 h 147"/>
                <a:gd name="T106" fmla="*/ 2147483647 w 143"/>
                <a:gd name="T107" fmla="*/ 2147483647 h 147"/>
                <a:gd name="T108" fmla="*/ 2147483647 w 143"/>
                <a:gd name="T109" fmla="*/ 2147483647 h 147"/>
                <a:gd name="T110" fmla="*/ 2147483647 w 143"/>
                <a:gd name="T111" fmla="*/ 2147483647 h 147"/>
                <a:gd name="T112" fmla="*/ 2147483647 w 143"/>
                <a:gd name="T113" fmla="*/ 2147483647 h 147"/>
                <a:gd name="T114" fmla="*/ 2147483647 w 143"/>
                <a:gd name="T115" fmla="*/ 2147483647 h 147"/>
                <a:gd name="T116" fmla="*/ 2147483647 w 143"/>
                <a:gd name="T117" fmla="*/ 2147483647 h 147"/>
                <a:gd name="T118" fmla="*/ 2147483647 w 143"/>
                <a:gd name="T119" fmla="*/ 2147483647 h 147"/>
                <a:gd name="T120" fmla="*/ 2147483647 w 143"/>
                <a:gd name="T121" fmla="*/ 2147483647 h 147"/>
                <a:gd name="T122" fmla="*/ 2147483647 w 143"/>
                <a:gd name="T123" fmla="*/ 2147483647 h 14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3"/>
                <a:gd name="T187" fmla="*/ 0 h 147"/>
                <a:gd name="T188" fmla="*/ 143 w 143"/>
                <a:gd name="T189" fmla="*/ 147 h 14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3" h="147">
                  <a:moveTo>
                    <a:pt x="132" y="94"/>
                  </a:moveTo>
                  <a:lnTo>
                    <a:pt x="135" y="94"/>
                  </a:lnTo>
                  <a:lnTo>
                    <a:pt x="135" y="91"/>
                  </a:lnTo>
                  <a:lnTo>
                    <a:pt x="135" y="88"/>
                  </a:lnTo>
                  <a:lnTo>
                    <a:pt x="137" y="88"/>
                  </a:lnTo>
                  <a:lnTo>
                    <a:pt x="140" y="88"/>
                  </a:lnTo>
                  <a:lnTo>
                    <a:pt x="143" y="88"/>
                  </a:lnTo>
                  <a:lnTo>
                    <a:pt x="143" y="91"/>
                  </a:lnTo>
                  <a:lnTo>
                    <a:pt x="143" y="94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3" y="106"/>
                  </a:lnTo>
                  <a:lnTo>
                    <a:pt x="143" y="109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0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3" y="129"/>
                  </a:lnTo>
                  <a:lnTo>
                    <a:pt x="140" y="129"/>
                  </a:lnTo>
                  <a:lnTo>
                    <a:pt x="140" y="132"/>
                  </a:lnTo>
                  <a:lnTo>
                    <a:pt x="140" y="135"/>
                  </a:lnTo>
                  <a:lnTo>
                    <a:pt x="137" y="135"/>
                  </a:lnTo>
                  <a:lnTo>
                    <a:pt x="137" y="138"/>
                  </a:lnTo>
                  <a:lnTo>
                    <a:pt x="135" y="138"/>
                  </a:lnTo>
                  <a:lnTo>
                    <a:pt x="135" y="135"/>
                  </a:lnTo>
                  <a:lnTo>
                    <a:pt x="132" y="138"/>
                  </a:lnTo>
                  <a:lnTo>
                    <a:pt x="129" y="138"/>
                  </a:lnTo>
                  <a:lnTo>
                    <a:pt x="129" y="141"/>
                  </a:lnTo>
                  <a:lnTo>
                    <a:pt x="126" y="141"/>
                  </a:lnTo>
                  <a:lnTo>
                    <a:pt x="126" y="144"/>
                  </a:lnTo>
                  <a:lnTo>
                    <a:pt x="123" y="144"/>
                  </a:lnTo>
                  <a:lnTo>
                    <a:pt x="123" y="147"/>
                  </a:lnTo>
                  <a:lnTo>
                    <a:pt x="120" y="147"/>
                  </a:lnTo>
                  <a:lnTo>
                    <a:pt x="120" y="144"/>
                  </a:lnTo>
                  <a:lnTo>
                    <a:pt x="117" y="144"/>
                  </a:lnTo>
                  <a:lnTo>
                    <a:pt x="117" y="141"/>
                  </a:lnTo>
                  <a:lnTo>
                    <a:pt x="114" y="141"/>
                  </a:lnTo>
                  <a:lnTo>
                    <a:pt x="114" y="138"/>
                  </a:lnTo>
                  <a:lnTo>
                    <a:pt x="111" y="138"/>
                  </a:lnTo>
                  <a:lnTo>
                    <a:pt x="111" y="141"/>
                  </a:lnTo>
                  <a:lnTo>
                    <a:pt x="111" y="144"/>
                  </a:lnTo>
                  <a:lnTo>
                    <a:pt x="108" y="144"/>
                  </a:lnTo>
                  <a:lnTo>
                    <a:pt x="105" y="144"/>
                  </a:lnTo>
                  <a:lnTo>
                    <a:pt x="102" y="144"/>
                  </a:lnTo>
                  <a:lnTo>
                    <a:pt x="99" y="144"/>
                  </a:lnTo>
                  <a:lnTo>
                    <a:pt x="99" y="141"/>
                  </a:lnTo>
                  <a:lnTo>
                    <a:pt x="96" y="141"/>
                  </a:lnTo>
                  <a:lnTo>
                    <a:pt x="96" y="138"/>
                  </a:lnTo>
                  <a:lnTo>
                    <a:pt x="93" y="138"/>
                  </a:lnTo>
                  <a:lnTo>
                    <a:pt x="93" y="141"/>
                  </a:lnTo>
                  <a:lnTo>
                    <a:pt x="91" y="141"/>
                  </a:lnTo>
                  <a:lnTo>
                    <a:pt x="88" y="141"/>
                  </a:lnTo>
                  <a:lnTo>
                    <a:pt x="88" y="138"/>
                  </a:lnTo>
                  <a:lnTo>
                    <a:pt x="85" y="138"/>
                  </a:lnTo>
                  <a:lnTo>
                    <a:pt x="82" y="138"/>
                  </a:lnTo>
                  <a:lnTo>
                    <a:pt x="82" y="135"/>
                  </a:lnTo>
                  <a:lnTo>
                    <a:pt x="82" y="138"/>
                  </a:lnTo>
                  <a:lnTo>
                    <a:pt x="79" y="138"/>
                  </a:lnTo>
                  <a:lnTo>
                    <a:pt x="79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29"/>
                  </a:lnTo>
                  <a:lnTo>
                    <a:pt x="73" y="126"/>
                  </a:lnTo>
                  <a:lnTo>
                    <a:pt x="70" y="126"/>
                  </a:lnTo>
                  <a:lnTo>
                    <a:pt x="70" y="123"/>
                  </a:lnTo>
                  <a:lnTo>
                    <a:pt x="70" y="120"/>
                  </a:lnTo>
                  <a:lnTo>
                    <a:pt x="67" y="120"/>
                  </a:lnTo>
                  <a:lnTo>
                    <a:pt x="67" y="117"/>
                  </a:lnTo>
                  <a:lnTo>
                    <a:pt x="67" y="114"/>
                  </a:lnTo>
                  <a:lnTo>
                    <a:pt x="64" y="114"/>
                  </a:lnTo>
                  <a:lnTo>
                    <a:pt x="64" y="111"/>
                  </a:lnTo>
                  <a:lnTo>
                    <a:pt x="61" y="111"/>
                  </a:lnTo>
                  <a:lnTo>
                    <a:pt x="58" y="111"/>
                  </a:lnTo>
                  <a:lnTo>
                    <a:pt x="58" y="109"/>
                  </a:lnTo>
                  <a:lnTo>
                    <a:pt x="55" y="109"/>
                  </a:lnTo>
                  <a:lnTo>
                    <a:pt x="55" y="106"/>
                  </a:lnTo>
                  <a:lnTo>
                    <a:pt x="55" y="103"/>
                  </a:lnTo>
                  <a:lnTo>
                    <a:pt x="58" y="103"/>
                  </a:lnTo>
                  <a:lnTo>
                    <a:pt x="58" y="100"/>
                  </a:lnTo>
                  <a:lnTo>
                    <a:pt x="58" y="97"/>
                  </a:lnTo>
                  <a:lnTo>
                    <a:pt x="58" y="94"/>
                  </a:lnTo>
                  <a:lnTo>
                    <a:pt x="58" y="91"/>
                  </a:lnTo>
                  <a:lnTo>
                    <a:pt x="58" y="88"/>
                  </a:lnTo>
                  <a:lnTo>
                    <a:pt x="55" y="88"/>
                  </a:lnTo>
                  <a:lnTo>
                    <a:pt x="52" y="88"/>
                  </a:lnTo>
                  <a:lnTo>
                    <a:pt x="52" y="85"/>
                  </a:lnTo>
                  <a:lnTo>
                    <a:pt x="49" y="85"/>
                  </a:lnTo>
                  <a:lnTo>
                    <a:pt x="47" y="85"/>
                  </a:lnTo>
                  <a:lnTo>
                    <a:pt x="47" y="82"/>
                  </a:lnTo>
                  <a:lnTo>
                    <a:pt x="44" y="82"/>
                  </a:lnTo>
                  <a:lnTo>
                    <a:pt x="41" y="82"/>
                  </a:lnTo>
                  <a:lnTo>
                    <a:pt x="41" y="85"/>
                  </a:lnTo>
                  <a:lnTo>
                    <a:pt x="38" y="85"/>
                  </a:lnTo>
                  <a:lnTo>
                    <a:pt x="38" y="88"/>
                  </a:lnTo>
                  <a:lnTo>
                    <a:pt x="38" y="91"/>
                  </a:lnTo>
                  <a:lnTo>
                    <a:pt x="41" y="94"/>
                  </a:lnTo>
                  <a:lnTo>
                    <a:pt x="41" y="97"/>
                  </a:lnTo>
                  <a:lnTo>
                    <a:pt x="41" y="100"/>
                  </a:lnTo>
                  <a:lnTo>
                    <a:pt x="41" y="103"/>
                  </a:lnTo>
                  <a:lnTo>
                    <a:pt x="41" y="106"/>
                  </a:lnTo>
                  <a:lnTo>
                    <a:pt x="41" y="109"/>
                  </a:lnTo>
                  <a:lnTo>
                    <a:pt x="41" y="111"/>
                  </a:lnTo>
                  <a:lnTo>
                    <a:pt x="41" y="114"/>
                  </a:lnTo>
                  <a:lnTo>
                    <a:pt x="41" y="117"/>
                  </a:lnTo>
                  <a:lnTo>
                    <a:pt x="38" y="117"/>
                  </a:lnTo>
                  <a:lnTo>
                    <a:pt x="41" y="117"/>
                  </a:lnTo>
                  <a:lnTo>
                    <a:pt x="38" y="117"/>
                  </a:lnTo>
                  <a:lnTo>
                    <a:pt x="38" y="120"/>
                  </a:lnTo>
                  <a:lnTo>
                    <a:pt x="38" y="123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29" y="123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3" y="120"/>
                  </a:lnTo>
                  <a:lnTo>
                    <a:pt x="23" y="117"/>
                  </a:lnTo>
                  <a:lnTo>
                    <a:pt x="20" y="117"/>
                  </a:lnTo>
                  <a:lnTo>
                    <a:pt x="17" y="117"/>
                  </a:lnTo>
                  <a:lnTo>
                    <a:pt x="17" y="114"/>
                  </a:lnTo>
                  <a:lnTo>
                    <a:pt x="14" y="114"/>
                  </a:lnTo>
                  <a:lnTo>
                    <a:pt x="11" y="114"/>
                  </a:lnTo>
                  <a:lnTo>
                    <a:pt x="11" y="111"/>
                  </a:lnTo>
                  <a:lnTo>
                    <a:pt x="8" y="111"/>
                  </a:lnTo>
                  <a:lnTo>
                    <a:pt x="8" y="109"/>
                  </a:lnTo>
                  <a:lnTo>
                    <a:pt x="8" y="106"/>
                  </a:lnTo>
                  <a:lnTo>
                    <a:pt x="5" y="106"/>
                  </a:lnTo>
                  <a:lnTo>
                    <a:pt x="5" y="103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3" y="85"/>
                  </a:lnTo>
                  <a:lnTo>
                    <a:pt x="3" y="82"/>
                  </a:lnTo>
                  <a:lnTo>
                    <a:pt x="5" y="79"/>
                  </a:lnTo>
                  <a:lnTo>
                    <a:pt x="5" y="76"/>
                  </a:lnTo>
                  <a:lnTo>
                    <a:pt x="5" y="70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8" y="62"/>
                  </a:lnTo>
                  <a:lnTo>
                    <a:pt x="5" y="59"/>
                  </a:lnTo>
                  <a:lnTo>
                    <a:pt x="3" y="56"/>
                  </a:lnTo>
                  <a:lnTo>
                    <a:pt x="0" y="53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5" y="47"/>
                  </a:lnTo>
                  <a:lnTo>
                    <a:pt x="5" y="44"/>
                  </a:lnTo>
                  <a:lnTo>
                    <a:pt x="8" y="44"/>
                  </a:lnTo>
                  <a:lnTo>
                    <a:pt x="8" y="41"/>
                  </a:lnTo>
                  <a:lnTo>
                    <a:pt x="8" y="38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2"/>
                  </a:lnTo>
                  <a:lnTo>
                    <a:pt x="20" y="32"/>
                  </a:lnTo>
                  <a:lnTo>
                    <a:pt x="20" y="29"/>
                  </a:lnTo>
                  <a:lnTo>
                    <a:pt x="20" y="26"/>
                  </a:lnTo>
                  <a:lnTo>
                    <a:pt x="20" y="24"/>
                  </a:lnTo>
                  <a:lnTo>
                    <a:pt x="23" y="21"/>
                  </a:lnTo>
                  <a:lnTo>
                    <a:pt x="26" y="21"/>
                  </a:lnTo>
                  <a:lnTo>
                    <a:pt x="29" y="21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5" y="18"/>
                  </a:lnTo>
                  <a:lnTo>
                    <a:pt x="38" y="18"/>
                  </a:lnTo>
                  <a:lnTo>
                    <a:pt x="41" y="18"/>
                  </a:lnTo>
                  <a:lnTo>
                    <a:pt x="41" y="15"/>
                  </a:lnTo>
                  <a:lnTo>
                    <a:pt x="44" y="15"/>
                  </a:lnTo>
                  <a:lnTo>
                    <a:pt x="44" y="12"/>
                  </a:lnTo>
                  <a:lnTo>
                    <a:pt x="44" y="9"/>
                  </a:lnTo>
                  <a:lnTo>
                    <a:pt x="44" y="6"/>
                  </a:lnTo>
                  <a:lnTo>
                    <a:pt x="47" y="3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55" y="3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1" y="9"/>
                  </a:lnTo>
                  <a:lnTo>
                    <a:pt x="64" y="9"/>
                  </a:lnTo>
                  <a:lnTo>
                    <a:pt x="64" y="12"/>
                  </a:lnTo>
                  <a:lnTo>
                    <a:pt x="67" y="12"/>
                  </a:lnTo>
                  <a:lnTo>
                    <a:pt x="67" y="15"/>
                  </a:lnTo>
                  <a:lnTo>
                    <a:pt x="70" y="15"/>
                  </a:lnTo>
                  <a:lnTo>
                    <a:pt x="73" y="15"/>
                  </a:lnTo>
                  <a:lnTo>
                    <a:pt x="76" y="15"/>
                  </a:lnTo>
                  <a:lnTo>
                    <a:pt x="79" y="15"/>
                  </a:lnTo>
                  <a:lnTo>
                    <a:pt x="82" y="15"/>
                  </a:lnTo>
                  <a:lnTo>
                    <a:pt x="85" y="15"/>
                  </a:lnTo>
                  <a:lnTo>
                    <a:pt x="88" y="15"/>
                  </a:lnTo>
                  <a:lnTo>
                    <a:pt x="91" y="15"/>
                  </a:lnTo>
                  <a:lnTo>
                    <a:pt x="93" y="15"/>
                  </a:lnTo>
                  <a:lnTo>
                    <a:pt x="96" y="15"/>
                  </a:lnTo>
                  <a:lnTo>
                    <a:pt x="96" y="18"/>
                  </a:lnTo>
                  <a:lnTo>
                    <a:pt x="93" y="18"/>
                  </a:lnTo>
                  <a:lnTo>
                    <a:pt x="93" y="21"/>
                  </a:lnTo>
                  <a:lnTo>
                    <a:pt x="93" y="24"/>
                  </a:lnTo>
                  <a:lnTo>
                    <a:pt x="93" y="26"/>
                  </a:lnTo>
                  <a:lnTo>
                    <a:pt x="93" y="29"/>
                  </a:lnTo>
                  <a:lnTo>
                    <a:pt x="91" y="29"/>
                  </a:lnTo>
                  <a:lnTo>
                    <a:pt x="91" y="32"/>
                  </a:lnTo>
                  <a:lnTo>
                    <a:pt x="91" y="35"/>
                  </a:lnTo>
                  <a:lnTo>
                    <a:pt x="88" y="35"/>
                  </a:lnTo>
                  <a:lnTo>
                    <a:pt x="88" y="38"/>
                  </a:lnTo>
                  <a:lnTo>
                    <a:pt x="91" y="38"/>
                  </a:lnTo>
                  <a:lnTo>
                    <a:pt x="88" y="38"/>
                  </a:lnTo>
                  <a:lnTo>
                    <a:pt x="88" y="41"/>
                  </a:lnTo>
                  <a:lnTo>
                    <a:pt x="91" y="41"/>
                  </a:lnTo>
                  <a:lnTo>
                    <a:pt x="91" y="44"/>
                  </a:lnTo>
                  <a:lnTo>
                    <a:pt x="93" y="44"/>
                  </a:lnTo>
                  <a:lnTo>
                    <a:pt x="91" y="44"/>
                  </a:lnTo>
                  <a:lnTo>
                    <a:pt x="91" y="47"/>
                  </a:lnTo>
                  <a:lnTo>
                    <a:pt x="91" y="50"/>
                  </a:lnTo>
                  <a:lnTo>
                    <a:pt x="93" y="50"/>
                  </a:lnTo>
                  <a:lnTo>
                    <a:pt x="93" y="53"/>
                  </a:lnTo>
                  <a:lnTo>
                    <a:pt x="93" y="56"/>
                  </a:lnTo>
                  <a:lnTo>
                    <a:pt x="93" y="59"/>
                  </a:lnTo>
                  <a:lnTo>
                    <a:pt x="96" y="62"/>
                  </a:lnTo>
                  <a:lnTo>
                    <a:pt x="99" y="62"/>
                  </a:lnTo>
                  <a:lnTo>
                    <a:pt x="102" y="62"/>
                  </a:lnTo>
                  <a:lnTo>
                    <a:pt x="105" y="62"/>
                  </a:lnTo>
                  <a:lnTo>
                    <a:pt x="105" y="65"/>
                  </a:lnTo>
                  <a:lnTo>
                    <a:pt x="105" y="67"/>
                  </a:lnTo>
                  <a:lnTo>
                    <a:pt x="105" y="70"/>
                  </a:lnTo>
                  <a:lnTo>
                    <a:pt x="105" y="73"/>
                  </a:lnTo>
                  <a:lnTo>
                    <a:pt x="102" y="73"/>
                  </a:lnTo>
                  <a:lnTo>
                    <a:pt x="102" y="76"/>
                  </a:lnTo>
                  <a:lnTo>
                    <a:pt x="105" y="76"/>
                  </a:lnTo>
                  <a:lnTo>
                    <a:pt x="105" y="79"/>
                  </a:lnTo>
                  <a:lnTo>
                    <a:pt x="108" y="79"/>
                  </a:lnTo>
                  <a:lnTo>
                    <a:pt x="108" y="82"/>
                  </a:lnTo>
                  <a:lnTo>
                    <a:pt x="108" y="85"/>
                  </a:lnTo>
                  <a:lnTo>
                    <a:pt x="111" y="85"/>
                  </a:lnTo>
                  <a:lnTo>
                    <a:pt x="111" y="88"/>
                  </a:lnTo>
                  <a:lnTo>
                    <a:pt x="114" y="88"/>
                  </a:lnTo>
                  <a:lnTo>
                    <a:pt x="117" y="88"/>
                  </a:lnTo>
                  <a:lnTo>
                    <a:pt x="117" y="85"/>
                  </a:lnTo>
                  <a:lnTo>
                    <a:pt x="120" y="85"/>
                  </a:lnTo>
                  <a:lnTo>
                    <a:pt x="123" y="88"/>
                  </a:lnTo>
                  <a:lnTo>
                    <a:pt x="126" y="88"/>
                  </a:lnTo>
                  <a:lnTo>
                    <a:pt x="126" y="91"/>
                  </a:lnTo>
                  <a:lnTo>
                    <a:pt x="129" y="91"/>
                  </a:lnTo>
                  <a:lnTo>
                    <a:pt x="129" y="94"/>
                  </a:lnTo>
                  <a:lnTo>
                    <a:pt x="132" y="94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-3141" y="1921220"/>
              <a:ext cx="649316" cy="398823"/>
            </a:xfrm>
            <a:custGeom>
              <a:avLst/>
              <a:gdLst>
                <a:gd name="T0" fmla="*/ 2147483647 w 299"/>
                <a:gd name="T1" fmla="*/ 2147483647 h 226"/>
                <a:gd name="T2" fmla="*/ 2147483647 w 299"/>
                <a:gd name="T3" fmla="*/ 2147483647 h 226"/>
                <a:gd name="T4" fmla="*/ 2147483647 w 299"/>
                <a:gd name="T5" fmla="*/ 2147483647 h 226"/>
                <a:gd name="T6" fmla="*/ 2147483647 w 299"/>
                <a:gd name="T7" fmla="*/ 2147483647 h 226"/>
                <a:gd name="T8" fmla="*/ 2147483647 w 299"/>
                <a:gd name="T9" fmla="*/ 2147483647 h 226"/>
                <a:gd name="T10" fmla="*/ 2147483647 w 299"/>
                <a:gd name="T11" fmla="*/ 2147483647 h 226"/>
                <a:gd name="T12" fmla="*/ 2147483647 w 299"/>
                <a:gd name="T13" fmla="*/ 2147483647 h 226"/>
                <a:gd name="T14" fmla="*/ 2147483647 w 299"/>
                <a:gd name="T15" fmla="*/ 2147483647 h 226"/>
                <a:gd name="T16" fmla="*/ 2147483647 w 299"/>
                <a:gd name="T17" fmla="*/ 2147483647 h 226"/>
                <a:gd name="T18" fmla="*/ 2147483647 w 299"/>
                <a:gd name="T19" fmla="*/ 2147483647 h 226"/>
                <a:gd name="T20" fmla="*/ 2147483647 w 299"/>
                <a:gd name="T21" fmla="*/ 2147483647 h 226"/>
                <a:gd name="T22" fmla="*/ 2147483647 w 299"/>
                <a:gd name="T23" fmla="*/ 0 h 226"/>
                <a:gd name="T24" fmla="*/ 2147483647 w 299"/>
                <a:gd name="T25" fmla="*/ 0 h 226"/>
                <a:gd name="T26" fmla="*/ 2147483647 w 299"/>
                <a:gd name="T27" fmla="*/ 2147483647 h 226"/>
                <a:gd name="T28" fmla="*/ 2147483647 w 299"/>
                <a:gd name="T29" fmla="*/ 2147483647 h 226"/>
                <a:gd name="T30" fmla="*/ 2147483647 w 299"/>
                <a:gd name="T31" fmla="*/ 2147483647 h 226"/>
                <a:gd name="T32" fmla="*/ 2147483647 w 299"/>
                <a:gd name="T33" fmla="*/ 2147483647 h 226"/>
                <a:gd name="T34" fmla="*/ 2147483647 w 299"/>
                <a:gd name="T35" fmla="*/ 2147483647 h 226"/>
                <a:gd name="T36" fmla="*/ 2147483647 w 299"/>
                <a:gd name="T37" fmla="*/ 2147483647 h 226"/>
                <a:gd name="T38" fmla="*/ 2147483647 w 299"/>
                <a:gd name="T39" fmla="*/ 2147483647 h 226"/>
                <a:gd name="T40" fmla="*/ 2147483647 w 299"/>
                <a:gd name="T41" fmla="*/ 2147483647 h 226"/>
                <a:gd name="T42" fmla="*/ 2147483647 w 299"/>
                <a:gd name="T43" fmla="*/ 2147483647 h 226"/>
                <a:gd name="T44" fmla="*/ 2147483647 w 299"/>
                <a:gd name="T45" fmla="*/ 2147483647 h 226"/>
                <a:gd name="T46" fmla="*/ 2147483647 w 299"/>
                <a:gd name="T47" fmla="*/ 2147483647 h 226"/>
                <a:gd name="T48" fmla="*/ 2147483647 w 299"/>
                <a:gd name="T49" fmla="*/ 2147483647 h 226"/>
                <a:gd name="T50" fmla="*/ 2147483647 w 299"/>
                <a:gd name="T51" fmla="*/ 2147483647 h 226"/>
                <a:gd name="T52" fmla="*/ 2147483647 w 299"/>
                <a:gd name="T53" fmla="*/ 2147483647 h 226"/>
                <a:gd name="T54" fmla="*/ 2147483647 w 299"/>
                <a:gd name="T55" fmla="*/ 2147483647 h 226"/>
                <a:gd name="T56" fmla="*/ 2147483647 w 299"/>
                <a:gd name="T57" fmla="*/ 2147483647 h 226"/>
                <a:gd name="T58" fmla="*/ 2147483647 w 299"/>
                <a:gd name="T59" fmla="*/ 2147483647 h 226"/>
                <a:gd name="T60" fmla="*/ 2147483647 w 299"/>
                <a:gd name="T61" fmla="*/ 2147483647 h 226"/>
                <a:gd name="T62" fmla="*/ 2147483647 w 299"/>
                <a:gd name="T63" fmla="*/ 2147483647 h 226"/>
                <a:gd name="T64" fmla="*/ 2147483647 w 299"/>
                <a:gd name="T65" fmla="*/ 2147483647 h 226"/>
                <a:gd name="T66" fmla="*/ 2147483647 w 299"/>
                <a:gd name="T67" fmla="*/ 2147483647 h 226"/>
                <a:gd name="T68" fmla="*/ 2147483647 w 299"/>
                <a:gd name="T69" fmla="*/ 2147483647 h 226"/>
                <a:gd name="T70" fmla="*/ 2147483647 w 299"/>
                <a:gd name="T71" fmla="*/ 2147483647 h 226"/>
                <a:gd name="T72" fmla="*/ 2147483647 w 299"/>
                <a:gd name="T73" fmla="*/ 2147483647 h 226"/>
                <a:gd name="T74" fmla="*/ 2147483647 w 299"/>
                <a:gd name="T75" fmla="*/ 2147483647 h 226"/>
                <a:gd name="T76" fmla="*/ 2147483647 w 299"/>
                <a:gd name="T77" fmla="*/ 2147483647 h 226"/>
                <a:gd name="T78" fmla="*/ 0 w 299"/>
                <a:gd name="T79" fmla="*/ 2147483647 h 226"/>
                <a:gd name="T80" fmla="*/ 2147483647 w 299"/>
                <a:gd name="T81" fmla="*/ 2147483647 h 226"/>
                <a:gd name="T82" fmla="*/ 2147483647 w 299"/>
                <a:gd name="T83" fmla="*/ 2147483647 h 226"/>
                <a:gd name="T84" fmla="*/ 2147483647 w 299"/>
                <a:gd name="T85" fmla="*/ 2147483647 h 226"/>
                <a:gd name="T86" fmla="*/ 2147483647 w 299"/>
                <a:gd name="T87" fmla="*/ 2147483647 h 226"/>
                <a:gd name="T88" fmla="*/ 2147483647 w 299"/>
                <a:gd name="T89" fmla="*/ 2147483647 h 226"/>
                <a:gd name="T90" fmla="*/ 2147483647 w 299"/>
                <a:gd name="T91" fmla="*/ 2147483647 h 226"/>
                <a:gd name="T92" fmla="*/ 2147483647 w 299"/>
                <a:gd name="T93" fmla="*/ 2147483647 h 226"/>
                <a:gd name="T94" fmla="*/ 2147483647 w 299"/>
                <a:gd name="T95" fmla="*/ 2147483647 h 226"/>
                <a:gd name="T96" fmla="*/ 2147483647 w 299"/>
                <a:gd name="T97" fmla="*/ 2147483647 h 226"/>
                <a:gd name="T98" fmla="*/ 2147483647 w 299"/>
                <a:gd name="T99" fmla="*/ 2147483647 h 226"/>
                <a:gd name="T100" fmla="*/ 2147483647 w 299"/>
                <a:gd name="T101" fmla="*/ 2147483647 h 226"/>
                <a:gd name="T102" fmla="*/ 2147483647 w 299"/>
                <a:gd name="T103" fmla="*/ 2147483647 h 226"/>
                <a:gd name="T104" fmla="*/ 2147483647 w 299"/>
                <a:gd name="T105" fmla="*/ 2147483647 h 226"/>
                <a:gd name="T106" fmla="*/ 2147483647 w 299"/>
                <a:gd name="T107" fmla="*/ 2147483647 h 226"/>
                <a:gd name="T108" fmla="*/ 2147483647 w 299"/>
                <a:gd name="T109" fmla="*/ 2147483647 h 226"/>
                <a:gd name="T110" fmla="*/ 2147483647 w 299"/>
                <a:gd name="T111" fmla="*/ 2147483647 h 226"/>
                <a:gd name="T112" fmla="*/ 2147483647 w 299"/>
                <a:gd name="T113" fmla="*/ 2147483647 h 226"/>
                <a:gd name="T114" fmla="*/ 2147483647 w 299"/>
                <a:gd name="T115" fmla="*/ 2147483647 h 226"/>
                <a:gd name="T116" fmla="*/ 2147483647 w 299"/>
                <a:gd name="T117" fmla="*/ 2147483647 h 22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99"/>
                <a:gd name="T178" fmla="*/ 0 h 226"/>
                <a:gd name="T179" fmla="*/ 299 w 299"/>
                <a:gd name="T180" fmla="*/ 226 h 22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99" h="226">
                  <a:moveTo>
                    <a:pt x="197" y="82"/>
                  </a:moveTo>
                  <a:lnTo>
                    <a:pt x="194" y="82"/>
                  </a:lnTo>
                  <a:lnTo>
                    <a:pt x="194" y="79"/>
                  </a:lnTo>
                  <a:lnTo>
                    <a:pt x="191" y="79"/>
                  </a:lnTo>
                  <a:lnTo>
                    <a:pt x="191" y="76"/>
                  </a:lnTo>
                  <a:lnTo>
                    <a:pt x="188" y="76"/>
                  </a:lnTo>
                  <a:lnTo>
                    <a:pt x="185" y="73"/>
                  </a:lnTo>
                  <a:lnTo>
                    <a:pt x="182" y="73"/>
                  </a:lnTo>
                  <a:lnTo>
                    <a:pt x="182" y="76"/>
                  </a:lnTo>
                  <a:lnTo>
                    <a:pt x="179" y="76"/>
                  </a:lnTo>
                  <a:lnTo>
                    <a:pt x="176" y="76"/>
                  </a:lnTo>
                  <a:lnTo>
                    <a:pt x="176" y="73"/>
                  </a:lnTo>
                  <a:lnTo>
                    <a:pt x="173" y="73"/>
                  </a:lnTo>
                  <a:lnTo>
                    <a:pt x="173" y="70"/>
                  </a:lnTo>
                  <a:lnTo>
                    <a:pt x="173" y="67"/>
                  </a:lnTo>
                  <a:lnTo>
                    <a:pt x="170" y="67"/>
                  </a:lnTo>
                  <a:lnTo>
                    <a:pt x="170" y="64"/>
                  </a:lnTo>
                  <a:lnTo>
                    <a:pt x="167" y="64"/>
                  </a:lnTo>
                  <a:lnTo>
                    <a:pt x="167" y="61"/>
                  </a:lnTo>
                  <a:lnTo>
                    <a:pt x="170" y="61"/>
                  </a:lnTo>
                  <a:lnTo>
                    <a:pt x="170" y="58"/>
                  </a:lnTo>
                  <a:lnTo>
                    <a:pt x="170" y="55"/>
                  </a:lnTo>
                  <a:lnTo>
                    <a:pt x="170" y="53"/>
                  </a:lnTo>
                  <a:lnTo>
                    <a:pt x="170" y="50"/>
                  </a:lnTo>
                  <a:lnTo>
                    <a:pt x="167" y="50"/>
                  </a:lnTo>
                  <a:lnTo>
                    <a:pt x="164" y="50"/>
                  </a:lnTo>
                  <a:lnTo>
                    <a:pt x="161" y="50"/>
                  </a:lnTo>
                  <a:lnTo>
                    <a:pt x="158" y="47"/>
                  </a:lnTo>
                  <a:lnTo>
                    <a:pt x="158" y="44"/>
                  </a:lnTo>
                  <a:lnTo>
                    <a:pt x="158" y="41"/>
                  </a:lnTo>
                  <a:lnTo>
                    <a:pt x="158" y="38"/>
                  </a:lnTo>
                  <a:lnTo>
                    <a:pt x="156" y="38"/>
                  </a:lnTo>
                  <a:lnTo>
                    <a:pt x="156" y="35"/>
                  </a:lnTo>
                  <a:lnTo>
                    <a:pt x="156" y="32"/>
                  </a:lnTo>
                  <a:lnTo>
                    <a:pt x="158" y="32"/>
                  </a:lnTo>
                  <a:lnTo>
                    <a:pt x="156" y="32"/>
                  </a:lnTo>
                  <a:lnTo>
                    <a:pt x="156" y="29"/>
                  </a:lnTo>
                  <a:lnTo>
                    <a:pt x="153" y="29"/>
                  </a:lnTo>
                  <a:lnTo>
                    <a:pt x="153" y="26"/>
                  </a:lnTo>
                  <a:lnTo>
                    <a:pt x="156" y="26"/>
                  </a:lnTo>
                  <a:lnTo>
                    <a:pt x="153" y="26"/>
                  </a:lnTo>
                  <a:lnTo>
                    <a:pt x="153" y="23"/>
                  </a:lnTo>
                  <a:lnTo>
                    <a:pt x="156" y="23"/>
                  </a:lnTo>
                  <a:lnTo>
                    <a:pt x="156" y="20"/>
                  </a:lnTo>
                  <a:lnTo>
                    <a:pt x="156" y="17"/>
                  </a:lnTo>
                  <a:lnTo>
                    <a:pt x="158" y="17"/>
                  </a:lnTo>
                  <a:lnTo>
                    <a:pt x="158" y="14"/>
                  </a:lnTo>
                  <a:lnTo>
                    <a:pt x="158" y="12"/>
                  </a:lnTo>
                  <a:lnTo>
                    <a:pt x="158" y="9"/>
                  </a:lnTo>
                  <a:lnTo>
                    <a:pt x="158" y="6"/>
                  </a:lnTo>
                  <a:lnTo>
                    <a:pt x="161" y="6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67" y="3"/>
                  </a:lnTo>
                  <a:lnTo>
                    <a:pt x="170" y="3"/>
                  </a:lnTo>
                  <a:lnTo>
                    <a:pt x="173" y="3"/>
                  </a:lnTo>
                  <a:lnTo>
                    <a:pt x="173" y="6"/>
                  </a:lnTo>
                  <a:lnTo>
                    <a:pt x="176" y="6"/>
                  </a:lnTo>
                  <a:lnTo>
                    <a:pt x="179" y="6"/>
                  </a:lnTo>
                  <a:lnTo>
                    <a:pt x="182" y="6"/>
                  </a:lnTo>
                  <a:lnTo>
                    <a:pt x="182" y="9"/>
                  </a:lnTo>
                  <a:lnTo>
                    <a:pt x="185" y="9"/>
                  </a:lnTo>
                  <a:lnTo>
                    <a:pt x="188" y="9"/>
                  </a:lnTo>
                  <a:lnTo>
                    <a:pt x="188" y="12"/>
                  </a:lnTo>
                  <a:lnTo>
                    <a:pt x="191" y="12"/>
                  </a:lnTo>
                  <a:lnTo>
                    <a:pt x="194" y="14"/>
                  </a:lnTo>
                  <a:lnTo>
                    <a:pt x="191" y="14"/>
                  </a:lnTo>
                  <a:lnTo>
                    <a:pt x="191" y="17"/>
                  </a:lnTo>
                  <a:lnTo>
                    <a:pt x="194" y="17"/>
                  </a:lnTo>
                  <a:lnTo>
                    <a:pt x="194" y="20"/>
                  </a:lnTo>
                  <a:lnTo>
                    <a:pt x="194" y="23"/>
                  </a:lnTo>
                  <a:lnTo>
                    <a:pt x="194" y="20"/>
                  </a:lnTo>
                  <a:lnTo>
                    <a:pt x="194" y="23"/>
                  </a:lnTo>
                  <a:lnTo>
                    <a:pt x="197" y="23"/>
                  </a:lnTo>
                  <a:lnTo>
                    <a:pt x="197" y="26"/>
                  </a:lnTo>
                  <a:lnTo>
                    <a:pt x="200" y="26"/>
                  </a:lnTo>
                  <a:lnTo>
                    <a:pt x="200" y="29"/>
                  </a:lnTo>
                  <a:lnTo>
                    <a:pt x="197" y="29"/>
                  </a:lnTo>
                  <a:lnTo>
                    <a:pt x="197" y="32"/>
                  </a:lnTo>
                  <a:lnTo>
                    <a:pt x="200" y="32"/>
                  </a:lnTo>
                  <a:lnTo>
                    <a:pt x="200" y="35"/>
                  </a:lnTo>
                  <a:lnTo>
                    <a:pt x="202" y="38"/>
                  </a:lnTo>
                  <a:lnTo>
                    <a:pt x="202" y="41"/>
                  </a:lnTo>
                  <a:lnTo>
                    <a:pt x="202" y="44"/>
                  </a:lnTo>
                  <a:lnTo>
                    <a:pt x="202" y="41"/>
                  </a:lnTo>
                  <a:lnTo>
                    <a:pt x="205" y="41"/>
                  </a:lnTo>
                  <a:lnTo>
                    <a:pt x="202" y="41"/>
                  </a:lnTo>
                  <a:lnTo>
                    <a:pt x="205" y="41"/>
                  </a:lnTo>
                  <a:lnTo>
                    <a:pt x="205" y="38"/>
                  </a:lnTo>
                  <a:lnTo>
                    <a:pt x="205" y="35"/>
                  </a:lnTo>
                  <a:lnTo>
                    <a:pt x="205" y="32"/>
                  </a:lnTo>
                  <a:lnTo>
                    <a:pt x="205" y="29"/>
                  </a:lnTo>
                  <a:lnTo>
                    <a:pt x="208" y="29"/>
                  </a:lnTo>
                  <a:lnTo>
                    <a:pt x="208" y="26"/>
                  </a:lnTo>
                  <a:lnTo>
                    <a:pt x="208" y="23"/>
                  </a:lnTo>
                  <a:lnTo>
                    <a:pt x="211" y="23"/>
                  </a:lnTo>
                  <a:lnTo>
                    <a:pt x="211" y="20"/>
                  </a:lnTo>
                  <a:lnTo>
                    <a:pt x="211" y="17"/>
                  </a:lnTo>
                  <a:lnTo>
                    <a:pt x="214" y="17"/>
                  </a:lnTo>
                  <a:lnTo>
                    <a:pt x="214" y="14"/>
                  </a:lnTo>
                  <a:lnTo>
                    <a:pt x="214" y="12"/>
                  </a:lnTo>
                  <a:lnTo>
                    <a:pt x="217" y="12"/>
                  </a:lnTo>
                  <a:lnTo>
                    <a:pt x="217" y="9"/>
                  </a:lnTo>
                  <a:lnTo>
                    <a:pt x="217" y="6"/>
                  </a:lnTo>
                  <a:lnTo>
                    <a:pt x="217" y="3"/>
                  </a:lnTo>
                  <a:lnTo>
                    <a:pt x="220" y="3"/>
                  </a:lnTo>
                  <a:lnTo>
                    <a:pt x="220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2" y="3"/>
                  </a:lnTo>
                  <a:lnTo>
                    <a:pt x="235" y="0"/>
                  </a:lnTo>
                  <a:lnTo>
                    <a:pt x="238" y="0"/>
                  </a:lnTo>
                  <a:lnTo>
                    <a:pt x="241" y="0"/>
                  </a:lnTo>
                  <a:lnTo>
                    <a:pt x="244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5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3" y="0"/>
                  </a:lnTo>
                  <a:lnTo>
                    <a:pt x="276" y="0"/>
                  </a:lnTo>
                  <a:lnTo>
                    <a:pt x="276" y="3"/>
                  </a:lnTo>
                  <a:lnTo>
                    <a:pt x="276" y="6"/>
                  </a:lnTo>
                  <a:lnTo>
                    <a:pt x="276" y="9"/>
                  </a:lnTo>
                  <a:lnTo>
                    <a:pt x="279" y="9"/>
                  </a:lnTo>
                  <a:lnTo>
                    <a:pt x="282" y="9"/>
                  </a:lnTo>
                  <a:lnTo>
                    <a:pt x="282" y="12"/>
                  </a:lnTo>
                  <a:lnTo>
                    <a:pt x="285" y="12"/>
                  </a:lnTo>
                  <a:lnTo>
                    <a:pt x="285" y="14"/>
                  </a:lnTo>
                  <a:lnTo>
                    <a:pt x="285" y="12"/>
                  </a:lnTo>
                  <a:lnTo>
                    <a:pt x="285" y="14"/>
                  </a:lnTo>
                  <a:lnTo>
                    <a:pt x="285" y="17"/>
                  </a:lnTo>
                  <a:lnTo>
                    <a:pt x="288" y="17"/>
                  </a:lnTo>
                  <a:lnTo>
                    <a:pt x="291" y="20"/>
                  </a:lnTo>
                  <a:lnTo>
                    <a:pt x="293" y="20"/>
                  </a:lnTo>
                  <a:lnTo>
                    <a:pt x="293" y="23"/>
                  </a:lnTo>
                  <a:lnTo>
                    <a:pt x="293" y="20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9" y="23"/>
                  </a:lnTo>
                  <a:lnTo>
                    <a:pt x="299" y="26"/>
                  </a:lnTo>
                  <a:lnTo>
                    <a:pt x="299" y="29"/>
                  </a:lnTo>
                  <a:lnTo>
                    <a:pt x="299" y="32"/>
                  </a:lnTo>
                  <a:lnTo>
                    <a:pt x="299" y="35"/>
                  </a:lnTo>
                  <a:lnTo>
                    <a:pt x="296" y="38"/>
                  </a:lnTo>
                  <a:lnTo>
                    <a:pt x="296" y="41"/>
                  </a:lnTo>
                  <a:lnTo>
                    <a:pt x="296" y="44"/>
                  </a:lnTo>
                  <a:lnTo>
                    <a:pt x="296" y="47"/>
                  </a:lnTo>
                  <a:lnTo>
                    <a:pt x="296" y="50"/>
                  </a:lnTo>
                  <a:lnTo>
                    <a:pt x="296" y="53"/>
                  </a:lnTo>
                  <a:lnTo>
                    <a:pt x="296" y="55"/>
                  </a:lnTo>
                  <a:lnTo>
                    <a:pt x="296" y="58"/>
                  </a:lnTo>
                  <a:lnTo>
                    <a:pt x="296" y="61"/>
                  </a:lnTo>
                  <a:lnTo>
                    <a:pt x="296" y="64"/>
                  </a:lnTo>
                  <a:lnTo>
                    <a:pt x="296" y="67"/>
                  </a:lnTo>
                  <a:lnTo>
                    <a:pt x="296" y="70"/>
                  </a:lnTo>
                  <a:lnTo>
                    <a:pt x="296" y="73"/>
                  </a:lnTo>
                  <a:lnTo>
                    <a:pt x="296" y="76"/>
                  </a:lnTo>
                  <a:lnTo>
                    <a:pt x="296" y="79"/>
                  </a:lnTo>
                  <a:lnTo>
                    <a:pt x="296" y="82"/>
                  </a:lnTo>
                  <a:lnTo>
                    <a:pt x="296" y="85"/>
                  </a:lnTo>
                  <a:lnTo>
                    <a:pt x="296" y="88"/>
                  </a:lnTo>
                  <a:lnTo>
                    <a:pt x="296" y="91"/>
                  </a:lnTo>
                  <a:lnTo>
                    <a:pt x="296" y="94"/>
                  </a:lnTo>
                  <a:lnTo>
                    <a:pt x="296" y="97"/>
                  </a:lnTo>
                  <a:lnTo>
                    <a:pt x="296" y="99"/>
                  </a:lnTo>
                  <a:lnTo>
                    <a:pt x="296" y="102"/>
                  </a:lnTo>
                  <a:lnTo>
                    <a:pt x="296" y="105"/>
                  </a:lnTo>
                  <a:lnTo>
                    <a:pt x="296" y="108"/>
                  </a:lnTo>
                  <a:lnTo>
                    <a:pt x="296" y="111"/>
                  </a:lnTo>
                  <a:lnTo>
                    <a:pt x="296" y="114"/>
                  </a:lnTo>
                  <a:lnTo>
                    <a:pt x="296" y="117"/>
                  </a:lnTo>
                  <a:lnTo>
                    <a:pt x="296" y="120"/>
                  </a:lnTo>
                  <a:lnTo>
                    <a:pt x="296" y="123"/>
                  </a:lnTo>
                  <a:lnTo>
                    <a:pt x="296" y="126"/>
                  </a:lnTo>
                  <a:lnTo>
                    <a:pt x="293" y="126"/>
                  </a:lnTo>
                  <a:lnTo>
                    <a:pt x="293" y="129"/>
                  </a:lnTo>
                  <a:lnTo>
                    <a:pt x="291" y="129"/>
                  </a:lnTo>
                  <a:lnTo>
                    <a:pt x="291" y="132"/>
                  </a:lnTo>
                  <a:lnTo>
                    <a:pt x="288" y="132"/>
                  </a:lnTo>
                  <a:lnTo>
                    <a:pt x="288" y="135"/>
                  </a:lnTo>
                  <a:lnTo>
                    <a:pt x="285" y="138"/>
                  </a:lnTo>
                  <a:lnTo>
                    <a:pt x="285" y="141"/>
                  </a:lnTo>
                  <a:lnTo>
                    <a:pt x="282" y="141"/>
                  </a:lnTo>
                  <a:lnTo>
                    <a:pt x="282" y="143"/>
                  </a:lnTo>
                  <a:lnTo>
                    <a:pt x="279" y="143"/>
                  </a:lnTo>
                  <a:lnTo>
                    <a:pt x="279" y="146"/>
                  </a:lnTo>
                  <a:lnTo>
                    <a:pt x="276" y="146"/>
                  </a:lnTo>
                  <a:lnTo>
                    <a:pt x="276" y="149"/>
                  </a:lnTo>
                  <a:lnTo>
                    <a:pt x="273" y="149"/>
                  </a:lnTo>
                  <a:lnTo>
                    <a:pt x="273" y="152"/>
                  </a:lnTo>
                  <a:lnTo>
                    <a:pt x="270" y="155"/>
                  </a:lnTo>
                  <a:lnTo>
                    <a:pt x="267" y="158"/>
                  </a:lnTo>
                  <a:lnTo>
                    <a:pt x="264" y="161"/>
                  </a:lnTo>
                  <a:lnTo>
                    <a:pt x="264" y="164"/>
                  </a:lnTo>
                  <a:lnTo>
                    <a:pt x="261" y="164"/>
                  </a:lnTo>
                  <a:lnTo>
                    <a:pt x="261" y="167"/>
                  </a:lnTo>
                  <a:lnTo>
                    <a:pt x="258" y="167"/>
                  </a:lnTo>
                  <a:lnTo>
                    <a:pt x="258" y="170"/>
                  </a:lnTo>
                  <a:lnTo>
                    <a:pt x="255" y="173"/>
                  </a:lnTo>
                  <a:lnTo>
                    <a:pt x="252" y="176"/>
                  </a:lnTo>
                  <a:lnTo>
                    <a:pt x="252" y="179"/>
                  </a:lnTo>
                  <a:lnTo>
                    <a:pt x="249" y="179"/>
                  </a:lnTo>
                  <a:lnTo>
                    <a:pt x="246" y="182"/>
                  </a:lnTo>
                  <a:lnTo>
                    <a:pt x="246" y="185"/>
                  </a:lnTo>
                  <a:lnTo>
                    <a:pt x="244" y="187"/>
                  </a:lnTo>
                  <a:lnTo>
                    <a:pt x="244" y="190"/>
                  </a:lnTo>
                  <a:lnTo>
                    <a:pt x="241" y="190"/>
                  </a:lnTo>
                  <a:lnTo>
                    <a:pt x="238" y="190"/>
                  </a:lnTo>
                  <a:lnTo>
                    <a:pt x="235" y="190"/>
                  </a:lnTo>
                  <a:lnTo>
                    <a:pt x="232" y="190"/>
                  </a:lnTo>
                  <a:lnTo>
                    <a:pt x="229" y="190"/>
                  </a:lnTo>
                  <a:lnTo>
                    <a:pt x="226" y="190"/>
                  </a:lnTo>
                  <a:lnTo>
                    <a:pt x="223" y="190"/>
                  </a:lnTo>
                  <a:lnTo>
                    <a:pt x="220" y="190"/>
                  </a:lnTo>
                  <a:lnTo>
                    <a:pt x="217" y="190"/>
                  </a:lnTo>
                  <a:lnTo>
                    <a:pt x="214" y="190"/>
                  </a:lnTo>
                  <a:lnTo>
                    <a:pt x="214" y="193"/>
                  </a:lnTo>
                  <a:lnTo>
                    <a:pt x="211" y="193"/>
                  </a:lnTo>
                  <a:lnTo>
                    <a:pt x="208" y="193"/>
                  </a:lnTo>
                  <a:lnTo>
                    <a:pt x="205" y="193"/>
                  </a:lnTo>
                  <a:lnTo>
                    <a:pt x="202" y="190"/>
                  </a:lnTo>
                  <a:lnTo>
                    <a:pt x="202" y="193"/>
                  </a:lnTo>
                  <a:lnTo>
                    <a:pt x="200" y="196"/>
                  </a:lnTo>
                  <a:lnTo>
                    <a:pt x="200" y="199"/>
                  </a:lnTo>
                  <a:lnTo>
                    <a:pt x="200" y="202"/>
                  </a:lnTo>
                  <a:lnTo>
                    <a:pt x="197" y="202"/>
                  </a:lnTo>
                  <a:lnTo>
                    <a:pt x="197" y="205"/>
                  </a:lnTo>
                  <a:lnTo>
                    <a:pt x="197" y="208"/>
                  </a:lnTo>
                  <a:lnTo>
                    <a:pt x="194" y="208"/>
                  </a:lnTo>
                  <a:lnTo>
                    <a:pt x="194" y="211"/>
                  </a:lnTo>
                  <a:lnTo>
                    <a:pt x="197" y="211"/>
                  </a:lnTo>
                  <a:lnTo>
                    <a:pt x="194" y="214"/>
                  </a:lnTo>
                  <a:lnTo>
                    <a:pt x="194" y="217"/>
                  </a:lnTo>
                  <a:lnTo>
                    <a:pt x="191" y="217"/>
                  </a:lnTo>
                  <a:lnTo>
                    <a:pt x="188" y="217"/>
                  </a:lnTo>
                  <a:lnTo>
                    <a:pt x="185" y="217"/>
                  </a:lnTo>
                  <a:lnTo>
                    <a:pt x="182" y="217"/>
                  </a:lnTo>
                  <a:lnTo>
                    <a:pt x="179" y="217"/>
                  </a:lnTo>
                  <a:lnTo>
                    <a:pt x="176" y="217"/>
                  </a:lnTo>
                  <a:lnTo>
                    <a:pt x="176" y="220"/>
                  </a:lnTo>
                  <a:lnTo>
                    <a:pt x="173" y="220"/>
                  </a:lnTo>
                  <a:lnTo>
                    <a:pt x="170" y="220"/>
                  </a:lnTo>
                  <a:lnTo>
                    <a:pt x="170" y="217"/>
                  </a:lnTo>
                  <a:lnTo>
                    <a:pt x="167" y="217"/>
                  </a:lnTo>
                  <a:lnTo>
                    <a:pt x="164" y="217"/>
                  </a:lnTo>
                  <a:lnTo>
                    <a:pt x="161" y="217"/>
                  </a:lnTo>
                  <a:lnTo>
                    <a:pt x="158" y="217"/>
                  </a:lnTo>
                  <a:lnTo>
                    <a:pt x="156" y="217"/>
                  </a:lnTo>
                  <a:lnTo>
                    <a:pt x="156" y="214"/>
                  </a:lnTo>
                  <a:lnTo>
                    <a:pt x="156" y="211"/>
                  </a:lnTo>
                  <a:lnTo>
                    <a:pt x="156" y="208"/>
                  </a:lnTo>
                  <a:lnTo>
                    <a:pt x="153" y="208"/>
                  </a:lnTo>
                  <a:lnTo>
                    <a:pt x="153" y="211"/>
                  </a:lnTo>
                  <a:lnTo>
                    <a:pt x="150" y="211"/>
                  </a:lnTo>
                  <a:lnTo>
                    <a:pt x="147" y="211"/>
                  </a:lnTo>
                  <a:lnTo>
                    <a:pt x="144" y="211"/>
                  </a:lnTo>
                  <a:lnTo>
                    <a:pt x="141" y="211"/>
                  </a:lnTo>
                  <a:lnTo>
                    <a:pt x="138" y="211"/>
                  </a:lnTo>
                  <a:lnTo>
                    <a:pt x="138" y="214"/>
                  </a:lnTo>
                  <a:lnTo>
                    <a:pt x="138" y="217"/>
                  </a:lnTo>
                  <a:lnTo>
                    <a:pt x="135" y="217"/>
                  </a:lnTo>
                  <a:lnTo>
                    <a:pt x="138" y="217"/>
                  </a:lnTo>
                  <a:lnTo>
                    <a:pt x="135" y="220"/>
                  </a:lnTo>
                  <a:lnTo>
                    <a:pt x="135" y="223"/>
                  </a:lnTo>
                  <a:lnTo>
                    <a:pt x="132" y="223"/>
                  </a:lnTo>
                  <a:lnTo>
                    <a:pt x="129" y="223"/>
                  </a:lnTo>
                  <a:lnTo>
                    <a:pt x="129" y="220"/>
                  </a:lnTo>
                  <a:lnTo>
                    <a:pt x="126" y="220"/>
                  </a:lnTo>
                  <a:lnTo>
                    <a:pt x="123" y="220"/>
                  </a:lnTo>
                  <a:lnTo>
                    <a:pt x="120" y="217"/>
                  </a:lnTo>
                  <a:lnTo>
                    <a:pt x="117" y="217"/>
                  </a:lnTo>
                  <a:lnTo>
                    <a:pt x="117" y="214"/>
                  </a:lnTo>
                  <a:lnTo>
                    <a:pt x="114" y="214"/>
                  </a:lnTo>
                  <a:lnTo>
                    <a:pt x="114" y="211"/>
                  </a:lnTo>
                  <a:lnTo>
                    <a:pt x="114" y="214"/>
                  </a:lnTo>
                  <a:lnTo>
                    <a:pt x="114" y="211"/>
                  </a:lnTo>
                  <a:lnTo>
                    <a:pt x="114" y="214"/>
                  </a:lnTo>
                  <a:lnTo>
                    <a:pt x="112" y="214"/>
                  </a:lnTo>
                  <a:lnTo>
                    <a:pt x="109" y="214"/>
                  </a:lnTo>
                  <a:lnTo>
                    <a:pt x="109" y="217"/>
                  </a:lnTo>
                  <a:lnTo>
                    <a:pt x="109" y="220"/>
                  </a:lnTo>
                  <a:lnTo>
                    <a:pt x="106" y="220"/>
                  </a:lnTo>
                  <a:lnTo>
                    <a:pt x="106" y="223"/>
                  </a:lnTo>
                  <a:lnTo>
                    <a:pt x="106" y="226"/>
                  </a:lnTo>
                  <a:lnTo>
                    <a:pt x="103" y="226"/>
                  </a:lnTo>
                  <a:lnTo>
                    <a:pt x="100" y="226"/>
                  </a:lnTo>
                  <a:lnTo>
                    <a:pt x="100" y="223"/>
                  </a:lnTo>
                  <a:lnTo>
                    <a:pt x="100" y="220"/>
                  </a:lnTo>
                  <a:lnTo>
                    <a:pt x="97" y="220"/>
                  </a:lnTo>
                  <a:lnTo>
                    <a:pt x="97" y="217"/>
                  </a:lnTo>
                  <a:lnTo>
                    <a:pt x="94" y="217"/>
                  </a:lnTo>
                  <a:lnTo>
                    <a:pt x="94" y="214"/>
                  </a:lnTo>
                  <a:lnTo>
                    <a:pt x="94" y="211"/>
                  </a:lnTo>
                  <a:lnTo>
                    <a:pt x="91" y="211"/>
                  </a:lnTo>
                  <a:lnTo>
                    <a:pt x="91" y="208"/>
                  </a:lnTo>
                  <a:lnTo>
                    <a:pt x="91" y="205"/>
                  </a:lnTo>
                  <a:lnTo>
                    <a:pt x="88" y="205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5" y="199"/>
                  </a:lnTo>
                  <a:lnTo>
                    <a:pt x="85" y="196"/>
                  </a:lnTo>
                  <a:lnTo>
                    <a:pt x="85" y="193"/>
                  </a:lnTo>
                  <a:lnTo>
                    <a:pt x="85" y="190"/>
                  </a:lnTo>
                  <a:lnTo>
                    <a:pt x="88" y="190"/>
                  </a:lnTo>
                  <a:lnTo>
                    <a:pt x="91" y="190"/>
                  </a:lnTo>
                  <a:lnTo>
                    <a:pt x="91" y="187"/>
                  </a:lnTo>
                  <a:lnTo>
                    <a:pt x="94" y="187"/>
                  </a:lnTo>
                  <a:lnTo>
                    <a:pt x="97" y="187"/>
                  </a:lnTo>
                  <a:lnTo>
                    <a:pt x="97" y="185"/>
                  </a:lnTo>
                  <a:lnTo>
                    <a:pt x="97" y="182"/>
                  </a:lnTo>
                  <a:lnTo>
                    <a:pt x="97" y="179"/>
                  </a:lnTo>
                  <a:lnTo>
                    <a:pt x="97" y="176"/>
                  </a:lnTo>
                  <a:lnTo>
                    <a:pt x="97" y="173"/>
                  </a:lnTo>
                  <a:lnTo>
                    <a:pt x="97" y="170"/>
                  </a:lnTo>
                  <a:lnTo>
                    <a:pt x="97" y="167"/>
                  </a:lnTo>
                  <a:lnTo>
                    <a:pt x="94" y="167"/>
                  </a:lnTo>
                  <a:lnTo>
                    <a:pt x="91" y="167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79" y="167"/>
                  </a:lnTo>
                  <a:lnTo>
                    <a:pt x="76" y="167"/>
                  </a:lnTo>
                  <a:lnTo>
                    <a:pt x="73" y="167"/>
                  </a:lnTo>
                  <a:lnTo>
                    <a:pt x="70" y="167"/>
                  </a:lnTo>
                  <a:lnTo>
                    <a:pt x="68" y="167"/>
                  </a:lnTo>
                  <a:lnTo>
                    <a:pt x="62" y="167"/>
                  </a:lnTo>
                  <a:lnTo>
                    <a:pt x="59" y="167"/>
                  </a:lnTo>
                  <a:lnTo>
                    <a:pt x="56" y="167"/>
                  </a:lnTo>
                  <a:lnTo>
                    <a:pt x="53" y="167"/>
                  </a:lnTo>
                  <a:lnTo>
                    <a:pt x="50" y="167"/>
                  </a:lnTo>
                  <a:lnTo>
                    <a:pt x="47" y="167"/>
                  </a:lnTo>
                  <a:lnTo>
                    <a:pt x="44" y="167"/>
                  </a:lnTo>
                  <a:lnTo>
                    <a:pt x="41" y="167"/>
                  </a:lnTo>
                  <a:lnTo>
                    <a:pt x="38" y="167"/>
                  </a:lnTo>
                  <a:lnTo>
                    <a:pt x="35" y="167"/>
                  </a:lnTo>
                  <a:lnTo>
                    <a:pt x="32" y="167"/>
                  </a:lnTo>
                  <a:lnTo>
                    <a:pt x="29" y="167"/>
                  </a:lnTo>
                  <a:lnTo>
                    <a:pt x="26" y="167"/>
                  </a:lnTo>
                  <a:lnTo>
                    <a:pt x="24" y="167"/>
                  </a:lnTo>
                  <a:lnTo>
                    <a:pt x="21" y="164"/>
                  </a:lnTo>
                  <a:lnTo>
                    <a:pt x="18" y="164"/>
                  </a:lnTo>
                  <a:lnTo>
                    <a:pt x="15" y="164"/>
                  </a:lnTo>
                  <a:lnTo>
                    <a:pt x="12" y="164"/>
                  </a:lnTo>
                  <a:lnTo>
                    <a:pt x="9" y="164"/>
                  </a:lnTo>
                  <a:lnTo>
                    <a:pt x="3" y="161"/>
                  </a:lnTo>
                  <a:lnTo>
                    <a:pt x="6" y="161"/>
                  </a:lnTo>
                  <a:lnTo>
                    <a:pt x="9" y="161"/>
                  </a:lnTo>
                  <a:lnTo>
                    <a:pt x="12" y="161"/>
                  </a:lnTo>
                  <a:lnTo>
                    <a:pt x="12" y="158"/>
                  </a:lnTo>
                  <a:lnTo>
                    <a:pt x="9" y="158"/>
                  </a:lnTo>
                  <a:lnTo>
                    <a:pt x="9" y="155"/>
                  </a:lnTo>
                  <a:lnTo>
                    <a:pt x="6" y="152"/>
                  </a:lnTo>
                  <a:lnTo>
                    <a:pt x="6" y="149"/>
                  </a:lnTo>
                  <a:lnTo>
                    <a:pt x="3" y="146"/>
                  </a:lnTo>
                  <a:lnTo>
                    <a:pt x="0" y="146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3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6" y="135"/>
                  </a:lnTo>
                  <a:lnTo>
                    <a:pt x="6" y="132"/>
                  </a:lnTo>
                  <a:lnTo>
                    <a:pt x="9" y="132"/>
                  </a:lnTo>
                  <a:lnTo>
                    <a:pt x="9" y="129"/>
                  </a:lnTo>
                  <a:lnTo>
                    <a:pt x="9" y="126"/>
                  </a:lnTo>
                  <a:lnTo>
                    <a:pt x="12" y="126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5" y="126"/>
                  </a:lnTo>
                  <a:lnTo>
                    <a:pt x="15" y="123"/>
                  </a:lnTo>
                  <a:lnTo>
                    <a:pt x="18" y="123"/>
                  </a:lnTo>
                  <a:lnTo>
                    <a:pt x="18" y="120"/>
                  </a:lnTo>
                  <a:lnTo>
                    <a:pt x="21" y="120"/>
                  </a:lnTo>
                  <a:lnTo>
                    <a:pt x="24" y="120"/>
                  </a:lnTo>
                  <a:lnTo>
                    <a:pt x="26" y="117"/>
                  </a:lnTo>
                  <a:lnTo>
                    <a:pt x="29" y="117"/>
                  </a:lnTo>
                  <a:lnTo>
                    <a:pt x="32" y="114"/>
                  </a:lnTo>
                  <a:lnTo>
                    <a:pt x="35" y="114"/>
                  </a:lnTo>
                  <a:lnTo>
                    <a:pt x="38" y="114"/>
                  </a:lnTo>
                  <a:lnTo>
                    <a:pt x="38" y="111"/>
                  </a:lnTo>
                  <a:lnTo>
                    <a:pt x="41" y="111"/>
                  </a:lnTo>
                  <a:lnTo>
                    <a:pt x="44" y="111"/>
                  </a:lnTo>
                  <a:lnTo>
                    <a:pt x="47" y="108"/>
                  </a:lnTo>
                  <a:lnTo>
                    <a:pt x="50" y="108"/>
                  </a:lnTo>
                  <a:lnTo>
                    <a:pt x="53" y="105"/>
                  </a:lnTo>
                  <a:lnTo>
                    <a:pt x="56" y="105"/>
                  </a:lnTo>
                  <a:lnTo>
                    <a:pt x="59" y="105"/>
                  </a:lnTo>
                  <a:lnTo>
                    <a:pt x="59" y="102"/>
                  </a:lnTo>
                  <a:lnTo>
                    <a:pt x="59" y="99"/>
                  </a:lnTo>
                  <a:lnTo>
                    <a:pt x="62" y="97"/>
                  </a:lnTo>
                  <a:lnTo>
                    <a:pt x="62" y="94"/>
                  </a:lnTo>
                  <a:lnTo>
                    <a:pt x="62" y="91"/>
                  </a:lnTo>
                  <a:lnTo>
                    <a:pt x="65" y="88"/>
                  </a:lnTo>
                  <a:lnTo>
                    <a:pt x="65" y="85"/>
                  </a:lnTo>
                  <a:lnTo>
                    <a:pt x="65" y="88"/>
                  </a:lnTo>
                  <a:lnTo>
                    <a:pt x="68" y="88"/>
                  </a:lnTo>
                  <a:lnTo>
                    <a:pt x="68" y="91"/>
                  </a:lnTo>
                  <a:lnTo>
                    <a:pt x="70" y="91"/>
                  </a:lnTo>
                  <a:lnTo>
                    <a:pt x="70" y="94"/>
                  </a:lnTo>
                  <a:lnTo>
                    <a:pt x="73" y="94"/>
                  </a:lnTo>
                  <a:lnTo>
                    <a:pt x="73" y="97"/>
                  </a:lnTo>
                  <a:lnTo>
                    <a:pt x="73" y="99"/>
                  </a:lnTo>
                  <a:lnTo>
                    <a:pt x="76" y="99"/>
                  </a:lnTo>
                  <a:lnTo>
                    <a:pt x="76" y="102"/>
                  </a:lnTo>
                  <a:lnTo>
                    <a:pt x="79" y="102"/>
                  </a:lnTo>
                  <a:lnTo>
                    <a:pt x="82" y="102"/>
                  </a:lnTo>
                  <a:lnTo>
                    <a:pt x="82" y="105"/>
                  </a:lnTo>
                  <a:lnTo>
                    <a:pt x="85" y="105"/>
                  </a:lnTo>
                  <a:lnTo>
                    <a:pt x="88" y="105"/>
                  </a:lnTo>
                  <a:lnTo>
                    <a:pt x="88" y="108"/>
                  </a:lnTo>
                  <a:lnTo>
                    <a:pt x="91" y="108"/>
                  </a:lnTo>
                  <a:lnTo>
                    <a:pt x="91" y="111"/>
                  </a:lnTo>
                  <a:lnTo>
                    <a:pt x="94" y="111"/>
                  </a:lnTo>
                  <a:lnTo>
                    <a:pt x="97" y="111"/>
                  </a:lnTo>
                  <a:lnTo>
                    <a:pt x="100" y="111"/>
                  </a:lnTo>
                  <a:lnTo>
                    <a:pt x="103" y="111"/>
                  </a:lnTo>
                  <a:lnTo>
                    <a:pt x="103" y="108"/>
                  </a:lnTo>
                  <a:lnTo>
                    <a:pt x="103" y="105"/>
                  </a:lnTo>
                  <a:lnTo>
                    <a:pt x="106" y="105"/>
                  </a:lnTo>
                  <a:lnTo>
                    <a:pt x="103" y="105"/>
                  </a:lnTo>
                  <a:lnTo>
                    <a:pt x="106" y="105"/>
                  </a:lnTo>
                  <a:lnTo>
                    <a:pt x="106" y="102"/>
                  </a:lnTo>
                  <a:lnTo>
                    <a:pt x="106" y="99"/>
                  </a:lnTo>
                  <a:lnTo>
                    <a:pt x="106" y="97"/>
                  </a:lnTo>
                  <a:lnTo>
                    <a:pt x="106" y="94"/>
                  </a:lnTo>
                  <a:lnTo>
                    <a:pt x="106" y="91"/>
                  </a:lnTo>
                  <a:lnTo>
                    <a:pt x="106" y="88"/>
                  </a:lnTo>
                  <a:lnTo>
                    <a:pt x="106" y="85"/>
                  </a:lnTo>
                  <a:lnTo>
                    <a:pt x="106" y="82"/>
                  </a:lnTo>
                  <a:lnTo>
                    <a:pt x="103" y="79"/>
                  </a:lnTo>
                  <a:lnTo>
                    <a:pt x="103" y="76"/>
                  </a:lnTo>
                  <a:lnTo>
                    <a:pt x="103" y="73"/>
                  </a:lnTo>
                  <a:lnTo>
                    <a:pt x="106" y="73"/>
                  </a:lnTo>
                  <a:lnTo>
                    <a:pt x="106" y="70"/>
                  </a:lnTo>
                  <a:lnTo>
                    <a:pt x="109" y="70"/>
                  </a:lnTo>
                  <a:lnTo>
                    <a:pt x="112" y="70"/>
                  </a:lnTo>
                  <a:lnTo>
                    <a:pt x="112" y="73"/>
                  </a:lnTo>
                  <a:lnTo>
                    <a:pt x="114" y="73"/>
                  </a:lnTo>
                  <a:lnTo>
                    <a:pt x="117" y="73"/>
                  </a:lnTo>
                  <a:lnTo>
                    <a:pt x="117" y="76"/>
                  </a:lnTo>
                  <a:lnTo>
                    <a:pt x="120" y="76"/>
                  </a:lnTo>
                  <a:lnTo>
                    <a:pt x="123" y="76"/>
                  </a:lnTo>
                  <a:lnTo>
                    <a:pt x="123" y="79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23" y="88"/>
                  </a:lnTo>
                  <a:lnTo>
                    <a:pt x="123" y="91"/>
                  </a:lnTo>
                  <a:lnTo>
                    <a:pt x="120" y="91"/>
                  </a:lnTo>
                  <a:lnTo>
                    <a:pt x="120" y="94"/>
                  </a:lnTo>
                  <a:lnTo>
                    <a:pt x="120" y="97"/>
                  </a:lnTo>
                  <a:lnTo>
                    <a:pt x="123" y="97"/>
                  </a:lnTo>
                  <a:lnTo>
                    <a:pt x="123" y="99"/>
                  </a:lnTo>
                  <a:lnTo>
                    <a:pt x="126" y="99"/>
                  </a:lnTo>
                  <a:lnTo>
                    <a:pt x="129" y="99"/>
                  </a:lnTo>
                  <a:lnTo>
                    <a:pt x="129" y="102"/>
                  </a:lnTo>
                  <a:lnTo>
                    <a:pt x="132" y="102"/>
                  </a:lnTo>
                  <a:lnTo>
                    <a:pt x="132" y="105"/>
                  </a:lnTo>
                  <a:lnTo>
                    <a:pt x="132" y="108"/>
                  </a:lnTo>
                  <a:lnTo>
                    <a:pt x="135" y="108"/>
                  </a:lnTo>
                  <a:lnTo>
                    <a:pt x="135" y="111"/>
                  </a:lnTo>
                  <a:lnTo>
                    <a:pt x="135" y="114"/>
                  </a:lnTo>
                  <a:lnTo>
                    <a:pt x="138" y="114"/>
                  </a:lnTo>
                  <a:lnTo>
                    <a:pt x="138" y="117"/>
                  </a:lnTo>
                  <a:lnTo>
                    <a:pt x="141" y="120"/>
                  </a:lnTo>
                  <a:lnTo>
                    <a:pt x="141" y="123"/>
                  </a:lnTo>
                  <a:lnTo>
                    <a:pt x="144" y="123"/>
                  </a:lnTo>
                  <a:lnTo>
                    <a:pt x="144" y="126"/>
                  </a:lnTo>
                  <a:lnTo>
                    <a:pt x="147" y="126"/>
                  </a:lnTo>
                  <a:lnTo>
                    <a:pt x="147" y="123"/>
                  </a:lnTo>
                  <a:lnTo>
                    <a:pt x="147" y="126"/>
                  </a:lnTo>
                  <a:lnTo>
                    <a:pt x="150" y="126"/>
                  </a:lnTo>
                  <a:lnTo>
                    <a:pt x="153" y="126"/>
                  </a:lnTo>
                  <a:lnTo>
                    <a:pt x="153" y="129"/>
                  </a:lnTo>
                  <a:lnTo>
                    <a:pt x="156" y="129"/>
                  </a:lnTo>
                  <a:lnTo>
                    <a:pt x="158" y="129"/>
                  </a:lnTo>
                  <a:lnTo>
                    <a:pt x="158" y="126"/>
                  </a:lnTo>
                  <a:lnTo>
                    <a:pt x="161" y="126"/>
                  </a:lnTo>
                  <a:lnTo>
                    <a:pt x="161" y="129"/>
                  </a:lnTo>
                  <a:lnTo>
                    <a:pt x="164" y="129"/>
                  </a:lnTo>
                  <a:lnTo>
                    <a:pt x="164" y="132"/>
                  </a:lnTo>
                  <a:lnTo>
                    <a:pt x="167" y="132"/>
                  </a:lnTo>
                  <a:lnTo>
                    <a:pt x="170" y="132"/>
                  </a:lnTo>
                  <a:lnTo>
                    <a:pt x="173" y="132"/>
                  </a:lnTo>
                  <a:lnTo>
                    <a:pt x="176" y="132"/>
                  </a:lnTo>
                  <a:lnTo>
                    <a:pt x="176" y="129"/>
                  </a:lnTo>
                  <a:lnTo>
                    <a:pt x="176" y="126"/>
                  </a:lnTo>
                  <a:lnTo>
                    <a:pt x="179" y="126"/>
                  </a:lnTo>
                  <a:lnTo>
                    <a:pt x="179" y="129"/>
                  </a:lnTo>
                  <a:lnTo>
                    <a:pt x="182" y="129"/>
                  </a:lnTo>
                  <a:lnTo>
                    <a:pt x="182" y="132"/>
                  </a:lnTo>
                  <a:lnTo>
                    <a:pt x="185" y="132"/>
                  </a:lnTo>
                  <a:lnTo>
                    <a:pt x="185" y="135"/>
                  </a:lnTo>
                  <a:lnTo>
                    <a:pt x="188" y="135"/>
                  </a:lnTo>
                  <a:lnTo>
                    <a:pt x="188" y="132"/>
                  </a:lnTo>
                  <a:lnTo>
                    <a:pt x="191" y="132"/>
                  </a:lnTo>
                  <a:lnTo>
                    <a:pt x="191" y="129"/>
                  </a:lnTo>
                  <a:lnTo>
                    <a:pt x="194" y="129"/>
                  </a:lnTo>
                  <a:lnTo>
                    <a:pt x="194" y="126"/>
                  </a:lnTo>
                  <a:lnTo>
                    <a:pt x="197" y="126"/>
                  </a:lnTo>
                  <a:lnTo>
                    <a:pt x="200" y="123"/>
                  </a:lnTo>
                  <a:lnTo>
                    <a:pt x="200" y="126"/>
                  </a:lnTo>
                  <a:lnTo>
                    <a:pt x="202" y="126"/>
                  </a:lnTo>
                  <a:lnTo>
                    <a:pt x="202" y="123"/>
                  </a:lnTo>
                  <a:lnTo>
                    <a:pt x="205" y="123"/>
                  </a:lnTo>
                  <a:lnTo>
                    <a:pt x="205" y="120"/>
                  </a:lnTo>
                  <a:lnTo>
                    <a:pt x="205" y="117"/>
                  </a:lnTo>
                  <a:lnTo>
                    <a:pt x="208" y="117"/>
                  </a:lnTo>
                  <a:lnTo>
                    <a:pt x="208" y="114"/>
                  </a:lnTo>
                  <a:lnTo>
                    <a:pt x="208" y="111"/>
                  </a:lnTo>
                  <a:lnTo>
                    <a:pt x="208" y="108"/>
                  </a:lnTo>
                  <a:lnTo>
                    <a:pt x="208" y="105"/>
                  </a:lnTo>
                  <a:lnTo>
                    <a:pt x="208" y="102"/>
                  </a:lnTo>
                  <a:lnTo>
                    <a:pt x="208" y="99"/>
                  </a:lnTo>
                  <a:lnTo>
                    <a:pt x="208" y="97"/>
                  </a:lnTo>
                  <a:lnTo>
                    <a:pt x="208" y="94"/>
                  </a:lnTo>
                  <a:lnTo>
                    <a:pt x="208" y="91"/>
                  </a:lnTo>
                  <a:lnTo>
                    <a:pt x="208" y="88"/>
                  </a:lnTo>
                  <a:lnTo>
                    <a:pt x="208" y="85"/>
                  </a:lnTo>
                  <a:lnTo>
                    <a:pt x="208" y="82"/>
                  </a:lnTo>
                  <a:lnTo>
                    <a:pt x="208" y="79"/>
                  </a:lnTo>
                  <a:lnTo>
                    <a:pt x="208" y="76"/>
                  </a:lnTo>
                  <a:lnTo>
                    <a:pt x="205" y="76"/>
                  </a:lnTo>
                  <a:lnTo>
                    <a:pt x="202" y="76"/>
                  </a:lnTo>
                  <a:lnTo>
                    <a:pt x="200" y="76"/>
                  </a:lnTo>
                  <a:lnTo>
                    <a:pt x="200" y="79"/>
                  </a:lnTo>
                  <a:lnTo>
                    <a:pt x="200" y="82"/>
                  </a:lnTo>
                  <a:lnTo>
                    <a:pt x="197" y="82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640229" y="1961383"/>
              <a:ext cx="484013" cy="420305"/>
            </a:xfrm>
            <a:custGeom>
              <a:avLst/>
              <a:gdLst>
                <a:gd name="T0" fmla="*/ 2147483647 w 223"/>
                <a:gd name="T1" fmla="*/ 2147483647 h 238"/>
                <a:gd name="T2" fmla="*/ 2147483647 w 223"/>
                <a:gd name="T3" fmla="*/ 2147483647 h 238"/>
                <a:gd name="T4" fmla="*/ 2147483647 w 223"/>
                <a:gd name="T5" fmla="*/ 2147483647 h 238"/>
                <a:gd name="T6" fmla="*/ 2147483647 w 223"/>
                <a:gd name="T7" fmla="*/ 2147483647 h 238"/>
                <a:gd name="T8" fmla="*/ 2147483647 w 223"/>
                <a:gd name="T9" fmla="*/ 2147483647 h 238"/>
                <a:gd name="T10" fmla="*/ 2147483647 w 223"/>
                <a:gd name="T11" fmla="*/ 2147483647 h 238"/>
                <a:gd name="T12" fmla="*/ 2147483647 w 223"/>
                <a:gd name="T13" fmla="*/ 2147483647 h 238"/>
                <a:gd name="T14" fmla="*/ 2147483647 w 223"/>
                <a:gd name="T15" fmla="*/ 2147483647 h 238"/>
                <a:gd name="T16" fmla="*/ 2147483647 w 223"/>
                <a:gd name="T17" fmla="*/ 2147483647 h 238"/>
                <a:gd name="T18" fmla="*/ 2147483647 w 223"/>
                <a:gd name="T19" fmla="*/ 2147483647 h 238"/>
                <a:gd name="T20" fmla="*/ 2147483647 w 223"/>
                <a:gd name="T21" fmla="*/ 2147483647 h 238"/>
                <a:gd name="T22" fmla="*/ 2147483647 w 223"/>
                <a:gd name="T23" fmla="*/ 2147483647 h 238"/>
                <a:gd name="T24" fmla="*/ 2147483647 w 223"/>
                <a:gd name="T25" fmla="*/ 2147483647 h 238"/>
                <a:gd name="T26" fmla="*/ 2147483647 w 223"/>
                <a:gd name="T27" fmla="*/ 2147483647 h 238"/>
                <a:gd name="T28" fmla="*/ 2147483647 w 223"/>
                <a:gd name="T29" fmla="*/ 2147483647 h 238"/>
                <a:gd name="T30" fmla="*/ 2147483647 w 223"/>
                <a:gd name="T31" fmla="*/ 2147483647 h 238"/>
                <a:gd name="T32" fmla="*/ 2147483647 w 223"/>
                <a:gd name="T33" fmla="*/ 2147483647 h 238"/>
                <a:gd name="T34" fmla="*/ 2147483647 w 223"/>
                <a:gd name="T35" fmla="*/ 2147483647 h 238"/>
                <a:gd name="T36" fmla="*/ 2147483647 w 223"/>
                <a:gd name="T37" fmla="*/ 2147483647 h 238"/>
                <a:gd name="T38" fmla="*/ 2147483647 w 223"/>
                <a:gd name="T39" fmla="*/ 2147483647 h 238"/>
                <a:gd name="T40" fmla="*/ 2147483647 w 223"/>
                <a:gd name="T41" fmla="*/ 2147483647 h 238"/>
                <a:gd name="T42" fmla="*/ 2147483647 w 223"/>
                <a:gd name="T43" fmla="*/ 2147483647 h 238"/>
                <a:gd name="T44" fmla="*/ 2147483647 w 223"/>
                <a:gd name="T45" fmla="*/ 2147483647 h 238"/>
                <a:gd name="T46" fmla="*/ 2147483647 w 223"/>
                <a:gd name="T47" fmla="*/ 2147483647 h 238"/>
                <a:gd name="T48" fmla="*/ 2147483647 w 223"/>
                <a:gd name="T49" fmla="*/ 2147483647 h 238"/>
                <a:gd name="T50" fmla="*/ 2147483647 w 223"/>
                <a:gd name="T51" fmla="*/ 2147483647 h 238"/>
                <a:gd name="T52" fmla="*/ 2147483647 w 223"/>
                <a:gd name="T53" fmla="*/ 2147483647 h 238"/>
                <a:gd name="T54" fmla="*/ 2147483647 w 223"/>
                <a:gd name="T55" fmla="*/ 2147483647 h 238"/>
                <a:gd name="T56" fmla="*/ 2147483647 w 223"/>
                <a:gd name="T57" fmla="*/ 2147483647 h 238"/>
                <a:gd name="T58" fmla="*/ 2147483647 w 223"/>
                <a:gd name="T59" fmla="*/ 2147483647 h 238"/>
                <a:gd name="T60" fmla="*/ 2147483647 w 223"/>
                <a:gd name="T61" fmla="*/ 2147483647 h 238"/>
                <a:gd name="T62" fmla="*/ 2147483647 w 223"/>
                <a:gd name="T63" fmla="*/ 2147483647 h 238"/>
                <a:gd name="T64" fmla="*/ 2147483647 w 223"/>
                <a:gd name="T65" fmla="*/ 2147483647 h 238"/>
                <a:gd name="T66" fmla="*/ 2147483647 w 223"/>
                <a:gd name="T67" fmla="*/ 2147483647 h 238"/>
                <a:gd name="T68" fmla="*/ 2147483647 w 223"/>
                <a:gd name="T69" fmla="*/ 2147483647 h 238"/>
                <a:gd name="T70" fmla="*/ 2147483647 w 223"/>
                <a:gd name="T71" fmla="*/ 2147483647 h 238"/>
                <a:gd name="T72" fmla="*/ 2147483647 w 223"/>
                <a:gd name="T73" fmla="*/ 2147483647 h 238"/>
                <a:gd name="T74" fmla="*/ 2147483647 w 223"/>
                <a:gd name="T75" fmla="*/ 2147483647 h 238"/>
                <a:gd name="T76" fmla="*/ 2147483647 w 223"/>
                <a:gd name="T77" fmla="*/ 2147483647 h 238"/>
                <a:gd name="T78" fmla="*/ 2147483647 w 223"/>
                <a:gd name="T79" fmla="*/ 2147483647 h 238"/>
                <a:gd name="T80" fmla="*/ 2147483647 w 223"/>
                <a:gd name="T81" fmla="*/ 2147483647 h 238"/>
                <a:gd name="T82" fmla="*/ 2147483647 w 223"/>
                <a:gd name="T83" fmla="*/ 2147483647 h 238"/>
                <a:gd name="T84" fmla="*/ 2147483647 w 223"/>
                <a:gd name="T85" fmla="*/ 2147483647 h 238"/>
                <a:gd name="T86" fmla="*/ 2147483647 w 223"/>
                <a:gd name="T87" fmla="*/ 2147483647 h 238"/>
                <a:gd name="T88" fmla="*/ 2147483647 w 223"/>
                <a:gd name="T89" fmla="*/ 2147483647 h 238"/>
                <a:gd name="T90" fmla="*/ 2147483647 w 223"/>
                <a:gd name="T91" fmla="*/ 2147483647 h 238"/>
                <a:gd name="T92" fmla="*/ 2147483647 w 223"/>
                <a:gd name="T93" fmla="*/ 2147483647 h 238"/>
                <a:gd name="T94" fmla="*/ 2147483647 w 223"/>
                <a:gd name="T95" fmla="*/ 2147483647 h 238"/>
                <a:gd name="T96" fmla="*/ 2147483647 w 223"/>
                <a:gd name="T97" fmla="*/ 2147483647 h 238"/>
                <a:gd name="T98" fmla="*/ 2147483647 w 223"/>
                <a:gd name="T99" fmla="*/ 2147483647 h 238"/>
                <a:gd name="T100" fmla="*/ 2147483647 w 223"/>
                <a:gd name="T101" fmla="*/ 2147483647 h 238"/>
                <a:gd name="T102" fmla="*/ 2147483647 w 223"/>
                <a:gd name="T103" fmla="*/ 2147483647 h 238"/>
                <a:gd name="T104" fmla="*/ 2147483647 w 223"/>
                <a:gd name="T105" fmla="*/ 2147483647 h 238"/>
                <a:gd name="T106" fmla="*/ 2147483647 w 223"/>
                <a:gd name="T107" fmla="*/ 2147483647 h 238"/>
                <a:gd name="T108" fmla="*/ 2147483647 w 223"/>
                <a:gd name="T109" fmla="*/ 2147483647 h 238"/>
                <a:gd name="T110" fmla="*/ 2147483647 w 223"/>
                <a:gd name="T111" fmla="*/ 2147483647 h 238"/>
                <a:gd name="T112" fmla="*/ 0 w 223"/>
                <a:gd name="T113" fmla="*/ 2147483647 h 238"/>
                <a:gd name="T114" fmla="*/ 0 w 223"/>
                <a:gd name="T115" fmla="*/ 2147483647 h 238"/>
                <a:gd name="T116" fmla="*/ 0 w 223"/>
                <a:gd name="T117" fmla="*/ 2147483647 h 238"/>
                <a:gd name="T118" fmla="*/ 0 w 223"/>
                <a:gd name="T119" fmla="*/ 2147483647 h 238"/>
                <a:gd name="T120" fmla="*/ 0 w 223"/>
                <a:gd name="T121" fmla="*/ 2147483647 h 2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23"/>
                <a:gd name="T184" fmla="*/ 0 h 238"/>
                <a:gd name="T185" fmla="*/ 223 w 223"/>
                <a:gd name="T186" fmla="*/ 238 h 23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23" h="238">
                  <a:moveTo>
                    <a:pt x="3" y="0"/>
                  </a:moveTo>
                  <a:lnTo>
                    <a:pt x="3" y="3"/>
                  </a:lnTo>
                  <a:lnTo>
                    <a:pt x="6" y="3"/>
                  </a:lnTo>
                  <a:lnTo>
                    <a:pt x="6" y="6"/>
                  </a:lnTo>
                  <a:lnTo>
                    <a:pt x="6" y="9"/>
                  </a:lnTo>
                  <a:lnTo>
                    <a:pt x="9" y="9"/>
                  </a:lnTo>
                  <a:lnTo>
                    <a:pt x="9" y="12"/>
                  </a:lnTo>
                  <a:lnTo>
                    <a:pt x="9" y="9"/>
                  </a:lnTo>
                  <a:lnTo>
                    <a:pt x="9" y="12"/>
                  </a:lnTo>
                  <a:lnTo>
                    <a:pt x="9" y="15"/>
                  </a:lnTo>
                  <a:lnTo>
                    <a:pt x="12" y="18"/>
                  </a:lnTo>
                  <a:lnTo>
                    <a:pt x="12" y="21"/>
                  </a:lnTo>
                  <a:lnTo>
                    <a:pt x="15" y="21"/>
                  </a:lnTo>
                  <a:lnTo>
                    <a:pt x="15" y="24"/>
                  </a:lnTo>
                  <a:lnTo>
                    <a:pt x="18" y="24"/>
                  </a:lnTo>
                  <a:lnTo>
                    <a:pt x="18" y="27"/>
                  </a:lnTo>
                  <a:lnTo>
                    <a:pt x="18" y="30"/>
                  </a:lnTo>
                  <a:lnTo>
                    <a:pt x="18" y="32"/>
                  </a:lnTo>
                  <a:lnTo>
                    <a:pt x="18" y="30"/>
                  </a:lnTo>
                  <a:lnTo>
                    <a:pt x="21" y="30"/>
                  </a:lnTo>
                  <a:lnTo>
                    <a:pt x="21" y="32"/>
                  </a:lnTo>
                  <a:lnTo>
                    <a:pt x="24" y="32"/>
                  </a:lnTo>
                  <a:lnTo>
                    <a:pt x="24" y="35"/>
                  </a:lnTo>
                  <a:lnTo>
                    <a:pt x="27" y="35"/>
                  </a:lnTo>
                  <a:lnTo>
                    <a:pt x="27" y="38"/>
                  </a:lnTo>
                  <a:lnTo>
                    <a:pt x="30" y="38"/>
                  </a:lnTo>
                  <a:lnTo>
                    <a:pt x="30" y="41"/>
                  </a:lnTo>
                  <a:lnTo>
                    <a:pt x="33" y="41"/>
                  </a:lnTo>
                  <a:lnTo>
                    <a:pt x="33" y="44"/>
                  </a:lnTo>
                  <a:lnTo>
                    <a:pt x="36" y="44"/>
                  </a:lnTo>
                  <a:lnTo>
                    <a:pt x="39" y="44"/>
                  </a:lnTo>
                  <a:lnTo>
                    <a:pt x="39" y="47"/>
                  </a:lnTo>
                  <a:lnTo>
                    <a:pt x="41" y="47"/>
                  </a:lnTo>
                  <a:lnTo>
                    <a:pt x="41" y="50"/>
                  </a:lnTo>
                  <a:lnTo>
                    <a:pt x="41" y="53"/>
                  </a:lnTo>
                  <a:lnTo>
                    <a:pt x="44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0" y="56"/>
                  </a:lnTo>
                  <a:lnTo>
                    <a:pt x="53" y="56"/>
                  </a:lnTo>
                  <a:lnTo>
                    <a:pt x="53" y="59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62"/>
                  </a:lnTo>
                  <a:lnTo>
                    <a:pt x="62" y="62"/>
                  </a:lnTo>
                  <a:lnTo>
                    <a:pt x="59" y="62"/>
                  </a:lnTo>
                  <a:lnTo>
                    <a:pt x="62" y="65"/>
                  </a:lnTo>
                  <a:lnTo>
                    <a:pt x="59" y="65"/>
                  </a:lnTo>
                  <a:lnTo>
                    <a:pt x="62" y="65"/>
                  </a:lnTo>
                  <a:lnTo>
                    <a:pt x="62" y="68"/>
                  </a:lnTo>
                  <a:lnTo>
                    <a:pt x="62" y="71"/>
                  </a:lnTo>
                  <a:lnTo>
                    <a:pt x="65" y="71"/>
                  </a:lnTo>
                  <a:lnTo>
                    <a:pt x="65" y="74"/>
                  </a:lnTo>
                  <a:lnTo>
                    <a:pt x="68" y="74"/>
                  </a:lnTo>
                  <a:lnTo>
                    <a:pt x="71" y="74"/>
                  </a:lnTo>
                  <a:lnTo>
                    <a:pt x="71" y="76"/>
                  </a:lnTo>
                  <a:lnTo>
                    <a:pt x="74" y="76"/>
                  </a:lnTo>
                  <a:lnTo>
                    <a:pt x="77" y="76"/>
                  </a:lnTo>
                  <a:lnTo>
                    <a:pt x="80" y="76"/>
                  </a:lnTo>
                  <a:lnTo>
                    <a:pt x="80" y="79"/>
                  </a:lnTo>
                  <a:lnTo>
                    <a:pt x="80" y="76"/>
                  </a:lnTo>
                  <a:lnTo>
                    <a:pt x="80" y="79"/>
                  </a:lnTo>
                  <a:lnTo>
                    <a:pt x="83" y="79"/>
                  </a:lnTo>
                  <a:lnTo>
                    <a:pt x="85" y="79"/>
                  </a:lnTo>
                  <a:lnTo>
                    <a:pt x="85" y="82"/>
                  </a:lnTo>
                  <a:lnTo>
                    <a:pt x="88" y="82"/>
                  </a:lnTo>
                  <a:lnTo>
                    <a:pt x="91" y="82"/>
                  </a:lnTo>
                  <a:lnTo>
                    <a:pt x="94" y="82"/>
                  </a:lnTo>
                  <a:lnTo>
                    <a:pt x="94" y="85"/>
                  </a:lnTo>
                  <a:lnTo>
                    <a:pt x="97" y="85"/>
                  </a:lnTo>
                  <a:lnTo>
                    <a:pt x="100" y="85"/>
                  </a:lnTo>
                  <a:lnTo>
                    <a:pt x="100" y="88"/>
                  </a:lnTo>
                  <a:lnTo>
                    <a:pt x="100" y="85"/>
                  </a:lnTo>
                  <a:lnTo>
                    <a:pt x="103" y="85"/>
                  </a:lnTo>
                  <a:lnTo>
                    <a:pt x="103" y="88"/>
                  </a:lnTo>
                  <a:lnTo>
                    <a:pt x="103" y="85"/>
                  </a:lnTo>
                  <a:lnTo>
                    <a:pt x="106" y="85"/>
                  </a:lnTo>
                  <a:lnTo>
                    <a:pt x="109" y="85"/>
                  </a:lnTo>
                  <a:lnTo>
                    <a:pt x="112" y="85"/>
                  </a:lnTo>
                  <a:lnTo>
                    <a:pt x="115" y="88"/>
                  </a:lnTo>
                  <a:lnTo>
                    <a:pt x="118" y="91"/>
                  </a:lnTo>
                  <a:lnTo>
                    <a:pt x="121" y="91"/>
                  </a:lnTo>
                  <a:lnTo>
                    <a:pt x="124" y="94"/>
                  </a:lnTo>
                  <a:lnTo>
                    <a:pt x="127" y="97"/>
                  </a:lnTo>
                  <a:lnTo>
                    <a:pt x="129" y="97"/>
                  </a:lnTo>
                  <a:lnTo>
                    <a:pt x="129" y="100"/>
                  </a:lnTo>
                  <a:lnTo>
                    <a:pt x="132" y="100"/>
                  </a:lnTo>
                  <a:lnTo>
                    <a:pt x="135" y="103"/>
                  </a:lnTo>
                  <a:lnTo>
                    <a:pt x="138" y="106"/>
                  </a:lnTo>
                  <a:lnTo>
                    <a:pt x="138" y="109"/>
                  </a:lnTo>
                  <a:lnTo>
                    <a:pt x="141" y="109"/>
                  </a:lnTo>
                  <a:lnTo>
                    <a:pt x="141" y="112"/>
                  </a:lnTo>
                  <a:lnTo>
                    <a:pt x="144" y="112"/>
                  </a:lnTo>
                  <a:lnTo>
                    <a:pt x="144" y="115"/>
                  </a:lnTo>
                  <a:lnTo>
                    <a:pt x="147" y="115"/>
                  </a:lnTo>
                  <a:lnTo>
                    <a:pt x="150" y="115"/>
                  </a:lnTo>
                  <a:lnTo>
                    <a:pt x="150" y="118"/>
                  </a:lnTo>
                  <a:lnTo>
                    <a:pt x="153" y="118"/>
                  </a:lnTo>
                  <a:lnTo>
                    <a:pt x="156" y="118"/>
                  </a:lnTo>
                  <a:lnTo>
                    <a:pt x="156" y="120"/>
                  </a:lnTo>
                  <a:lnTo>
                    <a:pt x="159" y="120"/>
                  </a:lnTo>
                  <a:lnTo>
                    <a:pt x="159" y="123"/>
                  </a:lnTo>
                  <a:lnTo>
                    <a:pt x="162" y="123"/>
                  </a:lnTo>
                  <a:lnTo>
                    <a:pt x="165" y="123"/>
                  </a:lnTo>
                  <a:lnTo>
                    <a:pt x="165" y="126"/>
                  </a:lnTo>
                  <a:lnTo>
                    <a:pt x="168" y="126"/>
                  </a:lnTo>
                  <a:lnTo>
                    <a:pt x="168" y="129"/>
                  </a:lnTo>
                  <a:lnTo>
                    <a:pt x="168" y="126"/>
                  </a:lnTo>
                  <a:lnTo>
                    <a:pt x="171" y="126"/>
                  </a:lnTo>
                  <a:lnTo>
                    <a:pt x="171" y="129"/>
                  </a:lnTo>
                  <a:lnTo>
                    <a:pt x="173" y="129"/>
                  </a:lnTo>
                  <a:lnTo>
                    <a:pt x="173" y="132"/>
                  </a:lnTo>
                  <a:lnTo>
                    <a:pt x="173" y="129"/>
                  </a:lnTo>
                  <a:lnTo>
                    <a:pt x="176" y="132"/>
                  </a:lnTo>
                  <a:lnTo>
                    <a:pt x="176" y="129"/>
                  </a:lnTo>
                  <a:lnTo>
                    <a:pt x="179" y="129"/>
                  </a:lnTo>
                  <a:lnTo>
                    <a:pt x="179" y="132"/>
                  </a:lnTo>
                  <a:lnTo>
                    <a:pt x="182" y="132"/>
                  </a:lnTo>
                  <a:lnTo>
                    <a:pt x="185" y="132"/>
                  </a:lnTo>
                  <a:lnTo>
                    <a:pt x="185" y="135"/>
                  </a:lnTo>
                  <a:lnTo>
                    <a:pt x="185" y="138"/>
                  </a:lnTo>
                  <a:lnTo>
                    <a:pt x="188" y="138"/>
                  </a:lnTo>
                  <a:lnTo>
                    <a:pt x="188" y="141"/>
                  </a:lnTo>
                  <a:lnTo>
                    <a:pt x="191" y="141"/>
                  </a:lnTo>
                  <a:lnTo>
                    <a:pt x="191" y="138"/>
                  </a:lnTo>
                  <a:lnTo>
                    <a:pt x="194" y="138"/>
                  </a:lnTo>
                  <a:lnTo>
                    <a:pt x="197" y="138"/>
                  </a:lnTo>
                  <a:lnTo>
                    <a:pt x="197" y="141"/>
                  </a:lnTo>
                  <a:lnTo>
                    <a:pt x="200" y="141"/>
                  </a:lnTo>
                  <a:lnTo>
                    <a:pt x="200" y="144"/>
                  </a:lnTo>
                  <a:lnTo>
                    <a:pt x="203" y="144"/>
                  </a:lnTo>
                  <a:lnTo>
                    <a:pt x="206" y="144"/>
                  </a:lnTo>
                  <a:lnTo>
                    <a:pt x="206" y="147"/>
                  </a:lnTo>
                  <a:lnTo>
                    <a:pt x="209" y="147"/>
                  </a:lnTo>
                  <a:lnTo>
                    <a:pt x="212" y="147"/>
                  </a:lnTo>
                  <a:lnTo>
                    <a:pt x="212" y="150"/>
                  </a:lnTo>
                  <a:lnTo>
                    <a:pt x="215" y="150"/>
                  </a:lnTo>
                  <a:lnTo>
                    <a:pt x="215" y="153"/>
                  </a:lnTo>
                  <a:lnTo>
                    <a:pt x="217" y="156"/>
                  </a:lnTo>
                  <a:lnTo>
                    <a:pt x="215" y="156"/>
                  </a:lnTo>
                  <a:lnTo>
                    <a:pt x="217" y="156"/>
                  </a:lnTo>
                  <a:lnTo>
                    <a:pt x="217" y="159"/>
                  </a:lnTo>
                  <a:lnTo>
                    <a:pt x="220" y="162"/>
                  </a:lnTo>
                  <a:lnTo>
                    <a:pt x="220" y="164"/>
                  </a:lnTo>
                  <a:lnTo>
                    <a:pt x="223" y="164"/>
                  </a:lnTo>
                  <a:lnTo>
                    <a:pt x="223" y="167"/>
                  </a:lnTo>
                  <a:lnTo>
                    <a:pt x="223" y="170"/>
                  </a:lnTo>
                  <a:lnTo>
                    <a:pt x="223" y="173"/>
                  </a:lnTo>
                  <a:lnTo>
                    <a:pt x="220" y="173"/>
                  </a:lnTo>
                  <a:lnTo>
                    <a:pt x="220" y="176"/>
                  </a:lnTo>
                  <a:lnTo>
                    <a:pt x="220" y="173"/>
                  </a:lnTo>
                  <a:lnTo>
                    <a:pt x="217" y="173"/>
                  </a:lnTo>
                  <a:lnTo>
                    <a:pt x="217" y="176"/>
                  </a:lnTo>
                  <a:lnTo>
                    <a:pt x="215" y="176"/>
                  </a:lnTo>
                  <a:lnTo>
                    <a:pt x="215" y="179"/>
                  </a:lnTo>
                  <a:lnTo>
                    <a:pt x="212" y="179"/>
                  </a:lnTo>
                  <a:lnTo>
                    <a:pt x="215" y="179"/>
                  </a:lnTo>
                  <a:lnTo>
                    <a:pt x="215" y="182"/>
                  </a:lnTo>
                  <a:lnTo>
                    <a:pt x="212" y="182"/>
                  </a:lnTo>
                  <a:lnTo>
                    <a:pt x="209" y="182"/>
                  </a:lnTo>
                  <a:lnTo>
                    <a:pt x="212" y="182"/>
                  </a:lnTo>
                  <a:lnTo>
                    <a:pt x="212" y="185"/>
                  </a:lnTo>
                  <a:lnTo>
                    <a:pt x="212" y="188"/>
                  </a:lnTo>
                  <a:lnTo>
                    <a:pt x="209" y="188"/>
                  </a:lnTo>
                  <a:lnTo>
                    <a:pt x="209" y="191"/>
                  </a:lnTo>
                  <a:lnTo>
                    <a:pt x="206" y="191"/>
                  </a:lnTo>
                  <a:lnTo>
                    <a:pt x="206" y="194"/>
                  </a:lnTo>
                  <a:lnTo>
                    <a:pt x="209" y="194"/>
                  </a:lnTo>
                  <a:lnTo>
                    <a:pt x="206" y="194"/>
                  </a:lnTo>
                  <a:lnTo>
                    <a:pt x="206" y="197"/>
                  </a:lnTo>
                  <a:lnTo>
                    <a:pt x="206" y="194"/>
                  </a:lnTo>
                  <a:lnTo>
                    <a:pt x="206" y="197"/>
                  </a:lnTo>
                  <a:lnTo>
                    <a:pt x="203" y="197"/>
                  </a:lnTo>
                  <a:lnTo>
                    <a:pt x="203" y="200"/>
                  </a:lnTo>
                  <a:lnTo>
                    <a:pt x="200" y="200"/>
                  </a:lnTo>
                  <a:lnTo>
                    <a:pt x="197" y="200"/>
                  </a:lnTo>
                  <a:lnTo>
                    <a:pt x="197" y="203"/>
                  </a:lnTo>
                  <a:lnTo>
                    <a:pt x="194" y="203"/>
                  </a:lnTo>
                  <a:lnTo>
                    <a:pt x="194" y="206"/>
                  </a:lnTo>
                  <a:lnTo>
                    <a:pt x="197" y="206"/>
                  </a:lnTo>
                  <a:lnTo>
                    <a:pt x="194" y="206"/>
                  </a:lnTo>
                  <a:lnTo>
                    <a:pt x="194" y="208"/>
                  </a:lnTo>
                  <a:lnTo>
                    <a:pt x="194" y="211"/>
                  </a:lnTo>
                  <a:lnTo>
                    <a:pt x="191" y="211"/>
                  </a:lnTo>
                  <a:lnTo>
                    <a:pt x="191" y="214"/>
                  </a:lnTo>
                  <a:lnTo>
                    <a:pt x="191" y="217"/>
                  </a:lnTo>
                  <a:lnTo>
                    <a:pt x="188" y="217"/>
                  </a:lnTo>
                  <a:lnTo>
                    <a:pt x="191" y="217"/>
                  </a:lnTo>
                  <a:lnTo>
                    <a:pt x="191" y="220"/>
                  </a:lnTo>
                  <a:lnTo>
                    <a:pt x="188" y="220"/>
                  </a:lnTo>
                  <a:lnTo>
                    <a:pt x="191" y="220"/>
                  </a:lnTo>
                  <a:lnTo>
                    <a:pt x="191" y="223"/>
                  </a:lnTo>
                  <a:lnTo>
                    <a:pt x="191" y="226"/>
                  </a:lnTo>
                  <a:lnTo>
                    <a:pt x="188" y="226"/>
                  </a:lnTo>
                  <a:lnTo>
                    <a:pt x="188" y="229"/>
                  </a:lnTo>
                  <a:lnTo>
                    <a:pt x="188" y="232"/>
                  </a:lnTo>
                  <a:lnTo>
                    <a:pt x="185" y="232"/>
                  </a:lnTo>
                  <a:lnTo>
                    <a:pt x="185" y="235"/>
                  </a:lnTo>
                  <a:lnTo>
                    <a:pt x="182" y="235"/>
                  </a:lnTo>
                  <a:lnTo>
                    <a:pt x="185" y="238"/>
                  </a:lnTo>
                  <a:lnTo>
                    <a:pt x="182" y="238"/>
                  </a:lnTo>
                  <a:lnTo>
                    <a:pt x="179" y="238"/>
                  </a:lnTo>
                  <a:lnTo>
                    <a:pt x="179" y="235"/>
                  </a:lnTo>
                  <a:lnTo>
                    <a:pt x="176" y="235"/>
                  </a:lnTo>
                  <a:lnTo>
                    <a:pt x="179" y="235"/>
                  </a:lnTo>
                  <a:lnTo>
                    <a:pt x="176" y="235"/>
                  </a:lnTo>
                  <a:lnTo>
                    <a:pt x="176" y="232"/>
                  </a:lnTo>
                  <a:lnTo>
                    <a:pt x="176" y="235"/>
                  </a:lnTo>
                  <a:lnTo>
                    <a:pt x="176" y="232"/>
                  </a:lnTo>
                  <a:lnTo>
                    <a:pt x="173" y="232"/>
                  </a:lnTo>
                  <a:lnTo>
                    <a:pt x="173" y="229"/>
                  </a:lnTo>
                  <a:lnTo>
                    <a:pt x="173" y="226"/>
                  </a:lnTo>
                  <a:lnTo>
                    <a:pt x="171" y="226"/>
                  </a:lnTo>
                  <a:lnTo>
                    <a:pt x="168" y="226"/>
                  </a:lnTo>
                  <a:lnTo>
                    <a:pt x="168" y="223"/>
                  </a:lnTo>
                  <a:lnTo>
                    <a:pt x="165" y="223"/>
                  </a:lnTo>
                  <a:lnTo>
                    <a:pt x="165" y="220"/>
                  </a:lnTo>
                  <a:lnTo>
                    <a:pt x="162" y="220"/>
                  </a:lnTo>
                  <a:lnTo>
                    <a:pt x="162" y="217"/>
                  </a:lnTo>
                  <a:lnTo>
                    <a:pt x="159" y="217"/>
                  </a:lnTo>
                  <a:lnTo>
                    <a:pt x="159" y="214"/>
                  </a:lnTo>
                  <a:lnTo>
                    <a:pt x="156" y="214"/>
                  </a:lnTo>
                  <a:lnTo>
                    <a:pt x="156" y="211"/>
                  </a:lnTo>
                  <a:lnTo>
                    <a:pt x="153" y="211"/>
                  </a:lnTo>
                  <a:lnTo>
                    <a:pt x="150" y="208"/>
                  </a:lnTo>
                  <a:lnTo>
                    <a:pt x="150" y="211"/>
                  </a:lnTo>
                  <a:lnTo>
                    <a:pt x="150" y="208"/>
                  </a:lnTo>
                  <a:lnTo>
                    <a:pt x="147" y="208"/>
                  </a:lnTo>
                  <a:lnTo>
                    <a:pt x="147" y="206"/>
                  </a:lnTo>
                  <a:lnTo>
                    <a:pt x="144" y="206"/>
                  </a:lnTo>
                  <a:lnTo>
                    <a:pt x="144" y="208"/>
                  </a:lnTo>
                  <a:lnTo>
                    <a:pt x="141" y="208"/>
                  </a:lnTo>
                  <a:lnTo>
                    <a:pt x="138" y="208"/>
                  </a:lnTo>
                  <a:lnTo>
                    <a:pt x="138" y="206"/>
                  </a:lnTo>
                  <a:lnTo>
                    <a:pt x="138" y="208"/>
                  </a:lnTo>
                  <a:lnTo>
                    <a:pt x="135" y="208"/>
                  </a:lnTo>
                  <a:lnTo>
                    <a:pt x="135" y="206"/>
                  </a:lnTo>
                  <a:lnTo>
                    <a:pt x="135" y="203"/>
                  </a:lnTo>
                  <a:lnTo>
                    <a:pt x="135" y="200"/>
                  </a:lnTo>
                  <a:lnTo>
                    <a:pt x="135" y="197"/>
                  </a:lnTo>
                  <a:lnTo>
                    <a:pt x="132" y="197"/>
                  </a:lnTo>
                  <a:lnTo>
                    <a:pt x="132" y="200"/>
                  </a:lnTo>
                  <a:lnTo>
                    <a:pt x="132" y="197"/>
                  </a:lnTo>
                  <a:lnTo>
                    <a:pt x="129" y="197"/>
                  </a:lnTo>
                  <a:lnTo>
                    <a:pt x="127" y="197"/>
                  </a:lnTo>
                  <a:lnTo>
                    <a:pt x="124" y="197"/>
                  </a:lnTo>
                  <a:lnTo>
                    <a:pt x="124" y="194"/>
                  </a:lnTo>
                  <a:lnTo>
                    <a:pt x="124" y="191"/>
                  </a:lnTo>
                  <a:lnTo>
                    <a:pt x="121" y="191"/>
                  </a:lnTo>
                  <a:lnTo>
                    <a:pt x="121" y="188"/>
                  </a:lnTo>
                  <a:lnTo>
                    <a:pt x="118" y="188"/>
                  </a:lnTo>
                  <a:lnTo>
                    <a:pt x="121" y="185"/>
                  </a:lnTo>
                  <a:lnTo>
                    <a:pt x="118" y="185"/>
                  </a:lnTo>
                  <a:lnTo>
                    <a:pt x="118" y="182"/>
                  </a:lnTo>
                  <a:lnTo>
                    <a:pt x="118" y="185"/>
                  </a:lnTo>
                  <a:lnTo>
                    <a:pt x="118" y="182"/>
                  </a:lnTo>
                  <a:lnTo>
                    <a:pt x="115" y="182"/>
                  </a:lnTo>
                  <a:lnTo>
                    <a:pt x="115" y="179"/>
                  </a:lnTo>
                  <a:lnTo>
                    <a:pt x="112" y="179"/>
                  </a:lnTo>
                  <a:lnTo>
                    <a:pt x="112" y="176"/>
                  </a:lnTo>
                  <a:lnTo>
                    <a:pt x="109" y="176"/>
                  </a:lnTo>
                  <a:lnTo>
                    <a:pt x="109" y="173"/>
                  </a:lnTo>
                  <a:lnTo>
                    <a:pt x="106" y="173"/>
                  </a:lnTo>
                  <a:lnTo>
                    <a:pt x="103" y="170"/>
                  </a:lnTo>
                  <a:lnTo>
                    <a:pt x="100" y="170"/>
                  </a:lnTo>
                  <a:lnTo>
                    <a:pt x="100" y="167"/>
                  </a:lnTo>
                  <a:lnTo>
                    <a:pt x="97" y="167"/>
                  </a:lnTo>
                  <a:lnTo>
                    <a:pt x="97" y="164"/>
                  </a:lnTo>
                  <a:lnTo>
                    <a:pt x="97" y="162"/>
                  </a:lnTo>
                  <a:lnTo>
                    <a:pt x="94" y="162"/>
                  </a:lnTo>
                  <a:lnTo>
                    <a:pt x="94" y="159"/>
                  </a:lnTo>
                  <a:lnTo>
                    <a:pt x="91" y="159"/>
                  </a:lnTo>
                  <a:lnTo>
                    <a:pt x="94" y="159"/>
                  </a:lnTo>
                  <a:lnTo>
                    <a:pt x="94" y="156"/>
                  </a:lnTo>
                  <a:lnTo>
                    <a:pt x="91" y="156"/>
                  </a:lnTo>
                  <a:lnTo>
                    <a:pt x="91" y="153"/>
                  </a:lnTo>
                  <a:lnTo>
                    <a:pt x="88" y="153"/>
                  </a:lnTo>
                  <a:lnTo>
                    <a:pt x="88" y="150"/>
                  </a:lnTo>
                  <a:lnTo>
                    <a:pt x="85" y="150"/>
                  </a:lnTo>
                  <a:lnTo>
                    <a:pt x="88" y="150"/>
                  </a:lnTo>
                  <a:lnTo>
                    <a:pt x="85" y="150"/>
                  </a:lnTo>
                  <a:lnTo>
                    <a:pt x="85" y="147"/>
                  </a:lnTo>
                  <a:lnTo>
                    <a:pt x="85" y="144"/>
                  </a:lnTo>
                  <a:lnTo>
                    <a:pt x="83" y="144"/>
                  </a:lnTo>
                  <a:lnTo>
                    <a:pt x="83" y="147"/>
                  </a:lnTo>
                  <a:lnTo>
                    <a:pt x="83" y="144"/>
                  </a:lnTo>
                  <a:lnTo>
                    <a:pt x="80" y="144"/>
                  </a:lnTo>
                  <a:lnTo>
                    <a:pt x="80" y="141"/>
                  </a:lnTo>
                  <a:lnTo>
                    <a:pt x="77" y="141"/>
                  </a:lnTo>
                  <a:lnTo>
                    <a:pt x="74" y="141"/>
                  </a:lnTo>
                  <a:lnTo>
                    <a:pt x="74" y="138"/>
                  </a:lnTo>
                  <a:lnTo>
                    <a:pt x="71" y="138"/>
                  </a:lnTo>
                  <a:lnTo>
                    <a:pt x="68" y="138"/>
                  </a:lnTo>
                  <a:lnTo>
                    <a:pt x="68" y="135"/>
                  </a:lnTo>
                  <a:lnTo>
                    <a:pt x="65" y="135"/>
                  </a:lnTo>
                  <a:lnTo>
                    <a:pt x="65" y="132"/>
                  </a:lnTo>
                  <a:lnTo>
                    <a:pt x="62" y="132"/>
                  </a:lnTo>
                  <a:lnTo>
                    <a:pt x="62" y="129"/>
                  </a:lnTo>
                  <a:lnTo>
                    <a:pt x="59" y="129"/>
                  </a:lnTo>
                  <a:lnTo>
                    <a:pt x="59" y="126"/>
                  </a:lnTo>
                  <a:lnTo>
                    <a:pt x="56" y="126"/>
                  </a:lnTo>
                  <a:lnTo>
                    <a:pt x="56" y="123"/>
                  </a:lnTo>
                  <a:lnTo>
                    <a:pt x="56" y="120"/>
                  </a:lnTo>
                  <a:lnTo>
                    <a:pt x="53" y="120"/>
                  </a:lnTo>
                  <a:lnTo>
                    <a:pt x="56" y="120"/>
                  </a:lnTo>
                  <a:lnTo>
                    <a:pt x="53" y="120"/>
                  </a:lnTo>
                  <a:lnTo>
                    <a:pt x="53" y="118"/>
                  </a:lnTo>
                  <a:lnTo>
                    <a:pt x="50" y="118"/>
                  </a:lnTo>
                  <a:lnTo>
                    <a:pt x="50" y="115"/>
                  </a:lnTo>
                  <a:lnTo>
                    <a:pt x="47" y="115"/>
                  </a:lnTo>
                  <a:lnTo>
                    <a:pt x="47" y="118"/>
                  </a:lnTo>
                  <a:lnTo>
                    <a:pt x="47" y="115"/>
                  </a:lnTo>
                  <a:lnTo>
                    <a:pt x="44" y="115"/>
                  </a:lnTo>
                  <a:lnTo>
                    <a:pt x="41" y="115"/>
                  </a:lnTo>
                  <a:lnTo>
                    <a:pt x="41" y="112"/>
                  </a:lnTo>
                  <a:lnTo>
                    <a:pt x="39" y="112"/>
                  </a:lnTo>
                  <a:lnTo>
                    <a:pt x="39" y="109"/>
                  </a:lnTo>
                  <a:lnTo>
                    <a:pt x="36" y="109"/>
                  </a:lnTo>
                  <a:lnTo>
                    <a:pt x="36" y="106"/>
                  </a:lnTo>
                  <a:lnTo>
                    <a:pt x="33" y="106"/>
                  </a:lnTo>
                  <a:lnTo>
                    <a:pt x="30" y="106"/>
                  </a:lnTo>
                  <a:lnTo>
                    <a:pt x="30" y="103"/>
                  </a:lnTo>
                  <a:lnTo>
                    <a:pt x="30" y="100"/>
                  </a:lnTo>
                  <a:lnTo>
                    <a:pt x="27" y="100"/>
                  </a:lnTo>
                  <a:lnTo>
                    <a:pt x="27" y="97"/>
                  </a:lnTo>
                  <a:lnTo>
                    <a:pt x="27" y="100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1" y="97"/>
                  </a:lnTo>
                  <a:lnTo>
                    <a:pt x="21" y="94"/>
                  </a:lnTo>
                  <a:lnTo>
                    <a:pt x="18" y="94"/>
                  </a:lnTo>
                  <a:lnTo>
                    <a:pt x="15" y="94"/>
                  </a:lnTo>
                  <a:lnTo>
                    <a:pt x="12" y="94"/>
                  </a:lnTo>
                  <a:lnTo>
                    <a:pt x="12" y="91"/>
                  </a:lnTo>
                  <a:lnTo>
                    <a:pt x="9" y="91"/>
                  </a:lnTo>
                  <a:lnTo>
                    <a:pt x="6" y="91"/>
                  </a:lnTo>
                  <a:lnTo>
                    <a:pt x="6" y="88"/>
                  </a:lnTo>
                  <a:lnTo>
                    <a:pt x="3" y="88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0" y="71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9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0" y="50"/>
                  </a:lnTo>
                  <a:lnTo>
                    <a:pt x="0" y="47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3" y="12"/>
                  </a:lnTo>
                  <a:lnTo>
                    <a:pt x="3" y="9"/>
                  </a:lnTo>
                  <a:lnTo>
                    <a:pt x="3" y="6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527253" y="2111759"/>
              <a:ext cx="507798" cy="371737"/>
            </a:xfrm>
            <a:custGeom>
              <a:avLst/>
              <a:gdLst>
                <a:gd name="T0" fmla="*/ 2147483647 w 234"/>
                <a:gd name="T1" fmla="*/ 2147483647 h 211"/>
                <a:gd name="T2" fmla="*/ 2147483647 w 234"/>
                <a:gd name="T3" fmla="*/ 2147483647 h 211"/>
                <a:gd name="T4" fmla="*/ 2147483647 w 234"/>
                <a:gd name="T5" fmla="*/ 2147483647 h 211"/>
                <a:gd name="T6" fmla="*/ 2147483647 w 234"/>
                <a:gd name="T7" fmla="*/ 2147483647 h 211"/>
                <a:gd name="T8" fmla="*/ 2147483647 w 234"/>
                <a:gd name="T9" fmla="*/ 2147483647 h 211"/>
                <a:gd name="T10" fmla="*/ 2147483647 w 234"/>
                <a:gd name="T11" fmla="*/ 2147483647 h 211"/>
                <a:gd name="T12" fmla="*/ 2147483647 w 234"/>
                <a:gd name="T13" fmla="*/ 2147483647 h 211"/>
                <a:gd name="T14" fmla="*/ 2147483647 w 234"/>
                <a:gd name="T15" fmla="*/ 2147483647 h 211"/>
                <a:gd name="T16" fmla="*/ 2147483647 w 234"/>
                <a:gd name="T17" fmla="*/ 2147483647 h 211"/>
                <a:gd name="T18" fmla="*/ 2147483647 w 234"/>
                <a:gd name="T19" fmla="*/ 2147483647 h 211"/>
                <a:gd name="T20" fmla="*/ 2147483647 w 234"/>
                <a:gd name="T21" fmla="*/ 2147483647 h 211"/>
                <a:gd name="T22" fmla="*/ 2147483647 w 234"/>
                <a:gd name="T23" fmla="*/ 2147483647 h 211"/>
                <a:gd name="T24" fmla="*/ 2147483647 w 234"/>
                <a:gd name="T25" fmla="*/ 2147483647 h 211"/>
                <a:gd name="T26" fmla="*/ 2147483647 w 234"/>
                <a:gd name="T27" fmla="*/ 2147483647 h 211"/>
                <a:gd name="T28" fmla="*/ 2147483647 w 234"/>
                <a:gd name="T29" fmla="*/ 2147483647 h 211"/>
                <a:gd name="T30" fmla="*/ 2147483647 w 234"/>
                <a:gd name="T31" fmla="*/ 2147483647 h 211"/>
                <a:gd name="T32" fmla="*/ 2147483647 w 234"/>
                <a:gd name="T33" fmla="*/ 2147483647 h 211"/>
                <a:gd name="T34" fmla="*/ 2147483647 w 234"/>
                <a:gd name="T35" fmla="*/ 2147483647 h 211"/>
                <a:gd name="T36" fmla="*/ 2147483647 w 234"/>
                <a:gd name="T37" fmla="*/ 2147483647 h 211"/>
                <a:gd name="T38" fmla="*/ 2147483647 w 234"/>
                <a:gd name="T39" fmla="*/ 2147483647 h 211"/>
                <a:gd name="T40" fmla="*/ 2147483647 w 234"/>
                <a:gd name="T41" fmla="*/ 2147483647 h 211"/>
                <a:gd name="T42" fmla="*/ 2147483647 w 234"/>
                <a:gd name="T43" fmla="*/ 2147483647 h 211"/>
                <a:gd name="T44" fmla="*/ 2147483647 w 234"/>
                <a:gd name="T45" fmla="*/ 2147483647 h 211"/>
                <a:gd name="T46" fmla="*/ 2147483647 w 234"/>
                <a:gd name="T47" fmla="*/ 2147483647 h 211"/>
                <a:gd name="T48" fmla="*/ 2147483647 w 234"/>
                <a:gd name="T49" fmla="*/ 2147483647 h 211"/>
                <a:gd name="T50" fmla="*/ 2147483647 w 234"/>
                <a:gd name="T51" fmla="*/ 2147483647 h 211"/>
                <a:gd name="T52" fmla="*/ 2147483647 w 234"/>
                <a:gd name="T53" fmla="*/ 2147483647 h 211"/>
                <a:gd name="T54" fmla="*/ 2147483647 w 234"/>
                <a:gd name="T55" fmla="*/ 2147483647 h 211"/>
                <a:gd name="T56" fmla="*/ 2147483647 w 234"/>
                <a:gd name="T57" fmla="*/ 2147483647 h 211"/>
                <a:gd name="T58" fmla="*/ 2147483647 w 234"/>
                <a:gd name="T59" fmla="*/ 2147483647 h 211"/>
                <a:gd name="T60" fmla="*/ 2147483647 w 234"/>
                <a:gd name="T61" fmla="*/ 2147483647 h 211"/>
                <a:gd name="T62" fmla="*/ 2147483647 w 234"/>
                <a:gd name="T63" fmla="*/ 2147483647 h 211"/>
                <a:gd name="T64" fmla="*/ 2147483647 w 234"/>
                <a:gd name="T65" fmla="*/ 2147483647 h 211"/>
                <a:gd name="T66" fmla="*/ 2147483647 w 234"/>
                <a:gd name="T67" fmla="*/ 2147483647 h 211"/>
                <a:gd name="T68" fmla="*/ 2147483647 w 234"/>
                <a:gd name="T69" fmla="*/ 2147483647 h 211"/>
                <a:gd name="T70" fmla="*/ 2147483647 w 234"/>
                <a:gd name="T71" fmla="*/ 2147483647 h 211"/>
                <a:gd name="T72" fmla="*/ 2147483647 w 234"/>
                <a:gd name="T73" fmla="*/ 2147483647 h 211"/>
                <a:gd name="T74" fmla="*/ 2147483647 w 234"/>
                <a:gd name="T75" fmla="*/ 2147483647 h 211"/>
                <a:gd name="T76" fmla="*/ 2147483647 w 234"/>
                <a:gd name="T77" fmla="*/ 2147483647 h 211"/>
                <a:gd name="T78" fmla="*/ 2147483647 w 234"/>
                <a:gd name="T79" fmla="*/ 2147483647 h 211"/>
                <a:gd name="T80" fmla="*/ 2147483647 w 234"/>
                <a:gd name="T81" fmla="*/ 2147483647 h 211"/>
                <a:gd name="T82" fmla="*/ 2147483647 w 234"/>
                <a:gd name="T83" fmla="*/ 2147483647 h 211"/>
                <a:gd name="T84" fmla="*/ 2147483647 w 234"/>
                <a:gd name="T85" fmla="*/ 2147483647 h 211"/>
                <a:gd name="T86" fmla="*/ 2147483647 w 234"/>
                <a:gd name="T87" fmla="*/ 2147483647 h 211"/>
                <a:gd name="T88" fmla="*/ 2147483647 w 234"/>
                <a:gd name="T89" fmla="*/ 2147483647 h 211"/>
                <a:gd name="T90" fmla="*/ 2147483647 w 234"/>
                <a:gd name="T91" fmla="*/ 2147483647 h 211"/>
                <a:gd name="T92" fmla="*/ 2147483647 w 234"/>
                <a:gd name="T93" fmla="*/ 2147483647 h 211"/>
                <a:gd name="T94" fmla="*/ 2147483647 w 234"/>
                <a:gd name="T95" fmla="*/ 2147483647 h 211"/>
                <a:gd name="T96" fmla="*/ 2147483647 w 234"/>
                <a:gd name="T97" fmla="*/ 2147483647 h 211"/>
                <a:gd name="T98" fmla="*/ 2147483647 w 234"/>
                <a:gd name="T99" fmla="*/ 2147483647 h 211"/>
                <a:gd name="T100" fmla="*/ 2147483647 w 234"/>
                <a:gd name="T101" fmla="*/ 2147483647 h 211"/>
                <a:gd name="T102" fmla="*/ 2147483647 w 234"/>
                <a:gd name="T103" fmla="*/ 2147483647 h 211"/>
                <a:gd name="T104" fmla="*/ 2147483647 w 234"/>
                <a:gd name="T105" fmla="*/ 2147483647 h 211"/>
                <a:gd name="T106" fmla="*/ 2147483647 w 234"/>
                <a:gd name="T107" fmla="*/ 2147483647 h 211"/>
                <a:gd name="T108" fmla="*/ 2147483647 w 234"/>
                <a:gd name="T109" fmla="*/ 2147483647 h 211"/>
                <a:gd name="T110" fmla="*/ 2147483647 w 234"/>
                <a:gd name="T111" fmla="*/ 2147483647 h 211"/>
                <a:gd name="T112" fmla="*/ 2147483647 w 234"/>
                <a:gd name="T113" fmla="*/ 2147483647 h 211"/>
                <a:gd name="T114" fmla="*/ 2147483647 w 234"/>
                <a:gd name="T115" fmla="*/ 2147483647 h 211"/>
                <a:gd name="T116" fmla="*/ 2147483647 w 234"/>
                <a:gd name="T117" fmla="*/ 2147483647 h 211"/>
                <a:gd name="T118" fmla="*/ 2147483647 w 234"/>
                <a:gd name="T119" fmla="*/ 2147483647 h 211"/>
                <a:gd name="T120" fmla="*/ 2147483647 w 234"/>
                <a:gd name="T121" fmla="*/ 2147483647 h 211"/>
                <a:gd name="T122" fmla="*/ 2147483647 w 234"/>
                <a:gd name="T123" fmla="*/ 2147483647 h 21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4"/>
                <a:gd name="T187" fmla="*/ 0 h 211"/>
                <a:gd name="T188" fmla="*/ 234 w 234"/>
                <a:gd name="T189" fmla="*/ 211 h 21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4" h="211">
                  <a:moveTo>
                    <a:pt x="52" y="0"/>
                  </a:moveTo>
                  <a:lnTo>
                    <a:pt x="52" y="3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64" y="9"/>
                  </a:lnTo>
                  <a:lnTo>
                    <a:pt x="67" y="9"/>
                  </a:lnTo>
                  <a:lnTo>
                    <a:pt x="70" y="9"/>
                  </a:lnTo>
                  <a:lnTo>
                    <a:pt x="73" y="9"/>
                  </a:lnTo>
                  <a:lnTo>
                    <a:pt x="73" y="12"/>
                  </a:lnTo>
                  <a:lnTo>
                    <a:pt x="76" y="12"/>
                  </a:lnTo>
                  <a:lnTo>
                    <a:pt x="76" y="15"/>
                  </a:lnTo>
                  <a:lnTo>
                    <a:pt x="76" y="12"/>
                  </a:lnTo>
                  <a:lnTo>
                    <a:pt x="76" y="15"/>
                  </a:lnTo>
                  <a:lnTo>
                    <a:pt x="79" y="15"/>
                  </a:lnTo>
                  <a:lnTo>
                    <a:pt x="79" y="12"/>
                  </a:lnTo>
                  <a:lnTo>
                    <a:pt x="79" y="15"/>
                  </a:lnTo>
                  <a:lnTo>
                    <a:pt x="82" y="15"/>
                  </a:lnTo>
                  <a:lnTo>
                    <a:pt x="82" y="18"/>
                  </a:lnTo>
                  <a:lnTo>
                    <a:pt x="82" y="21"/>
                  </a:lnTo>
                  <a:lnTo>
                    <a:pt x="85" y="21"/>
                  </a:lnTo>
                  <a:lnTo>
                    <a:pt x="88" y="21"/>
                  </a:lnTo>
                  <a:lnTo>
                    <a:pt x="88" y="24"/>
                  </a:lnTo>
                  <a:lnTo>
                    <a:pt x="91" y="24"/>
                  </a:lnTo>
                  <a:lnTo>
                    <a:pt x="91" y="27"/>
                  </a:lnTo>
                  <a:lnTo>
                    <a:pt x="93" y="27"/>
                  </a:lnTo>
                  <a:lnTo>
                    <a:pt x="93" y="30"/>
                  </a:lnTo>
                  <a:lnTo>
                    <a:pt x="96" y="30"/>
                  </a:lnTo>
                  <a:lnTo>
                    <a:pt x="99" y="30"/>
                  </a:lnTo>
                  <a:lnTo>
                    <a:pt x="99" y="33"/>
                  </a:lnTo>
                  <a:lnTo>
                    <a:pt x="99" y="30"/>
                  </a:lnTo>
                  <a:lnTo>
                    <a:pt x="102" y="30"/>
                  </a:lnTo>
                  <a:lnTo>
                    <a:pt x="102" y="33"/>
                  </a:lnTo>
                  <a:lnTo>
                    <a:pt x="105" y="33"/>
                  </a:lnTo>
                  <a:lnTo>
                    <a:pt x="105" y="35"/>
                  </a:lnTo>
                  <a:lnTo>
                    <a:pt x="108" y="35"/>
                  </a:lnTo>
                  <a:lnTo>
                    <a:pt x="105" y="35"/>
                  </a:lnTo>
                  <a:lnTo>
                    <a:pt x="108" y="35"/>
                  </a:lnTo>
                  <a:lnTo>
                    <a:pt x="108" y="38"/>
                  </a:lnTo>
                  <a:lnTo>
                    <a:pt x="108" y="41"/>
                  </a:lnTo>
                  <a:lnTo>
                    <a:pt x="111" y="41"/>
                  </a:lnTo>
                  <a:lnTo>
                    <a:pt x="111" y="44"/>
                  </a:lnTo>
                  <a:lnTo>
                    <a:pt x="114" y="44"/>
                  </a:lnTo>
                  <a:lnTo>
                    <a:pt x="114" y="47"/>
                  </a:lnTo>
                  <a:lnTo>
                    <a:pt x="117" y="47"/>
                  </a:lnTo>
                  <a:lnTo>
                    <a:pt x="117" y="50"/>
                  </a:lnTo>
                  <a:lnTo>
                    <a:pt x="120" y="50"/>
                  </a:lnTo>
                  <a:lnTo>
                    <a:pt x="120" y="53"/>
                  </a:lnTo>
                  <a:lnTo>
                    <a:pt x="123" y="53"/>
                  </a:lnTo>
                  <a:lnTo>
                    <a:pt x="126" y="53"/>
                  </a:lnTo>
                  <a:lnTo>
                    <a:pt x="126" y="56"/>
                  </a:lnTo>
                  <a:lnTo>
                    <a:pt x="129" y="56"/>
                  </a:lnTo>
                  <a:lnTo>
                    <a:pt x="132" y="56"/>
                  </a:lnTo>
                  <a:lnTo>
                    <a:pt x="132" y="59"/>
                  </a:lnTo>
                  <a:lnTo>
                    <a:pt x="135" y="59"/>
                  </a:lnTo>
                  <a:lnTo>
                    <a:pt x="135" y="62"/>
                  </a:lnTo>
                  <a:lnTo>
                    <a:pt x="135" y="59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5"/>
                  </a:lnTo>
                  <a:lnTo>
                    <a:pt x="140" y="65"/>
                  </a:lnTo>
                  <a:lnTo>
                    <a:pt x="137" y="65"/>
                  </a:lnTo>
                  <a:lnTo>
                    <a:pt x="140" y="65"/>
                  </a:lnTo>
                  <a:lnTo>
                    <a:pt x="140" y="68"/>
                  </a:lnTo>
                  <a:lnTo>
                    <a:pt x="143" y="68"/>
                  </a:lnTo>
                  <a:lnTo>
                    <a:pt x="143" y="71"/>
                  </a:lnTo>
                  <a:lnTo>
                    <a:pt x="146" y="71"/>
                  </a:lnTo>
                  <a:lnTo>
                    <a:pt x="146" y="74"/>
                  </a:lnTo>
                  <a:lnTo>
                    <a:pt x="143" y="74"/>
                  </a:lnTo>
                  <a:lnTo>
                    <a:pt x="146" y="74"/>
                  </a:lnTo>
                  <a:lnTo>
                    <a:pt x="146" y="77"/>
                  </a:lnTo>
                  <a:lnTo>
                    <a:pt x="149" y="77"/>
                  </a:lnTo>
                  <a:lnTo>
                    <a:pt x="149" y="79"/>
                  </a:lnTo>
                  <a:lnTo>
                    <a:pt x="149" y="82"/>
                  </a:lnTo>
                  <a:lnTo>
                    <a:pt x="152" y="82"/>
                  </a:lnTo>
                  <a:lnTo>
                    <a:pt x="152" y="85"/>
                  </a:lnTo>
                  <a:lnTo>
                    <a:pt x="155" y="85"/>
                  </a:lnTo>
                  <a:lnTo>
                    <a:pt x="158" y="88"/>
                  </a:lnTo>
                  <a:lnTo>
                    <a:pt x="161" y="88"/>
                  </a:lnTo>
                  <a:lnTo>
                    <a:pt x="161" y="91"/>
                  </a:lnTo>
                  <a:lnTo>
                    <a:pt x="164" y="91"/>
                  </a:lnTo>
                  <a:lnTo>
                    <a:pt x="164" y="94"/>
                  </a:lnTo>
                  <a:lnTo>
                    <a:pt x="167" y="94"/>
                  </a:lnTo>
                  <a:lnTo>
                    <a:pt x="167" y="97"/>
                  </a:lnTo>
                  <a:lnTo>
                    <a:pt x="170" y="97"/>
                  </a:lnTo>
                  <a:lnTo>
                    <a:pt x="170" y="100"/>
                  </a:lnTo>
                  <a:lnTo>
                    <a:pt x="170" y="97"/>
                  </a:lnTo>
                  <a:lnTo>
                    <a:pt x="170" y="100"/>
                  </a:lnTo>
                  <a:lnTo>
                    <a:pt x="173" y="100"/>
                  </a:lnTo>
                  <a:lnTo>
                    <a:pt x="170" y="103"/>
                  </a:lnTo>
                  <a:lnTo>
                    <a:pt x="173" y="103"/>
                  </a:lnTo>
                  <a:lnTo>
                    <a:pt x="173" y="106"/>
                  </a:lnTo>
                  <a:lnTo>
                    <a:pt x="176" y="106"/>
                  </a:lnTo>
                  <a:lnTo>
                    <a:pt x="176" y="109"/>
                  </a:lnTo>
                  <a:lnTo>
                    <a:pt x="176" y="112"/>
                  </a:lnTo>
                  <a:lnTo>
                    <a:pt x="179" y="112"/>
                  </a:lnTo>
                  <a:lnTo>
                    <a:pt x="181" y="112"/>
                  </a:lnTo>
                  <a:lnTo>
                    <a:pt x="184" y="112"/>
                  </a:lnTo>
                  <a:lnTo>
                    <a:pt x="184" y="115"/>
                  </a:lnTo>
                  <a:lnTo>
                    <a:pt x="184" y="112"/>
                  </a:lnTo>
                  <a:lnTo>
                    <a:pt x="187" y="112"/>
                  </a:lnTo>
                  <a:lnTo>
                    <a:pt x="187" y="115"/>
                  </a:lnTo>
                  <a:lnTo>
                    <a:pt x="187" y="118"/>
                  </a:lnTo>
                  <a:lnTo>
                    <a:pt x="187" y="121"/>
                  </a:lnTo>
                  <a:lnTo>
                    <a:pt x="187" y="123"/>
                  </a:lnTo>
                  <a:lnTo>
                    <a:pt x="190" y="123"/>
                  </a:lnTo>
                  <a:lnTo>
                    <a:pt x="190" y="121"/>
                  </a:lnTo>
                  <a:lnTo>
                    <a:pt x="190" y="123"/>
                  </a:lnTo>
                  <a:lnTo>
                    <a:pt x="193" y="123"/>
                  </a:lnTo>
                  <a:lnTo>
                    <a:pt x="196" y="123"/>
                  </a:lnTo>
                  <a:lnTo>
                    <a:pt x="196" y="121"/>
                  </a:lnTo>
                  <a:lnTo>
                    <a:pt x="199" y="121"/>
                  </a:lnTo>
                  <a:lnTo>
                    <a:pt x="199" y="123"/>
                  </a:lnTo>
                  <a:lnTo>
                    <a:pt x="202" y="123"/>
                  </a:lnTo>
                  <a:lnTo>
                    <a:pt x="202" y="126"/>
                  </a:lnTo>
                  <a:lnTo>
                    <a:pt x="202" y="123"/>
                  </a:lnTo>
                  <a:lnTo>
                    <a:pt x="205" y="126"/>
                  </a:lnTo>
                  <a:lnTo>
                    <a:pt x="208" y="126"/>
                  </a:lnTo>
                  <a:lnTo>
                    <a:pt x="208" y="129"/>
                  </a:lnTo>
                  <a:lnTo>
                    <a:pt x="211" y="129"/>
                  </a:lnTo>
                  <a:lnTo>
                    <a:pt x="211" y="132"/>
                  </a:lnTo>
                  <a:lnTo>
                    <a:pt x="214" y="132"/>
                  </a:lnTo>
                  <a:lnTo>
                    <a:pt x="214" y="135"/>
                  </a:lnTo>
                  <a:lnTo>
                    <a:pt x="217" y="135"/>
                  </a:lnTo>
                  <a:lnTo>
                    <a:pt x="217" y="138"/>
                  </a:lnTo>
                  <a:lnTo>
                    <a:pt x="220" y="138"/>
                  </a:lnTo>
                  <a:lnTo>
                    <a:pt x="220" y="141"/>
                  </a:lnTo>
                  <a:lnTo>
                    <a:pt x="223" y="141"/>
                  </a:lnTo>
                  <a:lnTo>
                    <a:pt x="225" y="141"/>
                  </a:lnTo>
                  <a:lnTo>
                    <a:pt x="225" y="144"/>
                  </a:lnTo>
                  <a:lnTo>
                    <a:pt x="225" y="147"/>
                  </a:lnTo>
                  <a:lnTo>
                    <a:pt x="228" y="147"/>
                  </a:lnTo>
                  <a:lnTo>
                    <a:pt x="228" y="150"/>
                  </a:lnTo>
                  <a:lnTo>
                    <a:pt x="228" y="147"/>
                  </a:lnTo>
                  <a:lnTo>
                    <a:pt x="228" y="150"/>
                  </a:lnTo>
                  <a:lnTo>
                    <a:pt x="231" y="150"/>
                  </a:lnTo>
                  <a:lnTo>
                    <a:pt x="228" y="150"/>
                  </a:lnTo>
                  <a:lnTo>
                    <a:pt x="231" y="150"/>
                  </a:lnTo>
                  <a:lnTo>
                    <a:pt x="231" y="153"/>
                  </a:lnTo>
                  <a:lnTo>
                    <a:pt x="234" y="153"/>
                  </a:lnTo>
                  <a:lnTo>
                    <a:pt x="231" y="153"/>
                  </a:lnTo>
                  <a:lnTo>
                    <a:pt x="231" y="156"/>
                  </a:lnTo>
                  <a:lnTo>
                    <a:pt x="228" y="156"/>
                  </a:lnTo>
                  <a:lnTo>
                    <a:pt x="228" y="159"/>
                  </a:lnTo>
                  <a:lnTo>
                    <a:pt x="228" y="162"/>
                  </a:lnTo>
                  <a:lnTo>
                    <a:pt x="228" y="164"/>
                  </a:lnTo>
                  <a:lnTo>
                    <a:pt x="225" y="164"/>
                  </a:lnTo>
                  <a:lnTo>
                    <a:pt x="225" y="162"/>
                  </a:lnTo>
                  <a:lnTo>
                    <a:pt x="223" y="162"/>
                  </a:lnTo>
                  <a:lnTo>
                    <a:pt x="223" y="164"/>
                  </a:lnTo>
                  <a:lnTo>
                    <a:pt x="220" y="164"/>
                  </a:lnTo>
                  <a:lnTo>
                    <a:pt x="220" y="167"/>
                  </a:lnTo>
                  <a:lnTo>
                    <a:pt x="220" y="170"/>
                  </a:lnTo>
                  <a:lnTo>
                    <a:pt x="223" y="170"/>
                  </a:lnTo>
                  <a:lnTo>
                    <a:pt x="223" y="173"/>
                  </a:lnTo>
                  <a:lnTo>
                    <a:pt x="220" y="173"/>
                  </a:lnTo>
                  <a:lnTo>
                    <a:pt x="220" y="176"/>
                  </a:lnTo>
                  <a:lnTo>
                    <a:pt x="217" y="176"/>
                  </a:lnTo>
                  <a:lnTo>
                    <a:pt x="217" y="179"/>
                  </a:lnTo>
                  <a:lnTo>
                    <a:pt x="214" y="179"/>
                  </a:lnTo>
                  <a:lnTo>
                    <a:pt x="211" y="179"/>
                  </a:lnTo>
                  <a:lnTo>
                    <a:pt x="211" y="182"/>
                  </a:lnTo>
                  <a:lnTo>
                    <a:pt x="208" y="182"/>
                  </a:lnTo>
                  <a:lnTo>
                    <a:pt x="208" y="185"/>
                  </a:lnTo>
                  <a:lnTo>
                    <a:pt x="208" y="188"/>
                  </a:lnTo>
                  <a:lnTo>
                    <a:pt x="208" y="191"/>
                  </a:lnTo>
                  <a:lnTo>
                    <a:pt x="208" y="194"/>
                  </a:lnTo>
                  <a:lnTo>
                    <a:pt x="211" y="194"/>
                  </a:lnTo>
                  <a:lnTo>
                    <a:pt x="211" y="197"/>
                  </a:lnTo>
                  <a:lnTo>
                    <a:pt x="211" y="200"/>
                  </a:lnTo>
                  <a:lnTo>
                    <a:pt x="211" y="203"/>
                  </a:lnTo>
                  <a:lnTo>
                    <a:pt x="208" y="203"/>
                  </a:lnTo>
                  <a:lnTo>
                    <a:pt x="208" y="206"/>
                  </a:lnTo>
                  <a:lnTo>
                    <a:pt x="208" y="208"/>
                  </a:lnTo>
                  <a:lnTo>
                    <a:pt x="205" y="208"/>
                  </a:lnTo>
                  <a:lnTo>
                    <a:pt x="205" y="211"/>
                  </a:lnTo>
                  <a:lnTo>
                    <a:pt x="202" y="211"/>
                  </a:lnTo>
                  <a:lnTo>
                    <a:pt x="199" y="211"/>
                  </a:lnTo>
                  <a:lnTo>
                    <a:pt x="196" y="208"/>
                  </a:lnTo>
                  <a:lnTo>
                    <a:pt x="193" y="208"/>
                  </a:lnTo>
                  <a:lnTo>
                    <a:pt x="190" y="208"/>
                  </a:lnTo>
                  <a:lnTo>
                    <a:pt x="187" y="208"/>
                  </a:lnTo>
                  <a:lnTo>
                    <a:pt x="181" y="208"/>
                  </a:lnTo>
                  <a:lnTo>
                    <a:pt x="179" y="208"/>
                  </a:lnTo>
                  <a:lnTo>
                    <a:pt x="176" y="208"/>
                  </a:lnTo>
                  <a:lnTo>
                    <a:pt x="173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6" y="208"/>
                  </a:lnTo>
                  <a:lnTo>
                    <a:pt x="143" y="208"/>
                  </a:lnTo>
                  <a:lnTo>
                    <a:pt x="140" y="208"/>
                  </a:lnTo>
                  <a:lnTo>
                    <a:pt x="137" y="206"/>
                  </a:lnTo>
                  <a:lnTo>
                    <a:pt x="135" y="206"/>
                  </a:lnTo>
                  <a:lnTo>
                    <a:pt x="132" y="206"/>
                  </a:lnTo>
                  <a:lnTo>
                    <a:pt x="126" y="206"/>
                  </a:lnTo>
                  <a:lnTo>
                    <a:pt x="123" y="206"/>
                  </a:lnTo>
                  <a:lnTo>
                    <a:pt x="120" y="206"/>
                  </a:lnTo>
                  <a:lnTo>
                    <a:pt x="117" y="206"/>
                  </a:lnTo>
                  <a:lnTo>
                    <a:pt x="114" y="206"/>
                  </a:lnTo>
                  <a:lnTo>
                    <a:pt x="111" y="206"/>
                  </a:lnTo>
                  <a:lnTo>
                    <a:pt x="108" y="206"/>
                  </a:lnTo>
                  <a:lnTo>
                    <a:pt x="105" y="206"/>
                  </a:lnTo>
                  <a:lnTo>
                    <a:pt x="99" y="206"/>
                  </a:lnTo>
                  <a:lnTo>
                    <a:pt x="96" y="206"/>
                  </a:lnTo>
                  <a:lnTo>
                    <a:pt x="93" y="206"/>
                  </a:lnTo>
                  <a:lnTo>
                    <a:pt x="88" y="206"/>
                  </a:lnTo>
                  <a:lnTo>
                    <a:pt x="85" y="206"/>
                  </a:lnTo>
                  <a:lnTo>
                    <a:pt x="82" y="206"/>
                  </a:lnTo>
                  <a:lnTo>
                    <a:pt x="79" y="206"/>
                  </a:lnTo>
                  <a:lnTo>
                    <a:pt x="76" y="203"/>
                  </a:lnTo>
                  <a:lnTo>
                    <a:pt x="76" y="197"/>
                  </a:lnTo>
                  <a:lnTo>
                    <a:pt x="76" y="194"/>
                  </a:lnTo>
                  <a:lnTo>
                    <a:pt x="76" y="191"/>
                  </a:lnTo>
                  <a:lnTo>
                    <a:pt x="76" y="188"/>
                  </a:lnTo>
                  <a:lnTo>
                    <a:pt x="76" y="182"/>
                  </a:lnTo>
                  <a:lnTo>
                    <a:pt x="76" y="179"/>
                  </a:lnTo>
                  <a:lnTo>
                    <a:pt x="76" y="176"/>
                  </a:lnTo>
                  <a:lnTo>
                    <a:pt x="76" y="170"/>
                  </a:lnTo>
                  <a:lnTo>
                    <a:pt x="76" y="167"/>
                  </a:lnTo>
                  <a:lnTo>
                    <a:pt x="76" y="164"/>
                  </a:lnTo>
                  <a:lnTo>
                    <a:pt x="76" y="162"/>
                  </a:lnTo>
                  <a:lnTo>
                    <a:pt x="76" y="156"/>
                  </a:lnTo>
                  <a:lnTo>
                    <a:pt x="76" y="153"/>
                  </a:lnTo>
                  <a:lnTo>
                    <a:pt x="79" y="150"/>
                  </a:lnTo>
                  <a:lnTo>
                    <a:pt x="79" y="147"/>
                  </a:lnTo>
                  <a:lnTo>
                    <a:pt x="79" y="144"/>
                  </a:lnTo>
                  <a:lnTo>
                    <a:pt x="79" y="141"/>
                  </a:lnTo>
                  <a:lnTo>
                    <a:pt x="79" y="138"/>
                  </a:lnTo>
                  <a:lnTo>
                    <a:pt x="79" y="135"/>
                  </a:lnTo>
                  <a:lnTo>
                    <a:pt x="79" y="129"/>
                  </a:lnTo>
                  <a:lnTo>
                    <a:pt x="79" y="126"/>
                  </a:lnTo>
                  <a:lnTo>
                    <a:pt x="79" y="123"/>
                  </a:lnTo>
                  <a:lnTo>
                    <a:pt x="79" y="121"/>
                  </a:lnTo>
                  <a:lnTo>
                    <a:pt x="79" y="118"/>
                  </a:lnTo>
                  <a:lnTo>
                    <a:pt x="79" y="115"/>
                  </a:lnTo>
                  <a:lnTo>
                    <a:pt x="79" y="112"/>
                  </a:lnTo>
                  <a:lnTo>
                    <a:pt x="79" y="109"/>
                  </a:lnTo>
                  <a:lnTo>
                    <a:pt x="79" y="106"/>
                  </a:lnTo>
                  <a:lnTo>
                    <a:pt x="79" y="103"/>
                  </a:lnTo>
                  <a:lnTo>
                    <a:pt x="79" y="100"/>
                  </a:lnTo>
                  <a:lnTo>
                    <a:pt x="79" y="97"/>
                  </a:lnTo>
                  <a:lnTo>
                    <a:pt x="79" y="91"/>
                  </a:lnTo>
                  <a:lnTo>
                    <a:pt x="79" y="88"/>
                  </a:lnTo>
                  <a:lnTo>
                    <a:pt x="79" y="85"/>
                  </a:lnTo>
                  <a:lnTo>
                    <a:pt x="79" y="82"/>
                  </a:lnTo>
                  <a:lnTo>
                    <a:pt x="73" y="82"/>
                  </a:lnTo>
                  <a:lnTo>
                    <a:pt x="70" y="82"/>
                  </a:lnTo>
                  <a:lnTo>
                    <a:pt x="67" y="82"/>
                  </a:lnTo>
                  <a:lnTo>
                    <a:pt x="64" y="82"/>
                  </a:lnTo>
                  <a:lnTo>
                    <a:pt x="58" y="82"/>
                  </a:lnTo>
                  <a:lnTo>
                    <a:pt x="55" y="82"/>
                  </a:lnTo>
                  <a:lnTo>
                    <a:pt x="52" y="82"/>
                  </a:lnTo>
                  <a:lnTo>
                    <a:pt x="47" y="82"/>
                  </a:lnTo>
                  <a:lnTo>
                    <a:pt x="44" y="82"/>
                  </a:lnTo>
                  <a:lnTo>
                    <a:pt x="41" y="82"/>
                  </a:lnTo>
                  <a:lnTo>
                    <a:pt x="38" y="82"/>
                  </a:lnTo>
                  <a:lnTo>
                    <a:pt x="32" y="82"/>
                  </a:lnTo>
                  <a:lnTo>
                    <a:pt x="29" y="82"/>
                  </a:lnTo>
                  <a:lnTo>
                    <a:pt x="26" y="82"/>
                  </a:lnTo>
                  <a:lnTo>
                    <a:pt x="20" y="82"/>
                  </a:lnTo>
                  <a:lnTo>
                    <a:pt x="17" y="82"/>
                  </a:lnTo>
                  <a:lnTo>
                    <a:pt x="14" y="79"/>
                  </a:lnTo>
                  <a:lnTo>
                    <a:pt x="11" y="79"/>
                  </a:lnTo>
                  <a:lnTo>
                    <a:pt x="8" y="79"/>
                  </a:lnTo>
                  <a:lnTo>
                    <a:pt x="5" y="79"/>
                  </a:lnTo>
                  <a:lnTo>
                    <a:pt x="2" y="79"/>
                  </a:lnTo>
                  <a:lnTo>
                    <a:pt x="0" y="79"/>
                  </a:lnTo>
                  <a:lnTo>
                    <a:pt x="2" y="77"/>
                  </a:lnTo>
                  <a:lnTo>
                    <a:pt x="2" y="74"/>
                  </a:lnTo>
                  <a:lnTo>
                    <a:pt x="5" y="71"/>
                  </a:lnTo>
                  <a:lnTo>
                    <a:pt x="8" y="71"/>
                  </a:lnTo>
                  <a:lnTo>
                    <a:pt x="8" y="68"/>
                  </a:lnTo>
                  <a:lnTo>
                    <a:pt x="11" y="65"/>
                  </a:lnTo>
                  <a:lnTo>
                    <a:pt x="14" y="62"/>
                  </a:lnTo>
                  <a:lnTo>
                    <a:pt x="14" y="59"/>
                  </a:lnTo>
                  <a:lnTo>
                    <a:pt x="17" y="59"/>
                  </a:lnTo>
                  <a:lnTo>
                    <a:pt x="17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23" y="50"/>
                  </a:lnTo>
                  <a:lnTo>
                    <a:pt x="26" y="47"/>
                  </a:lnTo>
                  <a:lnTo>
                    <a:pt x="29" y="44"/>
                  </a:lnTo>
                  <a:lnTo>
                    <a:pt x="29" y="41"/>
                  </a:lnTo>
                  <a:lnTo>
                    <a:pt x="32" y="41"/>
                  </a:lnTo>
                  <a:lnTo>
                    <a:pt x="32" y="38"/>
                  </a:lnTo>
                  <a:lnTo>
                    <a:pt x="35" y="38"/>
                  </a:lnTo>
                  <a:lnTo>
                    <a:pt x="35" y="35"/>
                  </a:lnTo>
                  <a:lnTo>
                    <a:pt x="38" y="35"/>
                  </a:lnTo>
                  <a:lnTo>
                    <a:pt x="38" y="33"/>
                  </a:lnTo>
                  <a:lnTo>
                    <a:pt x="41" y="33"/>
                  </a:lnTo>
                  <a:lnTo>
                    <a:pt x="41" y="30"/>
                  </a:lnTo>
                  <a:lnTo>
                    <a:pt x="44" y="27"/>
                  </a:lnTo>
                  <a:lnTo>
                    <a:pt x="44" y="24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9" y="21"/>
                  </a:lnTo>
                  <a:lnTo>
                    <a:pt x="49" y="18"/>
                  </a:lnTo>
                  <a:lnTo>
                    <a:pt x="52" y="18"/>
                  </a:lnTo>
                  <a:lnTo>
                    <a:pt x="52" y="15"/>
                  </a:lnTo>
                  <a:lnTo>
                    <a:pt x="52" y="12"/>
                  </a:lnTo>
                  <a:lnTo>
                    <a:pt x="52" y="9"/>
                  </a:lnTo>
                  <a:lnTo>
                    <a:pt x="52" y="6"/>
                  </a:lnTo>
                  <a:lnTo>
                    <a:pt x="52" y="3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-45953" y="2205160"/>
              <a:ext cx="425742" cy="454864"/>
            </a:xfrm>
            <a:custGeom>
              <a:avLst/>
              <a:gdLst>
                <a:gd name="T0" fmla="*/ 2147483647 w 196"/>
                <a:gd name="T1" fmla="*/ 2147483647 h 258"/>
                <a:gd name="T2" fmla="*/ 2147483647 w 196"/>
                <a:gd name="T3" fmla="*/ 2147483647 h 258"/>
                <a:gd name="T4" fmla="*/ 2147483647 w 196"/>
                <a:gd name="T5" fmla="*/ 2147483647 h 258"/>
                <a:gd name="T6" fmla="*/ 2147483647 w 196"/>
                <a:gd name="T7" fmla="*/ 2147483647 h 258"/>
                <a:gd name="T8" fmla="*/ 2147483647 w 196"/>
                <a:gd name="T9" fmla="*/ 2147483647 h 258"/>
                <a:gd name="T10" fmla="*/ 2147483647 w 196"/>
                <a:gd name="T11" fmla="*/ 2147483647 h 258"/>
                <a:gd name="T12" fmla="*/ 2147483647 w 196"/>
                <a:gd name="T13" fmla="*/ 2147483647 h 258"/>
                <a:gd name="T14" fmla="*/ 2147483647 w 196"/>
                <a:gd name="T15" fmla="*/ 2147483647 h 258"/>
                <a:gd name="T16" fmla="*/ 2147483647 w 196"/>
                <a:gd name="T17" fmla="*/ 2147483647 h 258"/>
                <a:gd name="T18" fmla="*/ 2147483647 w 196"/>
                <a:gd name="T19" fmla="*/ 2147483647 h 258"/>
                <a:gd name="T20" fmla="*/ 2147483647 w 196"/>
                <a:gd name="T21" fmla="*/ 2147483647 h 258"/>
                <a:gd name="T22" fmla="*/ 2147483647 w 196"/>
                <a:gd name="T23" fmla="*/ 2147483647 h 258"/>
                <a:gd name="T24" fmla="*/ 2147483647 w 196"/>
                <a:gd name="T25" fmla="*/ 2147483647 h 258"/>
                <a:gd name="T26" fmla="*/ 2147483647 w 196"/>
                <a:gd name="T27" fmla="*/ 2147483647 h 258"/>
                <a:gd name="T28" fmla="*/ 2147483647 w 196"/>
                <a:gd name="T29" fmla="*/ 2147483647 h 258"/>
                <a:gd name="T30" fmla="*/ 2147483647 w 196"/>
                <a:gd name="T31" fmla="*/ 2147483647 h 258"/>
                <a:gd name="T32" fmla="*/ 2147483647 w 196"/>
                <a:gd name="T33" fmla="*/ 2147483647 h 258"/>
                <a:gd name="T34" fmla="*/ 2147483647 w 196"/>
                <a:gd name="T35" fmla="*/ 2147483647 h 258"/>
                <a:gd name="T36" fmla="*/ 2147483647 w 196"/>
                <a:gd name="T37" fmla="*/ 2147483647 h 258"/>
                <a:gd name="T38" fmla="*/ 2147483647 w 196"/>
                <a:gd name="T39" fmla="*/ 2147483647 h 258"/>
                <a:gd name="T40" fmla="*/ 2147483647 w 196"/>
                <a:gd name="T41" fmla="*/ 2147483647 h 258"/>
                <a:gd name="T42" fmla="*/ 2147483647 w 196"/>
                <a:gd name="T43" fmla="*/ 2147483647 h 258"/>
                <a:gd name="T44" fmla="*/ 2147483647 w 196"/>
                <a:gd name="T45" fmla="*/ 2147483647 h 258"/>
                <a:gd name="T46" fmla="*/ 2147483647 w 196"/>
                <a:gd name="T47" fmla="*/ 2147483647 h 258"/>
                <a:gd name="T48" fmla="*/ 2147483647 w 196"/>
                <a:gd name="T49" fmla="*/ 2147483647 h 258"/>
                <a:gd name="T50" fmla="*/ 2147483647 w 196"/>
                <a:gd name="T51" fmla="*/ 2147483647 h 258"/>
                <a:gd name="T52" fmla="*/ 2147483647 w 196"/>
                <a:gd name="T53" fmla="*/ 2147483647 h 258"/>
                <a:gd name="T54" fmla="*/ 2147483647 w 196"/>
                <a:gd name="T55" fmla="*/ 2147483647 h 258"/>
                <a:gd name="T56" fmla="*/ 2147483647 w 196"/>
                <a:gd name="T57" fmla="*/ 2147483647 h 258"/>
                <a:gd name="T58" fmla="*/ 2147483647 w 196"/>
                <a:gd name="T59" fmla="*/ 2147483647 h 258"/>
                <a:gd name="T60" fmla="*/ 2147483647 w 196"/>
                <a:gd name="T61" fmla="*/ 2147483647 h 258"/>
                <a:gd name="T62" fmla="*/ 2147483647 w 196"/>
                <a:gd name="T63" fmla="*/ 2147483647 h 258"/>
                <a:gd name="T64" fmla="*/ 2147483647 w 196"/>
                <a:gd name="T65" fmla="*/ 2147483647 h 258"/>
                <a:gd name="T66" fmla="*/ 2147483647 w 196"/>
                <a:gd name="T67" fmla="*/ 2147483647 h 258"/>
                <a:gd name="T68" fmla="*/ 2147483647 w 196"/>
                <a:gd name="T69" fmla="*/ 2147483647 h 258"/>
                <a:gd name="T70" fmla="*/ 2147483647 w 196"/>
                <a:gd name="T71" fmla="*/ 2147483647 h 258"/>
                <a:gd name="T72" fmla="*/ 2147483647 w 196"/>
                <a:gd name="T73" fmla="*/ 2147483647 h 258"/>
                <a:gd name="T74" fmla="*/ 2147483647 w 196"/>
                <a:gd name="T75" fmla="*/ 2147483647 h 258"/>
                <a:gd name="T76" fmla="*/ 2147483647 w 196"/>
                <a:gd name="T77" fmla="*/ 2147483647 h 258"/>
                <a:gd name="T78" fmla="*/ 0 w 196"/>
                <a:gd name="T79" fmla="*/ 2147483647 h 258"/>
                <a:gd name="T80" fmla="*/ 2147483647 w 196"/>
                <a:gd name="T81" fmla="*/ 2147483647 h 258"/>
                <a:gd name="T82" fmla="*/ 2147483647 w 196"/>
                <a:gd name="T83" fmla="*/ 2147483647 h 258"/>
                <a:gd name="T84" fmla="*/ 2147483647 w 196"/>
                <a:gd name="T85" fmla="*/ 2147483647 h 258"/>
                <a:gd name="T86" fmla="*/ 2147483647 w 196"/>
                <a:gd name="T87" fmla="*/ 2147483647 h 258"/>
                <a:gd name="T88" fmla="*/ 2147483647 w 196"/>
                <a:gd name="T89" fmla="*/ 2147483647 h 258"/>
                <a:gd name="T90" fmla="*/ 2147483647 w 196"/>
                <a:gd name="T91" fmla="*/ 2147483647 h 258"/>
                <a:gd name="T92" fmla="*/ 2147483647 w 196"/>
                <a:gd name="T93" fmla="*/ 2147483647 h 258"/>
                <a:gd name="T94" fmla="*/ 2147483647 w 196"/>
                <a:gd name="T95" fmla="*/ 2147483647 h 258"/>
                <a:gd name="T96" fmla="*/ 2147483647 w 196"/>
                <a:gd name="T97" fmla="*/ 2147483647 h 258"/>
                <a:gd name="T98" fmla="*/ 2147483647 w 196"/>
                <a:gd name="T99" fmla="*/ 2147483647 h 258"/>
                <a:gd name="T100" fmla="*/ 2147483647 w 196"/>
                <a:gd name="T101" fmla="*/ 2147483647 h 258"/>
                <a:gd name="T102" fmla="*/ 2147483647 w 196"/>
                <a:gd name="T103" fmla="*/ 2147483647 h 258"/>
                <a:gd name="T104" fmla="*/ 2147483647 w 196"/>
                <a:gd name="T105" fmla="*/ 2147483647 h 258"/>
                <a:gd name="T106" fmla="*/ 2147483647 w 196"/>
                <a:gd name="T107" fmla="*/ 2147483647 h 258"/>
                <a:gd name="T108" fmla="*/ 2147483647 w 196"/>
                <a:gd name="T109" fmla="*/ 2147483647 h 258"/>
                <a:gd name="T110" fmla="*/ 2147483647 w 196"/>
                <a:gd name="T111" fmla="*/ 2147483647 h 258"/>
                <a:gd name="T112" fmla="*/ 2147483647 w 196"/>
                <a:gd name="T113" fmla="*/ 2147483647 h 258"/>
                <a:gd name="T114" fmla="*/ 2147483647 w 196"/>
                <a:gd name="T115" fmla="*/ 2147483647 h 258"/>
                <a:gd name="T116" fmla="*/ 2147483647 w 196"/>
                <a:gd name="T117" fmla="*/ 2147483647 h 258"/>
                <a:gd name="T118" fmla="*/ 2147483647 w 196"/>
                <a:gd name="T119" fmla="*/ 2147483647 h 25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6"/>
                <a:gd name="T181" fmla="*/ 0 h 258"/>
                <a:gd name="T182" fmla="*/ 196 w 196"/>
                <a:gd name="T183" fmla="*/ 258 h 25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6" h="258">
                  <a:moveTo>
                    <a:pt x="114" y="53"/>
                  </a:moveTo>
                  <a:lnTo>
                    <a:pt x="114" y="56"/>
                  </a:lnTo>
                  <a:lnTo>
                    <a:pt x="117" y="56"/>
                  </a:lnTo>
                  <a:lnTo>
                    <a:pt x="117" y="59"/>
                  </a:lnTo>
                  <a:lnTo>
                    <a:pt x="120" y="59"/>
                  </a:lnTo>
                  <a:lnTo>
                    <a:pt x="120" y="62"/>
                  </a:lnTo>
                  <a:lnTo>
                    <a:pt x="120" y="65"/>
                  </a:lnTo>
                  <a:lnTo>
                    <a:pt x="123" y="65"/>
                  </a:lnTo>
                  <a:lnTo>
                    <a:pt x="126" y="65"/>
                  </a:lnTo>
                  <a:lnTo>
                    <a:pt x="126" y="62"/>
                  </a:lnTo>
                  <a:lnTo>
                    <a:pt x="126" y="59"/>
                  </a:lnTo>
                  <a:lnTo>
                    <a:pt x="129" y="59"/>
                  </a:lnTo>
                  <a:lnTo>
                    <a:pt x="129" y="56"/>
                  </a:lnTo>
                  <a:lnTo>
                    <a:pt x="129" y="53"/>
                  </a:lnTo>
                  <a:lnTo>
                    <a:pt x="132" y="53"/>
                  </a:lnTo>
                  <a:lnTo>
                    <a:pt x="134" y="53"/>
                  </a:lnTo>
                  <a:lnTo>
                    <a:pt x="134" y="50"/>
                  </a:lnTo>
                  <a:lnTo>
                    <a:pt x="134" y="53"/>
                  </a:lnTo>
                  <a:lnTo>
                    <a:pt x="134" y="50"/>
                  </a:lnTo>
                  <a:lnTo>
                    <a:pt x="134" y="53"/>
                  </a:lnTo>
                  <a:lnTo>
                    <a:pt x="137" y="53"/>
                  </a:lnTo>
                  <a:lnTo>
                    <a:pt x="137" y="56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5"/>
                  </a:lnTo>
                  <a:lnTo>
                    <a:pt x="134" y="65"/>
                  </a:lnTo>
                  <a:lnTo>
                    <a:pt x="134" y="68"/>
                  </a:lnTo>
                  <a:lnTo>
                    <a:pt x="134" y="70"/>
                  </a:lnTo>
                  <a:lnTo>
                    <a:pt x="134" y="73"/>
                  </a:lnTo>
                  <a:lnTo>
                    <a:pt x="134" y="76"/>
                  </a:lnTo>
                  <a:lnTo>
                    <a:pt x="137" y="76"/>
                  </a:lnTo>
                  <a:lnTo>
                    <a:pt x="140" y="76"/>
                  </a:lnTo>
                  <a:lnTo>
                    <a:pt x="143" y="79"/>
                  </a:lnTo>
                  <a:lnTo>
                    <a:pt x="146" y="79"/>
                  </a:lnTo>
                  <a:lnTo>
                    <a:pt x="146" y="82"/>
                  </a:lnTo>
                  <a:lnTo>
                    <a:pt x="149" y="82"/>
                  </a:lnTo>
                  <a:lnTo>
                    <a:pt x="149" y="85"/>
                  </a:lnTo>
                  <a:lnTo>
                    <a:pt x="149" y="88"/>
                  </a:lnTo>
                  <a:lnTo>
                    <a:pt x="146" y="88"/>
                  </a:lnTo>
                  <a:lnTo>
                    <a:pt x="146" y="91"/>
                  </a:lnTo>
                  <a:lnTo>
                    <a:pt x="149" y="91"/>
                  </a:lnTo>
                  <a:lnTo>
                    <a:pt x="149" y="94"/>
                  </a:lnTo>
                  <a:lnTo>
                    <a:pt x="146" y="94"/>
                  </a:lnTo>
                  <a:lnTo>
                    <a:pt x="146" y="97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0" y="103"/>
                  </a:lnTo>
                  <a:lnTo>
                    <a:pt x="137" y="103"/>
                  </a:lnTo>
                  <a:lnTo>
                    <a:pt x="137" y="106"/>
                  </a:lnTo>
                  <a:lnTo>
                    <a:pt x="137" y="109"/>
                  </a:lnTo>
                  <a:lnTo>
                    <a:pt x="134" y="109"/>
                  </a:lnTo>
                  <a:lnTo>
                    <a:pt x="137" y="109"/>
                  </a:lnTo>
                  <a:lnTo>
                    <a:pt x="137" y="111"/>
                  </a:lnTo>
                  <a:lnTo>
                    <a:pt x="140" y="111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0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6" y="126"/>
                  </a:lnTo>
                  <a:lnTo>
                    <a:pt x="146" y="129"/>
                  </a:lnTo>
                  <a:lnTo>
                    <a:pt x="146" y="132"/>
                  </a:lnTo>
                  <a:lnTo>
                    <a:pt x="149" y="132"/>
                  </a:lnTo>
                  <a:lnTo>
                    <a:pt x="149" y="135"/>
                  </a:lnTo>
                  <a:lnTo>
                    <a:pt x="149" y="138"/>
                  </a:lnTo>
                  <a:lnTo>
                    <a:pt x="149" y="141"/>
                  </a:lnTo>
                  <a:lnTo>
                    <a:pt x="152" y="141"/>
                  </a:lnTo>
                  <a:lnTo>
                    <a:pt x="152" y="138"/>
                  </a:lnTo>
                  <a:lnTo>
                    <a:pt x="152" y="135"/>
                  </a:lnTo>
                  <a:lnTo>
                    <a:pt x="155" y="135"/>
                  </a:lnTo>
                  <a:lnTo>
                    <a:pt x="155" y="138"/>
                  </a:lnTo>
                  <a:lnTo>
                    <a:pt x="155" y="141"/>
                  </a:lnTo>
                  <a:lnTo>
                    <a:pt x="155" y="144"/>
                  </a:lnTo>
                  <a:lnTo>
                    <a:pt x="158" y="144"/>
                  </a:lnTo>
                  <a:lnTo>
                    <a:pt x="158" y="147"/>
                  </a:lnTo>
                  <a:lnTo>
                    <a:pt x="161" y="147"/>
                  </a:lnTo>
                  <a:lnTo>
                    <a:pt x="164" y="147"/>
                  </a:lnTo>
                  <a:lnTo>
                    <a:pt x="164" y="144"/>
                  </a:lnTo>
                  <a:lnTo>
                    <a:pt x="167" y="144"/>
                  </a:lnTo>
                  <a:lnTo>
                    <a:pt x="167" y="141"/>
                  </a:lnTo>
                  <a:lnTo>
                    <a:pt x="170" y="141"/>
                  </a:lnTo>
                  <a:lnTo>
                    <a:pt x="173" y="141"/>
                  </a:lnTo>
                  <a:lnTo>
                    <a:pt x="176" y="141"/>
                  </a:lnTo>
                  <a:lnTo>
                    <a:pt x="176" y="144"/>
                  </a:lnTo>
                  <a:lnTo>
                    <a:pt x="178" y="144"/>
                  </a:lnTo>
                  <a:lnTo>
                    <a:pt x="181" y="147"/>
                  </a:lnTo>
                  <a:lnTo>
                    <a:pt x="181" y="153"/>
                  </a:lnTo>
                  <a:lnTo>
                    <a:pt x="181" y="155"/>
                  </a:lnTo>
                  <a:lnTo>
                    <a:pt x="181" y="158"/>
                  </a:lnTo>
                  <a:lnTo>
                    <a:pt x="181" y="161"/>
                  </a:lnTo>
                  <a:lnTo>
                    <a:pt x="181" y="164"/>
                  </a:lnTo>
                  <a:lnTo>
                    <a:pt x="184" y="164"/>
                  </a:lnTo>
                  <a:lnTo>
                    <a:pt x="184" y="167"/>
                  </a:lnTo>
                  <a:lnTo>
                    <a:pt x="184" y="170"/>
                  </a:lnTo>
                  <a:lnTo>
                    <a:pt x="184" y="173"/>
                  </a:lnTo>
                  <a:lnTo>
                    <a:pt x="181" y="176"/>
                  </a:lnTo>
                  <a:lnTo>
                    <a:pt x="181" y="179"/>
                  </a:lnTo>
                  <a:lnTo>
                    <a:pt x="178" y="179"/>
                  </a:lnTo>
                  <a:lnTo>
                    <a:pt x="178" y="182"/>
                  </a:lnTo>
                  <a:lnTo>
                    <a:pt x="181" y="182"/>
                  </a:lnTo>
                  <a:lnTo>
                    <a:pt x="181" y="185"/>
                  </a:lnTo>
                  <a:lnTo>
                    <a:pt x="184" y="185"/>
                  </a:lnTo>
                  <a:lnTo>
                    <a:pt x="187" y="188"/>
                  </a:lnTo>
                  <a:lnTo>
                    <a:pt x="187" y="191"/>
                  </a:lnTo>
                  <a:lnTo>
                    <a:pt x="190" y="191"/>
                  </a:lnTo>
                  <a:lnTo>
                    <a:pt x="190" y="194"/>
                  </a:lnTo>
                  <a:lnTo>
                    <a:pt x="193" y="194"/>
                  </a:lnTo>
                  <a:lnTo>
                    <a:pt x="193" y="197"/>
                  </a:lnTo>
                  <a:lnTo>
                    <a:pt x="193" y="199"/>
                  </a:lnTo>
                  <a:lnTo>
                    <a:pt x="193" y="202"/>
                  </a:lnTo>
                  <a:lnTo>
                    <a:pt x="196" y="202"/>
                  </a:lnTo>
                  <a:lnTo>
                    <a:pt x="196" y="205"/>
                  </a:lnTo>
                  <a:lnTo>
                    <a:pt x="196" y="208"/>
                  </a:lnTo>
                  <a:lnTo>
                    <a:pt x="193" y="208"/>
                  </a:lnTo>
                  <a:lnTo>
                    <a:pt x="193" y="211"/>
                  </a:lnTo>
                  <a:lnTo>
                    <a:pt x="193" y="214"/>
                  </a:lnTo>
                  <a:lnTo>
                    <a:pt x="193" y="217"/>
                  </a:lnTo>
                  <a:lnTo>
                    <a:pt x="193" y="220"/>
                  </a:lnTo>
                  <a:lnTo>
                    <a:pt x="193" y="223"/>
                  </a:lnTo>
                  <a:lnTo>
                    <a:pt x="196" y="223"/>
                  </a:lnTo>
                  <a:lnTo>
                    <a:pt x="196" y="226"/>
                  </a:lnTo>
                  <a:lnTo>
                    <a:pt x="196" y="229"/>
                  </a:lnTo>
                  <a:lnTo>
                    <a:pt x="193" y="229"/>
                  </a:lnTo>
                  <a:lnTo>
                    <a:pt x="190" y="229"/>
                  </a:lnTo>
                  <a:lnTo>
                    <a:pt x="190" y="232"/>
                  </a:lnTo>
                  <a:lnTo>
                    <a:pt x="190" y="235"/>
                  </a:lnTo>
                  <a:lnTo>
                    <a:pt x="190" y="241"/>
                  </a:lnTo>
                  <a:lnTo>
                    <a:pt x="190" y="243"/>
                  </a:lnTo>
                  <a:lnTo>
                    <a:pt x="190" y="246"/>
                  </a:lnTo>
                  <a:lnTo>
                    <a:pt x="190" y="249"/>
                  </a:lnTo>
                  <a:lnTo>
                    <a:pt x="187" y="249"/>
                  </a:lnTo>
                  <a:lnTo>
                    <a:pt x="187" y="252"/>
                  </a:lnTo>
                  <a:lnTo>
                    <a:pt x="184" y="252"/>
                  </a:lnTo>
                  <a:lnTo>
                    <a:pt x="181" y="255"/>
                  </a:lnTo>
                  <a:lnTo>
                    <a:pt x="176" y="255"/>
                  </a:lnTo>
                  <a:lnTo>
                    <a:pt x="173" y="258"/>
                  </a:lnTo>
                  <a:lnTo>
                    <a:pt x="170" y="258"/>
                  </a:lnTo>
                  <a:lnTo>
                    <a:pt x="167" y="255"/>
                  </a:lnTo>
                  <a:lnTo>
                    <a:pt x="167" y="252"/>
                  </a:lnTo>
                  <a:lnTo>
                    <a:pt x="167" y="249"/>
                  </a:lnTo>
                  <a:lnTo>
                    <a:pt x="164" y="246"/>
                  </a:lnTo>
                  <a:lnTo>
                    <a:pt x="164" y="243"/>
                  </a:lnTo>
                  <a:lnTo>
                    <a:pt x="164" y="241"/>
                  </a:lnTo>
                  <a:lnTo>
                    <a:pt x="161" y="238"/>
                  </a:lnTo>
                  <a:lnTo>
                    <a:pt x="161" y="235"/>
                  </a:lnTo>
                  <a:lnTo>
                    <a:pt x="161" y="232"/>
                  </a:lnTo>
                  <a:lnTo>
                    <a:pt x="158" y="229"/>
                  </a:lnTo>
                  <a:lnTo>
                    <a:pt x="158" y="226"/>
                  </a:lnTo>
                  <a:lnTo>
                    <a:pt x="155" y="223"/>
                  </a:lnTo>
                  <a:lnTo>
                    <a:pt x="155" y="220"/>
                  </a:lnTo>
                  <a:lnTo>
                    <a:pt x="155" y="217"/>
                  </a:lnTo>
                  <a:lnTo>
                    <a:pt x="152" y="214"/>
                  </a:lnTo>
                  <a:lnTo>
                    <a:pt x="149" y="214"/>
                  </a:lnTo>
                  <a:lnTo>
                    <a:pt x="149" y="211"/>
                  </a:lnTo>
                  <a:lnTo>
                    <a:pt x="149" y="208"/>
                  </a:lnTo>
                  <a:lnTo>
                    <a:pt x="146" y="205"/>
                  </a:lnTo>
                  <a:lnTo>
                    <a:pt x="143" y="202"/>
                  </a:lnTo>
                  <a:lnTo>
                    <a:pt x="140" y="199"/>
                  </a:lnTo>
                  <a:lnTo>
                    <a:pt x="137" y="197"/>
                  </a:lnTo>
                  <a:lnTo>
                    <a:pt x="134" y="197"/>
                  </a:lnTo>
                  <a:lnTo>
                    <a:pt x="132" y="194"/>
                  </a:lnTo>
                  <a:lnTo>
                    <a:pt x="129" y="194"/>
                  </a:lnTo>
                  <a:lnTo>
                    <a:pt x="126" y="194"/>
                  </a:lnTo>
                  <a:lnTo>
                    <a:pt x="123" y="194"/>
                  </a:lnTo>
                  <a:lnTo>
                    <a:pt x="123" y="191"/>
                  </a:lnTo>
                  <a:lnTo>
                    <a:pt x="126" y="191"/>
                  </a:lnTo>
                  <a:lnTo>
                    <a:pt x="126" y="188"/>
                  </a:lnTo>
                  <a:lnTo>
                    <a:pt x="126" y="185"/>
                  </a:lnTo>
                  <a:lnTo>
                    <a:pt x="123" y="185"/>
                  </a:lnTo>
                  <a:lnTo>
                    <a:pt x="120" y="182"/>
                  </a:lnTo>
                  <a:lnTo>
                    <a:pt x="120" y="179"/>
                  </a:lnTo>
                  <a:lnTo>
                    <a:pt x="120" y="176"/>
                  </a:lnTo>
                  <a:lnTo>
                    <a:pt x="117" y="176"/>
                  </a:lnTo>
                  <a:lnTo>
                    <a:pt x="117" y="173"/>
                  </a:lnTo>
                  <a:lnTo>
                    <a:pt x="120" y="173"/>
                  </a:lnTo>
                  <a:lnTo>
                    <a:pt x="120" y="170"/>
                  </a:lnTo>
                  <a:lnTo>
                    <a:pt x="117" y="170"/>
                  </a:lnTo>
                  <a:lnTo>
                    <a:pt x="117" y="167"/>
                  </a:lnTo>
                  <a:lnTo>
                    <a:pt x="117" y="164"/>
                  </a:lnTo>
                  <a:lnTo>
                    <a:pt x="114" y="164"/>
                  </a:lnTo>
                  <a:lnTo>
                    <a:pt x="111" y="164"/>
                  </a:lnTo>
                  <a:lnTo>
                    <a:pt x="108" y="161"/>
                  </a:lnTo>
                  <a:lnTo>
                    <a:pt x="102" y="161"/>
                  </a:lnTo>
                  <a:lnTo>
                    <a:pt x="99" y="161"/>
                  </a:lnTo>
                  <a:lnTo>
                    <a:pt x="96" y="161"/>
                  </a:lnTo>
                  <a:lnTo>
                    <a:pt x="93" y="161"/>
                  </a:lnTo>
                  <a:lnTo>
                    <a:pt x="90" y="164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79" y="167"/>
                  </a:lnTo>
                  <a:lnTo>
                    <a:pt x="76" y="167"/>
                  </a:lnTo>
                  <a:lnTo>
                    <a:pt x="73" y="164"/>
                  </a:lnTo>
                  <a:lnTo>
                    <a:pt x="70" y="164"/>
                  </a:lnTo>
                  <a:lnTo>
                    <a:pt x="67" y="164"/>
                  </a:lnTo>
                  <a:lnTo>
                    <a:pt x="64" y="164"/>
                  </a:lnTo>
                  <a:lnTo>
                    <a:pt x="64" y="167"/>
                  </a:lnTo>
                  <a:lnTo>
                    <a:pt x="61" y="167"/>
                  </a:lnTo>
                  <a:lnTo>
                    <a:pt x="58" y="167"/>
                  </a:lnTo>
                  <a:lnTo>
                    <a:pt x="58" y="164"/>
                  </a:lnTo>
                  <a:lnTo>
                    <a:pt x="55" y="164"/>
                  </a:lnTo>
                  <a:lnTo>
                    <a:pt x="55" y="161"/>
                  </a:lnTo>
                  <a:lnTo>
                    <a:pt x="55" y="158"/>
                  </a:lnTo>
                  <a:lnTo>
                    <a:pt x="52" y="158"/>
                  </a:lnTo>
                  <a:lnTo>
                    <a:pt x="55" y="158"/>
                  </a:lnTo>
                  <a:lnTo>
                    <a:pt x="55" y="155"/>
                  </a:lnTo>
                  <a:lnTo>
                    <a:pt x="52" y="155"/>
                  </a:lnTo>
                  <a:lnTo>
                    <a:pt x="55" y="155"/>
                  </a:lnTo>
                  <a:lnTo>
                    <a:pt x="52" y="155"/>
                  </a:lnTo>
                  <a:lnTo>
                    <a:pt x="49" y="155"/>
                  </a:lnTo>
                  <a:lnTo>
                    <a:pt x="46" y="155"/>
                  </a:lnTo>
                  <a:lnTo>
                    <a:pt x="46" y="158"/>
                  </a:lnTo>
                  <a:lnTo>
                    <a:pt x="46" y="155"/>
                  </a:lnTo>
                  <a:lnTo>
                    <a:pt x="44" y="155"/>
                  </a:lnTo>
                  <a:lnTo>
                    <a:pt x="44" y="153"/>
                  </a:lnTo>
                  <a:lnTo>
                    <a:pt x="41" y="153"/>
                  </a:lnTo>
                  <a:lnTo>
                    <a:pt x="38" y="153"/>
                  </a:lnTo>
                  <a:lnTo>
                    <a:pt x="35" y="153"/>
                  </a:lnTo>
                  <a:lnTo>
                    <a:pt x="38" y="153"/>
                  </a:lnTo>
                  <a:lnTo>
                    <a:pt x="38" y="150"/>
                  </a:lnTo>
                  <a:lnTo>
                    <a:pt x="35" y="150"/>
                  </a:lnTo>
                  <a:lnTo>
                    <a:pt x="32" y="150"/>
                  </a:lnTo>
                  <a:lnTo>
                    <a:pt x="29" y="150"/>
                  </a:lnTo>
                  <a:lnTo>
                    <a:pt x="29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6" y="141"/>
                  </a:lnTo>
                  <a:lnTo>
                    <a:pt x="26" y="138"/>
                  </a:lnTo>
                  <a:lnTo>
                    <a:pt x="26" y="135"/>
                  </a:lnTo>
                  <a:lnTo>
                    <a:pt x="23" y="135"/>
                  </a:lnTo>
                  <a:lnTo>
                    <a:pt x="20" y="135"/>
                  </a:lnTo>
                  <a:lnTo>
                    <a:pt x="17" y="138"/>
                  </a:lnTo>
                  <a:lnTo>
                    <a:pt x="14" y="138"/>
                  </a:lnTo>
                  <a:lnTo>
                    <a:pt x="11" y="138"/>
                  </a:lnTo>
                  <a:lnTo>
                    <a:pt x="8" y="138"/>
                  </a:lnTo>
                  <a:lnTo>
                    <a:pt x="2" y="138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2" y="129"/>
                  </a:lnTo>
                  <a:lnTo>
                    <a:pt x="2" y="126"/>
                  </a:lnTo>
                  <a:lnTo>
                    <a:pt x="2" y="123"/>
                  </a:lnTo>
                  <a:lnTo>
                    <a:pt x="5" y="123"/>
                  </a:lnTo>
                  <a:lnTo>
                    <a:pt x="5" y="120"/>
                  </a:lnTo>
                  <a:lnTo>
                    <a:pt x="5" y="117"/>
                  </a:lnTo>
                  <a:lnTo>
                    <a:pt x="8" y="117"/>
                  </a:lnTo>
                  <a:lnTo>
                    <a:pt x="8" y="114"/>
                  </a:lnTo>
                  <a:lnTo>
                    <a:pt x="11" y="114"/>
                  </a:lnTo>
                  <a:lnTo>
                    <a:pt x="11" y="111"/>
                  </a:lnTo>
                  <a:lnTo>
                    <a:pt x="8" y="111"/>
                  </a:lnTo>
                  <a:lnTo>
                    <a:pt x="8" y="109"/>
                  </a:lnTo>
                  <a:lnTo>
                    <a:pt x="8" y="106"/>
                  </a:lnTo>
                  <a:lnTo>
                    <a:pt x="11" y="106"/>
                  </a:lnTo>
                  <a:lnTo>
                    <a:pt x="11" y="103"/>
                  </a:lnTo>
                  <a:lnTo>
                    <a:pt x="11" y="100"/>
                  </a:lnTo>
                  <a:lnTo>
                    <a:pt x="14" y="100"/>
                  </a:lnTo>
                  <a:lnTo>
                    <a:pt x="14" y="103"/>
                  </a:lnTo>
                  <a:lnTo>
                    <a:pt x="17" y="103"/>
                  </a:lnTo>
                  <a:lnTo>
                    <a:pt x="20" y="103"/>
                  </a:lnTo>
                  <a:lnTo>
                    <a:pt x="20" y="100"/>
                  </a:lnTo>
                  <a:lnTo>
                    <a:pt x="23" y="100"/>
                  </a:lnTo>
                  <a:lnTo>
                    <a:pt x="26" y="100"/>
                  </a:lnTo>
                  <a:lnTo>
                    <a:pt x="29" y="100"/>
                  </a:lnTo>
                  <a:lnTo>
                    <a:pt x="32" y="100"/>
                  </a:lnTo>
                  <a:lnTo>
                    <a:pt x="35" y="100"/>
                  </a:lnTo>
                  <a:lnTo>
                    <a:pt x="35" y="97"/>
                  </a:lnTo>
                  <a:lnTo>
                    <a:pt x="35" y="94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2" y="88"/>
                  </a:lnTo>
                  <a:lnTo>
                    <a:pt x="32" y="85"/>
                  </a:lnTo>
                  <a:lnTo>
                    <a:pt x="29" y="85"/>
                  </a:lnTo>
                  <a:lnTo>
                    <a:pt x="29" y="82"/>
                  </a:lnTo>
                  <a:lnTo>
                    <a:pt x="26" y="79"/>
                  </a:lnTo>
                  <a:lnTo>
                    <a:pt x="26" y="76"/>
                  </a:lnTo>
                  <a:lnTo>
                    <a:pt x="23" y="73"/>
                  </a:lnTo>
                  <a:lnTo>
                    <a:pt x="20" y="70"/>
                  </a:lnTo>
                  <a:lnTo>
                    <a:pt x="20" y="68"/>
                  </a:lnTo>
                  <a:lnTo>
                    <a:pt x="23" y="65"/>
                  </a:lnTo>
                  <a:lnTo>
                    <a:pt x="23" y="62"/>
                  </a:lnTo>
                  <a:lnTo>
                    <a:pt x="23" y="59"/>
                  </a:lnTo>
                  <a:lnTo>
                    <a:pt x="26" y="59"/>
                  </a:lnTo>
                  <a:lnTo>
                    <a:pt x="29" y="56"/>
                  </a:lnTo>
                  <a:lnTo>
                    <a:pt x="29" y="53"/>
                  </a:lnTo>
                  <a:lnTo>
                    <a:pt x="29" y="50"/>
                  </a:lnTo>
                  <a:lnTo>
                    <a:pt x="29" y="44"/>
                  </a:lnTo>
                  <a:lnTo>
                    <a:pt x="29" y="41"/>
                  </a:lnTo>
                  <a:lnTo>
                    <a:pt x="26" y="41"/>
                  </a:lnTo>
                  <a:lnTo>
                    <a:pt x="26" y="38"/>
                  </a:lnTo>
                  <a:lnTo>
                    <a:pt x="26" y="35"/>
                  </a:lnTo>
                  <a:lnTo>
                    <a:pt x="26" y="32"/>
                  </a:lnTo>
                  <a:lnTo>
                    <a:pt x="26" y="29"/>
                  </a:lnTo>
                  <a:lnTo>
                    <a:pt x="23" y="29"/>
                  </a:lnTo>
                  <a:lnTo>
                    <a:pt x="23" y="26"/>
                  </a:lnTo>
                  <a:lnTo>
                    <a:pt x="23" y="24"/>
                  </a:lnTo>
                  <a:lnTo>
                    <a:pt x="23" y="21"/>
                  </a:lnTo>
                  <a:lnTo>
                    <a:pt x="23" y="18"/>
                  </a:lnTo>
                  <a:lnTo>
                    <a:pt x="20" y="18"/>
                  </a:lnTo>
                  <a:lnTo>
                    <a:pt x="20" y="15"/>
                  </a:lnTo>
                  <a:lnTo>
                    <a:pt x="20" y="12"/>
                  </a:lnTo>
                  <a:lnTo>
                    <a:pt x="23" y="12"/>
                  </a:lnTo>
                  <a:lnTo>
                    <a:pt x="23" y="9"/>
                  </a:lnTo>
                  <a:lnTo>
                    <a:pt x="20" y="9"/>
                  </a:lnTo>
                  <a:lnTo>
                    <a:pt x="20" y="6"/>
                  </a:lnTo>
                  <a:lnTo>
                    <a:pt x="20" y="3"/>
                  </a:lnTo>
                  <a:lnTo>
                    <a:pt x="23" y="3"/>
                  </a:lnTo>
                  <a:lnTo>
                    <a:pt x="23" y="0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6"/>
                  </a:lnTo>
                  <a:lnTo>
                    <a:pt x="46" y="6"/>
                  </a:lnTo>
                  <a:lnTo>
                    <a:pt x="49" y="6"/>
                  </a:lnTo>
                  <a:lnTo>
                    <a:pt x="52" y="6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67" y="6"/>
                  </a:lnTo>
                  <a:lnTo>
                    <a:pt x="70" y="6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8" y="6"/>
                  </a:lnTo>
                  <a:lnTo>
                    <a:pt x="90" y="6"/>
                  </a:lnTo>
                  <a:lnTo>
                    <a:pt x="93" y="6"/>
                  </a:lnTo>
                  <a:lnTo>
                    <a:pt x="96" y="6"/>
                  </a:lnTo>
                  <a:lnTo>
                    <a:pt x="99" y="6"/>
                  </a:lnTo>
                  <a:lnTo>
                    <a:pt x="102" y="6"/>
                  </a:lnTo>
                  <a:lnTo>
                    <a:pt x="105" y="6"/>
                  </a:lnTo>
                  <a:lnTo>
                    <a:pt x="108" y="6"/>
                  </a:lnTo>
                  <a:lnTo>
                    <a:pt x="111" y="6"/>
                  </a:lnTo>
                  <a:lnTo>
                    <a:pt x="114" y="6"/>
                  </a:lnTo>
                  <a:lnTo>
                    <a:pt x="117" y="6"/>
                  </a:lnTo>
                  <a:lnTo>
                    <a:pt x="117" y="9"/>
                  </a:lnTo>
                  <a:lnTo>
                    <a:pt x="117" y="12"/>
                  </a:lnTo>
                  <a:lnTo>
                    <a:pt x="117" y="15"/>
                  </a:lnTo>
                  <a:lnTo>
                    <a:pt x="117" y="18"/>
                  </a:lnTo>
                  <a:lnTo>
                    <a:pt x="117" y="21"/>
                  </a:lnTo>
                  <a:lnTo>
                    <a:pt x="117" y="24"/>
                  </a:lnTo>
                  <a:lnTo>
                    <a:pt x="117" y="26"/>
                  </a:lnTo>
                  <a:lnTo>
                    <a:pt x="114" y="26"/>
                  </a:lnTo>
                  <a:lnTo>
                    <a:pt x="111" y="26"/>
                  </a:lnTo>
                  <a:lnTo>
                    <a:pt x="111" y="29"/>
                  </a:lnTo>
                  <a:lnTo>
                    <a:pt x="108" y="29"/>
                  </a:lnTo>
                  <a:lnTo>
                    <a:pt x="105" y="29"/>
                  </a:lnTo>
                  <a:lnTo>
                    <a:pt x="105" y="32"/>
                  </a:lnTo>
                  <a:lnTo>
                    <a:pt x="105" y="35"/>
                  </a:lnTo>
                  <a:lnTo>
                    <a:pt x="105" y="38"/>
                  </a:lnTo>
                  <a:lnTo>
                    <a:pt x="105" y="41"/>
                  </a:lnTo>
                  <a:lnTo>
                    <a:pt x="108" y="41"/>
                  </a:lnTo>
                  <a:lnTo>
                    <a:pt x="108" y="44"/>
                  </a:lnTo>
                  <a:lnTo>
                    <a:pt x="111" y="44"/>
                  </a:lnTo>
                  <a:lnTo>
                    <a:pt x="111" y="47"/>
                  </a:lnTo>
                  <a:lnTo>
                    <a:pt x="111" y="50"/>
                  </a:lnTo>
                  <a:lnTo>
                    <a:pt x="114" y="50"/>
                  </a:lnTo>
                  <a:lnTo>
                    <a:pt x="114" y="53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340545" y="2250927"/>
              <a:ext cx="357955" cy="446458"/>
            </a:xfrm>
            <a:custGeom>
              <a:avLst/>
              <a:gdLst>
                <a:gd name="T0" fmla="*/ 2147483647 w 165"/>
                <a:gd name="T1" fmla="*/ 2147483647 h 253"/>
                <a:gd name="T2" fmla="*/ 2147483647 w 165"/>
                <a:gd name="T3" fmla="*/ 2147483647 h 253"/>
                <a:gd name="T4" fmla="*/ 2147483647 w 165"/>
                <a:gd name="T5" fmla="*/ 2147483647 h 253"/>
                <a:gd name="T6" fmla="*/ 2147483647 w 165"/>
                <a:gd name="T7" fmla="*/ 2147483647 h 253"/>
                <a:gd name="T8" fmla="*/ 2147483647 w 165"/>
                <a:gd name="T9" fmla="*/ 2147483647 h 253"/>
                <a:gd name="T10" fmla="*/ 2147483647 w 165"/>
                <a:gd name="T11" fmla="*/ 0 h 253"/>
                <a:gd name="T12" fmla="*/ 2147483647 w 165"/>
                <a:gd name="T13" fmla="*/ 2147483647 h 253"/>
                <a:gd name="T14" fmla="*/ 2147483647 w 165"/>
                <a:gd name="T15" fmla="*/ 2147483647 h 253"/>
                <a:gd name="T16" fmla="*/ 2147483647 w 165"/>
                <a:gd name="T17" fmla="*/ 2147483647 h 253"/>
                <a:gd name="T18" fmla="*/ 2147483647 w 165"/>
                <a:gd name="T19" fmla="*/ 2147483647 h 253"/>
                <a:gd name="T20" fmla="*/ 2147483647 w 165"/>
                <a:gd name="T21" fmla="*/ 2147483647 h 253"/>
                <a:gd name="T22" fmla="*/ 2147483647 w 165"/>
                <a:gd name="T23" fmla="*/ 2147483647 h 253"/>
                <a:gd name="T24" fmla="*/ 2147483647 w 165"/>
                <a:gd name="T25" fmla="*/ 2147483647 h 253"/>
                <a:gd name="T26" fmla="*/ 2147483647 w 165"/>
                <a:gd name="T27" fmla="*/ 2147483647 h 253"/>
                <a:gd name="T28" fmla="*/ 2147483647 w 165"/>
                <a:gd name="T29" fmla="*/ 2147483647 h 253"/>
                <a:gd name="T30" fmla="*/ 2147483647 w 165"/>
                <a:gd name="T31" fmla="*/ 2147483647 h 253"/>
                <a:gd name="T32" fmla="*/ 2147483647 w 165"/>
                <a:gd name="T33" fmla="*/ 2147483647 h 253"/>
                <a:gd name="T34" fmla="*/ 2147483647 w 165"/>
                <a:gd name="T35" fmla="*/ 2147483647 h 253"/>
                <a:gd name="T36" fmla="*/ 2147483647 w 165"/>
                <a:gd name="T37" fmla="*/ 2147483647 h 253"/>
                <a:gd name="T38" fmla="*/ 2147483647 w 165"/>
                <a:gd name="T39" fmla="*/ 2147483647 h 253"/>
                <a:gd name="T40" fmla="*/ 2147483647 w 165"/>
                <a:gd name="T41" fmla="*/ 2147483647 h 253"/>
                <a:gd name="T42" fmla="*/ 2147483647 w 165"/>
                <a:gd name="T43" fmla="*/ 2147483647 h 253"/>
                <a:gd name="T44" fmla="*/ 2147483647 w 165"/>
                <a:gd name="T45" fmla="*/ 2147483647 h 253"/>
                <a:gd name="T46" fmla="*/ 2147483647 w 165"/>
                <a:gd name="T47" fmla="*/ 2147483647 h 253"/>
                <a:gd name="T48" fmla="*/ 2147483647 w 165"/>
                <a:gd name="T49" fmla="*/ 2147483647 h 253"/>
                <a:gd name="T50" fmla="*/ 2147483647 w 165"/>
                <a:gd name="T51" fmla="*/ 2147483647 h 253"/>
                <a:gd name="T52" fmla="*/ 2147483647 w 165"/>
                <a:gd name="T53" fmla="*/ 2147483647 h 253"/>
                <a:gd name="T54" fmla="*/ 2147483647 w 165"/>
                <a:gd name="T55" fmla="*/ 2147483647 h 253"/>
                <a:gd name="T56" fmla="*/ 2147483647 w 165"/>
                <a:gd name="T57" fmla="*/ 2147483647 h 253"/>
                <a:gd name="T58" fmla="*/ 2147483647 w 165"/>
                <a:gd name="T59" fmla="*/ 2147483647 h 253"/>
                <a:gd name="T60" fmla="*/ 2147483647 w 165"/>
                <a:gd name="T61" fmla="*/ 2147483647 h 253"/>
                <a:gd name="T62" fmla="*/ 2147483647 w 165"/>
                <a:gd name="T63" fmla="*/ 2147483647 h 253"/>
                <a:gd name="T64" fmla="*/ 2147483647 w 165"/>
                <a:gd name="T65" fmla="*/ 2147483647 h 253"/>
                <a:gd name="T66" fmla="*/ 2147483647 w 165"/>
                <a:gd name="T67" fmla="*/ 2147483647 h 253"/>
                <a:gd name="T68" fmla="*/ 2147483647 w 165"/>
                <a:gd name="T69" fmla="*/ 2147483647 h 253"/>
                <a:gd name="T70" fmla="*/ 2147483647 w 165"/>
                <a:gd name="T71" fmla="*/ 2147483647 h 253"/>
                <a:gd name="T72" fmla="*/ 2147483647 w 165"/>
                <a:gd name="T73" fmla="*/ 2147483647 h 253"/>
                <a:gd name="T74" fmla="*/ 2147483647 w 165"/>
                <a:gd name="T75" fmla="*/ 2147483647 h 253"/>
                <a:gd name="T76" fmla="*/ 2147483647 w 165"/>
                <a:gd name="T77" fmla="*/ 2147483647 h 253"/>
                <a:gd name="T78" fmla="*/ 2147483647 w 165"/>
                <a:gd name="T79" fmla="*/ 2147483647 h 253"/>
                <a:gd name="T80" fmla="*/ 2147483647 w 165"/>
                <a:gd name="T81" fmla="*/ 2147483647 h 253"/>
                <a:gd name="T82" fmla="*/ 2147483647 w 165"/>
                <a:gd name="T83" fmla="*/ 2147483647 h 253"/>
                <a:gd name="T84" fmla="*/ 2147483647 w 165"/>
                <a:gd name="T85" fmla="*/ 2147483647 h 253"/>
                <a:gd name="T86" fmla="*/ 2147483647 w 165"/>
                <a:gd name="T87" fmla="*/ 2147483647 h 253"/>
                <a:gd name="T88" fmla="*/ 2147483647 w 165"/>
                <a:gd name="T89" fmla="*/ 2147483647 h 253"/>
                <a:gd name="T90" fmla="*/ 2147483647 w 165"/>
                <a:gd name="T91" fmla="*/ 2147483647 h 253"/>
                <a:gd name="T92" fmla="*/ 2147483647 w 165"/>
                <a:gd name="T93" fmla="*/ 2147483647 h 253"/>
                <a:gd name="T94" fmla="*/ 2147483647 w 165"/>
                <a:gd name="T95" fmla="*/ 2147483647 h 253"/>
                <a:gd name="T96" fmla="*/ 2147483647 w 165"/>
                <a:gd name="T97" fmla="*/ 2147483647 h 253"/>
                <a:gd name="T98" fmla="*/ 2147483647 w 165"/>
                <a:gd name="T99" fmla="*/ 2147483647 h 253"/>
                <a:gd name="T100" fmla="*/ 2147483647 w 165"/>
                <a:gd name="T101" fmla="*/ 2147483647 h 253"/>
                <a:gd name="T102" fmla="*/ 2147483647 w 165"/>
                <a:gd name="T103" fmla="*/ 2147483647 h 25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65"/>
                <a:gd name="T157" fmla="*/ 0 h 253"/>
                <a:gd name="T158" fmla="*/ 165 w 165"/>
                <a:gd name="T159" fmla="*/ 253 h 25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65" h="253">
                  <a:moveTo>
                    <a:pt x="36" y="30"/>
                  </a:moveTo>
                  <a:lnTo>
                    <a:pt x="36" y="27"/>
                  </a:lnTo>
                  <a:lnTo>
                    <a:pt x="39" y="24"/>
                  </a:lnTo>
                  <a:lnTo>
                    <a:pt x="36" y="24"/>
                  </a:lnTo>
                  <a:lnTo>
                    <a:pt x="36" y="21"/>
                  </a:lnTo>
                  <a:lnTo>
                    <a:pt x="39" y="21"/>
                  </a:lnTo>
                  <a:lnTo>
                    <a:pt x="39" y="18"/>
                  </a:lnTo>
                  <a:lnTo>
                    <a:pt x="39" y="15"/>
                  </a:lnTo>
                  <a:lnTo>
                    <a:pt x="42" y="15"/>
                  </a:lnTo>
                  <a:lnTo>
                    <a:pt x="42" y="12"/>
                  </a:lnTo>
                  <a:lnTo>
                    <a:pt x="42" y="9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62" y="3"/>
                  </a:lnTo>
                  <a:lnTo>
                    <a:pt x="65" y="3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3" y="3"/>
                  </a:lnTo>
                  <a:lnTo>
                    <a:pt x="86" y="3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91" y="0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18" y="3"/>
                  </a:lnTo>
                  <a:lnTo>
                    <a:pt x="124" y="3"/>
                  </a:lnTo>
                  <a:lnTo>
                    <a:pt x="127" y="3"/>
                  </a:lnTo>
                  <a:lnTo>
                    <a:pt x="130" y="3"/>
                  </a:lnTo>
                  <a:lnTo>
                    <a:pt x="133" y="3"/>
                  </a:lnTo>
                  <a:lnTo>
                    <a:pt x="138" y="3"/>
                  </a:lnTo>
                  <a:lnTo>
                    <a:pt x="141" y="3"/>
                  </a:lnTo>
                  <a:lnTo>
                    <a:pt x="144" y="3"/>
                  </a:lnTo>
                  <a:lnTo>
                    <a:pt x="150" y="3"/>
                  </a:lnTo>
                  <a:lnTo>
                    <a:pt x="153" y="3"/>
                  </a:lnTo>
                  <a:lnTo>
                    <a:pt x="156" y="3"/>
                  </a:lnTo>
                  <a:lnTo>
                    <a:pt x="159" y="3"/>
                  </a:lnTo>
                  <a:lnTo>
                    <a:pt x="165" y="3"/>
                  </a:lnTo>
                  <a:lnTo>
                    <a:pt x="165" y="6"/>
                  </a:lnTo>
                  <a:lnTo>
                    <a:pt x="165" y="9"/>
                  </a:lnTo>
                  <a:lnTo>
                    <a:pt x="165" y="12"/>
                  </a:lnTo>
                  <a:lnTo>
                    <a:pt x="165" y="18"/>
                  </a:lnTo>
                  <a:lnTo>
                    <a:pt x="165" y="21"/>
                  </a:lnTo>
                  <a:lnTo>
                    <a:pt x="165" y="24"/>
                  </a:lnTo>
                  <a:lnTo>
                    <a:pt x="165" y="27"/>
                  </a:lnTo>
                  <a:lnTo>
                    <a:pt x="165" y="30"/>
                  </a:lnTo>
                  <a:lnTo>
                    <a:pt x="165" y="33"/>
                  </a:lnTo>
                  <a:lnTo>
                    <a:pt x="165" y="36"/>
                  </a:lnTo>
                  <a:lnTo>
                    <a:pt x="165" y="39"/>
                  </a:lnTo>
                  <a:lnTo>
                    <a:pt x="165" y="42"/>
                  </a:lnTo>
                  <a:lnTo>
                    <a:pt x="165" y="44"/>
                  </a:lnTo>
                  <a:lnTo>
                    <a:pt x="165" y="47"/>
                  </a:lnTo>
                  <a:lnTo>
                    <a:pt x="165" y="50"/>
                  </a:lnTo>
                  <a:lnTo>
                    <a:pt x="165" y="56"/>
                  </a:lnTo>
                  <a:lnTo>
                    <a:pt x="165" y="59"/>
                  </a:lnTo>
                  <a:lnTo>
                    <a:pt x="165" y="62"/>
                  </a:lnTo>
                  <a:lnTo>
                    <a:pt x="165" y="65"/>
                  </a:lnTo>
                  <a:lnTo>
                    <a:pt x="165" y="68"/>
                  </a:lnTo>
                  <a:lnTo>
                    <a:pt x="165" y="71"/>
                  </a:lnTo>
                  <a:lnTo>
                    <a:pt x="162" y="74"/>
                  </a:lnTo>
                  <a:lnTo>
                    <a:pt x="162" y="77"/>
                  </a:lnTo>
                  <a:lnTo>
                    <a:pt x="162" y="83"/>
                  </a:lnTo>
                  <a:lnTo>
                    <a:pt x="162" y="85"/>
                  </a:lnTo>
                  <a:lnTo>
                    <a:pt x="162" y="88"/>
                  </a:lnTo>
                  <a:lnTo>
                    <a:pt x="162" y="91"/>
                  </a:lnTo>
                  <a:lnTo>
                    <a:pt x="162" y="97"/>
                  </a:lnTo>
                  <a:lnTo>
                    <a:pt x="162" y="100"/>
                  </a:lnTo>
                  <a:lnTo>
                    <a:pt x="162" y="103"/>
                  </a:lnTo>
                  <a:lnTo>
                    <a:pt x="162" y="109"/>
                  </a:lnTo>
                  <a:lnTo>
                    <a:pt x="162" y="112"/>
                  </a:lnTo>
                  <a:lnTo>
                    <a:pt x="162" y="115"/>
                  </a:lnTo>
                  <a:lnTo>
                    <a:pt x="162" y="118"/>
                  </a:lnTo>
                  <a:lnTo>
                    <a:pt x="162" y="124"/>
                  </a:lnTo>
                  <a:lnTo>
                    <a:pt x="162" y="127"/>
                  </a:lnTo>
                  <a:lnTo>
                    <a:pt x="159" y="129"/>
                  </a:lnTo>
                  <a:lnTo>
                    <a:pt x="159" y="135"/>
                  </a:lnTo>
                  <a:lnTo>
                    <a:pt x="159" y="138"/>
                  </a:lnTo>
                  <a:lnTo>
                    <a:pt x="159" y="141"/>
                  </a:lnTo>
                  <a:lnTo>
                    <a:pt x="159" y="144"/>
                  </a:lnTo>
                  <a:lnTo>
                    <a:pt x="156" y="150"/>
                  </a:lnTo>
                  <a:lnTo>
                    <a:pt x="156" y="153"/>
                  </a:lnTo>
                  <a:lnTo>
                    <a:pt x="156" y="156"/>
                  </a:lnTo>
                  <a:lnTo>
                    <a:pt x="156" y="159"/>
                  </a:lnTo>
                  <a:lnTo>
                    <a:pt x="153" y="165"/>
                  </a:lnTo>
                  <a:lnTo>
                    <a:pt x="153" y="168"/>
                  </a:lnTo>
                  <a:lnTo>
                    <a:pt x="153" y="171"/>
                  </a:lnTo>
                  <a:lnTo>
                    <a:pt x="153" y="173"/>
                  </a:lnTo>
                  <a:lnTo>
                    <a:pt x="153" y="179"/>
                  </a:lnTo>
                  <a:lnTo>
                    <a:pt x="150" y="182"/>
                  </a:lnTo>
                  <a:lnTo>
                    <a:pt x="150" y="185"/>
                  </a:lnTo>
                  <a:lnTo>
                    <a:pt x="150" y="188"/>
                  </a:lnTo>
                  <a:lnTo>
                    <a:pt x="150" y="194"/>
                  </a:lnTo>
                  <a:lnTo>
                    <a:pt x="147" y="197"/>
                  </a:lnTo>
                  <a:lnTo>
                    <a:pt x="147" y="200"/>
                  </a:lnTo>
                  <a:lnTo>
                    <a:pt x="147" y="203"/>
                  </a:lnTo>
                  <a:lnTo>
                    <a:pt x="147" y="209"/>
                  </a:lnTo>
                  <a:lnTo>
                    <a:pt x="144" y="212"/>
                  </a:lnTo>
                  <a:lnTo>
                    <a:pt x="144" y="215"/>
                  </a:lnTo>
                  <a:lnTo>
                    <a:pt x="144" y="217"/>
                  </a:lnTo>
                  <a:lnTo>
                    <a:pt x="144" y="223"/>
                  </a:lnTo>
                  <a:lnTo>
                    <a:pt x="144" y="226"/>
                  </a:lnTo>
                  <a:lnTo>
                    <a:pt x="141" y="229"/>
                  </a:lnTo>
                  <a:lnTo>
                    <a:pt x="141" y="232"/>
                  </a:lnTo>
                  <a:lnTo>
                    <a:pt x="141" y="235"/>
                  </a:lnTo>
                  <a:lnTo>
                    <a:pt x="141" y="241"/>
                  </a:lnTo>
                  <a:lnTo>
                    <a:pt x="141" y="244"/>
                  </a:lnTo>
                  <a:lnTo>
                    <a:pt x="138" y="247"/>
                  </a:lnTo>
                  <a:lnTo>
                    <a:pt x="138" y="250"/>
                  </a:lnTo>
                  <a:lnTo>
                    <a:pt x="138" y="253"/>
                  </a:lnTo>
                  <a:lnTo>
                    <a:pt x="138" y="250"/>
                  </a:lnTo>
                  <a:lnTo>
                    <a:pt x="135" y="247"/>
                  </a:lnTo>
                  <a:lnTo>
                    <a:pt x="133" y="244"/>
                  </a:lnTo>
                  <a:lnTo>
                    <a:pt x="130" y="244"/>
                  </a:lnTo>
                  <a:lnTo>
                    <a:pt x="127" y="244"/>
                  </a:lnTo>
                  <a:lnTo>
                    <a:pt x="124" y="244"/>
                  </a:lnTo>
                  <a:lnTo>
                    <a:pt x="121" y="244"/>
                  </a:lnTo>
                  <a:lnTo>
                    <a:pt x="118" y="244"/>
                  </a:lnTo>
                  <a:lnTo>
                    <a:pt x="118" y="241"/>
                  </a:lnTo>
                  <a:lnTo>
                    <a:pt x="118" y="238"/>
                  </a:lnTo>
                  <a:lnTo>
                    <a:pt x="118" y="235"/>
                  </a:lnTo>
                  <a:lnTo>
                    <a:pt x="118" y="232"/>
                  </a:lnTo>
                  <a:lnTo>
                    <a:pt x="121" y="232"/>
                  </a:lnTo>
                  <a:lnTo>
                    <a:pt x="118" y="232"/>
                  </a:lnTo>
                  <a:lnTo>
                    <a:pt x="118" y="229"/>
                  </a:lnTo>
                  <a:lnTo>
                    <a:pt x="115" y="229"/>
                  </a:lnTo>
                  <a:lnTo>
                    <a:pt x="115" y="226"/>
                  </a:lnTo>
                  <a:lnTo>
                    <a:pt x="112" y="226"/>
                  </a:lnTo>
                  <a:lnTo>
                    <a:pt x="112" y="223"/>
                  </a:lnTo>
                  <a:lnTo>
                    <a:pt x="109" y="223"/>
                  </a:lnTo>
                  <a:lnTo>
                    <a:pt x="109" y="220"/>
                  </a:lnTo>
                  <a:lnTo>
                    <a:pt x="109" y="217"/>
                  </a:lnTo>
                  <a:lnTo>
                    <a:pt x="106" y="217"/>
                  </a:lnTo>
                  <a:lnTo>
                    <a:pt x="103" y="217"/>
                  </a:lnTo>
                  <a:lnTo>
                    <a:pt x="97" y="217"/>
                  </a:lnTo>
                  <a:lnTo>
                    <a:pt x="94" y="217"/>
                  </a:lnTo>
                  <a:lnTo>
                    <a:pt x="91" y="215"/>
                  </a:lnTo>
                  <a:lnTo>
                    <a:pt x="88" y="215"/>
                  </a:lnTo>
                  <a:lnTo>
                    <a:pt x="86" y="215"/>
                  </a:lnTo>
                  <a:lnTo>
                    <a:pt x="83" y="215"/>
                  </a:lnTo>
                  <a:lnTo>
                    <a:pt x="80" y="215"/>
                  </a:lnTo>
                  <a:lnTo>
                    <a:pt x="80" y="212"/>
                  </a:lnTo>
                  <a:lnTo>
                    <a:pt x="77" y="212"/>
                  </a:lnTo>
                  <a:lnTo>
                    <a:pt x="80" y="209"/>
                  </a:lnTo>
                  <a:lnTo>
                    <a:pt x="77" y="209"/>
                  </a:lnTo>
                  <a:lnTo>
                    <a:pt x="74" y="209"/>
                  </a:lnTo>
                  <a:lnTo>
                    <a:pt x="71" y="209"/>
                  </a:lnTo>
                  <a:lnTo>
                    <a:pt x="68" y="209"/>
                  </a:lnTo>
                  <a:lnTo>
                    <a:pt x="65" y="209"/>
                  </a:lnTo>
                  <a:lnTo>
                    <a:pt x="65" y="206"/>
                  </a:lnTo>
                  <a:lnTo>
                    <a:pt x="62" y="203"/>
                  </a:lnTo>
                  <a:lnTo>
                    <a:pt x="59" y="206"/>
                  </a:lnTo>
                  <a:lnTo>
                    <a:pt x="56" y="206"/>
                  </a:lnTo>
                  <a:lnTo>
                    <a:pt x="56" y="203"/>
                  </a:lnTo>
                  <a:lnTo>
                    <a:pt x="53" y="203"/>
                  </a:lnTo>
                  <a:lnTo>
                    <a:pt x="50" y="203"/>
                  </a:lnTo>
                  <a:lnTo>
                    <a:pt x="47" y="203"/>
                  </a:lnTo>
                  <a:lnTo>
                    <a:pt x="44" y="200"/>
                  </a:lnTo>
                  <a:lnTo>
                    <a:pt x="42" y="200"/>
                  </a:lnTo>
                  <a:lnTo>
                    <a:pt x="39" y="200"/>
                  </a:lnTo>
                  <a:lnTo>
                    <a:pt x="36" y="200"/>
                  </a:lnTo>
                  <a:lnTo>
                    <a:pt x="33" y="200"/>
                  </a:lnTo>
                  <a:lnTo>
                    <a:pt x="33" y="203"/>
                  </a:lnTo>
                  <a:lnTo>
                    <a:pt x="30" y="203"/>
                  </a:lnTo>
                  <a:lnTo>
                    <a:pt x="27" y="203"/>
                  </a:lnTo>
                  <a:lnTo>
                    <a:pt x="24" y="203"/>
                  </a:lnTo>
                  <a:lnTo>
                    <a:pt x="21" y="203"/>
                  </a:lnTo>
                  <a:lnTo>
                    <a:pt x="18" y="203"/>
                  </a:lnTo>
                  <a:lnTo>
                    <a:pt x="18" y="200"/>
                  </a:lnTo>
                  <a:lnTo>
                    <a:pt x="18" y="197"/>
                  </a:lnTo>
                  <a:lnTo>
                    <a:pt x="15" y="197"/>
                  </a:lnTo>
                  <a:lnTo>
                    <a:pt x="15" y="194"/>
                  </a:lnTo>
                  <a:lnTo>
                    <a:pt x="15" y="191"/>
                  </a:lnTo>
                  <a:lnTo>
                    <a:pt x="15" y="188"/>
                  </a:lnTo>
                  <a:lnTo>
                    <a:pt x="15" y="185"/>
                  </a:lnTo>
                  <a:lnTo>
                    <a:pt x="15" y="182"/>
                  </a:lnTo>
                  <a:lnTo>
                    <a:pt x="18" y="182"/>
                  </a:lnTo>
                  <a:lnTo>
                    <a:pt x="18" y="179"/>
                  </a:lnTo>
                  <a:lnTo>
                    <a:pt x="18" y="176"/>
                  </a:lnTo>
                  <a:lnTo>
                    <a:pt x="15" y="176"/>
                  </a:lnTo>
                  <a:lnTo>
                    <a:pt x="15" y="173"/>
                  </a:lnTo>
                  <a:lnTo>
                    <a:pt x="15" y="171"/>
                  </a:lnTo>
                  <a:lnTo>
                    <a:pt x="15" y="168"/>
                  </a:lnTo>
                  <a:lnTo>
                    <a:pt x="12" y="168"/>
                  </a:lnTo>
                  <a:lnTo>
                    <a:pt x="12" y="165"/>
                  </a:lnTo>
                  <a:lnTo>
                    <a:pt x="9" y="165"/>
                  </a:lnTo>
                  <a:lnTo>
                    <a:pt x="9" y="162"/>
                  </a:lnTo>
                  <a:lnTo>
                    <a:pt x="6" y="159"/>
                  </a:lnTo>
                  <a:lnTo>
                    <a:pt x="3" y="159"/>
                  </a:lnTo>
                  <a:lnTo>
                    <a:pt x="3" y="156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6" y="147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6" y="138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7"/>
                  </a:lnTo>
                  <a:lnTo>
                    <a:pt x="3" y="121"/>
                  </a:lnTo>
                  <a:lnTo>
                    <a:pt x="0" y="118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6" y="118"/>
                  </a:lnTo>
                  <a:lnTo>
                    <a:pt x="6" y="115"/>
                  </a:lnTo>
                  <a:lnTo>
                    <a:pt x="9" y="115"/>
                  </a:lnTo>
                  <a:lnTo>
                    <a:pt x="9" y="112"/>
                  </a:lnTo>
                  <a:lnTo>
                    <a:pt x="9" y="109"/>
                  </a:lnTo>
                  <a:lnTo>
                    <a:pt x="12" y="109"/>
                  </a:lnTo>
                  <a:lnTo>
                    <a:pt x="12" y="106"/>
                  </a:lnTo>
                  <a:lnTo>
                    <a:pt x="9" y="103"/>
                  </a:lnTo>
                  <a:lnTo>
                    <a:pt x="9" y="100"/>
                  </a:lnTo>
                  <a:lnTo>
                    <a:pt x="12" y="100"/>
                  </a:lnTo>
                  <a:lnTo>
                    <a:pt x="12" y="97"/>
                  </a:lnTo>
                  <a:lnTo>
                    <a:pt x="9" y="97"/>
                  </a:lnTo>
                  <a:lnTo>
                    <a:pt x="9" y="94"/>
                  </a:lnTo>
                  <a:lnTo>
                    <a:pt x="9" y="91"/>
                  </a:lnTo>
                  <a:lnTo>
                    <a:pt x="9" y="88"/>
                  </a:lnTo>
                  <a:lnTo>
                    <a:pt x="12" y="88"/>
                  </a:lnTo>
                  <a:lnTo>
                    <a:pt x="15" y="85"/>
                  </a:lnTo>
                  <a:lnTo>
                    <a:pt x="18" y="85"/>
                  </a:lnTo>
                  <a:lnTo>
                    <a:pt x="18" y="83"/>
                  </a:lnTo>
                  <a:lnTo>
                    <a:pt x="18" y="80"/>
                  </a:lnTo>
                  <a:lnTo>
                    <a:pt x="18" y="77"/>
                  </a:lnTo>
                  <a:lnTo>
                    <a:pt x="21" y="77"/>
                  </a:lnTo>
                  <a:lnTo>
                    <a:pt x="21" y="74"/>
                  </a:lnTo>
                  <a:lnTo>
                    <a:pt x="21" y="71"/>
                  </a:lnTo>
                  <a:lnTo>
                    <a:pt x="21" y="68"/>
                  </a:lnTo>
                  <a:lnTo>
                    <a:pt x="24" y="65"/>
                  </a:lnTo>
                  <a:lnTo>
                    <a:pt x="24" y="62"/>
                  </a:lnTo>
                  <a:lnTo>
                    <a:pt x="27" y="59"/>
                  </a:lnTo>
                  <a:lnTo>
                    <a:pt x="30" y="59"/>
                  </a:lnTo>
                  <a:lnTo>
                    <a:pt x="30" y="56"/>
                  </a:lnTo>
                  <a:lnTo>
                    <a:pt x="30" y="53"/>
                  </a:lnTo>
                  <a:lnTo>
                    <a:pt x="33" y="53"/>
                  </a:lnTo>
                  <a:lnTo>
                    <a:pt x="33" y="50"/>
                  </a:lnTo>
                  <a:lnTo>
                    <a:pt x="33" y="47"/>
                  </a:lnTo>
                  <a:lnTo>
                    <a:pt x="33" y="44"/>
                  </a:lnTo>
                  <a:lnTo>
                    <a:pt x="33" y="42"/>
                  </a:lnTo>
                  <a:lnTo>
                    <a:pt x="33" y="39"/>
                  </a:lnTo>
                  <a:lnTo>
                    <a:pt x="33" y="36"/>
                  </a:lnTo>
                  <a:lnTo>
                    <a:pt x="36" y="36"/>
                  </a:lnTo>
                  <a:lnTo>
                    <a:pt x="36" y="33"/>
                  </a:lnTo>
                  <a:lnTo>
                    <a:pt x="36" y="3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1264571" y="2282683"/>
              <a:ext cx="254493" cy="232569"/>
            </a:xfrm>
            <a:custGeom>
              <a:avLst/>
              <a:gdLst>
                <a:gd name="T0" fmla="*/ 2147483647 w 117"/>
                <a:gd name="T1" fmla="*/ 2147483647 h 132"/>
                <a:gd name="T2" fmla="*/ 2147483647 w 117"/>
                <a:gd name="T3" fmla="*/ 2147483647 h 132"/>
                <a:gd name="T4" fmla="*/ 2147483647 w 117"/>
                <a:gd name="T5" fmla="*/ 2147483647 h 132"/>
                <a:gd name="T6" fmla="*/ 2147483647 w 117"/>
                <a:gd name="T7" fmla="*/ 2147483647 h 132"/>
                <a:gd name="T8" fmla="*/ 2147483647 w 117"/>
                <a:gd name="T9" fmla="*/ 2147483647 h 132"/>
                <a:gd name="T10" fmla="*/ 2147483647 w 117"/>
                <a:gd name="T11" fmla="*/ 2147483647 h 132"/>
                <a:gd name="T12" fmla="*/ 2147483647 w 117"/>
                <a:gd name="T13" fmla="*/ 2147483647 h 132"/>
                <a:gd name="T14" fmla="*/ 2147483647 w 117"/>
                <a:gd name="T15" fmla="*/ 2147483647 h 132"/>
                <a:gd name="T16" fmla="*/ 2147483647 w 117"/>
                <a:gd name="T17" fmla="*/ 2147483647 h 132"/>
                <a:gd name="T18" fmla="*/ 2147483647 w 117"/>
                <a:gd name="T19" fmla="*/ 2147483647 h 132"/>
                <a:gd name="T20" fmla="*/ 2147483647 w 117"/>
                <a:gd name="T21" fmla="*/ 2147483647 h 132"/>
                <a:gd name="T22" fmla="*/ 2147483647 w 117"/>
                <a:gd name="T23" fmla="*/ 2147483647 h 132"/>
                <a:gd name="T24" fmla="*/ 2147483647 w 117"/>
                <a:gd name="T25" fmla="*/ 2147483647 h 132"/>
                <a:gd name="T26" fmla="*/ 2147483647 w 117"/>
                <a:gd name="T27" fmla="*/ 2147483647 h 132"/>
                <a:gd name="T28" fmla="*/ 2147483647 w 117"/>
                <a:gd name="T29" fmla="*/ 2147483647 h 132"/>
                <a:gd name="T30" fmla="*/ 2147483647 w 117"/>
                <a:gd name="T31" fmla="*/ 2147483647 h 132"/>
                <a:gd name="T32" fmla="*/ 2147483647 w 117"/>
                <a:gd name="T33" fmla="*/ 2147483647 h 132"/>
                <a:gd name="T34" fmla="*/ 2147483647 w 117"/>
                <a:gd name="T35" fmla="*/ 2147483647 h 132"/>
                <a:gd name="T36" fmla="*/ 2147483647 w 117"/>
                <a:gd name="T37" fmla="*/ 2147483647 h 132"/>
                <a:gd name="T38" fmla="*/ 2147483647 w 117"/>
                <a:gd name="T39" fmla="*/ 2147483647 h 132"/>
                <a:gd name="T40" fmla="*/ 2147483647 w 117"/>
                <a:gd name="T41" fmla="*/ 0 h 132"/>
                <a:gd name="T42" fmla="*/ 2147483647 w 117"/>
                <a:gd name="T43" fmla="*/ 2147483647 h 132"/>
                <a:gd name="T44" fmla="*/ 2147483647 w 117"/>
                <a:gd name="T45" fmla="*/ 2147483647 h 132"/>
                <a:gd name="T46" fmla="*/ 2147483647 w 117"/>
                <a:gd name="T47" fmla="*/ 2147483647 h 132"/>
                <a:gd name="T48" fmla="*/ 2147483647 w 117"/>
                <a:gd name="T49" fmla="*/ 2147483647 h 132"/>
                <a:gd name="T50" fmla="*/ 2147483647 w 117"/>
                <a:gd name="T51" fmla="*/ 2147483647 h 132"/>
                <a:gd name="T52" fmla="*/ 2147483647 w 117"/>
                <a:gd name="T53" fmla="*/ 2147483647 h 132"/>
                <a:gd name="T54" fmla="*/ 2147483647 w 117"/>
                <a:gd name="T55" fmla="*/ 2147483647 h 132"/>
                <a:gd name="T56" fmla="*/ 2147483647 w 117"/>
                <a:gd name="T57" fmla="*/ 2147483647 h 132"/>
                <a:gd name="T58" fmla="*/ 2147483647 w 117"/>
                <a:gd name="T59" fmla="*/ 2147483647 h 132"/>
                <a:gd name="T60" fmla="*/ 2147483647 w 117"/>
                <a:gd name="T61" fmla="*/ 2147483647 h 132"/>
                <a:gd name="T62" fmla="*/ 2147483647 w 117"/>
                <a:gd name="T63" fmla="*/ 2147483647 h 132"/>
                <a:gd name="T64" fmla="*/ 2147483647 w 117"/>
                <a:gd name="T65" fmla="*/ 2147483647 h 132"/>
                <a:gd name="T66" fmla="*/ 2147483647 w 117"/>
                <a:gd name="T67" fmla="*/ 2147483647 h 132"/>
                <a:gd name="T68" fmla="*/ 2147483647 w 117"/>
                <a:gd name="T69" fmla="*/ 2147483647 h 132"/>
                <a:gd name="T70" fmla="*/ 2147483647 w 117"/>
                <a:gd name="T71" fmla="*/ 2147483647 h 132"/>
                <a:gd name="T72" fmla="*/ 2147483647 w 117"/>
                <a:gd name="T73" fmla="*/ 2147483647 h 132"/>
                <a:gd name="T74" fmla="*/ 2147483647 w 117"/>
                <a:gd name="T75" fmla="*/ 2147483647 h 132"/>
                <a:gd name="T76" fmla="*/ 2147483647 w 117"/>
                <a:gd name="T77" fmla="*/ 2147483647 h 132"/>
                <a:gd name="T78" fmla="*/ 2147483647 w 117"/>
                <a:gd name="T79" fmla="*/ 2147483647 h 132"/>
                <a:gd name="T80" fmla="*/ 2147483647 w 117"/>
                <a:gd name="T81" fmla="*/ 2147483647 h 132"/>
                <a:gd name="T82" fmla="*/ 2147483647 w 117"/>
                <a:gd name="T83" fmla="*/ 2147483647 h 132"/>
                <a:gd name="T84" fmla="*/ 2147483647 w 117"/>
                <a:gd name="T85" fmla="*/ 2147483647 h 132"/>
                <a:gd name="T86" fmla="*/ 2147483647 w 117"/>
                <a:gd name="T87" fmla="*/ 2147483647 h 132"/>
                <a:gd name="T88" fmla="*/ 2147483647 w 117"/>
                <a:gd name="T89" fmla="*/ 2147483647 h 132"/>
                <a:gd name="T90" fmla="*/ 2147483647 w 117"/>
                <a:gd name="T91" fmla="*/ 2147483647 h 132"/>
                <a:gd name="T92" fmla="*/ 2147483647 w 117"/>
                <a:gd name="T93" fmla="*/ 2147483647 h 132"/>
                <a:gd name="T94" fmla="*/ 2147483647 w 117"/>
                <a:gd name="T95" fmla="*/ 2147483647 h 132"/>
                <a:gd name="T96" fmla="*/ 2147483647 w 117"/>
                <a:gd name="T97" fmla="*/ 2147483647 h 132"/>
                <a:gd name="T98" fmla="*/ 2147483647 w 117"/>
                <a:gd name="T99" fmla="*/ 2147483647 h 132"/>
                <a:gd name="T100" fmla="*/ 2147483647 w 117"/>
                <a:gd name="T101" fmla="*/ 2147483647 h 132"/>
                <a:gd name="T102" fmla="*/ 2147483647 w 117"/>
                <a:gd name="T103" fmla="*/ 2147483647 h 132"/>
                <a:gd name="T104" fmla="*/ 2147483647 w 117"/>
                <a:gd name="T105" fmla="*/ 2147483647 h 132"/>
                <a:gd name="T106" fmla="*/ 2147483647 w 117"/>
                <a:gd name="T107" fmla="*/ 2147483647 h 132"/>
                <a:gd name="T108" fmla="*/ 2147483647 w 117"/>
                <a:gd name="T109" fmla="*/ 2147483647 h 132"/>
                <a:gd name="T110" fmla="*/ 2147483647 w 117"/>
                <a:gd name="T111" fmla="*/ 2147483647 h 132"/>
                <a:gd name="T112" fmla="*/ 2147483647 w 117"/>
                <a:gd name="T113" fmla="*/ 2147483647 h 132"/>
                <a:gd name="T114" fmla="*/ 2147483647 w 117"/>
                <a:gd name="T115" fmla="*/ 2147483647 h 132"/>
                <a:gd name="T116" fmla="*/ 2147483647 w 117"/>
                <a:gd name="T117" fmla="*/ 2147483647 h 132"/>
                <a:gd name="T118" fmla="*/ 2147483647 w 117"/>
                <a:gd name="T119" fmla="*/ 2147483647 h 132"/>
                <a:gd name="T120" fmla="*/ 2147483647 w 117"/>
                <a:gd name="T121" fmla="*/ 2147483647 h 132"/>
                <a:gd name="T122" fmla="*/ 2147483647 w 117"/>
                <a:gd name="T123" fmla="*/ 2147483647 h 132"/>
                <a:gd name="T124" fmla="*/ 0 w 117"/>
                <a:gd name="T125" fmla="*/ 2147483647 h 13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7"/>
                <a:gd name="T190" fmla="*/ 0 h 132"/>
                <a:gd name="T191" fmla="*/ 117 w 117"/>
                <a:gd name="T192" fmla="*/ 132 h 13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7" h="132">
                  <a:moveTo>
                    <a:pt x="0" y="88"/>
                  </a:moveTo>
                  <a:lnTo>
                    <a:pt x="3" y="88"/>
                  </a:lnTo>
                  <a:lnTo>
                    <a:pt x="6" y="88"/>
                  </a:lnTo>
                  <a:lnTo>
                    <a:pt x="9" y="88"/>
                  </a:lnTo>
                  <a:lnTo>
                    <a:pt x="9" y="91"/>
                  </a:lnTo>
                  <a:lnTo>
                    <a:pt x="9" y="94"/>
                  </a:lnTo>
                  <a:lnTo>
                    <a:pt x="12" y="94"/>
                  </a:lnTo>
                  <a:lnTo>
                    <a:pt x="15" y="94"/>
                  </a:lnTo>
                  <a:lnTo>
                    <a:pt x="17" y="94"/>
                  </a:lnTo>
                  <a:lnTo>
                    <a:pt x="17" y="91"/>
                  </a:lnTo>
                  <a:lnTo>
                    <a:pt x="20" y="91"/>
                  </a:lnTo>
                  <a:lnTo>
                    <a:pt x="20" y="88"/>
                  </a:lnTo>
                  <a:lnTo>
                    <a:pt x="20" y="85"/>
                  </a:lnTo>
                  <a:lnTo>
                    <a:pt x="23" y="85"/>
                  </a:lnTo>
                  <a:lnTo>
                    <a:pt x="20" y="85"/>
                  </a:lnTo>
                  <a:lnTo>
                    <a:pt x="20" y="82"/>
                  </a:lnTo>
                  <a:lnTo>
                    <a:pt x="20" y="79"/>
                  </a:lnTo>
                  <a:lnTo>
                    <a:pt x="23" y="79"/>
                  </a:lnTo>
                  <a:lnTo>
                    <a:pt x="23" y="82"/>
                  </a:lnTo>
                  <a:lnTo>
                    <a:pt x="23" y="79"/>
                  </a:lnTo>
                  <a:lnTo>
                    <a:pt x="26" y="79"/>
                  </a:lnTo>
                  <a:lnTo>
                    <a:pt x="29" y="79"/>
                  </a:lnTo>
                  <a:lnTo>
                    <a:pt x="29" y="76"/>
                  </a:lnTo>
                  <a:lnTo>
                    <a:pt x="29" y="73"/>
                  </a:lnTo>
                  <a:lnTo>
                    <a:pt x="32" y="73"/>
                  </a:lnTo>
                  <a:lnTo>
                    <a:pt x="32" y="70"/>
                  </a:lnTo>
                  <a:lnTo>
                    <a:pt x="35" y="70"/>
                  </a:lnTo>
                  <a:lnTo>
                    <a:pt x="38" y="70"/>
                  </a:lnTo>
                  <a:lnTo>
                    <a:pt x="41" y="70"/>
                  </a:lnTo>
                  <a:lnTo>
                    <a:pt x="44" y="70"/>
                  </a:lnTo>
                  <a:lnTo>
                    <a:pt x="44" y="67"/>
                  </a:lnTo>
                  <a:lnTo>
                    <a:pt x="47" y="67"/>
                  </a:lnTo>
                  <a:lnTo>
                    <a:pt x="47" y="65"/>
                  </a:lnTo>
                  <a:lnTo>
                    <a:pt x="50" y="65"/>
                  </a:lnTo>
                  <a:lnTo>
                    <a:pt x="53" y="65"/>
                  </a:lnTo>
                  <a:lnTo>
                    <a:pt x="56" y="65"/>
                  </a:lnTo>
                  <a:lnTo>
                    <a:pt x="56" y="62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56"/>
                  </a:lnTo>
                  <a:lnTo>
                    <a:pt x="59" y="59"/>
                  </a:lnTo>
                  <a:lnTo>
                    <a:pt x="61" y="59"/>
                  </a:lnTo>
                  <a:lnTo>
                    <a:pt x="61" y="56"/>
                  </a:lnTo>
                  <a:lnTo>
                    <a:pt x="64" y="56"/>
                  </a:lnTo>
                  <a:lnTo>
                    <a:pt x="64" y="53"/>
                  </a:lnTo>
                  <a:lnTo>
                    <a:pt x="61" y="53"/>
                  </a:lnTo>
                  <a:lnTo>
                    <a:pt x="61" y="50"/>
                  </a:lnTo>
                  <a:lnTo>
                    <a:pt x="64" y="50"/>
                  </a:lnTo>
                  <a:lnTo>
                    <a:pt x="67" y="50"/>
                  </a:lnTo>
                  <a:lnTo>
                    <a:pt x="67" y="47"/>
                  </a:lnTo>
                  <a:lnTo>
                    <a:pt x="67" y="44"/>
                  </a:lnTo>
                  <a:lnTo>
                    <a:pt x="70" y="44"/>
                  </a:lnTo>
                  <a:lnTo>
                    <a:pt x="70" y="41"/>
                  </a:lnTo>
                  <a:lnTo>
                    <a:pt x="70" y="38"/>
                  </a:lnTo>
                  <a:lnTo>
                    <a:pt x="70" y="35"/>
                  </a:lnTo>
                  <a:lnTo>
                    <a:pt x="73" y="35"/>
                  </a:lnTo>
                  <a:lnTo>
                    <a:pt x="73" y="32"/>
                  </a:lnTo>
                  <a:lnTo>
                    <a:pt x="70" y="32"/>
                  </a:lnTo>
                  <a:lnTo>
                    <a:pt x="70" y="29"/>
                  </a:lnTo>
                  <a:lnTo>
                    <a:pt x="73" y="29"/>
                  </a:lnTo>
                  <a:lnTo>
                    <a:pt x="73" y="26"/>
                  </a:lnTo>
                  <a:lnTo>
                    <a:pt x="70" y="26"/>
                  </a:lnTo>
                  <a:lnTo>
                    <a:pt x="70" y="24"/>
                  </a:lnTo>
                  <a:lnTo>
                    <a:pt x="73" y="24"/>
                  </a:lnTo>
                  <a:lnTo>
                    <a:pt x="73" y="21"/>
                  </a:lnTo>
                  <a:lnTo>
                    <a:pt x="73" y="18"/>
                  </a:lnTo>
                  <a:lnTo>
                    <a:pt x="76" y="18"/>
                  </a:lnTo>
                  <a:lnTo>
                    <a:pt x="76" y="15"/>
                  </a:lnTo>
                  <a:lnTo>
                    <a:pt x="73" y="12"/>
                  </a:lnTo>
                  <a:lnTo>
                    <a:pt x="73" y="9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94" y="3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0" y="3"/>
                  </a:lnTo>
                  <a:lnTo>
                    <a:pt x="100" y="6"/>
                  </a:lnTo>
                  <a:lnTo>
                    <a:pt x="100" y="3"/>
                  </a:lnTo>
                  <a:lnTo>
                    <a:pt x="103" y="3"/>
                  </a:lnTo>
                  <a:lnTo>
                    <a:pt x="105" y="3"/>
                  </a:lnTo>
                  <a:lnTo>
                    <a:pt x="105" y="6"/>
                  </a:lnTo>
                  <a:lnTo>
                    <a:pt x="105" y="9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5" y="6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11" y="9"/>
                  </a:lnTo>
                  <a:lnTo>
                    <a:pt x="111" y="12"/>
                  </a:lnTo>
                  <a:lnTo>
                    <a:pt x="111" y="15"/>
                  </a:lnTo>
                  <a:lnTo>
                    <a:pt x="111" y="18"/>
                  </a:lnTo>
                  <a:lnTo>
                    <a:pt x="111" y="21"/>
                  </a:lnTo>
                  <a:lnTo>
                    <a:pt x="111" y="24"/>
                  </a:lnTo>
                  <a:lnTo>
                    <a:pt x="111" y="26"/>
                  </a:lnTo>
                  <a:lnTo>
                    <a:pt x="114" y="26"/>
                  </a:lnTo>
                  <a:lnTo>
                    <a:pt x="114" y="29"/>
                  </a:lnTo>
                  <a:lnTo>
                    <a:pt x="114" y="32"/>
                  </a:lnTo>
                  <a:lnTo>
                    <a:pt x="114" y="35"/>
                  </a:lnTo>
                  <a:lnTo>
                    <a:pt x="117" y="35"/>
                  </a:lnTo>
                  <a:lnTo>
                    <a:pt x="117" y="38"/>
                  </a:lnTo>
                  <a:lnTo>
                    <a:pt x="117" y="41"/>
                  </a:lnTo>
                  <a:lnTo>
                    <a:pt x="117" y="44"/>
                  </a:lnTo>
                  <a:lnTo>
                    <a:pt x="117" y="47"/>
                  </a:lnTo>
                  <a:lnTo>
                    <a:pt x="114" y="47"/>
                  </a:lnTo>
                  <a:lnTo>
                    <a:pt x="114" y="50"/>
                  </a:lnTo>
                  <a:lnTo>
                    <a:pt x="114" y="53"/>
                  </a:lnTo>
                  <a:lnTo>
                    <a:pt x="114" y="56"/>
                  </a:lnTo>
                  <a:lnTo>
                    <a:pt x="111" y="56"/>
                  </a:lnTo>
                  <a:lnTo>
                    <a:pt x="114" y="56"/>
                  </a:lnTo>
                  <a:lnTo>
                    <a:pt x="111" y="56"/>
                  </a:lnTo>
                  <a:lnTo>
                    <a:pt x="114" y="56"/>
                  </a:lnTo>
                  <a:lnTo>
                    <a:pt x="114" y="59"/>
                  </a:lnTo>
                  <a:lnTo>
                    <a:pt x="111" y="59"/>
                  </a:lnTo>
                  <a:lnTo>
                    <a:pt x="111" y="62"/>
                  </a:lnTo>
                  <a:lnTo>
                    <a:pt x="111" y="65"/>
                  </a:lnTo>
                  <a:lnTo>
                    <a:pt x="111" y="67"/>
                  </a:lnTo>
                  <a:lnTo>
                    <a:pt x="111" y="65"/>
                  </a:lnTo>
                  <a:lnTo>
                    <a:pt x="111" y="67"/>
                  </a:lnTo>
                  <a:lnTo>
                    <a:pt x="114" y="67"/>
                  </a:lnTo>
                  <a:lnTo>
                    <a:pt x="111" y="67"/>
                  </a:lnTo>
                  <a:lnTo>
                    <a:pt x="111" y="70"/>
                  </a:lnTo>
                  <a:lnTo>
                    <a:pt x="114" y="70"/>
                  </a:lnTo>
                  <a:lnTo>
                    <a:pt x="114" y="73"/>
                  </a:lnTo>
                  <a:lnTo>
                    <a:pt x="114" y="70"/>
                  </a:lnTo>
                  <a:lnTo>
                    <a:pt x="114" y="73"/>
                  </a:lnTo>
                  <a:lnTo>
                    <a:pt x="111" y="73"/>
                  </a:lnTo>
                  <a:lnTo>
                    <a:pt x="114" y="73"/>
                  </a:lnTo>
                  <a:lnTo>
                    <a:pt x="111" y="73"/>
                  </a:lnTo>
                  <a:lnTo>
                    <a:pt x="114" y="73"/>
                  </a:lnTo>
                  <a:lnTo>
                    <a:pt x="114" y="76"/>
                  </a:lnTo>
                  <a:lnTo>
                    <a:pt x="111" y="76"/>
                  </a:lnTo>
                  <a:lnTo>
                    <a:pt x="114" y="76"/>
                  </a:lnTo>
                  <a:lnTo>
                    <a:pt x="111" y="76"/>
                  </a:lnTo>
                  <a:lnTo>
                    <a:pt x="111" y="79"/>
                  </a:lnTo>
                  <a:lnTo>
                    <a:pt x="108" y="79"/>
                  </a:lnTo>
                  <a:lnTo>
                    <a:pt x="111" y="79"/>
                  </a:lnTo>
                  <a:lnTo>
                    <a:pt x="108" y="79"/>
                  </a:lnTo>
                  <a:lnTo>
                    <a:pt x="108" y="82"/>
                  </a:lnTo>
                  <a:lnTo>
                    <a:pt x="105" y="82"/>
                  </a:lnTo>
                  <a:lnTo>
                    <a:pt x="108" y="82"/>
                  </a:lnTo>
                  <a:lnTo>
                    <a:pt x="108" y="85"/>
                  </a:lnTo>
                  <a:lnTo>
                    <a:pt x="105" y="82"/>
                  </a:lnTo>
                  <a:lnTo>
                    <a:pt x="105" y="85"/>
                  </a:lnTo>
                  <a:lnTo>
                    <a:pt x="108" y="85"/>
                  </a:lnTo>
                  <a:lnTo>
                    <a:pt x="105" y="85"/>
                  </a:lnTo>
                  <a:lnTo>
                    <a:pt x="105" y="88"/>
                  </a:lnTo>
                  <a:lnTo>
                    <a:pt x="103" y="88"/>
                  </a:lnTo>
                  <a:lnTo>
                    <a:pt x="103" y="85"/>
                  </a:lnTo>
                  <a:lnTo>
                    <a:pt x="103" y="88"/>
                  </a:lnTo>
                  <a:lnTo>
                    <a:pt x="100" y="88"/>
                  </a:lnTo>
                  <a:lnTo>
                    <a:pt x="97" y="88"/>
                  </a:lnTo>
                  <a:lnTo>
                    <a:pt x="97" y="91"/>
                  </a:lnTo>
                  <a:lnTo>
                    <a:pt x="94" y="91"/>
                  </a:lnTo>
                  <a:lnTo>
                    <a:pt x="94" y="94"/>
                  </a:lnTo>
                  <a:lnTo>
                    <a:pt x="91" y="94"/>
                  </a:lnTo>
                  <a:lnTo>
                    <a:pt x="88" y="94"/>
                  </a:lnTo>
                  <a:lnTo>
                    <a:pt x="88" y="91"/>
                  </a:lnTo>
                  <a:lnTo>
                    <a:pt x="88" y="94"/>
                  </a:lnTo>
                  <a:lnTo>
                    <a:pt x="85" y="94"/>
                  </a:lnTo>
                  <a:lnTo>
                    <a:pt x="85" y="97"/>
                  </a:lnTo>
                  <a:lnTo>
                    <a:pt x="85" y="100"/>
                  </a:lnTo>
                  <a:lnTo>
                    <a:pt x="82" y="100"/>
                  </a:lnTo>
                  <a:lnTo>
                    <a:pt x="79" y="100"/>
                  </a:lnTo>
                  <a:lnTo>
                    <a:pt x="79" y="103"/>
                  </a:lnTo>
                  <a:lnTo>
                    <a:pt x="79" y="100"/>
                  </a:lnTo>
                  <a:lnTo>
                    <a:pt x="76" y="100"/>
                  </a:lnTo>
                  <a:lnTo>
                    <a:pt x="76" y="97"/>
                  </a:lnTo>
                  <a:lnTo>
                    <a:pt x="76" y="100"/>
                  </a:lnTo>
                  <a:lnTo>
                    <a:pt x="73" y="100"/>
                  </a:lnTo>
                  <a:lnTo>
                    <a:pt x="73" y="103"/>
                  </a:lnTo>
                  <a:lnTo>
                    <a:pt x="70" y="103"/>
                  </a:lnTo>
                  <a:lnTo>
                    <a:pt x="70" y="100"/>
                  </a:lnTo>
                  <a:lnTo>
                    <a:pt x="67" y="100"/>
                  </a:lnTo>
                  <a:lnTo>
                    <a:pt x="67" y="103"/>
                  </a:lnTo>
                  <a:lnTo>
                    <a:pt x="64" y="103"/>
                  </a:lnTo>
                  <a:lnTo>
                    <a:pt x="64" y="106"/>
                  </a:lnTo>
                  <a:lnTo>
                    <a:pt x="64" y="103"/>
                  </a:lnTo>
                  <a:lnTo>
                    <a:pt x="61" y="103"/>
                  </a:lnTo>
                  <a:lnTo>
                    <a:pt x="64" y="103"/>
                  </a:lnTo>
                  <a:lnTo>
                    <a:pt x="64" y="106"/>
                  </a:lnTo>
                  <a:lnTo>
                    <a:pt x="61" y="106"/>
                  </a:lnTo>
                  <a:lnTo>
                    <a:pt x="59" y="106"/>
                  </a:lnTo>
                  <a:lnTo>
                    <a:pt x="59" y="103"/>
                  </a:lnTo>
                  <a:lnTo>
                    <a:pt x="56" y="103"/>
                  </a:lnTo>
                  <a:lnTo>
                    <a:pt x="56" y="106"/>
                  </a:lnTo>
                  <a:lnTo>
                    <a:pt x="56" y="109"/>
                  </a:lnTo>
                  <a:lnTo>
                    <a:pt x="53" y="109"/>
                  </a:lnTo>
                  <a:lnTo>
                    <a:pt x="53" y="111"/>
                  </a:lnTo>
                  <a:lnTo>
                    <a:pt x="53" y="114"/>
                  </a:lnTo>
                  <a:lnTo>
                    <a:pt x="50" y="114"/>
                  </a:lnTo>
                  <a:lnTo>
                    <a:pt x="47" y="114"/>
                  </a:lnTo>
                  <a:lnTo>
                    <a:pt x="47" y="117"/>
                  </a:lnTo>
                  <a:lnTo>
                    <a:pt x="47" y="114"/>
                  </a:lnTo>
                  <a:lnTo>
                    <a:pt x="44" y="114"/>
                  </a:lnTo>
                  <a:lnTo>
                    <a:pt x="44" y="117"/>
                  </a:lnTo>
                  <a:lnTo>
                    <a:pt x="47" y="117"/>
                  </a:lnTo>
                  <a:lnTo>
                    <a:pt x="47" y="120"/>
                  </a:lnTo>
                  <a:lnTo>
                    <a:pt x="44" y="120"/>
                  </a:lnTo>
                  <a:lnTo>
                    <a:pt x="44" y="117"/>
                  </a:lnTo>
                  <a:lnTo>
                    <a:pt x="41" y="117"/>
                  </a:lnTo>
                  <a:lnTo>
                    <a:pt x="41" y="120"/>
                  </a:lnTo>
                  <a:lnTo>
                    <a:pt x="38" y="120"/>
                  </a:lnTo>
                  <a:lnTo>
                    <a:pt x="38" y="117"/>
                  </a:lnTo>
                  <a:lnTo>
                    <a:pt x="38" y="120"/>
                  </a:lnTo>
                  <a:lnTo>
                    <a:pt x="35" y="120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32" y="120"/>
                  </a:lnTo>
                  <a:lnTo>
                    <a:pt x="32" y="123"/>
                  </a:lnTo>
                  <a:lnTo>
                    <a:pt x="29" y="123"/>
                  </a:lnTo>
                  <a:lnTo>
                    <a:pt x="29" y="126"/>
                  </a:lnTo>
                  <a:lnTo>
                    <a:pt x="26" y="129"/>
                  </a:lnTo>
                  <a:lnTo>
                    <a:pt x="23" y="129"/>
                  </a:lnTo>
                  <a:lnTo>
                    <a:pt x="20" y="129"/>
                  </a:lnTo>
                  <a:lnTo>
                    <a:pt x="20" y="132"/>
                  </a:lnTo>
                  <a:lnTo>
                    <a:pt x="17" y="132"/>
                  </a:lnTo>
                  <a:lnTo>
                    <a:pt x="17" y="129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5" y="129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2" y="123"/>
                  </a:lnTo>
                  <a:lnTo>
                    <a:pt x="9" y="123"/>
                  </a:lnTo>
                  <a:lnTo>
                    <a:pt x="9" y="120"/>
                  </a:lnTo>
                  <a:lnTo>
                    <a:pt x="9" y="117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0" y="91"/>
                  </a:lnTo>
                  <a:lnTo>
                    <a:pt x="0" y="8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244218" y="2288287"/>
              <a:ext cx="173626" cy="176528"/>
            </a:xfrm>
            <a:custGeom>
              <a:avLst/>
              <a:gdLst>
                <a:gd name="T0" fmla="*/ 2147483647 w 80"/>
                <a:gd name="T1" fmla="*/ 2147483647 h 100"/>
                <a:gd name="T2" fmla="*/ 2147483647 w 80"/>
                <a:gd name="T3" fmla="*/ 2147483647 h 100"/>
                <a:gd name="T4" fmla="*/ 2147483647 w 80"/>
                <a:gd name="T5" fmla="*/ 2147483647 h 100"/>
                <a:gd name="T6" fmla="*/ 2147483647 w 80"/>
                <a:gd name="T7" fmla="*/ 2147483647 h 100"/>
                <a:gd name="T8" fmla="*/ 2147483647 w 80"/>
                <a:gd name="T9" fmla="*/ 2147483647 h 100"/>
                <a:gd name="T10" fmla="*/ 2147483647 w 80"/>
                <a:gd name="T11" fmla="*/ 2147483647 h 100"/>
                <a:gd name="T12" fmla="*/ 2147483647 w 80"/>
                <a:gd name="T13" fmla="*/ 0 h 100"/>
                <a:gd name="T14" fmla="*/ 2147483647 w 80"/>
                <a:gd name="T15" fmla="*/ 2147483647 h 100"/>
                <a:gd name="T16" fmla="*/ 2147483647 w 80"/>
                <a:gd name="T17" fmla="*/ 2147483647 h 100"/>
                <a:gd name="T18" fmla="*/ 2147483647 w 80"/>
                <a:gd name="T19" fmla="*/ 2147483647 h 100"/>
                <a:gd name="T20" fmla="*/ 2147483647 w 80"/>
                <a:gd name="T21" fmla="*/ 2147483647 h 100"/>
                <a:gd name="T22" fmla="*/ 2147483647 w 80"/>
                <a:gd name="T23" fmla="*/ 2147483647 h 100"/>
                <a:gd name="T24" fmla="*/ 2147483647 w 80"/>
                <a:gd name="T25" fmla="*/ 2147483647 h 100"/>
                <a:gd name="T26" fmla="*/ 2147483647 w 80"/>
                <a:gd name="T27" fmla="*/ 2147483647 h 100"/>
                <a:gd name="T28" fmla="*/ 2147483647 w 80"/>
                <a:gd name="T29" fmla="*/ 2147483647 h 100"/>
                <a:gd name="T30" fmla="*/ 2147483647 w 80"/>
                <a:gd name="T31" fmla="*/ 2147483647 h 100"/>
                <a:gd name="T32" fmla="*/ 2147483647 w 80"/>
                <a:gd name="T33" fmla="*/ 2147483647 h 100"/>
                <a:gd name="T34" fmla="*/ 2147483647 w 80"/>
                <a:gd name="T35" fmla="*/ 2147483647 h 100"/>
                <a:gd name="T36" fmla="*/ 2147483647 w 80"/>
                <a:gd name="T37" fmla="*/ 2147483647 h 100"/>
                <a:gd name="T38" fmla="*/ 2147483647 w 80"/>
                <a:gd name="T39" fmla="*/ 2147483647 h 100"/>
                <a:gd name="T40" fmla="*/ 2147483647 w 80"/>
                <a:gd name="T41" fmla="*/ 2147483647 h 100"/>
                <a:gd name="T42" fmla="*/ 2147483647 w 80"/>
                <a:gd name="T43" fmla="*/ 2147483647 h 100"/>
                <a:gd name="T44" fmla="*/ 2147483647 w 80"/>
                <a:gd name="T45" fmla="*/ 2147483647 h 100"/>
                <a:gd name="T46" fmla="*/ 2147483647 w 80"/>
                <a:gd name="T47" fmla="*/ 2147483647 h 100"/>
                <a:gd name="T48" fmla="*/ 2147483647 w 80"/>
                <a:gd name="T49" fmla="*/ 2147483647 h 100"/>
                <a:gd name="T50" fmla="*/ 2147483647 w 80"/>
                <a:gd name="T51" fmla="*/ 2147483647 h 100"/>
                <a:gd name="T52" fmla="*/ 2147483647 w 80"/>
                <a:gd name="T53" fmla="*/ 2147483647 h 100"/>
                <a:gd name="T54" fmla="*/ 2147483647 w 80"/>
                <a:gd name="T55" fmla="*/ 2147483647 h 100"/>
                <a:gd name="T56" fmla="*/ 2147483647 w 80"/>
                <a:gd name="T57" fmla="*/ 2147483647 h 100"/>
                <a:gd name="T58" fmla="*/ 2147483647 w 80"/>
                <a:gd name="T59" fmla="*/ 2147483647 h 100"/>
                <a:gd name="T60" fmla="*/ 2147483647 w 80"/>
                <a:gd name="T61" fmla="*/ 2147483647 h 100"/>
                <a:gd name="T62" fmla="*/ 2147483647 w 80"/>
                <a:gd name="T63" fmla="*/ 2147483647 h 100"/>
                <a:gd name="T64" fmla="*/ 2147483647 w 80"/>
                <a:gd name="T65" fmla="*/ 2147483647 h 100"/>
                <a:gd name="T66" fmla="*/ 2147483647 w 80"/>
                <a:gd name="T67" fmla="*/ 2147483647 h 100"/>
                <a:gd name="T68" fmla="*/ 2147483647 w 80"/>
                <a:gd name="T69" fmla="*/ 2147483647 h 100"/>
                <a:gd name="T70" fmla="*/ 2147483647 w 80"/>
                <a:gd name="T71" fmla="*/ 2147483647 h 100"/>
                <a:gd name="T72" fmla="*/ 2147483647 w 80"/>
                <a:gd name="T73" fmla="*/ 2147483647 h 100"/>
                <a:gd name="T74" fmla="*/ 2147483647 w 80"/>
                <a:gd name="T75" fmla="*/ 2147483647 h 100"/>
                <a:gd name="T76" fmla="*/ 0 w 80"/>
                <a:gd name="T77" fmla="*/ 2147483647 h 100"/>
                <a:gd name="T78" fmla="*/ 2147483647 w 80"/>
                <a:gd name="T79" fmla="*/ 2147483647 h 100"/>
                <a:gd name="T80" fmla="*/ 2147483647 w 80"/>
                <a:gd name="T81" fmla="*/ 2147483647 h 100"/>
                <a:gd name="T82" fmla="*/ 2147483647 w 80"/>
                <a:gd name="T83" fmla="*/ 2147483647 h 100"/>
                <a:gd name="T84" fmla="*/ 2147483647 w 80"/>
                <a:gd name="T85" fmla="*/ 2147483647 h 100"/>
                <a:gd name="T86" fmla="*/ 2147483647 w 80"/>
                <a:gd name="T87" fmla="*/ 2147483647 h 100"/>
                <a:gd name="T88" fmla="*/ 2147483647 w 80"/>
                <a:gd name="T89" fmla="*/ 2147483647 h 100"/>
                <a:gd name="T90" fmla="*/ 2147483647 w 80"/>
                <a:gd name="T91" fmla="*/ 2147483647 h 100"/>
                <a:gd name="T92" fmla="*/ 0 w 80"/>
                <a:gd name="T93" fmla="*/ 2147483647 h 100"/>
                <a:gd name="T94" fmla="*/ 2147483647 w 80"/>
                <a:gd name="T95" fmla="*/ 2147483647 h 100"/>
                <a:gd name="T96" fmla="*/ 2147483647 w 80"/>
                <a:gd name="T97" fmla="*/ 2147483647 h 10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0"/>
                <a:gd name="T148" fmla="*/ 0 h 100"/>
                <a:gd name="T149" fmla="*/ 80 w 80"/>
                <a:gd name="T150" fmla="*/ 100 h 10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0" h="100">
                  <a:moveTo>
                    <a:pt x="3" y="9"/>
                  </a:moveTo>
                  <a:lnTo>
                    <a:pt x="6" y="9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5" y="12"/>
                  </a:lnTo>
                  <a:lnTo>
                    <a:pt x="15" y="15"/>
                  </a:lnTo>
                  <a:lnTo>
                    <a:pt x="18" y="15"/>
                  </a:lnTo>
                  <a:lnTo>
                    <a:pt x="21" y="15"/>
                  </a:lnTo>
                  <a:lnTo>
                    <a:pt x="21" y="12"/>
                  </a:lnTo>
                  <a:lnTo>
                    <a:pt x="24" y="9"/>
                  </a:lnTo>
                  <a:lnTo>
                    <a:pt x="21" y="9"/>
                  </a:lnTo>
                  <a:lnTo>
                    <a:pt x="24" y="9"/>
                  </a:lnTo>
                  <a:lnTo>
                    <a:pt x="24" y="6"/>
                  </a:lnTo>
                  <a:lnTo>
                    <a:pt x="24" y="3"/>
                  </a:lnTo>
                  <a:lnTo>
                    <a:pt x="27" y="3"/>
                  </a:lnTo>
                  <a:lnTo>
                    <a:pt x="30" y="3"/>
                  </a:lnTo>
                  <a:lnTo>
                    <a:pt x="33" y="3"/>
                  </a:lnTo>
                  <a:lnTo>
                    <a:pt x="36" y="3"/>
                  </a:lnTo>
                  <a:lnTo>
                    <a:pt x="39" y="3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2" y="3"/>
                  </a:lnTo>
                  <a:lnTo>
                    <a:pt x="42" y="6"/>
                  </a:lnTo>
                  <a:lnTo>
                    <a:pt x="42" y="9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50" y="9"/>
                  </a:lnTo>
                  <a:lnTo>
                    <a:pt x="53" y="9"/>
                  </a:lnTo>
                  <a:lnTo>
                    <a:pt x="56" y="9"/>
                  </a:lnTo>
                  <a:lnTo>
                    <a:pt x="56" y="12"/>
                  </a:lnTo>
                  <a:lnTo>
                    <a:pt x="59" y="12"/>
                  </a:lnTo>
                  <a:lnTo>
                    <a:pt x="62" y="12"/>
                  </a:lnTo>
                  <a:lnTo>
                    <a:pt x="62" y="9"/>
                  </a:lnTo>
                  <a:lnTo>
                    <a:pt x="65" y="9"/>
                  </a:lnTo>
                  <a:lnTo>
                    <a:pt x="68" y="9"/>
                  </a:lnTo>
                  <a:lnTo>
                    <a:pt x="71" y="9"/>
                  </a:lnTo>
                  <a:lnTo>
                    <a:pt x="74" y="9"/>
                  </a:lnTo>
                  <a:lnTo>
                    <a:pt x="77" y="9"/>
                  </a:lnTo>
                  <a:lnTo>
                    <a:pt x="80" y="9"/>
                  </a:lnTo>
                  <a:lnTo>
                    <a:pt x="80" y="12"/>
                  </a:lnTo>
                  <a:lnTo>
                    <a:pt x="80" y="15"/>
                  </a:lnTo>
                  <a:lnTo>
                    <a:pt x="77" y="15"/>
                  </a:lnTo>
                  <a:lnTo>
                    <a:pt x="77" y="18"/>
                  </a:lnTo>
                  <a:lnTo>
                    <a:pt x="77" y="21"/>
                  </a:lnTo>
                  <a:lnTo>
                    <a:pt x="77" y="23"/>
                  </a:lnTo>
                  <a:lnTo>
                    <a:pt x="77" y="26"/>
                  </a:lnTo>
                  <a:lnTo>
                    <a:pt x="77" y="29"/>
                  </a:lnTo>
                  <a:lnTo>
                    <a:pt x="77" y="32"/>
                  </a:lnTo>
                  <a:lnTo>
                    <a:pt x="74" y="32"/>
                  </a:lnTo>
                  <a:lnTo>
                    <a:pt x="74" y="35"/>
                  </a:lnTo>
                  <a:lnTo>
                    <a:pt x="74" y="38"/>
                  </a:lnTo>
                  <a:lnTo>
                    <a:pt x="71" y="38"/>
                  </a:lnTo>
                  <a:lnTo>
                    <a:pt x="68" y="41"/>
                  </a:lnTo>
                  <a:lnTo>
                    <a:pt x="68" y="44"/>
                  </a:lnTo>
                  <a:lnTo>
                    <a:pt x="65" y="47"/>
                  </a:lnTo>
                  <a:lnTo>
                    <a:pt x="65" y="50"/>
                  </a:lnTo>
                  <a:lnTo>
                    <a:pt x="65" y="53"/>
                  </a:lnTo>
                  <a:lnTo>
                    <a:pt x="65" y="56"/>
                  </a:lnTo>
                  <a:lnTo>
                    <a:pt x="62" y="56"/>
                  </a:lnTo>
                  <a:lnTo>
                    <a:pt x="62" y="59"/>
                  </a:lnTo>
                  <a:lnTo>
                    <a:pt x="62" y="62"/>
                  </a:lnTo>
                  <a:lnTo>
                    <a:pt x="62" y="64"/>
                  </a:lnTo>
                  <a:lnTo>
                    <a:pt x="59" y="64"/>
                  </a:lnTo>
                  <a:lnTo>
                    <a:pt x="56" y="67"/>
                  </a:lnTo>
                  <a:lnTo>
                    <a:pt x="53" y="67"/>
                  </a:lnTo>
                  <a:lnTo>
                    <a:pt x="53" y="70"/>
                  </a:lnTo>
                  <a:lnTo>
                    <a:pt x="53" y="73"/>
                  </a:lnTo>
                  <a:lnTo>
                    <a:pt x="53" y="76"/>
                  </a:lnTo>
                  <a:lnTo>
                    <a:pt x="56" y="76"/>
                  </a:lnTo>
                  <a:lnTo>
                    <a:pt x="56" y="79"/>
                  </a:lnTo>
                  <a:lnTo>
                    <a:pt x="53" y="79"/>
                  </a:lnTo>
                  <a:lnTo>
                    <a:pt x="53" y="82"/>
                  </a:lnTo>
                  <a:lnTo>
                    <a:pt x="56" y="85"/>
                  </a:lnTo>
                  <a:lnTo>
                    <a:pt x="56" y="88"/>
                  </a:lnTo>
                  <a:lnTo>
                    <a:pt x="53" y="88"/>
                  </a:lnTo>
                  <a:lnTo>
                    <a:pt x="53" y="91"/>
                  </a:lnTo>
                  <a:lnTo>
                    <a:pt x="53" y="94"/>
                  </a:lnTo>
                  <a:lnTo>
                    <a:pt x="50" y="94"/>
                  </a:lnTo>
                  <a:lnTo>
                    <a:pt x="50" y="97"/>
                  </a:lnTo>
                  <a:lnTo>
                    <a:pt x="47" y="94"/>
                  </a:lnTo>
                  <a:lnTo>
                    <a:pt x="47" y="97"/>
                  </a:lnTo>
                  <a:lnTo>
                    <a:pt x="44" y="97"/>
                  </a:lnTo>
                  <a:lnTo>
                    <a:pt x="42" y="97"/>
                  </a:lnTo>
                  <a:lnTo>
                    <a:pt x="42" y="94"/>
                  </a:lnTo>
                  <a:lnTo>
                    <a:pt x="39" y="94"/>
                  </a:lnTo>
                  <a:lnTo>
                    <a:pt x="36" y="94"/>
                  </a:lnTo>
                  <a:lnTo>
                    <a:pt x="33" y="94"/>
                  </a:lnTo>
                  <a:lnTo>
                    <a:pt x="33" y="97"/>
                  </a:lnTo>
                  <a:lnTo>
                    <a:pt x="30" y="97"/>
                  </a:lnTo>
                  <a:lnTo>
                    <a:pt x="30" y="100"/>
                  </a:lnTo>
                  <a:lnTo>
                    <a:pt x="27" y="100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1" y="97"/>
                  </a:lnTo>
                  <a:lnTo>
                    <a:pt x="21" y="94"/>
                  </a:lnTo>
                  <a:lnTo>
                    <a:pt x="21" y="91"/>
                  </a:lnTo>
                  <a:lnTo>
                    <a:pt x="21" y="88"/>
                  </a:lnTo>
                  <a:lnTo>
                    <a:pt x="18" y="88"/>
                  </a:lnTo>
                  <a:lnTo>
                    <a:pt x="18" y="91"/>
                  </a:lnTo>
                  <a:lnTo>
                    <a:pt x="18" y="94"/>
                  </a:lnTo>
                  <a:lnTo>
                    <a:pt x="15" y="94"/>
                  </a:lnTo>
                  <a:lnTo>
                    <a:pt x="15" y="91"/>
                  </a:lnTo>
                  <a:lnTo>
                    <a:pt x="15" y="88"/>
                  </a:lnTo>
                  <a:lnTo>
                    <a:pt x="15" y="85"/>
                  </a:lnTo>
                  <a:lnTo>
                    <a:pt x="12" y="85"/>
                  </a:lnTo>
                  <a:lnTo>
                    <a:pt x="12" y="82"/>
                  </a:lnTo>
                  <a:lnTo>
                    <a:pt x="12" y="79"/>
                  </a:lnTo>
                  <a:lnTo>
                    <a:pt x="9" y="79"/>
                  </a:lnTo>
                  <a:lnTo>
                    <a:pt x="9" y="76"/>
                  </a:lnTo>
                  <a:lnTo>
                    <a:pt x="9" y="73"/>
                  </a:lnTo>
                  <a:lnTo>
                    <a:pt x="9" y="70"/>
                  </a:lnTo>
                  <a:lnTo>
                    <a:pt x="9" y="67"/>
                  </a:lnTo>
                  <a:lnTo>
                    <a:pt x="9" y="64"/>
                  </a:lnTo>
                  <a:lnTo>
                    <a:pt x="6" y="64"/>
                  </a:lnTo>
                  <a:lnTo>
                    <a:pt x="3" y="64"/>
                  </a:lnTo>
                  <a:lnTo>
                    <a:pt x="3" y="62"/>
                  </a:lnTo>
                  <a:lnTo>
                    <a:pt x="0" y="62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6" y="56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9" y="50"/>
                  </a:lnTo>
                  <a:lnTo>
                    <a:pt x="12" y="50"/>
                  </a:lnTo>
                  <a:lnTo>
                    <a:pt x="12" y="47"/>
                  </a:lnTo>
                  <a:lnTo>
                    <a:pt x="15" y="47"/>
                  </a:lnTo>
                  <a:lnTo>
                    <a:pt x="15" y="44"/>
                  </a:lnTo>
                  <a:lnTo>
                    <a:pt x="12" y="44"/>
                  </a:lnTo>
                  <a:lnTo>
                    <a:pt x="12" y="41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5" y="35"/>
                  </a:lnTo>
                  <a:lnTo>
                    <a:pt x="12" y="35"/>
                  </a:lnTo>
                  <a:lnTo>
                    <a:pt x="12" y="32"/>
                  </a:lnTo>
                  <a:lnTo>
                    <a:pt x="9" y="32"/>
                  </a:lnTo>
                  <a:lnTo>
                    <a:pt x="6" y="29"/>
                  </a:lnTo>
                  <a:lnTo>
                    <a:pt x="3" y="29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3" y="18"/>
                  </a:lnTo>
                  <a:lnTo>
                    <a:pt x="3" y="15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882830" y="2417180"/>
              <a:ext cx="418606" cy="325970"/>
            </a:xfrm>
            <a:custGeom>
              <a:avLst/>
              <a:gdLst>
                <a:gd name="T0" fmla="*/ 2147483647 w 193"/>
                <a:gd name="T1" fmla="*/ 2147483647 h 185"/>
                <a:gd name="T2" fmla="*/ 2147483647 w 193"/>
                <a:gd name="T3" fmla="*/ 2147483647 h 185"/>
                <a:gd name="T4" fmla="*/ 2147483647 w 193"/>
                <a:gd name="T5" fmla="*/ 2147483647 h 185"/>
                <a:gd name="T6" fmla="*/ 2147483647 w 193"/>
                <a:gd name="T7" fmla="*/ 2147483647 h 185"/>
                <a:gd name="T8" fmla="*/ 2147483647 w 193"/>
                <a:gd name="T9" fmla="*/ 0 h 185"/>
                <a:gd name="T10" fmla="*/ 2147483647 w 193"/>
                <a:gd name="T11" fmla="*/ 0 h 185"/>
                <a:gd name="T12" fmla="*/ 2147483647 w 193"/>
                <a:gd name="T13" fmla="*/ 2147483647 h 185"/>
                <a:gd name="T14" fmla="*/ 2147483647 w 193"/>
                <a:gd name="T15" fmla="*/ 2147483647 h 185"/>
                <a:gd name="T16" fmla="*/ 2147483647 w 193"/>
                <a:gd name="T17" fmla="*/ 2147483647 h 185"/>
                <a:gd name="T18" fmla="*/ 2147483647 w 193"/>
                <a:gd name="T19" fmla="*/ 2147483647 h 185"/>
                <a:gd name="T20" fmla="*/ 2147483647 w 193"/>
                <a:gd name="T21" fmla="*/ 2147483647 h 185"/>
                <a:gd name="T22" fmla="*/ 2147483647 w 193"/>
                <a:gd name="T23" fmla="*/ 2147483647 h 185"/>
                <a:gd name="T24" fmla="*/ 2147483647 w 193"/>
                <a:gd name="T25" fmla="*/ 2147483647 h 185"/>
                <a:gd name="T26" fmla="*/ 2147483647 w 193"/>
                <a:gd name="T27" fmla="*/ 2147483647 h 185"/>
                <a:gd name="T28" fmla="*/ 2147483647 w 193"/>
                <a:gd name="T29" fmla="*/ 2147483647 h 185"/>
                <a:gd name="T30" fmla="*/ 2147483647 w 193"/>
                <a:gd name="T31" fmla="*/ 2147483647 h 185"/>
                <a:gd name="T32" fmla="*/ 2147483647 w 193"/>
                <a:gd name="T33" fmla="*/ 2147483647 h 185"/>
                <a:gd name="T34" fmla="*/ 2147483647 w 193"/>
                <a:gd name="T35" fmla="*/ 2147483647 h 185"/>
                <a:gd name="T36" fmla="*/ 2147483647 w 193"/>
                <a:gd name="T37" fmla="*/ 2147483647 h 185"/>
                <a:gd name="T38" fmla="*/ 2147483647 w 193"/>
                <a:gd name="T39" fmla="*/ 2147483647 h 185"/>
                <a:gd name="T40" fmla="*/ 2147483647 w 193"/>
                <a:gd name="T41" fmla="*/ 2147483647 h 185"/>
                <a:gd name="T42" fmla="*/ 2147483647 w 193"/>
                <a:gd name="T43" fmla="*/ 2147483647 h 185"/>
                <a:gd name="T44" fmla="*/ 2147483647 w 193"/>
                <a:gd name="T45" fmla="*/ 2147483647 h 185"/>
                <a:gd name="T46" fmla="*/ 2147483647 w 193"/>
                <a:gd name="T47" fmla="*/ 2147483647 h 185"/>
                <a:gd name="T48" fmla="*/ 2147483647 w 193"/>
                <a:gd name="T49" fmla="*/ 2147483647 h 185"/>
                <a:gd name="T50" fmla="*/ 2147483647 w 193"/>
                <a:gd name="T51" fmla="*/ 2147483647 h 185"/>
                <a:gd name="T52" fmla="*/ 2147483647 w 193"/>
                <a:gd name="T53" fmla="*/ 2147483647 h 185"/>
                <a:gd name="T54" fmla="*/ 2147483647 w 193"/>
                <a:gd name="T55" fmla="*/ 2147483647 h 185"/>
                <a:gd name="T56" fmla="*/ 2147483647 w 193"/>
                <a:gd name="T57" fmla="*/ 2147483647 h 185"/>
                <a:gd name="T58" fmla="*/ 2147483647 w 193"/>
                <a:gd name="T59" fmla="*/ 2147483647 h 185"/>
                <a:gd name="T60" fmla="*/ 2147483647 w 193"/>
                <a:gd name="T61" fmla="*/ 2147483647 h 185"/>
                <a:gd name="T62" fmla="*/ 2147483647 w 193"/>
                <a:gd name="T63" fmla="*/ 2147483647 h 185"/>
                <a:gd name="T64" fmla="*/ 2147483647 w 193"/>
                <a:gd name="T65" fmla="*/ 2147483647 h 185"/>
                <a:gd name="T66" fmla="*/ 2147483647 w 193"/>
                <a:gd name="T67" fmla="*/ 2147483647 h 185"/>
                <a:gd name="T68" fmla="*/ 2147483647 w 193"/>
                <a:gd name="T69" fmla="*/ 2147483647 h 185"/>
                <a:gd name="T70" fmla="*/ 2147483647 w 193"/>
                <a:gd name="T71" fmla="*/ 2147483647 h 185"/>
                <a:gd name="T72" fmla="*/ 2147483647 w 193"/>
                <a:gd name="T73" fmla="*/ 2147483647 h 185"/>
                <a:gd name="T74" fmla="*/ 2147483647 w 193"/>
                <a:gd name="T75" fmla="*/ 2147483647 h 185"/>
                <a:gd name="T76" fmla="*/ 2147483647 w 193"/>
                <a:gd name="T77" fmla="*/ 2147483647 h 185"/>
                <a:gd name="T78" fmla="*/ 2147483647 w 193"/>
                <a:gd name="T79" fmla="*/ 2147483647 h 185"/>
                <a:gd name="T80" fmla="*/ 2147483647 w 193"/>
                <a:gd name="T81" fmla="*/ 2147483647 h 185"/>
                <a:gd name="T82" fmla="*/ 2147483647 w 193"/>
                <a:gd name="T83" fmla="*/ 2147483647 h 185"/>
                <a:gd name="T84" fmla="*/ 2147483647 w 193"/>
                <a:gd name="T85" fmla="*/ 2147483647 h 185"/>
                <a:gd name="T86" fmla="*/ 2147483647 w 193"/>
                <a:gd name="T87" fmla="*/ 2147483647 h 185"/>
                <a:gd name="T88" fmla="*/ 2147483647 w 193"/>
                <a:gd name="T89" fmla="*/ 2147483647 h 185"/>
                <a:gd name="T90" fmla="*/ 2147483647 w 193"/>
                <a:gd name="T91" fmla="*/ 2147483647 h 185"/>
                <a:gd name="T92" fmla="*/ 2147483647 w 193"/>
                <a:gd name="T93" fmla="*/ 2147483647 h 185"/>
                <a:gd name="T94" fmla="*/ 0 w 193"/>
                <a:gd name="T95" fmla="*/ 2147483647 h 185"/>
                <a:gd name="T96" fmla="*/ 2147483647 w 193"/>
                <a:gd name="T97" fmla="*/ 2147483647 h 185"/>
                <a:gd name="T98" fmla="*/ 2147483647 w 193"/>
                <a:gd name="T99" fmla="*/ 2147483647 h 185"/>
                <a:gd name="T100" fmla="*/ 2147483647 w 193"/>
                <a:gd name="T101" fmla="*/ 2147483647 h 185"/>
                <a:gd name="T102" fmla="*/ 2147483647 w 193"/>
                <a:gd name="T103" fmla="*/ 2147483647 h 185"/>
                <a:gd name="T104" fmla="*/ 2147483647 w 193"/>
                <a:gd name="T105" fmla="*/ 2147483647 h 185"/>
                <a:gd name="T106" fmla="*/ 2147483647 w 193"/>
                <a:gd name="T107" fmla="*/ 2147483647 h 185"/>
                <a:gd name="T108" fmla="*/ 2147483647 w 193"/>
                <a:gd name="T109" fmla="*/ 2147483647 h 185"/>
                <a:gd name="T110" fmla="*/ 2147483647 w 193"/>
                <a:gd name="T111" fmla="*/ 2147483647 h 185"/>
                <a:gd name="T112" fmla="*/ 2147483647 w 193"/>
                <a:gd name="T113" fmla="*/ 2147483647 h 185"/>
                <a:gd name="T114" fmla="*/ 2147483647 w 193"/>
                <a:gd name="T115" fmla="*/ 2147483647 h 185"/>
                <a:gd name="T116" fmla="*/ 2147483647 w 193"/>
                <a:gd name="T117" fmla="*/ 2147483647 h 185"/>
                <a:gd name="T118" fmla="*/ 2147483647 w 193"/>
                <a:gd name="T119" fmla="*/ 2147483647 h 18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3"/>
                <a:gd name="T181" fmla="*/ 0 h 185"/>
                <a:gd name="T182" fmla="*/ 193 w 193"/>
                <a:gd name="T183" fmla="*/ 185 h 18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3" h="185">
                  <a:moveTo>
                    <a:pt x="41" y="38"/>
                  </a:moveTo>
                  <a:lnTo>
                    <a:pt x="41" y="35"/>
                  </a:lnTo>
                  <a:lnTo>
                    <a:pt x="44" y="35"/>
                  </a:lnTo>
                  <a:lnTo>
                    <a:pt x="44" y="33"/>
                  </a:lnTo>
                  <a:lnTo>
                    <a:pt x="44" y="30"/>
                  </a:lnTo>
                  <a:lnTo>
                    <a:pt x="47" y="30"/>
                  </a:lnTo>
                  <a:lnTo>
                    <a:pt x="47" y="27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4" y="21"/>
                  </a:lnTo>
                  <a:lnTo>
                    <a:pt x="44" y="18"/>
                  </a:lnTo>
                  <a:lnTo>
                    <a:pt x="44" y="15"/>
                  </a:lnTo>
                  <a:lnTo>
                    <a:pt x="44" y="12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3" y="6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70" y="0"/>
                  </a:lnTo>
                  <a:lnTo>
                    <a:pt x="73" y="0"/>
                  </a:lnTo>
                  <a:lnTo>
                    <a:pt x="76" y="0"/>
                  </a:lnTo>
                  <a:lnTo>
                    <a:pt x="79" y="0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88" y="3"/>
                  </a:lnTo>
                  <a:lnTo>
                    <a:pt x="88" y="0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4" y="6"/>
                  </a:lnTo>
                  <a:lnTo>
                    <a:pt x="97" y="6"/>
                  </a:lnTo>
                  <a:lnTo>
                    <a:pt x="100" y="6"/>
                  </a:lnTo>
                  <a:lnTo>
                    <a:pt x="103" y="6"/>
                  </a:lnTo>
                  <a:lnTo>
                    <a:pt x="103" y="9"/>
                  </a:lnTo>
                  <a:lnTo>
                    <a:pt x="105" y="9"/>
                  </a:lnTo>
                  <a:lnTo>
                    <a:pt x="108" y="9"/>
                  </a:lnTo>
                  <a:lnTo>
                    <a:pt x="108" y="12"/>
                  </a:lnTo>
                  <a:lnTo>
                    <a:pt x="111" y="12"/>
                  </a:lnTo>
                  <a:lnTo>
                    <a:pt x="114" y="12"/>
                  </a:lnTo>
                  <a:lnTo>
                    <a:pt x="117" y="12"/>
                  </a:lnTo>
                  <a:lnTo>
                    <a:pt x="120" y="15"/>
                  </a:lnTo>
                  <a:lnTo>
                    <a:pt x="123" y="15"/>
                  </a:lnTo>
                  <a:lnTo>
                    <a:pt x="126" y="15"/>
                  </a:lnTo>
                  <a:lnTo>
                    <a:pt x="129" y="15"/>
                  </a:lnTo>
                  <a:lnTo>
                    <a:pt x="129" y="18"/>
                  </a:lnTo>
                  <a:lnTo>
                    <a:pt x="129" y="15"/>
                  </a:lnTo>
                  <a:lnTo>
                    <a:pt x="132" y="15"/>
                  </a:lnTo>
                  <a:lnTo>
                    <a:pt x="135" y="15"/>
                  </a:lnTo>
                  <a:lnTo>
                    <a:pt x="138" y="15"/>
                  </a:lnTo>
                  <a:lnTo>
                    <a:pt x="141" y="15"/>
                  </a:lnTo>
                  <a:lnTo>
                    <a:pt x="141" y="18"/>
                  </a:lnTo>
                  <a:lnTo>
                    <a:pt x="144" y="18"/>
                  </a:lnTo>
                  <a:lnTo>
                    <a:pt x="147" y="18"/>
                  </a:lnTo>
                  <a:lnTo>
                    <a:pt x="147" y="15"/>
                  </a:lnTo>
                  <a:lnTo>
                    <a:pt x="149" y="15"/>
                  </a:lnTo>
                  <a:lnTo>
                    <a:pt x="152" y="18"/>
                  </a:lnTo>
                  <a:lnTo>
                    <a:pt x="152" y="21"/>
                  </a:lnTo>
                  <a:lnTo>
                    <a:pt x="155" y="21"/>
                  </a:lnTo>
                  <a:lnTo>
                    <a:pt x="155" y="24"/>
                  </a:lnTo>
                  <a:lnTo>
                    <a:pt x="158" y="24"/>
                  </a:lnTo>
                  <a:lnTo>
                    <a:pt x="161" y="24"/>
                  </a:lnTo>
                  <a:lnTo>
                    <a:pt x="161" y="21"/>
                  </a:lnTo>
                  <a:lnTo>
                    <a:pt x="164" y="21"/>
                  </a:lnTo>
                  <a:lnTo>
                    <a:pt x="164" y="18"/>
                  </a:lnTo>
                  <a:lnTo>
                    <a:pt x="164" y="15"/>
                  </a:lnTo>
                  <a:lnTo>
                    <a:pt x="167" y="15"/>
                  </a:lnTo>
                  <a:lnTo>
                    <a:pt x="170" y="15"/>
                  </a:lnTo>
                  <a:lnTo>
                    <a:pt x="170" y="12"/>
                  </a:lnTo>
                  <a:lnTo>
                    <a:pt x="173" y="12"/>
                  </a:lnTo>
                  <a:lnTo>
                    <a:pt x="176" y="12"/>
                  </a:lnTo>
                  <a:lnTo>
                    <a:pt x="176" y="15"/>
                  </a:lnTo>
                  <a:lnTo>
                    <a:pt x="176" y="18"/>
                  </a:lnTo>
                  <a:lnTo>
                    <a:pt x="176" y="21"/>
                  </a:lnTo>
                  <a:lnTo>
                    <a:pt x="179" y="21"/>
                  </a:lnTo>
                  <a:lnTo>
                    <a:pt x="179" y="24"/>
                  </a:lnTo>
                  <a:lnTo>
                    <a:pt x="179" y="27"/>
                  </a:lnTo>
                  <a:lnTo>
                    <a:pt x="182" y="27"/>
                  </a:lnTo>
                  <a:lnTo>
                    <a:pt x="182" y="30"/>
                  </a:lnTo>
                  <a:lnTo>
                    <a:pt x="182" y="33"/>
                  </a:lnTo>
                  <a:lnTo>
                    <a:pt x="185" y="35"/>
                  </a:lnTo>
                  <a:lnTo>
                    <a:pt x="185" y="38"/>
                  </a:lnTo>
                  <a:lnTo>
                    <a:pt x="185" y="41"/>
                  </a:lnTo>
                  <a:lnTo>
                    <a:pt x="185" y="44"/>
                  </a:lnTo>
                  <a:lnTo>
                    <a:pt x="185" y="47"/>
                  </a:lnTo>
                  <a:lnTo>
                    <a:pt x="188" y="47"/>
                  </a:lnTo>
                  <a:lnTo>
                    <a:pt x="188" y="50"/>
                  </a:lnTo>
                  <a:lnTo>
                    <a:pt x="188" y="53"/>
                  </a:lnTo>
                  <a:lnTo>
                    <a:pt x="191" y="53"/>
                  </a:lnTo>
                  <a:lnTo>
                    <a:pt x="191" y="56"/>
                  </a:lnTo>
                  <a:lnTo>
                    <a:pt x="193" y="56"/>
                  </a:lnTo>
                  <a:lnTo>
                    <a:pt x="191" y="56"/>
                  </a:lnTo>
                  <a:lnTo>
                    <a:pt x="191" y="59"/>
                  </a:lnTo>
                  <a:lnTo>
                    <a:pt x="188" y="59"/>
                  </a:lnTo>
                  <a:lnTo>
                    <a:pt x="185" y="59"/>
                  </a:lnTo>
                  <a:lnTo>
                    <a:pt x="185" y="62"/>
                  </a:lnTo>
                  <a:lnTo>
                    <a:pt x="188" y="62"/>
                  </a:lnTo>
                  <a:lnTo>
                    <a:pt x="188" y="65"/>
                  </a:lnTo>
                  <a:lnTo>
                    <a:pt x="191" y="65"/>
                  </a:lnTo>
                  <a:lnTo>
                    <a:pt x="191" y="68"/>
                  </a:lnTo>
                  <a:lnTo>
                    <a:pt x="188" y="68"/>
                  </a:lnTo>
                  <a:lnTo>
                    <a:pt x="188" y="71"/>
                  </a:lnTo>
                  <a:lnTo>
                    <a:pt x="188" y="68"/>
                  </a:lnTo>
                  <a:lnTo>
                    <a:pt x="185" y="68"/>
                  </a:lnTo>
                  <a:lnTo>
                    <a:pt x="182" y="68"/>
                  </a:lnTo>
                  <a:lnTo>
                    <a:pt x="182" y="65"/>
                  </a:lnTo>
                  <a:lnTo>
                    <a:pt x="179" y="65"/>
                  </a:lnTo>
                  <a:lnTo>
                    <a:pt x="179" y="68"/>
                  </a:lnTo>
                  <a:lnTo>
                    <a:pt x="179" y="71"/>
                  </a:lnTo>
                  <a:lnTo>
                    <a:pt x="179" y="74"/>
                  </a:lnTo>
                  <a:lnTo>
                    <a:pt x="176" y="74"/>
                  </a:lnTo>
                  <a:lnTo>
                    <a:pt x="173" y="74"/>
                  </a:lnTo>
                  <a:lnTo>
                    <a:pt x="173" y="77"/>
                  </a:lnTo>
                  <a:lnTo>
                    <a:pt x="173" y="79"/>
                  </a:lnTo>
                  <a:lnTo>
                    <a:pt x="170" y="79"/>
                  </a:lnTo>
                  <a:lnTo>
                    <a:pt x="167" y="79"/>
                  </a:lnTo>
                  <a:lnTo>
                    <a:pt x="167" y="82"/>
                  </a:lnTo>
                  <a:lnTo>
                    <a:pt x="164" y="82"/>
                  </a:lnTo>
                  <a:lnTo>
                    <a:pt x="164" y="85"/>
                  </a:lnTo>
                  <a:lnTo>
                    <a:pt x="161" y="85"/>
                  </a:lnTo>
                  <a:lnTo>
                    <a:pt x="158" y="85"/>
                  </a:lnTo>
                  <a:lnTo>
                    <a:pt x="158" y="88"/>
                  </a:lnTo>
                  <a:lnTo>
                    <a:pt x="158" y="91"/>
                  </a:lnTo>
                  <a:lnTo>
                    <a:pt x="158" y="94"/>
                  </a:lnTo>
                  <a:lnTo>
                    <a:pt x="155" y="94"/>
                  </a:lnTo>
                  <a:lnTo>
                    <a:pt x="152" y="94"/>
                  </a:lnTo>
                  <a:lnTo>
                    <a:pt x="152" y="97"/>
                  </a:lnTo>
                  <a:lnTo>
                    <a:pt x="152" y="100"/>
                  </a:lnTo>
                  <a:lnTo>
                    <a:pt x="152" y="103"/>
                  </a:lnTo>
                  <a:lnTo>
                    <a:pt x="149" y="103"/>
                  </a:lnTo>
                  <a:lnTo>
                    <a:pt x="147" y="103"/>
                  </a:lnTo>
                  <a:lnTo>
                    <a:pt x="144" y="103"/>
                  </a:lnTo>
                  <a:lnTo>
                    <a:pt x="144" y="106"/>
                  </a:lnTo>
                  <a:lnTo>
                    <a:pt x="141" y="106"/>
                  </a:lnTo>
                  <a:lnTo>
                    <a:pt x="141" y="109"/>
                  </a:lnTo>
                  <a:lnTo>
                    <a:pt x="141" y="112"/>
                  </a:lnTo>
                  <a:lnTo>
                    <a:pt x="138" y="112"/>
                  </a:lnTo>
                  <a:lnTo>
                    <a:pt x="138" y="115"/>
                  </a:lnTo>
                  <a:lnTo>
                    <a:pt x="135" y="115"/>
                  </a:lnTo>
                  <a:lnTo>
                    <a:pt x="135" y="118"/>
                  </a:lnTo>
                  <a:lnTo>
                    <a:pt x="135" y="121"/>
                  </a:lnTo>
                  <a:lnTo>
                    <a:pt x="132" y="121"/>
                  </a:lnTo>
                  <a:lnTo>
                    <a:pt x="129" y="121"/>
                  </a:lnTo>
                  <a:lnTo>
                    <a:pt x="129" y="123"/>
                  </a:lnTo>
                  <a:lnTo>
                    <a:pt x="126" y="123"/>
                  </a:lnTo>
                  <a:lnTo>
                    <a:pt x="126" y="126"/>
                  </a:lnTo>
                  <a:lnTo>
                    <a:pt x="123" y="126"/>
                  </a:lnTo>
                  <a:lnTo>
                    <a:pt x="123" y="129"/>
                  </a:lnTo>
                  <a:lnTo>
                    <a:pt x="120" y="129"/>
                  </a:lnTo>
                  <a:lnTo>
                    <a:pt x="120" y="132"/>
                  </a:lnTo>
                  <a:lnTo>
                    <a:pt x="117" y="132"/>
                  </a:lnTo>
                  <a:lnTo>
                    <a:pt x="117" y="135"/>
                  </a:lnTo>
                  <a:lnTo>
                    <a:pt x="114" y="135"/>
                  </a:lnTo>
                  <a:lnTo>
                    <a:pt x="111" y="135"/>
                  </a:lnTo>
                  <a:lnTo>
                    <a:pt x="108" y="135"/>
                  </a:lnTo>
                  <a:lnTo>
                    <a:pt x="108" y="138"/>
                  </a:lnTo>
                  <a:lnTo>
                    <a:pt x="105" y="138"/>
                  </a:lnTo>
                  <a:lnTo>
                    <a:pt x="105" y="141"/>
                  </a:lnTo>
                  <a:lnTo>
                    <a:pt x="105" y="144"/>
                  </a:lnTo>
                  <a:lnTo>
                    <a:pt x="105" y="147"/>
                  </a:lnTo>
                  <a:lnTo>
                    <a:pt x="103" y="147"/>
                  </a:lnTo>
                  <a:lnTo>
                    <a:pt x="103" y="150"/>
                  </a:lnTo>
                  <a:lnTo>
                    <a:pt x="100" y="150"/>
                  </a:lnTo>
                  <a:lnTo>
                    <a:pt x="100" y="153"/>
                  </a:lnTo>
                  <a:lnTo>
                    <a:pt x="97" y="153"/>
                  </a:lnTo>
                  <a:lnTo>
                    <a:pt x="97" y="156"/>
                  </a:lnTo>
                  <a:lnTo>
                    <a:pt x="94" y="156"/>
                  </a:lnTo>
                  <a:lnTo>
                    <a:pt x="91" y="156"/>
                  </a:lnTo>
                  <a:lnTo>
                    <a:pt x="91" y="159"/>
                  </a:lnTo>
                  <a:lnTo>
                    <a:pt x="91" y="162"/>
                  </a:lnTo>
                  <a:lnTo>
                    <a:pt x="91" y="164"/>
                  </a:lnTo>
                  <a:lnTo>
                    <a:pt x="88" y="164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82" y="170"/>
                  </a:lnTo>
                  <a:lnTo>
                    <a:pt x="79" y="170"/>
                  </a:lnTo>
                  <a:lnTo>
                    <a:pt x="79" y="173"/>
                  </a:lnTo>
                  <a:lnTo>
                    <a:pt x="79" y="176"/>
                  </a:lnTo>
                  <a:lnTo>
                    <a:pt x="82" y="179"/>
                  </a:lnTo>
                  <a:lnTo>
                    <a:pt x="82" y="182"/>
                  </a:lnTo>
                  <a:lnTo>
                    <a:pt x="82" y="185"/>
                  </a:lnTo>
                  <a:lnTo>
                    <a:pt x="82" y="182"/>
                  </a:lnTo>
                  <a:lnTo>
                    <a:pt x="79" y="182"/>
                  </a:lnTo>
                  <a:lnTo>
                    <a:pt x="79" y="179"/>
                  </a:lnTo>
                  <a:lnTo>
                    <a:pt x="76" y="179"/>
                  </a:lnTo>
                  <a:lnTo>
                    <a:pt x="76" y="176"/>
                  </a:lnTo>
                  <a:lnTo>
                    <a:pt x="73" y="176"/>
                  </a:lnTo>
                  <a:lnTo>
                    <a:pt x="73" y="173"/>
                  </a:lnTo>
                  <a:lnTo>
                    <a:pt x="70" y="173"/>
                  </a:lnTo>
                  <a:lnTo>
                    <a:pt x="70" y="170"/>
                  </a:lnTo>
                  <a:lnTo>
                    <a:pt x="70" y="167"/>
                  </a:lnTo>
                  <a:lnTo>
                    <a:pt x="70" y="164"/>
                  </a:lnTo>
                  <a:lnTo>
                    <a:pt x="67" y="164"/>
                  </a:lnTo>
                  <a:lnTo>
                    <a:pt x="67" y="162"/>
                  </a:lnTo>
                  <a:lnTo>
                    <a:pt x="64" y="162"/>
                  </a:lnTo>
                  <a:lnTo>
                    <a:pt x="64" y="159"/>
                  </a:lnTo>
                  <a:lnTo>
                    <a:pt x="64" y="156"/>
                  </a:lnTo>
                  <a:lnTo>
                    <a:pt x="61" y="156"/>
                  </a:lnTo>
                  <a:lnTo>
                    <a:pt x="59" y="156"/>
                  </a:lnTo>
                  <a:lnTo>
                    <a:pt x="56" y="156"/>
                  </a:lnTo>
                  <a:lnTo>
                    <a:pt x="56" y="153"/>
                  </a:lnTo>
                  <a:lnTo>
                    <a:pt x="53" y="153"/>
                  </a:lnTo>
                  <a:lnTo>
                    <a:pt x="50" y="153"/>
                  </a:lnTo>
                  <a:lnTo>
                    <a:pt x="50" y="150"/>
                  </a:lnTo>
                  <a:lnTo>
                    <a:pt x="47" y="150"/>
                  </a:lnTo>
                  <a:lnTo>
                    <a:pt x="47" y="153"/>
                  </a:lnTo>
                  <a:lnTo>
                    <a:pt x="47" y="150"/>
                  </a:lnTo>
                  <a:lnTo>
                    <a:pt x="44" y="150"/>
                  </a:lnTo>
                  <a:lnTo>
                    <a:pt x="44" y="153"/>
                  </a:lnTo>
                  <a:lnTo>
                    <a:pt x="41" y="153"/>
                  </a:lnTo>
                  <a:lnTo>
                    <a:pt x="38" y="153"/>
                  </a:lnTo>
                  <a:lnTo>
                    <a:pt x="35" y="153"/>
                  </a:lnTo>
                  <a:lnTo>
                    <a:pt x="32" y="153"/>
                  </a:lnTo>
                  <a:lnTo>
                    <a:pt x="29" y="153"/>
                  </a:lnTo>
                  <a:lnTo>
                    <a:pt x="26" y="153"/>
                  </a:lnTo>
                  <a:lnTo>
                    <a:pt x="26" y="156"/>
                  </a:lnTo>
                  <a:lnTo>
                    <a:pt x="23" y="156"/>
                  </a:lnTo>
                  <a:lnTo>
                    <a:pt x="23" y="159"/>
                  </a:lnTo>
                  <a:lnTo>
                    <a:pt x="20" y="159"/>
                  </a:lnTo>
                  <a:lnTo>
                    <a:pt x="17" y="159"/>
                  </a:lnTo>
                  <a:lnTo>
                    <a:pt x="15" y="159"/>
                  </a:lnTo>
                  <a:lnTo>
                    <a:pt x="12" y="159"/>
                  </a:lnTo>
                  <a:lnTo>
                    <a:pt x="12" y="156"/>
                  </a:lnTo>
                  <a:lnTo>
                    <a:pt x="9" y="156"/>
                  </a:lnTo>
                  <a:lnTo>
                    <a:pt x="9" y="159"/>
                  </a:lnTo>
                  <a:lnTo>
                    <a:pt x="6" y="159"/>
                  </a:lnTo>
                  <a:lnTo>
                    <a:pt x="6" y="156"/>
                  </a:lnTo>
                  <a:lnTo>
                    <a:pt x="3" y="159"/>
                  </a:lnTo>
                  <a:lnTo>
                    <a:pt x="3" y="162"/>
                  </a:lnTo>
                  <a:lnTo>
                    <a:pt x="0" y="162"/>
                  </a:lnTo>
                  <a:lnTo>
                    <a:pt x="0" y="159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3" y="147"/>
                  </a:lnTo>
                  <a:lnTo>
                    <a:pt x="3" y="144"/>
                  </a:lnTo>
                  <a:lnTo>
                    <a:pt x="3" y="141"/>
                  </a:lnTo>
                  <a:lnTo>
                    <a:pt x="6" y="141"/>
                  </a:lnTo>
                  <a:lnTo>
                    <a:pt x="3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3" y="123"/>
                  </a:lnTo>
                  <a:lnTo>
                    <a:pt x="3" y="121"/>
                  </a:lnTo>
                  <a:lnTo>
                    <a:pt x="3" y="118"/>
                  </a:lnTo>
                  <a:lnTo>
                    <a:pt x="6" y="118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6" y="115"/>
                  </a:lnTo>
                  <a:lnTo>
                    <a:pt x="6" y="112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9" y="106"/>
                  </a:lnTo>
                  <a:lnTo>
                    <a:pt x="9" y="103"/>
                  </a:lnTo>
                  <a:lnTo>
                    <a:pt x="9" y="100"/>
                  </a:lnTo>
                  <a:lnTo>
                    <a:pt x="12" y="100"/>
                  </a:lnTo>
                  <a:lnTo>
                    <a:pt x="15" y="100"/>
                  </a:lnTo>
                  <a:lnTo>
                    <a:pt x="15" y="97"/>
                  </a:lnTo>
                  <a:lnTo>
                    <a:pt x="17" y="97"/>
                  </a:lnTo>
                  <a:lnTo>
                    <a:pt x="17" y="94"/>
                  </a:lnTo>
                  <a:lnTo>
                    <a:pt x="20" y="94"/>
                  </a:lnTo>
                  <a:lnTo>
                    <a:pt x="23" y="94"/>
                  </a:lnTo>
                  <a:lnTo>
                    <a:pt x="23" y="91"/>
                  </a:lnTo>
                  <a:lnTo>
                    <a:pt x="23" y="88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29" y="77"/>
                  </a:lnTo>
                  <a:lnTo>
                    <a:pt x="29" y="74"/>
                  </a:lnTo>
                  <a:lnTo>
                    <a:pt x="29" y="71"/>
                  </a:lnTo>
                  <a:lnTo>
                    <a:pt x="32" y="71"/>
                  </a:lnTo>
                  <a:lnTo>
                    <a:pt x="29" y="71"/>
                  </a:lnTo>
                  <a:lnTo>
                    <a:pt x="29" y="68"/>
                  </a:lnTo>
                  <a:lnTo>
                    <a:pt x="29" y="65"/>
                  </a:lnTo>
                  <a:lnTo>
                    <a:pt x="32" y="65"/>
                  </a:lnTo>
                  <a:lnTo>
                    <a:pt x="32" y="62"/>
                  </a:lnTo>
                  <a:lnTo>
                    <a:pt x="32" y="59"/>
                  </a:lnTo>
                  <a:lnTo>
                    <a:pt x="32" y="56"/>
                  </a:lnTo>
                  <a:lnTo>
                    <a:pt x="32" y="53"/>
                  </a:lnTo>
                  <a:lnTo>
                    <a:pt x="32" y="50"/>
                  </a:lnTo>
                  <a:lnTo>
                    <a:pt x="32" y="47"/>
                  </a:lnTo>
                  <a:lnTo>
                    <a:pt x="32" y="44"/>
                  </a:lnTo>
                  <a:lnTo>
                    <a:pt x="35" y="44"/>
                  </a:lnTo>
                  <a:lnTo>
                    <a:pt x="38" y="44"/>
                  </a:lnTo>
                  <a:lnTo>
                    <a:pt x="41" y="44"/>
                  </a:lnTo>
                  <a:lnTo>
                    <a:pt x="41" y="41"/>
                  </a:lnTo>
                  <a:lnTo>
                    <a:pt x="41" y="38"/>
                  </a:lnTo>
                  <a:lnTo>
                    <a:pt x="44" y="38"/>
                  </a:lnTo>
                  <a:lnTo>
                    <a:pt x="41" y="3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-104225" y="2443333"/>
              <a:ext cx="426931" cy="388549"/>
            </a:xfrm>
            <a:custGeom>
              <a:avLst/>
              <a:gdLst>
                <a:gd name="T0" fmla="*/ 2147483647 w 197"/>
                <a:gd name="T1" fmla="*/ 2147483647 h 220"/>
                <a:gd name="T2" fmla="*/ 2147483647 w 197"/>
                <a:gd name="T3" fmla="*/ 2147483647 h 220"/>
                <a:gd name="T4" fmla="*/ 2147483647 w 197"/>
                <a:gd name="T5" fmla="*/ 2147483647 h 220"/>
                <a:gd name="T6" fmla="*/ 2147483647 w 197"/>
                <a:gd name="T7" fmla="*/ 2147483647 h 220"/>
                <a:gd name="T8" fmla="*/ 2147483647 w 197"/>
                <a:gd name="T9" fmla="*/ 2147483647 h 220"/>
                <a:gd name="T10" fmla="*/ 2147483647 w 197"/>
                <a:gd name="T11" fmla="*/ 2147483647 h 220"/>
                <a:gd name="T12" fmla="*/ 2147483647 w 197"/>
                <a:gd name="T13" fmla="*/ 2147483647 h 220"/>
                <a:gd name="T14" fmla="*/ 2147483647 w 197"/>
                <a:gd name="T15" fmla="*/ 2147483647 h 220"/>
                <a:gd name="T16" fmla="*/ 2147483647 w 197"/>
                <a:gd name="T17" fmla="*/ 2147483647 h 220"/>
                <a:gd name="T18" fmla="*/ 2147483647 w 197"/>
                <a:gd name="T19" fmla="*/ 2147483647 h 220"/>
                <a:gd name="T20" fmla="*/ 2147483647 w 197"/>
                <a:gd name="T21" fmla="*/ 2147483647 h 220"/>
                <a:gd name="T22" fmla="*/ 2147483647 w 197"/>
                <a:gd name="T23" fmla="*/ 2147483647 h 220"/>
                <a:gd name="T24" fmla="*/ 2147483647 w 197"/>
                <a:gd name="T25" fmla="*/ 2147483647 h 220"/>
                <a:gd name="T26" fmla="*/ 2147483647 w 197"/>
                <a:gd name="T27" fmla="*/ 2147483647 h 220"/>
                <a:gd name="T28" fmla="*/ 2147483647 w 197"/>
                <a:gd name="T29" fmla="*/ 2147483647 h 220"/>
                <a:gd name="T30" fmla="*/ 2147483647 w 197"/>
                <a:gd name="T31" fmla="*/ 2147483647 h 220"/>
                <a:gd name="T32" fmla="*/ 2147483647 w 197"/>
                <a:gd name="T33" fmla="*/ 2147483647 h 220"/>
                <a:gd name="T34" fmla="*/ 2147483647 w 197"/>
                <a:gd name="T35" fmla="*/ 2147483647 h 220"/>
                <a:gd name="T36" fmla="*/ 2147483647 w 197"/>
                <a:gd name="T37" fmla="*/ 2147483647 h 220"/>
                <a:gd name="T38" fmla="*/ 2147483647 w 197"/>
                <a:gd name="T39" fmla="*/ 2147483647 h 220"/>
                <a:gd name="T40" fmla="*/ 2147483647 w 197"/>
                <a:gd name="T41" fmla="*/ 2147483647 h 220"/>
                <a:gd name="T42" fmla="*/ 2147483647 w 197"/>
                <a:gd name="T43" fmla="*/ 2147483647 h 220"/>
                <a:gd name="T44" fmla="*/ 2147483647 w 197"/>
                <a:gd name="T45" fmla="*/ 2147483647 h 220"/>
                <a:gd name="T46" fmla="*/ 2147483647 w 197"/>
                <a:gd name="T47" fmla="*/ 2147483647 h 220"/>
                <a:gd name="T48" fmla="*/ 2147483647 w 197"/>
                <a:gd name="T49" fmla="*/ 2147483647 h 220"/>
                <a:gd name="T50" fmla="*/ 2147483647 w 197"/>
                <a:gd name="T51" fmla="*/ 2147483647 h 220"/>
                <a:gd name="T52" fmla="*/ 2147483647 w 197"/>
                <a:gd name="T53" fmla="*/ 2147483647 h 220"/>
                <a:gd name="T54" fmla="*/ 2147483647 w 197"/>
                <a:gd name="T55" fmla="*/ 2147483647 h 220"/>
                <a:gd name="T56" fmla="*/ 2147483647 w 197"/>
                <a:gd name="T57" fmla="*/ 2147483647 h 220"/>
                <a:gd name="T58" fmla="*/ 2147483647 w 197"/>
                <a:gd name="T59" fmla="*/ 2147483647 h 220"/>
                <a:gd name="T60" fmla="*/ 2147483647 w 197"/>
                <a:gd name="T61" fmla="*/ 2147483647 h 220"/>
                <a:gd name="T62" fmla="*/ 2147483647 w 197"/>
                <a:gd name="T63" fmla="*/ 2147483647 h 220"/>
                <a:gd name="T64" fmla="*/ 2147483647 w 197"/>
                <a:gd name="T65" fmla="*/ 2147483647 h 220"/>
                <a:gd name="T66" fmla="*/ 2147483647 w 197"/>
                <a:gd name="T67" fmla="*/ 2147483647 h 220"/>
                <a:gd name="T68" fmla="*/ 2147483647 w 197"/>
                <a:gd name="T69" fmla="*/ 2147483647 h 220"/>
                <a:gd name="T70" fmla="*/ 2147483647 w 197"/>
                <a:gd name="T71" fmla="*/ 2147483647 h 220"/>
                <a:gd name="T72" fmla="*/ 2147483647 w 197"/>
                <a:gd name="T73" fmla="*/ 2147483647 h 220"/>
                <a:gd name="T74" fmla="*/ 2147483647 w 197"/>
                <a:gd name="T75" fmla="*/ 2147483647 h 220"/>
                <a:gd name="T76" fmla="*/ 2147483647 w 197"/>
                <a:gd name="T77" fmla="*/ 2147483647 h 220"/>
                <a:gd name="T78" fmla="*/ 2147483647 w 197"/>
                <a:gd name="T79" fmla="*/ 2147483647 h 220"/>
                <a:gd name="T80" fmla="*/ 2147483647 w 197"/>
                <a:gd name="T81" fmla="*/ 2147483647 h 220"/>
                <a:gd name="T82" fmla="*/ 2147483647 w 197"/>
                <a:gd name="T83" fmla="*/ 2147483647 h 220"/>
                <a:gd name="T84" fmla="*/ 2147483647 w 197"/>
                <a:gd name="T85" fmla="*/ 2147483647 h 220"/>
                <a:gd name="T86" fmla="*/ 2147483647 w 197"/>
                <a:gd name="T87" fmla="*/ 2147483647 h 220"/>
                <a:gd name="T88" fmla="*/ 2147483647 w 197"/>
                <a:gd name="T89" fmla="*/ 2147483647 h 220"/>
                <a:gd name="T90" fmla="*/ 2147483647 w 197"/>
                <a:gd name="T91" fmla="*/ 2147483647 h 220"/>
                <a:gd name="T92" fmla="*/ 2147483647 w 197"/>
                <a:gd name="T93" fmla="*/ 2147483647 h 220"/>
                <a:gd name="T94" fmla="*/ 2147483647 w 197"/>
                <a:gd name="T95" fmla="*/ 2147483647 h 220"/>
                <a:gd name="T96" fmla="*/ 2147483647 w 197"/>
                <a:gd name="T97" fmla="*/ 2147483647 h 220"/>
                <a:gd name="T98" fmla="*/ 2147483647 w 197"/>
                <a:gd name="T99" fmla="*/ 2147483647 h 220"/>
                <a:gd name="T100" fmla="*/ 2147483647 w 197"/>
                <a:gd name="T101" fmla="*/ 2147483647 h 220"/>
                <a:gd name="T102" fmla="*/ 2147483647 w 197"/>
                <a:gd name="T103" fmla="*/ 2147483647 h 220"/>
                <a:gd name="T104" fmla="*/ 2147483647 w 197"/>
                <a:gd name="T105" fmla="*/ 2147483647 h 220"/>
                <a:gd name="T106" fmla="*/ 2147483647 w 197"/>
                <a:gd name="T107" fmla="*/ 2147483647 h 220"/>
                <a:gd name="T108" fmla="*/ 2147483647 w 197"/>
                <a:gd name="T109" fmla="*/ 2147483647 h 220"/>
                <a:gd name="T110" fmla="*/ 2147483647 w 197"/>
                <a:gd name="T111" fmla="*/ 2147483647 h 220"/>
                <a:gd name="T112" fmla="*/ 2147483647 w 197"/>
                <a:gd name="T113" fmla="*/ 2147483647 h 220"/>
                <a:gd name="T114" fmla="*/ 2147483647 w 197"/>
                <a:gd name="T115" fmla="*/ 2147483647 h 22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97"/>
                <a:gd name="T175" fmla="*/ 0 h 220"/>
                <a:gd name="T176" fmla="*/ 197 w 197"/>
                <a:gd name="T177" fmla="*/ 220 h 22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97" h="220">
                  <a:moveTo>
                    <a:pt x="27" y="3"/>
                  </a:moveTo>
                  <a:lnTo>
                    <a:pt x="29" y="3"/>
                  </a:lnTo>
                  <a:lnTo>
                    <a:pt x="35" y="3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3" y="0"/>
                  </a:lnTo>
                  <a:lnTo>
                    <a:pt x="53" y="3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9"/>
                  </a:lnTo>
                  <a:lnTo>
                    <a:pt x="56" y="12"/>
                  </a:lnTo>
                  <a:lnTo>
                    <a:pt x="56" y="15"/>
                  </a:lnTo>
                  <a:lnTo>
                    <a:pt x="59" y="15"/>
                  </a:lnTo>
                  <a:lnTo>
                    <a:pt x="62" y="15"/>
                  </a:lnTo>
                  <a:lnTo>
                    <a:pt x="65" y="15"/>
                  </a:lnTo>
                  <a:lnTo>
                    <a:pt x="65" y="18"/>
                  </a:lnTo>
                  <a:lnTo>
                    <a:pt x="62" y="18"/>
                  </a:lnTo>
                  <a:lnTo>
                    <a:pt x="65" y="18"/>
                  </a:lnTo>
                  <a:lnTo>
                    <a:pt x="68" y="18"/>
                  </a:lnTo>
                  <a:lnTo>
                    <a:pt x="71" y="18"/>
                  </a:lnTo>
                  <a:lnTo>
                    <a:pt x="71" y="20"/>
                  </a:lnTo>
                  <a:lnTo>
                    <a:pt x="73" y="20"/>
                  </a:lnTo>
                  <a:lnTo>
                    <a:pt x="73" y="23"/>
                  </a:lnTo>
                  <a:lnTo>
                    <a:pt x="73" y="20"/>
                  </a:lnTo>
                  <a:lnTo>
                    <a:pt x="76" y="20"/>
                  </a:lnTo>
                  <a:lnTo>
                    <a:pt x="79" y="20"/>
                  </a:lnTo>
                  <a:lnTo>
                    <a:pt x="82" y="20"/>
                  </a:lnTo>
                  <a:lnTo>
                    <a:pt x="79" y="20"/>
                  </a:lnTo>
                  <a:lnTo>
                    <a:pt x="82" y="20"/>
                  </a:lnTo>
                  <a:lnTo>
                    <a:pt x="82" y="23"/>
                  </a:lnTo>
                  <a:lnTo>
                    <a:pt x="79" y="23"/>
                  </a:lnTo>
                  <a:lnTo>
                    <a:pt x="82" y="23"/>
                  </a:lnTo>
                  <a:lnTo>
                    <a:pt x="82" y="26"/>
                  </a:lnTo>
                  <a:lnTo>
                    <a:pt x="82" y="29"/>
                  </a:lnTo>
                  <a:lnTo>
                    <a:pt x="85" y="29"/>
                  </a:lnTo>
                  <a:lnTo>
                    <a:pt x="85" y="32"/>
                  </a:lnTo>
                  <a:lnTo>
                    <a:pt x="88" y="32"/>
                  </a:lnTo>
                  <a:lnTo>
                    <a:pt x="91" y="32"/>
                  </a:lnTo>
                  <a:lnTo>
                    <a:pt x="91" y="29"/>
                  </a:lnTo>
                  <a:lnTo>
                    <a:pt x="94" y="29"/>
                  </a:lnTo>
                  <a:lnTo>
                    <a:pt x="97" y="29"/>
                  </a:lnTo>
                  <a:lnTo>
                    <a:pt x="100" y="29"/>
                  </a:lnTo>
                  <a:lnTo>
                    <a:pt x="103" y="32"/>
                  </a:lnTo>
                  <a:lnTo>
                    <a:pt x="106" y="32"/>
                  </a:lnTo>
                  <a:lnTo>
                    <a:pt x="109" y="32"/>
                  </a:lnTo>
                  <a:lnTo>
                    <a:pt x="112" y="32"/>
                  </a:lnTo>
                  <a:lnTo>
                    <a:pt x="115" y="32"/>
                  </a:lnTo>
                  <a:lnTo>
                    <a:pt x="117" y="29"/>
                  </a:lnTo>
                  <a:lnTo>
                    <a:pt x="120" y="26"/>
                  </a:lnTo>
                  <a:lnTo>
                    <a:pt x="123" y="26"/>
                  </a:lnTo>
                  <a:lnTo>
                    <a:pt x="126" y="26"/>
                  </a:lnTo>
                  <a:lnTo>
                    <a:pt x="129" y="26"/>
                  </a:lnTo>
                  <a:lnTo>
                    <a:pt x="135" y="26"/>
                  </a:lnTo>
                  <a:lnTo>
                    <a:pt x="138" y="29"/>
                  </a:lnTo>
                  <a:lnTo>
                    <a:pt x="141" y="29"/>
                  </a:lnTo>
                  <a:lnTo>
                    <a:pt x="144" y="29"/>
                  </a:lnTo>
                  <a:lnTo>
                    <a:pt x="144" y="32"/>
                  </a:lnTo>
                  <a:lnTo>
                    <a:pt x="144" y="35"/>
                  </a:lnTo>
                  <a:lnTo>
                    <a:pt x="147" y="35"/>
                  </a:lnTo>
                  <a:lnTo>
                    <a:pt x="147" y="38"/>
                  </a:lnTo>
                  <a:lnTo>
                    <a:pt x="144" y="38"/>
                  </a:lnTo>
                  <a:lnTo>
                    <a:pt x="144" y="41"/>
                  </a:lnTo>
                  <a:lnTo>
                    <a:pt x="147" y="41"/>
                  </a:lnTo>
                  <a:lnTo>
                    <a:pt x="147" y="44"/>
                  </a:lnTo>
                  <a:lnTo>
                    <a:pt x="147" y="47"/>
                  </a:lnTo>
                  <a:lnTo>
                    <a:pt x="150" y="50"/>
                  </a:lnTo>
                  <a:lnTo>
                    <a:pt x="153" y="50"/>
                  </a:lnTo>
                  <a:lnTo>
                    <a:pt x="153" y="53"/>
                  </a:lnTo>
                  <a:lnTo>
                    <a:pt x="153" y="56"/>
                  </a:lnTo>
                  <a:lnTo>
                    <a:pt x="150" y="56"/>
                  </a:lnTo>
                  <a:lnTo>
                    <a:pt x="150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59" y="59"/>
                  </a:lnTo>
                  <a:lnTo>
                    <a:pt x="161" y="62"/>
                  </a:lnTo>
                  <a:lnTo>
                    <a:pt x="164" y="62"/>
                  </a:lnTo>
                  <a:lnTo>
                    <a:pt x="167" y="64"/>
                  </a:lnTo>
                  <a:lnTo>
                    <a:pt x="170" y="67"/>
                  </a:lnTo>
                  <a:lnTo>
                    <a:pt x="173" y="70"/>
                  </a:lnTo>
                  <a:lnTo>
                    <a:pt x="176" y="73"/>
                  </a:lnTo>
                  <a:lnTo>
                    <a:pt x="176" y="76"/>
                  </a:lnTo>
                  <a:lnTo>
                    <a:pt x="176" y="79"/>
                  </a:lnTo>
                  <a:lnTo>
                    <a:pt x="179" y="79"/>
                  </a:lnTo>
                  <a:lnTo>
                    <a:pt x="182" y="82"/>
                  </a:lnTo>
                  <a:lnTo>
                    <a:pt x="182" y="85"/>
                  </a:lnTo>
                  <a:lnTo>
                    <a:pt x="182" y="88"/>
                  </a:lnTo>
                  <a:lnTo>
                    <a:pt x="185" y="91"/>
                  </a:lnTo>
                  <a:lnTo>
                    <a:pt x="185" y="94"/>
                  </a:lnTo>
                  <a:lnTo>
                    <a:pt x="188" y="97"/>
                  </a:lnTo>
                  <a:lnTo>
                    <a:pt x="188" y="100"/>
                  </a:lnTo>
                  <a:lnTo>
                    <a:pt x="188" y="103"/>
                  </a:lnTo>
                  <a:lnTo>
                    <a:pt x="191" y="106"/>
                  </a:lnTo>
                  <a:lnTo>
                    <a:pt x="191" y="108"/>
                  </a:lnTo>
                  <a:lnTo>
                    <a:pt x="191" y="111"/>
                  </a:lnTo>
                  <a:lnTo>
                    <a:pt x="194" y="114"/>
                  </a:lnTo>
                  <a:lnTo>
                    <a:pt x="194" y="117"/>
                  </a:lnTo>
                  <a:lnTo>
                    <a:pt x="194" y="120"/>
                  </a:lnTo>
                  <a:lnTo>
                    <a:pt x="197" y="123"/>
                  </a:lnTo>
                  <a:lnTo>
                    <a:pt x="194" y="126"/>
                  </a:lnTo>
                  <a:lnTo>
                    <a:pt x="194" y="129"/>
                  </a:lnTo>
                  <a:lnTo>
                    <a:pt x="194" y="132"/>
                  </a:lnTo>
                  <a:lnTo>
                    <a:pt x="191" y="135"/>
                  </a:lnTo>
                  <a:lnTo>
                    <a:pt x="191" y="138"/>
                  </a:lnTo>
                  <a:lnTo>
                    <a:pt x="191" y="141"/>
                  </a:lnTo>
                  <a:lnTo>
                    <a:pt x="188" y="144"/>
                  </a:lnTo>
                  <a:lnTo>
                    <a:pt x="188" y="147"/>
                  </a:lnTo>
                  <a:lnTo>
                    <a:pt x="188" y="149"/>
                  </a:lnTo>
                  <a:lnTo>
                    <a:pt x="185" y="155"/>
                  </a:lnTo>
                  <a:lnTo>
                    <a:pt x="185" y="158"/>
                  </a:lnTo>
                  <a:lnTo>
                    <a:pt x="182" y="161"/>
                  </a:lnTo>
                  <a:lnTo>
                    <a:pt x="182" y="164"/>
                  </a:lnTo>
                  <a:lnTo>
                    <a:pt x="179" y="167"/>
                  </a:lnTo>
                  <a:lnTo>
                    <a:pt x="179" y="170"/>
                  </a:lnTo>
                  <a:lnTo>
                    <a:pt x="179" y="173"/>
                  </a:lnTo>
                  <a:lnTo>
                    <a:pt x="179" y="176"/>
                  </a:lnTo>
                  <a:lnTo>
                    <a:pt x="179" y="179"/>
                  </a:lnTo>
                  <a:lnTo>
                    <a:pt x="179" y="182"/>
                  </a:lnTo>
                  <a:lnTo>
                    <a:pt x="179" y="188"/>
                  </a:lnTo>
                  <a:lnTo>
                    <a:pt x="179" y="191"/>
                  </a:lnTo>
                  <a:lnTo>
                    <a:pt x="179" y="193"/>
                  </a:lnTo>
                  <a:lnTo>
                    <a:pt x="179" y="199"/>
                  </a:lnTo>
                  <a:lnTo>
                    <a:pt x="179" y="202"/>
                  </a:lnTo>
                  <a:lnTo>
                    <a:pt x="179" y="205"/>
                  </a:lnTo>
                  <a:lnTo>
                    <a:pt x="179" y="208"/>
                  </a:lnTo>
                  <a:lnTo>
                    <a:pt x="179" y="214"/>
                  </a:lnTo>
                  <a:lnTo>
                    <a:pt x="176" y="214"/>
                  </a:lnTo>
                  <a:lnTo>
                    <a:pt x="173" y="214"/>
                  </a:lnTo>
                  <a:lnTo>
                    <a:pt x="170" y="214"/>
                  </a:lnTo>
                  <a:lnTo>
                    <a:pt x="170" y="217"/>
                  </a:lnTo>
                  <a:lnTo>
                    <a:pt x="167" y="217"/>
                  </a:lnTo>
                  <a:lnTo>
                    <a:pt x="164" y="217"/>
                  </a:lnTo>
                  <a:lnTo>
                    <a:pt x="167" y="220"/>
                  </a:lnTo>
                  <a:lnTo>
                    <a:pt x="164" y="220"/>
                  </a:lnTo>
                  <a:lnTo>
                    <a:pt x="164" y="217"/>
                  </a:lnTo>
                  <a:lnTo>
                    <a:pt x="161" y="217"/>
                  </a:lnTo>
                  <a:lnTo>
                    <a:pt x="161" y="220"/>
                  </a:lnTo>
                  <a:lnTo>
                    <a:pt x="161" y="217"/>
                  </a:lnTo>
                  <a:lnTo>
                    <a:pt x="159" y="217"/>
                  </a:lnTo>
                  <a:lnTo>
                    <a:pt x="156" y="217"/>
                  </a:lnTo>
                  <a:lnTo>
                    <a:pt x="153" y="220"/>
                  </a:lnTo>
                  <a:lnTo>
                    <a:pt x="147" y="220"/>
                  </a:lnTo>
                  <a:lnTo>
                    <a:pt x="144" y="220"/>
                  </a:lnTo>
                  <a:lnTo>
                    <a:pt x="144" y="217"/>
                  </a:lnTo>
                  <a:lnTo>
                    <a:pt x="141" y="217"/>
                  </a:lnTo>
                  <a:lnTo>
                    <a:pt x="138" y="217"/>
                  </a:lnTo>
                  <a:lnTo>
                    <a:pt x="138" y="214"/>
                  </a:lnTo>
                  <a:lnTo>
                    <a:pt x="135" y="214"/>
                  </a:lnTo>
                  <a:lnTo>
                    <a:pt x="135" y="211"/>
                  </a:lnTo>
                  <a:lnTo>
                    <a:pt x="132" y="211"/>
                  </a:lnTo>
                  <a:lnTo>
                    <a:pt x="132" y="208"/>
                  </a:lnTo>
                  <a:lnTo>
                    <a:pt x="132" y="205"/>
                  </a:lnTo>
                  <a:lnTo>
                    <a:pt x="132" y="202"/>
                  </a:lnTo>
                  <a:lnTo>
                    <a:pt x="129" y="202"/>
                  </a:lnTo>
                  <a:lnTo>
                    <a:pt x="126" y="202"/>
                  </a:lnTo>
                  <a:lnTo>
                    <a:pt x="126" y="199"/>
                  </a:lnTo>
                  <a:lnTo>
                    <a:pt x="123" y="199"/>
                  </a:lnTo>
                  <a:lnTo>
                    <a:pt x="123" y="196"/>
                  </a:lnTo>
                  <a:lnTo>
                    <a:pt x="120" y="196"/>
                  </a:lnTo>
                  <a:lnTo>
                    <a:pt x="120" y="193"/>
                  </a:lnTo>
                  <a:lnTo>
                    <a:pt x="120" y="191"/>
                  </a:lnTo>
                  <a:lnTo>
                    <a:pt x="120" y="188"/>
                  </a:lnTo>
                  <a:lnTo>
                    <a:pt x="120" y="185"/>
                  </a:lnTo>
                  <a:lnTo>
                    <a:pt x="120" y="182"/>
                  </a:lnTo>
                  <a:lnTo>
                    <a:pt x="120" y="176"/>
                  </a:lnTo>
                  <a:lnTo>
                    <a:pt x="120" y="173"/>
                  </a:lnTo>
                  <a:lnTo>
                    <a:pt x="120" y="170"/>
                  </a:lnTo>
                  <a:lnTo>
                    <a:pt x="120" y="167"/>
                  </a:lnTo>
                  <a:lnTo>
                    <a:pt x="120" y="164"/>
                  </a:lnTo>
                  <a:lnTo>
                    <a:pt x="120" y="161"/>
                  </a:lnTo>
                  <a:lnTo>
                    <a:pt x="120" y="158"/>
                  </a:lnTo>
                  <a:lnTo>
                    <a:pt x="117" y="158"/>
                  </a:lnTo>
                  <a:lnTo>
                    <a:pt x="117" y="155"/>
                  </a:lnTo>
                  <a:lnTo>
                    <a:pt x="115" y="155"/>
                  </a:lnTo>
                  <a:lnTo>
                    <a:pt x="115" y="152"/>
                  </a:lnTo>
                  <a:lnTo>
                    <a:pt x="112" y="152"/>
                  </a:lnTo>
                  <a:lnTo>
                    <a:pt x="112" y="149"/>
                  </a:lnTo>
                  <a:lnTo>
                    <a:pt x="112" y="147"/>
                  </a:lnTo>
                  <a:lnTo>
                    <a:pt x="109" y="147"/>
                  </a:lnTo>
                  <a:lnTo>
                    <a:pt x="106" y="144"/>
                  </a:lnTo>
                  <a:lnTo>
                    <a:pt x="103" y="144"/>
                  </a:lnTo>
                  <a:lnTo>
                    <a:pt x="103" y="141"/>
                  </a:lnTo>
                  <a:lnTo>
                    <a:pt x="100" y="141"/>
                  </a:lnTo>
                  <a:lnTo>
                    <a:pt x="100" y="138"/>
                  </a:lnTo>
                  <a:lnTo>
                    <a:pt x="97" y="138"/>
                  </a:lnTo>
                  <a:lnTo>
                    <a:pt x="97" y="135"/>
                  </a:lnTo>
                  <a:lnTo>
                    <a:pt x="100" y="135"/>
                  </a:lnTo>
                  <a:lnTo>
                    <a:pt x="97" y="135"/>
                  </a:lnTo>
                  <a:lnTo>
                    <a:pt x="97" y="132"/>
                  </a:lnTo>
                  <a:lnTo>
                    <a:pt x="97" y="129"/>
                  </a:lnTo>
                  <a:lnTo>
                    <a:pt x="94" y="129"/>
                  </a:lnTo>
                  <a:lnTo>
                    <a:pt x="94" y="126"/>
                  </a:lnTo>
                  <a:lnTo>
                    <a:pt x="91" y="126"/>
                  </a:lnTo>
                  <a:lnTo>
                    <a:pt x="91" y="123"/>
                  </a:lnTo>
                  <a:lnTo>
                    <a:pt x="88" y="123"/>
                  </a:lnTo>
                  <a:lnTo>
                    <a:pt x="85" y="123"/>
                  </a:lnTo>
                  <a:lnTo>
                    <a:pt x="85" y="120"/>
                  </a:lnTo>
                  <a:lnTo>
                    <a:pt x="82" y="120"/>
                  </a:lnTo>
                  <a:lnTo>
                    <a:pt x="82" y="117"/>
                  </a:lnTo>
                  <a:lnTo>
                    <a:pt x="79" y="117"/>
                  </a:lnTo>
                  <a:lnTo>
                    <a:pt x="79" y="114"/>
                  </a:lnTo>
                  <a:lnTo>
                    <a:pt x="76" y="114"/>
                  </a:lnTo>
                  <a:lnTo>
                    <a:pt x="76" y="111"/>
                  </a:lnTo>
                  <a:lnTo>
                    <a:pt x="73" y="111"/>
                  </a:lnTo>
                  <a:lnTo>
                    <a:pt x="73" y="108"/>
                  </a:lnTo>
                  <a:lnTo>
                    <a:pt x="71" y="108"/>
                  </a:lnTo>
                  <a:lnTo>
                    <a:pt x="71" y="106"/>
                  </a:lnTo>
                  <a:lnTo>
                    <a:pt x="68" y="106"/>
                  </a:lnTo>
                  <a:lnTo>
                    <a:pt x="68" y="103"/>
                  </a:lnTo>
                  <a:lnTo>
                    <a:pt x="65" y="103"/>
                  </a:lnTo>
                  <a:lnTo>
                    <a:pt x="65" y="100"/>
                  </a:lnTo>
                  <a:lnTo>
                    <a:pt x="62" y="100"/>
                  </a:lnTo>
                  <a:lnTo>
                    <a:pt x="59" y="100"/>
                  </a:lnTo>
                  <a:lnTo>
                    <a:pt x="56" y="100"/>
                  </a:lnTo>
                  <a:lnTo>
                    <a:pt x="53" y="100"/>
                  </a:lnTo>
                  <a:lnTo>
                    <a:pt x="50" y="100"/>
                  </a:lnTo>
                  <a:lnTo>
                    <a:pt x="50" y="97"/>
                  </a:lnTo>
                  <a:lnTo>
                    <a:pt x="47" y="97"/>
                  </a:lnTo>
                  <a:lnTo>
                    <a:pt x="44" y="97"/>
                  </a:lnTo>
                  <a:lnTo>
                    <a:pt x="44" y="100"/>
                  </a:lnTo>
                  <a:lnTo>
                    <a:pt x="44" y="97"/>
                  </a:lnTo>
                  <a:lnTo>
                    <a:pt x="41" y="97"/>
                  </a:lnTo>
                  <a:lnTo>
                    <a:pt x="41" y="100"/>
                  </a:lnTo>
                  <a:lnTo>
                    <a:pt x="41" y="97"/>
                  </a:lnTo>
                  <a:lnTo>
                    <a:pt x="38" y="97"/>
                  </a:lnTo>
                  <a:lnTo>
                    <a:pt x="38" y="100"/>
                  </a:lnTo>
                  <a:lnTo>
                    <a:pt x="35" y="100"/>
                  </a:lnTo>
                  <a:lnTo>
                    <a:pt x="35" y="97"/>
                  </a:lnTo>
                  <a:lnTo>
                    <a:pt x="35" y="100"/>
                  </a:lnTo>
                  <a:lnTo>
                    <a:pt x="32" y="100"/>
                  </a:lnTo>
                  <a:lnTo>
                    <a:pt x="32" y="97"/>
                  </a:lnTo>
                  <a:lnTo>
                    <a:pt x="32" y="94"/>
                  </a:lnTo>
                  <a:lnTo>
                    <a:pt x="32" y="91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2" y="88"/>
                  </a:lnTo>
                  <a:lnTo>
                    <a:pt x="32" y="85"/>
                  </a:lnTo>
                  <a:lnTo>
                    <a:pt x="35" y="85"/>
                  </a:lnTo>
                  <a:lnTo>
                    <a:pt x="32" y="85"/>
                  </a:lnTo>
                  <a:lnTo>
                    <a:pt x="35" y="82"/>
                  </a:lnTo>
                  <a:lnTo>
                    <a:pt x="35" y="79"/>
                  </a:lnTo>
                  <a:lnTo>
                    <a:pt x="32" y="79"/>
                  </a:lnTo>
                  <a:lnTo>
                    <a:pt x="32" y="76"/>
                  </a:lnTo>
                  <a:lnTo>
                    <a:pt x="32" y="73"/>
                  </a:lnTo>
                  <a:lnTo>
                    <a:pt x="35" y="73"/>
                  </a:lnTo>
                  <a:lnTo>
                    <a:pt x="35" y="70"/>
                  </a:lnTo>
                  <a:lnTo>
                    <a:pt x="35" y="67"/>
                  </a:lnTo>
                  <a:lnTo>
                    <a:pt x="35" y="64"/>
                  </a:lnTo>
                  <a:lnTo>
                    <a:pt x="32" y="64"/>
                  </a:lnTo>
                  <a:lnTo>
                    <a:pt x="35" y="64"/>
                  </a:lnTo>
                  <a:lnTo>
                    <a:pt x="35" y="62"/>
                  </a:lnTo>
                  <a:lnTo>
                    <a:pt x="32" y="62"/>
                  </a:lnTo>
                  <a:lnTo>
                    <a:pt x="32" y="59"/>
                  </a:lnTo>
                  <a:lnTo>
                    <a:pt x="29" y="59"/>
                  </a:lnTo>
                  <a:lnTo>
                    <a:pt x="29" y="56"/>
                  </a:lnTo>
                  <a:lnTo>
                    <a:pt x="27" y="56"/>
                  </a:lnTo>
                  <a:lnTo>
                    <a:pt x="27" y="53"/>
                  </a:lnTo>
                  <a:lnTo>
                    <a:pt x="24" y="53"/>
                  </a:lnTo>
                  <a:lnTo>
                    <a:pt x="24" y="50"/>
                  </a:lnTo>
                  <a:lnTo>
                    <a:pt x="24" y="47"/>
                  </a:lnTo>
                  <a:lnTo>
                    <a:pt x="21" y="44"/>
                  </a:lnTo>
                  <a:lnTo>
                    <a:pt x="21" y="41"/>
                  </a:lnTo>
                  <a:lnTo>
                    <a:pt x="18" y="41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2" y="38"/>
                  </a:lnTo>
                  <a:lnTo>
                    <a:pt x="9" y="38"/>
                  </a:lnTo>
                  <a:lnTo>
                    <a:pt x="9" y="35"/>
                  </a:lnTo>
                  <a:lnTo>
                    <a:pt x="6" y="35"/>
                  </a:lnTo>
                  <a:lnTo>
                    <a:pt x="3" y="35"/>
                  </a:lnTo>
                  <a:lnTo>
                    <a:pt x="0" y="35"/>
                  </a:lnTo>
                  <a:lnTo>
                    <a:pt x="3" y="32"/>
                  </a:lnTo>
                  <a:lnTo>
                    <a:pt x="6" y="32"/>
                  </a:lnTo>
                  <a:lnTo>
                    <a:pt x="9" y="29"/>
                  </a:lnTo>
                  <a:lnTo>
                    <a:pt x="9" y="26"/>
                  </a:lnTo>
                  <a:lnTo>
                    <a:pt x="12" y="26"/>
                  </a:lnTo>
                  <a:lnTo>
                    <a:pt x="12" y="23"/>
                  </a:lnTo>
                  <a:lnTo>
                    <a:pt x="15" y="23"/>
                  </a:lnTo>
                  <a:lnTo>
                    <a:pt x="18" y="23"/>
                  </a:lnTo>
                  <a:lnTo>
                    <a:pt x="18" y="20"/>
                  </a:lnTo>
                  <a:lnTo>
                    <a:pt x="18" y="18"/>
                  </a:lnTo>
                  <a:lnTo>
                    <a:pt x="18" y="15"/>
                  </a:lnTo>
                  <a:lnTo>
                    <a:pt x="21" y="15"/>
                  </a:lnTo>
                  <a:lnTo>
                    <a:pt x="24" y="15"/>
                  </a:lnTo>
                  <a:lnTo>
                    <a:pt x="24" y="12"/>
                  </a:lnTo>
                  <a:lnTo>
                    <a:pt x="24" y="9"/>
                  </a:lnTo>
                  <a:lnTo>
                    <a:pt x="27" y="9"/>
                  </a:lnTo>
                  <a:lnTo>
                    <a:pt x="27" y="6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551037" y="2469485"/>
              <a:ext cx="426931" cy="589361"/>
            </a:xfrm>
            <a:custGeom>
              <a:avLst/>
              <a:gdLst>
                <a:gd name="T0" fmla="*/ 2147483647 w 197"/>
                <a:gd name="T1" fmla="*/ 2147483647 h 334"/>
                <a:gd name="T2" fmla="*/ 2147483647 w 197"/>
                <a:gd name="T3" fmla="*/ 2147483647 h 334"/>
                <a:gd name="T4" fmla="*/ 2147483647 w 197"/>
                <a:gd name="T5" fmla="*/ 2147483647 h 334"/>
                <a:gd name="T6" fmla="*/ 2147483647 w 197"/>
                <a:gd name="T7" fmla="*/ 2147483647 h 334"/>
                <a:gd name="T8" fmla="*/ 2147483647 w 197"/>
                <a:gd name="T9" fmla="*/ 2147483647 h 334"/>
                <a:gd name="T10" fmla="*/ 2147483647 w 197"/>
                <a:gd name="T11" fmla="*/ 2147483647 h 334"/>
                <a:gd name="T12" fmla="*/ 2147483647 w 197"/>
                <a:gd name="T13" fmla="*/ 2147483647 h 334"/>
                <a:gd name="T14" fmla="*/ 2147483647 w 197"/>
                <a:gd name="T15" fmla="*/ 2147483647 h 334"/>
                <a:gd name="T16" fmla="*/ 2147483647 w 197"/>
                <a:gd name="T17" fmla="*/ 2147483647 h 334"/>
                <a:gd name="T18" fmla="*/ 2147483647 w 197"/>
                <a:gd name="T19" fmla="*/ 2147483647 h 334"/>
                <a:gd name="T20" fmla="*/ 2147483647 w 197"/>
                <a:gd name="T21" fmla="*/ 2147483647 h 334"/>
                <a:gd name="T22" fmla="*/ 2147483647 w 197"/>
                <a:gd name="T23" fmla="*/ 2147483647 h 334"/>
                <a:gd name="T24" fmla="*/ 2147483647 w 197"/>
                <a:gd name="T25" fmla="*/ 2147483647 h 334"/>
                <a:gd name="T26" fmla="*/ 2147483647 w 197"/>
                <a:gd name="T27" fmla="*/ 2147483647 h 334"/>
                <a:gd name="T28" fmla="*/ 2147483647 w 197"/>
                <a:gd name="T29" fmla="*/ 2147483647 h 334"/>
                <a:gd name="T30" fmla="*/ 2147483647 w 197"/>
                <a:gd name="T31" fmla="*/ 2147483647 h 334"/>
                <a:gd name="T32" fmla="*/ 2147483647 w 197"/>
                <a:gd name="T33" fmla="*/ 2147483647 h 334"/>
                <a:gd name="T34" fmla="*/ 2147483647 w 197"/>
                <a:gd name="T35" fmla="*/ 2147483647 h 334"/>
                <a:gd name="T36" fmla="*/ 2147483647 w 197"/>
                <a:gd name="T37" fmla="*/ 2147483647 h 334"/>
                <a:gd name="T38" fmla="*/ 2147483647 w 197"/>
                <a:gd name="T39" fmla="*/ 2147483647 h 334"/>
                <a:gd name="T40" fmla="*/ 2147483647 w 197"/>
                <a:gd name="T41" fmla="*/ 2147483647 h 334"/>
                <a:gd name="T42" fmla="*/ 2147483647 w 197"/>
                <a:gd name="T43" fmla="*/ 2147483647 h 334"/>
                <a:gd name="T44" fmla="*/ 2147483647 w 197"/>
                <a:gd name="T45" fmla="*/ 2147483647 h 334"/>
                <a:gd name="T46" fmla="*/ 2147483647 w 197"/>
                <a:gd name="T47" fmla="*/ 2147483647 h 334"/>
                <a:gd name="T48" fmla="*/ 2147483647 w 197"/>
                <a:gd name="T49" fmla="*/ 2147483647 h 334"/>
                <a:gd name="T50" fmla="*/ 2147483647 w 197"/>
                <a:gd name="T51" fmla="*/ 2147483647 h 334"/>
                <a:gd name="T52" fmla="*/ 2147483647 w 197"/>
                <a:gd name="T53" fmla="*/ 2147483647 h 334"/>
                <a:gd name="T54" fmla="*/ 2147483647 w 197"/>
                <a:gd name="T55" fmla="*/ 2147483647 h 334"/>
                <a:gd name="T56" fmla="*/ 2147483647 w 197"/>
                <a:gd name="T57" fmla="*/ 2147483647 h 334"/>
                <a:gd name="T58" fmla="*/ 2147483647 w 197"/>
                <a:gd name="T59" fmla="*/ 2147483647 h 334"/>
                <a:gd name="T60" fmla="*/ 2147483647 w 197"/>
                <a:gd name="T61" fmla="*/ 2147483647 h 334"/>
                <a:gd name="T62" fmla="*/ 2147483647 w 197"/>
                <a:gd name="T63" fmla="*/ 2147483647 h 334"/>
                <a:gd name="T64" fmla="*/ 2147483647 w 197"/>
                <a:gd name="T65" fmla="*/ 2147483647 h 334"/>
                <a:gd name="T66" fmla="*/ 2147483647 w 197"/>
                <a:gd name="T67" fmla="*/ 2147483647 h 334"/>
                <a:gd name="T68" fmla="*/ 2147483647 w 197"/>
                <a:gd name="T69" fmla="*/ 2147483647 h 334"/>
                <a:gd name="T70" fmla="*/ 2147483647 w 197"/>
                <a:gd name="T71" fmla="*/ 2147483647 h 334"/>
                <a:gd name="T72" fmla="*/ 2147483647 w 197"/>
                <a:gd name="T73" fmla="*/ 2147483647 h 334"/>
                <a:gd name="T74" fmla="*/ 2147483647 w 197"/>
                <a:gd name="T75" fmla="*/ 2147483647 h 334"/>
                <a:gd name="T76" fmla="*/ 2147483647 w 197"/>
                <a:gd name="T77" fmla="*/ 2147483647 h 334"/>
                <a:gd name="T78" fmla="*/ 2147483647 w 197"/>
                <a:gd name="T79" fmla="*/ 2147483647 h 334"/>
                <a:gd name="T80" fmla="*/ 2147483647 w 197"/>
                <a:gd name="T81" fmla="*/ 2147483647 h 334"/>
                <a:gd name="T82" fmla="*/ 2147483647 w 197"/>
                <a:gd name="T83" fmla="*/ 2147483647 h 334"/>
                <a:gd name="T84" fmla="*/ 2147483647 w 197"/>
                <a:gd name="T85" fmla="*/ 2147483647 h 334"/>
                <a:gd name="T86" fmla="*/ 2147483647 w 197"/>
                <a:gd name="T87" fmla="*/ 2147483647 h 334"/>
                <a:gd name="T88" fmla="*/ 2147483647 w 197"/>
                <a:gd name="T89" fmla="*/ 2147483647 h 334"/>
                <a:gd name="T90" fmla="*/ 2147483647 w 197"/>
                <a:gd name="T91" fmla="*/ 2147483647 h 334"/>
                <a:gd name="T92" fmla="*/ 2147483647 w 197"/>
                <a:gd name="T93" fmla="*/ 2147483647 h 334"/>
                <a:gd name="T94" fmla="*/ 2147483647 w 197"/>
                <a:gd name="T95" fmla="*/ 2147483647 h 334"/>
                <a:gd name="T96" fmla="*/ 2147483647 w 197"/>
                <a:gd name="T97" fmla="*/ 2147483647 h 334"/>
                <a:gd name="T98" fmla="*/ 2147483647 w 197"/>
                <a:gd name="T99" fmla="*/ 2147483647 h 334"/>
                <a:gd name="T100" fmla="*/ 2147483647 w 197"/>
                <a:gd name="T101" fmla="*/ 2147483647 h 334"/>
                <a:gd name="T102" fmla="*/ 2147483647 w 197"/>
                <a:gd name="T103" fmla="*/ 2147483647 h 334"/>
                <a:gd name="T104" fmla="*/ 2147483647 w 197"/>
                <a:gd name="T105" fmla="*/ 2147483647 h 334"/>
                <a:gd name="T106" fmla="*/ 2147483647 w 197"/>
                <a:gd name="T107" fmla="*/ 2147483647 h 334"/>
                <a:gd name="T108" fmla="*/ 2147483647 w 197"/>
                <a:gd name="T109" fmla="*/ 2147483647 h 334"/>
                <a:gd name="T110" fmla="*/ 2147483647 w 197"/>
                <a:gd name="T111" fmla="*/ 2147483647 h 334"/>
                <a:gd name="T112" fmla="*/ 2147483647 w 197"/>
                <a:gd name="T113" fmla="*/ 2147483647 h 334"/>
                <a:gd name="T114" fmla="*/ 2147483647 w 197"/>
                <a:gd name="T115" fmla="*/ 2147483647 h 334"/>
                <a:gd name="T116" fmla="*/ 2147483647 w 197"/>
                <a:gd name="T117" fmla="*/ 2147483647 h 334"/>
                <a:gd name="T118" fmla="*/ 2147483647 w 197"/>
                <a:gd name="T119" fmla="*/ 2147483647 h 33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7"/>
                <a:gd name="T181" fmla="*/ 0 h 334"/>
                <a:gd name="T182" fmla="*/ 197 w 197"/>
                <a:gd name="T183" fmla="*/ 334 h 33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7" h="334">
                  <a:moveTo>
                    <a:pt x="194" y="8"/>
                  </a:moveTo>
                  <a:lnTo>
                    <a:pt x="197" y="8"/>
                  </a:lnTo>
                  <a:lnTo>
                    <a:pt x="194" y="8"/>
                  </a:lnTo>
                  <a:lnTo>
                    <a:pt x="194" y="11"/>
                  </a:lnTo>
                  <a:lnTo>
                    <a:pt x="194" y="14"/>
                  </a:lnTo>
                  <a:lnTo>
                    <a:pt x="191" y="14"/>
                  </a:lnTo>
                  <a:lnTo>
                    <a:pt x="188" y="14"/>
                  </a:lnTo>
                  <a:lnTo>
                    <a:pt x="185" y="14"/>
                  </a:lnTo>
                  <a:lnTo>
                    <a:pt x="185" y="17"/>
                  </a:lnTo>
                  <a:lnTo>
                    <a:pt x="185" y="20"/>
                  </a:lnTo>
                  <a:lnTo>
                    <a:pt x="185" y="23"/>
                  </a:lnTo>
                  <a:lnTo>
                    <a:pt x="185" y="26"/>
                  </a:lnTo>
                  <a:lnTo>
                    <a:pt x="185" y="29"/>
                  </a:lnTo>
                  <a:lnTo>
                    <a:pt x="185" y="32"/>
                  </a:lnTo>
                  <a:lnTo>
                    <a:pt x="185" y="35"/>
                  </a:lnTo>
                  <a:lnTo>
                    <a:pt x="182" y="35"/>
                  </a:lnTo>
                  <a:lnTo>
                    <a:pt x="182" y="38"/>
                  </a:lnTo>
                  <a:lnTo>
                    <a:pt x="182" y="41"/>
                  </a:lnTo>
                  <a:lnTo>
                    <a:pt x="185" y="41"/>
                  </a:lnTo>
                  <a:lnTo>
                    <a:pt x="182" y="41"/>
                  </a:lnTo>
                  <a:lnTo>
                    <a:pt x="182" y="44"/>
                  </a:lnTo>
                  <a:lnTo>
                    <a:pt x="182" y="47"/>
                  </a:lnTo>
                  <a:lnTo>
                    <a:pt x="179" y="47"/>
                  </a:lnTo>
                  <a:lnTo>
                    <a:pt x="179" y="49"/>
                  </a:lnTo>
                  <a:lnTo>
                    <a:pt x="179" y="52"/>
                  </a:lnTo>
                  <a:lnTo>
                    <a:pt x="179" y="55"/>
                  </a:lnTo>
                  <a:lnTo>
                    <a:pt x="179" y="58"/>
                  </a:lnTo>
                  <a:lnTo>
                    <a:pt x="176" y="58"/>
                  </a:lnTo>
                  <a:lnTo>
                    <a:pt x="176" y="61"/>
                  </a:lnTo>
                  <a:lnTo>
                    <a:pt x="176" y="64"/>
                  </a:lnTo>
                  <a:lnTo>
                    <a:pt x="173" y="64"/>
                  </a:lnTo>
                  <a:lnTo>
                    <a:pt x="170" y="64"/>
                  </a:lnTo>
                  <a:lnTo>
                    <a:pt x="170" y="67"/>
                  </a:lnTo>
                  <a:lnTo>
                    <a:pt x="168" y="67"/>
                  </a:lnTo>
                  <a:lnTo>
                    <a:pt x="168" y="70"/>
                  </a:lnTo>
                  <a:lnTo>
                    <a:pt x="165" y="70"/>
                  </a:lnTo>
                  <a:lnTo>
                    <a:pt x="162" y="70"/>
                  </a:lnTo>
                  <a:lnTo>
                    <a:pt x="162" y="73"/>
                  </a:lnTo>
                  <a:lnTo>
                    <a:pt x="162" y="76"/>
                  </a:lnTo>
                  <a:lnTo>
                    <a:pt x="159" y="76"/>
                  </a:lnTo>
                  <a:lnTo>
                    <a:pt x="159" y="79"/>
                  </a:lnTo>
                  <a:lnTo>
                    <a:pt x="159" y="82"/>
                  </a:lnTo>
                  <a:lnTo>
                    <a:pt x="159" y="85"/>
                  </a:lnTo>
                  <a:lnTo>
                    <a:pt x="156" y="85"/>
                  </a:lnTo>
                  <a:lnTo>
                    <a:pt x="156" y="88"/>
                  </a:lnTo>
                  <a:lnTo>
                    <a:pt x="159" y="88"/>
                  </a:lnTo>
                  <a:lnTo>
                    <a:pt x="156" y="88"/>
                  </a:lnTo>
                  <a:lnTo>
                    <a:pt x="156" y="91"/>
                  </a:lnTo>
                  <a:lnTo>
                    <a:pt x="156" y="93"/>
                  </a:lnTo>
                  <a:lnTo>
                    <a:pt x="156" y="96"/>
                  </a:lnTo>
                  <a:lnTo>
                    <a:pt x="156" y="99"/>
                  </a:lnTo>
                  <a:lnTo>
                    <a:pt x="153" y="99"/>
                  </a:lnTo>
                  <a:lnTo>
                    <a:pt x="153" y="102"/>
                  </a:lnTo>
                  <a:lnTo>
                    <a:pt x="156" y="102"/>
                  </a:lnTo>
                  <a:lnTo>
                    <a:pt x="156" y="105"/>
                  </a:lnTo>
                  <a:lnTo>
                    <a:pt x="156" y="108"/>
                  </a:lnTo>
                  <a:lnTo>
                    <a:pt x="156" y="111"/>
                  </a:lnTo>
                  <a:lnTo>
                    <a:pt x="159" y="111"/>
                  </a:lnTo>
                  <a:lnTo>
                    <a:pt x="156" y="111"/>
                  </a:lnTo>
                  <a:lnTo>
                    <a:pt x="156" y="114"/>
                  </a:lnTo>
                  <a:lnTo>
                    <a:pt x="156" y="117"/>
                  </a:lnTo>
                  <a:lnTo>
                    <a:pt x="156" y="120"/>
                  </a:lnTo>
                  <a:lnTo>
                    <a:pt x="156" y="123"/>
                  </a:lnTo>
                  <a:lnTo>
                    <a:pt x="153" y="123"/>
                  </a:lnTo>
                  <a:lnTo>
                    <a:pt x="153" y="126"/>
                  </a:lnTo>
                  <a:lnTo>
                    <a:pt x="153" y="129"/>
                  </a:lnTo>
                  <a:lnTo>
                    <a:pt x="150" y="129"/>
                  </a:lnTo>
                  <a:lnTo>
                    <a:pt x="150" y="132"/>
                  </a:lnTo>
                  <a:lnTo>
                    <a:pt x="153" y="132"/>
                  </a:lnTo>
                  <a:lnTo>
                    <a:pt x="153" y="134"/>
                  </a:lnTo>
                  <a:lnTo>
                    <a:pt x="153" y="137"/>
                  </a:lnTo>
                  <a:lnTo>
                    <a:pt x="153" y="140"/>
                  </a:lnTo>
                  <a:lnTo>
                    <a:pt x="150" y="140"/>
                  </a:lnTo>
                  <a:lnTo>
                    <a:pt x="150" y="143"/>
                  </a:lnTo>
                  <a:lnTo>
                    <a:pt x="153" y="143"/>
                  </a:lnTo>
                  <a:lnTo>
                    <a:pt x="153" y="146"/>
                  </a:lnTo>
                  <a:lnTo>
                    <a:pt x="153" y="149"/>
                  </a:lnTo>
                  <a:lnTo>
                    <a:pt x="150" y="149"/>
                  </a:lnTo>
                  <a:lnTo>
                    <a:pt x="150" y="152"/>
                  </a:lnTo>
                  <a:lnTo>
                    <a:pt x="147" y="152"/>
                  </a:lnTo>
                  <a:lnTo>
                    <a:pt x="147" y="155"/>
                  </a:lnTo>
                  <a:lnTo>
                    <a:pt x="144" y="158"/>
                  </a:lnTo>
                  <a:lnTo>
                    <a:pt x="144" y="161"/>
                  </a:lnTo>
                  <a:lnTo>
                    <a:pt x="141" y="161"/>
                  </a:lnTo>
                  <a:lnTo>
                    <a:pt x="141" y="164"/>
                  </a:lnTo>
                  <a:lnTo>
                    <a:pt x="138" y="164"/>
                  </a:lnTo>
                  <a:lnTo>
                    <a:pt x="138" y="167"/>
                  </a:lnTo>
                  <a:lnTo>
                    <a:pt x="135" y="167"/>
                  </a:lnTo>
                  <a:lnTo>
                    <a:pt x="135" y="170"/>
                  </a:lnTo>
                  <a:lnTo>
                    <a:pt x="135" y="173"/>
                  </a:lnTo>
                  <a:lnTo>
                    <a:pt x="132" y="173"/>
                  </a:lnTo>
                  <a:lnTo>
                    <a:pt x="132" y="176"/>
                  </a:lnTo>
                  <a:lnTo>
                    <a:pt x="129" y="176"/>
                  </a:lnTo>
                  <a:lnTo>
                    <a:pt x="129" y="178"/>
                  </a:lnTo>
                  <a:lnTo>
                    <a:pt x="129" y="181"/>
                  </a:lnTo>
                  <a:lnTo>
                    <a:pt x="129" y="184"/>
                  </a:lnTo>
                  <a:lnTo>
                    <a:pt x="126" y="184"/>
                  </a:lnTo>
                  <a:lnTo>
                    <a:pt x="124" y="184"/>
                  </a:lnTo>
                  <a:lnTo>
                    <a:pt x="124" y="187"/>
                  </a:lnTo>
                  <a:lnTo>
                    <a:pt x="121" y="187"/>
                  </a:lnTo>
                  <a:lnTo>
                    <a:pt x="118" y="187"/>
                  </a:lnTo>
                  <a:lnTo>
                    <a:pt x="118" y="190"/>
                  </a:lnTo>
                  <a:lnTo>
                    <a:pt x="121" y="190"/>
                  </a:lnTo>
                  <a:lnTo>
                    <a:pt x="118" y="190"/>
                  </a:lnTo>
                  <a:lnTo>
                    <a:pt x="118" y="193"/>
                  </a:lnTo>
                  <a:lnTo>
                    <a:pt x="115" y="193"/>
                  </a:lnTo>
                  <a:lnTo>
                    <a:pt x="115" y="196"/>
                  </a:lnTo>
                  <a:lnTo>
                    <a:pt x="112" y="196"/>
                  </a:lnTo>
                  <a:lnTo>
                    <a:pt x="109" y="196"/>
                  </a:lnTo>
                  <a:lnTo>
                    <a:pt x="106" y="196"/>
                  </a:lnTo>
                  <a:lnTo>
                    <a:pt x="103" y="196"/>
                  </a:lnTo>
                  <a:lnTo>
                    <a:pt x="103" y="199"/>
                  </a:lnTo>
                  <a:lnTo>
                    <a:pt x="103" y="202"/>
                  </a:lnTo>
                  <a:lnTo>
                    <a:pt x="103" y="205"/>
                  </a:lnTo>
                  <a:lnTo>
                    <a:pt x="103" y="208"/>
                  </a:lnTo>
                  <a:lnTo>
                    <a:pt x="100" y="208"/>
                  </a:lnTo>
                  <a:lnTo>
                    <a:pt x="100" y="211"/>
                  </a:lnTo>
                  <a:lnTo>
                    <a:pt x="103" y="211"/>
                  </a:lnTo>
                  <a:lnTo>
                    <a:pt x="103" y="214"/>
                  </a:lnTo>
                  <a:lnTo>
                    <a:pt x="103" y="217"/>
                  </a:lnTo>
                  <a:lnTo>
                    <a:pt x="100" y="217"/>
                  </a:lnTo>
                  <a:lnTo>
                    <a:pt x="100" y="220"/>
                  </a:lnTo>
                  <a:lnTo>
                    <a:pt x="100" y="222"/>
                  </a:lnTo>
                  <a:lnTo>
                    <a:pt x="103" y="222"/>
                  </a:lnTo>
                  <a:lnTo>
                    <a:pt x="103" y="225"/>
                  </a:lnTo>
                  <a:lnTo>
                    <a:pt x="103" y="228"/>
                  </a:lnTo>
                  <a:lnTo>
                    <a:pt x="100" y="228"/>
                  </a:lnTo>
                  <a:lnTo>
                    <a:pt x="100" y="225"/>
                  </a:lnTo>
                  <a:lnTo>
                    <a:pt x="100" y="228"/>
                  </a:lnTo>
                  <a:lnTo>
                    <a:pt x="100" y="231"/>
                  </a:lnTo>
                  <a:lnTo>
                    <a:pt x="100" y="234"/>
                  </a:lnTo>
                  <a:lnTo>
                    <a:pt x="97" y="234"/>
                  </a:lnTo>
                  <a:lnTo>
                    <a:pt x="97" y="237"/>
                  </a:lnTo>
                  <a:lnTo>
                    <a:pt x="97" y="240"/>
                  </a:lnTo>
                  <a:lnTo>
                    <a:pt x="97" y="243"/>
                  </a:lnTo>
                  <a:lnTo>
                    <a:pt x="97" y="246"/>
                  </a:lnTo>
                  <a:lnTo>
                    <a:pt x="100" y="246"/>
                  </a:lnTo>
                  <a:lnTo>
                    <a:pt x="100" y="249"/>
                  </a:lnTo>
                  <a:lnTo>
                    <a:pt x="100" y="252"/>
                  </a:lnTo>
                  <a:lnTo>
                    <a:pt x="100" y="255"/>
                  </a:lnTo>
                  <a:lnTo>
                    <a:pt x="100" y="258"/>
                  </a:lnTo>
                  <a:lnTo>
                    <a:pt x="103" y="261"/>
                  </a:lnTo>
                  <a:lnTo>
                    <a:pt x="103" y="264"/>
                  </a:lnTo>
                  <a:lnTo>
                    <a:pt x="103" y="266"/>
                  </a:lnTo>
                  <a:lnTo>
                    <a:pt x="106" y="266"/>
                  </a:lnTo>
                  <a:lnTo>
                    <a:pt x="106" y="269"/>
                  </a:lnTo>
                  <a:lnTo>
                    <a:pt x="109" y="269"/>
                  </a:lnTo>
                  <a:lnTo>
                    <a:pt x="109" y="272"/>
                  </a:lnTo>
                  <a:lnTo>
                    <a:pt x="112" y="272"/>
                  </a:lnTo>
                  <a:lnTo>
                    <a:pt x="115" y="272"/>
                  </a:lnTo>
                  <a:lnTo>
                    <a:pt x="115" y="275"/>
                  </a:lnTo>
                  <a:lnTo>
                    <a:pt x="118" y="275"/>
                  </a:lnTo>
                  <a:lnTo>
                    <a:pt x="118" y="278"/>
                  </a:lnTo>
                  <a:lnTo>
                    <a:pt x="118" y="281"/>
                  </a:lnTo>
                  <a:lnTo>
                    <a:pt x="115" y="281"/>
                  </a:lnTo>
                  <a:lnTo>
                    <a:pt x="115" y="284"/>
                  </a:lnTo>
                  <a:lnTo>
                    <a:pt x="115" y="287"/>
                  </a:lnTo>
                  <a:lnTo>
                    <a:pt x="112" y="287"/>
                  </a:lnTo>
                  <a:lnTo>
                    <a:pt x="109" y="287"/>
                  </a:lnTo>
                  <a:lnTo>
                    <a:pt x="109" y="290"/>
                  </a:lnTo>
                  <a:lnTo>
                    <a:pt x="109" y="293"/>
                  </a:lnTo>
                  <a:lnTo>
                    <a:pt x="109" y="296"/>
                  </a:lnTo>
                  <a:lnTo>
                    <a:pt x="106" y="296"/>
                  </a:lnTo>
                  <a:lnTo>
                    <a:pt x="103" y="296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97" y="293"/>
                  </a:lnTo>
                  <a:lnTo>
                    <a:pt x="94" y="293"/>
                  </a:lnTo>
                  <a:lnTo>
                    <a:pt x="94" y="290"/>
                  </a:lnTo>
                  <a:lnTo>
                    <a:pt x="91" y="290"/>
                  </a:lnTo>
                  <a:lnTo>
                    <a:pt x="88" y="293"/>
                  </a:lnTo>
                  <a:lnTo>
                    <a:pt x="88" y="296"/>
                  </a:lnTo>
                  <a:lnTo>
                    <a:pt x="85" y="299"/>
                  </a:lnTo>
                  <a:lnTo>
                    <a:pt x="82" y="302"/>
                  </a:lnTo>
                  <a:lnTo>
                    <a:pt x="80" y="302"/>
                  </a:lnTo>
                  <a:lnTo>
                    <a:pt x="80" y="305"/>
                  </a:lnTo>
                  <a:lnTo>
                    <a:pt x="77" y="305"/>
                  </a:lnTo>
                  <a:lnTo>
                    <a:pt x="77" y="308"/>
                  </a:lnTo>
                  <a:lnTo>
                    <a:pt x="74" y="308"/>
                  </a:lnTo>
                  <a:lnTo>
                    <a:pt x="71" y="310"/>
                  </a:lnTo>
                  <a:lnTo>
                    <a:pt x="71" y="313"/>
                  </a:lnTo>
                  <a:lnTo>
                    <a:pt x="68" y="313"/>
                  </a:lnTo>
                  <a:lnTo>
                    <a:pt x="68" y="316"/>
                  </a:lnTo>
                  <a:lnTo>
                    <a:pt x="65" y="319"/>
                  </a:lnTo>
                  <a:lnTo>
                    <a:pt x="62" y="322"/>
                  </a:lnTo>
                  <a:lnTo>
                    <a:pt x="59" y="325"/>
                  </a:lnTo>
                  <a:lnTo>
                    <a:pt x="56" y="328"/>
                  </a:lnTo>
                  <a:lnTo>
                    <a:pt x="53" y="328"/>
                  </a:lnTo>
                  <a:lnTo>
                    <a:pt x="53" y="331"/>
                  </a:lnTo>
                  <a:lnTo>
                    <a:pt x="50" y="334"/>
                  </a:lnTo>
                  <a:lnTo>
                    <a:pt x="47" y="331"/>
                  </a:lnTo>
                  <a:lnTo>
                    <a:pt x="41" y="331"/>
                  </a:lnTo>
                  <a:lnTo>
                    <a:pt x="38" y="331"/>
                  </a:lnTo>
                  <a:lnTo>
                    <a:pt x="36" y="331"/>
                  </a:lnTo>
                  <a:lnTo>
                    <a:pt x="33" y="331"/>
                  </a:lnTo>
                  <a:lnTo>
                    <a:pt x="27" y="331"/>
                  </a:lnTo>
                  <a:lnTo>
                    <a:pt x="24" y="331"/>
                  </a:lnTo>
                  <a:lnTo>
                    <a:pt x="21" y="331"/>
                  </a:lnTo>
                  <a:lnTo>
                    <a:pt x="18" y="331"/>
                  </a:lnTo>
                  <a:lnTo>
                    <a:pt x="12" y="331"/>
                  </a:lnTo>
                  <a:lnTo>
                    <a:pt x="9" y="331"/>
                  </a:lnTo>
                  <a:lnTo>
                    <a:pt x="6" y="331"/>
                  </a:lnTo>
                  <a:lnTo>
                    <a:pt x="0" y="331"/>
                  </a:lnTo>
                  <a:lnTo>
                    <a:pt x="3" y="331"/>
                  </a:lnTo>
                  <a:lnTo>
                    <a:pt x="3" y="328"/>
                  </a:lnTo>
                  <a:lnTo>
                    <a:pt x="6" y="325"/>
                  </a:lnTo>
                  <a:lnTo>
                    <a:pt x="9" y="322"/>
                  </a:lnTo>
                  <a:lnTo>
                    <a:pt x="9" y="319"/>
                  </a:lnTo>
                  <a:lnTo>
                    <a:pt x="12" y="316"/>
                  </a:lnTo>
                  <a:lnTo>
                    <a:pt x="12" y="313"/>
                  </a:lnTo>
                  <a:lnTo>
                    <a:pt x="15" y="310"/>
                  </a:lnTo>
                  <a:lnTo>
                    <a:pt x="18" y="308"/>
                  </a:lnTo>
                  <a:lnTo>
                    <a:pt x="21" y="305"/>
                  </a:lnTo>
                  <a:lnTo>
                    <a:pt x="21" y="302"/>
                  </a:lnTo>
                  <a:lnTo>
                    <a:pt x="24" y="299"/>
                  </a:lnTo>
                  <a:lnTo>
                    <a:pt x="27" y="296"/>
                  </a:lnTo>
                  <a:lnTo>
                    <a:pt x="27" y="293"/>
                  </a:lnTo>
                  <a:lnTo>
                    <a:pt x="30" y="293"/>
                  </a:lnTo>
                  <a:lnTo>
                    <a:pt x="30" y="290"/>
                  </a:lnTo>
                  <a:lnTo>
                    <a:pt x="33" y="287"/>
                  </a:lnTo>
                  <a:lnTo>
                    <a:pt x="36" y="284"/>
                  </a:lnTo>
                  <a:lnTo>
                    <a:pt x="36" y="281"/>
                  </a:lnTo>
                  <a:lnTo>
                    <a:pt x="36" y="278"/>
                  </a:lnTo>
                  <a:lnTo>
                    <a:pt x="38" y="275"/>
                  </a:lnTo>
                  <a:lnTo>
                    <a:pt x="41" y="272"/>
                  </a:lnTo>
                  <a:lnTo>
                    <a:pt x="44" y="269"/>
                  </a:lnTo>
                  <a:lnTo>
                    <a:pt x="44" y="266"/>
                  </a:lnTo>
                  <a:lnTo>
                    <a:pt x="47" y="266"/>
                  </a:lnTo>
                  <a:lnTo>
                    <a:pt x="47" y="264"/>
                  </a:lnTo>
                  <a:lnTo>
                    <a:pt x="50" y="264"/>
                  </a:lnTo>
                  <a:lnTo>
                    <a:pt x="50" y="261"/>
                  </a:lnTo>
                  <a:lnTo>
                    <a:pt x="50" y="258"/>
                  </a:lnTo>
                  <a:lnTo>
                    <a:pt x="53" y="258"/>
                  </a:lnTo>
                  <a:lnTo>
                    <a:pt x="53" y="255"/>
                  </a:lnTo>
                  <a:lnTo>
                    <a:pt x="50" y="255"/>
                  </a:lnTo>
                  <a:lnTo>
                    <a:pt x="50" y="252"/>
                  </a:lnTo>
                  <a:lnTo>
                    <a:pt x="53" y="252"/>
                  </a:lnTo>
                  <a:lnTo>
                    <a:pt x="53" y="249"/>
                  </a:lnTo>
                  <a:lnTo>
                    <a:pt x="50" y="249"/>
                  </a:lnTo>
                  <a:lnTo>
                    <a:pt x="50" y="246"/>
                  </a:lnTo>
                  <a:lnTo>
                    <a:pt x="47" y="246"/>
                  </a:lnTo>
                  <a:lnTo>
                    <a:pt x="47" y="243"/>
                  </a:lnTo>
                  <a:lnTo>
                    <a:pt x="44" y="243"/>
                  </a:lnTo>
                  <a:lnTo>
                    <a:pt x="47" y="240"/>
                  </a:lnTo>
                  <a:lnTo>
                    <a:pt x="47" y="237"/>
                  </a:lnTo>
                  <a:lnTo>
                    <a:pt x="47" y="234"/>
                  </a:lnTo>
                  <a:lnTo>
                    <a:pt x="47" y="231"/>
                  </a:lnTo>
                  <a:lnTo>
                    <a:pt x="44" y="231"/>
                  </a:lnTo>
                  <a:lnTo>
                    <a:pt x="44" y="228"/>
                  </a:lnTo>
                  <a:lnTo>
                    <a:pt x="44" y="225"/>
                  </a:lnTo>
                  <a:lnTo>
                    <a:pt x="41" y="222"/>
                  </a:lnTo>
                  <a:lnTo>
                    <a:pt x="41" y="220"/>
                  </a:lnTo>
                  <a:lnTo>
                    <a:pt x="38" y="220"/>
                  </a:lnTo>
                  <a:lnTo>
                    <a:pt x="36" y="217"/>
                  </a:lnTo>
                  <a:lnTo>
                    <a:pt x="36" y="214"/>
                  </a:lnTo>
                  <a:lnTo>
                    <a:pt x="36" y="211"/>
                  </a:lnTo>
                  <a:lnTo>
                    <a:pt x="36" y="208"/>
                  </a:lnTo>
                  <a:lnTo>
                    <a:pt x="36" y="205"/>
                  </a:lnTo>
                  <a:lnTo>
                    <a:pt x="36" y="202"/>
                  </a:lnTo>
                  <a:lnTo>
                    <a:pt x="33" y="202"/>
                  </a:lnTo>
                  <a:lnTo>
                    <a:pt x="33" y="199"/>
                  </a:lnTo>
                  <a:lnTo>
                    <a:pt x="36" y="199"/>
                  </a:lnTo>
                  <a:lnTo>
                    <a:pt x="36" y="196"/>
                  </a:lnTo>
                  <a:lnTo>
                    <a:pt x="36" y="193"/>
                  </a:lnTo>
                  <a:lnTo>
                    <a:pt x="33" y="193"/>
                  </a:lnTo>
                  <a:lnTo>
                    <a:pt x="36" y="190"/>
                  </a:lnTo>
                  <a:lnTo>
                    <a:pt x="38" y="187"/>
                  </a:lnTo>
                  <a:lnTo>
                    <a:pt x="38" y="184"/>
                  </a:lnTo>
                  <a:lnTo>
                    <a:pt x="41" y="184"/>
                  </a:lnTo>
                  <a:lnTo>
                    <a:pt x="41" y="178"/>
                  </a:lnTo>
                  <a:lnTo>
                    <a:pt x="41" y="176"/>
                  </a:lnTo>
                  <a:lnTo>
                    <a:pt x="44" y="176"/>
                  </a:lnTo>
                  <a:lnTo>
                    <a:pt x="44" y="173"/>
                  </a:lnTo>
                  <a:lnTo>
                    <a:pt x="44" y="170"/>
                  </a:lnTo>
                  <a:lnTo>
                    <a:pt x="47" y="167"/>
                  </a:lnTo>
                  <a:lnTo>
                    <a:pt x="47" y="161"/>
                  </a:lnTo>
                  <a:lnTo>
                    <a:pt x="47" y="158"/>
                  </a:lnTo>
                  <a:lnTo>
                    <a:pt x="50" y="155"/>
                  </a:lnTo>
                  <a:lnTo>
                    <a:pt x="50" y="152"/>
                  </a:lnTo>
                  <a:lnTo>
                    <a:pt x="53" y="149"/>
                  </a:lnTo>
                  <a:lnTo>
                    <a:pt x="53" y="146"/>
                  </a:lnTo>
                  <a:lnTo>
                    <a:pt x="53" y="143"/>
                  </a:lnTo>
                  <a:lnTo>
                    <a:pt x="53" y="140"/>
                  </a:lnTo>
                  <a:lnTo>
                    <a:pt x="50" y="140"/>
                  </a:lnTo>
                  <a:lnTo>
                    <a:pt x="47" y="137"/>
                  </a:lnTo>
                  <a:lnTo>
                    <a:pt x="47" y="134"/>
                  </a:lnTo>
                  <a:lnTo>
                    <a:pt x="44" y="134"/>
                  </a:lnTo>
                  <a:lnTo>
                    <a:pt x="41" y="132"/>
                  </a:lnTo>
                  <a:lnTo>
                    <a:pt x="41" y="129"/>
                  </a:lnTo>
                  <a:lnTo>
                    <a:pt x="41" y="126"/>
                  </a:lnTo>
                  <a:lnTo>
                    <a:pt x="41" y="123"/>
                  </a:lnTo>
                  <a:lnTo>
                    <a:pt x="44" y="120"/>
                  </a:lnTo>
                  <a:lnTo>
                    <a:pt x="44" y="117"/>
                  </a:lnTo>
                  <a:lnTo>
                    <a:pt x="44" y="111"/>
                  </a:lnTo>
                  <a:lnTo>
                    <a:pt x="44" y="108"/>
                  </a:lnTo>
                  <a:lnTo>
                    <a:pt x="44" y="105"/>
                  </a:lnTo>
                  <a:lnTo>
                    <a:pt x="47" y="102"/>
                  </a:lnTo>
                  <a:lnTo>
                    <a:pt x="47" y="99"/>
                  </a:lnTo>
                  <a:lnTo>
                    <a:pt x="47" y="93"/>
                  </a:lnTo>
                  <a:lnTo>
                    <a:pt x="47" y="91"/>
                  </a:lnTo>
                  <a:lnTo>
                    <a:pt x="47" y="88"/>
                  </a:lnTo>
                  <a:lnTo>
                    <a:pt x="50" y="85"/>
                  </a:lnTo>
                  <a:lnTo>
                    <a:pt x="50" y="79"/>
                  </a:lnTo>
                  <a:lnTo>
                    <a:pt x="50" y="76"/>
                  </a:lnTo>
                  <a:lnTo>
                    <a:pt x="50" y="73"/>
                  </a:lnTo>
                  <a:lnTo>
                    <a:pt x="53" y="70"/>
                  </a:lnTo>
                  <a:lnTo>
                    <a:pt x="53" y="64"/>
                  </a:lnTo>
                  <a:lnTo>
                    <a:pt x="53" y="61"/>
                  </a:lnTo>
                  <a:lnTo>
                    <a:pt x="53" y="58"/>
                  </a:lnTo>
                  <a:lnTo>
                    <a:pt x="56" y="55"/>
                  </a:lnTo>
                  <a:lnTo>
                    <a:pt x="56" y="49"/>
                  </a:lnTo>
                  <a:lnTo>
                    <a:pt x="56" y="47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9" y="35"/>
                  </a:lnTo>
                  <a:lnTo>
                    <a:pt x="59" y="32"/>
                  </a:lnTo>
                  <a:lnTo>
                    <a:pt x="59" y="29"/>
                  </a:lnTo>
                  <a:lnTo>
                    <a:pt x="59" y="26"/>
                  </a:lnTo>
                  <a:lnTo>
                    <a:pt x="62" y="20"/>
                  </a:lnTo>
                  <a:lnTo>
                    <a:pt x="62" y="17"/>
                  </a:lnTo>
                  <a:lnTo>
                    <a:pt x="62" y="14"/>
                  </a:lnTo>
                  <a:lnTo>
                    <a:pt x="62" y="11"/>
                  </a:lnTo>
                  <a:lnTo>
                    <a:pt x="62" y="5"/>
                  </a:lnTo>
                  <a:lnTo>
                    <a:pt x="65" y="3"/>
                  </a:lnTo>
                  <a:lnTo>
                    <a:pt x="65" y="0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21" y="3"/>
                  </a:lnTo>
                  <a:lnTo>
                    <a:pt x="124" y="3"/>
                  </a:lnTo>
                  <a:lnTo>
                    <a:pt x="126" y="3"/>
                  </a:lnTo>
                  <a:lnTo>
                    <a:pt x="129" y="5"/>
                  </a:lnTo>
                  <a:lnTo>
                    <a:pt x="132" y="5"/>
                  </a:lnTo>
                  <a:lnTo>
                    <a:pt x="135" y="5"/>
                  </a:lnTo>
                  <a:lnTo>
                    <a:pt x="138" y="5"/>
                  </a:lnTo>
                  <a:lnTo>
                    <a:pt x="141" y="5"/>
                  </a:lnTo>
                  <a:lnTo>
                    <a:pt x="144" y="5"/>
                  </a:lnTo>
                  <a:lnTo>
                    <a:pt x="147" y="5"/>
                  </a:lnTo>
                  <a:lnTo>
                    <a:pt x="150" y="5"/>
                  </a:lnTo>
                  <a:lnTo>
                    <a:pt x="153" y="5"/>
                  </a:lnTo>
                  <a:lnTo>
                    <a:pt x="156" y="5"/>
                  </a:lnTo>
                  <a:lnTo>
                    <a:pt x="162" y="5"/>
                  </a:lnTo>
                  <a:lnTo>
                    <a:pt x="165" y="5"/>
                  </a:lnTo>
                  <a:lnTo>
                    <a:pt x="168" y="5"/>
                  </a:lnTo>
                  <a:lnTo>
                    <a:pt x="170" y="5"/>
                  </a:lnTo>
                  <a:lnTo>
                    <a:pt x="176" y="5"/>
                  </a:lnTo>
                  <a:lnTo>
                    <a:pt x="179" y="5"/>
                  </a:lnTo>
                  <a:lnTo>
                    <a:pt x="182" y="5"/>
                  </a:lnTo>
                  <a:lnTo>
                    <a:pt x="185" y="5"/>
                  </a:lnTo>
                  <a:lnTo>
                    <a:pt x="188" y="8"/>
                  </a:lnTo>
                  <a:lnTo>
                    <a:pt x="191" y="8"/>
                  </a:lnTo>
                  <a:lnTo>
                    <a:pt x="194" y="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-180335" y="2504978"/>
              <a:ext cx="374605" cy="388549"/>
            </a:xfrm>
            <a:custGeom>
              <a:avLst/>
              <a:gdLst>
                <a:gd name="T0" fmla="*/ 2147483647 w 173"/>
                <a:gd name="T1" fmla="*/ 2147483647 h 220"/>
                <a:gd name="T2" fmla="*/ 2147483647 w 173"/>
                <a:gd name="T3" fmla="*/ 2147483647 h 220"/>
                <a:gd name="T4" fmla="*/ 2147483647 w 173"/>
                <a:gd name="T5" fmla="*/ 2147483647 h 220"/>
                <a:gd name="T6" fmla="*/ 2147483647 w 173"/>
                <a:gd name="T7" fmla="*/ 2147483647 h 220"/>
                <a:gd name="T8" fmla="*/ 2147483647 w 173"/>
                <a:gd name="T9" fmla="*/ 2147483647 h 220"/>
                <a:gd name="T10" fmla="*/ 2147483647 w 173"/>
                <a:gd name="T11" fmla="*/ 2147483647 h 220"/>
                <a:gd name="T12" fmla="*/ 2147483647 w 173"/>
                <a:gd name="T13" fmla="*/ 2147483647 h 220"/>
                <a:gd name="T14" fmla="*/ 2147483647 w 173"/>
                <a:gd name="T15" fmla="*/ 2147483647 h 220"/>
                <a:gd name="T16" fmla="*/ 2147483647 w 173"/>
                <a:gd name="T17" fmla="*/ 2147483647 h 220"/>
                <a:gd name="T18" fmla="*/ 2147483647 w 173"/>
                <a:gd name="T19" fmla="*/ 2147483647 h 220"/>
                <a:gd name="T20" fmla="*/ 2147483647 w 173"/>
                <a:gd name="T21" fmla="*/ 2147483647 h 220"/>
                <a:gd name="T22" fmla="*/ 2147483647 w 173"/>
                <a:gd name="T23" fmla="*/ 2147483647 h 220"/>
                <a:gd name="T24" fmla="*/ 2147483647 w 173"/>
                <a:gd name="T25" fmla="*/ 2147483647 h 220"/>
                <a:gd name="T26" fmla="*/ 2147483647 w 173"/>
                <a:gd name="T27" fmla="*/ 2147483647 h 220"/>
                <a:gd name="T28" fmla="*/ 2147483647 w 173"/>
                <a:gd name="T29" fmla="*/ 2147483647 h 220"/>
                <a:gd name="T30" fmla="*/ 2147483647 w 173"/>
                <a:gd name="T31" fmla="*/ 2147483647 h 220"/>
                <a:gd name="T32" fmla="*/ 2147483647 w 173"/>
                <a:gd name="T33" fmla="*/ 2147483647 h 220"/>
                <a:gd name="T34" fmla="*/ 2147483647 w 173"/>
                <a:gd name="T35" fmla="*/ 2147483647 h 220"/>
                <a:gd name="T36" fmla="*/ 2147483647 w 173"/>
                <a:gd name="T37" fmla="*/ 2147483647 h 220"/>
                <a:gd name="T38" fmla="*/ 2147483647 w 173"/>
                <a:gd name="T39" fmla="*/ 2147483647 h 220"/>
                <a:gd name="T40" fmla="*/ 2147483647 w 173"/>
                <a:gd name="T41" fmla="*/ 2147483647 h 220"/>
                <a:gd name="T42" fmla="*/ 2147483647 w 173"/>
                <a:gd name="T43" fmla="*/ 2147483647 h 220"/>
                <a:gd name="T44" fmla="*/ 2147483647 w 173"/>
                <a:gd name="T45" fmla="*/ 2147483647 h 220"/>
                <a:gd name="T46" fmla="*/ 2147483647 w 173"/>
                <a:gd name="T47" fmla="*/ 2147483647 h 220"/>
                <a:gd name="T48" fmla="*/ 2147483647 w 173"/>
                <a:gd name="T49" fmla="*/ 2147483647 h 220"/>
                <a:gd name="T50" fmla="*/ 2147483647 w 173"/>
                <a:gd name="T51" fmla="*/ 2147483647 h 220"/>
                <a:gd name="T52" fmla="*/ 2147483647 w 173"/>
                <a:gd name="T53" fmla="*/ 2147483647 h 220"/>
                <a:gd name="T54" fmla="*/ 2147483647 w 173"/>
                <a:gd name="T55" fmla="*/ 2147483647 h 220"/>
                <a:gd name="T56" fmla="*/ 2147483647 w 173"/>
                <a:gd name="T57" fmla="*/ 2147483647 h 220"/>
                <a:gd name="T58" fmla="*/ 2147483647 w 173"/>
                <a:gd name="T59" fmla="*/ 2147483647 h 220"/>
                <a:gd name="T60" fmla="*/ 2147483647 w 173"/>
                <a:gd name="T61" fmla="*/ 2147483647 h 220"/>
                <a:gd name="T62" fmla="*/ 2147483647 w 173"/>
                <a:gd name="T63" fmla="*/ 2147483647 h 220"/>
                <a:gd name="T64" fmla="*/ 2147483647 w 173"/>
                <a:gd name="T65" fmla="*/ 2147483647 h 220"/>
                <a:gd name="T66" fmla="*/ 2147483647 w 173"/>
                <a:gd name="T67" fmla="*/ 2147483647 h 220"/>
                <a:gd name="T68" fmla="*/ 2147483647 w 173"/>
                <a:gd name="T69" fmla="*/ 2147483647 h 220"/>
                <a:gd name="T70" fmla="*/ 2147483647 w 173"/>
                <a:gd name="T71" fmla="*/ 2147483647 h 220"/>
                <a:gd name="T72" fmla="*/ 2147483647 w 173"/>
                <a:gd name="T73" fmla="*/ 2147483647 h 220"/>
                <a:gd name="T74" fmla="*/ 2147483647 w 173"/>
                <a:gd name="T75" fmla="*/ 2147483647 h 220"/>
                <a:gd name="T76" fmla="*/ 2147483647 w 173"/>
                <a:gd name="T77" fmla="*/ 2147483647 h 220"/>
                <a:gd name="T78" fmla="*/ 2147483647 w 173"/>
                <a:gd name="T79" fmla="*/ 2147483647 h 220"/>
                <a:gd name="T80" fmla="*/ 2147483647 w 173"/>
                <a:gd name="T81" fmla="*/ 2147483647 h 220"/>
                <a:gd name="T82" fmla="*/ 2147483647 w 173"/>
                <a:gd name="T83" fmla="*/ 2147483647 h 220"/>
                <a:gd name="T84" fmla="*/ 2147483647 w 173"/>
                <a:gd name="T85" fmla="*/ 2147483647 h 220"/>
                <a:gd name="T86" fmla="*/ 2147483647 w 173"/>
                <a:gd name="T87" fmla="*/ 2147483647 h 220"/>
                <a:gd name="T88" fmla="*/ 2147483647 w 173"/>
                <a:gd name="T89" fmla="*/ 2147483647 h 220"/>
                <a:gd name="T90" fmla="*/ 2147483647 w 173"/>
                <a:gd name="T91" fmla="*/ 2147483647 h 220"/>
                <a:gd name="T92" fmla="*/ 2147483647 w 173"/>
                <a:gd name="T93" fmla="*/ 2147483647 h 220"/>
                <a:gd name="T94" fmla="*/ 2147483647 w 173"/>
                <a:gd name="T95" fmla="*/ 2147483647 h 220"/>
                <a:gd name="T96" fmla="*/ 2147483647 w 173"/>
                <a:gd name="T97" fmla="*/ 2147483647 h 220"/>
                <a:gd name="T98" fmla="*/ 2147483647 w 173"/>
                <a:gd name="T99" fmla="*/ 2147483647 h 220"/>
                <a:gd name="T100" fmla="*/ 2147483647 w 173"/>
                <a:gd name="T101" fmla="*/ 2147483647 h 220"/>
                <a:gd name="T102" fmla="*/ 2147483647 w 173"/>
                <a:gd name="T103" fmla="*/ 2147483647 h 220"/>
                <a:gd name="T104" fmla="*/ 2147483647 w 173"/>
                <a:gd name="T105" fmla="*/ 2147483647 h 220"/>
                <a:gd name="T106" fmla="*/ 2147483647 w 173"/>
                <a:gd name="T107" fmla="*/ 2147483647 h 220"/>
                <a:gd name="T108" fmla="*/ 2147483647 w 173"/>
                <a:gd name="T109" fmla="*/ 2147483647 h 220"/>
                <a:gd name="T110" fmla="*/ 2147483647 w 173"/>
                <a:gd name="T111" fmla="*/ 2147483647 h 220"/>
                <a:gd name="T112" fmla="*/ 2147483647 w 173"/>
                <a:gd name="T113" fmla="*/ 2147483647 h 22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73"/>
                <a:gd name="T172" fmla="*/ 0 h 220"/>
                <a:gd name="T173" fmla="*/ 173 w 173"/>
                <a:gd name="T174" fmla="*/ 220 h 22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73" h="220">
                  <a:moveTo>
                    <a:pt x="35" y="0"/>
                  </a:moveTo>
                  <a:lnTo>
                    <a:pt x="38" y="0"/>
                  </a:lnTo>
                  <a:lnTo>
                    <a:pt x="41" y="0"/>
                  </a:lnTo>
                  <a:lnTo>
                    <a:pt x="44" y="0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9"/>
                  </a:lnTo>
                  <a:lnTo>
                    <a:pt x="59" y="12"/>
                  </a:lnTo>
                  <a:lnTo>
                    <a:pt x="59" y="15"/>
                  </a:lnTo>
                  <a:lnTo>
                    <a:pt x="59" y="18"/>
                  </a:lnTo>
                  <a:lnTo>
                    <a:pt x="62" y="18"/>
                  </a:lnTo>
                  <a:lnTo>
                    <a:pt x="62" y="21"/>
                  </a:lnTo>
                  <a:lnTo>
                    <a:pt x="64" y="21"/>
                  </a:lnTo>
                  <a:lnTo>
                    <a:pt x="64" y="24"/>
                  </a:lnTo>
                  <a:lnTo>
                    <a:pt x="67" y="24"/>
                  </a:lnTo>
                  <a:lnTo>
                    <a:pt x="67" y="27"/>
                  </a:lnTo>
                  <a:lnTo>
                    <a:pt x="70" y="27"/>
                  </a:lnTo>
                  <a:lnTo>
                    <a:pt x="70" y="29"/>
                  </a:lnTo>
                  <a:lnTo>
                    <a:pt x="67" y="29"/>
                  </a:lnTo>
                  <a:lnTo>
                    <a:pt x="70" y="29"/>
                  </a:lnTo>
                  <a:lnTo>
                    <a:pt x="70" y="32"/>
                  </a:lnTo>
                  <a:lnTo>
                    <a:pt x="70" y="35"/>
                  </a:lnTo>
                  <a:lnTo>
                    <a:pt x="70" y="38"/>
                  </a:lnTo>
                  <a:lnTo>
                    <a:pt x="67" y="38"/>
                  </a:lnTo>
                  <a:lnTo>
                    <a:pt x="67" y="41"/>
                  </a:lnTo>
                  <a:lnTo>
                    <a:pt x="67" y="44"/>
                  </a:lnTo>
                  <a:lnTo>
                    <a:pt x="70" y="44"/>
                  </a:lnTo>
                  <a:lnTo>
                    <a:pt x="70" y="47"/>
                  </a:lnTo>
                  <a:lnTo>
                    <a:pt x="67" y="50"/>
                  </a:lnTo>
                  <a:lnTo>
                    <a:pt x="70" y="50"/>
                  </a:lnTo>
                  <a:lnTo>
                    <a:pt x="67" y="50"/>
                  </a:lnTo>
                  <a:lnTo>
                    <a:pt x="67" y="53"/>
                  </a:lnTo>
                  <a:lnTo>
                    <a:pt x="70" y="53"/>
                  </a:lnTo>
                  <a:lnTo>
                    <a:pt x="70" y="56"/>
                  </a:lnTo>
                  <a:lnTo>
                    <a:pt x="67" y="56"/>
                  </a:lnTo>
                  <a:lnTo>
                    <a:pt x="67" y="59"/>
                  </a:lnTo>
                  <a:lnTo>
                    <a:pt x="67" y="62"/>
                  </a:lnTo>
                  <a:lnTo>
                    <a:pt x="67" y="65"/>
                  </a:lnTo>
                  <a:lnTo>
                    <a:pt x="70" y="65"/>
                  </a:lnTo>
                  <a:lnTo>
                    <a:pt x="70" y="62"/>
                  </a:lnTo>
                  <a:lnTo>
                    <a:pt x="70" y="65"/>
                  </a:lnTo>
                  <a:lnTo>
                    <a:pt x="73" y="65"/>
                  </a:lnTo>
                  <a:lnTo>
                    <a:pt x="73" y="62"/>
                  </a:lnTo>
                  <a:lnTo>
                    <a:pt x="76" y="62"/>
                  </a:lnTo>
                  <a:lnTo>
                    <a:pt x="76" y="65"/>
                  </a:lnTo>
                  <a:lnTo>
                    <a:pt x="76" y="62"/>
                  </a:lnTo>
                  <a:lnTo>
                    <a:pt x="79" y="62"/>
                  </a:lnTo>
                  <a:lnTo>
                    <a:pt x="79" y="65"/>
                  </a:lnTo>
                  <a:lnTo>
                    <a:pt x="79" y="62"/>
                  </a:lnTo>
                  <a:lnTo>
                    <a:pt x="82" y="62"/>
                  </a:lnTo>
                  <a:lnTo>
                    <a:pt x="85" y="62"/>
                  </a:lnTo>
                  <a:lnTo>
                    <a:pt x="85" y="65"/>
                  </a:lnTo>
                  <a:lnTo>
                    <a:pt x="88" y="65"/>
                  </a:lnTo>
                  <a:lnTo>
                    <a:pt x="91" y="65"/>
                  </a:lnTo>
                  <a:lnTo>
                    <a:pt x="94" y="65"/>
                  </a:lnTo>
                  <a:lnTo>
                    <a:pt x="97" y="65"/>
                  </a:lnTo>
                  <a:lnTo>
                    <a:pt x="100" y="65"/>
                  </a:lnTo>
                  <a:lnTo>
                    <a:pt x="100" y="68"/>
                  </a:lnTo>
                  <a:lnTo>
                    <a:pt x="103" y="68"/>
                  </a:lnTo>
                  <a:lnTo>
                    <a:pt x="103" y="71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8" y="73"/>
                  </a:lnTo>
                  <a:lnTo>
                    <a:pt x="108" y="76"/>
                  </a:lnTo>
                  <a:lnTo>
                    <a:pt x="111" y="76"/>
                  </a:lnTo>
                  <a:lnTo>
                    <a:pt x="111" y="79"/>
                  </a:lnTo>
                  <a:lnTo>
                    <a:pt x="114" y="79"/>
                  </a:lnTo>
                  <a:lnTo>
                    <a:pt x="114" y="82"/>
                  </a:lnTo>
                  <a:lnTo>
                    <a:pt x="117" y="82"/>
                  </a:lnTo>
                  <a:lnTo>
                    <a:pt x="117" y="85"/>
                  </a:lnTo>
                  <a:lnTo>
                    <a:pt x="120" y="85"/>
                  </a:lnTo>
                  <a:lnTo>
                    <a:pt x="120" y="88"/>
                  </a:lnTo>
                  <a:lnTo>
                    <a:pt x="123" y="88"/>
                  </a:lnTo>
                  <a:lnTo>
                    <a:pt x="126" y="88"/>
                  </a:lnTo>
                  <a:lnTo>
                    <a:pt x="126" y="91"/>
                  </a:lnTo>
                  <a:lnTo>
                    <a:pt x="129" y="91"/>
                  </a:lnTo>
                  <a:lnTo>
                    <a:pt x="129" y="94"/>
                  </a:lnTo>
                  <a:lnTo>
                    <a:pt x="132" y="94"/>
                  </a:lnTo>
                  <a:lnTo>
                    <a:pt x="132" y="97"/>
                  </a:lnTo>
                  <a:lnTo>
                    <a:pt x="132" y="100"/>
                  </a:lnTo>
                  <a:lnTo>
                    <a:pt x="135" y="100"/>
                  </a:lnTo>
                  <a:lnTo>
                    <a:pt x="132" y="100"/>
                  </a:lnTo>
                  <a:lnTo>
                    <a:pt x="132" y="103"/>
                  </a:lnTo>
                  <a:lnTo>
                    <a:pt x="135" y="103"/>
                  </a:lnTo>
                  <a:lnTo>
                    <a:pt x="135" y="106"/>
                  </a:lnTo>
                  <a:lnTo>
                    <a:pt x="138" y="106"/>
                  </a:lnTo>
                  <a:lnTo>
                    <a:pt x="138" y="109"/>
                  </a:lnTo>
                  <a:lnTo>
                    <a:pt x="141" y="109"/>
                  </a:lnTo>
                  <a:lnTo>
                    <a:pt x="144" y="112"/>
                  </a:lnTo>
                  <a:lnTo>
                    <a:pt x="147" y="112"/>
                  </a:lnTo>
                  <a:lnTo>
                    <a:pt x="147" y="114"/>
                  </a:lnTo>
                  <a:lnTo>
                    <a:pt x="147" y="117"/>
                  </a:lnTo>
                  <a:lnTo>
                    <a:pt x="150" y="117"/>
                  </a:lnTo>
                  <a:lnTo>
                    <a:pt x="150" y="120"/>
                  </a:lnTo>
                  <a:lnTo>
                    <a:pt x="152" y="120"/>
                  </a:lnTo>
                  <a:lnTo>
                    <a:pt x="152" y="123"/>
                  </a:lnTo>
                  <a:lnTo>
                    <a:pt x="155" y="123"/>
                  </a:lnTo>
                  <a:lnTo>
                    <a:pt x="155" y="126"/>
                  </a:lnTo>
                  <a:lnTo>
                    <a:pt x="155" y="129"/>
                  </a:lnTo>
                  <a:lnTo>
                    <a:pt x="155" y="132"/>
                  </a:lnTo>
                  <a:lnTo>
                    <a:pt x="155" y="135"/>
                  </a:lnTo>
                  <a:lnTo>
                    <a:pt x="155" y="138"/>
                  </a:lnTo>
                  <a:lnTo>
                    <a:pt x="155" y="141"/>
                  </a:lnTo>
                  <a:lnTo>
                    <a:pt x="155" y="147"/>
                  </a:lnTo>
                  <a:lnTo>
                    <a:pt x="155" y="150"/>
                  </a:lnTo>
                  <a:lnTo>
                    <a:pt x="155" y="153"/>
                  </a:lnTo>
                  <a:lnTo>
                    <a:pt x="155" y="156"/>
                  </a:lnTo>
                  <a:lnTo>
                    <a:pt x="155" y="158"/>
                  </a:lnTo>
                  <a:lnTo>
                    <a:pt x="155" y="161"/>
                  </a:lnTo>
                  <a:lnTo>
                    <a:pt x="158" y="161"/>
                  </a:lnTo>
                  <a:lnTo>
                    <a:pt x="158" y="164"/>
                  </a:lnTo>
                  <a:lnTo>
                    <a:pt x="161" y="164"/>
                  </a:lnTo>
                  <a:lnTo>
                    <a:pt x="161" y="167"/>
                  </a:lnTo>
                  <a:lnTo>
                    <a:pt x="164" y="167"/>
                  </a:lnTo>
                  <a:lnTo>
                    <a:pt x="167" y="167"/>
                  </a:lnTo>
                  <a:lnTo>
                    <a:pt x="167" y="170"/>
                  </a:lnTo>
                  <a:lnTo>
                    <a:pt x="167" y="173"/>
                  </a:lnTo>
                  <a:lnTo>
                    <a:pt x="167" y="176"/>
                  </a:lnTo>
                  <a:lnTo>
                    <a:pt x="170" y="176"/>
                  </a:lnTo>
                  <a:lnTo>
                    <a:pt x="170" y="179"/>
                  </a:lnTo>
                  <a:lnTo>
                    <a:pt x="173" y="179"/>
                  </a:lnTo>
                  <a:lnTo>
                    <a:pt x="170" y="179"/>
                  </a:lnTo>
                  <a:lnTo>
                    <a:pt x="167" y="179"/>
                  </a:lnTo>
                  <a:lnTo>
                    <a:pt x="164" y="179"/>
                  </a:lnTo>
                  <a:lnTo>
                    <a:pt x="161" y="179"/>
                  </a:lnTo>
                  <a:lnTo>
                    <a:pt x="158" y="179"/>
                  </a:lnTo>
                  <a:lnTo>
                    <a:pt x="155" y="179"/>
                  </a:lnTo>
                  <a:lnTo>
                    <a:pt x="152" y="179"/>
                  </a:lnTo>
                  <a:lnTo>
                    <a:pt x="150" y="179"/>
                  </a:lnTo>
                  <a:lnTo>
                    <a:pt x="147" y="179"/>
                  </a:lnTo>
                  <a:lnTo>
                    <a:pt x="144" y="179"/>
                  </a:lnTo>
                  <a:lnTo>
                    <a:pt x="144" y="182"/>
                  </a:lnTo>
                  <a:lnTo>
                    <a:pt x="144" y="185"/>
                  </a:lnTo>
                  <a:lnTo>
                    <a:pt x="144" y="188"/>
                  </a:lnTo>
                  <a:lnTo>
                    <a:pt x="144" y="191"/>
                  </a:lnTo>
                  <a:lnTo>
                    <a:pt x="144" y="194"/>
                  </a:lnTo>
                  <a:lnTo>
                    <a:pt x="144" y="197"/>
                  </a:lnTo>
                  <a:lnTo>
                    <a:pt x="144" y="200"/>
                  </a:lnTo>
                  <a:lnTo>
                    <a:pt x="147" y="200"/>
                  </a:lnTo>
                  <a:lnTo>
                    <a:pt x="147" y="202"/>
                  </a:lnTo>
                  <a:lnTo>
                    <a:pt x="147" y="205"/>
                  </a:lnTo>
                  <a:lnTo>
                    <a:pt x="144" y="205"/>
                  </a:lnTo>
                  <a:lnTo>
                    <a:pt x="144" y="202"/>
                  </a:lnTo>
                  <a:lnTo>
                    <a:pt x="141" y="202"/>
                  </a:lnTo>
                  <a:lnTo>
                    <a:pt x="141" y="200"/>
                  </a:lnTo>
                  <a:lnTo>
                    <a:pt x="138" y="200"/>
                  </a:lnTo>
                  <a:lnTo>
                    <a:pt x="138" y="197"/>
                  </a:lnTo>
                  <a:lnTo>
                    <a:pt x="135" y="197"/>
                  </a:lnTo>
                  <a:lnTo>
                    <a:pt x="132" y="197"/>
                  </a:lnTo>
                  <a:lnTo>
                    <a:pt x="129" y="197"/>
                  </a:lnTo>
                  <a:lnTo>
                    <a:pt x="126" y="197"/>
                  </a:lnTo>
                  <a:lnTo>
                    <a:pt x="123" y="197"/>
                  </a:lnTo>
                  <a:lnTo>
                    <a:pt x="123" y="194"/>
                  </a:lnTo>
                  <a:lnTo>
                    <a:pt x="120" y="194"/>
                  </a:lnTo>
                  <a:lnTo>
                    <a:pt x="120" y="191"/>
                  </a:lnTo>
                  <a:lnTo>
                    <a:pt x="117" y="191"/>
                  </a:lnTo>
                  <a:lnTo>
                    <a:pt x="114" y="191"/>
                  </a:lnTo>
                  <a:lnTo>
                    <a:pt x="111" y="191"/>
                  </a:lnTo>
                  <a:lnTo>
                    <a:pt x="108" y="191"/>
                  </a:lnTo>
                  <a:lnTo>
                    <a:pt x="106" y="191"/>
                  </a:lnTo>
                  <a:lnTo>
                    <a:pt x="106" y="194"/>
                  </a:lnTo>
                  <a:lnTo>
                    <a:pt x="106" y="191"/>
                  </a:lnTo>
                  <a:lnTo>
                    <a:pt x="106" y="194"/>
                  </a:lnTo>
                  <a:lnTo>
                    <a:pt x="103" y="194"/>
                  </a:lnTo>
                  <a:lnTo>
                    <a:pt x="100" y="194"/>
                  </a:lnTo>
                  <a:lnTo>
                    <a:pt x="100" y="191"/>
                  </a:lnTo>
                  <a:lnTo>
                    <a:pt x="100" y="194"/>
                  </a:lnTo>
                  <a:lnTo>
                    <a:pt x="97" y="194"/>
                  </a:lnTo>
                  <a:lnTo>
                    <a:pt x="97" y="191"/>
                  </a:lnTo>
                  <a:lnTo>
                    <a:pt x="94" y="191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1" y="200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2" y="202"/>
                  </a:lnTo>
                  <a:lnTo>
                    <a:pt x="79" y="202"/>
                  </a:lnTo>
                  <a:lnTo>
                    <a:pt x="76" y="202"/>
                  </a:lnTo>
                  <a:lnTo>
                    <a:pt x="76" y="200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1"/>
                  </a:lnTo>
                  <a:lnTo>
                    <a:pt x="73" y="194"/>
                  </a:lnTo>
                  <a:lnTo>
                    <a:pt x="70" y="194"/>
                  </a:lnTo>
                  <a:lnTo>
                    <a:pt x="70" y="191"/>
                  </a:lnTo>
                  <a:lnTo>
                    <a:pt x="67" y="191"/>
                  </a:lnTo>
                  <a:lnTo>
                    <a:pt x="67" y="188"/>
                  </a:lnTo>
                  <a:lnTo>
                    <a:pt x="64" y="188"/>
                  </a:lnTo>
                  <a:lnTo>
                    <a:pt x="64" y="185"/>
                  </a:lnTo>
                  <a:lnTo>
                    <a:pt x="64" y="188"/>
                  </a:lnTo>
                  <a:lnTo>
                    <a:pt x="62" y="188"/>
                  </a:lnTo>
                  <a:lnTo>
                    <a:pt x="59" y="188"/>
                  </a:lnTo>
                  <a:lnTo>
                    <a:pt x="59" y="191"/>
                  </a:lnTo>
                  <a:lnTo>
                    <a:pt x="56" y="191"/>
                  </a:lnTo>
                  <a:lnTo>
                    <a:pt x="53" y="191"/>
                  </a:lnTo>
                  <a:lnTo>
                    <a:pt x="50" y="191"/>
                  </a:lnTo>
                  <a:lnTo>
                    <a:pt x="50" y="194"/>
                  </a:lnTo>
                  <a:lnTo>
                    <a:pt x="47" y="194"/>
                  </a:lnTo>
                  <a:lnTo>
                    <a:pt x="44" y="194"/>
                  </a:lnTo>
                  <a:lnTo>
                    <a:pt x="44" y="197"/>
                  </a:lnTo>
                  <a:lnTo>
                    <a:pt x="44" y="200"/>
                  </a:lnTo>
                  <a:lnTo>
                    <a:pt x="44" y="202"/>
                  </a:lnTo>
                  <a:lnTo>
                    <a:pt x="41" y="202"/>
                  </a:lnTo>
                  <a:lnTo>
                    <a:pt x="41" y="205"/>
                  </a:lnTo>
                  <a:lnTo>
                    <a:pt x="41" y="208"/>
                  </a:lnTo>
                  <a:lnTo>
                    <a:pt x="41" y="211"/>
                  </a:lnTo>
                  <a:lnTo>
                    <a:pt x="41" y="214"/>
                  </a:lnTo>
                  <a:lnTo>
                    <a:pt x="41" y="217"/>
                  </a:lnTo>
                  <a:lnTo>
                    <a:pt x="38" y="217"/>
                  </a:lnTo>
                  <a:lnTo>
                    <a:pt x="35" y="217"/>
                  </a:lnTo>
                  <a:lnTo>
                    <a:pt x="32" y="217"/>
                  </a:lnTo>
                  <a:lnTo>
                    <a:pt x="29" y="217"/>
                  </a:lnTo>
                  <a:lnTo>
                    <a:pt x="26" y="217"/>
                  </a:lnTo>
                  <a:lnTo>
                    <a:pt x="26" y="220"/>
                  </a:lnTo>
                  <a:lnTo>
                    <a:pt x="23" y="220"/>
                  </a:lnTo>
                  <a:lnTo>
                    <a:pt x="23" y="217"/>
                  </a:lnTo>
                  <a:lnTo>
                    <a:pt x="23" y="214"/>
                  </a:lnTo>
                  <a:lnTo>
                    <a:pt x="20" y="214"/>
                  </a:lnTo>
                  <a:lnTo>
                    <a:pt x="20" y="211"/>
                  </a:lnTo>
                  <a:lnTo>
                    <a:pt x="18" y="211"/>
                  </a:lnTo>
                  <a:lnTo>
                    <a:pt x="18" y="208"/>
                  </a:lnTo>
                  <a:lnTo>
                    <a:pt x="18" y="205"/>
                  </a:lnTo>
                  <a:lnTo>
                    <a:pt x="15" y="205"/>
                  </a:lnTo>
                  <a:lnTo>
                    <a:pt x="15" y="202"/>
                  </a:lnTo>
                  <a:lnTo>
                    <a:pt x="15" y="200"/>
                  </a:lnTo>
                  <a:lnTo>
                    <a:pt x="15" y="197"/>
                  </a:lnTo>
                  <a:lnTo>
                    <a:pt x="12" y="197"/>
                  </a:lnTo>
                  <a:lnTo>
                    <a:pt x="12" y="194"/>
                  </a:lnTo>
                  <a:lnTo>
                    <a:pt x="12" y="191"/>
                  </a:lnTo>
                  <a:lnTo>
                    <a:pt x="15" y="191"/>
                  </a:lnTo>
                  <a:lnTo>
                    <a:pt x="18" y="188"/>
                  </a:lnTo>
                  <a:lnTo>
                    <a:pt x="18" y="185"/>
                  </a:lnTo>
                  <a:lnTo>
                    <a:pt x="15" y="185"/>
                  </a:lnTo>
                  <a:lnTo>
                    <a:pt x="15" y="182"/>
                  </a:lnTo>
                  <a:lnTo>
                    <a:pt x="12" y="182"/>
                  </a:lnTo>
                  <a:lnTo>
                    <a:pt x="9" y="182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6" y="173"/>
                  </a:lnTo>
                  <a:lnTo>
                    <a:pt x="3" y="173"/>
                  </a:lnTo>
                  <a:lnTo>
                    <a:pt x="3" y="170"/>
                  </a:lnTo>
                  <a:lnTo>
                    <a:pt x="3" y="167"/>
                  </a:lnTo>
                  <a:lnTo>
                    <a:pt x="0" y="167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3" y="158"/>
                  </a:lnTo>
                  <a:lnTo>
                    <a:pt x="0" y="158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3" y="147"/>
                  </a:lnTo>
                  <a:lnTo>
                    <a:pt x="3" y="144"/>
                  </a:lnTo>
                  <a:lnTo>
                    <a:pt x="3" y="141"/>
                  </a:lnTo>
                  <a:lnTo>
                    <a:pt x="6" y="141"/>
                  </a:lnTo>
                  <a:lnTo>
                    <a:pt x="6" y="144"/>
                  </a:lnTo>
                  <a:lnTo>
                    <a:pt x="6" y="147"/>
                  </a:lnTo>
                  <a:lnTo>
                    <a:pt x="9" y="147"/>
                  </a:lnTo>
                  <a:lnTo>
                    <a:pt x="9" y="144"/>
                  </a:lnTo>
                  <a:lnTo>
                    <a:pt x="9" y="141"/>
                  </a:lnTo>
                  <a:lnTo>
                    <a:pt x="12" y="141"/>
                  </a:lnTo>
                  <a:lnTo>
                    <a:pt x="12" y="138"/>
                  </a:lnTo>
                  <a:lnTo>
                    <a:pt x="12" y="135"/>
                  </a:lnTo>
                  <a:lnTo>
                    <a:pt x="12" y="132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2" y="123"/>
                  </a:lnTo>
                  <a:lnTo>
                    <a:pt x="15" y="123"/>
                  </a:lnTo>
                  <a:lnTo>
                    <a:pt x="15" y="120"/>
                  </a:lnTo>
                  <a:lnTo>
                    <a:pt x="15" y="117"/>
                  </a:lnTo>
                  <a:lnTo>
                    <a:pt x="15" y="114"/>
                  </a:lnTo>
                  <a:lnTo>
                    <a:pt x="15" y="112"/>
                  </a:lnTo>
                  <a:lnTo>
                    <a:pt x="18" y="112"/>
                  </a:lnTo>
                  <a:lnTo>
                    <a:pt x="18" y="109"/>
                  </a:lnTo>
                  <a:lnTo>
                    <a:pt x="18" y="106"/>
                  </a:lnTo>
                  <a:lnTo>
                    <a:pt x="20" y="106"/>
                  </a:lnTo>
                  <a:lnTo>
                    <a:pt x="18" y="106"/>
                  </a:lnTo>
                  <a:lnTo>
                    <a:pt x="18" y="103"/>
                  </a:lnTo>
                  <a:lnTo>
                    <a:pt x="20" y="103"/>
                  </a:lnTo>
                  <a:lnTo>
                    <a:pt x="20" y="106"/>
                  </a:lnTo>
                  <a:lnTo>
                    <a:pt x="23" y="106"/>
                  </a:lnTo>
                  <a:lnTo>
                    <a:pt x="26" y="106"/>
                  </a:lnTo>
                  <a:lnTo>
                    <a:pt x="26" y="103"/>
                  </a:lnTo>
                  <a:lnTo>
                    <a:pt x="26" y="100"/>
                  </a:lnTo>
                  <a:lnTo>
                    <a:pt x="29" y="100"/>
                  </a:lnTo>
                  <a:lnTo>
                    <a:pt x="29" y="97"/>
                  </a:lnTo>
                  <a:lnTo>
                    <a:pt x="29" y="94"/>
                  </a:lnTo>
                  <a:lnTo>
                    <a:pt x="32" y="94"/>
                  </a:lnTo>
                  <a:lnTo>
                    <a:pt x="32" y="91"/>
                  </a:lnTo>
                  <a:lnTo>
                    <a:pt x="29" y="91"/>
                  </a:lnTo>
                  <a:lnTo>
                    <a:pt x="26" y="91"/>
                  </a:lnTo>
                  <a:lnTo>
                    <a:pt x="26" y="88"/>
                  </a:lnTo>
                  <a:lnTo>
                    <a:pt x="23" y="88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9" y="82"/>
                  </a:lnTo>
                  <a:lnTo>
                    <a:pt x="29" y="79"/>
                  </a:lnTo>
                  <a:lnTo>
                    <a:pt x="26" y="79"/>
                  </a:lnTo>
                  <a:lnTo>
                    <a:pt x="29" y="79"/>
                  </a:lnTo>
                  <a:lnTo>
                    <a:pt x="29" y="76"/>
                  </a:lnTo>
                  <a:lnTo>
                    <a:pt x="26" y="76"/>
                  </a:lnTo>
                  <a:lnTo>
                    <a:pt x="26" y="73"/>
                  </a:lnTo>
                  <a:lnTo>
                    <a:pt x="26" y="71"/>
                  </a:lnTo>
                  <a:lnTo>
                    <a:pt x="26" y="68"/>
                  </a:lnTo>
                  <a:lnTo>
                    <a:pt x="26" y="65"/>
                  </a:lnTo>
                  <a:lnTo>
                    <a:pt x="23" y="65"/>
                  </a:lnTo>
                  <a:lnTo>
                    <a:pt x="26" y="65"/>
                  </a:lnTo>
                  <a:lnTo>
                    <a:pt x="26" y="62"/>
                  </a:lnTo>
                  <a:lnTo>
                    <a:pt x="23" y="62"/>
                  </a:lnTo>
                  <a:lnTo>
                    <a:pt x="23" y="59"/>
                  </a:lnTo>
                  <a:lnTo>
                    <a:pt x="23" y="56"/>
                  </a:lnTo>
                  <a:lnTo>
                    <a:pt x="23" y="53"/>
                  </a:lnTo>
                  <a:lnTo>
                    <a:pt x="20" y="53"/>
                  </a:lnTo>
                  <a:lnTo>
                    <a:pt x="20" y="50"/>
                  </a:lnTo>
                  <a:lnTo>
                    <a:pt x="23" y="50"/>
                  </a:lnTo>
                  <a:lnTo>
                    <a:pt x="23" y="47"/>
                  </a:lnTo>
                  <a:lnTo>
                    <a:pt x="23" y="44"/>
                  </a:lnTo>
                  <a:lnTo>
                    <a:pt x="23" y="41"/>
                  </a:lnTo>
                  <a:lnTo>
                    <a:pt x="26" y="41"/>
                  </a:lnTo>
                  <a:lnTo>
                    <a:pt x="26" y="38"/>
                  </a:lnTo>
                  <a:lnTo>
                    <a:pt x="29" y="38"/>
                  </a:lnTo>
                  <a:lnTo>
                    <a:pt x="32" y="41"/>
                  </a:lnTo>
                  <a:lnTo>
                    <a:pt x="32" y="38"/>
                  </a:lnTo>
                  <a:lnTo>
                    <a:pt x="32" y="35"/>
                  </a:lnTo>
                  <a:lnTo>
                    <a:pt x="32" y="32"/>
                  </a:lnTo>
                  <a:lnTo>
                    <a:pt x="32" y="29"/>
                  </a:lnTo>
                  <a:lnTo>
                    <a:pt x="32" y="27"/>
                  </a:lnTo>
                  <a:lnTo>
                    <a:pt x="32" y="24"/>
                  </a:lnTo>
                  <a:lnTo>
                    <a:pt x="35" y="24"/>
                  </a:lnTo>
                  <a:lnTo>
                    <a:pt x="35" y="21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2" y="15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5" y="9"/>
                  </a:lnTo>
                  <a:lnTo>
                    <a:pt x="35" y="6"/>
                  </a:lnTo>
                  <a:lnTo>
                    <a:pt x="35" y="3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283463" y="2603983"/>
              <a:ext cx="381740" cy="506235"/>
            </a:xfrm>
            <a:custGeom>
              <a:avLst/>
              <a:gdLst>
                <a:gd name="T0" fmla="*/ 2147483647 w 176"/>
                <a:gd name="T1" fmla="*/ 2147483647 h 287"/>
                <a:gd name="T2" fmla="*/ 2147483647 w 176"/>
                <a:gd name="T3" fmla="*/ 2147483647 h 287"/>
                <a:gd name="T4" fmla="*/ 2147483647 w 176"/>
                <a:gd name="T5" fmla="*/ 2147483647 h 287"/>
                <a:gd name="T6" fmla="*/ 2147483647 w 176"/>
                <a:gd name="T7" fmla="*/ 2147483647 h 287"/>
                <a:gd name="T8" fmla="*/ 2147483647 w 176"/>
                <a:gd name="T9" fmla="*/ 0 h 287"/>
                <a:gd name="T10" fmla="*/ 2147483647 w 176"/>
                <a:gd name="T11" fmla="*/ 2147483647 h 287"/>
                <a:gd name="T12" fmla="*/ 2147483647 w 176"/>
                <a:gd name="T13" fmla="*/ 2147483647 h 287"/>
                <a:gd name="T14" fmla="*/ 2147483647 w 176"/>
                <a:gd name="T15" fmla="*/ 2147483647 h 287"/>
                <a:gd name="T16" fmla="*/ 2147483647 w 176"/>
                <a:gd name="T17" fmla="*/ 2147483647 h 287"/>
                <a:gd name="T18" fmla="*/ 2147483647 w 176"/>
                <a:gd name="T19" fmla="*/ 2147483647 h 287"/>
                <a:gd name="T20" fmla="*/ 2147483647 w 176"/>
                <a:gd name="T21" fmla="*/ 2147483647 h 287"/>
                <a:gd name="T22" fmla="*/ 2147483647 w 176"/>
                <a:gd name="T23" fmla="*/ 2147483647 h 287"/>
                <a:gd name="T24" fmla="*/ 2147483647 w 176"/>
                <a:gd name="T25" fmla="*/ 2147483647 h 287"/>
                <a:gd name="T26" fmla="*/ 2147483647 w 176"/>
                <a:gd name="T27" fmla="*/ 2147483647 h 287"/>
                <a:gd name="T28" fmla="*/ 2147483647 w 176"/>
                <a:gd name="T29" fmla="*/ 2147483647 h 287"/>
                <a:gd name="T30" fmla="*/ 2147483647 w 176"/>
                <a:gd name="T31" fmla="*/ 2147483647 h 287"/>
                <a:gd name="T32" fmla="*/ 2147483647 w 176"/>
                <a:gd name="T33" fmla="*/ 2147483647 h 287"/>
                <a:gd name="T34" fmla="*/ 2147483647 w 176"/>
                <a:gd name="T35" fmla="*/ 2147483647 h 287"/>
                <a:gd name="T36" fmla="*/ 2147483647 w 176"/>
                <a:gd name="T37" fmla="*/ 2147483647 h 287"/>
                <a:gd name="T38" fmla="*/ 2147483647 w 176"/>
                <a:gd name="T39" fmla="*/ 2147483647 h 287"/>
                <a:gd name="T40" fmla="*/ 2147483647 w 176"/>
                <a:gd name="T41" fmla="*/ 2147483647 h 287"/>
                <a:gd name="T42" fmla="*/ 2147483647 w 176"/>
                <a:gd name="T43" fmla="*/ 2147483647 h 287"/>
                <a:gd name="T44" fmla="*/ 2147483647 w 176"/>
                <a:gd name="T45" fmla="*/ 2147483647 h 287"/>
                <a:gd name="T46" fmla="*/ 2147483647 w 176"/>
                <a:gd name="T47" fmla="*/ 2147483647 h 287"/>
                <a:gd name="T48" fmla="*/ 2147483647 w 176"/>
                <a:gd name="T49" fmla="*/ 2147483647 h 287"/>
                <a:gd name="T50" fmla="*/ 2147483647 w 176"/>
                <a:gd name="T51" fmla="*/ 2147483647 h 287"/>
                <a:gd name="T52" fmla="*/ 2147483647 w 176"/>
                <a:gd name="T53" fmla="*/ 2147483647 h 287"/>
                <a:gd name="T54" fmla="*/ 2147483647 w 176"/>
                <a:gd name="T55" fmla="*/ 2147483647 h 287"/>
                <a:gd name="T56" fmla="*/ 2147483647 w 176"/>
                <a:gd name="T57" fmla="*/ 2147483647 h 287"/>
                <a:gd name="T58" fmla="*/ 2147483647 w 176"/>
                <a:gd name="T59" fmla="*/ 2147483647 h 287"/>
                <a:gd name="T60" fmla="*/ 2147483647 w 176"/>
                <a:gd name="T61" fmla="*/ 2147483647 h 287"/>
                <a:gd name="T62" fmla="*/ 2147483647 w 176"/>
                <a:gd name="T63" fmla="*/ 2147483647 h 287"/>
                <a:gd name="T64" fmla="*/ 2147483647 w 176"/>
                <a:gd name="T65" fmla="*/ 2147483647 h 287"/>
                <a:gd name="T66" fmla="*/ 2147483647 w 176"/>
                <a:gd name="T67" fmla="*/ 2147483647 h 287"/>
                <a:gd name="T68" fmla="*/ 2147483647 w 176"/>
                <a:gd name="T69" fmla="*/ 2147483647 h 287"/>
                <a:gd name="T70" fmla="*/ 2147483647 w 176"/>
                <a:gd name="T71" fmla="*/ 2147483647 h 287"/>
                <a:gd name="T72" fmla="*/ 2147483647 w 176"/>
                <a:gd name="T73" fmla="*/ 2147483647 h 287"/>
                <a:gd name="T74" fmla="*/ 2147483647 w 176"/>
                <a:gd name="T75" fmla="*/ 2147483647 h 287"/>
                <a:gd name="T76" fmla="*/ 2147483647 w 176"/>
                <a:gd name="T77" fmla="*/ 2147483647 h 287"/>
                <a:gd name="T78" fmla="*/ 2147483647 w 176"/>
                <a:gd name="T79" fmla="*/ 2147483647 h 287"/>
                <a:gd name="T80" fmla="*/ 2147483647 w 176"/>
                <a:gd name="T81" fmla="*/ 2147483647 h 287"/>
                <a:gd name="T82" fmla="*/ 2147483647 w 176"/>
                <a:gd name="T83" fmla="*/ 2147483647 h 287"/>
                <a:gd name="T84" fmla="*/ 2147483647 w 176"/>
                <a:gd name="T85" fmla="*/ 2147483647 h 287"/>
                <a:gd name="T86" fmla="*/ 2147483647 w 176"/>
                <a:gd name="T87" fmla="*/ 2147483647 h 287"/>
                <a:gd name="T88" fmla="*/ 2147483647 w 176"/>
                <a:gd name="T89" fmla="*/ 2147483647 h 287"/>
                <a:gd name="T90" fmla="*/ 2147483647 w 176"/>
                <a:gd name="T91" fmla="*/ 2147483647 h 287"/>
                <a:gd name="T92" fmla="*/ 2147483647 w 176"/>
                <a:gd name="T93" fmla="*/ 2147483647 h 287"/>
                <a:gd name="T94" fmla="*/ 2147483647 w 176"/>
                <a:gd name="T95" fmla="*/ 2147483647 h 287"/>
                <a:gd name="T96" fmla="*/ 2147483647 w 176"/>
                <a:gd name="T97" fmla="*/ 2147483647 h 287"/>
                <a:gd name="T98" fmla="*/ 2147483647 w 176"/>
                <a:gd name="T99" fmla="*/ 2147483647 h 287"/>
                <a:gd name="T100" fmla="*/ 2147483647 w 176"/>
                <a:gd name="T101" fmla="*/ 2147483647 h 287"/>
                <a:gd name="T102" fmla="*/ 2147483647 w 176"/>
                <a:gd name="T103" fmla="*/ 2147483647 h 287"/>
                <a:gd name="T104" fmla="*/ 2147483647 w 176"/>
                <a:gd name="T105" fmla="*/ 2147483647 h 287"/>
                <a:gd name="T106" fmla="*/ 0 w 176"/>
                <a:gd name="T107" fmla="*/ 2147483647 h 287"/>
                <a:gd name="T108" fmla="*/ 0 w 176"/>
                <a:gd name="T109" fmla="*/ 2147483647 h 287"/>
                <a:gd name="T110" fmla="*/ 0 w 176"/>
                <a:gd name="T111" fmla="*/ 2147483647 h 287"/>
                <a:gd name="T112" fmla="*/ 2147483647 w 176"/>
                <a:gd name="T113" fmla="*/ 2147483647 h 287"/>
                <a:gd name="T114" fmla="*/ 2147483647 w 176"/>
                <a:gd name="T115" fmla="*/ 2147483647 h 28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6"/>
                <a:gd name="T175" fmla="*/ 0 h 287"/>
                <a:gd name="T176" fmla="*/ 176 w 176"/>
                <a:gd name="T177" fmla="*/ 287 h 28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6" h="287">
                  <a:moveTo>
                    <a:pt x="18" y="32"/>
                  </a:moveTo>
                  <a:lnTo>
                    <a:pt x="21" y="32"/>
                  </a:lnTo>
                  <a:lnTo>
                    <a:pt x="24" y="29"/>
                  </a:lnTo>
                  <a:lnTo>
                    <a:pt x="29" y="29"/>
                  </a:lnTo>
                  <a:lnTo>
                    <a:pt x="32" y="26"/>
                  </a:lnTo>
                  <a:lnTo>
                    <a:pt x="35" y="26"/>
                  </a:lnTo>
                  <a:lnTo>
                    <a:pt x="35" y="23"/>
                  </a:lnTo>
                  <a:lnTo>
                    <a:pt x="38" y="23"/>
                  </a:lnTo>
                  <a:lnTo>
                    <a:pt x="38" y="20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8" y="9"/>
                  </a:lnTo>
                  <a:lnTo>
                    <a:pt x="38" y="6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3" y="3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8" y="3"/>
                  </a:lnTo>
                  <a:lnTo>
                    <a:pt x="91" y="6"/>
                  </a:lnTo>
                  <a:lnTo>
                    <a:pt x="91" y="9"/>
                  </a:lnTo>
                  <a:lnTo>
                    <a:pt x="94" y="9"/>
                  </a:lnTo>
                  <a:lnTo>
                    <a:pt x="97" y="9"/>
                  </a:lnTo>
                  <a:lnTo>
                    <a:pt x="100" y="9"/>
                  </a:lnTo>
                  <a:lnTo>
                    <a:pt x="103" y="9"/>
                  </a:lnTo>
                  <a:lnTo>
                    <a:pt x="106" y="9"/>
                  </a:lnTo>
                  <a:lnTo>
                    <a:pt x="103" y="12"/>
                  </a:lnTo>
                  <a:lnTo>
                    <a:pt x="106" y="12"/>
                  </a:lnTo>
                  <a:lnTo>
                    <a:pt x="106" y="15"/>
                  </a:lnTo>
                  <a:lnTo>
                    <a:pt x="109" y="15"/>
                  </a:lnTo>
                  <a:lnTo>
                    <a:pt x="112" y="15"/>
                  </a:lnTo>
                  <a:lnTo>
                    <a:pt x="114" y="15"/>
                  </a:lnTo>
                  <a:lnTo>
                    <a:pt x="117" y="15"/>
                  </a:lnTo>
                  <a:lnTo>
                    <a:pt x="120" y="17"/>
                  </a:lnTo>
                  <a:lnTo>
                    <a:pt x="123" y="17"/>
                  </a:lnTo>
                  <a:lnTo>
                    <a:pt x="129" y="17"/>
                  </a:lnTo>
                  <a:lnTo>
                    <a:pt x="132" y="17"/>
                  </a:lnTo>
                  <a:lnTo>
                    <a:pt x="135" y="17"/>
                  </a:lnTo>
                  <a:lnTo>
                    <a:pt x="135" y="20"/>
                  </a:lnTo>
                  <a:lnTo>
                    <a:pt x="135" y="23"/>
                  </a:lnTo>
                  <a:lnTo>
                    <a:pt x="138" y="23"/>
                  </a:lnTo>
                  <a:lnTo>
                    <a:pt x="138" y="26"/>
                  </a:lnTo>
                  <a:lnTo>
                    <a:pt x="141" y="26"/>
                  </a:lnTo>
                  <a:lnTo>
                    <a:pt x="141" y="29"/>
                  </a:lnTo>
                  <a:lnTo>
                    <a:pt x="144" y="29"/>
                  </a:lnTo>
                  <a:lnTo>
                    <a:pt x="144" y="32"/>
                  </a:lnTo>
                  <a:lnTo>
                    <a:pt x="147" y="32"/>
                  </a:lnTo>
                  <a:lnTo>
                    <a:pt x="144" y="32"/>
                  </a:lnTo>
                  <a:lnTo>
                    <a:pt x="144" y="35"/>
                  </a:lnTo>
                  <a:lnTo>
                    <a:pt x="144" y="38"/>
                  </a:lnTo>
                  <a:lnTo>
                    <a:pt x="144" y="41"/>
                  </a:lnTo>
                  <a:lnTo>
                    <a:pt x="144" y="44"/>
                  </a:lnTo>
                  <a:lnTo>
                    <a:pt x="147" y="44"/>
                  </a:lnTo>
                  <a:lnTo>
                    <a:pt x="150" y="44"/>
                  </a:lnTo>
                  <a:lnTo>
                    <a:pt x="153" y="44"/>
                  </a:lnTo>
                  <a:lnTo>
                    <a:pt x="156" y="44"/>
                  </a:lnTo>
                  <a:lnTo>
                    <a:pt x="159" y="44"/>
                  </a:lnTo>
                  <a:lnTo>
                    <a:pt x="161" y="47"/>
                  </a:lnTo>
                  <a:lnTo>
                    <a:pt x="164" y="50"/>
                  </a:lnTo>
                  <a:lnTo>
                    <a:pt x="164" y="53"/>
                  </a:lnTo>
                  <a:lnTo>
                    <a:pt x="164" y="56"/>
                  </a:lnTo>
                  <a:lnTo>
                    <a:pt x="167" y="58"/>
                  </a:lnTo>
                  <a:lnTo>
                    <a:pt x="170" y="58"/>
                  </a:lnTo>
                  <a:lnTo>
                    <a:pt x="170" y="61"/>
                  </a:lnTo>
                  <a:lnTo>
                    <a:pt x="173" y="64"/>
                  </a:lnTo>
                  <a:lnTo>
                    <a:pt x="176" y="64"/>
                  </a:lnTo>
                  <a:lnTo>
                    <a:pt x="176" y="67"/>
                  </a:lnTo>
                  <a:lnTo>
                    <a:pt x="176" y="70"/>
                  </a:lnTo>
                  <a:lnTo>
                    <a:pt x="176" y="73"/>
                  </a:lnTo>
                  <a:lnTo>
                    <a:pt x="173" y="76"/>
                  </a:lnTo>
                  <a:lnTo>
                    <a:pt x="173" y="79"/>
                  </a:lnTo>
                  <a:lnTo>
                    <a:pt x="170" y="82"/>
                  </a:lnTo>
                  <a:lnTo>
                    <a:pt x="170" y="85"/>
                  </a:lnTo>
                  <a:lnTo>
                    <a:pt x="170" y="91"/>
                  </a:lnTo>
                  <a:lnTo>
                    <a:pt x="167" y="94"/>
                  </a:lnTo>
                  <a:lnTo>
                    <a:pt x="167" y="97"/>
                  </a:lnTo>
                  <a:lnTo>
                    <a:pt x="167" y="100"/>
                  </a:lnTo>
                  <a:lnTo>
                    <a:pt x="164" y="100"/>
                  </a:lnTo>
                  <a:lnTo>
                    <a:pt x="164" y="102"/>
                  </a:lnTo>
                  <a:lnTo>
                    <a:pt x="164" y="108"/>
                  </a:lnTo>
                  <a:lnTo>
                    <a:pt x="161" y="108"/>
                  </a:lnTo>
                  <a:lnTo>
                    <a:pt x="161" y="111"/>
                  </a:lnTo>
                  <a:lnTo>
                    <a:pt x="159" y="114"/>
                  </a:lnTo>
                  <a:lnTo>
                    <a:pt x="156" y="117"/>
                  </a:lnTo>
                  <a:lnTo>
                    <a:pt x="159" y="117"/>
                  </a:lnTo>
                  <a:lnTo>
                    <a:pt x="159" y="120"/>
                  </a:lnTo>
                  <a:lnTo>
                    <a:pt x="159" y="123"/>
                  </a:lnTo>
                  <a:lnTo>
                    <a:pt x="156" y="123"/>
                  </a:lnTo>
                  <a:lnTo>
                    <a:pt x="156" y="126"/>
                  </a:lnTo>
                  <a:lnTo>
                    <a:pt x="159" y="126"/>
                  </a:lnTo>
                  <a:lnTo>
                    <a:pt x="159" y="129"/>
                  </a:lnTo>
                  <a:lnTo>
                    <a:pt x="159" y="132"/>
                  </a:lnTo>
                  <a:lnTo>
                    <a:pt x="159" y="135"/>
                  </a:lnTo>
                  <a:lnTo>
                    <a:pt x="159" y="138"/>
                  </a:lnTo>
                  <a:lnTo>
                    <a:pt x="159" y="141"/>
                  </a:lnTo>
                  <a:lnTo>
                    <a:pt x="161" y="144"/>
                  </a:lnTo>
                  <a:lnTo>
                    <a:pt x="164" y="144"/>
                  </a:lnTo>
                  <a:lnTo>
                    <a:pt x="164" y="146"/>
                  </a:lnTo>
                  <a:lnTo>
                    <a:pt x="167" y="149"/>
                  </a:lnTo>
                  <a:lnTo>
                    <a:pt x="167" y="152"/>
                  </a:lnTo>
                  <a:lnTo>
                    <a:pt x="167" y="155"/>
                  </a:lnTo>
                  <a:lnTo>
                    <a:pt x="170" y="155"/>
                  </a:lnTo>
                  <a:lnTo>
                    <a:pt x="170" y="158"/>
                  </a:lnTo>
                  <a:lnTo>
                    <a:pt x="170" y="161"/>
                  </a:lnTo>
                  <a:lnTo>
                    <a:pt x="170" y="164"/>
                  </a:lnTo>
                  <a:lnTo>
                    <a:pt x="167" y="167"/>
                  </a:lnTo>
                  <a:lnTo>
                    <a:pt x="170" y="167"/>
                  </a:lnTo>
                  <a:lnTo>
                    <a:pt x="170" y="170"/>
                  </a:lnTo>
                  <a:lnTo>
                    <a:pt x="173" y="170"/>
                  </a:lnTo>
                  <a:lnTo>
                    <a:pt x="173" y="173"/>
                  </a:lnTo>
                  <a:lnTo>
                    <a:pt x="176" y="173"/>
                  </a:lnTo>
                  <a:lnTo>
                    <a:pt x="176" y="176"/>
                  </a:lnTo>
                  <a:lnTo>
                    <a:pt x="173" y="176"/>
                  </a:lnTo>
                  <a:lnTo>
                    <a:pt x="173" y="179"/>
                  </a:lnTo>
                  <a:lnTo>
                    <a:pt x="176" y="179"/>
                  </a:lnTo>
                  <a:lnTo>
                    <a:pt x="176" y="182"/>
                  </a:lnTo>
                  <a:lnTo>
                    <a:pt x="173" y="182"/>
                  </a:lnTo>
                  <a:lnTo>
                    <a:pt x="173" y="185"/>
                  </a:lnTo>
                  <a:lnTo>
                    <a:pt x="173" y="188"/>
                  </a:lnTo>
                  <a:lnTo>
                    <a:pt x="170" y="188"/>
                  </a:lnTo>
                  <a:lnTo>
                    <a:pt x="170" y="190"/>
                  </a:lnTo>
                  <a:lnTo>
                    <a:pt x="167" y="190"/>
                  </a:lnTo>
                  <a:lnTo>
                    <a:pt x="167" y="193"/>
                  </a:lnTo>
                  <a:lnTo>
                    <a:pt x="164" y="196"/>
                  </a:lnTo>
                  <a:lnTo>
                    <a:pt x="161" y="199"/>
                  </a:lnTo>
                  <a:lnTo>
                    <a:pt x="159" y="202"/>
                  </a:lnTo>
                  <a:lnTo>
                    <a:pt x="159" y="205"/>
                  </a:lnTo>
                  <a:lnTo>
                    <a:pt x="159" y="208"/>
                  </a:lnTo>
                  <a:lnTo>
                    <a:pt x="156" y="211"/>
                  </a:lnTo>
                  <a:lnTo>
                    <a:pt x="153" y="214"/>
                  </a:lnTo>
                  <a:lnTo>
                    <a:pt x="153" y="217"/>
                  </a:lnTo>
                  <a:lnTo>
                    <a:pt x="150" y="217"/>
                  </a:lnTo>
                  <a:lnTo>
                    <a:pt x="150" y="220"/>
                  </a:lnTo>
                  <a:lnTo>
                    <a:pt x="147" y="223"/>
                  </a:lnTo>
                  <a:lnTo>
                    <a:pt x="144" y="226"/>
                  </a:lnTo>
                  <a:lnTo>
                    <a:pt x="144" y="229"/>
                  </a:lnTo>
                  <a:lnTo>
                    <a:pt x="141" y="232"/>
                  </a:lnTo>
                  <a:lnTo>
                    <a:pt x="138" y="234"/>
                  </a:lnTo>
                  <a:lnTo>
                    <a:pt x="135" y="237"/>
                  </a:lnTo>
                  <a:lnTo>
                    <a:pt x="135" y="240"/>
                  </a:lnTo>
                  <a:lnTo>
                    <a:pt x="132" y="243"/>
                  </a:lnTo>
                  <a:lnTo>
                    <a:pt x="132" y="246"/>
                  </a:lnTo>
                  <a:lnTo>
                    <a:pt x="129" y="249"/>
                  </a:lnTo>
                  <a:lnTo>
                    <a:pt x="126" y="252"/>
                  </a:lnTo>
                  <a:lnTo>
                    <a:pt x="126" y="255"/>
                  </a:lnTo>
                  <a:lnTo>
                    <a:pt x="123" y="255"/>
                  </a:lnTo>
                  <a:lnTo>
                    <a:pt x="120" y="255"/>
                  </a:lnTo>
                  <a:lnTo>
                    <a:pt x="117" y="255"/>
                  </a:lnTo>
                  <a:lnTo>
                    <a:pt x="114" y="255"/>
                  </a:lnTo>
                  <a:lnTo>
                    <a:pt x="112" y="255"/>
                  </a:lnTo>
                  <a:lnTo>
                    <a:pt x="109" y="255"/>
                  </a:lnTo>
                  <a:lnTo>
                    <a:pt x="106" y="255"/>
                  </a:lnTo>
                  <a:lnTo>
                    <a:pt x="103" y="255"/>
                  </a:lnTo>
                  <a:lnTo>
                    <a:pt x="103" y="258"/>
                  </a:lnTo>
                  <a:lnTo>
                    <a:pt x="103" y="261"/>
                  </a:lnTo>
                  <a:lnTo>
                    <a:pt x="103" y="267"/>
                  </a:lnTo>
                  <a:lnTo>
                    <a:pt x="103" y="270"/>
                  </a:lnTo>
                  <a:lnTo>
                    <a:pt x="103" y="273"/>
                  </a:lnTo>
                  <a:lnTo>
                    <a:pt x="103" y="275"/>
                  </a:lnTo>
                  <a:lnTo>
                    <a:pt x="103" y="278"/>
                  </a:lnTo>
                  <a:lnTo>
                    <a:pt x="103" y="281"/>
                  </a:lnTo>
                  <a:lnTo>
                    <a:pt x="103" y="284"/>
                  </a:lnTo>
                  <a:lnTo>
                    <a:pt x="103" y="287"/>
                  </a:lnTo>
                  <a:lnTo>
                    <a:pt x="97" y="287"/>
                  </a:lnTo>
                  <a:lnTo>
                    <a:pt x="94" y="287"/>
                  </a:lnTo>
                  <a:lnTo>
                    <a:pt x="91" y="287"/>
                  </a:lnTo>
                  <a:lnTo>
                    <a:pt x="88" y="287"/>
                  </a:lnTo>
                  <a:lnTo>
                    <a:pt x="85" y="287"/>
                  </a:lnTo>
                  <a:lnTo>
                    <a:pt x="82" y="284"/>
                  </a:lnTo>
                  <a:lnTo>
                    <a:pt x="79" y="284"/>
                  </a:lnTo>
                  <a:lnTo>
                    <a:pt x="76" y="284"/>
                  </a:lnTo>
                  <a:lnTo>
                    <a:pt x="73" y="284"/>
                  </a:lnTo>
                  <a:lnTo>
                    <a:pt x="70" y="284"/>
                  </a:lnTo>
                  <a:lnTo>
                    <a:pt x="68" y="284"/>
                  </a:lnTo>
                  <a:lnTo>
                    <a:pt x="65" y="284"/>
                  </a:lnTo>
                  <a:lnTo>
                    <a:pt x="62" y="284"/>
                  </a:lnTo>
                  <a:lnTo>
                    <a:pt x="59" y="284"/>
                  </a:lnTo>
                  <a:lnTo>
                    <a:pt x="56" y="284"/>
                  </a:lnTo>
                  <a:lnTo>
                    <a:pt x="53" y="284"/>
                  </a:lnTo>
                  <a:lnTo>
                    <a:pt x="50" y="284"/>
                  </a:lnTo>
                  <a:lnTo>
                    <a:pt x="47" y="284"/>
                  </a:lnTo>
                  <a:lnTo>
                    <a:pt x="44" y="284"/>
                  </a:lnTo>
                  <a:lnTo>
                    <a:pt x="38" y="284"/>
                  </a:lnTo>
                  <a:lnTo>
                    <a:pt x="35" y="284"/>
                  </a:lnTo>
                  <a:lnTo>
                    <a:pt x="32" y="284"/>
                  </a:lnTo>
                  <a:lnTo>
                    <a:pt x="29" y="284"/>
                  </a:lnTo>
                  <a:lnTo>
                    <a:pt x="29" y="281"/>
                  </a:lnTo>
                  <a:lnTo>
                    <a:pt x="29" y="278"/>
                  </a:lnTo>
                  <a:lnTo>
                    <a:pt x="29" y="273"/>
                  </a:lnTo>
                  <a:lnTo>
                    <a:pt x="29" y="270"/>
                  </a:lnTo>
                  <a:lnTo>
                    <a:pt x="29" y="267"/>
                  </a:lnTo>
                  <a:lnTo>
                    <a:pt x="29" y="264"/>
                  </a:lnTo>
                  <a:lnTo>
                    <a:pt x="29" y="258"/>
                  </a:lnTo>
                  <a:lnTo>
                    <a:pt x="29" y="255"/>
                  </a:lnTo>
                  <a:lnTo>
                    <a:pt x="29" y="252"/>
                  </a:lnTo>
                  <a:lnTo>
                    <a:pt x="29" y="246"/>
                  </a:lnTo>
                  <a:lnTo>
                    <a:pt x="29" y="243"/>
                  </a:lnTo>
                  <a:lnTo>
                    <a:pt x="29" y="240"/>
                  </a:lnTo>
                  <a:lnTo>
                    <a:pt x="29" y="237"/>
                  </a:lnTo>
                  <a:lnTo>
                    <a:pt x="29" y="232"/>
                  </a:lnTo>
                  <a:lnTo>
                    <a:pt x="29" y="229"/>
                  </a:lnTo>
                  <a:lnTo>
                    <a:pt x="29" y="226"/>
                  </a:lnTo>
                  <a:lnTo>
                    <a:pt x="29" y="223"/>
                  </a:lnTo>
                  <a:lnTo>
                    <a:pt x="29" y="217"/>
                  </a:lnTo>
                  <a:lnTo>
                    <a:pt x="29" y="214"/>
                  </a:lnTo>
                  <a:lnTo>
                    <a:pt x="29" y="211"/>
                  </a:lnTo>
                  <a:lnTo>
                    <a:pt x="26" y="208"/>
                  </a:lnTo>
                  <a:lnTo>
                    <a:pt x="26" y="205"/>
                  </a:lnTo>
                  <a:lnTo>
                    <a:pt x="26" y="202"/>
                  </a:lnTo>
                  <a:lnTo>
                    <a:pt x="26" y="199"/>
                  </a:lnTo>
                  <a:lnTo>
                    <a:pt x="26" y="196"/>
                  </a:lnTo>
                  <a:lnTo>
                    <a:pt x="26" y="190"/>
                  </a:lnTo>
                  <a:lnTo>
                    <a:pt x="29" y="190"/>
                  </a:lnTo>
                  <a:lnTo>
                    <a:pt x="29" y="188"/>
                  </a:lnTo>
                  <a:lnTo>
                    <a:pt x="29" y="190"/>
                  </a:lnTo>
                  <a:lnTo>
                    <a:pt x="32" y="190"/>
                  </a:lnTo>
                  <a:lnTo>
                    <a:pt x="32" y="188"/>
                  </a:lnTo>
                  <a:lnTo>
                    <a:pt x="32" y="185"/>
                  </a:lnTo>
                  <a:lnTo>
                    <a:pt x="32" y="182"/>
                  </a:lnTo>
                  <a:lnTo>
                    <a:pt x="32" y="179"/>
                  </a:lnTo>
                  <a:lnTo>
                    <a:pt x="32" y="176"/>
                  </a:lnTo>
                  <a:lnTo>
                    <a:pt x="35" y="176"/>
                  </a:lnTo>
                  <a:lnTo>
                    <a:pt x="35" y="173"/>
                  </a:lnTo>
                  <a:lnTo>
                    <a:pt x="35" y="170"/>
                  </a:lnTo>
                  <a:lnTo>
                    <a:pt x="35" y="167"/>
                  </a:lnTo>
                  <a:lnTo>
                    <a:pt x="38" y="167"/>
                  </a:lnTo>
                  <a:lnTo>
                    <a:pt x="38" y="164"/>
                  </a:lnTo>
                  <a:lnTo>
                    <a:pt x="35" y="164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38" y="158"/>
                  </a:lnTo>
                  <a:lnTo>
                    <a:pt x="38" y="155"/>
                  </a:lnTo>
                  <a:lnTo>
                    <a:pt x="38" y="152"/>
                  </a:lnTo>
                  <a:lnTo>
                    <a:pt x="38" y="149"/>
                  </a:lnTo>
                  <a:lnTo>
                    <a:pt x="38" y="146"/>
                  </a:lnTo>
                  <a:lnTo>
                    <a:pt x="35" y="146"/>
                  </a:lnTo>
                  <a:lnTo>
                    <a:pt x="32" y="146"/>
                  </a:lnTo>
                  <a:lnTo>
                    <a:pt x="29" y="146"/>
                  </a:lnTo>
                  <a:lnTo>
                    <a:pt x="26" y="146"/>
                  </a:lnTo>
                  <a:lnTo>
                    <a:pt x="24" y="146"/>
                  </a:lnTo>
                  <a:lnTo>
                    <a:pt x="24" y="144"/>
                  </a:lnTo>
                  <a:lnTo>
                    <a:pt x="24" y="141"/>
                  </a:lnTo>
                  <a:lnTo>
                    <a:pt x="24" y="138"/>
                  </a:lnTo>
                  <a:lnTo>
                    <a:pt x="24" y="135"/>
                  </a:lnTo>
                  <a:lnTo>
                    <a:pt x="21" y="135"/>
                  </a:lnTo>
                  <a:lnTo>
                    <a:pt x="21" y="132"/>
                  </a:lnTo>
                  <a:lnTo>
                    <a:pt x="18" y="129"/>
                  </a:lnTo>
                  <a:lnTo>
                    <a:pt x="15" y="129"/>
                  </a:lnTo>
                  <a:lnTo>
                    <a:pt x="12" y="126"/>
                  </a:lnTo>
                  <a:lnTo>
                    <a:pt x="9" y="126"/>
                  </a:lnTo>
                  <a:lnTo>
                    <a:pt x="6" y="123"/>
                  </a:lnTo>
                  <a:lnTo>
                    <a:pt x="3" y="123"/>
                  </a:lnTo>
                  <a:lnTo>
                    <a:pt x="0" y="123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0" y="111"/>
                  </a:lnTo>
                  <a:lnTo>
                    <a:pt x="0" y="108"/>
                  </a:lnTo>
                  <a:lnTo>
                    <a:pt x="0" y="102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1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3" y="73"/>
                  </a:lnTo>
                  <a:lnTo>
                    <a:pt x="3" y="70"/>
                  </a:lnTo>
                  <a:lnTo>
                    <a:pt x="6" y="67"/>
                  </a:lnTo>
                  <a:lnTo>
                    <a:pt x="6" y="64"/>
                  </a:lnTo>
                  <a:lnTo>
                    <a:pt x="9" y="58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12" y="50"/>
                  </a:lnTo>
                  <a:lnTo>
                    <a:pt x="12" y="47"/>
                  </a:lnTo>
                  <a:lnTo>
                    <a:pt x="12" y="44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5" y="35"/>
                  </a:lnTo>
                  <a:lnTo>
                    <a:pt x="18" y="3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761530" y="2681506"/>
              <a:ext cx="299684" cy="356793"/>
            </a:xfrm>
            <a:custGeom>
              <a:avLst/>
              <a:gdLst>
                <a:gd name="T0" fmla="*/ 2147483647 w 138"/>
                <a:gd name="T1" fmla="*/ 2147483647 h 202"/>
                <a:gd name="T2" fmla="*/ 2147483647 w 138"/>
                <a:gd name="T3" fmla="*/ 2147483647 h 202"/>
                <a:gd name="T4" fmla="*/ 2147483647 w 138"/>
                <a:gd name="T5" fmla="*/ 2147483647 h 202"/>
                <a:gd name="T6" fmla="*/ 2147483647 w 138"/>
                <a:gd name="T7" fmla="*/ 2147483647 h 202"/>
                <a:gd name="T8" fmla="*/ 2147483647 w 138"/>
                <a:gd name="T9" fmla="*/ 0 h 202"/>
                <a:gd name="T10" fmla="*/ 2147483647 w 138"/>
                <a:gd name="T11" fmla="*/ 2147483647 h 202"/>
                <a:gd name="T12" fmla="*/ 2147483647 w 138"/>
                <a:gd name="T13" fmla="*/ 2147483647 h 202"/>
                <a:gd name="T14" fmla="*/ 2147483647 w 138"/>
                <a:gd name="T15" fmla="*/ 2147483647 h 202"/>
                <a:gd name="T16" fmla="*/ 2147483647 w 138"/>
                <a:gd name="T17" fmla="*/ 2147483647 h 202"/>
                <a:gd name="T18" fmla="*/ 2147483647 w 138"/>
                <a:gd name="T19" fmla="*/ 2147483647 h 202"/>
                <a:gd name="T20" fmla="*/ 2147483647 w 138"/>
                <a:gd name="T21" fmla="*/ 2147483647 h 202"/>
                <a:gd name="T22" fmla="*/ 2147483647 w 138"/>
                <a:gd name="T23" fmla="*/ 2147483647 h 202"/>
                <a:gd name="T24" fmla="*/ 2147483647 w 138"/>
                <a:gd name="T25" fmla="*/ 2147483647 h 202"/>
                <a:gd name="T26" fmla="*/ 2147483647 w 138"/>
                <a:gd name="T27" fmla="*/ 2147483647 h 202"/>
                <a:gd name="T28" fmla="*/ 2147483647 w 138"/>
                <a:gd name="T29" fmla="*/ 2147483647 h 202"/>
                <a:gd name="T30" fmla="*/ 2147483647 w 138"/>
                <a:gd name="T31" fmla="*/ 2147483647 h 202"/>
                <a:gd name="T32" fmla="*/ 2147483647 w 138"/>
                <a:gd name="T33" fmla="*/ 2147483647 h 202"/>
                <a:gd name="T34" fmla="*/ 2147483647 w 138"/>
                <a:gd name="T35" fmla="*/ 2147483647 h 202"/>
                <a:gd name="T36" fmla="*/ 2147483647 w 138"/>
                <a:gd name="T37" fmla="*/ 2147483647 h 202"/>
                <a:gd name="T38" fmla="*/ 2147483647 w 138"/>
                <a:gd name="T39" fmla="*/ 2147483647 h 202"/>
                <a:gd name="T40" fmla="*/ 2147483647 w 138"/>
                <a:gd name="T41" fmla="*/ 2147483647 h 202"/>
                <a:gd name="T42" fmla="*/ 2147483647 w 138"/>
                <a:gd name="T43" fmla="*/ 2147483647 h 202"/>
                <a:gd name="T44" fmla="*/ 2147483647 w 138"/>
                <a:gd name="T45" fmla="*/ 2147483647 h 202"/>
                <a:gd name="T46" fmla="*/ 2147483647 w 138"/>
                <a:gd name="T47" fmla="*/ 2147483647 h 202"/>
                <a:gd name="T48" fmla="*/ 2147483647 w 138"/>
                <a:gd name="T49" fmla="*/ 2147483647 h 202"/>
                <a:gd name="T50" fmla="*/ 2147483647 w 138"/>
                <a:gd name="T51" fmla="*/ 2147483647 h 202"/>
                <a:gd name="T52" fmla="*/ 2147483647 w 138"/>
                <a:gd name="T53" fmla="*/ 2147483647 h 202"/>
                <a:gd name="T54" fmla="*/ 2147483647 w 138"/>
                <a:gd name="T55" fmla="*/ 2147483647 h 202"/>
                <a:gd name="T56" fmla="*/ 2147483647 w 138"/>
                <a:gd name="T57" fmla="*/ 2147483647 h 202"/>
                <a:gd name="T58" fmla="*/ 2147483647 w 138"/>
                <a:gd name="T59" fmla="*/ 2147483647 h 202"/>
                <a:gd name="T60" fmla="*/ 2147483647 w 138"/>
                <a:gd name="T61" fmla="*/ 2147483647 h 202"/>
                <a:gd name="T62" fmla="*/ 2147483647 w 138"/>
                <a:gd name="T63" fmla="*/ 2147483647 h 202"/>
                <a:gd name="T64" fmla="*/ 2147483647 w 138"/>
                <a:gd name="T65" fmla="*/ 2147483647 h 202"/>
                <a:gd name="T66" fmla="*/ 2147483647 w 138"/>
                <a:gd name="T67" fmla="*/ 2147483647 h 202"/>
                <a:gd name="T68" fmla="*/ 2147483647 w 138"/>
                <a:gd name="T69" fmla="*/ 2147483647 h 202"/>
                <a:gd name="T70" fmla="*/ 2147483647 w 138"/>
                <a:gd name="T71" fmla="*/ 2147483647 h 202"/>
                <a:gd name="T72" fmla="*/ 2147483647 w 138"/>
                <a:gd name="T73" fmla="*/ 2147483647 h 202"/>
                <a:gd name="T74" fmla="*/ 2147483647 w 138"/>
                <a:gd name="T75" fmla="*/ 2147483647 h 202"/>
                <a:gd name="T76" fmla="*/ 2147483647 w 138"/>
                <a:gd name="T77" fmla="*/ 2147483647 h 202"/>
                <a:gd name="T78" fmla="*/ 0 w 138"/>
                <a:gd name="T79" fmla="*/ 2147483647 h 202"/>
                <a:gd name="T80" fmla="*/ 2147483647 w 138"/>
                <a:gd name="T81" fmla="*/ 2147483647 h 202"/>
                <a:gd name="T82" fmla="*/ 2147483647 w 138"/>
                <a:gd name="T83" fmla="*/ 2147483647 h 202"/>
                <a:gd name="T84" fmla="*/ 2147483647 w 138"/>
                <a:gd name="T85" fmla="*/ 2147483647 h 202"/>
                <a:gd name="T86" fmla="*/ 2147483647 w 138"/>
                <a:gd name="T87" fmla="*/ 2147483647 h 202"/>
                <a:gd name="T88" fmla="*/ 2147483647 w 138"/>
                <a:gd name="T89" fmla="*/ 2147483647 h 202"/>
                <a:gd name="T90" fmla="*/ 2147483647 w 138"/>
                <a:gd name="T91" fmla="*/ 2147483647 h 202"/>
                <a:gd name="T92" fmla="*/ 2147483647 w 138"/>
                <a:gd name="T93" fmla="*/ 2147483647 h 202"/>
                <a:gd name="T94" fmla="*/ 2147483647 w 138"/>
                <a:gd name="T95" fmla="*/ 2147483647 h 202"/>
                <a:gd name="T96" fmla="*/ 2147483647 w 138"/>
                <a:gd name="T97" fmla="*/ 2147483647 h 202"/>
                <a:gd name="T98" fmla="*/ 2147483647 w 138"/>
                <a:gd name="T99" fmla="*/ 2147483647 h 202"/>
                <a:gd name="T100" fmla="*/ 2147483647 w 138"/>
                <a:gd name="T101" fmla="*/ 2147483647 h 202"/>
                <a:gd name="T102" fmla="*/ 2147483647 w 138"/>
                <a:gd name="T103" fmla="*/ 2147483647 h 202"/>
                <a:gd name="T104" fmla="*/ 2147483647 w 138"/>
                <a:gd name="T105" fmla="*/ 2147483647 h 20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8"/>
                <a:gd name="T160" fmla="*/ 0 h 202"/>
                <a:gd name="T161" fmla="*/ 138 w 138"/>
                <a:gd name="T162" fmla="*/ 202 h 20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8" h="202">
                  <a:moveTo>
                    <a:pt x="56" y="9"/>
                  </a:moveTo>
                  <a:lnTo>
                    <a:pt x="56" y="12"/>
                  </a:lnTo>
                  <a:lnTo>
                    <a:pt x="59" y="12"/>
                  </a:lnTo>
                  <a:lnTo>
                    <a:pt x="59" y="9"/>
                  </a:lnTo>
                  <a:lnTo>
                    <a:pt x="62" y="6"/>
                  </a:lnTo>
                  <a:lnTo>
                    <a:pt x="62" y="9"/>
                  </a:lnTo>
                  <a:lnTo>
                    <a:pt x="65" y="9"/>
                  </a:lnTo>
                  <a:lnTo>
                    <a:pt x="65" y="6"/>
                  </a:lnTo>
                  <a:lnTo>
                    <a:pt x="68" y="6"/>
                  </a:lnTo>
                  <a:lnTo>
                    <a:pt x="68" y="9"/>
                  </a:lnTo>
                  <a:lnTo>
                    <a:pt x="71" y="9"/>
                  </a:lnTo>
                  <a:lnTo>
                    <a:pt x="73" y="9"/>
                  </a:lnTo>
                  <a:lnTo>
                    <a:pt x="76" y="9"/>
                  </a:lnTo>
                  <a:lnTo>
                    <a:pt x="79" y="9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0" y="0"/>
                  </a:lnTo>
                  <a:lnTo>
                    <a:pt x="103" y="0"/>
                  </a:lnTo>
                  <a:lnTo>
                    <a:pt x="103" y="3"/>
                  </a:lnTo>
                  <a:lnTo>
                    <a:pt x="103" y="0"/>
                  </a:lnTo>
                  <a:lnTo>
                    <a:pt x="106" y="0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2" y="6"/>
                  </a:lnTo>
                  <a:lnTo>
                    <a:pt x="115" y="6"/>
                  </a:lnTo>
                  <a:lnTo>
                    <a:pt x="117" y="6"/>
                  </a:lnTo>
                  <a:lnTo>
                    <a:pt x="120" y="6"/>
                  </a:lnTo>
                  <a:lnTo>
                    <a:pt x="120" y="9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3" y="14"/>
                  </a:lnTo>
                  <a:lnTo>
                    <a:pt x="126" y="14"/>
                  </a:lnTo>
                  <a:lnTo>
                    <a:pt x="126" y="17"/>
                  </a:lnTo>
                  <a:lnTo>
                    <a:pt x="126" y="20"/>
                  </a:lnTo>
                  <a:lnTo>
                    <a:pt x="126" y="23"/>
                  </a:lnTo>
                  <a:lnTo>
                    <a:pt x="129" y="23"/>
                  </a:lnTo>
                  <a:lnTo>
                    <a:pt x="129" y="26"/>
                  </a:lnTo>
                  <a:lnTo>
                    <a:pt x="132" y="26"/>
                  </a:lnTo>
                  <a:lnTo>
                    <a:pt x="132" y="29"/>
                  </a:lnTo>
                  <a:lnTo>
                    <a:pt x="135" y="29"/>
                  </a:lnTo>
                  <a:lnTo>
                    <a:pt x="135" y="32"/>
                  </a:lnTo>
                  <a:lnTo>
                    <a:pt x="138" y="32"/>
                  </a:lnTo>
                  <a:lnTo>
                    <a:pt x="138" y="35"/>
                  </a:lnTo>
                  <a:lnTo>
                    <a:pt x="138" y="38"/>
                  </a:lnTo>
                  <a:lnTo>
                    <a:pt x="138" y="41"/>
                  </a:lnTo>
                  <a:lnTo>
                    <a:pt x="135" y="41"/>
                  </a:lnTo>
                  <a:lnTo>
                    <a:pt x="132" y="41"/>
                  </a:lnTo>
                  <a:lnTo>
                    <a:pt x="132" y="44"/>
                  </a:lnTo>
                  <a:lnTo>
                    <a:pt x="135" y="47"/>
                  </a:lnTo>
                  <a:lnTo>
                    <a:pt x="135" y="50"/>
                  </a:lnTo>
                  <a:lnTo>
                    <a:pt x="132" y="50"/>
                  </a:lnTo>
                  <a:lnTo>
                    <a:pt x="132" y="53"/>
                  </a:lnTo>
                  <a:lnTo>
                    <a:pt x="132" y="56"/>
                  </a:lnTo>
                  <a:lnTo>
                    <a:pt x="132" y="58"/>
                  </a:lnTo>
                  <a:lnTo>
                    <a:pt x="129" y="58"/>
                  </a:lnTo>
                  <a:lnTo>
                    <a:pt x="129" y="61"/>
                  </a:lnTo>
                  <a:lnTo>
                    <a:pt x="126" y="64"/>
                  </a:lnTo>
                  <a:lnTo>
                    <a:pt x="126" y="67"/>
                  </a:lnTo>
                  <a:lnTo>
                    <a:pt x="123" y="67"/>
                  </a:lnTo>
                  <a:lnTo>
                    <a:pt x="123" y="70"/>
                  </a:lnTo>
                  <a:lnTo>
                    <a:pt x="123" y="73"/>
                  </a:lnTo>
                  <a:lnTo>
                    <a:pt x="126" y="73"/>
                  </a:lnTo>
                  <a:lnTo>
                    <a:pt x="126" y="76"/>
                  </a:lnTo>
                  <a:lnTo>
                    <a:pt x="126" y="79"/>
                  </a:lnTo>
                  <a:lnTo>
                    <a:pt x="126" y="82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23" y="88"/>
                  </a:lnTo>
                  <a:lnTo>
                    <a:pt x="120" y="88"/>
                  </a:lnTo>
                  <a:lnTo>
                    <a:pt x="117" y="88"/>
                  </a:lnTo>
                  <a:lnTo>
                    <a:pt x="117" y="91"/>
                  </a:lnTo>
                  <a:lnTo>
                    <a:pt x="115" y="91"/>
                  </a:lnTo>
                  <a:lnTo>
                    <a:pt x="115" y="94"/>
                  </a:lnTo>
                  <a:lnTo>
                    <a:pt x="117" y="94"/>
                  </a:lnTo>
                  <a:lnTo>
                    <a:pt x="117" y="97"/>
                  </a:lnTo>
                  <a:lnTo>
                    <a:pt x="117" y="100"/>
                  </a:lnTo>
                  <a:lnTo>
                    <a:pt x="117" y="102"/>
                  </a:lnTo>
                  <a:lnTo>
                    <a:pt x="117" y="105"/>
                  </a:lnTo>
                  <a:lnTo>
                    <a:pt x="115" y="105"/>
                  </a:lnTo>
                  <a:lnTo>
                    <a:pt x="117" y="105"/>
                  </a:lnTo>
                  <a:lnTo>
                    <a:pt x="117" y="108"/>
                  </a:lnTo>
                  <a:lnTo>
                    <a:pt x="117" y="111"/>
                  </a:lnTo>
                  <a:lnTo>
                    <a:pt x="120" y="111"/>
                  </a:lnTo>
                  <a:lnTo>
                    <a:pt x="117" y="111"/>
                  </a:lnTo>
                  <a:lnTo>
                    <a:pt x="117" y="114"/>
                  </a:lnTo>
                  <a:lnTo>
                    <a:pt x="117" y="117"/>
                  </a:lnTo>
                  <a:lnTo>
                    <a:pt x="115" y="117"/>
                  </a:lnTo>
                  <a:lnTo>
                    <a:pt x="115" y="120"/>
                  </a:lnTo>
                  <a:lnTo>
                    <a:pt x="115" y="123"/>
                  </a:lnTo>
                  <a:lnTo>
                    <a:pt x="115" y="126"/>
                  </a:lnTo>
                  <a:lnTo>
                    <a:pt x="115" y="129"/>
                  </a:lnTo>
                  <a:lnTo>
                    <a:pt x="115" y="132"/>
                  </a:lnTo>
                  <a:lnTo>
                    <a:pt x="115" y="135"/>
                  </a:lnTo>
                  <a:lnTo>
                    <a:pt x="115" y="138"/>
                  </a:lnTo>
                  <a:lnTo>
                    <a:pt x="115" y="141"/>
                  </a:lnTo>
                  <a:lnTo>
                    <a:pt x="117" y="141"/>
                  </a:lnTo>
                  <a:lnTo>
                    <a:pt x="117" y="144"/>
                  </a:lnTo>
                  <a:lnTo>
                    <a:pt x="115" y="144"/>
                  </a:lnTo>
                  <a:lnTo>
                    <a:pt x="115" y="146"/>
                  </a:lnTo>
                  <a:lnTo>
                    <a:pt x="117" y="146"/>
                  </a:lnTo>
                  <a:lnTo>
                    <a:pt x="117" y="149"/>
                  </a:lnTo>
                  <a:lnTo>
                    <a:pt x="117" y="152"/>
                  </a:lnTo>
                  <a:lnTo>
                    <a:pt x="115" y="152"/>
                  </a:lnTo>
                  <a:lnTo>
                    <a:pt x="115" y="155"/>
                  </a:lnTo>
                  <a:lnTo>
                    <a:pt x="112" y="155"/>
                  </a:lnTo>
                  <a:lnTo>
                    <a:pt x="109" y="155"/>
                  </a:lnTo>
                  <a:lnTo>
                    <a:pt x="106" y="155"/>
                  </a:lnTo>
                  <a:lnTo>
                    <a:pt x="103" y="155"/>
                  </a:lnTo>
                  <a:lnTo>
                    <a:pt x="103" y="158"/>
                  </a:lnTo>
                  <a:lnTo>
                    <a:pt x="103" y="161"/>
                  </a:lnTo>
                  <a:lnTo>
                    <a:pt x="103" y="164"/>
                  </a:lnTo>
                  <a:lnTo>
                    <a:pt x="103" y="167"/>
                  </a:lnTo>
                  <a:lnTo>
                    <a:pt x="100" y="167"/>
                  </a:lnTo>
                  <a:lnTo>
                    <a:pt x="100" y="170"/>
                  </a:lnTo>
                  <a:lnTo>
                    <a:pt x="100" y="173"/>
                  </a:lnTo>
                  <a:lnTo>
                    <a:pt x="97" y="173"/>
                  </a:lnTo>
                  <a:lnTo>
                    <a:pt x="97" y="176"/>
                  </a:lnTo>
                  <a:lnTo>
                    <a:pt x="97" y="179"/>
                  </a:lnTo>
                  <a:lnTo>
                    <a:pt x="97" y="182"/>
                  </a:lnTo>
                  <a:lnTo>
                    <a:pt x="97" y="185"/>
                  </a:lnTo>
                  <a:lnTo>
                    <a:pt x="97" y="188"/>
                  </a:lnTo>
                  <a:lnTo>
                    <a:pt x="97" y="190"/>
                  </a:lnTo>
                  <a:lnTo>
                    <a:pt x="97" y="193"/>
                  </a:lnTo>
                  <a:lnTo>
                    <a:pt x="97" y="196"/>
                  </a:lnTo>
                  <a:lnTo>
                    <a:pt x="100" y="196"/>
                  </a:lnTo>
                  <a:lnTo>
                    <a:pt x="100" y="199"/>
                  </a:lnTo>
                  <a:lnTo>
                    <a:pt x="100" y="202"/>
                  </a:lnTo>
                  <a:lnTo>
                    <a:pt x="97" y="202"/>
                  </a:lnTo>
                  <a:lnTo>
                    <a:pt x="94" y="202"/>
                  </a:lnTo>
                  <a:lnTo>
                    <a:pt x="91" y="202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5" y="199"/>
                  </a:lnTo>
                  <a:lnTo>
                    <a:pt x="85" y="196"/>
                  </a:lnTo>
                  <a:lnTo>
                    <a:pt x="82" y="196"/>
                  </a:lnTo>
                  <a:lnTo>
                    <a:pt x="79" y="196"/>
                  </a:lnTo>
                  <a:lnTo>
                    <a:pt x="79" y="193"/>
                  </a:lnTo>
                  <a:lnTo>
                    <a:pt x="76" y="193"/>
                  </a:lnTo>
                  <a:lnTo>
                    <a:pt x="73" y="193"/>
                  </a:lnTo>
                  <a:lnTo>
                    <a:pt x="73" y="190"/>
                  </a:lnTo>
                  <a:lnTo>
                    <a:pt x="71" y="190"/>
                  </a:lnTo>
                  <a:lnTo>
                    <a:pt x="68" y="190"/>
                  </a:lnTo>
                  <a:lnTo>
                    <a:pt x="68" y="188"/>
                  </a:lnTo>
                  <a:lnTo>
                    <a:pt x="65" y="188"/>
                  </a:lnTo>
                  <a:lnTo>
                    <a:pt x="62" y="188"/>
                  </a:lnTo>
                  <a:lnTo>
                    <a:pt x="62" y="185"/>
                  </a:lnTo>
                  <a:lnTo>
                    <a:pt x="65" y="185"/>
                  </a:lnTo>
                  <a:lnTo>
                    <a:pt x="62" y="185"/>
                  </a:lnTo>
                  <a:lnTo>
                    <a:pt x="59" y="185"/>
                  </a:lnTo>
                  <a:lnTo>
                    <a:pt x="56" y="185"/>
                  </a:lnTo>
                  <a:lnTo>
                    <a:pt x="53" y="185"/>
                  </a:lnTo>
                  <a:lnTo>
                    <a:pt x="53" y="182"/>
                  </a:lnTo>
                  <a:lnTo>
                    <a:pt x="53" y="179"/>
                  </a:lnTo>
                  <a:lnTo>
                    <a:pt x="50" y="179"/>
                  </a:lnTo>
                  <a:lnTo>
                    <a:pt x="50" y="182"/>
                  </a:lnTo>
                  <a:lnTo>
                    <a:pt x="47" y="182"/>
                  </a:lnTo>
                  <a:lnTo>
                    <a:pt x="47" y="179"/>
                  </a:lnTo>
                  <a:lnTo>
                    <a:pt x="44" y="179"/>
                  </a:lnTo>
                  <a:lnTo>
                    <a:pt x="44" y="176"/>
                  </a:lnTo>
                  <a:lnTo>
                    <a:pt x="41" y="176"/>
                  </a:lnTo>
                  <a:lnTo>
                    <a:pt x="38" y="176"/>
                  </a:lnTo>
                  <a:lnTo>
                    <a:pt x="38" y="173"/>
                  </a:lnTo>
                  <a:lnTo>
                    <a:pt x="35" y="170"/>
                  </a:lnTo>
                  <a:lnTo>
                    <a:pt x="32" y="170"/>
                  </a:lnTo>
                  <a:lnTo>
                    <a:pt x="32" y="167"/>
                  </a:lnTo>
                  <a:lnTo>
                    <a:pt x="29" y="167"/>
                  </a:lnTo>
                  <a:lnTo>
                    <a:pt x="27" y="164"/>
                  </a:lnTo>
                  <a:lnTo>
                    <a:pt x="24" y="164"/>
                  </a:lnTo>
                  <a:lnTo>
                    <a:pt x="24" y="161"/>
                  </a:lnTo>
                  <a:lnTo>
                    <a:pt x="24" y="158"/>
                  </a:lnTo>
                  <a:lnTo>
                    <a:pt x="21" y="158"/>
                  </a:lnTo>
                  <a:lnTo>
                    <a:pt x="21" y="155"/>
                  </a:lnTo>
                  <a:lnTo>
                    <a:pt x="18" y="155"/>
                  </a:lnTo>
                  <a:lnTo>
                    <a:pt x="18" y="152"/>
                  </a:lnTo>
                  <a:lnTo>
                    <a:pt x="15" y="152"/>
                  </a:lnTo>
                  <a:lnTo>
                    <a:pt x="12" y="152"/>
                  </a:lnTo>
                  <a:lnTo>
                    <a:pt x="12" y="149"/>
                  </a:lnTo>
                  <a:lnTo>
                    <a:pt x="9" y="149"/>
                  </a:lnTo>
                  <a:lnTo>
                    <a:pt x="9" y="146"/>
                  </a:lnTo>
                  <a:lnTo>
                    <a:pt x="6" y="146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0" y="126"/>
                  </a:lnTo>
                  <a:lnTo>
                    <a:pt x="0" y="123"/>
                  </a:lnTo>
                  <a:lnTo>
                    <a:pt x="0" y="120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3" y="114"/>
                  </a:lnTo>
                  <a:lnTo>
                    <a:pt x="3" y="111"/>
                  </a:lnTo>
                  <a:lnTo>
                    <a:pt x="3" y="108"/>
                  </a:lnTo>
                  <a:lnTo>
                    <a:pt x="3" y="105"/>
                  </a:lnTo>
                  <a:lnTo>
                    <a:pt x="3" y="108"/>
                  </a:lnTo>
                  <a:lnTo>
                    <a:pt x="6" y="108"/>
                  </a:lnTo>
                  <a:lnTo>
                    <a:pt x="6" y="105"/>
                  </a:lnTo>
                  <a:lnTo>
                    <a:pt x="6" y="102"/>
                  </a:lnTo>
                  <a:lnTo>
                    <a:pt x="3" y="102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6" y="88"/>
                  </a:lnTo>
                  <a:lnTo>
                    <a:pt x="6" y="85"/>
                  </a:lnTo>
                  <a:lnTo>
                    <a:pt x="6" y="82"/>
                  </a:lnTo>
                  <a:lnTo>
                    <a:pt x="6" y="79"/>
                  </a:lnTo>
                  <a:lnTo>
                    <a:pt x="6" y="76"/>
                  </a:lnTo>
                  <a:lnTo>
                    <a:pt x="9" y="76"/>
                  </a:lnTo>
                  <a:lnTo>
                    <a:pt x="12" y="76"/>
                  </a:lnTo>
                  <a:lnTo>
                    <a:pt x="15" y="76"/>
                  </a:lnTo>
                  <a:lnTo>
                    <a:pt x="18" y="76"/>
                  </a:lnTo>
                  <a:lnTo>
                    <a:pt x="18" y="73"/>
                  </a:lnTo>
                  <a:lnTo>
                    <a:pt x="21" y="73"/>
                  </a:lnTo>
                  <a:lnTo>
                    <a:pt x="21" y="70"/>
                  </a:lnTo>
                  <a:lnTo>
                    <a:pt x="24" y="70"/>
                  </a:lnTo>
                  <a:lnTo>
                    <a:pt x="21" y="70"/>
                  </a:lnTo>
                  <a:lnTo>
                    <a:pt x="21" y="67"/>
                  </a:lnTo>
                  <a:lnTo>
                    <a:pt x="24" y="67"/>
                  </a:lnTo>
                  <a:lnTo>
                    <a:pt x="27" y="67"/>
                  </a:lnTo>
                  <a:lnTo>
                    <a:pt x="27" y="64"/>
                  </a:lnTo>
                  <a:lnTo>
                    <a:pt x="29" y="64"/>
                  </a:lnTo>
                  <a:lnTo>
                    <a:pt x="32" y="64"/>
                  </a:lnTo>
                  <a:lnTo>
                    <a:pt x="32" y="61"/>
                  </a:lnTo>
                  <a:lnTo>
                    <a:pt x="32" y="58"/>
                  </a:lnTo>
                  <a:lnTo>
                    <a:pt x="32" y="56"/>
                  </a:lnTo>
                  <a:lnTo>
                    <a:pt x="35" y="56"/>
                  </a:lnTo>
                  <a:lnTo>
                    <a:pt x="35" y="53"/>
                  </a:lnTo>
                  <a:lnTo>
                    <a:pt x="38" y="53"/>
                  </a:lnTo>
                  <a:lnTo>
                    <a:pt x="38" y="50"/>
                  </a:lnTo>
                  <a:lnTo>
                    <a:pt x="38" y="47"/>
                  </a:lnTo>
                  <a:lnTo>
                    <a:pt x="41" y="47"/>
                  </a:lnTo>
                  <a:lnTo>
                    <a:pt x="41" y="44"/>
                  </a:lnTo>
                  <a:lnTo>
                    <a:pt x="44" y="44"/>
                  </a:lnTo>
                  <a:lnTo>
                    <a:pt x="44" y="41"/>
                  </a:lnTo>
                  <a:lnTo>
                    <a:pt x="47" y="41"/>
                  </a:lnTo>
                  <a:lnTo>
                    <a:pt x="47" y="38"/>
                  </a:lnTo>
                  <a:lnTo>
                    <a:pt x="50" y="35"/>
                  </a:lnTo>
                  <a:lnTo>
                    <a:pt x="50" y="32"/>
                  </a:lnTo>
                  <a:lnTo>
                    <a:pt x="53" y="32"/>
                  </a:lnTo>
                  <a:lnTo>
                    <a:pt x="53" y="29"/>
                  </a:lnTo>
                  <a:lnTo>
                    <a:pt x="56" y="29"/>
                  </a:lnTo>
                  <a:lnTo>
                    <a:pt x="56" y="26"/>
                  </a:lnTo>
                  <a:lnTo>
                    <a:pt x="56" y="23"/>
                  </a:lnTo>
                  <a:lnTo>
                    <a:pt x="53" y="23"/>
                  </a:lnTo>
                  <a:lnTo>
                    <a:pt x="53" y="20"/>
                  </a:lnTo>
                  <a:lnTo>
                    <a:pt x="56" y="20"/>
                  </a:lnTo>
                  <a:lnTo>
                    <a:pt x="56" y="17"/>
                  </a:lnTo>
                  <a:lnTo>
                    <a:pt x="56" y="14"/>
                  </a:lnTo>
                  <a:lnTo>
                    <a:pt x="56" y="12"/>
                  </a:lnTo>
                  <a:lnTo>
                    <a:pt x="53" y="12"/>
                  </a:lnTo>
                  <a:lnTo>
                    <a:pt x="53" y="9"/>
                  </a:lnTo>
                  <a:lnTo>
                    <a:pt x="56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31242" y="2820674"/>
              <a:ext cx="235466" cy="377341"/>
            </a:xfrm>
            <a:custGeom>
              <a:avLst/>
              <a:gdLst>
                <a:gd name="T0" fmla="*/ 2147483647 w 108"/>
                <a:gd name="T1" fmla="*/ 2147483647 h 214"/>
                <a:gd name="T2" fmla="*/ 2147483647 w 108"/>
                <a:gd name="T3" fmla="*/ 2147483647 h 214"/>
                <a:gd name="T4" fmla="*/ 2147483647 w 108"/>
                <a:gd name="T5" fmla="*/ 2147483647 h 214"/>
                <a:gd name="T6" fmla="*/ 2147483647 w 108"/>
                <a:gd name="T7" fmla="*/ 2147483647 h 214"/>
                <a:gd name="T8" fmla="*/ 2147483647 w 108"/>
                <a:gd name="T9" fmla="*/ 2147483647 h 214"/>
                <a:gd name="T10" fmla="*/ 2147483647 w 108"/>
                <a:gd name="T11" fmla="*/ 2147483647 h 214"/>
                <a:gd name="T12" fmla="*/ 2147483647 w 108"/>
                <a:gd name="T13" fmla="*/ 2147483647 h 214"/>
                <a:gd name="T14" fmla="*/ 2147483647 w 108"/>
                <a:gd name="T15" fmla="*/ 2147483647 h 214"/>
                <a:gd name="T16" fmla="*/ 2147483647 w 108"/>
                <a:gd name="T17" fmla="*/ 2147483647 h 214"/>
                <a:gd name="T18" fmla="*/ 2147483647 w 108"/>
                <a:gd name="T19" fmla="*/ 2147483647 h 214"/>
                <a:gd name="T20" fmla="*/ 2147483647 w 108"/>
                <a:gd name="T21" fmla="*/ 2147483647 h 214"/>
                <a:gd name="T22" fmla="*/ 2147483647 w 108"/>
                <a:gd name="T23" fmla="*/ 2147483647 h 214"/>
                <a:gd name="T24" fmla="*/ 2147483647 w 108"/>
                <a:gd name="T25" fmla="*/ 2147483647 h 214"/>
                <a:gd name="T26" fmla="*/ 2147483647 w 108"/>
                <a:gd name="T27" fmla="*/ 2147483647 h 214"/>
                <a:gd name="T28" fmla="*/ 2147483647 w 108"/>
                <a:gd name="T29" fmla="*/ 2147483647 h 214"/>
                <a:gd name="T30" fmla="*/ 2147483647 w 108"/>
                <a:gd name="T31" fmla="*/ 2147483647 h 214"/>
                <a:gd name="T32" fmla="*/ 2147483647 w 108"/>
                <a:gd name="T33" fmla="*/ 2147483647 h 214"/>
                <a:gd name="T34" fmla="*/ 2147483647 w 108"/>
                <a:gd name="T35" fmla="*/ 2147483647 h 214"/>
                <a:gd name="T36" fmla="*/ 2147483647 w 108"/>
                <a:gd name="T37" fmla="*/ 2147483647 h 214"/>
                <a:gd name="T38" fmla="*/ 2147483647 w 108"/>
                <a:gd name="T39" fmla="*/ 2147483647 h 214"/>
                <a:gd name="T40" fmla="*/ 2147483647 w 108"/>
                <a:gd name="T41" fmla="*/ 2147483647 h 214"/>
                <a:gd name="T42" fmla="*/ 2147483647 w 108"/>
                <a:gd name="T43" fmla="*/ 2147483647 h 214"/>
                <a:gd name="T44" fmla="*/ 2147483647 w 108"/>
                <a:gd name="T45" fmla="*/ 2147483647 h 214"/>
                <a:gd name="T46" fmla="*/ 2147483647 w 108"/>
                <a:gd name="T47" fmla="*/ 2147483647 h 214"/>
                <a:gd name="T48" fmla="*/ 2147483647 w 108"/>
                <a:gd name="T49" fmla="*/ 2147483647 h 214"/>
                <a:gd name="T50" fmla="*/ 2147483647 w 108"/>
                <a:gd name="T51" fmla="*/ 2147483647 h 214"/>
                <a:gd name="T52" fmla="*/ 2147483647 w 108"/>
                <a:gd name="T53" fmla="*/ 2147483647 h 214"/>
                <a:gd name="T54" fmla="*/ 2147483647 w 108"/>
                <a:gd name="T55" fmla="*/ 2147483647 h 214"/>
                <a:gd name="T56" fmla="*/ 2147483647 w 108"/>
                <a:gd name="T57" fmla="*/ 2147483647 h 214"/>
                <a:gd name="T58" fmla="*/ 2147483647 w 108"/>
                <a:gd name="T59" fmla="*/ 2147483647 h 214"/>
                <a:gd name="T60" fmla="*/ 2147483647 w 108"/>
                <a:gd name="T61" fmla="*/ 2147483647 h 214"/>
                <a:gd name="T62" fmla="*/ 2147483647 w 108"/>
                <a:gd name="T63" fmla="*/ 2147483647 h 214"/>
                <a:gd name="T64" fmla="*/ 2147483647 w 108"/>
                <a:gd name="T65" fmla="*/ 2147483647 h 214"/>
                <a:gd name="T66" fmla="*/ 2147483647 w 108"/>
                <a:gd name="T67" fmla="*/ 2147483647 h 214"/>
                <a:gd name="T68" fmla="*/ 2147483647 w 108"/>
                <a:gd name="T69" fmla="*/ 2147483647 h 214"/>
                <a:gd name="T70" fmla="*/ 2147483647 w 108"/>
                <a:gd name="T71" fmla="*/ 2147483647 h 214"/>
                <a:gd name="T72" fmla="*/ 2147483647 w 108"/>
                <a:gd name="T73" fmla="*/ 2147483647 h 214"/>
                <a:gd name="T74" fmla="*/ 2147483647 w 108"/>
                <a:gd name="T75" fmla="*/ 2147483647 h 214"/>
                <a:gd name="T76" fmla="*/ 2147483647 w 108"/>
                <a:gd name="T77" fmla="*/ 2147483647 h 214"/>
                <a:gd name="T78" fmla="*/ 2147483647 w 108"/>
                <a:gd name="T79" fmla="*/ 2147483647 h 214"/>
                <a:gd name="T80" fmla="*/ 2147483647 w 108"/>
                <a:gd name="T81" fmla="*/ 2147483647 h 214"/>
                <a:gd name="T82" fmla="*/ 2147483647 w 108"/>
                <a:gd name="T83" fmla="*/ 2147483647 h 214"/>
                <a:gd name="T84" fmla="*/ 2147483647 w 108"/>
                <a:gd name="T85" fmla="*/ 2147483647 h 214"/>
                <a:gd name="T86" fmla="*/ 2147483647 w 108"/>
                <a:gd name="T87" fmla="*/ 2147483647 h 214"/>
                <a:gd name="T88" fmla="*/ 2147483647 w 108"/>
                <a:gd name="T89" fmla="*/ 2147483647 h 214"/>
                <a:gd name="T90" fmla="*/ 2147483647 w 108"/>
                <a:gd name="T91" fmla="*/ 2147483647 h 214"/>
                <a:gd name="T92" fmla="*/ 2147483647 w 108"/>
                <a:gd name="T93" fmla="*/ 2147483647 h 214"/>
                <a:gd name="T94" fmla="*/ 2147483647 w 108"/>
                <a:gd name="T95" fmla="*/ 2147483647 h 214"/>
                <a:gd name="T96" fmla="*/ 2147483647 w 108"/>
                <a:gd name="T97" fmla="*/ 2147483647 h 214"/>
                <a:gd name="T98" fmla="*/ 0 w 108"/>
                <a:gd name="T99" fmla="*/ 2147483647 h 214"/>
                <a:gd name="T100" fmla="*/ 0 w 108"/>
                <a:gd name="T101" fmla="*/ 0 h 214"/>
                <a:gd name="T102" fmla="*/ 2147483647 w 108"/>
                <a:gd name="T103" fmla="*/ 0 h 214"/>
                <a:gd name="T104" fmla="*/ 2147483647 w 108"/>
                <a:gd name="T105" fmla="*/ 0 h 214"/>
                <a:gd name="T106" fmla="*/ 2147483647 w 108"/>
                <a:gd name="T107" fmla="*/ 2147483647 h 214"/>
                <a:gd name="T108" fmla="*/ 2147483647 w 108"/>
                <a:gd name="T109" fmla="*/ 2147483647 h 214"/>
                <a:gd name="T110" fmla="*/ 2147483647 w 108"/>
                <a:gd name="T111" fmla="*/ 2147483647 h 214"/>
                <a:gd name="T112" fmla="*/ 2147483647 w 108"/>
                <a:gd name="T113" fmla="*/ 2147483647 h 214"/>
                <a:gd name="T114" fmla="*/ 2147483647 w 108"/>
                <a:gd name="T115" fmla="*/ 0 h 21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"/>
                <a:gd name="T175" fmla="*/ 0 h 214"/>
                <a:gd name="T176" fmla="*/ 108 w 108"/>
                <a:gd name="T177" fmla="*/ 214 h 21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" h="214">
                  <a:moveTo>
                    <a:pt x="70" y="0"/>
                  </a:moveTo>
                  <a:lnTo>
                    <a:pt x="73" y="0"/>
                  </a:lnTo>
                  <a:lnTo>
                    <a:pt x="76" y="0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91" y="9"/>
                  </a:lnTo>
                  <a:lnTo>
                    <a:pt x="91" y="12"/>
                  </a:lnTo>
                  <a:lnTo>
                    <a:pt x="94" y="12"/>
                  </a:lnTo>
                  <a:lnTo>
                    <a:pt x="94" y="15"/>
                  </a:lnTo>
                  <a:lnTo>
                    <a:pt x="94" y="18"/>
                  </a:lnTo>
                  <a:lnTo>
                    <a:pt x="94" y="21"/>
                  </a:lnTo>
                  <a:lnTo>
                    <a:pt x="94" y="23"/>
                  </a:lnTo>
                  <a:lnTo>
                    <a:pt x="96" y="23"/>
                  </a:lnTo>
                  <a:lnTo>
                    <a:pt x="99" y="23"/>
                  </a:lnTo>
                  <a:lnTo>
                    <a:pt x="102" y="23"/>
                  </a:lnTo>
                  <a:lnTo>
                    <a:pt x="105" y="23"/>
                  </a:lnTo>
                  <a:lnTo>
                    <a:pt x="108" y="23"/>
                  </a:lnTo>
                  <a:lnTo>
                    <a:pt x="108" y="26"/>
                  </a:lnTo>
                  <a:lnTo>
                    <a:pt x="108" y="29"/>
                  </a:lnTo>
                  <a:lnTo>
                    <a:pt x="108" y="32"/>
                  </a:lnTo>
                  <a:lnTo>
                    <a:pt x="108" y="35"/>
                  </a:lnTo>
                  <a:lnTo>
                    <a:pt x="108" y="38"/>
                  </a:lnTo>
                  <a:lnTo>
                    <a:pt x="108" y="41"/>
                  </a:lnTo>
                  <a:lnTo>
                    <a:pt x="105" y="41"/>
                  </a:lnTo>
                  <a:lnTo>
                    <a:pt x="108" y="41"/>
                  </a:lnTo>
                  <a:lnTo>
                    <a:pt x="108" y="44"/>
                  </a:lnTo>
                  <a:lnTo>
                    <a:pt x="105" y="44"/>
                  </a:lnTo>
                  <a:lnTo>
                    <a:pt x="105" y="47"/>
                  </a:lnTo>
                  <a:lnTo>
                    <a:pt x="105" y="50"/>
                  </a:lnTo>
                  <a:lnTo>
                    <a:pt x="105" y="53"/>
                  </a:lnTo>
                  <a:lnTo>
                    <a:pt x="102" y="53"/>
                  </a:lnTo>
                  <a:lnTo>
                    <a:pt x="102" y="56"/>
                  </a:lnTo>
                  <a:lnTo>
                    <a:pt x="102" y="59"/>
                  </a:lnTo>
                  <a:lnTo>
                    <a:pt x="102" y="62"/>
                  </a:lnTo>
                  <a:lnTo>
                    <a:pt x="102" y="65"/>
                  </a:lnTo>
                  <a:lnTo>
                    <a:pt x="102" y="67"/>
                  </a:lnTo>
                  <a:lnTo>
                    <a:pt x="99" y="67"/>
                  </a:lnTo>
                  <a:lnTo>
                    <a:pt x="99" y="65"/>
                  </a:lnTo>
                  <a:lnTo>
                    <a:pt x="99" y="67"/>
                  </a:lnTo>
                  <a:lnTo>
                    <a:pt x="96" y="67"/>
                  </a:lnTo>
                  <a:lnTo>
                    <a:pt x="96" y="73"/>
                  </a:lnTo>
                  <a:lnTo>
                    <a:pt x="96" y="76"/>
                  </a:lnTo>
                  <a:lnTo>
                    <a:pt x="96" y="79"/>
                  </a:lnTo>
                  <a:lnTo>
                    <a:pt x="96" y="82"/>
                  </a:lnTo>
                  <a:lnTo>
                    <a:pt x="96" y="85"/>
                  </a:lnTo>
                  <a:lnTo>
                    <a:pt x="99" y="88"/>
                  </a:lnTo>
                  <a:lnTo>
                    <a:pt x="99" y="91"/>
                  </a:lnTo>
                  <a:lnTo>
                    <a:pt x="99" y="94"/>
                  </a:lnTo>
                  <a:lnTo>
                    <a:pt x="99" y="100"/>
                  </a:lnTo>
                  <a:lnTo>
                    <a:pt x="99" y="103"/>
                  </a:lnTo>
                  <a:lnTo>
                    <a:pt x="99" y="106"/>
                  </a:lnTo>
                  <a:lnTo>
                    <a:pt x="99" y="109"/>
                  </a:lnTo>
                  <a:lnTo>
                    <a:pt x="99" y="114"/>
                  </a:lnTo>
                  <a:lnTo>
                    <a:pt x="99" y="117"/>
                  </a:lnTo>
                  <a:lnTo>
                    <a:pt x="99" y="120"/>
                  </a:lnTo>
                  <a:lnTo>
                    <a:pt x="99" y="123"/>
                  </a:lnTo>
                  <a:lnTo>
                    <a:pt x="99" y="129"/>
                  </a:lnTo>
                  <a:lnTo>
                    <a:pt x="99" y="132"/>
                  </a:lnTo>
                  <a:lnTo>
                    <a:pt x="99" y="135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99" y="147"/>
                  </a:lnTo>
                  <a:lnTo>
                    <a:pt x="99" y="150"/>
                  </a:lnTo>
                  <a:lnTo>
                    <a:pt x="99" y="155"/>
                  </a:lnTo>
                  <a:lnTo>
                    <a:pt x="99" y="158"/>
                  </a:lnTo>
                  <a:lnTo>
                    <a:pt x="99" y="161"/>
                  </a:lnTo>
                  <a:lnTo>
                    <a:pt x="99" y="164"/>
                  </a:lnTo>
                  <a:lnTo>
                    <a:pt x="99" y="167"/>
                  </a:lnTo>
                  <a:lnTo>
                    <a:pt x="99" y="170"/>
                  </a:lnTo>
                  <a:lnTo>
                    <a:pt x="99" y="173"/>
                  </a:lnTo>
                  <a:lnTo>
                    <a:pt x="99" y="176"/>
                  </a:lnTo>
                  <a:lnTo>
                    <a:pt x="99" y="182"/>
                  </a:lnTo>
                  <a:lnTo>
                    <a:pt x="99" y="185"/>
                  </a:lnTo>
                  <a:lnTo>
                    <a:pt x="99" y="188"/>
                  </a:lnTo>
                  <a:lnTo>
                    <a:pt x="99" y="191"/>
                  </a:lnTo>
                  <a:lnTo>
                    <a:pt x="99" y="194"/>
                  </a:lnTo>
                  <a:lnTo>
                    <a:pt x="99" y="196"/>
                  </a:lnTo>
                  <a:lnTo>
                    <a:pt x="99" y="199"/>
                  </a:lnTo>
                  <a:lnTo>
                    <a:pt x="99" y="202"/>
                  </a:lnTo>
                  <a:lnTo>
                    <a:pt x="99" y="205"/>
                  </a:lnTo>
                  <a:lnTo>
                    <a:pt x="99" y="208"/>
                  </a:lnTo>
                  <a:lnTo>
                    <a:pt x="99" y="211"/>
                  </a:lnTo>
                  <a:lnTo>
                    <a:pt x="99" y="214"/>
                  </a:lnTo>
                  <a:lnTo>
                    <a:pt x="96" y="214"/>
                  </a:lnTo>
                  <a:lnTo>
                    <a:pt x="94" y="214"/>
                  </a:lnTo>
                  <a:lnTo>
                    <a:pt x="91" y="214"/>
                  </a:lnTo>
                  <a:lnTo>
                    <a:pt x="85" y="214"/>
                  </a:lnTo>
                  <a:lnTo>
                    <a:pt x="82" y="214"/>
                  </a:lnTo>
                  <a:lnTo>
                    <a:pt x="79" y="214"/>
                  </a:lnTo>
                  <a:lnTo>
                    <a:pt x="76" y="214"/>
                  </a:lnTo>
                  <a:lnTo>
                    <a:pt x="70" y="214"/>
                  </a:lnTo>
                  <a:lnTo>
                    <a:pt x="67" y="214"/>
                  </a:lnTo>
                  <a:lnTo>
                    <a:pt x="64" y="214"/>
                  </a:lnTo>
                  <a:lnTo>
                    <a:pt x="61" y="214"/>
                  </a:lnTo>
                  <a:lnTo>
                    <a:pt x="55" y="214"/>
                  </a:lnTo>
                  <a:lnTo>
                    <a:pt x="52" y="214"/>
                  </a:lnTo>
                  <a:lnTo>
                    <a:pt x="50" y="214"/>
                  </a:lnTo>
                  <a:lnTo>
                    <a:pt x="44" y="214"/>
                  </a:lnTo>
                  <a:lnTo>
                    <a:pt x="41" y="214"/>
                  </a:lnTo>
                  <a:lnTo>
                    <a:pt x="38" y="214"/>
                  </a:lnTo>
                  <a:lnTo>
                    <a:pt x="35" y="214"/>
                  </a:lnTo>
                  <a:lnTo>
                    <a:pt x="32" y="214"/>
                  </a:lnTo>
                  <a:lnTo>
                    <a:pt x="32" y="211"/>
                  </a:lnTo>
                  <a:lnTo>
                    <a:pt x="35" y="211"/>
                  </a:lnTo>
                  <a:lnTo>
                    <a:pt x="35" y="208"/>
                  </a:lnTo>
                  <a:lnTo>
                    <a:pt x="32" y="208"/>
                  </a:lnTo>
                  <a:lnTo>
                    <a:pt x="35" y="208"/>
                  </a:lnTo>
                  <a:lnTo>
                    <a:pt x="35" y="205"/>
                  </a:lnTo>
                  <a:lnTo>
                    <a:pt x="35" y="202"/>
                  </a:lnTo>
                  <a:lnTo>
                    <a:pt x="35" y="199"/>
                  </a:lnTo>
                  <a:lnTo>
                    <a:pt x="35" y="196"/>
                  </a:lnTo>
                  <a:lnTo>
                    <a:pt x="38" y="196"/>
                  </a:lnTo>
                  <a:lnTo>
                    <a:pt x="38" y="194"/>
                  </a:lnTo>
                  <a:lnTo>
                    <a:pt x="35" y="194"/>
                  </a:lnTo>
                  <a:lnTo>
                    <a:pt x="35" y="191"/>
                  </a:lnTo>
                  <a:lnTo>
                    <a:pt x="38" y="191"/>
                  </a:lnTo>
                  <a:lnTo>
                    <a:pt x="38" y="188"/>
                  </a:lnTo>
                  <a:lnTo>
                    <a:pt x="38" y="185"/>
                  </a:lnTo>
                  <a:lnTo>
                    <a:pt x="38" y="182"/>
                  </a:lnTo>
                  <a:lnTo>
                    <a:pt x="38" y="179"/>
                  </a:lnTo>
                  <a:lnTo>
                    <a:pt x="38" y="176"/>
                  </a:lnTo>
                  <a:lnTo>
                    <a:pt x="38" y="173"/>
                  </a:lnTo>
                  <a:lnTo>
                    <a:pt x="38" y="170"/>
                  </a:lnTo>
                  <a:lnTo>
                    <a:pt x="38" y="167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38" y="158"/>
                  </a:lnTo>
                  <a:lnTo>
                    <a:pt x="38" y="155"/>
                  </a:lnTo>
                  <a:lnTo>
                    <a:pt x="35" y="155"/>
                  </a:lnTo>
                  <a:lnTo>
                    <a:pt x="35" y="152"/>
                  </a:lnTo>
                  <a:lnTo>
                    <a:pt x="32" y="150"/>
                  </a:lnTo>
                  <a:lnTo>
                    <a:pt x="32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9" y="138"/>
                  </a:lnTo>
                  <a:lnTo>
                    <a:pt x="26" y="138"/>
                  </a:lnTo>
                  <a:lnTo>
                    <a:pt x="26" y="135"/>
                  </a:lnTo>
                  <a:lnTo>
                    <a:pt x="26" y="132"/>
                  </a:lnTo>
                  <a:lnTo>
                    <a:pt x="26" y="129"/>
                  </a:lnTo>
                  <a:lnTo>
                    <a:pt x="26" y="126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9" y="120"/>
                  </a:lnTo>
                  <a:lnTo>
                    <a:pt x="29" y="117"/>
                  </a:lnTo>
                  <a:lnTo>
                    <a:pt x="26" y="117"/>
                  </a:lnTo>
                  <a:lnTo>
                    <a:pt x="29" y="117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29" y="109"/>
                  </a:lnTo>
                  <a:lnTo>
                    <a:pt x="29" y="106"/>
                  </a:lnTo>
                  <a:lnTo>
                    <a:pt x="26" y="106"/>
                  </a:lnTo>
                  <a:lnTo>
                    <a:pt x="23" y="106"/>
                  </a:lnTo>
                  <a:lnTo>
                    <a:pt x="23" y="103"/>
                  </a:lnTo>
                  <a:lnTo>
                    <a:pt x="23" y="100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17" y="97"/>
                  </a:lnTo>
                  <a:lnTo>
                    <a:pt x="17" y="94"/>
                  </a:lnTo>
                  <a:lnTo>
                    <a:pt x="17" y="91"/>
                  </a:lnTo>
                  <a:lnTo>
                    <a:pt x="17" y="88"/>
                  </a:lnTo>
                  <a:lnTo>
                    <a:pt x="14" y="88"/>
                  </a:lnTo>
                  <a:lnTo>
                    <a:pt x="14" y="85"/>
                  </a:lnTo>
                  <a:lnTo>
                    <a:pt x="11" y="85"/>
                  </a:lnTo>
                  <a:lnTo>
                    <a:pt x="11" y="82"/>
                  </a:lnTo>
                  <a:lnTo>
                    <a:pt x="8" y="82"/>
                  </a:lnTo>
                  <a:lnTo>
                    <a:pt x="8" y="79"/>
                  </a:lnTo>
                  <a:lnTo>
                    <a:pt x="8" y="76"/>
                  </a:lnTo>
                  <a:lnTo>
                    <a:pt x="8" y="73"/>
                  </a:lnTo>
                  <a:lnTo>
                    <a:pt x="8" y="70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8" y="62"/>
                  </a:lnTo>
                  <a:lnTo>
                    <a:pt x="8" y="59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6" y="53"/>
                  </a:lnTo>
                  <a:lnTo>
                    <a:pt x="8" y="53"/>
                  </a:lnTo>
                  <a:lnTo>
                    <a:pt x="8" y="50"/>
                  </a:lnTo>
                  <a:lnTo>
                    <a:pt x="6" y="50"/>
                  </a:lnTo>
                  <a:lnTo>
                    <a:pt x="8" y="50"/>
                  </a:lnTo>
                  <a:lnTo>
                    <a:pt x="8" y="47"/>
                  </a:lnTo>
                  <a:lnTo>
                    <a:pt x="8" y="44"/>
                  </a:lnTo>
                  <a:lnTo>
                    <a:pt x="6" y="44"/>
                  </a:lnTo>
                  <a:lnTo>
                    <a:pt x="6" y="41"/>
                  </a:lnTo>
                  <a:lnTo>
                    <a:pt x="6" y="38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3" y="26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5" y="6"/>
                  </a:lnTo>
                  <a:lnTo>
                    <a:pt x="38" y="6"/>
                  </a:lnTo>
                  <a:lnTo>
                    <a:pt x="44" y="6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2" y="6"/>
                  </a:lnTo>
                  <a:lnTo>
                    <a:pt x="52" y="3"/>
                  </a:lnTo>
                  <a:lnTo>
                    <a:pt x="55" y="3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61" y="3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-161307" y="2831882"/>
              <a:ext cx="375795" cy="510904"/>
            </a:xfrm>
            <a:custGeom>
              <a:avLst/>
              <a:gdLst>
                <a:gd name="T0" fmla="*/ 2147483647 w 173"/>
                <a:gd name="T1" fmla="*/ 2147483647 h 290"/>
                <a:gd name="T2" fmla="*/ 2147483647 w 173"/>
                <a:gd name="T3" fmla="*/ 2147483647 h 290"/>
                <a:gd name="T4" fmla="*/ 2147483647 w 173"/>
                <a:gd name="T5" fmla="*/ 2147483647 h 290"/>
                <a:gd name="T6" fmla="*/ 2147483647 w 173"/>
                <a:gd name="T7" fmla="*/ 2147483647 h 290"/>
                <a:gd name="T8" fmla="*/ 2147483647 w 173"/>
                <a:gd name="T9" fmla="*/ 2147483647 h 290"/>
                <a:gd name="T10" fmla="*/ 2147483647 w 173"/>
                <a:gd name="T11" fmla="*/ 2147483647 h 290"/>
                <a:gd name="T12" fmla="*/ 2147483647 w 173"/>
                <a:gd name="T13" fmla="*/ 2147483647 h 290"/>
                <a:gd name="T14" fmla="*/ 2147483647 w 173"/>
                <a:gd name="T15" fmla="*/ 2147483647 h 290"/>
                <a:gd name="T16" fmla="*/ 2147483647 w 173"/>
                <a:gd name="T17" fmla="*/ 2147483647 h 290"/>
                <a:gd name="T18" fmla="*/ 2147483647 w 173"/>
                <a:gd name="T19" fmla="*/ 2147483647 h 290"/>
                <a:gd name="T20" fmla="*/ 2147483647 w 173"/>
                <a:gd name="T21" fmla="*/ 2147483647 h 290"/>
                <a:gd name="T22" fmla="*/ 2147483647 w 173"/>
                <a:gd name="T23" fmla="*/ 2147483647 h 290"/>
                <a:gd name="T24" fmla="*/ 2147483647 w 173"/>
                <a:gd name="T25" fmla="*/ 2147483647 h 290"/>
                <a:gd name="T26" fmla="*/ 2147483647 w 173"/>
                <a:gd name="T27" fmla="*/ 2147483647 h 290"/>
                <a:gd name="T28" fmla="*/ 2147483647 w 173"/>
                <a:gd name="T29" fmla="*/ 2147483647 h 290"/>
                <a:gd name="T30" fmla="*/ 2147483647 w 173"/>
                <a:gd name="T31" fmla="*/ 2147483647 h 290"/>
                <a:gd name="T32" fmla="*/ 2147483647 w 173"/>
                <a:gd name="T33" fmla="*/ 2147483647 h 290"/>
                <a:gd name="T34" fmla="*/ 2147483647 w 173"/>
                <a:gd name="T35" fmla="*/ 2147483647 h 290"/>
                <a:gd name="T36" fmla="*/ 2147483647 w 173"/>
                <a:gd name="T37" fmla="*/ 2147483647 h 290"/>
                <a:gd name="T38" fmla="*/ 2147483647 w 173"/>
                <a:gd name="T39" fmla="*/ 2147483647 h 290"/>
                <a:gd name="T40" fmla="*/ 2147483647 w 173"/>
                <a:gd name="T41" fmla="*/ 2147483647 h 290"/>
                <a:gd name="T42" fmla="*/ 2147483647 w 173"/>
                <a:gd name="T43" fmla="*/ 2147483647 h 290"/>
                <a:gd name="T44" fmla="*/ 2147483647 w 173"/>
                <a:gd name="T45" fmla="*/ 2147483647 h 290"/>
                <a:gd name="T46" fmla="*/ 2147483647 w 173"/>
                <a:gd name="T47" fmla="*/ 2147483647 h 290"/>
                <a:gd name="T48" fmla="*/ 2147483647 w 173"/>
                <a:gd name="T49" fmla="*/ 2147483647 h 290"/>
                <a:gd name="T50" fmla="*/ 2147483647 w 173"/>
                <a:gd name="T51" fmla="*/ 2147483647 h 290"/>
                <a:gd name="T52" fmla="*/ 2147483647 w 173"/>
                <a:gd name="T53" fmla="*/ 2147483647 h 290"/>
                <a:gd name="T54" fmla="*/ 2147483647 w 173"/>
                <a:gd name="T55" fmla="*/ 2147483647 h 290"/>
                <a:gd name="T56" fmla="*/ 2147483647 w 173"/>
                <a:gd name="T57" fmla="*/ 2147483647 h 290"/>
                <a:gd name="T58" fmla="*/ 2147483647 w 173"/>
                <a:gd name="T59" fmla="*/ 2147483647 h 290"/>
                <a:gd name="T60" fmla="*/ 2147483647 w 173"/>
                <a:gd name="T61" fmla="*/ 2147483647 h 290"/>
                <a:gd name="T62" fmla="*/ 2147483647 w 173"/>
                <a:gd name="T63" fmla="*/ 2147483647 h 290"/>
                <a:gd name="T64" fmla="*/ 2147483647 w 173"/>
                <a:gd name="T65" fmla="*/ 2147483647 h 290"/>
                <a:gd name="T66" fmla="*/ 2147483647 w 173"/>
                <a:gd name="T67" fmla="*/ 2147483647 h 290"/>
                <a:gd name="T68" fmla="*/ 2147483647 w 173"/>
                <a:gd name="T69" fmla="*/ 2147483647 h 290"/>
                <a:gd name="T70" fmla="*/ 2147483647 w 173"/>
                <a:gd name="T71" fmla="*/ 2147483647 h 290"/>
                <a:gd name="T72" fmla="*/ 2147483647 w 173"/>
                <a:gd name="T73" fmla="*/ 2147483647 h 290"/>
                <a:gd name="T74" fmla="*/ 2147483647 w 173"/>
                <a:gd name="T75" fmla="*/ 2147483647 h 290"/>
                <a:gd name="T76" fmla="*/ 2147483647 w 173"/>
                <a:gd name="T77" fmla="*/ 2147483647 h 290"/>
                <a:gd name="T78" fmla="*/ 0 w 173"/>
                <a:gd name="T79" fmla="*/ 2147483647 h 290"/>
                <a:gd name="T80" fmla="*/ 2147483647 w 173"/>
                <a:gd name="T81" fmla="*/ 2147483647 h 290"/>
                <a:gd name="T82" fmla="*/ 2147483647 w 173"/>
                <a:gd name="T83" fmla="*/ 2147483647 h 290"/>
                <a:gd name="T84" fmla="*/ 2147483647 w 173"/>
                <a:gd name="T85" fmla="*/ 2147483647 h 290"/>
                <a:gd name="T86" fmla="*/ 2147483647 w 173"/>
                <a:gd name="T87" fmla="*/ 2147483647 h 290"/>
                <a:gd name="T88" fmla="*/ 2147483647 w 173"/>
                <a:gd name="T89" fmla="*/ 2147483647 h 290"/>
                <a:gd name="T90" fmla="*/ 2147483647 w 173"/>
                <a:gd name="T91" fmla="*/ 2147483647 h 290"/>
                <a:gd name="T92" fmla="*/ 2147483647 w 173"/>
                <a:gd name="T93" fmla="*/ 2147483647 h 290"/>
                <a:gd name="T94" fmla="*/ 2147483647 w 173"/>
                <a:gd name="T95" fmla="*/ 2147483647 h 290"/>
                <a:gd name="T96" fmla="*/ 2147483647 w 173"/>
                <a:gd name="T97" fmla="*/ 2147483647 h 290"/>
                <a:gd name="T98" fmla="*/ 2147483647 w 173"/>
                <a:gd name="T99" fmla="*/ 2147483647 h 290"/>
                <a:gd name="T100" fmla="*/ 2147483647 w 173"/>
                <a:gd name="T101" fmla="*/ 2147483647 h 290"/>
                <a:gd name="T102" fmla="*/ 2147483647 w 173"/>
                <a:gd name="T103" fmla="*/ 2147483647 h 290"/>
                <a:gd name="T104" fmla="*/ 2147483647 w 173"/>
                <a:gd name="T105" fmla="*/ 2147483647 h 290"/>
                <a:gd name="T106" fmla="*/ 2147483647 w 173"/>
                <a:gd name="T107" fmla="*/ 2147483647 h 290"/>
                <a:gd name="T108" fmla="*/ 2147483647 w 173"/>
                <a:gd name="T109" fmla="*/ 2147483647 h 290"/>
                <a:gd name="T110" fmla="*/ 2147483647 w 173"/>
                <a:gd name="T111" fmla="*/ 2147483647 h 290"/>
                <a:gd name="T112" fmla="*/ 2147483647 w 173"/>
                <a:gd name="T113" fmla="*/ 2147483647 h 290"/>
                <a:gd name="T114" fmla="*/ 2147483647 w 173"/>
                <a:gd name="T115" fmla="*/ 2147483647 h 290"/>
                <a:gd name="T116" fmla="*/ 2147483647 w 173"/>
                <a:gd name="T117" fmla="*/ 2147483647 h 290"/>
                <a:gd name="T118" fmla="*/ 2147483647 w 173"/>
                <a:gd name="T119" fmla="*/ 2147483647 h 290"/>
                <a:gd name="T120" fmla="*/ 2147483647 w 173"/>
                <a:gd name="T121" fmla="*/ 2147483647 h 290"/>
                <a:gd name="T122" fmla="*/ 2147483647 w 173"/>
                <a:gd name="T123" fmla="*/ 2147483647 h 290"/>
                <a:gd name="T124" fmla="*/ 2147483647 w 173"/>
                <a:gd name="T125" fmla="*/ 2147483647 h 29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3"/>
                <a:gd name="T190" fmla="*/ 0 h 290"/>
                <a:gd name="T191" fmla="*/ 173 w 173"/>
                <a:gd name="T192" fmla="*/ 290 h 29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3" h="290">
                  <a:moveTo>
                    <a:pt x="102" y="6"/>
                  </a:moveTo>
                  <a:lnTo>
                    <a:pt x="105" y="6"/>
                  </a:lnTo>
                  <a:lnTo>
                    <a:pt x="108" y="6"/>
                  </a:lnTo>
                  <a:lnTo>
                    <a:pt x="111" y="6"/>
                  </a:lnTo>
                  <a:lnTo>
                    <a:pt x="111" y="9"/>
                  </a:lnTo>
                  <a:lnTo>
                    <a:pt x="114" y="9"/>
                  </a:lnTo>
                  <a:lnTo>
                    <a:pt x="114" y="12"/>
                  </a:lnTo>
                  <a:lnTo>
                    <a:pt x="117" y="12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6" y="12"/>
                  </a:lnTo>
                  <a:lnTo>
                    <a:pt x="129" y="12"/>
                  </a:lnTo>
                  <a:lnTo>
                    <a:pt x="129" y="15"/>
                  </a:lnTo>
                  <a:lnTo>
                    <a:pt x="132" y="15"/>
                  </a:lnTo>
                  <a:lnTo>
                    <a:pt x="132" y="17"/>
                  </a:lnTo>
                  <a:lnTo>
                    <a:pt x="135" y="17"/>
                  </a:lnTo>
                  <a:lnTo>
                    <a:pt x="135" y="20"/>
                  </a:lnTo>
                  <a:lnTo>
                    <a:pt x="138" y="20"/>
                  </a:lnTo>
                  <a:lnTo>
                    <a:pt x="138" y="23"/>
                  </a:lnTo>
                  <a:lnTo>
                    <a:pt x="138" y="26"/>
                  </a:lnTo>
                  <a:lnTo>
                    <a:pt x="138" y="29"/>
                  </a:lnTo>
                  <a:lnTo>
                    <a:pt x="138" y="32"/>
                  </a:lnTo>
                  <a:lnTo>
                    <a:pt x="141" y="32"/>
                  </a:lnTo>
                  <a:lnTo>
                    <a:pt x="141" y="35"/>
                  </a:lnTo>
                  <a:lnTo>
                    <a:pt x="141" y="38"/>
                  </a:lnTo>
                  <a:lnTo>
                    <a:pt x="143" y="38"/>
                  </a:lnTo>
                  <a:lnTo>
                    <a:pt x="143" y="41"/>
                  </a:lnTo>
                  <a:lnTo>
                    <a:pt x="143" y="44"/>
                  </a:lnTo>
                  <a:lnTo>
                    <a:pt x="141" y="44"/>
                  </a:lnTo>
                  <a:lnTo>
                    <a:pt x="143" y="44"/>
                  </a:lnTo>
                  <a:lnTo>
                    <a:pt x="143" y="47"/>
                  </a:lnTo>
                  <a:lnTo>
                    <a:pt x="141" y="47"/>
                  </a:lnTo>
                  <a:lnTo>
                    <a:pt x="141" y="50"/>
                  </a:lnTo>
                  <a:lnTo>
                    <a:pt x="143" y="50"/>
                  </a:lnTo>
                  <a:lnTo>
                    <a:pt x="143" y="53"/>
                  </a:lnTo>
                  <a:lnTo>
                    <a:pt x="143" y="56"/>
                  </a:lnTo>
                  <a:lnTo>
                    <a:pt x="143" y="59"/>
                  </a:lnTo>
                  <a:lnTo>
                    <a:pt x="143" y="61"/>
                  </a:lnTo>
                  <a:lnTo>
                    <a:pt x="143" y="64"/>
                  </a:lnTo>
                  <a:lnTo>
                    <a:pt x="143" y="67"/>
                  </a:lnTo>
                  <a:lnTo>
                    <a:pt x="143" y="70"/>
                  </a:lnTo>
                  <a:lnTo>
                    <a:pt x="143" y="73"/>
                  </a:lnTo>
                  <a:lnTo>
                    <a:pt x="143" y="76"/>
                  </a:lnTo>
                  <a:lnTo>
                    <a:pt x="146" y="76"/>
                  </a:lnTo>
                  <a:lnTo>
                    <a:pt x="146" y="79"/>
                  </a:lnTo>
                  <a:lnTo>
                    <a:pt x="149" y="79"/>
                  </a:lnTo>
                  <a:lnTo>
                    <a:pt x="149" y="82"/>
                  </a:lnTo>
                  <a:lnTo>
                    <a:pt x="152" y="82"/>
                  </a:lnTo>
                  <a:lnTo>
                    <a:pt x="152" y="85"/>
                  </a:lnTo>
                  <a:lnTo>
                    <a:pt x="152" y="88"/>
                  </a:lnTo>
                  <a:lnTo>
                    <a:pt x="152" y="91"/>
                  </a:lnTo>
                  <a:lnTo>
                    <a:pt x="155" y="91"/>
                  </a:lnTo>
                  <a:lnTo>
                    <a:pt x="155" y="94"/>
                  </a:lnTo>
                  <a:lnTo>
                    <a:pt x="158" y="94"/>
                  </a:lnTo>
                  <a:lnTo>
                    <a:pt x="158" y="97"/>
                  </a:lnTo>
                  <a:lnTo>
                    <a:pt x="158" y="100"/>
                  </a:lnTo>
                  <a:lnTo>
                    <a:pt x="161" y="100"/>
                  </a:lnTo>
                  <a:lnTo>
                    <a:pt x="164" y="100"/>
                  </a:lnTo>
                  <a:lnTo>
                    <a:pt x="164" y="103"/>
                  </a:lnTo>
                  <a:lnTo>
                    <a:pt x="164" y="105"/>
                  </a:lnTo>
                  <a:lnTo>
                    <a:pt x="164" y="108"/>
                  </a:lnTo>
                  <a:lnTo>
                    <a:pt x="164" y="111"/>
                  </a:lnTo>
                  <a:lnTo>
                    <a:pt x="161" y="111"/>
                  </a:lnTo>
                  <a:lnTo>
                    <a:pt x="164" y="111"/>
                  </a:lnTo>
                  <a:lnTo>
                    <a:pt x="164" y="114"/>
                  </a:lnTo>
                  <a:lnTo>
                    <a:pt x="161" y="114"/>
                  </a:lnTo>
                  <a:lnTo>
                    <a:pt x="161" y="117"/>
                  </a:lnTo>
                  <a:lnTo>
                    <a:pt x="161" y="120"/>
                  </a:lnTo>
                  <a:lnTo>
                    <a:pt x="161" y="123"/>
                  </a:lnTo>
                  <a:lnTo>
                    <a:pt x="161" y="126"/>
                  </a:lnTo>
                  <a:lnTo>
                    <a:pt x="161" y="129"/>
                  </a:lnTo>
                  <a:lnTo>
                    <a:pt x="161" y="132"/>
                  </a:lnTo>
                  <a:lnTo>
                    <a:pt x="164" y="132"/>
                  </a:lnTo>
                  <a:lnTo>
                    <a:pt x="164" y="135"/>
                  </a:lnTo>
                  <a:lnTo>
                    <a:pt x="164" y="138"/>
                  </a:lnTo>
                  <a:lnTo>
                    <a:pt x="167" y="141"/>
                  </a:lnTo>
                  <a:lnTo>
                    <a:pt x="167" y="144"/>
                  </a:lnTo>
                  <a:lnTo>
                    <a:pt x="170" y="146"/>
                  </a:lnTo>
                  <a:lnTo>
                    <a:pt x="170" y="149"/>
                  </a:lnTo>
                  <a:lnTo>
                    <a:pt x="173" y="149"/>
                  </a:lnTo>
                  <a:lnTo>
                    <a:pt x="173" y="152"/>
                  </a:lnTo>
                  <a:lnTo>
                    <a:pt x="173" y="155"/>
                  </a:lnTo>
                  <a:lnTo>
                    <a:pt x="173" y="158"/>
                  </a:lnTo>
                  <a:lnTo>
                    <a:pt x="173" y="161"/>
                  </a:lnTo>
                  <a:lnTo>
                    <a:pt x="173" y="164"/>
                  </a:lnTo>
                  <a:lnTo>
                    <a:pt x="173" y="167"/>
                  </a:lnTo>
                  <a:lnTo>
                    <a:pt x="173" y="170"/>
                  </a:lnTo>
                  <a:lnTo>
                    <a:pt x="173" y="173"/>
                  </a:lnTo>
                  <a:lnTo>
                    <a:pt x="173" y="176"/>
                  </a:lnTo>
                  <a:lnTo>
                    <a:pt x="173" y="179"/>
                  </a:lnTo>
                  <a:lnTo>
                    <a:pt x="173" y="182"/>
                  </a:lnTo>
                  <a:lnTo>
                    <a:pt x="173" y="185"/>
                  </a:lnTo>
                  <a:lnTo>
                    <a:pt x="170" y="185"/>
                  </a:lnTo>
                  <a:lnTo>
                    <a:pt x="170" y="188"/>
                  </a:lnTo>
                  <a:lnTo>
                    <a:pt x="173" y="188"/>
                  </a:lnTo>
                  <a:lnTo>
                    <a:pt x="173" y="190"/>
                  </a:lnTo>
                  <a:lnTo>
                    <a:pt x="170" y="190"/>
                  </a:lnTo>
                  <a:lnTo>
                    <a:pt x="170" y="193"/>
                  </a:lnTo>
                  <a:lnTo>
                    <a:pt x="170" y="196"/>
                  </a:lnTo>
                  <a:lnTo>
                    <a:pt x="170" y="199"/>
                  </a:lnTo>
                  <a:lnTo>
                    <a:pt x="170" y="202"/>
                  </a:lnTo>
                  <a:lnTo>
                    <a:pt x="167" y="202"/>
                  </a:lnTo>
                  <a:lnTo>
                    <a:pt x="170" y="202"/>
                  </a:lnTo>
                  <a:lnTo>
                    <a:pt x="170" y="205"/>
                  </a:lnTo>
                  <a:lnTo>
                    <a:pt x="167" y="205"/>
                  </a:lnTo>
                  <a:lnTo>
                    <a:pt x="167" y="208"/>
                  </a:lnTo>
                  <a:lnTo>
                    <a:pt x="170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6" y="208"/>
                  </a:lnTo>
                  <a:lnTo>
                    <a:pt x="143" y="208"/>
                  </a:lnTo>
                  <a:lnTo>
                    <a:pt x="138" y="208"/>
                  </a:lnTo>
                  <a:lnTo>
                    <a:pt x="135" y="208"/>
                  </a:lnTo>
                  <a:lnTo>
                    <a:pt x="132" y="208"/>
                  </a:lnTo>
                  <a:lnTo>
                    <a:pt x="129" y="208"/>
                  </a:lnTo>
                  <a:lnTo>
                    <a:pt x="126" y="208"/>
                  </a:lnTo>
                  <a:lnTo>
                    <a:pt x="120" y="208"/>
                  </a:lnTo>
                  <a:lnTo>
                    <a:pt x="117" y="208"/>
                  </a:lnTo>
                  <a:lnTo>
                    <a:pt x="114" y="208"/>
                  </a:lnTo>
                  <a:lnTo>
                    <a:pt x="108" y="208"/>
                  </a:lnTo>
                  <a:lnTo>
                    <a:pt x="105" y="208"/>
                  </a:lnTo>
                  <a:lnTo>
                    <a:pt x="102" y="208"/>
                  </a:lnTo>
                  <a:lnTo>
                    <a:pt x="99" y="208"/>
                  </a:lnTo>
                  <a:lnTo>
                    <a:pt x="99" y="211"/>
                  </a:lnTo>
                  <a:lnTo>
                    <a:pt x="99" y="217"/>
                  </a:lnTo>
                  <a:lnTo>
                    <a:pt x="99" y="220"/>
                  </a:lnTo>
                  <a:lnTo>
                    <a:pt x="99" y="226"/>
                  </a:lnTo>
                  <a:lnTo>
                    <a:pt x="102" y="229"/>
                  </a:lnTo>
                  <a:lnTo>
                    <a:pt x="102" y="232"/>
                  </a:lnTo>
                  <a:lnTo>
                    <a:pt x="102" y="237"/>
                  </a:lnTo>
                  <a:lnTo>
                    <a:pt x="102" y="240"/>
                  </a:lnTo>
                  <a:lnTo>
                    <a:pt x="102" y="243"/>
                  </a:lnTo>
                  <a:lnTo>
                    <a:pt x="102" y="246"/>
                  </a:lnTo>
                  <a:lnTo>
                    <a:pt x="102" y="252"/>
                  </a:lnTo>
                  <a:lnTo>
                    <a:pt x="102" y="255"/>
                  </a:lnTo>
                  <a:lnTo>
                    <a:pt x="102" y="258"/>
                  </a:lnTo>
                  <a:lnTo>
                    <a:pt x="102" y="261"/>
                  </a:lnTo>
                  <a:lnTo>
                    <a:pt x="102" y="264"/>
                  </a:lnTo>
                  <a:lnTo>
                    <a:pt x="102" y="267"/>
                  </a:lnTo>
                  <a:lnTo>
                    <a:pt x="102" y="270"/>
                  </a:lnTo>
                  <a:lnTo>
                    <a:pt x="102" y="273"/>
                  </a:lnTo>
                  <a:lnTo>
                    <a:pt x="102" y="278"/>
                  </a:lnTo>
                  <a:lnTo>
                    <a:pt x="102" y="281"/>
                  </a:lnTo>
                  <a:lnTo>
                    <a:pt x="102" y="284"/>
                  </a:lnTo>
                  <a:lnTo>
                    <a:pt x="102" y="287"/>
                  </a:lnTo>
                  <a:lnTo>
                    <a:pt x="102" y="290"/>
                  </a:lnTo>
                  <a:lnTo>
                    <a:pt x="99" y="290"/>
                  </a:lnTo>
                  <a:lnTo>
                    <a:pt x="97" y="290"/>
                  </a:lnTo>
                  <a:lnTo>
                    <a:pt x="94" y="290"/>
                  </a:lnTo>
                  <a:lnTo>
                    <a:pt x="94" y="287"/>
                  </a:lnTo>
                  <a:lnTo>
                    <a:pt x="91" y="287"/>
                  </a:lnTo>
                  <a:lnTo>
                    <a:pt x="91" y="284"/>
                  </a:lnTo>
                  <a:lnTo>
                    <a:pt x="88" y="284"/>
                  </a:lnTo>
                  <a:lnTo>
                    <a:pt x="85" y="284"/>
                  </a:lnTo>
                  <a:lnTo>
                    <a:pt x="85" y="281"/>
                  </a:lnTo>
                  <a:lnTo>
                    <a:pt x="82" y="281"/>
                  </a:lnTo>
                  <a:lnTo>
                    <a:pt x="79" y="281"/>
                  </a:lnTo>
                  <a:lnTo>
                    <a:pt x="76" y="281"/>
                  </a:lnTo>
                  <a:lnTo>
                    <a:pt x="73" y="281"/>
                  </a:lnTo>
                  <a:lnTo>
                    <a:pt x="70" y="281"/>
                  </a:lnTo>
                  <a:lnTo>
                    <a:pt x="70" y="278"/>
                  </a:lnTo>
                  <a:lnTo>
                    <a:pt x="70" y="276"/>
                  </a:lnTo>
                  <a:lnTo>
                    <a:pt x="67" y="276"/>
                  </a:lnTo>
                  <a:lnTo>
                    <a:pt x="67" y="273"/>
                  </a:lnTo>
                  <a:lnTo>
                    <a:pt x="64" y="273"/>
                  </a:lnTo>
                  <a:lnTo>
                    <a:pt x="64" y="270"/>
                  </a:lnTo>
                  <a:lnTo>
                    <a:pt x="61" y="270"/>
                  </a:lnTo>
                  <a:lnTo>
                    <a:pt x="58" y="270"/>
                  </a:lnTo>
                  <a:lnTo>
                    <a:pt x="55" y="270"/>
                  </a:lnTo>
                  <a:lnTo>
                    <a:pt x="53" y="270"/>
                  </a:lnTo>
                  <a:lnTo>
                    <a:pt x="53" y="273"/>
                  </a:lnTo>
                  <a:lnTo>
                    <a:pt x="50" y="273"/>
                  </a:lnTo>
                  <a:lnTo>
                    <a:pt x="50" y="270"/>
                  </a:lnTo>
                  <a:lnTo>
                    <a:pt x="47" y="270"/>
                  </a:lnTo>
                  <a:lnTo>
                    <a:pt x="44" y="270"/>
                  </a:lnTo>
                  <a:lnTo>
                    <a:pt x="44" y="267"/>
                  </a:lnTo>
                  <a:lnTo>
                    <a:pt x="41" y="267"/>
                  </a:lnTo>
                  <a:lnTo>
                    <a:pt x="41" y="264"/>
                  </a:lnTo>
                  <a:lnTo>
                    <a:pt x="38" y="264"/>
                  </a:lnTo>
                  <a:lnTo>
                    <a:pt x="38" y="261"/>
                  </a:lnTo>
                  <a:lnTo>
                    <a:pt x="38" y="258"/>
                  </a:lnTo>
                  <a:lnTo>
                    <a:pt x="38" y="255"/>
                  </a:lnTo>
                  <a:lnTo>
                    <a:pt x="35" y="255"/>
                  </a:lnTo>
                  <a:lnTo>
                    <a:pt x="35" y="252"/>
                  </a:lnTo>
                  <a:lnTo>
                    <a:pt x="32" y="252"/>
                  </a:lnTo>
                  <a:lnTo>
                    <a:pt x="32" y="249"/>
                  </a:lnTo>
                  <a:lnTo>
                    <a:pt x="29" y="249"/>
                  </a:lnTo>
                  <a:lnTo>
                    <a:pt x="29" y="246"/>
                  </a:lnTo>
                  <a:lnTo>
                    <a:pt x="26" y="246"/>
                  </a:lnTo>
                  <a:lnTo>
                    <a:pt x="26" y="243"/>
                  </a:lnTo>
                  <a:lnTo>
                    <a:pt x="23" y="243"/>
                  </a:lnTo>
                  <a:lnTo>
                    <a:pt x="23" y="240"/>
                  </a:lnTo>
                  <a:lnTo>
                    <a:pt x="20" y="240"/>
                  </a:lnTo>
                  <a:lnTo>
                    <a:pt x="20" y="237"/>
                  </a:lnTo>
                  <a:lnTo>
                    <a:pt x="20" y="234"/>
                  </a:lnTo>
                  <a:lnTo>
                    <a:pt x="17" y="234"/>
                  </a:lnTo>
                  <a:lnTo>
                    <a:pt x="20" y="234"/>
                  </a:lnTo>
                  <a:lnTo>
                    <a:pt x="17" y="232"/>
                  </a:lnTo>
                  <a:lnTo>
                    <a:pt x="17" y="229"/>
                  </a:lnTo>
                  <a:lnTo>
                    <a:pt x="14" y="229"/>
                  </a:lnTo>
                  <a:lnTo>
                    <a:pt x="11" y="229"/>
                  </a:lnTo>
                  <a:lnTo>
                    <a:pt x="11" y="226"/>
                  </a:lnTo>
                  <a:lnTo>
                    <a:pt x="11" y="223"/>
                  </a:lnTo>
                  <a:lnTo>
                    <a:pt x="9" y="223"/>
                  </a:lnTo>
                  <a:lnTo>
                    <a:pt x="11" y="223"/>
                  </a:lnTo>
                  <a:lnTo>
                    <a:pt x="11" y="220"/>
                  </a:lnTo>
                  <a:lnTo>
                    <a:pt x="9" y="220"/>
                  </a:lnTo>
                  <a:lnTo>
                    <a:pt x="9" y="217"/>
                  </a:lnTo>
                  <a:lnTo>
                    <a:pt x="9" y="214"/>
                  </a:lnTo>
                  <a:lnTo>
                    <a:pt x="11" y="214"/>
                  </a:lnTo>
                  <a:lnTo>
                    <a:pt x="11" y="211"/>
                  </a:lnTo>
                  <a:lnTo>
                    <a:pt x="9" y="211"/>
                  </a:lnTo>
                  <a:lnTo>
                    <a:pt x="11" y="211"/>
                  </a:lnTo>
                  <a:lnTo>
                    <a:pt x="9" y="211"/>
                  </a:lnTo>
                  <a:lnTo>
                    <a:pt x="9" y="208"/>
                  </a:lnTo>
                  <a:lnTo>
                    <a:pt x="11" y="208"/>
                  </a:lnTo>
                  <a:lnTo>
                    <a:pt x="9" y="208"/>
                  </a:lnTo>
                  <a:lnTo>
                    <a:pt x="9" y="205"/>
                  </a:lnTo>
                  <a:lnTo>
                    <a:pt x="11" y="205"/>
                  </a:lnTo>
                  <a:lnTo>
                    <a:pt x="11" y="202"/>
                  </a:lnTo>
                  <a:lnTo>
                    <a:pt x="11" y="199"/>
                  </a:lnTo>
                  <a:lnTo>
                    <a:pt x="11" y="196"/>
                  </a:lnTo>
                  <a:lnTo>
                    <a:pt x="9" y="196"/>
                  </a:lnTo>
                  <a:lnTo>
                    <a:pt x="9" y="193"/>
                  </a:lnTo>
                  <a:lnTo>
                    <a:pt x="9" y="190"/>
                  </a:lnTo>
                  <a:lnTo>
                    <a:pt x="9" y="188"/>
                  </a:lnTo>
                  <a:lnTo>
                    <a:pt x="9" y="185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9" y="179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3" y="176"/>
                  </a:lnTo>
                  <a:lnTo>
                    <a:pt x="0" y="176"/>
                  </a:lnTo>
                  <a:lnTo>
                    <a:pt x="0" y="173"/>
                  </a:lnTo>
                  <a:lnTo>
                    <a:pt x="0" y="170"/>
                  </a:lnTo>
                  <a:lnTo>
                    <a:pt x="3" y="170"/>
                  </a:lnTo>
                  <a:lnTo>
                    <a:pt x="6" y="170"/>
                  </a:lnTo>
                  <a:lnTo>
                    <a:pt x="9" y="170"/>
                  </a:lnTo>
                  <a:lnTo>
                    <a:pt x="9" y="167"/>
                  </a:lnTo>
                  <a:lnTo>
                    <a:pt x="9" y="164"/>
                  </a:lnTo>
                  <a:lnTo>
                    <a:pt x="9" y="161"/>
                  </a:lnTo>
                  <a:lnTo>
                    <a:pt x="9" y="158"/>
                  </a:lnTo>
                  <a:lnTo>
                    <a:pt x="11" y="158"/>
                  </a:lnTo>
                  <a:lnTo>
                    <a:pt x="11" y="155"/>
                  </a:lnTo>
                  <a:lnTo>
                    <a:pt x="11" y="152"/>
                  </a:lnTo>
                  <a:lnTo>
                    <a:pt x="11" y="149"/>
                  </a:lnTo>
                  <a:lnTo>
                    <a:pt x="14" y="149"/>
                  </a:lnTo>
                  <a:lnTo>
                    <a:pt x="11" y="149"/>
                  </a:lnTo>
                  <a:lnTo>
                    <a:pt x="11" y="146"/>
                  </a:lnTo>
                  <a:lnTo>
                    <a:pt x="11" y="144"/>
                  </a:lnTo>
                  <a:lnTo>
                    <a:pt x="14" y="144"/>
                  </a:lnTo>
                  <a:lnTo>
                    <a:pt x="14" y="141"/>
                  </a:lnTo>
                  <a:lnTo>
                    <a:pt x="14" y="138"/>
                  </a:lnTo>
                  <a:lnTo>
                    <a:pt x="17" y="138"/>
                  </a:lnTo>
                  <a:lnTo>
                    <a:pt x="17" y="135"/>
                  </a:lnTo>
                  <a:lnTo>
                    <a:pt x="17" y="132"/>
                  </a:lnTo>
                  <a:lnTo>
                    <a:pt x="20" y="132"/>
                  </a:lnTo>
                  <a:lnTo>
                    <a:pt x="20" y="129"/>
                  </a:lnTo>
                  <a:lnTo>
                    <a:pt x="23" y="129"/>
                  </a:lnTo>
                  <a:lnTo>
                    <a:pt x="23" y="126"/>
                  </a:lnTo>
                  <a:lnTo>
                    <a:pt x="23" y="123"/>
                  </a:lnTo>
                  <a:lnTo>
                    <a:pt x="23" y="120"/>
                  </a:lnTo>
                  <a:lnTo>
                    <a:pt x="26" y="120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9" y="120"/>
                  </a:lnTo>
                  <a:lnTo>
                    <a:pt x="32" y="120"/>
                  </a:lnTo>
                  <a:lnTo>
                    <a:pt x="29" y="117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29" y="108"/>
                  </a:lnTo>
                  <a:lnTo>
                    <a:pt x="29" y="105"/>
                  </a:lnTo>
                  <a:lnTo>
                    <a:pt x="29" y="103"/>
                  </a:lnTo>
                  <a:lnTo>
                    <a:pt x="26" y="103"/>
                  </a:lnTo>
                  <a:lnTo>
                    <a:pt x="26" y="100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9" y="94"/>
                  </a:lnTo>
                  <a:lnTo>
                    <a:pt x="26" y="94"/>
                  </a:lnTo>
                  <a:lnTo>
                    <a:pt x="26" y="91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9" y="82"/>
                  </a:lnTo>
                  <a:lnTo>
                    <a:pt x="29" y="79"/>
                  </a:lnTo>
                  <a:lnTo>
                    <a:pt x="32" y="79"/>
                  </a:lnTo>
                  <a:lnTo>
                    <a:pt x="32" y="76"/>
                  </a:lnTo>
                  <a:lnTo>
                    <a:pt x="32" y="73"/>
                  </a:lnTo>
                  <a:lnTo>
                    <a:pt x="29" y="73"/>
                  </a:lnTo>
                  <a:lnTo>
                    <a:pt x="29" y="70"/>
                  </a:lnTo>
                  <a:lnTo>
                    <a:pt x="29" y="67"/>
                  </a:lnTo>
                  <a:lnTo>
                    <a:pt x="26" y="67"/>
                  </a:lnTo>
                  <a:lnTo>
                    <a:pt x="23" y="67"/>
                  </a:lnTo>
                  <a:lnTo>
                    <a:pt x="23" y="70"/>
                  </a:lnTo>
                  <a:lnTo>
                    <a:pt x="23" y="73"/>
                  </a:lnTo>
                  <a:lnTo>
                    <a:pt x="20" y="73"/>
                  </a:lnTo>
                  <a:lnTo>
                    <a:pt x="20" y="70"/>
                  </a:lnTo>
                  <a:lnTo>
                    <a:pt x="20" y="67"/>
                  </a:lnTo>
                  <a:lnTo>
                    <a:pt x="17" y="67"/>
                  </a:lnTo>
                  <a:lnTo>
                    <a:pt x="17" y="64"/>
                  </a:lnTo>
                  <a:lnTo>
                    <a:pt x="17" y="61"/>
                  </a:lnTo>
                  <a:lnTo>
                    <a:pt x="17" y="59"/>
                  </a:lnTo>
                  <a:lnTo>
                    <a:pt x="17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17" y="53"/>
                  </a:lnTo>
                  <a:lnTo>
                    <a:pt x="20" y="53"/>
                  </a:lnTo>
                  <a:lnTo>
                    <a:pt x="20" y="50"/>
                  </a:lnTo>
                  <a:lnTo>
                    <a:pt x="17" y="50"/>
                  </a:lnTo>
                  <a:lnTo>
                    <a:pt x="17" y="47"/>
                  </a:lnTo>
                  <a:lnTo>
                    <a:pt x="14" y="47"/>
                  </a:lnTo>
                  <a:lnTo>
                    <a:pt x="14" y="44"/>
                  </a:lnTo>
                  <a:lnTo>
                    <a:pt x="14" y="41"/>
                  </a:lnTo>
                  <a:lnTo>
                    <a:pt x="11" y="41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4" y="35"/>
                  </a:lnTo>
                  <a:lnTo>
                    <a:pt x="14" y="32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2"/>
                  </a:lnTo>
                  <a:lnTo>
                    <a:pt x="20" y="32"/>
                  </a:lnTo>
                  <a:lnTo>
                    <a:pt x="23" y="32"/>
                  </a:lnTo>
                  <a:lnTo>
                    <a:pt x="26" y="32"/>
                  </a:lnTo>
                  <a:lnTo>
                    <a:pt x="29" y="32"/>
                  </a:lnTo>
                  <a:lnTo>
                    <a:pt x="32" y="32"/>
                  </a:lnTo>
                  <a:lnTo>
                    <a:pt x="32" y="29"/>
                  </a:lnTo>
                  <a:lnTo>
                    <a:pt x="32" y="26"/>
                  </a:lnTo>
                  <a:lnTo>
                    <a:pt x="32" y="23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35" y="17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5" y="9"/>
                  </a:lnTo>
                  <a:lnTo>
                    <a:pt x="38" y="9"/>
                  </a:lnTo>
                  <a:lnTo>
                    <a:pt x="41" y="9"/>
                  </a:lnTo>
                  <a:lnTo>
                    <a:pt x="41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5" y="3"/>
                  </a:lnTo>
                  <a:lnTo>
                    <a:pt x="55" y="0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1" y="9"/>
                  </a:lnTo>
                  <a:lnTo>
                    <a:pt x="64" y="9"/>
                  </a:lnTo>
                  <a:lnTo>
                    <a:pt x="64" y="6"/>
                  </a:lnTo>
                  <a:lnTo>
                    <a:pt x="64" y="9"/>
                  </a:lnTo>
                  <a:lnTo>
                    <a:pt x="64" y="12"/>
                  </a:lnTo>
                  <a:lnTo>
                    <a:pt x="67" y="15"/>
                  </a:lnTo>
                  <a:lnTo>
                    <a:pt x="67" y="17"/>
                  </a:lnTo>
                  <a:lnTo>
                    <a:pt x="70" y="17"/>
                  </a:lnTo>
                  <a:lnTo>
                    <a:pt x="73" y="17"/>
                  </a:lnTo>
                  <a:lnTo>
                    <a:pt x="76" y="17"/>
                  </a:lnTo>
                  <a:lnTo>
                    <a:pt x="79" y="17"/>
                  </a:lnTo>
                  <a:lnTo>
                    <a:pt x="82" y="15"/>
                  </a:lnTo>
                  <a:lnTo>
                    <a:pt x="85" y="12"/>
                  </a:lnTo>
                  <a:lnTo>
                    <a:pt x="85" y="9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88" y="9"/>
                  </a:lnTo>
                  <a:lnTo>
                    <a:pt x="91" y="9"/>
                  </a:lnTo>
                  <a:lnTo>
                    <a:pt x="91" y="6"/>
                  </a:lnTo>
                  <a:lnTo>
                    <a:pt x="91" y="9"/>
                  </a:lnTo>
                  <a:lnTo>
                    <a:pt x="94" y="9"/>
                  </a:lnTo>
                  <a:lnTo>
                    <a:pt x="97" y="9"/>
                  </a:lnTo>
                  <a:lnTo>
                    <a:pt x="97" y="6"/>
                  </a:lnTo>
                  <a:lnTo>
                    <a:pt x="97" y="9"/>
                  </a:lnTo>
                  <a:lnTo>
                    <a:pt x="97" y="6"/>
                  </a:lnTo>
                  <a:lnTo>
                    <a:pt x="99" y="6"/>
                  </a:lnTo>
                  <a:lnTo>
                    <a:pt x="102" y="6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488009" y="2959841"/>
              <a:ext cx="623153" cy="704245"/>
            </a:xfrm>
            <a:custGeom>
              <a:avLst/>
              <a:gdLst>
                <a:gd name="T0" fmla="*/ 2147483647 w 287"/>
                <a:gd name="T1" fmla="*/ 2147483647 h 399"/>
                <a:gd name="T2" fmla="*/ 2147483647 w 287"/>
                <a:gd name="T3" fmla="*/ 2147483647 h 399"/>
                <a:gd name="T4" fmla="*/ 2147483647 w 287"/>
                <a:gd name="T5" fmla="*/ 2147483647 h 399"/>
                <a:gd name="T6" fmla="*/ 2147483647 w 287"/>
                <a:gd name="T7" fmla="*/ 2147483647 h 399"/>
                <a:gd name="T8" fmla="*/ 2147483647 w 287"/>
                <a:gd name="T9" fmla="*/ 2147483647 h 399"/>
                <a:gd name="T10" fmla="*/ 2147483647 w 287"/>
                <a:gd name="T11" fmla="*/ 2147483647 h 399"/>
                <a:gd name="T12" fmla="*/ 2147483647 w 287"/>
                <a:gd name="T13" fmla="*/ 2147483647 h 399"/>
                <a:gd name="T14" fmla="*/ 2147483647 w 287"/>
                <a:gd name="T15" fmla="*/ 2147483647 h 399"/>
                <a:gd name="T16" fmla="*/ 2147483647 w 287"/>
                <a:gd name="T17" fmla="*/ 2147483647 h 399"/>
                <a:gd name="T18" fmla="*/ 2147483647 w 287"/>
                <a:gd name="T19" fmla="*/ 2147483647 h 399"/>
                <a:gd name="T20" fmla="*/ 2147483647 w 287"/>
                <a:gd name="T21" fmla="*/ 2147483647 h 399"/>
                <a:gd name="T22" fmla="*/ 2147483647 w 287"/>
                <a:gd name="T23" fmla="*/ 2147483647 h 399"/>
                <a:gd name="T24" fmla="*/ 2147483647 w 287"/>
                <a:gd name="T25" fmla="*/ 2147483647 h 399"/>
                <a:gd name="T26" fmla="*/ 2147483647 w 287"/>
                <a:gd name="T27" fmla="*/ 2147483647 h 399"/>
                <a:gd name="T28" fmla="*/ 2147483647 w 287"/>
                <a:gd name="T29" fmla="*/ 2147483647 h 399"/>
                <a:gd name="T30" fmla="*/ 2147483647 w 287"/>
                <a:gd name="T31" fmla="*/ 2147483647 h 399"/>
                <a:gd name="T32" fmla="*/ 2147483647 w 287"/>
                <a:gd name="T33" fmla="*/ 2147483647 h 399"/>
                <a:gd name="T34" fmla="*/ 2147483647 w 287"/>
                <a:gd name="T35" fmla="*/ 2147483647 h 399"/>
                <a:gd name="T36" fmla="*/ 2147483647 w 287"/>
                <a:gd name="T37" fmla="*/ 2147483647 h 399"/>
                <a:gd name="T38" fmla="*/ 2147483647 w 287"/>
                <a:gd name="T39" fmla="*/ 2147483647 h 399"/>
                <a:gd name="T40" fmla="*/ 2147483647 w 287"/>
                <a:gd name="T41" fmla="*/ 2147483647 h 399"/>
                <a:gd name="T42" fmla="*/ 2147483647 w 287"/>
                <a:gd name="T43" fmla="*/ 2147483647 h 399"/>
                <a:gd name="T44" fmla="*/ 2147483647 w 287"/>
                <a:gd name="T45" fmla="*/ 2147483647 h 399"/>
                <a:gd name="T46" fmla="*/ 2147483647 w 287"/>
                <a:gd name="T47" fmla="*/ 2147483647 h 399"/>
                <a:gd name="T48" fmla="*/ 2147483647 w 287"/>
                <a:gd name="T49" fmla="*/ 2147483647 h 399"/>
                <a:gd name="T50" fmla="*/ 2147483647 w 287"/>
                <a:gd name="T51" fmla="*/ 2147483647 h 399"/>
                <a:gd name="T52" fmla="*/ 2147483647 w 287"/>
                <a:gd name="T53" fmla="*/ 2147483647 h 399"/>
                <a:gd name="T54" fmla="*/ 2147483647 w 287"/>
                <a:gd name="T55" fmla="*/ 2147483647 h 399"/>
                <a:gd name="T56" fmla="*/ 2147483647 w 287"/>
                <a:gd name="T57" fmla="*/ 2147483647 h 399"/>
                <a:gd name="T58" fmla="*/ 2147483647 w 287"/>
                <a:gd name="T59" fmla="*/ 2147483647 h 399"/>
                <a:gd name="T60" fmla="*/ 2147483647 w 287"/>
                <a:gd name="T61" fmla="*/ 2147483647 h 399"/>
                <a:gd name="T62" fmla="*/ 2147483647 w 287"/>
                <a:gd name="T63" fmla="*/ 2147483647 h 399"/>
                <a:gd name="T64" fmla="*/ 2147483647 w 287"/>
                <a:gd name="T65" fmla="*/ 2147483647 h 399"/>
                <a:gd name="T66" fmla="*/ 2147483647 w 287"/>
                <a:gd name="T67" fmla="*/ 2147483647 h 399"/>
                <a:gd name="T68" fmla="*/ 2147483647 w 287"/>
                <a:gd name="T69" fmla="*/ 2147483647 h 399"/>
                <a:gd name="T70" fmla="*/ 2147483647 w 287"/>
                <a:gd name="T71" fmla="*/ 2147483647 h 399"/>
                <a:gd name="T72" fmla="*/ 2147483647 w 287"/>
                <a:gd name="T73" fmla="*/ 2147483647 h 399"/>
                <a:gd name="T74" fmla="*/ 2147483647 w 287"/>
                <a:gd name="T75" fmla="*/ 2147483647 h 399"/>
                <a:gd name="T76" fmla="*/ 2147483647 w 287"/>
                <a:gd name="T77" fmla="*/ 2147483647 h 399"/>
                <a:gd name="T78" fmla="*/ 2147483647 w 287"/>
                <a:gd name="T79" fmla="*/ 2147483647 h 399"/>
                <a:gd name="T80" fmla="*/ 2147483647 w 287"/>
                <a:gd name="T81" fmla="*/ 2147483647 h 399"/>
                <a:gd name="T82" fmla="*/ 2147483647 w 287"/>
                <a:gd name="T83" fmla="*/ 2147483647 h 399"/>
                <a:gd name="T84" fmla="*/ 0 w 287"/>
                <a:gd name="T85" fmla="*/ 2147483647 h 399"/>
                <a:gd name="T86" fmla="*/ 0 w 287"/>
                <a:gd name="T87" fmla="*/ 2147483647 h 399"/>
                <a:gd name="T88" fmla="*/ 2147483647 w 287"/>
                <a:gd name="T89" fmla="*/ 2147483647 h 399"/>
                <a:gd name="T90" fmla="*/ 2147483647 w 287"/>
                <a:gd name="T91" fmla="*/ 2147483647 h 399"/>
                <a:gd name="T92" fmla="*/ 2147483647 w 287"/>
                <a:gd name="T93" fmla="*/ 2147483647 h 399"/>
                <a:gd name="T94" fmla="*/ 2147483647 w 287"/>
                <a:gd name="T95" fmla="*/ 2147483647 h 399"/>
                <a:gd name="T96" fmla="*/ 2147483647 w 287"/>
                <a:gd name="T97" fmla="*/ 2147483647 h 399"/>
                <a:gd name="T98" fmla="*/ 2147483647 w 287"/>
                <a:gd name="T99" fmla="*/ 2147483647 h 399"/>
                <a:gd name="T100" fmla="*/ 2147483647 w 287"/>
                <a:gd name="T101" fmla="*/ 2147483647 h 399"/>
                <a:gd name="T102" fmla="*/ 2147483647 w 287"/>
                <a:gd name="T103" fmla="*/ 2147483647 h 399"/>
                <a:gd name="T104" fmla="*/ 2147483647 w 287"/>
                <a:gd name="T105" fmla="*/ 2147483647 h 399"/>
                <a:gd name="T106" fmla="*/ 2147483647 w 287"/>
                <a:gd name="T107" fmla="*/ 2147483647 h 399"/>
                <a:gd name="T108" fmla="*/ 2147483647 w 287"/>
                <a:gd name="T109" fmla="*/ 2147483647 h 399"/>
                <a:gd name="T110" fmla="*/ 2147483647 w 287"/>
                <a:gd name="T111" fmla="*/ 2147483647 h 399"/>
                <a:gd name="T112" fmla="*/ 2147483647 w 287"/>
                <a:gd name="T113" fmla="*/ 2147483647 h 399"/>
                <a:gd name="T114" fmla="*/ 2147483647 w 287"/>
                <a:gd name="T115" fmla="*/ 2147483647 h 399"/>
                <a:gd name="T116" fmla="*/ 2147483647 w 287"/>
                <a:gd name="T117" fmla="*/ 2147483647 h 399"/>
                <a:gd name="T118" fmla="*/ 2147483647 w 287"/>
                <a:gd name="T119" fmla="*/ 2147483647 h 39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87"/>
                <a:gd name="T181" fmla="*/ 0 h 399"/>
                <a:gd name="T182" fmla="*/ 287 w 287"/>
                <a:gd name="T183" fmla="*/ 399 h 39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87" h="399">
                  <a:moveTo>
                    <a:pt x="147" y="0"/>
                  </a:moveTo>
                  <a:lnTo>
                    <a:pt x="150" y="0"/>
                  </a:lnTo>
                  <a:lnTo>
                    <a:pt x="150" y="3"/>
                  </a:lnTo>
                  <a:lnTo>
                    <a:pt x="150" y="6"/>
                  </a:lnTo>
                  <a:lnTo>
                    <a:pt x="153" y="6"/>
                  </a:lnTo>
                  <a:lnTo>
                    <a:pt x="155" y="9"/>
                  </a:lnTo>
                  <a:lnTo>
                    <a:pt x="158" y="9"/>
                  </a:lnTo>
                  <a:lnTo>
                    <a:pt x="158" y="12"/>
                  </a:lnTo>
                  <a:lnTo>
                    <a:pt x="161" y="12"/>
                  </a:lnTo>
                  <a:lnTo>
                    <a:pt x="164" y="15"/>
                  </a:lnTo>
                  <a:lnTo>
                    <a:pt x="164" y="18"/>
                  </a:lnTo>
                  <a:lnTo>
                    <a:pt x="167" y="18"/>
                  </a:lnTo>
                  <a:lnTo>
                    <a:pt x="170" y="18"/>
                  </a:lnTo>
                  <a:lnTo>
                    <a:pt x="170" y="21"/>
                  </a:lnTo>
                  <a:lnTo>
                    <a:pt x="173" y="21"/>
                  </a:lnTo>
                  <a:lnTo>
                    <a:pt x="173" y="24"/>
                  </a:lnTo>
                  <a:lnTo>
                    <a:pt x="176" y="24"/>
                  </a:lnTo>
                  <a:lnTo>
                    <a:pt x="176" y="21"/>
                  </a:lnTo>
                  <a:lnTo>
                    <a:pt x="179" y="21"/>
                  </a:lnTo>
                  <a:lnTo>
                    <a:pt x="179" y="24"/>
                  </a:lnTo>
                  <a:lnTo>
                    <a:pt x="179" y="27"/>
                  </a:lnTo>
                  <a:lnTo>
                    <a:pt x="182" y="27"/>
                  </a:lnTo>
                  <a:lnTo>
                    <a:pt x="185" y="27"/>
                  </a:lnTo>
                  <a:lnTo>
                    <a:pt x="188" y="27"/>
                  </a:lnTo>
                  <a:lnTo>
                    <a:pt x="191" y="27"/>
                  </a:lnTo>
                  <a:lnTo>
                    <a:pt x="188" y="27"/>
                  </a:lnTo>
                  <a:lnTo>
                    <a:pt x="188" y="30"/>
                  </a:lnTo>
                  <a:lnTo>
                    <a:pt x="191" y="30"/>
                  </a:lnTo>
                  <a:lnTo>
                    <a:pt x="194" y="30"/>
                  </a:lnTo>
                  <a:lnTo>
                    <a:pt x="194" y="32"/>
                  </a:lnTo>
                  <a:lnTo>
                    <a:pt x="197" y="32"/>
                  </a:lnTo>
                  <a:lnTo>
                    <a:pt x="199" y="32"/>
                  </a:lnTo>
                  <a:lnTo>
                    <a:pt x="199" y="35"/>
                  </a:lnTo>
                  <a:lnTo>
                    <a:pt x="202" y="35"/>
                  </a:lnTo>
                  <a:lnTo>
                    <a:pt x="205" y="35"/>
                  </a:lnTo>
                  <a:lnTo>
                    <a:pt x="205" y="38"/>
                  </a:lnTo>
                  <a:lnTo>
                    <a:pt x="208" y="38"/>
                  </a:lnTo>
                  <a:lnTo>
                    <a:pt x="211" y="38"/>
                  </a:lnTo>
                  <a:lnTo>
                    <a:pt x="211" y="41"/>
                  </a:lnTo>
                  <a:lnTo>
                    <a:pt x="211" y="44"/>
                  </a:lnTo>
                  <a:lnTo>
                    <a:pt x="214" y="44"/>
                  </a:lnTo>
                  <a:lnTo>
                    <a:pt x="217" y="44"/>
                  </a:lnTo>
                  <a:lnTo>
                    <a:pt x="220" y="44"/>
                  </a:lnTo>
                  <a:lnTo>
                    <a:pt x="223" y="44"/>
                  </a:lnTo>
                  <a:lnTo>
                    <a:pt x="226" y="44"/>
                  </a:lnTo>
                  <a:lnTo>
                    <a:pt x="226" y="47"/>
                  </a:lnTo>
                  <a:lnTo>
                    <a:pt x="226" y="50"/>
                  </a:lnTo>
                  <a:lnTo>
                    <a:pt x="226" y="53"/>
                  </a:lnTo>
                  <a:lnTo>
                    <a:pt x="226" y="56"/>
                  </a:lnTo>
                  <a:lnTo>
                    <a:pt x="223" y="56"/>
                  </a:lnTo>
                  <a:lnTo>
                    <a:pt x="220" y="56"/>
                  </a:lnTo>
                  <a:lnTo>
                    <a:pt x="217" y="56"/>
                  </a:lnTo>
                  <a:lnTo>
                    <a:pt x="217" y="59"/>
                  </a:lnTo>
                  <a:lnTo>
                    <a:pt x="220" y="59"/>
                  </a:lnTo>
                  <a:lnTo>
                    <a:pt x="220" y="62"/>
                  </a:lnTo>
                  <a:lnTo>
                    <a:pt x="217" y="62"/>
                  </a:lnTo>
                  <a:lnTo>
                    <a:pt x="217" y="65"/>
                  </a:lnTo>
                  <a:lnTo>
                    <a:pt x="217" y="68"/>
                  </a:lnTo>
                  <a:lnTo>
                    <a:pt x="220" y="68"/>
                  </a:lnTo>
                  <a:lnTo>
                    <a:pt x="217" y="68"/>
                  </a:lnTo>
                  <a:lnTo>
                    <a:pt x="220" y="68"/>
                  </a:lnTo>
                  <a:lnTo>
                    <a:pt x="220" y="71"/>
                  </a:lnTo>
                  <a:lnTo>
                    <a:pt x="217" y="71"/>
                  </a:lnTo>
                  <a:lnTo>
                    <a:pt x="217" y="73"/>
                  </a:lnTo>
                  <a:lnTo>
                    <a:pt x="217" y="76"/>
                  </a:lnTo>
                  <a:lnTo>
                    <a:pt x="217" y="79"/>
                  </a:lnTo>
                  <a:lnTo>
                    <a:pt x="220" y="79"/>
                  </a:lnTo>
                  <a:lnTo>
                    <a:pt x="220" y="76"/>
                  </a:lnTo>
                  <a:lnTo>
                    <a:pt x="223" y="76"/>
                  </a:lnTo>
                  <a:lnTo>
                    <a:pt x="223" y="79"/>
                  </a:lnTo>
                  <a:lnTo>
                    <a:pt x="223" y="76"/>
                  </a:lnTo>
                  <a:lnTo>
                    <a:pt x="226" y="76"/>
                  </a:lnTo>
                  <a:lnTo>
                    <a:pt x="226" y="79"/>
                  </a:lnTo>
                  <a:lnTo>
                    <a:pt x="229" y="79"/>
                  </a:lnTo>
                  <a:lnTo>
                    <a:pt x="229" y="82"/>
                  </a:lnTo>
                  <a:lnTo>
                    <a:pt x="232" y="82"/>
                  </a:lnTo>
                  <a:lnTo>
                    <a:pt x="235" y="82"/>
                  </a:lnTo>
                  <a:lnTo>
                    <a:pt x="235" y="85"/>
                  </a:lnTo>
                  <a:lnTo>
                    <a:pt x="238" y="85"/>
                  </a:lnTo>
                  <a:lnTo>
                    <a:pt x="241" y="85"/>
                  </a:lnTo>
                  <a:lnTo>
                    <a:pt x="241" y="88"/>
                  </a:lnTo>
                  <a:lnTo>
                    <a:pt x="243" y="88"/>
                  </a:lnTo>
                  <a:lnTo>
                    <a:pt x="246" y="88"/>
                  </a:lnTo>
                  <a:lnTo>
                    <a:pt x="246" y="91"/>
                  </a:lnTo>
                  <a:lnTo>
                    <a:pt x="249" y="91"/>
                  </a:lnTo>
                  <a:lnTo>
                    <a:pt x="249" y="94"/>
                  </a:lnTo>
                  <a:lnTo>
                    <a:pt x="252" y="94"/>
                  </a:lnTo>
                  <a:lnTo>
                    <a:pt x="252" y="97"/>
                  </a:lnTo>
                  <a:lnTo>
                    <a:pt x="255" y="97"/>
                  </a:lnTo>
                  <a:lnTo>
                    <a:pt x="255" y="100"/>
                  </a:lnTo>
                  <a:lnTo>
                    <a:pt x="258" y="100"/>
                  </a:lnTo>
                  <a:lnTo>
                    <a:pt x="261" y="100"/>
                  </a:lnTo>
                  <a:lnTo>
                    <a:pt x="261" y="103"/>
                  </a:lnTo>
                  <a:lnTo>
                    <a:pt x="264" y="103"/>
                  </a:lnTo>
                  <a:lnTo>
                    <a:pt x="264" y="106"/>
                  </a:lnTo>
                  <a:lnTo>
                    <a:pt x="267" y="106"/>
                  </a:lnTo>
                  <a:lnTo>
                    <a:pt x="267" y="109"/>
                  </a:lnTo>
                  <a:lnTo>
                    <a:pt x="267" y="112"/>
                  </a:lnTo>
                  <a:lnTo>
                    <a:pt x="270" y="112"/>
                  </a:lnTo>
                  <a:lnTo>
                    <a:pt x="270" y="115"/>
                  </a:lnTo>
                  <a:lnTo>
                    <a:pt x="270" y="117"/>
                  </a:lnTo>
                  <a:lnTo>
                    <a:pt x="273" y="117"/>
                  </a:lnTo>
                  <a:lnTo>
                    <a:pt x="273" y="120"/>
                  </a:lnTo>
                  <a:lnTo>
                    <a:pt x="273" y="123"/>
                  </a:lnTo>
                  <a:lnTo>
                    <a:pt x="273" y="126"/>
                  </a:lnTo>
                  <a:lnTo>
                    <a:pt x="270" y="126"/>
                  </a:lnTo>
                  <a:lnTo>
                    <a:pt x="270" y="129"/>
                  </a:lnTo>
                  <a:lnTo>
                    <a:pt x="267" y="129"/>
                  </a:lnTo>
                  <a:lnTo>
                    <a:pt x="267" y="132"/>
                  </a:lnTo>
                  <a:lnTo>
                    <a:pt x="264" y="132"/>
                  </a:lnTo>
                  <a:lnTo>
                    <a:pt x="264" y="135"/>
                  </a:lnTo>
                  <a:lnTo>
                    <a:pt x="264" y="138"/>
                  </a:lnTo>
                  <a:lnTo>
                    <a:pt x="261" y="138"/>
                  </a:lnTo>
                  <a:lnTo>
                    <a:pt x="261" y="141"/>
                  </a:lnTo>
                  <a:lnTo>
                    <a:pt x="261" y="144"/>
                  </a:lnTo>
                  <a:lnTo>
                    <a:pt x="261" y="147"/>
                  </a:lnTo>
                  <a:lnTo>
                    <a:pt x="261" y="150"/>
                  </a:lnTo>
                  <a:lnTo>
                    <a:pt x="261" y="153"/>
                  </a:lnTo>
                  <a:lnTo>
                    <a:pt x="261" y="156"/>
                  </a:lnTo>
                  <a:lnTo>
                    <a:pt x="264" y="156"/>
                  </a:lnTo>
                  <a:lnTo>
                    <a:pt x="264" y="159"/>
                  </a:lnTo>
                  <a:lnTo>
                    <a:pt x="264" y="161"/>
                  </a:lnTo>
                  <a:lnTo>
                    <a:pt x="267" y="161"/>
                  </a:lnTo>
                  <a:lnTo>
                    <a:pt x="267" y="164"/>
                  </a:lnTo>
                  <a:lnTo>
                    <a:pt x="270" y="164"/>
                  </a:lnTo>
                  <a:lnTo>
                    <a:pt x="270" y="167"/>
                  </a:lnTo>
                  <a:lnTo>
                    <a:pt x="273" y="167"/>
                  </a:lnTo>
                  <a:lnTo>
                    <a:pt x="273" y="170"/>
                  </a:lnTo>
                  <a:lnTo>
                    <a:pt x="276" y="170"/>
                  </a:lnTo>
                  <a:lnTo>
                    <a:pt x="279" y="170"/>
                  </a:lnTo>
                  <a:lnTo>
                    <a:pt x="282" y="170"/>
                  </a:lnTo>
                  <a:lnTo>
                    <a:pt x="285" y="170"/>
                  </a:lnTo>
                  <a:lnTo>
                    <a:pt x="285" y="167"/>
                  </a:lnTo>
                  <a:lnTo>
                    <a:pt x="285" y="170"/>
                  </a:lnTo>
                  <a:lnTo>
                    <a:pt x="287" y="170"/>
                  </a:lnTo>
                  <a:lnTo>
                    <a:pt x="287" y="173"/>
                  </a:lnTo>
                  <a:lnTo>
                    <a:pt x="287" y="176"/>
                  </a:lnTo>
                  <a:lnTo>
                    <a:pt x="287" y="179"/>
                  </a:lnTo>
                  <a:lnTo>
                    <a:pt x="287" y="182"/>
                  </a:lnTo>
                  <a:lnTo>
                    <a:pt x="287" y="185"/>
                  </a:lnTo>
                  <a:lnTo>
                    <a:pt x="287" y="188"/>
                  </a:lnTo>
                  <a:lnTo>
                    <a:pt x="287" y="191"/>
                  </a:lnTo>
                  <a:lnTo>
                    <a:pt x="287" y="194"/>
                  </a:lnTo>
                  <a:lnTo>
                    <a:pt x="287" y="197"/>
                  </a:lnTo>
                  <a:lnTo>
                    <a:pt x="285" y="197"/>
                  </a:lnTo>
                  <a:lnTo>
                    <a:pt x="285" y="200"/>
                  </a:lnTo>
                  <a:lnTo>
                    <a:pt x="285" y="203"/>
                  </a:lnTo>
                  <a:lnTo>
                    <a:pt x="282" y="203"/>
                  </a:lnTo>
                  <a:lnTo>
                    <a:pt x="282" y="205"/>
                  </a:lnTo>
                  <a:lnTo>
                    <a:pt x="279" y="205"/>
                  </a:lnTo>
                  <a:lnTo>
                    <a:pt x="279" y="208"/>
                  </a:lnTo>
                  <a:lnTo>
                    <a:pt x="279" y="211"/>
                  </a:lnTo>
                  <a:lnTo>
                    <a:pt x="276" y="211"/>
                  </a:lnTo>
                  <a:lnTo>
                    <a:pt x="276" y="214"/>
                  </a:lnTo>
                  <a:lnTo>
                    <a:pt x="273" y="214"/>
                  </a:lnTo>
                  <a:lnTo>
                    <a:pt x="273" y="217"/>
                  </a:lnTo>
                  <a:lnTo>
                    <a:pt x="270" y="217"/>
                  </a:lnTo>
                  <a:lnTo>
                    <a:pt x="270" y="220"/>
                  </a:lnTo>
                  <a:lnTo>
                    <a:pt x="270" y="223"/>
                  </a:lnTo>
                  <a:lnTo>
                    <a:pt x="267" y="223"/>
                  </a:lnTo>
                  <a:lnTo>
                    <a:pt x="267" y="226"/>
                  </a:lnTo>
                  <a:lnTo>
                    <a:pt x="264" y="226"/>
                  </a:lnTo>
                  <a:lnTo>
                    <a:pt x="264" y="229"/>
                  </a:lnTo>
                  <a:lnTo>
                    <a:pt x="261" y="229"/>
                  </a:lnTo>
                  <a:lnTo>
                    <a:pt x="261" y="232"/>
                  </a:lnTo>
                  <a:lnTo>
                    <a:pt x="258" y="232"/>
                  </a:lnTo>
                  <a:lnTo>
                    <a:pt x="258" y="235"/>
                  </a:lnTo>
                  <a:lnTo>
                    <a:pt x="255" y="235"/>
                  </a:lnTo>
                  <a:lnTo>
                    <a:pt x="255" y="238"/>
                  </a:lnTo>
                  <a:lnTo>
                    <a:pt x="252" y="238"/>
                  </a:lnTo>
                  <a:lnTo>
                    <a:pt x="252" y="241"/>
                  </a:lnTo>
                  <a:lnTo>
                    <a:pt x="249" y="241"/>
                  </a:lnTo>
                  <a:lnTo>
                    <a:pt x="249" y="244"/>
                  </a:lnTo>
                  <a:lnTo>
                    <a:pt x="246" y="244"/>
                  </a:lnTo>
                  <a:lnTo>
                    <a:pt x="246" y="247"/>
                  </a:lnTo>
                  <a:lnTo>
                    <a:pt x="246" y="249"/>
                  </a:lnTo>
                  <a:lnTo>
                    <a:pt x="243" y="252"/>
                  </a:lnTo>
                  <a:lnTo>
                    <a:pt x="243" y="255"/>
                  </a:lnTo>
                  <a:lnTo>
                    <a:pt x="243" y="258"/>
                  </a:lnTo>
                  <a:lnTo>
                    <a:pt x="243" y="261"/>
                  </a:lnTo>
                  <a:lnTo>
                    <a:pt x="241" y="261"/>
                  </a:lnTo>
                  <a:lnTo>
                    <a:pt x="241" y="264"/>
                  </a:lnTo>
                  <a:lnTo>
                    <a:pt x="238" y="264"/>
                  </a:lnTo>
                  <a:lnTo>
                    <a:pt x="235" y="264"/>
                  </a:lnTo>
                  <a:lnTo>
                    <a:pt x="235" y="267"/>
                  </a:lnTo>
                  <a:lnTo>
                    <a:pt x="232" y="267"/>
                  </a:lnTo>
                  <a:lnTo>
                    <a:pt x="229" y="267"/>
                  </a:lnTo>
                  <a:lnTo>
                    <a:pt x="229" y="270"/>
                  </a:lnTo>
                  <a:lnTo>
                    <a:pt x="226" y="270"/>
                  </a:lnTo>
                  <a:lnTo>
                    <a:pt x="223" y="270"/>
                  </a:lnTo>
                  <a:lnTo>
                    <a:pt x="223" y="273"/>
                  </a:lnTo>
                  <a:lnTo>
                    <a:pt x="220" y="273"/>
                  </a:lnTo>
                  <a:lnTo>
                    <a:pt x="217" y="273"/>
                  </a:lnTo>
                  <a:lnTo>
                    <a:pt x="214" y="273"/>
                  </a:lnTo>
                  <a:lnTo>
                    <a:pt x="214" y="276"/>
                  </a:lnTo>
                  <a:lnTo>
                    <a:pt x="211" y="276"/>
                  </a:lnTo>
                  <a:lnTo>
                    <a:pt x="208" y="276"/>
                  </a:lnTo>
                  <a:lnTo>
                    <a:pt x="205" y="276"/>
                  </a:lnTo>
                  <a:lnTo>
                    <a:pt x="205" y="279"/>
                  </a:lnTo>
                  <a:lnTo>
                    <a:pt x="202" y="279"/>
                  </a:lnTo>
                  <a:lnTo>
                    <a:pt x="199" y="279"/>
                  </a:lnTo>
                  <a:lnTo>
                    <a:pt x="197" y="279"/>
                  </a:lnTo>
                  <a:lnTo>
                    <a:pt x="194" y="279"/>
                  </a:lnTo>
                  <a:lnTo>
                    <a:pt x="194" y="282"/>
                  </a:lnTo>
                  <a:lnTo>
                    <a:pt x="194" y="279"/>
                  </a:lnTo>
                  <a:lnTo>
                    <a:pt x="194" y="282"/>
                  </a:lnTo>
                  <a:lnTo>
                    <a:pt x="191" y="282"/>
                  </a:lnTo>
                  <a:lnTo>
                    <a:pt x="188" y="282"/>
                  </a:lnTo>
                  <a:lnTo>
                    <a:pt x="185" y="282"/>
                  </a:lnTo>
                  <a:lnTo>
                    <a:pt x="185" y="285"/>
                  </a:lnTo>
                  <a:lnTo>
                    <a:pt x="182" y="285"/>
                  </a:lnTo>
                  <a:lnTo>
                    <a:pt x="179" y="285"/>
                  </a:lnTo>
                  <a:lnTo>
                    <a:pt x="176" y="285"/>
                  </a:lnTo>
                  <a:lnTo>
                    <a:pt x="173" y="285"/>
                  </a:lnTo>
                  <a:lnTo>
                    <a:pt x="170" y="285"/>
                  </a:lnTo>
                  <a:lnTo>
                    <a:pt x="170" y="288"/>
                  </a:lnTo>
                  <a:lnTo>
                    <a:pt x="167" y="288"/>
                  </a:lnTo>
                  <a:lnTo>
                    <a:pt x="164" y="288"/>
                  </a:lnTo>
                  <a:lnTo>
                    <a:pt x="161" y="288"/>
                  </a:lnTo>
                  <a:lnTo>
                    <a:pt x="158" y="288"/>
                  </a:lnTo>
                  <a:lnTo>
                    <a:pt x="155" y="288"/>
                  </a:lnTo>
                  <a:lnTo>
                    <a:pt x="153" y="288"/>
                  </a:lnTo>
                  <a:lnTo>
                    <a:pt x="150" y="288"/>
                  </a:lnTo>
                  <a:lnTo>
                    <a:pt x="150" y="290"/>
                  </a:lnTo>
                  <a:lnTo>
                    <a:pt x="147" y="290"/>
                  </a:lnTo>
                  <a:lnTo>
                    <a:pt x="144" y="290"/>
                  </a:lnTo>
                  <a:lnTo>
                    <a:pt x="141" y="290"/>
                  </a:lnTo>
                  <a:lnTo>
                    <a:pt x="138" y="290"/>
                  </a:lnTo>
                  <a:lnTo>
                    <a:pt x="135" y="290"/>
                  </a:lnTo>
                  <a:lnTo>
                    <a:pt x="132" y="290"/>
                  </a:lnTo>
                  <a:lnTo>
                    <a:pt x="129" y="290"/>
                  </a:lnTo>
                  <a:lnTo>
                    <a:pt x="126" y="293"/>
                  </a:lnTo>
                  <a:lnTo>
                    <a:pt x="123" y="293"/>
                  </a:lnTo>
                  <a:lnTo>
                    <a:pt x="120" y="293"/>
                  </a:lnTo>
                  <a:lnTo>
                    <a:pt x="117" y="293"/>
                  </a:lnTo>
                  <a:lnTo>
                    <a:pt x="114" y="293"/>
                  </a:lnTo>
                  <a:lnTo>
                    <a:pt x="111" y="293"/>
                  </a:lnTo>
                  <a:lnTo>
                    <a:pt x="109" y="293"/>
                  </a:lnTo>
                  <a:lnTo>
                    <a:pt x="106" y="293"/>
                  </a:lnTo>
                  <a:lnTo>
                    <a:pt x="106" y="296"/>
                  </a:lnTo>
                  <a:lnTo>
                    <a:pt x="103" y="296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97" y="296"/>
                  </a:lnTo>
                  <a:lnTo>
                    <a:pt x="94" y="296"/>
                  </a:lnTo>
                  <a:lnTo>
                    <a:pt x="91" y="296"/>
                  </a:lnTo>
                  <a:lnTo>
                    <a:pt x="88" y="296"/>
                  </a:lnTo>
                  <a:lnTo>
                    <a:pt x="85" y="296"/>
                  </a:lnTo>
                  <a:lnTo>
                    <a:pt x="85" y="293"/>
                  </a:lnTo>
                  <a:lnTo>
                    <a:pt x="82" y="293"/>
                  </a:lnTo>
                  <a:lnTo>
                    <a:pt x="79" y="293"/>
                  </a:lnTo>
                  <a:lnTo>
                    <a:pt x="79" y="296"/>
                  </a:lnTo>
                  <a:lnTo>
                    <a:pt x="76" y="296"/>
                  </a:lnTo>
                  <a:lnTo>
                    <a:pt x="73" y="296"/>
                  </a:lnTo>
                  <a:lnTo>
                    <a:pt x="73" y="293"/>
                  </a:lnTo>
                  <a:lnTo>
                    <a:pt x="70" y="293"/>
                  </a:lnTo>
                  <a:lnTo>
                    <a:pt x="67" y="293"/>
                  </a:lnTo>
                  <a:lnTo>
                    <a:pt x="65" y="293"/>
                  </a:lnTo>
                  <a:lnTo>
                    <a:pt x="62" y="293"/>
                  </a:lnTo>
                  <a:lnTo>
                    <a:pt x="62" y="290"/>
                  </a:lnTo>
                  <a:lnTo>
                    <a:pt x="59" y="290"/>
                  </a:lnTo>
                  <a:lnTo>
                    <a:pt x="56" y="290"/>
                  </a:lnTo>
                  <a:lnTo>
                    <a:pt x="59" y="290"/>
                  </a:lnTo>
                  <a:lnTo>
                    <a:pt x="56" y="290"/>
                  </a:lnTo>
                  <a:lnTo>
                    <a:pt x="56" y="288"/>
                  </a:lnTo>
                  <a:lnTo>
                    <a:pt x="53" y="288"/>
                  </a:lnTo>
                  <a:lnTo>
                    <a:pt x="56" y="288"/>
                  </a:lnTo>
                  <a:lnTo>
                    <a:pt x="53" y="288"/>
                  </a:lnTo>
                  <a:lnTo>
                    <a:pt x="53" y="285"/>
                  </a:lnTo>
                  <a:lnTo>
                    <a:pt x="50" y="285"/>
                  </a:lnTo>
                  <a:lnTo>
                    <a:pt x="50" y="282"/>
                  </a:lnTo>
                  <a:lnTo>
                    <a:pt x="50" y="285"/>
                  </a:lnTo>
                  <a:lnTo>
                    <a:pt x="47" y="282"/>
                  </a:lnTo>
                  <a:lnTo>
                    <a:pt x="44" y="282"/>
                  </a:lnTo>
                  <a:lnTo>
                    <a:pt x="44" y="285"/>
                  </a:lnTo>
                  <a:lnTo>
                    <a:pt x="41" y="285"/>
                  </a:lnTo>
                  <a:lnTo>
                    <a:pt x="44" y="285"/>
                  </a:lnTo>
                  <a:lnTo>
                    <a:pt x="44" y="288"/>
                  </a:lnTo>
                  <a:lnTo>
                    <a:pt x="44" y="290"/>
                  </a:lnTo>
                  <a:lnTo>
                    <a:pt x="47" y="290"/>
                  </a:lnTo>
                  <a:lnTo>
                    <a:pt x="47" y="293"/>
                  </a:lnTo>
                  <a:lnTo>
                    <a:pt x="47" y="296"/>
                  </a:lnTo>
                  <a:lnTo>
                    <a:pt x="44" y="296"/>
                  </a:lnTo>
                  <a:lnTo>
                    <a:pt x="44" y="299"/>
                  </a:lnTo>
                  <a:lnTo>
                    <a:pt x="44" y="302"/>
                  </a:lnTo>
                  <a:lnTo>
                    <a:pt x="44" y="305"/>
                  </a:lnTo>
                  <a:lnTo>
                    <a:pt x="47" y="305"/>
                  </a:lnTo>
                  <a:lnTo>
                    <a:pt x="47" y="308"/>
                  </a:lnTo>
                  <a:lnTo>
                    <a:pt x="47" y="305"/>
                  </a:lnTo>
                  <a:lnTo>
                    <a:pt x="47" y="308"/>
                  </a:lnTo>
                  <a:lnTo>
                    <a:pt x="47" y="305"/>
                  </a:lnTo>
                  <a:lnTo>
                    <a:pt x="44" y="305"/>
                  </a:lnTo>
                  <a:lnTo>
                    <a:pt x="44" y="308"/>
                  </a:lnTo>
                  <a:lnTo>
                    <a:pt x="47" y="308"/>
                  </a:lnTo>
                  <a:lnTo>
                    <a:pt x="50" y="308"/>
                  </a:lnTo>
                  <a:lnTo>
                    <a:pt x="53" y="308"/>
                  </a:lnTo>
                  <a:lnTo>
                    <a:pt x="53" y="311"/>
                  </a:lnTo>
                  <a:lnTo>
                    <a:pt x="56" y="311"/>
                  </a:lnTo>
                  <a:lnTo>
                    <a:pt x="56" y="314"/>
                  </a:lnTo>
                  <a:lnTo>
                    <a:pt x="53" y="314"/>
                  </a:lnTo>
                  <a:lnTo>
                    <a:pt x="53" y="311"/>
                  </a:lnTo>
                  <a:lnTo>
                    <a:pt x="50" y="311"/>
                  </a:lnTo>
                  <a:lnTo>
                    <a:pt x="50" y="308"/>
                  </a:lnTo>
                  <a:lnTo>
                    <a:pt x="47" y="308"/>
                  </a:lnTo>
                  <a:lnTo>
                    <a:pt x="47" y="311"/>
                  </a:lnTo>
                  <a:lnTo>
                    <a:pt x="47" y="308"/>
                  </a:lnTo>
                  <a:lnTo>
                    <a:pt x="47" y="311"/>
                  </a:lnTo>
                  <a:lnTo>
                    <a:pt x="50" y="311"/>
                  </a:lnTo>
                  <a:lnTo>
                    <a:pt x="47" y="311"/>
                  </a:lnTo>
                  <a:lnTo>
                    <a:pt x="47" y="314"/>
                  </a:lnTo>
                  <a:lnTo>
                    <a:pt x="50" y="314"/>
                  </a:lnTo>
                  <a:lnTo>
                    <a:pt x="47" y="314"/>
                  </a:lnTo>
                  <a:lnTo>
                    <a:pt x="50" y="314"/>
                  </a:lnTo>
                  <a:lnTo>
                    <a:pt x="53" y="314"/>
                  </a:lnTo>
                  <a:lnTo>
                    <a:pt x="53" y="317"/>
                  </a:lnTo>
                  <a:lnTo>
                    <a:pt x="56" y="317"/>
                  </a:lnTo>
                  <a:lnTo>
                    <a:pt x="56" y="320"/>
                  </a:lnTo>
                  <a:lnTo>
                    <a:pt x="53" y="320"/>
                  </a:lnTo>
                  <a:lnTo>
                    <a:pt x="53" y="323"/>
                  </a:lnTo>
                  <a:lnTo>
                    <a:pt x="53" y="326"/>
                  </a:lnTo>
                  <a:lnTo>
                    <a:pt x="53" y="329"/>
                  </a:lnTo>
                  <a:lnTo>
                    <a:pt x="53" y="332"/>
                  </a:lnTo>
                  <a:lnTo>
                    <a:pt x="53" y="334"/>
                  </a:lnTo>
                  <a:lnTo>
                    <a:pt x="53" y="337"/>
                  </a:lnTo>
                  <a:lnTo>
                    <a:pt x="50" y="337"/>
                  </a:lnTo>
                  <a:lnTo>
                    <a:pt x="47" y="337"/>
                  </a:lnTo>
                  <a:lnTo>
                    <a:pt x="44" y="337"/>
                  </a:lnTo>
                  <a:lnTo>
                    <a:pt x="44" y="340"/>
                  </a:lnTo>
                  <a:lnTo>
                    <a:pt x="44" y="343"/>
                  </a:lnTo>
                  <a:lnTo>
                    <a:pt x="41" y="343"/>
                  </a:lnTo>
                  <a:lnTo>
                    <a:pt x="44" y="343"/>
                  </a:lnTo>
                  <a:lnTo>
                    <a:pt x="41" y="343"/>
                  </a:lnTo>
                  <a:lnTo>
                    <a:pt x="44" y="343"/>
                  </a:lnTo>
                  <a:lnTo>
                    <a:pt x="44" y="346"/>
                  </a:lnTo>
                  <a:lnTo>
                    <a:pt x="41" y="346"/>
                  </a:lnTo>
                  <a:lnTo>
                    <a:pt x="44" y="346"/>
                  </a:lnTo>
                  <a:lnTo>
                    <a:pt x="41" y="346"/>
                  </a:lnTo>
                  <a:lnTo>
                    <a:pt x="41" y="349"/>
                  </a:lnTo>
                  <a:lnTo>
                    <a:pt x="41" y="352"/>
                  </a:lnTo>
                  <a:lnTo>
                    <a:pt x="44" y="352"/>
                  </a:lnTo>
                  <a:lnTo>
                    <a:pt x="41" y="355"/>
                  </a:lnTo>
                  <a:lnTo>
                    <a:pt x="41" y="358"/>
                  </a:lnTo>
                  <a:lnTo>
                    <a:pt x="38" y="358"/>
                  </a:lnTo>
                  <a:lnTo>
                    <a:pt x="38" y="361"/>
                  </a:lnTo>
                  <a:lnTo>
                    <a:pt x="35" y="361"/>
                  </a:lnTo>
                  <a:lnTo>
                    <a:pt x="35" y="364"/>
                  </a:lnTo>
                  <a:lnTo>
                    <a:pt x="38" y="364"/>
                  </a:lnTo>
                  <a:lnTo>
                    <a:pt x="38" y="367"/>
                  </a:lnTo>
                  <a:lnTo>
                    <a:pt x="38" y="370"/>
                  </a:lnTo>
                  <a:lnTo>
                    <a:pt x="41" y="370"/>
                  </a:lnTo>
                  <a:lnTo>
                    <a:pt x="41" y="373"/>
                  </a:lnTo>
                  <a:lnTo>
                    <a:pt x="44" y="373"/>
                  </a:lnTo>
                  <a:lnTo>
                    <a:pt x="47" y="373"/>
                  </a:lnTo>
                  <a:lnTo>
                    <a:pt x="47" y="376"/>
                  </a:lnTo>
                  <a:lnTo>
                    <a:pt x="47" y="378"/>
                  </a:lnTo>
                  <a:lnTo>
                    <a:pt x="47" y="381"/>
                  </a:lnTo>
                  <a:lnTo>
                    <a:pt x="44" y="381"/>
                  </a:lnTo>
                  <a:lnTo>
                    <a:pt x="44" y="384"/>
                  </a:lnTo>
                  <a:lnTo>
                    <a:pt x="44" y="387"/>
                  </a:lnTo>
                  <a:lnTo>
                    <a:pt x="41" y="387"/>
                  </a:lnTo>
                  <a:lnTo>
                    <a:pt x="41" y="390"/>
                  </a:lnTo>
                  <a:lnTo>
                    <a:pt x="41" y="393"/>
                  </a:lnTo>
                  <a:lnTo>
                    <a:pt x="38" y="393"/>
                  </a:lnTo>
                  <a:lnTo>
                    <a:pt x="35" y="393"/>
                  </a:lnTo>
                  <a:lnTo>
                    <a:pt x="32" y="393"/>
                  </a:lnTo>
                  <a:lnTo>
                    <a:pt x="32" y="396"/>
                  </a:lnTo>
                  <a:lnTo>
                    <a:pt x="29" y="396"/>
                  </a:lnTo>
                  <a:lnTo>
                    <a:pt x="26" y="396"/>
                  </a:lnTo>
                  <a:lnTo>
                    <a:pt x="26" y="399"/>
                  </a:lnTo>
                  <a:lnTo>
                    <a:pt x="23" y="399"/>
                  </a:lnTo>
                  <a:lnTo>
                    <a:pt x="23" y="396"/>
                  </a:lnTo>
                  <a:lnTo>
                    <a:pt x="20" y="396"/>
                  </a:lnTo>
                  <a:lnTo>
                    <a:pt x="20" y="393"/>
                  </a:lnTo>
                  <a:lnTo>
                    <a:pt x="20" y="390"/>
                  </a:lnTo>
                  <a:lnTo>
                    <a:pt x="18" y="390"/>
                  </a:lnTo>
                  <a:lnTo>
                    <a:pt x="18" y="387"/>
                  </a:lnTo>
                  <a:lnTo>
                    <a:pt x="15" y="387"/>
                  </a:lnTo>
                  <a:lnTo>
                    <a:pt x="15" y="384"/>
                  </a:lnTo>
                  <a:lnTo>
                    <a:pt x="12" y="384"/>
                  </a:lnTo>
                  <a:lnTo>
                    <a:pt x="9" y="384"/>
                  </a:lnTo>
                  <a:lnTo>
                    <a:pt x="9" y="381"/>
                  </a:lnTo>
                  <a:lnTo>
                    <a:pt x="6" y="381"/>
                  </a:lnTo>
                  <a:lnTo>
                    <a:pt x="3" y="381"/>
                  </a:lnTo>
                  <a:lnTo>
                    <a:pt x="0" y="381"/>
                  </a:lnTo>
                  <a:lnTo>
                    <a:pt x="0" y="378"/>
                  </a:lnTo>
                  <a:lnTo>
                    <a:pt x="0" y="373"/>
                  </a:lnTo>
                  <a:lnTo>
                    <a:pt x="0" y="370"/>
                  </a:lnTo>
                  <a:lnTo>
                    <a:pt x="0" y="367"/>
                  </a:lnTo>
                  <a:lnTo>
                    <a:pt x="0" y="364"/>
                  </a:lnTo>
                  <a:lnTo>
                    <a:pt x="0" y="361"/>
                  </a:lnTo>
                  <a:lnTo>
                    <a:pt x="0" y="358"/>
                  </a:lnTo>
                  <a:lnTo>
                    <a:pt x="0" y="355"/>
                  </a:lnTo>
                  <a:lnTo>
                    <a:pt x="0" y="343"/>
                  </a:lnTo>
                  <a:lnTo>
                    <a:pt x="0" y="340"/>
                  </a:lnTo>
                  <a:lnTo>
                    <a:pt x="0" y="337"/>
                  </a:lnTo>
                  <a:lnTo>
                    <a:pt x="0" y="334"/>
                  </a:lnTo>
                  <a:lnTo>
                    <a:pt x="0" y="329"/>
                  </a:lnTo>
                  <a:lnTo>
                    <a:pt x="0" y="326"/>
                  </a:lnTo>
                  <a:lnTo>
                    <a:pt x="0" y="323"/>
                  </a:lnTo>
                  <a:lnTo>
                    <a:pt x="0" y="320"/>
                  </a:lnTo>
                  <a:lnTo>
                    <a:pt x="0" y="314"/>
                  </a:lnTo>
                  <a:lnTo>
                    <a:pt x="0" y="311"/>
                  </a:lnTo>
                  <a:lnTo>
                    <a:pt x="3" y="308"/>
                  </a:lnTo>
                  <a:lnTo>
                    <a:pt x="0" y="308"/>
                  </a:lnTo>
                  <a:lnTo>
                    <a:pt x="3" y="302"/>
                  </a:lnTo>
                  <a:lnTo>
                    <a:pt x="3" y="299"/>
                  </a:lnTo>
                  <a:lnTo>
                    <a:pt x="3" y="296"/>
                  </a:lnTo>
                  <a:lnTo>
                    <a:pt x="3" y="293"/>
                  </a:lnTo>
                  <a:lnTo>
                    <a:pt x="3" y="288"/>
                  </a:lnTo>
                  <a:lnTo>
                    <a:pt x="3" y="285"/>
                  </a:lnTo>
                  <a:lnTo>
                    <a:pt x="3" y="282"/>
                  </a:lnTo>
                  <a:lnTo>
                    <a:pt x="3" y="279"/>
                  </a:lnTo>
                  <a:lnTo>
                    <a:pt x="3" y="273"/>
                  </a:lnTo>
                  <a:lnTo>
                    <a:pt x="3" y="270"/>
                  </a:lnTo>
                  <a:lnTo>
                    <a:pt x="3" y="267"/>
                  </a:lnTo>
                  <a:lnTo>
                    <a:pt x="3" y="261"/>
                  </a:lnTo>
                  <a:lnTo>
                    <a:pt x="3" y="258"/>
                  </a:lnTo>
                  <a:lnTo>
                    <a:pt x="3" y="255"/>
                  </a:lnTo>
                  <a:lnTo>
                    <a:pt x="3" y="252"/>
                  </a:lnTo>
                  <a:lnTo>
                    <a:pt x="3" y="249"/>
                  </a:lnTo>
                  <a:lnTo>
                    <a:pt x="3" y="247"/>
                  </a:lnTo>
                  <a:lnTo>
                    <a:pt x="3" y="244"/>
                  </a:lnTo>
                  <a:lnTo>
                    <a:pt x="3" y="241"/>
                  </a:lnTo>
                  <a:lnTo>
                    <a:pt x="3" y="238"/>
                  </a:lnTo>
                  <a:lnTo>
                    <a:pt x="3" y="232"/>
                  </a:lnTo>
                  <a:lnTo>
                    <a:pt x="3" y="229"/>
                  </a:lnTo>
                  <a:lnTo>
                    <a:pt x="3" y="226"/>
                  </a:lnTo>
                  <a:lnTo>
                    <a:pt x="3" y="223"/>
                  </a:lnTo>
                  <a:lnTo>
                    <a:pt x="3" y="220"/>
                  </a:lnTo>
                  <a:lnTo>
                    <a:pt x="3" y="217"/>
                  </a:lnTo>
                  <a:lnTo>
                    <a:pt x="3" y="214"/>
                  </a:lnTo>
                  <a:lnTo>
                    <a:pt x="3" y="211"/>
                  </a:lnTo>
                  <a:lnTo>
                    <a:pt x="3" y="205"/>
                  </a:lnTo>
                  <a:lnTo>
                    <a:pt x="3" y="203"/>
                  </a:lnTo>
                  <a:lnTo>
                    <a:pt x="6" y="200"/>
                  </a:lnTo>
                  <a:lnTo>
                    <a:pt x="6" y="197"/>
                  </a:lnTo>
                  <a:lnTo>
                    <a:pt x="6" y="191"/>
                  </a:lnTo>
                  <a:lnTo>
                    <a:pt x="6" y="188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6" y="173"/>
                  </a:lnTo>
                  <a:lnTo>
                    <a:pt x="6" y="170"/>
                  </a:lnTo>
                  <a:lnTo>
                    <a:pt x="6" y="164"/>
                  </a:lnTo>
                  <a:lnTo>
                    <a:pt x="6" y="161"/>
                  </a:lnTo>
                  <a:lnTo>
                    <a:pt x="6" y="159"/>
                  </a:lnTo>
                  <a:lnTo>
                    <a:pt x="6" y="156"/>
                  </a:lnTo>
                  <a:lnTo>
                    <a:pt x="6" y="150"/>
                  </a:lnTo>
                  <a:lnTo>
                    <a:pt x="6" y="147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6" y="138"/>
                  </a:lnTo>
                  <a:lnTo>
                    <a:pt x="6" y="135"/>
                  </a:lnTo>
                  <a:lnTo>
                    <a:pt x="6" y="132"/>
                  </a:lnTo>
                  <a:lnTo>
                    <a:pt x="6" y="129"/>
                  </a:lnTo>
                  <a:lnTo>
                    <a:pt x="6" y="126"/>
                  </a:lnTo>
                  <a:lnTo>
                    <a:pt x="6" y="123"/>
                  </a:lnTo>
                  <a:lnTo>
                    <a:pt x="6" y="120"/>
                  </a:lnTo>
                  <a:lnTo>
                    <a:pt x="6" y="117"/>
                  </a:lnTo>
                  <a:lnTo>
                    <a:pt x="6" y="115"/>
                  </a:lnTo>
                  <a:lnTo>
                    <a:pt x="6" y="112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6" y="100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9" y="91"/>
                  </a:lnTo>
                  <a:lnTo>
                    <a:pt x="9" y="88"/>
                  </a:lnTo>
                  <a:lnTo>
                    <a:pt x="9" y="85"/>
                  </a:lnTo>
                  <a:lnTo>
                    <a:pt x="9" y="82"/>
                  </a:lnTo>
                  <a:lnTo>
                    <a:pt x="9" y="79"/>
                  </a:lnTo>
                  <a:lnTo>
                    <a:pt x="9" y="76"/>
                  </a:lnTo>
                  <a:lnTo>
                    <a:pt x="9" y="73"/>
                  </a:lnTo>
                  <a:lnTo>
                    <a:pt x="9" y="71"/>
                  </a:lnTo>
                  <a:lnTo>
                    <a:pt x="9" y="68"/>
                  </a:lnTo>
                  <a:lnTo>
                    <a:pt x="9" y="65"/>
                  </a:lnTo>
                  <a:lnTo>
                    <a:pt x="9" y="59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12" y="53"/>
                  </a:lnTo>
                  <a:lnTo>
                    <a:pt x="15" y="53"/>
                  </a:lnTo>
                  <a:lnTo>
                    <a:pt x="18" y="53"/>
                  </a:lnTo>
                  <a:lnTo>
                    <a:pt x="20" y="53"/>
                  </a:lnTo>
                  <a:lnTo>
                    <a:pt x="23" y="53"/>
                  </a:lnTo>
                  <a:lnTo>
                    <a:pt x="26" y="53"/>
                  </a:lnTo>
                  <a:lnTo>
                    <a:pt x="29" y="53"/>
                  </a:lnTo>
                  <a:lnTo>
                    <a:pt x="35" y="53"/>
                  </a:lnTo>
                  <a:lnTo>
                    <a:pt x="38" y="53"/>
                  </a:lnTo>
                  <a:lnTo>
                    <a:pt x="41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3" y="53"/>
                  </a:lnTo>
                  <a:lnTo>
                    <a:pt x="56" y="53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67" y="53"/>
                  </a:lnTo>
                  <a:lnTo>
                    <a:pt x="70" y="53"/>
                  </a:lnTo>
                  <a:lnTo>
                    <a:pt x="76" y="53"/>
                  </a:lnTo>
                  <a:lnTo>
                    <a:pt x="79" y="56"/>
                  </a:lnTo>
                  <a:lnTo>
                    <a:pt x="82" y="53"/>
                  </a:lnTo>
                  <a:lnTo>
                    <a:pt x="82" y="50"/>
                  </a:lnTo>
                  <a:lnTo>
                    <a:pt x="85" y="50"/>
                  </a:lnTo>
                  <a:lnTo>
                    <a:pt x="88" y="47"/>
                  </a:lnTo>
                  <a:lnTo>
                    <a:pt x="91" y="44"/>
                  </a:lnTo>
                  <a:lnTo>
                    <a:pt x="94" y="41"/>
                  </a:lnTo>
                  <a:lnTo>
                    <a:pt x="97" y="38"/>
                  </a:lnTo>
                  <a:lnTo>
                    <a:pt x="97" y="35"/>
                  </a:lnTo>
                  <a:lnTo>
                    <a:pt x="100" y="35"/>
                  </a:lnTo>
                  <a:lnTo>
                    <a:pt x="100" y="32"/>
                  </a:lnTo>
                  <a:lnTo>
                    <a:pt x="103" y="30"/>
                  </a:lnTo>
                  <a:lnTo>
                    <a:pt x="106" y="30"/>
                  </a:lnTo>
                  <a:lnTo>
                    <a:pt x="106" y="27"/>
                  </a:lnTo>
                  <a:lnTo>
                    <a:pt x="109" y="27"/>
                  </a:lnTo>
                  <a:lnTo>
                    <a:pt x="109" y="24"/>
                  </a:lnTo>
                  <a:lnTo>
                    <a:pt x="111" y="24"/>
                  </a:lnTo>
                  <a:lnTo>
                    <a:pt x="114" y="21"/>
                  </a:lnTo>
                  <a:lnTo>
                    <a:pt x="117" y="18"/>
                  </a:lnTo>
                  <a:lnTo>
                    <a:pt x="117" y="15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3" y="15"/>
                  </a:lnTo>
                  <a:lnTo>
                    <a:pt x="126" y="15"/>
                  </a:lnTo>
                  <a:lnTo>
                    <a:pt x="129" y="15"/>
                  </a:lnTo>
                  <a:lnTo>
                    <a:pt x="129" y="18"/>
                  </a:lnTo>
                  <a:lnTo>
                    <a:pt x="132" y="18"/>
                  </a:lnTo>
                  <a:lnTo>
                    <a:pt x="135" y="18"/>
                  </a:lnTo>
                  <a:lnTo>
                    <a:pt x="138" y="18"/>
                  </a:lnTo>
                  <a:lnTo>
                    <a:pt x="138" y="15"/>
                  </a:lnTo>
                  <a:lnTo>
                    <a:pt x="138" y="12"/>
                  </a:lnTo>
                  <a:lnTo>
                    <a:pt x="138" y="9"/>
                  </a:lnTo>
                  <a:lnTo>
                    <a:pt x="141" y="9"/>
                  </a:lnTo>
                  <a:lnTo>
                    <a:pt x="144" y="9"/>
                  </a:lnTo>
                  <a:lnTo>
                    <a:pt x="144" y="6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958941" y="3085933"/>
              <a:ext cx="19027" cy="14010"/>
            </a:xfrm>
            <a:custGeom>
              <a:avLst/>
              <a:gdLst>
                <a:gd name="T0" fmla="*/ 2147483647 w 9"/>
                <a:gd name="T1" fmla="*/ 2147483647 h 8"/>
                <a:gd name="T2" fmla="*/ 2147483647 w 9"/>
                <a:gd name="T3" fmla="*/ 2147483647 h 8"/>
                <a:gd name="T4" fmla="*/ 2147483647 w 9"/>
                <a:gd name="T5" fmla="*/ 2147483647 h 8"/>
                <a:gd name="T6" fmla="*/ 2147483647 w 9"/>
                <a:gd name="T7" fmla="*/ 2147483647 h 8"/>
                <a:gd name="T8" fmla="*/ 2147483647 w 9"/>
                <a:gd name="T9" fmla="*/ 2147483647 h 8"/>
                <a:gd name="T10" fmla="*/ 0 w 9"/>
                <a:gd name="T11" fmla="*/ 2147483647 h 8"/>
                <a:gd name="T12" fmla="*/ 0 w 9"/>
                <a:gd name="T13" fmla="*/ 2147483647 h 8"/>
                <a:gd name="T14" fmla="*/ 0 w 9"/>
                <a:gd name="T15" fmla="*/ 2147483647 h 8"/>
                <a:gd name="T16" fmla="*/ 0 w 9"/>
                <a:gd name="T17" fmla="*/ 0 h 8"/>
                <a:gd name="T18" fmla="*/ 2147483647 w 9"/>
                <a:gd name="T19" fmla="*/ 0 h 8"/>
                <a:gd name="T20" fmla="*/ 2147483647 w 9"/>
                <a:gd name="T21" fmla="*/ 0 h 8"/>
                <a:gd name="T22" fmla="*/ 2147483647 w 9"/>
                <a:gd name="T23" fmla="*/ 2147483647 h 8"/>
                <a:gd name="T24" fmla="*/ 2147483647 w 9"/>
                <a:gd name="T25" fmla="*/ 2147483647 h 8"/>
                <a:gd name="T26" fmla="*/ 2147483647 w 9"/>
                <a:gd name="T27" fmla="*/ 2147483647 h 8"/>
                <a:gd name="T28" fmla="*/ 2147483647 w 9"/>
                <a:gd name="T29" fmla="*/ 2147483647 h 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"/>
                <a:gd name="T46" fmla="*/ 0 h 8"/>
                <a:gd name="T47" fmla="*/ 9 w 9"/>
                <a:gd name="T48" fmla="*/ 8 h 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" h="8">
                  <a:moveTo>
                    <a:pt x="6" y="5"/>
                  </a:moveTo>
                  <a:lnTo>
                    <a:pt x="6" y="8"/>
                  </a:lnTo>
                  <a:lnTo>
                    <a:pt x="6" y="5"/>
                  </a:lnTo>
                  <a:lnTo>
                    <a:pt x="3" y="5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9" y="2"/>
                  </a:lnTo>
                  <a:lnTo>
                    <a:pt x="9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53942" y="3104613"/>
              <a:ext cx="453094" cy="398823"/>
            </a:xfrm>
            <a:custGeom>
              <a:avLst/>
              <a:gdLst>
                <a:gd name="T0" fmla="*/ 2147483647 w 209"/>
                <a:gd name="T1" fmla="*/ 0 h 226"/>
                <a:gd name="T2" fmla="*/ 2147483647 w 209"/>
                <a:gd name="T3" fmla="*/ 0 h 226"/>
                <a:gd name="T4" fmla="*/ 2147483647 w 209"/>
                <a:gd name="T5" fmla="*/ 0 h 226"/>
                <a:gd name="T6" fmla="*/ 2147483647 w 209"/>
                <a:gd name="T7" fmla="*/ 2147483647 h 226"/>
                <a:gd name="T8" fmla="*/ 2147483647 w 209"/>
                <a:gd name="T9" fmla="*/ 2147483647 h 226"/>
                <a:gd name="T10" fmla="*/ 2147483647 w 209"/>
                <a:gd name="T11" fmla="*/ 2147483647 h 226"/>
                <a:gd name="T12" fmla="*/ 2147483647 w 209"/>
                <a:gd name="T13" fmla="*/ 2147483647 h 226"/>
                <a:gd name="T14" fmla="*/ 2147483647 w 209"/>
                <a:gd name="T15" fmla="*/ 2147483647 h 226"/>
                <a:gd name="T16" fmla="*/ 2147483647 w 209"/>
                <a:gd name="T17" fmla="*/ 2147483647 h 226"/>
                <a:gd name="T18" fmla="*/ 2147483647 w 209"/>
                <a:gd name="T19" fmla="*/ 2147483647 h 226"/>
                <a:gd name="T20" fmla="*/ 2147483647 w 209"/>
                <a:gd name="T21" fmla="*/ 2147483647 h 226"/>
                <a:gd name="T22" fmla="*/ 2147483647 w 209"/>
                <a:gd name="T23" fmla="*/ 2147483647 h 226"/>
                <a:gd name="T24" fmla="*/ 2147483647 w 209"/>
                <a:gd name="T25" fmla="*/ 2147483647 h 226"/>
                <a:gd name="T26" fmla="*/ 2147483647 w 209"/>
                <a:gd name="T27" fmla="*/ 2147483647 h 226"/>
                <a:gd name="T28" fmla="*/ 2147483647 w 209"/>
                <a:gd name="T29" fmla="*/ 2147483647 h 226"/>
                <a:gd name="T30" fmla="*/ 2147483647 w 209"/>
                <a:gd name="T31" fmla="*/ 2147483647 h 226"/>
                <a:gd name="T32" fmla="*/ 2147483647 w 209"/>
                <a:gd name="T33" fmla="*/ 2147483647 h 226"/>
                <a:gd name="T34" fmla="*/ 2147483647 w 209"/>
                <a:gd name="T35" fmla="*/ 2147483647 h 226"/>
                <a:gd name="T36" fmla="*/ 2147483647 w 209"/>
                <a:gd name="T37" fmla="*/ 2147483647 h 226"/>
                <a:gd name="T38" fmla="*/ 2147483647 w 209"/>
                <a:gd name="T39" fmla="*/ 2147483647 h 226"/>
                <a:gd name="T40" fmla="*/ 2147483647 w 209"/>
                <a:gd name="T41" fmla="*/ 2147483647 h 226"/>
                <a:gd name="T42" fmla="*/ 2147483647 w 209"/>
                <a:gd name="T43" fmla="*/ 2147483647 h 226"/>
                <a:gd name="T44" fmla="*/ 2147483647 w 209"/>
                <a:gd name="T45" fmla="*/ 2147483647 h 226"/>
                <a:gd name="T46" fmla="*/ 2147483647 w 209"/>
                <a:gd name="T47" fmla="*/ 2147483647 h 226"/>
                <a:gd name="T48" fmla="*/ 2147483647 w 209"/>
                <a:gd name="T49" fmla="*/ 2147483647 h 226"/>
                <a:gd name="T50" fmla="*/ 2147483647 w 209"/>
                <a:gd name="T51" fmla="*/ 2147483647 h 226"/>
                <a:gd name="T52" fmla="*/ 2147483647 w 209"/>
                <a:gd name="T53" fmla="*/ 2147483647 h 226"/>
                <a:gd name="T54" fmla="*/ 2147483647 w 209"/>
                <a:gd name="T55" fmla="*/ 2147483647 h 226"/>
                <a:gd name="T56" fmla="*/ 2147483647 w 209"/>
                <a:gd name="T57" fmla="*/ 2147483647 h 226"/>
                <a:gd name="T58" fmla="*/ 2147483647 w 209"/>
                <a:gd name="T59" fmla="*/ 2147483647 h 226"/>
                <a:gd name="T60" fmla="*/ 2147483647 w 209"/>
                <a:gd name="T61" fmla="*/ 2147483647 h 226"/>
                <a:gd name="T62" fmla="*/ 2147483647 w 209"/>
                <a:gd name="T63" fmla="*/ 2147483647 h 226"/>
                <a:gd name="T64" fmla="*/ 2147483647 w 209"/>
                <a:gd name="T65" fmla="*/ 2147483647 h 226"/>
                <a:gd name="T66" fmla="*/ 2147483647 w 209"/>
                <a:gd name="T67" fmla="*/ 2147483647 h 226"/>
                <a:gd name="T68" fmla="*/ 2147483647 w 209"/>
                <a:gd name="T69" fmla="*/ 2147483647 h 226"/>
                <a:gd name="T70" fmla="*/ 2147483647 w 209"/>
                <a:gd name="T71" fmla="*/ 2147483647 h 226"/>
                <a:gd name="T72" fmla="*/ 2147483647 w 209"/>
                <a:gd name="T73" fmla="*/ 2147483647 h 226"/>
                <a:gd name="T74" fmla="*/ 2147483647 w 209"/>
                <a:gd name="T75" fmla="*/ 2147483647 h 226"/>
                <a:gd name="T76" fmla="*/ 2147483647 w 209"/>
                <a:gd name="T77" fmla="*/ 2147483647 h 226"/>
                <a:gd name="T78" fmla="*/ 2147483647 w 209"/>
                <a:gd name="T79" fmla="*/ 2147483647 h 226"/>
                <a:gd name="T80" fmla="*/ 2147483647 w 209"/>
                <a:gd name="T81" fmla="*/ 2147483647 h 226"/>
                <a:gd name="T82" fmla="*/ 2147483647 w 209"/>
                <a:gd name="T83" fmla="*/ 2147483647 h 226"/>
                <a:gd name="T84" fmla="*/ 2147483647 w 209"/>
                <a:gd name="T85" fmla="*/ 2147483647 h 226"/>
                <a:gd name="T86" fmla="*/ 2147483647 w 209"/>
                <a:gd name="T87" fmla="*/ 2147483647 h 226"/>
                <a:gd name="T88" fmla="*/ 2147483647 w 209"/>
                <a:gd name="T89" fmla="*/ 2147483647 h 226"/>
                <a:gd name="T90" fmla="*/ 2147483647 w 209"/>
                <a:gd name="T91" fmla="*/ 2147483647 h 226"/>
                <a:gd name="T92" fmla="*/ 0 w 209"/>
                <a:gd name="T93" fmla="*/ 2147483647 h 226"/>
                <a:gd name="T94" fmla="*/ 2147483647 w 209"/>
                <a:gd name="T95" fmla="*/ 2147483647 h 226"/>
                <a:gd name="T96" fmla="*/ 2147483647 w 209"/>
                <a:gd name="T97" fmla="*/ 2147483647 h 226"/>
                <a:gd name="T98" fmla="*/ 2147483647 w 209"/>
                <a:gd name="T99" fmla="*/ 2147483647 h 226"/>
                <a:gd name="T100" fmla="*/ 2147483647 w 209"/>
                <a:gd name="T101" fmla="*/ 2147483647 h 226"/>
                <a:gd name="T102" fmla="*/ 2147483647 w 209"/>
                <a:gd name="T103" fmla="*/ 2147483647 h 226"/>
                <a:gd name="T104" fmla="*/ 2147483647 w 209"/>
                <a:gd name="T105" fmla="*/ 2147483647 h 226"/>
                <a:gd name="T106" fmla="*/ 2147483647 w 209"/>
                <a:gd name="T107" fmla="*/ 2147483647 h 226"/>
                <a:gd name="T108" fmla="*/ 2147483647 w 209"/>
                <a:gd name="T109" fmla="*/ 2147483647 h 226"/>
                <a:gd name="T110" fmla="*/ 2147483647 w 209"/>
                <a:gd name="T111" fmla="*/ 2147483647 h 226"/>
                <a:gd name="T112" fmla="*/ 2147483647 w 209"/>
                <a:gd name="T113" fmla="*/ 2147483647 h 226"/>
                <a:gd name="T114" fmla="*/ 2147483647 w 209"/>
                <a:gd name="T115" fmla="*/ 2147483647 h 22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09"/>
                <a:gd name="T175" fmla="*/ 0 h 226"/>
                <a:gd name="T176" fmla="*/ 209 w 209"/>
                <a:gd name="T177" fmla="*/ 226 h 22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09" h="226">
                  <a:moveTo>
                    <a:pt x="135" y="0"/>
                  </a:moveTo>
                  <a:lnTo>
                    <a:pt x="138" y="0"/>
                  </a:lnTo>
                  <a:lnTo>
                    <a:pt x="141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59" y="0"/>
                  </a:lnTo>
                  <a:lnTo>
                    <a:pt x="162" y="0"/>
                  </a:lnTo>
                  <a:lnTo>
                    <a:pt x="165" y="0"/>
                  </a:lnTo>
                  <a:lnTo>
                    <a:pt x="168" y="0"/>
                  </a:lnTo>
                  <a:lnTo>
                    <a:pt x="171" y="0"/>
                  </a:lnTo>
                  <a:lnTo>
                    <a:pt x="174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2" y="0"/>
                  </a:lnTo>
                  <a:lnTo>
                    <a:pt x="185" y="0"/>
                  </a:lnTo>
                  <a:lnTo>
                    <a:pt x="188" y="0"/>
                  </a:lnTo>
                  <a:lnTo>
                    <a:pt x="191" y="3"/>
                  </a:lnTo>
                  <a:lnTo>
                    <a:pt x="194" y="3"/>
                  </a:lnTo>
                  <a:lnTo>
                    <a:pt x="197" y="3"/>
                  </a:lnTo>
                  <a:lnTo>
                    <a:pt x="200" y="3"/>
                  </a:lnTo>
                  <a:lnTo>
                    <a:pt x="203" y="3"/>
                  </a:lnTo>
                  <a:lnTo>
                    <a:pt x="209" y="3"/>
                  </a:lnTo>
                  <a:lnTo>
                    <a:pt x="209" y="6"/>
                  </a:lnTo>
                  <a:lnTo>
                    <a:pt x="209" y="9"/>
                  </a:lnTo>
                  <a:lnTo>
                    <a:pt x="206" y="9"/>
                  </a:lnTo>
                  <a:lnTo>
                    <a:pt x="206" y="12"/>
                  </a:lnTo>
                  <a:lnTo>
                    <a:pt x="206" y="15"/>
                  </a:lnTo>
                  <a:lnTo>
                    <a:pt x="206" y="18"/>
                  </a:lnTo>
                  <a:lnTo>
                    <a:pt x="206" y="21"/>
                  </a:lnTo>
                  <a:lnTo>
                    <a:pt x="206" y="24"/>
                  </a:lnTo>
                  <a:lnTo>
                    <a:pt x="206" y="27"/>
                  </a:lnTo>
                  <a:lnTo>
                    <a:pt x="206" y="30"/>
                  </a:lnTo>
                  <a:lnTo>
                    <a:pt x="206" y="33"/>
                  </a:lnTo>
                  <a:lnTo>
                    <a:pt x="206" y="35"/>
                  </a:lnTo>
                  <a:lnTo>
                    <a:pt x="206" y="38"/>
                  </a:lnTo>
                  <a:lnTo>
                    <a:pt x="206" y="41"/>
                  </a:lnTo>
                  <a:lnTo>
                    <a:pt x="206" y="44"/>
                  </a:lnTo>
                  <a:lnTo>
                    <a:pt x="206" y="47"/>
                  </a:lnTo>
                  <a:lnTo>
                    <a:pt x="206" y="50"/>
                  </a:lnTo>
                  <a:lnTo>
                    <a:pt x="206" y="53"/>
                  </a:lnTo>
                  <a:lnTo>
                    <a:pt x="206" y="56"/>
                  </a:lnTo>
                  <a:lnTo>
                    <a:pt x="206" y="59"/>
                  </a:lnTo>
                  <a:lnTo>
                    <a:pt x="206" y="62"/>
                  </a:lnTo>
                  <a:lnTo>
                    <a:pt x="206" y="65"/>
                  </a:lnTo>
                  <a:lnTo>
                    <a:pt x="206" y="68"/>
                  </a:lnTo>
                  <a:lnTo>
                    <a:pt x="206" y="74"/>
                  </a:lnTo>
                  <a:lnTo>
                    <a:pt x="206" y="77"/>
                  </a:lnTo>
                  <a:lnTo>
                    <a:pt x="206" y="79"/>
                  </a:lnTo>
                  <a:lnTo>
                    <a:pt x="206" y="82"/>
                  </a:lnTo>
                  <a:lnTo>
                    <a:pt x="206" y="88"/>
                  </a:lnTo>
                  <a:lnTo>
                    <a:pt x="206" y="91"/>
                  </a:lnTo>
                  <a:lnTo>
                    <a:pt x="206" y="94"/>
                  </a:lnTo>
                  <a:lnTo>
                    <a:pt x="206" y="97"/>
                  </a:lnTo>
                  <a:lnTo>
                    <a:pt x="206" y="100"/>
                  </a:lnTo>
                  <a:lnTo>
                    <a:pt x="206" y="103"/>
                  </a:lnTo>
                  <a:lnTo>
                    <a:pt x="206" y="106"/>
                  </a:lnTo>
                  <a:lnTo>
                    <a:pt x="206" y="109"/>
                  </a:lnTo>
                  <a:lnTo>
                    <a:pt x="206" y="115"/>
                  </a:lnTo>
                  <a:lnTo>
                    <a:pt x="206" y="118"/>
                  </a:lnTo>
                  <a:lnTo>
                    <a:pt x="203" y="121"/>
                  </a:lnTo>
                  <a:lnTo>
                    <a:pt x="203" y="123"/>
                  </a:lnTo>
                  <a:lnTo>
                    <a:pt x="203" y="129"/>
                  </a:lnTo>
                  <a:lnTo>
                    <a:pt x="203" y="132"/>
                  </a:lnTo>
                  <a:lnTo>
                    <a:pt x="203" y="135"/>
                  </a:lnTo>
                  <a:lnTo>
                    <a:pt x="203" y="138"/>
                  </a:lnTo>
                  <a:lnTo>
                    <a:pt x="203" y="141"/>
                  </a:lnTo>
                  <a:lnTo>
                    <a:pt x="203" y="144"/>
                  </a:lnTo>
                  <a:lnTo>
                    <a:pt x="203" y="147"/>
                  </a:lnTo>
                  <a:lnTo>
                    <a:pt x="203" y="150"/>
                  </a:lnTo>
                  <a:lnTo>
                    <a:pt x="203" y="156"/>
                  </a:lnTo>
                  <a:lnTo>
                    <a:pt x="203" y="159"/>
                  </a:lnTo>
                  <a:lnTo>
                    <a:pt x="203" y="162"/>
                  </a:lnTo>
                  <a:lnTo>
                    <a:pt x="203" y="165"/>
                  </a:lnTo>
                  <a:lnTo>
                    <a:pt x="203" y="167"/>
                  </a:lnTo>
                  <a:lnTo>
                    <a:pt x="203" y="170"/>
                  </a:lnTo>
                  <a:lnTo>
                    <a:pt x="203" y="173"/>
                  </a:lnTo>
                  <a:lnTo>
                    <a:pt x="203" y="176"/>
                  </a:lnTo>
                  <a:lnTo>
                    <a:pt x="203" y="179"/>
                  </a:lnTo>
                  <a:lnTo>
                    <a:pt x="203" y="185"/>
                  </a:lnTo>
                  <a:lnTo>
                    <a:pt x="203" y="188"/>
                  </a:lnTo>
                  <a:lnTo>
                    <a:pt x="203" y="191"/>
                  </a:lnTo>
                  <a:lnTo>
                    <a:pt x="203" y="197"/>
                  </a:lnTo>
                  <a:lnTo>
                    <a:pt x="203" y="200"/>
                  </a:lnTo>
                  <a:lnTo>
                    <a:pt x="203" y="203"/>
                  </a:lnTo>
                  <a:lnTo>
                    <a:pt x="203" y="206"/>
                  </a:lnTo>
                  <a:lnTo>
                    <a:pt x="203" y="211"/>
                  </a:lnTo>
                  <a:lnTo>
                    <a:pt x="203" y="214"/>
                  </a:lnTo>
                  <a:lnTo>
                    <a:pt x="203" y="217"/>
                  </a:lnTo>
                  <a:lnTo>
                    <a:pt x="203" y="220"/>
                  </a:lnTo>
                  <a:lnTo>
                    <a:pt x="200" y="226"/>
                  </a:lnTo>
                  <a:lnTo>
                    <a:pt x="203" y="226"/>
                  </a:lnTo>
                  <a:lnTo>
                    <a:pt x="200" y="226"/>
                  </a:lnTo>
                  <a:lnTo>
                    <a:pt x="197" y="226"/>
                  </a:lnTo>
                  <a:lnTo>
                    <a:pt x="197" y="223"/>
                  </a:lnTo>
                  <a:lnTo>
                    <a:pt x="194" y="223"/>
                  </a:lnTo>
                  <a:lnTo>
                    <a:pt x="191" y="223"/>
                  </a:lnTo>
                  <a:lnTo>
                    <a:pt x="191" y="220"/>
                  </a:lnTo>
                  <a:lnTo>
                    <a:pt x="188" y="220"/>
                  </a:lnTo>
                  <a:lnTo>
                    <a:pt x="188" y="217"/>
                  </a:lnTo>
                  <a:lnTo>
                    <a:pt x="185" y="217"/>
                  </a:lnTo>
                  <a:lnTo>
                    <a:pt x="185" y="214"/>
                  </a:lnTo>
                  <a:lnTo>
                    <a:pt x="182" y="214"/>
                  </a:lnTo>
                  <a:lnTo>
                    <a:pt x="179" y="214"/>
                  </a:lnTo>
                  <a:lnTo>
                    <a:pt x="179" y="211"/>
                  </a:lnTo>
                  <a:lnTo>
                    <a:pt x="176" y="211"/>
                  </a:lnTo>
                  <a:lnTo>
                    <a:pt x="176" y="208"/>
                  </a:lnTo>
                  <a:lnTo>
                    <a:pt x="174" y="208"/>
                  </a:lnTo>
                  <a:lnTo>
                    <a:pt x="171" y="208"/>
                  </a:lnTo>
                  <a:lnTo>
                    <a:pt x="171" y="206"/>
                  </a:lnTo>
                  <a:lnTo>
                    <a:pt x="168" y="206"/>
                  </a:lnTo>
                  <a:lnTo>
                    <a:pt x="165" y="206"/>
                  </a:lnTo>
                  <a:lnTo>
                    <a:pt x="165" y="203"/>
                  </a:lnTo>
                  <a:lnTo>
                    <a:pt x="162" y="203"/>
                  </a:lnTo>
                  <a:lnTo>
                    <a:pt x="159" y="203"/>
                  </a:lnTo>
                  <a:lnTo>
                    <a:pt x="156" y="203"/>
                  </a:lnTo>
                  <a:lnTo>
                    <a:pt x="153" y="203"/>
                  </a:lnTo>
                  <a:lnTo>
                    <a:pt x="153" y="200"/>
                  </a:lnTo>
                  <a:lnTo>
                    <a:pt x="150" y="200"/>
                  </a:lnTo>
                  <a:lnTo>
                    <a:pt x="147" y="200"/>
                  </a:lnTo>
                  <a:lnTo>
                    <a:pt x="144" y="200"/>
                  </a:lnTo>
                  <a:lnTo>
                    <a:pt x="141" y="200"/>
                  </a:lnTo>
                  <a:lnTo>
                    <a:pt x="138" y="200"/>
                  </a:lnTo>
                  <a:lnTo>
                    <a:pt x="135" y="200"/>
                  </a:lnTo>
                  <a:lnTo>
                    <a:pt x="132" y="200"/>
                  </a:lnTo>
                  <a:lnTo>
                    <a:pt x="130" y="200"/>
                  </a:lnTo>
                  <a:lnTo>
                    <a:pt x="127" y="200"/>
                  </a:lnTo>
                  <a:lnTo>
                    <a:pt x="124" y="200"/>
                  </a:lnTo>
                  <a:lnTo>
                    <a:pt x="121" y="200"/>
                  </a:lnTo>
                  <a:lnTo>
                    <a:pt x="118" y="200"/>
                  </a:lnTo>
                  <a:lnTo>
                    <a:pt x="118" y="197"/>
                  </a:lnTo>
                  <a:lnTo>
                    <a:pt x="115" y="197"/>
                  </a:lnTo>
                  <a:lnTo>
                    <a:pt x="112" y="197"/>
                  </a:lnTo>
                  <a:lnTo>
                    <a:pt x="112" y="200"/>
                  </a:lnTo>
                  <a:lnTo>
                    <a:pt x="109" y="200"/>
                  </a:lnTo>
                  <a:lnTo>
                    <a:pt x="106" y="200"/>
                  </a:lnTo>
                  <a:lnTo>
                    <a:pt x="103" y="200"/>
                  </a:lnTo>
                  <a:lnTo>
                    <a:pt x="103" y="197"/>
                  </a:lnTo>
                  <a:lnTo>
                    <a:pt x="100" y="197"/>
                  </a:lnTo>
                  <a:lnTo>
                    <a:pt x="97" y="197"/>
                  </a:lnTo>
                  <a:lnTo>
                    <a:pt x="97" y="194"/>
                  </a:lnTo>
                  <a:lnTo>
                    <a:pt x="97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1" y="194"/>
                  </a:lnTo>
                  <a:lnTo>
                    <a:pt x="88" y="194"/>
                  </a:lnTo>
                  <a:lnTo>
                    <a:pt x="86" y="194"/>
                  </a:lnTo>
                  <a:lnTo>
                    <a:pt x="86" y="197"/>
                  </a:lnTo>
                  <a:lnTo>
                    <a:pt x="83" y="197"/>
                  </a:lnTo>
                  <a:lnTo>
                    <a:pt x="83" y="194"/>
                  </a:lnTo>
                  <a:lnTo>
                    <a:pt x="80" y="194"/>
                  </a:lnTo>
                  <a:lnTo>
                    <a:pt x="77" y="194"/>
                  </a:lnTo>
                  <a:lnTo>
                    <a:pt x="74" y="194"/>
                  </a:lnTo>
                  <a:lnTo>
                    <a:pt x="74" y="191"/>
                  </a:lnTo>
                  <a:lnTo>
                    <a:pt x="71" y="191"/>
                  </a:lnTo>
                  <a:lnTo>
                    <a:pt x="74" y="191"/>
                  </a:lnTo>
                  <a:lnTo>
                    <a:pt x="74" y="188"/>
                  </a:lnTo>
                  <a:lnTo>
                    <a:pt x="71" y="188"/>
                  </a:lnTo>
                  <a:lnTo>
                    <a:pt x="71" y="185"/>
                  </a:lnTo>
                  <a:lnTo>
                    <a:pt x="68" y="185"/>
                  </a:lnTo>
                  <a:lnTo>
                    <a:pt x="68" y="182"/>
                  </a:lnTo>
                  <a:lnTo>
                    <a:pt x="65" y="182"/>
                  </a:lnTo>
                  <a:lnTo>
                    <a:pt x="62" y="182"/>
                  </a:lnTo>
                  <a:lnTo>
                    <a:pt x="59" y="182"/>
                  </a:lnTo>
                  <a:lnTo>
                    <a:pt x="59" y="179"/>
                  </a:lnTo>
                  <a:lnTo>
                    <a:pt x="56" y="179"/>
                  </a:lnTo>
                  <a:lnTo>
                    <a:pt x="53" y="179"/>
                  </a:lnTo>
                  <a:lnTo>
                    <a:pt x="53" y="176"/>
                  </a:lnTo>
                  <a:lnTo>
                    <a:pt x="50" y="176"/>
                  </a:lnTo>
                  <a:lnTo>
                    <a:pt x="50" y="173"/>
                  </a:lnTo>
                  <a:lnTo>
                    <a:pt x="47" y="173"/>
                  </a:lnTo>
                  <a:lnTo>
                    <a:pt x="50" y="173"/>
                  </a:lnTo>
                  <a:lnTo>
                    <a:pt x="47" y="173"/>
                  </a:lnTo>
                  <a:lnTo>
                    <a:pt x="47" y="170"/>
                  </a:lnTo>
                  <a:lnTo>
                    <a:pt x="47" y="167"/>
                  </a:lnTo>
                  <a:lnTo>
                    <a:pt x="44" y="167"/>
                  </a:lnTo>
                  <a:lnTo>
                    <a:pt x="44" y="170"/>
                  </a:lnTo>
                  <a:lnTo>
                    <a:pt x="42" y="170"/>
                  </a:lnTo>
                  <a:lnTo>
                    <a:pt x="39" y="170"/>
                  </a:lnTo>
                  <a:lnTo>
                    <a:pt x="36" y="170"/>
                  </a:lnTo>
                  <a:lnTo>
                    <a:pt x="33" y="170"/>
                  </a:lnTo>
                  <a:lnTo>
                    <a:pt x="30" y="170"/>
                  </a:lnTo>
                  <a:lnTo>
                    <a:pt x="30" y="167"/>
                  </a:lnTo>
                  <a:lnTo>
                    <a:pt x="27" y="167"/>
                  </a:lnTo>
                  <a:lnTo>
                    <a:pt x="27" y="165"/>
                  </a:lnTo>
                  <a:lnTo>
                    <a:pt x="24" y="165"/>
                  </a:lnTo>
                  <a:lnTo>
                    <a:pt x="24" y="162"/>
                  </a:lnTo>
                  <a:lnTo>
                    <a:pt x="21" y="162"/>
                  </a:lnTo>
                  <a:lnTo>
                    <a:pt x="21" y="159"/>
                  </a:lnTo>
                  <a:lnTo>
                    <a:pt x="18" y="159"/>
                  </a:lnTo>
                  <a:lnTo>
                    <a:pt x="18" y="156"/>
                  </a:lnTo>
                  <a:lnTo>
                    <a:pt x="18" y="153"/>
                  </a:lnTo>
                  <a:lnTo>
                    <a:pt x="21" y="153"/>
                  </a:lnTo>
                  <a:lnTo>
                    <a:pt x="24" y="153"/>
                  </a:lnTo>
                  <a:lnTo>
                    <a:pt x="24" y="150"/>
                  </a:lnTo>
                  <a:lnTo>
                    <a:pt x="24" y="147"/>
                  </a:lnTo>
                  <a:lnTo>
                    <a:pt x="27" y="147"/>
                  </a:lnTo>
                  <a:lnTo>
                    <a:pt x="24" y="147"/>
                  </a:lnTo>
                  <a:lnTo>
                    <a:pt x="24" y="144"/>
                  </a:lnTo>
                  <a:lnTo>
                    <a:pt x="24" y="141"/>
                  </a:lnTo>
                  <a:lnTo>
                    <a:pt x="21" y="138"/>
                  </a:lnTo>
                  <a:lnTo>
                    <a:pt x="18" y="138"/>
                  </a:lnTo>
                  <a:lnTo>
                    <a:pt x="15" y="138"/>
                  </a:lnTo>
                  <a:lnTo>
                    <a:pt x="12" y="138"/>
                  </a:lnTo>
                  <a:lnTo>
                    <a:pt x="9" y="138"/>
                  </a:lnTo>
                  <a:lnTo>
                    <a:pt x="9" y="135"/>
                  </a:lnTo>
                  <a:lnTo>
                    <a:pt x="6" y="135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3" y="123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3" y="112"/>
                  </a:lnTo>
                  <a:lnTo>
                    <a:pt x="3" y="109"/>
                  </a:lnTo>
                  <a:lnTo>
                    <a:pt x="3" y="106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3" y="85"/>
                  </a:lnTo>
                  <a:lnTo>
                    <a:pt x="3" y="82"/>
                  </a:lnTo>
                  <a:lnTo>
                    <a:pt x="3" y="77"/>
                  </a:lnTo>
                  <a:lnTo>
                    <a:pt x="3" y="74"/>
                  </a:lnTo>
                  <a:lnTo>
                    <a:pt x="0" y="71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3" y="53"/>
                  </a:lnTo>
                  <a:lnTo>
                    <a:pt x="6" y="53"/>
                  </a:lnTo>
                  <a:lnTo>
                    <a:pt x="9" y="53"/>
                  </a:lnTo>
                  <a:lnTo>
                    <a:pt x="15" y="53"/>
                  </a:lnTo>
                  <a:lnTo>
                    <a:pt x="18" y="53"/>
                  </a:lnTo>
                  <a:lnTo>
                    <a:pt x="21" y="53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3" y="53"/>
                  </a:lnTo>
                  <a:lnTo>
                    <a:pt x="36" y="53"/>
                  </a:lnTo>
                  <a:lnTo>
                    <a:pt x="39" y="53"/>
                  </a:lnTo>
                  <a:lnTo>
                    <a:pt x="44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3" y="53"/>
                  </a:lnTo>
                  <a:lnTo>
                    <a:pt x="56" y="53"/>
                  </a:lnTo>
                  <a:lnTo>
                    <a:pt x="59" y="53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71" y="53"/>
                  </a:lnTo>
                  <a:lnTo>
                    <a:pt x="74" y="53"/>
                  </a:lnTo>
                  <a:lnTo>
                    <a:pt x="77" y="53"/>
                  </a:lnTo>
                  <a:lnTo>
                    <a:pt x="80" y="53"/>
                  </a:lnTo>
                  <a:lnTo>
                    <a:pt x="86" y="53"/>
                  </a:lnTo>
                  <a:lnTo>
                    <a:pt x="88" y="53"/>
                  </a:lnTo>
                  <a:lnTo>
                    <a:pt x="91" y="53"/>
                  </a:lnTo>
                  <a:lnTo>
                    <a:pt x="97" y="53"/>
                  </a:lnTo>
                  <a:lnTo>
                    <a:pt x="100" y="53"/>
                  </a:lnTo>
                  <a:lnTo>
                    <a:pt x="103" y="53"/>
                  </a:lnTo>
                  <a:lnTo>
                    <a:pt x="106" y="53"/>
                  </a:lnTo>
                  <a:lnTo>
                    <a:pt x="112" y="53"/>
                  </a:lnTo>
                  <a:lnTo>
                    <a:pt x="115" y="53"/>
                  </a:lnTo>
                  <a:lnTo>
                    <a:pt x="118" y="53"/>
                  </a:lnTo>
                  <a:lnTo>
                    <a:pt x="121" y="53"/>
                  </a:lnTo>
                  <a:lnTo>
                    <a:pt x="127" y="53"/>
                  </a:lnTo>
                  <a:lnTo>
                    <a:pt x="130" y="53"/>
                  </a:lnTo>
                  <a:lnTo>
                    <a:pt x="132" y="53"/>
                  </a:lnTo>
                  <a:lnTo>
                    <a:pt x="135" y="53"/>
                  </a:lnTo>
                  <a:lnTo>
                    <a:pt x="135" y="50"/>
                  </a:lnTo>
                  <a:lnTo>
                    <a:pt x="135" y="47"/>
                  </a:lnTo>
                  <a:lnTo>
                    <a:pt x="135" y="44"/>
                  </a:lnTo>
                  <a:lnTo>
                    <a:pt x="135" y="41"/>
                  </a:lnTo>
                  <a:lnTo>
                    <a:pt x="135" y="38"/>
                  </a:lnTo>
                  <a:lnTo>
                    <a:pt x="135" y="35"/>
                  </a:lnTo>
                  <a:lnTo>
                    <a:pt x="135" y="33"/>
                  </a:lnTo>
                  <a:lnTo>
                    <a:pt x="135" y="30"/>
                  </a:lnTo>
                  <a:lnTo>
                    <a:pt x="135" y="27"/>
                  </a:lnTo>
                  <a:lnTo>
                    <a:pt x="135" y="24"/>
                  </a:lnTo>
                  <a:lnTo>
                    <a:pt x="135" y="21"/>
                  </a:lnTo>
                  <a:lnTo>
                    <a:pt x="135" y="15"/>
                  </a:lnTo>
                  <a:lnTo>
                    <a:pt x="135" y="12"/>
                  </a:lnTo>
                  <a:lnTo>
                    <a:pt x="135" y="9"/>
                  </a:lnTo>
                  <a:lnTo>
                    <a:pt x="135" y="6"/>
                  </a:lnTo>
                  <a:lnTo>
                    <a:pt x="135" y="3"/>
                  </a:lnTo>
                  <a:lnTo>
                    <a:pt x="135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-250499" y="3213893"/>
              <a:ext cx="336550" cy="460468"/>
            </a:xfrm>
            <a:custGeom>
              <a:avLst/>
              <a:gdLst>
                <a:gd name="T0" fmla="*/ 2147483647 w 155"/>
                <a:gd name="T1" fmla="*/ 2147483647 h 261"/>
                <a:gd name="T2" fmla="*/ 2147483647 w 155"/>
                <a:gd name="T3" fmla="*/ 2147483647 h 261"/>
                <a:gd name="T4" fmla="*/ 2147483647 w 155"/>
                <a:gd name="T5" fmla="*/ 2147483647 h 261"/>
                <a:gd name="T6" fmla="*/ 2147483647 w 155"/>
                <a:gd name="T7" fmla="*/ 2147483647 h 261"/>
                <a:gd name="T8" fmla="*/ 2147483647 w 155"/>
                <a:gd name="T9" fmla="*/ 2147483647 h 261"/>
                <a:gd name="T10" fmla="*/ 2147483647 w 155"/>
                <a:gd name="T11" fmla="*/ 2147483647 h 261"/>
                <a:gd name="T12" fmla="*/ 2147483647 w 155"/>
                <a:gd name="T13" fmla="*/ 2147483647 h 261"/>
                <a:gd name="T14" fmla="*/ 2147483647 w 155"/>
                <a:gd name="T15" fmla="*/ 2147483647 h 261"/>
                <a:gd name="T16" fmla="*/ 2147483647 w 155"/>
                <a:gd name="T17" fmla="*/ 2147483647 h 261"/>
                <a:gd name="T18" fmla="*/ 2147483647 w 155"/>
                <a:gd name="T19" fmla="*/ 2147483647 h 261"/>
                <a:gd name="T20" fmla="*/ 2147483647 w 155"/>
                <a:gd name="T21" fmla="*/ 2147483647 h 261"/>
                <a:gd name="T22" fmla="*/ 2147483647 w 155"/>
                <a:gd name="T23" fmla="*/ 2147483647 h 261"/>
                <a:gd name="T24" fmla="*/ 2147483647 w 155"/>
                <a:gd name="T25" fmla="*/ 2147483647 h 261"/>
                <a:gd name="T26" fmla="*/ 2147483647 w 155"/>
                <a:gd name="T27" fmla="*/ 2147483647 h 261"/>
                <a:gd name="T28" fmla="*/ 2147483647 w 155"/>
                <a:gd name="T29" fmla="*/ 2147483647 h 261"/>
                <a:gd name="T30" fmla="*/ 2147483647 w 155"/>
                <a:gd name="T31" fmla="*/ 2147483647 h 261"/>
                <a:gd name="T32" fmla="*/ 2147483647 w 155"/>
                <a:gd name="T33" fmla="*/ 2147483647 h 261"/>
                <a:gd name="T34" fmla="*/ 2147483647 w 155"/>
                <a:gd name="T35" fmla="*/ 2147483647 h 261"/>
                <a:gd name="T36" fmla="*/ 2147483647 w 155"/>
                <a:gd name="T37" fmla="*/ 2147483647 h 261"/>
                <a:gd name="T38" fmla="*/ 2147483647 w 155"/>
                <a:gd name="T39" fmla="*/ 2147483647 h 261"/>
                <a:gd name="T40" fmla="*/ 2147483647 w 155"/>
                <a:gd name="T41" fmla="*/ 2147483647 h 261"/>
                <a:gd name="T42" fmla="*/ 2147483647 w 155"/>
                <a:gd name="T43" fmla="*/ 2147483647 h 261"/>
                <a:gd name="T44" fmla="*/ 2147483647 w 155"/>
                <a:gd name="T45" fmla="*/ 2147483647 h 261"/>
                <a:gd name="T46" fmla="*/ 2147483647 w 155"/>
                <a:gd name="T47" fmla="*/ 2147483647 h 261"/>
                <a:gd name="T48" fmla="*/ 2147483647 w 155"/>
                <a:gd name="T49" fmla="*/ 2147483647 h 261"/>
                <a:gd name="T50" fmla="*/ 2147483647 w 155"/>
                <a:gd name="T51" fmla="*/ 2147483647 h 261"/>
                <a:gd name="T52" fmla="*/ 2147483647 w 155"/>
                <a:gd name="T53" fmla="*/ 2147483647 h 261"/>
                <a:gd name="T54" fmla="*/ 2147483647 w 155"/>
                <a:gd name="T55" fmla="*/ 2147483647 h 261"/>
                <a:gd name="T56" fmla="*/ 2147483647 w 155"/>
                <a:gd name="T57" fmla="*/ 2147483647 h 261"/>
                <a:gd name="T58" fmla="*/ 2147483647 w 155"/>
                <a:gd name="T59" fmla="*/ 2147483647 h 261"/>
                <a:gd name="T60" fmla="*/ 2147483647 w 155"/>
                <a:gd name="T61" fmla="*/ 2147483647 h 261"/>
                <a:gd name="T62" fmla="*/ 2147483647 w 155"/>
                <a:gd name="T63" fmla="*/ 2147483647 h 261"/>
                <a:gd name="T64" fmla="*/ 2147483647 w 155"/>
                <a:gd name="T65" fmla="*/ 2147483647 h 261"/>
                <a:gd name="T66" fmla="*/ 2147483647 w 155"/>
                <a:gd name="T67" fmla="*/ 2147483647 h 261"/>
                <a:gd name="T68" fmla="*/ 2147483647 w 155"/>
                <a:gd name="T69" fmla="*/ 2147483647 h 261"/>
                <a:gd name="T70" fmla="*/ 2147483647 w 155"/>
                <a:gd name="T71" fmla="*/ 2147483647 h 261"/>
                <a:gd name="T72" fmla="*/ 2147483647 w 155"/>
                <a:gd name="T73" fmla="*/ 2147483647 h 261"/>
                <a:gd name="T74" fmla="*/ 2147483647 w 155"/>
                <a:gd name="T75" fmla="*/ 2147483647 h 261"/>
                <a:gd name="T76" fmla="*/ 2147483647 w 155"/>
                <a:gd name="T77" fmla="*/ 2147483647 h 261"/>
                <a:gd name="T78" fmla="*/ 2147483647 w 155"/>
                <a:gd name="T79" fmla="*/ 2147483647 h 261"/>
                <a:gd name="T80" fmla="*/ 2147483647 w 155"/>
                <a:gd name="T81" fmla="*/ 2147483647 h 261"/>
                <a:gd name="T82" fmla="*/ 2147483647 w 155"/>
                <a:gd name="T83" fmla="*/ 2147483647 h 261"/>
                <a:gd name="T84" fmla="*/ 2147483647 w 155"/>
                <a:gd name="T85" fmla="*/ 2147483647 h 261"/>
                <a:gd name="T86" fmla="*/ 2147483647 w 155"/>
                <a:gd name="T87" fmla="*/ 2147483647 h 261"/>
                <a:gd name="T88" fmla="*/ 2147483647 w 155"/>
                <a:gd name="T89" fmla="*/ 2147483647 h 261"/>
                <a:gd name="T90" fmla="*/ 2147483647 w 155"/>
                <a:gd name="T91" fmla="*/ 2147483647 h 261"/>
                <a:gd name="T92" fmla="*/ 2147483647 w 155"/>
                <a:gd name="T93" fmla="*/ 2147483647 h 261"/>
                <a:gd name="T94" fmla="*/ 2147483647 w 155"/>
                <a:gd name="T95" fmla="*/ 2147483647 h 261"/>
                <a:gd name="T96" fmla="*/ 2147483647 w 155"/>
                <a:gd name="T97" fmla="*/ 2147483647 h 261"/>
                <a:gd name="T98" fmla="*/ 2147483647 w 155"/>
                <a:gd name="T99" fmla="*/ 2147483647 h 261"/>
                <a:gd name="T100" fmla="*/ 2147483647 w 155"/>
                <a:gd name="T101" fmla="*/ 2147483647 h 261"/>
                <a:gd name="T102" fmla="*/ 2147483647 w 155"/>
                <a:gd name="T103" fmla="*/ 2147483647 h 261"/>
                <a:gd name="T104" fmla="*/ 2147483647 w 155"/>
                <a:gd name="T105" fmla="*/ 2147483647 h 261"/>
                <a:gd name="T106" fmla="*/ 2147483647 w 155"/>
                <a:gd name="T107" fmla="*/ 2147483647 h 261"/>
                <a:gd name="T108" fmla="*/ 2147483647 w 155"/>
                <a:gd name="T109" fmla="*/ 2147483647 h 261"/>
                <a:gd name="T110" fmla="*/ 2147483647 w 155"/>
                <a:gd name="T111" fmla="*/ 2147483647 h 261"/>
                <a:gd name="T112" fmla="*/ 2147483647 w 155"/>
                <a:gd name="T113" fmla="*/ 2147483647 h 261"/>
                <a:gd name="T114" fmla="*/ 2147483647 w 155"/>
                <a:gd name="T115" fmla="*/ 2147483647 h 261"/>
                <a:gd name="T116" fmla="*/ 2147483647 w 155"/>
                <a:gd name="T117" fmla="*/ 2147483647 h 261"/>
                <a:gd name="T118" fmla="*/ 2147483647 w 155"/>
                <a:gd name="T119" fmla="*/ 2147483647 h 261"/>
                <a:gd name="T120" fmla="*/ 2147483647 w 155"/>
                <a:gd name="T121" fmla="*/ 2147483647 h 26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55"/>
                <a:gd name="T184" fmla="*/ 0 h 261"/>
                <a:gd name="T185" fmla="*/ 155 w 155"/>
                <a:gd name="T186" fmla="*/ 261 h 26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55" h="261">
                  <a:moveTo>
                    <a:pt x="50" y="0"/>
                  </a:moveTo>
                  <a:lnTo>
                    <a:pt x="50" y="3"/>
                  </a:lnTo>
                  <a:lnTo>
                    <a:pt x="52" y="3"/>
                  </a:lnTo>
                  <a:lnTo>
                    <a:pt x="52" y="6"/>
                  </a:lnTo>
                  <a:lnTo>
                    <a:pt x="50" y="6"/>
                  </a:lnTo>
                  <a:lnTo>
                    <a:pt x="52" y="6"/>
                  </a:lnTo>
                  <a:lnTo>
                    <a:pt x="52" y="9"/>
                  </a:lnTo>
                  <a:lnTo>
                    <a:pt x="52" y="12"/>
                  </a:lnTo>
                  <a:lnTo>
                    <a:pt x="55" y="12"/>
                  </a:lnTo>
                  <a:lnTo>
                    <a:pt x="58" y="12"/>
                  </a:lnTo>
                  <a:lnTo>
                    <a:pt x="58" y="15"/>
                  </a:lnTo>
                  <a:lnTo>
                    <a:pt x="61" y="17"/>
                  </a:lnTo>
                  <a:lnTo>
                    <a:pt x="58" y="17"/>
                  </a:lnTo>
                  <a:lnTo>
                    <a:pt x="61" y="17"/>
                  </a:lnTo>
                  <a:lnTo>
                    <a:pt x="61" y="20"/>
                  </a:lnTo>
                  <a:lnTo>
                    <a:pt x="61" y="23"/>
                  </a:lnTo>
                  <a:lnTo>
                    <a:pt x="64" y="23"/>
                  </a:lnTo>
                  <a:lnTo>
                    <a:pt x="64" y="26"/>
                  </a:lnTo>
                  <a:lnTo>
                    <a:pt x="67" y="26"/>
                  </a:lnTo>
                  <a:lnTo>
                    <a:pt x="67" y="29"/>
                  </a:lnTo>
                  <a:lnTo>
                    <a:pt x="70" y="29"/>
                  </a:lnTo>
                  <a:lnTo>
                    <a:pt x="70" y="32"/>
                  </a:lnTo>
                  <a:lnTo>
                    <a:pt x="73" y="32"/>
                  </a:lnTo>
                  <a:lnTo>
                    <a:pt x="73" y="35"/>
                  </a:lnTo>
                  <a:lnTo>
                    <a:pt x="76" y="35"/>
                  </a:lnTo>
                  <a:lnTo>
                    <a:pt x="76" y="38"/>
                  </a:lnTo>
                  <a:lnTo>
                    <a:pt x="79" y="38"/>
                  </a:lnTo>
                  <a:lnTo>
                    <a:pt x="79" y="41"/>
                  </a:lnTo>
                  <a:lnTo>
                    <a:pt x="79" y="44"/>
                  </a:lnTo>
                  <a:lnTo>
                    <a:pt x="79" y="47"/>
                  </a:lnTo>
                  <a:lnTo>
                    <a:pt x="82" y="47"/>
                  </a:lnTo>
                  <a:lnTo>
                    <a:pt x="82" y="50"/>
                  </a:lnTo>
                  <a:lnTo>
                    <a:pt x="85" y="50"/>
                  </a:lnTo>
                  <a:lnTo>
                    <a:pt x="85" y="53"/>
                  </a:lnTo>
                  <a:lnTo>
                    <a:pt x="88" y="53"/>
                  </a:lnTo>
                  <a:lnTo>
                    <a:pt x="91" y="53"/>
                  </a:lnTo>
                  <a:lnTo>
                    <a:pt x="91" y="56"/>
                  </a:lnTo>
                  <a:lnTo>
                    <a:pt x="94" y="56"/>
                  </a:lnTo>
                  <a:lnTo>
                    <a:pt x="94" y="53"/>
                  </a:lnTo>
                  <a:lnTo>
                    <a:pt x="96" y="53"/>
                  </a:lnTo>
                  <a:lnTo>
                    <a:pt x="99" y="53"/>
                  </a:lnTo>
                  <a:lnTo>
                    <a:pt x="102" y="53"/>
                  </a:lnTo>
                  <a:lnTo>
                    <a:pt x="105" y="53"/>
                  </a:lnTo>
                  <a:lnTo>
                    <a:pt x="105" y="56"/>
                  </a:lnTo>
                  <a:lnTo>
                    <a:pt x="108" y="56"/>
                  </a:lnTo>
                  <a:lnTo>
                    <a:pt x="108" y="59"/>
                  </a:lnTo>
                  <a:lnTo>
                    <a:pt x="111" y="59"/>
                  </a:lnTo>
                  <a:lnTo>
                    <a:pt x="111" y="61"/>
                  </a:lnTo>
                  <a:lnTo>
                    <a:pt x="111" y="64"/>
                  </a:lnTo>
                  <a:lnTo>
                    <a:pt x="114" y="64"/>
                  </a:lnTo>
                  <a:lnTo>
                    <a:pt x="117" y="64"/>
                  </a:lnTo>
                  <a:lnTo>
                    <a:pt x="120" y="64"/>
                  </a:lnTo>
                  <a:lnTo>
                    <a:pt x="123" y="64"/>
                  </a:lnTo>
                  <a:lnTo>
                    <a:pt x="126" y="64"/>
                  </a:lnTo>
                  <a:lnTo>
                    <a:pt x="126" y="67"/>
                  </a:lnTo>
                  <a:lnTo>
                    <a:pt x="129" y="67"/>
                  </a:lnTo>
                  <a:lnTo>
                    <a:pt x="132" y="67"/>
                  </a:lnTo>
                  <a:lnTo>
                    <a:pt x="132" y="70"/>
                  </a:lnTo>
                  <a:lnTo>
                    <a:pt x="135" y="70"/>
                  </a:lnTo>
                  <a:lnTo>
                    <a:pt x="135" y="73"/>
                  </a:lnTo>
                  <a:lnTo>
                    <a:pt x="138" y="73"/>
                  </a:lnTo>
                  <a:lnTo>
                    <a:pt x="140" y="73"/>
                  </a:lnTo>
                  <a:lnTo>
                    <a:pt x="143" y="73"/>
                  </a:lnTo>
                  <a:lnTo>
                    <a:pt x="143" y="76"/>
                  </a:lnTo>
                  <a:lnTo>
                    <a:pt x="143" y="79"/>
                  </a:lnTo>
                  <a:lnTo>
                    <a:pt x="143" y="82"/>
                  </a:lnTo>
                  <a:lnTo>
                    <a:pt x="143" y="88"/>
                  </a:lnTo>
                  <a:lnTo>
                    <a:pt x="143" y="91"/>
                  </a:lnTo>
                  <a:lnTo>
                    <a:pt x="143" y="94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3" y="105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3" y="129"/>
                  </a:lnTo>
                  <a:lnTo>
                    <a:pt x="143" y="132"/>
                  </a:lnTo>
                  <a:lnTo>
                    <a:pt x="146" y="132"/>
                  </a:lnTo>
                  <a:lnTo>
                    <a:pt x="149" y="132"/>
                  </a:lnTo>
                  <a:lnTo>
                    <a:pt x="149" y="135"/>
                  </a:lnTo>
                  <a:lnTo>
                    <a:pt x="149" y="138"/>
                  </a:lnTo>
                  <a:lnTo>
                    <a:pt x="152" y="138"/>
                  </a:lnTo>
                  <a:lnTo>
                    <a:pt x="152" y="141"/>
                  </a:lnTo>
                  <a:lnTo>
                    <a:pt x="152" y="144"/>
                  </a:lnTo>
                  <a:lnTo>
                    <a:pt x="155" y="144"/>
                  </a:lnTo>
                  <a:lnTo>
                    <a:pt x="155" y="146"/>
                  </a:lnTo>
                  <a:lnTo>
                    <a:pt x="152" y="146"/>
                  </a:lnTo>
                  <a:lnTo>
                    <a:pt x="149" y="146"/>
                  </a:lnTo>
                  <a:lnTo>
                    <a:pt x="146" y="146"/>
                  </a:lnTo>
                  <a:lnTo>
                    <a:pt x="143" y="146"/>
                  </a:lnTo>
                  <a:lnTo>
                    <a:pt x="140" y="146"/>
                  </a:lnTo>
                  <a:lnTo>
                    <a:pt x="140" y="149"/>
                  </a:lnTo>
                  <a:lnTo>
                    <a:pt x="138" y="149"/>
                  </a:lnTo>
                  <a:lnTo>
                    <a:pt x="135" y="149"/>
                  </a:lnTo>
                  <a:lnTo>
                    <a:pt x="135" y="152"/>
                  </a:lnTo>
                  <a:lnTo>
                    <a:pt x="132" y="152"/>
                  </a:lnTo>
                  <a:lnTo>
                    <a:pt x="132" y="155"/>
                  </a:lnTo>
                  <a:lnTo>
                    <a:pt x="129" y="155"/>
                  </a:lnTo>
                  <a:lnTo>
                    <a:pt x="129" y="158"/>
                  </a:lnTo>
                  <a:lnTo>
                    <a:pt x="129" y="161"/>
                  </a:lnTo>
                  <a:lnTo>
                    <a:pt x="126" y="161"/>
                  </a:lnTo>
                  <a:lnTo>
                    <a:pt x="123" y="161"/>
                  </a:lnTo>
                  <a:lnTo>
                    <a:pt x="123" y="164"/>
                  </a:lnTo>
                  <a:lnTo>
                    <a:pt x="123" y="167"/>
                  </a:lnTo>
                  <a:lnTo>
                    <a:pt x="120" y="167"/>
                  </a:lnTo>
                  <a:lnTo>
                    <a:pt x="120" y="170"/>
                  </a:lnTo>
                  <a:lnTo>
                    <a:pt x="117" y="170"/>
                  </a:lnTo>
                  <a:lnTo>
                    <a:pt x="117" y="173"/>
                  </a:lnTo>
                  <a:lnTo>
                    <a:pt x="117" y="176"/>
                  </a:lnTo>
                  <a:lnTo>
                    <a:pt x="114" y="176"/>
                  </a:lnTo>
                  <a:lnTo>
                    <a:pt x="111" y="176"/>
                  </a:lnTo>
                  <a:lnTo>
                    <a:pt x="108" y="176"/>
                  </a:lnTo>
                  <a:lnTo>
                    <a:pt x="108" y="179"/>
                  </a:lnTo>
                  <a:lnTo>
                    <a:pt x="105" y="179"/>
                  </a:lnTo>
                  <a:lnTo>
                    <a:pt x="105" y="182"/>
                  </a:lnTo>
                  <a:lnTo>
                    <a:pt x="102" y="182"/>
                  </a:lnTo>
                  <a:lnTo>
                    <a:pt x="102" y="185"/>
                  </a:lnTo>
                  <a:lnTo>
                    <a:pt x="102" y="188"/>
                  </a:lnTo>
                  <a:lnTo>
                    <a:pt x="99" y="188"/>
                  </a:lnTo>
                  <a:lnTo>
                    <a:pt x="99" y="190"/>
                  </a:lnTo>
                  <a:lnTo>
                    <a:pt x="96" y="190"/>
                  </a:lnTo>
                  <a:lnTo>
                    <a:pt x="94" y="190"/>
                  </a:lnTo>
                  <a:lnTo>
                    <a:pt x="94" y="193"/>
                  </a:lnTo>
                  <a:lnTo>
                    <a:pt x="91" y="193"/>
                  </a:lnTo>
                  <a:lnTo>
                    <a:pt x="88" y="193"/>
                  </a:lnTo>
                  <a:lnTo>
                    <a:pt x="85" y="196"/>
                  </a:lnTo>
                  <a:lnTo>
                    <a:pt x="82" y="196"/>
                  </a:lnTo>
                  <a:lnTo>
                    <a:pt x="82" y="199"/>
                  </a:lnTo>
                  <a:lnTo>
                    <a:pt x="79" y="199"/>
                  </a:lnTo>
                  <a:lnTo>
                    <a:pt x="79" y="202"/>
                  </a:lnTo>
                  <a:lnTo>
                    <a:pt x="76" y="202"/>
                  </a:lnTo>
                  <a:lnTo>
                    <a:pt x="76" y="205"/>
                  </a:lnTo>
                  <a:lnTo>
                    <a:pt x="76" y="208"/>
                  </a:lnTo>
                  <a:lnTo>
                    <a:pt x="79" y="208"/>
                  </a:lnTo>
                  <a:lnTo>
                    <a:pt x="79" y="211"/>
                  </a:lnTo>
                  <a:lnTo>
                    <a:pt x="76" y="211"/>
                  </a:lnTo>
                  <a:lnTo>
                    <a:pt x="76" y="214"/>
                  </a:lnTo>
                  <a:lnTo>
                    <a:pt x="73" y="214"/>
                  </a:lnTo>
                  <a:lnTo>
                    <a:pt x="76" y="214"/>
                  </a:lnTo>
                  <a:lnTo>
                    <a:pt x="76" y="217"/>
                  </a:lnTo>
                  <a:lnTo>
                    <a:pt x="76" y="220"/>
                  </a:lnTo>
                  <a:lnTo>
                    <a:pt x="76" y="223"/>
                  </a:lnTo>
                  <a:lnTo>
                    <a:pt x="73" y="223"/>
                  </a:lnTo>
                  <a:lnTo>
                    <a:pt x="70" y="223"/>
                  </a:lnTo>
                  <a:lnTo>
                    <a:pt x="70" y="226"/>
                  </a:lnTo>
                  <a:lnTo>
                    <a:pt x="70" y="229"/>
                  </a:lnTo>
                  <a:lnTo>
                    <a:pt x="67" y="229"/>
                  </a:lnTo>
                  <a:lnTo>
                    <a:pt x="64" y="229"/>
                  </a:lnTo>
                  <a:lnTo>
                    <a:pt x="61" y="229"/>
                  </a:lnTo>
                  <a:lnTo>
                    <a:pt x="61" y="232"/>
                  </a:lnTo>
                  <a:lnTo>
                    <a:pt x="61" y="229"/>
                  </a:lnTo>
                  <a:lnTo>
                    <a:pt x="58" y="229"/>
                  </a:lnTo>
                  <a:lnTo>
                    <a:pt x="55" y="229"/>
                  </a:lnTo>
                  <a:lnTo>
                    <a:pt x="55" y="232"/>
                  </a:lnTo>
                  <a:lnTo>
                    <a:pt x="52" y="232"/>
                  </a:lnTo>
                  <a:lnTo>
                    <a:pt x="52" y="234"/>
                  </a:lnTo>
                  <a:lnTo>
                    <a:pt x="50" y="234"/>
                  </a:lnTo>
                  <a:lnTo>
                    <a:pt x="47" y="234"/>
                  </a:lnTo>
                  <a:lnTo>
                    <a:pt x="44" y="234"/>
                  </a:lnTo>
                  <a:lnTo>
                    <a:pt x="44" y="237"/>
                  </a:lnTo>
                  <a:lnTo>
                    <a:pt x="41" y="237"/>
                  </a:lnTo>
                  <a:lnTo>
                    <a:pt x="38" y="237"/>
                  </a:lnTo>
                  <a:lnTo>
                    <a:pt x="38" y="240"/>
                  </a:lnTo>
                  <a:lnTo>
                    <a:pt x="38" y="243"/>
                  </a:lnTo>
                  <a:lnTo>
                    <a:pt x="35" y="243"/>
                  </a:lnTo>
                  <a:lnTo>
                    <a:pt x="35" y="240"/>
                  </a:lnTo>
                  <a:lnTo>
                    <a:pt x="35" y="243"/>
                  </a:lnTo>
                  <a:lnTo>
                    <a:pt x="35" y="246"/>
                  </a:lnTo>
                  <a:lnTo>
                    <a:pt x="35" y="249"/>
                  </a:lnTo>
                  <a:lnTo>
                    <a:pt x="38" y="249"/>
                  </a:lnTo>
                  <a:lnTo>
                    <a:pt x="38" y="252"/>
                  </a:lnTo>
                  <a:lnTo>
                    <a:pt x="38" y="255"/>
                  </a:lnTo>
                  <a:lnTo>
                    <a:pt x="35" y="255"/>
                  </a:lnTo>
                  <a:lnTo>
                    <a:pt x="35" y="258"/>
                  </a:lnTo>
                  <a:lnTo>
                    <a:pt x="32" y="258"/>
                  </a:lnTo>
                  <a:lnTo>
                    <a:pt x="32" y="261"/>
                  </a:lnTo>
                  <a:lnTo>
                    <a:pt x="29" y="261"/>
                  </a:lnTo>
                  <a:lnTo>
                    <a:pt x="26" y="261"/>
                  </a:lnTo>
                  <a:lnTo>
                    <a:pt x="23" y="261"/>
                  </a:lnTo>
                  <a:lnTo>
                    <a:pt x="23" y="258"/>
                  </a:lnTo>
                  <a:lnTo>
                    <a:pt x="20" y="258"/>
                  </a:lnTo>
                  <a:lnTo>
                    <a:pt x="17" y="258"/>
                  </a:lnTo>
                  <a:lnTo>
                    <a:pt x="14" y="258"/>
                  </a:lnTo>
                  <a:lnTo>
                    <a:pt x="11" y="258"/>
                  </a:lnTo>
                  <a:lnTo>
                    <a:pt x="8" y="258"/>
                  </a:lnTo>
                  <a:lnTo>
                    <a:pt x="6" y="258"/>
                  </a:lnTo>
                  <a:lnTo>
                    <a:pt x="6" y="261"/>
                  </a:lnTo>
                  <a:lnTo>
                    <a:pt x="6" y="258"/>
                  </a:lnTo>
                  <a:lnTo>
                    <a:pt x="3" y="258"/>
                  </a:lnTo>
                  <a:lnTo>
                    <a:pt x="3" y="255"/>
                  </a:lnTo>
                  <a:lnTo>
                    <a:pt x="6" y="255"/>
                  </a:lnTo>
                  <a:lnTo>
                    <a:pt x="6" y="252"/>
                  </a:lnTo>
                  <a:lnTo>
                    <a:pt x="3" y="252"/>
                  </a:lnTo>
                  <a:lnTo>
                    <a:pt x="3" y="249"/>
                  </a:lnTo>
                  <a:lnTo>
                    <a:pt x="3" y="246"/>
                  </a:lnTo>
                  <a:lnTo>
                    <a:pt x="0" y="246"/>
                  </a:lnTo>
                  <a:lnTo>
                    <a:pt x="0" y="243"/>
                  </a:lnTo>
                  <a:lnTo>
                    <a:pt x="3" y="243"/>
                  </a:lnTo>
                  <a:lnTo>
                    <a:pt x="3" y="240"/>
                  </a:lnTo>
                  <a:lnTo>
                    <a:pt x="6" y="240"/>
                  </a:lnTo>
                  <a:lnTo>
                    <a:pt x="6" y="237"/>
                  </a:lnTo>
                  <a:lnTo>
                    <a:pt x="3" y="237"/>
                  </a:lnTo>
                  <a:lnTo>
                    <a:pt x="3" y="234"/>
                  </a:lnTo>
                  <a:lnTo>
                    <a:pt x="6" y="234"/>
                  </a:lnTo>
                  <a:lnTo>
                    <a:pt x="3" y="234"/>
                  </a:lnTo>
                  <a:lnTo>
                    <a:pt x="3" y="232"/>
                  </a:lnTo>
                  <a:lnTo>
                    <a:pt x="6" y="232"/>
                  </a:lnTo>
                  <a:lnTo>
                    <a:pt x="3" y="232"/>
                  </a:lnTo>
                  <a:lnTo>
                    <a:pt x="6" y="232"/>
                  </a:lnTo>
                  <a:lnTo>
                    <a:pt x="6" y="229"/>
                  </a:lnTo>
                  <a:lnTo>
                    <a:pt x="6" y="226"/>
                  </a:lnTo>
                  <a:lnTo>
                    <a:pt x="6" y="229"/>
                  </a:lnTo>
                  <a:lnTo>
                    <a:pt x="8" y="229"/>
                  </a:lnTo>
                  <a:lnTo>
                    <a:pt x="8" y="226"/>
                  </a:lnTo>
                  <a:lnTo>
                    <a:pt x="11" y="226"/>
                  </a:lnTo>
                  <a:lnTo>
                    <a:pt x="8" y="226"/>
                  </a:lnTo>
                  <a:lnTo>
                    <a:pt x="11" y="226"/>
                  </a:lnTo>
                  <a:lnTo>
                    <a:pt x="11" y="223"/>
                  </a:lnTo>
                  <a:lnTo>
                    <a:pt x="11" y="220"/>
                  </a:lnTo>
                  <a:lnTo>
                    <a:pt x="8" y="220"/>
                  </a:lnTo>
                  <a:lnTo>
                    <a:pt x="8" y="223"/>
                  </a:lnTo>
                  <a:lnTo>
                    <a:pt x="6" y="223"/>
                  </a:lnTo>
                  <a:lnTo>
                    <a:pt x="6" y="220"/>
                  </a:lnTo>
                  <a:lnTo>
                    <a:pt x="6" y="217"/>
                  </a:lnTo>
                  <a:lnTo>
                    <a:pt x="3" y="217"/>
                  </a:lnTo>
                  <a:lnTo>
                    <a:pt x="6" y="217"/>
                  </a:lnTo>
                  <a:lnTo>
                    <a:pt x="3" y="214"/>
                  </a:lnTo>
                  <a:lnTo>
                    <a:pt x="6" y="214"/>
                  </a:lnTo>
                  <a:lnTo>
                    <a:pt x="6" y="211"/>
                  </a:lnTo>
                  <a:lnTo>
                    <a:pt x="3" y="211"/>
                  </a:lnTo>
                  <a:lnTo>
                    <a:pt x="6" y="211"/>
                  </a:lnTo>
                  <a:lnTo>
                    <a:pt x="8" y="211"/>
                  </a:lnTo>
                  <a:lnTo>
                    <a:pt x="8" y="208"/>
                  </a:lnTo>
                  <a:lnTo>
                    <a:pt x="8" y="205"/>
                  </a:lnTo>
                  <a:lnTo>
                    <a:pt x="11" y="205"/>
                  </a:lnTo>
                  <a:lnTo>
                    <a:pt x="11" y="202"/>
                  </a:lnTo>
                  <a:lnTo>
                    <a:pt x="11" y="199"/>
                  </a:lnTo>
                  <a:lnTo>
                    <a:pt x="8" y="199"/>
                  </a:lnTo>
                  <a:lnTo>
                    <a:pt x="8" y="196"/>
                  </a:lnTo>
                  <a:lnTo>
                    <a:pt x="8" y="193"/>
                  </a:lnTo>
                  <a:lnTo>
                    <a:pt x="8" y="190"/>
                  </a:lnTo>
                  <a:lnTo>
                    <a:pt x="8" y="188"/>
                  </a:lnTo>
                  <a:lnTo>
                    <a:pt x="6" y="188"/>
                  </a:lnTo>
                  <a:lnTo>
                    <a:pt x="6" y="185"/>
                  </a:lnTo>
                  <a:lnTo>
                    <a:pt x="8" y="185"/>
                  </a:lnTo>
                  <a:lnTo>
                    <a:pt x="6" y="185"/>
                  </a:lnTo>
                  <a:lnTo>
                    <a:pt x="8" y="185"/>
                  </a:lnTo>
                  <a:lnTo>
                    <a:pt x="11" y="185"/>
                  </a:lnTo>
                  <a:lnTo>
                    <a:pt x="14" y="185"/>
                  </a:lnTo>
                  <a:lnTo>
                    <a:pt x="14" y="188"/>
                  </a:lnTo>
                  <a:lnTo>
                    <a:pt x="14" y="185"/>
                  </a:lnTo>
                  <a:lnTo>
                    <a:pt x="17" y="185"/>
                  </a:lnTo>
                  <a:lnTo>
                    <a:pt x="17" y="182"/>
                  </a:lnTo>
                  <a:lnTo>
                    <a:pt x="14" y="182"/>
                  </a:lnTo>
                  <a:lnTo>
                    <a:pt x="14" y="179"/>
                  </a:lnTo>
                  <a:lnTo>
                    <a:pt x="17" y="179"/>
                  </a:lnTo>
                  <a:lnTo>
                    <a:pt x="17" y="176"/>
                  </a:lnTo>
                  <a:lnTo>
                    <a:pt x="17" y="173"/>
                  </a:lnTo>
                  <a:lnTo>
                    <a:pt x="17" y="170"/>
                  </a:lnTo>
                  <a:lnTo>
                    <a:pt x="17" y="167"/>
                  </a:lnTo>
                  <a:lnTo>
                    <a:pt x="20" y="167"/>
                  </a:lnTo>
                  <a:lnTo>
                    <a:pt x="17" y="167"/>
                  </a:lnTo>
                  <a:lnTo>
                    <a:pt x="17" y="164"/>
                  </a:lnTo>
                  <a:lnTo>
                    <a:pt x="17" y="161"/>
                  </a:lnTo>
                  <a:lnTo>
                    <a:pt x="17" y="158"/>
                  </a:lnTo>
                  <a:lnTo>
                    <a:pt x="17" y="155"/>
                  </a:lnTo>
                  <a:lnTo>
                    <a:pt x="17" y="152"/>
                  </a:lnTo>
                  <a:lnTo>
                    <a:pt x="17" y="149"/>
                  </a:lnTo>
                  <a:lnTo>
                    <a:pt x="14" y="149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20" y="146"/>
                  </a:lnTo>
                  <a:lnTo>
                    <a:pt x="23" y="144"/>
                  </a:lnTo>
                  <a:lnTo>
                    <a:pt x="26" y="144"/>
                  </a:lnTo>
                  <a:lnTo>
                    <a:pt x="26" y="141"/>
                  </a:lnTo>
                  <a:lnTo>
                    <a:pt x="29" y="141"/>
                  </a:lnTo>
                  <a:lnTo>
                    <a:pt x="32" y="138"/>
                  </a:lnTo>
                  <a:lnTo>
                    <a:pt x="32" y="141"/>
                  </a:lnTo>
                  <a:lnTo>
                    <a:pt x="35" y="141"/>
                  </a:lnTo>
                  <a:lnTo>
                    <a:pt x="35" y="138"/>
                  </a:lnTo>
                  <a:lnTo>
                    <a:pt x="38" y="138"/>
                  </a:lnTo>
                  <a:lnTo>
                    <a:pt x="38" y="135"/>
                  </a:lnTo>
                  <a:lnTo>
                    <a:pt x="38" y="132"/>
                  </a:lnTo>
                  <a:lnTo>
                    <a:pt x="38" y="129"/>
                  </a:lnTo>
                  <a:lnTo>
                    <a:pt x="41" y="129"/>
                  </a:lnTo>
                  <a:lnTo>
                    <a:pt x="38" y="129"/>
                  </a:lnTo>
                  <a:lnTo>
                    <a:pt x="38" y="126"/>
                  </a:lnTo>
                  <a:lnTo>
                    <a:pt x="35" y="126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32" y="120"/>
                  </a:lnTo>
                  <a:lnTo>
                    <a:pt x="32" y="117"/>
                  </a:lnTo>
                  <a:lnTo>
                    <a:pt x="32" y="114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32" y="111"/>
                  </a:lnTo>
                  <a:lnTo>
                    <a:pt x="32" y="108"/>
                  </a:lnTo>
                  <a:lnTo>
                    <a:pt x="29" y="108"/>
                  </a:lnTo>
                  <a:lnTo>
                    <a:pt x="29" y="105"/>
                  </a:lnTo>
                  <a:lnTo>
                    <a:pt x="32" y="105"/>
                  </a:lnTo>
                  <a:lnTo>
                    <a:pt x="29" y="105"/>
                  </a:lnTo>
                  <a:lnTo>
                    <a:pt x="29" y="103"/>
                  </a:lnTo>
                  <a:lnTo>
                    <a:pt x="29" y="100"/>
                  </a:lnTo>
                  <a:lnTo>
                    <a:pt x="26" y="100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3" y="94"/>
                  </a:lnTo>
                  <a:lnTo>
                    <a:pt x="23" y="91"/>
                  </a:lnTo>
                  <a:lnTo>
                    <a:pt x="26" y="91"/>
                  </a:lnTo>
                  <a:lnTo>
                    <a:pt x="23" y="91"/>
                  </a:lnTo>
                  <a:lnTo>
                    <a:pt x="23" y="88"/>
                  </a:lnTo>
                  <a:lnTo>
                    <a:pt x="20" y="88"/>
                  </a:lnTo>
                  <a:lnTo>
                    <a:pt x="20" y="85"/>
                  </a:lnTo>
                  <a:lnTo>
                    <a:pt x="20" y="82"/>
                  </a:lnTo>
                  <a:lnTo>
                    <a:pt x="20" y="79"/>
                  </a:lnTo>
                  <a:lnTo>
                    <a:pt x="23" y="79"/>
                  </a:lnTo>
                  <a:lnTo>
                    <a:pt x="23" y="76"/>
                  </a:lnTo>
                  <a:lnTo>
                    <a:pt x="23" y="73"/>
                  </a:lnTo>
                  <a:lnTo>
                    <a:pt x="23" y="70"/>
                  </a:lnTo>
                  <a:lnTo>
                    <a:pt x="20" y="70"/>
                  </a:lnTo>
                  <a:lnTo>
                    <a:pt x="20" y="67"/>
                  </a:lnTo>
                  <a:lnTo>
                    <a:pt x="20" y="64"/>
                  </a:lnTo>
                  <a:lnTo>
                    <a:pt x="20" y="61"/>
                  </a:lnTo>
                  <a:lnTo>
                    <a:pt x="23" y="61"/>
                  </a:lnTo>
                  <a:lnTo>
                    <a:pt x="23" y="59"/>
                  </a:lnTo>
                  <a:lnTo>
                    <a:pt x="23" y="56"/>
                  </a:lnTo>
                  <a:lnTo>
                    <a:pt x="23" y="53"/>
                  </a:lnTo>
                  <a:lnTo>
                    <a:pt x="23" y="50"/>
                  </a:lnTo>
                  <a:lnTo>
                    <a:pt x="20" y="50"/>
                  </a:lnTo>
                  <a:lnTo>
                    <a:pt x="20" y="47"/>
                  </a:lnTo>
                  <a:lnTo>
                    <a:pt x="23" y="47"/>
                  </a:lnTo>
                  <a:lnTo>
                    <a:pt x="23" y="44"/>
                  </a:lnTo>
                  <a:lnTo>
                    <a:pt x="20" y="44"/>
                  </a:lnTo>
                  <a:lnTo>
                    <a:pt x="20" y="41"/>
                  </a:lnTo>
                  <a:lnTo>
                    <a:pt x="20" y="38"/>
                  </a:lnTo>
                  <a:lnTo>
                    <a:pt x="23" y="38"/>
                  </a:lnTo>
                  <a:lnTo>
                    <a:pt x="23" y="35"/>
                  </a:lnTo>
                  <a:lnTo>
                    <a:pt x="23" y="32"/>
                  </a:lnTo>
                  <a:lnTo>
                    <a:pt x="26" y="32"/>
                  </a:lnTo>
                  <a:lnTo>
                    <a:pt x="26" y="29"/>
                  </a:lnTo>
                  <a:lnTo>
                    <a:pt x="26" y="26"/>
                  </a:lnTo>
                  <a:lnTo>
                    <a:pt x="23" y="26"/>
                  </a:lnTo>
                  <a:lnTo>
                    <a:pt x="23" y="23"/>
                  </a:lnTo>
                  <a:lnTo>
                    <a:pt x="26" y="23"/>
                  </a:lnTo>
                  <a:lnTo>
                    <a:pt x="26" y="20"/>
                  </a:lnTo>
                  <a:lnTo>
                    <a:pt x="29" y="20"/>
                  </a:lnTo>
                  <a:lnTo>
                    <a:pt x="29" y="23"/>
                  </a:lnTo>
                  <a:lnTo>
                    <a:pt x="29" y="20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29" y="17"/>
                  </a:lnTo>
                  <a:lnTo>
                    <a:pt x="32" y="17"/>
                  </a:lnTo>
                  <a:lnTo>
                    <a:pt x="35" y="17"/>
                  </a:lnTo>
                  <a:lnTo>
                    <a:pt x="35" y="15"/>
                  </a:lnTo>
                  <a:lnTo>
                    <a:pt x="35" y="17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8" y="12"/>
                  </a:lnTo>
                  <a:lnTo>
                    <a:pt x="41" y="12"/>
                  </a:lnTo>
                  <a:lnTo>
                    <a:pt x="41" y="9"/>
                  </a:lnTo>
                  <a:lnTo>
                    <a:pt x="38" y="9"/>
                  </a:lnTo>
                  <a:lnTo>
                    <a:pt x="41" y="9"/>
                  </a:lnTo>
                  <a:lnTo>
                    <a:pt x="41" y="6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-226714" y="3327842"/>
              <a:ext cx="775373" cy="420305"/>
            </a:xfrm>
            <a:custGeom>
              <a:avLst/>
              <a:gdLst>
                <a:gd name="T0" fmla="*/ 2147483647 w 357"/>
                <a:gd name="T1" fmla="*/ 2147483647 h 238"/>
                <a:gd name="T2" fmla="*/ 2147483647 w 357"/>
                <a:gd name="T3" fmla="*/ 2147483647 h 238"/>
                <a:gd name="T4" fmla="*/ 2147483647 w 357"/>
                <a:gd name="T5" fmla="*/ 2147483647 h 238"/>
                <a:gd name="T6" fmla="*/ 2147483647 w 357"/>
                <a:gd name="T7" fmla="*/ 2147483647 h 238"/>
                <a:gd name="T8" fmla="*/ 2147483647 w 357"/>
                <a:gd name="T9" fmla="*/ 2147483647 h 238"/>
                <a:gd name="T10" fmla="*/ 2147483647 w 357"/>
                <a:gd name="T11" fmla="*/ 2147483647 h 238"/>
                <a:gd name="T12" fmla="*/ 2147483647 w 357"/>
                <a:gd name="T13" fmla="*/ 2147483647 h 238"/>
                <a:gd name="T14" fmla="*/ 2147483647 w 357"/>
                <a:gd name="T15" fmla="*/ 2147483647 h 238"/>
                <a:gd name="T16" fmla="*/ 2147483647 w 357"/>
                <a:gd name="T17" fmla="*/ 2147483647 h 238"/>
                <a:gd name="T18" fmla="*/ 2147483647 w 357"/>
                <a:gd name="T19" fmla="*/ 2147483647 h 238"/>
                <a:gd name="T20" fmla="*/ 2147483647 w 357"/>
                <a:gd name="T21" fmla="*/ 2147483647 h 238"/>
                <a:gd name="T22" fmla="*/ 2147483647 w 357"/>
                <a:gd name="T23" fmla="*/ 2147483647 h 238"/>
                <a:gd name="T24" fmla="*/ 2147483647 w 357"/>
                <a:gd name="T25" fmla="*/ 2147483647 h 238"/>
                <a:gd name="T26" fmla="*/ 2147483647 w 357"/>
                <a:gd name="T27" fmla="*/ 2147483647 h 238"/>
                <a:gd name="T28" fmla="*/ 2147483647 w 357"/>
                <a:gd name="T29" fmla="*/ 2147483647 h 238"/>
                <a:gd name="T30" fmla="*/ 2147483647 w 357"/>
                <a:gd name="T31" fmla="*/ 2147483647 h 238"/>
                <a:gd name="T32" fmla="*/ 2147483647 w 357"/>
                <a:gd name="T33" fmla="*/ 2147483647 h 238"/>
                <a:gd name="T34" fmla="*/ 2147483647 w 357"/>
                <a:gd name="T35" fmla="*/ 2147483647 h 238"/>
                <a:gd name="T36" fmla="*/ 2147483647 w 357"/>
                <a:gd name="T37" fmla="*/ 2147483647 h 238"/>
                <a:gd name="T38" fmla="*/ 2147483647 w 357"/>
                <a:gd name="T39" fmla="*/ 2147483647 h 238"/>
                <a:gd name="T40" fmla="*/ 2147483647 w 357"/>
                <a:gd name="T41" fmla="*/ 2147483647 h 238"/>
                <a:gd name="T42" fmla="*/ 2147483647 w 357"/>
                <a:gd name="T43" fmla="*/ 2147483647 h 238"/>
                <a:gd name="T44" fmla="*/ 2147483647 w 357"/>
                <a:gd name="T45" fmla="*/ 2147483647 h 238"/>
                <a:gd name="T46" fmla="*/ 2147483647 w 357"/>
                <a:gd name="T47" fmla="*/ 2147483647 h 238"/>
                <a:gd name="T48" fmla="*/ 2147483647 w 357"/>
                <a:gd name="T49" fmla="*/ 2147483647 h 238"/>
                <a:gd name="T50" fmla="*/ 2147483647 w 357"/>
                <a:gd name="T51" fmla="*/ 2147483647 h 238"/>
                <a:gd name="T52" fmla="*/ 2147483647 w 357"/>
                <a:gd name="T53" fmla="*/ 2147483647 h 238"/>
                <a:gd name="T54" fmla="*/ 2147483647 w 357"/>
                <a:gd name="T55" fmla="*/ 2147483647 h 238"/>
                <a:gd name="T56" fmla="*/ 2147483647 w 357"/>
                <a:gd name="T57" fmla="*/ 2147483647 h 238"/>
                <a:gd name="T58" fmla="*/ 2147483647 w 357"/>
                <a:gd name="T59" fmla="*/ 2147483647 h 238"/>
                <a:gd name="T60" fmla="*/ 2147483647 w 357"/>
                <a:gd name="T61" fmla="*/ 2147483647 h 238"/>
                <a:gd name="T62" fmla="*/ 2147483647 w 357"/>
                <a:gd name="T63" fmla="*/ 2147483647 h 238"/>
                <a:gd name="T64" fmla="*/ 2147483647 w 357"/>
                <a:gd name="T65" fmla="*/ 2147483647 h 238"/>
                <a:gd name="T66" fmla="*/ 2147483647 w 357"/>
                <a:gd name="T67" fmla="*/ 2147483647 h 238"/>
                <a:gd name="T68" fmla="*/ 2147483647 w 357"/>
                <a:gd name="T69" fmla="*/ 2147483647 h 238"/>
                <a:gd name="T70" fmla="*/ 2147483647 w 357"/>
                <a:gd name="T71" fmla="*/ 2147483647 h 238"/>
                <a:gd name="T72" fmla="*/ 2147483647 w 357"/>
                <a:gd name="T73" fmla="*/ 2147483647 h 238"/>
                <a:gd name="T74" fmla="*/ 2147483647 w 357"/>
                <a:gd name="T75" fmla="*/ 2147483647 h 238"/>
                <a:gd name="T76" fmla="*/ 2147483647 w 357"/>
                <a:gd name="T77" fmla="*/ 2147483647 h 238"/>
                <a:gd name="T78" fmla="*/ 2147483647 w 357"/>
                <a:gd name="T79" fmla="*/ 2147483647 h 238"/>
                <a:gd name="T80" fmla="*/ 2147483647 w 357"/>
                <a:gd name="T81" fmla="*/ 2147483647 h 238"/>
                <a:gd name="T82" fmla="*/ 0 w 357"/>
                <a:gd name="T83" fmla="*/ 2147483647 h 238"/>
                <a:gd name="T84" fmla="*/ 0 w 357"/>
                <a:gd name="T85" fmla="*/ 2147483647 h 238"/>
                <a:gd name="T86" fmla="*/ 2147483647 w 357"/>
                <a:gd name="T87" fmla="*/ 2147483647 h 238"/>
                <a:gd name="T88" fmla="*/ 2147483647 w 357"/>
                <a:gd name="T89" fmla="*/ 2147483647 h 238"/>
                <a:gd name="T90" fmla="*/ 2147483647 w 357"/>
                <a:gd name="T91" fmla="*/ 2147483647 h 238"/>
                <a:gd name="T92" fmla="*/ 2147483647 w 357"/>
                <a:gd name="T93" fmla="*/ 2147483647 h 238"/>
                <a:gd name="T94" fmla="*/ 2147483647 w 357"/>
                <a:gd name="T95" fmla="*/ 2147483647 h 238"/>
                <a:gd name="T96" fmla="*/ 2147483647 w 357"/>
                <a:gd name="T97" fmla="*/ 2147483647 h 238"/>
                <a:gd name="T98" fmla="*/ 2147483647 w 357"/>
                <a:gd name="T99" fmla="*/ 2147483647 h 238"/>
                <a:gd name="T100" fmla="*/ 2147483647 w 357"/>
                <a:gd name="T101" fmla="*/ 2147483647 h 238"/>
                <a:gd name="T102" fmla="*/ 2147483647 w 357"/>
                <a:gd name="T103" fmla="*/ 2147483647 h 238"/>
                <a:gd name="T104" fmla="*/ 2147483647 w 357"/>
                <a:gd name="T105" fmla="*/ 2147483647 h 238"/>
                <a:gd name="T106" fmla="*/ 2147483647 w 357"/>
                <a:gd name="T107" fmla="*/ 2147483647 h 238"/>
                <a:gd name="T108" fmla="*/ 2147483647 w 357"/>
                <a:gd name="T109" fmla="*/ 2147483647 h 238"/>
                <a:gd name="T110" fmla="*/ 2147483647 w 357"/>
                <a:gd name="T111" fmla="*/ 2147483647 h 238"/>
                <a:gd name="T112" fmla="*/ 2147483647 w 357"/>
                <a:gd name="T113" fmla="*/ 2147483647 h 238"/>
                <a:gd name="T114" fmla="*/ 2147483647 w 357"/>
                <a:gd name="T115" fmla="*/ 2147483647 h 23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57"/>
                <a:gd name="T175" fmla="*/ 0 h 238"/>
                <a:gd name="T176" fmla="*/ 357 w 357"/>
                <a:gd name="T177" fmla="*/ 238 h 23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57" h="238">
                  <a:moveTo>
                    <a:pt x="137" y="0"/>
                  </a:moveTo>
                  <a:lnTo>
                    <a:pt x="140" y="0"/>
                  </a:lnTo>
                  <a:lnTo>
                    <a:pt x="143" y="0"/>
                  </a:lnTo>
                  <a:lnTo>
                    <a:pt x="143" y="3"/>
                  </a:lnTo>
                  <a:lnTo>
                    <a:pt x="146" y="3"/>
                  </a:lnTo>
                  <a:lnTo>
                    <a:pt x="149" y="3"/>
                  </a:lnTo>
                  <a:lnTo>
                    <a:pt x="152" y="3"/>
                  </a:lnTo>
                  <a:lnTo>
                    <a:pt x="155" y="3"/>
                  </a:lnTo>
                  <a:lnTo>
                    <a:pt x="158" y="6"/>
                  </a:lnTo>
                  <a:lnTo>
                    <a:pt x="158" y="9"/>
                  </a:lnTo>
                  <a:lnTo>
                    <a:pt x="158" y="12"/>
                  </a:lnTo>
                  <a:lnTo>
                    <a:pt x="161" y="12"/>
                  </a:lnTo>
                  <a:lnTo>
                    <a:pt x="158" y="12"/>
                  </a:lnTo>
                  <a:lnTo>
                    <a:pt x="158" y="15"/>
                  </a:lnTo>
                  <a:lnTo>
                    <a:pt x="158" y="18"/>
                  </a:lnTo>
                  <a:lnTo>
                    <a:pt x="155" y="18"/>
                  </a:lnTo>
                  <a:lnTo>
                    <a:pt x="152" y="18"/>
                  </a:lnTo>
                  <a:lnTo>
                    <a:pt x="152" y="21"/>
                  </a:lnTo>
                  <a:lnTo>
                    <a:pt x="152" y="24"/>
                  </a:lnTo>
                  <a:lnTo>
                    <a:pt x="155" y="24"/>
                  </a:lnTo>
                  <a:lnTo>
                    <a:pt x="155" y="27"/>
                  </a:lnTo>
                  <a:lnTo>
                    <a:pt x="158" y="27"/>
                  </a:lnTo>
                  <a:lnTo>
                    <a:pt x="158" y="30"/>
                  </a:lnTo>
                  <a:lnTo>
                    <a:pt x="161" y="30"/>
                  </a:lnTo>
                  <a:lnTo>
                    <a:pt x="161" y="32"/>
                  </a:lnTo>
                  <a:lnTo>
                    <a:pt x="164" y="32"/>
                  </a:lnTo>
                  <a:lnTo>
                    <a:pt x="164" y="35"/>
                  </a:lnTo>
                  <a:lnTo>
                    <a:pt x="167" y="35"/>
                  </a:lnTo>
                  <a:lnTo>
                    <a:pt x="170" y="35"/>
                  </a:lnTo>
                  <a:lnTo>
                    <a:pt x="173" y="35"/>
                  </a:lnTo>
                  <a:lnTo>
                    <a:pt x="176" y="35"/>
                  </a:lnTo>
                  <a:lnTo>
                    <a:pt x="178" y="35"/>
                  </a:lnTo>
                  <a:lnTo>
                    <a:pt x="178" y="32"/>
                  </a:lnTo>
                  <a:lnTo>
                    <a:pt x="181" y="32"/>
                  </a:lnTo>
                  <a:lnTo>
                    <a:pt x="181" y="35"/>
                  </a:lnTo>
                  <a:lnTo>
                    <a:pt x="181" y="38"/>
                  </a:lnTo>
                  <a:lnTo>
                    <a:pt x="184" y="38"/>
                  </a:lnTo>
                  <a:lnTo>
                    <a:pt x="181" y="38"/>
                  </a:lnTo>
                  <a:lnTo>
                    <a:pt x="184" y="38"/>
                  </a:lnTo>
                  <a:lnTo>
                    <a:pt x="184" y="41"/>
                  </a:lnTo>
                  <a:lnTo>
                    <a:pt x="187" y="41"/>
                  </a:lnTo>
                  <a:lnTo>
                    <a:pt x="187" y="44"/>
                  </a:lnTo>
                  <a:lnTo>
                    <a:pt x="190" y="44"/>
                  </a:lnTo>
                  <a:lnTo>
                    <a:pt x="193" y="44"/>
                  </a:lnTo>
                  <a:lnTo>
                    <a:pt x="193" y="47"/>
                  </a:lnTo>
                  <a:lnTo>
                    <a:pt x="196" y="47"/>
                  </a:lnTo>
                  <a:lnTo>
                    <a:pt x="199" y="47"/>
                  </a:lnTo>
                  <a:lnTo>
                    <a:pt x="202" y="47"/>
                  </a:lnTo>
                  <a:lnTo>
                    <a:pt x="202" y="50"/>
                  </a:lnTo>
                  <a:lnTo>
                    <a:pt x="205" y="50"/>
                  </a:lnTo>
                  <a:lnTo>
                    <a:pt x="205" y="53"/>
                  </a:lnTo>
                  <a:lnTo>
                    <a:pt x="208" y="53"/>
                  </a:lnTo>
                  <a:lnTo>
                    <a:pt x="208" y="56"/>
                  </a:lnTo>
                  <a:lnTo>
                    <a:pt x="205" y="56"/>
                  </a:lnTo>
                  <a:lnTo>
                    <a:pt x="208" y="56"/>
                  </a:lnTo>
                  <a:lnTo>
                    <a:pt x="208" y="59"/>
                  </a:lnTo>
                  <a:lnTo>
                    <a:pt x="211" y="59"/>
                  </a:lnTo>
                  <a:lnTo>
                    <a:pt x="214" y="59"/>
                  </a:lnTo>
                  <a:lnTo>
                    <a:pt x="217" y="59"/>
                  </a:lnTo>
                  <a:lnTo>
                    <a:pt x="217" y="62"/>
                  </a:lnTo>
                  <a:lnTo>
                    <a:pt x="220" y="62"/>
                  </a:lnTo>
                  <a:lnTo>
                    <a:pt x="220" y="59"/>
                  </a:lnTo>
                  <a:lnTo>
                    <a:pt x="222" y="59"/>
                  </a:lnTo>
                  <a:lnTo>
                    <a:pt x="225" y="59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31" y="62"/>
                  </a:lnTo>
                  <a:lnTo>
                    <a:pt x="231" y="59"/>
                  </a:lnTo>
                  <a:lnTo>
                    <a:pt x="231" y="62"/>
                  </a:lnTo>
                  <a:lnTo>
                    <a:pt x="234" y="62"/>
                  </a:lnTo>
                  <a:lnTo>
                    <a:pt x="237" y="62"/>
                  </a:lnTo>
                  <a:lnTo>
                    <a:pt x="237" y="65"/>
                  </a:lnTo>
                  <a:lnTo>
                    <a:pt x="240" y="65"/>
                  </a:lnTo>
                  <a:lnTo>
                    <a:pt x="243" y="65"/>
                  </a:lnTo>
                  <a:lnTo>
                    <a:pt x="246" y="65"/>
                  </a:lnTo>
                  <a:lnTo>
                    <a:pt x="246" y="62"/>
                  </a:lnTo>
                  <a:lnTo>
                    <a:pt x="249" y="62"/>
                  </a:lnTo>
                  <a:lnTo>
                    <a:pt x="252" y="62"/>
                  </a:lnTo>
                  <a:lnTo>
                    <a:pt x="252" y="65"/>
                  </a:lnTo>
                  <a:lnTo>
                    <a:pt x="255" y="65"/>
                  </a:lnTo>
                  <a:lnTo>
                    <a:pt x="258" y="65"/>
                  </a:lnTo>
                  <a:lnTo>
                    <a:pt x="261" y="65"/>
                  </a:lnTo>
                  <a:lnTo>
                    <a:pt x="264" y="65"/>
                  </a:lnTo>
                  <a:lnTo>
                    <a:pt x="266" y="65"/>
                  </a:lnTo>
                  <a:lnTo>
                    <a:pt x="269" y="65"/>
                  </a:lnTo>
                  <a:lnTo>
                    <a:pt x="272" y="65"/>
                  </a:lnTo>
                  <a:lnTo>
                    <a:pt x="275" y="65"/>
                  </a:lnTo>
                  <a:lnTo>
                    <a:pt x="278" y="65"/>
                  </a:lnTo>
                  <a:lnTo>
                    <a:pt x="281" y="65"/>
                  </a:lnTo>
                  <a:lnTo>
                    <a:pt x="284" y="65"/>
                  </a:lnTo>
                  <a:lnTo>
                    <a:pt x="287" y="65"/>
                  </a:lnTo>
                  <a:lnTo>
                    <a:pt x="287" y="68"/>
                  </a:lnTo>
                  <a:lnTo>
                    <a:pt x="290" y="68"/>
                  </a:lnTo>
                  <a:lnTo>
                    <a:pt x="293" y="68"/>
                  </a:lnTo>
                  <a:lnTo>
                    <a:pt x="296" y="68"/>
                  </a:lnTo>
                  <a:lnTo>
                    <a:pt x="299" y="68"/>
                  </a:lnTo>
                  <a:lnTo>
                    <a:pt x="299" y="71"/>
                  </a:lnTo>
                  <a:lnTo>
                    <a:pt x="302" y="71"/>
                  </a:lnTo>
                  <a:lnTo>
                    <a:pt x="305" y="71"/>
                  </a:lnTo>
                  <a:lnTo>
                    <a:pt x="305" y="73"/>
                  </a:lnTo>
                  <a:lnTo>
                    <a:pt x="308" y="73"/>
                  </a:lnTo>
                  <a:lnTo>
                    <a:pt x="310" y="73"/>
                  </a:lnTo>
                  <a:lnTo>
                    <a:pt x="310" y="76"/>
                  </a:lnTo>
                  <a:lnTo>
                    <a:pt x="313" y="76"/>
                  </a:lnTo>
                  <a:lnTo>
                    <a:pt x="313" y="79"/>
                  </a:lnTo>
                  <a:lnTo>
                    <a:pt x="316" y="79"/>
                  </a:lnTo>
                  <a:lnTo>
                    <a:pt x="319" y="79"/>
                  </a:lnTo>
                  <a:lnTo>
                    <a:pt x="319" y="82"/>
                  </a:lnTo>
                  <a:lnTo>
                    <a:pt x="322" y="82"/>
                  </a:lnTo>
                  <a:lnTo>
                    <a:pt x="322" y="85"/>
                  </a:lnTo>
                  <a:lnTo>
                    <a:pt x="325" y="85"/>
                  </a:lnTo>
                  <a:lnTo>
                    <a:pt x="325" y="88"/>
                  </a:lnTo>
                  <a:lnTo>
                    <a:pt x="328" y="88"/>
                  </a:lnTo>
                  <a:lnTo>
                    <a:pt x="331" y="88"/>
                  </a:lnTo>
                  <a:lnTo>
                    <a:pt x="331" y="91"/>
                  </a:lnTo>
                  <a:lnTo>
                    <a:pt x="334" y="91"/>
                  </a:lnTo>
                  <a:lnTo>
                    <a:pt x="337" y="91"/>
                  </a:lnTo>
                  <a:lnTo>
                    <a:pt x="334" y="94"/>
                  </a:lnTo>
                  <a:lnTo>
                    <a:pt x="334" y="97"/>
                  </a:lnTo>
                  <a:lnTo>
                    <a:pt x="334" y="103"/>
                  </a:lnTo>
                  <a:lnTo>
                    <a:pt x="334" y="106"/>
                  </a:lnTo>
                  <a:lnTo>
                    <a:pt x="334" y="109"/>
                  </a:lnTo>
                  <a:lnTo>
                    <a:pt x="334" y="112"/>
                  </a:lnTo>
                  <a:lnTo>
                    <a:pt x="334" y="117"/>
                  </a:lnTo>
                  <a:lnTo>
                    <a:pt x="334" y="120"/>
                  </a:lnTo>
                  <a:lnTo>
                    <a:pt x="334" y="123"/>
                  </a:lnTo>
                  <a:lnTo>
                    <a:pt x="334" y="126"/>
                  </a:lnTo>
                  <a:lnTo>
                    <a:pt x="334" y="138"/>
                  </a:lnTo>
                  <a:lnTo>
                    <a:pt x="334" y="141"/>
                  </a:lnTo>
                  <a:lnTo>
                    <a:pt x="334" y="144"/>
                  </a:lnTo>
                  <a:lnTo>
                    <a:pt x="334" y="147"/>
                  </a:lnTo>
                  <a:lnTo>
                    <a:pt x="334" y="150"/>
                  </a:lnTo>
                  <a:lnTo>
                    <a:pt x="334" y="153"/>
                  </a:lnTo>
                  <a:lnTo>
                    <a:pt x="334" y="156"/>
                  </a:lnTo>
                  <a:lnTo>
                    <a:pt x="334" y="161"/>
                  </a:lnTo>
                  <a:lnTo>
                    <a:pt x="334" y="164"/>
                  </a:lnTo>
                  <a:lnTo>
                    <a:pt x="337" y="164"/>
                  </a:lnTo>
                  <a:lnTo>
                    <a:pt x="340" y="164"/>
                  </a:lnTo>
                  <a:lnTo>
                    <a:pt x="343" y="164"/>
                  </a:lnTo>
                  <a:lnTo>
                    <a:pt x="343" y="167"/>
                  </a:lnTo>
                  <a:lnTo>
                    <a:pt x="346" y="167"/>
                  </a:lnTo>
                  <a:lnTo>
                    <a:pt x="349" y="167"/>
                  </a:lnTo>
                  <a:lnTo>
                    <a:pt x="349" y="170"/>
                  </a:lnTo>
                  <a:lnTo>
                    <a:pt x="352" y="170"/>
                  </a:lnTo>
                  <a:lnTo>
                    <a:pt x="352" y="173"/>
                  </a:lnTo>
                  <a:lnTo>
                    <a:pt x="354" y="173"/>
                  </a:lnTo>
                  <a:lnTo>
                    <a:pt x="354" y="176"/>
                  </a:lnTo>
                  <a:lnTo>
                    <a:pt x="354" y="179"/>
                  </a:lnTo>
                  <a:lnTo>
                    <a:pt x="357" y="179"/>
                  </a:lnTo>
                  <a:lnTo>
                    <a:pt x="357" y="182"/>
                  </a:lnTo>
                  <a:lnTo>
                    <a:pt x="354" y="182"/>
                  </a:lnTo>
                  <a:lnTo>
                    <a:pt x="352" y="182"/>
                  </a:lnTo>
                  <a:lnTo>
                    <a:pt x="352" y="185"/>
                  </a:lnTo>
                  <a:lnTo>
                    <a:pt x="349" y="185"/>
                  </a:lnTo>
                  <a:lnTo>
                    <a:pt x="346" y="185"/>
                  </a:lnTo>
                  <a:lnTo>
                    <a:pt x="346" y="188"/>
                  </a:lnTo>
                  <a:lnTo>
                    <a:pt x="343" y="188"/>
                  </a:lnTo>
                  <a:lnTo>
                    <a:pt x="340" y="188"/>
                  </a:lnTo>
                  <a:lnTo>
                    <a:pt x="337" y="188"/>
                  </a:lnTo>
                  <a:lnTo>
                    <a:pt x="334" y="188"/>
                  </a:lnTo>
                  <a:lnTo>
                    <a:pt x="331" y="188"/>
                  </a:lnTo>
                  <a:lnTo>
                    <a:pt x="328" y="188"/>
                  </a:lnTo>
                  <a:lnTo>
                    <a:pt x="325" y="188"/>
                  </a:lnTo>
                  <a:lnTo>
                    <a:pt x="322" y="188"/>
                  </a:lnTo>
                  <a:lnTo>
                    <a:pt x="319" y="188"/>
                  </a:lnTo>
                  <a:lnTo>
                    <a:pt x="316" y="188"/>
                  </a:lnTo>
                  <a:lnTo>
                    <a:pt x="316" y="185"/>
                  </a:lnTo>
                  <a:lnTo>
                    <a:pt x="313" y="185"/>
                  </a:lnTo>
                  <a:lnTo>
                    <a:pt x="310" y="182"/>
                  </a:lnTo>
                  <a:lnTo>
                    <a:pt x="308" y="182"/>
                  </a:lnTo>
                  <a:lnTo>
                    <a:pt x="308" y="179"/>
                  </a:lnTo>
                  <a:lnTo>
                    <a:pt x="305" y="179"/>
                  </a:lnTo>
                  <a:lnTo>
                    <a:pt x="308" y="179"/>
                  </a:lnTo>
                  <a:lnTo>
                    <a:pt x="305" y="179"/>
                  </a:lnTo>
                  <a:lnTo>
                    <a:pt x="302" y="179"/>
                  </a:lnTo>
                  <a:lnTo>
                    <a:pt x="299" y="179"/>
                  </a:lnTo>
                  <a:lnTo>
                    <a:pt x="299" y="176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3" y="173"/>
                  </a:lnTo>
                  <a:lnTo>
                    <a:pt x="290" y="173"/>
                  </a:lnTo>
                  <a:lnTo>
                    <a:pt x="287" y="173"/>
                  </a:lnTo>
                  <a:lnTo>
                    <a:pt x="287" y="170"/>
                  </a:lnTo>
                  <a:lnTo>
                    <a:pt x="284" y="170"/>
                  </a:lnTo>
                  <a:lnTo>
                    <a:pt x="281" y="170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75" y="167"/>
                  </a:lnTo>
                  <a:lnTo>
                    <a:pt x="275" y="170"/>
                  </a:lnTo>
                  <a:lnTo>
                    <a:pt x="275" y="167"/>
                  </a:lnTo>
                  <a:lnTo>
                    <a:pt x="272" y="167"/>
                  </a:lnTo>
                  <a:lnTo>
                    <a:pt x="275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78" y="164"/>
                  </a:lnTo>
                  <a:lnTo>
                    <a:pt x="278" y="167"/>
                  </a:lnTo>
                  <a:lnTo>
                    <a:pt x="278" y="164"/>
                  </a:lnTo>
                  <a:lnTo>
                    <a:pt x="275" y="164"/>
                  </a:lnTo>
                  <a:lnTo>
                    <a:pt x="275" y="161"/>
                  </a:lnTo>
                  <a:lnTo>
                    <a:pt x="272" y="161"/>
                  </a:lnTo>
                  <a:lnTo>
                    <a:pt x="269" y="161"/>
                  </a:lnTo>
                  <a:lnTo>
                    <a:pt x="272" y="161"/>
                  </a:lnTo>
                  <a:lnTo>
                    <a:pt x="272" y="164"/>
                  </a:lnTo>
                  <a:lnTo>
                    <a:pt x="269" y="164"/>
                  </a:lnTo>
                  <a:lnTo>
                    <a:pt x="269" y="161"/>
                  </a:lnTo>
                  <a:lnTo>
                    <a:pt x="269" y="164"/>
                  </a:lnTo>
                  <a:lnTo>
                    <a:pt x="269" y="161"/>
                  </a:lnTo>
                  <a:lnTo>
                    <a:pt x="269" y="164"/>
                  </a:lnTo>
                  <a:lnTo>
                    <a:pt x="272" y="164"/>
                  </a:lnTo>
                  <a:lnTo>
                    <a:pt x="269" y="164"/>
                  </a:lnTo>
                  <a:lnTo>
                    <a:pt x="266" y="164"/>
                  </a:lnTo>
                  <a:lnTo>
                    <a:pt x="266" y="167"/>
                  </a:lnTo>
                  <a:lnTo>
                    <a:pt x="264" y="167"/>
                  </a:lnTo>
                  <a:lnTo>
                    <a:pt x="264" y="170"/>
                  </a:lnTo>
                  <a:lnTo>
                    <a:pt x="264" y="173"/>
                  </a:lnTo>
                  <a:lnTo>
                    <a:pt x="264" y="176"/>
                  </a:lnTo>
                  <a:lnTo>
                    <a:pt x="264" y="179"/>
                  </a:lnTo>
                  <a:lnTo>
                    <a:pt x="264" y="182"/>
                  </a:lnTo>
                  <a:lnTo>
                    <a:pt x="264" y="185"/>
                  </a:lnTo>
                  <a:lnTo>
                    <a:pt x="264" y="188"/>
                  </a:lnTo>
                  <a:lnTo>
                    <a:pt x="264" y="191"/>
                  </a:lnTo>
                  <a:lnTo>
                    <a:pt x="264" y="194"/>
                  </a:lnTo>
                  <a:lnTo>
                    <a:pt x="266" y="194"/>
                  </a:lnTo>
                  <a:lnTo>
                    <a:pt x="266" y="197"/>
                  </a:lnTo>
                  <a:lnTo>
                    <a:pt x="266" y="200"/>
                  </a:lnTo>
                  <a:lnTo>
                    <a:pt x="266" y="203"/>
                  </a:lnTo>
                  <a:lnTo>
                    <a:pt x="269" y="203"/>
                  </a:lnTo>
                  <a:lnTo>
                    <a:pt x="269" y="205"/>
                  </a:lnTo>
                  <a:lnTo>
                    <a:pt x="269" y="208"/>
                  </a:lnTo>
                  <a:lnTo>
                    <a:pt x="266" y="208"/>
                  </a:lnTo>
                  <a:lnTo>
                    <a:pt x="266" y="211"/>
                  </a:lnTo>
                  <a:lnTo>
                    <a:pt x="266" y="214"/>
                  </a:lnTo>
                  <a:lnTo>
                    <a:pt x="269" y="214"/>
                  </a:lnTo>
                  <a:lnTo>
                    <a:pt x="266" y="214"/>
                  </a:lnTo>
                  <a:lnTo>
                    <a:pt x="269" y="214"/>
                  </a:lnTo>
                  <a:lnTo>
                    <a:pt x="269" y="217"/>
                  </a:lnTo>
                  <a:lnTo>
                    <a:pt x="269" y="220"/>
                  </a:lnTo>
                  <a:lnTo>
                    <a:pt x="266" y="220"/>
                  </a:lnTo>
                  <a:lnTo>
                    <a:pt x="266" y="223"/>
                  </a:lnTo>
                  <a:lnTo>
                    <a:pt x="266" y="226"/>
                  </a:lnTo>
                  <a:lnTo>
                    <a:pt x="266" y="229"/>
                  </a:lnTo>
                  <a:lnTo>
                    <a:pt x="261" y="229"/>
                  </a:lnTo>
                  <a:lnTo>
                    <a:pt x="258" y="229"/>
                  </a:lnTo>
                  <a:lnTo>
                    <a:pt x="255" y="229"/>
                  </a:lnTo>
                  <a:lnTo>
                    <a:pt x="252" y="229"/>
                  </a:lnTo>
                  <a:lnTo>
                    <a:pt x="246" y="229"/>
                  </a:lnTo>
                  <a:lnTo>
                    <a:pt x="243" y="229"/>
                  </a:lnTo>
                  <a:lnTo>
                    <a:pt x="240" y="229"/>
                  </a:lnTo>
                  <a:lnTo>
                    <a:pt x="234" y="229"/>
                  </a:lnTo>
                  <a:lnTo>
                    <a:pt x="231" y="229"/>
                  </a:lnTo>
                  <a:lnTo>
                    <a:pt x="228" y="229"/>
                  </a:lnTo>
                  <a:lnTo>
                    <a:pt x="225" y="229"/>
                  </a:lnTo>
                  <a:lnTo>
                    <a:pt x="220" y="229"/>
                  </a:lnTo>
                  <a:lnTo>
                    <a:pt x="217" y="229"/>
                  </a:lnTo>
                  <a:lnTo>
                    <a:pt x="214" y="229"/>
                  </a:lnTo>
                  <a:lnTo>
                    <a:pt x="211" y="229"/>
                  </a:lnTo>
                  <a:lnTo>
                    <a:pt x="205" y="229"/>
                  </a:lnTo>
                  <a:lnTo>
                    <a:pt x="202" y="229"/>
                  </a:lnTo>
                  <a:lnTo>
                    <a:pt x="199" y="229"/>
                  </a:lnTo>
                  <a:lnTo>
                    <a:pt x="196" y="229"/>
                  </a:lnTo>
                  <a:lnTo>
                    <a:pt x="193" y="229"/>
                  </a:lnTo>
                  <a:lnTo>
                    <a:pt x="190" y="229"/>
                  </a:lnTo>
                  <a:lnTo>
                    <a:pt x="187" y="229"/>
                  </a:lnTo>
                  <a:lnTo>
                    <a:pt x="184" y="229"/>
                  </a:lnTo>
                  <a:lnTo>
                    <a:pt x="178" y="229"/>
                  </a:lnTo>
                  <a:lnTo>
                    <a:pt x="176" y="229"/>
                  </a:lnTo>
                  <a:lnTo>
                    <a:pt x="173" y="229"/>
                  </a:lnTo>
                  <a:lnTo>
                    <a:pt x="167" y="229"/>
                  </a:lnTo>
                  <a:lnTo>
                    <a:pt x="164" y="229"/>
                  </a:lnTo>
                  <a:lnTo>
                    <a:pt x="161" y="229"/>
                  </a:lnTo>
                  <a:lnTo>
                    <a:pt x="158" y="229"/>
                  </a:lnTo>
                  <a:lnTo>
                    <a:pt x="152" y="229"/>
                  </a:lnTo>
                  <a:lnTo>
                    <a:pt x="149" y="229"/>
                  </a:lnTo>
                  <a:lnTo>
                    <a:pt x="146" y="232"/>
                  </a:lnTo>
                  <a:lnTo>
                    <a:pt x="140" y="232"/>
                  </a:lnTo>
                  <a:lnTo>
                    <a:pt x="137" y="232"/>
                  </a:lnTo>
                  <a:lnTo>
                    <a:pt x="134" y="232"/>
                  </a:lnTo>
                  <a:lnTo>
                    <a:pt x="132" y="232"/>
                  </a:lnTo>
                  <a:lnTo>
                    <a:pt x="126" y="232"/>
                  </a:lnTo>
                  <a:lnTo>
                    <a:pt x="123" y="232"/>
                  </a:lnTo>
                  <a:lnTo>
                    <a:pt x="120" y="232"/>
                  </a:lnTo>
                  <a:lnTo>
                    <a:pt x="117" y="232"/>
                  </a:lnTo>
                  <a:lnTo>
                    <a:pt x="111" y="232"/>
                  </a:lnTo>
                  <a:lnTo>
                    <a:pt x="108" y="232"/>
                  </a:lnTo>
                  <a:lnTo>
                    <a:pt x="105" y="232"/>
                  </a:lnTo>
                  <a:lnTo>
                    <a:pt x="99" y="232"/>
                  </a:lnTo>
                  <a:lnTo>
                    <a:pt x="96" y="232"/>
                  </a:lnTo>
                  <a:lnTo>
                    <a:pt x="93" y="232"/>
                  </a:lnTo>
                  <a:lnTo>
                    <a:pt x="90" y="232"/>
                  </a:lnTo>
                  <a:lnTo>
                    <a:pt x="85" y="232"/>
                  </a:lnTo>
                  <a:lnTo>
                    <a:pt x="82" y="232"/>
                  </a:lnTo>
                  <a:lnTo>
                    <a:pt x="79" y="232"/>
                  </a:lnTo>
                  <a:lnTo>
                    <a:pt x="76" y="232"/>
                  </a:lnTo>
                  <a:lnTo>
                    <a:pt x="70" y="232"/>
                  </a:lnTo>
                  <a:lnTo>
                    <a:pt x="67" y="232"/>
                  </a:lnTo>
                  <a:lnTo>
                    <a:pt x="64" y="235"/>
                  </a:lnTo>
                  <a:lnTo>
                    <a:pt x="58" y="235"/>
                  </a:lnTo>
                  <a:lnTo>
                    <a:pt x="55" y="235"/>
                  </a:lnTo>
                  <a:lnTo>
                    <a:pt x="52" y="235"/>
                  </a:lnTo>
                  <a:lnTo>
                    <a:pt x="46" y="235"/>
                  </a:lnTo>
                  <a:lnTo>
                    <a:pt x="44" y="235"/>
                  </a:lnTo>
                  <a:lnTo>
                    <a:pt x="41" y="235"/>
                  </a:lnTo>
                  <a:lnTo>
                    <a:pt x="38" y="235"/>
                  </a:lnTo>
                  <a:lnTo>
                    <a:pt x="32" y="235"/>
                  </a:lnTo>
                  <a:lnTo>
                    <a:pt x="29" y="235"/>
                  </a:lnTo>
                  <a:lnTo>
                    <a:pt x="26" y="235"/>
                  </a:lnTo>
                  <a:lnTo>
                    <a:pt x="23" y="235"/>
                  </a:lnTo>
                  <a:lnTo>
                    <a:pt x="20" y="235"/>
                  </a:lnTo>
                  <a:lnTo>
                    <a:pt x="17" y="235"/>
                  </a:lnTo>
                  <a:lnTo>
                    <a:pt x="14" y="235"/>
                  </a:lnTo>
                  <a:lnTo>
                    <a:pt x="11" y="238"/>
                  </a:lnTo>
                  <a:lnTo>
                    <a:pt x="5" y="238"/>
                  </a:lnTo>
                  <a:lnTo>
                    <a:pt x="5" y="235"/>
                  </a:lnTo>
                  <a:lnTo>
                    <a:pt x="5" y="232"/>
                  </a:lnTo>
                  <a:lnTo>
                    <a:pt x="5" y="229"/>
                  </a:lnTo>
                  <a:lnTo>
                    <a:pt x="5" y="226"/>
                  </a:lnTo>
                  <a:lnTo>
                    <a:pt x="5" y="223"/>
                  </a:lnTo>
                  <a:lnTo>
                    <a:pt x="2" y="223"/>
                  </a:lnTo>
                  <a:lnTo>
                    <a:pt x="2" y="220"/>
                  </a:lnTo>
                  <a:lnTo>
                    <a:pt x="2" y="217"/>
                  </a:lnTo>
                  <a:lnTo>
                    <a:pt x="2" y="214"/>
                  </a:lnTo>
                  <a:lnTo>
                    <a:pt x="2" y="211"/>
                  </a:lnTo>
                  <a:lnTo>
                    <a:pt x="2" y="208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0" y="203"/>
                  </a:lnTo>
                  <a:lnTo>
                    <a:pt x="0" y="200"/>
                  </a:lnTo>
                  <a:lnTo>
                    <a:pt x="0" y="197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0" y="188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5"/>
                  </a:lnTo>
                  <a:lnTo>
                    <a:pt x="2" y="185"/>
                  </a:lnTo>
                  <a:lnTo>
                    <a:pt x="5" y="185"/>
                  </a:lnTo>
                  <a:lnTo>
                    <a:pt x="8" y="185"/>
                  </a:lnTo>
                  <a:lnTo>
                    <a:pt x="11" y="185"/>
                  </a:lnTo>
                  <a:lnTo>
                    <a:pt x="14" y="185"/>
                  </a:lnTo>
                  <a:lnTo>
                    <a:pt x="17" y="185"/>
                  </a:lnTo>
                  <a:lnTo>
                    <a:pt x="17" y="188"/>
                  </a:lnTo>
                  <a:lnTo>
                    <a:pt x="20" y="188"/>
                  </a:lnTo>
                  <a:lnTo>
                    <a:pt x="23" y="188"/>
                  </a:lnTo>
                  <a:lnTo>
                    <a:pt x="26" y="188"/>
                  </a:lnTo>
                  <a:lnTo>
                    <a:pt x="26" y="185"/>
                  </a:lnTo>
                  <a:lnTo>
                    <a:pt x="29" y="185"/>
                  </a:lnTo>
                  <a:lnTo>
                    <a:pt x="29" y="182"/>
                  </a:lnTo>
                  <a:lnTo>
                    <a:pt x="32" y="182"/>
                  </a:lnTo>
                  <a:lnTo>
                    <a:pt x="32" y="179"/>
                  </a:lnTo>
                  <a:lnTo>
                    <a:pt x="32" y="176"/>
                  </a:lnTo>
                  <a:lnTo>
                    <a:pt x="29" y="176"/>
                  </a:lnTo>
                  <a:lnTo>
                    <a:pt x="29" y="173"/>
                  </a:lnTo>
                  <a:lnTo>
                    <a:pt x="29" y="170"/>
                  </a:lnTo>
                  <a:lnTo>
                    <a:pt x="29" y="167"/>
                  </a:lnTo>
                  <a:lnTo>
                    <a:pt x="29" y="170"/>
                  </a:lnTo>
                  <a:lnTo>
                    <a:pt x="32" y="170"/>
                  </a:lnTo>
                  <a:lnTo>
                    <a:pt x="32" y="167"/>
                  </a:lnTo>
                  <a:lnTo>
                    <a:pt x="32" y="164"/>
                  </a:lnTo>
                  <a:lnTo>
                    <a:pt x="35" y="164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41" y="161"/>
                  </a:lnTo>
                  <a:lnTo>
                    <a:pt x="44" y="161"/>
                  </a:lnTo>
                  <a:lnTo>
                    <a:pt x="46" y="161"/>
                  </a:lnTo>
                  <a:lnTo>
                    <a:pt x="46" y="159"/>
                  </a:lnTo>
                  <a:lnTo>
                    <a:pt x="49" y="159"/>
                  </a:lnTo>
                  <a:lnTo>
                    <a:pt x="49" y="156"/>
                  </a:lnTo>
                  <a:lnTo>
                    <a:pt x="52" y="156"/>
                  </a:lnTo>
                  <a:lnTo>
                    <a:pt x="55" y="156"/>
                  </a:lnTo>
                  <a:lnTo>
                    <a:pt x="55" y="159"/>
                  </a:lnTo>
                  <a:lnTo>
                    <a:pt x="55" y="156"/>
                  </a:lnTo>
                  <a:lnTo>
                    <a:pt x="58" y="156"/>
                  </a:lnTo>
                  <a:lnTo>
                    <a:pt x="61" y="156"/>
                  </a:lnTo>
                  <a:lnTo>
                    <a:pt x="64" y="156"/>
                  </a:lnTo>
                  <a:lnTo>
                    <a:pt x="64" y="153"/>
                  </a:lnTo>
                  <a:lnTo>
                    <a:pt x="64" y="150"/>
                  </a:lnTo>
                  <a:lnTo>
                    <a:pt x="67" y="150"/>
                  </a:lnTo>
                  <a:lnTo>
                    <a:pt x="70" y="150"/>
                  </a:lnTo>
                  <a:lnTo>
                    <a:pt x="70" y="147"/>
                  </a:lnTo>
                  <a:lnTo>
                    <a:pt x="70" y="144"/>
                  </a:lnTo>
                  <a:lnTo>
                    <a:pt x="70" y="141"/>
                  </a:lnTo>
                  <a:lnTo>
                    <a:pt x="67" y="141"/>
                  </a:lnTo>
                  <a:lnTo>
                    <a:pt x="70" y="141"/>
                  </a:lnTo>
                  <a:lnTo>
                    <a:pt x="70" y="138"/>
                  </a:lnTo>
                  <a:lnTo>
                    <a:pt x="73" y="138"/>
                  </a:lnTo>
                  <a:lnTo>
                    <a:pt x="73" y="135"/>
                  </a:lnTo>
                  <a:lnTo>
                    <a:pt x="70" y="135"/>
                  </a:lnTo>
                  <a:lnTo>
                    <a:pt x="70" y="132"/>
                  </a:lnTo>
                  <a:lnTo>
                    <a:pt x="70" y="129"/>
                  </a:lnTo>
                  <a:lnTo>
                    <a:pt x="73" y="129"/>
                  </a:lnTo>
                  <a:lnTo>
                    <a:pt x="73" y="126"/>
                  </a:lnTo>
                  <a:lnTo>
                    <a:pt x="76" y="126"/>
                  </a:lnTo>
                  <a:lnTo>
                    <a:pt x="76" y="123"/>
                  </a:lnTo>
                  <a:lnTo>
                    <a:pt x="79" y="123"/>
                  </a:lnTo>
                  <a:lnTo>
                    <a:pt x="82" y="120"/>
                  </a:lnTo>
                  <a:lnTo>
                    <a:pt x="85" y="120"/>
                  </a:lnTo>
                  <a:lnTo>
                    <a:pt x="88" y="120"/>
                  </a:lnTo>
                  <a:lnTo>
                    <a:pt x="88" y="117"/>
                  </a:lnTo>
                  <a:lnTo>
                    <a:pt x="90" y="117"/>
                  </a:lnTo>
                  <a:lnTo>
                    <a:pt x="93" y="117"/>
                  </a:lnTo>
                  <a:lnTo>
                    <a:pt x="93" y="115"/>
                  </a:lnTo>
                  <a:lnTo>
                    <a:pt x="96" y="115"/>
                  </a:lnTo>
                  <a:lnTo>
                    <a:pt x="96" y="112"/>
                  </a:lnTo>
                  <a:lnTo>
                    <a:pt x="96" y="109"/>
                  </a:lnTo>
                  <a:lnTo>
                    <a:pt x="99" y="109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2" y="103"/>
                  </a:lnTo>
                  <a:lnTo>
                    <a:pt x="105" y="103"/>
                  </a:lnTo>
                  <a:lnTo>
                    <a:pt x="108" y="103"/>
                  </a:lnTo>
                  <a:lnTo>
                    <a:pt x="111" y="103"/>
                  </a:lnTo>
                  <a:lnTo>
                    <a:pt x="111" y="100"/>
                  </a:lnTo>
                  <a:lnTo>
                    <a:pt x="111" y="97"/>
                  </a:lnTo>
                  <a:lnTo>
                    <a:pt x="114" y="97"/>
                  </a:lnTo>
                  <a:lnTo>
                    <a:pt x="114" y="94"/>
                  </a:lnTo>
                  <a:lnTo>
                    <a:pt x="117" y="94"/>
                  </a:lnTo>
                  <a:lnTo>
                    <a:pt x="117" y="91"/>
                  </a:lnTo>
                  <a:lnTo>
                    <a:pt x="117" y="88"/>
                  </a:lnTo>
                  <a:lnTo>
                    <a:pt x="120" y="88"/>
                  </a:lnTo>
                  <a:lnTo>
                    <a:pt x="123" y="88"/>
                  </a:lnTo>
                  <a:lnTo>
                    <a:pt x="123" y="85"/>
                  </a:lnTo>
                  <a:lnTo>
                    <a:pt x="123" y="82"/>
                  </a:lnTo>
                  <a:lnTo>
                    <a:pt x="126" y="82"/>
                  </a:lnTo>
                  <a:lnTo>
                    <a:pt x="126" y="79"/>
                  </a:lnTo>
                  <a:lnTo>
                    <a:pt x="129" y="79"/>
                  </a:lnTo>
                  <a:lnTo>
                    <a:pt x="129" y="76"/>
                  </a:lnTo>
                  <a:lnTo>
                    <a:pt x="132" y="76"/>
                  </a:lnTo>
                  <a:lnTo>
                    <a:pt x="134" y="76"/>
                  </a:lnTo>
                  <a:lnTo>
                    <a:pt x="134" y="73"/>
                  </a:lnTo>
                  <a:lnTo>
                    <a:pt x="137" y="73"/>
                  </a:lnTo>
                  <a:lnTo>
                    <a:pt x="140" y="73"/>
                  </a:lnTo>
                  <a:lnTo>
                    <a:pt x="143" y="73"/>
                  </a:lnTo>
                  <a:lnTo>
                    <a:pt x="146" y="73"/>
                  </a:lnTo>
                  <a:lnTo>
                    <a:pt x="149" y="73"/>
                  </a:lnTo>
                  <a:lnTo>
                    <a:pt x="149" y="71"/>
                  </a:lnTo>
                  <a:lnTo>
                    <a:pt x="146" y="71"/>
                  </a:lnTo>
                  <a:lnTo>
                    <a:pt x="146" y="68"/>
                  </a:lnTo>
                  <a:lnTo>
                    <a:pt x="146" y="65"/>
                  </a:lnTo>
                  <a:lnTo>
                    <a:pt x="143" y="65"/>
                  </a:lnTo>
                  <a:lnTo>
                    <a:pt x="143" y="62"/>
                  </a:lnTo>
                  <a:lnTo>
                    <a:pt x="143" y="59"/>
                  </a:lnTo>
                  <a:lnTo>
                    <a:pt x="140" y="59"/>
                  </a:lnTo>
                  <a:lnTo>
                    <a:pt x="137" y="59"/>
                  </a:lnTo>
                  <a:lnTo>
                    <a:pt x="137" y="56"/>
                  </a:lnTo>
                  <a:lnTo>
                    <a:pt x="137" y="53"/>
                  </a:lnTo>
                  <a:lnTo>
                    <a:pt x="137" y="50"/>
                  </a:lnTo>
                  <a:lnTo>
                    <a:pt x="137" y="44"/>
                  </a:lnTo>
                  <a:lnTo>
                    <a:pt x="137" y="41"/>
                  </a:lnTo>
                  <a:lnTo>
                    <a:pt x="137" y="38"/>
                  </a:lnTo>
                  <a:lnTo>
                    <a:pt x="137" y="32"/>
                  </a:lnTo>
                  <a:lnTo>
                    <a:pt x="137" y="30"/>
                  </a:lnTo>
                  <a:lnTo>
                    <a:pt x="137" y="27"/>
                  </a:lnTo>
                  <a:lnTo>
                    <a:pt x="137" y="24"/>
                  </a:lnTo>
                  <a:lnTo>
                    <a:pt x="137" y="21"/>
                  </a:lnTo>
                  <a:lnTo>
                    <a:pt x="137" y="18"/>
                  </a:lnTo>
                  <a:lnTo>
                    <a:pt x="137" y="15"/>
                  </a:lnTo>
                  <a:lnTo>
                    <a:pt x="137" y="9"/>
                  </a:lnTo>
                  <a:lnTo>
                    <a:pt x="137" y="6"/>
                  </a:lnTo>
                  <a:lnTo>
                    <a:pt x="137" y="3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-250500" y="3726813"/>
              <a:ext cx="712344" cy="377341"/>
            </a:xfrm>
            <a:custGeom>
              <a:avLst/>
              <a:gdLst>
                <a:gd name="T0" fmla="*/ 2147483647 w 328"/>
                <a:gd name="T1" fmla="*/ 2147483647 h 214"/>
                <a:gd name="T2" fmla="*/ 2147483647 w 328"/>
                <a:gd name="T3" fmla="*/ 2147483647 h 214"/>
                <a:gd name="T4" fmla="*/ 2147483647 w 328"/>
                <a:gd name="T5" fmla="*/ 2147483647 h 214"/>
                <a:gd name="T6" fmla="*/ 2147483647 w 328"/>
                <a:gd name="T7" fmla="*/ 2147483647 h 214"/>
                <a:gd name="T8" fmla="*/ 2147483647 w 328"/>
                <a:gd name="T9" fmla="*/ 0 h 214"/>
                <a:gd name="T10" fmla="*/ 2147483647 w 328"/>
                <a:gd name="T11" fmla="*/ 0 h 214"/>
                <a:gd name="T12" fmla="*/ 2147483647 w 328"/>
                <a:gd name="T13" fmla="*/ 0 h 214"/>
                <a:gd name="T14" fmla="*/ 2147483647 w 328"/>
                <a:gd name="T15" fmla="*/ 0 h 214"/>
                <a:gd name="T16" fmla="*/ 2147483647 w 328"/>
                <a:gd name="T17" fmla="*/ 2147483647 h 214"/>
                <a:gd name="T18" fmla="*/ 2147483647 w 328"/>
                <a:gd name="T19" fmla="*/ 2147483647 h 214"/>
                <a:gd name="T20" fmla="*/ 2147483647 w 328"/>
                <a:gd name="T21" fmla="*/ 2147483647 h 214"/>
                <a:gd name="T22" fmla="*/ 2147483647 w 328"/>
                <a:gd name="T23" fmla="*/ 2147483647 h 214"/>
                <a:gd name="T24" fmla="*/ 2147483647 w 328"/>
                <a:gd name="T25" fmla="*/ 2147483647 h 214"/>
                <a:gd name="T26" fmla="*/ 2147483647 w 328"/>
                <a:gd name="T27" fmla="*/ 2147483647 h 214"/>
                <a:gd name="T28" fmla="*/ 2147483647 w 328"/>
                <a:gd name="T29" fmla="*/ 2147483647 h 214"/>
                <a:gd name="T30" fmla="*/ 2147483647 w 328"/>
                <a:gd name="T31" fmla="*/ 2147483647 h 214"/>
                <a:gd name="T32" fmla="*/ 2147483647 w 328"/>
                <a:gd name="T33" fmla="*/ 2147483647 h 214"/>
                <a:gd name="T34" fmla="*/ 2147483647 w 328"/>
                <a:gd name="T35" fmla="*/ 2147483647 h 214"/>
                <a:gd name="T36" fmla="*/ 2147483647 w 328"/>
                <a:gd name="T37" fmla="*/ 2147483647 h 214"/>
                <a:gd name="T38" fmla="*/ 2147483647 w 328"/>
                <a:gd name="T39" fmla="*/ 2147483647 h 214"/>
                <a:gd name="T40" fmla="*/ 2147483647 w 328"/>
                <a:gd name="T41" fmla="*/ 2147483647 h 214"/>
                <a:gd name="T42" fmla="*/ 2147483647 w 328"/>
                <a:gd name="T43" fmla="*/ 2147483647 h 214"/>
                <a:gd name="T44" fmla="*/ 2147483647 w 328"/>
                <a:gd name="T45" fmla="*/ 2147483647 h 214"/>
                <a:gd name="T46" fmla="*/ 2147483647 w 328"/>
                <a:gd name="T47" fmla="*/ 2147483647 h 214"/>
                <a:gd name="T48" fmla="*/ 2147483647 w 328"/>
                <a:gd name="T49" fmla="*/ 2147483647 h 214"/>
                <a:gd name="T50" fmla="*/ 2147483647 w 328"/>
                <a:gd name="T51" fmla="*/ 2147483647 h 214"/>
                <a:gd name="T52" fmla="*/ 2147483647 w 328"/>
                <a:gd name="T53" fmla="*/ 2147483647 h 214"/>
                <a:gd name="T54" fmla="*/ 2147483647 w 328"/>
                <a:gd name="T55" fmla="*/ 2147483647 h 214"/>
                <a:gd name="T56" fmla="*/ 2147483647 w 328"/>
                <a:gd name="T57" fmla="*/ 2147483647 h 214"/>
                <a:gd name="T58" fmla="*/ 2147483647 w 328"/>
                <a:gd name="T59" fmla="*/ 2147483647 h 214"/>
                <a:gd name="T60" fmla="*/ 2147483647 w 328"/>
                <a:gd name="T61" fmla="*/ 2147483647 h 214"/>
                <a:gd name="T62" fmla="*/ 2147483647 w 328"/>
                <a:gd name="T63" fmla="*/ 2147483647 h 214"/>
                <a:gd name="T64" fmla="*/ 2147483647 w 328"/>
                <a:gd name="T65" fmla="*/ 2147483647 h 214"/>
                <a:gd name="T66" fmla="*/ 2147483647 w 328"/>
                <a:gd name="T67" fmla="*/ 2147483647 h 214"/>
                <a:gd name="T68" fmla="*/ 2147483647 w 328"/>
                <a:gd name="T69" fmla="*/ 2147483647 h 214"/>
                <a:gd name="T70" fmla="*/ 2147483647 w 328"/>
                <a:gd name="T71" fmla="*/ 2147483647 h 214"/>
                <a:gd name="T72" fmla="*/ 2147483647 w 328"/>
                <a:gd name="T73" fmla="*/ 2147483647 h 214"/>
                <a:gd name="T74" fmla="*/ 2147483647 w 328"/>
                <a:gd name="T75" fmla="*/ 2147483647 h 214"/>
                <a:gd name="T76" fmla="*/ 2147483647 w 328"/>
                <a:gd name="T77" fmla="*/ 2147483647 h 214"/>
                <a:gd name="T78" fmla="*/ 2147483647 w 328"/>
                <a:gd name="T79" fmla="*/ 2147483647 h 214"/>
                <a:gd name="T80" fmla="*/ 2147483647 w 328"/>
                <a:gd name="T81" fmla="*/ 2147483647 h 214"/>
                <a:gd name="T82" fmla="*/ 2147483647 w 328"/>
                <a:gd name="T83" fmla="*/ 2147483647 h 214"/>
                <a:gd name="T84" fmla="*/ 2147483647 w 328"/>
                <a:gd name="T85" fmla="*/ 2147483647 h 214"/>
                <a:gd name="T86" fmla="*/ 2147483647 w 328"/>
                <a:gd name="T87" fmla="*/ 2147483647 h 214"/>
                <a:gd name="T88" fmla="*/ 2147483647 w 328"/>
                <a:gd name="T89" fmla="*/ 2147483647 h 214"/>
                <a:gd name="T90" fmla="*/ 2147483647 w 328"/>
                <a:gd name="T91" fmla="*/ 2147483647 h 214"/>
                <a:gd name="T92" fmla="*/ 2147483647 w 328"/>
                <a:gd name="T93" fmla="*/ 2147483647 h 214"/>
                <a:gd name="T94" fmla="*/ 2147483647 w 328"/>
                <a:gd name="T95" fmla="*/ 2147483647 h 214"/>
                <a:gd name="T96" fmla="*/ 2147483647 w 328"/>
                <a:gd name="T97" fmla="*/ 2147483647 h 214"/>
                <a:gd name="T98" fmla="*/ 2147483647 w 328"/>
                <a:gd name="T99" fmla="*/ 2147483647 h 214"/>
                <a:gd name="T100" fmla="*/ 2147483647 w 328"/>
                <a:gd name="T101" fmla="*/ 2147483647 h 214"/>
                <a:gd name="T102" fmla="*/ 2147483647 w 328"/>
                <a:gd name="T103" fmla="*/ 2147483647 h 214"/>
                <a:gd name="T104" fmla="*/ 2147483647 w 328"/>
                <a:gd name="T105" fmla="*/ 2147483647 h 214"/>
                <a:gd name="T106" fmla="*/ 2147483647 w 328"/>
                <a:gd name="T107" fmla="*/ 2147483647 h 214"/>
                <a:gd name="T108" fmla="*/ 2147483647 w 328"/>
                <a:gd name="T109" fmla="*/ 2147483647 h 214"/>
                <a:gd name="T110" fmla="*/ 2147483647 w 328"/>
                <a:gd name="T111" fmla="*/ 2147483647 h 214"/>
                <a:gd name="T112" fmla="*/ 2147483647 w 328"/>
                <a:gd name="T113" fmla="*/ 2147483647 h 214"/>
                <a:gd name="T114" fmla="*/ 2147483647 w 328"/>
                <a:gd name="T115" fmla="*/ 2147483647 h 214"/>
                <a:gd name="T116" fmla="*/ 2147483647 w 328"/>
                <a:gd name="T117" fmla="*/ 2147483647 h 214"/>
                <a:gd name="T118" fmla="*/ 2147483647 w 328"/>
                <a:gd name="T119" fmla="*/ 2147483647 h 214"/>
                <a:gd name="T120" fmla="*/ 2147483647 w 328"/>
                <a:gd name="T121" fmla="*/ 2147483647 h 21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28"/>
                <a:gd name="T184" fmla="*/ 0 h 214"/>
                <a:gd name="T185" fmla="*/ 328 w 328"/>
                <a:gd name="T186" fmla="*/ 214 h 21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28" h="214">
                  <a:moveTo>
                    <a:pt x="11" y="9"/>
                  </a:moveTo>
                  <a:lnTo>
                    <a:pt x="17" y="9"/>
                  </a:lnTo>
                  <a:lnTo>
                    <a:pt x="20" y="6"/>
                  </a:lnTo>
                  <a:lnTo>
                    <a:pt x="23" y="6"/>
                  </a:lnTo>
                  <a:lnTo>
                    <a:pt x="26" y="6"/>
                  </a:lnTo>
                  <a:lnTo>
                    <a:pt x="29" y="6"/>
                  </a:lnTo>
                  <a:lnTo>
                    <a:pt x="32" y="6"/>
                  </a:lnTo>
                  <a:lnTo>
                    <a:pt x="35" y="6"/>
                  </a:lnTo>
                  <a:lnTo>
                    <a:pt x="38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2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70" y="6"/>
                  </a:lnTo>
                  <a:lnTo>
                    <a:pt x="73" y="3"/>
                  </a:lnTo>
                  <a:lnTo>
                    <a:pt x="76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6" y="3"/>
                  </a:lnTo>
                  <a:lnTo>
                    <a:pt x="99" y="3"/>
                  </a:lnTo>
                  <a:lnTo>
                    <a:pt x="102" y="3"/>
                  </a:lnTo>
                  <a:lnTo>
                    <a:pt x="105" y="3"/>
                  </a:lnTo>
                  <a:lnTo>
                    <a:pt x="111" y="3"/>
                  </a:lnTo>
                  <a:lnTo>
                    <a:pt x="114" y="3"/>
                  </a:lnTo>
                  <a:lnTo>
                    <a:pt x="117" y="3"/>
                  </a:lnTo>
                  <a:lnTo>
                    <a:pt x="123" y="3"/>
                  </a:lnTo>
                  <a:lnTo>
                    <a:pt x="126" y="3"/>
                  </a:lnTo>
                  <a:lnTo>
                    <a:pt x="129" y="3"/>
                  </a:lnTo>
                  <a:lnTo>
                    <a:pt x="132" y="3"/>
                  </a:lnTo>
                  <a:lnTo>
                    <a:pt x="138" y="3"/>
                  </a:lnTo>
                  <a:lnTo>
                    <a:pt x="140" y="3"/>
                  </a:lnTo>
                  <a:lnTo>
                    <a:pt x="143" y="3"/>
                  </a:lnTo>
                  <a:lnTo>
                    <a:pt x="146" y="3"/>
                  </a:lnTo>
                  <a:lnTo>
                    <a:pt x="152" y="3"/>
                  </a:lnTo>
                  <a:lnTo>
                    <a:pt x="155" y="0"/>
                  </a:lnTo>
                  <a:lnTo>
                    <a:pt x="158" y="0"/>
                  </a:lnTo>
                  <a:lnTo>
                    <a:pt x="164" y="0"/>
                  </a:lnTo>
                  <a:lnTo>
                    <a:pt x="167" y="0"/>
                  </a:lnTo>
                  <a:lnTo>
                    <a:pt x="170" y="0"/>
                  </a:lnTo>
                  <a:lnTo>
                    <a:pt x="173" y="0"/>
                  </a:lnTo>
                  <a:lnTo>
                    <a:pt x="179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0" y="0"/>
                  </a:lnTo>
                  <a:lnTo>
                    <a:pt x="193" y="0"/>
                  </a:lnTo>
                  <a:lnTo>
                    <a:pt x="196" y="0"/>
                  </a:lnTo>
                  <a:lnTo>
                    <a:pt x="199" y="0"/>
                  </a:lnTo>
                  <a:lnTo>
                    <a:pt x="202" y="0"/>
                  </a:lnTo>
                  <a:lnTo>
                    <a:pt x="205" y="0"/>
                  </a:lnTo>
                  <a:lnTo>
                    <a:pt x="208" y="0"/>
                  </a:lnTo>
                  <a:lnTo>
                    <a:pt x="211" y="0"/>
                  </a:lnTo>
                  <a:lnTo>
                    <a:pt x="217" y="0"/>
                  </a:lnTo>
                  <a:lnTo>
                    <a:pt x="220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31" y="0"/>
                  </a:lnTo>
                  <a:lnTo>
                    <a:pt x="234" y="0"/>
                  </a:lnTo>
                  <a:lnTo>
                    <a:pt x="237" y="0"/>
                  </a:lnTo>
                  <a:lnTo>
                    <a:pt x="240" y="0"/>
                  </a:lnTo>
                  <a:lnTo>
                    <a:pt x="246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2" y="0"/>
                  </a:lnTo>
                  <a:lnTo>
                    <a:pt x="272" y="3"/>
                  </a:lnTo>
                  <a:lnTo>
                    <a:pt x="272" y="6"/>
                  </a:lnTo>
                  <a:lnTo>
                    <a:pt x="275" y="6"/>
                  </a:lnTo>
                  <a:lnTo>
                    <a:pt x="275" y="9"/>
                  </a:lnTo>
                  <a:lnTo>
                    <a:pt x="278" y="9"/>
                  </a:lnTo>
                  <a:lnTo>
                    <a:pt x="281" y="9"/>
                  </a:lnTo>
                  <a:lnTo>
                    <a:pt x="281" y="12"/>
                  </a:lnTo>
                  <a:lnTo>
                    <a:pt x="284" y="12"/>
                  </a:lnTo>
                  <a:lnTo>
                    <a:pt x="287" y="12"/>
                  </a:lnTo>
                  <a:lnTo>
                    <a:pt x="290" y="12"/>
                  </a:lnTo>
                  <a:lnTo>
                    <a:pt x="293" y="12"/>
                  </a:lnTo>
                  <a:lnTo>
                    <a:pt x="296" y="12"/>
                  </a:lnTo>
                  <a:lnTo>
                    <a:pt x="296" y="15"/>
                  </a:lnTo>
                  <a:lnTo>
                    <a:pt x="293" y="15"/>
                  </a:lnTo>
                  <a:lnTo>
                    <a:pt x="293" y="17"/>
                  </a:lnTo>
                  <a:lnTo>
                    <a:pt x="290" y="17"/>
                  </a:lnTo>
                  <a:lnTo>
                    <a:pt x="290" y="20"/>
                  </a:lnTo>
                  <a:lnTo>
                    <a:pt x="290" y="23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9" y="23"/>
                  </a:lnTo>
                  <a:lnTo>
                    <a:pt x="302" y="23"/>
                  </a:lnTo>
                  <a:lnTo>
                    <a:pt x="302" y="20"/>
                  </a:lnTo>
                  <a:lnTo>
                    <a:pt x="302" y="23"/>
                  </a:lnTo>
                  <a:lnTo>
                    <a:pt x="305" y="23"/>
                  </a:lnTo>
                  <a:lnTo>
                    <a:pt x="308" y="23"/>
                  </a:lnTo>
                  <a:lnTo>
                    <a:pt x="311" y="23"/>
                  </a:lnTo>
                  <a:lnTo>
                    <a:pt x="311" y="20"/>
                  </a:lnTo>
                  <a:lnTo>
                    <a:pt x="311" y="17"/>
                  </a:lnTo>
                  <a:lnTo>
                    <a:pt x="311" y="15"/>
                  </a:lnTo>
                  <a:lnTo>
                    <a:pt x="308" y="15"/>
                  </a:lnTo>
                  <a:lnTo>
                    <a:pt x="305" y="15"/>
                  </a:lnTo>
                  <a:lnTo>
                    <a:pt x="305" y="12"/>
                  </a:lnTo>
                  <a:lnTo>
                    <a:pt x="305" y="15"/>
                  </a:lnTo>
                  <a:lnTo>
                    <a:pt x="302" y="15"/>
                  </a:lnTo>
                  <a:lnTo>
                    <a:pt x="299" y="15"/>
                  </a:lnTo>
                  <a:lnTo>
                    <a:pt x="299" y="12"/>
                  </a:lnTo>
                  <a:lnTo>
                    <a:pt x="299" y="15"/>
                  </a:lnTo>
                  <a:lnTo>
                    <a:pt x="299" y="12"/>
                  </a:lnTo>
                  <a:lnTo>
                    <a:pt x="302" y="12"/>
                  </a:lnTo>
                  <a:lnTo>
                    <a:pt x="305" y="12"/>
                  </a:lnTo>
                  <a:lnTo>
                    <a:pt x="308" y="12"/>
                  </a:lnTo>
                  <a:lnTo>
                    <a:pt x="311" y="12"/>
                  </a:lnTo>
                  <a:lnTo>
                    <a:pt x="311" y="9"/>
                  </a:lnTo>
                  <a:lnTo>
                    <a:pt x="314" y="9"/>
                  </a:lnTo>
                  <a:lnTo>
                    <a:pt x="314" y="6"/>
                  </a:lnTo>
                  <a:lnTo>
                    <a:pt x="316" y="6"/>
                  </a:lnTo>
                  <a:lnTo>
                    <a:pt x="319" y="6"/>
                  </a:lnTo>
                  <a:lnTo>
                    <a:pt x="322" y="6"/>
                  </a:lnTo>
                  <a:lnTo>
                    <a:pt x="325" y="6"/>
                  </a:lnTo>
                  <a:lnTo>
                    <a:pt x="325" y="9"/>
                  </a:lnTo>
                  <a:lnTo>
                    <a:pt x="325" y="12"/>
                  </a:lnTo>
                  <a:lnTo>
                    <a:pt x="325" y="15"/>
                  </a:lnTo>
                  <a:lnTo>
                    <a:pt x="328" y="15"/>
                  </a:lnTo>
                  <a:lnTo>
                    <a:pt x="328" y="17"/>
                  </a:lnTo>
                  <a:lnTo>
                    <a:pt x="328" y="20"/>
                  </a:lnTo>
                  <a:lnTo>
                    <a:pt x="328" y="23"/>
                  </a:lnTo>
                  <a:lnTo>
                    <a:pt x="328" y="20"/>
                  </a:lnTo>
                  <a:lnTo>
                    <a:pt x="328" y="17"/>
                  </a:lnTo>
                  <a:lnTo>
                    <a:pt x="328" y="15"/>
                  </a:lnTo>
                  <a:lnTo>
                    <a:pt x="325" y="15"/>
                  </a:lnTo>
                  <a:lnTo>
                    <a:pt x="325" y="17"/>
                  </a:lnTo>
                  <a:lnTo>
                    <a:pt x="328" y="17"/>
                  </a:lnTo>
                  <a:lnTo>
                    <a:pt x="328" y="20"/>
                  </a:lnTo>
                  <a:lnTo>
                    <a:pt x="328" y="23"/>
                  </a:lnTo>
                  <a:lnTo>
                    <a:pt x="328" y="26"/>
                  </a:lnTo>
                  <a:lnTo>
                    <a:pt x="328" y="29"/>
                  </a:lnTo>
                  <a:lnTo>
                    <a:pt x="328" y="32"/>
                  </a:lnTo>
                  <a:lnTo>
                    <a:pt x="328" y="35"/>
                  </a:lnTo>
                  <a:lnTo>
                    <a:pt x="328" y="38"/>
                  </a:lnTo>
                  <a:lnTo>
                    <a:pt x="325" y="38"/>
                  </a:lnTo>
                  <a:lnTo>
                    <a:pt x="328" y="38"/>
                  </a:lnTo>
                  <a:lnTo>
                    <a:pt x="328" y="41"/>
                  </a:lnTo>
                  <a:lnTo>
                    <a:pt x="325" y="41"/>
                  </a:lnTo>
                  <a:lnTo>
                    <a:pt x="325" y="44"/>
                  </a:lnTo>
                  <a:lnTo>
                    <a:pt x="322" y="44"/>
                  </a:lnTo>
                  <a:lnTo>
                    <a:pt x="319" y="44"/>
                  </a:lnTo>
                  <a:lnTo>
                    <a:pt x="316" y="44"/>
                  </a:lnTo>
                  <a:lnTo>
                    <a:pt x="314" y="44"/>
                  </a:lnTo>
                  <a:lnTo>
                    <a:pt x="314" y="47"/>
                  </a:lnTo>
                  <a:lnTo>
                    <a:pt x="311" y="47"/>
                  </a:lnTo>
                  <a:lnTo>
                    <a:pt x="308" y="47"/>
                  </a:lnTo>
                  <a:lnTo>
                    <a:pt x="308" y="44"/>
                  </a:lnTo>
                  <a:lnTo>
                    <a:pt x="305" y="44"/>
                  </a:lnTo>
                  <a:lnTo>
                    <a:pt x="305" y="41"/>
                  </a:lnTo>
                  <a:lnTo>
                    <a:pt x="302" y="41"/>
                  </a:lnTo>
                  <a:lnTo>
                    <a:pt x="302" y="38"/>
                  </a:lnTo>
                  <a:lnTo>
                    <a:pt x="305" y="38"/>
                  </a:lnTo>
                  <a:lnTo>
                    <a:pt x="305" y="35"/>
                  </a:lnTo>
                  <a:lnTo>
                    <a:pt x="305" y="32"/>
                  </a:lnTo>
                  <a:lnTo>
                    <a:pt x="302" y="32"/>
                  </a:lnTo>
                  <a:lnTo>
                    <a:pt x="302" y="29"/>
                  </a:lnTo>
                  <a:lnTo>
                    <a:pt x="302" y="32"/>
                  </a:lnTo>
                  <a:lnTo>
                    <a:pt x="302" y="29"/>
                  </a:lnTo>
                  <a:lnTo>
                    <a:pt x="299" y="29"/>
                  </a:lnTo>
                  <a:lnTo>
                    <a:pt x="299" y="26"/>
                  </a:lnTo>
                  <a:lnTo>
                    <a:pt x="296" y="26"/>
                  </a:lnTo>
                  <a:lnTo>
                    <a:pt x="293" y="26"/>
                  </a:lnTo>
                  <a:lnTo>
                    <a:pt x="290" y="26"/>
                  </a:lnTo>
                  <a:lnTo>
                    <a:pt x="287" y="26"/>
                  </a:lnTo>
                  <a:lnTo>
                    <a:pt x="287" y="29"/>
                  </a:lnTo>
                  <a:lnTo>
                    <a:pt x="284" y="29"/>
                  </a:lnTo>
                  <a:lnTo>
                    <a:pt x="281" y="29"/>
                  </a:lnTo>
                  <a:lnTo>
                    <a:pt x="281" y="32"/>
                  </a:lnTo>
                  <a:lnTo>
                    <a:pt x="278" y="32"/>
                  </a:lnTo>
                  <a:lnTo>
                    <a:pt x="275" y="32"/>
                  </a:lnTo>
                  <a:lnTo>
                    <a:pt x="275" y="35"/>
                  </a:lnTo>
                  <a:lnTo>
                    <a:pt x="275" y="38"/>
                  </a:lnTo>
                  <a:lnTo>
                    <a:pt x="272" y="38"/>
                  </a:lnTo>
                  <a:lnTo>
                    <a:pt x="272" y="41"/>
                  </a:lnTo>
                  <a:lnTo>
                    <a:pt x="275" y="41"/>
                  </a:lnTo>
                  <a:lnTo>
                    <a:pt x="278" y="41"/>
                  </a:lnTo>
                  <a:lnTo>
                    <a:pt x="278" y="44"/>
                  </a:lnTo>
                  <a:lnTo>
                    <a:pt x="278" y="41"/>
                  </a:lnTo>
                  <a:lnTo>
                    <a:pt x="278" y="44"/>
                  </a:lnTo>
                  <a:lnTo>
                    <a:pt x="281" y="44"/>
                  </a:lnTo>
                  <a:lnTo>
                    <a:pt x="284" y="44"/>
                  </a:lnTo>
                  <a:lnTo>
                    <a:pt x="284" y="47"/>
                  </a:lnTo>
                  <a:lnTo>
                    <a:pt x="287" y="47"/>
                  </a:lnTo>
                  <a:lnTo>
                    <a:pt x="287" y="50"/>
                  </a:lnTo>
                  <a:lnTo>
                    <a:pt x="290" y="50"/>
                  </a:lnTo>
                  <a:lnTo>
                    <a:pt x="293" y="50"/>
                  </a:lnTo>
                  <a:lnTo>
                    <a:pt x="296" y="50"/>
                  </a:lnTo>
                  <a:lnTo>
                    <a:pt x="299" y="50"/>
                  </a:lnTo>
                  <a:lnTo>
                    <a:pt x="302" y="53"/>
                  </a:lnTo>
                  <a:lnTo>
                    <a:pt x="299" y="53"/>
                  </a:lnTo>
                  <a:lnTo>
                    <a:pt x="299" y="56"/>
                  </a:lnTo>
                  <a:lnTo>
                    <a:pt x="296" y="56"/>
                  </a:lnTo>
                  <a:lnTo>
                    <a:pt x="293" y="56"/>
                  </a:lnTo>
                  <a:lnTo>
                    <a:pt x="290" y="59"/>
                  </a:lnTo>
                  <a:lnTo>
                    <a:pt x="287" y="59"/>
                  </a:lnTo>
                  <a:lnTo>
                    <a:pt x="284" y="59"/>
                  </a:lnTo>
                  <a:lnTo>
                    <a:pt x="284" y="61"/>
                  </a:lnTo>
                  <a:lnTo>
                    <a:pt x="284" y="59"/>
                  </a:lnTo>
                  <a:lnTo>
                    <a:pt x="284" y="61"/>
                  </a:lnTo>
                  <a:lnTo>
                    <a:pt x="281" y="61"/>
                  </a:lnTo>
                  <a:lnTo>
                    <a:pt x="278" y="61"/>
                  </a:lnTo>
                  <a:lnTo>
                    <a:pt x="278" y="64"/>
                  </a:lnTo>
                  <a:lnTo>
                    <a:pt x="275" y="64"/>
                  </a:lnTo>
                  <a:lnTo>
                    <a:pt x="275" y="67"/>
                  </a:lnTo>
                  <a:lnTo>
                    <a:pt x="272" y="67"/>
                  </a:lnTo>
                  <a:lnTo>
                    <a:pt x="272" y="70"/>
                  </a:lnTo>
                  <a:lnTo>
                    <a:pt x="272" y="73"/>
                  </a:lnTo>
                  <a:lnTo>
                    <a:pt x="270" y="73"/>
                  </a:lnTo>
                  <a:lnTo>
                    <a:pt x="270" y="76"/>
                  </a:lnTo>
                  <a:lnTo>
                    <a:pt x="267" y="76"/>
                  </a:lnTo>
                  <a:lnTo>
                    <a:pt x="267" y="79"/>
                  </a:lnTo>
                  <a:lnTo>
                    <a:pt x="267" y="82"/>
                  </a:lnTo>
                  <a:lnTo>
                    <a:pt x="264" y="82"/>
                  </a:lnTo>
                  <a:lnTo>
                    <a:pt x="264" y="85"/>
                  </a:lnTo>
                  <a:lnTo>
                    <a:pt x="261" y="85"/>
                  </a:lnTo>
                  <a:lnTo>
                    <a:pt x="261" y="88"/>
                  </a:lnTo>
                  <a:lnTo>
                    <a:pt x="261" y="91"/>
                  </a:lnTo>
                  <a:lnTo>
                    <a:pt x="261" y="94"/>
                  </a:lnTo>
                  <a:lnTo>
                    <a:pt x="261" y="97"/>
                  </a:lnTo>
                  <a:lnTo>
                    <a:pt x="264" y="100"/>
                  </a:lnTo>
                  <a:lnTo>
                    <a:pt x="264" y="103"/>
                  </a:lnTo>
                  <a:lnTo>
                    <a:pt x="267" y="103"/>
                  </a:lnTo>
                  <a:lnTo>
                    <a:pt x="264" y="103"/>
                  </a:lnTo>
                  <a:lnTo>
                    <a:pt x="264" y="105"/>
                  </a:lnTo>
                  <a:lnTo>
                    <a:pt x="267" y="105"/>
                  </a:lnTo>
                  <a:lnTo>
                    <a:pt x="267" y="108"/>
                  </a:lnTo>
                  <a:lnTo>
                    <a:pt x="264" y="108"/>
                  </a:lnTo>
                  <a:lnTo>
                    <a:pt x="264" y="111"/>
                  </a:lnTo>
                  <a:lnTo>
                    <a:pt x="267" y="111"/>
                  </a:lnTo>
                  <a:lnTo>
                    <a:pt x="264" y="111"/>
                  </a:lnTo>
                  <a:lnTo>
                    <a:pt x="264" y="114"/>
                  </a:lnTo>
                  <a:lnTo>
                    <a:pt x="261" y="114"/>
                  </a:lnTo>
                  <a:lnTo>
                    <a:pt x="264" y="117"/>
                  </a:lnTo>
                  <a:lnTo>
                    <a:pt x="264" y="120"/>
                  </a:lnTo>
                  <a:lnTo>
                    <a:pt x="267" y="120"/>
                  </a:lnTo>
                  <a:lnTo>
                    <a:pt x="267" y="123"/>
                  </a:lnTo>
                  <a:lnTo>
                    <a:pt x="264" y="123"/>
                  </a:lnTo>
                  <a:lnTo>
                    <a:pt x="264" y="126"/>
                  </a:lnTo>
                  <a:lnTo>
                    <a:pt x="261" y="126"/>
                  </a:lnTo>
                  <a:lnTo>
                    <a:pt x="261" y="129"/>
                  </a:lnTo>
                  <a:lnTo>
                    <a:pt x="264" y="129"/>
                  </a:lnTo>
                  <a:lnTo>
                    <a:pt x="264" y="132"/>
                  </a:lnTo>
                  <a:lnTo>
                    <a:pt x="261" y="132"/>
                  </a:lnTo>
                  <a:lnTo>
                    <a:pt x="261" y="129"/>
                  </a:lnTo>
                  <a:lnTo>
                    <a:pt x="261" y="132"/>
                  </a:lnTo>
                  <a:lnTo>
                    <a:pt x="258" y="132"/>
                  </a:lnTo>
                  <a:lnTo>
                    <a:pt x="261" y="132"/>
                  </a:lnTo>
                  <a:lnTo>
                    <a:pt x="261" y="135"/>
                  </a:lnTo>
                  <a:lnTo>
                    <a:pt x="258" y="135"/>
                  </a:lnTo>
                  <a:lnTo>
                    <a:pt x="255" y="135"/>
                  </a:lnTo>
                  <a:lnTo>
                    <a:pt x="258" y="135"/>
                  </a:lnTo>
                  <a:lnTo>
                    <a:pt x="255" y="135"/>
                  </a:lnTo>
                  <a:lnTo>
                    <a:pt x="252" y="135"/>
                  </a:lnTo>
                  <a:lnTo>
                    <a:pt x="252" y="138"/>
                  </a:lnTo>
                  <a:lnTo>
                    <a:pt x="249" y="138"/>
                  </a:lnTo>
                  <a:lnTo>
                    <a:pt x="249" y="141"/>
                  </a:lnTo>
                  <a:lnTo>
                    <a:pt x="246" y="144"/>
                  </a:lnTo>
                  <a:lnTo>
                    <a:pt x="246" y="147"/>
                  </a:lnTo>
                  <a:lnTo>
                    <a:pt x="246" y="149"/>
                  </a:lnTo>
                  <a:lnTo>
                    <a:pt x="249" y="149"/>
                  </a:lnTo>
                  <a:lnTo>
                    <a:pt x="252" y="149"/>
                  </a:lnTo>
                  <a:lnTo>
                    <a:pt x="252" y="152"/>
                  </a:lnTo>
                  <a:lnTo>
                    <a:pt x="252" y="149"/>
                  </a:lnTo>
                  <a:lnTo>
                    <a:pt x="252" y="152"/>
                  </a:lnTo>
                  <a:lnTo>
                    <a:pt x="255" y="152"/>
                  </a:lnTo>
                  <a:lnTo>
                    <a:pt x="252" y="152"/>
                  </a:lnTo>
                  <a:lnTo>
                    <a:pt x="255" y="152"/>
                  </a:lnTo>
                  <a:lnTo>
                    <a:pt x="252" y="152"/>
                  </a:lnTo>
                  <a:lnTo>
                    <a:pt x="252" y="155"/>
                  </a:lnTo>
                  <a:lnTo>
                    <a:pt x="252" y="152"/>
                  </a:lnTo>
                  <a:lnTo>
                    <a:pt x="252" y="155"/>
                  </a:lnTo>
                  <a:lnTo>
                    <a:pt x="249" y="155"/>
                  </a:lnTo>
                  <a:lnTo>
                    <a:pt x="249" y="158"/>
                  </a:lnTo>
                  <a:lnTo>
                    <a:pt x="252" y="158"/>
                  </a:lnTo>
                  <a:lnTo>
                    <a:pt x="249" y="158"/>
                  </a:lnTo>
                  <a:lnTo>
                    <a:pt x="246" y="158"/>
                  </a:lnTo>
                  <a:lnTo>
                    <a:pt x="249" y="158"/>
                  </a:lnTo>
                  <a:lnTo>
                    <a:pt x="246" y="158"/>
                  </a:lnTo>
                  <a:lnTo>
                    <a:pt x="243" y="158"/>
                  </a:lnTo>
                  <a:lnTo>
                    <a:pt x="243" y="155"/>
                  </a:lnTo>
                  <a:lnTo>
                    <a:pt x="240" y="155"/>
                  </a:lnTo>
                  <a:lnTo>
                    <a:pt x="240" y="158"/>
                  </a:lnTo>
                  <a:lnTo>
                    <a:pt x="237" y="158"/>
                  </a:lnTo>
                  <a:lnTo>
                    <a:pt x="237" y="155"/>
                  </a:lnTo>
                  <a:lnTo>
                    <a:pt x="234" y="155"/>
                  </a:lnTo>
                  <a:lnTo>
                    <a:pt x="231" y="155"/>
                  </a:lnTo>
                  <a:lnTo>
                    <a:pt x="228" y="155"/>
                  </a:lnTo>
                  <a:lnTo>
                    <a:pt x="228" y="158"/>
                  </a:lnTo>
                  <a:lnTo>
                    <a:pt x="226" y="158"/>
                  </a:lnTo>
                  <a:lnTo>
                    <a:pt x="223" y="158"/>
                  </a:lnTo>
                  <a:lnTo>
                    <a:pt x="220" y="158"/>
                  </a:lnTo>
                  <a:lnTo>
                    <a:pt x="220" y="161"/>
                  </a:lnTo>
                  <a:lnTo>
                    <a:pt x="217" y="161"/>
                  </a:lnTo>
                  <a:lnTo>
                    <a:pt x="217" y="164"/>
                  </a:lnTo>
                  <a:lnTo>
                    <a:pt x="220" y="164"/>
                  </a:lnTo>
                  <a:lnTo>
                    <a:pt x="217" y="164"/>
                  </a:lnTo>
                  <a:lnTo>
                    <a:pt x="214" y="164"/>
                  </a:lnTo>
                  <a:lnTo>
                    <a:pt x="217" y="164"/>
                  </a:lnTo>
                  <a:lnTo>
                    <a:pt x="217" y="167"/>
                  </a:lnTo>
                  <a:lnTo>
                    <a:pt x="214" y="167"/>
                  </a:lnTo>
                  <a:lnTo>
                    <a:pt x="211" y="167"/>
                  </a:lnTo>
                  <a:lnTo>
                    <a:pt x="208" y="167"/>
                  </a:lnTo>
                  <a:lnTo>
                    <a:pt x="205" y="167"/>
                  </a:lnTo>
                  <a:lnTo>
                    <a:pt x="205" y="170"/>
                  </a:lnTo>
                  <a:lnTo>
                    <a:pt x="202" y="170"/>
                  </a:lnTo>
                  <a:lnTo>
                    <a:pt x="199" y="170"/>
                  </a:lnTo>
                  <a:lnTo>
                    <a:pt x="199" y="173"/>
                  </a:lnTo>
                  <a:lnTo>
                    <a:pt x="196" y="173"/>
                  </a:lnTo>
                  <a:lnTo>
                    <a:pt x="196" y="176"/>
                  </a:lnTo>
                  <a:lnTo>
                    <a:pt x="196" y="179"/>
                  </a:lnTo>
                  <a:lnTo>
                    <a:pt x="193" y="179"/>
                  </a:lnTo>
                  <a:lnTo>
                    <a:pt x="193" y="182"/>
                  </a:lnTo>
                  <a:lnTo>
                    <a:pt x="193" y="185"/>
                  </a:lnTo>
                  <a:lnTo>
                    <a:pt x="190" y="185"/>
                  </a:lnTo>
                  <a:lnTo>
                    <a:pt x="190" y="188"/>
                  </a:lnTo>
                  <a:lnTo>
                    <a:pt x="187" y="188"/>
                  </a:lnTo>
                  <a:lnTo>
                    <a:pt x="187" y="191"/>
                  </a:lnTo>
                  <a:lnTo>
                    <a:pt x="187" y="193"/>
                  </a:lnTo>
                  <a:lnTo>
                    <a:pt x="187" y="196"/>
                  </a:lnTo>
                  <a:lnTo>
                    <a:pt x="184" y="196"/>
                  </a:lnTo>
                  <a:lnTo>
                    <a:pt x="184" y="199"/>
                  </a:lnTo>
                  <a:lnTo>
                    <a:pt x="182" y="199"/>
                  </a:lnTo>
                  <a:lnTo>
                    <a:pt x="182" y="202"/>
                  </a:lnTo>
                  <a:lnTo>
                    <a:pt x="182" y="205"/>
                  </a:lnTo>
                  <a:lnTo>
                    <a:pt x="179" y="205"/>
                  </a:lnTo>
                  <a:lnTo>
                    <a:pt x="182" y="205"/>
                  </a:lnTo>
                  <a:lnTo>
                    <a:pt x="179" y="205"/>
                  </a:lnTo>
                  <a:lnTo>
                    <a:pt x="179" y="208"/>
                  </a:lnTo>
                  <a:lnTo>
                    <a:pt x="173" y="208"/>
                  </a:lnTo>
                  <a:lnTo>
                    <a:pt x="170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9" y="211"/>
                  </a:lnTo>
                  <a:lnTo>
                    <a:pt x="143" y="211"/>
                  </a:lnTo>
                  <a:lnTo>
                    <a:pt x="140" y="211"/>
                  </a:lnTo>
                  <a:lnTo>
                    <a:pt x="138" y="211"/>
                  </a:lnTo>
                  <a:lnTo>
                    <a:pt x="132" y="211"/>
                  </a:lnTo>
                  <a:lnTo>
                    <a:pt x="129" y="211"/>
                  </a:lnTo>
                  <a:lnTo>
                    <a:pt x="126" y="211"/>
                  </a:lnTo>
                  <a:lnTo>
                    <a:pt x="123" y="211"/>
                  </a:lnTo>
                  <a:lnTo>
                    <a:pt x="117" y="211"/>
                  </a:lnTo>
                  <a:lnTo>
                    <a:pt x="114" y="211"/>
                  </a:lnTo>
                  <a:lnTo>
                    <a:pt x="111" y="211"/>
                  </a:lnTo>
                  <a:lnTo>
                    <a:pt x="108" y="211"/>
                  </a:lnTo>
                  <a:lnTo>
                    <a:pt x="105" y="211"/>
                  </a:lnTo>
                  <a:lnTo>
                    <a:pt x="102" y="211"/>
                  </a:lnTo>
                  <a:lnTo>
                    <a:pt x="99" y="211"/>
                  </a:lnTo>
                  <a:lnTo>
                    <a:pt x="96" y="211"/>
                  </a:lnTo>
                  <a:lnTo>
                    <a:pt x="91" y="211"/>
                  </a:lnTo>
                  <a:lnTo>
                    <a:pt x="88" y="211"/>
                  </a:lnTo>
                  <a:lnTo>
                    <a:pt x="85" y="211"/>
                  </a:lnTo>
                  <a:lnTo>
                    <a:pt x="82" y="211"/>
                  </a:lnTo>
                  <a:lnTo>
                    <a:pt x="76" y="211"/>
                  </a:lnTo>
                  <a:lnTo>
                    <a:pt x="73" y="211"/>
                  </a:lnTo>
                  <a:lnTo>
                    <a:pt x="70" y="214"/>
                  </a:lnTo>
                  <a:lnTo>
                    <a:pt x="67" y="214"/>
                  </a:lnTo>
                  <a:lnTo>
                    <a:pt x="64" y="214"/>
                  </a:lnTo>
                  <a:lnTo>
                    <a:pt x="61" y="214"/>
                  </a:lnTo>
                  <a:lnTo>
                    <a:pt x="58" y="214"/>
                  </a:lnTo>
                  <a:lnTo>
                    <a:pt x="55" y="214"/>
                  </a:lnTo>
                  <a:lnTo>
                    <a:pt x="52" y="214"/>
                  </a:lnTo>
                  <a:lnTo>
                    <a:pt x="50" y="214"/>
                  </a:lnTo>
                  <a:lnTo>
                    <a:pt x="47" y="214"/>
                  </a:lnTo>
                  <a:lnTo>
                    <a:pt x="44" y="214"/>
                  </a:lnTo>
                  <a:lnTo>
                    <a:pt x="38" y="214"/>
                  </a:lnTo>
                  <a:lnTo>
                    <a:pt x="35" y="214"/>
                  </a:lnTo>
                  <a:lnTo>
                    <a:pt x="32" y="214"/>
                  </a:lnTo>
                  <a:lnTo>
                    <a:pt x="32" y="211"/>
                  </a:lnTo>
                  <a:lnTo>
                    <a:pt x="32" y="208"/>
                  </a:lnTo>
                  <a:lnTo>
                    <a:pt x="29" y="208"/>
                  </a:lnTo>
                  <a:lnTo>
                    <a:pt x="26" y="208"/>
                  </a:lnTo>
                  <a:lnTo>
                    <a:pt x="26" y="205"/>
                  </a:lnTo>
                  <a:lnTo>
                    <a:pt x="26" y="202"/>
                  </a:lnTo>
                  <a:lnTo>
                    <a:pt x="26" y="199"/>
                  </a:lnTo>
                  <a:lnTo>
                    <a:pt x="26" y="196"/>
                  </a:lnTo>
                  <a:lnTo>
                    <a:pt x="26" y="193"/>
                  </a:lnTo>
                  <a:lnTo>
                    <a:pt x="26" y="191"/>
                  </a:lnTo>
                  <a:lnTo>
                    <a:pt x="29" y="191"/>
                  </a:lnTo>
                  <a:lnTo>
                    <a:pt x="32" y="191"/>
                  </a:lnTo>
                  <a:lnTo>
                    <a:pt x="35" y="191"/>
                  </a:lnTo>
                  <a:lnTo>
                    <a:pt x="35" y="188"/>
                  </a:lnTo>
                  <a:lnTo>
                    <a:pt x="35" y="185"/>
                  </a:lnTo>
                  <a:lnTo>
                    <a:pt x="32" y="185"/>
                  </a:lnTo>
                  <a:lnTo>
                    <a:pt x="35" y="185"/>
                  </a:lnTo>
                  <a:lnTo>
                    <a:pt x="35" y="182"/>
                  </a:lnTo>
                  <a:lnTo>
                    <a:pt x="38" y="182"/>
                  </a:lnTo>
                  <a:lnTo>
                    <a:pt x="38" y="185"/>
                  </a:lnTo>
                  <a:lnTo>
                    <a:pt x="38" y="182"/>
                  </a:lnTo>
                  <a:lnTo>
                    <a:pt x="38" y="179"/>
                  </a:lnTo>
                  <a:lnTo>
                    <a:pt x="41" y="179"/>
                  </a:lnTo>
                  <a:lnTo>
                    <a:pt x="41" y="176"/>
                  </a:lnTo>
                  <a:lnTo>
                    <a:pt x="41" y="173"/>
                  </a:lnTo>
                  <a:lnTo>
                    <a:pt x="38" y="173"/>
                  </a:lnTo>
                  <a:lnTo>
                    <a:pt x="38" y="170"/>
                  </a:lnTo>
                  <a:lnTo>
                    <a:pt x="35" y="170"/>
                  </a:lnTo>
                  <a:lnTo>
                    <a:pt x="35" y="167"/>
                  </a:lnTo>
                  <a:lnTo>
                    <a:pt x="32" y="167"/>
                  </a:lnTo>
                  <a:lnTo>
                    <a:pt x="32" y="164"/>
                  </a:lnTo>
                  <a:lnTo>
                    <a:pt x="32" y="161"/>
                  </a:lnTo>
                  <a:lnTo>
                    <a:pt x="29" y="161"/>
                  </a:lnTo>
                  <a:lnTo>
                    <a:pt x="26" y="161"/>
                  </a:lnTo>
                  <a:lnTo>
                    <a:pt x="23" y="161"/>
                  </a:lnTo>
                  <a:lnTo>
                    <a:pt x="23" y="158"/>
                  </a:lnTo>
                  <a:lnTo>
                    <a:pt x="23" y="161"/>
                  </a:lnTo>
                  <a:lnTo>
                    <a:pt x="23" y="158"/>
                  </a:lnTo>
                  <a:lnTo>
                    <a:pt x="20" y="158"/>
                  </a:lnTo>
                  <a:lnTo>
                    <a:pt x="20" y="161"/>
                  </a:lnTo>
                  <a:lnTo>
                    <a:pt x="17" y="161"/>
                  </a:lnTo>
                  <a:lnTo>
                    <a:pt x="17" y="158"/>
                  </a:lnTo>
                  <a:lnTo>
                    <a:pt x="17" y="161"/>
                  </a:lnTo>
                  <a:lnTo>
                    <a:pt x="14" y="161"/>
                  </a:lnTo>
                  <a:lnTo>
                    <a:pt x="14" y="158"/>
                  </a:lnTo>
                  <a:lnTo>
                    <a:pt x="11" y="158"/>
                  </a:lnTo>
                  <a:lnTo>
                    <a:pt x="14" y="158"/>
                  </a:lnTo>
                  <a:lnTo>
                    <a:pt x="14" y="155"/>
                  </a:lnTo>
                  <a:lnTo>
                    <a:pt x="11" y="155"/>
                  </a:lnTo>
                  <a:lnTo>
                    <a:pt x="14" y="155"/>
                  </a:lnTo>
                  <a:lnTo>
                    <a:pt x="14" y="152"/>
                  </a:lnTo>
                  <a:lnTo>
                    <a:pt x="11" y="152"/>
                  </a:lnTo>
                  <a:lnTo>
                    <a:pt x="14" y="152"/>
                  </a:lnTo>
                  <a:lnTo>
                    <a:pt x="17" y="152"/>
                  </a:lnTo>
                  <a:lnTo>
                    <a:pt x="20" y="152"/>
                  </a:lnTo>
                  <a:lnTo>
                    <a:pt x="20" y="149"/>
                  </a:lnTo>
                  <a:lnTo>
                    <a:pt x="23" y="149"/>
                  </a:lnTo>
                  <a:lnTo>
                    <a:pt x="23" y="152"/>
                  </a:lnTo>
                  <a:lnTo>
                    <a:pt x="26" y="152"/>
                  </a:lnTo>
                  <a:lnTo>
                    <a:pt x="29" y="152"/>
                  </a:lnTo>
                  <a:lnTo>
                    <a:pt x="29" y="149"/>
                  </a:lnTo>
                  <a:lnTo>
                    <a:pt x="32" y="149"/>
                  </a:lnTo>
                  <a:lnTo>
                    <a:pt x="35" y="149"/>
                  </a:lnTo>
                  <a:lnTo>
                    <a:pt x="35" y="152"/>
                  </a:lnTo>
                  <a:lnTo>
                    <a:pt x="38" y="152"/>
                  </a:lnTo>
                  <a:lnTo>
                    <a:pt x="41" y="152"/>
                  </a:lnTo>
                  <a:lnTo>
                    <a:pt x="41" y="149"/>
                  </a:lnTo>
                  <a:lnTo>
                    <a:pt x="44" y="149"/>
                  </a:lnTo>
                  <a:lnTo>
                    <a:pt x="44" y="147"/>
                  </a:lnTo>
                  <a:lnTo>
                    <a:pt x="44" y="144"/>
                  </a:lnTo>
                  <a:lnTo>
                    <a:pt x="41" y="144"/>
                  </a:lnTo>
                  <a:lnTo>
                    <a:pt x="44" y="144"/>
                  </a:lnTo>
                  <a:lnTo>
                    <a:pt x="44" y="141"/>
                  </a:lnTo>
                  <a:lnTo>
                    <a:pt x="47" y="141"/>
                  </a:lnTo>
                  <a:lnTo>
                    <a:pt x="47" y="138"/>
                  </a:lnTo>
                  <a:lnTo>
                    <a:pt x="47" y="135"/>
                  </a:lnTo>
                  <a:lnTo>
                    <a:pt x="44" y="135"/>
                  </a:lnTo>
                  <a:lnTo>
                    <a:pt x="44" y="132"/>
                  </a:lnTo>
                  <a:lnTo>
                    <a:pt x="41" y="132"/>
                  </a:lnTo>
                  <a:lnTo>
                    <a:pt x="38" y="132"/>
                  </a:lnTo>
                  <a:lnTo>
                    <a:pt x="35" y="132"/>
                  </a:lnTo>
                  <a:lnTo>
                    <a:pt x="32" y="132"/>
                  </a:lnTo>
                  <a:lnTo>
                    <a:pt x="29" y="132"/>
                  </a:lnTo>
                  <a:lnTo>
                    <a:pt x="26" y="132"/>
                  </a:lnTo>
                  <a:lnTo>
                    <a:pt x="23" y="132"/>
                  </a:lnTo>
                  <a:lnTo>
                    <a:pt x="20" y="132"/>
                  </a:lnTo>
                  <a:lnTo>
                    <a:pt x="20" y="135"/>
                  </a:lnTo>
                  <a:lnTo>
                    <a:pt x="20" y="132"/>
                  </a:lnTo>
                  <a:lnTo>
                    <a:pt x="17" y="132"/>
                  </a:lnTo>
                  <a:lnTo>
                    <a:pt x="17" y="129"/>
                  </a:lnTo>
                  <a:lnTo>
                    <a:pt x="20" y="129"/>
                  </a:lnTo>
                  <a:lnTo>
                    <a:pt x="20" y="126"/>
                  </a:lnTo>
                  <a:lnTo>
                    <a:pt x="17" y="126"/>
                  </a:lnTo>
                  <a:lnTo>
                    <a:pt x="20" y="126"/>
                  </a:lnTo>
                  <a:lnTo>
                    <a:pt x="20" y="123"/>
                  </a:lnTo>
                  <a:lnTo>
                    <a:pt x="20" y="120"/>
                  </a:lnTo>
                  <a:lnTo>
                    <a:pt x="17" y="120"/>
                  </a:lnTo>
                  <a:lnTo>
                    <a:pt x="17" y="117"/>
                  </a:lnTo>
                  <a:lnTo>
                    <a:pt x="20" y="117"/>
                  </a:lnTo>
                  <a:lnTo>
                    <a:pt x="20" y="114"/>
                  </a:lnTo>
                  <a:lnTo>
                    <a:pt x="23" y="114"/>
                  </a:lnTo>
                  <a:lnTo>
                    <a:pt x="23" y="111"/>
                  </a:lnTo>
                  <a:lnTo>
                    <a:pt x="23" y="108"/>
                  </a:lnTo>
                  <a:lnTo>
                    <a:pt x="23" y="105"/>
                  </a:lnTo>
                  <a:lnTo>
                    <a:pt x="20" y="105"/>
                  </a:lnTo>
                  <a:lnTo>
                    <a:pt x="20" y="103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23" y="97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3" y="94"/>
                  </a:lnTo>
                  <a:lnTo>
                    <a:pt x="26" y="94"/>
                  </a:lnTo>
                  <a:lnTo>
                    <a:pt x="26" y="91"/>
                  </a:lnTo>
                  <a:lnTo>
                    <a:pt x="23" y="91"/>
                  </a:lnTo>
                  <a:lnTo>
                    <a:pt x="20" y="91"/>
                  </a:lnTo>
                  <a:lnTo>
                    <a:pt x="17" y="91"/>
                  </a:lnTo>
                  <a:lnTo>
                    <a:pt x="17" y="88"/>
                  </a:lnTo>
                  <a:lnTo>
                    <a:pt x="14" y="88"/>
                  </a:lnTo>
                  <a:lnTo>
                    <a:pt x="14" y="85"/>
                  </a:lnTo>
                  <a:lnTo>
                    <a:pt x="11" y="85"/>
                  </a:lnTo>
                  <a:lnTo>
                    <a:pt x="11" y="82"/>
                  </a:lnTo>
                  <a:lnTo>
                    <a:pt x="11" y="79"/>
                  </a:lnTo>
                  <a:lnTo>
                    <a:pt x="11" y="76"/>
                  </a:lnTo>
                  <a:lnTo>
                    <a:pt x="14" y="76"/>
                  </a:lnTo>
                  <a:lnTo>
                    <a:pt x="17" y="76"/>
                  </a:lnTo>
                  <a:lnTo>
                    <a:pt x="17" y="73"/>
                  </a:lnTo>
                  <a:lnTo>
                    <a:pt x="17" y="70"/>
                  </a:lnTo>
                  <a:lnTo>
                    <a:pt x="17" y="67"/>
                  </a:lnTo>
                  <a:lnTo>
                    <a:pt x="14" y="67"/>
                  </a:lnTo>
                  <a:lnTo>
                    <a:pt x="11" y="67"/>
                  </a:lnTo>
                  <a:lnTo>
                    <a:pt x="8" y="67"/>
                  </a:lnTo>
                  <a:lnTo>
                    <a:pt x="6" y="67"/>
                  </a:lnTo>
                  <a:lnTo>
                    <a:pt x="6" y="64"/>
                  </a:lnTo>
                  <a:lnTo>
                    <a:pt x="3" y="64"/>
                  </a:lnTo>
                  <a:lnTo>
                    <a:pt x="3" y="61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3" y="53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3" y="44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6" y="35"/>
                  </a:lnTo>
                  <a:lnTo>
                    <a:pt x="6" y="32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3" y="20"/>
                  </a:lnTo>
                  <a:lnTo>
                    <a:pt x="3" y="17"/>
                  </a:lnTo>
                  <a:lnTo>
                    <a:pt x="3" y="15"/>
                  </a:lnTo>
                  <a:lnTo>
                    <a:pt x="6" y="15"/>
                  </a:lnTo>
                  <a:lnTo>
                    <a:pt x="6" y="17"/>
                  </a:lnTo>
                  <a:lnTo>
                    <a:pt x="8" y="17"/>
                  </a:lnTo>
                  <a:lnTo>
                    <a:pt x="8" y="15"/>
                  </a:lnTo>
                  <a:lnTo>
                    <a:pt x="11" y="15"/>
                  </a:lnTo>
                  <a:lnTo>
                    <a:pt x="11" y="17"/>
                  </a:lnTo>
                  <a:lnTo>
                    <a:pt x="11" y="15"/>
                  </a:lnTo>
                  <a:lnTo>
                    <a:pt x="14" y="15"/>
                  </a:lnTo>
                  <a:lnTo>
                    <a:pt x="14" y="12"/>
                  </a:lnTo>
                  <a:lnTo>
                    <a:pt x="14" y="9"/>
                  </a:lnTo>
                  <a:lnTo>
                    <a:pt x="11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Freeform 26"/>
            <p:cNvSpPr>
              <a:spLocks/>
            </p:cNvSpPr>
            <p:nvPr/>
          </p:nvSpPr>
          <p:spPr bwMode="auto">
            <a:xfrm>
              <a:off x="-295690" y="4091034"/>
              <a:ext cx="579152" cy="588427"/>
            </a:xfrm>
            <a:custGeom>
              <a:avLst/>
              <a:gdLst>
                <a:gd name="T0" fmla="*/ 2147483647 w 267"/>
                <a:gd name="T1" fmla="*/ 2147483647 h 334"/>
                <a:gd name="T2" fmla="*/ 2147483647 w 267"/>
                <a:gd name="T3" fmla="*/ 2147483647 h 334"/>
                <a:gd name="T4" fmla="*/ 2147483647 w 267"/>
                <a:gd name="T5" fmla="*/ 2147483647 h 334"/>
                <a:gd name="T6" fmla="*/ 2147483647 w 267"/>
                <a:gd name="T7" fmla="*/ 0 h 334"/>
                <a:gd name="T8" fmla="*/ 2147483647 w 267"/>
                <a:gd name="T9" fmla="*/ 2147483647 h 334"/>
                <a:gd name="T10" fmla="*/ 2147483647 w 267"/>
                <a:gd name="T11" fmla="*/ 2147483647 h 334"/>
                <a:gd name="T12" fmla="*/ 2147483647 w 267"/>
                <a:gd name="T13" fmla="*/ 2147483647 h 334"/>
                <a:gd name="T14" fmla="*/ 2147483647 w 267"/>
                <a:gd name="T15" fmla="*/ 2147483647 h 334"/>
                <a:gd name="T16" fmla="*/ 2147483647 w 267"/>
                <a:gd name="T17" fmla="*/ 2147483647 h 334"/>
                <a:gd name="T18" fmla="*/ 2147483647 w 267"/>
                <a:gd name="T19" fmla="*/ 2147483647 h 334"/>
                <a:gd name="T20" fmla="*/ 2147483647 w 267"/>
                <a:gd name="T21" fmla="*/ 2147483647 h 334"/>
                <a:gd name="T22" fmla="*/ 2147483647 w 267"/>
                <a:gd name="T23" fmla="*/ 2147483647 h 334"/>
                <a:gd name="T24" fmla="*/ 2147483647 w 267"/>
                <a:gd name="T25" fmla="*/ 2147483647 h 334"/>
                <a:gd name="T26" fmla="*/ 2147483647 w 267"/>
                <a:gd name="T27" fmla="*/ 2147483647 h 334"/>
                <a:gd name="T28" fmla="*/ 2147483647 w 267"/>
                <a:gd name="T29" fmla="*/ 2147483647 h 334"/>
                <a:gd name="T30" fmla="*/ 2147483647 w 267"/>
                <a:gd name="T31" fmla="*/ 2147483647 h 334"/>
                <a:gd name="T32" fmla="*/ 2147483647 w 267"/>
                <a:gd name="T33" fmla="*/ 2147483647 h 334"/>
                <a:gd name="T34" fmla="*/ 2147483647 w 267"/>
                <a:gd name="T35" fmla="*/ 2147483647 h 334"/>
                <a:gd name="T36" fmla="*/ 2147483647 w 267"/>
                <a:gd name="T37" fmla="*/ 2147483647 h 334"/>
                <a:gd name="T38" fmla="*/ 2147483647 w 267"/>
                <a:gd name="T39" fmla="*/ 2147483647 h 334"/>
                <a:gd name="T40" fmla="*/ 2147483647 w 267"/>
                <a:gd name="T41" fmla="*/ 2147483647 h 334"/>
                <a:gd name="T42" fmla="*/ 2147483647 w 267"/>
                <a:gd name="T43" fmla="*/ 2147483647 h 334"/>
                <a:gd name="T44" fmla="*/ 2147483647 w 267"/>
                <a:gd name="T45" fmla="*/ 2147483647 h 334"/>
                <a:gd name="T46" fmla="*/ 2147483647 w 267"/>
                <a:gd name="T47" fmla="*/ 2147483647 h 334"/>
                <a:gd name="T48" fmla="*/ 2147483647 w 267"/>
                <a:gd name="T49" fmla="*/ 2147483647 h 334"/>
                <a:gd name="T50" fmla="*/ 2147483647 w 267"/>
                <a:gd name="T51" fmla="*/ 2147483647 h 334"/>
                <a:gd name="T52" fmla="*/ 2147483647 w 267"/>
                <a:gd name="T53" fmla="*/ 2147483647 h 334"/>
                <a:gd name="T54" fmla="*/ 2147483647 w 267"/>
                <a:gd name="T55" fmla="*/ 2147483647 h 334"/>
                <a:gd name="T56" fmla="*/ 2147483647 w 267"/>
                <a:gd name="T57" fmla="*/ 2147483647 h 334"/>
                <a:gd name="T58" fmla="*/ 2147483647 w 267"/>
                <a:gd name="T59" fmla="*/ 2147483647 h 334"/>
                <a:gd name="T60" fmla="*/ 2147483647 w 267"/>
                <a:gd name="T61" fmla="*/ 2147483647 h 334"/>
                <a:gd name="T62" fmla="*/ 2147483647 w 267"/>
                <a:gd name="T63" fmla="*/ 2147483647 h 334"/>
                <a:gd name="T64" fmla="*/ 2147483647 w 267"/>
                <a:gd name="T65" fmla="*/ 2147483647 h 334"/>
                <a:gd name="T66" fmla="*/ 2147483647 w 267"/>
                <a:gd name="T67" fmla="*/ 2147483647 h 334"/>
                <a:gd name="T68" fmla="*/ 2147483647 w 267"/>
                <a:gd name="T69" fmla="*/ 2147483647 h 334"/>
                <a:gd name="T70" fmla="*/ 2147483647 w 267"/>
                <a:gd name="T71" fmla="*/ 2147483647 h 334"/>
                <a:gd name="T72" fmla="*/ 2147483647 w 267"/>
                <a:gd name="T73" fmla="*/ 2147483647 h 334"/>
                <a:gd name="T74" fmla="*/ 2147483647 w 267"/>
                <a:gd name="T75" fmla="*/ 2147483647 h 334"/>
                <a:gd name="T76" fmla="*/ 2147483647 w 267"/>
                <a:gd name="T77" fmla="*/ 2147483647 h 334"/>
                <a:gd name="T78" fmla="*/ 2147483647 w 267"/>
                <a:gd name="T79" fmla="*/ 2147483647 h 334"/>
                <a:gd name="T80" fmla="*/ 2147483647 w 267"/>
                <a:gd name="T81" fmla="*/ 2147483647 h 334"/>
                <a:gd name="T82" fmla="*/ 2147483647 w 267"/>
                <a:gd name="T83" fmla="*/ 2147483647 h 334"/>
                <a:gd name="T84" fmla="*/ 2147483647 w 267"/>
                <a:gd name="T85" fmla="*/ 2147483647 h 334"/>
                <a:gd name="T86" fmla="*/ 2147483647 w 267"/>
                <a:gd name="T87" fmla="*/ 2147483647 h 334"/>
                <a:gd name="T88" fmla="*/ 2147483647 w 267"/>
                <a:gd name="T89" fmla="*/ 2147483647 h 334"/>
                <a:gd name="T90" fmla="*/ 2147483647 w 267"/>
                <a:gd name="T91" fmla="*/ 2147483647 h 334"/>
                <a:gd name="T92" fmla="*/ 2147483647 w 267"/>
                <a:gd name="T93" fmla="*/ 2147483647 h 334"/>
                <a:gd name="T94" fmla="*/ 2147483647 w 267"/>
                <a:gd name="T95" fmla="*/ 2147483647 h 334"/>
                <a:gd name="T96" fmla="*/ 0 w 267"/>
                <a:gd name="T97" fmla="*/ 2147483647 h 334"/>
                <a:gd name="T98" fmla="*/ 2147483647 w 267"/>
                <a:gd name="T99" fmla="*/ 2147483647 h 334"/>
                <a:gd name="T100" fmla="*/ 2147483647 w 267"/>
                <a:gd name="T101" fmla="*/ 2147483647 h 334"/>
                <a:gd name="T102" fmla="*/ 2147483647 w 267"/>
                <a:gd name="T103" fmla="*/ 2147483647 h 334"/>
                <a:gd name="T104" fmla="*/ 2147483647 w 267"/>
                <a:gd name="T105" fmla="*/ 2147483647 h 334"/>
                <a:gd name="T106" fmla="*/ 2147483647 w 267"/>
                <a:gd name="T107" fmla="*/ 2147483647 h 334"/>
                <a:gd name="T108" fmla="*/ 2147483647 w 267"/>
                <a:gd name="T109" fmla="*/ 2147483647 h 334"/>
                <a:gd name="T110" fmla="*/ 2147483647 w 267"/>
                <a:gd name="T111" fmla="*/ 2147483647 h 334"/>
                <a:gd name="T112" fmla="*/ 2147483647 w 267"/>
                <a:gd name="T113" fmla="*/ 2147483647 h 334"/>
                <a:gd name="T114" fmla="*/ 2147483647 w 267"/>
                <a:gd name="T115" fmla="*/ 2147483647 h 334"/>
                <a:gd name="T116" fmla="*/ 2147483647 w 267"/>
                <a:gd name="T117" fmla="*/ 2147483647 h 334"/>
                <a:gd name="T118" fmla="*/ 2147483647 w 267"/>
                <a:gd name="T119" fmla="*/ 2147483647 h 334"/>
                <a:gd name="T120" fmla="*/ 2147483647 w 267"/>
                <a:gd name="T121" fmla="*/ 2147483647 h 33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67"/>
                <a:gd name="T184" fmla="*/ 0 h 334"/>
                <a:gd name="T185" fmla="*/ 267 w 267"/>
                <a:gd name="T186" fmla="*/ 334 h 33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67" h="334">
                  <a:moveTo>
                    <a:pt x="53" y="6"/>
                  </a:moveTo>
                  <a:lnTo>
                    <a:pt x="56" y="6"/>
                  </a:lnTo>
                  <a:lnTo>
                    <a:pt x="59" y="6"/>
                  </a:lnTo>
                  <a:lnTo>
                    <a:pt x="65" y="6"/>
                  </a:lnTo>
                  <a:lnTo>
                    <a:pt x="68" y="6"/>
                  </a:lnTo>
                  <a:lnTo>
                    <a:pt x="71" y="6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91" y="6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7" y="3"/>
                  </a:lnTo>
                  <a:lnTo>
                    <a:pt x="120" y="3"/>
                  </a:lnTo>
                  <a:lnTo>
                    <a:pt x="123" y="3"/>
                  </a:lnTo>
                  <a:lnTo>
                    <a:pt x="126" y="3"/>
                  </a:lnTo>
                  <a:lnTo>
                    <a:pt x="129" y="3"/>
                  </a:lnTo>
                  <a:lnTo>
                    <a:pt x="132" y="3"/>
                  </a:lnTo>
                  <a:lnTo>
                    <a:pt x="135" y="3"/>
                  </a:lnTo>
                  <a:lnTo>
                    <a:pt x="138" y="3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50" y="3"/>
                  </a:lnTo>
                  <a:lnTo>
                    <a:pt x="153" y="3"/>
                  </a:lnTo>
                  <a:lnTo>
                    <a:pt x="159" y="3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70" y="3"/>
                  </a:lnTo>
                  <a:lnTo>
                    <a:pt x="170" y="0"/>
                  </a:lnTo>
                  <a:lnTo>
                    <a:pt x="173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88" y="0"/>
                  </a:lnTo>
                  <a:lnTo>
                    <a:pt x="191" y="0"/>
                  </a:lnTo>
                  <a:lnTo>
                    <a:pt x="194" y="0"/>
                  </a:lnTo>
                  <a:lnTo>
                    <a:pt x="200" y="0"/>
                  </a:lnTo>
                  <a:lnTo>
                    <a:pt x="200" y="3"/>
                  </a:lnTo>
                  <a:lnTo>
                    <a:pt x="200" y="6"/>
                  </a:lnTo>
                  <a:lnTo>
                    <a:pt x="197" y="6"/>
                  </a:lnTo>
                  <a:lnTo>
                    <a:pt x="200" y="9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200" y="12"/>
                  </a:lnTo>
                  <a:lnTo>
                    <a:pt x="200" y="15"/>
                  </a:lnTo>
                  <a:lnTo>
                    <a:pt x="200" y="18"/>
                  </a:lnTo>
                  <a:lnTo>
                    <a:pt x="200" y="21"/>
                  </a:lnTo>
                  <a:lnTo>
                    <a:pt x="203" y="21"/>
                  </a:lnTo>
                  <a:lnTo>
                    <a:pt x="203" y="24"/>
                  </a:lnTo>
                  <a:lnTo>
                    <a:pt x="203" y="26"/>
                  </a:lnTo>
                  <a:lnTo>
                    <a:pt x="205" y="26"/>
                  </a:lnTo>
                  <a:lnTo>
                    <a:pt x="205" y="29"/>
                  </a:lnTo>
                  <a:lnTo>
                    <a:pt x="208" y="29"/>
                  </a:lnTo>
                  <a:lnTo>
                    <a:pt x="208" y="32"/>
                  </a:lnTo>
                  <a:lnTo>
                    <a:pt x="211" y="32"/>
                  </a:lnTo>
                  <a:lnTo>
                    <a:pt x="211" y="35"/>
                  </a:lnTo>
                  <a:lnTo>
                    <a:pt x="214" y="35"/>
                  </a:lnTo>
                  <a:lnTo>
                    <a:pt x="217" y="35"/>
                  </a:lnTo>
                  <a:lnTo>
                    <a:pt x="217" y="38"/>
                  </a:lnTo>
                  <a:lnTo>
                    <a:pt x="217" y="35"/>
                  </a:lnTo>
                  <a:lnTo>
                    <a:pt x="217" y="38"/>
                  </a:lnTo>
                  <a:lnTo>
                    <a:pt x="217" y="41"/>
                  </a:lnTo>
                  <a:lnTo>
                    <a:pt x="220" y="41"/>
                  </a:lnTo>
                  <a:lnTo>
                    <a:pt x="220" y="44"/>
                  </a:lnTo>
                  <a:lnTo>
                    <a:pt x="223" y="44"/>
                  </a:lnTo>
                  <a:lnTo>
                    <a:pt x="223" y="47"/>
                  </a:lnTo>
                  <a:lnTo>
                    <a:pt x="226" y="47"/>
                  </a:lnTo>
                  <a:lnTo>
                    <a:pt x="226" y="50"/>
                  </a:lnTo>
                  <a:lnTo>
                    <a:pt x="229" y="50"/>
                  </a:lnTo>
                  <a:lnTo>
                    <a:pt x="229" y="53"/>
                  </a:lnTo>
                  <a:lnTo>
                    <a:pt x="232" y="53"/>
                  </a:lnTo>
                  <a:lnTo>
                    <a:pt x="232" y="56"/>
                  </a:lnTo>
                  <a:lnTo>
                    <a:pt x="232" y="53"/>
                  </a:lnTo>
                  <a:lnTo>
                    <a:pt x="235" y="53"/>
                  </a:lnTo>
                  <a:lnTo>
                    <a:pt x="235" y="56"/>
                  </a:lnTo>
                  <a:lnTo>
                    <a:pt x="238" y="56"/>
                  </a:lnTo>
                  <a:lnTo>
                    <a:pt x="241" y="56"/>
                  </a:lnTo>
                  <a:lnTo>
                    <a:pt x="244" y="56"/>
                  </a:lnTo>
                  <a:lnTo>
                    <a:pt x="247" y="56"/>
                  </a:lnTo>
                  <a:lnTo>
                    <a:pt x="249" y="56"/>
                  </a:lnTo>
                  <a:lnTo>
                    <a:pt x="252" y="56"/>
                  </a:lnTo>
                  <a:lnTo>
                    <a:pt x="255" y="56"/>
                  </a:lnTo>
                  <a:lnTo>
                    <a:pt x="258" y="56"/>
                  </a:lnTo>
                  <a:lnTo>
                    <a:pt x="261" y="56"/>
                  </a:lnTo>
                  <a:lnTo>
                    <a:pt x="261" y="59"/>
                  </a:lnTo>
                  <a:lnTo>
                    <a:pt x="264" y="59"/>
                  </a:lnTo>
                  <a:lnTo>
                    <a:pt x="264" y="62"/>
                  </a:lnTo>
                  <a:lnTo>
                    <a:pt x="267" y="62"/>
                  </a:lnTo>
                  <a:lnTo>
                    <a:pt x="264" y="62"/>
                  </a:lnTo>
                  <a:lnTo>
                    <a:pt x="264" y="65"/>
                  </a:lnTo>
                  <a:lnTo>
                    <a:pt x="267" y="65"/>
                  </a:lnTo>
                  <a:lnTo>
                    <a:pt x="267" y="68"/>
                  </a:lnTo>
                  <a:lnTo>
                    <a:pt x="267" y="70"/>
                  </a:lnTo>
                  <a:lnTo>
                    <a:pt x="267" y="73"/>
                  </a:lnTo>
                  <a:lnTo>
                    <a:pt x="267" y="76"/>
                  </a:lnTo>
                  <a:lnTo>
                    <a:pt x="267" y="79"/>
                  </a:lnTo>
                  <a:lnTo>
                    <a:pt x="267" y="82"/>
                  </a:lnTo>
                  <a:lnTo>
                    <a:pt x="264" y="82"/>
                  </a:lnTo>
                  <a:lnTo>
                    <a:pt x="264" y="85"/>
                  </a:lnTo>
                  <a:lnTo>
                    <a:pt x="264" y="88"/>
                  </a:lnTo>
                  <a:lnTo>
                    <a:pt x="261" y="91"/>
                  </a:lnTo>
                  <a:lnTo>
                    <a:pt x="261" y="94"/>
                  </a:lnTo>
                  <a:lnTo>
                    <a:pt x="261" y="97"/>
                  </a:lnTo>
                  <a:lnTo>
                    <a:pt x="261" y="100"/>
                  </a:lnTo>
                  <a:lnTo>
                    <a:pt x="264" y="100"/>
                  </a:lnTo>
                  <a:lnTo>
                    <a:pt x="264" y="103"/>
                  </a:lnTo>
                  <a:lnTo>
                    <a:pt x="261" y="103"/>
                  </a:lnTo>
                  <a:lnTo>
                    <a:pt x="261" y="100"/>
                  </a:lnTo>
                  <a:lnTo>
                    <a:pt x="258" y="100"/>
                  </a:lnTo>
                  <a:lnTo>
                    <a:pt x="258" y="103"/>
                  </a:lnTo>
                  <a:lnTo>
                    <a:pt x="258" y="106"/>
                  </a:lnTo>
                  <a:lnTo>
                    <a:pt x="258" y="109"/>
                  </a:lnTo>
                  <a:lnTo>
                    <a:pt x="261" y="109"/>
                  </a:lnTo>
                  <a:lnTo>
                    <a:pt x="258" y="109"/>
                  </a:lnTo>
                  <a:lnTo>
                    <a:pt x="258" y="112"/>
                  </a:lnTo>
                  <a:lnTo>
                    <a:pt x="258" y="109"/>
                  </a:lnTo>
                  <a:lnTo>
                    <a:pt x="255" y="109"/>
                  </a:lnTo>
                  <a:lnTo>
                    <a:pt x="252" y="109"/>
                  </a:lnTo>
                  <a:lnTo>
                    <a:pt x="252" y="112"/>
                  </a:lnTo>
                  <a:lnTo>
                    <a:pt x="252" y="114"/>
                  </a:lnTo>
                  <a:lnTo>
                    <a:pt x="249" y="114"/>
                  </a:lnTo>
                  <a:lnTo>
                    <a:pt x="249" y="117"/>
                  </a:lnTo>
                  <a:lnTo>
                    <a:pt x="247" y="117"/>
                  </a:lnTo>
                  <a:lnTo>
                    <a:pt x="247" y="120"/>
                  </a:lnTo>
                  <a:lnTo>
                    <a:pt x="244" y="120"/>
                  </a:lnTo>
                  <a:lnTo>
                    <a:pt x="247" y="120"/>
                  </a:lnTo>
                  <a:lnTo>
                    <a:pt x="247" y="123"/>
                  </a:lnTo>
                  <a:lnTo>
                    <a:pt x="244" y="123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38" y="126"/>
                  </a:lnTo>
                  <a:lnTo>
                    <a:pt x="235" y="126"/>
                  </a:lnTo>
                  <a:lnTo>
                    <a:pt x="232" y="126"/>
                  </a:lnTo>
                  <a:lnTo>
                    <a:pt x="232" y="129"/>
                  </a:lnTo>
                  <a:lnTo>
                    <a:pt x="229" y="129"/>
                  </a:lnTo>
                  <a:lnTo>
                    <a:pt x="229" y="132"/>
                  </a:lnTo>
                  <a:lnTo>
                    <a:pt x="229" y="135"/>
                  </a:lnTo>
                  <a:lnTo>
                    <a:pt x="226" y="135"/>
                  </a:lnTo>
                  <a:lnTo>
                    <a:pt x="223" y="135"/>
                  </a:lnTo>
                  <a:lnTo>
                    <a:pt x="223" y="138"/>
                  </a:lnTo>
                  <a:lnTo>
                    <a:pt x="220" y="138"/>
                  </a:lnTo>
                  <a:lnTo>
                    <a:pt x="220" y="141"/>
                  </a:lnTo>
                  <a:lnTo>
                    <a:pt x="217" y="141"/>
                  </a:lnTo>
                  <a:lnTo>
                    <a:pt x="217" y="144"/>
                  </a:lnTo>
                  <a:lnTo>
                    <a:pt x="217" y="147"/>
                  </a:lnTo>
                  <a:lnTo>
                    <a:pt x="214" y="147"/>
                  </a:lnTo>
                  <a:lnTo>
                    <a:pt x="214" y="150"/>
                  </a:lnTo>
                  <a:lnTo>
                    <a:pt x="211" y="150"/>
                  </a:lnTo>
                  <a:lnTo>
                    <a:pt x="208" y="150"/>
                  </a:lnTo>
                  <a:lnTo>
                    <a:pt x="208" y="153"/>
                  </a:lnTo>
                  <a:lnTo>
                    <a:pt x="208" y="156"/>
                  </a:lnTo>
                  <a:lnTo>
                    <a:pt x="205" y="156"/>
                  </a:lnTo>
                  <a:lnTo>
                    <a:pt x="205" y="158"/>
                  </a:lnTo>
                  <a:lnTo>
                    <a:pt x="203" y="158"/>
                  </a:lnTo>
                  <a:lnTo>
                    <a:pt x="203" y="161"/>
                  </a:lnTo>
                  <a:lnTo>
                    <a:pt x="203" y="164"/>
                  </a:lnTo>
                  <a:lnTo>
                    <a:pt x="203" y="167"/>
                  </a:lnTo>
                  <a:lnTo>
                    <a:pt x="200" y="167"/>
                  </a:lnTo>
                  <a:lnTo>
                    <a:pt x="200" y="170"/>
                  </a:lnTo>
                  <a:lnTo>
                    <a:pt x="200" y="173"/>
                  </a:lnTo>
                  <a:lnTo>
                    <a:pt x="197" y="173"/>
                  </a:lnTo>
                  <a:lnTo>
                    <a:pt x="197" y="176"/>
                  </a:lnTo>
                  <a:lnTo>
                    <a:pt x="194" y="176"/>
                  </a:lnTo>
                  <a:lnTo>
                    <a:pt x="197" y="176"/>
                  </a:lnTo>
                  <a:lnTo>
                    <a:pt x="200" y="176"/>
                  </a:lnTo>
                  <a:lnTo>
                    <a:pt x="200" y="173"/>
                  </a:lnTo>
                  <a:lnTo>
                    <a:pt x="200" y="170"/>
                  </a:lnTo>
                  <a:lnTo>
                    <a:pt x="203" y="170"/>
                  </a:lnTo>
                  <a:lnTo>
                    <a:pt x="203" y="173"/>
                  </a:lnTo>
                  <a:lnTo>
                    <a:pt x="203" y="176"/>
                  </a:lnTo>
                  <a:lnTo>
                    <a:pt x="200" y="176"/>
                  </a:lnTo>
                  <a:lnTo>
                    <a:pt x="200" y="179"/>
                  </a:lnTo>
                  <a:lnTo>
                    <a:pt x="200" y="182"/>
                  </a:lnTo>
                  <a:lnTo>
                    <a:pt x="200" y="185"/>
                  </a:lnTo>
                  <a:lnTo>
                    <a:pt x="200" y="188"/>
                  </a:lnTo>
                  <a:lnTo>
                    <a:pt x="200" y="191"/>
                  </a:lnTo>
                  <a:lnTo>
                    <a:pt x="200" y="194"/>
                  </a:lnTo>
                  <a:lnTo>
                    <a:pt x="200" y="197"/>
                  </a:lnTo>
                  <a:lnTo>
                    <a:pt x="200" y="199"/>
                  </a:lnTo>
                  <a:lnTo>
                    <a:pt x="197" y="199"/>
                  </a:lnTo>
                  <a:lnTo>
                    <a:pt x="197" y="202"/>
                  </a:lnTo>
                  <a:lnTo>
                    <a:pt x="197" y="205"/>
                  </a:lnTo>
                  <a:lnTo>
                    <a:pt x="194" y="205"/>
                  </a:lnTo>
                  <a:lnTo>
                    <a:pt x="194" y="208"/>
                  </a:lnTo>
                  <a:lnTo>
                    <a:pt x="191" y="208"/>
                  </a:lnTo>
                  <a:lnTo>
                    <a:pt x="191" y="211"/>
                  </a:lnTo>
                  <a:lnTo>
                    <a:pt x="188" y="211"/>
                  </a:lnTo>
                  <a:lnTo>
                    <a:pt x="188" y="214"/>
                  </a:lnTo>
                  <a:lnTo>
                    <a:pt x="185" y="214"/>
                  </a:lnTo>
                  <a:lnTo>
                    <a:pt x="182" y="214"/>
                  </a:lnTo>
                  <a:lnTo>
                    <a:pt x="179" y="214"/>
                  </a:lnTo>
                  <a:lnTo>
                    <a:pt x="176" y="214"/>
                  </a:lnTo>
                  <a:lnTo>
                    <a:pt x="176" y="211"/>
                  </a:lnTo>
                  <a:lnTo>
                    <a:pt x="176" y="208"/>
                  </a:lnTo>
                  <a:lnTo>
                    <a:pt x="173" y="208"/>
                  </a:lnTo>
                  <a:lnTo>
                    <a:pt x="173" y="205"/>
                  </a:lnTo>
                  <a:lnTo>
                    <a:pt x="170" y="202"/>
                  </a:lnTo>
                  <a:lnTo>
                    <a:pt x="170" y="205"/>
                  </a:lnTo>
                  <a:lnTo>
                    <a:pt x="170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64" y="208"/>
                  </a:lnTo>
                  <a:lnTo>
                    <a:pt x="167" y="208"/>
                  </a:lnTo>
                  <a:lnTo>
                    <a:pt x="170" y="208"/>
                  </a:lnTo>
                  <a:lnTo>
                    <a:pt x="173" y="208"/>
                  </a:lnTo>
                  <a:lnTo>
                    <a:pt x="173" y="211"/>
                  </a:lnTo>
                  <a:lnTo>
                    <a:pt x="173" y="214"/>
                  </a:lnTo>
                  <a:lnTo>
                    <a:pt x="176" y="214"/>
                  </a:lnTo>
                  <a:lnTo>
                    <a:pt x="176" y="217"/>
                  </a:lnTo>
                  <a:lnTo>
                    <a:pt x="179" y="217"/>
                  </a:lnTo>
                  <a:lnTo>
                    <a:pt x="176" y="217"/>
                  </a:lnTo>
                  <a:lnTo>
                    <a:pt x="176" y="220"/>
                  </a:lnTo>
                  <a:lnTo>
                    <a:pt x="173" y="220"/>
                  </a:lnTo>
                  <a:lnTo>
                    <a:pt x="170" y="220"/>
                  </a:lnTo>
                  <a:lnTo>
                    <a:pt x="170" y="223"/>
                  </a:lnTo>
                  <a:lnTo>
                    <a:pt x="167" y="223"/>
                  </a:lnTo>
                  <a:lnTo>
                    <a:pt x="164" y="223"/>
                  </a:lnTo>
                  <a:lnTo>
                    <a:pt x="164" y="226"/>
                  </a:lnTo>
                  <a:lnTo>
                    <a:pt x="161" y="226"/>
                  </a:lnTo>
                  <a:lnTo>
                    <a:pt x="161" y="229"/>
                  </a:lnTo>
                  <a:lnTo>
                    <a:pt x="159" y="229"/>
                  </a:lnTo>
                  <a:lnTo>
                    <a:pt x="159" y="232"/>
                  </a:lnTo>
                  <a:lnTo>
                    <a:pt x="159" y="235"/>
                  </a:lnTo>
                  <a:lnTo>
                    <a:pt x="156" y="235"/>
                  </a:lnTo>
                  <a:lnTo>
                    <a:pt x="156" y="238"/>
                  </a:lnTo>
                  <a:lnTo>
                    <a:pt x="156" y="241"/>
                  </a:lnTo>
                  <a:lnTo>
                    <a:pt x="156" y="243"/>
                  </a:lnTo>
                  <a:lnTo>
                    <a:pt x="153" y="243"/>
                  </a:lnTo>
                  <a:lnTo>
                    <a:pt x="153" y="246"/>
                  </a:lnTo>
                  <a:lnTo>
                    <a:pt x="153" y="249"/>
                  </a:lnTo>
                  <a:lnTo>
                    <a:pt x="153" y="252"/>
                  </a:lnTo>
                  <a:lnTo>
                    <a:pt x="153" y="255"/>
                  </a:lnTo>
                  <a:lnTo>
                    <a:pt x="153" y="258"/>
                  </a:lnTo>
                  <a:lnTo>
                    <a:pt x="153" y="261"/>
                  </a:lnTo>
                  <a:lnTo>
                    <a:pt x="150" y="261"/>
                  </a:lnTo>
                  <a:lnTo>
                    <a:pt x="147" y="261"/>
                  </a:lnTo>
                  <a:lnTo>
                    <a:pt x="147" y="264"/>
                  </a:lnTo>
                  <a:lnTo>
                    <a:pt x="147" y="267"/>
                  </a:lnTo>
                  <a:lnTo>
                    <a:pt x="144" y="267"/>
                  </a:lnTo>
                  <a:lnTo>
                    <a:pt x="147" y="267"/>
                  </a:lnTo>
                  <a:lnTo>
                    <a:pt x="147" y="264"/>
                  </a:lnTo>
                  <a:lnTo>
                    <a:pt x="150" y="264"/>
                  </a:lnTo>
                  <a:lnTo>
                    <a:pt x="150" y="261"/>
                  </a:lnTo>
                  <a:lnTo>
                    <a:pt x="153" y="261"/>
                  </a:lnTo>
                  <a:lnTo>
                    <a:pt x="153" y="264"/>
                  </a:lnTo>
                  <a:lnTo>
                    <a:pt x="153" y="267"/>
                  </a:lnTo>
                  <a:lnTo>
                    <a:pt x="153" y="270"/>
                  </a:lnTo>
                  <a:lnTo>
                    <a:pt x="156" y="270"/>
                  </a:lnTo>
                  <a:lnTo>
                    <a:pt x="156" y="273"/>
                  </a:lnTo>
                  <a:lnTo>
                    <a:pt x="156" y="276"/>
                  </a:lnTo>
                  <a:lnTo>
                    <a:pt x="159" y="276"/>
                  </a:lnTo>
                  <a:lnTo>
                    <a:pt x="159" y="279"/>
                  </a:lnTo>
                  <a:lnTo>
                    <a:pt x="159" y="282"/>
                  </a:lnTo>
                  <a:lnTo>
                    <a:pt x="159" y="285"/>
                  </a:lnTo>
                  <a:lnTo>
                    <a:pt x="159" y="287"/>
                  </a:lnTo>
                  <a:lnTo>
                    <a:pt x="161" y="287"/>
                  </a:lnTo>
                  <a:lnTo>
                    <a:pt x="161" y="290"/>
                  </a:lnTo>
                  <a:lnTo>
                    <a:pt x="159" y="290"/>
                  </a:lnTo>
                  <a:lnTo>
                    <a:pt x="159" y="293"/>
                  </a:lnTo>
                  <a:lnTo>
                    <a:pt x="156" y="293"/>
                  </a:lnTo>
                  <a:lnTo>
                    <a:pt x="153" y="293"/>
                  </a:lnTo>
                  <a:lnTo>
                    <a:pt x="150" y="293"/>
                  </a:lnTo>
                  <a:lnTo>
                    <a:pt x="150" y="290"/>
                  </a:lnTo>
                  <a:lnTo>
                    <a:pt x="147" y="290"/>
                  </a:lnTo>
                  <a:lnTo>
                    <a:pt x="147" y="293"/>
                  </a:lnTo>
                  <a:lnTo>
                    <a:pt x="144" y="293"/>
                  </a:lnTo>
                  <a:lnTo>
                    <a:pt x="141" y="293"/>
                  </a:lnTo>
                  <a:lnTo>
                    <a:pt x="144" y="293"/>
                  </a:lnTo>
                  <a:lnTo>
                    <a:pt x="147" y="293"/>
                  </a:lnTo>
                  <a:lnTo>
                    <a:pt x="150" y="293"/>
                  </a:lnTo>
                  <a:lnTo>
                    <a:pt x="153" y="293"/>
                  </a:lnTo>
                  <a:lnTo>
                    <a:pt x="153" y="296"/>
                  </a:lnTo>
                  <a:lnTo>
                    <a:pt x="156" y="296"/>
                  </a:lnTo>
                  <a:lnTo>
                    <a:pt x="153" y="296"/>
                  </a:lnTo>
                  <a:lnTo>
                    <a:pt x="153" y="299"/>
                  </a:lnTo>
                  <a:lnTo>
                    <a:pt x="153" y="296"/>
                  </a:lnTo>
                  <a:lnTo>
                    <a:pt x="156" y="296"/>
                  </a:lnTo>
                  <a:lnTo>
                    <a:pt x="159" y="296"/>
                  </a:lnTo>
                  <a:lnTo>
                    <a:pt x="159" y="293"/>
                  </a:lnTo>
                  <a:lnTo>
                    <a:pt x="161" y="293"/>
                  </a:lnTo>
                  <a:lnTo>
                    <a:pt x="161" y="296"/>
                  </a:lnTo>
                  <a:lnTo>
                    <a:pt x="161" y="299"/>
                  </a:lnTo>
                  <a:lnTo>
                    <a:pt x="164" y="299"/>
                  </a:lnTo>
                  <a:lnTo>
                    <a:pt x="164" y="302"/>
                  </a:lnTo>
                  <a:lnTo>
                    <a:pt x="164" y="305"/>
                  </a:lnTo>
                  <a:lnTo>
                    <a:pt x="167" y="305"/>
                  </a:lnTo>
                  <a:lnTo>
                    <a:pt x="167" y="308"/>
                  </a:lnTo>
                  <a:lnTo>
                    <a:pt x="167" y="311"/>
                  </a:lnTo>
                  <a:lnTo>
                    <a:pt x="170" y="311"/>
                  </a:lnTo>
                  <a:lnTo>
                    <a:pt x="170" y="314"/>
                  </a:lnTo>
                  <a:lnTo>
                    <a:pt x="173" y="314"/>
                  </a:lnTo>
                  <a:lnTo>
                    <a:pt x="173" y="317"/>
                  </a:lnTo>
                  <a:lnTo>
                    <a:pt x="173" y="320"/>
                  </a:lnTo>
                  <a:lnTo>
                    <a:pt x="176" y="320"/>
                  </a:lnTo>
                  <a:lnTo>
                    <a:pt x="176" y="323"/>
                  </a:lnTo>
                  <a:lnTo>
                    <a:pt x="179" y="323"/>
                  </a:lnTo>
                  <a:lnTo>
                    <a:pt x="179" y="326"/>
                  </a:lnTo>
                  <a:lnTo>
                    <a:pt x="179" y="329"/>
                  </a:lnTo>
                  <a:lnTo>
                    <a:pt x="182" y="329"/>
                  </a:lnTo>
                  <a:lnTo>
                    <a:pt x="182" y="331"/>
                  </a:lnTo>
                  <a:lnTo>
                    <a:pt x="179" y="334"/>
                  </a:lnTo>
                  <a:lnTo>
                    <a:pt x="179" y="331"/>
                  </a:lnTo>
                  <a:lnTo>
                    <a:pt x="176" y="331"/>
                  </a:lnTo>
                  <a:lnTo>
                    <a:pt x="173" y="329"/>
                  </a:lnTo>
                  <a:lnTo>
                    <a:pt x="170" y="329"/>
                  </a:lnTo>
                  <a:lnTo>
                    <a:pt x="167" y="329"/>
                  </a:lnTo>
                  <a:lnTo>
                    <a:pt x="164" y="329"/>
                  </a:lnTo>
                  <a:lnTo>
                    <a:pt x="161" y="326"/>
                  </a:lnTo>
                  <a:lnTo>
                    <a:pt x="159" y="323"/>
                  </a:lnTo>
                  <a:lnTo>
                    <a:pt x="156" y="323"/>
                  </a:lnTo>
                  <a:lnTo>
                    <a:pt x="153" y="323"/>
                  </a:lnTo>
                  <a:lnTo>
                    <a:pt x="150" y="323"/>
                  </a:lnTo>
                  <a:lnTo>
                    <a:pt x="144" y="323"/>
                  </a:lnTo>
                  <a:lnTo>
                    <a:pt x="141" y="320"/>
                  </a:lnTo>
                  <a:lnTo>
                    <a:pt x="138" y="320"/>
                  </a:lnTo>
                  <a:lnTo>
                    <a:pt x="135" y="317"/>
                  </a:lnTo>
                  <a:lnTo>
                    <a:pt x="132" y="317"/>
                  </a:lnTo>
                  <a:lnTo>
                    <a:pt x="129" y="317"/>
                  </a:lnTo>
                  <a:lnTo>
                    <a:pt x="126" y="317"/>
                  </a:lnTo>
                  <a:lnTo>
                    <a:pt x="123" y="317"/>
                  </a:lnTo>
                  <a:lnTo>
                    <a:pt x="120" y="317"/>
                  </a:lnTo>
                  <a:lnTo>
                    <a:pt x="117" y="317"/>
                  </a:lnTo>
                  <a:lnTo>
                    <a:pt x="112" y="317"/>
                  </a:lnTo>
                  <a:lnTo>
                    <a:pt x="109" y="317"/>
                  </a:lnTo>
                  <a:lnTo>
                    <a:pt x="103" y="317"/>
                  </a:lnTo>
                  <a:lnTo>
                    <a:pt x="100" y="317"/>
                  </a:lnTo>
                  <a:lnTo>
                    <a:pt x="97" y="317"/>
                  </a:lnTo>
                  <a:lnTo>
                    <a:pt x="94" y="317"/>
                  </a:lnTo>
                  <a:lnTo>
                    <a:pt x="88" y="317"/>
                  </a:lnTo>
                  <a:lnTo>
                    <a:pt x="85" y="317"/>
                  </a:lnTo>
                  <a:lnTo>
                    <a:pt x="82" y="320"/>
                  </a:lnTo>
                  <a:lnTo>
                    <a:pt x="79" y="320"/>
                  </a:lnTo>
                  <a:lnTo>
                    <a:pt x="73" y="320"/>
                  </a:lnTo>
                  <a:lnTo>
                    <a:pt x="71" y="320"/>
                  </a:lnTo>
                  <a:lnTo>
                    <a:pt x="68" y="320"/>
                  </a:lnTo>
                  <a:lnTo>
                    <a:pt x="65" y="320"/>
                  </a:lnTo>
                  <a:lnTo>
                    <a:pt x="65" y="317"/>
                  </a:lnTo>
                  <a:lnTo>
                    <a:pt x="65" y="314"/>
                  </a:lnTo>
                  <a:lnTo>
                    <a:pt x="65" y="311"/>
                  </a:lnTo>
                  <a:lnTo>
                    <a:pt x="62" y="311"/>
                  </a:lnTo>
                  <a:lnTo>
                    <a:pt x="62" y="308"/>
                  </a:lnTo>
                  <a:lnTo>
                    <a:pt x="59" y="308"/>
                  </a:lnTo>
                  <a:lnTo>
                    <a:pt x="56" y="308"/>
                  </a:lnTo>
                  <a:lnTo>
                    <a:pt x="56" y="305"/>
                  </a:lnTo>
                  <a:lnTo>
                    <a:pt x="53" y="305"/>
                  </a:lnTo>
                  <a:lnTo>
                    <a:pt x="53" y="302"/>
                  </a:lnTo>
                  <a:lnTo>
                    <a:pt x="53" y="299"/>
                  </a:lnTo>
                  <a:lnTo>
                    <a:pt x="50" y="299"/>
                  </a:lnTo>
                  <a:lnTo>
                    <a:pt x="50" y="296"/>
                  </a:lnTo>
                  <a:lnTo>
                    <a:pt x="50" y="293"/>
                  </a:lnTo>
                  <a:lnTo>
                    <a:pt x="53" y="293"/>
                  </a:lnTo>
                  <a:lnTo>
                    <a:pt x="50" y="293"/>
                  </a:lnTo>
                  <a:lnTo>
                    <a:pt x="50" y="290"/>
                  </a:lnTo>
                  <a:lnTo>
                    <a:pt x="53" y="290"/>
                  </a:lnTo>
                  <a:lnTo>
                    <a:pt x="53" y="287"/>
                  </a:lnTo>
                  <a:lnTo>
                    <a:pt x="50" y="287"/>
                  </a:lnTo>
                  <a:lnTo>
                    <a:pt x="50" y="285"/>
                  </a:lnTo>
                  <a:lnTo>
                    <a:pt x="53" y="285"/>
                  </a:lnTo>
                  <a:lnTo>
                    <a:pt x="53" y="282"/>
                  </a:lnTo>
                  <a:lnTo>
                    <a:pt x="53" y="279"/>
                  </a:lnTo>
                  <a:lnTo>
                    <a:pt x="50" y="279"/>
                  </a:lnTo>
                  <a:lnTo>
                    <a:pt x="53" y="279"/>
                  </a:lnTo>
                  <a:lnTo>
                    <a:pt x="50" y="279"/>
                  </a:lnTo>
                  <a:lnTo>
                    <a:pt x="47" y="279"/>
                  </a:lnTo>
                  <a:lnTo>
                    <a:pt x="47" y="276"/>
                  </a:lnTo>
                  <a:lnTo>
                    <a:pt x="47" y="273"/>
                  </a:lnTo>
                  <a:lnTo>
                    <a:pt x="47" y="270"/>
                  </a:lnTo>
                  <a:lnTo>
                    <a:pt x="50" y="270"/>
                  </a:lnTo>
                  <a:lnTo>
                    <a:pt x="50" y="267"/>
                  </a:lnTo>
                  <a:lnTo>
                    <a:pt x="50" y="264"/>
                  </a:lnTo>
                  <a:lnTo>
                    <a:pt x="53" y="264"/>
                  </a:lnTo>
                  <a:lnTo>
                    <a:pt x="50" y="264"/>
                  </a:lnTo>
                  <a:lnTo>
                    <a:pt x="50" y="261"/>
                  </a:lnTo>
                  <a:lnTo>
                    <a:pt x="50" y="258"/>
                  </a:lnTo>
                  <a:lnTo>
                    <a:pt x="50" y="255"/>
                  </a:lnTo>
                  <a:lnTo>
                    <a:pt x="47" y="255"/>
                  </a:lnTo>
                  <a:lnTo>
                    <a:pt x="47" y="252"/>
                  </a:lnTo>
                  <a:lnTo>
                    <a:pt x="50" y="252"/>
                  </a:lnTo>
                  <a:lnTo>
                    <a:pt x="47" y="252"/>
                  </a:lnTo>
                  <a:lnTo>
                    <a:pt x="47" y="249"/>
                  </a:lnTo>
                  <a:lnTo>
                    <a:pt x="44" y="249"/>
                  </a:lnTo>
                  <a:lnTo>
                    <a:pt x="41" y="249"/>
                  </a:lnTo>
                  <a:lnTo>
                    <a:pt x="38" y="249"/>
                  </a:lnTo>
                  <a:lnTo>
                    <a:pt x="38" y="252"/>
                  </a:lnTo>
                  <a:lnTo>
                    <a:pt x="35" y="252"/>
                  </a:lnTo>
                  <a:lnTo>
                    <a:pt x="35" y="249"/>
                  </a:lnTo>
                  <a:lnTo>
                    <a:pt x="32" y="249"/>
                  </a:lnTo>
                  <a:lnTo>
                    <a:pt x="32" y="252"/>
                  </a:lnTo>
                  <a:lnTo>
                    <a:pt x="29" y="252"/>
                  </a:lnTo>
                  <a:lnTo>
                    <a:pt x="29" y="255"/>
                  </a:lnTo>
                  <a:lnTo>
                    <a:pt x="27" y="255"/>
                  </a:lnTo>
                  <a:lnTo>
                    <a:pt x="27" y="258"/>
                  </a:lnTo>
                  <a:lnTo>
                    <a:pt x="24" y="258"/>
                  </a:lnTo>
                  <a:lnTo>
                    <a:pt x="24" y="261"/>
                  </a:lnTo>
                  <a:lnTo>
                    <a:pt x="21" y="261"/>
                  </a:lnTo>
                  <a:lnTo>
                    <a:pt x="18" y="261"/>
                  </a:lnTo>
                  <a:lnTo>
                    <a:pt x="18" y="258"/>
                  </a:lnTo>
                  <a:lnTo>
                    <a:pt x="15" y="258"/>
                  </a:lnTo>
                  <a:lnTo>
                    <a:pt x="18" y="258"/>
                  </a:lnTo>
                  <a:lnTo>
                    <a:pt x="18" y="255"/>
                  </a:lnTo>
                  <a:lnTo>
                    <a:pt x="15" y="255"/>
                  </a:lnTo>
                  <a:lnTo>
                    <a:pt x="15" y="252"/>
                  </a:lnTo>
                  <a:lnTo>
                    <a:pt x="15" y="249"/>
                  </a:lnTo>
                  <a:lnTo>
                    <a:pt x="15" y="246"/>
                  </a:lnTo>
                  <a:lnTo>
                    <a:pt x="12" y="246"/>
                  </a:lnTo>
                  <a:lnTo>
                    <a:pt x="9" y="246"/>
                  </a:lnTo>
                  <a:lnTo>
                    <a:pt x="9" y="243"/>
                  </a:lnTo>
                  <a:lnTo>
                    <a:pt x="9" y="241"/>
                  </a:lnTo>
                  <a:lnTo>
                    <a:pt x="6" y="241"/>
                  </a:lnTo>
                  <a:lnTo>
                    <a:pt x="6" y="238"/>
                  </a:lnTo>
                  <a:lnTo>
                    <a:pt x="6" y="235"/>
                  </a:lnTo>
                  <a:lnTo>
                    <a:pt x="6" y="232"/>
                  </a:lnTo>
                  <a:lnTo>
                    <a:pt x="3" y="232"/>
                  </a:lnTo>
                  <a:lnTo>
                    <a:pt x="3" y="229"/>
                  </a:lnTo>
                  <a:lnTo>
                    <a:pt x="6" y="229"/>
                  </a:lnTo>
                  <a:lnTo>
                    <a:pt x="6" y="226"/>
                  </a:lnTo>
                  <a:lnTo>
                    <a:pt x="6" y="223"/>
                  </a:lnTo>
                  <a:lnTo>
                    <a:pt x="6" y="220"/>
                  </a:lnTo>
                  <a:lnTo>
                    <a:pt x="6" y="217"/>
                  </a:lnTo>
                  <a:lnTo>
                    <a:pt x="9" y="217"/>
                  </a:lnTo>
                  <a:lnTo>
                    <a:pt x="6" y="217"/>
                  </a:lnTo>
                  <a:lnTo>
                    <a:pt x="6" y="214"/>
                  </a:lnTo>
                  <a:lnTo>
                    <a:pt x="6" y="211"/>
                  </a:lnTo>
                  <a:lnTo>
                    <a:pt x="6" y="208"/>
                  </a:lnTo>
                  <a:lnTo>
                    <a:pt x="6" y="205"/>
                  </a:lnTo>
                  <a:lnTo>
                    <a:pt x="9" y="205"/>
                  </a:lnTo>
                  <a:lnTo>
                    <a:pt x="6" y="205"/>
                  </a:lnTo>
                  <a:lnTo>
                    <a:pt x="3" y="205"/>
                  </a:lnTo>
                  <a:lnTo>
                    <a:pt x="3" y="202"/>
                  </a:lnTo>
                  <a:lnTo>
                    <a:pt x="3" y="199"/>
                  </a:lnTo>
                  <a:lnTo>
                    <a:pt x="0" y="199"/>
                  </a:lnTo>
                  <a:lnTo>
                    <a:pt x="0" y="197"/>
                  </a:lnTo>
                  <a:lnTo>
                    <a:pt x="3" y="197"/>
                  </a:lnTo>
                  <a:lnTo>
                    <a:pt x="3" y="194"/>
                  </a:lnTo>
                  <a:lnTo>
                    <a:pt x="3" y="191"/>
                  </a:lnTo>
                  <a:lnTo>
                    <a:pt x="3" y="188"/>
                  </a:lnTo>
                  <a:lnTo>
                    <a:pt x="3" y="185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9" y="182"/>
                  </a:lnTo>
                  <a:lnTo>
                    <a:pt x="9" y="179"/>
                  </a:lnTo>
                  <a:lnTo>
                    <a:pt x="12" y="179"/>
                  </a:lnTo>
                  <a:lnTo>
                    <a:pt x="12" y="182"/>
                  </a:lnTo>
                  <a:lnTo>
                    <a:pt x="12" y="179"/>
                  </a:lnTo>
                  <a:lnTo>
                    <a:pt x="12" y="176"/>
                  </a:lnTo>
                  <a:lnTo>
                    <a:pt x="15" y="173"/>
                  </a:lnTo>
                  <a:lnTo>
                    <a:pt x="15" y="170"/>
                  </a:lnTo>
                  <a:lnTo>
                    <a:pt x="15" y="167"/>
                  </a:lnTo>
                  <a:lnTo>
                    <a:pt x="18" y="167"/>
                  </a:lnTo>
                  <a:lnTo>
                    <a:pt x="18" y="164"/>
                  </a:lnTo>
                  <a:lnTo>
                    <a:pt x="21" y="164"/>
                  </a:lnTo>
                  <a:lnTo>
                    <a:pt x="24" y="164"/>
                  </a:lnTo>
                  <a:lnTo>
                    <a:pt x="27" y="164"/>
                  </a:lnTo>
                  <a:lnTo>
                    <a:pt x="27" y="161"/>
                  </a:lnTo>
                  <a:lnTo>
                    <a:pt x="27" y="158"/>
                  </a:lnTo>
                  <a:lnTo>
                    <a:pt x="29" y="158"/>
                  </a:lnTo>
                  <a:lnTo>
                    <a:pt x="29" y="156"/>
                  </a:lnTo>
                  <a:lnTo>
                    <a:pt x="32" y="156"/>
                  </a:lnTo>
                  <a:lnTo>
                    <a:pt x="32" y="153"/>
                  </a:lnTo>
                  <a:lnTo>
                    <a:pt x="32" y="150"/>
                  </a:lnTo>
                  <a:lnTo>
                    <a:pt x="32" y="147"/>
                  </a:lnTo>
                  <a:lnTo>
                    <a:pt x="29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9" y="138"/>
                  </a:lnTo>
                  <a:lnTo>
                    <a:pt x="32" y="135"/>
                  </a:lnTo>
                  <a:lnTo>
                    <a:pt x="35" y="135"/>
                  </a:lnTo>
                  <a:lnTo>
                    <a:pt x="35" y="132"/>
                  </a:lnTo>
                  <a:lnTo>
                    <a:pt x="38" y="132"/>
                  </a:lnTo>
                  <a:lnTo>
                    <a:pt x="38" y="129"/>
                  </a:lnTo>
                  <a:lnTo>
                    <a:pt x="38" y="126"/>
                  </a:lnTo>
                  <a:lnTo>
                    <a:pt x="35" y="126"/>
                  </a:lnTo>
                  <a:lnTo>
                    <a:pt x="35" y="123"/>
                  </a:lnTo>
                  <a:lnTo>
                    <a:pt x="38" y="123"/>
                  </a:lnTo>
                  <a:lnTo>
                    <a:pt x="38" y="120"/>
                  </a:lnTo>
                  <a:lnTo>
                    <a:pt x="38" y="117"/>
                  </a:lnTo>
                  <a:lnTo>
                    <a:pt x="35" y="117"/>
                  </a:lnTo>
                  <a:lnTo>
                    <a:pt x="35" y="114"/>
                  </a:lnTo>
                  <a:lnTo>
                    <a:pt x="32" y="114"/>
                  </a:lnTo>
                  <a:lnTo>
                    <a:pt x="32" y="112"/>
                  </a:lnTo>
                  <a:lnTo>
                    <a:pt x="29" y="112"/>
                  </a:lnTo>
                  <a:lnTo>
                    <a:pt x="29" y="109"/>
                  </a:lnTo>
                  <a:lnTo>
                    <a:pt x="29" y="106"/>
                  </a:lnTo>
                  <a:lnTo>
                    <a:pt x="29" y="103"/>
                  </a:lnTo>
                  <a:lnTo>
                    <a:pt x="32" y="103"/>
                  </a:lnTo>
                  <a:lnTo>
                    <a:pt x="32" y="100"/>
                  </a:lnTo>
                  <a:lnTo>
                    <a:pt x="32" y="97"/>
                  </a:lnTo>
                  <a:lnTo>
                    <a:pt x="35" y="97"/>
                  </a:lnTo>
                  <a:lnTo>
                    <a:pt x="35" y="94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5" y="85"/>
                  </a:lnTo>
                  <a:lnTo>
                    <a:pt x="32" y="85"/>
                  </a:lnTo>
                  <a:lnTo>
                    <a:pt x="35" y="85"/>
                  </a:lnTo>
                  <a:lnTo>
                    <a:pt x="35" y="82"/>
                  </a:lnTo>
                  <a:lnTo>
                    <a:pt x="38" y="82"/>
                  </a:lnTo>
                  <a:lnTo>
                    <a:pt x="41" y="82"/>
                  </a:lnTo>
                  <a:lnTo>
                    <a:pt x="41" y="79"/>
                  </a:lnTo>
                  <a:lnTo>
                    <a:pt x="41" y="76"/>
                  </a:lnTo>
                  <a:lnTo>
                    <a:pt x="44" y="76"/>
                  </a:lnTo>
                  <a:lnTo>
                    <a:pt x="44" y="73"/>
                  </a:lnTo>
                  <a:lnTo>
                    <a:pt x="44" y="70"/>
                  </a:lnTo>
                  <a:lnTo>
                    <a:pt x="47" y="70"/>
                  </a:lnTo>
                  <a:lnTo>
                    <a:pt x="50" y="70"/>
                  </a:lnTo>
                  <a:lnTo>
                    <a:pt x="47" y="70"/>
                  </a:lnTo>
                  <a:lnTo>
                    <a:pt x="50" y="70"/>
                  </a:lnTo>
                  <a:lnTo>
                    <a:pt x="47" y="70"/>
                  </a:lnTo>
                  <a:lnTo>
                    <a:pt x="47" y="68"/>
                  </a:lnTo>
                  <a:lnTo>
                    <a:pt x="50" y="68"/>
                  </a:lnTo>
                  <a:lnTo>
                    <a:pt x="50" y="65"/>
                  </a:lnTo>
                  <a:lnTo>
                    <a:pt x="47" y="65"/>
                  </a:lnTo>
                  <a:lnTo>
                    <a:pt x="47" y="62"/>
                  </a:lnTo>
                  <a:lnTo>
                    <a:pt x="47" y="59"/>
                  </a:lnTo>
                  <a:lnTo>
                    <a:pt x="44" y="59"/>
                  </a:lnTo>
                  <a:lnTo>
                    <a:pt x="44" y="56"/>
                  </a:lnTo>
                  <a:lnTo>
                    <a:pt x="44" y="53"/>
                  </a:lnTo>
                  <a:lnTo>
                    <a:pt x="44" y="50"/>
                  </a:lnTo>
                  <a:lnTo>
                    <a:pt x="47" y="50"/>
                  </a:lnTo>
                  <a:lnTo>
                    <a:pt x="50" y="50"/>
                  </a:lnTo>
                  <a:lnTo>
                    <a:pt x="50" y="47"/>
                  </a:lnTo>
                  <a:lnTo>
                    <a:pt x="53" y="47"/>
                  </a:lnTo>
                  <a:lnTo>
                    <a:pt x="53" y="44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6" y="38"/>
                  </a:lnTo>
                  <a:lnTo>
                    <a:pt x="53" y="38"/>
                  </a:lnTo>
                  <a:lnTo>
                    <a:pt x="53" y="35"/>
                  </a:lnTo>
                  <a:lnTo>
                    <a:pt x="53" y="32"/>
                  </a:lnTo>
                  <a:lnTo>
                    <a:pt x="53" y="29"/>
                  </a:lnTo>
                  <a:lnTo>
                    <a:pt x="50" y="29"/>
                  </a:lnTo>
                  <a:lnTo>
                    <a:pt x="50" y="26"/>
                  </a:lnTo>
                  <a:lnTo>
                    <a:pt x="50" y="24"/>
                  </a:lnTo>
                  <a:lnTo>
                    <a:pt x="50" y="21"/>
                  </a:lnTo>
                  <a:lnTo>
                    <a:pt x="50" y="18"/>
                  </a:lnTo>
                  <a:lnTo>
                    <a:pt x="47" y="18"/>
                  </a:lnTo>
                  <a:lnTo>
                    <a:pt x="44" y="18"/>
                  </a:lnTo>
                  <a:lnTo>
                    <a:pt x="44" y="15"/>
                  </a:lnTo>
                  <a:lnTo>
                    <a:pt x="47" y="15"/>
                  </a:lnTo>
                  <a:lnTo>
                    <a:pt x="47" y="12"/>
                  </a:lnTo>
                  <a:lnTo>
                    <a:pt x="47" y="15"/>
                  </a:lnTo>
                  <a:lnTo>
                    <a:pt x="47" y="12"/>
                  </a:lnTo>
                  <a:lnTo>
                    <a:pt x="50" y="12"/>
                  </a:lnTo>
                  <a:lnTo>
                    <a:pt x="50" y="9"/>
                  </a:lnTo>
                  <a:lnTo>
                    <a:pt x="53" y="9"/>
                  </a:lnTo>
                  <a:lnTo>
                    <a:pt x="53" y="6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36"/>
            <p:cNvSpPr>
              <a:spLocks/>
            </p:cNvSpPr>
            <p:nvPr/>
          </p:nvSpPr>
          <p:spPr bwMode="auto">
            <a:xfrm>
              <a:off x="80105" y="4698068"/>
              <a:ext cx="242602" cy="211087"/>
            </a:xfrm>
            <a:custGeom>
              <a:avLst/>
              <a:gdLst>
                <a:gd name="T0" fmla="*/ 2147483647 w 112"/>
                <a:gd name="T1" fmla="*/ 2147483647 h 120"/>
                <a:gd name="T2" fmla="*/ 2147483647 w 112"/>
                <a:gd name="T3" fmla="*/ 2147483647 h 120"/>
                <a:gd name="T4" fmla="*/ 2147483647 w 112"/>
                <a:gd name="T5" fmla="*/ 2147483647 h 120"/>
                <a:gd name="T6" fmla="*/ 2147483647 w 112"/>
                <a:gd name="T7" fmla="*/ 2147483647 h 120"/>
                <a:gd name="T8" fmla="*/ 2147483647 w 112"/>
                <a:gd name="T9" fmla="*/ 2147483647 h 120"/>
                <a:gd name="T10" fmla="*/ 2147483647 w 112"/>
                <a:gd name="T11" fmla="*/ 2147483647 h 120"/>
                <a:gd name="T12" fmla="*/ 2147483647 w 112"/>
                <a:gd name="T13" fmla="*/ 2147483647 h 120"/>
                <a:gd name="T14" fmla="*/ 2147483647 w 112"/>
                <a:gd name="T15" fmla="*/ 2147483647 h 120"/>
                <a:gd name="T16" fmla="*/ 2147483647 w 112"/>
                <a:gd name="T17" fmla="*/ 2147483647 h 120"/>
                <a:gd name="T18" fmla="*/ 2147483647 w 112"/>
                <a:gd name="T19" fmla="*/ 2147483647 h 120"/>
                <a:gd name="T20" fmla="*/ 2147483647 w 112"/>
                <a:gd name="T21" fmla="*/ 2147483647 h 120"/>
                <a:gd name="T22" fmla="*/ 2147483647 w 112"/>
                <a:gd name="T23" fmla="*/ 2147483647 h 120"/>
                <a:gd name="T24" fmla="*/ 2147483647 w 112"/>
                <a:gd name="T25" fmla="*/ 2147483647 h 120"/>
                <a:gd name="T26" fmla="*/ 2147483647 w 112"/>
                <a:gd name="T27" fmla="*/ 2147483647 h 120"/>
                <a:gd name="T28" fmla="*/ 2147483647 w 112"/>
                <a:gd name="T29" fmla="*/ 2147483647 h 120"/>
                <a:gd name="T30" fmla="*/ 2147483647 w 112"/>
                <a:gd name="T31" fmla="*/ 2147483647 h 120"/>
                <a:gd name="T32" fmla="*/ 2147483647 w 112"/>
                <a:gd name="T33" fmla="*/ 2147483647 h 120"/>
                <a:gd name="T34" fmla="*/ 2147483647 w 112"/>
                <a:gd name="T35" fmla="*/ 2147483647 h 120"/>
                <a:gd name="T36" fmla="*/ 2147483647 w 112"/>
                <a:gd name="T37" fmla="*/ 2147483647 h 120"/>
                <a:gd name="T38" fmla="*/ 2147483647 w 112"/>
                <a:gd name="T39" fmla="*/ 2147483647 h 120"/>
                <a:gd name="T40" fmla="*/ 2147483647 w 112"/>
                <a:gd name="T41" fmla="*/ 2147483647 h 120"/>
                <a:gd name="T42" fmla="*/ 2147483647 w 112"/>
                <a:gd name="T43" fmla="*/ 2147483647 h 120"/>
                <a:gd name="T44" fmla="*/ 2147483647 w 112"/>
                <a:gd name="T45" fmla="*/ 2147483647 h 120"/>
                <a:gd name="T46" fmla="*/ 2147483647 w 112"/>
                <a:gd name="T47" fmla="*/ 2147483647 h 120"/>
                <a:gd name="T48" fmla="*/ 2147483647 w 112"/>
                <a:gd name="T49" fmla="*/ 2147483647 h 120"/>
                <a:gd name="T50" fmla="*/ 2147483647 w 112"/>
                <a:gd name="T51" fmla="*/ 2147483647 h 120"/>
                <a:gd name="T52" fmla="*/ 2147483647 w 112"/>
                <a:gd name="T53" fmla="*/ 2147483647 h 120"/>
                <a:gd name="T54" fmla="*/ 2147483647 w 112"/>
                <a:gd name="T55" fmla="*/ 2147483647 h 120"/>
                <a:gd name="T56" fmla="*/ 2147483647 w 112"/>
                <a:gd name="T57" fmla="*/ 2147483647 h 120"/>
                <a:gd name="T58" fmla="*/ 2147483647 w 112"/>
                <a:gd name="T59" fmla="*/ 2147483647 h 120"/>
                <a:gd name="T60" fmla="*/ 2147483647 w 112"/>
                <a:gd name="T61" fmla="*/ 2147483647 h 120"/>
                <a:gd name="T62" fmla="*/ 2147483647 w 112"/>
                <a:gd name="T63" fmla="*/ 2147483647 h 120"/>
                <a:gd name="T64" fmla="*/ 2147483647 w 112"/>
                <a:gd name="T65" fmla="*/ 2147483647 h 120"/>
                <a:gd name="T66" fmla="*/ 2147483647 w 112"/>
                <a:gd name="T67" fmla="*/ 2147483647 h 120"/>
                <a:gd name="T68" fmla="*/ 2147483647 w 112"/>
                <a:gd name="T69" fmla="*/ 2147483647 h 120"/>
                <a:gd name="T70" fmla="*/ 2147483647 w 112"/>
                <a:gd name="T71" fmla="*/ 2147483647 h 120"/>
                <a:gd name="T72" fmla="*/ 2147483647 w 112"/>
                <a:gd name="T73" fmla="*/ 2147483647 h 120"/>
                <a:gd name="T74" fmla="*/ 0 w 112"/>
                <a:gd name="T75" fmla="*/ 0 h 120"/>
                <a:gd name="T76" fmla="*/ 2147483647 w 112"/>
                <a:gd name="T77" fmla="*/ 2147483647 h 120"/>
                <a:gd name="T78" fmla="*/ 2147483647 w 112"/>
                <a:gd name="T79" fmla="*/ 2147483647 h 120"/>
                <a:gd name="T80" fmla="*/ 2147483647 w 112"/>
                <a:gd name="T81" fmla="*/ 2147483647 h 120"/>
                <a:gd name="T82" fmla="*/ 2147483647 w 112"/>
                <a:gd name="T83" fmla="*/ 2147483647 h 120"/>
                <a:gd name="T84" fmla="*/ 2147483647 w 112"/>
                <a:gd name="T85" fmla="*/ 2147483647 h 120"/>
                <a:gd name="T86" fmla="*/ 2147483647 w 112"/>
                <a:gd name="T87" fmla="*/ 2147483647 h 120"/>
                <a:gd name="T88" fmla="*/ 2147483647 w 112"/>
                <a:gd name="T89" fmla="*/ 2147483647 h 120"/>
                <a:gd name="T90" fmla="*/ 2147483647 w 112"/>
                <a:gd name="T91" fmla="*/ 2147483647 h 120"/>
                <a:gd name="T92" fmla="*/ 2147483647 w 112"/>
                <a:gd name="T93" fmla="*/ 2147483647 h 120"/>
                <a:gd name="T94" fmla="*/ 2147483647 w 112"/>
                <a:gd name="T95" fmla="*/ 2147483647 h 120"/>
                <a:gd name="T96" fmla="*/ 2147483647 w 112"/>
                <a:gd name="T97" fmla="*/ 2147483647 h 12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12"/>
                <a:gd name="T148" fmla="*/ 0 h 120"/>
                <a:gd name="T149" fmla="*/ 112 w 112"/>
                <a:gd name="T150" fmla="*/ 120 h 12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12" h="120">
                  <a:moveTo>
                    <a:pt x="30" y="59"/>
                  </a:moveTo>
                  <a:lnTo>
                    <a:pt x="32" y="59"/>
                  </a:lnTo>
                  <a:lnTo>
                    <a:pt x="32" y="56"/>
                  </a:lnTo>
                  <a:lnTo>
                    <a:pt x="32" y="59"/>
                  </a:lnTo>
                  <a:lnTo>
                    <a:pt x="35" y="59"/>
                  </a:lnTo>
                  <a:lnTo>
                    <a:pt x="35" y="62"/>
                  </a:lnTo>
                  <a:lnTo>
                    <a:pt x="35" y="65"/>
                  </a:lnTo>
                  <a:lnTo>
                    <a:pt x="38" y="65"/>
                  </a:lnTo>
                  <a:lnTo>
                    <a:pt x="38" y="67"/>
                  </a:lnTo>
                  <a:lnTo>
                    <a:pt x="41" y="67"/>
                  </a:lnTo>
                  <a:lnTo>
                    <a:pt x="44" y="67"/>
                  </a:lnTo>
                  <a:lnTo>
                    <a:pt x="44" y="70"/>
                  </a:lnTo>
                  <a:lnTo>
                    <a:pt x="47" y="70"/>
                  </a:lnTo>
                  <a:lnTo>
                    <a:pt x="47" y="73"/>
                  </a:lnTo>
                  <a:lnTo>
                    <a:pt x="50" y="73"/>
                  </a:lnTo>
                  <a:lnTo>
                    <a:pt x="53" y="73"/>
                  </a:lnTo>
                  <a:lnTo>
                    <a:pt x="53" y="76"/>
                  </a:lnTo>
                  <a:lnTo>
                    <a:pt x="56" y="76"/>
                  </a:lnTo>
                  <a:lnTo>
                    <a:pt x="56" y="79"/>
                  </a:lnTo>
                  <a:lnTo>
                    <a:pt x="59" y="79"/>
                  </a:lnTo>
                  <a:lnTo>
                    <a:pt x="62" y="79"/>
                  </a:lnTo>
                  <a:lnTo>
                    <a:pt x="62" y="82"/>
                  </a:lnTo>
                  <a:lnTo>
                    <a:pt x="65" y="85"/>
                  </a:lnTo>
                  <a:lnTo>
                    <a:pt x="65" y="88"/>
                  </a:lnTo>
                  <a:lnTo>
                    <a:pt x="68" y="88"/>
                  </a:lnTo>
                  <a:lnTo>
                    <a:pt x="71" y="88"/>
                  </a:lnTo>
                  <a:lnTo>
                    <a:pt x="71" y="91"/>
                  </a:lnTo>
                  <a:lnTo>
                    <a:pt x="74" y="91"/>
                  </a:lnTo>
                  <a:lnTo>
                    <a:pt x="74" y="94"/>
                  </a:lnTo>
                  <a:lnTo>
                    <a:pt x="76" y="94"/>
                  </a:lnTo>
                  <a:lnTo>
                    <a:pt x="76" y="97"/>
                  </a:lnTo>
                  <a:lnTo>
                    <a:pt x="79" y="97"/>
                  </a:lnTo>
                  <a:lnTo>
                    <a:pt x="82" y="97"/>
                  </a:lnTo>
                  <a:lnTo>
                    <a:pt x="82" y="100"/>
                  </a:lnTo>
                  <a:lnTo>
                    <a:pt x="85" y="100"/>
                  </a:lnTo>
                  <a:lnTo>
                    <a:pt x="88" y="100"/>
                  </a:lnTo>
                  <a:lnTo>
                    <a:pt x="91" y="100"/>
                  </a:lnTo>
                  <a:lnTo>
                    <a:pt x="94" y="100"/>
                  </a:lnTo>
                  <a:lnTo>
                    <a:pt x="97" y="100"/>
                  </a:lnTo>
                  <a:lnTo>
                    <a:pt x="100" y="100"/>
                  </a:lnTo>
                  <a:lnTo>
                    <a:pt x="103" y="100"/>
                  </a:lnTo>
                  <a:lnTo>
                    <a:pt x="106" y="100"/>
                  </a:lnTo>
                  <a:lnTo>
                    <a:pt x="106" y="103"/>
                  </a:lnTo>
                  <a:lnTo>
                    <a:pt x="106" y="100"/>
                  </a:lnTo>
                  <a:lnTo>
                    <a:pt x="109" y="100"/>
                  </a:lnTo>
                  <a:lnTo>
                    <a:pt x="112" y="100"/>
                  </a:lnTo>
                  <a:lnTo>
                    <a:pt x="112" y="103"/>
                  </a:lnTo>
                  <a:lnTo>
                    <a:pt x="109" y="103"/>
                  </a:lnTo>
                  <a:lnTo>
                    <a:pt x="109" y="106"/>
                  </a:lnTo>
                  <a:lnTo>
                    <a:pt x="109" y="109"/>
                  </a:lnTo>
                  <a:lnTo>
                    <a:pt x="106" y="109"/>
                  </a:lnTo>
                  <a:lnTo>
                    <a:pt x="109" y="109"/>
                  </a:lnTo>
                  <a:lnTo>
                    <a:pt x="106" y="109"/>
                  </a:lnTo>
                  <a:lnTo>
                    <a:pt x="106" y="111"/>
                  </a:lnTo>
                  <a:lnTo>
                    <a:pt x="106" y="114"/>
                  </a:lnTo>
                  <a:lnTo>
                    <a:pt x="103" y="114"/>
                  </a:lnTo>
                  <a:lnTo>
                    <a:pt x="100" y="114"/>
                  </a:lnTo>
                  <a:lnTo>
                    <a:pt x="100" y="111"/>
                  </a:lnTo>
                  <a:lnTo>
                    <a:pt x="100" y="114"/>
                  </a:lnTo>
                  <a:lnTo>
                    <a:pt x="97" y="114"/>
                  </a:lnTo>
                  <a:lnTo>
                    <a:pt x="94" y="117"/>
                  </a:lnTo>
                  <a:lnTo>
                    <a:pt x="94" y="114"/>
                  </a:lnTo>
                  <a:lnTo>
                    <a:pt x="91" y="114"/>
                  </a:lnTo>
                  <a:lnTo>
                    <a:pt x="88" y="114"/>
                  </a:lnTo>
                  <a:lnTo>
                    <a:pt x="85" y="114"/>
                  </a:lnTo>
                  <a:lnTo>
                    <a:pt x="85" y="117"/>
                  </a:lnTo>
                  <a:lnTo>
                    <a:pt x="82" y="117"/>
                  </a:lnTo>
                  <a:lnTo>
                    <a:pt x="79" y="117"/>
                  </a:lnTo>
                  <a:lnTo>
                    <a:pt x="76" y="117"/>
                  </a:lnTo>
                  <a:lnTo>
                    <a:pt x="74" y="117"/>
                  </a:lnTo>
                  <a:lnTo>
                    <a:pt x="74" y="120"/>
                  </a:lnTo>
                  <a:lnTo>
                    <a:pt x="71" y="120"/>
                  </a:lnTo>
                  <a:lnTo>
                    <a:pt x="74" y="120"/>
                  </a:lnTo>
                  <a:lnTo>
                    <a:pt x="71" y="120"/>
                  </a:lnTo>
                  <a:lnTo>
                    <a:pt x="68" y="120"/>
                  </a:lnTo>
                  <a:lnTo>
                    <a:pt x="65" y="120"/>
                  </a:lnTo>
                  <a:lnTo>
                    <a:pt x="62" y="120"/>
                  </a:lnTo>
                  <a:lnTo>
                    <a:pt x="62" y="117"/>
                  </a:lnTo>
                  <a:lnTo>
                    <a:pt x="59" y="117"/>
                  </a:lnTo>
                  <a:lnTo>
                    <a:pt x="56" y="117"/>
                  </a:lnTo>
                  <a:lnTo>
                    <a:pt x="56" y="114"/>
                  </a:lnTo>
                  <a:lnTo>
                    <a:pt x="53" y="114"/>
                  </a:lnTo>
                  <a:lnTo>
                    <a:pt x="50" y="114"/>
                  </a:lnTo>
                  <a:lnTo>
                    <a:pt x="47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1" y="114"/>
                  </a:lnTo>
                  <a:lnTo>
                    <a:pt x="41" y="111"/>
                  </a:lnTo>
                  <a:lnTo>
                    <a:pt x="41" y="114"/>
                  </a:lnTo>
                  <a:lnTo>
                    <a:pt x="41" y="111"/>
                  </a:lnTo>
                  <a:lnTo>
                    <a:pt x="38" y="111"/>
                  </a:lnTo>
                  <a:lnTo>
                    <a:pt x="35" y="111"/>
                  </a:lnTo>
                  <a:lnTo>
                    <a:pt x="35" y="114"/>
                  </a:lnTo>
                  <a:lnTo>
                    <a:pt x="32" y="114"/>
                  </a:lnTo>
                  <a:lnTo>
                    <a:pt x="30" y="114"/>
                  </a:lnTo>
                  <a:lnTo>
                    <a:pt x="30" y="111"/>
                  </a:lnTo>
                  <a:lnTo>
                    <a:pt x="27" y="111"/>
                  </a:lnTo>
                  <a:lnTo>
                    <a:pt x="24" y="111"/>
                  </a:lnTo>
                  <a:lnTo>
                    <a:pt x="21" y="111"/>
                  </a:lnTo>
                  <a:lnTo>
                    <a:pt x="18" y="111"/>
                  </a:lnTo>
                  <a:lnTo>
                    <a:pt x="18" y="109"/>
                  </a:lnTo>
                  <a:lnTo>
                    <a:pt x="15" y="109"/>
                  </a:lnTo>
                  <a:lnTo>
                    <a:pt x="15" y="111"/>
                  </a:lnTo>
                  <a:lnTo>
                    <a:pt x="12" y="111"/>
                  </a:lnTo>
                  <a:lnTo>
                    <a:pt x="12" y="114"/>
                  </a:lnTo>
                  <a:lnTo>
                    <a:pt x="12" y="111"/>
                  </a:lnTo>
                  <a:lnTo>
                    <a:pt x="12" y="114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6" y="111"/>
                  </a:lnTo>
                  <a:lnTo>
                    <a:pt x="6" y="114"/>
                  </a:lnTo>
                  <a:lnTo>
                    <a:pt x="6" y="111"/>
                  </a:lnTo>
                  <a:lnTo>
                    <a:pt x="6" y="114"/>
                  </a:lnTo>
                  <a:lnTo>
                    <a:pt x="9" y="114"/>
                  </a:lnTo>
                  <a:lnTo>
                    <a:pt x="6" y="114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6" y="100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6" y="88"/>
                  </a:lnTo>
                  <a:lnTo>
                    <a:pt x="6" y="82"/>
                  </a:lnTo>
                  <a:lnTo>
                    <a:pt x="3" y="79"/>
                  </a:lnTo>
                  <a:lnTo>
                    <a:pt x="3" y="76"/>
                  </a:lnTo>
                  <a:lnTo>
                    <a:pt x="3" y="73"/>
                  </a:lnTo>
                  <a:lnTo>
                    <a:pt x="3" y="67"/>
                  </a:lnTo>
                  <a:lnTo>
                    <a:pt x="3" y="65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3" y="44"/>
                  </a:lnTo>
                  <a:lnTo>
                    <a:pt x="3" y="41"/>
                  </a:lnTo>
                  <a:lnTo>
                    <a:pt x="3" y="35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4"/>
                  </a:lnTo>
                  <a:lnTo>
                    <a:pt x="3" y="21"/>
                  </a:lnTo>
                  <a:lnTo>
                    <a:pt x="3" y="18"/>
                  </a:lnTo>
                  <a:lnTo>
                    <a:pt x="3" y="15"/>
                  </a:lnTo>
                  <a:lnTo>
                    <a:pt x="3" y="9"/>
                  </a:lnTo>
                  <a:lnTo>
                    <a:pt x="3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6" y="3"/>
                  </a:lnTo>
                  <a:lnTo>
                    <a:pt x="6" y="6"/>
                  </a:lnTo>
                  <a:lnTo>
                    <a:pt x="9" y="6"/>
                  </a:lnTo>
                  <a:lnTo>
                    <a:pt x="9" y="9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2" y="15"/>
                  </a:lnTo>
                  <a:lnTo>
                    <a:pt x="12" y="18"/>
                  </a:lnTo>
                  <a:lnTo>
                    <a:pt x="15" y="18"/>
                  </a:lnTo>
                  <a:lnTo>
                    <a:pt x="15" y="21"/>
                  </a:lnTo>
                  <a:lnTo>
                    <a:pt x="15" y="24"/>
                  </a:lnTo>
                  <a:lnTo>
                    <a:pt x="15" y="21"/>
                  </a:lnTo>
                  <a:lnTo>
                    <a:pt x="12" y="21"/>
                  </a:lnTo>
                  <a:lnTo>
                    <a:pt x="12" y="18"/>
                  </a:lnTo>
                  <a:lnTo>
                    <a:pt x="9" y="18"/>
                  </a:lnTo>
                  <a:lnTo>
                    <a:pt x="9" y="21"/>
                  </a:lnTo>
                  <a:lnTo>
                    <a:pt x="6" y="21"/>
                  </a:lnTo>
                  <a:lnTo>
                    <a:pt x="6" y="24"/>
                  </a:lnTo>
                  <a:lnTo>
                    <a:pt x="3" y="2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6" y="29"/>
                  </a:lnTo>
                  <a:lnTo>
                    <a:pt x="6" y="32"/>
                  </a:lnTo>
                  <a:lnTo>
                    <a:pt x="9" y="32"/>
                  </a:lnTo>
                  <a:lnTo>
                    <a:pt x="12" y="32"/>
                  </a:lnTo>
                  <a:lnTo>
                    <a:pt x="15" y="32"/>
                  </a:lnTo>
                  <a:lnTo>
                    <a:pt x="18" y="32"/>
                  </a:lnTo>
                  <a:lnTo>
                    <a:pt x="18" y="35"/>
                  </a:lnTo>
                  <a:lnTo>
                    <a:pt x="21" y="38"/>
                  </a:lnTo>
                  <a:lnTo>
                    <a:pt x="21" y="41"/>
                  </a:lnTo>
                  <a:lnTo>
                    <a:pt x="21" y="44"/>
                  </a:lnTo>
                  <a:lnTo>
                    <a:pt x="21" y="47"/>
                  </a:lnTo>
                  <a:lnTo>
                    <a:pt x="24" y="47"/>
                  </a:lnTo>
                  <a:lnTo>
                    <a:pt x="24" y="50"/>
                  </a:lnTo>
                  <a:lnTo>
                    <a:pt x="27" y="50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0" y="56"/>
                  </a:lnTo>
                  <a:lnTo>
                    <a:pt x="32" y="56"/>
                  </a:lnTo>
                  <a:lnTo>
                    <a:pt x="32" y="59"/>
                  </a:lnTo>
                  <a:lnTo>
                    <a:pt x="32" y="56"/>
                  </a:lnTo>
                  <a:lnTo>
                    <a:pt x="30" y="5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964118" y="2181789"/>
            <a:ext cx="31710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3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¿Quiénes somos?</a:t>
            </a:r>
            <a:endParaRPr lang="id-ID" sz="33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 rot="16200000">
            <a:off x="2065063" y="5875059"/>
            <a:ext cx="441879" cy="15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45" name="Rectangle 44"/>
          <p:cNvSpPr/>
          <p:nvPr/>
        </p:nvSpPr>
        <p:spPr>
          <a:xfrm rot="16200000">
            <a:off x="3136574" y="5422572"/>
            <a:ext cx="1346855" cy="152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46" name="Rectangle 45"/>
          <p:cNvSpPr/>
          <p:nvPr/>
        </p:nvSpPr>
        <p:spPr>
          <a:xfrm rot="16200000">
            <a:off x="4953983" y="5715981"/>
            <a:ext cx="760037" cy="152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47" name="Rectangle 46"/>
          <p:cNvSpPr/>
          <p:nvPr/>
        </p:nvSpPr>
        <p:spPr>
          <a:xfrm rot="16200000">
            <a:off x="6329512" y="5567509"/>
            <a:ext cx="1056980" cy="1524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48" name="Rectangle 47"/>
          <p:cNvSpPr/>
          <p:nvPr/>
        </p:nvSpPr>
        <p:spPr>
          <a:xfrm rot="16200000">
            <a:off x="8136315" y="5850313"/>
            <a:ext cx="491372" cy="1524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49" name="Rectangle 48"/>
          <p:cNvSpPr/>
          <p:nvPr/>
        </p:nvSpPr>
        <p:spPr>
          <a:xfrm rot="16200000">
            <a:off x="438544" y="5772541"/>
            <a:ext cx="646915" cy="1524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grpSp>
        <p:nvGrpSpPr>
          <p:cNvPr id="6" name="Group 5"/>
          <p:cNvGrpSpPr/>
          <p:nvPr/>
        </p:nvGrpSpPr>
        <p:grpSpPr>
          <a:xfrm>
            <a:off x="3" y="6766962"/>
            <a:ext cx="9143999" cy="100754"/>
            <a:chOff x="2" y="2110197"/>
            <a:chExt cx="12191999" cy="134339"/>
          </a:xfrm>
        </p:grpSpPr>
        <p:sp>
          <p:nvSpPr>
            <p:cNvPr id="51" name="Rectangle 50"/>
            <p:cNvSpPr/>
            <p:nvPr/>
          </p:nvSpPr>
          <p:spPr>
            <a:xfrm rot="16200000">
              <a:off x="2980836" y="1161370"/>
              <a:ext cx="134333" cy="2032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52" name="Rectangle 51"/>
            <p:cNvSpPr/>
            <p:nvPr/>
          </p:nvSpPr>
          <p:spPr>
            <a:xfrm rot="16200000">
              <a:off x="5012835" y="1161369"/>
              <a:ext cx="134333" cy="2032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53" name="Rectangle 52"/>
            <p:cNvSpPr/>
            <p:nvPr/>
          </p:nvSpPr>
          <p:spPr>
            <a:xfrm rot="16200000">
              <a:off x="7044834" y="1161369"/>
              <a:ext cx="134335" cy="2032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54" name="Rectangle 53"/>
            <p:cNvSpPr/>
            <p:nvPr/>
          </p:nvSpPr>
          <p:spPr>
            <a:xfrm rot="16200000">
              <a:off x="9076834" y="1161367"/>
              <a:ext cx="134336" cy="2032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55" name="Rectangle 54"/>
            <p:cNvSpPr/>
            <p:nvPr/>
          </p:nvSpPr>
          <p:spPr>
            <a:xfrm rot="16200000">
              <a:off x="11108832" y="1161366"/>
              <a:ext cx="134338" cy="20320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56" name="Rectangle 55"/>
            <p:cNvSpPr/>
            <p:nvPr/>
          </p:nvSpPr>
          <p:spPr>
            <a:xfrm rot="16200000">
              <a:off x="948836" y="1161370"/>
              <a:ext cx="134331" cy="2032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</p:grpSp>
      <p:cxnSp>
        <p:nvCxnSpPr>
          <p:cNvPr id="76" name="Straight Connector 75"/>
          <p:cNvCxnSpPr/>
          <p:nvPr/>
        </p:nvCxnSpPr>
        <p:spPr>
          <a:xfrm>
            <a:off x="740103" y="3996376"/>
            <a:ext cx="3060000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>
            <a:endCxn id="45" idx="3"/>
          </p:cNvCxnSpPr>
          <p:nvPr/>
        </p:nvCxnSpPr>
        <p:spPr>
          <a:xfrm>
            <a:off x="3803715" y="3996376"/>
            <a:ext cx="6287" cy="1514769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740102" y="2124665"/>
            <a:ext cx="0" cy="1872000"/>
          </a:xfrm>
          <a:prstGeom prst="line">
            <a:avLst/>
          </a:prstGeom>
          <a:ln w="158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Freeform 28"/>
          <p:cNvSpPr>
            <a:spLocks noChangeAspect="1" noEditPoints="1"/>
          </p:cNvSpPr>
          <p:nvPr/>
        </p:nvSpPr>
        <p:spPr bwMode="auto">
          <a:xfrm>
            <a:off x="3464461" y="5803458"/>
            <a:ext cx="695004" cy="720000"/>
          </a:xfrm>
          <a:custGeom>
            <a:avLst/>
            <a:gdLst>
              <a:gd name="T0" fmla="*/ 1468 w 1504"/>
              <a:gd name="T1" fmla="*/ 510 h 1558"/>
              <a:gd name="T2" fmla="*/ 1053 w 1504"/>
              <a:gd name="T3" fmla="*/ 418 h 1558"/>
              <a:gd name="T4" fmla="*/ 1044 w 1504"/>
              <a:gd name="T5" fmla="*/ 292 h 1558"/>
              <a:gd name="T6" fmla="*/ 460 w 1504"/>
              <a:gd name="T7" fmla="*/ 292 h 1558"/>
              <a:gd name="T8" fmla="*/ 451 w 1504"/>
              <a:gd name="T9" fmla="*/ 418 h 1558"/>
              <a:gd name="T10" fmla="*/ 36 w 1504"/>
              <a:gd name="T11" fmla="*/ 510 h 1558"/>
              <a:gd name="T12" fmla="*/ 0 w 1504"/>
              <a:gd name="T13" fmla="*/ 691 h 1558"/>
              <a:gd name="T14" fmla="*/ 73 w 1504"/>
              <a:gd name="T15" fmla="*/ 1108 h 1558"/>
              <a:gd name="T16" fmla="*/ 182 w 1504"/>
              <a:gd name="T17" fmla="*/ 1454 h 1558"/>
              <a:gd name="T18" fmla="*/ 327 w 1504"/>
              <a:gd name="T19" fmla="*/ 1454 h 1558"/>
              <a:gd name="T20" fmla="*/ 436 w 1504"/>
              <a:gd name="T21" fmla="*/ 1108 h 1558"/>
              <a:gd name="T22" fmla="*/ 508 w 1504"/>
              <a:gd name="T23" fmla="*/ 1094 h 1558"/>
              <a:gd name="T24" fmla="*/ 655 w 1504"/>
              <a:gd name="T25" fmla="*/ 1558 h 1558"/>
              <a:gd name="T26" fmla="*/ 849 w 1504"/>
              <a:gd name="T27" fmla="*/ 1558 h 1558"/>
              <a:gd name="T28" fmla="*/ 996 w 1504"/>
              <a:gd name="T29" fmla="*/ 1094 h 1558"/>
              <a:gd name="T30" fmla="*/ 1068 w 1504"/>
              <a:gd name="T31" fmla="*/ 1108 h 1558"/>
              <a:gd name="T32" fmla="*/ 1177 w 1504"/>
              <a:gd name="T33" fmla="*/ 1454 h 1558"/>
              <a:gd name="T34" fmla="*/ 1322 w 1504"/>
              <a:gd name="T35" fmla="*/ 1454 h 1558"/>
              <a:gd name="T36" fmla="*/ 1431 w 1504"/>
              <a:gd name="T37" fmla="*/ 1108 h 1558"/>
              <a:gd name="T38" fmla="*/ 1504 w 1504"/>
              <a:gd name="T39" fmla="*/ 691 h 1558"/>
              <a:gd name="T40" fmla="*/ 218 w 1504"/>
              <a:gd name="T41" fmla="*/ 1048 h 1558"/>
              <a:gd name="T42" fmla="*/ 182 w 1504"/>
              <a:gd name="T43" fmla="*/ 1381 h 1558"/>
              <a:gd name="T44" fmla="*/ 145 w 1504"/>
              <a:gd name="T45" fmla="*/ 1054 h 1558"/>
              <a:gd name="T46" fmla="*/ 73 w 1504"/>
              <a:gd name="T47" fmla="*/ 691 h 1558"/>
              <a:gd name="T48" fmla="*/ 109 w 1504"/>
              <a:gd name="T49" fmla="*/ 510 h 1558"/>
              <a:gd name="T50" fmla="*/ 400 w 1504"/>
              <a:gd name="T51" fmla="*/ 510 h 1558"/>
              <a:gd name="T52" fmla="*/ 411 w 1504"/>
              <a:gd name="T53" fmla="*/ 637 h 1558"/>
              <a:gd name="T54" fmla="*/ 430 w 1504"/>
              <a:gd name="T55" fmla="*/ 1009 h 1558"/>
              <a:gd name="T56" fmla="*/ 363 w 1504"/>
              <a:gd name="T57" fmla="*/ 1345 h 1558"/>
              <a:gd name="T58" fmla="*/ 291 w 1504"/>
              <a:gd name="T59" fmla="*/ 1345 h 1558"/>
              <a:gd name="T60" fmla="*/ 703 w 1504"/>
              <a:gd name="T61" fmla="*/ 1014 h 1558"/>
              <a:gd name="T62" fmla="*/ 655 w 1504"/>
              <a:gd name="T63" fmla="*/ 1461 h 1558"/>
              <a:gd name="T64" fmla="*/ 606 w 1504"/>
              <a:gd name="T65" fmla="*/ 1023 h 1558"/>
              <a:gd name="T66" fmla="*/ 508 w 1504"/>
              <a:gd name="T67" fmla="*/ 691 h 1558"/>
              <a:gd name="T68" fmla="*/ 508 w 1504"/>
              <a:gd name="T69" fmla="*/ 535 h 1558"/>
              <a:gd name="T70" fmla="*/ 557 w 1504"/>
              <a:gd name="T71" fmla="*/ 292 h 1558"/>
              <a:gd name="T72" fmla="*/ 947 w 1504"/>
              <a:gd name="T73" fmla="*/ 292 h 1558"/>
              <a:gd name="T74" fmla="*/ 996 w 1504"/>
              <a:gd name="T75" fmla="*/ 535 h 1558"/>
              <a:gd name="T76" fmla="*/ 996 w 1504"/>
              <a:gd name="T77" fmla="*/ 925 h 1558"/>
              <a:gd name="T78" fmla="*/ 898 w 1504"/>
              <a:gd name="T79" fmla="*/ 1412 h 1558"/>
              <a:gd name="T80" fmla="*/ 801 w 1504"/>
              <a:gd name="T81" fmla="*/ 1412 h 1558"/>
              <a:gd name="T82" fmla="*/ 703 w 1504"/>
              <a:gd name="T83" fmla="*/ 1014 h 1558"/>
              <a:gd name="T84" fmla="*/ 1213 w 1504"/>
              <a:gd name="T85" fmla="*/ 1345 h 1558"/>
              <a:gd name="T86" fmla="*/ 1141 w 1504"/>
              <a:gd name="T87" fmla="*/ 1345 h 1558"/>
              <a:gd name="T88" fmla="*/ 1073 w 1504"/>
              <a:gd name="T89" fmla="*/ 1009 h 1558"/>
              <a:gd name="T90" fmla="*/ 1093 w 1504"/>
              <a:gd name="T91" fmla="*/ 637 h 1558"/>
              <a:gd name="T92" fmla="*/ 1104 w 1504"/>
              <a:gd name="T93" fmla="*/ 510 h 1558"/>
              <a:gd name="T94" fmla="*/ 1395 w 1504"/>
              <a:gd name="T95" fmla="*/ 510 h 1558"/>
              <a:gd name="T96" fmla="*/ 1431 w 1504"/>
              <a:gd name="T97" fmla="*/ 691 h 1558"/>
              <a:gd name="T98" fmla="*/ 1359 w 1504"/>
              <a:gd name="T99" fmla="*/ 1054 h 1558"/>
              <a:gd name="T100" fmla="*/ 1322 w 1504"/>
              <a:gd name="T101" fmla="*/ 1381 h 1558"/>
              <a:gd name="T102" fmla="*/ 1286 w 1504"/>
              <a:gd name="T103" fmla="*/ 1048 h 1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504" h="1558">
                <a:moveTo>
                  <a:pt x="1455" y="583"/>
                </a:moveTo>
                <a:cubicBezTo>
                  <a:pt x="1463" y="559"/>
                  <a:pt x="1468" y="535"/>
                  <a:pt x="1468" y="510"/>
                </a:cubicBezTo>
                <a:cubicBezTo>
                  <a:pt x="1468" y="390"/>
                  <a:pt x="1370" y="292"/>
                  <a:pt x="1250" y="292"/>
                </a:cubicBezTo>
                <a:cubicBezTo>
                  <a:pt x="1163" y="292"/>
                  <a:pt x="1088" y="344"/>
                  <a:pt x="1053" y="418"/>
                </a:cubicBezTo>
                <a:cubicBezTo>
                  <a:pt x="1045" y="408"/>
                  <a:pt x="1037" y="398"/>
                  <a:pt x="1027" y="390"/>
                </a:cubicBezTo>
                <a:cubicBezTo>
                  <a:pt x="1038" y="358"/>
                  <a:pt x="1044" y="325"/>
                  <a:pt x="1044" y="292"/>
                </a:cubicBezTo>
                <a:cubicBezTo>
                  <a:pt x="1044" y="131"/>
                  <a:pt x="913" y="0"/>
                  <a:pt x="752" y="0"/>
                </a:cubicBezTo>
                <a:cubicBezTo>
                  <a:pt x="591" y="0"/>
                  <a:pt x="460" y="131"/>
                  <a:pt x="460" y="292"/>
                </a:cubicBezTo>
                <a:cubicBezTo>
                  <a:pt x="460" y="325"/>
                  <a:pt x="466" y="358"/>
                  <a:pt x="477" y="390"/>
                </a:cubicBezTo>
                <a:cubicBezTo>
                  <a:pt x="467" y="398"/>
                  <a:pt x="459" y="408"/>
                  <a:pt x="451" y="418"/>
                </a:cubicBezTo>
                <a:cubicBezTo>
                  <a:pt x="416" y="344"/>
                  <a:pt x="341" y="292"/>
                  <a:pt x="254" y="292"/>
                </a:cubicBezTo>
                <a:cubicBezTo>
                  <a:pt x="134" y="292"/>
                  <a:pt x="36" y="390"/>
                  <a:pt x="36" y="510"/>
                </a:cubicBezTo>
                <a:cubicBezTo>
                  <a:pt x="36" y="535"/>
                  <a:pt x="41" y="559"/>
                  <a:pt x="49" y="583"/>
                </a:cubicBezTo>
                <a:cubicBezTo>
                  <a:pt x="19" y="609"/>
                  <a:pt x="0" y="648"/>
                  <a:pt x="0" y="691"/>
                </a:cubicBezTo>
                <a:cubicBezTo>
                  <a:pt x="0" y="982"/>
                  <a:pt x="0" y="982"/>
                  <a:pt x="0" y="982"/>
                </a:cubicBezTo>
                <a:cubicBezTo>
                  <a:pt x="0" y="1036"/>
                  <a:pt x="29" y="1082"/>
                  <a:pt x="73" y="1108"/>
                </a:cubicBezTo>
                <a:cubicBezTo>
                  <a:pt x="73" y="1345"/>
                  <a:pt x="73" y="1345"/>
                  <a:pt x="73" y="1345"/>
                </a:cubicBezTo>
                <a:cubicBezTo>
                  <a:pt x="73" y="1405"/>
                  <a:pt x="122" y="1454"/>
                  <a:pt x="182" y="1454"/>
                </a:cubicBezTo>
                <a:cubicBezTo>
                  <a:pt x="209" y="1454"/>
                  <a:pt x="235" y="1443"/>
                  <a:pt x="254" y="1426"/>
                </a:cubicBezTo>
                <a:cubicBezTo>
                  <a:pt x="273" y="1443"/>
                  <a:pt x="299" y="1454"/>
                  <a:pt x="327" y="1454"/>
                </a:cubicBezTo>
                <a:cubicBezTo>
                  <a:pt x="387" y="1454"/>
                  <a:pt x="436" y="1405"/>
                  <a:pt x="436" y="1345"/>
                </a:cubicBezTo>
                <a:cubicBezTo>
                  <a:pt x="436" y="1108"/>
                  <a:pt x="436" y="1108"/>
                  <a:pt x="436" y="1108"/>
                </a:cubicBezTo>
                <a:cubicBezTo>
                  <a:pt x="452" y="1098"/>
                  <a:pt x="465" y="1085"/>
                  <a:pt x="477" y="1070"/>
                </a:cubicBezTo>
                <a:cubicBezTo>
                  <a:pt x="487" y="1079"/>
                  <a:pt x="497" y="1087"/>
                  <a:pt x="508" y="1094"/>
                </a:cubicBezTo>
                <a:cubicBezTo>
                  <a:pt x="508" y="1412"/>
                  <a:pt x="508" y="1412"/>
                  <a:pt x="508" y="1412"/>
                </a:cubicBezTo>
                <a:cubicBezTo>
                  <a:pt x="508" y="1493"/>
                  <a:pt x="574" y="1558"/>
                  <a:pt x="655" y="1558"/>
                </a:cubicBezTo>
                <a:cubicBezTo>
                  <a:pt x="692" y="1558"/>
                  <a:pt x="726" y="1544"/>
                  <a:pt x="752" y="1521"/>
                </a:cubicBezTo>
                <a:cubicBezTo>
                  <a:pt x="778" y="1544"/>
                  <a:pt x="812" y="1558"/>
                  <a:pt x="849" y="1558"/>
                </a:cubicBezTo>
                <a:cubicBezTo>
                  <a:pt x="930" y="1558"/>
                  <a:pt x="996" y="1493"/>
                  <a:pt x="996" y="1412"/>
                </a:cubicBezTo>
                <a:cubicBezTo>
                  <a:pt x="996" y="1094"/>
                  <a:pt x="996" y="1094"/>
                  <a:pt x="996" y="1094"/>
                </a:cubicBezTo>
                <a:cubicBezTo>
                  <a:pt x="1007" y="1087"/>
                  <a:pt x="1017" y="1079"/>
                  <a:pt x="1027" y="1070"/>
                </a:cubicBezTo>
                <a:cubicBezTo>
                  <a:pt x="1039" y="1085"/>
                  <a:pt x="1052" y="1098"/>
                  <a:pt x="1068" y="1108"/>
                </a:cubicBezTo>
                <a:cubicBezTo>
                  <a:pt x="1068" y="1345"/>
                  <a:pt x="1068" y="1345"/>
                  <a:pt x="1068" y="1345"/>
                </a:cubicBezTo>
                <a:cubicBezTo>
                  <a:pt x="1068" y="1405"/>
                  <a:pt x="1117" y="1454"/>
                  <a:pt x="1177" y="1454"/>
                </a:cubicBezTo>
                <a:cubicBezTo>
                  <a:pt x="1205" y="1454"/>
                  <a:pt x="1230" y="1443"/>
                  <a:pt x="1250" y="1426"/>
                </a:cubicBezTo>
                <a:cubicBezTo>
                  <a:pt x="1269" y="1443"/>
                  <a:pt x="1295" y="1454"/>
                  <a:pt x="1322" y="1454"/>
                </a:cubicBezTo>
                <a:cubicBezTo>
                  <a:pt x="1382" y="1454"/>
                  <a:pt x="1431" y="1405"/>
                  <a:pt x="1431" y="1345"/>
                </a:cubicBezTo>
                <a:cubicBezTo>
                  <a:pt x="1431" y="1108"/>
                  <a:pt x="1431" y="1108"/>
                  <a:pt x="1431" y="1108"/>
                </a:cubicBezTo>
                <a:cubicBezTo>
                  <a:pt x="1475" y="1082"/>
                  <a:pt x="1504" y="1036"/>
                  <a:pt x="1504" y="982"/>
                </a:cubicBezTo>
                <a:cubicBezTo>
                  <a:pt x="1504" y="691"/>
                  <a:pt x="1504" y="691"/>
                  <a:pt x="1504" y="691"/>
                </a:cubicBezTo>
                <a:cubicBezTo>
                  <a:pt x="1504" y="648"/>
                  <a:pt x="1485" y="609"/>
                  <a:pt x="1455" y="583"/>
                </a:cubicBezTo>
                <a:close/>
                <a:moveTo>
                  <a:pt x="218" y="1048"/>
                </a:moveTo>
                <a:cubicBezTo>
                  <a:pt x="218" y="1345"/>
                  <a:pt x="218" y="1345"/>
                  <a:pt x="218" y="1345"/>
                </a:cubicBezTo>
                <a:cubicBezTo>
                  <a:pt x="218" y="1365"/>
                  <a:pt x="202" y="1381"/>
                  <a:pt x="182" y="1381"/>
                </a:cubicBezTo>
                <a:cubicBezTo>
                  <a:pt x="162" y="1381"/>
                  <a:pt x="145" y="1365"/>
                  <a:pt x="145" y="1345"/>
                </a:cubicBezTo>
                <a:cubicBezTo>
                  <a:pt x="145" y="1054"/>
                  <a:pt x="145" y="1054"/>
                  <a:pt x="145" y="1054"/>
                </a:cubicBezTo>
                <a:cubicBezTo>
                  <a:pt x="105" y="1054"/>
                  <a:pt x="73" y="1022"/>
                  <a:pt x="73" y="982"/>
                </a:cubicBezTo>
                <a:cubicBezTo>
                  <a:pt x="73" y="691"/>
                  <a:pt x="73" y="691"/>
                  <a:pt x="73" y="691"/>
                </a:cubicBezTo>
                <a:cubicBezTo>
                  <a:pt x="73" y="651"/>
                  <a:pt x="105" y="619"/>
                  <a:pt x="145" y="619"/>
                </a:cubicBezTo>
                <a:cubicBezTo>
                  <a:pt x="145" y="619"/>
                  <a:pt x="109" y="590"/>
                  <a:pt x="109" y="510"/>
                </a:cubicBezTo>
                <a:cubicBezTo>
                  <a:pt x="109" y="430"/>
                  <a:pt x="174" y="365"/>
                  <a:pt x="254" y="365"/>
                </a:cubicBezTo>
                <a:cubicBezTo>
                  <a:pt x="334" y="365"/>
                  <a:pt x="400" y="432"/>
                  <a:pt x="400" y="510"/>
                </a:cubicBezTo>
                <a:cubicBezTo>
                  <a:pt x="400" y="588"/>
                  <a:pt x="363" y="619"/>
                  <a:pt x="363" y="619"/>
                </a:cubicBezTo>
                <a:cubicBezTo>
                  <a:pt x="382" y="619"/>
                  <a:pt x="398" y="626"/>
                  <a:pt x="411" y="637"/>
                </a:cubicBezTo>
                <a:cubicBezTo>
                  <a:pt x="411" y="925"/>
                  <a:pt x="411" y="925"/>
                  <a:pt x="411" y="925"/>
                </a:cubicBezTo>
                <a:cubicBezTo>
                  <a:pt x="411" y="955"/>
                  <a:pt x="418" y="984"/>
                  <a:pt x="430" y="1009"/>
                </a:cubicBezTo>
                <a:cubicBezTo>
                  <a:pt x="420" y="1036"/>
                  <a:pt x="394" y="1054"/>
                  <a:pt x="363" y="1054"/>
                </a:cubicBezTo>
                <a:cubicBezTo>
                  <a:pt x="363" y="1345"/>
                  <a:pt x="363" y="1345"/>
                  <a:pt x="363" y="1345"/>
                </a:cubicBezTo>
                <a:cubicBezTo>
                  <a:pt x="363" y="1365"/>
                  <a:pt x="347" y="1381"/>
                  <a:pt x="327" y="1381"/>
                </a:cubicBezTo>
                <a:cubicBezTo>
                  <a:pt x="307" y="1381"/>
                  <a:pt x="291" y="1365"/>
                  <a:pt x="291" y="1345"/>
                </a:cubicBezTo>
                <a:cubicBezTo>
                  <a:pt x="291" y="1048"/>
                  <a:pt x="291" y="1048"/>
                  <a:pt x="291" y="1048"/>
                </a:cubicBezTo>
                <a:moveTo>
                  <a:pt x="703" y="1014"/>
                </a:moveTo>
                <a:cubicBezTo>
                  <a:pt x="703" y="1412"/>
                  <a:pt x="703" y="1412"/>
                  <a:pt x="703" y="1412"/>
                </a:cubicBezTo>
                <a:cubicBezTo>
                  <a:pt x="703" y="1439"/>
                  <a:pt x="682" y="1461"/>
                  <a:pt x="655" y="1461"/>
                </a:cubicBezTo>
                <a:cubicBezTo>
                  <a:pt x="628" y="1461"/>
                  <a:pt x="606" y="1439"/>
                  <a:pt x="606" y="1412"/>
                </a:cubicBezTo>
                <a:cubicBezTo>
                  <a:pt x="606" y="1023"/>
                  <a:pt x="606" y="1023"/>
                  <a:pt x="606" y="1023"/>
                </a:cubicBezTo>
                <a:cubicBezTo>
                  <a:pt x="552" y="1023"/>
                  <a:pt x="509" y="979"/>
                  <a:pt x="508" y="926"/>
                </a:cubicBezTo>
                <a:cubicBezTo>
                  <a:pt x="508" y="691"/>
                  <a:pt x="508" y="691"/>
                  <a:pt x="508" y="691"/>
                </a:cubicBezTo>
                <a:cubicBezTo>
                  <a:pt x="508" y="691"/>
                  <a:pt x="508" y="691"/>
                  <a:pt x="508" y="690"/>
                </a:cubicBezTo>
                <a:cubicBezTo>
                  <a:pt x="508" y="535"/>
                  <a:pt x="508" y="535"/>
                  <a:pt x="508" y="535"/>
                </a:cubicBezTo>
                <a:cubicBezTo>
                  <a:pt x="508" y="482"/>
                  <a:pt x="552" y="438"/>
                  <a:pt x="606" y="438"/>
                </a:cubicBezTo>
                <a:cubicBezTo>
                  <a:pt x="606" y="438"/>
                  <a:pt x="557" y="400"/>
                  <a:pt x="557" y="292"/>
                </a:cubicBezTo>
                <a:cubicBezTo>
                  <a:pt x="557" y="184"/>
                  <a:pt x="644" y="97"/>
                  <a:pt x="752" y="97"/>
                </a:cubicBezTo>
                <a:cubicBezTo>
                  <a:pt x="860" y="97"/>
                  <a:pt x="947" y="187"/>
                  <a:pt x="947" y="292"/>
                </a:cubicBezTo>
                <a:cubicBezTo>
                  <a:pt x="947" y="397"/>
                  <a:pt x="898" y="438"/>
                  <a:pt x="898" y="438"/>
                </a:cubicBezTo>
                <a:cubicBezTo>
                  <a:pt x="952" y="438"/>
                  <a:pt x="996" y="482"/>
                  <a:pt x="996" y="535"/>
                </a:cubicBezTo>
                <a:cubicBezTo>
                  <a:pt x="996" y="691"/>
                  <a:pt x="996" y="691"/>
                  <a:pt x="996" y="691"/>
                </a:cubicBezTo>
                <a:cubicBezTo>
                  <a:pt x="996" y="925"/>
                  <a:pt x="996" y="925"/>
                  <a:pt x="996" y="925"/>
                </a:cubicBezTo>
                <a:cubicBezTo>
                  <a:pt x="996" y="979"/>
                  <a:pt x="952" y="1023"/>
                  <a:pt x="898" y="1023"/>
                </a:cubicBezTo>
                <a:cubicBezTo>
                  <a:pt x="898" y="1412"/>
                  <a:pt x="898" y="1412"/>
                  <a:pt x="898" y="1412"/>
                </a:cubicBezTo>
                <a:cubicBezTo>
                  <a:pt x="898" y="1439"/>
                  <a:pt x="876" y="1461"/>
                  <a:pt x="849" y="1461"/>
                </a:cubicBezTo>
                <a:cubicBezTo>
                  <a:pt x="822" y="1461"/>
                  <a:pt x="801" y="1439"/>
                  <a:pt x="801" y="1412"/>
                </a:cubicBezTo>
                <a:cubicBezTo>
                  <a:pt x="801" y="1014"/>
                  <a:pt x="801" y="1014"/>
                  <a:pt x="801" y="1014"/>
                </a:cubicBezTo>
                <a:lnTo>
                  <a:pt x="703" y="1014"/>
                </a:lnTo>
                <a:close/>
                <a:moveTo>
                  <a:pt x="1213" y="1048"/>
                </a:moveTo>
                <a:cubicBezTo>
                  <a:pt x="1213" y="1345"/>
                  <a:pt x="1213" y="1345"/>
                  <a:pt x="1213" y="1345"/>
                </a:cubicBezTo>
                <a:cubicBezTo>
                  <a:pt x="1213" y="1365"/>
                  <a:pt x="1197" y="1381"/>
                  <a:pt x="1177" y="1381"/>
                </a:cubicBezTo>
                <a:cubicBezTo>
                  <a:pt x="1157" y="1381"/>
                  <a:pt x="1141" y="1365"/>
                  <a:pt x="1141" y="1345"/>
                </a:cubicBezTo>
                <a:cubicBezTo>
                  <a:pt x="1141" y="1054"/>
                  <a:pt x="1141" y="1054"/>
                  <a:pt x="1141" y="1054"/>
                </a:cubicBezTo>
                <a:cubicBezTo>
                  <a:pt x="1110" y="1054"/>
                  <a:pt x="1084" y="1036"/>
                  <a:pt x="1073" y="1009"/>
                </a:cubicBezTo>
                <a:cubicBezTo>
                  <a:pt x="1086" y="984"/>
                  <a:pt x="1093" y="955"/>
                  <a:pt x="1093" y="925"/>
                </a:cubicBezTo>
                <a:cubicBezTo>
                  <a:pt x="1093" y="637"/>
                  <a:pt x="1093" y="637"/>
                  <a:pt x="1093" y="637"/>
                </a:cubicBezTo>
                <a:cubicBezTo>
                  <a:pt x="1106" y="626"/>
                  <a:pt x="1122" y="619"/>
                  <a:pt x="1141" y="619"/>
                </a:cubicBezTo>
                <a:cubicBezTo>
                  <a:pt x="1141" y="619"/>
                  <a:pt x="1104" y="590"/>
                  <a:pt x="1104" y="510"/>
                </a:cubicBezTo>
                <a:cubicBezTo>
                  <a:pt x="1104" y="430"/>
                  <a:pt x="1170" y="365"/>
                  <a:pt x="1250" y="365"/>
                </a:cubicBezTo>
                <a:cubicBezTo>
                  <a:pt x="1330" y="365"/>
                  <a:pt x="1395" y="431"/>
                  <a:pt x="1395" y="510"/>
                </a:cubicBezTo>
                <a:cubicBezTo>
                  <a:pt x="1395" y="589"/>
                  <a:pt x="1359" y="619"/>
                  <a:pt x="1359" y="619"/>
                </a:cubicBezTo>
                <a:cubicBezTo>
                  <a:pt x="1399" y="619"/>
                  <a:pt x="1431" y="651"/>
                  <a:pt x="1431" y="691"/>
                </a:cubicBezTo>
                <a:cubicBezTo>
                  <a:pt x="1431" y="982"/>
                  <a:pt x="1431" y="982"/>
                  <a:pt x="1431" y="982"/>
                </a:cubicBezTo>
                <a:cubicBezTo>
                  <a:pt x="1431" y="1022"/>
                  <a:pt x="1399" y="1054"/>
                  <a:pt x="1359" y="1054"/>
                </a:cubicBezTo>
                <a:cubicBezTo>
                  <a:pt x="1359" y="1345"/>
                  <a:pt x="1359" y="1345"/>
                  <a:pt x="1359" y="1345"/>
                </a:cubicBezTo>
                <a:cubicBezTo>
                  <a:pt x="1359" y="1365"/>
                  <a:pt x="1342" y="1381"/>
                  <a:pt x="1322" y="1381"/>
                </a:cubicBezTo>
                <a:cubicBezTo>
                  <a:pt x="1302" y="1381"/>
                  <a:pt x="1286" y="1365"/>
                  <a:pt x="1286" y="1345"/>
                </a:cubicBezTo>
                <a:cubicBezTo>
                  <a:pt x="1286" y="1048"/>
                  <a:pt x="1286" y="1048"/>
                  <a:pt x="1286" y="1048"/>
                </a:cubicBezTo>
                <a:lnTo>
                  <a:pt x="1213" y="10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249727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3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8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8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3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6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58 Grupo"/>
          <p:cNvGrpSpPr>
            <a:grpSpLocks noChangeAspect="1"/>
          </p:cNvGrpSpPr>
          <p:nvPr/>
        </p:nvGrpSpPr>
        <p:grpSpPr>
          <a:xfrm>
            <a:off x="7927366" y="4641850"/>
            <a:ext cx="1099764" cy="2016000"/>
            <a:chOff x="-295690" y="1899738"/>
            <a:chExt cx="1814754" cy="3009417"/>
          </a:xfrm>
          <a:solidFill>
            <a:schemeClr val="bg1">
              <a:lumMod val="85000"/>
              <a:alpha val="51000"/>
            </a:schemeClr>
          </a:solidFill>
        </p:grpSpPr>
        <p:sp>
          <p:nvSpPr>
            <p:cNvPr id="102" name="Freeform 4"/>
            <p:cNvSpPr>
              <a:spLocks/>
            </p:cNvSpPr>
            <p:nvPr/>
          </p:nvSpPr>
          <p:spPr bwMode="auto">
            <a:xfrm>
              <a:off x="138377" y="1899738"/>
              <a:ext cx="310387" cy="259655"/>
            </a:xfrm>
            <a:custGeom>
              <a:avLst/>
              <a:gdLst>
                <a:gd name="T0" fmla="*/ 2147483647 w 143"/>
                <a:gd name="T1" fmla="*/ 2147483647 h 147"/>
                <a:gd name="T2" fmla="*/ 2147483647 w 143"/>
                <a:gd name="T3" fmla="*/ 2147483647 h 147"/>
                <a:gd name="T4" fmla="*/ 2147483647 w 143"/>
                <a:gd name="T5" fmla="*/ 2147483647 h 147"/>
                <a:gd name="T6" fmla="*/ 2147483647 w 143"/>
                <a:gd name="T7" fmla="*/ 2147483647 h 147"/>
                <a:gd name="T8" fmla="*/ 2147483647 w 143"/>
                <a:gd name="T9" fmla="*/ 2147483647 h 147"/>
                <a:gd name="T10" fmla="*/ 2147483647 w 143"/>
                <a:gd name="T11" fmla="*/ 2147483647 h 147"/>
                <a:gd name="T12" fmla="*/ 2147483647 w 143"/>
                <a:gd name="T13" fmla="*/ 2147483647 h 147"/>
                <a:gd name="T14" fmla="*/ 2147483647 w 143"/>
                <a:gd name="T15" fmla="*/ 2147483647 h 147"/>
                <a:gd name="T16" fmla="*/ 2147483647 w 143"/>
                <a:gd name="T17" fmla="*/ 2147483647 h 147"/>
                <a:gd name="T18" fmla="*/ 2147483647 w 143"/>
                <a:gd name="T19" fmla="*/ 2147483647 h 147"/>
                <a:gd name="T20" fmla="*/ 2147483647 w 143"/>
                <a:gd name="T21" fmla="*/ 2147483647 h 147"/>
                <a:gd name="T22" fmla="*/ 2147483647 w 143"/>
                <a:gd name="T23" fmla="*/ 2147483647 h 147"/>
                <a:gd name="T24" fmla="*/ 2147483647 w 143"/>
                <a:gd name="T25" fmla="*/ 2147483647 h 147"/>
                <a:gd name="T26" fmla="*/ 2147483647 w 143"/>
                <a:gd name="T27" fmla="*/ 2147483647 h 147"/>
                <a:gd name="T28" fmla="*/ 2147483647 w 143"/>
                <a:gd name="T29" fmla="*/ 2147483647 h 147"/>
                <a:gd name="T30" fmla="*/ 2147483647 w 143"/>
                <a:gd name="T31" fmla="*/ 2147483647 h 147"/>
                <a:gd name="T32" fmla="*/ 2147483647 w 143"/>
                <a:gd name="T33" fmla="*/ 2147483647 h 147"/>
                <a:gd name="T34" fmla="*/ 2147483647 w 143"/>
                <a:gd name="T35" fmla="*/ 2147483647 h 147"/>
                <a:gd name="T36" fmla="*/ 2147483647 w 143"/>
                <a:gd name="T37" fmla="*/ 2147483647 h 147"/>
                <a:gd name="T38" fmla="*/ 2147483647 w 143"/>
                <a:gd name="T39" fmla="*/ 2147483647 h 147"/>
                <a:gd name="T40" fmla="*/ 2147483647 w 143"/>
                <a:gd name="T41" fmla="*/ 2147483647 h 147"/>
                <a:gd name="T42" fmla="*/ 2147483647 w 143"/>
                <a:gd name="T43" fmla="*/ 2147483647 h 147"/>
                <a:gd name="T44" fmla="*/ 2147483647 w 143"/>
                <a:gd name="T45" fmla="*/ 2147483647 h 147"/>
                <a:gd name="T46" fmla="*/ 2147483647 w 143"/>
                <a:gd name="T47" fmla="*/ 2147483647 h 147"/>
                <a:gd name="T48" fmla="*/ 2147483647 w 143"/>
                <a:gd name="T49" fmla="*/ 2147483647 h 147"/>
                <a:gd name="T50" fmla="*/ 2147483647 w 143"/>
                <a:gd name="T51" fmla="*/ 2147483647 h 147"/>
                <a:gd name="T52" fmla="*/ 2147483647 w 143"/>
                <a:gd name="T53" fmla="*/ 2147483647 h 147"/>
                <a:gd name="T54" fmla="*/ 2147483647 w 143"/>
                <a:gd name="T55" fmla="*/ 2147483647 h 147"/>
                <a:gd name="T56" fmla="*/ 2147483647 w 143"/>
                <a:gd name="T57" fmla="*/ 2147483647 h 147"/>
                <a:gd name="T58" fmla="*/ 2147483647 w 143"/>
                <a:gd name="T59" fmla="*/ 2147483647 h 147"/>
                <a:gd name="T60" fmla="*/ 2147483647 w 143"/>
                <a:gd name="T61" fmla="*/ 2147483647 h 147"/>
                <a:gd name="T62" fmla="*/ 2147483647 w 143"/>
                <a:gd name="T63" fmla="*/ 2147483647 h 147"/>
                <a:gd name="T64" fmla="*/ 2147483647 w 143"/>
                <a:gd name="T65" fmla="*/ 2147483647 h 147"/>
                <a:gd name="T66" fmla="*/ 2147483647 w 143"/>
                <a:gd name="T67" fmla="*/ 2147483647 h 147"/>
                <a:gd name="T68" fmla="*/ 2147483647 w 143"/>
                <a:gd name="T69" fmla="*/ 2147483647 h 147"/>
                <a:gd name="T70" fmla="*/ 2147483647 w 143"/>
                <a:gd name="T71" fmla="*/ 2147483647 h 147"/>
                <a:gd name="T72" fmla="*/ 0 w 143"/>
                <a:gd name="T73" fmla="*/ 2147483647 h 147"/>
                <a:gd name="T74" fmla="*/ 2147483647 w 143"/>
                <a:gd name="T75" fmla="*/ 2147483647 h 147"/>
                <a:gd name="T76" fmla="*/ 2147483647 w 143"/>
                <a:gd name="T77" fmla="*/ 2147483647 h 147"/>
                <a:gd name="T78" fmla="*/ 2147483647 w 143"/>
                <a:gd name="T79" fmla="*/ 2147483647 h 147"/>
                <a:gd name="T80" fmla="*/ 2147483647 w 143"/>
                <a:gd name="T81" fmla="*/ 2147483647 h 147"/>
                <a:gd name="T82" fmla="*/ 2147483647 w 143"/>
                <a:gd name="T83" fmla="*/ 2147483647 h 147"/>
                <a:gd name="T84" fmla="*/ 2147483647 w 143"/>
                <a:gd name="T85" fmla="*/ 2147483647 h 147"/>
                <a:gd name="T86" fmla="*/ 2147483647 w 143"/>
                <a:gd name="T87" fmla="*/ 2147483647 h 147"/>
                <a:gd name="T88" fmla="*/ 2147483647 w 143"/>
                <a:gd name="T89" fmla="*/ 0 h 147"/>
                <a:gd name="T90" fmla="*/ 2147483647 w 143"/>
                <a:gd name="T91" fmla="*/ 2147483647 h 147"/>
                <a:gd name="T92" fmla="*/ 2147483647 w 143"/>
                <a:gd name="T93" fmla="*/ 2147483647 h 147"/>
                <a:gd name="T94" fmla="*/ 2147483647 w 143"/>
                <a:gd name="T95" fmla="*/ 2147483647 h 147"/>
                <a:gd name="T96" fmla="*/ 2147483647 w 143"/>
                <a:gd name="T97" fmla="*/ 2147483647 h 147"/>
                <a:gd name="T98" fmla="*/ 2147483647 w 143"/>
                <a:gd name="T99" fmla="*/ 2147483647 h 147"/>
                <a:gd name="T100" fmla="*/ 2147483647 w 143"/>
                <a:gd name="T101" fmla="*/ 2147483647 h 147"/>
                <a:gd name="T102" fmla="*/ 2147483647 w 143"/>
                <a:gd name="T103" fmla="*/ 2147483647 h 147"/>
                <a:gd name="T104" fmla="*/ 2147483647 w 143"/>
                <a:gd name="T105" fmla="*/ 2147483647 h 147"/>
                <a:gd name="T106" fmla="*/ 2147483647 w 143"/>
                <a:gd name="T107" fmla="*/ 2147483647 h 147"/>
                <a:gd name="T108" fmla="*/ 2147483647 w 143"/>
                <a:gd name="T109" fmla="*/ 2147483647 h 147"/>
                <a:gd name="T110" fmla="*/ 2147483647 w 143"/>
                <a:gd name="T111" fmla="*/ 2147483647 h 147"/>
                <a:gd name="T112" fmla="*/ 2147483647 w 143"/>
                <a:gd name="T113" fmla="*/ 2147483647 h 147"/>
                <a:gd name="T114" fmla="*/ 2147483647 w 143"/>
                <a:gd name="T115" fmla="*/ 2147483647 h 147"/>
                <a:gd name="T116" fmla="*/ 2147483647 w 143"/>
                <a:gd name="T117" fmla="*/ 2147483647 h 147"/>
                <a:gd name="T118" fmla="*/ 2147483647 w 143"/>
                <a:gd name="T119" fmla="*/ 2147483647 h 147"/>
                <a:gd name="T120" fmla="*/ 2147483647 w 143"/>
                <a:gd name="T121" fmla="*/ 2147483647 h 147"/>
                <a:gd name="T122" fmla="*/ 2147483647 w 143"/>
                <a:gd name="T123" fmla="*/ 2147483647 h 14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3"/>
                <a:gd name="T187" fmla="*/ 0 h 147"/>
                <a:gd name="T188" fmla="*/ 143 w 143"/>
                <a:gd name="T189" fmla="*/ 147 h 14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3" h="147">
                  <a:moveTo>
                    <a:pt x="132" y="94"/>
                  </a:moveTo>
                  <a:lnTo>
                    <a:pt x="135" y="94"/>
                  </a:lnTo>
                  <a:lnTo>
                    <a:pt x="135" y="91"/>
                  </a:lnTo>
                  <a:lnTo>
                    <a:pt x="135" y="88"/>
                  </a:lnTo>
                  <a:lnTo>
                    <a:pt x="137" y="88"/>
                  </a:lnTo>
                  <a:lnTo>
                    <a:pt x="140" y="88"/>
                  </a:lnTo>
                  <a:lnTo>
                    <a:pt x="143" y="88"/>
                  </a:lnTo>
                  <a:lnTo>
                    <a:pt x="143" y="91"/>
                  </a:lnTo>
                  <a:lnTo>
                    <a:pt x="143" y="94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3" y="106"/>
                  </a:lnTo>
                  <a:lnTo>
                    <a:pt x="143" y="109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0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3" y="129"/>
                  </a:lnTo>
                  <a:lnTo>
                    <a:pt x="140" y="129"/>
                  </a:lnTo>
                  <a:lnTo>
                    <a:pt x="140" y="132"/>
                  </a:lnTo>
                  <a:lnTo>
                    <a:pt x="140" y="135"/>
                  </a:lnTo>
                  <a:lnTo>
                    <a:pt x="137" y="135"/>
                  </a:lnTo>
                  <a:lnTo>
                    <a:pt x="137" y="138"/>
                  </a:lnTo>
                  <a:lnTo>
                    <a:pt x="135" y="138"/>
                  </a:lnTo>
                  <a:lnTo>
                    <a:pt x="135" y="135"/>
                  </a:lnTo>
                  <a:lnTo>
                    <a:pt x="132" y="138"/>
                  </a:lnTo>
                  <a:lnTo>
                    <a:pt x="129" y="138"/>
                  </a:lnTo>
                  <a:lnTo>
                    <a:pt x="129" y="141"/>
                  </a:lnTo>
                  <a:lnTo>
                    <a:pt x="126" y="141"/>
                  </a:lnTo>
                  <a:lnTo>
                    <a:pt x="126" y="144"/>
                  </a:lnTo>
                  <a:lnTo>
                    <a:pt x="123" y="144"/>
                  </a:lnTo>
                  <a:lnTo>
                    <a:pt x="123" y="147"/>
                  </a:lnTo>
                  <a:lnTo>
                    <a:pt x="120" y="147"/>
                  </a:lnTo>
                  <a:lnTo>
                    <a:pt x="120" y="144"/>
                  </a:lnTo>
                  <a:lnTo>
                    <a:pt x="117" y="144"/>
                  </a:lnTo>
                  <a:lnTo>
                    <a:pt x="117" y="141"/>
                  </a:lnTo>
                  <a:lnTo>
                    <a:pt x="114" y="141"/>
                  </a:lnTo>
                  <a:lnTo>
                    <a:pt x="114" y="138"/>
                  </a:lnTo>
                  <a:lnTo>
                    <a:pt x="111" y="138"/>
                  </a:lnTo>
                  <a:lnTo>
                    <a:pt x="111" y="141"/>
                  </a:lnTo>
                  <a:lnTo>
                    <a:pt x="111" y="144"/>
                  </a:lnTo>
                  <a:lnTo>
                    <a:pt x="108" y="144"/>
                  </a:lnTo>
                  <a:lnTo>
                    <a:pt x="105" y="144"/>
                  </a:lnTo>
                  <a:lnTo>
                    <a:pt x="102" y="144"/>
                  </a:lnTo>
                  <a:lnTo>
                    <a:pt x="99" y="144"/>
                  </a:lnTo>
                  <a:lnTo>
                    <a:pt x="99" y="141"/>
                  </a:lnTo>
                  <a:lnTo>
                    <a:pt x="96" y="141"/>
                  </a:lnTo>
                  <a:lnTo>
                    <a:pt x="96" y="138"/>
                  </a:lnTo>
                  <a:lnTo>
                    <a:pt x="93" y="138"/>
                  </a:lnTo>
                  <a:lnTo>
                    <a:pt x="93" y="141"/>
                  </a:lnTo>
                  <a:lnTo>
                    <a:pt x="91" y="141"/>
                  </a:lnTo>
                  <a:lnTo>
                    <a:pt x="88" y="141"/>
                  </a:lnTo>
                  <a:lnTo>
                    <a:pt x="88" y="138"/>
                  </a:lnTo>
                  <a:lnTo>
                    <a:pt x="85" y="138"/>
                  </a:lnTo>
                  <a:lnTo>
                    <a:pt x="82" y="138"/>
                  </a:lnTo>
                  <a:lnTo>
                    <a:pt x="82" y="135"/>
                  </a:lnTo>
                  <a:lnTo>
                    <a:pt x="82" y="138"/>
                  </a:lnTo>
                  <a:lnTo>
                    <a:pt x="79" y="138"/>
                  </a:lnTo>
                  <a:lnTo>
                    <a:pt x="79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29"/>
                  </a:lnTo>
                  <a:lnTo>
                    <a:pt x="73" y="126"/>
                  </a:lnTo>
                  <a:lnTo>
                    <a:pt x="70" y="126"/>
                  </a:lnTo>
                  <a:lnTo>
                    <a:pt x="70" y="123"/>
                  </a:lnTo>
                  <a:lnTo>
                    <a:pt x="70" y="120"/>
                  </a:lnTo>
                  <a:lnTo>
                    <a:pt x="67" y="120"/>
                  </a:lnTo>
                  <a:lnTo>
                    <a:pt x="67" y="117"/>
                  </a:lnTo>
                  <a:lnTo>
                    <a:pt x="67" y="114"/>
                  </a:lnTo>
                  <a:lnTo>
                    <a:pt x="64" y="114"/>
                  </a:lnTo>
                  <a:lnTo>
                    <a:pt x="64" y="111"/>
                  </a:lnTo>
                  <a:lnTo>
                    <a:pt x="61" y="111"/>
                  </a:lnTo>
                  <a:lnTo>
                    <a:pt x="58" y="111"/>
                  </a:lnTo>
                  <a:lnTo>
                    <a:pt x="58" y="109"/>
                  </a:lnTo>
                  <a:lnTo>
                    <a:pt x="55" y="109"/>
                  </a:lnTo>
                  <a:lnTo>
                    <a:pt x="55" y="106"/>
                  </a:lnTo>
                  <a:lnTo>
                    <a:pt x="55" y="103"/>
                  </a:lnTo>
                  <a:lnTo>
                    <a:pt x="58" y="103"/>
                  </a:lnTo>
                  <a:lnTo>
                    <a:pt x="58" y="100"/>
                  </a:lnTo>
                  <a:lnTo>
                    <a:pt x="58" y="97"/>
                  </a:lnTo>
                  <a:lnTo>
                    <a:pt x="58" y="94"/>
                  </a:lnTo>
                  <a:lnTo>
                    <a:pt x="58" y="91"/>
                  </a:lnTo>
                  <a:lnTo>
                    <a:pt x="58" y="88"/>
                  </a:lnTo>
                  <a:lnTo>
                    <a:pt x="55" y="88"/>
                  </a:lnTo>
                  <a:lnTo>
                    <a:pt x="52" y="88"/>
                  </a:lnTo>
                  <a:lnTo>
                    <a:pt x="52" y="85"/>
                  </a:lnTo>
                  <a:lnTo>
                    <a:pt x="49" y="85"/>
                  </a:lnTo>
                  <a:lnTo>
                    <a:pt x="47" y="85"/>
                  </a:lnTo>
                  <a:lnTo>
                    <a:pt x="47" y="82"/>
                  </a:lnTo>
                  <a:lnTo>
                    <a:pt x="44" y="82"/>
                  </a:lnTo>
                  <a:lnTo>
                    <a:pt x="41" y="82"/>
                  </a:lnTo>
                  <a:lnTo>
                    <a:pt x="41" y="85"/>
                  </a:lnTo>
                  <a:lnTo>
                    <a:pt x="38" y="85"/>
                  </a:lnTo>
                  <a:lnTo>
                    <a:pt x="38" y="88"/>
                  </a:lnTo>
                  <a:lnTo>
                    <a:pt x="38" y="91"/>
                  </a:lnTo>
                  <a:lnTo>
                    <a:pt x="41" y="94"/>
                  </a:lnTo>
                  <a:lnTo>
                    <a:pt x="41" y="97"/>
                  </a:lnTo>
                  <a:lnTo>
                    <a:pt x="41" y="100"/>
                  </a:lnTo>
                  <a:lnTo>
                    <a:pt x="41" y="103"/>
                  </a:lnTo>
                  <a:lnTo>
                    <a:pt x="41" y="106"/>
                  </a:lnTo>
                  <a:lnTo>
                    <a:pt x="41" y="109"/>
                  </a:lnTo>
                  <a:lnTo>
                    <a:pt x="41" y="111"/>
                  </a:lnTo>
                  <a:lnTo>
                    <a:pt x="41" y="114"/>
                  </a:lnTo>
                  <a:lnTo>
                    <a:pt x="41" y="117"/>
                  </a:lnTo>
                  <a:lnTo>
                    <a:pt x="38" y="117"/>
                  </a:lnTo>
                  <a:lnTo>
                    <a:pt x="41" y="117"/>
                  </a:lnTo>
                  <a:lnTo>
                    <a:pt x="38" y="117"/>
                  </a:lnTo>
                  <a:lnTo>
                    <a:pt x="38" y="120"/>
                  </a:lnTo>
                  <a:lnTo>
                    <a:pt x="38" y="123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29" y="123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3" y="120"/>
                  </a:lnTo>
                  <a:lnTo>
                    <a:pt x="23" y="117"/>
                  </a:lnTo>
                  <a:lnTo>
                    <a:pt x="20" y="117"/>
                  </a:lnTo>
                  <a:lnTo>
                    <a:pt x="17" y="117"/>
                  </a:lnTo>
                  <a:lnTo>
                    <a:pt x="17" y="114"/>
                  </a:lnTo>
                  <a:lnTo>
                    <a:pt x="14" y="114"/>
                  </a:lnTo>
                  <a:lnTo>
                    <a:pt x="11" y="114"/>
                  </a:lnTo>
                  <a:lnTo>
                    <a:pt x="11" y="111"/>
                  </a:lnTo>
                  <a:lnTo>
                    <a:pt x="8" y="111"/>
                  </a:lnTo>
                  <a:lnTo>
                    <a:pt x="8" y="109"/>
                  </a:lnTo>
                  <a:lnTo>
                    <a:pt x="8" y="106"/>
                  </a:lnTo>
                  <a:lnTo>
                    <a:pt x="5" y="106"/>
                  </a:lnTo>
                  <a:lnTo>
                    <a:pt x="5" y="103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3" y="85"/>
                  </a:lnTo>
                  <a:lnTo>
                    <a:pt x="3" y="82"/>
                  </a:lnTo>
                  <a:lnTo>
                    <a:pt x="5" y="79"/>
                  </a:lnTo>
                  <a:lnTo>
                    <a:pt x="5" y="76"/>
                  </a:lnTo>
                  <a:lnTo>
                    <a:pt x="5" y="70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8" y="62"/>
                  </a:lnTo>
                  <a:lnTo>
                    <a:pt x="5" y="59"/>
                  </a:lnTo>
                  <a:lnTo>
                    <a:pt x="3" y="56"/>
                  </a:lnTo>
                  <a:lnTo>
                    <a:pt x="0" y="53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5" y="47"/>
                  </a:lnTo>
                  <a:lnTo>
                    <a:pt x="5" y="44"/>
                  </a:lnTo>
                  <a:lnTo>
                    <a:pt x="8" y="44"/>
                  </a:lnTo>
                  <a:lnTo>
                    <a:pt x="8" y="41"/>
                  </a:lnTo>
                  <a:lnTo>
                    <a:pt x="8" y="38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2"/>
                  </a:lnTo>
                  <a:lnTo>
                    <a:pt x="20" y="32"/>
                  </a:lnTo>
                  <a:lnTo>
                    <a:pt x="20" y="29"/>
                  </a:lnTo>
                  <a:lnTo>
                    <a:pt x="20" y="26"/>
                  </a:lnTo>
                  <a:lnTo>
                    <a:pt x="20" y="24"/>
                  </a:lnTo>
                  <a:lnTo>
                    <a:pt x="23" y="21"/>
                  </a:lnTo>
                  <a:lnTo>
                    <a:pt x="26" y="21"/>
                  </a:lnTo>
                  <a:lnTo>
                    <a:pt x="29" y="21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5" y="18"/>
                  </a:lnTo>
                  <a:lnTo>
                    <a:pt x="38" y="18"/>
                  </a:lnTo>
                  <a:lnTo>
                    <a:pt x="41" y="18"/>
                  </a:lnTo>
                  <a:lnTo>
                    <a:pt x="41" y="15"/>
                  </a:lnTo>
                  <a:lnTo>
                    <a:pt x="44" y="15"/>
                  </a:lnTo>
                  <a:lnTo>
                    <a:pt x="44" y="12"/>
                  </a:lnTo>
                  <a:lnTo>
                    <a:pt x="44" y="9"/>
                  </a:lnTo>
                  <a:lnTo>
                    <a:pt x="44" y="6"/>
                  </a:lnTo>
                  <a:lnTo>
                    <a:pt x="47" y="3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55" y="3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1" y="9"/>
                  </a:lnTo>
                  <a:lnTo>
                    <a:pt x="64" y="9"/>
                  </a:lnTo>
                  <a:lnTo>
                    <a:pt x="64" y="12"/>
                  </a:lnTo>
                  <a:lnTo>
                    <a:pt x="67" y="12"/>
                  </a:lnTo>
                  <a:lnTo>
                    <a:pt x="67" y="15"/>
                  </a:lnTo>
                  <a:lnTo>
                    <a:pt x="70" y="15"/>
                  </a:lnTo>
                  <a:lnTo>
                    <a:pt x="73" y="15"/>
                  </a:lnTo>
                  <a:lnTo>
                    <a:pt x="76" y="15"/>
                  </a:lnTo>
                  <a:lnTo>
                    <a:pt x="79" y="15"/>
                  </a:lnTo>
                  <a:lnTo>
                    <a:pt x="82" y="15"/>
                  </a:lnTo>
                  <a:lnTo>
                    <a:pt x="85" y="15"/>
                  </a:lnTo>
                  <a:lnTo>
                    <a:pt x="88" y="15"/>
                  </a:lnTo>
                  <a:lnTo>
                    <a:pt x="91" y="15"/>
                  </a:lnTo>
                  <a:lnTo>
                    <a:pt x="93" y="15"/>
                  </a:lnTo>
                  <a:lnTo>
                    <a:pt x="96" y="15"/>
                  </a:lnTo>
                  <a:lnTo>
                    <a:pt x="96" y="18"/>
                  </a:lnTo>
                  <a:lnTo>
                    <a:pt x="93" y="18"/>
                  </a:lnTo>
                  <a:lnTo>
                    <a:pt x="93" y="21"/>
                  </a:lnTo>
                  <a:lnTo>
                    <a:pt x="93" y="24"/>
                  </a:lnTo>
                  <a:lnTo>
                    <a:pt x="93" y="26"/>
                  </a:lnTo>
                  <a:lnTo>
                    <a:pt x="93" y="29"/>
                  </a:lnTo>
                  <a:lnTo>
                    <a:pt x="91" y="29"/>
                  </a:lnTo>
                  <a:lnTo>
                    <a:pt x="91" y="32"/>
                  </a:lnTo>
                  <a:lnTo>
                    <a:pt x="91" y="35"/>
                  </a:lnTo>
                  <a:lnTo>
                    <a:pt x="88" y="35"/>
                  </a:lnTo>
                  <a:lnTo>
                    <a:pt x="88" y="38"/>
                  </a:lnTo>
                  <a:lnTo>
                    <a:pt x="91" y="38"/>
                  </a:lnTo>
                  <a:lnTo>
                    <a:pt x="88" y="38"/>
                  </a:lnTo>
                  <a:lnTo>
                    <a:pt x="88" y="41"/>
                  </a:lnTo>
                  <a:lnTo>
                    <a:pt x="91" y="41"/>
                  </a:lnTo>
                  <a:lnTo>
                    <a:pt x="91" y="44"/>
                  </a:lnTo>
                  <a:lnTo>
                    <a:pt x="93" y="44"/>
                  </a:lnTo>
                  <a:lnTo>
                    <a:pt x="91" y="44"/>
                  </a:lnTo>
                  <a:lnTo>
                    <a:pt x="91" y="47"/>
                  </a:lnTo>
                  <a:lnTo>
                    <a:pt x="91" y="50"/>
                  </a:lnTo>
                  <a:lnTo>
                    <a:pt x="93" y="50"/>
                  </a:lnTo>
                  <a:lnTo>
                    <a:pt x="93" y="53"/>
                  </a:lnTo>
                  <a:lnTo>
                    <a:pt x="93" y="56"/>
                  </a:lnTo>
                  <a:lnTo>
                    <a:pt x="93" y="59"/>
                  </a:lnTo>
                  <a:lnTo>
                    <a:pt x="96" y="62"/>
                  </a:lnTo>
                  <a:lnTo>
                    <a:pt x="99" y="62"/>
                  </a:lnTo>
                  <a:lnTo>
                    <a:pt x="102" y="62"/>
                  </a:lnTo>
                  <a:lnTo>
                    <a:pt x="105" y="62"/>
                  </a:lnTo>
                  <a:lnTo>
                    <a:pt x="105" y="65"/>
                  </a:lnTo>
                  <a:lnTo>
                    <a:pt x="105" y="67"/>
                  </a:lnTo>
                  <a:lnTo>
                    <a:pt x="105" y="70"/>
                  </a:lnTo>
                  <a:lnTo>
                    <a:pt x="105" y="73"/>
                  </a:lnTo>
                  <a:lnTo>
                    <a:pt x="102" y="73"/>
                  </a:lnTo>
                  <a:lnTo>
                    <a:pt x="102" y="76"/>
                  </a:lnTo>
                  <a:lnTo>
                    <a:pt x="105" y="76"/>
                  </a:lnTo>
                  <a:lnTo>
                    <a:pt x="105" y="79"/>
                  </a:lnTo>
                  <a:lnTo>
                    <a:pt x="108" y="79"/>
                  </a:lnTo>
                  <a:lnTo>
                    <a:pt x="108" y="82"/>
                  </a:lnTo>
                  <a:lnTo>
                    <a:pt x="108" y="85"/>
                  </a:lnTo>
                  <a:lnTo>
                    <a:pt x="111" y="85"/>
                  </a:lnTo>
                  <a:lnTo>
                    <a:pt x="111" y="88"/>
                  </a:lnTo>
                  <a:lnTo>
                    <a:pt x="114" y="88"/>
                  </a:lnTo>
                  <a:lnTo>
                    <a:pt x="117" y="88"/>
                  </a:lnTo>
                  <a:lnTo>
                    <a:pt x="117" y="85"/>
                  </a:lnTo>
                  <a:lnTo>
                    <a:pt x="120" y="85"/>
                  </a:lnTo>
                  <a:lnTo>
                    <a:pt x="123" y="88"/>
                  </a:lnTo>
                  <a:lnTo>
                    <a:pt x="126" y="88"/>
                  </a:lnTo>
                  <a:lnTo>
                    <a:pt x="126" y="91"/>
                  </a:lnTo>
                  <a:lnTo>
                    <a:pt x="129" y="91"/>
                  </a:lnTo>
                  <a:lnTo>
                    <a:pt x="129" y="94"/>
                  </a:lnTo>
                  <a:lnTo>
                    <a:pt x="132" y="94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Freeform 5"/>
            <p:cNvSpPr>
              <a:spLocks/>
            </p:cNvSpPr>
            <p:nvPr/>
          </p:nvSpPr>
          <p:spPr bwMode="auto">
            <a:xfrm>
              <a:off x="-3141" y="1921220"/>
              <a:ext cx="649316" cy="398823"/>
            </a:xfrm>
            <a:custGeom>
              <a:avLst/>
              <a:gdLst>
                <a:gd name="T0" fmla="*/ 2147483647 w 299"/>
                <a:gd name="T1" fmla="*/ 2147483647 h 226"/>
                <a:gd name="T2" fmla="*/ 2147483647 w 299"/>
                <a:gd name="T3" fmla="*/ 2147483647 h 226"/>
                <a:gd name="T4" fmla="*/ 2147483647 w 299"/>
                <a:gd name="T5" fmla="*/ 2147483647 h 226"/>
                <a:gd name="T6" fmla="*/ 2147483647 w 299"/>
                <a:gd name="T7" fmla="*/ 2147483647 h 226"/>
                <a:gd name="T8" fmla="*/ 2147483647 w 299"/>
                <a:gd name="T9" fmla="*/ 2147483647 h 226"/>
                <a:gd name="T10" fmla="*/ 2147483647 w 299"/>
                <a:gd name="T11" fmla="*/ 2147483647 h 226"/>
                <a:gd name="T12" fmla="*/ 2147483647 w 299"/>
                <a:gd name="T13" fmla="*/ 2147483647 h 226"/>
                <a:gd name="T14" fmla="*/ 2147483647 w 299"/>
                <a:gd name="T15" fmla="*/ 2147483647 h 226"/>
                <a:gd name="T16" fmla="*/ 2147483647 w 299"/>
                <a:gd name="T17" fmla="*/ 2147483647 h 226"/>
                <a:gd name="T18" fmla="*/ 2147483647 w 299"/>
                <a:gd name="T19" fmla="*/ 2147483647 h 226"/>
                <a:gd name="T20" fmla="*/ 2147483647 w 299"/>
                <a:gd name="T21" fmla="*/ 2147483647 h 226"/>
                <a:gd name="T22" fmla="*/ 2147483647 w 299"/>
                <a:gd name="T23" fmla="*/ 0 h 226"/>
                <a:gd name="T24" fmla="*/ 2147483647 w 299"/>
                <a:gd name="T25" fmla="*/ 0 h 226"/>
                <a:gd name="T26" fmla="*/ 2147483647 w 299"/>
                <a:gd name="T27" fmla="*/ 2147483647 h 226"/>
                <a:gd name="T28" fmla="*/ 2147483647 w 299"/>
                <a:gd name="T29" fmla="*/ 2147483647 h 226"/>
                <a:gd name="T30" fmla="*/ 2147483647 w 299"/>
                <a:gd name="T31" fmla="*/ 2147483647 h 226"/>
                <a:gd name="T32" fmla="*/ 2147483647 w 299"/>
                <a:gd name="T33" fmla="*/ 2147483647 h 226"/>
                <a:gd name="T34" fmla="*/ 2147483647 w 299"/>
                <a:gd name="T35" fmla="*/ 2147483647 h 226"/>
                <a:gd name="T36" fmla="*/ 2147483647 w 299"/>
                <a:gd name="T37" fmla="*/ 2147483647 h 226"/>
                <a:gd name="T38" fmla="*/ 2147483647 w 299"/>
                <a:gd name="T39" fmla="*/ 2147483647 h 226"/>
                <a:gd name="T40" fmla="*/ 2147483647 w 299"/>
                <a:gd name="T41" fmla="*/ 2147483647 h 226"/>
                <a:gd name="T42" fmla="*/ 2147483647 w 299"/>
                <a:gd name="T43" fmla="*/ 2147483647 h 226"/>
                <a:gd name="T44" fmla="*/ 2147483647 w 299"/>
                <a:gd name="T45" fmla="*/ 2147483647 h 226"/>
                <a:gd name="T46" fmla="*/ 2147483647 w 299"/>
                <a:gd name="T47" fmla="*/ 2147483647 h 226"/>
                <a:gd name="T48" fmla="*/ 2147483647 w 299"/>
                <a:gd name="T49" fmla="*/ 2147483647 h 226"/>
                <a:gd name="T50" fmla="*/ 2147483647 w 299"/>
                <a:gd name="T51" fmla="*/ 2147483647 h 226"/>
                <a:gd name="T52" fmla="*/ 2147483647 w 299"/>
                <a:gd name="T53" fmla="*/ 2147483647 h 226"/>
                <a:gd name="T54" fmla="*/ 2147483647 w 299"/>
                <a:gd name="T55" fmla="*/ 2147483647 h 226"/>
                <a:gd name="T56" fmla="*/ 2147483647 w 299"/>
                <a:gd name="T57" fmla="*/ 2147483647 h 226"/>
                <a:gd name="T58" fmla="*/ 2147483647 w 299"/>
                <a:gd name="T59" fmla="*/ 2147483647 h 226"/>
                <a:gd name="T60" fmla="*/ 2147483647 w 299"/>
                <a:gd name="T61" fmla="*/ 2147483647 h 226"/>
                <a:gd name="T62" fmla="*/ 2147483647 w 299"/>
                <a:gd name="T63" fmla="*/ 2147483647 h 226"/>
                <a:gd name="T64" fmla="*/ 2147483647 w 299"/>
                <a:gd name="T65" fmla="*/ 2147483647 h 226"/>
                <a:gd name="T66" fmla="*/ 2147483647 w 299"/>
                <a:gd name="T67" fmla="*/ 2147483647 h 226"/>
                <a:gd name="T68" fmla="*/ 2147483647 w 299"/>
                <a:gd name="T69" fmla="*/ 2147483647 h 226"/>
                <a:gd name="T70" fmla="*/ 2147483647 w 299"/>
                <a:gd name="T71" fmla="*/ 2147483647 h 226"/>
                <a:gd name="T72" fmla="*/ 2147483647 w 299"/>
                <a:gd name="T73" fmla="*/ 2147483647 h 226"/>
                <a:gd name="T74" fmla="*/ 2147483647 w 299"/>
                <a:gd name="T75" fmla="*/ 2147483647 h 226"/>
                <a:gd name="T76" fmla="*/ 2147483647 w 299"/>
                <a:gd name="T77" fmla="*/ 2147483647 h 226"/>
                <a:gd name="T78" fmla="*/ 0 w 299"/>
                <a:gd name="T79" fmla="*/ 2147483647 h 226"/>
                <a:gd name="T80" fmla="*/ 2147483647 w 299"/>
                <a:gd name="T81" fmla="*/ 2147483647 h 226"/>
                <a:gd name="T82" fmla="*/ 2147483647 w 299"/>
                <a:gd name="T83" fmla="*/ 2147483647 h 226"/>
                <a:gd name="T84" fmla="*/ 2147483647 w 299"/>
                <a:gd name="T85" fmla="*/ 2147483647 h 226"/>
                <a:gd name="T86" fmla="*/ 2147483647 w 299"/>
                <a:gd name="T87" fmla="*/ 2147483647 h 226"/>
                <a:gd name="T88" fmla="*/ 2147483647 w 299"/>
                <a:gd name="T89" fmla="*/ 2147483647 h 226"/>
                <a:gd name="T90" fmla="*/ 2147483647 w 299"/>
                <a:gd name="T91" fmla="*/ 2147483647 h 226"/>
                <a:gd name="T92" fmla="*/ 2147483647 w 299"/>
                <a:gd name="T93" fmla="*/ 2147483647 h 226"/>
                <a:gd name="T94" fmla="*/ 2147483647 w 299"/>
                <a:gd name="T95" fmla="*/ 2147483647 h 226"/>
                <a:gd name="T96" fmla="*/ 2147483647 w 299"/>
                <a:gd name="T97" fmla="*/ 2147483647 h 226"/>
                <a:gd name="T98" fmla="*/ 2147483647 w 299"/>
                <a:gd name="T99" fmla="*/ 2147483647 h 226"/>
                <a:gd name="T100" fmla="*/ 2147483647 w 299"/>
                <a:gd name="T101" fmla="*/ 2147483647 h 226"/>
                <a:gd name="T102" fmla="*/ 2147483647 w 299"/>
                <a:gd name="T103" fmla="*/ 2147483647 h 226"/>
                <a:gd name="T104" fmla="*/ 2147483647 w 299"/>
                <a:gd name="T105" fmla="*/ 2147483647 h 226"/>
                <a:gd name="T106" fmla="*/ 2147483647 w 299"/>
                <a:gd name="T107" fmla="*/ 2147483647 h 226"/>
                <a:gd name="T108" fmla="*/ 2147483647 w 299"/>
                <a:gd name="T109" fmla="*/ 2147483647 h 226"/>
                <a:gd name="T110" fmla="*/ 2147483647 w 299"/>
                <a:gd name="T111" fmla="*/ 2147483647 h 226"/>
                <a:gd name="T112" fmla="*/ 2147483647 w 299"/>
                <a:gd name="T113" fmla="*/ 2147483647 h 226"/>
                <a:gd name="T114" fmla="*/ 2147483647 w 299"/>
                <a:gd name="T115" fmla="*/ 2147483647 h 226"/>
                <a:gd name="T116" fmla="*/ 2147483647 w 299"/>
                <a:gd name="T117" fmla="*/ 2147483647 h 22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99"/>
                <a:gd name="T178" fmla="*/ 0 h 226"/>
                <a:gd name="T179" fmla="*/ 299 w 299"/>
                <a:gd name="T180" fmla="*/ 226 h 22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99" h="226">
                  <a:moveTo>
                    <a:pt x="197" y="82"/>
                  </a:moveTo>
                  <a:lnTo>
                    <a:pt x="194" y="82"/>
                  </a:lnTo>
                  <a:lnTo>
                    <a:pt x="194" y="79"/>
                  </a:lnTo>
                  <a:lnTo>
                    <a:pt x="191" y="79"/>
                  </a:lnTo>
                  <a:lnTo>
                    <a:pt x="191" y="76"/>
                  </a:lnTo>
                  <a:lnTo>
                    <a:pt x="188" y="76"/>
                  </a:lnTo>
                  <a:lnTo>
                    <a:pt x="185" y="73"/>
                  </a:lnTo>
                  <a:lnTo>
                    <a:pt x="182" y="73"/>
                  </a:lnTo>
                  <a:lnTo>
                    <a:pt x="182" y="76"/>
                  </a:lnTo>
                  <a:lnTo>
                    <a:pt x="179" y="76"/>
                  </a:lnTo>
                  <a:lnTo>
                    <a:pt x="176" y="76"/>
                  </a:lnTo>
                  <a:lnTo>
                    <a:pt x="176" y="73"/>
                  </a:lnTo>
                  <a:lnTo>
                    <a:pt x="173" y="73"/>
                  </a:lnTo>
                  <a:lnTo>
                    <a:pt x="173" y="70"/>
                  </a:lnTo>
                  <a:lnTo>
                    <a:pt x="173" y="67"/>
                  </a:lnTo>
                  <a:lnTo>
                    <a:pt x="170" y="67"/>
                  </a:lnTo>
                  <a:lnTo>
                    <a:pt x="170" y="64"/>
                  </a:lnTo>
                  <a:lnTo>
                    <a:pt x="167" y="64"/>
                  </a:lnTo>
                  <a:lnTo>
                    <a:pt x="167" y="61"/>
                  </a:lnTo>
                  <a:lnTo>
                    <a:pt x="170" y="61"/>
                  </a:lnTo>
                  <a:lnTo>
                    <a:pt x="170" y="58"/>
                  </a:lnTo>
                  <a:lnTo>
                    <a:pt x="170" y="55"/>
                  </a:lnTo>
                  <a:lnTo>
                    <a:pt x="170" y="53"/>
                  </a:lnTo>
                  <a:lnTo>
                    <a:pt x="170" y="50"/>
                  </a:lnTo>
                  <a:lnTo>
                    <a:pt x="167" y="50"/>
                  </a:lnTo>
                  <a:lnTo>
                    <a:pt x="164" y="50"/>
                  </a:lnTo>
                  <a:lnTo>
                    <a:pt x="161" y="50"/>
                  </a:lnTo>
                  <a:lnTo>
                    <a:pt x="158" y="47"/>
                  </a:lnTo>
                  <a:lnTo>
                    <a:pt x="158" y="44"/>
                  </a:lnTo>
                  <a:lnTo>
                    <a:pt x="158" y="41"/>
                  </a:lnTo>
                  <a:lnTo>
                    <a:pt x="158" y="38"/>
                  </a:lnTo>
                  <a:lnTo>
                    <a:pt x="156" y="38"/>
                  </a:lnTo>
                  <a:lnTo>
                    <a:pt x="156" y="35"/>
                  </a:lnTo>
                  <a:lnTo>
                    <a:pt x="156" y="32"/>
                  </a:lnTo>
                  <a:lnTo>
                    <a:pt x="158" y="32"/>
                  </a:lnTo>
                  <a:lnTo>
                    <a:pt x="156" y="32"/>
                  </a:lnTo>
                  <a:lnTo>
                    <a:pt x="156" y="29"/>
                  </a:lnTo>
                  <a:lnTo>
                    <a:pt x="153" y="29"/>
                  </a:lnTo>
                  <a:lnTo>
                    <a:pt x="153" y="26"/>
                  </a:lnTo>
                  <a:lnTo>
                    <a:pt x="156" y="26"/>
                  </a:lnTo>
                  <a:lnTo>
                    <a:pt x="153" y="26"/>
                  </a:lnTo>
                  <a:lnTo>
                    <a:pt x="153" y="23"/>
                  </a:lnTo>
                  <a:lnTo>
                    <a:pt x="156" y="23"/>
                  </a:lnTo>
                  <a:lnTo>
                    <a:pt x="156" y="20"/>
                  </a:lnTo>
                  <a:lnTo>
                    <a:pt x="156" y="17"/>
                  </a:lnTo>
                  <a:lnTo>
                    <a:pt x="158" y="17"/>
                  </a:lnTo>
                  <a:lnTo>
                    <a:pt x="158" y="14"/>
                  </a:lnTo>
                  <a:lnTo>
                    <a:pt x="158" y="12"/>
                  </a:lnTo>
                  <a:lnTo>
                    <a:pt x="158" y="9"/>
                  </a:lnTo>
                  <a:lnTo>
                    <a:pt x="158" y="6"/>
                  </a:lnTo>
                  <a:lnTo>
                    <a:pt x="161" y="6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67" y="3"/>
                  </a:lnTo>
                  <a:lnTo>
                    <a:pt x="170" y="3"/>
                  </a:lnTo>
                  <a:lnTo>
                    <a:pt x="173" y="3"/>
                  </a:lnTo>
                  <a:lnTo>
                    <a:pt x="173" y="6"/>
                  </a:lnTo>
                  <a:lnTo>
                    <a:pt x="176" y="6"/>
                  </a:lnTo>
                  <a:lnTo>
                    <a:pt x="179" y="6"/>
                  </a:lnTo>
                  <a:lnTo>
                    <a:pt x="182" y="6"/>
                  </a:lnTo>
                  <a:lnTo>
                    <a:pt x="182" y="9"/>
                  </a:lnTo>
                  <a:lnTo>
                    <a:pt x="185" y="9"/>
                  </a:lnTo>
                  <a:lnTo>
                    <a:pt x="188" y="9"/>
                  </a:lnTo>
                  <a:lnTo>
                    <a:pt x="188" y="12"/>
                  </a:lnTo>
                  <a:lnTo>
                    <a:pt x="191" y="12"/>
                  </a:lnTo>
                  <a:lnTo>
                    <a:pt x="194" y="14"/>
                  </a:lnTo>
                  <a:lnTo>
                    <a:pt x="191" y="14"/>
                  </a:lnTo>
                  <a:lnTo>
                    <a:pt x="191" y="17"/>
                  </a:lnTo>
                  <a:lnTo>
                    <a:pt x="194" y="17"/>
                  </a:lnTo>
                  <a:lnTo>
                    <a:pt x="194" y="20"/>
                  </a:lnTo>
                  <a:lnTo>
                    <a:pt x="194" y="23"/>
                  </a:lnTo>
                  <a:lnTo>
                    <a:pt x="194" y="20"/>
                  </a:lnTo>
                  <a:lnTo>
                    <a:pt x="194" y="23"/>
                  </a:lnTo>
                  <a:lnTo>
                    <a:pt x="197" y="23"/>
                  </a:lnTo>
                  <a:lnTo>
                    <a:pt x="197" y="26"/>
                  </a:lnTo>
                  <a:lnTo>
                    <a:pt x="200" y="26"/>
                  </a:lnTo>
                  <a:lnTo>
                    <a:pt x="200" y="29"/>
                  </a:lnTo>
                  <a:lnTo>
                    <a:pt x="197" y="29"/>
                  </a:lnTo>
                  <a:lnTo>
                    <a:pt x="197" y="32"/>
                  </a:lnTo>
                  <a:lnTo>
                    <a:pt x="200" y="32"/>
                  </a:lnTo>
                  <a:lnTo>
                    <a:pt x="200" y="35"/>
                  </a:lnTo>
                  <a:lnTo>
                    <a:pt x="202" y="38"/>
                  </a:lnTo>
                  <a:lnTo>
                    <a:pt x="202" y="41"/>
                  </a:lnTo>
                  <a:lnTo>
                    <a:pt x="202" y="44"/>
                  </a:lnTo>
                  <a:lnTo>
                    <a:pt x="202" y="41"/>
                  </a:lnTo>
                  <a:lnTo>
                    <a:pt x="205" y="41"/>
                  </a:lnTo>
                  <a:lnTo>
                    <a:pt x="202" y="41"/>
                  </a:lnTo>
                  <a:lnTo>
                    <a:pt x="205" y="41"/>
                  </a:lnTo>
                  <a:lnTo>
                    <a:pt x="205" y="38"/>
                  </a:lnTo>
                  <a:lnTo>
                    <a:pt x="205" y="35"/>
                  </a:lnTo>
                  <a:lnTo>
                    <a:pt x="205" y="32"/>
                  </a:lnTo>
                  <a:lnTo>
                    <a:pt x="205" y="29"/>
                  </a:lnTo>
                  <a:lnTo>
                    <a:pt x="208" y="29"/>
                  </a:lnTo>
                  <a:lnTo>
                    <a:pt x="208" y="26"/>
                  </a:lnTo>
                  <a:lnTo>
                    <a:pt x="208" y="23"/>
                  </a:lnTo>
                  <a:lnTo>
                    <a:pt x="211" y="23"/>
                  </a:lnTo>
                  <a:lnTo>
                    <a:pt x="211" y="20"/>
                  </a:lnTo>
                  <a:lnTo>
                    <a:pt x="211" y="17"/>
                  </a:lnTo>
                  <a:lnTo>
                    <a:pt x="214" y="17"/>
                  </a:lnTo>
                  <a:lnTo>
                    <a:pt x="214" y="14"/>
                  </a:lnTo>
                  <a:lnTo>
                    <a:pt x="214" y="12"/>
                  </a:lnTo>
                  <a:lnTo>
                    <a:pt x="217" y="12"/>
                  </a:lnTo>
                  <a:lnTo>
                    <a:pt x="217" y="9"/>
                  </a:lnTo>
                  <a:lnTo>
                    <a:pt x="217" y="6"/>
                  </a:lnTo>
                  <a:lnTo>
                    <a:pt x="217" y="3"/>
                  </a:lnTo>
                  <a:lnTo>
                    <a:pt x="220" y="3"/>
                  </a:lnTo>
                  <a:lnTo>
                    <a:pt x="220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2" y="3"/>
                  </a:lnTo>
                  <a:lnTo>
                    <a:pt x="235" y="0"/>
                  </a:lnTo>
                  <a:lnTo>
                    <a:pt x="238" y="0"/>
                  </a:lnTo>
                  <a:lnTo>
                    <a:pt x="241" y="0"/>
                  </a:lnTo>
                  <a:lnTo>
                    <a:pt x="244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5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3" y="0"/>
                  </a:lnTo>
                  <a:lnTo>
                    <a:pt x="276" y="0"/>
                  </a:lnTo>
                  <a:lnTo>
                    <a:pt x="276" y="3"/>
                  </a:lnTo>
                  <a:lnTo>
                    <a:pt x="276" y="6"/>
                  </a:lnTo>
                  <a:lnTo>
                    <a:pt x="276" y="9"/>
                  </a:lnTo>
                  <a:lnTo>
                    <a:pt x="279" y="9"/>
                  </a:lnTo>
                  <a:lnTo>
                    <a:pt x="282" y="9"/>
                  </a:lnTo>
                  <a:lnTo>
                    <a:pt x="282" y="12"/>
                  </a:lnTo>
                  <a:lnTo>
                    <a:pt x="285" y="12"/>
                  </a:lnTo>
                  <a:lnTo>
                    <a:pt x="285" y="14"/>
                  </a:lnTo>
                  <a:lnTo>
                    <a:pt x="285" y="12"/>
                  </a:lnTo>
                  <a:lnTo>
                    <a:pt x="285" y="14"/>
                  </a:lnTo>
                  <a:lnTo>
                    <a:pt x="285" y="17"/>
                  </a:lnTo>
                  <a:lnTo>
                    <a:pt x="288" y="17"/>
                  </a:lnTo>
                  <a:lnTo>
                    <a:pt x="291" y="20"/>
                  </a:lnTo>
                  <a:lnTo>
                    <a:pt x="293" y="20"/>
                  </a:lnTo>
                  <a:lnTo>
                    <a:pt x="293" y="23"/>
                  </a:lnTo>
                  <a:lnTo>
                    <a:pt x="293" y="20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9" y="23"/>
                  </a:lnTo>
                  <a:lnTo>
                    <a:pt x="299" y="26"/>
                  </a:lnTo>
                  <a:lnTo>
                    <a:pt x="299" y="29"/>
                  </a:lnTo>
                  <a:lnTo>
                    <a:pt x="299" y="32"/>
                  </a:lnTo>
                  <a:lnTo>
                    <a:pt x="299" y="35"/>
                  </a:lnTo>
                  <a:lnTo>
                    <a:pt x="296" y="38"/>
                  </a:lnTo>
                  <a:lnTo>
                    <a:pt x="296" y="41"/>
                  </a:lnTo>
                  <a:lnTo>
                    <a:pt x="296" y="44"/>
                  </a:lnTo>
                  <a:lnTo>
                    <a:pt x="296" y="47"/>
                  </a:lnTo>
                  <a:lnTo>
                    <a:pt x="296" y="50"/>
                  </a:lnTo>
                  <a:lnTo>
                    <a:pt x="296" y="53"/>
                  </a:lnTo>
                  <a:lnTo>
                    <a:pt x="296" y="55"/>
                  </a:lnTo>
                  <a:lnTo>
                    <a:pt x="296" y="58"/>
                  </a:lnTo>
                  <a:lnTo>
                    <a:pt x="296" y="61"/>
                  </a:lnTo>
                  <a:lnTo>
                    <a:pt x="296" y="64"/>
                  </a:lnTo>
                  <a:lnTo>
                    <a:pt x="296" y="67"/>
                  </a:lnTo>
                  <a:lnTo>
                    <a:pt x="296" y="70"/>
                  </a:lnTo>
                  <a:lnTo>
                    <a:pt x="296" y="73"/>
                  </a:lnTo>
                  <a:lnTo>
                    <a:pt x="296" y="76"/>
                  </a:lnTo>
                  <a:lnTo>
                    <a:pt x="296" y="79"/>
                  </a:lnTo>
                  <a:lnTo>
                    <a:pt x="296" y="82"/>
                  </a:lnTo>
                  <a:lnTo>
                    <a:pt x="296" y="85"/>
                  </a:lnTo>
                  <a:lnTo>
                    <a:pt x="296" y="88"/>
                  </a:lnTo>
                  <a:lnTo>
                    <a:pt x="296" y="91"/>
                  </a:lnTo>
                  <a:lnTo>
                    <a:pt x="296" y="94"/>
                  </a:lnTo>
                  <a:lnTo>
                    <a:pt x="296" y="97"/>
                  </a:lnTo>
                  <a:lnTo>
                    <a:pt x="296" y="99"/>
                  </a:lnTo>
                  <a:lnTo>
                    <a:pt x="296" y="102"/>
                  </a:lnTo>
                  <a:lnTo>
                    <a:pt x="296" y="105"/>
                  </a:lnTo>
                  <a:lnTo>
                    <a:pt x="296" y="108"/>
                  </a:lnTo>
                  <a:lnTo>
                    <a:pt x="296" y="111"/>
                  </a:lnTo>
                  <a:lnTo>
                    <a:pt x="296" y="114"/>
                  </a:lnTo>
                  <a:lnTo>
                    <a:pt x="296" y="117"/>
                  </a:lnTo>
                  <a:lnTo>
                    <a:pt x="296" y="120"/>
                  </a:lnTo>
                  <a:lnTo>
                    <a:pt x="296" y="123"/>
                  </a:lnTo>
                  <a:lnTo>
                    <a:pt x="296" y="126"/>
                  </a:lnTo>
                  <a:lnTo>
                    <a:pt x="293" y="126"/>
                  </a:lnTo>
                  <a:lnTo>
                    <a:pt x="293" y="129"/>
                  </a:lnTo>
                  <a:lnTo>
                    <a:pt x="291" y="129"/>
                  </a:lnTo>
                  <a:lnTo>
                    <a:pt x="291" y="132"/>
                  </a:lnTo>
                  <a:lnTo>
                    <a:pt x="288" y="132"/>
                  </a:lnTo>
                  <a:lnTo>
                    <a:pt x="288" y="135"/>
                  </a:lnTo>
                  <a:lnTo>
                    <a:pt x="285" y="138"/>
                  </a:lnTo>
                  <a:lnTo>
                    <a:pt x="285" y="141"/>
                  </a:lnTo>
                  <a:lnTo>
                    <a:pt x="282" y="141"/>
                  </a:lnTo>
                  <a:lnTo>
                    <a:pt x="282" y="143"/>
                  </a:lnTo>
                  <a:lnTo>
                    <a:pt x="279" y="143"/>
                  </a:lnTo>
                  <a:lnTo>
                    <a:pt x="279" y="146"/>
                  </a:lnTo>
                  <a:lnTo>
                    <a:pt x="276" y="146"/>
                  </a:lnTo>
                  <a:lnTo>
                    <a:pt x="276" y="149"/>
                  </a:lnTo>
                  <a:lnTo>
                    <a:pt x="273" y="149"/>
                  </a:lnTo>
                  <a:lnTo>
                    <a:pt x="273" y="152"/>
                  </a:lnTo>
                  <a:lnTo>
                    <a:pt x="270" y="155"/>
                  </a:lnTo>
                  <a:lnTo>
                    <a:pt x="267" y="158"/>
                  </a:lnTo>
                  <a:lnTo>
                    <a:pt x="264" y="161"/>
                  </a:lnTo>
                  <a:lnTo>
                    <a:pt x="264" y="164"/>
                  </a:lnTo>
                  <a:lnTo>
                    <a:pt x="261" y="164"/>
                  </a:lnTo>
                  <a:lnTo>
                    <a:pt x="261" y="167"/>
                  </a:lnTo>
                  <a:lnTo>
                    <a:pt x="258" y="167"/>
                  </a:lnTo>
                  <a:lnTo>
                    <a:pt x="258" y="170"/>
                  </a:lnTo>
                  <a:lnTo>
                    <a:pt x="255" y="173"/>
                  </a:lnTo>
                  <a:lnTo>
                    <a:pt x="252" y="176"/>
                  </a:lnTo>
                  <a:lnTo>
                    <a:pt x="252" y="179"/>
                  </a:lnTo>
                  <a:lnTo>
                    <a:pt x="249" y="179"/>
                  </a:lnTo>
                  <a:lnTo>
                    <a:pt x="246" y="182"/>
                  </a:lnTo>
                  <a:lnTo>
                    <a:pt x="246" y="185"/>
                  </a:lnTo>
                  <a:lnTo>
                    <a:pt x="244" y="187"/>
                  </a:lnTo>
                  <a:lnTo>
                    <a:pt x="244" y="190"/>
                  </a:lnTo>
                  <a:lnTo>
                    <a:pt x="241" y="190"/>
                  </a:lnTo>
                  <a:lnTo>
                    <a:pt x="238" y="190"/>
                  </a:lnTo>
                  <a:lnTo>
                    <a:pt x="235" y="190"/>
                  </a:lnTo>
                  <a:lnTo>
                    <a:pt x="232" y="190"/>
                  </a:lnTo>
                  <a:lnTo>
                    <a:pt x="229" y="190"/>
                  </a:lnTo>
                  <a:lnTo>
                    <a:pt x="226" y="190"/>
                  </a:lnTo>
                  <a:lnTo>
                    <a:pt x="223" y="190"/>
                  </a:lnTo>
                  <a:lnTo>
                    <a:pt x="220" y="190"/>
                  </a:lnTo>
                  <a:lnTo>
                    <a:pt x="217" y="190"/>
                  </a:lnTo>
                  <a:lnTo>
                    <a:pt x="214" y="190"/>
                  </a:lnTo>
                  <a:lnTo>
                    <a:pt x="214" y="193"/>
                  </a:lnTo>
                  <a:lnTo>
                    <a:pt x="211" y="193"/>
                  </a:lnTo>
                  <a:lnTo>
                    <a:pt x="208" y="193"/>
                  </a:lnTo>
                  <a:lnTo>
                    <a:pt x="205" y="193"/>
                  </a:lnTo>
                  <a:lnTo>
                    <a:pt x="202" y="190"/>
                  </a:lnTo>
                  <a:lnTo>
                    <a:pt x="202" y="193"/>
                  </a:lnTo>
                  <a:lnTo>
                    <a:pt x="200" y="196"/>
                  </a:lnTo>
                  <a:lnTo>
                    <a:pt x="200" y="199"/>
                  </a:lnTo>
                  <a:lnTo>
                    <a:pt x="200" y="202"/>
                  </a:lnTo>
                  <a:lnTo>
                    <a:pt x="197" y="202"/>
                  </a:lnTo>
                  <a:lnTo>
                    <a:pt x="197" y="205"/>
                  </a:lnTo>
                  <a:lnTo>
                    <a:pt x="197" y="208"/>
                  </a:lnTo>
                  <a:lnTo>
                    <a:pt x="194" y="208"/>
                  </a:lnTo>
                  <a:lnTo>
                    <a:pt x="194" y="211"/>
                  </a:lnTo>
                  <a:lnTo>
                    <a:pt x="197" y="211"/>
                  </a:lnTo>
                  <a:lnTo>
                    <a:pt x="194" y="214"/>
                  </a:lnTo>
                  <a:lnTo>
                    <a:pt x="194" y="217"/>
                  </a:lnTo>
                  <a:lnTo>
                    <a:pt x="191" y="217"/>
                  </a:lnTo>
                  <a:lnTo>
                    <a:pt x="188" y="217"/>
                  </a:lnTo>
                  <a:lnTo>
                    <a:pt x="185" y="217"/>
                  </a:lnTo>
                  <a:lnTo>
                    <a:pt x="182" y="217"/>
                  </a:lnTo>
                  <a:lnTo>
                    <a:pt x="179" y="217"/>
                  </a:lnTo>
                  <a:lnTo>
                    <a:pt x="176" y="217"/>
                  </a:lnTo>
                  <a:lnTo>
                    <a:pt x="176" y="220"/>
                  </a:lnTo>
                  <a:lnTo>
                    <a:pt x="173" y="220"/>
                  </a:lnTo>
                  <a:lnTo>
                    <a:pt x="170" y="220"/>
                  </a:lnTo>
                  <a:lnTo>
                    <a:pt x="170" y="217"/>
                  </a:lnTo>
                  <a:lnTo>
                    <a:pt x="167" y="217"/>
                  </a:lnTo>
                  <a:lnTo>
                    <a:pt x="164" y="217"/>
                  </a:lnTo>
                  <a:lnTo>
                    <a:pt x="161" y="217"/>
                  </a:lnTo>
                  <a:lnTo>
                    <a:pt x="158" y="217"/>
                  </a:lnTo>
                  <a:lnTo>
                    <a:pt x="156" y="217"/>
                  </a:lnTo>
                  <a:lnTo>
                    <a:pt x="156" y="214"/>
                  </a:lnTo>
                  <a:lnTo>
                    <a:pt x="156" y="211"/>
                  </a:lnTo>
                  <a:lnTo>
                    <a:pt x="156" y="208"/>
                  </a:lnTo>
                  <a:lnTo>
                    <a:pt x="153" y="208"/>
                  </a:lnTo>
                  <a:lnTo>
                    <a:pt x="153" y="211"/>
                  </a:lnTo>
                  <a:lnTo>
                    <a:pt x="150" y="211"/>
                  </a:lnTo>
                  <a:lnTo>
                    <a:pt x="147" y="211"/>
                  </a:lnTo>
                  <a:lnTo>
                    <a:pt x="144" y="211"/>
                  </a:lnTo>
                  <a:lnTo>
                    <a:pt x="141" y="211"/>
                  </a:lnTo>
                  <a:lnTo>
                    <a:pt x="138" y="211"/>
                  </a:lnTo>
                  <a:lnTo>
                    <a:pt x="138" y="214"/>
                  </a:lnTo>
                  <a:lnTo>
                    <a:pt x="138" y="217"/>
                  </a:lnTo>
                  <a:lnTo>
                    <a:pt x="135" y="217"/>
                  </a:lnTo>
                  <a:lnTo>
                    <a:pt x="138" y="217"/>
                  </a:lnTo>
                  <a:lnTo>
                    <a:pt x="135" y="220"/>
                  </a:lnTo>
                  <a:lnTo>
                    <a:pt x="135" y="223"/>
                  </a:lnTo>
                  <a:lnTo>
                    <a:pt x="132" y="223"/>
                  </a:lnTo>
                  <a:lnTo>
                    <a:pt x="129" y="223"/>
                  </a:lnTo>
                  <a:lnTo>
                    <a:pt x="129" y="220"/>
                  </a:lnTo>
                  <a:lnTo>
                    <a:pt x="126" y="220"/>
                  </a:lnTo>
                  <a:lnTo>
                    <a:pt x="123" y="220"/>
                  </a:lnTo>
                  <a:lnTo>
                    <a:pt x="120" y="217"/>
                  </a:lnTo>
                  <a:lnTo>
                    <a:pt x="117" y="217"/>
                  </a:lnTo>
                  <a:lnTo>
                    <a:pt x="117" y="214"/>
                  </a:lnTo>
                  <a:lnTo>
                    <a:pt x="114" y="214"/>
                  </a:lnTo>
                  <a:lnTo>
                    <a:pt x="114" y="211"/>
                  </a:lnTo>
                  <a:lnTo>
                    <a:pt x="114" y="214"/>
                  </a:lnTo>
                  <a:lnTo>
                    <a:pt x="114" y="211"/>
                  </a:lnTo>
                  <a:lnTo>
                    <a:pt x="114" y="214"/>
                  </a:lnTo>
                  <a:lnTo>
                    <a:pt x="112" y="214"/>
                  </a:lnTo>
                  <a:lnTo>
                    <a:pt x="109" y="214"/>
                  </a:lnTo>
                  <a:lnTo>
                    <a:pt x="109" y="217"/>
                  </a:lnTo>
                  <a:lnTo>
                    <a:pt x="109" y="220"/>
                  </a:lnTo>
                  <a:lnTo>
                    <a:pt x="106" y="220"/>
                  </a:lnTo>
                  <a:lnTo>
                    <a:pt x="106" y="223"/>
                  </a:lnTo>
                  <a:lnTo>
                    <a:pt x="106" y="226"/>
                  </a:lnTo>
                  <a:lnTo>
                    <a:pt x="103" y="226"/>
                  </a:lnTo>
                  <a:lnTo>
                    <a:pt x="100" y="226"/>
                  </a:lnTo>
                  <a:lnTo>
                    <a:pt x="100" y="223"/>
                  </a:lnTo>
                  <a:lnTo>
                    <a:pt x="100" y="220"/>
                  </a:lnTo>
                  <a:lnTo>
                    <a:pt x="97" y="220"/>
                  </a:lnTo>
                  <a:lnTo>
                    <a:pt x="97" y="217"/>
                  </a:lnTo>
                  <a:lnTo>
                    <a:pt x="94" y="217"/>
                  </a:lnTo>
                  <a:lnTo>
                    <a:pt x="94" y="214"/>
                  </a:lnTo>
                  <a:lnTo>
                    <a:pt x="94" y="211"/>
                  </a:lnTo>
                  <a:lnTo>
                    <a:pt x="91" y="211"/>
                  </a:lnTo>
                  <a:lnTo>
                    <a:pt x="91" y="208"/>
                  </a:lnTo>
                  <a:lnTo>
                    <a:pt x="91" y="205"/>
                  </a:lnTo>
                  <a:lnTo>
                    <a:pt x="88" y="205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5" y="199"/>
                  </a:lnTo>
                  <a:lnTo>
                    <a:pt x="85" y="196"/>
                  </a:lnTo>
                  <a:lnTo>
                    <a:pt x="85" y="193"/>
                  </a:lnTo>
                  <a:lnTo>
                    <a:pt x="85" y="190"/>
                  </a:lnTo>
                  <a:lnTo>
                    <a:pt x="88" y="190"/>
                  </a:lnTo>
                  <a:lnTo>
                    <a:pt x="91" y="190"/>
                  </a:lnTo>
                  <a:lnTo>
                    <a:pt x="91" y="187"/>
                  </a:lnTo>
                  <a:lnTo>
                    <a:pt x="94" y="187"/>
                  </a:lnTo>
                  <a:lnTo>
                    <a:pt x="97" y="187"/>
                  </a:lnTo>
                  <a:lnTo>
                    <a:pt x="97" y="185"/>
                  </a:lnTo>
                  <a:lnTo>
                    <a:pt x="97" y="182"/>
                  </a:lnTo>
                  <a:lnTo>
                    <a:pt x="97" y="179"/>
                  </a:lnTo>
                  <a:lnTo>
                    <a:pt x="97" y="176"/>
                  </a:lnTo>
                  <a:lnTo>
                    <a:pt x="97" y="173"/>
                  </a:lnTo>
                  <a:lnTo>
                    <a:pt x="97" y="170"/>
                  </a:lnTo>
                  <a:lnTo>
                    <a:pt x="97" y="167"/>
                  </a:lnTo>
                  <a:lnTo>
                    <a:pt x="94" y="167"/>
                  </a:lnTo>
                  <a:lnTo>
                    <a:pt x="91" y="167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79" y="167"/>
                  </a:lnTo>
                  <a:lnTo>
                    <a:pt x="76" y="167"/>
                  </a:lnTo>
                  <a:lnTo>
                    <a:pt x="73" y="167"/>
                  </a:lnTo>
                  <a:lnTo>
                    <a:pt x="70" y="167"/>
                  </a:lnTo>
                  <a:lnTo>
                    <a:pt x="68" y="167"/>
                  </a:lnTo>
                  <a:lnTo>
                    <a:pt x="62" y="167"/>
                  </a:lnTo>
                  <a:lnTo>
                    <a:pt x="59" y="167"/>
                  </a:lnTo>
                  <a:lnTo>
                    <a:pt x="56" y="167"/>
                  </a:lnTo>
                  <a:lnTo>
                    <a:pt x="53" y="167"/>
                  </a:lnTo>
                  <a:lnTo>
                    <a:pt x="50" y="167"/>
                  </a:lnTo>
                  <a:lnTo>
                    <a:pt x="47" y="167"/>
                  </a:lnTo>
                  <a:lnTo>
                    <a:pt x="44" y="167"/>
                  </a:lnTo>
                  <a:lnTo>
                    <a:pt x="41" y="167"/>
                  </a:lnTo>
                  <a:lnTo>
                    <a:pt x="38" y="167"/>
                  </a:lnTo>
                  <a:lnTo>
                    <a:pt x="35" y="167"/>
                  </a:lnTo>
                  <a:lnTo>
                    <a:pt x="32" y="167"/>
                  </a:lnTo>
                  <a:lnTo>
                    <a:pt x="29" y="167"/>
                  </a:lnTo>
                  <a:lnTo>
                    <a:pt x="26" y="167"/>
                  </a:lnTo>
                  <a:lnTo>
                    <a:pt x="24" y="167"/>
                  </a:lnTo>
                  <a:lnTo>
                    <a:pt x="21" y="164"/>
                  </a:lnTo>
                  <a:lnTo>
                    <a:pt x="18" y="164"/>
                  </a:lnTo>
                  <a:lnTo>
                    <a:pt x="15" y="164"/>
                  </a:lnTo>
                  <a:lnTo>
                    <a:pt x="12" y="164"/>
                  </a:lnTo>
                  <a:lnTo>
                    <a:pt x="9" y="164"/>
                  </a:lnTo>
                  <a:lnTo>
                    <a:pt x="3" y="161"/>
                  </a:lnTo>
                  <a:lnTo>
                    <a:pt x="6" y="161"/>
                  </a:lnTo>
                  <a:lnTo>
                    <a:pt x="9" y="161"/>
                  </a:lnTo>
                  <a:lnTo>
                    <a:pt x="12" y="161"/>
                  </a:lnTo>
                  <a:lnTo>
                    <a:pt x="12" y="158"/>
                  </a:lnTo>
                  <a:lnTo>
                    <a:pt x="9" y="158"/>
                  </a:lnTo>
                  <a:lnTo>
                    <a:pt x="9" y="155"/>
                  </a:lnTo>
                  <a:lnTo>
                    <a:pt x="6" y="152"/>
                  </a:lnTo>
                  <a:lnTo>
                    <a:pt x="6" y="149"/>
                  </a:lnTo>
                  <a:lnTo>
                    <a:pt x="3" y="146"/>
                  </a:lnTo>
                  <a:lnTo>
                    <a:pt x="0" y="146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3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6" y="135"/>
                  </a:lnTo>
                  <a:lnTo>
                    <a:pt x="6" y="132"/>
                  </a:lnTo>
                  <a:lnTo>
                    <a:pt x="9" y="132"/>
                  </a:lnTo>
                  <a:lnTo>
                    <a:pt x="9" y="129"/>
                  </a:lnTo>
                  <a:lnTo>
                    <a:pt x="9" y="126"/>
                  </a:lnTo>
                  <a:lnTo>
                    <a:pt x="12" y="126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5" y="126"/>
                  </a:lnTo>
                  <a:lnTo>
                    <a:pt x="15" y="123"/>
                  </a:lnTo>
                  <a:lnTo>
                    <a:pt x="18" y="123"/>
                  </a:lnTo>
                  <a:lnTo>
                    <a:pt x="18" y="120"/>
                  </a:lnTo>
                  <a:lnTo>
                    <a:pt x="21" y="120"/>
                  </a:lnTo>
                  <a:lnTo>
                    <a:pt x="24" y="120"/>
                  </a:lnTo>
                  <a:lnTo>
                    <a:pt x="26" y="117"/>
                  </a:lnTo>
                  <a:lnTo>
                    <a:pt x="29" y="117"/>
                  </a:lnTo>
                  <a:lnTo>
                    <a:pt x="32" y="114"/>
                  </a:lnTo>
                  <a:lnTo>
                    <a:pt x="35" y="114"/>
                  </a:lnTo>
                  <a:lnTo>
                    <a:pt x="38" y="114"/>
                  </a:lnTo>
                  <a:lnTo>
                    <a:pt x="38" y="111"/>
                  </a:lnTo>
                  <a:lnTo>
                    <a:pt x="41" y="111"/>
                  </a:lnTo>
                  <a:lnTo>
                    <a:pt x="44" y="111"/>
                  </a:lnTo>
                  <a:lnTo>
                    <a:pt x="47" y="108"/>
                  </a:lnTo>
                  <a:lnTo>
                    <a:pt x="50" y="108"/>
                  </a:lnTo>
                  <a:lnTo>
                    <a:pt x="53" y="105"/>
                  </a:lnTo>
                  <a:lnTo>
                    <a:pt x="56" y="105"/>
                  </a:lnTo>
                  <a:lnTo>
                    <a:pt x="59" y="105"/>
                  </a:lnTo>
                  <a:lnTo>
                    <a:pt x="59" y="102"/>
                  </a:lnTo>
                  <a:lnTo>
                    <a:pt x="59" y="99"/>
                  </a:lnTo>
                  <a:lnTo>
                    <a:pt x="62" y="97"/>
                  </a:lnTo>
                  <a:lnTo>
                    <a:pt x="62" y="94"/>
                  </a:lnTo>
                  <a:lnTo>
                    <a:pt x="62" y="91"/>
                  </a:lnTo>
                  <a:lnTo>
                    <a:pt x="65" y="88"/>
                  </a:lnTo>
                  <a:lnTo>
                    <a:pt x="65" y="85"/>
                  </a:lnTo>
                  <a:lnTo>
                    <a:pt x="65" y="88"/>
                  </a:lnTo>
                  <a:lnTo>
                    <a:pt x="68" y="88"/>
                  </a:lnTo>
                  <a:lnTo>
                    <a:pt x="68" y="91"/>
                  </a:lnTo>
                  <a:lnTo>
                    <a:pt x="70" y="91"/>
                  </a:lnTo>
                  <a:lnTo>
                    <a:pt x="70" y="94"/>
                  </a:lnTo>
                  <a:lnTo>
                    <a:pt x="73" y="94"/>
                  </a:lnTo>
                  <a:lnTo>
                    <a:pt x="73" y="97"/>
                  </a:lnTo>
                  <a:lnTo>
                    <a:pt x="73" y="99"/>
                  </a:lnTo>
                  <a:lnTo>
                    <a:pt x="76" y="99"/>
                  </a:lnTo>
                  <a:lnTo>
                    <a:pt x="76" y="102"/>
                  </a:lnTo>
                  <a:lnTo>
                    <a:pt x="79" y="102"/>
                  </a:lnTo>
                  <a:lnTo>
                    <a:pt x="82" y="102"/>
                  </a:lnTo>
                  <a:lnTo>
                    <a:pt x="82" y="105"/>
                  </a:lnTo>
                  <a:lnTo>
                    <a:pt x="85" y="105"/>
                  </a:lnTo>
                  <a:lnTo>
                    <a:pt x="88" y="105"/>
                  </a:lnTo>
                  <a:lnTo>
                    <a:pt x="88" y="108"/>
                  </a:lnTo>
                  <a:lnTo>
                    <a:pt x="91" y="108"/>
                  </a:lnTo>
                  <a:lnTo>
                    <a:pt x="91" y="111"/>
                  </a:lnTo>
                  <a:lnTo>
                    <a:pt x="94" y="111"/>
                  </a:lnTo>
                  <a:lnTo>
                    <a:pt x="97" y="111"/>
                  </a:lnTo>
                  <a:lnTo>
                    <a:pt x="100" y="111"/>
                  </a:lnTo>
                  <a:lnTo>
                    <a:pt x="103" y="111"/>
                  </a:lnTo>
                  <a:lnTo>
                    <a:pt x="103" y="108"/>
                  </a:lnTo>
                  <a:lnTo>
                    <a:pt x="103" y="105"/>
                  </a:lnTo>
                  <a:lnTo>
                    <a:pt x="106" y="105"/>
                  </a:lnTo>
                  <a:lnTo>
                    <a:pt x="103" y="105"/>
                  </a:lnTo>
                  <a:lnTo>
                    <a:pt x="106" y="105"/>
                  </a:lnTo>
                  <a:lnTo>
                    <a:pt x="106" y="102"/>
                  </a:lnTo>
                  <a:lnTo>
                    <a:pt x="106" y="99"/>
                  </a:lnTo>
                  <a:lnTo>
                    <a:pt x="106" y="97"/>
                  </a:lnTo>
                  <a:lnTo>
                    <a:pt x="106" y="94"/>
                  </a:lnTo>
                  <a:lnTo>
                    <a:pt x="106" y="91"/>
                  </a:lnTo>
                  <a:lnTo>
                    <a:pt x="106" y="88"/>
                  </a:lnTo>
                  <a:lnTo>
                    <a:pt x="106" y="85"/>
                  </a:lnTo>
                  <a:lnTo>
                    <a:pt x="106" y="82"/>
                  </a:lnTo>
                  <a:lnTo>
                    <a:pt x="103" y="79"/>
                  </a:lnTo>
                  <a:lnTo>
                    <a:pt x="103" y="76"/>
                  </a:lnTo>
                  <a:lnTo>
                    <a:pt x="103" y="73"/>
                  </a:lnTo>
                  <a:lnTo>
                    <a:pt x="106" y="73"/>
                  </a:lnTo>
                  <a:lnTo>
                    <a:pt x="106" y="70"/>
                  </a:lnTo>
                  <a:lnTo>
                    <a:pt x="109" y="70"/>
                  </a:lnTo>
                  <a:lnTo>
                    <a:pt x="112" y="70"/>
                  </a:lnTo>
                  <a:lnTo>
                    <a:pt x="112" y="73"/>
                  </a:lnTo>
                  <a:lnTo>
                    <a:pt x="114" y="73"/>
                  </a:lnTo>
                  <a:lnTo>
                    <a:pt x="117" y="73"/>
                  </a:lnTo>
                  <a:lnTo>
                    <a:pt x="117" y="76"/>
                  </a:lnTo>
                  <a:lnTo>
                    <a:pt x="120" y="76"/>
                  </a:lnTo>
                  <a:lnTo>
                    <a:pt x="123" y="76"/>
                  </a:lnTo>
                  <a:lnTo>
                    <a:pt x="123" y="79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23" y="88"/>
                  </a:lnTo>
                  <a:lnTo>
                    <a:pt x="123" y="91"/>
                  </a:lnTo>
                  <a:lnTo>
                    <a:pt x="120" y="91"/>
                  </a:lnTo>
                  <a:lnTo>
                    <a:pt x="120" y="94"/>
                  </a:lnTo>
                  <a:lnTo>
                    <a:pt x="120" y="97"/>
                  </a:lnTo>
                  <a:lnTo>
                    <a:pt x="123" y="97"/>
                  </a:lnTo>
                  <a:lnTo>
                    <a:pt x="123" y="99"/>
                  </a:lnTo>
                  <a:lnTo>
                    <a:pt x="126" y="99"/>
                  </a:lnTo>
                  <a:lnTo>
                    <a:pt x="129" y="99"/>
                  </a:lnTo>
                  <a:lnTo>
                    <a:pt x="129" y="102"/>
                  </a:lnTo>
                  <a:lnTo>
                    <a:pt x="132" y="102"/>
                  </a:lnTo>
                  <a:lnTo>
                    <a:pt x="132" y="105"/>
                  </a:lnTo>
                  <a:lnTo>
                    <a:pt x="132" y="108"/>
                  </a:lnTo>
                  <a:lnTo>
                    <a:pt x="135" y="108"/>
                  </a:lnTo>
                  <a:lnTo>
                    <a:pt x="135" y="111"/>
                  </a:lnTo>
                  <a:lnTo>
                    <a:pt x="135" y="114"/>
                  </a:lnTo>
                  <a:lnTo>
                    <a:pt x="138" y="114"/>
                  </a:lnTo>
                  <a:lnTo>
                    <a:pt x="138" y="117"/>
                  </a:lnTo>
                  <a:lnTo>
                    <a:pt x="141" y="120"/>
                  </a:lnTo>
                  <a:lnTo>
                    <a:pt x="141" y="123"/>
                  </a:lnTo>
                  <a:lnTo>
                    <a:pt x="144" y="123"/>
                  </a:lnTo>
                  <a:lnTo>
                    <a:pt x="144" y="126"/>
                  </a:lnTo>
                  <a:lnTo>
                    <a:pt x="147" y="126"/>
                  </a:lnTo>
                  <a:lnTo>
                    <a:pt x="147" y="123"/>
                  </a:lnTo>
                  <a:lnTo>
                    <a:pt x="147" y="126"/>
                  </a:lnTo>
                  <a:lnTo>
                    <a:pt x="150" y="126"/>
                  </a:lnTo>
                  <a:lnTo>
                    <a:pt x="153" y="126"/>
                  </a:lnTo>
                  <a:lnTo>
                    <a:pt x="153" y="129"/>
                  </a:lnTo>
                  <a:lnTo>
                    <a:pt x="156" y="129"/>
                  </a:lnTo>
                  <a:lnTo>
                    <a:pt x="158" y="129"/>
                  </a:lnTo>
                  <a:lnTo>
                    <a:pt x="158" y="126"/>
                  </a:lnTo>
                  <a:lnTo>
                    <a:pt x="161" y="126"/>
                  </a:lnTo>
                  <a:lnTo>
                    <a:pt x="161" y="129"/>
                  </a:lnTo>
                  <a:lnTo>
                    <a:pt x="164" y="129"/>
                  </a:lnTo>
                  <a:lnTo>
                    <a:pt x="164" y="132"/>
                  </a:lnTo>
                  <a:lnTo>
                    <a:pt x="167" y="132"/>
                  </a:lnTo>
                  <a:lnTo>
                    <a:pt x="170" y="132"/>
                  </a:lnTo>
                  <a:lnTo>
                    <a:pt x="173" y="132"/>
                  </a:lnTo>
                  <a:lnTo>
                    <a:pt x="176" y="132"/>
                  </a:lnTo>
                  <a:lnTo>
                    <a:pt x="176" y="129"/>
                  </a:lnTo>
                  <a:lnTo>
                    <a:pt x="176" y="126"/>
                  </a:lnTo>
                  <a:lnTo>
                    <a:pt x="179" y="126"/>
                  </a:lnTo>
                  <a:lnTo>
                    <a:pt x="179" y="129"/>
                  </a:lnTo>
                  <a:lnTo>
                    <a:pt x="182" y="129"/>
                  </a:lnTo>
                  <a:lnTo>
                    <a:pt x="182" y="132"/>
                  </a:lnTo>
                  <a:lnTo>
                    <a:pt x="185" y="132"/>
                  </a:lnTo>
                  <a:lnTo>
                    <a:pt x="185" y="135"/>
                  </a:lnTo>
                  <a:lnTo>
                    <a:pt x="188" y="135"/>
                  </a:lnTo>
                  <a:lnTo>
                    <a:pt x="188" y="132"/>
                  </a:lnTo>
                  <a:lnTo>
                    <a:pt x="191" y="132"/>
                  </a:lnTo>
                  <a:lnTo>
                    <a:pt x="191" y="129"/>
                  </a:lnTo>
                  <a:lnTo>
                    <a:pt x="194" y="129"/>
                  </a:lnTo>
                  <a:lnTo>
                    <a:pt x="194" y="126"/>
                  </a:lnTo>
                  <a:lnTo>
                    <a:pt x="197" y="126"/>
                  </a:lnTo>
                  <a:lnTo>
                    <a:pt x="200" y="123"/>
                  </a:lnTo>
                  <a:lnTo>
                    <a:pt x="200" y="126"/>
                  </a:lnTo>
                  <a:lnTo>
                    <a:pt x="202" y="126"/>
                  </a:lnTo>
                  <a:lnTo>
                    <a:pt x="202" y="123"/>
                  </a:lnTo>
                  <a:lnTo>
                    <a:pt x="205" y="123"/>
                  </a:lnTo>
                  <a:lnTo>
                    <a:pt x="205" y="120"/>
                  </a:lnTo>
                  <a:lnTo>
                    <a:pt x="205" y="117"/>
                  </a:lnTo>
                  <a:lnTo>
                    <a:pt x="208" y="117"/>
                  </a:lnTo>
                  <a:lnTo>
                    <a:pt x="208" y="114"/>
                  </a:lnTo>
                  <a:lnTo>
                    <a:pt x="208" y="111"/>
                  </a:lnTo>
                  <a:lnTo>
                    <a:pt x="208" y="108"/>
                  </a:lnTo>
                  <a:lnTo>
                    <a:pt x="208" y="105"/>
                  </a:lnTo>
                  <a:lnTo>
                    <a:pt x="208" y="102"/>
                  </a:lnTo>
                  <a:lnTo>
                    <a:pt x="208" y="99"/>
                  </a:lnTo>
                  <a:lnTo>
                    <a:pt x="208" y="97"/>
                  </a:lnTo>
                  <a:lnTo>
                    <a:pt x="208" y="94"/>
                  </a:lnTo>
                  <a:lnTo>
                    <a:pt x="208" y="91"/>
                  </a:lnTo>
                  <a:lnTo>
                    <a:pt x="208" y="88"/>
                  </a:lnTo>
                  <a:lnTo>
                    <a:pt x="208" y="85"/>
                  </a:lnTo>
                  <a:lnTo>
                    <a:pt x="208" y="82"/>
                  </a:lnTo>
                  <a:lnTo>
                    <a:pt x="208" y="79"/>
                  </a:lnTo>
                  <a:lnTo>
                    <a:pt x="208" y="76"/>
                  </a:lnTo>
                  <a:lnTo>
                    <a:pt x="205" y="76"/>
                  </a:lnTo>
                  <a:lnTo>
                    <a:pt x="202" y="76"/>
                  </a:lnTo>
                  <a:lnTo>
                    <a:pt x="200" y="76"/>
                  </a:lnTo>
                  <a:lnTo>
                    <a:pt x="200" y="79"/>
                  </a:lnTo>
                  <a:lnTo>
                    <a:pt x="200" y="82"/>
                  </a:lnTo>
                  <a:lnTo>
                    <a:pt x="197" y="82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4" name="Freeform 6"/>
            <p:cNvSpPr>
              <a:spLocks/>
            </p:cNvSpPr>
            <p:nvPr/>
          </p:nvSpPr>
          <p:spPr bwMode="auto">
            <a:xfrm>
              <a:off x="640229" y="1961383"/>
              <a:ext cx="484013" cy="420305"/>
            </a:xfrm>
            <a:custGeom>
              <a:avLst/>
              <a:gdLst>
                <a:gd name="T0" fmla="*/ 2147483647 w 223"/>
                <a:gd name="T1" fmla="*/ 2147483647 h 238"/>
                <a:gd name="T2" fmla="*/ 2147483647 w 223"/>
                <a:gd name="T3" fmla="*/ 2147483647 h 238"/>
                <a:gd name="T4" fmla="*/ 2147483647 w 223"/>
                <a:gd name="T5" fmla="*/ 2147483647 h 238"/>
                <a:gd name="T6" fmla="*/ 2147483647 w 223"/>
                <a:gd name="T7" fmla="*/ 2147483647 h 238"/>
                <a:gd name="T8" fmla="*/ 2147483647 w 223"/>
                <a:gd name="T9" fmla="*/ 2147483647 h 238"/>
                <a:gd name="T10" fmla="*/ 2147483647 w 223"/>
                <a:gd name="T11" fmla="*/ 2147483647 h 238"/>
                <a:gd name="T12" fmla="*/ 2147483647 w 223"/>
                <a:gd name="T13" fmla="*/ 2147483647 h 238"/>
                <a:gd name="T14" fmla="*/ 2147483647 w 223"/>
                <a:gd name="T15" fmla="*/ 2147483647 h 238"/>
                <a:gd name="T16" fmla="*/ 2147483647 w 223"/>
                <a:gd name="T17" fmla="*/ 2147483647 h 238"/>
                <a:gd name="T18" fmla="*/ 2147483647 w 223"/>
                <a:gd name="T19" fmla="*/ 2147483647 h 238"/>
                <a:gd name="T20" fmla="*/ 2147483647 w 223"/>
                <a:gd name="T21" fmla="*/ 2147483647 h 238"/>
                <a:gd name="T22" fmla="*/ 2147483647 w 223"/>
                <a:gd name="T23" fmla="*/ 2147483647 h 238"/>
                <a:gd name="T24" fmla="*/ 2147483647 w 223"/>
                <a:gd name="T25" fmla="*/ 2147483647 h 238"/>
                <a:gd name="T26" fmla="*/ 2147483647 w 223"/>
                <a:gd name="T27" fmla="*/ 2147483647 h 238"/>
                <a:gd name="T28" fmla="*/ 2147483647 w 223"/>
                <a:gd name="T29" fmla="*/ 2147483647 h 238"/>
                <a:gd name="T30" fmla="*/ 2147483647 w 223"/>
                <a:gd name="T31" fmla="*/ 2147483647 h 238"/>
                <a:gd name="T32" fmla="*/ 2147483647 w 223"/>
                <a:gd name="T33" fmla="*/ 2147483647 h 238"/>
                <a:gd name="T34" fmla="*/ 2147483647 w 223"/>
                <a:gd name="T35" fmla="*/ 2147483647 h 238"/>
                <a:gd name="T36" fmla="*/ 2147483647 w 223"/>
                <a:gd name="T37" fmla="*/ 2147483647 h 238"/>
                <a:gd name="T38" fmla="*/ 2147483647 w 223"/>
                <a:gd name="T39" fmla="*/ 2147483647 h 238"/>
                <a:gd name="T40" fmla="*/ 2147483647 w 223"/>
                <a:gd name="T41" fmla="*/ 2147483647 h 238"/>
                <a:gd name="T42" fmla="*/ 2147483647 w 223"/>
                <a:gd name="T43" fmla="*/ 2147483647 h 238"/>
                <a:gd name="T44" fmla="*/ 2147483647 w 223"/>
                <a:gd name="T45" fmla="*/ 2147483647 h 238"/>
                <a:gd name="T46" fmla="*/ 2147483647 w 223"/>
                <a:gd name="T47" fmla="*/ 2147483647 h 238"/>
                <a:gd name="T48" fmla="*/ 2147483647 w 223"/>
                <a:gd name="T49" fmla="*/ 2147483647 h 238"/>
                <a:gd name="T50" fmla="*/ 2147483647 w 223"/>
                <a:gd name="T51" fmla="*/ 2147483647 h 238"/>
                <a:gd name="T52" fmla="*/ 2147483647 w 223"/>
                <a:gd name="T53" fmla="*/ 2147483647 h 238"/>
                <a:gd name="T54" fmla="*/ 2147483647 w 223"/>
                <a:gd name="T55" fmla="*/ 2147483647 h 238"/>
                <a:gd name="T56" fmla="*/ 2147483647 w 223"/>
                <a:gd name="T57" fmla="*/ 2147483647 h 238"/>
                <a:gd name="T58" fmla="*/ 2147483647 w 223"/>
                <a:gd name="T59" fmla="*/ 2147483647 h 238"/>
                <a:gd name="T60" fmla="*/ 2147483647 w 223"/>
                <a:gd name="T61" fmla="*/ 2147483647 h 238"/>
                <a:gd name="T62" fmla="*/ 2147483647 w 223"/>
                <a:gd name="T63" fmla="*/ 2147483647 h 238"/>
                <a:gd name="T64" fmla="*/ 2147483647 w 223"/>
                <a:gd name="T65" fmla="*/ 2147483647 h 238"/>
                <a:gd name="T66" fmla="*/ 2147483647 w 223"/>
                <a:gd name="T67" fmla="*/ 2147483647 h 238"/>
                <a:gd name="T68" fmla="*/ 2147483647 w 223"/>
                <a:gd name="T69" fmla="*/ 2147483647 h 238"/>
                <a:gd name="T70" fmla="*/ 2147483647 w 223"/>
                <a:gd name="T71" fmla="*/ 2147483647 h 238"/>
                <a:gd name="T72" fmla="*/ 2147483647 w 223"/>
                <a:gd name="T73" fmla="*/ 2147483647 h 238"/>
                <a:gd name="T74" fmla="*/ 2147483647 w 223"/>
                <a:gd name="T75" fmla="*/ 2147483647 h 238"/>
                <a:gd name="T76" fmla="*/ 2147483647 w 223"/>
                <a:gd name="T77" fmla="*/ 2147483647 h 238"/>
                <a:gd name="T78" fmla="*/ 2147483647 w 223"/>
                <a:gd name="T79" fmla="*/ 2147483647 h 238"/>
                <a:gd name="T80" fmla="*/ 2147483647 w 223"/>
                <a:gd name="T81" fmla="*/ 2147483647 h 238"/>
                <a:gd name="T82" fmla="*/ 2147483647 w 223"/>
                <a:gd name="T83" fmla="*/ 2147483647 h 238"/>
                <a:gd name="T84" fmla="*/ 2147483647 w 223"/>
                <a:gd name="T85" fmla="*/ 2147483647 h 238"/>
                <a:gd name="T86" fmla="*/ 2147483647 w 223"/>
                <a:gd name="T87" fmla="*/ 2147483647 h 238"/>
                <a:gd name="T88" fmla="*/ 2147483647 w 223"/>
                <a:gd name="T89" fmla="*/ 2147483647 h 238"/>
                <a:gd name="T90" fmla="*/ 2147483647 w 223"/>
                <a:gd name="T91" fmla="*/ 2147483647 h 238"/>
                <a:gd name="T92" fmla="*/ 2147483647 w 223"/>
                <a:gd name="T93" fmla="*/ 2147483647 h 238"/>
                <a:gd name="T94" fmla="*/ 2147483647 w 223"/>
                <a:gd name="T95" fmla="*/ 2147483647 h 238"/>
                <a:gd name="T96" fmla="*/ 2147483647 w 223"/>
                <a:gd name="T97" fmla="*/ 2147483647 h 238"/>
                <a:gd name="T98" fmla="*/ 2147483647 w 223"/>
                <a:gd name="T99" fmla="*/ 2147483647 h 238"/>
                <a:gd name="T100" fmla="*/ 2147483647 w 223"/>
                <a:gd name="T101" fmla="*/ 2147483647 h 238"/>
                <a:gd name="T102" fmla="*/ 2147483647 w 223"/>
                <a:gd name="T103" fmla="*/ 2147483647 h 238"/>
                <a:gd name="T104" fmla="*/ 2147483647 w 223"/>
                <a:gd name="T105" fmla="*/ 2147483647 h 238"/>
                <a:gd name="T106" fmla="*/ 2147483647 w 223"/>
                <a:gd name="T107" fmla="*/ 2147483647 h 238"/>
                <a:gd name="T108" fmla="*/ 2147483647 w 223"/>
                <a:gd name="T109" fmla="*/ 2147483647 h 238"/>
                <a:gd name="T110" fmla="*/ 2147483647 w 223"/>
                <a:gd name="T111" fmla="*/ 2147483647 h 238"/>
                <a:gd name="T112" fmla="*/ 0 w 223"/>
                <a:gd name="T113" fmla="*/ 2147483647 h 238"/>
                <a:gd name="T114" fmla="*/ 0 w 223"/>
                <a:gd name="T115" fmla="*/ 2147483647 h 238"/>
                <a:gd name="T116" fmla="*/ 0 w 223"/>
                <a:gd name="T117" fmla="*/ 2147483647 h 238"/>
                <a:gd name="T118" fmla="*/ 0 w 223"/>
                <a:gd name="T119" fmla="*/ 2147483647 h 238"/>
                <a:gd name="T120" fmla="*/ 0 w 223"/>
                <a:gd name="T121" fmla="*/ 2147483647 h 2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23"/>
                <a:gd name="T184" fmla="*/ 0 h 238"/>
                <a:gd name="T185" fmla="*/ 223 w 223"/>
                <a:gd name="T186" fmla="*/ 238 h 23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23" h="238">
                  <a:moveTo>
                    <a:pt x="3" y="0"/>
                  </a:moveTo>
                  <a:lnTo>
                    <a:pt x="3" y="3"/>
                  </a:lnTo>
                  <a:lnTo>
                    <a:pt x="6" y="3"/>
                  </a:lnTo>
                  <a:lnTo>
                    <a:pt x="6" y="6"/>
                  </a:lnTo>
                  <a:lnTo>
                    <a:pt x="6" y="9"/>
                  </a:lnTo>
                  <a:lnTo>
                    <a:pt x="9" y="9"/>
                  </a:lnTo>
                  <a:lnTo>
                    <a:pt x="9" y="12"/>
                  </a:lnTo>
                  <a:lnTo>
                    <a:pt x="9" y="9"/>
                  </a:lnTo>
                  <a:lnTo>
                    <a:pt x="9" y="12"/>
                  </a:lnTo>
                  <a:lnTo>
                    <a:pt x="9" y="15"/>
                  </a:lnTo>
                  <a:lnTo>
                    <a:pt x="12" y="18"/>
                  </a:lnTo>
                  <a:lnTo>
                    <a:pt x="12" y="21"/>
                  </a:lnTo>
                  <a:lnTo>
                    <a:pt x="15" y="21"/>
                  </a:lnTo>
                  <a:lnTo>
                    <a:pt x="15" y="24"/>
                  </a:lnTo>
                  <a:lnTo>
                    <a:pt x="18" y="24"/>
                  </a:lnTo>
                  <a:lnTo>
                    <a:pt x="18" y="27"/>
                  </a:lnTo>
                  <a:lnTo>
                    <a:pt x="18" y="30"/>
                  </a:lnTo>
                  <a:lnTo>
                    <a:pt x="18" y="32"/>
                  </a:lnTo>
                  <a:lnTo>
                    <a:pt x="18" y="30"/>
                  </a:lnTo>
                  <a:lnTo>
                    <a:pt x="21" y="30"/>
                  </a:lnTo>
                  <a:lnTo>
                    <a:pt x="21" y="32"/>
                  </a:lnTo>
                  <a:lnTo>
                    <a:pt x="24" y="32"/>
                  </a:lnTo>
                  <a:lnTo>
                    <a:pt x="24" y="35"/>
                  </a:lnTo>
                  <a:lnTo>
                    <a:pt x="27" y="35"/>
                  </a:lnTo>
                  <a:lnTo>
                    <a:pt x="27" y="38"/>
                  </a:lnTo>
                  <a:lnTo>
                    <a:pt x="30" y="38"/>
                  </a:lnTo>
                  <a:lnTo>
                    <a:pt x="30" y="41"/>
                  </a:lnTo>
                  <a:lnTo>
                    <a:pt x="33" y="41"/>
                  </a:lnTo>
                  <a:lnTo>
                    <a:pt x="33" y="44"/>
                  </a:lnTo>
                  <a:lnTo>
                    <a:pt x="36" y="44"/>
                  </a:lnTo>
                  <a:lnTo>
                    <a:pt x="39" y="44"/>
                  </a:lnTo>
                  <a:lnTo>
                    <a:pt x="39" y="47"/>
                  </a:lnTo>
                  <a:lnTo>
                    <a:pt x="41" y="47"/>
                  </a:lnTo>
                  <a:lnTo>
                    <a:pt x="41" y="50"/>
                  </a:lnTo>
                  <a:lnTo>
                    <a:pt x="41" y="53"/>
                  </a:lnTo>
                  <a:lnTo>
                    <a:pt x="44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0" y="56"/>
                  </a:lnTo>
                  <a:lnTo>
                    <a:pt x="53" y="56"/>
                  </a:lnTo>
                  <a:lnTo>
                    <a:pt x="53" y="59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62"/>
                  </a:lnTo>
                  <a:lnTo>
                    <a:pt x="62" y="62"/>
                  </a:lnTo>
                  <a:lnTo>
                    <a:pt x="59" y="62"/>
                  </a:lnTo>
                  <a:lnTo>
                    <a:pt x="62" y="65"/>
                  </a:lnTo>
                  <a:lnTo>
                    <a:pt x="59" y="65"/>
                  </a:lnTo>
                  <a:lnTo>
                    <a:pt x="62" y="65"/>
                  </a:lnTo>
                  <a:lnTo>
                    <a:pt x="62" y="68"/>
                  </a:lnTo>
                  <a:lnTo>
                    <a:pt x="62" y="71"/>
                  </a:lnTo>
                  <a:lnTo>
                    <a:pt x="65" y="71"/>
                  </a:lnTo>
                  <a:lnTo>
                    <a:pt x="65" y="74"/>
                  </a:lnTo>
                  <a:lnTo>
                    <a:pt x="68" y="74"/>
                  </a:lnTo>
                  <a:lnTo>
                    <a:pt x="71" y="74"/>
                  </a:lnTo>
                  <a:lnTo>
                    <a:pt x="71" y="76"/>
                  </a:lnTo>
                  <a:lnTo>
                    <a:pt x="74" y="76"/>
                  </a:lnTo>
                  <a:lnTo>
                    <a:pt x="77" y="76"/>
                  </a:lnTo>
                  <a:lnTo>
                    <a:pt x="80" y="76"/>
                  </a:lnTo>
                  <a:lnTo>
                    <a:pt x="80" y="79"/>
                  </a:lnTo>
                  <a:lnTo>
                    <a:pt x="80" y="76"/>
                  </a:lnTo>
                  <a:lnTo>
                    <a:pt x="80" y="79"/>
                  </a:lnTo>
                  <a:lnTo>
                    <a:pt x="83" y="79"/>
                  </a:lnTo>
                  <a:lnTo>
                    <a:pt x="85" y="79"/>
                  </a:lnTo>
                  <a:lnTo>
                    <a:pt x="85" y="82"/>
                  </a:lnTo>
                  <a:lnTo>
                    <a:pt x="88" y="82"/>
                  </a:lnTo>
                  <a:lnTo>
                    <a:pt x="91" y="82"/>
                  </a:lnTo>
                  <a:lnTo>
                    <a:pt x="94" y="82"/>
                  </a:lnTo>
                  <a:lnTo>
                    <a:pt x="94" y="85"/>
                  </a:lnTo>
                  <a:lnTo>
                    <a:pt x="97" y="85"/>
                  </a:lnTo>
                  <a:lnTo>
                    <a:pt x="100" y="85"/>
                  </a:lnTo>
                  <a:lnTo>
                    <a:pt x="100" y="88"/>
                  </a:lnTo>
                  <a:lnTo>
                    <a:pt x="100" y="85"/>
                  </a:lnTo>
                  <a:lnTo>
                    <a:pt x="103" y="85"/>
                  </a:lnTo>
                  <a:lnTo>
                    <a:pt x="103" y="88"/>
                  </a:lnTo>
                  <a:lnTo>
                    <a:pt x="103" y="85"/>
                  </a:lnTo>
                  <a:lnTo>
                    <a:pt x="106" y="85"/>
                  </a:lnTo>
                  <a:lnTo>
                    <a:pt x="109" y="85"/>
                  </a:lnTo>
                  <a:lnTo>
                    <a:pt x="112" y="85"/>
                  </a:lnTo>
                  <a:lnTo>
                    <a:pt x="115" y="88"/>
                  </a:lnTo>
                  <a:lnTo>
                    <a:pt x="118" y="91"/>
                  </a:lnTo>
                  <a:lnTo>
                    <a:pt x="121" y="91"/>
                  </a:lnTo>
                  <a:lnTo>
                    <a:pt x="124" y="94"/>
                  </a:lnTo>
                  <a:lnTo>
                    <a:pt x="127" y="97"/>
                  </a:lnTo>
                  <a:lnTo>
                    <a:pt x="129" y="97"/>
                  </a:lnTo>
                  <a:lnTo>
                    <a:pt x="129" y="100"/>
                  </a:lnTo>
                  <a:lnTo>
                    <a:pt x="132" y="100"/>
                  </a:lnTo>
                  <a:lnTo>
                    <a:pt x="135" y="103"/>
                  </a:lnTo>
                  <a:lnTo>
                    <a:pt x="138" y="106"/>
                  </a:lnTo>
                  <a:lnTo>
                    <a:pt x="138" y="109"/>
                  </a:lnTo>
                  <a:lnTo>
                    <a:pt x="141" y="109"/>
                  </a:lnTo>
                  <a:lnTo>
                    <a:pt x="141" y="112"/>
                  </a:lnTo>
                  <a:lnTo>
                    <a:pt x="144" y="112"/>
                  </a:lnTo>
                  <a:lnTo>
                    <a:pt x="144" y="115"/>
                  </a:lnTo>
                  <a:lnTo>
                    <a:pt x="147" y="115"/>
                  </a:lnTo>
                  <a:lnTo>
                    <a:pt x="150" y="115"/>
                  </a:lnTo>
                  <a:lnTo>
                    <a:pt x="150" y="118"/>
                  </a:lnTo>
                  <a:lnTo>
                    <a:pt x="153" y="118"/>
                  </a:lnTo>
                  <a:lnTo>
                    <a:pt x="156" y="118"/>
                  </a:lnTo>
                  <a:lnTo>
                    <a:pt x="156" y="120"/>
                  </a:lnTo>
                  <a:lnTo>
                    <a:pt x="159" y="120"/>
                  </a:lnTo>
                  <a:lnTo>
                    <a:pt x="159" y="123"/>
                  </a:lnTo>
                  <a:lnTo>
                    <a:pt x="162" y="123"/>
                  </a:lnTo>
                  <a:lnTo>
                    <a:pt x="165" y="123"/>
                  </a:lnTo>
                  <a:lnTo>
                    <a:pt x="165" y="126"/>
                  </a:lnTo>
                  <a:lnTo>
                    <a:pt x="168" y="126"/>
                  </a:lnTo>
                  <a:lnTo>
                    <a:pt x="168" y="129"/>
                  </a:lnTo>
                  <a:lnTo>
                    <a:pt x="168" y="126"/>
                  </a:lnTo>
                  <a:lnTo>
                    <a:pt x="171" y="126"/>
                  </a:lnTo>
                  <a:lnTo>
                    <a:pt x="171" y="129"/>
                  </a:lnTo>
                  <a:lnTo>
                    <a:pt x="173" y="129"/>
                  </a:lnTo>
                  <a:lnTo>
                    <a:pt x="173" y="132"/>
                  </a:lnTo>
                  <a:lnTo>
                    <a:pt x="173" y="129"/>
                  </a:lnTo>
                  <a:lnTo>
                    <a:pt x="176" y="132"/>
                  </a:lnTo>
                  <a:lnTo>
                    <a:pt x="176" y="129"/>
                  </a:lnTo>
                  <a:lnTo>
                    <a:pt x="179" y="129"/>
                  </a:lnTo>
                  <a:lnTo>
                    <a:pt x="179" y="132"/>
                  </a:lnTo>
                  <a:lnTo>
                    <a:pt x="182" y="132"/>
                  </a:lnTo>
                  <a:lnTo>
                    <a:pt x="185" y="132"/>
                  </a:lnTo>
                  <a:lnTo>
                    <a:pt x="185" y="135"/>
                  </a:lnTo>
                  <a:lnTo>
                    <a:pt x="185" y="138"/>
                  </a:lnTo>
                  <a:lnTo>
                    <a:pt x="188" y="138"/>
                  </a:lnTo>
                  <a:lnTo>
                    <a:pt x="188" y="141"/>
                  </a:lnTo>
                  <a:lnTo>
                    <a:pt x="191" y="141"/>
                  </a:lnTo>
                  <a:lnTo>
                    <a:pt x="191" y="138"/>
                  </a:lnTo>
                  <a:lnTo>
                    <a:pt x="194" y="138"/>
                  </a:lnTo>
                  <a:lnTo>
                    <a:pt x="197" y="138"/>
                  </a:lnTo>
                  <a:lnTo>
                    <a:pt x="197" y="141"/>
                  </a:lnTo>
                  <a:lnTo>
                    <a:pt x="200" y="141"/>
                  </a:lnTo>
                  <a:lnTo>
                    <a:pt x="200" y="144"/>
                  </a:lnTo>
                  <a:lnTo>
                    <a:pt x="203" y="144"/>
                  </a:lnTo>
                  <a:lnTo>
                    <a:pt x="206" y="144"/>
                  </a:lnTo>
                  <a:lnTo>
                    <a:pt x="206" y="147"/>
                  </a:lnTo>
                  <a:lnTo>
                    <a:pt x="209" y="147"/>
                  </a:lnTo>
                  <a:lnTo>
                    <a:pt x="212" y="147"/>
                  </a:lnTo>
                  <a:lnTo>
                    <a:pt x="212" y="150"/>
                  </a:lnTo>
                  <a:lnTo>
                    <a:pt x="215" y="150"/>
                  </a:lnTo>
                  <a:lnTo>
                    <a:pt x="215" y="153"/>
                  </a:lnTo>
                  <a:lnTo>
                    <a:pt x="217" y="156"/>
                  </a:lnTo>
                  <a:lnTo>
                    <a:pt x="215" y="156"/>
                  </a:lnTo>
                  <a:lnTo>
                    <a:pt x="217" y="156"/>
                  </a:lnTo>
                  <a:lnTo>
                    <a:pt x="217" y="159"/>
                  </a:lnTo>
                  <a:lnTo>
                    <a:pt x="220" y="162"/>
                  </a:lnTo>
                  <a:lnTo>
                    <a:pt x="220" y="164"/>
                  </a:lnTo>
                  <a:lnTo>
                    <a:pt x="223" y="164"/>
                  </a:lnTo>
                  <a:lnTo>
                    <a:pt x="223" y="167"/>
                  </a:lnTo>
                  <a:lnTo>
                    <a:pt x="223" y="170"/>
                  </a:lnTo>
                  <a:lnTo>
                    <a:pt x="223" y="173"/>
                  </a:lnTo>
                  <a:lnTo>
                    <a:pt x="220" y="173"/>
                  </a:lnTo>
                  <a:lnTo>
                    <a:pt x="220" y="176"/>
                  </a:lnTo>
                  <a:lnTo>
                    <a:pt x="220" y="173"/>
                  </a:lnTo>
                  <a:lnTo>
                    <a:pt x="217" y="173"/>
                  </a:lnTo>
                  <a:lnTo>
                    <a:pt x="217" y="176"/>
                  </a:lnTo>
                  <a:lnTo>
                    <a:pt x="215" y="176"/>
                  </a:lnTo>
                  <a:lnTo>
                    <a:pt x="215" y="179"/>
                  </a:lnTo>
                  <a:lnTo>
                    <a:pt x="212" y="179"/>
                  </a:lnTo>
                  <a:lnTo>
                    <a:pt x="215" y="179"/>
                  </a:lnTo>
                  <a:lnTo>
                    <a:pt x="215" y="182"/>
                  </a:lnTo>
                  <a:lnTo>
                    <a:pt x="212" y="182"/>
                  </a:lnTo>
                  <a:lnTo>
                    <a:pt x="209" y="182"/>
                  </a:lnTo>
                  <a:lnTo>
                    <a:pt x="212" y="182"/>
                  </a:lnTo>
                  <a:lnTo>
                    <a:pt x="212" y="185"/>
                  </a:lnTo>
                  <a:lnTo>
                    <a:pt x="212" y="188"/>
                  </a:lnTo>
                  <a:lnTo>
                    <a:pt x="209" y="188"/>
                  </a:lnTo>
                  <a:lnTo>
                    <a:pt x="209" y="191"/>
                  </a:lnTo>
                  <a:lnTo>
                    <a:pt x="206" y="191"/>
                  </a:lnTo>
                  <a:lnTo>
                    <a:pt x="206" y="194"/>
                  </a:lnTo>
                  <a:lnTo>
                    <a:pt x="209" y="194"/>
                  </a:lnTo>
                  <a:lnTo>
                    <a:pt x="206" y="194"/>
                  </a:lnTo>
                  <a:lnTo>
                    <a:pt x="206" y="197"/>
                  </a:lnTo>
                  <a:lnTo>
                    <a:pt x="206" y="194"/>
                  </a:lnTo>
                  <a:lnTo>
                    <a:pt x="206" y="197"/>
                  </a:lnTo>
                  <a:lnTo>
                    <a:pt x="203" y="197"/>
                  </a:lnTo>
                  <a:lnTo>
                    <a:pt x="203" y="200"/>
                  </a:lnTo>
                  <a:lnTo>
                    <a:pt x="200" y="200"/>
                  </a:lnTo>
                  <a:lnTo>
                    <a:pt x="197" y="200"/>
                  </a:lnTo>
                  <a:lnTo>
                    <a:pt x="197" y="203"/>
                  </a:lnTo>
                  <a:lnTo>
                    <a:pt x="194" y="203"/>
                  </a:lnTo>
                  <a:lnTo>
                    <a:pt x="194" y="206"/>
                  </a:lnTo>
                  <a:lnTo>
                    <a:pt x="197" y="206"/>
                  </a:lnTo>
                  <a:lnTo>
                    <a:pt x="194" y="206"/>
                  </a:lnTo>
                  <a:lnTo>
                    <a:pt x="194" y="208"/>
                  </a:lnTo>
                  <a:lnTo>
                    <a:pt x="194" y="211"/>
                  </a:lnTo>
                  <a:lnTo>
                    <a:pt x="191" y="211"/>
                  </a:lnTo>
                  <a:lnTo>
                    <a:pt x="191" y="214"/>
                  </a:lnTo>
                  <a:lnTo>
                    <a:pt x="191" y="217"/>
                  </a:lnTo>
                  <a:lnTo>
                    <a:pt x="188" y="217"/>
                  </a:lnTo>
                  <a:lnTo>
                    <a:pt x="191" y="217"/>
                  </a:lnTo>
                  <a:lnTo>
                    <a:pt x="191" y="220"/>
                  </a:lnTo>
                  <a:lnTo>
                    <a:pt x="188" y="220"/>
                  </a:lnTo>
                  <a:lnTo>
                    <a:pt x="191" y="220"/>
                  </a:lnTo>
                  <a:lnTo>
                    <a:pt x="191" y="223"/>
                  </a:lnTo>
                  <a:lnTo>
                    <a:pt x="191" y="226"/>
                  </a:lnTo>
                  <a:lnTo>
                    <a:pt x="188" y="226"/>
                  </a:lnTo>
                  <a:lnTo>
                    <a:pt x="188" y="229"/>
                  </a:lnTo>
                  <a:lnTo>
                    <a:pt x="188" y="232"/>
                  </a:lnTo>
                  <a:lnTo>
                    <a:pt x="185" y="232"/>
                  </a:lnTo>
                  <a:lnTo>
                    <a:pt x="185" y="235"/>
                  </a:lnTo>
                  <a:lnTo>
                    <a:pt x="182" y="235"/>
                  </a:lnTo>
                  <a:lnTo>
                    <a:pt x="185" y="238"/>
                  </a:lnTo>
                  <a:lnTo>
                    <a:pt x="182" y="238"/>
                  </a:lnTo>
                  <a:lnTo>
                    <a:pt x="179" y="238"/>
                  </a:lnTo>
                  <a:lnTo>
                    <a:pt x="179" y="235"/>
                  </a:lnTo>
                  <a:lnTo>
                    <a:pt x="176" y="235"/>
                  </a:lnTo>
                  <a:lnTo>
                    <a:pt x="179" y="235"/>
                  </a:lnTo>
                  <a:lnTo>
                    <a:pt x="176" y="235"/>
                  </a:lnTo>
                  <a:lnTo>
                    <a:pt x="176" y="232"/>
                  </a:lnTo>
                  <a:lnTo>
                    <a:pt x="176" y="235"/>
                  </a:lnTo>
                  <a:lnTo>
                    <a:pt x="176" y="232"/>
                  </a:lnTo>
                  <a:lnTo>
                    <a:pt x="173" y="232"/>
                  </a:lnTo>
                  <a:lnTo>
                    <a:pt x="173" y="229"/>
                  </a:lnTo>
                  <a:lnTo>
                    <a:pt x="173" y="226"/>
                  </a:lnTo>
                  <a:lnTo>
                    <a:pt x="171" y="226"/>
                  </a:lnTo>
                  <a:lnTo>
                    <a:pt x="168" y="226"/>
                  </a:lnTo>
                  <a:lnTo>
                    <a:pt x="168" y="223"/>
                  </a:lnTo>
                  <a:lnTo>
                    <a:pt x="165" y="223"/>
                  </a:lnTo>
                  <a:lnTo>
                    <a:pt x="165" y="220"/>
                  </a:lnTo>
                  <a:lnTo>
                    <a:pt x="162" y="220"/>
                  </a:lnTo>
                  <a:lnTo>
                    <a:pt x="162" y="217"/>
                  </a:lnTo>
                  <a:lnTo>
                    <a:pt x="159" y="217"/>
                  </a:lnTo>
                  <a:lnTo>
                    <a:pt x="159" y="214"/>
                  </a:lnTo>
                  <a:lnTo>
                    <a:pt x="156" y="214"/>
                  </a:lnTo>
                  <a:lnTo>
                    <a:pt x="156" y="211"/>
                  </a:lnTo>
                  <a:lnTo>
                    <a:pt x="153" y="211"/>
                  </a:lnTo>
                  <a:lnTo>
                    <a:pt x="150" y="208"/>
                  </a:lnTo>
                  <a:lnTo>
                    <a:pt x="150" y="211"/>
                  </a:lnTo>
                  <a:lnTo>
                    <a:pt x="150" y="208"/>
                  </a:lnTo>
                  <a:lnTo>
                    <a:pt x="147" y="208"/>
                  </a:lnTo>
                  <a:lnTo>
                    <a:pt x="147" y="206"/>
                  </a:lnTo>
                  <a:lnTo>
                    <a:pt x="144" y="206"/>
                  </a:lnTo>
                  <a:lnTo>
                    <a:pt x="144" y="208"/>
                  </a:lnTo>
                  <a:lnTo>
                    <a:pt x="141" y="208"/>
                  </a:lnTo>
                  <a:lnTo>
                    <a:pt x="138" y="208"/>
                  </a:lnTo>
                  <a:lnTo>
                    <a:pt x="138" y="206"/>
                  </a:lnTo>
                  <a:lnTo>
                    <a:pt x="138" y="208"/>
                  </a:lnTo>
                  <a:lnTo>
                    <a:pt x="135" y="208"/>
                  </a:lnTo>
                  <a:lnTo>
                    <a:pt x="135" y="206"/>
                  </a:lnTo>
                  <a:lnTo>
                    <a:pt x="135" y="203"/>
                  </a:lnTo>
                  <a:lnTo>
                    <a:pt x="135" y="200"/>
                  </a:lnTo>
                  <a:lnTo>
                    <a:pt x="135" y="197"/>
                  </a:lnTo>
                  <a:lnTo>
                    <a:pt x="132" y="197"/>
                  </a:lnTo>
                  <a:lnTo>
                    <a:pt x="132" y="200"/>
                  </a:lnTo>
                  <a:lnTo>
                    <a:pt x="132" y="197"/>
                  </a:lnTo>
                  <a:lnTo>
                    <a:pt x="129" y="197"/>
                  </a:lnTo>
                  <a:lnTo>
                    <a:pt x="127" y="197"/>
                  </a:lnTo>
                  <a:lnTo>
                    <a:pt x="124" y="197"/>
                  </a:lnTo>
                  <a:lnTo>
                    <a:pt x="124" y="194"/>
                  </a:lnTo>
                  <a:lnTo>
                    <a:pt x="124" y="191"/>
                  </a:lnTo>
                  <a:lnTo>
                    <a:pt x="121" y="191"/>
                  </a:lnTo>
                  <a:lnTo>
                    <a:pt x="121" y="188"/>
                  </a:lnTo>
                  <a:lnTo>
                    <a:pt x="118" y="188"/>
                  </a:lnTo>
                  <a:lnTo>
                    <a:pt x="121" y="185"/>
                  </a:lnTo>
                  <a:lnTo>
                    <a:pt x="118" y="185"/>
                  </a:lnTo>
                  <a:lnTo>
                    <a:pt x="118" y="182"/>
                  </a:lnTo>
                  <a:lnTo>
                    <a:pt x="118" y="185"/>
                  </a:lnTo>
                  <a:lnTo>
                    <a:pt x="118" y="182"/>
                  </a:lnTo>
                  <a:lnTo>
                    <a:pt x="115" y="182"/>
                  </a:lnTo>
                  <a:lnTo>
                    <a:pt x="115" y="179"/>
                  </a:lnTo>
                  <a:lnTo>
                    <a:pt x="112" y="179"/>
                  </a:lnTo>
                  <a:lnTo>
                    <a:pt x="112" y="176"/>
                  </a:lnTo>
                  <a:lnTo>
                    <a:pt x="109" y="176"/>
                  </a:lnTo>
                  <a:lnTo>
                    <a:pt x="109" y="173"/>
                  </a:lnTo>
                  <a:lnTo>
                    <a:pt x="106" y="173"/>
                  </a:lnTo>
                  <a:lnTo>
                    <a:pt x="103" y="170"/>
                  </a:lnTo>
                  <a:lnTo>
                    <a:pt x="100" y="170"/>
                  </a:lnTo>
                  <a:lnTo>
                    <a:pt x="100" y="167"/>
                  </a:lnTo>
                  <a:lnTo>
                    <a:pt x="97" y="167"/>
                  </a:lnTo>
                  <a:lnTo>
                    <a:pt x="97" y="164"/>
                  </a:lnTo>
                  <a:lnTo>
                    <a:pt x="97" y="162"/>
                  </a:lnTo>
                  <a:lnTo>
                    <a:pt x="94" y="162"/>
                  </a:lnTo>
                  <a:lnTo>
                    <a:pt x="94" y="159"/>
                  </a:lnTo>
                  <a:lnTo>
                    <a:pt x="91" y="159"/>
                  </a:lnTo>
                  <a:lnTo>
                    <a:pt x="94" y="159"/>
                  </a:lnTo>
                  <a:lnTo>
                    <a:pt x="94" y="156"/>
                  </a:lnTo>
                  <a:lnTo>
                    <a:pt x="91" y="156"/>
                  </a:lnTo>
                  <a:lnTo>
                    <a:pt x="91" y="153"/>
                  </a:lnTo>
                  <a:lnTo>
                    <a:pt x="88" y="153"/>
                  </a:lnTo>
                  <a:lnTo>
                    <a:pt x="88" y="150"/>
                  </a:lnTo>
                  <a:lnTo>
                    <a:pt x="85" y="150"/>
                  </a:lnTo>
                  <a:lnTo>
                    <a:pt x="88" y="150"/>
                  </a:lnTo>
                  <a:lnTo>
                    <a:pt x="85" y="150"/>
                  </a:lnTo>
                  <a:lnTo>
                    <a:pt x="85" y="147"/>
                  </a:lnTo>
                  <a:lnTo>
                    <a:pt x="85" y="144"/>
                  </a:lnTo>
                  <a:lnTo>
                    <a:pt x="83" y="144"/>
                  </a:lnTo>
                  <a:lnTo>
                    <a:pt x="83" y="147"/>
                  </a:lnTo>
                  <a:lnTo>
                    <a:pt x="83" y="144"/>
                  </a:lnTo>
                  <a:lnTo>
                    <a:pt x="80" y="144"/>
                  </a:lnTo>
                  <a:lnTo>
                    <a:pt x="80" y="141"/>
                  </a:lnTo>
                  <a:lnTo>
                    <a:pt x="77" y="141"/>
                  </a:lnTo>
                  <a:lnTo>
                    <a:pt x="74" y="141"/>
                  </a:lnTo>
                  <a:lnTo>
                    <a:pt x="74" y="138"/>
                  </a:lnTo>
                  <a:lnTo>
                    <a:pt x="71" y="138"/>
                  </a:lnTo>
                  <a:lnTo>
                    <a:pt x="68" y="138"/>
                  </a:lnTo>
                  <a:lnTo>
                    <a:pt x="68" y="135"/>
                  </a:lnTo>
                  <a:lnTo>
                    <a:pt x="65" y="135"/>
                  </a:lnTo>
                  <a:lnTo>
                    <a:pt x="65" y="132"/>
                  </a:lnTo>
                  <a:lnTo>
                    <a:pt x="62" y="132"/>
                  </a:lnTo>
                  <a:lnTo>
                    <a:pt x="62" y="129"/>
                  </a:lnTo>
                  <a:lnTo>
                    <a:pt x="59" y="129"/>
                  </a:lnTo>
                  <a:lnTo>
                    <a:pt x="59" y="126"/>
                  </a:lnTo>
                  <a:lnTo>
                    <a:pt x="56" y="126"/>
                  </a:lnTo>
                  <a:lnTo>
                    <a:pt x="56" y="123"/>
                  </a:lnTo>
                  <a:lnTo>
                    <a:pt x="56" y="120"/>
                  </a:lnTo>
                  <a:lnTo>
                    <a:pt x="53" y="120"/>
                  </a:lnTo>
                  <a:lnTo>
                    <a:pt x="56" y="120"/>
                  </a:lnTo>
                  <a:lnTo>
                    <a:pt x="53" y="120"/>
                  </a:lnTo>
                  <a:lnTo>
                    <a:pt x="53" y="118"/>
                  </a:lnTo>
                  <a:lnTo>
                    <a:pt x="50" y="118"/>
                  </a:lnTo>
                  <a:lnTo>
                    <a:pt x="50" y="115"/>
                  </a:lnTo>
                  <a:lnTo>
                    <a:pt x="47" y="115"/>
                  </a:lnTo>
                  <a:lnTo>
                    <a:pt x="47" y="118"/>
                  </a:lnTo>
                  <a:lnTo>
                    <a:pt x="47" y="115"/>
                  </a:lnTo>
                  <a:lnTo>
                    <a:pt x="44" y="115"/>
                  </a:lnTo>
                  <a:lnTo>
                    <a:pt x="41" y="115"/>
                  </a:lnTo>
                  <a:lnTo>
                    <a:pt x="41" y="112"/>
                  </a:lnTo>
                  <a:lnTo>
                    <a:pt x="39" y="112"/>
                  </a:lnTo>
                  <a:lnTo>
                    <a:pt x="39" y="109"/>
                  </a:lnTo>
                  <a:lnTo>
                    <a:pt x="36" y="109"/>
                  </a:lnTo>
                  <a:lnTo>
                    <a:pt x="36" y="106"/>
                  </a:lnTo>
                  <a:lnTo>
                    <a:pt x="33" y="106"/>
                  </a:lnTo>
                  <a:lnTo>
                    <a:pt x="30" y="106"/>
                  </a:lnTo>
                  <a:lnTo>
                    <a:pt x="30" y="103"/>
                  </a:lnTo>
                  <a:lnTo>
                    <a:pt x="30" y="100"/>
                  </a:lnTo>
                  <a:lnTo>
                    <a:pt x="27" y="100"/>
                  </a:lnTo>
                  <a:lnTo>
                    <a:pt x="27" y="97"/>
                  </a:lnTo>
                  <a:lnTo>
                    <a:pt x="27" y="100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1" y="97"/>
                  </a:lnTo>
                  <a:lnTo>
                    <a:pt x="21" y="94"/>
                  </a:lnTo>
                  <a:lnTo>
                    <a:pt x="18" y="94"/>
                  </a:lnTo>
                  <a:lnTo>
                    <a:pt x="15" y="94"/>
                  </a:lnTo>
                  <a:lnTo>
                    <a:pt x="12" y="94"/>
                  </a:lnTo>
                  <a:lnTo>
                    <a:pt x="12" y="91"/>
                  </a:lnTo>
                  <a:lnTo>
                    <a:pt x="9" y="91"/>
                  </a:lnTo>
                  <a:lnTo>
                    <a:pt x="6" y="91"/>
                  </a:lnTo>
                  <a:lnTo>
                    <a:pt x="6" y="88"/>
                  </a:lnTo>
                  <a:lnTo>
                    <a:pt x="3" y="88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0" y="71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9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0" y="50"/>
                  </a:lnTo>
                  <a:lnTo>
                    <a:pt x="0" y="47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3" y="12"/>
                  </a:lnTo>
                  <a:lnTo>
                    <a:pt x="3" y="9"/>
                  </a:lnTo>
                  <a:lnTo>
                    <a:pt x="3" y="6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Freeform 7"/>
            <p:cNvSpPr>
              <a:spLocks/>
            </p:cNvSpPr>
            <p:nvPr/>
          </p:nvSpPr>
          <p:spPr bwMode="auto">
            <a:xfrm>
              <a:off x="527253" y="2111759"/>
              <a:ext cx="507798" cy="371737"/>
            </a:xfrm>
            <a:custGeom>
              <a:avLst/>
              <a:gdLst>
                <a:gd name="T0" fmla="*/ 2147483647 w 234"/>
                <a:gd name="T1" fmla="*/ 2147483647 h 211"/>
                <a:gd name="T2" fmla="*/ 2147483647 w 234"/>
                <a:gd name="T3" fmla="*/ 2147483647 h 211"/>
                <a:gd name="T4" fmla="*/ 2147483647 w 234"/>
                <a:gd name="T5" fmla="*/ 2147483647 h 211"/>
                <a:gd name="T6" fmla="*/ 2147483647 w 234"/>
                <a:gd name="T7" fmla="*/ 2147483647 h 211"/>
                <a:gd name="T8" fmla="*/ 2147483647 w 234"/>
                <a:gd name="T9" fmla="*/ 2147483647 h 211"/>
                <a:gd name="T10" fmla="*/ 2147483647 w 234"/>
                <a:gd name="T11" fmla="*/ 2147483647 h 211"/>
                <a:gd name="T12" fmla="*/ 2147483647 w 234"/>
                <a:gd name="T13" fmla="*/ 2147483647 h 211"/>
                <a:gd name="T14" fmla="*/ 2147483647 w 234"/>
                <a:gd name="T15" fmla="*/ 2147483647 h 211"/>
                <a:gd name="T16" fmla="*/ 2147483647 w 234"/>
                <a:gd name="T17" fmla="*/ 2147483647 h 211"/>
                <a:gd name="T18" fmla="*/ 2147483647 w 234"/>
                <a:gd name="T19" fmla="*/ 2147483647 h 211"/>
                <a:gd name="T20" fmla="*/ 2147483647 w 234"/>
                <a:gd name="T21" fmla="*/ 2147483647 h 211"/>
                <a:gd name="T22" fmla="*/ 2147483647 w 234"/>
                <a:gd name="T23" fmla="*/ 2147483647 h 211"/>
                <a:gd name="T24" fmla="*/ 2147483647 w 234"/>
                <a:gd name="T25" fmla="*/ 2147483647 h 211"/>
                <a:gd name="T26" fmla="*/ 2147483647 w 234"/>
                <a:gd name="T27" fmla="*/ 2147483647 h 211"/>
                <a:gd name="T28" fmla="*/ 2147483647 w 234"/>
                <a:gd name="T29" fmla="*/ 2147483647 h 211"/>
                <a:gd name="T30" fmla="*/ 2147483647 w 234"/>
                <a:gd name="T31" fmla="*/ 2147483647 h 211"/>
                <a:gd name="T32" fmla="*/ 2147483647 w 234"/>
                <a:gd name="T33" fmla="*/ 2147483647 h 211"/>
                <a:gd name="T34" fmla="*/ 2147483647 w 234"/>
                <a:gd name="T35" fmla="*/ 2147483647 h 211"/>
                <a:gd name="T36" fmla="*/ 2147483647 w 234"/>
                <a:gd name="T37" fmla="*/ 2147483647 h 211"/>
                <a:gd name="T38" fmla="*/ 2147483647 w 234"/>
                <a:gd name="T39" fmla="*/ 2147483647 h 211"/>
                <a:gd name="T40" fmla="*/ 2147483647 w 234"/>
                <a:gd name="T41" fmla="*/ 2147483647 h 211"/>
                <a:gd name="T42" fmla="*/ 2147483647 w 234"/>
                <a:gd name="T43" fmla="*/ 2147483647 h 211"/>
                <a:gd name="T44" fmla="*/ 2147483647 w 234"/>
                <a:gd name="T45" fmla="*/ 2147483647 h 211"/>
                <a:gd name="T46" fmla="*/ 2147483647 w 234"/>
                <a:gd name="T47" fmla="*/ 2147483647 h 211"/>
                <a:gd name="T48" fmla="*/ 2147483647 w 234"/>
                <a:gd name="T49" fmla="*/ 2147483647 h 211"/>
                <a:gd name="T50" fmla="*/ 2147483647 w 234"/>
                <a:gd name="T51" fmla="*/ 2147483647 h 211"/>
                <a:gd name="T52" fmla="*/ 2147483647 w 234"/>
                <a:gd name="T53" fmla="*/ 2147483647 h 211"/>
                <a:gd name="T54" fmla="*/ 2147483647 w 234"/>
                <a:gd name="T55" fmla="*/ 2147483647 h 211"/>
                <a:gd name="T56" fmla="*/ 2147483647 w 234"/>
                <a:gd name="T57" fmla="*/ 2147483647 h 211"/>
                <a:gd name="T58" fmla="*/ 2147483647 w 234"/>
                <a:gd name="T59" fmla="*/ 2147483647 h 211"/>
                <a:gd name="T60" fmla="*/ 2147483647 w 234"/>
                <a:gd name="T61" fmla="*/ 2147483647 h 211"/>
                <a:gd name="T62" fmla="*/ 2147483647 w 234"/>
                <a:gd name="T63" fmla="*/ 2147483647 h 211"/>
                <a:gd name="T64" fmla="*/ 2147483647 w 234"/>
                <a:gd name="T65" fmla="*/ 2147483647 h 211"/>
                <a:gd name="T66" fmla="*/ 2147483647 w 234"/>
                <a:gd name="T67" fmla="*/ 2147483647 h 211"/>
                <a:gd name="T68" fmla="*/ 2147483647 w 234"/>
                <a:gd name="T69" fmla="*/ 2147483647 h 211"/>
                <a:gd name="T70" fmla="*/ 2147483647 w 234"/>
                <a:gd name="T71" fmla="*/ 2147483647 h 211"/>
                <a:gd name="T72" fmla="*/ 2147483647 w 234"/>
                <a:gd name="T73" fmla="*/ 2147483647 h 211"/>
                <a:gd name="T74" fmla="*/ 2147483647 w 234"/>
                <a:gd name="T75" fmla="*/ 2147483647 h 211"/>
                <a:gd name="T76" fmla="*/ 2147483647 w 234"/>
                <a:gd name="T77" fmla="*/ 2147483647 h 211"/>
                <a:gd name="T78" fmla="*/ 2147483647 w 234"/>
                <a:gd name="T79" fmla="*/ 2147483647 h 211"/>
                <a:gd name="T80" fmla="*/ 2147483647 w 234"/>
                <a:gd name="T81" fmla="*/ 2147483647 h 211"/>
                <a:gd name="T82" fmla="*/ 2147483647 w 234"/>
                <a:gd name="T83" fmla="*/ 2147483647 h 211"/>
                <a:gd name="T84" fmla="*/ 2147483647 w 234"/>
                <a:gd name="T85" fmla="*/ 2147483647 h 211"/>
                <a:gd name="T86" fmla="*/ 2147483647 w 234"/>
                <a:gd name="T87" fmla="*/ 2147483647 h 211"/>
                <a:gd name="T88" fmla="*/ 2147483647 w 234"/>
                <a:gd name="T89" fmla="*/ 2147483647 h 211"/>
                <a:gd name="T90" fmla="*/ 2147483647 w 234"/>
                <a:gd name="T91" fmla="*/ 2147483647 h 211"/>
                <a:gd name="T92" fmla="*/ 2147483647 w 234"/>
                <a:gd name="T93" fmla="*/ 2147483647 h 211"/>
                <a:gd name="T94" fmla="*/ 2147483647 w 234"/>
                <a:gd name="T95" fmla="*/ 2147483647 h 211"/>
                <a:gd name="T96" fmla="*/ 2147483647 w 234"/>
                <a:gd name="T97" fmla="*/ 2147483647 h 211"/>
                <a:gd name="T98" fmla="*/ 2147483647 w 234"/>
                <a:gd name="T99" fmla="*/ 2147483647 h 211"/>
                <a:gd name="T100" fmla="*/ 2147483647 w 234"/>
                <a:gd name="T101" fmla="*/ 2147483647 h 211"/>
                <a:gd name="T102" fmla="*/ 2147483647 w 234"/>
                <a:gd name="T103" fmla="*/ 2147483647 h 211"/>
                <a:gd name="T104" fmla="*/ 2147483647 w 234"/>
                <a:gd name="T105" fmla="*/ 2147483647 h 211"/>
                <a:gd name="T106" fmla="*/ 2147483647 w 234"/>
                <a:gd name="T107" fmla="*/ 2147483647 h 211"/>
                <a:gd name="T108" fmla="*/ 2147483647 w 234"/>
                <a:gd name="T109" fmla="*/ 2147483647 h 211"/>
                <a:gd name="T110" fmla="*/ 2147483647 w 234"/>
                <a:gd name="T111" fmla="*/ 2147483647 h 211"/>
                <a:gd name="T112" fmla="*/ 2147483647 w 234"/>
                <a:gd name="T113" fmla="*/ 2147483647 h 211"/>
                <a:gd name="T114" fmla="*/ 2147483647 w 234"/>
                <a:gd name="T115" fmla="*/ 2147483647 h 211"/>
                <a:gd name="T116" fmla="*/ 2147483647 w 234"/>
                <a:gd name="T117" fmla="*/ 2147483647 h 211"/>
                <a:gd name="T118" fmla="*/ 2147483647 w 234"/>
                <a:gd name="T119" fmla="*/ 2147483647 h 211"/>
                <a:gd name="T120" fmla="*/ 2147483647 w 234"/>
                <a:gd name="T121" fmla="*/ 2147483647 h 211"/>
                <a:gd name="T122" fmla="*/ 2147483647 w 234"/>
                <a:gd name="T123" fmla="*/ 2147483647 h 21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4"/>
                <a:gd name="T187" fmla="*/ 0 h 211"/>
                <a:gd name="T188" fmla="*/ 234 w 234"/>
                <a:gd name="T189" fmla="*/ 211 h 21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4" h="211">
                  <a:moveTo>
                    <a:pt x="52" y="0"/>
                  </a:moveTo>
                  <a:lnTo>
                    <a:pt x="52" y="3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64" y="9"/>
                  </a:lnTo>
                  <a:lnTo>
                    <a:pt x="67" y="9"/>
                  </a:lnTo>
                  <a:lnTo>
                    <a:pt x="70" y="9"/>
                  </a:lnTo>
                  <a:lnTo>
                    <a:pt x="73" y="9"/>
                  </a:lnTo>
                  <a:lnTo>
                    <a:pt x="73" y="12"/>
                  </a:lnTo>
                  <a:lnTo>
                    <a:pt x="76" y="12"/>
                  </a:lnTo>
                  <a:lnTo>
                    <a:pt x="76" y="15"/>
                  </a:lnTo>
                  <a:lnTo>
                    <a:pt x="76" y="12"/>
                  </a:lnTo>
                  <a:lnTo>
                    <a:pt x="76" y="15"/>
                  </a:lnTo>
                  <a:lnTo>
                    <a:pt x="79" y="15"/>
                  </a:lnTo>
                  <a:lnTo>
                    <a:pt x="79" y="12"/>
                  </a:lnTo>
                  <a:lnTo>
                    <a:pt x="79" y="15"/>
                  </a:lnTo>
                  <a:lnTo>
                    <a:pt x="82" y="15"/>
                  </a:lnTo>
                  <a:lnTo>
                    <a:pt x="82" y="18"/>
                  </a:lnTo>
                  <a:lnTo>
                    <a:pt x="82" y="21"/>
                  </a:lnTo>
                  <a:lnTo>
                    <a:pt x="85" y="21"/>
                  </a:lnTo>
                  <a:lnTo>
                    <a:pt x="88" y="21"/>
                  </a:lnTo>
                  <a:lnTo>
                    <a:pt x="88" y="24"/>
                  </a:lnTo>
                  <a:lnTo>
                    <a:pt x="91" y="24"/>
                  </a:lnTo>
                  <a:lnTo>
                    <a:pt x="91" y="27"/>
                  </a:lnTo>
                  <a:lnTo>
                    <a:pt x="93" y="27"/>
                  </a:lnTo>
                  <a:lnTo>
                    <a:pt x="93" y="30"/>
                  </a:lnTo>
                  <a:lnTo>
                    <a:pt x="96" y="30"/>
                  </a:lnTo>
                  <a:lnTo>
                    <a:pt x="99" y="30"/>
                  </a:lnTo>
                  <a:lnTo>
                    <a:pt x="99" y="33"/>
                  </a:lnTo>
                  <a:lnTo>
                    <a:pt x="99" y="30"/>
                  </a:lnTo>
                  <a:lnTo>
                    <a:pt x="102" y="30"/>
                  </a:lnTo>
                  <a:lnTo>
                    <a:pt x="102" y="33"/>
                  </a:lnTo>
                  <a:lnTo>
                    <a:pt x="105" y="33"/>
                  </a:lnTo>
                  <a:lnTo>
                    <a:pt x="105" y="35"/>
                  </a:lnTo>
                  <a:lnTo>
                    <a:pt x="108" y="35"/>
                  </a:lnTo>
                  <a:lnTo>
                    <a:pt x="105" y="35"/>
                  </a:lnTo>
                  <a:lnTo>
                    <a:pt x="108" y="35"/>
                  </a:lnTo>
                  <a:lnTo>
                    <a:pt x="108" y="38"/>
                  </a:lnTo>
                  <a:lnTo>
                    <a:pt x="108" y="41"/>
                  </a:lnTo>
                  <a:lnTo>
                    <a:pt x="111" y="41"/>
                  </a:lnTo>
                  <a:lnTo>
                    <a:pt x="111" y="44"/>
                  </a:lnTo>
                  <a:lnTo>
                    <a:pt x="114" y="44"/>
                  </a:lnTo>
                  <a:lnTo>
                    <a:pt x="114" y="47"/>
                  </a:lnTo>
                  <a:lnTo>
                    <a:pt x="117" y="47"/>
                  </a:lnTo>
                  <a:lnTo>
                    <a:pt x="117" y="50"/>
                  </a:lnTo>
                  <a:lnTo>
                    <a:pt x="120" y="50"/>
                  </a:lnTo>
                  <a:lnTo>
                    <a:pt x="120" y="53"/>
                  </a:lnTo>
                  <a:lnTo>
                    <a:pt x="123" y="53"/>
                  </a:lnTo>
                  <a:lnTo>
                    <a:pt x="126" y="53"/>
                  </a:lnTo>
                  <a:lnTo>
                    <a:pt x="126" y="56"/>
                  </a:lnTo>
                  <a:lnTo>
                    <a:pt x="129" y="56"/>
                  </a:lnTo>
                  <a:lnTo>
                    <a:pt x="132" y="56"/>
                  </a:lnTo>
                  <a:lnTo>
                    <a:pt x="132" y="59"/>
                  </a:lnTo>
                  <a:lnTo>
                    <a:pt x="135" y="59"/>
                  </a:lnTo>
                  <a:lnTo>
                    <a:pt x="135" y="62"/>
                  </a:lnTo>
                  <a:lnTo>
                    <a:pt x="135" y="59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5"/>
                  </a:lnTo>
                  <a:lnTo>
                    <a:pt x="140" y="65"/>
                  </a:lnTo>
                  <a:lnTo>
                    <a:pt x="137" y="65"/>
                  </a:lnTo>
                  <a:lnTo>
                    <a:pt x="140" y="65"/>
                  </a:lnTo>
                  <a:lnTo>
                    <a:pt x="140" y="68"/>
                  </a:lnTo>
                  <a:lnTo>
                    <a:pt x="143" y="68"/>
                  </a:lnTo>
                  <a:lnTo>
                    <a:pt x="143" y="71"/>
                  </a:lnTo>
                  <a:lnTo>
                    <a:pt x="146" y="71"/>
                  </a:lnTo>
                  <a:lnTo>
                    <a:pt x="146" y="74"/>
                  </a:lnTo>
                  <a:lnTo>
                    <a:pt x="143" y="74"/>
                  </a:lnTo>
                  <a:lnTo>
                    <a:pt x="146" y="74"/>
                  </a:lnTo>
                  <a:lnTo>
                    <a:pt x="146" y="77"/>
                  </a:lnTo>
                  <a:lnTo>
                    <a:pt x="149" y="77"/>
                  </a:lnTo>
                  <a:lnTo>
                    <a:pt x="149" y="79"/>
                  </a:lnTo>
                  <a:lnTo>
                    <a:pt x="149" y="82"/>
                  </a:lnTo>
                  <a:lnTo>
                    <a:pt x="152" y="82"/>
                  </a:lnTo>
                  <a:lnTo>
                    <a:pt x="152" y="85"/>
                  </a:lnTo>
                  <a:lnTo>
                    <a:pt x="155" y="85"/>
                  </a:lnTo>
                  <a:lnTo>
                    <a:pt x="158" y="88"/>
                  </a:lnTo>
                  <a:lnTo>
                    <a:pt x="161" y="88"/>
                  </a:lnTo>
                  <a:lnTo>
                    <a:pt x="161" y="91"/>
                  </a:lnTo>
                  <a:lnTo>
                    <a:pt x="164" y="91"/>
                  </a:lnTo>
                  <a:lnTo>
                    <a:pt x="164" y="94"/>
                  </a:lnTo>
                  <a:lnTo>
                    <a:pt x="167" y="94"/>
                  </a:lnTo>
                  <a:lnTo>
                    <a:pt x="167" y="97"/>
                  </a:lnTo>
                  <a:lnTo>
                    <a:pt x="170" y="97"/>
                  </a:lnTo>
                  <a:lnTo>
                    <a:pt x="170" y="100"/>
                  </a:lnTo>
                  <a:lnTo>
                    <a:pt x="170" y="97"/>
                  </a:lnTo>
                  <a:lnTo>
                    <a:pt x="170" y="100"/>
                  </a:lnTo>
                  <a:lnTo>
                    <a:pt x="173" y="100"/>
                  </a:lnTo>
                  <a:lnTo>
                    <a:pt x="170" y="103"/>
                  </a:lnTo>
                  <a:lnTo>
                    <a:pt x="173" y="103"/>
                  </a:lnTo>
                  <a:lnTo>
                    <a:pt x="173" y="106"/>
                  </a:lnTo>
                  <a:lnTo>
                    <a:pt x="176" y="106"/>
                  </a:lnTo>
                  <a:lnTo>
                    <a:pt x="176" y="109"/>
                  </a:lnTo>
                  <a:lnTo>
                    <a:pt x="176" y="112"/>
                  </a:lnTo>
                  <a:lnTo>
                    <a:pt x="179" y="112"/>
                  </a:lnTo>
                  <a:lnTo>
                    <a:pt x="181" y="112"/>
                  </a:lnTo>
                  <a:lnTo>
                    <a:pt x="184" y="112"/>
                  </a:lnTo>
                  <a:lnTo>
                    <a:pt x="184" y="115"/>
                  </a:lnTo>
                  <a:lnTo>
                    <a:pt x="184" y="112"/>
                  </a:lnTo>
                  <a:lnTo>
                    <a:pt x="187" y="112"/>
                  </a:lnTo>
                  <a:lnTo>
                    <a:pt x="187" y="115"/>
                  </a:lnTo>
                  <a:lnTo>
                    <a:pt x="187" y="118"/>
                  </a:lnTo>
                  <a:lnTo>
                    <a:pt x="187" y="121"/>
                  </a:lnTo>
                  <a:lnTo>
                    <a:pt x="187" y="123"/>
                  </a:lnTo>
                  <a:lnTo>
                    <a:pt x="190" y="123"/>
                  </a:lnTo>
                  <a:lnTo>
                    <a:pt x="190" y="121"/>
                  </a:lnTo>
                  <a:lnTo>
                    <a:pt x="190" y="123"/>
                  </a:lnTo>
                  <a:lnTo>
                    <a:pt x="193" y="123"/>
                  </a:lnTo>
                  <a:lnTo>
                    <a:pt x="196" y="123"/>
                  </a:lnTo>
                  <a:lnTo>
                    <a:pt x="196" y="121"/>
                  </a:lnTo>
                  <a:lnTo>
                    <a:pt x="199" y="121"/>
                  </a:lnTo>
                  <a:lnTo>
                    <a:pt x="199" y="123"/>
                  </a:lnTo>
                  <a:lnTo>
                    <a:pt x="202" y="123"/>
                  </a:lnTo>
                  <a:lnTo>
                    <a:pt x="202" y="126"/>
                  </a:lnTo>
                  <a:lnTo>
                    <a:pt x="202" y="123"/>
                  </a:lnTo>
                  <a:lnTo>
                    <a:pt x="205" y="126"/>
                  </a:lnTo>
                  <a:lnTo>
                    <a:pt x="208" y="126"/>
                  </a:lnTo>
                  <a:lnTo>
                    <a:pt x="208" y="129"/>
                  </a:lnTo>
                  <a:lnTo>
                    <a:pt x="211" y="129"/>
                  </a:lnTo>
                  <a:lnTo>
                    <a:pt x="211" y="132"/>
                  </a:lnTo>
                  <a:lnTo>
                    <a:pt x="214" y="132"/>
                  </a:lnTo>
                  <a:lnTo>
                    <a:pt x="214" y="135"/>
                  </a:lnTo>
                  <a:lnTo>
                    <a:pt x="217" y="135"/>
                  </a:lnTo>
                  <a:lnTo>
                    <a:pt x="217" y="138"/>
                  </a:lnTo>
                  <a:lnTo>
                    <a:pt x="220" y="138"/>
                  </a:lnTo>
                  <a:lnTo>
                    <a:pt x="220" y="141"/>
                  </a:lnTo>
                  <a:lnTo>
                    <a:pt x="223" y="141"/>
                  </a:lnTo>
                  <a:lnTo>
                    <a:pt x="225" y="141"/>
                  </a:lnTo>
                  <a:lnTo>
                    <a:pt x="225" y="144"/>
                  </a:lnTo>
                  <a:lnTo>
                    <a:pt x="225" y="147"/>
                  </a:lnTo>
                  <a:lnTo>
                    <a:pt x="228" y="147"/>
                  </a:lnTo>
                  <a:lnTo>
                    <a:pt x="228" y="150"/>
                  </a:lnTo>
                  <a:lnTo>
                    <a:pt x="228" y="147"/>
                  </a:lnTo>
                  <a:lnTo>
                    <a:pt x="228" y="150"/>
                  </a:lnTo>
                  <a:lnTo>
                    <a:pt x="231" y="150"/>
                  </a:lnTo>
                  <a:lnTo>
                    <a:pt x="228" y="150"/>
                  </a:lnTo>
                  <a:lnTo>
                    <a:pt x="231" y="150"/>
                  </a:lnTo>
                  <a:lnTo>
                    <a:pt x="231" y="153"/>
                  </a:lnTo>
                  <a:lnTo>
                    <a:pt x="234" y="153"/>
                  </a:lnTo>
                  <a:lnTo>
                    <a:pt x="231" y="153"/>
                  </a:lnTo>
                  <a:lnTo>
                    <a:pt x="231" y="156"/>
                  </a:lnTo>
                  <a:lnTo>
                    <a:pt x="228" y="156"/>
                  </a:lnTo>
                  <a:lnTo>
                    <a:pt x="228" y="159"/>
                  </a:lnTo>
                  <a:lnTo>
                    <a:pt x="228" y="162"/>
                  </a:lnTo>
                  <a:lnTo>
                    <a:pt x="228" y="164"/>
                  </a:lnTo>
                  <a:lnTo>
                    <a:pt x="225" y="164"/>
                  </a:lnTo>
                  <a:lnTo>
                    <a:pt x="225" y="162"/>
                  </a:lnTo>
                  <a:lnTo>
                    <a:pt x="223" y="162"/>
                  </a:lnTo>
                  <a:lnTo>
                    <a:pt x="223" y="164"/>
                  </a:lnTo>
                  <a:lnTo>
                    <a:pt x="220" y="164"/>
                  </a:lnTo>
                  <a:lnTo>
                    <a:pt x="220" y="167"/>
                  </a:lnTo>
                  <a:lnTo>
                    <a:pt x="220" y="170"/>
                  </a:lnTo>
                  <a:lnTo>
                    <a:pt x="223" y="170"/>
                  </a:lnTo>
                  <a:lnTo>
                    <a:pt x="223" y="173"/>
                  </a:lnTo>
                  <a:lnTo>
                    <a:pt x="220" y="173"/>
                  </a:lnTo>
                  <a:lnTo>
                    <a:pt x="220" y="176"/>
                  </a:lnTo>
                  <a:lnTo>
                    <a:pt x="217" y="176"/>
                  </a:lnTo>
                  <a:lnTo>
                    <a:pt x="217" y="179"/>
                  </a:lnTo>
                  <a:lnTo>
                    <a:pt x="214" y="179"/>
                  </a:lnTo>
                  <a:lnTo>
                    <a:pt x="211" y="179"/>
                  </a:lnTo>
                  <a:lnTo>
                    <a:pt x="211" y="182"/>
                  </a:lnTo>
                  <a:lnTo>
                    <a:pt x="208" y="182"/>
                  </a:lnTo>
                  <a:lnTo>
                    <a:pt x="208" y="185"/>
                  </a:lnTo>
                  <a:lnTo>
                    <a:pt x="208" y="188"/>
                  </a:lnTo>
                  <a:lnTo>
                    <a:pt x="208" y="191"/>
                  </a:lnTo>
                  <a:lnTo>
                    <a:pt x="208" y="194"/>
                  </a:lnTo>
                  <a:lnTo>
                    <a:pt x="211" y="194"/>
                  </a:lnTo>
                  <a:lnTo>
                    <a:pt x="211" y="197"/>
                  </a:lnTo>
                  <a:lnTo>
                    <a:pt x="211" y="200"/>
                  </a:lnTo>
                  <a:lnTo>
                    <a:pt x="211" y="203"/>
                  </a:lnTo>
                  <a:lnTo>
                    <a:pt x="208" y="203"/>
                  </a:lnTo>
                  <a:lnTo>
                    <a:pt x="208" y="206"/>
                  </a:lnTo>
                  <a:lnTo>
                    <a:pt x="208" y="208"/>
                  </a:lnTo>
                  <a:lnTo>
                    <a:pt x="205" y="208"/>
                  </a:lnTo>
                  <a:lnTo>
                    <a:pt x="205" y="211"/>
                  </a:lnTo>
                  <a:lnTo>
                    <a:pt x="202" y="211"/>
                  </a:lnTo>
                  <a:lnTo>
                    <a:pt x="199" y="211"/>
                  </a:lnTo>
                  <a:lnTo>
                    <a:pt x="196" y="208"/>
                  </a:lnTo>
                  <a:lnTo>
                    <a:pt x="193" y="208"/>
                  </a:lnTo>
                  <a:lnTo>
                    <a:pt x="190" y="208"/>
                  </a:lnTo>
                  <a:lnTo>
                    <a:pt x="187" y="208"/>
                  </a:lnTo>
                  <a:lnTo>
                    <a:pt x="181" y="208"/>
                  </a:lnTo>
                  <a:lnTo>
                    <a:pt x="179" y="208"/>
                  </a:lnTo>
                  <a:lnTo>
                    <a:pt x="176" y="208"/>
                  </a:lnTo>
                  <a:lnTo>
                    <a:pt x="173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6" y="208"/>
                  </a:lnTo>
                  <a:lnTo>
                    <a:pt x="143" y="208"/>
                  </a:lnTo>
                  <a:lnTo>
                    <a:pt x="140" y="208"/>
                  </a:lnTo>
                  <a:lnTo>
                    <a:pt x="137" y="206"/>
                  </a:lnTo>
                  <a:lnTo>
                    <a:pt x="135" y="206"/>
                  </a:lnTo>
                  <a:lnTo>
                    <a:pt x="132" y="206"/>
                  </a:lnTo>
                  <a:lnTo>
                    <a:pt x="126" y="206"/>
                  </a:lnTo>
                  <a:lnTo>
                    <a:pt x="123" y="206"/>
                  </a:lnTo>
                  <a:lnTo>
                    <a:pt x="120" y="206"/>
                  </a:lnTo>
                  <a:lnTo>
                    <a:pt x="117" y="206"/>
                  </a:lnTo>
                  <a:lnTo>
                    <a:pt x="114" y="206"/>
                  </a:lnTo>
                  <a:lnTo>
                    <a:pt x="111" y="206"/>
                  </a:lnTo>
                  <a:lnTo>
                    <a:pt x="108" y="206"/>
                  </a:lnTo>
                  <a:lnTo>
                    <a:pt x="105" y="206"/>
                  </a:lnTo>
                  <a:lnTo>
                    <a:pt x="99" y="206"/>
                  </a:lnTo>
                  <a:lnTo>
                    <a:pt x="96" y="206"/>
                  </a:lnTo>
                  <a:lnTo>
                    <a:pt x="93" y="206"/>
                  </a:lnTo>
                  <a:lnTo>
                    <a:pt x="88" y="206"/>
                  </a:lnTo>
                  <a:lnTo>
                    <a:pt x="85" y="206"/>
                  </a:lnTo>
                  <a:lnTo>
                    <a:pt x="82" y="206"/>
                  </a:lnTo>
                  <a:lnTo>
                    <a:pt x="79" y="206"/>
                  </a:lnTo>
                  <a:lnTo>
                    <a:pt x="76" y="203"/>
                  </a:lnTo>
                  <a:lnTo>
                    <a:pt x="76" y="197"/>
                  </a:lnTo>
                  <a:lnTo>
                    <a:pt x="76" y="194"/>
                  </a:lnTo>
                  <a:lnTo>
                    <a:pt x="76" y="191"/>
                  </a:lnTo>
                  <a:lnTo>
                    <a:pt x="76" y="188"/>
                  </a:lnTo>
                  <a:lnTo>
                    <a:pt x="76" y="182"/>
                  </a:lnTo>
                  <a:lnTo>
                    <a:pt x="76" y="179"/>
                  </a:lnTo>
                  <a:lnTo>
                    <a:pt x="76" y="176"/>
                  </a:lnTo>
                  <a:lnTo>
                    <a:pt x="76" y="170"/>
                  </a:lnTo>
                  <a:lnTo>
                    <a:pt x="76" y="167"/>
                  </a:lnTo>
                  <a:lnTo>
                    <a:pt x="76" y="164"/>
                  </a:lnTo>
                  <a:lnTo>
                    <a:pt x="76" y="162"/>
                  </a:lnTo>
                  <a:lnTo>
                    <a:pt x="76" y="156"/>
                  </a:lnTo>
                  <a:lnTo>
                    <a:pt x="76" y="153"/>
                  </a:lnTo>
                  <a:lnTo>
                    <a:pt x="79" y="150"/>
                  </a:lnTo>
                  <a:lnTo>
                    <a:pt x="79" y="147"/>
                  </a:lnTo>
                  <a:lnTo>
                    <a:pt x="79" y="144"/>
                  </a:lnTo>
                  <a:lnTo>
                    <a:pt x="79" y="141"/>
                  </a:lnTo>
                  <a:lnTo>
                    <a:pt x="79" y="138"/>
                  </a:lnTo>
                  <a:lnTo>
                    <a:pt x="79" y="135"/>
                  </a:lnTo>
                  <a:lnTo>
                    <a:pt x="79" y="129"/>
                  </a:lnTo>
                  <a:lnTo>
                    <a:pt x="79" y="126"/>
                  </a:lnTo>
                  <a:lnTo>
                    <a:pt x="79" y="123"/>
                  </a:lnTo>
                  <a:lnTo>
                    <a:pt x="79" y="121"/>
                  </a:lnTo>
                  <a:lnTo>
                    <a:pt x="79" y="118"/>
                  </a:lnTo>
                  <a:lnTo>
                    <a:pt x="79" y="115"/>
                  </a:lnTo>
                  <a:lnTo>
                    <a:pt x="79" y="112"/>
                  </a:lnTo>
                  <a:lnTo>
                    <a:pt x="79" y="109"/>
                  </a:lnTo>
                  <a:lnTo>
                    <a:pt x="79" y="106"/>
                  </a:lnTo>
                  <a:lnTo>
                    <a:pt x="79" y="103"/>
                  </a:lnTo>
                  <a:lnTo>
                    <a:pt x="79" y="100"/>
                  </a:lnTo>
                  <a:lnTo>
                    <a:pt x="79" y="97"/>
                  </a:lnTo>
                  <a:lnTo>
                    <a:pt x="79" y="91"/>
                  </a:lnTo>
                  <a:lnTo>
                    <a:pt x="79" y="88"/>
                  </a:lnTo>
                  <a:lnTo>
                    <a:pt x="79" y="85"/>
                  </a:lnTo>
                  <a:lnTo>
                    <a:pt x="79" y="82"/>
                  </a:lnTo>
                  <a:lnTo>
                    <a:pt x="73" y="82"/>
                  </a:lnTo>
                  <a:lnTo>
                    <a:pt x="70" y="82"/>
                  </a:lnTo>
                  <a:lnTo>
                    <a:pt x="67" y="82"/>
                  </a:lnTo>
                  <a:lnTo>
                    <a:pt x="64" y="82"/>
                  </a:lnTo>
                  <a:lnTo>
                    <a:pt x="58" y="82"/>
                  </a:lnTo>
                  <a:lnTo>
                    <a:pt x="55" y="82"/>
                  </a:lnTo>
                  <a:lnTo>
                    <a:pt x="52" y="82"/>
                  </a:lnTo>
                  <a:lnTo>
                    <a:pt x="47" y="82"/>
                  </a:lnTo>
                  <a:lnTo>
                    <a:pt x="44" y="82"/>
                  </a:lnTo>
                  <a:lnTo>
                    <a:pt x="41" y="82"/>
                  </a:lnTo>
                  <a:lnTo>
                    <a:pt x="38" y="82"/>
                  </a:lnTo>
                  <a:lnTo>
                    <a:pt x="32" y="82"/>
                  </a:lnTo>
                  <a:lnTo>
                    <a:pt x="29" y="82"/>
                  </a:lnTo>
                  <a:lnTo>
                    <a:pt x="26" y="82"/>
                  </a:lnTo>
                  <a:lnTo>
                    <a:pt x="20" y="82"/>
                  </a:lnTo>
                  <a:lnTo>
                    <a:pt x="17" y="82"/>
                  </a:lnTo>
                  <a:lnTo>
                    <a:pt x="14" y="79"/>
                  </a:lnTo>
                  <a:lnTo>
                    <a:pt x="11" y="79"/>
                  </a:lnTo>
                  <a:lnTo>
                    <a:pt x="8" y="79"/>
                  </a:lnTo>
                  <a:lnTo>
                    <a:pt x="5" y="79"/>
                  </a:lnTo>
                  <a:lnTo>
                    <a:pt x="2" y="79"/>
                  </a:lnTo>
                  <a:lnTo>
                    <a:pt x="0" y="79"/>
                  </a:lnTo>
                  <a:lnTo>
                    <a:pt x="2" y="77"/>
                  </a:lnTo>
                  <a:lnTo>
                    <a:pt x="2" y="74"/>
                  </a:lnTo>
                  <a:lnTo>
                    <a:pt x="5" y="71"/>
                  </a:lnTo>
                  <a:lnTo>
                    <a:pt x="8" y="71"/>
                  </a:lnTo>
                  <a:lnTo>
                    <a:pt x="8" y="68"/>
                  </a:lnTo>
                  <a:lnTo>
                    <a:pt x="11" y="65"/>
                  </a:lnTo>
                  <a:lnTo>
                    <a:pt x="14" y="62"/>
                  </a:lnTo>
                  <a:lnTo>
                    <a:pt x="14" y="59"/>
                  </a:lnTo>
                  <a:lnTo>
                    <a:pt x="17" y="59"/>
                  </a:lnTo>
                  <a:lnTo>
                    <a:pt x="17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23" y="50"/>
                  </a:lnTo>
                  <a:lnTo>
                    <a:pt x="26" y="47"/>
                  </a:lnTo>
                  <a:lnTo>
                    <a:pt x="29" y="44"/>
                  </a:lnTo>
                  <a:lnTo>
                    <a:pt x="29" y="41"/>
                  </a:lnTo>
                  <a:lnTo>
                    <a:pt x="32" y="41"/>
                  </a:lnTo>
                  <a:lnTo>
                    <a:pt x="32" y="38"/>
                  </a:lnTo>
                  <a:lnTo>
                    <a:pt x="35" y="38"/>
                  </a:lnTo>
                  <a:lnTo>
                    <a:pt x="35" y="35"/>
                  </a:lnTo>
                  <a:lnTo>
                    <a:pt x="38" y="35"/>
                  </a:lnTo>
                  <a:lnTo>
                    <a:pt x="38" y="33"/>
                  </a:lnTo>
                  <a:lnTo>
                    <a:pt x="41" y="33"/>
                  </a:lnTo>
                  <a:lnTo>
                    <a:pt x="41" y="30"/>
                  </a:lnTo>
                  <a:lnTo>
                    <a:pt x="44" y="27"/>
                  </a:lnTo>
                  <a:lnTo>
                    <a:pt x="44" y="24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9" y="21"/>
                  </a:lnTo>
                  <a:lnTo>
                    <a:pt x="49" y="18"/>
                  </a:lnTo>
                  <a:lnTo>
                    <a:pt x="52" y="18"/>
                  </a:lnTo>
                  <a:lnTo>
                    <a:pt x="52" y="15"/>
                  </a:lnTo>
                  <a:lnTo>
                    <a:pt x="52" y="12"/>
                  </a:lnTo>
                  <a:lnTo>
                    <a:pt x="52" y="9"/>
                  </a:lnTo>
                  <a:lnTo>
                    <a:pt x="52" y="6"/>
                  </a:lnTo>
                  <a:lnTo>
                    <a:pt x="52" y="3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Freeform 8"/>
            <p:cNvSpPr>
              <a:spLocks/>
            </p:cNvSpPr>
            <p:nvPr/>
          </p:nvSpPr>
          <p:spPr bwMode="auto">
            <a:xfrm>
              <a:off x="-45953" y="2205160"/>
              <a:ext cx="425742" cy="454864"/>
            </a:xfrm>
            <a:custGeom>
              <a:avLst/>
              <a:gdLst>
                <a:gd name="T0" fmla="*/ 2147483647 w 196"/>
                <a:gd name="T1" fmla="*/ 2147483647 h 258"/>
                <a:gd name="T2" fmla="*/ 2147483647 w 196"/>
                <a:gd name="T3" fmla="*/ 2147483647 h 258"/>
                <a:gd name="T4" fmla="*/ 2147483647 w 196"/>
                <a:gd name="T5" fmla="*/ 2147483647 h 258"/>
                <a:gd name="T6" fmla="*/ 2147483647 w 196"/>
                <a:gd name="T7" fmla="*/ 2147483647 h 258"/>
                <a:gd name="T8" fmla="*/ 2147483647 w 196"/>
                <a:gd name="T9" fmla="*/ 2147483647 h 258"/>
                <a:gd name="T10" fmla="*/ 2147483647 w 196"/>
                <a:gd name="T11" fmla="*/ 2147483647 h 258"/>
                <a:gd name="T12" fmla="*/ 2147483647 w 196"/>
                <a:gd name="T13" fmla="*/ 2147483647 h 258"/>
                <a:gd name="T14" fmla="*/ 2147483647 w 196"/>
                <a:gd name="T15" fmla="*/ 2147483647 h 258"/>
                <a:gd name="T16" fmla="*/ 2147483647 w 196"/>
                <a:gd name="T17" fmla="*/ 2147483647 h 258"/>
                <a:gd name="T18" fmla="*/ 2147483647 w 196"/>
                <a:gd name="T19" fmla="*/ 2147483647 h 258"/>
                <a:gd name="T20" fmla="*/ 2147483647 w 196"/>
                <a:gd name="T21" fmla="*/ 2147483647 h 258"/>
                <a:gd name="T22" fmla="*/ 2147483647 w 196"/>
                <a:gd name="T23" fmla="*/ 2147483647 h 258"/>
                <a:gd name="T24" fmla="*/ 2147483647 w 196"/>
                <a:gd name="T25" fmla="*/ 2147483647 h 258"/>
                <a:gd name="T26" fmla="*/ 2147483647 w 196"/>
                <a:gd name="T27" fmla="*/ 2147483647 h 258"/>
                <a:gd name="T28" fmla="*/ 2147483647 w 196"/>
                <a:gd name="T29" fmla="*/ 2147483647 h 258"/>
                <a:gd name="T30" fmla="*/ 2147483647 w 196"/>
                <a:gd name="T31" fmla="*/ 2147483647 h 258"/>
                <a:gd name="T32" fmla="*/ 2147483647 w 196"/>
                <a:gd name="T33" fmla="*/ 2147483647 h 258"/>
                <a:gd name="T34" fmla="*/ 2147483647 w 196"/>
                <a:gd name="T35" fmla="*/ 2147483647 h 258"/>
                <a:gd name="T36" fmla="*/ 2147483647 w 196"/>
                <a:gd name="T37" fmla="*/ 2147483647 h 258"/>
                <a:gd name="T38" fmla="*/ 2147483647 w 196"/>
                <a:gd name="T39" fmla="*/ 2147483647 h 258"/>
                <a:gd name="T40" fmla="*/ 2147483647 w 196"/>
                <a:gd name="T41" fmla="*/ 2147483647 h 258"/>
                <a:gd name="T42" fmla="*/ 2147483647 w 196"/>
                <a:gd name="T43" fmla="*/ 2147483647 h 258"/>
                <a:gd name="T44" fmla="*/ 2147483647 w 196"/>
                <a:gd name="T45" fmla="*/ 2147483647 h 258"/>
                <a:gd name="T46" fmla="*/ 2147483647 w 196"/>
                <a:gd name="T47" fmla="*/ 2147483647 h 258"/>
                <a:gd name="T48" fmla="*/ 2147483647 w 196"/>
                <a:gd name="T49" fmla="*/ 2147483647 h 258"/>
                <a:gd name="T50" fmla="*/ 2147483647 w 196"/>
                <a:gd name="T51" fmla="*/ 2147483647 h 258"/>
                <a:gd name="T52" fmla="*/ 2147483647 w 196"/>
                <a:gd name="T53" fmla="*/ 2147483647 h 258"/>
                <a:gd name="T54" fmla="*/ 2147483647 w 196"/>
                <a:gd name="T55" fmla="*/ 2147483647 h 258"/>
                <a:gd name="T56" fmla="*/ 2147483647 w 196"/>
                <a:gd name="T57" fmla="*/ 2147483647 h 258"/>
                <a:gd name="T58" fmla="*/ 2147483647 w 196"/>
                <a:gd name="T59" fmla="*/ 2147483647 h 258"/>
                <a:gd name="T60" fmla="*/ 2147483647 w 196"/>
                <a:gd name="T61" fmla="*/ 2147483647 h 258"/>
                <a:gd name="T62" fmla="*/ 2147483647 w 196"/>
                <a:gd name="T63" fmla="*/ 2147483647 h 258"/>
                <a:gd name="T64" fmla="*/ 2147483647 w 196"/>
                <a:gd name="T65" fmla="*/ 2147483647 h 258"/>
                <a:gd name="T66" fmla="*/ 2147483647 w 196"/>
                <a:gd name="T67" fmla="*/ 2147483647 h 258"/>
                <a:gd name="T68" fmla="*/ 2147483647 w 196"/>
                <a:gd name="T69" fmla="*/ 2147483647 h 258"/>
                <a:gd name="T70" fmla="*/ 2147483647 w 196"/>
                <a:gd name="T71" fmla="*/ 2147483647 h 258"/>
                <a:gd name="T72" fmla="*/ 2147483647 w 196"/>
                <a:gd name="T73" fmla="*/ 2147483647 h 258"/>
                <a:gd name="T74" fmla="*/ 2147483647 w 196"/>
                <a:gd name="T75" fmla="*/ 2147483647 h 258"/>
                <a:gd name="T76" fmla="*/ 2147483647 w 196"/>
                <a:gd name="T77" fmla="*/ 2147483647 h 258"/>
                <a:gd name="T78" fmla="*/ 0 w 196"/>
                <a:gd name="T79" fmla="*/ 2147483647 h 258"/>
                <a:gd name="T80" fmla="*/ 2147483647 w 196"/>
                <a:gd name="T81" fmla="*/ 2147483647 h 258"/>
                <a:gd name="T82" fmla="*/ 2147483647 w 196"/>
                <a:gd name="T83" fmla="*/ 2147483647 h 258"/>
                <a:gd name="T84" fmla="*/ 2147483647 w 196"/>
                <a:gd name="T85" fmla="*/ 2147483647 h 258"/>
                <a:gd name="T86" fmla="*/ 2147483647 w 196"/>
                <a:gd name="T87" fmla="*/ 2147483647 h 258"/>
                <a:gd name="T88" fmla="*/ 2147483647 w 196"/>
                <a:gd name="T89" fmla="*/ 2147483647 h 258"/>
                <a:gd name="T90" fmla="*/ 2147483647 w 196"/>
                <a:gd name="T91" fmla="*/ 2147483647 h 258"/>
                <a:gd name="T92" fmla="*/ 2147483647 w 196"/>
                <a:gd name="T93" fmla="*/ 2147483647 h 258"/>
                <a:gd name="T94" fmla="*/ 2147483647 w 196"/>
                <a:gd name="T95" fmla="*/ 2147483647 h 258"/>
                <a:gd name="T96" fmla="*/ 2147483647 w 196"/>
                <a:gd name="T97" fmla="*/ 2147483647 h 258"/>
                <a:gd name="T98" fmla="*/ 2147483647 w 196"/>
                <a:gd name="T99" fmla="*/ 2147483647 h 258"/>
                <a:gd name="T100" fmla="*/ 2147483647 w 196"/>
                <a:gd name="T101" fmla="*/ 2147483647 h 258"/>
                <a:gd name="T102" fmla="*/ 2147483647 w 196"/>
                <a:gd name="T103" fmla="*/ 2147483647 h 258"/>
                <a:gd name="T104" fmla="*/ 2147483647 w 196"/>
                <a:gd name="T105" fmla="*/ 2147483647 h 258"/>
                <a:gd name="T106" fmla="*/ 2147483647 w 196"/>
                <a:gd name="T107" fmla="*/ 2147483647 h 258"/>
                <a:gd name="T108" fmla="*/ 2147483647 w 196"/>
                <a:gd name="T109" fmla="*/ 2147483647 h 258"/>
                <a:gd name="T110" fmla="*/ 2147483647 w 196"/>
                <a:gd name="T111" fmla="*/ 2147483647 h 258"/>
                <a:gd name="T112" fmla="*/ 2147483647 w 196"/>
                <a:gd name="T113" fmla="*/ 2147483647 h 258"/>
                <a:gd name="T114" fmla="*/ 2147483647 w 196"/>
                <a:gd name="T115" fmla="*/ 2147483647 h 258"/>
                <a:gd name="T116" fmla="*/ 2147483647 w 196"/>
                <a:gd name="T117" fmla="*/ 2147483647 h 258"/>
                <a:gd name="T118" fmla="*/ 2147483647 w 196"/>
                <a:gd name="T119" fmla="*/ 2147483647 h 25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6"/>
                <a:gd name="T181" fmla="*/ 0 h 258"/>
                <a:gd name="T182" fmla="*/ 196 w 196"/>
                <a:gd name="T183" fmla="*/ 258 h 25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6" h="258">
                  <a:moveTo>
                    <a:pt x="114" y="53"/>
                  </a:moveTo>
                  <a:lnTo>
                    <a:pt x="114" y="56"/>
                  </a:lnTo>
                  <a:lnTo>
                    <a:pt x="117" y="56"/>
                  </a:lnTo>
                  <a:lnTo>
                    <a:pt x="117" y="59"/>
                  </a:lnTo>
                  <a:lnTo>
                    <a:pt x="120" y="59"/>
                  </a:lnTo>
                  <a:lnTo>
                    <a:pt x="120" y="62"/>
                  </a:lnTo>
                  <a:lnTo>
                    <a:pt x="120" y="65"/>
                  </a:lnTo>
                  <a:lnTo>
                    <a:pt x="123" y="65"/>
                  </a:lnTo>
                  <a:lnTo>
                    <a:pt x="126" y="65"/>
                  </a:lnTo>
                  <a:lnTo>
                    <a:pt x="126" y="62"/>
                  </a:lnTo>
                  <a:lnTo>
                    <a:pt x="126" y="59"/>
                  </a:lnTo>
                  <a:lnTo>
                    <a:pt x="129" y="59"/>
                  </a:lnTo>
                  <a:lnTo>
                    <a:pt x="129" y="56"/>
                  </a:lnTo>
                  <a:lnTo>
                    <a:pt x="129" y="53"/>
                  </a:lnTo>
                  <a:lnTo>
                    <a:pt x="132" y="53"/>
                  </a:lnTo>
                  <a:lnTo>
                    <a:pt x="134" y="53"/>
                  </a:lnTo>
                  <a:lnTo>
                    <a:pt x="134" y="50"/>
                  </a:lnTo>
                  <a:lnTo>
                    <a:pt x="134" y="53"/>
                  </a:lnTo>
                  <a:lnTo>
                    <a:pt x="134" y="50"/>
                  </a:lnTo>
                  <a:lnTo>
                    <a:pt x="134" y="53"/>
                  </a:lnTo>
                  <a:lnTo>
                    <a:pt x="137" y="53"/>
                  </a:lnTo>
                  <a:lnTo>
                    <a:pt x="137" y="56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5"/>
                  </a:lnTo>
                  <a:lnTo>
                    <a:pt x="134" y="65"/>
                  </a:lnTo>
                  <a:lnTo>
                    <a:pt x="134" y="68"/>
                  </a:lnTo>
                  <a:lnTo>
                    <a:pt x="134" y="70"/>
                  </a:lnTo>
                  <a:lnTo>
                    <a:pt x="134" y="73"/>
                  </a:lnTo>
                  <a:lnTo>
                    <a:pt x="134" y="76"/>
                  </a:lnTo>
                  <a:lnTo>
                    <a:pt x="137" y="76"/>
                  </a:lnTo>
                  <a:lnTo>
                    <a:pt x="140" y="76"/>
                  </a:lnTo>
                  <a:lnTo>
                    <a:pt x="143" y="79"/>
                  </a:lnTo>
                  <a:lnTo>
                    <a:pt x="146" y="79"/>
                  </a:lnTo>
                  <a:lnTo>
                    <a:pt x="146" y="82"/>
                  </a:lnTo>
                  <a:lnTo>
                    <a:pt x="149" y="82"/>
                  </a:lnTo>
                  <a:lnTo>
                    <a:pt x="149" y="85"/>
                  </a:lnTo>
                  <a:lnTo>
                    <a:pt x="149" y="88"/>
                  </a:lnTo>
                  <a:lnTo>
                    <a:pt x="146" y="88"/>
                  </a:lnTo>
                  <a:lnTo>
                    <a:pt x="146" y="91"/>
                  </a:lnTo>
                  <a:lnTo>
                    <a:pt x="149" y="91"/>
                  </a:lnTo>
                  <a:lnTo>
                    <a:pt x="149" y="94"/>
                  </a:lnTo>
                  <a:lnTo>
                    <a:pt x="146" y="94"/>
                  </a:lnTo>
                  <a:lnTo>
                    <a:pt x="146" y="97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0" y="103"/>
                  </a:lnTo>
                  <a:lnTo>
                    <a:pt x="137" y="103"/>
                  </a:lnTo>
                  <a:lnTo>
                    <a:pt x="137" y="106"/>
                  </a:lnTo>
                  <a:lnTo>
                    <a:pt x="137" y="109"/>
                  </a:lnTo>
                  <a:lnTo>
                    <a:pt x="134" y="109"/>
                  </a:lnTo>
                  <a:lnTo>
                    <a:pt x="137" y="109"/>
                  </a:lnTo>
                  <a:lnTo>
                    <a:pt x="137" y="111"/>
                  </a:lnTo>
                  <a:lnTo>
                    <a:pt x="140" y="111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0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6" y="126"/>
                  </a:lnTo>
                  <a:lnTo>
                    <a:pt x="146" y="129"/>
                  </a:lnTo>
                  <a:lnTo>
                    <a:pt x="146" y="132"/>
                  </a:lnTo>
                  <a:lnTo>
                    <a:pt x="149" y="132"/>
                  </a:lnTo>
                  <a:lnTo>
                    <a:pt x="149" y="135"/>
                  </a:lnTo>
                  <a:lnTo>
                    <a:pt x="149" y="138"/>
                  </a:lnTo>
                  <a:lnTo>
                    <a:pt x="149" y="141"/>
                  </a:lnTo>
                  <a:lnTo>
                    <a:pt x="152" y="141"/>
                  </a:lnTo>
                  <a:lnTo>
                    <a:pt x="152" y="138"/>
                  </a:lnTo>
                  <a:lnTo>
                    <a:pt x="152" y="135"/>
                  </a:lnTo>
                  <a:lnTo>
                    <a:pt x="155" y="135"/>
                  </a:lnTo>
                  <a:lnTo>
                    <a:pt x="155" y="138"/>
                  </a:lnTo>
                  <a:lnTo>
                    <a:pt x="155" y="141"/>
                  </a:lnTo>
                  <a:lnTo>
                    <a:pt x="155" y="144"/>
                  </a:lnTo>
                  <a:lnTo>
                    <a:pt x="158" y="144"/>
                  </a:lnTo>
                  <a:lnTo>
                    <a:pt x="158" y="147"/>
                  </a:lnTo>
                  <a:lnTo>
                    <a:pt x="161" y="147"/>
                  </a:lnTo>
                  <a:lnTo>
                    <a:pt x="164" y="147"/>
                  </a:lnTo>
                  <a:lnTo>
                    <a:pt x="164" y="144"/>
                  </a:lnTo>
                  <a:lnTo>
                    <a:pt x="167" y="144"/>
                  </a:lnTo>
                  <a:lnTo>
                    <a:pt x="167" y="141"/>
                  </a:lnTo>
                  <a:lnTo>
                    <a:pt x="170" y="141"/>
                  </a:lnTo>
                  <a:lnTo>
                    <a:pt x="173" y="141"/>
                  </a:lnTo>
                  <a:lnTo>
                    <a:pt x="176" y="141"/>
                  </a:lnTo>
                  <a:lnTo>
                    <a:pt x="176" y="144"/>
                  </a:lnTo>
                  <a:lnTo>
                    <a:pt x="178" y="144"/>
                  </a:lnTo>
                  <a:lnTo>
                    <a:pt x="181" y="147"/>
                  </a:lnTo>
                  <a:lnTo>
                    <a:pt x="181" y="153"/>
                  </a:lnTo>
                  <a:lnTo>
                    <a:pt x="181" y="155"/>
                  </a:lnTo>
                  <a:lnTo>
                    <a:pt x="181" y="158"/>
                  </a:lnTo>
                  <a:lnTo>
                    <a:pt x="181" y="161"/>
                  </a:lnTo>
                  <a:lnTo>
                    <a:pt x="181" y="164"/>
                  </a:lnTo>
                  <a:lnTo>
                    <a:pt x="184" y="164"/>
                  </a:lnTo>
                  <a:lnTo>
                    <a:pt x="184" y="167"/>
                  </a:lnTo>
                  <a:lnTo>
                    <a:pt x="184" y="170"/>
                  </a:lnTo>
                  <a:lnTo>
                    <a:pt x="184" y="173"/>
                  </a:lnTo>
                  <a:lnTo>
                    <a:pt x="181" y="176"/>
                  </a:lnTo>
                  <a:lnTo>
                    <a:pt x="181" y="179"/>
                  </a:lnTo>
                  <a:lnTo>
                    <a:pt x="178" y="179"/>
                  </a:lnTo>
                  <a:lnTo>
                    <a:pt x="178" y="182"/>
                  </a:lnTo>
                  <a:lnTo>
                    <a:pt x="181" y="182"/>
                  </a:lnTo>
                  <a:lnTo>
                    <a:pt x="181" y="185"/>
                  </a:lnTo>
                  <a:lnTo>
                    <a:pt x="184" y="185"/>
                  </a:lnTo>
                  <a:lnTo>
                    <a:pt x="187" y="188"/>
                  </a:lnTo>
                  <a:lnTo>
                    <a:pt x="187" y="191"/>
                  </a:lnTo>
                  <a:lnTo>
                    <a:pt x="190" y="191"/>
                  </a:lnTo>
                  <a:lnTo>
                    <a:pt x="190" y="194"/>
                  </a:lnTo>
                  <a:lnTo>
                    <a:pt x="193" y="194"/>
                  </a:lnTo>
                  <a:lnTo>
                    <a:pt x="193" y="197"/>
                  </a:lnTo>
                  <a:lnTo>
                    <a:pt x="193" y="199"/>
                  </a:lnTo>
                  <a:lnTo>
                    <a:pt x="193" y="202"/>
                  </a:lnTo>
                  <a:lnTo>
                    <a:pt x="196" y="202"/>
                  </a:lnTo>
                  <a:lnTo>
                    <a:pt x="196" y="205"/>
                  </a:lnTo>
                  <a:lnTo>
                    <a:pt x="196" y="208"/>
                  </a:lnTo>
                  <a:lnTo>
                    <a:pt x="193" y="208"/>
                  </a:lnTo>
                  <a:lnTo>
                    <a:pt x="193" y="211"/>
                  </a:lnTo>
                  <a:lnTo>
                    <a:pt x="193" y="214"/>
                  </a:lnTo>
                  <a:lnTo>
                    <a:pt x="193" y="217"/>
                  </a:lnTo>
                  <a:lnTo>
                    <a:pt x="193" y="220"/>
                  </a:lnTo>
                  <a:lnTo>
                    <a:pt x="193" y="223"/>
                  </a:lnTo>
                  <a:lnTo>
                    <a:pt x="196" y="223"/>
                  </a:lnTo>
                  <a:lnTo>
                    <a:pt x="196" y="226"/>
                  </a:lnTo>
                  <a:lnTo>
                    <a:pt x="196" y="229"/>
                  </a:lnTo>
                  <a:lnTo>
                    <a:pt x="193" y="229"/>
                  </a:lnTo>
                  <a:lnTo>
                    <a:pt x="190" y="229"/>
                  </a:lnTo>
                  <a:lnTo>
                    <a:pt x="190" y="232"/>
                  </a:lnTo>
                  <a:lnTo>
                    <a:pt x="190" y="235"/>
                  </a:lnTo>
                  <a:lnTo>
                    <a:pt x="190" y="241"/>
                  </a:lnTo>
                  <a:lnTo>
                    <a:pt x="190" y="243"/>
                  </a:lnTo>
                  <a:lnTo>
                    <a:pt x="190" y="246"/>
                  </a:lnTo>
                  <a:lnTo>
                    <a:pt x="190" y="249"/>
                  </a:lnTo>
                  <a:lnTo>
                    <a:pt x="187" y="249"/>
                  </a:lnTo>
                  <a:lnTo>
                    <a:pt x="187" y="252"/>
                  </a:lnTo>
                  <a:lnTo>
                    <a:pt x="184" y="252"/>
                  </a:lnTo>
                  <a:lnTo>
                    <a:pt x="181" y="255"/>
                  </a:lnTo>
                  <a:lnTo>
                    <a:pt x="176" y="255"/>
                  </a:lnTo>
                  <a:lnTo>
                    <a:pt x="173" y="258"/>
                  </a:lnTo>
                  <a:lnTo>
                    <a:pt x="170" y="258"/>
                  </a:lnTo>
                  <a:lnTo>
                    <a:pt x="167" y="255"/>
                  </a:lnTo>
                  <a:lnTo>
                    <a:pt x="167" y="252"/>
                  </a:lnTo>
                  <a:lnTo>
                    <a:pt x="167" y="249"/>
                  </a:lnTo>
                  <a:lnTo>
                    <a:pt x="164" y="246"/>
                  </a:lnTo>
                  <a:lnTo>
                    <a:pt x="164" y="243"/>
                  </a:lnTo>
                  <a:lnTo>
                    <a:pt x="164" y="241"/>
                  </a:lnTo>
                  <a:lnTo>
                    <a:pt x="161" y="238"/>
                  </a:lnTo>
                  <a:lnTo>
                    <a:pt x="161" y="235"/>
                  </a:lnTo>
                  <a:lnTo>
                    <a:pt x="161" y="232"/>
                  </a:lnTo>
                  <a:lnTo>
                    <a:pt x="158" y="229"/>
                  </a:lnTo>
                  <a:lnTo>
                    <a:pt x="158" y="226"/>
                  </a:lnTo>
                  <a:lnTo>
                    <a:pt x="155" y="223"/>
                  </a:lnTo>
                  <a:lnTo>
                    <a:pt x="155" y="220"/>
                  </a:lnTo>
                  <a:lnTo>
                    <a:pt x="155" y="217"/>
                  </a:lnTo>
                  <a:lnTo>
                    <a:pt x="152" y="214"/>
                  </a:lnTo>
                  <a:lnTo>
                    <a:pt x="149" y="214"/>
                  </a:lnTo>
                  <a:lnTo>
                    <a:pt x="149" y="211"/>
                  </a:lnTo>
                  <a:lnTo>
                    <a:pt x="149" y="208"/>
                  </a:lnTo>
                  <a:lnTo>
                    <a:pt x="146" y="205"/>
                  </a:lnTo>
                  <a:lnTo>
                    <a:pt x="143" y="202"/>
                  </a:lnTo>
                  <a:lnTo>
                    <a:pt x="140" y="199"/>
                  </a:lnTo>
                  <a:lnTo>
                    <a:pt x="137" y="197"/>
                  </a:lnTo>
                  <a:lnTo>
                    <a:pt x="134" y="197"/>
                  </a:lnTo>
                  <a:lnTo>
                    <a:pt x="132" y="194"/>
                  </a:lnTo>
                  <a:lnTo>
                    <a:pt x="129" y="194"/>
                  </a:lnTo>
                  <a:lnTo>
                    <a:pt x="126" y="194"/>
                  </a:lnTo>
                  <a:lnTo>
                    <a:pt x="123" y="194"/>
                  </a:lnTo>
                  <a:lnTo>
                    <a:pt x="123" y="191"/>
                  </a:lnTo>
                  <a:lnTo>
                    <a:pt x="126" y="191"/>
                  </a:lnTo>
                  <a:lnTo>
                    <a:pt x="126" y="188"/>
                  </a:lnTo>
                  <a:lnTo>
                    <a:pt x="126" y="185"/>
                  </a:lnTo>
                  <a:lnTo>
                    <a:pt x="123" y="185"/>
                  </a:lnTo>
                  <a:lnTo>
                    <a:pt x="120" y="182"/>
                  </a:lnTo>
                  <a:lnTo>
                    <a:pt x="120" y="179"/>
                  </a:lnTo>
                  <a:lnTo>
                    <a:pt x="120" y="176"/>
                  </a:lnTo>
                  <a:lnTo>
                    <a:pt x="117" y="176"/>
                  </a:lnTo>
                  <a:lnTo>
                    <a:pt x="117" y="173"/>
                  </a:lnTo>
                  <a:lnTo>
                    <a:pt x="120" y="173"/>
                  </a:lnTo>
                  <a:lnTo>
                    <a:pt x="120" y="170"/>
                  </a:lnTo>
                  <a:lnTo>
                    <a:pt x="117" y="170"/>
                  </a:lnTo>
                  <a:lnTo>
                    <a:pt x="117" y="167"/>
                  </a:lnTo>
                  <a:lnTo>
                    <a:pt x="117" y="164"/>
                  </a:lnTo>
                  <a:lnTo>
                    <a:pt x="114" y="164"/>
                  </a:lnTo>
                  <a:lnTo>
                    <a:pt x="111" y="164"/>
                  </a:lnTo>
                  <a:lnTo>
                    <a:pt x="108" y="161"/>
                  </a:lnTo>
                  <a:lnTo>
                    <a:pt x="102" y="161"/>
                  </a:lnTo>
                  <a:lnTo>
                    <a:pt x="99" y="161"/>
                  </a:lnTo>
                  <a:lnTo>
                    <a:pt x="96" y="161"/>
                  </a:lnTo>
                  <a:lnTo>
                    <a:pt x="93" y="161"/>
                  </a:lnTo>
                  <a:lnTo>
                    <a:pt x="90" y="164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79" y="167"/>
                  </a:lnTo>
                  <a:lnTo>
                    <a:pt x="76" y="167"/>
                  </a:lnTo>
                  <a:lnTo>
                    <a:pt x="73" y="164"/>
                  </a:lnTo>
                  <a:lnTo>
                    <a:pt x="70" y="164"/>
                  </a:lnTo>
                  <a:lnTo>
                    <a:pt x="67" y="164"/>
                  </a:lnTo>
                  <a:lnTo>
                    <a:pt x="64" y="164"/>
                  </a:lnTo>
                  <a:lnTo>
                    <a:pt x="64" y="167"/>
                  </a:lnTo>
                  <a:lnTo>
                    <a:pt x="61" y="167"/>
                  </a:lnTo>
                  <a:lnTo>
                    <a:pt x="58" y="167"/>
                  </a:lnTo>
                  <a:lnTo>
                    <a:pt x="58" y="164"/>
                  </a:lnTo>
                  <a:lnTo>
                    <a:pt x="55" y="164"/>
                  </a:lnTo>
                  <a:lnTo>
                    <a:pt x="55" y="161"/>
                  </a:lnTo>
                  <a:lnTo>
                    <a:pt x="55" y="158"/>
                  </a:lnTo>
                  <a:lnTo>
                    <a:pt x="52" y="158"/>
                  </a:lnTo>
                  <a:lnTo>
                    <a:pt x="55" y="158"/>
                  </a:lnTo>
                  <a:lnTo>
                    <a:pt x="55" y="155"/>
                  </a:lnTo>
                  <a:lnTo>
                    <a:pt x="52" y="155"/>
                  </a:lnTo>
                  <a:lnTo>
                    <a:pt x="55" y="155"/>
                  </a:lnTo>
                  <a:lnTo>
                    <a:pt x="52" y="155"/>
                  </a:lnTo>
                  <a:lnTo>
                    <a:pt x="49" y="155"/>
                  </a:lnTo>
                  <a:lnTo>
                    <a:pt x="46" y="155"/>
                  </a:lnTo>
                  <a:lnTo>
                    <a:pt x="46" y="158"/>
                  </a:lnTo>
                  <a:lnTo>
                    <a:pt x="46" y="155"/>
                  </a:lnTo>
                  <a:lnTo>
                    <a:pt x="44" y="155"/>
                  </a:lnTo>
                  <a:lnTo>
                    <a:pt x="44" y="153"/>
                  </a:lnTo>
                  <a:lnTo>
                    <a:pt x="41" y="153"/>
                  </a:lnTo>
                  <a:lnTo>
                    <a:pt x="38" y="153"/>
                  </a:lnTo>
                  <a:lnTo>
                    <a:pt x="35" y="153"/>
                  </a:lnTo>
                  <a:lnTo>
                    <a:pt x="38" y="153"/>
                  </a:lnTo>
                  <a:lnTo>
                    <a:pt x="38" y="150"/>
                  </a:lnTo>
                  <a:lnTo>
                    <a:pt x="35" y="150"/>
                  </a:lnTo>
                  <a:lnTo>
                    <a:pt x="32" y="150"/>
                  </a:lnTo>
                  <a:lnTo>
                    <a:pt x="29" y="150"/>
                  </a:lnTo>
                  <a:lnTo>
                    <a:pt x="29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6" y="141"/>
                  </a:lnTo>
                  <a:lnTo>
                    <a:pt x="26" y="138"/>
                  </a:lnTo>
                  <a:lnTo>
                    <a:pt x="26" y="135"/>
                  </a:lnTo>
                  <a:lnTo>
                    <a:pt x="23" y="135"/>
                  </a:lnTo>
                  <a:lnTo>
                    <a:pt x="20" y="135"/>
                  </a:lnTo>
                  <a:lnTo>
                    <a:pt x="17" y="138"/>
                  </a:lnTo>
                  <a:lnTo>
                    <a:pt x="14" y="138"/>
                  </a:lnTo>
                  <a:lnTo>
                    <a:pt x="11" y="138"/>
                  </a:lnTo>
                  <a:lnTo>
                    <a:pt x="8" y="138"/>
                  </a:lnTo>
                  <a:lnTo>
                    <a:pt x="2" y="138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2" y="129"/>
                  </a:lnTo>
                  <a:lnTo>
                    <a:pt x="2" y="126"/>
                  </a:lnTo>
                  <a:lnTo>
                    <a:pt x="2" y="123"/>
                  </a:lnTo>
                  <a:lnTo>
                    <a:pt x="5" y="123"/>
                  </a:lnTo>
                  <a:lnTo>
                    <a:pt x="5" y="120"/>
                  </a:lnTo>
                  <a:lnTo>
                    <a:pt x="5" y="117"/>
                  </a:lnTo>
                  <a:lnTo>
                    <a:pt x="8" y="117"/>
                  </a:lnTo>
                  <a:lnTo>
                    <a:pt x="8" y="114"/>
                  </a:lnTo>
                  <a:lnTo>
                    <a:pt x="11" y="114"/>
                  </a:lnTo>
                  <a:lnTo>
                    <a:pt x="11" y="111"/>
                  </a:lnTo>
                  <a:lnTo>
                    <a:pt x="8" y="111"/>
                  </a:lnTo>
                  <a:lnTo>
                    <a:pt x="8" y="109"/>
                  </a:lnTo>
                  <a:lnTo>
                    <a:pt x="8" y="106"/>
                  </a:lnTo>
                  <a:lnTo>
                    <a:pt x="11" y="106"/>
                  </a:lnTo>
                  <a:lnTo>
                    <a:pt x="11" y="103"/>
                  </a:lnTo>
                  <a:lnTo>
                    <a:pt x="11" y="100"/>
                  </a:lnTo>
                  <a:lnTo>
                    <a:pt x="14" y="100"/>
                  </a:lnTo>
                  <a:lnTo>
                    <a:pt x="14" y="103"/>
                  </a:lnTo>
                  <a:lnTo>
                    <a:pt x="17" y="103"/>
                  </a:lnTo>
                  <a:lnTo>
                    <a:pt x="20" y="103"/>
                  </a:lnTo>
                  <a:lnTo>
                    <a:pt x="20" y="100"/>
                  </a:lnTo>
                  <a:lnTo>
                    <a:pt x="23" y="100"/>
                  </a:lnTo>
                  <a:lnTo>
                    <a:pt x="26" y="100"/>
                  </a:lnTo>
                  <a:lnTo>
                    <a:pt x="29" y="100"/>
                  </a:lnTo>
                  <a:lnTo>
                    <a:pt x="32" y="100"/>
                  </a:lnTo>
                  <a:lnTo>
                    <a:pt x="35" y="100"/>
                  </a:lnTo>
                  <a:lnTo>
                    <a:pt x="35" y="97"/>
                  </a:lnTo>
                  <a:lnTo>
                    <a:pt x="35" y="94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2" y="88"/>
                  </a:lnTo>
                  <a:lnTo>
                    <a:pt x="32" y="85"/>
                  </a:lnTo>
                  <a:lnTo>
                    <a:pt x="29" y="85"/>
                  </a:lnTo>
                  <a:lnTo>
                    <a:pt x="29" y="82"/>
                  </a:lnTo>
                  <a:lnTo>
                    <a:pt x="26" y="79"/>
                  </a:lnTo>
                  <a:lnTo>
                    <a:pt x="26" y="76"/>
                  </a:lnTo>
                  <a:lnTo>
                    <a:pt x="23" y="73"/>
                  </a:lnTo>
                  <a:lnTo>
                    <a:pt x="20" y="70"/>
                  </a:lnTo>
                  <a:lnTo>
                    <a:pt x="20" y="68"/>
                  </a:lnTo>
                  <a:lnTo>
                    <a:pt x="23" y="65"/>
                  </a:lnTo>
                  <a:lnTo>
                    <a:pt x="23" y="62"/>
                  </a:lnTo>
                  <a:lnTo>
                    <a:pt x="23" y="59"/>
                  </a:lnTo>
                  <a:lnTo>
                    <a:pt x="26" y="59"/>
                  </a:lnTo>
                  <a:lnTo>
                    <a:pt x="29" y="56"/>
                  </a:lnTo>
                  <a:lnTo>
                    <a:pt x="29" y="53"/>
                  </a:lnTo>
                  <a:lnTo>
                    <a:pt x="29" y="50"/>
                  </a:lnTo>
                  <a:lnTo>
                    <a:pt x="29" y="44"/>
                  </a:lnTo>
                  <a:lnTo>
                    <a:pt x="29" y="41"/>
                  </a:lnTo>
                  <a:lnTo>
                    <a:pt x="26" y="41"/>
                  </a:lnTo>
                  <a:lnTo>
                    <a:pt x="26" y="38"/>
                  </a:lnTo>
                  <a:lnTo>
                    <a:pt x="26" y="35"/>
                  </a:lnTo>
                  <a:lnTo>
                    <a:pt x="26" y="32"/>
                  </a:lnTo>
                  <a:lnTo>
                    <a:pt x="26" y="29"/>
                  </a:lnTo>
                  <a:lnTo>
                    <a:pt x="23" y="29"/>
                  </a:lnTo>
                  <a:lnTo>
                    <a:pt x="23" y="26"/>
                  </a:lnTo>
                  <a:lnTo>
                    <a:pt x="23" y="24"/>
                  </a:lnTo>
                  <a:lnTo>
                    <a:pt x="23" y="21"/>
                  </a:lnTo>
                  <a:lnTo>
                    <a:pt x="23" y="18"/>
                  </a:lnTo>
                  <a:lnTo>
                    <a:pt x="20" y="18"/>
                  </a:lnTo>
                  <a:lnTo>
                    <a:pt x="20" y="15"/>
                  </a:lnTo>
                  <a:lnTo>
                    <a:pt x="20" y="12"/>
                  </a:lnTo>
                  <a:lnTo>
                    <a:pt x="23" y="12"/>
                  </a:lnTo>
                  <a:lnTo>
                    <a:pt x="23" y="9"/>
                  </a:lnTo>
                  <a:lnTo>
                    <a:pt x="20" y="9"/>
                  </a:lnTo>
                  <a:lnTo>
                    <a:pt x="20" y="6"/>
                  </a:lnTo>
                  <a:lnTo>
                    <a:pt x="20" y="3"/>
                  </a:lnTo>
                  <a:lnTo>
                    <a:pt x="23" y="3"/>
                  </a:lnTo>
                  <a:lnTo>
                    <a:pt x="23" y="0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6"/>
                  </a:lnTo>
                  <a:lnTo>
                    <a:pt x="46" y="6"/>
                  </a:lnTo>
                  <a:lnTo>
                    <a:pt x="49" y="6"/>
                  </a:lnTo>
                  <a:lnTo>
                    <a:pt x="52" y="6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67" y="6"/>
                  </a:lnTo>
                  <a:lnTo>
                    <a:pt x="70" y="6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8" y="6"/>
                  </a:lnTo>
                  <a:lnTo>
                    <a:pt x="90" y="6"/>
                  </a:lnTo>
                  <a:lnTo>
                    <a:pt x="93" y="6"/>
                  </a:lnTo>
                  <a:lnTo>
                    <a:pt x="96" y="6"/>
                  </a:lnTo>
                  <a:lnTo>
                    <a:pt x="99" y="6"/>
                  </a:lnTo>
                  <a:lnTo>
                    <a:pt x="102" y="6"/>
                  </a:lnTo>
                  <a:lnTo>
                    <a:pt x="105" y="6"/>
                  </a:lnTo>
                  <a:lnTo>
                    <a:pt x="108" y="6"/>
                  </a:lnTo>
                  <a:lnTo>
                    <a:pt x="111" y="6"/>
                  </a:lnTo>
                  <a:lnTo>
                    <a:pt x="114" y="6"/>
                  </a:lnTo>
                  <a:lnTo>
                    <a:pt x="117" y="6"/>
                  </a:lnTo>
                  <a:lnTo>
                    <a:pt x="117" y="9"/>
                  </a:lnTo>
                  <a:lnTo>
                    <a:pt x="117" y="12"/>
                  </a:lnTo>
                  <a:lnTo>
                    <a:pt x="117" y="15"/>
                  </a:lnTo>
                  <a:lnTo>
                    <a:pt x="117" y="18"/>
                  </a:lnTo>
                  <a:lnTo>
                    <a:pt x="117" y="21"/>
                  </a:lnTo>
                  <a:lnTo>
                    <a:pt x="117" y="24"/>
                  </a:lnTo>
                  <a:lnTo>
                    <a:pt x="117" y="26"/>
                  </a:lnTo>
                  <a:lnTo>
                    <a:pt x="114" y="26"/>
                  </a:lnTo>
                  <a:lnTo>
                    <a:pt x="111" y="26"/>
                  </a:lnTo>
                  <a:lnTo>
                    <a:pt x="111" y="29"/>
                  </a:lnTo>
                  <a:lnTo>
                    <a:pt x="108" y="29"/>
                  </a:lnTo>
                  <a:lnTo>
                    <a:pt x="105" y="29"/>
                  </a:lnTo>
                  <a:lnTo>
                    <a:pt x="105" y="32"/>
                  </a:lnTo>
                  <a:lnTo>
                    <a:pt x="105" y="35"/>
                  </a:lnTo>
                  <a:lnTo>
                    <a:pt x="105" y="38"/>
                  </a:lnTo>
                  <a:lnTo>
                    <a:pt x="105" y="41"/>
                  </a:lnTo>
                  <a:lnTo>
                    <a:pt x="108" y="41"/>
                  </a:lnTo>
                  <a:lnTo>
                    <a:pt x="108" y="44"/>
                  </a:lnTo>
                  <a:lnTo>
                    <a:pt x="111" y="44"/>
                  </a:lnTo>
                  <a:lnTo>
                    <a:pt x="111" y="47"/>
                  </a:lnTo>
                  <a:lnTo>
                    <a:pt x="111" y="50"/>
                  </a:lnTo>
                  <a:lnTo>
                    <a:pt x="114" y="50"/>
                  </a:lnTo>
                  <a:lnTo>
                    <a:pt x="114" y="53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Freeform 9"/>
            <p:cNvSpPr>
              <a:spLocks/>
            </p:cNvSpPr>
            <p:nvPr/>
          </p:nvSpPr>
          <p:spPr bwMode="auto">
            <a:xfrm>
              <a:off x="340545" y="2250927"/>
              <a:ext cx="357955" cy="446458"/>
            </a:xfrm>
            <a:custGeom>
              <a:avLst/>
              <a:gdLst>
                <a:gd name="T0" fmla="*/ 2147483647 w 165"/>
                <a:gd name="T1" fmla="*/ 2147483647 h 253"/>
                <a:gd name="T2" fmla="*/ 2147483647 w 165"/>
                <a:gd name="T3" fmla="*/ 2147483647 h 253"/>
                <a:gd name="T4" fmla="*/ 2147483647 w 165"/>
                <a:gd name="T5" fmla="*/ 2147483647 h 253"/>
                <a:gd name="T6" fmla="*/ 2147483647 w 165"/>
                <a:gd name="T7" fmla="*/ 2147483647 h 253"/>
                <a:gd name="T8" fmla="*/ 2147483647 w 165"/>
                <a:gd name="T9" fmla="*/ 2147483647 h 253"/>
                <a:gd name="T10" fmla="*/ 2147483647 w 165"/>
                <a:gd name="T11" fmla="*/ 0 h 253"/>
                <a:gd name="T12" fmla="*/ 2147483647 w 165"/>
                <a:gd name="T13" fmla="*/ 2147483647 h 253"/>
                <a:gd name="T14" fmla="*/ 2147483647 w 165"/>
                <a:gd name="T15" fmla="*/ 2147483647 h 253"/>
                <a:gd name="T16" fmla="*/ 2147483647 w 165"/>
                <a:gd name="T17" fmla="*/ 2147483647 h 253"/>
                <a:gd name="T18" fmla="*/ 2147483647 w 165"/>
                <a:gd name="T19" fmla="*/ 2147483647 h 253"/>
                <a:gd name="T20" fmla="*/ 2147483647 w 165"/>
                <a:gd name="T21" fmla="*/ 2147483647 h 253"/>
                <a:gd name="T22" fmla="*/ 2147483647 w 165"/>
                <a:gd name="T23" fmla="*/ 2147483647 h 253"/>
                <a:gd name="T24" fmla="*/ 2147483647 w 165"/>
                <a:gd name="T25" fmla="*/ 2147483647 h 253"/>
                <a:gd name="T26" fmla="*/ 2147483647 w 165"/>
                <a:gd name="T27" fmla="*/ 2147483647 h 253"/>
                <a:gd name="T28" fmla="*/ 2147483647 w 165"/>
                <a:gd name="T29" fmla="*/ 2147483647 h 253"/>
                <a:gd name="T30" fmla="*/ 2147483647 w 165"/>
                <a:gd name="T31" fmla="*/ 2147483647 h 253"/>
                <a:gd name="T32" fmla="*/ 2147483647 w 165"/>
                <a:gd name="T33" fmla="*/ 2147483647 h 253"/>
                <a:gd name="T34" fmla="*/ 2147483647 w 165"/>
                <a:gd name="T35" fmla="*/ 2147483647 h 253"/>
                <a:gd name="T36" fmla="*/ 2147483647 w 165"/>
                <a:gd name="T37" fmla="*/ 2147483647 h 253"/>
                <a:gd name="T38" fmla="*/ 2147483647 w 165"/>
                <a:gd name="T39" fmla="*/ 2147483647 h 253"/>
                <a:gd name="T40" fmla="*/ 2147483647 w 165"/>
                <a:gd name="T41" fmla="*/ 2147483647 h 253"/>
                <a:gd name="T42" fmla="*/ 2147483647 w 165"/>
                <a:gd name="T43" fmla="*/ 2147483647 h 253"/>
                <a:gd name="T44" fmla="*/ 2147483647 w 165"/>
                <a:gd name="T45" fmla="*/ 2147483647 h 253"/>
                <a:gd name="T46" fmla="*/ 2147483647 w 165"/>
                <a:gd name="T47" fmla="*/ 2147483647 h 253"/>
                <a:gd name="T48" fmla="*/ 2147483647 w 165"/>
                <a:gd name="T49" fmla="*/ 2147483647 h 253"/>
                <a:gd name="T50" fmla="*/ 2147483647 w 165"/>
                <a:gd name="T51" fmla="*/ 2147483647 h 253"/>
                <a:gd name="T52" fmla="*/ 2147483647 w 165"/>
                <a:gd name="T53" fmla="*/ 2147483647 h 253"/>
                <a:gd name="T54" fmla="*/ 2147483647 w 165"/>
                <a:gd name="T55" fmla="*/ 2147483647 h 253"/>
                <a:gd name="T56" fmla="*/ 2147483647 w 165"/>
                <a:gd name="T57" fmla="*/ 2147483647 h 253"/>
                <a:gd name="T58" fmla="*/ 2147483647 w 165"/>
                <a:gd name="T59" fmla="*/ 2147483647 h 253"/>
                <a:gd name="T60" fmla="*/ 2147483647 w 165"/>
                <a:gd name="T61" fmla="*/ 2147483647 h 253"/>
                <a:gd name="T62" fmla="*/ 2147483647 w 165"/>
                <a:gd name="T63" fmla="*/ 2147483647 h 253"/>
                <a:gd name="T64" fmla="*/ 2147483647 w 165"/>
                <a:gd name="T65" fmla="*/ 2147483647 h 253"/>
                <a:gd name="T66" fmla="*/ 2147483647 w 165"/>
                <a:gd name="T67" fmla="*/ 2147483647 h 253"/>
                <a:gd name="T68" fmla="*/ 2147483647 w 165"/>
                <a:gd name="T69" fmla="*/ 2147483647 h 253"/>
                <a:gd name="T70" fmla="*/ 2147483647 w 165"/>
                <a:gd name="T71" fmla="*/ 2147483647 h 253"/>
                <a:gd name="T72" fmla="*/ 2147483647 w 165"/>
                <a:gd name="T73" fmla="*/ 2147483647 h 253"/>
                <a:gd name="T74" fmla="*/ 2147483647 w 165"/>
                <a:gd name="T75" fmla="*/ 2147483647 h 253"/>
                <a:gd name="T76" fmla="*/ 2147483647 w 165"/>
                <a:gd name="T77" fmla="*/ 2147483647 h 253"/>
                <a:gd name="T78" fmla="*/ 2147483647 w 165"/>
                <a:gd name="T79" fmla="*/ 2147483647 h 253"/>
                <a:gd name="T80" fmla="*/ 2147483647 w 165"/>
                <a:gd name="T81" fmla="*/ 2147483647 h 253"/>
                <a:gd name="T82" fmla="*/ 2147483647 w 165"/>
                <a:gd name="T83" fmla="*/ 2147483647 h 253"/>
                <a:gd name="T84" fmla="*/ 2147483647 w 165"/>
                <a:gd name="T85" fmla="*/ 2147483647 h 253"/>
                <a:gd name="T86" fmla="*/ 2147483647 w 165"/>
                <a:gd name="T87" fmla="*/ 2147483647 h 253"/>
                <a:gd name="T88" fmla="*/ 2147483647 w 165"/>
                <a:gd name="T89" fmla="*/ 2147483647 h 253"/>
                <a:gd name="T90" fmla="*/ 2147483647 w 165"/>
                <a:gd name="T91" fmla="*/ 2147483647 h 253"/>
                <a:gd name="T92" fmla="*/ 2147483647 w 165"/>
                <a:gd name="T93" fmla="*/ 2147483647 h 253"/>
                <a:gd name="T94" fmla="*/ 2147483647 w 165"/>
                <a:gd name="T95" fmla="*/ 2147483647 h 253"/>
                <a:gd name="T96" fmla="*/ 2147483647 w 165"/>
                <a:gd name="T97" fmla="*/ 2147483647 h 253"/>
                <a:gd name="T98" fmla="*/ 2147483647 w 165"/>
                <a:gd name="T99" fmla="*/ 2147483647 h 253"/>
                <a:gd name="T100" fmla="*/ 2147483647 w 165"/>
                <a:gd name="T101" fmla="*/ 2147483647 h 253"/>
                <a:gd name="T102" fmla="*/ 2147483647 w 165"/>
                <a:gd name="T103" fmla="*/ 2147483647 h 25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65"/>
                <a:gd name="T157" fmla="*/ 0 h 253"/>
                <a:gd name="T158" fmla="*/ 165 w 165"/>
                <a:gd name="T159" fmla="*/ 253 h 25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65" h="253">
                  <a:moveTo>
                    <a:pt x="36" y="30"/>
                  </a:moveTo>
                  <a:lnTo>
                    <a:pt x="36" y="27"/>
                  </a:lnTo>
                  <a:lnTo>
                    <a:pt x="39" y="24"/>
                  </a:lnTo>
                  <a:lnTo>
                    <a:pt x="36" y="24"/>
                  </a:lnTo>
                  <a:lnTo>
                    <a:pt x="36" y="21"/>
                  </a:lnTo>
                  <a:lnTo>
                    <a:pt x="39" y="21"/>
                  </a:lnTo>
                  <a:lnTo>
                    <a:pt x="39" y="18"/>
                  </a:lnTo>
                  <a:lnTo>
                    <a:pt x="39" y="15"/>
                  </a:lnTo>
                  <a:lnTo>
                    <a:pt x="42" y="15"/>
                  </a:lnTo>
                  <a:lnTo>
                    <a:pt x="42" y="12"/>
                  </a:lnTo>
                  <a:lnTo>
                    <a:pt x="42" y="9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62" y="3"/>
                  </a:lnTo>
                  <a:lnTo>
                    <a:pt x="65" y="3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3" y="3"/>
                  </a:lnTo>
                  <a:lnTo>
                    <a:pt x="86" y="3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91" y="0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18" y="3"/>
                  </a:lnTo>
                  <a:lnTo>
                    <a:pt x="124" y="3"/>
                  </a:lnTo>
                  <a:lnTo>
                    <a:pt x="127" y="3"/>
                  </a:lnTo>
                  <a:lnTo>
                    <a:pt x="130" y="3"/>
                  </a:lnTo>
                  <a:lnTo>
                    <a:pt x="133" y="3"/>
                  </a:lnTo>
                  <a:lnTo>
                    <a:pt x="138" y="3"/>
                  </a:lnTo>
                  <a:lnTo>
                    <a:pt x="141" y="3"/>
                  </a:lnTo>
                  <a:lnTo>
                    <a:pt x="144" y="3"/>
                  </a:lnTo>
                  <a:lnTo>
                    <a:pt x="150" y="3"/>
                  </a:lnTo>
                  <a:lnTo>
                    <a:pt x="153" y="3"/>
                  </a:lnTo>
                  <a:lnTo>
                    <a:pt x="156" y="3"/>
                  </a:lnTo>
                  <a:lnTo>
                    <a:pt x="159" y="3"/>
                  </a:lnTo>
                  <a:lnTo>
                    <a:pt x="165" y="3"/>
                  </a:lnTo>
                  <a:lnTo>
                    <a:pt x="165" y="6"/>
                  </a:lnTo>
                  <a:lnTo>
                    <a:pt x="165" y="9"/>
                  </a:lnTo>
                  <a:lnTo>
                    <a:pt x="165" y="12"/>
                  </a:lnTo>
                  <a:lnTo>
                    <a:pt x="165" y="18"/>
                  </a:lnTo>
                  <a:lnTo>
                    <a:pt x="165" y="21"/>
                  </a:lnTo>
                  <a:lnTo>
                    <a:pt x="165" y="24"/>
                  </a:lnTo>
                  <a:lnTo>
                    <a:pt x="165" y="27"/>
                  </a:lnTo>
                  <a:lnTo>
                    <a:pt x="165" y="30"/>
                  </a:lnTo>
                  <a:lnTo>
                    <a:pt x="165" y="33"/>
                  </a:lnTo>
                  <a:lnTo>
                    <a:pt x="165" y="36"/>
                  </a:lnTo>
                  <a:lnTo>
                    <a:pt x="165" y="39"/>
                  </a:lnTo>
                  <a:lnTo>
                    <a:pt x="165" y="42"/>
                  </a:lnTo>
                  <a:lnTo>
                    <a:pt x="165" y="44"/>
                  </a:lnTo>
                  <a:lnTo>
                    <a:pt x="165" y="47"/>
                  </a:lnTo>
                  <a:lnTo>
                    <a:pt x="165" y="50"/>
                  </a:lnTo>
                  <a:lnTo>
                    <a:pt x="165" y="56"/>
                  </a:lnTo>
                  <a:lnTo>
                    <a:pt x="165" y="59"/>
                  </a:lnTo>
                  <a:lnTo>
                    <a:pt x="165" y="62"/>
                  </a:lnTo>
                  <a:lnTo>
                    <a:pt x="165" y="65"/>
                  </a:lnTo>
                  <a:lnTo>
                    <a:pt x="165" y="68"/>
                  </a:lnTo>
                  <a:lnTo>
                    <a:pt x="165" y="71"/>
                  </a:lnTo>
                  <a:lnTo>
                    <a:pt x="162" y="74"/>
                  </a:lnTo>
                  <a:lnTo>
                    <a:pt x="162" y="77"/>
                  </a:lnTo>
                  <a:lnTo>
                    <a:pt x="162" y="83"/>
                  </a:lnTo>
                  <a:lnTo>
                    <a:pt x="162" y="85"/>
                  </a:lnTo>
                  <a:lnTo>
                    <a:pt x="162" y="88"/>
                  </a:lnTo>
                  <a:lnTo>
                    <a:pt x="162" y="91"/>
                  </a:lnTo>
                  <a:lnTo>
                    <a:pt x="162" y="97"/>
                  </a:lnTo>
                  <a:lnTo>
                    <a:pt x="162" y="100"/>
                  </a:lnTo>
                  <a:lnTo>
                    <a:pt x="162" y="103"/>
                  </a:lnTo>
                  <a:lnTo>
                    <a:pt x="162" y="109"/>
                  </a:lnTo>
                  <a:lnTo>
                    <a:pt x="162" y="112"/>
                  </a:lnTo>
                  <a:lnTo>
                    <a:pt x="162" y="115"/>
                  </a:lnTo>
                  <a:lnTo>
                    <a:pt x="162" y="118"/>
                  </a:lnTo>
                  <a:lnTo>
                    <a:pt x="162" y="124"/>
                  </a:lnTo>
                  <a:lnTo>
                    <a:pt x="162" y="127"/>
                  </a:lnTo>
                  <a:lnTo>
                    <a:pt x="159" y="129"/>
                  </a:lnTo>
                  <a:lnTo>
                    <a:pt x="159" y="135"/>
                  </a:lnTo>
                  <a:lnTo>
                    <a:pt x="159" y="138"/>
                  </a:lnTo>
                  <a:lnTo>
                    <a:pt x="159" y="141"/>
                  </a:lnTo>
                  <a:lnTo>
                    <a:pt x="159" y="144"/>
                  </a:lnTo>
                  <a:lnTo>
                    <a:pt x="156" y="150"/>
                  </a:lnTo>
                  <a:lnTo>
                    <a:pt x="156" y="153"/>
                  </a:lnTo>
                  <a:lnTo>
                    <a:pt x="156" y="156"/>
                  </a:lnTo>
                  <a:lnTo>
                    <a:pt x="156" y="159"/>
                  </a:lnTo>
                  <a:lnTo>
                    <a:pt x="153" y="165"/>
                  </a:lnTo>
                  <a:lnTo>
                    <a:pt x="153" y="168"/>
                  </a:lnTo>
                  <a:lnTo>
                    <a:pt x="153" y="171"/>
                  </a:lnTo>
                  <a:lnTo>
                    <a:pt x="153" y="173"/>
                  </a:lnTo>
                  <a:lnTo>
                    <a:pt x="153" y="179"/>
                  </a:lnTo>
                  <a:lnTo>
                    <a:pt x="150" y="182"/>
                  </a:lnTo>
                  <a:lnTo>
                    <a:pt x="150" y="185"/>
                  </a:lnTo>
                  <a:lnTo>
                    <a:pt x="150" y="188"/>
                  </a:lnTo>
                  <a:lnTo>
                    <a:pt x="150" y="194"/>
                  </a:lnTo>
                  <a:lnTo>
                    <a:pt x="147" y="197"/>
                  </a:lnTo>
                  <a:lnTo>
                    <a:pt x="147" y="200"/>
                  </a:lnTo>
                  <a:lnTo>
                    <a:pt x="147" y="203"/>
                  </a:lnTo>
                  <a:lnTo>
                    <a:pt x="147" y="209"/>
                  </a:lnTo>
                  <a:lnTo>
                    <a:pt x="144" y="212"/>
                  </a:lnTo>
                  <a:lnTo>
                    <a:pt x="144" y="215"/>
                  </a:lnTo>
                  <a:lnTo>
                    <a:pt x="144" y="217"/>
                  </a:lnTo>
                  <a:lnTo>
                    <a:pt x="144" y="223"/>
                  </a:lnTo>
                  <a:lnTo>
                    <a:pt x="144" y="226"/>
                  </a:lnTo>
                  <a:lnTo>
                    <a:pt x="141" y="229"/>
                  </a:lnTo>
                  <a:lnTo>
                    <a:pt x="141" y="232"/>
                  </a:lnTo>
                  <a:lnTo>
                    <a:pt x="141" y="235"/>
                  </a:lnTo>
                  <a:lnTo>
                    <a:pt x="141" y="241"/>
                  </a:lnTo>
                  <a:lnTo>
                    <a:pt x="141" y="244"/>
                  </a:lnTo>
                  <a:lnTo>
                    <a:pt x="138" y="247"/>
                  </a:lnTo>
                  <a:lnTo>
                    <a:pt x="138" y="250"/>
                  </a:lnTo>
                  <a:lnTo>
                    <a:pt x="138" y="253"/>
                  </a:lnTo>
                  <a:lnTo>
                    <a:pt x="138" y="250"/>
                  </a:lnTo>
                  <a:lnTo>
                    <a:pt x="135" y="247"/>
                  </a:lnTo>
                  <a:lnTo>
                    <a:pt x="133" y="244"/>
                  </a:lnTo>
                  <a:lnTo>
                    <a:pt x="130" y="244"/>
                  </a:lnTo>
                  <a:lnTo>
                    <a:pt x="127" y="244"/>
                  </a:lnTo>
                  <a:lnTo>
                    <a:pt x="124" y="244"/>
                  </a:lnTo>
                  <a:lnTo>
                    <a:pt x="121" y="244"/>
                  </a:lnTo>
                  <a:lnTo>
                    <a:pt x="118" y="244"/>
                  </a:lnTo>
                  <a:lnTo>
                    <a:pt x="118" y="241"/>
                  </a:lnTo>
                  <a:lnTo>
                    <a:pt x="118" y="238"/>
                  </a:lnTo>
                  <a:lnTo>
                    <a:pt x="118" y="235"/>
                  </a:lnTo>
                  <a:lnTo>
                    <a:pt x="118" y="232"/>
                  </a:lnTo>
                  <a:lnTo>
                    <a:pt x="121" y="232"/>
                  </a:lnTo>
                  <a:lnTo>
                    <a:pt x="118" y="232"/>
                  </a:lnTo>
                  <a:lnTo>
                    <a:pt x="118" y="229"/>
                  </a:lnTo>
                  <a:lnTo>
                    <a:pt x="115" y="229"/>
                  </a:lnTo>
                  <a:lnTo>
                    <a:pt x="115" y="226"/>
                  </a:lnTo>
                  <a:lnTo>
                    <a:pt x="112" y="226"/>
                  </a:lnTo>
                  <a:lnTo>
                    <a:pt x="112" y="223"/>
                  </a:lnTo>
                  <a:lnTo>
                    <a:pt x="109" y="223"/>
                  </a:lnTo>
                  <a:lnTo>
                    <a:pt x="109" y="220"/>
                  </a:lnTo>
                  <a:lnTo>
                    <a:pt x="109" y="217"/>
                  </a:lnTo>
                  <a:lnTo>
                    <a:pt x="106" y="217"/>
                  </a:lnTo>
                  <a:lnTo>
                    <a:pt x="103" y="217"/>
                  </a:lnTo>
                  <a:lnTo>
                    <a:pt x="97" y="217"/>
                  </a:lnTo>
                  <a:lnTo>
                    <a:pt x="94" y="217"/>
                  </a:lnTo>
                  <a:lnTo>
                    <a:pt x="91" y="215"/>
                  </a:lnTo>
                  <a:lnTo>
                    <a:pt x="88" y="215"/>
                  </a:lnTo>
                  <a:lnTo>
                    <a:pt x="86" y="215"/>
                  </a:lnTo>
                  <a:lnTo>
                    <a:pt x="83" y="215"/>
                  </a:lnTo>
                  <a:lnTo>
                    <a:pt x="80" y="215"/>
                  </a:lnTo>
                  <a:lnTo>
                    <a:pt x="80" y="212"/>
                  </a:lnTo>
                  <a:lnTo>
                    <a:pt x="77" y="212"/>
                  </a:lnTo>
                  <a:lnTo>
                    <a:pt x="80" y="209"/>
                  </a:lnTo>
                  <a:lnTo>
                    <a:pt x="77" y="209"/>
                  </a:lnTo>
                  <a:lnTo>
                    <a:pt x="74" y="209"/>
                  </a:lnTo>
                  <a:lnTo>
                    <a:pt x="71" y="209"/>
                  </a:lnTo>
                  <a:lnTo>
                    <a:pt x="68" y="209"/>
                  </a:lnTo>
                  <a:lnTo>
                    <a:pt x="65" y="209"/>
                  </a:lnTo>
                  <a:lnTo>
                    <a:pt x="65" y="206"/>
                  </a:lnTo>
                  <a:lnTo>
                    <a:pt x="62" y="203"/>
                  </a:lnTo>
                  <a:lnTo>
                    <a:pt x="59" y="206"/>
                  </a:lnTo>
                  <a:lnTo>
                    <a:pt x="56" y="206"/>
                  </a:lnTo>
                  <a:lnTo>
                    <a:pt x="56" y="203"/>
                  </a:lnTo>
                  <a:lnTo>
                    <a:pt x="53" y="203"/>
                  </a:lnTo>
                  <a:lnTo>
                    <a:pt x="50" y="203"/>
                  </a:lnTo>
                  <a:lnTo>
                    <a:pt x="47" y="203"/>
                  </a:lnTo>
                  <a:lnTo>
                    <a:pt x="44" y="200"/>
                  </a:lnTo>
                  <a:lnTo>
                    <a:pt x="42" y="200"/>
                  </a:lnTo>
                  <a:lnTo>
                    <a:pt x="39" y="200"/>
                  </a:lnTo>
                  <a:lnTo>
                    <a:pt x="36" y="200"/>
                  </a:lnTo>
                  <a:lnTo>
                    <a:pt x="33" y="200"/>
                  </a:lnTo>
                  <a:lnTo>
                    <a:pt x="33" y="203"/>
                  </a:lnTo>
                  <a:lnTo>
                    <a:pt x="30" y="203"/>
                  </a:lnTo>
                  <a:lnTo>
                    <a:pt x="27" y="203"/>
                  </a:lnTo>
                  <a:lnTo>
                    <a:pt x="24" y="203"/>
                  </a:lnTo>
                  <a:lnTo>
                    <a:pt x="21" y="203"/>
                  </a:lnTo>
                  <a:lnTo>
                    <a:pt x="18" y="203"/>
                  </a:lnTo>
                  <a:lnTo>
                    <a:pt x="18" y="200"/>
                  </a:lnTo>
                  <a:lnTo>
                    <a:pt x="18" y="197"/>
                  </a:lnTo>
                  <a:lnTo>
                    <a:pt x="15" y="197"/>
                  </a:lnTo>
                  <a:lnTo>
                    <a:pt x="15" y="194"/>
                  </a:lnTo>
                  <a:lnTo>
                    <a:pt x="15" y="191"/>
                  </a:lnTo>
                  <a:lnTo>
                    <a:pt x="15" y="188"/>
                  </a:lnTo>
                  <a:lnTo>
                    <a:pt x="15" y="185"/>
                  </a:lnTo>
                  <a:lnTo>
                    <a:pt x="15" y="182"/>
                  </a:lnTo>
                  <a:lnTo>
                    <a:pt x="18" y="182"/>
                  </a:lnTo>
                  <a:lnTo>
                    <a:pt x="18" y="179"/>
                  </a:lnTo>
                  <a:lnTo>
                    <a:pt x="18" y="176"/>
                  </a:lnTo>
                  <a:lnTo>
                    <a:pt x="15" y="176"/>
                  </a:lnTo>
                  <a:lnTo>
                    <a:pt x="15" y="173"/>
                  </a:lnTo>
                  <a:lnTo>
                    <a:pt x="15" y="171"/>
                  </a:lnTo>
                  <a:lnTo>
                    <a:pt x="15" y="168"/>
                  </a:lnTo>
                  <a:lnTo>
                    <a:pt x="12" y="168"/>
                  </a:lnTo>
                  <a:lnTo>
                    <a:pt x="12" y="165"/>
                  </a:lnTo>
                  <a:lnTo>
                    <a:pt x="9" y="165"/>
                  </a:lnTo>
                  <a:lnTo>
                    <a:pt x="9" y="162"/>
                  </a:lnTo>
                  <a:lnTo>
                    <a:pt x="6" y="159"/>
                  </a:lnTo>
                  <a:lnTo>
                    <a:pt x="3" y="159"/>
                  </a:lnTo>
                  <a:lnTo>
                    <a:pt x="3" y="156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6" y="147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6" y="138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7"/>
                  </a:lnTo>
                  <a:lnTo>
                    <a:pt x="3" y="121"/>
                  </a:lnTo>
                  <a:lnTo>
                    <a:pt x="0" y="118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6" y="118"/>
                  </a:lnTo>
                  <a:lnTo>
                    <a:pt x="6" y="115"/>
                  </a:lnTo>
                  <a:lnTo>
                    <a:pt x="9" y="115"/>
                  </a:lnTo>
                  <a:lnTo>
                    <a:pt x="9" y="112"/>
                  </a:lnTo>
                  <a:lnTo>
                    <a:pt x="9" y="109"/>
                  </a:lnTo>
                  <a:lnTo>
                    <a:pt x="12" y="109"/>
                  </a:lnTo>
                  <a:lnTo>
                    <a:pt x="12" y="106"/>
                  </a:lnTo>
                  <a:lnTo>
                    <a:pt x="9" y="103"/>
                  </a:lnTo>
                  <a:lnTo>
                    <a:pt x="9" y="100"/>
                  </a:lnTo>
                  <a:lnTo>
                    <a:pt x="12" y="100"/>
                  </a:lnTo>
                  <a:lnTo>
                    <a:pt x="12" y="97"/>
                  </a:lnTo>
                  <a:lnTo>
                    <a:pt x="9" y="97"/>
                  </a:lnTo>
                  <a:lnTo>
                    <a:pt x="9" y="94"/>
                  </a:lnTo>
                  <a:lnTo>
                    <a:pt x="9" y="91"/>
                  </a:lnTo>
                  <a:lnTo>
                    <a:pt x="9" y="88"/>
                  </a:lnTo>
                  <a:lnTo>
                    <a:pt x="12" y="88"/>
                  </a:lnTo>
                  <a:lnTo>
                    <a:pt x="15" y="85"/>
                  </a:lnTo>
                  <a:lnTo>
                    <a:pt x="18" y="85"/>
                  </a:lnTo>
                  <a:lnTo>
                    <a:pt x="18" y="83"/>
                  </a:lnTo>
                  <a:lnTo>
                    <a:pt x="18" y="80"/>
                  </a:lnTo>
                  <a:lnTo>
                    <a:pt x="18" y="77"/>
                  </a:lnTo>
                  <a:lnTo>
                    <a:pt x="21" y="77"/>
                  </a:lnTo>
                  <a:lnTo>
                    <a:pt x="21" y="74"/>
                  </a:lnTo>
                  <a:lnTo>
                    <a:pt x="21" y="71"/>
                  </a:lnTo>
                  <a:lnTo>
                    <a:pt x="21" y="68"/>
                  </a:lnTo>
                  <a:lnTo>
                    <a:pt x="24" y="65"/>
                  </a:lnTo>
                  <a:lnTo>
                    <a:pt x="24" y="62"/>
                  </a:lnTo>
                  <a:lnTo>
                    <a:pt x="27" y="59"/>
                  </a:lnTo>
                  <a:lnTo>
                    <a:pt x="30" y="59"/>
                  </a:lnTo>
                  <a:lnTo>
                    <a:pt x="30" y="56"/>
                  </a:lnTo>
                  <a:lnTo>
                    <a:pt x="30" y="53"/>
                  </a:lnTo>
                  <a:lnTo>
                    <a:pt x="33" y="53"/>
                  </a:lnTo>
                  <a:lnTo>
                    <a:pt x="33" y="50"/>
                  </a:lnTo>
                  <a:lnTo>
                    <a:pt x="33" y="47"/>
                  </a:lnTo>
                  <a:lnTo>
                    <a:pt x="33" y="44"/>
                  </a:lnTo>
                  <a:lnTo>
                    <a:pt x="33" y="42"/>
                  </a:lnTo>
                  <a:lnTo>
                    <a:pt x="33" y="39"/>
                  </a:lnTo>
                  <a:lnTo>
                    <a:pt x="33" y="36"/>
                  </a:lnTo>
                  <a:lnTo>
                    <a:pt x="36" y="36"/>
                  </a:lnTo>
                  <a:lnTo>
                    <a:pt x="36" y="33"/>
                  </a:lnTo>
                  <a:lnTo>
                    <a:pt x="36" y="3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Freeform 10"/>
            <p:cNvSpPr>
              <a:spLocks/>
            </p:cNvSpPr>
            <p:nvPr/>
          </p:nvSpPr>
          <p:spPr bwMode="auto">
            <a:xfrm>
              <a:off x="1264571" y="2282683"/>
              <a:ext cx="254493" cy="232569"/>
            </a:xfrm>
            <a:custGeom>
              <a:avLst/>
              <a:gdLst>
                <a:gd name="T0" fmla="*/ 2147483647 w 117"/>
                <a:gd name="T1" fmla="*/ 2147483647 h 132"/>
                <a:gd name="T2" fmla="*/ 2147483647 w 117"/>
                <a:gd name="T3" fmla="*/ 2147483647 h 132"/>
                <a:gd name="T4" fmla="*/ 2147483647 w 117"/>
                <a:gd name="T5" fmla="*/ 2147483647 h 132"/>
                <a:gd name="T6" fmla="*/ 2147483647 w 117"/>
                <a:gd name="T7" fmla="*/ 2147483647 h 132"/>
                <a:gd name="T8" fmla="*/ 2147483647 w 117"/>
                <a:gd name="T9" fmla="*/ 2147483647 h 132"/>
                <a:gd name="T10" fmla="*/ 2147483647 w 117"/>
                <a:gd name="T11" fmla="*/ 2147483647 h 132"/>
                <a:gd name="T12" fmla="*/ 2147483647 w 117"/>
                <a:gd name="T13" fmla="*/ 2147483647 h 132"/>
                <a:gd name="T14" fmla="*/ 2147483647 w 117"/>
                <a:gd name="T15" fmla="*/ 2147483647 h 132"/>
                <a:gd name="T16" fmla="*/ 2147483647 w 117"/>
                <a:gd name="T17" fmla="*/ 2147483647 h 132"/>
                <a:gd name="T18" fmla="*/ 2147483647 w 117"/>
                <a:gd name="T19" fmla="*/ 2147483647 h 132"/>
                <a:gd name="T20" fmla="*/ 2147483647 w 117"/>
                <a:gd name="T21" fmla="*/ 2147483647 h 132"/>
                <a:gd name="T22" fmla="*/ 2147483647 w 117"/>
                <a:gd name="T23" fmla="*/ 2147483647 h 132"/>
                <a:gd name="T24" fmla="*/ 2147483647 w 117"/>
                <a:gd name="T25" fmla="*/ 2147483647 h 132"/>
                <a:gd name="T26" fmla="*/ 2147483647 w 117"/>
                <a:gd name="T27" fmla="*/ 2147483647 h 132"/>
                <a:gd name="T28" fmla="*/ 2147483647 w 117"/>
                <a:gd name="T29" fmla="*/ 2147483647 h 132"/>
                <a:gd name="T30" fmla="*/ 2147483647 w 117"/>
                <a:gd name="T31" fmla="*/ 2147483647 h 132"/>
                <a:gd name="T32" fmla="*/ 2147483647 w 117"/>
                <a:gd name="T33" fmla="*/ 2147483647 h 132"/>
                <a:gd name="T34" fmla="*/ 2147483647 w 117"/>
                <a:gd name="T35" fmla="*/ 2147483647 h 132"/>
                <a:gd name="T36" fmla="*/ 2147483647 w 117"/>
                <a:gd name="T37" fmla="*/ 2147483647 h 132"/>
                <a:gd name="T38" fmla="*/ 2147483647 w 117"/>
                <a:gd name="T39" fmla="*/ 2147483647 h 132"/>
                <a:gd name="T40" fmla="*/ 2147483647 w 117"/>
                <a:gd name="T41" fmla="*/ 0 h 132"/>
                <a:gd name="T42" fmla="*/ 2147483647 w 117"/>
                <a:gd name="T43" fmla="*/ 2147483647 h 132"/>
                <a:gd name="T44" fmla="*/ 2147483647 w 117"/>
                <a:gd name="T45" fmla="*/ 2147483647 h 132"/>
                <a:gd name="T46" fmla="*/ 2147483647 w 117"/>
                <a:gd name="T47" fmla="*/ 2147483647 h 132"/>
                <a:gd name="T48" fmla="*/ 2147483647 w 117"/>
                <a:gd name="T49" fmla="*/ 2147483647 h 132"/>
                <a:gd name="T50" fmla="*/ 2147483647 w 117"/>
                <a:gd name="T51" fmla="*/ 2147483647 h 132"/>
                <a:gd name="T52" fmla="*/ 2147483647 w 117"/>
                <a:gd name="T53" fmla="*/ 2147483647 h 132"/>
                <a:gd name="T54" fmla="*/ 2147483647 w 117"/>
                <a:gd name="T55" fmla="*/ 2147483647 h 132"/>
                <a:gd name="T56" fmla="*/ 2147483647 w 117"/>
                <a:gd name="T57" fmla="*/ 2147483647 h 132"/>
                <a:gd name="T58" fmla="*/ 2147483647 w 117"/>
                <a:gd name="T59" fmla="*/ 2147483647 h 132"/>
                <a:gd name="T60" fmla="*/ 2147483647 w 117"/>
                <a:gd name="T61" fmla="*/ 2147483647 h 132"/>
                <a:gd name="T62" fmla="*/ 2147483647 w 117"/>
                <a:gd name="T63" fmla="*/ 2147483647 h 132"/>
                <a:gd name="T64" fmla="*/ 2147483647 w 117"/>
                <a:gd name="T65" fmla="*/ 2147483647 h 132"/>
                <a:gd name="T66" fmla="*/ 2147483647 w 117"/>
                <a:gd name="T67" fmla="*/ 2147483647 h 132"/>
                <a:gd name="T68" fmla="*/ 2147483647 w 117"/>
                <a:gd name="T69" fmla="*/ 2147483647 h 132"/>
                <a:gd name="T70" fmla="*/ 2147483647 w 117"/>
                <a:gd name="T71" fmla="*/ 2147483647 h 132"/>
                <a:gd name="T72" fmla="*/ 2147483647 w 117"/>
                <a:gd name="T73" fmla="*/ 2147483647 h 132"/>
                <a:gd name="T74" fmla="*/ 2147483647 w 117"/>
                <a:gd name="T75" fmla="*/ 2147483647 h 132"/>
                <a:gd name="T76" fmla="*/ 2147483647 w 117"/>
                <a:gd name="T77" fmla="*/ 2147483647 h 132"/>
                <a:gd name="T78" fmla="*/ 2147483647 w 117"/>
                <a:gd name="T79" fmla="*/ 2147483647 h 132"/>
                <a:gd name="T80" fmla="*/ 2147483647 w 117"/>
                <a:gd name="T81" fmla="*/ 2147483647 h 132"/>
                <a:gd name="T82" fmla="*/ 2147483647 w 117"/>
                <a:gd name="T83" fmla="*/ 2147483647 h 132"/>
                <a:gd name="T84" fmla="*/ 2147483647 w 117"/>
                <a:gd name="T85" fmla="*/ 2147483647 h 132"/>
                <a:gd name="T86" fmla="*/ 2147483647 w 117"/>
                <a:gd name="T87" fmla="*/ 2147483647 h 132"/>
                <a:gd name="T88" fmla="*/ 2147483647 w 117"/>
                <a:gd name="T89" fmla="*/ 2147483647 h 132"/>
                <a:gd name="T90" fmla="*/ 2147483647 w 117"/>
                <a:gd name="T91" fmla="*/ 2147483647 h 132"/>
                <a:gd name="T92" fmla="*/ 2147483647 w 117"/>
                <a:gd name="T93" fmla="*/ 2147483647 h 132"/>
                <a:gd name="T94" fmla="*/ 2147483647 w 117"/>
                <a:gd name="T95" fmla="*/ 2147483647 h 132"/>
                <a:gd name="T96" fmla="*/ 2147483647 w 117"/>
                <a:gd name="T97" fmla="*/ 2147483647 h 132"/>
                <a:gd name="T98" fmla="*/ 2147483647 w 117"/>
                <a:gd name="T99" fmla="*/ 2147483647 h 132"/>
                <a:gd name="T100" fmla="*/ 2147483647 w 117"/>
                <a:gd name="T101" fmla="*/ 2147483647 h 132"/>
                <a:gd name="T102" fmla="*/ 2147483647 w 117"/>
                <a:gd name="T103" fmla="*/ 2147483647 h 132"/>
                <a:gd name="T104" fmla="*/ 2147483647 w 117"/>
                <a:gd name="T105" fmla="*/ 2147483647 h 132"/>
                <a:gd name="T106" fmla="*/ 2147483647 w 117"/>
                <a:gd name="T107" fmla="*/ 2147483647 h 132"/>
                <a:gd name="T108" fmla="*/ 2147483647 w 117"/>
                <a:gd name="T109" fmla="*/ 2147483647 h 132"/>
                <a:gd name="T110" fmla="*/ 2147483647 w 117"/>
                <a:gd name="T111" fmla="*/ 2147483647 h 132"/>
                <a:gd name="T112" fmla="*/ 2147483647 w 117"/>
                <a:gd name="T113" fmla="*/ 2147483647 h 132"/>
                <a:gd name="T114" fmla="*/ 2147483647 w 117"/>
                <a:gd name="T115" fmla="*/ 2147483647 h 132"/>
                <a:gd name="T116" fmla="*/ 2147483647 w 117"/>
                <a:gd name="T117" fmla="*/ 2147483647 h 132"/>
                <a:gd name="T118" fmla="*/ 2147483647 w 117"/>
                <a:gd name="T119" fmla="*/ 2147483647 h 132"/>
                <a:gd name="T120" fmla="*/ 2147483647 w 117"/>
                <a:gd name="T121" fmla="*/ 2147483647 h 132"/>
                <a:gd name="T122" fmla="*/ 2147483647 w 117"/>
                <a:gd name="T123" fmla="*/ 2147483647 h 132"/>
                <a:gd name="T124" fmla="*/ 0 w 117"/>
                <a:gd name="T125" fmla="*/ 2147483647 h 13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7"/>
                <a:gd name="T190" fmla="*/ 0 h 132"/>
                <a:gd name="T191" fmla="*/ 117 w 117"/>
                <a:gd name="T192" fmla="*/ 132 h 13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7" h="132">
                  <a:moveTo>
                    <a:pt x="0" y="88"/>
                  </a:moveTo>
                  <a:lnTo>
                    <a:pt x="3" y="88"/>
                  </a:lnTo>
                  <a:lnTo>
                    <a:pt x="6" y="88"/>
                  </a:lnTo>
                  <a:lnTo>
                    <a:pt x="9" y="88"/>
                  </a:lnTo>
                  <a:lnTo>
                    <a:pt x="9" y="91"/>
                  </a:lnTo>
                  <a:lnTo>
                    <a:pt x="9" y="94"/>
                  </a:lnTo>
                  <a:lnTo>
                    <a:pt x="12" y="94"/>
                  </a:lnTo>
                  <a:lnTo>
                    <a:pt x="15" y="94"/>
                  </a:lnTo>
                  <a:lnTo>
                    <a:pt x="17" y="94"/>
                  </a:lnTo>
                  <a:lnTo>
                    <a:pt x="17" y="91"/>
                  </a:lnTo>
                  <a:lnTo>
                    <a:pt x="20" y="91"/>
                  </a:lnTo>
                  <a:lnTo>
                    <a:pt x="20" y="88"/>
                  </a:lnTo>
                  <a:lnTo>
                    <a:pt x="20" y="85"/>
                  </a:lnTo>
                  <a:lnTo>
                    <a:pt x="23" y="85"/>
                  </a:lnTo>
                  <a:lnTo>
                    <a:pt x="20" y="85"/>
                  </a:lnTo>
                  <a:lnTo>
                    <a:pt x="20" y="82"/>
                  </a:lnTo>
                  <a:lnTo>
                    <a:pt x="20" y="79"/>
                  </a:lnTo>
                  <a:lnTo>
                    <a:pt x="23" y="79"/>
                  </a:lnTo>
                  <a:lnTo>
                    <a:pt x="23" y="82"/>
                  </a:lnTo>
                  <a:lnTo>
                    <a:pt x="23" y="79"/>
                  </a:lnTo>
                  <a:lnTo>
                    <a:pt x="26" y="79"/>
                  </a:lnTo>
                  <a:lnTo>
                    <a:pt x="29" y="79"/>
                  </a:lnTo>
                  <a:lnTo>
                    <a:pt x="29" y="76"/>
                  </a:lnTo>
                  <a:lnTo>
                    <a:pt x="29" y="73"/>
                  </a:lnTo>
                  <a:lnTo>
                    <a:pt x="32" y="73"/>
                  </a:lnTo>
                  <a:lnTo>
                    <a:pt x="32" y="70"/>
                  </a:lnTo>
                  <a:lnTo>
                    <a:pt x="35" y="70"/>
                  </a:lnTo>
                  <a:lnTo>
                    <a:pt x="38" y="70"/>
                  </a:lnTo>
                  <a:lnTo>
                    <a:pt x="41" y="70"/>
                  </a:lnTo>
                  <a:lnTo>
                    <a:pt x="44" y="70"/>
                  </a:lnTo>
                  <a:lnTo>
                    <a:pt x="44" y="67"/>
                  </a:lnTo>
                  <a:lnTo>
                    <a:pt x="47" y="67"/>
                  </a:lnTo>
                  <a:lnTo>
                    <a:pt x="47" y="65"/>
                  </a:lnTo>
                  <a:lnTo>
                    <a:pt x="50" y="65"/>
                  </a:lnTo>
                  <a:lnTo>
                    <a:pt x="53" y="65"/>
                  </a:lnTo>
                  <a:lnTo>
                    <a:pt x="56" y="65"/>
                  </a:lnTo>
                  <a:lnTo>
                    <a:pt x="56" y="62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56"/>
                  </a:lnTo>
                  <a:lnTo>
                    <a:pt x="59" y="59"/>
                  </a:lnTo>
                  <a:lnTo>
                    <a:pt x="61" y="59"/>
                  </a:lnTo>
                  <a:lnTo>
                    <a:pt x="61" y="56"/>
                  </a:lnTo>
                  <a:lnTo>
                    <a:pt x="64" y="56"/>
                  </a:lnTo>
                  <a:lnTo>
                    <a:pt x="64" y="53"/>
                  </a:lnTo>
                  <a:lnTo>
                    <a:pt x="61" y="53"/>
                  </a:lnTo>
                  <a:lnTo>
                    <a:pt x="61" y="50"/>
                  </a:lnTo>
                  <a:lnTo>
                    <a:pt x="64" y="50"/>
                  </a:lnTo>
                  <a:lnTo>
                    <a:pt x="67" y="50"/>
                  </a:lnTo>
                  <a:lnTo>
                    <a:pt x="67" y="47"/>
                  </a:lnTo>
                  <a:lnTo>
                    <a:pt x="67" y="44"/>
                  </a:lnTo>
                  <a:lnTo>
                    <a:pt x="70" y="44"/>
                  </a:lnTo>
                  <a:lnTo>
                    <a:pt x="70" y="41"/>
                  </a:lnTo>
                  <a:lnTo>
                    <a:pt x="70" y="38"/>
                  </a:lnTo>
                  <a:lnTo>
                    <a:pt x="70" y="35"/>
                  </a:lnTo>
                  <a:lnTo>
                    <a:pt x="73" y="35"/>
                  </a:lnTo>
                  <a:lnTo>
                    <a:pt x="73" y="32"/>
                  </a:lnTo>
                  <a:lnTo>
                    <a:pt x="70" y="32"/>
                  </a:lnTo>
                  <a:lnTo>
                    <a:pt x="70" y="29"/>
                  </a:lnTo>
                  <a:lnTo>
                    <a:pt x="73" y="29"/>
                  </a:lnTo>
                  <a:lnTo>
                    <a:pt x="73" y="26"/>
                  </a:lnTo>
                  <a:lnTo>
                    <a:pt x="70" y="26"/>
                  </a:lnTo>
                  <a:lnTo>
                    <a:pt x="70" y="24"/>
                  </a:lnTo>
                  <a:lnTo>
                    <a:pt x="73" y="24"/>
                  </a:lnTo>
                  <a:lnTo>
                    <a:pt x="73" y="21"/>
                  </a:lnTo>
                  <a:lnTo>
                    <a:pt x="73" y="18"/>
                  </a:lnTo>
                  <a:lnTo>
                    <a:pt x="76" y="18"/>
                  </a:lnTo>
                  <a:lnTo>
                    <a:pt x="76" y="15"/>
                  </a:lnTo>
                  <a:lnTo>
                    <a:pt x="73" y="12"/>
                  </a:lnTo>
                  <a:lnTo>
                    <a:pt x="73" y="9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94" y="3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0" y="3"/>
                  </a:lnTo>
                  <a:lnTo>
                    <a:pt x="100" y="6"/>
                  </a:lnTo>
                  <a:lnTo>
                    <a:pt x="100" y="3"/>
                  </a:lnTo>
                  <a:lnTo>
                    <a:pt x="103" y="3"/>
                  </a:lnTo>
                  <a:lnTo>
                    <a:pt x="105" y="3"/>
                  </a:lnTo>
                  <a:lnTo>
                    <a:pt x="105" y="6"/>
                  </a:lnTo>
                  <a:lnTo>
                    <a:pt x="105" y="9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5" y="6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11" y="9"/>
                  </a:lnTo>
                  <a:lnTo>
                    <a:pt x="111" y="12"/>
                  </a:lnTo>
                  <a:lnTo>
                    <a:pt x="111" y="15"/>
                  </a:lnTo>
                  <a:lnTo>
                    <a:pt x="111" y="18"/>
                  </a:lnTo>
                  <a:lnTo>
                    <a:pt x="111" y="21"/>
                  </a:lnTo>
                  <a:lnTo>
                    <a:pt x="111" y="24"/>
                  </a:lnTo>
                  <a:lnTo>
                    <a:pt x="111" y="26"/>
                  </a:lnTo>
                  <a:lnTo>
                    <a:pt x="114" y="26"/>
                  </a:lnTo>
                  <a:lnTo>
                    <a:pt x="114" y="29"/>
                  </a:lnTo>
                  <a:lnTo>
                    <a:pt x="114" y="32"/>
                  </a:lnTo>
                  <a:lnTo>
                    <a:pt x="114" y="35"/>
                  </a:lnTo>
                  <a:lnTo>
                    <a:pt x="117" y="35"/>
                  </a:lnTo>
                  <a:lnTo>
                    <a:pt x="117" y="38"/>
                  </a:lnTo>
                  <a:lnTo>
                    <a:pt x="117" y="41"/>
                  </a:lnTo>
                  <a:lnTo>
                    <a:pt x="117" y="44"/>
                  </a:lnTo>
                  <a:lnTo>
                    <a:pt x="117" y="47"/>
                  </a:lnTo>
                  <a:lnTo>
                    <a:pt x="114" y="47"/>
                  </a:lnTo>
                  <a:lnTo>
                    <a:pt x="114" y="50"/>
                  </a:lnTo>
                  <a:lnTo>
                    <a:pt x="114" y="53"/>
                  </a:lnTo>
                  <a:lnTo>
                    <a:pt x="114" y="56"/>
                  </a:lnTo>
                  <a:lnTo>
                    <a:pt x="111" y="56"/>
                  </a:lnTo>
                  <a:lnTo>
                    <a:pt x="114" y="56"/>
                  </a:lnTo>
                  <a:lnTo>
                    <a:pt x="111" y="56"/>
                  </a:lnTo>
                  <a:lnTo>
                    <a:pt x="114" y="56"/>
                  </a:lnTo>
                  <a:lnTo>
                    <a:pt x="114" y="59"/>
                  </a:lnTo>
                  <a:lnTo>
                    <a:pt x="111" y="59"/>
                  </a:lnTo>
                  <a:lnTo>
                    <a:pt x="111" y="62"/>
                  </a:lnTo>
                  <a:lnTo>
                    <a:pt x="111" y="65"/>
                  </a:lnTo>
                  <a:lnTo>
                    <a:pt x="111" y="67"/>
                  </a:lnTo>
                  <a:lnTo>
                    <a:pt x="111" y="65"/>
                  </a:lnTo>
                  <a:lnTo>
                    <a:pt x="111" y="67"/>
                  </a:lnTo>
                  <a:lnTo>
                    <a:pt x="114" y="67"/>
                  </a:lnTo>
                  <a:lnTo>
                    <a:pt x="111" y="67"/>
                  </a:lnTo>
                  <a:lnTo>
                    <a:pt x="111" y="70"/>
                  </a:lnTo>
                  <a:lnTo>
                    <a:pt x="114" y="70"/>
                  </a:lnTo>
                  <a:lnTo>
                    <a:pt x="114" y="73"/>
                  </a:lnTo>
                  <a:lnTo>
                    <a:pt x="114" y="70"/>
                  </a:lnTo>
                  <a:lnTo>
                    <a:pt x="114" y="73"/>
                  </a:lnTo>
                  <a:lnTo>
                    <a:pt x="111" y="73"/>
                  </a:lnTo>
                  <a:lnTo>
                    <a:pt x="114" y="73"/>
                  </a:lnTo>
                  <a:lnTo>
                    <a:pt x="111" y="73"/>
                  </a:lnTo>
                  <a:lnTo>
                    <a:pt x="114" y="73"/>
                  </a:lnTo>
                  <a:lnTo>
                    <a:pt x="114" y="76"/>
                  </a:lnTo>
                  <a:lnTo>
                    <a:pt x="111" y="76"/>
                  </a:lnTo>
                  <a:lnTo>
                    <a:pt x="114" y="76"/>
                  </a:lnTo>
                  <a:lnTo>
                    <a:pt x="111" y="76"/>
                  </a:lnTo>
                  <a:lnTo>
                    <a:pt x="111" y="79"/>
                  </a:lnTo>
                  <a:lnTo>
                    <a:pt x="108" y="79"/>
                  </a:lnTo>
                  <a:lnTo>
                    <a:pt x="111" y="79"/>
                  </a:lnTo>
                  <a:lnTo>
                    <a:pt x="108" y="79"/>
                  </a:lnTo>
                  <a:lnTo>
                    <a:pt x="108" y="82"/>
                  </a:lnTo>
                  <a:lnTo>
                    <a:pt x="105" y="82"/>
                  </a:lnTo>
                  <a:lnTo>
                    <a:pt x="108" y="82"/>
                  </a:lnTo>
                  <a:lnTo>
                    <a:pt x="108" y="85"/>
                  </a:lnTo>
                  <a:lnTo>
                    <a:pt x="105" y="82"/>
                  </a:lnTo>
                  <a:lnTo>
                    <a:pt x="105" y="85"/>
                  </a:lnTo>
                  <a:lnTo>
                    <a:pt x="108" y="85"/>
                  </a:lnTo>
                  <a:lnTo>
                    <a:pt x="105" y="85"/>
                  </a:lnTo>
                  <a:lnTo>
                    <a:pt x="105" y="88"/>
                  </a:lnTo>
                  <a:lnTo>
                    <a:pt x="103" y="88"/>
                  </a:lnTo>
                  <a:lnTo>
                    <a:pt x="103" y="85"/>
                  </a:lnTo>
                  <a:lnTo>
                    <a:pt x="103" y="88"/>
                  </a:lnTo>
                  <a:lnTo>
                    <a:pt x="100" y="88"/>
                  </a:lnTo>
                  <a:lnTo>
                    <a:pt x="97" y="88"/>
                  </a:lnTo>
                  <a:lnTo>
                    <a:pt x="97" y="91"/>
                  </a:lnTo>
                  <a:lnTo>
                    <a:pt x="94" y="91"/>
                  </a:lnTo>
                  <a:lnTo>
                    <a:pt x="94" y="94"/>
                  </a:lnTo>
                  <a:lnTo>
                    <a:pt x="91" y="94"/>
                  </a:lnTo>
                  <a:lnTo>
                    <a:pt x="88" y="94"/>
                  </a:lnTo>
                  <a:lnTo>
                    <a:pt x="88" y="91"/>
                  </a:lnTo>
                  <a:lnTo>
                    <a:pt x="88" y="94"/>
                  </a:lnTo>
                  <a:lnTo>
                    <a:pt x="85" y="94"/>
                  </a:lnTo>
                  <a:lnTo>
                    <a:pt x="85" y="97"/>
                  </a:lnTo>
                  <a:lnTo>
                    <a:pt x="85" y="100"/>
                  </a:lnTo>
                  <a:lnTo>
                    <a:pt x="82" y="100"/>
                  </a:lnTo>
                  <a:lnTo>
                    <a:pt x="79" y="100"/>
                  </a:lnTo>
                  <a:lnTo>
                    <a:pt x="79" y="103"/>
                  </a:lnTo>
                  <a:lnTo>
                    <a:pt x="79" y="100"/>
                  </a:lnTo>
                  <a:lnTo>
                    <a:pt x="76" y="100"/>
                  </a:lnTo>
                  <a:lnTo>
                    <a:pt x="76" y="97"/>
                  </a:lnTo>
                  <a:lnTo>
                    <a:pt x="76" y="100"/>
                  </a:lnTo>
                  <a:lnTo>
                    <a:pt x="73" y="100"/>
                  </a:lnTo>
                  <a:lnTo>
                    <a:pt x="73" y="103"/>
                  </a:lnTo>
                  <a:lnTo>
                    <a:pt x="70" y="103"/>
                  </a:lnTo>
                  <a:lnTo>
                    <a:pt x="70" y="100"/>
                  </a:lnTo>
                  <a:lnTo>
                    <a:pt x="67" y="100"/>
                  </a:lnTo>
                  <a:lnTo>
                    <a:pt x="67" y="103"/>
                  </a:lnTo>
                  <a:lnTo>
                    <a:pt x="64" y="103"/>
                  </a:lnTo>
                  <a:lnTo>
                    <a:pt x="64" y="106"/>
                  </a:lnTo>
                  <a:lnTo>
                    <a:pt x="64" y="103"/>
                  </a:lnTo>
                  <a:lnTo>
                    <a:pt x="61" y="103"/>
                  </a:lnTo>
                  <a:lnTo>
                    <a:pt x="64" y="103"/>
                  </a:lnTo>
                  <a:lnTo>
                    <a:pt x="64" y="106"/>
                  </a:lnTo>
                  <a:lnTo>
                    <a:pt x="61" y="106"/>
                  </a:lnTo>
                  <a:lnTo>
                    <a:pt x="59" y="106"/>
                  </a:lnTo>
                  <a:lnTo>
                    <a:pt x="59" y="103"/>
                  </a:lnTo>
                  <a:lnTo>
                    <a:pt x="56" y="103"/>
                  </a:lnTo>
                  <a:lnTo>
                    <a:pt x="56" y="106"/>
                  </a:lnTo>
                  <a:lnTo>
                    <a:pt x="56" y="109"/>
                  </a:lnTo>
                  <a:lnTo>
                    <a:pt x="53" y="109"/>
                  </a:lnTo>
                  <a:lnTo>
                    <a:pt x="53" y="111"/>
                  </a:lnTo>
                  <a:lnTo>
                    <a:pt x="53" y="114"/>
                  </a:lnTo>
                  <a:lnTo>
                    <a:pt x="50" y="114"/>
                  </a:lnTo>
                  <a:lnTo>
                    <a:pt x="47" y="114"/>
                  </a:lnTo>
                  <a:lnTo>
                    <a:pt x="47" y="117"/>
                  </a:lnTo>
                  <a:lnTo>
                    <a:pt x="47" y="114"/>
                  </a:lnTo>
                  <a:lnTo>
                    <a:pt x="44" y="114"/>
                  </a:lnTo>
                  <a:lnTo>
                    <a:pt x="44" y="117"/>
                  </a:lnTo>
                  <a:lnTo>
                    <a:pt x="47" y="117"/>
                  </a:lnTo>
                  <a:lnTo>
                    <a:pt x="47" y="120"/>
                  </a:lnTo>
                  <a:lnTo>
                    <a:pt x="44" y="120"/>
                  </a:lnTo>
                  <a:lnTo>
                    <a:pt x="44" y="117"/>
                  </a:lnTo>
                  <a:lnTo>
                    <a:pt x="41" y="117"/>
                  </a:lnTo>
                  <a:lnTo>
                    <a:pt x="41" y="120"/>
                  </a:lnTo>
                  <a:lnTo>
                    <a:pt x="38" y="120"/>
                  </a:lnTo>
                  <a:lnTo>
                    <a:pt x="38" y="117"/>
                  </a:lnTo>
                  <a:lnTo>
                    <a:pt x="38" y="120"/>
                  </a:lnTo>
                  <a:lnTo>
                    <a:pt x="35" y="120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32" y="120"/>
                  </a:lnTo>
                  <a:lnTo>
                    <a:pt x="32" y="123"/>
                  </a:lnTo>
                  <a:lnTo>
                    <a:pt x="29" y="123"/>
                  </a:lnTo>
                  <a:lnTo>
                    <a:pt x="29" y="126"/>
                  </a:lnTo>
                  <a:lnTo>
                    <a:pt x="26" y="129"/>
                  </a:lnTo>
                  <a:lnTo>
                    <a:pt x="23" y="129"/>
                  </a:lnTo>
                  <a:lnTo>
                    <a:pt x="20" y="129"/>
                  </a:lnTo>
                  <a:lnTo>
                    <a:pt x="20" y="132"/>
                  </a:lnTo>
                  <a:lnTo>
                    <a:pt x="17" y="132"/>
                  </a:lnTo>
                  <a:lnTo>
                    <a:pt x="17" y="129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5" y="129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2" y="123"/>
                  </a:lnTo>
                  <a:lnTo>
                    <a:pt x="9" y="123"/>
                  </a:lnTo>
                  <a:lnTo>
                    <a:pt x="9" y="120"/>
                  </a:lnTo>
                  <a:lnTo>
                    <a:pt x="9" y="117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0" y="91"/>
                  </a:lnTo>
                  <a:lnTo>
                    <a:pt x="0" y="8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9" name="Freeform 11"/>
            <p:cNvSpPr>
              <a:spLocks/>
            </p:cNvSpPr>
            <p:nvPr/>
          </p:nvSpPr>
          <p:spPr bwMode="auto">
            <a:xfrm>
              <a:off x="244218" y="2288287"/>
              <a:ext cx="173626" cy="176528"/>
            </a:xfrm>
            <a:custGeom>
              <a:avLst/>
              <a:gdLst>
                <a:gd name="T0" fmla="*/ 2147483647 w 80"/>
                <a:gd name="T1" fmla="*/ 2147483647 h 100"/>
                <a:gd name="T2" fmla="*/ 2147483647 w 80"/>
                <a:gd name="T3" fmla="*/ 2147483647 h 100"/>
                <a:gd name="T4" fmla="*/ 2147483647 w 80"/>
                <a:gd name="T5" fmla="*/ 2147483647 h 100"/>
                <a:gd name="T6" fmla="*/ 2147483647 w 80"/>
                <a:gd name="T7" fmla="*/ 2147483647 h 100"/>
                <a:gd name="T8" fmla="*/ 2147483647 w 80"/>
                <a:gd name="T9" fmla="*/ 2147483647 h 100"/>
                <a:gd name="T10" fmla="*/ 2147483647 w 80"/>
                <a:gd name="T11" fmla="*/ 2147483647 h 100"/>
                <a:gd name="T12" fmla="*/ 2147483647 w 80"/>
                <a:gd name="T13" fmla="*/ 0 h 100"/>
                <a:gd name="T14" fmla="*/ 2147483647 w 80"/>
                <a:gd name="T15" fmla="*/ 2147483647 h 100"/>
                <a:gd name="T16" fmla="*/ 2147483647 w 80"/>
                <a:gd name="T17" fmla="*/ 2147483647 h 100"/>
                <a:gd name="T18" fmla="*/ 2147483647 w 80"/>
                <a:gd name="T19" fmla="*/ 2147483647 h 100"/>
                <a:gd name="T20" fmla="*/ 2147483647 w 80"/>
                <a:gd name="T21" fmla="*/ 2147483647 h 100"/>
                <a:gd name="T22" fmla="*/ 2147483647 w 80"/>
                <a:gd name="T23" fmla="*/ 2147483647 h 100"/>
                <a:gd name="T24" fmla="*/ 2147483647 w 80"/>
                <a:gd name="T25" fmla="*/ 2147483647 h 100"/>
                <a:gd name="T26" fmla="*/ 2147483647 w 80"/>
                <a:gd name="T27" fmla="*/ 2147483647 h 100"/>
                <a:gd name="T28" fmla="*/ 2147483647 w 80"/>
                <a:gd name="T29" fmla="*/ 2147483647 h 100"/>
                <a:gd name="T30" fmla="*/ 2147483647 w 80"/>
                <a:gd name="T31" fmla="*/ 2147483647 h 100"/>
                <a:gd name="T32" fmla="*/ 2147483647 w 80"/>
                <a:gd name="T33" fmla="*/ 2147483647 h 100"/>
                <a:gd name="T34" fmla="*/ 2147483647 w 80"/>
                <a:gd name="T35" fmla="*/ 2147483647 h 100"/>
                <a:gd name="T36" fmla="*/ 2147483647 w 80"/>
                <a:gd name="T37" fmla="*/ 2147483647 h 100"/>
                <a:gd name="T38" fmla="*/ 2147483647 w 80"/>
                <a:gd name="T39" fmla="*/ 2147483647 h 100"/>
                <a:gd name="T40" fmla="*/ 2147483647 w 80"/>
                <a:gd name="T41" fmla="*/ 2147483647 h 100"/>
                <a:gd name="T42" fmla="*/ 2147483647 w 80"/>
                <a:gd name="T43" fmla="*/ 2147483647 h 100"/>
                <a:gd name="T44" fmla="*/ 2147483647 w 80"/>
                <a:gd name="T45" fmla="*/ 2147483647 h 100"/>
                <a:gd name="T46" fmla="*/ 2147483647 w 80"/>
                <a:gd name="T47" fmla="*/ 2147483647 h 100"/>
                <a:gd name="T48" fmla="*/ 2147483647 w 80"/>
                <a:gd name="T49" fmla="*/ 2147483647 h 100"/>
                <a:gd name="T50" fmla="*/ 2147483647 w 80"/>
                <a:gd name="T51" fmla="*/ 2147483647 h 100"/>
                <a:gd name="T52" fmla="*/ 2147483647 w 80"/>
                <a:gd name="T53" fmla="*/ 2147483647 h 100"/>
                <a:gd name="T54" fmla="*/ 2147483647 w 80"/>
                <a:gd name="T55" fmla="*/ 2147483647 h 100"/>
                <a:gd name="T56" fmla="*/ 2147483647 w 80"/>
                <a:gd name="T57" fmla="*/ 2147483647 h 100"/>
                <a:gd name="T58" fmla="*/ 2147483647 w 80"/>
                <a:gd name="T59" fmla="*/ 2147483647 h 100"/>
                <a:gd name="T60" fmla="*/ 2147483647 w 80"/>
                <a:gd name="T61" fmla="*/ 2147483647 h 100"/>
                <a:gd name="T62" fmla="*/ 2147483647 w 80"/>
                <a:gd name="T63" fmla="*/ 2147483647 h 100"/>
                <a:gd name="T64" fmla="*/ 2147483647 w 80"/>
                <a:gd name="T65" fmla="*/ 2147483647 h 100"/>
                <a:gd name="T66" fmla="*/ 2147483647 w 80"/>
                <a:gd name="T67" fmla="*/ 2147483647 h 100"/>
                <a:gd name="T68" fmla="*/ 2147483647 w 80"/>
                <a:gd name="T69" fmla="*/ 2147483647 h 100"/>
                <a:gd name="T70" fmla="*/ 2147483647 w 80"/>
                <a:gd name="T71" fmla="*/ 2147483647 h 100"/>
                <a:gd name="T72" fmla="*/ 2147483647 w 80"/>
                <a:gd name="T73" fmla="*/ 2147483647 h 100"/>
                <a:gd name="T74" fmla="*/ 2147483647 w 80"/>
                <a:gd name="T75" fmla="*/ 2147483647 h 100"/>
                <a:gd name="T76" fmla="*/ 0 w 80"/>
                <a:gd name="T77" fmla="*/ 2147483647 h 100"/>
                <a:gd name="T78" fmla="*/ 2147483647 w 80"/>
                <a:gd name="T79" fmla="*/ 2147483647 h 100"/>
                <a:gd name="T80" fmla="*/ 2147483647 w 80"/>
                <a:gd name="T81" fmla="*/ 2147483647 h 100"/>
                <a:gd name="T82" fmla="*/ 2147483647 w 80"/>
                <a:gd name="T83" fmla="*/ 2147483647 h 100"/>
                <a:gd name="T84" fmla="*/ 2147483647 w 80"/>
                <a:gd name="T85" fmla="*/ 2147483647 h 100"/>
                <a:gd name="T86" fmla="*/ 2147483647 w 80"/>
                <a:gd name="T87" fmla="*/ 2147483647 h 100"/>
                <a:gd name="T88" fmla="*/ 2147483647 w 80"/>
                <a:gd name="T89" fmla="*/ 2147483647 h 100"/>
                <a:gd name="T90" fmla="*/ 2147483647 w 80"/>
                <a:gd name="T91" fmla="*/ 2147483647 h 100"/>
                <a:gd name="T92" fmla="*/ 0 w 80"/>
                <a:gd name="T93" fmla="*/ 2147483647 h 100"/>
                <a:gd name="T94" fmla="*/ 2147483647 w 80"/>
                <a:gd name="T95" fmla="*/ 2147483647 h 100"/>
                <a:gd name="T96" fmla="*/ 2147483647 w 80"/>
                <a:gd name="T97" fmla="*/ 2147483647 h 10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0"/>
                <a:gd name="T148" fmla="*/ 0 h 100"/>
                <a:gd name="T149" fmla="*/ 80 w 80"/>
                <a:gd name="T150" fmla="*/ 100 h 10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0" h="100">
                  <a:moveTo>
                    <a:pt x="3" y="9"/>
                  </a:moveTo>
                  <a:lnTo>
                    <a:pt x="6" y="9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5" y="12"/>
                  </a:lnTo>
                  <a:lnTo>
                    <a:pt x="15" y="15"/>
                  </a:lnTo>
                  <a:lnTo>
                    <a:pt x="18" y="15"/>
                  </a:lnTo>
                  <a:lnTo>
                    <a:pt x="21" y="15"/>
                  </a:lnTo>
                  <a:lnTo>
                    <a:pt x="21" y="12"/>
                  </a:lnTo>
                  <a:lnTo>
                    <a:pt x="24" y="9"/>
                  </a:lnTo>
                  <a:lnTo>
                    <a:pt x="21" y="9"/>
                  </a:lnTo>
                  <a:lnTo>
                    <a:pt x="24" y="9"/>
                  </a:lnTo>
                  <a:lnTo>
                    <a:pt x="24" y="6"/>
                  </a:lnTo>
                  <a:lnTo>
                    <a:pt x="24" y="3"/>
                  </a:lnTo>
                  <a:lnTo>
                    <a:pt x="27" y="3"/>
                  </a:lnTo>
                  <a:lnTo>
                    <a:pt x="30" y="3"/>
                  </a:lnTo>
                  <a:lnTo>
                    <a:pt x="33" y="3"/>
                  </a:lnTo>
                  <a:lnTo>
                    <a:pt x="36" y="3"/>
                  </a:lnTo>
                  <a:lnTo>
                    <a:pt x="39" y="3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2" y="3"/>
                  </a:lnTo>
                  <a:lnTo>
                    <a:pt x="42" y="6"/>
                  </a:lnTo>
                  <a:lnTo>
                    <a:pt x="42" y="9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50" y="9"/>
                  </a:lnTo>
                  <a:lnTo>
                    <a:pt x="53" y="9"/>
                  </a:lnTo>
                  <a:lnTo>
                    <a:pt x="56" y="9"/>
                  </a:lnTo>
                  <a:lnTo>
                    <a:pt x="56" y="12"/>
                  </a:lnTo>
                  <a:lnTo>
                    <a:pt x="59" y="12"/>
                  </a:lnTo>
                  <a:lnTo>
                    <a:pt x="62" y="12"/>
                  </a:lnTo>
                  <a:lnTo>
                    <a:pt x="62" y="9"/>
                  </a:lnTo>
                  <a:lnTo>
                    <a:pt x="65" y="9"/>
                  </a:lnTo>
                  <a:lnTo>
                    <a:pt x="68" y="9"/>
                  </a:lnTo>
                  <a:lnTo>
                    <a:pt x="71" y="9"/>
                  </a:lnTo>
                  <a:lnTo>
                    <a:pt x="74" y="9"/>
                  </a:lnTo>
                  <a:lnTo>
                    <a:pt x="77" y="9"/>
                  </a:lnTo>
                  <a:lnTo>
                    <a:pt x="80" y="9"/>
                  </a:lnTo>
                  <a:lnTo>
                    <a:pt x="80" y="12"/>
                  </a:lnTo>
                  <a:lnTo>
                    <a:pt x="80" y="15"/>
                  </a:lnTo>
                  <a:lnTo>
                    <a:pt x="77" y="15"/>
                  </a:lnTo>
                  <a:lnTo>
                    <a:pt x="77" y="18"/>
                  </a:lnTo>
                  <a:lnTo>
                    <a:pt x="77" y="21"/>
                  </a:lnTo>
                  <a:lnTo>
                    <a:pt x="77" y="23"/>
                  </a:lnTo>
                  <a:lnTo>
                    <a:pt x="77" y="26"/>
                  </a:lnTo>
                  <a:lnTo>
                    <a:pt x="77" y="29"/>
                  </a:lnTo>
                  <a:lnTo>
                    <a:pt x="77" y="32"/>
                  </a:lnTo>
                  <a:lnTo>
                    <a:pt x="74" y="32"/>
                  </a:lnTo>
                  <a:lnTo>
                    <a:pt x="74" y="35"/>
                  </a:lnTo>
                  <a:lnTo>
                    <a:pt x="74" y="38"/>
                  </a:lnTo>
                  <a:lnTo>
                    <a:pt x="71" y="38"/>
                  </a:lnTo>
                  <a:lnTo>
                    <a:pt x="68" y="41"/>
                  </a:lnTo>
                  <a:lnTo>
                    <a:pt x="68" y="44"/>
                  </a:lnTo>
                  <a:lnTo>
                    <a:pt x="65" y="47"/>
                  </a:lnTo>
                  <a:lnTo>
                    <a:pt x="65" y="50"/>
                  </a:lnTo>
                  <a:lnTo>
                    <a:pt x="65" y="53"/>
                  </a:lnTo>
                  <a:lnTo>
                    <a:pt x="65" y="56"/>
                  </a:lnTo>
                  <a:lnTo>
                    <a:pt x="62" y="56"/>
                  </a:lnTo>
                  <a:lnTo>
                    <a:pt x="62" y="59"/>
                  </a:lnTo>
                  <a:lnTo>
                    <a:pt x="62" y="62"/>
                  </a:lnTo>
                  <a:lnTo>
                    <a:pt x="62" y="64"/>
                  </a:lnTo>
                  <a:lnTo>
                    <a:pt x="59" y="64"/>
                  </a:lnTo>
                  <a:lnTo>
                    <a:pt x="56" y="67"/>
                  </a:lnTo>
                  <a:lnTo>
                    <a:pt x="53" y="67"/>
                  </a:lnTo>
                  <a:lnTo>
                    <a:pt x="53" y="70"/>
                  </a:lnTo>
                  <a:lnTo>
                    <a:pt x="53" y="73"/>
                  </a:lnTo>
                  <a:lnTo>
                    <a:pt x="53" y="76"/>
                  </a:lnTo>
                  <a:lnTo>
                    <a:pt x="56" y="76"/>
                  </a:lnTo>
                  <a:lnTo>
                    <a:pt x="56" y="79"/>
                  </a:lnTo>
                  <a:lnTo>
                    <a:pt x="53" y="79"/>
                  </a:lnTo>
                  <a:lnTo>
                    <a:pt x="53" y="82"/>
                  </a:lnTo>
                  <a:lnTo>
                    <a:pt x="56" y="85"/>
                  </a:lnTo>
                  <a:lnTo>
                    <a:pt x="56" y="88"/>
                  </a:lnTo>
                  <a:lnTo>
                    <a:pt x="53" y="88"/>
                  </a:lnTo>
                  <a:lnTo>
                    <a:pt x="53" y="91"/>
                  </a:lnTo>
                  <a:lnTo>
                    <a:pt x="53" y="94"/>
                  </a:lnTo>
                  <a:lnTo>
                    <a:pt x="50" y="94"/>
                  </a:lnTo>
                  <a:lnTo>
                    <a:pt x="50" y="97"/>
                  </a:lnTo>
                  <a:lnTo>
                    <a:pt x="47" y="94"/>
                  </a:lnTo>
                  <a:lnTo>
                    <a:pt x="47" y="97"/>
                  </a:lnTo>
                  <a:lnTo>
                    <a:pt x="44" y="97"/>
                  </a:lnTo>
                  <a:lnTo>
                    <a:pt x="42" y="97"/>
                  </a:lnTo>
                  <a:lnTo>
                    <a:pt x="42" y="94"/>
                  </a:lnTo>
                  <a:lnTo>
                    <a:pt x="39" y="94"/>
                  </a:lnTo>
                  <a:lnTo>
                    <a:pt x="36" y="94"/>
                  </a:lnTo>
                  <a:lnTo>
                    <a:pt x="33" y="94"/>
                  </a:lnTo>
                  <a:lnTo>
                    <a:pt x="33" y="97"/>
                  </a:lnTo>
                  <a:lnTo>
                    <a:pt x="30" y="97"/>
                  </a:lnTo>
                  <a:lnTo>
                    <a:pt x="30" y="100"/>
                  </a:lnTo>
                  <a:lnTo>
                    <a:pt x="27" y="100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1" y="97"/>
                  </a:lnTo>
                  <a:lnTo>
                    <a:pt x="21" y="94"/>
                  </a:lnTo>
                  <a:lnTo>
                    <a:pt x="21" y="91"/>
                  </a:lnTo>
                  <a:lnTo>
                    <a:pt x="21" y="88"/>
                  </a:lnTo>
                  <a:lnTo>
                    <a:pt x="18" y="88"/>
                  </a:lnTo>
                  <a:lnTo>
                    <a:pt x="18" y="91"/>
                  </a:lnTo>
                  <a:lnTo>
                    <a:pt x="18" y="94"/>
                  </a:lnTo>
                  <a:lnTo>
                    <a:pt x="15" y="94"/>
                  </a:lnTo>
                  <a:lnTo>
                    <a:pt x="15" y="91"/>
                  </a:lnTo>
                  <a:lnTo>
                    <a:pt x="15" y="88"/>
                  </a:lnTo>
                  <a:lnTo>
                    <a:pt x="15" y="85"/>
                  </a:lnTo>
                  <a:lnTo>
                    <a:pt x="12" y="85"/>
                  </a:lnTo>
                  <a:lnTo>
                    <a:pt x="12" y="82"/>
                  </a:lnTo>
                  <a:lnTo>
                    <a:pt x="12" y="79"/>
                  </a:lnTo>
                  <a:lnTo>
                    <a:pt x="9" y="79"/>
                  </a:lnTo>
                  <a:lnTo>
                    <a:pt x="9" y="76"/>
                  </a:lnTo>
                  <a:lnTo>
                    <a:pt x="9" y="73"/>
                  </a:lnTo>
                  <a:lnTo>
                    <a:pt x="9" y="70"/>
                  </a:lnTo>
                  <a:lnTo>
                    <a:pt x="9" y="67"/>
                  </a:lnTo>
                  <a:lnTo>
                    <a:pt x="9" y="64"/>
                  </a:lnTo>
                  <a:lnTo>
                    <a:pt x="6" y="64"/>
                  </a:lnTo>
                  <a:lnTo>
                    <a:pt x="3" y="64"/>
                  </a:lnTo>
                  <a:lnTo>
                    <a:pt x="3" y="62"/>
                  </a:lnTo>
                  <a:lnTo>
                    <a:pt x="0" y="62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6" y="56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9" y="50"/>
                  </a:lnTo>
                  <a:lnTo>
                    <a:pt x="12" y="50"/>
                  </a:lnTo>
                  <a:lnTo>
                    <a:pt x="12" y="47"/>
                  </a:lnTo>
                  <a:lnTo>
                    <a:pt x="15" y="47"/>
                  </a:lnTo>
                  <a:lnTo>
                    <a:pt x="15" y="44"/>
                  </a:lnTo>
                  <a:lnTo>
                    <a:pt x="12" y="44"/>
                  </a:lnTo>
                  <a:lnTo>
                    <a:pt x="12" y="41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5" y="35"/>
                  </a:lnTo>
                  <a:lnTo>
                    <a:pt x="12" y="35"/>
                  </a:lnTo>
                  <a:lnTo>
                    <a:pt x="12" y="32"/>
                  </a:lnTo>
                  <a:lnTo>
                    <a:pt x="9" y="32"/>
                  </a:lnTo>
                  <a:lnTo>
                    <a:pt x="6" y="29"/>
                  </a:lnTo>
                  <a:lnTo>
                    <a:pt x="3" y="29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3" y="18"/>
                  </a:lnTo>
                  <a:lnTo>
                    <a:pt x="3" y="15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Freeform 12"/>
            <p:cNvSpPr>
              <a:spLocks/>
            </p:cNvSpPr>
            <p:nvPr/>
          </p:nvSpPr>
          <p:spPr bwMode="auto">
            <a:xfrm>
              <a:off x="882830" y="2417180"/>
              <a:ext cx="418606" cy="325970"/>
            </a:xfrm>
            <a:custGeom>
              <a:avLst/>
              <a:gdLst>
                <a:gd name="T0" fmla="*/ 2147483647 w 193"/>
                <a:gd name="T1" fmla="*/ 2147483647 h 185"/>
                <a:gd name="T2" fmla="*/ 2147483647 w 193"/>
                <a:gd name="T3" fmla="*/ 2147483647 h 185"/>
                <a:gd name="T4" fmla="*/ 2147483647 w 193"/>
                <a:gd name="T5" fmla="*/ 2147483647 h 185"/>
                <a:gd name="T6" fmla="*/ 2147483647 w 193"/>
                <a:gd name="T7" fmla="*/ 2147483647 h 185"/>
                <a:gd name="T8" fmla="*/ 2147483647 w 193"/>
                <a:gd name="T9" fmla="*/ 0 h 185"/>
                <a:gd name="T10" fmla="*/ 2147483647 w 193"/>
                <a:gd name="T11" fmla="*/ 0 h 185"/>
                <a:gd name="T12" fmla="*/ 2147483647 w 193"/>
                <a:gd name="T13" fmla="*/ 2147483647 h 185"/>
                <a:gd name="T14" fmla="*/ 2147483647 w 193"/>
                <a:gd name="T15" fmla="*/ 2147483647 h 185"/>
                <a:gd name="T16" fmla="*/ 2147483647 w 193"/>
                <a:gd name="T17" fmla="*/ 2147483647 h 185"/>
                <a:gd name="T18" fmla="*/ 2147483647 w 193"/>
                <a:gd name="T19" fmla="*/ 2147483647 h 185"/>
                <a:gd name="T20" fmla="*/ 2147483647 w 193"/>
                <a:gd name="T21" fmla="*/ 2147483647 h 185"/>
                <a:gd name="T22" fmla="*/ 2147483647 w 193"/>
                <a:gd name="T23" fmla="*/ 2147483647 h 185"/>
                <a:gd name="T24" fmla="*/ 2147483647 w 193"/>
                <a:gd name="T25" fmla="*/ 2147483647 h 185"/>
                <a:gd name="T26" fmla="*/ 2147483647 w 193"/>
                <a:gd name="T27" fmla="*/ 2147483647 h 185"/>
                <a:gd name="T28" fmla="*/ 2147483647 w 193"/>
                <a:gd name="T29" fmla="*/ 2147483647 h 185"/>
                <a:gd name="T30" fmla="*/ 2147483647 w 193"/>
                <a:gd name="T31" fmla="*/ 2147483647 h 185"/>
                <a:gd name="T32" fmla="*/ 2147483647 w 193"/>
                <a:gd name="T33" fmla="*/ 2147483647 h 185"/>
                <a:gd name="T34" fmla="*/ 2147483647 w 193"/>
                <a:gd name="T35" fmla="*/ 2147483647 h 185"/>
                <a:gd name="T36" fmla="*/ 2147483647 w 193"/>
                <a:gd name="T37" fmla="*/ 2147483647 h 185"/>
                <a:gd name="T38" fmla="*/ 2147483647 w 193"/>
                <a:gd name="T39" fmla="*/ 2147483647 h 185"/>
                <a:gd name="T40" fmla="*/ 2147483647 w 193"/>
                <a:gd name="T41" fmla="*/ 2147483647 h 185"/>
                <a:gd name="T42" fmla="*/ 2147483647 w 193"/>
                <a:gd name="T43" fmla="*/ 2147483647 h 185"/>
                <a:gd name="T44" fmla="*/ 2147483647 w 193"/>
                <a:gd name="T45" fmla="*/ 2147483647 h 185"/>
                <a:gd name="T46" fmla="*/ 2147483647 w 193"/>
                <a:gd name="T47" fmla="*/ 2147483647 h 185"/>
                <a:gd name="T48" fmla="*/ 2147483647 w 193"/>
                <a:gd name="T49" fmla="*/ 2147483647 h 185"/>
                <a:gd name="T50" fmla="*/ 2147483647 w 193"/>
                <a:gd name="T51" fmla="*/ 2147483647 h 185"/>
                <a:gd name="T52" fmla="*/ 2147483647 w 193"/>
                <a:gd name="T53" fmla="*/ 2147483647 h 185"/>
                <a:gd name="T54" fmla="*/ 2147483647 w 193"/>
                <a:gd name="T55" fmla="*/ 2147483647 h 185"/>
                <a:gd name="T56" fmla="*/ 2147483647 w 193"/>
                <a:gd name="T57" fmla="*/ 2147483647 h 185"/>
                <a:gd name="T58" fmla="*/ 2147483647 w 193"/>
                <a:gd name="T59" fmla="*/ 2147483647 h 185"/>
                <a:gd name="T60" fmla="*/ 2147483647 w 193"/>
                <a:gd name="T61" fmla="*/ 2147483647 h 185"/>
                <a:gd name="T62" fmla="*/ 2147483647 w 193"/>
                <a:gd name="T63" fmla="*/ 2147483647 h 185"/>
                <a:gd name="T64" fmla="*/ 2147483647 w 193"/>
                <a:gd name="T65" fmla="*/ 2147483647 h 185"/>
                <a:gd name="T66" fmla="*/ 2147483647 w 193"/>
                <a:gd name="T67" fmla="*/ 2147483647 h 185"/>
                <a:gd name="T68" fmla="*/ 2147483647 w 193"/>
                <a:gd name="T69" fmla="*/ 2147483647 h 185"/>
                <a:gd name="T70" fmla="*/ 2147483647 w 193"/>
                <a:gd name="T71" fmla="*/ 2147483647 h 185"/>
                <a:gd name="T72" fmla="*/ 2147483647 w 193"/>
                <a:gd name="T73" fmla="*/ 2147483647 h 185"/>
                <a:gd name="T74" fmla="*/ 2147483647 w 193"/>
                <a:gd name="T75" fmla="*/ 2147483647 h 185"/>
                <a:gd name="T76" fmla="*/ 2147483647 w 193"/>
                <a:gd name="T77" fmla="*/ 2147483647 h 185"/>
                <a:gd name="T78" fmla="*/ 2147483647 w 193"/>
                <a:gd name="T79" fmla="*/ 2147483647 h 185"/>
                <a:gd name="T80" fmla="*/ 2147483647 w 193"/>
                <a:gd name="T81" fmla="*/ 2147483647 h 185"/>
                <a:gd name="T82" fmla="*/ 2147483647 w 193"/>
                <a:gd name="T83" fmla="*/ 2147483647 h 185"/>
                <a:gd name="T84" fmla="*/ 2147483647 w 193"/>
                <a:gd name="T85" fmla="*/ 2147483647 h 185"/>
                <a:gd name="T86" fmla="*/ 2147483647 w 193"/>
                <a:gd name="T87" fmla="*/ 2147483647 h 185"/>
                <a:gd name="T88" fmla="*/ 2147483647 w 193"/>
                <a:gd name="T89" fmla="*/ 2147483647 h 185"/>
                <a:gd name="T90" fmla="*/ 2147483647 w 193"/>
                <a:gd name="T91" fmla="*/ 2147483647 h 185"/>
                <a:gd name="T92" fmla="*/ 2147483647 w 193"/>
                <a:gd name="T93" fmla="*/ 2147483647 h 185"/>
                <a:gd name="T94" fmla="*/ 0 w 193"/>
                <a:gd name="T95" fmla="*/ 2147483647 h 185"/>
                <a:gd name="T96" fmla="*/ 2147483647 w 193"/>
                <a:gd name="T97" fmla="*/ 2147483647 h 185"/>
                <a:gd name="T98" fmla="*/ 2147483647 w 193"/>
                <a:gd name="T99" fmla="*/ 2147483647 h 185"/>
                <a:gd name="T100" fmla="*/ 2147483647 w 193"/>
                <a:gd name="T101" fmla="*/ 2147483647 h 185"/>
                <a:gd name="T102" fmla="*/ 2147483647 w 193"/>
                <a:gd name="T103" fmla="*/ 2147483647 h 185"/>
                <a:gd name="T104" fmla="*/ 2147483647 w 193"/>
                <a:gd name="T105" fmla="*/ 2147483647 h 185"/>
                <a:gd name="T106" fmla="*/ 2147483647 w 193"/>
                <a:gd name="T107" fmla="*/ 2147483647 h 185"/>
                <a:gd name="T108" fmla="*/ 2147483647 w 193"/>
                <a:gd name="T109" fmla="*/ 2147483647 h 185"/>
                <a:gd name="T110" fmla="*/ 2147483647 w 193"/>
                <a:gd name="T111" fmla="*/ 2147483647 h 185"/>
                <a:gd name="T112" fmla="*/ 2147483647 w 193"/>
                <a:gd name="T113" fmla="*/ 2147483647 h 185"/>
                <a:gd name="T114" fmla="*/ 2147483647 w 193"/>
                <a:gd name="T115" fmla="*/ 2147483647 h 185"/>
                <a:gd name="T116" fmla="*/ 2147483647 w 193"/>
                <a:gd name="T117" fmla="*/ 2147483647 h 185"/>
                <a:gd name="T118" fmla="*/ 2147483647 w 193"/>
                <a:gd name="T119" fmla="*/ 2147483647 h 18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3"/>
                <a:gd name="T181" fmla="*/ 0 h 185"/>
                <a:gd name="T182" fmla="*/ 193 w 193"/>
                <a:gd name="T183" fmla="*/ 185 h 18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3" h="185">
                  <a:moveTo>
                    <a:pt x="41" y="38"/>
                  </a:moveTo>
                  <a:lnTo>
                    <a:pt x="41" y="35"/>
                  </a:lnTo>
                  <a:lnTo>
                    <a:pt x="44" y="35"/>
                  </a:lnTo>
                  <a:lnTo>
                    <a:pt x="44" y="33"/>
                  </a:lnTo>
                  <a:lnTo>
                    <a:pt x="44" y="30"/>
                  </a:lnTo>
                  <a:lnTo>
                    <a:pt x="47" y="30"/>
                  </a:lnTo>
                  <a:lnTo>
                    <a:pt x="47" y="27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4" y="21"/>
                  </a:lnTo>
                  <a:lnTo>
                    <a:pt x="44" y="18"/>
                  </a:lnTo>
                  <a:lnTo>
                    <a:pt x="44" y="15"/>
                  </a:lnTo>
                  <a:lnTo>
                    <a:pt x="44" y="12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3" y="6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70" y="0"/>
                  </a:lnTo>
                  <a:lnTo>
                    <a:pt x="73" y="0"/>
                  </a:lnTo>
                  <a:lnTo>
                    <a:pt x="76" y="0"/>
                  </a:lnTo>
                  <a:lnTo>
                    <a:pt x="79" y="0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88" y="3"/>
                  </a:lnTo>
                  <a:lnTo>
                    <a:pt x="88" y="0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4" y="6"/>
                  </a:lnTo>
                  <a:lnTo>
                    <a:pt x="97" y="6"/>
                  </a:lnTo>
                  <a:lnTo>
                    <a:pt x="100" y="6"/>
                  </a:lnTo>
                  <a:lnTo>
                    <a:pt x="103" y="6"/>
                  </a:lnTo>
                  <a:lnTo>
                    <a:pt x="103" y="9"/>
                  </a:lnTo>
                  <a:lnTo>
                    <a:pt x="105" y="9"/>
                  </a:lnTo>
                  <a:lnTo>
                    <a:pt x="108" y="9"/>
                  </a:lnTo>
                  <a:lnTo>
                    <a:pt x="108" y="12"/>
                  </a:lnTo>
                  <a:lnTo>
                    <a:pt x="111" y="12"/>
                  </a:lnTo>
                  <a:lnTo>
                    <a:pt x="114" y="12"/>
                  </a:lnTo>
                  <a:lnTo>
                    <a:pt x="117" y="12"/>
                  </a:lnTo>
                  <a:lnTo>
                    <a:pt x="120" y="15"/>
                  </a:lnTo>
                  <a:lnTo>
                    <a:pt x="123" y="15"/>
                  </a:lnTo>
                  <a:lnTo>
                    <a:pt x="126" y="15"/>
                  </a:lnTo>
                  <a:lnTo>
                    <a:pt x="129" y="15"/>
                  </a:lnTo>
                  <a:lnTo>
                    <a:pt x="129" y="18"/>
                  </a:lnTo>
                  <a:lnTo>
                    <a:pt x="129" y="15"/>
                  </a:lnTo>
                  <a:lnTo>
                    <a:pt x="132" y="15"/>
                  </a:lnTo>
                  <a:lnTo>
                    <a:pt x="135" y="15"/>
                  </a:lnTo>
                  <a:lnTo>
                    <a:pt x="138" y="15"/>
                  </a:lnTo>
                  <a:lnTo>
                    <a:pt x="141" y="15"/>
                  </a:lnTo>
                  <a:lnTo>
                    <a:pt x="141" y="18"/>
                  </a:lnTo>
                  <a:lnTo>
                    <a:pt x="144" y="18"/>
                  </a:lnTo>
                  <a:lnTo>
                    <a:pt x="147" y="18"/>
                  </a:lnTo>
                  <a:lnTo>
                    <a:pt x="147" y="15"/>
                  </a:lnTo>
                  <a:lnTo>
                    <a:pt x="149" y="15"/>
                  </a:lnTo>
                  <a:lnTo>
                    <a:pt x="152" y="18"/>
                  </a:lnTo>
                  <a:lnTo>
                    <a:pt x="152" y="21"/>
                  </a:lnTo>
                  <a:lnTo>
                    <a:pt x="155" y="21"/>
                  </a:lnTo>
                  <a:lnTo>
                    <a:pt x="155" y="24"/>
                  </a:lnTo>
                  <a:lnTo>
                    <a:pt x="158" y="24"/>
                  </a:lnTo>
                  <a:lnTo>
                    <a:pt x="161" y="24"/>
                  </a:lnTo>
                  <a:lnTo>
                    <a:pt x="161" y="21"/>
                  </a:lnTo>
                  <a:lnTo>
                    <a:pt x="164" y="21"/>
                  </a:lnTo>
                  <a:lnTo>
                    <a:pt x="164" y="18"/>
                  </a:lnTo>
                  <a:lnTo>
                    <a:pt x="164" y="15"/>
                  </a:lnTo>
                  <a:lnTo>
                    <a:pt x="167" y="15"/>
                  </a:lnTo>
                  <a:lnTo>
                    <a:pt x="170" y="15"/>
                  </a:lnTo>
                  <a:lnTo>
                    <a:pt x="170" y="12"/>
                  </a:lnTo>
                  <a:lnTo>
                    <a:pt x="173" y="12"/>
                  </a:lnTo>
                  <a:lnTo>
                    <a:pt x="176" y="12"/>
                  </a:lnTo>
                  <a:lnTo>
                    <a:pt x="176" y="15"/>
                  </a:lnTo>
                  <a:lnTo>
                    <a:pt x="176" y="18"/>
                  </a:lnTo>
                  <a:lnTo>
                    <a:pt x="176" y="21"/>
                  </a:lnTo>
                  <a:lnTo>
                    <a:pt x="179" y="21"/>
                  </a:lnTo>
                  <a:lnTo>
                    <a:pt x="179" y="24"/>
                  </a:lnTo>
                  <a:lnTo>
                    <a:pt x="179" y="27"/>
                  </a:lnTo>
                  <a:lnTo>
                    <a:pt x="182" y="27"/>
                  </a:lnTo>
                  <a:lnTo>
                    <a:pt x="182" y="30"/>
                  </a:lnTo>
                  <a:lnTo>
                    <a:pt x="182" y="33"/>
                  </a:lnTo>
                  <a:lnTo>
                    <a:pt x="185" y="35"/>
                  </a:lnTo>
                  <a:lnTo>
                    <a:pt x="185" y="38"/>
                  </a:lnTo>
                  <a:lnTo>
                    <a:pt x="185" y="41"/>
                  </a:lnTo>
                  <a:lnTo>
                    <a:pt x="185" y="44"/>
                  </a:lnTo>
                  <a:lnTo>
                    <a:pt x="185" y="47"/>
                  </a:lnTo>
                  <a:lnTo>
                    <a:pt x="188" y="47"/>
                  </a:lnTo>
                  <a:lnTo>
                    <a:pt x="188" y="50"/>
                  </a:lnTo>
                  <a:lnTo>
                    <a:pt x="188" y="53"/>
                  </a:lnTo>
                  <a:lnTo>
                    <a:pt x="191" y="53"/>
                  </a:lnTo>
                  <a:lnTo>
                    <a:pt x="191" y="56"/>
                  </a:lnTo>
                  <a:lnTo>
                    <a:pt x="193" y="56"/>
                  </a:lnTo>
                  <a:lnTo>
                    <a:pt x="191" y="56"/>
                  </a:lnTo>
                  <a:lnTo>
                    <a:pt x="191" y="59"/>
                  </a:lnTo>
                  <a:lnTo>
                    <a:pt x="188" y="59"/>
                  </a:lnTo>
                  <a:lnTo>
                    <a:pt x="185" y="59"/>
                  </a:lnTo>
                  <a:lnTo>
                    <a:pt x="185" y="62"/>
                  </a:lnTo>
                  <a:lnTo>
                    <a:pt x="188" y="62"/>
                  </a:lnTo>
                  <a:lnTo>
                    <a:pt x="188" y="65"/>
                  </a:lnTo>
                  <a:lnTo>
                    <a:pt x="191" y="65"/>
                  </a:lnTo>
                  <a:lnTo>
                    <a:pt x="191" y="68"/>
                  </a:lnTo>
                  <a:lnTo>
                    <a:pt x="188" y="68"/>
                  </a:lnTo>
                  <a:lnTo>
                    <a:pt x="188" y="71"/>
                  </a:lnTo>
                  <a:lnTo>
                    <a:pt x="188" y="68"/>
                  </a:lnTo>
                  <a:lnTo>
                    <a:pt x="185" y="68"/>
                  </a:lnTo>
                  <a:lnTo>
                    <a:pt x="182" y="68"/>
                  </a:lnTo>
                  <a:lnTo>
                    <a:pt x="182" y="65"/>
                  </a:lnTo>
                  <a:lnTo>
                    <a:pt x="179" y="65"/>
                  </a:lnTo>
                  <a:lnTo>
                    <a:pt x="179" y="68"/>
                  </a:lnTo>
                  <a:lnTo>
                    <a:pt x="179" y="71"/>
                  </a:lnTo>
                  <a:lnTo>
                    <a:pt x="179" y="74"/>
                  </a:lnTo>
                  <a:lnTo>
                    <a:pt x="176" y="74"/>
                  </a:lnTo>
                  <a:lnTo>
                    <a:pt x="173" y="74"/>
                  </a:lnTo>
                  <a:lnTo>
                    <a:pt x="173" y="77"/>
                  </a:lnTo>
                  <a:lnTo>
                    <a:pt x="173" y="79"/>
                  </a:lnTo>
                  <a:lnTo>
                    <a:pt x="170" y="79"/>
                  </a:lnTo>
                  <a:lnTo>
                    <a:pt x="167" y="79"/>
                  </a:lnTo>
                  <a:lnTo>
                    <a:pt x="167" y="82"/>
                  </a:lnTo>
                  <a:lnTo>
                    <a:pt x="164" y="82"/>
                  </a:lnTo>
                  <a:lnTo>
                    <a:pt x="164" y="85"/>
                  </a:lnTo>
                  <a:lnTo>
                    <a:pt x="161" y="85"/>
                  </a:lnTo>
                  <a:lnTo>
                    <a:pt x="158" y="85"/>
                  </a:lnTo>
                  <a:lnTo>
                    <a:pt x="158" y="88"/>
                  </a:lnTo>
                  <a:lnTo>
                    <a:pt x="158" y="91"/>
                  </a:lnTo>
                  <a:lnTo>
                    <a:pt x="158" y="94"/>
                  </a:lnTo>
                  <a:lnTo>
                    <a:pt x="155" y="94"/>
                  </a:lnTo>
                  <a:lnTo>
                    <a:pt x="152" y="94"/>
                  </a:lnTo>
                  <a:lnTo>
                    <a:pt x="152" y="97"/>
                  </a:lnTo>
                  <a:lnTo>
                    <a:pt x="152" y="100"/>
                  </a:lnTo>
                  <a:lnTo>
                    <a:pt x="152" y="103"/>
                  </a:lnTo>
                  <a:lnTo>
                    <a:pt x="149" y="103"/>
                  </a:lnTo>
                  <a:lnTo>
                    <a:pt x="147" y="103"/>
                  </a:lnTo>
                  <a:lnTo>
                    <a:pt x="144" y="103"/>
                  </a:lnTo>
                  <a:lnTo>
                    <a:pt x="144" y="106"/>
                  </a:lnTo>
                  <a:lnTo>
                    <a:pt x="141" y="106"/>
                  </a:lnTo>
                  <a:lnTo>
                    <a:pt x="141" y="109"/>
                  </a:lnTo>
                  <a:lnTo>
                    <a:pt x="141" y="112"/>
                  </a:lnTo>
                  <a:lnTo>
                    <a:pt x="138" y="112"/>
                  </a:lnTo>
                  <a:lnTo>
                    <a:pt x="138" y="115"/>
                  </a:lnTo>
                  <a:lnTo>
                    <a:pt x="135" y="115"/>
                  </a:lnTo>
                  <a:lnTo>
                    <a:pt x="135" y="118"/>
                  </a:lnTo>
                  <a:lnTo>
                    <a:pt x="135" y="121"/>
                  </a:lnTo>
                  <a:lnTo>
                    <a:pt x="132" y="121"/>
                  </a:lnTo>
                  <a:lnTo>
                    <a:pt x="129" y="121"/>
                  </a:lnTo>
                  <a:lnTo>
                    <a:pt x="129" y="123"/>
                  </a:lnTo>
                  <a:lnTo>
                    <a:pt x="126" y="123"/>
                  </a:lnTo>
                  <a:lnTo>
                    <a:pt x="126" y="126"/>
                  </a:lnTo>
                  <a:lnTo>
                    <a:pt x="123" y="126"/>
                  </a:lnTo>
                  <a:lnTo>
                    <a:pt x="123" y="129"/>
                  </a:lnTo>
                  <a:lnTo>
                    <a:pt x="120" y="129"/>
                  </a:lnTo>
                  <a:lnTo>
                    <a:pt x="120" y="132"/>
                  </a:lnTo>
                  <a:lnTo>
                    <a:pt x="117" y="132"/>
                  </a:lnTo>
                  <a:lnTo>
                    <a:pt x="117" y="135"/>
                  </a:lnTo>
                  <a:lnTo>
                    <a:pt x="114" y="135"/>
                  </a:lnTo>
                  <a:lnTo>
                    <a:pt x="111" y="135"/>
                  </a:lnTo>
                  <a:lnTo>
                    <a:pt x="108" y="135"/>
                  </a:lnTo>
                  <a:lnTo>
                    <a:pt x="108" y="138"/>
                  </a:lnTo>
                  <a:lnTo>
                    <a:pt x="105" y="138"/>
                  </a:lnTo>
                  <a:lnTo>
                    <a:pt x="105" y="141"/>
                  </a:lnTo>
                  <a:lnTo>
                    <a:pt x="105" y="144"/>
                  </a:lnTo>
                  <a:lnTo>
                    <a:pt x="105" y="147"/>
                  </a:lnTo>
                  <a:lnTo>
                    <a:pt x="103" y="147"/>
                  </a:lnTo>
                  <a:lnTo>
                    <a:pt x="103" y="150"/>
                  </a:lnTo>
                  <a:lnTo>
                    <a:pt x="100" y="150"/>
                  </a:lnTo>
                  <a:lnTo>
                    <a:pt x="100" y="153"/>
                  </a:lnTo>
                  <a:lnTo>
                    <a:pt x="97" y="153"/>
                  </a:lnTo>
                  <a:lnTo>
                    <a:pt x="97" y="156"/>
                  </a:lnTo>
                  <a:lnTo>
                    <a:pt x="94" y="156"/>
                  </a:lnTo>
                  <a:lnTo>
                    <a:pt x="91" y="156"/>
                  </a:lnTo>
                  <a:lnTo>
                    <a:pt x="91" y="159"/>
                  </a:lnTo>
                  <a:lnTo>
                    <a:pt x="91" y="162"/>
                  </a:lnTo>
                  <a:lnTo>
                    <a:pt x="91" y="164"/>
                  </a:lnTo>
                  <a:lnTo>
                    <a:pt x="88" y="164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82" y="170"/>
                  </a:lnTo>
                  <a:lnTo>
                    <a:pt x="79" y="170"/>
                  </a:lnTo>
                  <a:lnTo>
                    <a:pt x="79" y="173"/>
                  </a:lnTo>
                  <a:lnTo>
                    <a:pt x="79" y="176"/>
                  </a:lnTo>
                  <a:lnTo>
                    <a:pt x="82" y="179"/>
                  </a:lnTo>
                  <a:lnTo>
                    <a:pt x="82" y="182"/>
                  </a:lnTo>
                  <a:lnTo>
                    <a:pt x="82" y="185"/>
                  </a:lnTo>
                  <a:lnTo>
                    <a:pt x="82" y="182"/>
                  </a:lnTo>
                  <a:lnTo>
                    <a:pt x="79" y="182"/>
                  </a:lnTo>
                  <a:lnTo>
                    <a:pt x="79" y="179"/>
                  </a:lnTo>
                  <a:lnTo>
                    <a:pt x="76" y="179"/>
                  </a:lnTo>
                  <a:lnTo>
                    <a:pt x="76" y="176"/>
                  </a:lnTo>
                  <a:lnTo>
                    <a:pt x="73" y="176"/>
                  </a:lnTo>
                  <a:lnTo>
                    <a:pt x="73" y="173"/>
                  </a:lnTo>
                  <a:lnTo>
                    <a:pt x="70" y="173"/>
                  </a:lnTo>
                  <a:lnTo>
                    <a:pt x="70" y="170"/>
                  </a:lnTo>
                  <a:lnTo>
                    <a:pt x="70" y="167"/>
                  </a:lnTo>
                  <a:lnTo>
                    <a:pt x="70" y="164"/>
                  </a:lnTo>
                  <a:lnTo>
                    <a:pt x="67" y="164"/>
                  </a:lnTo>
                  <a:lnTo>
                    <a:pt x="67" y="162"/>
                  </a:lnTo>
                  <a:lnTo>
                    <a:pt x="64" y="162"/>
                  </a:lnTo>
                  <a:lnTo>
                    <a:pt x="64" y="159"/>
                  </a:lnTo>
                  <a:lnTo>
                    <a:pt x="64" y="156"/>
                  </a:lnTo>
                  <a:lnTo>
                    <a:pt x="61" y="156"/>
                  </a:lnTo>
                  <a:lnTo>
                    <a:pt x="59" y="156"/>
                  </a:lnTo>
                  <a:lnTo>
                    <a:pt x="56" y="156"/>
                  </a:lnTo>
                  <a:lnTo>
                    <a:pt x="56" y="153"/>
                  </a:lnTo>
                  <a:lnTo>
                    <a:pt x="53" y="153"/>
                  </a:lnTo>
                  <a:lnTo>
                    <a:pt x="50" y="153"/>
                  </a:lnTo>
                  <a:lnTo>
                    <a:pt x="50" y="150"/>
                  </a:lnTo>
                  <a:lnTo>
                    <a:pt x="47" y="150"/>
                  </a:lnTo>
                  <a:lnTo>
                    <a:pt x="47" y="153"/>
                  </a:lnTo>
                  <a:lnTo>
                    <a:pt x="47" y="150"/>
                  </a:lnTo>
                  <a:lnTo>
                    <a:pt x="44" y="150"/>
                  </a:lnTo>
                  <a:lnTo>
                    <a:pt x="44" y="153"/>
                  </a:lnTo>
                  <a:lnTo>
                    <a:pt x="41" y="153"/>
                  </a:lnTo>
                  <a:lnTo>
                    <a:pt x="38" y="153"/>
                  </a:lnTo>
                  <a:lnTo>
                    <a:pt x="35" y="153"/>
                  </a:lnTo>
                  <a:lnTo>
                    <a:pt x="32" y="153"/>
                  </a:lnTo>
                  <a:lnTo>
                    <a:pt x="29" y="153"/>
                  </a:lnTo>
                  <a:lnTo>
                    <a:pt x="26" y="153"/>
                  </a:lnTo>
                  <a:lnTo>
                    <a:pt x="26" y="156"/>
                  </a:lnTo>
                  <a:lnTo>
                    <a:pt x="23" y="156"/>
                  </a:lnTo>
                  <a:lnTo>
                    <a:pt x="23" y="159"/>
                  </a:lnTo>
                  <a:lnTo>
                    <a:pt x="20" y="159"/>
                  </a:lnTo>
                  <a:lnTo>
                    <a:pt x="17" y="159"/>
                  </a:lnTo>
                  <a:lnTo>
                    <a:pt x="15" y="159"/>
                  </a:lnTo>
                  <a:lnTo>
                    <a:pt x="12" y="159"/>
                  </a:lnTo>
                  <a:lnTo>
                    <a:pt x="12" y="156"/>
                  </a:lnTo>
                  <a:lnTo>
                    <a:pt x="9" y="156"/>
                  </a:lnTo>
                  <a:lnTo>
                    <a:pt x="9" y="159"/>
                  </a:lnTo>
                  <a:lnTo>
                    <a:pt x="6" y="159"/>
                  </a:lnTo>
                  <a:lnTo>
                    <a:pt x="6" y="156"/>
                  </a:lnTo>
                  <a:lnTo>
                    <a:pt x="3" y="159"/>
                  </a:lnTo>
                  <a:lnTo>
                    <a:pt x="3" y="162"/>
                  </a:lnTo>
                  <a:lnTo>
                    <a:pt x="0" y="162"/>
                  </a:lnTo>
                  <a:lnTo>
                    <a:pt x="0" y="159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3" y="147"/>
                  </a:lnTo>
                  <a:lnTo>
                    <a:pt x="3" y="144"/>
                  </a:lnTo>
                  <a:lnTo>
                    <a:pt x="3" y="141"/>
                  </a:lnTo>
                  <a:lnTo>
                    <a:pt x="6" y="141"/>
                  </a:lnTo>
                  <a:lnTo>
                    <a:pt x="3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3" y="123"/>
                  </a:lnTo>
                  <a:lnTo>
                    <a:pt x="3" y="121"/>
                  </a:lnTo>
                  <a:lnTo>
                    <a:pt x="3" y="118"/>
                  </a:lnTo>
                  <a:lnTo>
                    <a:pt x="6" y="118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6" y="115"/>
                  </a:lnTo>
                  <a:lnTo>
                    <a:pt x="6" y="112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9" y="106"/>
                  </a:lnTo>
                  <a:lnTo>
                    <a:pt x="9" y="103"/>
                  </a:lnTo>
                  <a:lnTo>
                    <a:pt x="9" y="100"/>
                  </a:lnTo>
                  <a:lnTo>
                    <a:pt x="12" y="100"/>
                  </a:lnTo>
                  <a:lnTo>
                    <a:pt x="15" y="100"/>
                  </a:lnTo>
                  <a:lnTo>
                    <a:pt x="15" y="97"/>
                  </a:lnTo>
                  <a:lnTo>
                    <a:pt x="17" y="97"/>
                  </a:lnTo>
                  <a:lnTo>
                    <a:pt x="17" y="94"/>
                  </a:lnTo>
                  <a:lnTo>
                    <a:pt x="20" y="94"/>
                  </a:lnTo>
                  <a:lnTo>
                    <a:pt x="23" y="94"/>
                  </a:lnTo>
                  <a:lnTo>
                    <a:pt x="23" y="91"/>
                  </a:lnTo>
                  <a:lnTo>
                    <a:pt x="23" y="88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29" y="77"/>
                  </a:lnTo>
                  <a:lnTo>
                    <a:pt x="29" y="74"/>
                  </a:lnTo>
                  <a:lnTo>
                    <a:pt x="29" y="71"/>
                  </a:lnTo>
                  <a:lnTo>
                    <a:pt x="32" y="71"/>
                  </a:lnTo>
                  <a:lnTo>
                    <a:pt x="29" y="71"/>
                  </a:lnTo>
                  <a:lnTo>
                    <a:pt x="29" y="68"/>
                  </a:lnTo>
                  <a:lnTo>
                    <a:pt x="29" y="65"/>
                  </a:lnTo>
                  <a:lnTo>
                    <a:pt x="32" y="65"/>
                  </a:lnTo>
                  <a:lnTo>
                    <a:pt x="32" y="62"/>
                  </a:lnTo>
                  <a:lnTo>
                    <a:pt x="32" y="59"/>
                  </a:lnTo>
                  <a:lnTo>
                    <a:pt x="32" y="56"/>
                  </a:lnTo>
                  <a:lnTo>
                    <a:pt x="32" y="53"/>
                  </a:lnTo>
                  <a:lnTo>
                    <a:pt x="32" y="50"/>
                  </a:lnTo>
                  <a:lnTo>
                    <a:pt x="32" y="47"/>
                  </a:lnTo>
                  <a:lnTo>
                    <a:pt x="32" y="44"/>
                  </a:lnTo>
                  <a:lnTo>
                    <a:pt x="35" y="44"/>
                  </a:lnTo>
                  <a:lnTo>
                    <a:pt x="38" y="44"/>
                  </a:lnTo>
                  <a:lnTo>
                    <a:pt x="41" y="44"/>
                  </a:lnTo>
                  <a:lnTo>
                    <a:pt x="41" y="41"/>
                  </a:lnTo>
                  <a:lnTo>
                    <a:pt x="41" y="38"/>
                  </a:lnTo>
                  <a:lnTo>
                    <a:pt x="44" y="38"/>
                  </a:lnTo>
                  <a:lnTo>
                    <a:pt x="41" y="3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13"/>
            <p:cNvSpPr>
              <a:spLocks/>
            </p:cNvSpPr>
            <p:nvPr/>
          </p:nvSpPr>
          <p:spPr bwMode="auto">
            <a:xfrm>
              <a:off x="-104225" y="2443333"/>
              <a:ext cx="426931" cy="388549"/>
            </a:xfrm>
            <a:custGeom>
              <a:avLst/>
              <a:gdLst>
                <a:gd name="T0" fmla="*/ 2147483647 w 197"/>
                <a:gd name="T1" fmla="*/ 2147483647 h 220"/>
                <a:gd name="T2" fmla="*/ 2147483647 w 197"/>
                <a:gd name="T3" fmla="*/ 2147483647 h 220"/>
                <a:gd name="T4" fmla="*/ 2147483647 w 197"/>
                <a:gd name="T5" fmla="*/ 2147483647 h 220"/>
                <a:gd name="T6" fmla="*/ 2147483647 w 197"/>
                <a:gd name="T7" fmla="*/ 2147483647 h 220"/>
                <a:gd name="T8" fmla="*/ 2147483647 w 197"/>
                <a:gd name="T9" fmla="*/ 2147483647 h 220"/>
                <a:gd name="T10" fmla="*/ 2147483647 w 197"/>
                <a:gd name="T11" fmla="*/ 2147483647 h 220"/>
                <a:gd name="T12" fmla="*/ 2147483647 w 197"/>
                <a:gd name="T13" fmla="*/ 2147483647 h 220"/>
                <a:gd name="T14" fmla="*/ 2147483647 w 197"/>
                <a:gd name="T15" fmla="*/ 2147483647 h 220"/>
                <a:gd name="T16" fmla="*/ 2147483647 w 197"/>
                <a:gd name="T17" fmla="*/ 2147483647 h 220"/>
                <a:gd name="T18" fmla="*/ 2147483647 w 197"/>
                <a:gd name="T19" fmla="*/ 2147483647 h 220"/>
                <a:gd name="T20" fmla="*/ 2147483647 w 197"/>
                <a:gd name="T21" fmla="*/ 2147483647 h 220"/>
                <a:gd name="T22" fmla="*/ 2147483647 w 197"/>
                <a:gd name="T23" fmla="*/ 2147483647 h 220"/>
                <a:gd name="T24" fmla="*/ 2147483647 w 197"/>
                <a:gd name="T25" fmla="*/ 2147483647 h 220"/>
                <a:gd name="T26" fmla="*/ 2147483647 w 197"/>
                <a:gd name="T27" fmla="*/ 2147483647 h 220"/>
                <a:gd name="T28" fmla="*/ 2147483647 w 197"/>
                <a:gd name="T29" fmla="*/ 2147483647 h 220"/>
                <a:gd name="T30" fmla="*/ 2147483647 w 197"/>
                <a:gd name="T31" fmla="*/ 2147483647 h 220"/>
                <a:gd name="T32" fmla="*/ 2147483647 w 197"/>
                <a:gd name="T33" fmla="*/ 2147483647 h 220"/>
                <a:gd name="T34" fmla="*/ 2147483647 w 197"/>
                <a:gd name="T35" fmla="*/ 2147483647 h 220"/>
                <a:gd name="T36" fmla="*/ 2147483647 w 197"/>
                <a:gd name="T37" fmla="*/ 2147483647 h 220"/>
                <a:gd name="T38" fmla="*/ 2147483647 w 197"/>
                <a:gd name="T39" fmla="*/ 2147483647 h 220"/>
                <a:gd name="T40" fmla="*/ 2147483647 w 197"/>
                <a:gd name="T41" fmla="*/ 2147483647 h 220"/>
                <a:gd name="T42" fmla="*/ 2147483647 w 197"/>
                <a:gd name="T43" fmla="*/ 2147483647 h 220"/>
                <a:gd name="T44" fmla="*/ 2147483647 w 197"/>
                <a:gd name="T45" fmla="*/ 2147483647 h 220"/>
                <a:gd name="T46" fmla="*/ 2147483647 w 197"/>
                <a:gd name="T47" fmla="*/ 2147483647 h 220"/>
                <a:gd name="T48" fmla="*/ 2147483647 w 197"/>
                <a:gd name="T49" fmla="*/ 2147483647 h 220"/>
                <a:gd name="T50" fmla="*/ 2147483647 w 197"/>
                <a:gd name="T51" fmla="*/ 2147483647 h 220"/>
                <a:gd name="T52" fmla="*/ 2147483647 w 197"/>
                <a:gd name="T53" fmla="*/ 2147483647 h 220"/>
                <a:gd name="T54" fmla="*/ 2147483647 w 197"/>
                <a:gd name="T55" fmla="*/ 2147483647 h 220"/>
                <a:gd name="T56" fmla="*/ 2147483647 w 197"/>
                <a:gd name="T57" fmla="*/ 2147483647 h 220"/>
                <a:gd name="T58" fmla="*/ 2147483647 w 197"/>
                <a:gd name="T59" fmla="*/ 2147483647 h 220"/>
                <a:gd name="T60" fmla="*/ 2147483647 w 197"/>
                <a:gd name="T61" fmla="*/ 2147483647 h 220"/>
                <a:gd name="T62" fmla="*/ 2147483647 w 197"/>
                <a:gd name="T63" fmla="*/ 2147483647 h 220"/>
                <a:gd name="T64" fmla="*/ 2147483647 w 197"/>
                <a:gd name="T65" fmla="*/ 2147483647 h 220"/>
                <a:gd name="T66" fmla="*/ 2147483647 w 197"/>
                <a:gd name="T67" fmla="*/ 2147483647 h 220"/>
                <a:gd name="T68" fmla="*/ 2147483647 w 197"/>
                <a:gd name="T69" fmla="*/ 2147483647 h 220"/>
                <a:gd name="T70" fmla="*/ 2147483647 w 197"/>
                <a:gd name="T71" fmla="*/ 2147483647 h 220"/>
                <a:gd name="T72" fmla="*/ 2147483647 w 197"/>
                <a:gd name="T73" fmla="*/ 2147483647 h 220"/>
                <a:gd name="T74" fmla="*/ 2147483647 w 197"/>
                <a:gd name="T75" fmla="*/ 2147483647 h 220"/>
                <a:gd name="T76" fmla="*/ 2147483647 w 197"/>
                <a:gd name="T77" fmla="*/ 2147483647 h 220"/>
                <a:gd name="T78" fmla="*/ 2147483647 w 197"/>
                <a:gd name="T79" fmla="*/ 2147483647 h 220"/>
                <a:gd name="T80" fmla="*/ 2147483647 w 197"/>
                <a:gd name="T81" fmla="*/ 2147483647 h 220"/>
                <a:gd name="T82" fmla="*/ 2147483647 w 197"/>
                <a:gd name="T83" fmla="*/ 2147483647 h 220"/>
                <a:gd name="T84" fmla="*/ 2147483647 w 197"/>
                <a:gd name="T85" fmla="*/ 2147483647 h 220"/>
                <a:gd name="T86" fmla="*/ 2147483647 w 197"/>
                <a:gd name="T87" fmla="*/ 2147483647 h 220"/>
                <a:gd name="T88" fmla="*/ 2147483647 w 197"/>
                <a:gd name="T89" fmla="*/ 2147483647 h 220"/>
                <a:gd name="T90" fmla="*/ 2147483647 w 197"/>
                <a:gd name="T91" fmla="*/ 2147483647 h 220"/>
                <a:gd name="T92" fmla="*/ 2147483647 w 197"/>
                <a:gd name="T93" fmla="*/ 2147483647 h 220"/>
                <a:gd name="T94" fmla="*/ 2147483647 w 197"/>
                <a:gd name="T95" fmla="*/ 2147483647 h 220"/>
                <a:gd name="T96" fmla="*/ 2147483647 w 197"/>
                <a:gd name="T97" fmla="*/ 2147483647 h 220"/>
                <a:gd name="T98" fmla="*/ 2147483647 w 197"/>
                <a:gd name="T99" fmla="*/ 2147483647 h 220"/>
                <a:gd name="T100" fmla="*/ 2147483647 w 197"/>
                <a:gd name="T101" fmla="*/ 2147483647 h 220"/>
                <a:gd name="T102" fmla="*/ 2147483647 w 197"/>
                <a:gd name="T103" fmla="*/ 2147483647 h 220"/>
                <a:gd name="T104" fmla="*/ 2147483647 w 197"/>
                <a:gd name="T105" fmla="*/ 2147483647 h 220"/>
                <a:gd name="T106" fmla="*/ 2147483647 w 197"/>
                <a:gd name="T107" fmla="*/ 2147483647 h 220"/>
                <a:gd name="T108" fmla="*/ 2147483647 w 197"/>
                <a:gd name="T109" fmla="*/ 2147483647 h 220"/>
                <a:gd name="T110" fmla="*/ 2147483647 w 197"/>
                <a:gd name="T111" fmla="*/ 2147483647 h 220"/>
                <a:gd name="T112" fmla="*/ 2147483647 w 197"/>
                <a:gd name="T113" fmla="*/ 2147483647 h 220"/>
                <a:gd name="T114" fmla="*/ 2147483647 w 197"/>
                <a:gd name="T115" fmla="*/ 2147483647 h 22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97"/>
                <a:gd name="T175" fmla="*/ 0 h 220"/>
                <a:gd name="T176" fmla="*/ 197 w 197"/>
                <a:gd name="T177" fmla="*/ 220 h 22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97" h="220">
                  <a:moveTo>
                    <a:pt x="27" y="3"/>
                  </a:moveTo>
                  <a:lnTo>
                    <a:pt x="29" y="3"/>
                  </a:lnTo>
                  <a:lnTo>
                    <a:pt x="35" y="3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3" y="0"/>
                  </a:lnTo>
                  <a:lnTo>
                    <a:pt x="53" y="3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9"/>
                  </a:lnTo>
                  <a:lnTo>
                    <a:pt x="56" y="12"/>
                  </a:lnTo>
                  <a:lnTo>
                    <a:pt x="56" y="15"/>
                  </a:lnTo>
                  <a:lnTo>
                    <a:pt x="59" y="15"/>
                  </a:lnTo>
                  <a:lnTo>
                    <a:pt x="62" y="15"/>
                  </a:lnTo>
                  <a:lnTo>
                    <a:pt x="65" y="15"/>
                  </a:lnTo>
                  <a:lnTo>
                    <a:pt x="65" y="18"/>
                  </a:lnTo>
                  <a:lnTo>
                    <a:pt x="62" y="18"/>
                  </a:lnTo>
                  <a:lnTo>
                    <a:pt x="65" y="18"/>
                  </a:lnTo>
                  <a:lnTo>
                    <a:pt x="68" y="18"/>
                  </a:lnTo>
                  <a:lnTo>
                    <a:pt x="71" y="18"/>
                  </a:lnTo>
                  <a:lnTo>
                    <a:pt x="71" y="20"/>
                  </a:lnTo>
                  <a:lnTo>
                    <a:pt x="73" y="20"/>
                  </a:lnTo>
                  <a:lnTo>
                    <a:pt x="73" y="23"/>
                  </a:lnTo>
                  <a:lnTo>
                    <a:pt x="73" y="20"/>
                  </a:lnTo>
                  <a:lnTo>
                    <a:pt x="76" y="20"/>
                  </a:lnTo>
                  <a:lnTo>
                    <a:pt x="79" y="20"/>
                  </a:lnTo>
                  <a:lnTo>
                    <a:pt x="82" y="20"/>
                  </a:lnTo>
                  <a:lnTo>
                    <a:pt x="79" y="20"/>
                  </a:lnTo>
                  <a:lnTo>
                    <a:pt x="82" y="20"/>
                  </a:lnTo>
                  <a:lnTo>
                    <a:pt x="82" y="23"/>
                  </a:lnTo>
                  <a:lnTo>
                    <a:pt x="79" y="23"/>
                  </a:lnTo>
                  <a:lnTo>
                    <a:pt x="82" y="23"/>
                  </a:lnTo>
                  <a:lnTo>
                    <a:pt x="82" y="26"/>
                  </a:lnTo>
                  <a:lnTo>
                    <a:pt x="82" y="29"/>
                  </a:lnTo>
                  <a:lnTo>
                    <a:pt x="85" y="29"/>
                  </a:lnTo>
                  <a:lnTo>
                    <a:pt x="85" y="32"/>
                  </a:lnTo>
                  <a:lnTo>
                    <a:pt x="88" y="32"/>
                  </a:lnTo>
                  <a:lnTo>
                    <a:pt x="91" y="32"/>
                  </a:lnTo>
                  <a:lnTo>
                    <a:pt x="91" y="29"/>
                  </a:lnTo>
                  <a:lnTo>
                    <a:pt x="94" y="29"/>
                  </a:lnTo>
                  <a:lnTo>
                    <a:pt x="97" y="29"/>
                  </a:lnTo>
                  <a:lnTo>
                    <a:pt x="100" y="29"/>
                  </a:lnTo>
                  <a:lnTo>
                    <a:pt x="103" y="32"/>
                  </a:lnTo>
                  <a:lnTo>
                    <a:pt x="106" y="32"/>
                  </a:lnTo>
                  <a:lnTo>
                    <a:pt x="109" y="32"/>
                  </a:lnTo>
                  <a:lnTo>
                    <a:pt x="112" y="32"/>
                  </a:lnTo>
                  <a:lnTo>
                    <a:pt x="115" y="32"/>
                  </a:lnTo>
                  <a:lnTo>
                    <a:pt x="117" y="29"/>
                  </a:lnTo>
                  <a:lnTo>
                    <a:pt x="120" y="26"/>
                  </a:lnTo>
                  <a:lnTo>
                    <a:pt x="123" y="26"/>
                  </a:lnTo>
                  <a:lnTo>
                    <a:pt x="126" y="26"/>
                  </a:lnTo>
                  <a:lnTo>
                    <a:pt x="129" y="26"/>
                  </a:lnTo>
                  <a:lnTo>
                    <a:pt x="135" y="26"/>
                  </a:lnTo>
                  <a:lnTo>
                    <a:pt x="138" y="29"/>
                  </a:lnTo>
                  <a:lnTo>
                    <a:pt x="141" y="29"/>
                  </a:lnTo>
                  <a:lnTo>
                    <a:pt x="144" y="29"/>
                  </a:lnTo>
                  <a:lnTo>
                    <a:pt x="144" y="32"/>
                  </a:lnTo>
                  <a:lnTo>
                    <a:pt x="144" y="35"/>
                  </a:lnTo>
                  <a:lnTo>
                    <a:pt x="147" y="35"/>
                  </a:lnTo>
                  <a:lnTo>
                    <a:pt x="147" y="38"/>
                  </a:lnTo>
                  <a:lnTo>
                    <a:pt x="144" y="38"/>
                  </a:lnTo>
                  <a:lnTo>
                    <a:pt x="144" y="41"/>
                  </a:lnTo>
                  <a:lnTo>
                    <a:pt x="147" y="41"/>
                  </a:lnTo>
                  <a:lnTo>
                    <a:pt x="147" y="44"/>
                  </a:lnTo>
                  <a:lnTo>
                    <a:pt x="147" y="47"/>
                  </a:lnTo>
                  <a:lnTo>
                    <a:pt x="150" y="50"/>
                  </a:lnTo>
                  <a:lnTo>
                    <a:pt x="153" y="50"/>
                  </a:lnTo>
                  <a:lnTo>
                    <a:pt x="153" y="53"/>
                  </a:lnTo>
                  <a:lnTo>
                    <a:pt x="153" y="56"/>
                  </a:lnTo>
                  <a:lnTo>
                    <a:pt x="150" y="56"/>
                  </a:lnTo>
                  <a:lnTo>
                    <a:pt x="150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59" y="59"/>
                  </a:lnTo>
                  <a:lnTo>
                    <a:pt x="161" y="62"/>
                  </a:lnTo>
                  <a:lnTo>
                    <a:pt x="164" y="62"/>
                  </a:lnTo>
                  <a:lnTo>
                    <a:pt x="167" y="64"/>
                  </a:lnTo>
                  <a:lnTo>
                    <a:pt x="170" y="67"/>
                  </a:lnTo>
                  <a:lnTo>
                    <a:pt x="173" y="70"/>
                  </a:lnTo>
                  <a:lnTo>
                    <a:pt x="176" y="73"/>
                  </a:lnTo>
                  <a:lnTo>
                    <a:pt x="176" y="76"/>
                  </a:lnTo>
                  <a:lnTo>
                    <a:pt x="176" y="79"/>
                  </a:lnTo>
                  <a:lnTo>
                    <a:pt x="179" y="79"/>
                  </a:lnTo>
                  <a:lnTo>
                    <a:pt x="182" y="82"/>
                  </a:lnTo>
                  <a:lnTo>
                    <a:pt x="182" y="85"/>
                  </a:lnTo>
                  <a:lnTo>
                    <a:pt x="182" y="88"/>
                  </a:lnTo>
                  <a:lnTo>
                    <a:pt x="185" y="91"/>
                  </a:lnTo>
                  <a:lnTo>
                    <a:pt x="185" y="94"/>
                  </a:lnTo>
                  <a:lnTo>
                    <a:pt x="188" y="97"/>
                  </a:lnTo>
                  <a:lnTo>
                    <a:pt x="188" y="100"/>
                  </a:lnTo>
                  <a:lnTo>
                    <a:pt x="188" y="103"/>
                  </a:lnTo>
                  <a:lnTo>
                    <a:pt x="191" y="106"/>
                  </a:lnTo>
                  <a:lnTo>
                    <a:pt x="191" y="108"/>
                  </a:lnTo>
                  <a:lnTo>
                    <a:pt x="191" y="111"/>
                  </a:lnTo>
                  <a:lnTo>
                    <a:pt x="194" y="114"/>
                  </a:lnTo>
                  <a:lnTo>
                    <a:pt x="194" y="117"/>
                  </a:lnTo>
                  <a:lnTo>
                    <a:pt x="194" y="120"/>
                  </a:lnTo>
                  <a:lnTo>
                    <a:pt x="197" y="123"/>
                  </a:lnTo>
                  <a:lnTo>
                    <a:pt x="194" y="126"/>
                  </a:lnTo>
                  <a:lnTo>
                    <a:pt x="194" y="129"/>
                  </a:lnTo>
                  <a:lnTo>
                    <a:pt x="194" y="132"/>
                  </a:lnTo>
                  <a:lnTo>
                    <a:pt x="191" y="135"/>
                  </a:lnTo>
                  <a:lnTo>
                    <a:pt x="191" y="138"/>
                  </a:lnTo>
                  <a:lnTo>
                    <a:pt x="191" y="141"/>
                  </a:lnTo>
                  <a:lnTo>
                    <a:pt x="188" y="144"/>
                  </a:lnTo>
                  <a:lnTo>
                    <a:pt x="188" y="147"/>
                  </a:lnTo>
                  <a:lnTo>
                    <a:pt x="188" y="149"/>
                  </a:lnTo>
                  <a:lnTo>
                    <a:pt x="185" y="155"/>
                  </a:lnTo>
                  <a:lnTo>
                    <a:pt x="185" y="158"/>
                  </a:lnTo>
                  <a:lnTo>
                    <a:pt x="182" y="161"/>
                  </a:lnTo>
                  <a:lnTo>
                    <a:pt x="182" y="164"/>
                  </a:lnTo>
                  <a:lnTo>
                    <a:pt x="179" y="167"/>
                  </a:lnTo>
                  <a:lnTo>
                    <a:pt x="179" y="170"/>
                  </a:lnTo>
                  <a:lnTo>
                    <a:pt x="179" y="173"/>
                  </a:lnTo>
                  <a:lnTo>
                    <a:pt x="179" y="176"/>
                  </a:lnTo>
                  <a:lnTo>
                    <a:pt x="179" y="179"/>
                  </a:lnTo>
                  <a:lnTo>
                    <a:pt x="179" y="182"/>
                  </a:lnTo>
                  <a:lnTo>
                    <a:pt x="179" y="188"/>
                  </a:lnTo>
                  <a:lnTo>
                    <a:pt x="179" y="191"/>
                  </a:lnTo>
                  <a:lnTo>
                    <a:pt x="179" y="193"/>
                  </a:lnTo>
                  <a:lnTo>
                    <a:pt x="179" y="199"/>
                  </a:lnTo>
                  <a:lnTo>
                    <a:pt x="179" y="202"/>
                  </a:lnTo>
                  <a:lnTo>
                    <a:pt x="179" y="205"/>
                  </a:lnTo>
                  <a:lnTo>
                    <a:pt x="179" y="208"/>
                  </a:lnTo>
                  <a:lnTo>
                    <a:pt x="179" y="214"/>
                  </a:lnTo>
                  <a:lnTo>
                    <a:pt x="176" y="214"/>
                  </a:lnTo>
                  <a:lnTo>
                    <a:pt x="173" y="214"/>
                  </a:lnTo>
                  <a:lnTo>
                    <a:pt x="170" y="214"/>
                  </a:lnTo>
                  <a:lnTo>
                    <a:pt x="170" y="217"/>
                  </a:lnTo>
                  <a:lnTo>
                    <a:pt x="167" y="217"/>
                  </a:lnTo>
                  <a:lnTo>
                    <a:pt x="164" y="217"/>
                  </a:lnTo>
                  <a:lnTo>
                    <a:pt x="167" y="220"/>
                  </a:lnTo>
                  <a:lnTo>
                    <a:pt x="164" y="220"/>
                  </a:lnTo>
                  <a:lnTo>
                    <a:pt x="164" y="217"/>
                  </a:lnTo>
                  <a:lnTo>
                    <a:pt x="161" y="217"/>
                  </a:lnTo>
                  <a:lnTo>
                    <a:pt x="161" y="220"/>
                  </a:lnTo>
                  <a:lnTo>
                    <a:pt x="161" y="217"/>
                  </a:lnTo>
                  <a:lnTo>
                    <a:pt x="159" y="217"/>
                  </a:lnTo>
                  <a:lnTo>
                    <a:pt x="156" y="217"/>
                  </a:lnTo>
                  <a:lnTo>
                    <a:pt x="153" y="220"/>
                  </a:lnTo>
                  <a:lnTo>
                    <a:pt x="147" y="220"/>
                  </a:lnTo>
                  <a:lnTo>
                    <a:pt x="144" y="220"/>
                  </a:lnTo>
                  <a:lnTo>
                    <a:pt x="144" y="217"/>
                  </a:lnTo>
                  <a:lnTo>
                    <a:pt x="141" y="217"/>
                  </a:lnTo>
                  <a:lnTo>
                    <a:pt x="138" y="217"/>
                  </a:lnTo>
                  <a:lnTo>
                    <a:pt x="138" y="214"/>
                  </a:lnTo>
                  <a:lnTo>
                    <a:pt x="135" y="214"/>
                  </a:lnTo>
                  <a:lnTo>
                    <a:pt x="135" y="211"/>
                  </a:lnTo>
                  <a:lnTo>
                    <a:pt x="132" y="211"/>
                  </a:lnTo>
                  <a:lnTo>
                    <a:pt x="132" y="208"/>
                  </a:lnTo>
                  <a:lnTo>
                    <a:pt x="132" y="205"/>
                  </a:lnTo>
                  <a:lnTo>
                    <a:pt x="132" y="202"/>
                  </a:lnTo>
                  <a:lnTo>
                    <a:pt x="129" y="202"/>
                  </a:lnTo>
                  <a:lnTo>
                    <a:pt x="126" y="202"/>
                  </a:lnTo>
                  <a:lnTo>
                    <a:pt x="126" y="199"/>
                  </a:lnTo>
                  <a:lnTo>
                    <a:pt x="123" y="199"/>
                  </a:lnTo>
                  <a:lnTo>
                    <a:pt x="123" y="196"/>
                  </a:lnTo>
                  <a:lnTo>
                    <a:pt x="120" y="196"/>
                  </a:lnTo>
                  <a:lnTo>
                    <a:pt x="120" y="193"/>
                  </a:lnTo>
                  <a:lnTo>
                    <a:pt x="120" y="191"/>
                  </a:lnTo>
                  <a:lnTo>
                    <a:pt x="120" y="188"/>
                  </a:lnTo>
                  <a:lnTo>
                    <a:pt x="120" y="185"/>
                  </a:lnTo>
                  <a:lnTo>
                    <a:pt x="120" y="182"/>
                  </a:lnTo>
                  <a:lnTo>
                    <a:pt x="120" y="176"/>
                  </a:lnTo>
                  <a:lnTo>
                    <a:pt x="120" y="173"/>
                  </a:lnTo>
                  <a:lnTo>
                    <a:pt x="120" y="170"/>
                  </a:lnTo>
                  <a:lnTo>
                    <a:pt x="120" y="167"/>
                  </a:lnTo>
                  <a:lnTo>
                    <a:pt x="120" y="164"/>
                  </a:lnTo>
                  <a:lnTo>
                    <a:pt x="120" y="161"/>
                  </a:lnTo>
                  <a:lnTo>
                    <a:pt x="120" y="158"/>
                  </a:lnTo>
                  <a:lnTo>
                    <a:pt x="117" y="158"/>
                  </a:lnTo>
                  <a:lnTo>
                    <a:pt x="117" y="155"/>
                  </a:lnTo>
                  <a:lnTo>
                    <a:pt x="115" y="155"/>
                  </a:lnTo>
                  <a:lnTo>
                    <a:pt x="115" y="152"/>
                  </a:lnTo>
                  <a:lnTo>
                    <a:pt x="112" y="152"/>
                  </a:lnTo>
                  <a:lnTo>
                    <a:pt x="112" y="149"/>
                  </a:lnTo>
                  <a:lnTo>
                    <a:pt x="112" y="147"/>
                  </a:lnTo>
                  <a:lnTo>
                    <a:pt x="109" y="147"/>
                  </a:lnTo>
                  <a:lnTo>
                    <a:pt x="106" y="144"/>
                  </a:lnTo>
                  <a:lnTo>
                    <a:pt x="103" y="144"/>
                  </a:lnTo>
                  <a:lnTo>
                    <a:pt x="103" y="141"/>
                  </a:lnTo>
                  <a:lnTo>
                    <a:pt x="100" y="141"/>
                  </a:lnTo>
                  <a:lnTo>
                    <a:pt x="100" y="138"/>
                  </a:lnTo>
                  <a:lnTo>
                    <a:pt x="97" y="138"/>
                  </a:lnTo>
                  <a:lnTo>
                    <a:pt x="97" y="135"/>
                  </a:lnTo>
                  <a:lnTo>
                    <a:pt x="100" y="135"/>
                  </a:lnTo>
                  <a:lnTo>
                    <a:pt x="97" y="135"/>
                  </a:lnTo>
                  <a:lnTo>
                    <a:pt x="97" y="132"/>
                  </a:lnTo>
                  <a:lnTo>
                    <a:pt x="97" y="129"/>
                  </a:lnTo>
                  <a:lnTo>
                    <a:pt x="94" y="129"/>
                  </a:lnTo>
                  <a:lnTo>
                    <a:pt x="94" y="126"/>
                  </a:lnTo>
                  <a:lnTo>
                    <a:pt x="91" y="126"/>
                  </a:lnTo>
                  <a:lnTo>
                    <a:pt x="91" y="123"/>
                  </a:lnTo>
                  <a:lnTo>
                    <a:pt x="88" y="123"/>
                  </a:lnTo>
                  <a:lnTo>
                    <a:pt x="85" y="123"/>
                  </a:lnTo>
                  <a:lnTo>
                    <a:pt x="85" y="120"/>
                  </a:lnTo>
                  <a:lnTo>
                    <a:pt x="82" y="120"/>
                  </a:lnTo>
                  <a:lnTo>
                    <a:pt x="82" y="117"/>
                  </a:lnTo>
                  <a:lnTo>
                    <a:pt x="79" y="117"/>
                  </a:lnTo>
                  <a:lnTo>
                    <a:pt x="79" y="114"/>
                  </a:lnTo>
                  <a:lnTo>
                    <a:pt x="76" y="114"/>
                  </a:lnTo>
                  <a:lnTo>
                    <a:pt x="76" y="111"/>
                  </a:lnTo>
                  <a:lnTo>
                    <a:pt x="73" y="111"/>
                  </a:lnTo>
                  <a:lnTo>
                    <a:pt x="73" y="108"/>
                  </a:lnTo>
                  <a:lnTo>
                    <a:pt x="71" y="108"/>
                  </a:lnTo>
                  <a:lnTo>
                    <a:pt x="71" y="106"/>
                  </a:lnTo>
                  <a:lnTo>
                    <a:pt x="68" y="106"/>
                  </a:lnTo>
                  <a:lnTo>
                    <a:pt x="68" y="103"/>
                  </a:lnTo>
                  <a:lnTo>
                    <a:pt x="65" y="103"/>
                  </a:lnTo>
                  <a:lnTo>
                    <a:pt x="65" y="100"/>
                  </a:lnTo>
                  <a:lnTo>
                    <a:pt x="62" y="100"/>
                  </a:lnTo>
                  <a:lnTo>
                    <a:pt x="59" y="100"/>
                  </a:lnTo>
                  <a:lnTo>
                    <a:pt x="56" y="100"/>
                  </a:lnTo>
                  <a:lnTo>
                    <a:pt x="53" y="100"/>
                  </a:lnTo>
                  <a:lnTo>
                    <a:pt x="50" y="100"/>
                  </a:lnTo>
                  <a:lnTo>
                    <a:pt x="50" y="97"/>
                  </a:lnTo>
                  <a:lnTo>
                    <a:pt x="47" y="97"/>
                  </a:lnTo>
                  <a:lnTo>
                    <a:pt x="44" y="97"/>
                  </a:lnTo>
                  <a:lnTo>
                    <a:pt x="44" y="100"/>
                  </a:lnTo>
                  <a:lnTo>
                    <a:pt x="44" y="97"/>
                  </a:lnTo>
                  <a:lnTo>
                    <a:pt x="41" y="97"/>
                  </a:lnTo>
                  <a:lnTo>
                    <a:pt x="41" y="100"/>
                  </a:lnTo>
                  <a:lnTo>
                    <a:pt x="41" y="97"/>
                  </a:lnTo>
                  <a:lnTo>
                    <a:pt x="38" y="97"/>
                  </a:lnTo>
                  <a:lnTo>
                    <a:pt x="38" y="100"/>
                  </a:lnTo>
                  <a:lnTo>
                    <a:pt x="35" y="100"/>
                  </a:lnTo>
                  <a:lnTo>
                    <a:pt x="35" y="97"/>
                  </a:lnTo>
                  <a:lnTo>
                    <a:pt x="35" y="100"/>
                  </a:lnTo>
                  <a:lnTo>
                    <a:pt x="32" y="100"/>
                  </a:lnTo>
                  <a:lnTo>
                    <a:pt x="32" y="97"/>
                  </a:lnTo>
                  <a:lnTo>
                    <a:pt x="32" y="94"/>
                  </a:lnTo>
                  <a:lnTo>
                    <a:pt x="32" y="91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2" y="88"/>
                  </a:lnTo>
                  <a:lnTo>
                    <a:pt x="32" y="85"/>
                  </a:lnTo>
                  <a:lnTo>
                    <a:pt x="35" y="85"/>
                  </a:lnTo>
                  <a:lnTo>
                    <a:pt x="32" y="85"/>
                  </a:lnTo>
                  <a:lnTo>
                    <a:pt x="35" y="82"/>
                  </a:lnTo>
                  <a:lnTo>
                    <a:pt x="35" y="79"/>
                  </a:lnTo>
                  <a:lnTo>
                    <a:pt x="32" y="79"/>
                  </a:lnTo>
                  <a:lnTo>
                    <a:pt x="32" y="76"/>
                  </a:lnTo>
                  <a:lnTo>
                    <a:pt x="32" y="73"/>
                  </a:lnTo>
                  <a:lnTo>
                    <a:pt x="35" y="73"/>
                  </a:lnTo>
                  <a:lnTo>
                    <a:pt x="35" y="70"/>
                  </a:lnTo>
                  <a:lnTo>
                    <a:pt x="35" y="67"/>
                  </a:lnTo>
                  <a:lnTo>
                    <a:pt x="35" y="64"/>
                  </a:lnTo>
                  <a:lnTo>
                    <a:pt x="32" y="64"/>
                  </a:lnTo>
                  <a:lnTo>
                    <a:pt x="35" y="64"/>
                  </a:lnTo>
                  <a:lnTo>
                    <a:pt x="35" y="62"/>
                  </a:lnTo>
                  <a:lnTo>
                    <a:pt x="32" y="62"/>
                  </a:lnTo>
                  <a:lnTo>
                    <a:pt x="32" y="59"/>
                  </a:lnTo>
                  <a:lnTo>
                    <a:pt x="29" y="59"/>
                  </a:lnTo>
                  <a:lnTo>
                    <a:pt x="29" y="56"/>
                  </a:lnTo>
                  <a:lnTo>
                    <a:pt x="27" y="56"/>
                  </a:lnTo>
                  <a:lnTo>
                    <a:pt x="27" y="53"/>
                  </a:lnTo>
                  <a:lnTo>
                    <a:pt x="24" y="53"/>
                  </a:lnTo>
                  <a:lnTo>
                    <a:pt x="24" y="50"/>
                  </a:lnTo>
                  <a:lnTo>
                    <a:pt x="24" y="47"/>
                  </a:lnTo>
                  <a:lnTo>
                    <a:pt x="21" y="44"/>
                  </a:lnTo>
                  <a:lnTo>
                    <a:pt x="21" y="41"/>
                  </a:lnTo>
                  <a:lnTo>
                    <a:pt x="18" y="41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2" y="38"/>
                  </a:lnTo>
                  <a:lnTo>
                    <a:pt x="9" y="38"/>
                  </a:lnTo>
                  <a:lnTo>
                    <a:pt x="9" y="35"/>
                  </a:lnTo>
                  <a:lnTo>
                    <a:pt x="6" y="35"/>
                  </a:lnTo>
                  <a:lnTo>
                    <a:pt x="3" y="35"/>
                  </a:lnTo>
                  <a:lnTo>
                    <a:pt x="0" y="35"/>
                  </a:lnTo>
                  <a:lnTo>
                    <a:pt x="3" y="32"/>
                  </a:lnTo>
                  <a:lnTo>
                    <a:pt x="6" y="32"/>
                  </a:lnTo>
                  <a:lnTo>
                    <a:pt x="9" y="29"/>
                  </a:lnTo>
                  <a:lnTo>
                    <a:pt x="9" y="26"/>
                  </a:lnTo>
                  <a:lnTo>
                    <a:pt x="12" y="26"/>
                  </a:lnTo>
                  <a:lnTo>
                    <a:pt x="12" y="23"/>
                  </a:lnTo>
                  <a:lnTo>
                    <a:pt x="15" y="23"/>
                  </a:lnTo>
                  <a:lnTo>
                    <a:pt x="18" y="23"/>
                  </a:lnTo>
                  <a:lnTo>
                    <a:pt x="18" y="20"/>
                  </a:lnTo>
                  <a:lnTo>
                    <a:pt x="18" y="18"/>
                  </a:lnTo>
                  <a:lnTo>
                    <a:pt x="18" y="15"/>
                  </a:lnTo>
                  <a:lnTo>
                    <a:pt x="21" y="15"/>
                  </a:lnTo>
                  <a:lnTo>
                    <a:pt x="24" y="15"/>
                  </a:lnTo>
                  <a:lnTo>
                    <a:pt x="24" y="12"/>
                  </a:lnTo>
                  <a:lnTo>
                    <a:pt x="24" y="9"/>
                  </a:lnTo>
                  <a:lnTo>
                    <a:pt x="27" y="9"/>
                  </a:lnTo>
                  <a:lnTo>
                    <a:pt x="27" y="6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Freeform 14"/>
            <p:cNvSpPr>
              <a:spLocks/>
            </p:cNvSpPr>
            <p:nvPr/>
          </p:nvSpPr>
          <p:spPr bwMode="auto">
            <a:xfrm>
              <a:off x="551037" y="2469485"/>
              <a:ext cx="426931" cy="589361"/>
            </a:xfrm>
            <a:custGeom>
              <a:avLst/>
              <a:gdLst>
                <a:gd name="T0" fmla="*/ 2147483647 w 197"/>
                <a:gd name="T1" fmla="*/ 2147483647 h 334"/>
                <a:gd name="T2" fmla="*/ 2147483647 w 197"/>
                <a:gd name="T3" fmla="*/ 2147483647 h 334"/>
                <a:gd name="T4" fmla="*/ 2147483647 w 197"/>
                <a:gd name="T5" fmla="*/ 2147483647 h 334"/>
                <a:gd name="T6" fmla="*/ 2147483647 w 197"/>
                <a:gd name="T7" fmla="*/ 2147483647 h 334"/>
                <a:gd name="T8" fmla="*/ 2147483647 w 197"/>
                <a:gd name="T9" fmla="*/ 2147483647 h 334"/>
                <a:gd name="T10" fmla="*/ 2147483647 w 197"/>
                <a:gd name="T11" fmla="*/ 2147483647 h 334"/>
                <a:gd name="T12" fmla="*/ 2147483647 w 197"/>
                <a:gd name="T13" fmla="*/ 2147483647 h 334"/>
                <a:gd name="T14" fmla="*/ 2147483647 w 197"/>
                <a:gd name="T15" fmla="*/ 2147483647 h 334"/>
                <a:gd name="T16" fmla="*/ 2147483647 w 197"/>
                <a:gd name="T17" fmla="*/ 2147483647 h 334"/>
                <a:gd name="T18" fmla="*/ 2147483647 w 197"/>
                <a:gd name="T19" fmla="*/ 2147483647 h 334"/>
                <a:gd name="T20" fmla="*/ 2147483647 w 197"/>
                <a:gd name="T21" fmla="*/ 2147483647 h 334"/>
                <a:gd name="T22" fmla="*/ 2147483647 w 197"/>
                <a:gd name="T23" fmla="*/ 2147483647 h 334"/>
                <a:gd name="T24" fmla="*/ 2147483647 w 197"/>
                <a:gd name="T25" fmla="*/ 2147483647 h 334"/>
                <a:gd name="T26" fmla="*/ 2147483647 w 197"/>
                <a:gd name="T27" fmla="*/ 2147483647 h 334"/>
                <a:gd name="T28" fmla="*/ 2147483647 w 197"/>
                <a:gd name="T29" fmla="*/ 2147483647 h 334"/>
                <a:gd name="T30" fmla="*/ 2147483647 w 197"/>
                <a:gd name="T31" fmla="*/ 2147483647 h 334"/>
                <a:gd name="T32" fmla="*/ 2147483647 w 197"/>
                <a:gd name="T33" fmla="*/ 2147483647 h 334"/>
                <a:gd name="T34" fmla="*/ 2147483647 w 197"/>
                <a:gd name="T35" fmla="*/ 2147483647 h 334"/>
                <a:gd name="T36" fmla="*/ 2147483647 w 197"/>
                <a:gd name="T37" fmla="*/ 2147483647 h 334"/>
                <a:gd name="T38" fmla="*/ 2147483647 w 197"/>
                <a:gd name="T39" fmla="*/ 2147483647 h 334"/>
                <a:gd name="T40" fmla="*/ 2147483647 w 197"/>
                <a:gd name="T41" fmla="*/ 2147483647 h 334"/>
                <a:gd name="T42" fmla="*/ 2147483647 w 197"/>
                <a:gd name="T43" fmla="*/ 2147483647 h 334"/>
                <a:gd name="T44" fmla="*/ 2147483647 w 197"/>
                <a:gd name="T45" fmla="*/ 2147483647 h 334"/>
                <a:gd name="T46" fmla="*/ 2147483647 w 197"/>
                <a:gd name="T47" fmla="*/ 2147483647 h 334"/>
                <a:gd name="T48" fmla="*/ 2147483647 w 197"/>
                <a:gd name="T49" fmla="*/ 2147483647 h 334"/>
                <a:gd name="T50" fmla="*/ 2147483647 w 197"/>
                <a:gd name="T51" fmla="*/ 2147483647 h 334"/>
                <a:gd name="T52" fmla="*/ 2147483647 w 197"/>
                <a:gd name="T53" fmla="*/ 2147483647 h 334"/>
                <a:gd name="T54" fmla="*/ 2147483647 w 197"/>
                <a:gd name="T55" fmla="*/ 2147483647 h 334"/>
                <a:gd name="T56" fmla="*/ 2147483647 w 197"/>
                <a:gd name="T57" fmla="*/ 2147483647 h 334"/>
                <a:gd name="T58" fmla="*/ 2147483647 w 197"/>
                <a:gd name="T59" fmla="*/ 2147483647 h 334"/>
                <a:gd name="T60" fmla="*/ 2147483647 w 197"/>
                <a:gd name="T61" fmla="*/ 2147483647 h 334"/>
                <a:gd name="T62" fmla="*/ 2147483647 w 197"/>
                <a:gd name="T63" fmla="*/ 2147483647 h 334"/>
                <a:gd name="T64" fmla="*/ 2147483647 w 197"/>
                <a:gd name="T65" fmla="*/ 2147483647 h 334"/>
                <a:gd name="T66" fmla="*/ 2147483647 w 197"/>
                <a:gd name="T67" fmla="*/ 2147483647 h 334"/>
                <a:gd name="T68" fmla="*/ 2147483647 w 197"/>
                <a:gd name="T69" fmla="*/ 2147483647 h 334"/>
                <a:gd name="T70" fmla="*/ 2147483647 w 197"/>
                <a:gd name="T71" fmla="*/ 2147483647 h 334"/>
                <a:gd name="T72" fmla="*/ 2147483647 w 197"/>
                <a:gd name="T73" fmla="*/ 2147483647 h 334"/>
                <a:gd name="T74" fmla="*/ 2147483647 w 197"/>
                <a:gd name="T75" fmla="*/ 2147483647 h 334"/>
                <a:gd name="T76" fmla="*/ 2147483647 w 197"/>
                <a:gd name="T77" fmla="*/ 2147483647 h 334"/>
                <a:gd name="T78" fmla="*/ 2147483647 w 197"/>
                <a:gd name="T79" fmla="*/ 2147483647 h 334"/>
                <a:gd name="T80" fmla="*/ 2147483647 w 197"/>
                <a:gd name="T81" fmla="*/ 2147483647 h 334"/>
                <a:gd name="T82" fmla="*/ 2147483647 w 197"/>
                <a:gd name="T83" fmla="*/ 2147483647 h 334"/>
                <a:gd name="T84" fmla="*/ 2147483647 w 197"/>
                <a:gd name="T85" fmla="*/ 2147483647 h 334"/>
                <a:gd name="T86" fmla="*/ 2147483647 w 197"/>
                <a:gd name="T87" fmla="*/ 2147483647 h 334"/>
                <a:gd name="T88" fmla="*/ 2147483647 w 197"/>
                <a:gd name="T89" fmla="*/ 2147483647 h 334"/>
                <a:gd name="T90" fmla="*/ 2147483647 w 197"/>
                <a:gd name="T91" fmla="*/ 2147483647 h 334"/>
                <a:gd name="T92" fmla="*/ 2147483647 w 197"/>
                <a:gd name="T93" fmla="*/ 2147483647 h 334"/>
                <a:gd name="T94" fmla="*/ 2147483647 w 197"/>
                <a:gd name="T95" fmla="*/ 2147483647 h 334"/>
                <a:gd name="T96" fmla="*/ 2147483647 w 197"/>
                <a:gd name="T97" fmla="*/ 2147483647 h 334"/>
                <a:gd name="T98" fmla="*/ 2147483647 w 197"/>
                <a:gd name="T99" fmla="*/ 2147483647 h 334"/>
                <a:gd name="T100" fmla="*/ 2147483647 w 197"/>
                <a:gd name="T101" fmla="*/ 2147483647 h 334"/>
                <a:gd name="T102" fmla="*/ 2147483647 w 197"/>
                <a:gd name="T103" fmla="*/ 2147483647 h 334"/>
                <a:gd name="T104" fmla="*/ 2147483647 w 197"/>
                <a:gd name="T105" fmla="*/ 2147483647 h 334"/>
                <a:gd name="T106" fmla="*/ 2147483647 w 197"/>
                <a:gd name="T107" fmla="*/ 2147483647 h 334"/>
                <a:gd name="T108" fmla="*/ 2147483647 w 197"/>
                <a:gd name="T109" fmla="*/ 2147483647 h 334"/>
                <a:gd name="T110" fmla="*/ 2147483647 w 197"/>
                <a:gd name="T111" fmla="*/ 2147483647 h 334"/>
                <a:gd name="T112" fmla="*/ 2147483647 w 197"/>
                <a:gd name="T113" fmla="*/ 2147483647 h 334"/>
                <a:gd name="T114" fmla="*/ 2147483647 w 197"/>
                <a:gd name="T115" fmla="*/ 2147483647 h 334"/>
                <a:gd name="T116" fmla="*/ 2147483647 w 197"/>
                <a:gd name="T117" fmla="*/ 2147483647 h 334"/>
                <a:gd name="T118" fmla="*/ 2147483647 w 197"/>
                <a:gd name="T119" fmla="*/ 2147483647 h 33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7"/>
                <a:gd name="T181" fmla="*/ 0 h 334"/>
                <a:gd name="T182" fmla="*/ 197 w 197"/>
                <a:gd name="T183" fmla="*/ 334 h 33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7" h="334">
                  <a:moveTo>
                    <a:pt x="194" y="8"/>
                  </a:moveTo>
                  <a:lnTo>
                    <a:pt x="197" y="8"/>
                  </a:lnTo>
                  <a:lnTo>
                    <a:pt x="194" y="8"/>
                  </a:lnTo>
                  <a:lnTo>
                    <a:pt x="194" y="11"/>
                  </a:lnTo>
                  <a:lnTo>
                    <a:pt x="194" y="14"/>
                  </a:lnTo>
                  <a:lnTo>
                    <a:pt x="191" y="14"/>
                  </a:lnTo>
                  <a:lnTo>
                    <a:pt x="188" y="14"/>
                  </a:lnTo>
                  <a:lnTo>
                    <a:pt x="185" y="14"/>
                  </a:lnTo>
                  <a:lnTo>
                    <a:pt x="185" y="17"/>
                  </a:lnTo>
                  <a:lnTo>
                    <a:pt x="185" y="20"/>
                  </a:lnTo>
                  <a:lnTo>
                    <a:pt x="185" y="23"/>
                  </a:lnTo>
                  <a:lnTo>
                    <a:pt x="185" y="26"/>
                  </a:lnTo>
                  <a:lnTo>
                    <a:pt x="185" y="29"/>
                  </a:lnTo>
                  <a:lnTo>
                    <a:pt x="185" y="32"/>
                  </a:lnTo>
                  <a:lnTo>
                    <a:pt x="185" y="35"/>
                  </a:lnTo>
                  <a:lnTo>
                    <a:pt x="182" y="35"/>
                  </a:lnTo>
                  <a:lnTo>
                    <a:pt x="182" y="38"/>
                  </a:lnTo>
                  <a:lnTo>
                    <a:pt x="182" y="41"/>
                  </a:lnTo>
                  <a:lnTo>
                    <a:pt x="185" y="41"/>
                  </a:lnTo>
                  <a:lnTo>
                    <a:pt x="182" y="41"/>
                  </a:lnTo>
                  <a:lnTo>
                    <a:pt x="182" y="44"/>
                  </a:lnTo>
                  <a:lnTo>
                    <a:pt x="182" y="47"/>
                  </a:lnTo>
                  <a:lnTo>
                    <a:pt x="179" y="47"/>
                  </a:lnTo>
                  <a:lnTo>
                    <a:pt x="179" y="49"/>
                  </a:lnTo>
                  <a:lnTo>
                    <a:pt x="179" y="52"/>
                  </a:lnTo>
                  <a:lnTo>
                    <a:pt x="179" y="55"/>
                  </a:lnTo>
                  <a:lnTo>
                    <a:pt x="179" y="58"/>
                  </a:lnTo>
                  <a:lnTo>
                    <a:pt x="176" y="58"/>
                  </a:lnTo>
                  <a:lnTo>
                    <a:pt x="176" y="61"/>
                  </a:lnTo>
                  <a:lnTo>
                    <a:pt x="176" y="64"/>
                  </a:lnTo>
                  <a:lnTo>
                    <a:pt x="173" y="64"/>
                  </a:lnTo>
                  <a:lnTo>
                    <a:pt x="170" y="64"/>
                  </a:lnTo>
                  <a:lnTo>
                    <a:pt x="170" y="67"/>
                  </a:lnTo>
                  <a:lnTo>
                    <a:pt x="168" y="67"/>
                  </a:lnTo>
                  <a:lnTo>
                    <a:pt x="168" y="70"/>
                  </a:lnTo>
                  <a:lnTo>
                    <a:pt x="165" y="70"/>
                  </a:lnTo>
                  <a:lnTo>
                    <a:pt x="162" y="70"/>
                  </a:lnTo>
                  <a:lnTo>
                    <a:pt x="162" y="73"/>
                  </a:lnTo>
                  <a:lnTo>
                    <a:pt x="162" y="76"/>
                  </a:lnTo>
                  <a:lnTo>
                    <a:pt x="159" y="76"/>
                  </a:lnTo>
                  <a:lnTo>
                    <a:pt x="159" y="79"/>
                  </a:lnTo>
                  <a:lnTo>
                    <a:pt x="159" y="82"/>
                  </a:lnTo>
                  <a:lnTo>
                    <a:pt x="159" y="85"/>
                  </a:lnTo>
                  <a:lnTo>
                    <a:pt x="156" y="85"/>
                  </a:lnTo>
                  <a:lnTo>
                    <a:pt x="156" y="88"/>
                  </a:lnTo>
                  <a:lnTo>
                    <a:pt x="159" y="88"/>
                  </a:lnTo>
                  <a:lnTo>
                    <a:pt x="156" y="88"/>
                  </a:lnTo>
                  <a:lnTo>
                    <a:pt x="156" y="91"/>
                  </a:lnTo>
                  <a:lnTo>
                    <a:pt x="156" y="93"/>
                  </a:lnTo>
                  <a:lnTo>
                    <a:pt x="156" y="96"/>
                  </a:lnTo>
                  <a:lnTo>
                    <a:pt x="156" y="99"/>
                  </a:lnTo>
                  <a:lnTo>
                    <a:pt x="153" y="99"/>
                  </a:lnTo>
                  <a:lnTo>
                    <a:pt x="153" y="102"/>
                  </a:lnTo>
                  <a:lnTo>
                    <a:pt x="156" y="102"/>
                  </a:lnTo>
                  <a:lnTo>
                    <a:pt x="156" y="105"/>
                  </a:lnTo>
                  <a:lnTo>
                    <a:pt x="156" y="108"/>
                  </a:lnTo>
                  <a:lnTo>
                    <a:pt x="156" y="111"/>
                  </a:lnTo>
                  <a:lnTo>
                    <a:pt x="159" y="111"/>
                  </a:lnTo>
                  <a:lnTo>
                    <a:pt x="156" y="111"/>
                  </a:lnTo>
                  <a:lnTo>
                    <a:pt x="156" y="114"/>
                  </a:lnTo>
                  <a:lnTo>
                    <a:pt x="156" y="117"/>
                  </a:lnTo>
                  <a:lnTo>
                    <a:pt x="156" y="120"/>
                  </a:lnTo>
                  <a:lnTo>
                    <a:pt x="156" y="123"/>
                  </a:lnTo>
                  <a:lnTo>
                    <a:pt x="153" y="123"/>
                  </a:lnTo>
                  <a:lnTo>
                    <a:pt x="153" y="126"/>
                  </a:lnTo>
                  <a:lnTo>
                    <a:pt x="153" y="129"/>
                  </a:lnTo>
                  <a:lnTo>
                    <a:pt x="150" y="129"/>
                  </a:lnTo>
                  <a:lnTo>
                    <a:pt x="150" y="132"/>
                  </a:lnTo>
                  <a:lnTo>
                    <a:pt x="153" y="132"/>
                  </a:lnTo>
                  <a:lnTo>
                    <a:pt x="153" y="134"/>
                  </a:lnTo>
                  <a:lnTo>
                    <a:pt x="153" y="137"/>
                  </a:lnTo>
                  <a:lnTo>
                    <a:pt x="153" y="140"/>
                  </a:lnTo>
                  <a:lnTo>
                    <a:pt x="150" y="140"/>
                  </a:lnTo>
                  <a:lnTo>
                    <a:pt x="150" y="143"/>
                  </a:lnTo>
                  <a:lnTo>
                    <a:pt x="153" y="143"/>
                  </a:lnTo>
                  <a:lnTo>
                    <a:pt x="153" y="146"/>
                  </a:lnTo>
                  <a:lnTo>
                    <a:pt x="153" y="149"/>
                  </a:lnTo>
                  <a:lnTo>
                    <a:pt x="150" y="149"/>
                  </a:lnTo>
                  <a:lnTo>
                    <a:pt x="150" y="152"/>
                  </a:lnTo>
                  <a:lnTo>
                    <a:pt x="147" y="152"/>
                  </a:lnTo>
                  <a:lnTo>
                    <a:pt x="147" y="155"/>
                  </a:lnTo>
                  <a:lnTo>
                    <a:pt x="144" y="158"/>
                  </a:lnTo>
                  <a:lnTo>
                    <a:pt x="144" y="161"/>
                  </a:lnTo>
                  <a:lnTo>
                    <a:pt x="141" y="161"/>
                  </a:lnTo>
                  <a:lnTo>
                    <a:pt x="141" y="164"/>
                  </a:lnTo>
                  <a:lnTo>
                    <a:pt x="138" y="164"/>
                  </a:lnTo>
                  <a:lnTo>
                    <a:pt x="138" y="167"/>
                  </a:lnTo>
                  <a:lnTo>
                    <a:pt x="135" y="167"/>
                  </a:lnTo>
                  <a:lnTo>
                    <a:pt x="135" y="170"/>
                  </a:lnTo>
                  <a:lnTo>
                    <a:pt x="135" y="173"/>
                  </a:lnTo>
                  <a:lnTo>
                    <a:pt x="132" y="173"/>
                  </a:lnTo>
                  <a:lnTo>
                    <a:pt x="132" y="176"/>
                  </a:lnTo>
                  <a:lnTo>
                    <a:pt x="129" y="176"/>
                  </a:lnTo>
                  <a:lnTo>
                    <a:pt x="129" y="178"/>
                  </a:lnTo>
                  <a:lnTo>
                    <a:pt x="129" y="181"/>
                  </a:lnTo>
                  <a:lnTo>
                    <a:pt x="129" y="184"/>
                  </a:lnTo>
                  <a:lnTo>
                    <a:pt x="126" y="184"/>
                  </a:lnTo>
                  <a:lnTo>
                    <a:pt x="124" y="184"/>
                  </a:lnTo>
                  <a:lnTo>
                    <a:pt x="124" y="187"/>
                  </a:lnTo>
                  <a:lnTo>
                    <a:pt x="121" y="187"/>
                  </a:lnTo>
                  <a:lnTo>
                    <a:pt x="118" y="187"/>
                  </a:lnTo>
                  <a:lnTo>
                    <a:pt x="118" y="190"/>
                  </a:lnTo>
                  <a:lnTo>
                    <a:pt x="121" y="190"/>
                  </a:lnTo>
                  <a:lnTo>
                    <a:pt x="118" y="190"/>
                  </a:lnTo>
                  <a:lnTo>
                    <a:pt x="118" y="193"/>
                  </a:lnTo>
                  <a:lnTo>
                    <a:pt x="115" y="193"/>
                  </a:lnTo>
                  <a:lnTo>
                    <a:pt x="115" y="196"/>
                  </a:lnTo>
                  <a:lnTo>
                    <a:pt x="112" y="196"/>
                  </a:lnTo>
                  <a:lnTo>
                    <a:pt x="109" y="196"/>
                  </a:lnTo>
                  <a:lnTo>
                    <a:pt x="106" y="196"/>
                  </a:lnTo>
                  <a:lnTo>
                    <a:pt x="103" y="196"/>
                  </a:lnTo>
                  <a:lnTo>
                    <a:pt x="103" y="199"/>
                  </a:lnTo>
                  <a:lnTo>
                    <a:pt x="103" y="202"/>
                  </a:lnTo>
                  <a:lnTo>
                    <a:pt x="103" y="205"/>
                  </a:lnTo>
                  <a:lnTo>
                    <a:pt x="103" y="208"/>
                  </a:lnTo>
                  <a:lnTo>
                    <a:pt x="100" y="208"/>
                  </a:lnTo>
                  <a:lnTo>
                    <a:pt x="100" y="211"/>
                  </a:lnTo>
                  <a:lnTo>
                    <a:pt x="103" y="211"/>
                  </a:lnTo>
                  <a:lnTo>
                    <a:pt x="103" y="214"/>
                  </a:lnTo>
                  <a:lnTo>
                    <a:pt x="103" y="217"/>
                  </a:lnTo>
                  <a:lnTo>
                    <a:pt x="100" y="217"/>
                  </a:lnTo>
                  <a:lnTo>
                    <a:pt x="100" y="220"/>
                  </a:lnTo>
                  <a:lnTo>
                    <a:pt x="100" y="222"/>
                  </a:lnTo>
                  <a:lnTo>
                    <a:pt x="103" y="222"/>
                  </a:lnTo>
                  <a:lnTo>
                    <a:pt x="103" y="225"/>
                  </a:lnTo>
                  <a:lnTo>
                    <a:pt x="103" y="228"/>
                  </a:lnTo>
                  <a:lnTo>
                    <a:pt x="100" y="228"/>
                  </a:lnTo>
                  <a:lnTo>
                    <a:pt x="100" y="225"/>
                  </a:lnTo>
                  <a:lnTo>
                    <a:pt x="100" y="228"/>
                  </a:lnTo>
                  <a:lnTo>
                    <a:pt x="100" y="231"/>
                  </a:lnTo>
                  <a:lnTo>
                    <a:pt x="100" y="234"/>
                  </a:lnTo>
                  <a:lnTo>
                    <a:pt x="97" y="234"/>
                  </a:lnTo>
                  <a:lnTo>
                    <a:pt x="97" y="237"/>
                  </a:lnTo>
                  <a:lnTo>
                    <a:pt x="97" y="240"/>
                  </a:lnTo>
                  <a:lnTo>
                    <a:pt x="97" y="243"/>
                  </a:lnTo>
                  <a:lnTo>
                    <a:pt x="97" y="246"/>
                  </a:lnTo>
                  <a:lnTo>
                    <a:pt x="100" y="246"/>
                  </a:lnTo>
                  <a:lnTo>
                    <a:pt x="100" y="249"/>
                  </a:lnTo>
                  <a:lnTo>
                    <a:pt x="100" y="252"/>
                  </a:lnTo>
                  <a:lnTo>
                    <a:pt x="100" y="255"/>
                  </a:lnTo>
                  <a:lnTo>
                    <a:pt x="100" y="258"/>
                  </a:lnTo>
                  <a:lnTo>
                    <a:pt x="103" y="261"/>
                  </a:lnTo>
                  <a:lnTo>
                    <a:pt x="103" y="264"/>
                  </a:lnTo>
                  <a:lnTo>
                    <a:pt x="103" y="266"/>
                  </a:lnTo>
                  <a:lnTo>
                    <a:pt x="106" y="266"/>
                  </a:lnTo>
                  <a:lnTo>
                    <a:pt x="106" y="269"/>
                  </a:lnTo>
                  <a:lnTo>
                    <a:pt x="109" y="269"/>
                  </a:lnTo>
                  <a:lnTo>
                    <a:pt x="109" y="272"/>
                  </a:lnTo>
                  <a:lnTo>
                    <a:pt x="112" y="272"/>
                  </a:lnTo>
                  <a:lnTo>
                    <a:pt x="115" y="272"/>
                  </a:lnTo>
                  <a:lnTo>
                    <a:pt x="115" y="275"/>
                  </a:lnTo>
                  <a:lnTo>
                    <a:pt x="118" y="275"/>
                  </a:lnTo>
                  <a:lnTo>
                    <a:pt x="118" y="278"/>
                  </a:lnTo>
                  <a:lnTo>
                    <a:pt x="118" y="281"/>
                  </a:lnTo>
                  <a:lnTo>
                    <a:pt x="115" y="281"/>
                  </a:lnTo>
                  <a:lnTo>
                    <a:pt x="115" y="284"/>
                  </a:lnTo>
                  <a:lnTo>
                    <a:pt x="115" y="287"/>
                  </a:lnTo>
                  <a:lnTo>
                    <a:pt x="112" y="287"/>
                  </a:lnTo>
                  <a:lnTo>
                    <a:pt x="109" y="287"/>
                  </a:lnTo>
                  <a:lnTo>
                    <a:pt x="109" y="290"/>
                  </a:lnTo>
                  <a:lnTo>
                    <a:pt x="109" y="293"/>
                  </a:lnTo>
                  <a:lnTo>
                    <a:pt x="109" y="296"/>
                  </a:lnTo>
                  <a:lnTo>
                    <a:pt x="106" y="296"/>
                  </a:lnTo>
                  <a:lnTo>
                    <a:pt x="103" y="296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97" y="293"/>
                  </a:lnTo>
                  <a:lnTo>
                    <a:pt x="94" y="293"/>
                  </a:lnTo>
                  <a:lnTo>
                    <a:pt x="94" y="290"/>
                  </a:lnTo>
                  <a:lnTo>
                    <a:pt x="91" y="290"/>
                  </a:lnTo>
                  <a:lnTo>
                    <a:pt x="88" y="293"/>
                  </a:lnTo>
                  <a:lnTo>
                    <a:pt x="88" y="296"/>
                  </a:lnTo>
                  <a:lnTo>
                    <a:pt x="85" y="299"/>
                  </a:lnTo>
                  <a:lnTo>
                    <a:pt x="82" y="302"/>
                  </a:lnTo>
                  <a:lnTo>
                    <a:pt x="80" y="302"/>
                  </a:lnTo>
                  <a:lnTo>
                    <a:pt x="80" y="305"/>
                  </a:lnTo>
                  <a:lnTo>
                    <a:pt x="77" y="305"/>
                  </a:lnTo>
                  <a:lnTo>
                    <a:pt x="77" y="308"/>
                  </a:lnTo>
                  <a:lnTo>
                    <a:pt x="74" y="308"/>
                  </a:lnTo>
                  <a:lnTo>
                    <a:pt x="71" y="310"/>
                  </a:lnTo>
                  <a:lnTo>
                    <a:pt x="71" y="313"/>
                  </a:lnTo>
                  <a:lnTo>
                    <a:pt x="68" y="313"/>
                  </a:lnTo>
                  <a:lnTo>
                    <a:pt x="68" y="316"/>
                  </a:lnTo>
                  <a:lnTo>
                    <a:pt x="65" y="319"/>
                  </a:lnTo>
                  <a:lnTo>
                    <a:pt x="62" y="322"/>
                  </a:lnTo>
                  <a:lnTo>
                    <a:pt x="59" y="325"/>
                  </a:lnTo>
                  <a:lnTo>
                    <a:pt x="56" y="328"/>
                  </a:lnTo>
                  <a:lnTo>
                    <a:pt x="53" y="328"/>
                  </a:lnTo>
                  <a:lnTo>
                    <a:pt x="53" y="331"/>
                  </a:lnTo>
                  <a:lnTo>
                    <a:pt x="50" y="334"/>
                  </a:lnTo>
                  <a:lnTo>
                    <a:pt x="47" y="331"/>
                  </a:lnTo>
                  <a:lnTo>
                    <a:pt x="41" y="331"/>
                  </a:lnTo>
                  <a:lnTo>
                    <a:pt x="38" y="331"/>
                  </a:lnTo>
                  <a:lnTo>
                    <a:pt x="36" y="331"/>
                  </a:lnTo>
                  <a:lnTo>
                    <a:pt x="33" y="331"/>
                  </a:lnTo>
                  <a:lnTo>
                    <a:pt x="27" y="331"/>
                  </a:lnTo>
                  <a:lnTo>
                    <a:pt x="24" y="331"/>
                  </a:lnTo>
                  <a:lnTo>
                    <a:pt x="21" y="331"/>
                  </a:lnTo>
                  <a:lnTo>
                    <a:pt x="18" y="331"/>
                  </a:lnTo>
                  <a:lnTo>
                    <a:pt x="12" y="331"/>
                  </a:lnTo>
                  <a:lnTo>
                    <a:pt x="9" y="331"/>
                  </a:lnTo>
                  <a:lnTo>
                    <a:pt x="6" y="331"/>
                  </a:lnTo>
                  <a:lnTo>
                    <a:pt x="0" y="331"/>
                  </a:lnTo>
                  <a:lnTo>
                    <a:pt x="3" y="331"/>
                  </a:lnTo>
                  <a:lnTo>
                    <a:pt x="3" y="328"/>
                  </a:lnTo>
                  <a:lnTo>
                    <a:pt x="6" y="325"/>
                  </a:lnTo>
                  <a:lnTo>
                    <a:pt x="9" y="322"/>
                  </a:lnTo>
                  <a:lnTo>
                    <a:pt x="9" y="319"/>
                  </a:lnTo>
                  <a:lnTo>
                    <a:pt x="12" y="316"/>
                  </a:lnTo>
                  <a:lnTo>
                    <a:pt x="12" y="313"/>
                  </a:lnTo>
                  <a:lnTo>
                    <a:pt x="15" y="310"/>
                  </a:lnTo>
                  <a:lnTo>
                    <a:pt x="18" y="308"/>
                  </a:lnTo>
                  <a:lnTo>
                    <a:pt x="21" y="305"/>
                  </a:lnTo>
                  <a:lnTo>
                    <a:pt x="21" y="302"/>
                  </a:lnTo>
                  <a:lnTo>
                    <a:pt x="24" y="299"/>
                  </a:lnTo>
                  <a:lnTo>
                    <a:pt x="27" y="296"/>
                  </a:lnTo>
                  <a:lnTo>
                    <a:pt x="27" y="293"/>
                  </a:lnTo>
                  <a:lnTo>
                    <a:pt x="30" y="293"/>
                  </a:lnTo>
                  <a:lnTo>
                    <a:pt x="30" y="290"/>
                  </a:lnTo>
                  <a:lnTo>
                    <a:pt x="33" y="287"/>
                  </a:lnTo>
                  <a:lnTo>
                    <a:pt x="36" y="284"/>
                  </a:lnTo>
                  <a:lnTo>
                    <a:pt x="36" y="281"/>
                  </a:lnTo>
                  <a:lnTo>
                    <a:pt x="36" y="278"/>
                  </a:lnTo>
                  <a:lnTo>
                    <a:pt x="38" y="275"/>
                  </a:lnTo>
                  <a:lnTo>
                    <a:pt x="41" y="272"/>
                  </a:lnTo>
                  <a:lnTo>
                    <a:pt x="44" y="269"/>
                  </a:lnTo>
                  <a:lnTo>
                    <a:pt x="44" y="266"/>
                  </a:lnTo>
                  <a:lnTo>
                    <a:pt x="47" y="266"/>
                  </a:lnTo>
                  <a:lnTo>
                    <a:pt x="47" y="264"/>
                  </a:lnTo>
                  <a:lnTo>
                    <a:pt x="50" y="264"/>
                  </a:lnTo>
                  <a:lnTo>
                    <a:pt x="50" y="261"/>
                  </a:lnTo>
                  <a:lnTo>
                    <a:pt x="50" y="258"/>
                  </a:lnTo>
                  <a:lnTo>
                    <a:pt x="53" y="258"/>
                  </a:lnTo>
                  <a:lnTo>
                    <a:pt x="53" y="255"/>
                  </a:lnTo>
                  <a:lnTo>
                    <a:pt x="50" y="255"/>
                  </a:lnTo>
                  <a:lnTo>
                    <a:pt x="50" y="252"/>
                  </a:lnTo>
                  <a:lnTo>
                    <a:pt x="53" y="252"/>
                  </a:lnTo>
                  <a:lnTo>
                    <a:pt x="53" y="249"/>
                  </a:lnTo>
                  <a:lnTo>
                    <a:pt x="50" y="249"/>
                  </a:lnTo>
                  <a:lnTo>
                    <a:pt x="50" y="246"/>
                  </a:lnTo>
                  <a:lnTo>
                    <a:pt x="47" y="246"/>
                  </a:lnTo>
                  <a:lnTo>
                    <a:pt x="47" y="243"/>
                  </a:lnTo>
                  <a:lnTo>
                    <a:pt x="44" y="243"/>
                  </a:lnTo>
                  <a:lnTo>
                    <a:pt x="47" y="240"/>
                  </a:lnTo>
                  <a:lnTo>
                    <a:pt x="47" y="237"/>
                  </a:lnTo>
                  <a:lnTo>
                    <a:pt x="47" y="234"/>
                  </a:lnTo>
                  <a:lnTo>
                    <a:pt x="47" y="231"/>
                  </a:lnTo>
                  <a:lnTo>
                    <a:pt x="44" y="231"/>
                  </a:lnTo>
                  <a:lnTo>
                    <a:pt x="44" y="228"/>
                  </a:lnTo>
                  <a:lnTo>
                    <a:pt x="44" y="225"/>
                  </a:lnTo>
                  <a:lnTo>
                    <a:pt x="41" y="222"/>
                  </a:lnTo>
                  <a:lnTo>
                    <a:pt x="41" y="220"/>
                  </a:lnTo>
                  <a:lnTo>
                    <a:pt x="38" y="220"/>
                  </a:lnTo>
                  <a:lnTo>
                    <a:pt x="36" y="217"/>
                  </a:lnTo>
                  <a:lnTo>
                    <a:pt x="36" y="214"/>
                  </a:lnTo>
                  <a:lnTo>
                    <a:pt x="36" y="211"/>
                  </a:lnTo>
                  <a:lnTo>
                    <a:pt x="36" y="208"/>
                  </a:lnTo>
                  <a:lnTo>
                    <a:pt x="36" y="205"/>
                  </a:lnTo>
                  <a:lnTo>
                    <a:pt x="36" y="202"/>
                  </a:lnTo>
                  <a:lnTo>
                    <a:pt x="33" y="202"/>
                  </a:lnTo>
                  <a:lnTo>
                    <a:pt x="33" y="199"/>
                  </a:lnTo>
                  <a:lnTo>
                    <a:pt x="36" y="199"/>
                  </a:lnTo>
                  <a:lnTo>
                    <a:pt x="36" y="196"/>
                  </a:lnTo>
                  <a:lnTo>
                    <a:pt x="36" y="193"/>
                  </a:lnTo>
                  <a:lnTo>
                    <a:pt x="33" y="193"/>
                  </a:lnTo>
                  <a:lnTo>
                    <a:pt x="36" y="190"/>
                  </a:lnTo>
                  <a:lnTo>
                    <a:pt x="38" y="187"/>
                  </a:lnTo>
                  <a:lnTo>
                    <a:pt x="38" y="184"/>
                  </a:lnTo>
                  <a:lnTo>
                    <a:pt x="41" y="184"/>
                  </a:lnTo>
                  <a:lnTo>
                    <a:pt x="41" y="178"/>
                  </a:lnTo>
                  <a:lnTo>
                    <a:pt x="41" y="176"/>
                  </a:lnTo>
                  <a:lnTo>
                    <a:pt x="44" y="176"/>
                  </a:lnTo>
                  <a:lnTo>
                    <a:pt x="44" y="173"/>
                  </a:lnTo>
                  <a:lnTo>
                    <a:pt x="44" y="170"/>
                  </a:lnTo>
                  <a:lnTo>
                    <a:pt x="47" y="167"/>
                  </a:lnTo>
                  <a:lnTo>
                    <a:pt x="47" y="161"/>
                  </a:lnTo>
                  <a:lnTo>
                    <a:pt x="47" y="158"/>
                  </a:lnTo>
                  <a:lnTo>
                    <a:pt x="50" y="155"/>
                  </a:lnTo>
                  <a:lnTo>
                    <a:pt x="50" y="152"/>
                  </a:lnTo>
                  <a:lnTo>
                    <a:pt x="53" y="149"/>
                  </a:lnTo>
                  <a:lnTo>
                    <a:pt x="53" y="146"/>
                  </a:lnTo>
                  <a:lnTo>
                    <a:pt x="53" y="143"/>
                  </a:lnTo>
                  <a:lnTo>
                    <a:pt x="53" y="140"/>
                  </a:lnTo>
                  <a:lnTo>
                    <a:pt x="50" y="140"/>
                  </a:lnTo>
                  <a:lnTo>
                    <a:pt x="47" y="137"/>
                  </a:lnTo>
                  <a:lnTo>
                    <a:pt x="47" y="134"/>
                  </a:lnTo>
                  <a:lnTo>
                    <a:pt x="44" y="134"/>
                  </a:lnTo>
                  <a:lnTo>
                    <a:pt x="41" y="132"/>
                  </a:lnTo>
                  <a:lnTo>
                    <a:pt x="41" y="129"/>
                  </a:lnTo>
                  <a:lnTo>
                    <a:pt x="41" y="126"/>
                  </a:lnTo>
                  <a:lnTo>
                    <a:pt x="41" y="123"/>
                  </a:lnTo>
                  <a:lnTo>
                    <a:pt x="44" y="120"/>
                  </a:lnTo>
                  <a:lnTo>
                    <a:pt x="44" y="117"/>
                  </a:lnTo>
                  <a:lnTo>
                    <a:pt x="44" y="111"/>
                  </a:lnTo>
                  <a:lnTo>
                    <a:pt x="44" y="108"/>
                  </a:lnTo>
                  <a:lnTo>
                    <a:pt x="44" y="105"/>
                  </a:lnTo>
                  <a:lnTo>
                    <a:pt x="47" y="102"/>
                  </a:lnTo>
                  <a:lnTo>
                    <a:pt x="47" y="99"/>
                  </a:lnTo>
                  <a:lnTo>
                    <a:pt x="47" y="93"/>
                  </a:lnTo>
                  <a:lnTo>
                    <a:pt x="47" y="91"/>
                  </a:lnTo>
                  <a:lnTo>
                    <a:pt x="47" y="88"/>
                  </a:lnTo>
                  <a:lnTo>
                    <a:pt x="50" y="85"/>
                  </a:lnTo>
                  <a:lnTo>
                    <a:pt x="50" y="79"/>
                  </a:lnTo>
                  <a:lnTo>
                    <a:pt x="50" y="76"/>
                  </a:lnTo>
                  <a:lnTo>
                    <a:pt x="50" y="73"/>
                  </a:lnTo>
                  <a:lnTo>
                    <a:pt x="53" y="70"/>
                  </a:lnTo>
                  <a:lnTo>
                    <a:pt x="53" y="64"/>
                  </a:lnTo>
                  <a:lnTo>
                    <a:pt x="53" y="61"/>
                  </a:lnTo>
                  <a:lnTo>
                    <a:pt x="53" y="58"/>
                  </a:lnTo>
                  <a:lnTo>
                    <a:pt x="56" y="55"/>
                  </a:lnTo>
                  <a:lnTo>
                    <a:pt x="56" y="49"/>
                  </a:lnTo>
                  <a:lnTo>
                    <a:pt x="56" y="47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9" y="35"/>
                  </a:lnTo>
                  <a:lnTo>
                    <a:pt x="59" y="32"/>
                  </a:lnTo>
                  <a:lnTo>
                    <a:pt x="59" y="29"/>
                  </a:lnTo>
                  <a:lnTo>
                    <a:pt x="59" y="26"/>
                  </a:lnTo>
                  <a:lnTo>
                    <a:pt x="62" y="20"/>
                  </a:lnTo>
                  <a:lnTo>
                    <a:pt x="62" y="17"/>
                  </a:lnTo>
                  <a:lnTo>
                    <a:pt x="62" y="14"/>
                  </a:lnTo>
                  <a:lnTo>
                    <a:pt x="62" y="11"/>
                  </a:lnTo>
                  <a:lnTo>
                    <a:pt x="62" y="5"/>
                  </a:lnTo>
                  <a:lnTo>
                    <a:pt x="65" y="3"/>
                  </a:lnTo>
                  <a:lnTo>
                    <a:pt x="65" y="0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21" y="3"/>
                  </a:lnTo>
                  <a:lnTo>
                    <a:pt x="124" y="3"/>
                  </a:lnTo>
                  <a:lnTo>
                    <a:pt x="126" y="3"/>
                  </a:lnTo>
                  <a:lnTo>
                    <a:pt x="129" y="5"/>
                  </a:lnTo>
                  <a:lnTo>
                    <a:pt x="132" y="5"/>
                  </a:lnTo>
                  <a:lnTo>
                    <a:pt x="135" y="5"/>
                  </a:lnTo>
                  <a:lnTo>
                    <a:pt x="138" y="5"/>
                  </a:lnTo>
                  <a:lnTo>
                    <a:pt x="141" y="5"/>
                  </a:lnTo>
                  <a:lnTo>
                    <a:pt x="144" y="5"/>
                  </a:lnTo>
                  <a:lnTo>
                    <a:pt x="147" y="5"/>
                  </a:lnTo>
                  <a:lnTo>
                    <a:pt x="150" y="5"/>
                  </a:lnTo>
                  <a:lnTo>
                    <a:pt x="153" y="5"/>
                  </a:lnTo>
                  <a:lnTo>
                    <a:pt x="156" y="5"/>
                  </a:lnTo>
                  <a:lnTo>
                    <a:pt x="162" y="5"/>
                  </a:lnTo>
                  <a:lnTo>
                    <a:pt x="165" y="5"/>
                  </a:lnTo>
                  <a:lnTo>
                    <a:pt x="168" y="5"/>
                  </a:lnTo>
                  <a:lnTo>
                    <a:pt x="170" y="5"/>
                  </a:lnTo>
                  <a:lnTo>
                    <a:pt x="176" y="5"/>
                  </a:lnTo>
                  <a:lnTo>
                    <a:pt x="179" y="5"/>
                  </a:lnTo>
                  <a:lnTo>
                    <a:pt x="182" y="5"/>
                  </a:lnTo>
                  <a:lnTo>
                    <a:pt x="185" y="5"/>
                  </a:lnTo>
                  <a:lnTo>
                    <a:pt x="188" y="8"/>
                  </a:lnTo>
                  <a:lnTo>
                    <a:pt x="191" y="8"/>
                  </a:lnTo>
                  <a:lnTo>
                    <a:pt x="194" y="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Freeform 15"/>
            <p:cNvSpPr>
              <a:spLocks/>
            </p:cNvSpPr>
            <p:nvPr/>
          </p:nvSpPr>
          <p:spPr bwMode="auto">
            <a:xfrm>
              <a:off x="-180335" y="2504978"/>
              <a:ext cx="374605" cy="388549"/>
            </a:xfrm>
            <a:custGeom>
              <a:avLst/>
              <a:gdLst>
                <a:gd name="T0" fmla="*/ 2147483647 w 173"/>
                <a:gd name="T1" fmla="*/ 2147483647 h 220"/>
                <a:gd name="T2" fmla="*/ 2147483647 w 173"/>
                <a:gd name="T3" fmla="*/ 2147483647 h 220"/>
                <a:gd name="T4" fmla="*/ 2147483647 w 173"/>
                <a:gd name="T5" fmla="*/ 2147483647 h 220"/>
                <a:gd name="T6" fmla="*/ 2147483647 w 173"/>
                <a:gd name="T7" fmla="*/ 2147483647 h 220"/>
                <a:gd name="T8" fmla="*/ 2147483647 w 173"/>
                <a:gd name="T9" fmla="*/ 2147483647 h 220"/>
                <a:gd name="T10" fmla="*/ 2147483647 w 173"/>
                <a:gd name="T11" fmla="*/ 2147483647 h 220"/>
                <a:gd name="T12" fmla="*/ 2147483647 w 173"/>
                <a:gd name="T13" fmla="*/ 2147483647 h 220"/>
                <a:gd name="T14" fmla="*/ 2147483647 w 173"/>
                <a:gd name="T15" fmla="*/ 2147483647 h 220"/>
                <a:gd name="T16" fmla="*/ 2147483647 w 173"/>
                <a:gd name="T17" fmla="*/ 2147483647 h 220"/>
                <a:gd name="T18" fmla="*/ 2147483647 w 173"/>
                <a:gd name="T19" fmla="*/ 2147483647 h 220"/>
                <a:gd name="T20" fmla="*/ 2147483647 w 173"/>
                <a:gd name="T21" fmla="*/ 2147483647 h 220"/>
                <a:gd name="T22" fmla="*/ 2147483647 w 173"/>
                <a:gd name="T23" fmla="*/ 2147483647 h 220"/>
                <a:gd name="T24" fmla="*/ 2147483647 w 173"/>
                <a:gd name="T25" fmla="*/ 2147483647 h 220"/>
                <a:gd name="T26" fmla="*/ 2147483647 w 173"/>
                <a:gd name="T27" fmla="*/ 2147483647 h 220"/>
                <a:gd name="T28" fmla="*/ 2147483647 w 173"/>
                <a:gd name="T29" fmla="*/ 2147483647 h 220"/>
                <a:gd name="T30" fmla="*/ 2147483647 w 173"/>
                <a:gd name="T31" fmla="*/ 2147483647 h 220"/>
                <a:gd name="T32" fmla="*/ 2147483647 w 173"/>
                <a:gd name="T33" fmla="*/ 2147483647 h 220"/>
                <a:gd name="T34" fmla="*/ 2147483647 w 173"/>
                <a:gd name="T35" fmla="*/ 2147483647 h 220"/>
                <a:gd name="T36" fmla="*/ 2147483647 w 173"/>
                <a:gd name="T37" fmla="*/ 2147483647 h 220"/>
                <a:gd name="T38" fmla="*/ 2147483647 w 173"/>
                <a:gd name="T39" fmla="*/ 2147483647 h 220"/>
                <a:gd name="T40" fmla="*/ 2147483647 w 173"/>
                <a:gd name="T41" fmla="*/ 2147483647 h 220"/>
                <a:gd name="T42" fmla="*/ 2147483647 w 173"/>
                <a:gd name="T43" fmla="*/ 2147483647 h 220"/>
                <a:gd name="T44" fmla="*/ 2147483647 w 173"/>
                <a:gd name="T45" fmla="*/ 2147483647 h 220"/>
                <a:gd name="T46" fmla="*/ 2147483647 w 173"/>
                <a:gd name="T47" fmla="*/ 2147483647 h 220"/>
                <a:gd name="T48" fmla="*/ 2147483647 w 173"/>
                <a:gd name="T49" fmla="*/ 2147483647 h 220"/>
                <a:gd name="T50" fmla="*/ 2147483647 w 173"/>
                <a:gd name="T51" fmla="*/ 2147483647 h 220"/>
                <a:gd name="T52" fmla="*/ 2147483647 w 173"/>
                <a:gd name="T53" fmla="*/ 2147483647 h 220"/>
                <a:gd name="T54" fmla="*/ 2147483647 w 173"/>
                <a:gd name="T55" fmla="*/ 2147483647 h 220"/>
                <a:gd name="T56" fmla="*/ 2147483647 w 173"/>
                <a:gd name="T57" fmla="*/ 2147483647 h 220"/>
                <a:gd name="T58" fmla="*/ 2147483647 w 173"/>
                <a:gd name="T59" fmla="*/ 2147483647 h 220"/>
                <a:gd name="T60" fmla="*/ 2147483647 w 173"/>
                <a:gd name="T61" fmla="*/ 2147483647 h 220"/>
                <a:gd name="T62" fmla="*/ 2147483647 w 173"/>
                <a:gd name="T63" fmla="*/ 2147483647 h 220"/>
                <a:gd name="T64" fmla="*/ 2147483647 w 173"/>
                <a:gd name="T65" fmla="*/ 2147483647 h 220"/>
                <a:gd name="T66" fmla="*/ 2147483647 w 173"/>
                <a:gd name="T67" fmla="*/ 2147483647 h 220"/>
                <a:gd name="T68" fmla="*/ 2147483647 w 173"/>
                <a:gd name="T69" fmla="*/ 2147483647 h 220"/>
                <a:gd name="T70" fmla="*/ 2147483647 w 173"/>
                <a:gd name="T71" fmla="*/ 2147483647 h 220"/>
                <a:gd name="T72" fmla="*/ 2147483647 w 173"/>
                <a:gd name="T73" fmla="*/ 2147483647 h 220"/>
                <a:gd name="T74" fmla="*/ 2147483647 w 173"/>
                <a:gd name="T75" fmla="*/ 2147483647 h 220"/>
                <a:gd name="T76" fmla="*/ 2147483647 w 173"/>
                <a:gd name="T77" fmla="*/ 2147483647 h 220"/>
                <a:gd name="T78" fmla="*/ 2147483647 w 173"/>
                <a:gd name="T79" fmla="*/ 2147483647 h 220"/>
                <a:gd name="T80" fmla="*/ 2147483647 w 173"/>
                <a:gd name="T81" fmla="*/ 2147483647 h 220"/>
                <a:gd name="T82" fmla="*/ 2147483647 w 173"/>
                <a:gd name="T83" fmla="*/ 2147483647 h 220"/>
                <a:gd name="T84" fmla="*/ 2147483647 w 173"/>
                <a:gd name="T85" fmla="*/ 2147483647 h 220"/>
                <a:gd name="T86" fmla="*/ 2147483647 w 173"/>
                <a:gd name="T87" fmla="*/ 2147483647 h 220"/>
                <a:gd name="T88" fmla="*/ 2147483647 w 173"/>
                <a:gd name="T89" fmla="*/ 2147483647 h 220"/>
                <a:gd name="T90" fmla="*/ 2147483647 w 173"/>
                <a:gd name="T91" fmla="*/ 2147483647 h 220"/>
                <a:gd name="T92" fmla="*/ 2147483647 w 173"/>
                <a:gd name="T93" fmla="*/ 2147483647 h 220"/>
                <a:gd name="T94" fmla="*/ 2147483647 w 173"/>
                <a:gd name="T95" fmla="*/ 2147483647 h 220"/>
                <a:gd name="T96" fmla="*/ 2147483647 w 173"/>
                <a:gd name="T97" fmla="*/ 2147483647 h 220"/>
                <a:gd name="T98" fmla="*/ 2147483647 w 173"/>
                <a:gd name="T99" fmla="*/ 2147483647 h 220"/>
                <a:gd name="T100" fmla="*/ 2147483647 w 173"/>
                <a:gd name="T101" fmla="*/ 2147483647 h 220"/>
                <a:gd name="T102" fmla="*/ 2147483647 w 173"/>
                <a:gd name="T103" fmla="*/ 2147483647 h 220"/>
                <a:gd name="T104" fmla="*/ 2147483647 w 173"/>
                <a:gd name="T105" fmla="*/ 2147483647 h 220"/>
                <a:gd name="T106" fmla="*/ 2147483647 w 173"/>
                <a:gd name="T107" fmla="*/ 2147483647 h 220"/>
                <a:gd name="T108" fmla="*/ 2147483647 w 173"/>
                <a:gd name="T109" fmla="*/ 2147483647 h 220"/>
                <a:gd name="T110" fmla="*/ 2147483647 w 173"/>
                <a:gd name="T111" fmla="*/ 2147483647 h 220"/>
                <a:gd name="T112" fmla="*/ 2147483647 w 173"/>
                <a:gd name="T113" fmla="*/ 2147483647 h 22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73"/>
                <a:gd name="T172" fmla="*/ 0 h 220"/>
                <a:gd name="T173" fmla="*/ 173 w 173"/>
                <a:gd name="T174" fmla="*/ 220 h 22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73" h="220">
                  <a:moveTo>
                    <a:pt x="35" y="0"/>
                  </a:moveTo>
                  <a:lnTo>
                    <a:pt x="38" y="0"/>
                  </a:lnTo>
                  <a:lnTo>
                    <a:pt x="41" y="0"/>
                  </a:lnTo>
                  <a:lnTo>
                    <a:pt x="44" y="0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9"/>
                  </a:lnTo>
                  <a:lnTo>
                    <a:pt x="59" y="12"/>
                  </a:lnTo>
                  <a:lnTo>
                    <a:pt x="59" y="15"/>
                  </a:lnTo>
                  <a:lnTo>
                    <a:pt x="59" y="18"/>
                  </a:lnTo>
                  <a:lnTo>
                    <a:pt x="62" y="18"/>
                  </a:lnTo>
                  <a:lnTo>
                    <a:pt x="62" y="21"/>
                  </a:lnTo>
                  <a:lnTo>
                    <a:pt x="64" y="21"/>
                  </a:lnTo>
                  <a:lnTo>
                    <a:pt x="64" y="24"/>
                  </a:lnTo>
                  <a:lnTo>
                    <a:pt x="67" y="24"/>
                  </a:lnTo>
                  <a:lnTo>
                    <a:pt x="67" y="27"/>
                  </a:lnTo>
                  <a:lnTo>
                    <a:pt x="70" y="27"/>
                  </a:lnTo>
                  <a:lnTo>
                    <a:pt x="70" y="29"/>
                  </a:lnTo>
                  <a:lnTo>
                    <a:pt x="67" y="29"/>
                  </a:lnTo>
                  <a:lnTo>
                    <a:pt x="70" y="29"/>
                  </a:lnTo>
                  <a:lnTo>
                    <a:pt x="70" y="32"/>
                  </a:lnTo>
                  <a:lnTo>
                    <a:pt x="70" y="35"/>
                  </a:lnTo>
                  <a:lnTo>
                    <a:pt x="70" y="38"/>
                  </a:lnTo>
                  <a:lnTo>
                    <a:pt x="67" y="38"/>
                  </a:lnTo>
                  <a:lnTo>
                    <a:pt x="67" y="41"/>
                  </a:lnTo>
                  <a:lnTo>
                    <a:pt x="67" y="44"/>
                  </a:lnTo>
                  <a:lnTo>
                    <a:pt x="70" y="44"/>
                  </a:lnTo>
                  <a:lnTo>
                    <a:pt x="70" y="47"/>
                  </a:lnTo>
                  <a:lnTo>
                    <a:pt x="67" y="50"/>
                  </a:lnTo>
                  <a:lnTo>
                    <a:pt x="70" y="50"/>
                  </a:lnTo>
                  <a:lnTo>
                    <a:pt x="67" y="50"/>
                  </a:lnTo>
                  <a:lnTo>
                    <a:pt x="67" y="53"/>
                  </a:lnTo>
                  <a:lnTo>
                    <a:pt x="70" y="53"/>
                  </a:lnTo>
                  <a:lnTo>
                    <a:pt x="70" y="56"/>
                  </a:lnTo>
                  <a:lnTo>
                    <a:pt x="67" y="56"/>
                  </a:lnTo>
                  <a:lnTo>
                    <a:pt x="67" y="59"/>
                  </a:lnTo>
                  <a:lnTo>
                    <a:pt x="67" y="62"/>
                  </a:lnTo>
                  <a:lnTo>
                    <a:pt x="67" y="65"/>
                  </a:lnTo>
                  <a:lnTo>
                    <a:pt x="70" y="65"/>
                  </a:lnTo>
                  <a:lnTo>
                    <a:pt x="70" y="62"/>
                  </a:lnTo>
                  <a:lnTo>
                    <a:pt x="70" y="65"/>
                  </a:lnTo>
                  <a:lnTo>
                    <a:pt x="73" y="65"/>
                  </a:lnTo>
                  <a:lnTo>
                    <a:pt x="73" y="62"/>
                  </a:lnTo>
                  <a:lnTo>
                    <a:pt x="76" y="62"/>
                  </a:lnTo>
                  <a:lnTo>
                    <a:pt x="76" y="65"/>
                  </a:lnTo>
                  <a:lnTo>
                    <a:pt x="76" y="62"/>
                  </a:lnTo>
                  <a:lnTo>
                    <a:pt x="79" y="62"/>
                  </a:lnTo>
                  <a:lnTo>
                    <a:pt x="79" y="65"/>
                  </a:lnTo>
                  <a:lnTo>
                    <a:pt x="79" y="62"/>
                  </a:lnTo>
                  <a:lnTo>
                    <a:pt x="82" y="62"/>
                  </a:lnTo>
                  <a:lnTo>
                    <a:pt x="85" y="62"/>
                  </a:lnTo>
                  <a:lnTo>
                    <a:pt x="85" y="65"/>
                  </a:lnTo>
                  <a:lnTo>
                    <a:pt x="88" y="65"/>
                  </a:lnTo>
                  <a:lnTo>
                    <a:pt x="91" y="65"/>
                  </a:lnTo>
                  <a:lnTo>
                    <a:pt x="94" y="65"/>
                  </a:lnTo>
                  <a:lnTo>
                    <a:pt x="97" y="65"/>
                  </a:lnTo>
                  <a:lnTo>
                    <a:pt x="100" y="65"/>
                  </a:lnTo>
                  <a:lnTo>
                    <a:pt x="100" y="68"/>
                  </a:lnTo>
                  <a:lnTo>
                    <a:pt x="103" y="68"/>
                  </a:lnTo>
                  <a:lnTo>
                    <a:pt x="103" y="71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8" y="73"/>
                  </a:lnTo>
                  <a:lnTo>
                    <a:pt x="108" y="76"/>
                  </a:lnTo>
                  <a:lnTo>
                    <a:pt x="111" y="76"/>
                  </a:lnTo>
                  <a:lnTo>
                    <a:pt x="111" y="79"/>
                  </a:lnTo>
                  <a:lnTo>
                    <a:pt x="114" y="79"/>
                  </a:lnTo>
                  <a:lnTo>
                    <a:pt x="114" y="82"/>
                  </a:lnTo>
                  <a:lnTo>
                    <a:pt x="117" y="82"/>
                  </a:lnTo>
                  <a:lnTo>
                    <a:pt x="117" y="85"/>
                  </a:lnTo>
                  <a:lnTo>
                    <a:pt x="120" y="85"/>
                  </a:lnTo>
                  <a:lnTo>
                    <a:pt x="120" y="88"/>
                  </a:lnTo>
                  <a:lnTo>
                    <a:pt x="123" y="88"/>
                  </a:lnTo>
                  <a:lnTo>
                    <a:pt x="126" y="88"/>
                  </a:lnTo>
                  <a:lnTo>
                    <a:pt x="126" y="91"/>
                  </a:lnTo>
                  <a:lnTo>
                    <a:pt x="129" y="91"/>
                  </a:lnTo>
                  <a:lnTo>
                    <a:pt x="129" y="94"/>
                  </a:lnTo>
                  <a:lnTo>
                    <a:pt x="132" y="94"/>
                  </a:lnTo>
                  <a:lnTo>
                    <a:pt x="132" y="97"/>
                  </a:lnTo>
                  <a:lnTo>
                    <a:pt x="132" y="100"/>
                  </a:lnTo>
                  <a:lnTo>
                    <a:pt x="135" y="100"/>
                  </a:lnTo>
                  <a:lnTo>
                    <a:pt x="132" y="100"/>
                  </a:lnTo>
                  <a:lnTo>
                    <a:pt x="132" y="103"/>
                  </a:lnTo>
                  <a:lnTo>
                    <a:pt x="135" y="103"/>
                  </a:lnTo>
                  <a:lnTo>
                    <a:pt x="135" y="106"/>
                  </a:lnTo>
                  <a:lnTo>
                    <a:pt x="138" y="106"/>
                  </a:lnTo>
                  <a:lnTo>
                    <a:pt x="138" y="109"/>
                  </a:lnTo>
                  <a:lnTo>
                    <a:pt x="141" y="109"/>
                  </a:lnTo>
                  <a:lnTo>
                    <a:pt x="144" y="112"/>
                  </a:lnTo>
                  <a:lnTo>
                    <a:pt x="147" y="112"/>
                  </a:lnTo>
                  <a:lnTo>
                    <a:pt x="147" y="114"/>
                  </a:lnTo>
                  <a:lnTo>
                    <a:pt x="147" y="117"/>
                  </a:lnTo>
                  <a:lnTo>
                    <a:pt x="150" y="117"/>
                  </a:lnTo>
                  <a:lnTo>
                    <a:pt x="150" y="120"/>
                  </a:lnTo>
                  <a:lnTo>
                    <a:pt x="152" y="120"/>
                  </a:lnTo>
                  <a:lnTo>
                    <a:pt x="152" y="123"/>
                  </a:lnTo>
                  <a:lnTo>
                    <a:pt x="155" y="123"/>
                  </a:lnTo>
                  <a:lnTo>
                    <a:pt x="155" y="126"/>
                  </a:lnTo>
                  <a:lnTo>
                    <a:pt x="155" y="129"/>
                  </a:lnTo>
                  <a:lnTo>
                    <a:pt x="155" y="132"/>
                  </a:lnTo>
                  <a:lnTo>
                    <a:pt x="155" y="135"/>
                  </a:lnTo>
                  <a:lnTo>
                    <a:pt x="155" y="138"/>
                  </a:lnTo>
                  <a:lnTo>
                    <a:pt x="155" y="141"/>
                  </a:lnTo>
                  <a:lnTo>
                    <a:pt x="155" y="147"/>
                  </a:lnTo>
                  <a:lnTo>
                    <a:pt x="155" y="150"/>
                  </a:lnTo>
                  <a:lnTo>
                    <a:pt x="155" y="153"/>
                  </a:lnTo>
                  <a:lnTo>
                    <a:pt x="155" y="156"/>
                  </a:lnTo>
                  <a:lnTo>
                    <a:pt x="155" y="158"/>
                  </a:lnTo>
                  <a:lnTo>
                    <a:pt x="155" y="161"/>
                  </a:lnTo>
                  <a:lnTo>
                    <a:pt x="158" y="161"/>
                  </a:lnTo>
                  <a:lnTo>
                    <a:pt x="158" y="164"/>
                  </a:lnTo>
                  <a:lnTo>
                    <a:pt x="161" y="164"/>
                  </a:lnTo>
                  <a:lnTo>
                    <a:pt x="161" y="167"/>
                  </a:lnTo>
                  <a:lnTo>
                    <a:pt x="164" y="167"/>
                  </a:lnTo>
                  <a:lnTo>
                    <a:pt x="167" y="167"/>
                  </a:lnTo>
                  <a:lnTo>
                    <a:pt x="167" y="170"/>
                  </a:lnTo>
                  <a:lnTo>
                    <a:pt x="167" y="173"/>
                  </a:lnTo>
                  <a:lnTo>
                    <a:pt x="167" y="176"/>
                  </a:lnTo>
                  <a:lnTo>
                    <a:pt x="170" y="176"/>
                  </a:lnTo>
                  <a:lnTo>
                    <a:pt x="170" y="179"/>
                  </a:lnTo>
                  <a:lnTo>
                    <a:pt x="173" y="179"/>
                  </a:lnTo>
                  <a:lnTo>
                    <a:pt x="170" y="179"/>
                  </a:lnTo>
                  <a:lnTo>
                    <a:pt x="167" y="179"/>
                  </a:lnTo>
                  <a:lnTo>
                    <a:pt x="164" y="179"/>
                  </a:lnTo>
                  <a:lnTo>
                    <a:pt x="161" y="179"/>
                  </a:lnTo>
                  <a:lnTo>
                    <a:pt x="158" y="179"/>
                  </a:lnTo>
                  <a:lnTo>
                    <a:pt x="155" y="179"/>
                  </a:lnTo>
                  <a:lnTo>
                    <a:pt x="152" y="179"/>
                  </a:lnTo>
                  <a:lnTo>
                    <a:pt x="150" y="179"/>
                  </a:lnTo>
                  <a:lnTo>
                    <a:pt x="147" y="179"/>
                  </a:lnTo>
                  <a:lnTo>
                    <a:pt x="144" y="179"/>
                  </a:lnTo>
                  <a:lnTo>
                    <a:pt x="144" y="182"/>
                  </a:lnTo>
                  <a:lnTo>
                    <a:pt x="144" y="185"/>
                  </a:lnTo>
                  <a:lnTo>
                    <a:pt x="144" y="188"/>
                  </a:lnTo>
                  <a:lnTo>
                    <a:pt x="144" y="191"/>
                  </a:lnTo>
                  <a:lnTo>
                    <a:pt x="144" y="194"/>
                  </a:lnTo>
                  <a:lnTo>
                    <a:pt x="144" y="197"/>
                  </a:lnTo>
                  <a:lnTo>
                    <a:pt x="144" y="200"/>
                  </a:lnTo>
                  <a:lnTo>
                    <a:pt x="147" y="200"/>
                  </a:lnTo>
                  <a:lnTo>
                    <a:pt x="147" y="202"/>
                  </a:lnTo>
                  <a:lnTo>
                    <a:pt x="147" y="205"/>
                  </a:lnTo>
                  <a:lnTo>
                    <a:pt x="144" y="205"/>
                  </a:lnTo>
                  <a:lnTo>
                    <a:pt x="144" y="202"/>
                  </a:lnTo>
                  <a:lnTo>
                    <a:pt x="141" y="202"/>
                  </a:lnTo>
                  <a:lnTo>
                    <a:pt x="141" y="200"/>
                  </a:lnTo>
                  <a:lnTo>
                    <a:pt x="138" y="200"/>
                  </a:lnTo>
                  <a:lnTo>
                    <a:pt x="138" y="197"/>
                  </a:lnTo>
                  <a:lnTo>
                    <a:pt x="135" y="197"/>
                  </a:lnTo>
                  <a:lnTo>
                    <a:pt x="132" y="197"/>
                  </a:lnTo>
                  <a:lnTo>
                    <a:pt x="129" y="197"/>
                  </a:lnTo>
                  <a:lnTo>
                    <a:pt x="126" y="197"/>
                  </a:lnTo>
                  <a:lnTo>
                    <a:pt x="123" y="197"/>
                  </a:lnTo>
                  <a:lnTo>
                    <a:pt x="123" y="194"/>
                  </a:lnTo>
                  <a:lnTo>
                    <a:pt x="120" y="194"/>
                  </a:lnTo>
                  <a:lnTo>
                    <a:pt x="120" y="191"/>
                  </a:lnTo>
                  <a:lnTo>
                    <a:pt x="117" y="191"/>
                  </a:lnTo>
                  <a:lnTo>
                    <a:pt x="114" y="191"/>
                  </a:lnTo>
                  <a:lnTo>
                    <a:pt x="111" y="191"/>
                  </a:lnTo>
                  <a:lnTo>
                    <a:pt x="108" y="191"/>
                  </a:lnTo>
                  <a:lnTo>
                    <a:pt x="106" y="191"/>
                  </a:lnTo>
                  <a:lnTo>
                    <a:pt x="106" y="194"/>
                  </a:lnTo>
                  <a:lnTo>
                    <a:pt x="106" y="191"/>
                  </a:lnTo>
                  <a:lnTo>
                    <a:pt x="106" y="194"/>
                  </a:lnTo>
                  <a:lnTo>
                    <a:pt x="103" y="194"/>
                  </a:lnTo>
                  <a:lnTo>
                    <a:pt x="100" y="194"/>
                  </a:lnTo>
                  <a:lnTo>
                    <a:pt x="100" y="191"/>
                  </a:lnTo>
                  <a:lnTo>
                    <a:pt x="100" y="194"/>
                  </a:lnTo>
                  <a:lnTo>
                    <a:pt x="97" y="194"/>
                  </a:lnTo>
                  <a:lnTo>
                    <a:pt x="97" y="191"/>
                  </a:lnTo>
                  <a:lnTo>
                    <a:pt x="94" y="191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1" y="200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2" y="202"/>
                  </a:lnTo>
                  <a:lnTo>
                    <a:pt x="79" y="202"/>
                  </a:lnTo>
                  <a:lnTo>
                    <a:pt x="76" y="202"/>
                  </a:lnTo>
                  <a:lnTo>
                    <a:pt x="76" y="200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1"/>
                  </a:lnTo>
                  <a:lnTo>
                    <a:pt x="73" y="194"/>
                  </a:lnTo>
                  <a:lnTo>
                    <a:pt x="70" y="194"/>
                  </a:lnTo>
                  <a:lnTo>
                    <a:pt x="70" y="191"/>
                  </a:lnTo>
                  <a:lnTo>
                    <a:pt x="67" y="191"/>
                  </a:lnTo>
                  <a:lnTo>
                    <a:pt x="67" y="188"/>
                  </a:lnTo>
                  <a:lnTo>
                    <a:pt x="64" y="188"/>
                  </a:lnTo>
                  <a:lnTo>
                    <a:pt x="64" y="185"/>
                  </a:lnTo>
                  <a:lnTo>
                    <a:pt x="64" y="188"/>
                  </a:lnTo>
                  <a:lnTo>
                    <a:pt x="62" y="188"/>
                  </a:lnTo>
                  <a:lnTo>
                    <a:pt x="59" y="188"/>
                  </a:lnTo>
                  <a:lnTo>
                    <a:pt x="59" y="191"/>
                  </a:lnTo>
                  <a:lnTo>
                    <a:pt x="56" y="191"/>
                  </a:lnTo>
                  <a:lnTo>
                    <a:pt x="53" y="191"/>
                  </a:lnTo>
                  <a:lnTo>
                    <a:pt x="50" y="191"/>
                  </a:lnTo>
                  <a:lnTo>
                    <a:pt x="50" y="194"/>
                  </a:lnTo>
                  <a:lnTo>
                    <a:pt x="47" y="194"/>
                  </a:lnTo>
                  <a:lnTo>
                    <a:pt x="44" y="194"/>
                  </a:lnTo>
                  <a:lnTo>
                    <a:pt x="44" y="197"/>
                  </a:lnTo>
                  <a:lnTo>
                    <a:pt x="44" y="200"/>
                  </a:lnTo>
                  <a:lnTo>
                    <a:pt x="44" y="202"/>
                  </a:lnTo>
                  <a:lnTo>
                    <a:pt x="41" y="202"/>
                  </a:lnTo>
                  <a:lnTo>
                    <a:pt x="41" y="205"/>
                  </a:lnTo>
                  <a:lnTo>
                    <a:pt x="41" y="208"/>
                  </a:lnTo>
                  <a:lnTo>
                    <a:pt x="41" y="211"/>
                  </a:lnTo>
                  <a:lnTo>
                    <a:pt x="41" y="214"/>
                  </a:lnTo>
                  <a:lnTo>
                    <a:pt x="41" y="217"/>
                  </a:lnTo>
                  <a:lnTo>
                    <a:pt x="38" y="217"/>
                  </a:lnTo>
                  <a:lnTo>
                    <a:pt x="35" y="217"/>
                  </a:lnTo>
                  <a:lnTo>
                    <a:pt x="32" y="217"/>
                  </a:lnTo>
                  <a:lnTo>
                    <a:pt x="29" y="217"/>
                  </a:lnTo>
                  <a:lnTo>
                    <a:pt x="26" y="217"/>
                  </a:lnTo>
                  <a:lnTo>
                    <a:pt x="26" y="220"/>
                  </a:lnTo>
                  <a:lnTo>
                    <a:pt x="23" y="220"/>
                  </a:lnTo>
                  <a:lnTo>
                    <a:pt x="23" y="217"/>
                  </a:lnTo>
                  <a:lnTo>
                    <a:pt x="23" y="214"/>
                  </a:lnTo>
                  <a:lnTo>
                    <a:pt x="20" y="214"/>
                  </a:lnTo>
                  <a:lnTo>
                    <a:pt x="20" y="211"/>
                  </a:lnTo>
                  <a:lnTo>
                    <a:pt x="18" y="211"/>
                  </a:lnTo>
                  <a:lnTo>
                    <a:pt x="18" y="208"/>
                  </a:lnTo>
                  <a:lnTo>
                    <a:pt x="18" y="205"/>
                  </a:lnTo>
                  <a:lnTo>
                    <a:pt x="15" y="205"/>
                  </a:lnTo>
                  <a:lnTo>
                    <a:pt x="15" y="202"/>
                  </a:lnTo>
                  <a:lnTo>
                    <a:pt x="15" y="200"/>
                  </a:lnTo>
                  <a:lnTo>
                    <a:pt x="15" y="197"/>
                  </a:lnTo>
                  <a:lnTo>
                    <a:pt x="12" y="197"/>
                  </a:lnTo>
                  <a:lnTo>
                    <a:pt x="12" y="194"/>
                  </a:lnTo>
                  <a:lnTo>
                    <a:pt x="12" y="191"/>
                  </a:lnTo>
                  <a:lnTo>
                    <a:pt x="15" y="191"/>
                  </a:lnTo>
                  <a:lnTo>
                    <a:pt x="18" y="188"/>
                  </a:lnTo>
                  <a:lnTo>
                    <a:pt x="18" y="185"/>
                  </a:lnTo>
                  <a:lnTo>
                    <a:pt x="15" y="185"/>
                  </a:lnTo>
                  <a:lnTo>
                    <a:pt x="15" y="182"/>
                  </a:lnTo>
                  <a:lnTo>
                    <a:pt x="12" y="182"/>
                  </a:lnTo>
                  <a:lnTo>
                    <a:pt x="9" y="182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6" y="173"/>
                  </a:lnTo>
                  <a:lnTo>
                    <a:pt x="3" y="173"/>
                  </a:lnTo>
                  <a:lnTo>
                    <a:pt x="3" y="170"/>
                  </a:lnTo>
                  <a:lnTo>
                    <a:pt x="3" y="167"/>
                  </a:lnTo>
                  <a:lnTo>
                    <a:pt x="0" y="167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3" y="158"/>
                  </a:lnTo>
                  <a:lnTo>
                    <a:pt x="0" y="158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3" y="147"/>
                  </a:lnTo>
                  <a:lnTo>
                    <a:pt x="3" y="144"/>
                  </a:lnTo>
                  <a:lnTo>
                    <a:pt x="3" y="141"/>
                  </a:lnTo>
                  <a:lnTo>
                    <a:pt x="6" y="141"/>
                  </a:lnTo>
                  <a:lnTo>
                    <a:pt x="6" y="144"/>
                  </a:lnTo>
                  <a:lnTo>
                    <a:pt x="6" y="147"/>
                  </a:lnTo>
                  <a:lnTo>
                    <a:pt x="9" y="147"/>
                  </a:lnTo>
                  <a:lnTo>
                    <a:pt x="9" y="144"/>
                  </a:lnTo>
                  <a:lnTo>
                    <a:pt x="9" y="141"/>
                  </a:lnTo>
                  <a:lnTo>
                    <a:pt x="12" y="141"/>
                  </a:lnTo>
                  <a:lnTo>
                    <a:pt x="12" y="138"/>
                  </a:lnTo>
                  <a:lnTo>
                    <a:pt x="12" y="135"/>
                  </a:lnTo>
                  <a:lnTo>
                    <a:pt x="12" y="132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2" y="123"/>
                  </a:lnTo>
                  <a:lnTo>
                    <a:pt x="15" y="123"/>
                  </a:lnTo>
                  <a:lnTo>
                    <a:pt x="15" y="120"/>
                  </a:lnTo>
                  <a:lnTo>
                    <a:pt x="15" y="117"/>
                  </a:lnTo>
                  <a:lnTo>
                    <a:pt x="15" y="114"/>
                  </a:lnTo>
                  <a:lnTo>
                    <a:pt x="15" y="112"/>
                  </a:lnTo>
                  <a:lnTo>
                    <a:pt x="18" y="112"/>
                  </a:lnTo>
                  <a:lnTo>
                    <a:pt x="18" y="109"/>
                  </a:lnTo>
                  <a:lnTo>
                    <a:pt x="18" y="106"/>
                  </a:lnTo>
                  <a:lnTo>
                    <a:pt x="20" y="106"/>
                  </a:lnTo>
                  <a:lnTo>
                    <a:pt x="18" y="106"/>
                  </a:lnTo>
                  <a:lnTo>
                    <a:pt x="18" y="103"/>
                  </a:lnTo>
                  <a:lnTo>
                    <a:pt x="20" y="103"/>
                  </a:lnTo>
                  <a:lnTo>
                    <a:pt x="20" y="106"/>
                  </a:lnTo>
                  <a:lnTo>
                    <a:pt x="23" y="106"/>
                  </a:lnTo>
                  <a:lnTo>
                    <a:pt x="26" y="106"/>
                  </a:lnTo>
                  <a:lnTo>
                    <a:pt x="26" y="103"/>
                  </a:lnTo>
                  <a:lnTo>
                    <a:pt x="26" y="100"/>
                  </a:lnTo>
                  <a:lnTo>
                    <a:pt x="29" y="100"/>
                  </a:lnTo>
                  <a:lnTo>
                    <a:pt x="29" y="97"/>
                  </a:lnTo>
                  <a:lnTo>
                    <a:pt x="29" y="94"/>
                  </a:lnTo>
                  <a:lnTo>
                    <a:pt x="32" y="94"/>
                  </a:lnTo>
                  <a:lnTo>
                    <a:pt x="32" y="91"/>
                  </a:lnTo>
                  <a:lnTo>
                    <a:pt x="29" y="91"/>
                  </a:lnTo>
                  <a:lnTo>
                    <a:pt x="26" y="91"/>
                  </a:lnTo>
                  <a:lnTo>
                    <a:pt x="26" y="88"/>
                  </a:lnTo>
                  <a:lnTo>
                    <a:pt x="23" y="88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9" y="82"/>
                  </a:lnTo>
                  <a:lnTo>
                    <a:pt x="29" y="79"/>
                  </a:lnTo>
                  <a:lnTo>
                    <a:pt x="26" y="79"/>
                  </a:lnTo>
                  <a:lnTo>
                    <a:pt x="29" y="79"/>
                  </a:lnTo>
                  <a:lnTo>
                    <a:pt x="29" y="76"/>
                  </a:lnTo>
                  <a:lnTo>
                    <a:pt x="26" y="76"/>
                  </a:lnTo>
                  <a:lnTo>
                    <a:pt x="26" y="73"/>
                  </a:lnTo>
                  <a:lnTo>
                    <a:pt x="26" y="71"/>
                  </a:lnTo>
                  <a:lnTo>
                    <a:pt x="26" y="68"/>
                  </a:lnTo>
                  <a:lnTo>
                    <a:pt x="26" y="65"/>
                  </a:lnTo>
                  <a:lnTo>
                    <a:pt x="23" y="65"/>
                  </a:lnTo>
                  <a:lnTo>
                    <a:pt x="26" y="65"/>
                  </a:lnTo>
                  <a:lnTo>
                    <a:pt x="26" y="62"/>
                  </a:lnTo>
                  <a:lnTo>
                    <a:pt x="23" y="62"/>
                  </a:lnTo>
                  <a:lnTo>
                    <a:pt x="23" y="59"/>
                  </a:lnTo>
                  <a:lnTo>
                    <a:pt x="23" y="56"/>
                  </a:lnTo>
                  <a:lnTo>
                    <a:pt x="23" y="53"/>
                  </a:lnTo>
                  <a:lnTo>
                    <a:pt x="20" y="53"/>
                  </a:lnTo>
                  <a:lnTo>
                    <a:pt x="20" y="50"/>
                  </a:lnTo>
                  <a:lnTo>
                    <a:pt x="23" y="50"/>
                  </a:lnTo>
                  <a:lnTo>
                    <a:pt x="23" y="47"/>
                  </a:lnTo>
                  <a:lnTo>
                    <a:pt x="23" y="44"/>
                  </a:lnTo>
                  <a:lnTo>
                    <a:pt x="23" y="41"/>
                  </a:lnTo>
                  <a:lnTo>
                    <a:pt x="26" y="41"/>
                  </a:lnTo>
                  <a:lnTo>
                    <a:pt x="26" y="38"/>
                  </a:lnTo>
                  <a:lnTo>
                    <a:pt x="29" y="38"/>
                  </a:lnTo>
                  <a:lnTo>
                    <a:pt x="32" y="41"/>
                  </a:lnTo>
                  <a:lnTo>
                    <a:pt x="32" y="38"/>
                  </a:lnTo>
                  <a:lnTo>
                    <a:pt x="32" y="35"/>
                  </a:lnTo>
                  <a:lnTo>
                    <a:pt x="32" y="32"/>
                  </a:lnTo>
                  <a:lnTo>
                    <a:pt x="32" y="29"/>
                  </a:lnTo>
                  <a:lnTo>
                    <a:pt x="32" y="27"/>
                  </a:lnTo>
                  <a:lnTo>
                    <a:pt x="32" y="24"/>
                  </a:lnTo>
                  <a:lnTo>
                    <a:pt x="35" y="24"/>
                  </a:lnTo>
                  <a:lnTo>
                    <a:pt x="35" y="21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2" y="15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5" y="9"/>
                  </a:lnTo>
                  <a:lnTo>
                    <a:pt x="35" y="6"/>
                  </a:lnTo>
                  <a:lnTo>
                    <a:pt x="35" y="3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Freeform 16"/>
            <p:cNvSpPr>
              <a:spLocks/>
            </p:cNvSpPr>
            <p:nvPr/>
          </p:nvSpPr>
          <p:spPr bwMode="auto">
            <a:xfrm>
              <a:off x="283463" y="2603983"/>
              <a:ext cx="381740" cy="506235"/>
            </a:xfrm>
            <a:custGeom>
              <a:avLst/>
              <a:gdLst>
                <a:gd name="T0" fmla="*/ 2147483647 w 176"/>
                <a:gd name="T1" fmla="*/ 2147483647 h 287"/>
                <a:gd name="T2" fmla="*/ 2147483647 w 176"/>
                <a:gd name="T3" fmla="*/ 2147483647 h 287"/>
                <a:gd name="T4" fmla="*/ 2147483647 w 176"/>
                <a:gd name="T5" fmla="*/ 2147483647 h 287"/>
                <a:gd name="T6" fmla="*/ 2147483647 w 176"/>
                <a:gd name="T7" fmla="*/ 2147483647 h 287"/>
                <a:gd name="T8" fmla="*/ 2147483647 w 176"/>
                <a:gd name="T9" fmla="*/ 0 h 287"/>
                <a:gd name="T10" fmla="*/ 2147483647 w 176"/>
                <a:gd name="T11" fmla="*/ 2147483647 h 287"/>
                <a:gd name="T12" fmla="*/ 2147483647 w 176"/>
                <a:gd name="T13" fmla="*/ 2147483647 h 287"/>
                <a:gd name="T14" fmla="*/ 2147483647 w 176"/>
                <a:gd name="T15" fmla="*/ 2147483647 h 287"/>
                <a:gd name="T16" fmla="*/ 2147483647 w 176"/>
                <a:gd name="T17" fmla="*/ 2147483647 h 287"/>
                <a:gd name="T18" fmla="*/ 2147483647 w 176"/>
                <a:gd name="T19" fmla="*/ 2147483647 h 287"/>
                <a:gd name="T20" fmla="*/ 2147483647 w 176"/>
                <a:gd name="T21" fmla="*/ 2147483647 h 287"/>
                <a:gd name="T22" fmla="*/ 2147483647 w 176"/>
                <a:gd name="T23" fmla="*/ 2147483647 h 287"/>
                <a:gd name="T24" fmla="*/ 2147483647 w 176"/>
                <a:gd name="T25" fmla="*/ 2147483647 h 287"/>
                <a:gd name="T26" fmla="*/ 2147483647 w 176"/>
                <a:gd name="T27" fmla="*/ 2147483647 h 287"/>
                <a:gd name="T28" fmla="*/ 2147483647 w 176"/>
                <a:gd name="T29" fmla="*/ 2147483647 h 287"/>
                <a:gd name="T30" fmla="*/ 2147483647 w 176"/>
                <a:gd name="T31" fmla="*/ 2147483647 h 287"/>
                <a:gd name="T32" fmla="*/ 2147483647 w 176"/>
                <a:gd name="T33" fmla="*/ 2147483647 h 287"/>
                <a:gd name="T34" fmla="*/ 2147483647 w 176"/>
                <a:gd name="T35" fmla="*/ 2147483647 h 287"/>
                <a:gd name="T36" fmla="*/ 2147483647 w 176"/>
                <a:gd name="T37" fmla="*/ 2147483647 h 287"/>
                <a:gd name="T38" fmla="*/ 2147483647 w 176"/>
                <a:gd name="T39" fmla="*/ 2147483647 h 287"/>
                <a:gd name="T40" fmla="*/ 2147483647 w 176"/>
                <a:gd name="T41" fmla="*/ 2147483647 h 287"/>
                <a:gd name="T42" fmla="*/ 2147483647 w 176"/>
                <a:gd name="T43" fmla="*/ 2147483647 h 287"/>
                <a:gd name="T44" fmla="*/ 2147483647 w 176"/>
                <a:gd name="T45" fmla="*/ 2147483647 h 287"/>
                <a:gd name="T46" fmla="*/ 2147483647 w 176"/>
                <a:gd name="T47" fmla="*/ 2147483647 h 287"/>
                <a:gd name="T48" fmla="*/ 2147483647 w 176"/>
                <a:gd name="T49" fmla="*/ 2147483647 h 287"/>
                <a:gd name="T50" fmla="*/ 2147483647 w 176"/>
                <a:gd name="T51" fmla="*/ 2147483647 h 287"/>
                <a:gd name="T52" fmla="*/ 2147483647 w 176"/>
                <a:gd name="T53" fmla="*/ 2147483647 h 287"/>
                <a:gd name="T54" fmla="*/ 2147483647 w 176"/>
                <a:gd name="T55" fmla="*/ 2147483647 h 287"/>
                <a:gd name="T56" fmla="*/ 2147483647 w 176"/>
                <a:gd name="T57" fmla="*/ 2147483647 h 287"/>
                <a:gd name="T58" fmla="*/ 2147483647 w 176"/>
                <a:gd name="T59" fmla="*/ 2147483647 h 287"/>
                <a:gd name="T60" fmla="*/ 2147483647 w 176"/>
                <a:gd name="T61" fmla="*/ 2147483647 h 287"/>
                <a:gd name="T62" fmla="*/ 2147483647 w 176"/>
                <a:gd name="T63" fmla="*/ 2147483647 h 287"/>
                <a:gd name="T64" fmla="*/ 2147483647 w 176"/>
                <a:gd name="T65" fmla="*/ 2147483647 h 287"/>
                <a:gd name="T66" fmla="*/ 2147483647 w 176"/>
                <a:gd name="T67" fmla="*/ 2147483647 h 287"/>
                <a:gd name="T68" fmla="*/ 2147483647 w 176"/>
                <a:gd name="T69" fmla="*/ 2147483647 h 287"/>
                <a:gd name="T70" fmla="*/ 2147483647 w 176"/>
                <a:gd name="T71" fmla="*/ 2147483647 h 287"/>
                <a:gd name="T72" fmla="*/ 2147483647 w 176"/>
                <a:gd name="T73" fmla="*/ 2147483647 h 287"/>
                <a:gd name="T74" fmla="*/ 2147483647 w 176"/>
                <a:gd name="T75" fmla="*/ 2147483647 h 287"/>
                <a:gd name="T76" fmla="*/ 2147483647 w 176"/>
                <a:gd name="T77" fmla="*/ 2147483647 h 287"/>
                <a:gd name="T78" fmla="*/ 2147483647 w 176"/>
                <a:gd name="T79" fmla="*/ 2147483647 h 287"/>
                <a:gd name="T80" fmla="*/ 2147483647 w 176"/>
                <a:gd name="T81" fmla="*/ 2147483647 h 287"/>
                <a:gd name="T82" fmla="*/ 2147483647 w 176"/>
                <a:gd name="T83" fmla="*/ 2147483647 h 287"/>
                <a:gd name="T84" fmla="*/ 2147483647 w 176"/>
                <a:gd name="T85" fmla="*/ 2147483647 h 287"/>
                <a:gd name="T86" fmla="*/ 2147483647 w 176"/>
                <a:gd name="T87" fmla="*/ 2147483647 h 287"/>
                <a:gd name="T88" fmla="*/ 2147483647 w 176"/>
                <a:gd name="T89" fmla="*/ 2147483647 h 287"/>
                <a:gd name="T90" fmla="*/ 2147483647 w 176"/>
                <a:gd name="T91" fmla="*/ 2147483647 h 287"/>
                <a:gd name="T92" fmla="*/ 2147483647 w 176"/>
                <a:gd name="T93" fmla="*/ 2147483647 h 287"/>
                <a:gd name="T94" fmla="*/ 2147483647 w 176"/>
                <a:gd name="T95" fmla="*/ 2147483647 h 287"/>
                <a:gd name="T96" fmla="*/ 2147483647 w 176"/>
                <a:gd name="T97" fmla="*/ 2147483647 h 287"/>
                <a:gd name="T98" fmla="*/ 2147483647 w 176"/>
                <a:gd name="T99" fmla="*/ 2147483647 h 287"/>
                <a:gd name="T100" fmla="*/ 2147483647 w 176"/>
                <a:gd name="T101" fmla="*/ 2147483647 h 287"/>
                <a:gd name="T102" fmla="*/ 2147483647 w 176"/>
                <a:gd name="T103" fmla="*/ 2147483647 h 287"/>
                <a:gd name="T104" fmla="*/ 2147483647 w 176"/>
                <a:gd name="T105" fmla="*/ 2147483647 h 287"/>
                <a:gd name="T106" fmla="*/ 0 w 176"/>
                <a:gd name="T107" fmla="*/ 2147483647 h 287"/>
                <a:gd name="T108" fmla="*/ 0 w 176"/>
                <a:gd name="T109" fmla="*/ 2147483647 h 287"/>
                <a:gd name="T110" fmla="*/ 0 w 176"/>
                <a:gd name="T111" fmla="*/ 2147483647 h 287"/>
                <a:gd name="T112" fmla="*/ 2147483647 w 176"/>
                <a:gd name="T113" fmla="*/ 2147483647 h 287"/>
                <a:gd name="T114" fmla="*/ 2147483647 w 176"/>
                <a:gd name="T115" fmla="*/ 2147483647 h 28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6"/>
                <a:gd name="T175" fmla="*/ 0 h 287"/>
                <a:gd name="T176" fmla="*/ 176 w 176"/>
                <a:gd name="T177" fmla="*/ 287 h 28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6" h="287">
                  <a:moveTo>
                    <a:pt x="18" y="32"/>
                  </a:moveTo>
                  <a:lnTo>
                    <a:pt x="21" y="32"/>
                  </a:lnTo>
                  <a:lnTo>
                    <a:pt x="24" y="29"/>
                  </a:lnTo>
                  <a:lnTo>
                    <a:pt x="29" y="29"/>
                  </a:lnTo>
                  <a:lnTo>
                    <a:pt x="32" y="26"/>
                  </a:lnTo>
                  <a:lnTo>
                    <a:pt x="35" y="26"/>
                  </a:lnTo>
                  <a:lnTo>
                    <a:pt x="35" y="23"/>
                  </a:lnTo>
                  <a:lnTo>
                    <a:pt x="38" y="23"/>
                  </a:lnTo>
                  <a:lnTo>
                    <a:pt x="38" y="20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8" y="9"/>
                  </a:lnTo>
                  <a:lnTo>
                    <a:pt x="38" y="6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3" y="3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8" y="3"/>
                  </a:lnTo>
                  <a:lnTo>
                    <a:pt x="91" y="6"/>
                  </a:lnTo>
                  <a:lnTo>
                    <a:pt x="91" y="9"/>
                  </a:lnTo>
                  <a:lnTo>
                    <a:pt x="94" y="9"/>
                  </a:lnTo>
                  <a:lnTo>
                    <a:pt x="97" y="9"/>
                  </a:lnTo>
                  <a:lnTo>
                    <a:pt x="100" y="9"/>
                  </a:lnTo>
                  <a:lnTo>
                    <a:pt x="103" y="9"/>
                  </a:lnTo>
                  <a:lnTo>
                    <a:pt x="106" y="9"/>
                  </a:lnTo>
                  <a:lnTo>
                    <a:pt x="103" y="12"/>
                  </a:lnTo>
                  <a:lnTo>
                    <a:pt x="106" y="12"/>
                  </a:lnTo>
                  <a:lnTo>
                    <a:pt x="106" y="15"/>
                  </a:lnTo>
                  <a:lnTo>
                    <a:pt x="109" y="15"/>
                  </a:lnTo>
                  <a:lnTo>
                    <a:pt x="112" y="15"/>
                  </a:lnTo>
                  <a:lnTo>
                    <a:pt x="114" y="15"/>
                  </a:lnTo>
                  <a:lnTo>
                    <a:pt x="117" y="15"/>
                  </a:lnTo>
                  <a:lnTo>
                    <a:pt x="120" y="17"/>
                  </a:lnTo>
                  <a:lnTo>
                    <a:pt x="123" y="17"/>
                  </a:lnTo>
                  <a:lnTo>
                    <a:pt x="129" y="17"/>
                  </a:lnTo>
                  <a:lnTo>
                    <a:pt x="132" y="17"/>
                  </a:lnTo>
                  <a:lnTo>
                    <a:pt x="135" y="17"/>
                  </a:lnTo>
                  <a:lnTo>
                    <a:pt x="135" y="20"/>
                  </a:lnTo>
                  <a:lnTo>
                    <a:pt x="135" y="23"/>
                  </a:lnTo>
                  <a:lnTo>
                    <a:pt x="138" y="23"/>
                  </a:lnTo>
                  <a:lnTo>
                    <a:pt x="138" y="26"/>
                  </a:lnTo>
                  <a:lnTo>
                    <a:pt x="141" y="26"/>
                  </a:lnTo>
                  <a:lnTo>
                    <a:pt x="141" y="29"/>
                  </a:lnTo>
                  <a:lnTo>
                    <a:pt x="144" y="29"/>
                  </a:lnTo>
                  <a:lnTo>
                    <a:pt x="144" y="32"/>
                  </a:lnTo>
                  <a:lnTo>
                    <a:pt x="147" y="32"/>
                  </a:lnTo>
                  <a:lnTo>
                    <a:pt x="144" y="32"/>
                  </a:lnTo>
                  <a:lnTo>
                    <a:pt x="144" y="35"/>
                  </a:lnTo>
                  <a:lnTo>
                    <a:pt x="144" y="38"/>
                  </a:lnTo>
                  <a:lnTo>
                    <a:pt x="144" y="41"/>
                  </a:lnTo>
                  <a:lnTo>
                    <a:pt x="144" y="44"/>
                  </a:lnTo>
                  <a:lnTo>
                    <a:pt x="147" y="44"/>
                  </a:lnTo>
                  <a:lnTo>
                    <a:pt x="150" y="44"/>
                  </a:lnTo>
                  <a:lnTo>
                    <a:pt x="153" y="44"/>
                  </a:lnTo>
                  <a:lnTo>
                    <a:pt x="156" y="44"/>
                  </a:lnTo>
                  <a:lnTo>
                    <a:pt x="159" y="44"/>
                  </a:lnTo>
                  <a:lnTo>
                    <a:pt x="161" y="47"/>
                  </a:lnTo>
                  <a:lnTo>
                    <a:pt x="164" y="50"/>
                  </a:lnTo>
                  <a:lnTo>
                    <a:pt x="164" y="53"/>
                  </a:lnTo>
                  <a:lnTo>
                    <a:pt x="164" y="56"/>
                  </a:lnTo>
                  <a:lnTo>
                    <a:pt x="167" y="58"/>
                  </a:lnTo>
                  <a:lnTo>
                    <a:pt x="170" y="58"/>
                  </a:lnTo>
                  <a:lnTo>
                    <a:pt x="170" y="61"/>
                  </a:lnTo>
                  <a:lnTo>
                    <a:pt x="173" y="64"/>
                  </a:lnTo>
                  <a:lnTo>
                    <a:pt x="176" y="64"/>
                  </a:lnTo>
                  <a:lnTo>
                    <a:pt x="176" y="67"/>
                  </a:lnTo>
                  <a:lnTo>
                    <a:pt x="176" y="70"/>
                  </a:lnTo>
                  <a:lnTo>
                    <a:pt x="176" y="73"/>
                  </a:lnTo>
                  <a:lnTo>
                    <a:pt x="173" y="76"/>
                  </a:lnTo>
                  <a:lnTo>
                    <a:pt x="173" y="79"/>
                  </a:lnTo>
                  <a:lnTo>
                    <a:pt x="170" y="82"/>
                  </a:lnTo>
                  <a:lnTo>
                    <a:pt x="170" y="85"/>
                  </a:lnTo>
                  <a:lnTo>
                    <a:pt x="170" y="91"/>
                  </a:lnTo>
                  <a:lnTo>
                    <a:pt x="167" y="94"/>
                  </a:lnTo>
                  <a:lnTo>
                    <a:pt x="167" y="97"/>
                  </a:lnTo>
                  <a:lnTo>
                    <a:pt x="167" y="100"/>
                  </a:lnTo>
                  <a:lnTo>
                    <a:pt x="164" y="100"/>
                  </a:lnTo>
                  <a:lnTo>
                    <a:pt x="164" y="102"/>
                  </a:lnTo>
                  <a:lnTo>
                    <a:pt x="164" y="108"/>
                  </a:lnTo>
                  <a:lnTo>
                    <a:pt x="161" y="108"/>
                  </a:lnTo>
                  <a:lnTo>
                    <a:pt x="161" y="111"/>
                  </a:lnTo>
                  <a:lnTo>
                    <a:pt x="159" y="114"/>
                  </a:lnTo>
                  <a:lnTo>
                    <a:pt x="156" y="117"/>
                  </a:lnTo>
                  <a:lnTo>
                    <a:pt x="159" y="117"/>
                  </a:lnTo>
                  <a:lnTo>
                    <a:pt x="159" y="120"/>
                  </a:lnTo>
                  <a:lnTo>
                    <a:pt x="159" y="123"/>
                  </a:lnTo>
                  <a:lnTo>
                    <a:pt x="156" y="123"/>
                  </a:lnTo>
                  <a:lnTo>
                    <a:pt x="156" y="126"/>
                  </a:lnTo>
                  <a:lnTo>
                    <a:pt x="159" y="126"/>
                  </a:lnTo>
                  <a:lnTo>
                    <a:pt x="159" y="129"/>
                  </a:lnTo>
                  <a:lnTo>
                    <a:pt x="159" y="132"/>
                  </a:lnTo>
                  <a:lnTo>
                    <a:pt x="159" y="135"/>
                  </a:lnTo>
                  <a:lnTo>
                    <a:pt x="159" y="138"/>
                  </a:lnTo>
                  <a:lnTo>
                    <a:pt x="159" y="141"/>
                  </a:lnTo>
                  <a:lnTo>
                    <a:pt x="161" y="144"/>
                  </a:lnTo>
                  <a:lnTo>
                    <a:pt x="164" y="144"/>
                  </a:lnTo>
                  <a:lnTo>
                    <a:pt x="164" y="146"/>
                  </a:lnTo>
                  <a:lnTo>
                    <a:pt x="167" y="149"/>
                  </a:lnTo>
                  <a:lnTo>
                    <a:pt x="167" y="152"/>
                  </a:lnTo>
                  <a:lnTo>
                    <a:pt x="167" y="155"/>
                  </a:lnTo>
                  <a:lnTo>
                    <a:pt x="170" y="155"/>
                  </a:lnTo>
                  <a:lnTo>
                    <a:pt x="170" y="158"/>
                  </a:lnTo>
                  <a:lnTo>
                    <a:pt x="170" y="161"/>
                  </a:lnTo>
                  <a:lnTo>
                    <a:pt x="170" y="164"/>
                  </a:lnTo>
                  <a:lnTo>
                    <a:pt x="167" y="167"/>
                  </a:lnTo>
                  <a:lnTo>
                    <a:pt x="170" y="167"/>
                  </a:lnTo>
                  <a:lnTo>
                    <a:pt x="170" y="170"/>
                  </a:lnTo>
                  <a:lnTo>
                    <a:pt x="173" y="170"/>
                  </a:lnTo>
                  <a:lnTo>
                    <a:pt x="173" y="173"/>
                  </a:lnTo>
                  <a:lnTo>
                    <a:pt x="176" y="173"/>
                  </a:lnTo>
                  <a:lnTo>
                    <a:pt x="176" y="176"/>
                  </a:lnTo>
                  <a:lnTo>
                    <a:pt x="173" y="176"/>
                  </a:lnTo>
                  <a:lnTo>
                    <a:pt x="173" y="179"/>
                  </a:lnTo>
                  <a:lnTo>
                    <a:pt x="176" y="179"/>
                  </a:lnTo>
                  <a:lnTo>
                    <a:pt x="176" y="182"/>
                  </a:lnTo>
                  <a:lnTo>
                    <a:pt x="173" y="182"/>
                  </a:lnTo>
                  <a:lnTo>
                    <a:pt x="173" y="185"/>
                  </a:lnTo>
                  <a:lnTo>
                    <a:pt x="173" y="188"/>
                  </a:lnTo>
                  <a:lnTo>
                    <a:pt x="170" y="188"/>
                  </a:lnTo>
                  <a:lnTo>
                    <a:pt x="170" y="190"/>
                  </a:lnTo>
                  <a:lnTo>
                    <a:pt x="167" y="190"/>
                  </a:lnTo>
                  <a:lnTo>
                    <a:pt x="167" y="193"/>
                  </a:lnTo>
                  <a:lnTo>
                    <a:pt x="164" y="196"/>
                  </a:lnTo>
                  <a:lnTo>
                    <a:pt x="161" y="199"/>
                  </a:lnTo>
                  <a:lnTo>
                    <a:pt x="159" y="202"/>
                  </a:lnTo>
                  <a:lnTo>
                    <a:pt x="159" y="205"/>
                  </a:lnTo>
                  <a:lnTo>
                    <a:pt x="159" y="208"/>
                  </a:lnTo>
                  <a:lnTo>
                    <a:pt x="156" y="211"/>
                  </a:lnTo>
                  <a:lnTo>
                    <a:pt x="153" y="214"/>
                  </a:lnTo>
                  <a:lnTo>
                    <a:pt x="153" y="217"/>
                  </a:lnTo>
                  <a:lnTo>
                    <a:pt x="150" y="217"/>
                  </a:lnTo>
                  <a:lnTo>
                    <a:pt x="150" y="220"/>
                  </a:lnTo>
                  <a:lnTo>
                    <a:pt x="147" y="223"/>
                  </a:lnTo>
                  <a:lnTo>
                    <a:pt x="144" y="226"/>
                  </a:lnTo>
                  <a:lnTo>
                    <a:pt x="144" y="229"/>
                  </a:lnTo>
                  <a:lnTo>
                    <a:pt x="141" y="232"/>
                  </a:lnTo>
                  <a:lnTo>
                    <a:pt x="138" y="234"/>
                  </a:lnTo>
                  <a:lnTo>
                    <a:pt x="135" y="237"/>
                  </a:lnTo>
                  <a:lnTo>
                    <a:pt x="135" y="240"/>
                  </a:lnTo>
                  <a:lnTo>
                    <a:pt x="132" y="243"/>
                  </a:lnTo>
                  <a:lnTo>
                    <a:pt x="132" y="246"/>
                  </a:lnTo>
                  <a:lnTo>
                    <a:pt x="129" y="249"/>
                  </a:lnTo>
                  <a:lnTo>
                    <a:pt x="126" y="252"/>
                  </a:lnTo>
                  <a:lnTo>
                    <a:pt x="126" y="255"/>
                  </a:lnTo>
                  <a:lnTo>
                    <a:pt x="123" y="255"/>
                  </a:lnTo>
                  <a:lnTo>
                    <a:pt x="120" y="255"/>
                  </a:lnTo>
                  <a:lnTo>
                    <a:pt x="117" y="255"/>
                  </a:lnTo>
                  <a:lnTo>
                    <a:pt x="114" y="255"/>
                  </a:lnTo>
                  <a:lnTo>
                    <a:pt x="112" y="255"/>
                  </a:lnTo>
                  <a:lnTo>
                    <a:pt x="109" y="255"/>
                  </a:lnTo>
                  <a:lnTo>
                    <a:pt x="106" y="255"/>
                  </a:lnTo>
                  <a:lnTo>
                    <a:pt x="103" y="255"/>
                  </a:lnTo>
                  <a:lnTo>
                    <a:pt x="103" y="258"/>
                  </a:lnTo>
                  <a:lnTo>
                    <a:pt x="103" y="261"/>
                  </a:lnTo>
                  <a:lnTo>
                    <a:pt x="103" y="267"/>
                  </a:lnTo>
                  <a:lnTo>
                    <a:pt x="103" y="270"/>
                  </a:lnTo>
                  <a:lnTo>
                    <a:pt x="103" y="273"/>
                  </a:lnTo>
                  <a:lnTo>
                    <a:pt x="103" y="275"/>
                  </a:lnTo>
                  <a:lnTo>
                    <a:pt x="103" y="278"/>
                  </a:lnTo>
                  <a:lnTo>
                    <a:pt x="103" y="281"/>
                  </a:lnTo>
                  <a:lnTo>
                    <a:pt x="103" y="284"/>
                  </a:lnTo>
                  <a:lnTo>
                    <a:pt x="103" y="287"/>
                  </a:lnTo>
                  <a:lnTo>
                    <a:pt x="97" y="287"/>
                  </a:lnTo>
                  <a:lnTo>
                    <a:pt x="94" y="287"/>
                  </a:lnTo>
                  <a:lnTo>
                    <a:pt x="91" y="287"/>
                  </a:lnTo>
                  <a:lnTo>
                    <a:pt x="88" y="287"/>
                  </a:lnTo>
                  <a:lnTo>
                    <a:pt x="85" y="287"/>
                  </a:lnTo>
                  <a:lnTo>
                    <a:pt x="82" y="284"/>
                  </a:lnTo>
                  <a:lnTo>
                    <a:pt x="79" y="284"/>
                  </a:lnTo>
                  <a:lnTo>
                    <a:pt x="76" y="284"/>
                  </a:lnTo>
                  <a:lnTo>
                    <a:pt x="73" y="284"/>
                  </a:lnTo>
                  <a:lnTo>
                    <a:pt x="70" y="284"/>
                  </a:lnTo>
                  <a:lnTo>
                    <a:pt x="68" y="284"/>
                  </a:lnTo>
                  <a:lnTo>
                    <a:pt x="65" y="284"/>
                  </a:lnTo>
                  <a:lnTo>
                    <a:pt x="62" y="284"/>
                  </a:lnTo>
                  <a:lnTo>
                    <a:pt x="59" y="284"/>
                  </a:lnTo>
                  <a:lnTo>
                    <a:pt x="56" y="284"/>
                  </a:lnTo>
                  <a:lnTo>
                    <a:pt x="53" y="284"/>
                  </a:lnTo>
                  <a:lnTo>
                    <a:pt x="50" y="284"/>
                  </a:lnTo>
                  <a:lnTo>
                    <a:pt x="47" y="284"/>
                  </a:lnTo>
                  <a:lnTo>
                    <a:pt x="44" y="284"/>
                  </a:lnTo>
                  <a:lnTo>
                    <a:pt x="38" y="284"/>
                  </a:lnTo>
                  <a:lnTo>
                    <a:pt x="35" y="284"/>
                  </a:lnTo>
                  <a:lnTo>
                    <a:pt x="32" y="284"/>
                  </a:lnTo>
                  <a:lnTo>
                    <a:pt x="29" y="284"/>
                  </a:lnTo>
                  <a:lnTo>
                    <a:pt x="29" y="281"/>
                  </a:lnTo>
                  <a:lnTo>
                    <a:pt x="29" y="278"/>
                  </a:lnTo>
                  <a:lnTo>
                    <a:pt x="29" y="273"/>
                  </a:lnTo>
                  <a:lnTo>
                    <a:pt x="29" y="270"/>
                  </a:lnTo>
                  <a:lnTo>
                    <a:pt x="29" y="267"/>
                  </a:lnTo>
                  <a:lnTo>
                    <a:pt x="29" y="264"/>
                  </a:lnTo>
                  <a:lnTo>
                    <a:pt x="29" y="258"/>
                  </a:lnTo>
                  <a:lnTo>
                    <a:pt x="29" y="255"/>
                  </a:lnTo>
                  <a:lnTo>
                    <a:pt x="29" y="252"/>
                  </a:lnTo>
                  <a:lnTo>
                    <a:pt x="29" y="246"/>
                  </a:lnTo>
                  <a:lnTo>
                    <a:pt x="29" y="243"/>
                  </a:lnTo>
                  <a:lnTo>
                    <a:pt x="29" y="240"/>
                  </a:lnTo>
                  <a:lnTo>
                    <a:pt x="29" y="237"/>
                  </a:lnTo>
                  <a:lnTo>
                    <a:pt x="29" y="232"/>
                  </a:lnTo>
                  <a:lnTo>
                    <a:pt x="29" y="229"/>
                  </a:lnTo>
                  <a:lnTo>
                    <a:pt x="29" y="226"/>
                  </a:lnTo>
                  <a:lnTo>
                    <a:pt x="29" y="223"/>
                  </a:lnTo>
                  <a:lnTo>
                    <a:pt x="29" y="217"/>
                  </a:lnTo>
                  <a:lnTo>
                    <a:pt x="29" y="214"/>
                  </a:lnTo>
                  <a:lnTo>
                    <a:pt x="29" y="211"/>
                  </a:lnTo>
                  <a:lnTo>
                    <a:pt x="26" y="208"/>
                  </a:lnTo>
                  <a:lnTo>
                    <a:pt x="26" y="205"/>
                  </a:lnTo>
                  <a:lnTo>
                    <a:pt x="26" y="202"/>
                  </a:lnTo>
                  <a:lnTo>
                    <a:pt x="26" y="199"/>
                  </a:lnTo>
                  <a:lnTo>
                    <a:pt x="26" y="196"/>
                  </a:lnTo>
                  <a:lnTo>
                    <a:pt x="26" y="190"/>
                  </a:lnTo>
                  <a:lnTo>
                    <a:pt x="29" y="190"/>
                  </a:lnTo>
                  <a:lnTo>
                    <a:pt x="29" y="188"/>
                  </a:lnTo>
                  <a:lnTo>
                    <a:pt x="29" y="190"/>
                  </a:lnTo>
                  <a:lnTo>
                    <a:pt x="32" y="190"/>
                  </a:lnTo>
                  <a:lnTo>
                    <a:pt x="32" y="188"/>
                  </a:lnTo>
                  <a:lnTo>
                    <a:pt x="32" y="185"/>
                  </a:lnTo>
                  <a:lnTo>
                    <a:pt x="32" y="182"/>
                  </a:lnTo>
                  <a:lnTo>
                    <a:pt x="32" y="179"/>
                  </a:lnTo>
                  <a:lnTo>
                    <a:pt x="32" y="176"/>
                  </a:lnTo>
                  <a:lnTo>
                    <a:pt x="35" y="176"/>
                  </a:lnTo>
                  <a:lnTo>
                    <a:pt x="35" y="173"/>
                  </a:lnTo>
                  <a:lnTo>
                    <a:pt x="35" y="170"/>
                  </a:lnTo>
                  <a:lnTo>
                    <a:pt x="35" y="167"/>
                  </a:lnTo>
                  <a:lnTo>
                    <a:pt x="38" y="167"/>
                  </a:lnTo>
                  <a:lnTo>
                    <a:pt x="38" y="164"/>
                  </a:lnTo>
                  <a:lnTo>
                    <a:pt x="35" y="164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38" y="158"/>
                  </a:lnTo>
                  <a:lnTo>
                    <a:pt x="38" y="155"/>
                  </a:lnTo>
                  <a:lnTo>
                    <a:pt x="38" y="152"/>
                  </a:lnTo>
                  <a:lnTo>
                    <a:pt x="38" y="149"/>
                  </a:lnTo>
                  <a:lnTo>
                    <a:pt x="38" y="146"/>
                  </a:lnTo>
                  <a:lnTo>
                    <a:pt x="35" y="146"/>
                  </a:lnTo>
                  <a:lnTo>
                    <a:pt x="32" y="146"/>
                  </a:lnTo>
                  <a:lnTo>
                    <a:pt x="29" y="146"/>
                  </a:lnTo>
                  <a:lnTo>
                    <a:pt x="26" y="146"/>
                  </a:lnTo>
                  <a:lnTo>
                    <a:pt x="24" y="146"/>
                  </a:lnTo>
                  <a:lnTo>
                    <a:pt x="24" y="144"/>
                  </a:lnTo>
                  <a:lnTo>
                    <a:pt x="24" y="141"/>
                  </a:lnTo>
                  <a:lnTo>
                    <a:pt x="24" y="138"/>
                  </a:lnTo>
                  <a:lnTo>
                    <a:pt x="24" y="135"/>
                  </a:lnTo>
                  <a:lnTo>
                    <a:pt x="21" y="135"/>
                  </a:lnTo>
                  <a:lnTo>
                    <a:pt x="21" y="132"/>
                  </a:lnTo>
                  <a:lnTo>
                    <a:pt x="18" y="129"/>
                  </a:lnTo>
                  <a:lnTo>
                    <a:pt x="15" y="129"/>
                  </a:lnTo>
                  <a:lnTo>
                    <a:pt x="12" y="126"/>
                  </a:lnTo>
                  <a:lnTo>
                    <a:pt x="9" y="126"/>
                  </a:lnTo>
                  <a:lnTo>
                    <a:pt x="6" y="123"/>
                  </a:lnTo>
                  <a:lnTo>
                    <a:pt x="3" y="123"/>
                  </a:lnTo>
                  <a:lnTo>
                    <a:pt x="0" y="123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0" y="111"/>
                  </a:lnTo>
                  <a:lnTo>
                    <a:pt x="0" y="108"/>
                  </a:lnTo>
                  <a:lnTo>
                    <a:pt x="0" y="102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1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3" y="73"/>
                  </a:lnTo>
                  <a:lnTo>
                    <a:pt x="3" y="70"/>
                  </a:lnTo>
                  <a:lnTo>
                    <a:pt x="6" y="67"/>
                  </a:lnTo>
                  <a:lnTo>
                    <a:pt x="6" y="64"/>
                  </a:lnTo>
                  <a:lnTo>
                    <a:pt x="9" y="58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12" y="50"/>
                  </a:lnTo>
                  <a:lnTo>
                    <a:pt x="12" y="47"/>
                  </a:lnTo>
                  <a:lnTo>
                    <a:pt x="12" y="44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5" y="35"/>
                  </a:lnTo>
                  <a:lnTo>
                    <a:pt x="18" y="3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Freeform 17"/>
            <p:cNvSpPr>
              <a:spLocks/>
            </p:cNvSpPr>
            <p:nvPr/>
          </p:nvSpPr>
          <p:spPr bwMode="auto">
            <a:xfrm>
              <a:off x="761530" y="2681506"/>
              <a:ext cx="299684" cy="356793"/>
            </a:xfrm>
            <a:custGeom>
              <a:avLst/>
              <a:gdLst>
                <a:gd name="T0" fmla="*/ 2147483647 w 138"/>
                <a:gd name="T1" fmla="*/ 2147483647 h 202"/>
                <a:gd name="T2" fmla="*/ 2147483647 w 138"/>
                <a:gd name="T3" fmla="*/ 2147483647 h 202"/>
                <a:gd name="T4" fmla="*/ 2147483647 w 138"/>
                <a:gd name="T5" fmla="*/ 2147483647 h 202"/>
                <a:gd name="T6" fmla="*/ 2147483647 w 138"/>
                <a:gd name="T7" fmla="*/ 2147483647 h 202"/>
                <a:gd name="T8" fmla="*/ 2147483647 w 138"/>
                <a:gd name="T9" fmla="*/ 0 h 202"/>
                <a:gd name="T10" fmla="*/ 2147483647 w 138"/>
                <a:gd name="T11" fmla="*/ 2147483647 h 202"/>
                <a:gd name="T12" fmla="*/ 2147483647 w 138"/>
                <a:gd name="T13" fmla="*/ 2147483647 h 202"/>
                <a:gd name="T14" fmla="*/ 2147483647 w 138"/>
                <a:gd name="T15" fmla="*/ 2147483647 h 202"/>
                <a:gd name="T16" fmla="*/ 2147483647 w 138"/>
                <a:gd name="T17" fmla="*/ 2147483647 h 202"/>
                <a:gd name="T18" fmla="*/ 2147483647 w 138"/>
                <a:gd name="T19" fmla="*/ 2147483647 h 202"/>
                <a:gd name="T20" fmla="*/ 2147483647 w 138"/>
                <a:gd name="T21" fmla="*/ 2147483647 h 202"/>
                <a:gd name="T22" fmla="*/ 2147483647 w 138"/>
                <a:gd name="T23" fmla="*/ 2147483647 h 202"/>
                <a:gd name="T24" fmla="*/ 2147483647 w 138"/>
                <a:gd name="T25" fmla="*/ 2147483647 h 202"/>
                <a:gd name="T26" fmla="*/ 2147483647 w 138"/>
                <a:gd name="T27" fmla="*/ 2147483647 h 202"/>
                <a:gd name="T28" fmla="*/ 2147483647 w 138"/>
                <a:gd name="T29" fmla="*/ 2147483647 h 202"/>
                <a:gd name="T30" fmla="*/ 2147483647 w 138"/>
                <a:gd name="T31" fmla="*/ 2147483647 h 202"/>
                <a:gd name="T32" fmla="*/ 2147483647 w 138"/>
                <a:gd name="T33" fmla="*/ 2147483647 h 202"/>
                <a:gd name="T34" fmla="*/ 2147483647 w 138"/>
                <a:gd name="T35" fmla="*/ 2147483647 h 202"/>
                <a:gd name="T36" fmla="*/ 2147483647 w 138"/>
                <a:gd name="T37" fmla="*/ 2147483647 h 202"/>
                <a:gd name="T38" fmla="*/ 2147483647 w 138"/>
                <a:gd name="T39" fmla="*/ 2147483647 h 202"/>
                <a:gd name="T40" fmla="*/ 2147483647 w 138"/>
                <a:gd name="T41" fmla="*/ 2147483647 h 202"/>
                <a:gd name="T42" fmla="*/ 2147483647 w 138"/>
                <a:gd name="T43" fmla="*/ 2147483647 h 202"/>
                <a:gd name="T44" fmla="*/ 2147483647 w 138"/>
                <a:gd name="T45" fmla="*/ 2147483647 h 202"/>
                <a:gd name="T46" fmla="*/ 2147483647 w 138"/>
                <a:gd name="T47" fmla="*/ 2147483647 h 202"/>
                <a:gd name="T48" fmla="*/ 2147483647 w 138"/>
                <a:gd name="T49" fmla="*/ 2147483647 h 202"/>
                <a:gd name="T50" fmla="*/ 2147483647 w 138"/>
                <a:gd name="T51" fmla="*/ 2147483647 h 202"/>
                <a:gd name="T52" fmla="*/ 2147483647 w 138"/>
                <a:gd name="T53" fmla="*/ 2147483647 h 202"/>
                <a:gd name="T54" fmla="*/ 2147483647 w 138"/>
                <a:gd name="T55" fmla="*/ 2147483647 h 202"/>
                <a:gd name="T56" fmla="*/ 2147483647 w 138"/>
                <a:gd name="T57" fmla="*/ 2147483647 h 202"/>
                <a:gd name="T58" fmla="*/ 2147483647 w 138"/>
                <a:gd name="T59" fmla="*/ 2147483647 h 202"/>
                <a:gd name="T60" fmla="*/ 2147483647 w 138"/>
                <a:gd name="T61" fmla="*/ 2147483647 h 202"/>
                <a:gd name="T62" fmla="*/ 2147483647 w 138"/>
                <a:gd name="T63" fmla="*/ 2147483647 h 202"/>
                <a:gd name="T64" fmla="*/ 2147483647 w 138"/>
                <a:gd name="T65" fmla="*/ 2147483647 h 202"/>
                <a:gd name="T66" fmla="*/ 2147483647 w 138"/>
                <a:gd name="T67" fmla="*/ 2147483647 h 202"/>
                <a:gd name="T68" fmla="*/ 2147483647 w 138"/>
                <a:gd name="T69" fmla="*/ 2147483647 h 202"/>
                <a:gd name="T70" fmla="*/ 2147483647 w 138"/>
                <a:gd name="T71" fmla="*/ 2147483647 h 202"/>
                <a:gd name="T72" fmla="*/ 2147483647 w 138"/>
                <a:gd name="T73" fmla="*/ 2147483647 h 202"/>
                <a:gd name="T74" fmla="*/ 2147483647 w 138"/>
                <a:gd name="T75" fmla="*/ 2147483647 h 202"/>
                <a:gd name="T76" fmla="*/ 2147483647 w 138"/>
                <a:gd name="T77" fmla="*/ 2147483647 h 202"/>
                <a:gd name="T78" fmla="*/ 0 w 138"/>
                <a:gd name="T79" fmla="*/ 2147483647 h 202"/>
                <a:gd name="T80" fmla="*/ 2147483647 w 138"/>
                <a:gd name="T81" fmla="*/ 2147483647 h 202"/>
                <a:gd name="T82" fmla="*/ 2147483647 w 138"/>
                <a:gd name="T83" fmla="*/ 2147483647 h 202"/>
                <a:gd name="T84" fmla="*/ 2147483647 w 138"/>
                <a:gd name="T85" fmla="*/ 2147483647 h 202"/>
                <a:gd name="T86" fmla="*/ 2147483647 w 138"/>
                <a:gd name="T87" fmla="*/ 2147483647 h 202"/>
                <a:gd name="T88" fmla="*/ 2147483647 w 138"/>
                <a:gd name="T89" fmla="*/ 2147483647 h 202"/>
                <a:gd name="T90" fmla="*/ 2147483647 w 138"/>
                <a:gd name="T91" fmla="*/ 2147483647 h 202"/>
                <a:gd name="T92" fmla="*/ 2147483647 w 138"/>
                <a:gd name="T93" fmla="*/ 2147483647 h 202"/>
                <a:gd name="T94" fmla="*/ 2147483647 w 138"/>
                <a:gd name="T95" fmla="*/ 2147483647 h 202"/>
                <a:gd name="T96" fmla="*/ 2147483647 w 138"/>
                <a:gd name="T97" fmla="*/ 2147483647 h 202"/>
                <a:gd name="T98" fmla="*/ 2147483647 w 138"/>
                <a:gd name="T99" fmla="*/ 2147483647 h 202"/>
                <a:gd name="T100" fmla="*/ 2147483647 w 138"/>
                <a:gd name="T101" fmla="*/ 2147483647 h 202"/>
                <a:gd name="T102" fmla="*/ 2147483647 w 138"/>
                <a:gd name="T103" fmla="*/ 2147483647 h 202"/>
                <a:gd name="T104" fmla="*/ 2147483647 w 138"/>
                <a:gd name="T105" fmla="*/ 2147483647 h 20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8"/>
                <a:gd name="T160" fmla="*/ 0 h 202"/>
                <a:gd name="T161" fmla="*/ 138 w 138"/>
                <a:gd name="T162" fmla="*/ 202 h 20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8" h="202">
                  <a:moveTo>
                    <a:pt x="56" y="9"/>
                  </a:moveTo>
                  <a:lnTo>
                    <a:pt x="56" y="12"/>
                  </a:lnTo>
                  <a:lnTo>
                    <a:pt x="59" y="12"/>
                  </a:lnTo>
                  <a:lnTo>
                    <a:pt x="59" y="9"/>
                  </a:lnTo>
                  <a:lnTo>
                    <a:pt x="62" y="6"/>
                  </a:lnTo>
                  <a:lnTo>
                    <a:pt x="62" y="9"/>
                  </a:lnTo>
                  <a:lnTo>
                    <a:pt x="65" y="9"/>
                  </a:lnTo>
                  <a:lnTo>
                    <a:pt x="65" y="6"/>
                  </a:lnTo>
                  <a:lnTo>
                    <a:pt x="68" y="6"/>
                  </a:lnTo>
                  <a:lnTo>
                    <a:pt x="68" y="9"/>
                  </a:lnTo>
                  <a:lnTo>
                    <a:pt x="71" y="9"/>
                  </a:lnTo>
                  <a:lnTo>
                    <a:pt x="73" y="9"/>
                  </a:lnTo>
                  <a:lnTo>
                    <a:pt x="76" y="9"/>
                  </a:lnTo>
                  <a:lnTo>
                    <a:pt x="79" y="9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0" y="0"/>
                  </a:lnTo>
                  <a:lnTo>
                    <a:pt x="103" y="0"/>
                  </a:lnTo>
                  <a:lnTo>
                    <a:pt x="103" y="3"/>
                  </a:lnTo>
                  <a:lnTo>
                    <a:pt x="103" y="0"/>
                  </a:lnTo>
                  <a:lnTo>
                    <a:pt x="106" y="0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2" y="6"/>
                  </a:lnTo>
                  <a:lnTo>
                    <a:pt x="115" y="6"/>
                  </a:lnTo>
                  <a:lnTo>
                    <a:pt x="117" y="6"/>
                  </a:lnTo>
                  <a:lnTo>
                    <a:pt x="120" y="6"/>
                  </a:lnTo>
                  <a:lnTo>
                    <a:pt x="120" y="9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3" y="14"/>
                  </a:lnTo>
                  <a:lnTo>
                    <a:pt x="126" y="14"/>
                  </a:lnTo>
                  <a:lnTo>
                    <a:pt x="126" y="17"/>
                  </a:lnTo>
                  <a:lnTo>
                    <a:pt x="126" y="20"/>
                  </a:lnTo>
                  <a:lnTo>
                    <a:pt x="126" y="23"/>
                  </a:lnTo>
                  <a:lnTo>
                    <a:pt x="129" y="23"/>
                  </a:lnTo>
                  <a:lnTo>
                    <a:pt x="129" y="26"/>
                  </a:lnTo>
                  <a:lnTo>
                    <a:pt x="132" y="26"/>
                  </a:lnTo>
                  <a:lnTo>
                    <a:pt x="132" y="29"/>
                  </a:lnTo>
                  <a:lnTo>
                    <a:pt x="135" y="29"/>
                  </a:lnTo>
                  <a:lnTo>
                    <a:pt x="135" y="32"/>
                  </a:lnTo>
                  <a:lnTo>
                    <a:pt x="138" y="32"/>
                  </a:lnTo>
                  <a:lnTo>
                    <a:pt x="138" y="35"/>
                  </a:lnTo>
                  <a:lnTo>
                    <a:pt x="138" y="38"/>
                  </a:lnTo>
                  <a:lnTo>
                    <a:pt x="138" y="41"/>
                  </a:lnTo>
                  <a:lnTo>
                    <a:pt x="135" y="41"/>
                  </a:lnTo>
                  <a:lnTo>
                    <a:pt x="132" y="41"/>
                  </a:lnTo>
                  <a:lnTo>
                    <a:pt x="132" y="44"/>
                  </a:lnTo>
                  <a:lnTo>
                    <a:pt x="135" y="47"/>
                  </a:lnTo>
                  <a:lnTo>
                    <a:pt x="135" y="50"/>
                  </a:lnTo>
                  <a:lnTo>
                    <a:pt x="132" y="50"/>
                  </a:lnTo>
                  <a:lnTo>
                    <a:pt x="132" y="53"/>
                  </a:lnTo>
                  <a:lnTo>
                    <a:pt x="132" y="56"/>
                  </a:lnTo>
                  <a:lnTo>
                    <a:pt x="132" y="58"/>
                  </a:lnTo>
                  <a:lnTo>
                    <a:pt x="129" y="58"/>
                  </a:lnTo>
                  <a:lnTo>
                    <a:pt x="129" y="61"/>
                  </a:lnTo>
                  <a:lnTo>
                    <a:pt x="126" y="64"/>
                  </a:lnTo>
                  <a:lnTo>
                    <a:pt x="126" y="67"/>
                  </a:lnTo>
                  <a:lnTo>
                    <a:pt x="123" y="67"/>
                  </a:lnTo>
                  <a:lnTo>
                    <a:pt x="123" y="70"/>
                  </a:lnTo>
                  <a:lnTo>
                    <a:pt x="123" y="73"/>
                  </a:lnTo>
                  <a:lnTo>
                    <a:pt x="126" y="73"/>
                  </a:lnTo>
                  <a:lnTo>
                    <a:pt x="126" y="76"/>
                  </a:lnTo>
                  <a:lnTo>
                    <a:pt x="126" y="79"/>
                  </a:lnTo>
                  <a:lnTo>
                    <a:pt x="126" y="82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23" y="88"/>
                  </a:lnTo>
                  <a:lnTo>
                    <a:pt x="120" y="88"/>
                  </a:lnTo>
                  <a:lnTo>
                    <a:pt x="117" y="88"/>
                  </a:lnTo>
                  <a:lnTo>
                    <a:pt x="117" y="91"/>
                  </a:lnTo>
                  <a:lnTo>
                    <a:pt x="115" y="91"/>
                  </a:lnTo>
                  <a:lnTo>
                    <a:pt x="115" y="94"/>
                  </a:lnTo>
                  <a:lnTo>
                    <a:pt x="117" y="94"/>
                  </a:lnTo>
                  <a:lnTo>
                    <a:pt x="117" y="97"/>
                  </a:lnTo>
                  <a:lnTo>
                    <a:pt x="117" y="100"/>
                  </a:lnTo>
                  <a:lnTo>
                    <a:pt x="117" y="102"/>
                  </a:lnTo>
                  <a:lnTo>
                    <a:pt x="117" y="105"/>
                  </a:lnTo>
                  <a:lnTo>
                    <a:pt x="115" y="105"/>
                  </a:lnTo>
                  <a:lnTo>
                    <a:pt x="117" y="105"/>
                  </a:lnTo>
                  <a:lnTo>
                    <a:pt x="117" y="108"/>
                  </a:lnTo>
                  <a:lnTo>
                    <a:pt x="117" y="111"/>
                  </a:lnTo>
                  <a:lnTo>
                    <a:pt x="120" y="111"/>
                  </a:lnTo>
                  <a:lnTo>
                    <a:pt x="117" y="111"/>
                  </a:lnTo>
                  <a:lnTo>
                    <a:pt x="117" y="114"/>
                  </a:lnTo>
                  <a:lnTo>
                    <a:pt x="117" y="117"/>
                  </a:lnTo>
                  <a:lnTo>
                    <a:pt x="115" y="117"/>
                  </a:lnTo>
                  <a:lnTo>
                    <a:pt x="115" y="120"/>
                  </a:lnTo>
                  <a:lnTo>
                    <a:pt x="115" y="123"/>
                  </a:lnTo>
                  <a:lnTo>
                    <a:pt x="115" y="126"/>
                  </a:lnTo>
                  <a:lnTo>
                    <a:pt x="115" y="129"/>
                  </a:lnTo>
                  <a:lnTo>
                    <a:pt x="115" y="132"/>
                  </a:lnTo>
                  <a:lnTo>
                    <a:pt x="115" y="135"/>
                  </a:lnTo>
                  <a:lnTo>
                    <a:pt x="115" y="138"/>
                  </a:lnTo>
                  <a:lnTo>
                    <a:pt x="115" y="141"/>
                  </a:lnTo>
                  <a:lnTo>
                    <a:pt x="117" y="141"/>
                  </a:lnTo>
                  <a:lnTo>
                    <a:pt x="117" y="144"/>
                  </a:lnTo>
                  <a:lnTo>
                    <a:pt x="115" y="144"/>
                  </a:lnTo>
                  <a:lnTo>
                    <a:pt x="115" y="146"/>
                  </a:lnTo>
                  <a:lnTo>
                    <a:pt x="117" y="146"/>
                  </a:lnTo>
                  <a:lnTo>
                    <a:pt x="117" y="149"/>
                  </a:lnTo>
                  <a:lnTo>
                    <a:pt x="117" y="152"/>
                  </a:lnTo>
                  <a:lnTo>
                    <a:pt x="115" y="152"/>
                  </a:lnTo>
                  <a:lnTo>
                    <a:pt x="115" y="155"/>
                  </a:lnTo>
                  <a:lnTo>
                    <a:pt x="112" y="155"/>
                  </a:lnTo>
                  <a:lnTo>
                    <a:pt x="109" y="155"/>
                  </a:lnTo>
                  <a:lnTo>
                    <a:pt x="106" y="155"/>
                  </a:lnTo>
                  <a:lnTo>
                    <a:pt x="103" y="155"/>
                  </a:lnTo>
                  <a:lnTo>
                    <a:pt x="103" y="158"/>
                  </a:lnTo>
                  <a:lnTo>
                    <a:pt x="103" y="161"/>
                  </a:lnTo>
                  <a:lnTo>
                    <a:pt x="103" y="164"/>
                  </a:lnTo>
                  <a:lnTo>
                    <a:pt x="103" y="167"/>
                  </a:lnTo>
                  <a:lnTo>
                    <a:pt x="100" y="167"/>
                  </a:lnTo>
                  <a:lnTo>
                    <a:pt x="100" y="170"/>
                  </a:lnTo>
                  <a:lnTo>
                    <a:pt x="100" y="173"/>
                  </a:lnTo>
                  <a:lnTo>
                    <a:pt x="97" y="173"/>
                  </a:lnTo>
                  <a:lnTo>
                    <a:pt x="97" y="176"/>
                  </a:lnTo>
                  <a:lnTo>
                    <a:pt x="97" y="179"/>
                  </a:lnTo>
                  <a:lnTo>
                    <a:pt x="97" y="182"/>
                  </a:lnTo>
                  <a:lnTo>
                    <a:pt x="97" y="185"/>
                  </a:lnTo>
                  <a:lnTo>
                    <a:pt x="97" y="188"/>
                  </a:lnTo>
                  <a:lnTo>
                    <a:pt x="97" y="190"/>
                  </a:lnTo>
                  <a:lnTo>
                    <a:pt x="97" y="193"/>
                  </a:lnTo>
                  <a:lnTo>
                    <a:pt x="97" y="196"/>
                  </a:lnTo>
                  <a:lnTo>
                    <a:pt x="100" y="196"/>
                  </a:lnTo>
                  <a:lnTo>
                    <a:pt x="100" y="199"/>
                  </a:lnTo>
                  <a:lnTo>
                    <a:pt x="100" y="202"/>
                  </a:lnTo>
                  <a:lnTo>
                    <a:pt x="97" y="202"/>
                  </a:lnTo>
                  <a:lnTo>
                    <a:pt x="94" y="202"/>
                  </a:lnTo>
                  <a:lnTo>
                    <a:pt x="91" y="202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5" y="199"/>
                  </a:lnTo>
                  <a:lnTo>
                    <a:pt x="85" y="196"/>
                  </a:lnTo>
                  <a:lnTo>
                    <a:pt x="82" y="196"/>
                  </a:lnTo>
                  <a:lnTo>
                    <a:pt x="79" y="196"/>
                  </a:lnTo>
                  <a:lnTo>
                    <a:pt x="79" y="193"/>
                  </a:lnTo>
                  <a:lnTo>
                    <a:pt x="76" y="193"/>
                  </a:lnTo>
                  <a:lnTo>
                    <a:pt x="73" y="193"/>
                  </a:lnTo>
                  <a:lnTo>
                    <a:pt x="73" y="190"/>
                  </a:lnTo>
                  <a:lnTo>
                    <a:pt x="71" y="190"/>
                  </a:lnTo>
                  <a:lnTo>
                    <a:pt x="68" y="190"/>
                  </a:lnTo>
                  <a:lnTo>
                    <a:pt x="68" y="188"/>
                  </a:lnTo>
                  <a:lnTo>
                    <a:pt x="65" y="188"/>
                  </a:lnTo>
                  <a:lnTo>
                    <a:pt x="62" y="188"/>
                  </a:lnTo>
                  <a:lnTo>
                    <a:pt x="62" y="185"/>
                  </a:lnTo>
                  <a:lnTo>
                    <a:pt x="65" y="185"/>
                  </a:lnTo>
                  <a:lnTo>
                    <a:pt x="62" y="185"/>
                  </a:lnTo>
                  <a:lnTo>
                    <a:pt x="59" y="185"/>
                  </a:lnTo>
                  <a:lnTo>
                    <a:pt x="56" y="185"/>
                  </a:lnTo>
                  <a:lnTo>
                    <a:pt x="53" y="185"/>
                  </a:lnTo>
                  <a:lnTo>
                    <a:pt x="53" y="182"/>
                  </a:lnTo>
                  <a:lnTo>
                    <a:pt x="53" y="179"/>
                  </a:lnTo>
                  <a:lnTo>
                    <a:pt x="50" y="179"/>
                  </a:lnTo>
                  <a:lnTo>
                    <a:pt x="50" y="182"/>
                  </a:lnTo>
                  <a:lnTo>
                    <a:pt x="47" y="182"/>
                  </a:lnTo>
                  <a:lnTo>
                    <a:pt x="47" y="179"/>
                  </a:lnTo>
                  <a:lnTo>
                    <a:pt x="44" y="179"/>
                  </a:lnTo>
                  <a:lnTo>
                    <a:pt x="44" y="176"/>
                  </a:lnTo>
                  <a:lnTo>
                    <a:pt x="41" y="176"/>
                  </a:lnTo>
                  <a:lnTo>
                    <a:pt x="38" y="176"/>
                  </a:lnTo>
                  <a:lnTo>
                    <a:pt x="38" y="173"/>
                  </a:lnTo>
                  <a:lnTo>
                    <a:pt x="35" y="170"/>
                  </a:lnTo>
                  <a:lnTo>
                    <a:pt x="32" y="170"/>
                  </a:lnTo>
                  <a:lnTo>
                    <a:pt x="32" y="167"/>
                  </a:lnTo>
                  <a:lnTo>
                    <a:pt x="29" y="167"/>
                  </a:lnTo>
                  <a:lnTo>
                    <a:pt x="27" y="164"/>
                  </a:lnTo>
                  <a:lnTo>
                    <a:pt x="24" y="164"/>
                  </a:lnTo>
                  <a:lnTo>
                    <a:pt x="24" y="161"/>
                  </a:lnTo>
                  <a:lnTo>
                    <a:pt x="24" y="158"/>
                  </a:lnTo>
                  <a:lnTo>
                    <a:pt x="21" y="158"/>
                  </a:lnTo>
                  <a:lnTo>
                    <a:pt x="21" y="155"/>
                  </a:lnTo>
                  <a:lnTo>
                    <a:pt x="18" y="155"/>
                  </a:lnTo>
                  <a:lnTo>
                    <a:pt x="18" y="152"/>
                  </a:lnTo>
                  <a:lnTo>
                    <a:pt x="15" y="152"/>
                  </a:lnTo>
                  <a:lnTo>
                    <a:pt x="12" y="152"/>
                  </a:lnTo>
                  <a:lnTo>
                    <a:pt x="12" y="149"/>
                  </a:lnTo>
                  <a:lnTo>
                    <a:pt x="9" y="149"/>
                  </a:lnTo>
                  <a:lnTo>
                    <a:pt x="9" y="146"/>
                  </a:lnTo>
                  <a:lnTo>
                    <a:pt x="6" y="146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0" y="126"/>
                  </a:lnTo>
                  <a:lnTo>
                    <a:pt x="0" y="123"/>
                  </a:lnTo>
                  <a:lnTo>
                    <a:pt x="0" y="120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3" y="114"/>
                  </a:lnTo>
                  <a:lnTo>
                    <a:pt x="3" y="111"/>
                  </a:lnTo>
                  <a:lnTo>
                    <a:pt x="3" y="108"/>
                  </a:lnTo>
                  <a:lnTo>
                    <a:pt x="3" y="105"/>
                  </a:lnTo>
                  <a:lnTo>
                    <a:pt x="3" y="108"/>
                  </a:lnTo>
                  <a:lnTo>
                    <a:pt x="6" y="108"/>
                  </a:lnTo>
                  <a:lnTo>
                    <a:pt x="6" y="105"/>
                  </a:lnTo>
                  <a:lnTo>
                    <a:pt x="6" y="102"/>
                  </a:lnTo>
                  <a:lnTo>
                    <a:pt x="3" y="102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6" y="88"/>
                  </a:lnTo>
                  <a:lnTo>
                    <a:pt x="6" y="85"/>
                  </a:lnTo>
                  <a:lnTo>
                    <a:pt x="6" y="82"/>
                  </a:lnTo>
                  <a:lnTo>
                    <a:pt x="6" y="79"/>
                  </a:lnTo>
                  <a:lnTo>
                    <a:pt x="6" y="76"/>
                  </a:lnTo>
                  <a:lnTo>
                    <a:pt x="9" y="76"/>
                  </a:lnTo>
                  <a:lnTo>
                    <a:pt x="12" y="76"/>
                  </a:lnTo>
                  <a:lnTo>
                    <a:pt x="15" y="76"/>
                  </a:lnTo>
                  <a:lnTo>
                    <a:pt x="18" y="76"/>
                  </a:lnTo>
                  <a:lnTo>
                    <a:pt x="18" y="73"/>
                  </a:lnTo>
                  <a:lnTo>
                    <a:pt x="21" y="73"/>
                  </a:lnTo>
                  <a:lnTo>
                    <a:pt x="21" y="70"/>
                  </a:lnTo>
                  <a:lnTo>
                    <a:pt x="24" y="70"/>
                  </a:lnTo>
                  <a:lnTo>
                    <a:pt x="21" y="70"/>
                  </a:lnTo>
                  <a:lnTo>
                    <a:pt x="21" y="67"/>
                  </a:lnTo>
                  <a:lnTo>
                    <a:pt x="24" y="67"/>
                  </a:lnTo>
                  <a:lnTo>
                    <a:pt x="27" y="67"/>
                  </a:lnTo>
                  <a:lnTo>
                    <a:pt x="27" y="64"/>
                  </a:lnTo>
                  <a:lnTo>
                    <a:pt x="29" y="64"/>
                  </a:lnTo>
                  <a:lnTo>
                    <a:pt x="32" y="64"/>
                  </a:lnTo>
                  <a:lnTo>
                    <a:pt x="32" y="61"/>
                  </a:lnTo>
                  <a:lnTo>
                    <a:pt x="32" y="58"/>
                  </a:lnTo>
                  <a:lnTo>
                    <a:pt x="32" y="56"/>
                  </a:lnTo>
                  <a:lnTo>
                    <a:pt x="35" y="56"/>
                  </a:lnTo>
                  <a:lnTo>
                    <a:pt x="35" y="53"/>
                  </a:lnTo>
                  <a:lnTo>
                    <a:pt x="38" y="53"/>
                  </a:lnTo>
                  <a:lnTo>
                    <a:pt x="38" y="50"/>
                  </a:lnTo>
                  <a:lnTo>
                    <a:pt x="38" y="47"/>
                  </a:lnTo>
                  <a:lnTo>
                    <a:pt x="41" y="47"/>
                  </a:lnTo>
                  <a:lnTo>
                    <a:pt x="41" y="44"/>
                  </a:lnTo>
                  <a:lnTo>
                    <a:pt x="44" y="44"/>
                  </a:lnTo>
                  <a:lnTo>
                    <a:pt x="44" y="41"/>
                  </a:lnTo>
                  <a:lnTo>
                    <a:pt x="47" y="41"/>
                  </a:lnTo>
                  <a:lnTo>
                    <a:pt x="47" y="38"/>
                  </a:lnTo>
                  <a:lnTo>
                    <a:pt x="50" y="35"/>
                  </a:lnTo>
                  <a:lnTo>
                    <a:pt x="50" y="32"/>
                  </a:lnTo>
                  <a:lnTo>
                    <a:pt x="53" y="32"/>
                  </a:lnTo>
                  <a:lnTo>
                    <a:pt x="53" y="29"/>
                  </a:lnTo>
                  <a:lnTo>
                    <a:pt x="56" y="29"/>
                  </a:lnTo>
                  <a:lnTo>
                    <a:pt x="56" y="26"/>
                  </a:lnTo>
                  <a:lnTo>
                    <a:pt x="56" y="23"/>
                  </a:lnTo>
                  <a:lnTo>
                    <a:pt x="53" y="23"/>
                  </a:lnTo>
                  <a:lnTo>
                    <a:pt x="53" y="20"/>
                  </a:lnTo>
                  <a:lnTo>
                    <a:pt x="56" y="20"/>
                  </a:lnTo>
                  <a:lnTo>
                    <a:pt x="56" y="17"/>
                  </a:lnTo>
                  <a:lnTo>
                    <a:pt x="56" y="14"/>
                  </a:lnTo>
                  <a:lnTo>
                    <a:pt x="56" y="12"/>
                  </a:lnTo>
                  <a:lnTo>
                    <a:pt x="53" y="12"/>
                  </a:lnTo>
                  <a:lnTo>
                    <a:pt x="53" y="9"/>
                  </a:lnTo>
                  <a:lnTo>
                    <a:pt x="56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Freeform 18"/>
            <p:cNvSpPr>
              <a:spLocks/>
            </p:cNvSpPr>
            <p:nvPr/>
          </p:nvSpPr>
          <p:spPr bwMode="auto">
            <a:xfrm>
              <a:off x="131242" y="2820674"/>
              <a:ext cx="235466" cy="377341"/>
            </a:xfrm>
            <a:custGeom>
              <a:avLst/>
              <a:gdLst>
                <a:gd name="T0" fmla="*/ 2147483647 w 108"/>
                <a:gd name="T1" fmla="*/ 2147483647 h 214"/>
                <a:gd name="T2" fmla="*/ 2147483647 w 108"/>
                <a:gd name="T3" fmla="*/ 2147483647 h 214"/>
                <a:gd name="T4" fmla="*/ 2147483647 w 108"/>
                <a:gd name="T5" fmla="*/ 2147483647 h 214"/>
                <a:gd name="T6" fmla="*/ 2147483647 w 108"/>
                <a:gd name="T7" fmla="*/ 2147483647 h 214"/>
                <a:gd name="T8" fmla="*/ 2147483647 w 108"/>
                <a:gd name="T9" fmla="*/ 2147483647 h 214"/>
                <a:gd name="T10" fmla="*/ 2147483647 w 108"/>
                <a:gd name="T11" fmla="*/ 2147483647 h 214"/>
                <a:gd name="T12" fmla="*/ 2147483647 w 108"/>
                <a:gd name="T13" fmla="*/ 2147483647 h 214"/>
                <a:gd name="T14" fmla="*/ 2147483647 w 108"/>
                <a:gd name="T15" fmla="*/ 2147483647 h 214"/>
                <a:gd name="T16" fmla="*/ 2147483647 w 108"/>
                <a:gd name="T17" fmla="*/ 2147483647 h 214"/>
                <a:gd name="T18" fmla="*/ 2147483647 w 108"/>
                <a:gd name="T19" fmla="*/ 2147483647 h 214"/>
                <a:gd name="T20" fmla="*/ 2147483647 w 108"/>
                <a:gd name="T21" fmla="*/ 2147483647 h 214"/>
                <a:gd name="T22" fmla="*/ 2147483647 w 108"/>
                <a:gd name="T23" fmla="*/ 2147483647 h 214"/>
                <a:gd name="T24" fmla="*/ 2147483647 w 108"/>
                <a:gd name="T25" fmla="*/ 2147483647 h 214"/>
                <a:gd name="T26" fmla="*/ 2147483647 w 108"/>
                <a:gd name="T27" fmla="*/ 2147483647 h 214"/>
                <a:gd name="T28" fmla="*/ 2147483647 w 108"/>
                <a:gd name="T29" fmla="*/ 2147483647 h 214"/>
                <a:gd name="T30" fmla="*/ 2147483647 w 108"/>
                <a:gd name="T31" fmla="*/ 2147483647 h 214"/>
                <a:gd name="T32" fmla="*/ 2147483647 w 108"/>
                <a:gd name="T33" fmla="*/ 2147483647 h 214"/>
                <a:gd name="T34" fmla="*/ 2147483647 w 108"/>
                <a:gd name="T35" fmla="*/ 2147483647 h 214"/>
                <a:gd name="T36" fmla="*/ 2147483647 w 108"/>
                <a:gd name="T37" fmla="*/ 2147483647 h 214"/>
                <a:gd name="T38" fmla="*/ 2147483647 w 108"/>
                <a:gd name="T39" fmla="*/ 2147483647 h 214"/>
                <a:gd name="T40" fmla="*/ 2147483647 w 108"/>
                <a:gd name="T41" fmla="*/ 2147483647 h 214"/>
                <a:gd name="T42" fmla="*/ 2147483647 w 108"/>
                <a:gd name="T43" fmla="*/ 2147483647 h 214"/>
                <a:gd name="T44" fmla="*/ 2147483647 w 108"/>
                <a:gd name="T45" fmla="*/ 2147483647 h 214"/>
                <a:gd name="T46" fmla="*/ 2147483647 w 108"/>
                <a:gd name="T47" fmla="*/ 2147483647 h 214"/>
                <a:gd name="T48" fmla="*/ 2147483647 w 108"/>
                <a:gd name="T49" fmla="*/ 2147483647 h 214"/>
                <a:gd name="T50" fmla="*/ 2147483647 w 108"/>
                <a:gd name="T51" fmla="*/ 2147483647 h 214"/>
                <a:gd name="T52" fmla="*/ 2147483647 w 108"/>
                <a:gd name="T53" fmla="*/ 2147483647 h 214"/>
                <a:gd name="T54" fmla="*/ 2147483647 w 108"/>
                <a:gd name="T55" fmla="*/ 2147483647 h 214"/>
                <a:gd name="T56" fmla="*/ 2147483647 w 108"/>
                <a:gd name="T57" fmla="*/ 2147483647 h 214"/>
                <a:gd name="T58" fmla="*/ 2147483647 w 108"/>
                <a:gd name="T59" fmla="*/ 2147483647 h 214"/>
                <a:gd name="T60" fmla="*/ 2147483647 w 108"/>
                <a:gd name="T61" fmla="*/ 2147483647 h 214"/>
                <a:gd name="T62" fmla="*/ 2147483647 w 108"/>
                <a:gd name="T63" fmla="*/ 2147483647 h 214"/>
                <a:gd name="T64" fmla="*/ 2147483647 w 108"/>
                <a:gd name="T65" fmla="*/ 2147483647 h 214"/>
                <a:gd name="T66" fmla="*/ 2147483647 w 108"/>
                <a:gd name="T67" fmla="*/ 2147483647 h 214"/>
                <a:gd name="T68" fmla="*/ 2147483647 w 108"/>
                <a:gd name="T69" fmla="*/ 2147483647 h 214"/>
                <a:gd name="T70" fmla="*/ 2147483647 w 108"/>
                <a:gd name="T71" fmla="*/ 2147483647 h 214"/>
                <a:gd name="T72" fmla="*/ 2147483647 w 108"/>
                <a:gd name="T73" fmla="*/ 2147483647 h 214"/>
                <a:gd name="T74" fmla="*/ 2147483647 w 108"/>
                <a:gd name="T75" fmla="*/ 2147483647 h 214"/>
                <a:gd name="T76" fmla="*/ 2147483647 w 108"/>
                <a:gd name="T77" fmla="*/ 2147483647 h 214"/>
                <a:gd name="T78" fmla="*/ 2147483647 w 108"/>
                <a:gd name="T79" fmla="*/ 2147483647 h 214"/>
                <a:gd name="T80" fmla="*/ 2147483647 w 108"/>
                <a:gd name="T81" fmla="*/ 2147483647 h 214"/>
                <a:gd name="T82" fmla="*/ 2147483647 w 108"/>
                <a:gd name="T83" fmla="*/ 2147483647 h 214"/>
                <a:gd name="T84" fmla="*/ 2147483647 w 108"/>
                <a:gd name="T85" fmla="*/ 2147483647 h 214"/>
                <a:gd name="T86" fmla="*/ 2147483647 w 108"/>
                <a:gd name="T87" fmla="*/ 2147483647 h 214"/>
                <a:gd name="T88" fmla="*/ 2147483647 w 108"/>
                <a:gd name="T89" fmla="*/ 2147483647 h 214"/>
                <a:gd name="T90" fmla="*/ 2147483647 w 108"/>
                <a:gd name="T91" fmla="*/ 2147483647 h 214"/>
                <a:gd name="T92" fmla="*/ 2147483647 w 108"/>
                <a:gd name="T93" fmla="*/ 2147483647 h 214"/>
                <a:gd name="T94" fmla="*/ 2147483647 w 108"/>
                <a:gd name="T95" fmla="*/ 2147483647 h 214"/>
                <a:gd name="T96" fmla="*/ 2147483647 w 108"/>
                <a:gd name="T97" fmla="*/ 2147483647 h 214"/>
                <a:gd name="T98" fmla="*/ 0 w 108"/>
                <a:gd name="T99" fmla="*/ 2147483647 h 214"/>
                <a:gd name="T100" fmla="*/ 0 w 108"/>
                <a:gd name="T101" fmla="*/ 0 h 214"/>
                <a:gd name="T102" fmla="*/ 2147483647 w 108"/>
                <a:gd name="T103" fmla="*/ 0 h 214"/>
                <a:gd name="T104" fmla="*/ 2147483647 w 108"/>
                <a:gd name="T105" fmla="*/ 0 h 214"/>
                <a:gd name="T106" fmla="*/ 2147483647 w 108"/>
                <a:gd name="T107" fmla="*/ 2147483647 h 214"/>
                <a:gd name="T108" fmla="*/ 2147483647 w 108"/>
                <a:gd name="T109" fmla="*/ 2147483647 h 214"/>
                <a:gd name="T110" fmla="*/ 2147483647 w 108"/>
                <a:gd name="T111" fmla="*/ 2147483647 h 214"/>
                <a:gd name="T112" fmla="*/ 2147483647 w 108"/>
                <a:gd name="T113" fmla="*/ 2147483647 h 214"/>
                <a:gd name="T114" fmla="*/ 2147483647 w 108"/>
                <a:gd name="T115" fmla="*/ 0 h 21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"/>
                <a:gd name="T175" fmla="*/ 0 h 214"/>
                <a:gd name="T176" fmla="*/ 108 w 108"/>
                <a:gd name="T177" fmla="*/ 214 h 21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" h="214">
                  <a:moveTo>
                    <a:pt x="70" y="0"/>
                  </a:moveTo>
                  <a:lnTo>
                    <a:pt x="73" y="0"/>
                  </a:lnTo>
                  <a:lnTo>
                    <a:pt x="76" y="0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91" y="9"/>
                  </a:lnTo>
                  <a:lnTo>
                    <a:pt x="91" y="12"/>
                  </a:lnTo>
                  <a:lnTo>
                    <a:pt x="94" y="12"/>
                  </a:lnTo>
                  <a:lnTo>
                    <a:pt x="94" y="15"/>
                  </a:lnTo>
                  <a:lnTo>
                    <a:pt x="94" y="18"/>
                  </a:lnTo>
                  <a:lnTo>
                    <a:pt x="94" y="21"/>
                  </a:lnTo>
                  <a:lnTo>
                    <a:pt x="94" y="23"/>
                  </a:lnTo>
                  <a:lnTo>
                    <a:pt x="96" y="23"/>
                  </a:lnTo>
                  <a:lnTo>
                    <a:pt x="99" y="23"/>
                  </a:lnTo>
                  <a:lnTo>
                    <a:pt x="102" y="23"/>
                  </a:lnTo>
                  <a:lnTo>
                    <a:pt x="105" y="23"/>
                  </a:lnTo>
                  <a:lnTo>
                    <a:pt x="108" y="23"/>
                  </a:lnTo>
                  <a:lnTo>
                    <a:pt x="108" y="26"/>
                  </a:lnTo>
                  <a:lnTo>
                    <a:pt x="108" y="29"/>
                  </a:lnTo>
                  <a:lnTo>
                    <a:pt x="108" y="32"/>
                  </a:lnTo>
                  <a:lnTo>
                    <a:pt x="108" y="35"/>
                  </a:lnTo>
                  <a:lnTo>
                    <a:pt x="108" y="38"/>
                  </a:lnTo>
                  <a:lnTo>
                    <a:pt x="108" y="41"/>
                  </a:lnTo>
                  <a:lnTo>
                    <a:pt x="105" y="41"/>
                  </a:lnTo>
                  <a:lnTo>
                    <a:pt x="108" y="41"/>
                  </a:lnTo>
                  <a:lnTo>
                    <a:pt x="108" y="44"/>
                  </a:lnTo>
                  <a:lnTo>
                    <a:pt x="105" y="44"/>
                  </a:lnTo>
                  <a:lnTo>
                    <a:pt x="105" y="47"/>
                  </a:lnTo>
                  <a:lnTo>
                    <a:pt x="105" y="50"/>
                  </a:lnTo>
                  <a:lnTo>
                    <a:pt x="105" y="53"/>
                  </a:lnTo>
                  <a:lnTo>
                    <a:pt x="102" y="53"/>
                  </a:lnTo>
                  <a:lnTo>
                    <a:pt x="102" y="56"/>
                  </a:lnTo>
                  <a:lnTo>
                    <a:pt x="102" y="59"/>
                  </a:lnTo>
                  <a:lnTo>
                    <a:pt x="102" y="62"/>
                  </a:lnTo>
                  <a:lnTo>
                    <a:pt x="102" y="65"/>
                  </a:lnTo>
                  <a:lnTo>
                    <a:pt x="102" y="67"/>
                  </a:lnTo>
                  <a:lnTo>
                    <a:pt x="99" y="67"/>
                  </a:lnTo>
                  <a:lnTo>
                    <a:pt x="99" y="65"/>
                  </a:lnTo>
                  <a:lnTo>
                    <a:pt x="99" y="67"/>
                  </a:lnTo>
                  <a:lnTo>
                    <a:pt x="96" y="67"/>
                  </a:lnTo>
                  <a:lnTo>
                    <a:pt x="96" y="73"/>
                  </a:lnTo>
                  <a:lnTo>
                    <a:pt x="96" y="76"/>
                  </a:lnTo>
                  <a:lnTo>
                    <a:pt x="96" y="79"/>
                  </a:lnTo>
                  <a:lnTo>
                    <a:pt x="96" y="82"/>
                  </a:lnTo>
                  <a:lnTo>
                    <a:pt x="96" y="85"/>
                  </a:lnTo>
                  <a:lnTo>
                    <a:pt x="99" y="88"/>
                  </a:lnTo>
                  <a:lnTo>
                    <a:pt x="99" y="91"/>
                  </a:lnTo>
                  <a:lnTo>
                    <a:pt x="99" y="94"/>
                  </a:lnTo>
                  <a:lnTo>
                    <a:pt x="99" y="100"/>
                  </a:lnTo>
                  <a:lnTo>
                    <a:pt x="99" y="103"/>
                  </a:lnTo>
                  <a:lnTo>
                    <a:pt x="99" y="106"/>
                  </a:lnTo>
                  <a:lnTo>
                    <a:pt x="99" y="109"/>
                  </a:lnTo>
                  <a:lnTo>
                    <a:pt x="99" y="114"/>
                  </a:lnTo>
                  <a:lnTo>
                    <a:pt x="99" y="117"/>
                  </a:lnTo>
                  <a:lnTo>
                    <a:pt x="99" y="120"/>
                  </a:lnTo>
                  <a:lnTo>
                    <a:pt x="99" y="123"/>
                  </a:lnTo>
                  <a:lnTo>
                    <a:pt x="99" y="129"/>
                  </a:lnTo>
                  <a:lnTo>
                    <a:pt x="99" y="132"/>
                  </a:lnTo>
                  <a:lnTo>
                    <a:pt x="99" y="135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99" y="147"/>
                  </a:lnTo>
                  <a:lnTo>
                    <a:pt x="99" y="150"/>
                  </a:lnTo>
                  <a:lnTo>
                    <a:pt x="99" y="155"/>
                  </a:lnTo>
                  <a:lnTo>
                    <a:pt x="99" y="158"/>
                  </a:lnTo>
                  <a:lnTo>
                    <a:pt x="99" y="161"/>
                  </a:lnTo>
                  <a:lnTo>
                    <a:pt x="99" y="164"/>
                  </a:lnTo>
                  <a:lnTo>
                    <a:pt x="99" y="167"/>
                  </a:lnTo>
                  <a:lnTo>
                    <a:pt x="99" y="170"/>
                  </a:lnTo>
                  <a:lnTo>
                    <a:pt x="99" y="173"/>
                  </a:lnTo>
                  <a:lnTo>
                    <a:pt x="99" y="176"/>
                  </a:lnTo>
                  <a:lnTo>
                    <a:pt x="99" y="182"/>
                  </a:lnTo>
                  <a:lnTo>
                    <a:pt x="99" y="185"/>
                  </a:lnTo>
                  <a:lnTo>
                    <a:pt x="99" y="188"/>
                  </a:lnTo>
                  <a:lnTo>
                    <a:pt x="99" y="191"/>
                  </a:lnTo>
                  <a:lnTo>
                    <a:pt x="99" y="194"/>
                  </a:lnTo>
                  <a:lnTo>
                    <a:pt x="99" y="196"/>
                  </a:lnTo>
                  <a:lnTo>
                    <a:pt x="99" y="199"/>
                  </a:lnTo>
                  <a:lnTo>
                    <a:pt x="99" y="202"/>
                  </a:lnTo>
                  <a:lnTo>
                    <a:pt x="99" y="205"/>
                  </a:lnTo>
                  <a:lnTo>
                    <a:pt x="99" y="208"/>
                  </a:lnTo>
                  <a:lnTo>
                    <a:pt x="99" y="211"/>
                  </a:lnTo>
                  <a:lnTo>
                    <a:pt x="99" y="214"/>
                  </a:lnTo>
                  <a:lnTo>
                    <a:pt x="96" y="214"/>
                  </a:lnTo>
                  <a:lnTo>
                    <a:pt x="94" y="214"/>
                  </a:lnTo>
                  <a:lnTo>
                    <a:pt x="91" y="214"/>
                  </a:lnTo>
                  <a:lnTo>
                    <a:pt x="85" y="214"/>
                  </a:lnTo>
                  <a:lnTo>
                    <a:pt x="82" y="214"/>
                  </a:lnTo>
                  <a:lnTo>
                    <a:pt x="79" y="214"/>
                  </a:lnTo>
                  <a:lnTo>
                    <a:pt x="76" y="214"/>
                  </a:lnTo>
                  <a:lnTo>
                    <a:pt x="70" y="214"/>
                  </a:lnTo>
                  <a:lnTo>
                    <a:pt x="67" y="214"/>
                  </a:lnTo>
                  <a:lnTo>
                    <a:pt x="64" y="214"/>
                  </a:lnTo>
                  <a:lnTo>
                    <a:pt x="61" y="214"/>
                  </a:lnTo>
                  <a:lnTo>
                    <a:pt x="55" y="214"/>
                  </a:lnTo>
                  <a:lnTo>
                    <a:pt x="52" y="214"/>
                  </a:lnTo>
                  <a:lnTo>
                    <a:pt x="50" y="214"/>
                  </a:lnTo>
                  <a:lnTo>
                    <a:pt x="44" y="214"/>
                  </a:lnTo>
                  <a:lnTo>
                    <a:pt x="41" y="214"/>
                  </a:lnTo>
                  <a:lnTo>
                    <a:pt x="38" y="214"/>
                  </a:lnTo>
                  <a:lnTo>
                    <a:pt x="35" y="214"/>
                  </a:lnTo>
                  <a:lnTo>
                    <a:pt x="32" y="214"/>
                  </a:lnTo>
                  <a:lnTo>
                    <a:pt x="32" y="211"/>
                  </a:lnTo>
                  <a:lnTo>
                    <a:pt x="35" y="211"/>
                  </a:lnTo>
                  <a:lnTo>
                    <a:pt x="35" y="208"/>
                  </a:lnTo>
                  <a:lnTo>
                    <a:pt x="32" y="208"/>
                  </a:lnTo>
                  <a:lnTo>
                    <a:pt x="35" y="208"/>
                  </a:lnTo>
                  <a:lnTo>
                    <a:pt x="35" y="205"/>
                  </a:lnTo>
                  <a:lnTo>
                    <a:pt x="35" y="202"/>
                  </a:lnTo>
                  <a:lnTo>
                    <a:pt x="35" y="199"/>
                  </a:lnTo>
                  <a:lnTo>
                    <a:pt x="35" y="196"/>
                  </a:lnTo>
                  <a:lnTo>
                    <a:pt x="38" y="196"/>
                  </a:lnTo>
                  <a:lnTo>
                    <a:pt x="38" y="194"/>
                  </a:lnTo>
                  <a:lnTo>
                    <a:pt x="35" y="194"/>
                  </a:lnTo>
                  <a:lnTo>
                    <a:pt x="35" y="191"/>
                  </a:lnTo>
                  <a:lnTo>
                    <a:pt x="38" y="191"/>
                  </a:lnTo>
                  <a:lnTo>
                    <a:pt x="38" y="188"/>
                  </a:lnTo>
                  <a:lnTo>
                    <a:pt x="38" y="185"/>
                  </a:lnTo>
                  <a:lnTo>
                    <a:pt x="38" y="182"/>
                  </a:lnTo>
                  <a:lnTo>
                    <a:pt x="38" y="179"/>
                  </a:lnTo>
                  <a:lnTo>
                    <a:pt x="38" y="176"/>
                  </a:lnTo>
                  <a:lnTo>
                    <a:pt x="38" y="173"/>
                  </a:lnTo>
                  <a:lnTo>
                    <a:pt x="38" y="170"/>
                  </a:lnTo>
                  <a:lnTo>
                    <a:pt x="38" y="167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38" y="158"/>
                  </a:lnTo>
                  <a:lnTo>
                    <a:pt x="38" y="155"/>
                  </a:lnTo>
                  <a:lnTo>
                    <a:pt x="35" y="155"/>
                  </a:lnTo>
                  <a:lnTo>
                    <a:pt x="35" y="152"/>
                  </a:lnTo>
                  <a:lnTo>
                    <a:pt x="32" y="150"/>
                  </a:lnTo>
                  <a:lnTo>
                    <a:pt x="32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9" y="138"/>
                  </a:lnTo>
                  <a:lnTo>
                    <a:pt x="26" y="138"/>
                  </a:lnTo>
                  <a:lnTo>
                    <a:pt x="26" y="135"/>
                  </a:lnTo>
                  <a:lnTo>
                    <a:pt x="26" y="132"/>
                  </a:lnTo>
                  <a:lnTo>
                    <a:pt x="26" y="129"/>
                  </a:lnTo>
                  <a:lnTo>
                    <a:pt x="26" y="126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9" y="120"/>
                  </a:lnTo>
                  <a:lnTo>
                    <a:pt x="29" y="117"/>
                  </a:lnTo>
                  <a:lnTo>
                    <a:pt x="26" y="117"/>
                  </a:lnTo>
                  <a:lnTo>
                    <a:pt x="29" y="117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29" y="109"/>
                  </a:lnTo>
                  <a:lnTo>
                    <a:pt x="29" y="106"/>
                  </a:lnTo>
                  <a:lnTo>
                    <a:pt x="26" y="106"/>
                  </a:lnTo>
                  <a:lnTo>
                    <a:pt x="23" y="106"/>
                  </a:lnTo>
                  <a:lnTo>
                    <a:pt x="23" y="103"/>
                  </a:lnTo>
                  <a:lnTo>
                    <a:pt x="23" y="100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17" y="97"/>
                  </a:lnTo>
                  <a:lnTo>
                    <a:pt x="17" y="94"/>
                  </a:lnTo>
                  <a:lnTo>
                    <a:pt x="17" y="91"/>
                  </a:lnTo>
                  <a:lnTo>
                    <a:pt x="17" y="88"/>
                  </a:lnTo>
                  <a:lnTo>
                    <a:pt x="14" y="88"/>
                  </a:lnTo>
                  <a:lnTo>
                    <a:pt x="14" y="85"/>
                  </a:lnTo>
                  <a:lnTo>
                    <a:pt x="11" y="85"/>
                  </a:lnTo>
                  <a:lnTo>
                    <a:pt x="11" y="82"/>
                  </a:lnTo>
                  <a:lnTo>
                    <a:pt x="8" y="82"/>
                  </a:lnTo>
                  <a:lnTo>
                    <a:pt x="8" y="79"/>
                  </a:lnTo>
                  <a:lnTo>
                    <a:pt x="8" y="76"/>
                  </a:lnTo>
                  <a:lnTo>
                    <a:pt x="8" y="73"/>
                  </a:lnTo>
                  <a:lnTo>
                    <a:pt x="8" y="70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8" y="62"/>
                  </a:lnTo>
                  <a:lnTo>
                    <a:pt x="8" y="59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6" y="53"/>
                  </a:lnTo>
                  <a:lnTo>
                    <a:pt x="8" y="53"/>
                  </a:lnTo>
                  <a:lnTo>
                    <a:pt x="8" y="50"/>
                  </a:lnTo>
                  <a:lnTo>
                    <a:pt x="6" y="50"/>
                  </a:lnTo>
                  <a:lnTo>
                    <a:pt x="8" y="50"/>
                  </a:lnTo>
                  <a:lnTo>
                    <a:pt x="8" y="47"/>
                  </a:lnTo>
                  <a:lnTo>
                    <a:pt x="8" y="44"/>
                  </a:lnTo>
                  <a:lnTo>
                    <a:pt x="6" y="44"/>
                  </a:lnTo>
                  <a:lnTo>
                    <a:pt x="6" y="41"/>
                  </a:lnTo>
                  <a:lnTo>
                    <a:pt x="6" y="38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3" y="26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5" y="6"/>
                  </a:lnTo>
                  <a:lnTo>
                    <a:pt x="38" y="6"/>
                  </a:lnTo>
                  <a:lnTo>
                    <a:pt x="44" y="6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2" y="6"/>
                  </a:lnTo>
                  <a:lnTo>
                    <a:pt x="52" y="3"/>
                  </a:lnTo>
                  <a:lnTo>
                    <a:pt x="55" y="3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61" y="3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7" name="Freeform 19"/>
            <p:cNvSpPr>
              <a:spLocks/>
            </p:cNvSpPr>
            <p:nvPr/>
          </p:nvSpPr>
          <p:spPr bwMode="auto">
            <a:xfrm>
              <a:off x="-161307" y="2831882"/>
              <a:ext cx="375795" cy="510904"/>
            </a:xfrm>
            <a:custGeom>
              <a:avLst/>
              <a:gdLst>
                <a:gd name="T0" fmla="*/ 2147483647 w 173"/>
                <a:gd name="T1" fmla="*/ 2147483647 h 290"/>
                <a:gd name="T2" fmla="*/ 2147483647 w 173"/>
                <a:gd name="T3" fmla="*/ 2147483647 h 290"/>
                <a:gd name="T4" fmla="*/ 2147483647 w 173"/>
                <a:gd name="T5" fmla="*/ 2147483647 h 290"/>
                <a:gd name="T6" fmla="*/ 2147483647 w 173"/>
                <a:gd name="T7" fmla="*/ 2147483647 h 290"/>
                <a:gd name="T8" fmla="*/ 2147483647 w 173"/>
                <a:gd name="T9" fmla="*/ 2147483647 h 290"/>
                <a:gd name="T10" fmla="*/ 2147483647 w 173"/>
                <a:gd name="T11" fmla="*/ 2147483647 h 290"/>
                <a:gd name="T12" fmla="*/ 2147483647 w 173"/>
                <a:gd name="T13" fmla="*/ 2147483647 h 290"/>
                <a:gd name="T14" fmla="*/ 2147483647 w 173"/>
                <a:gd name="T15" fmla="*/ 2147483647 h 290"/>
                <a:gd name="T16" fmla="*/ 2147483647 w 173"/>
                <a:gd name="T17" fmla="*/ 2147483647 h 290"/>
                <a:gd name="T18" fmla="*/ 2147483647 w 173"/>
                <a:gd name="T19" fmla="*/ 2147483647 h 290"/>
                <a:gd name="T20" fmla="*/ 2147483647 w 173"/>
                <a:gd name="T21" fmla="*/ 2147483647 h 290"/>
                <a:gd name="T22" fmla="*/ 2147483647 w 173"/>
                <a:gd name="T23" fmla="*/ 2147483647 h 290"/>
                <a:gd name="T24" fmla="*/ 2147483647 w 173"/>
                <a:gd name="T25" fmla="*/ 2147483647 h 290"/>
                <a:gd name="T26" fmla="*/ 2147483647 w 173"/>
                <a:gd name="T27" fmla="*/ 2147483647 h 290"/>
                <a:gd name="T28" fmla="*/ 2147483647 w 173"/>
                <a:gd name="T29" fmla="*/ 2147483647 h 290"/>
                <a:gd name="T30" fmla="*/ 2147483647 w 173"/>
                <a:gd name="T31" fmla="*/ 2147483647 h 290"/>
                <a:gd name="T32" fmla="*/ 2147483647 w 173"/>
                <a:gd name="T33" fmla="*/ 2147483647 h 290"/>
                <a:gd name="T34" fmla="*/ 2147483647 w 173"/>
                <a:gd name="T35" fmla="*/ 2147483647 h 290"/>
                <a:gd name="T36" fmla="*/ 2147483647 w 173"/>
                <a:gd name="T37" fmla="*/ 2147483647 h 290"/>
                <a:gd name="T38" fmla="*/ 2147483647 w 173"/>
                <a:gd name="T39" fmla="*/ 2147483647 h 290"/>
                <a:gd name="T40" fmla="*/ 2147483647 w 173"/>
                <a:gd name="T41" fmla="*/ 2147483647 h 290"/>
                <a:gd name="T42" fmla="*/ 2147483647 w 173"/>
                <a:gd name="T43" fmla="*/ 2147483647 h 290"/>
                <a:gd name="T44" fmla="*/ 2147483647 w 173"/>
                <a:gd name="T45" fmla="*/ 2147483647 h 290"/>
                <a:gd name="T46" fmla="*/ 2147483647 w 173"/>
                <a:gd name="T47" fmla="*/ 2147483647 h 290"/>
                <a:gd name="T48" fmla="*/ 2147483647 w 173"/>
                <a:gd name="T49" fmla="*/ 2147483647 h 290"/>
                <a:gd name="T50" fmla="*/ 2147483647 w 173"/>
                <a:gd name="T51" fmla="*/ 2147483647 h 290"/>
                <a:gd name="T52" fmla="*/ 2147483647 w 173"/>
                <a:gd name="T53" fmla="*/ 2147483647 h 290"/>
                <a:gd name="T54" fmla="*/ 2147483647 w 173"/>
                <a:gd name="T55" fmla="*/ 2147483647 h 290"/>
                <a:gd name="T56" fmla="*/ 2147483647 w 173"/>
                <a:gd name="T57" fmla="*/ 2147483647 h 290"/>
                <a:gd name="T58" fmla="*/ 2147483647 w 173"/>
                <a:gd name="T59" fmla="*/ 2147483647 h 290"/>
                <a:gd name="T60" fmla="*/ 2147483647 w 173"/>
                <a:gd name="T61" fmla="*/ 2147483647 h 290"/>
                <a:gd name="T62" fmla="*/ 2147483647 w 173"/>
                <a:gd name="T63" fmla="*/ 2147483647 h 290"/>
                <a:gd name="T64" fmla="*/ 2147483647 w 173"/>
                <a:gd name="T65" fmla="*/ 2147483647 h 290"/>
                <a:gd name="T66" fmla="*/ 2147483647 w 173"/>
                <a:gd name="T67" fmla="*/ 2147483647 h 290"/>
                <a:gd name="T68" fmla="*/ 2147483647 w 173"/>
                <a:gd name="T69" fmla="*/ 2147483647 h 290"/>
                <a:gd name="T70" fmla="*/ 2147483647 w 173"/>
                <a:gd name="T71" fmla="*/ 2147483647 h 290"/>
                <a:gd name="T72" fmla="*/ 2147483647 w 173"/>
                <a:gd name="T73" fmla="*/ 2147483647 h 290"/>
                <a:gd name="T74" fmla="*/ 2147483647 w 173"/>
                <a:gd name="T75" fmla="*/ 2147483647 h 290"/>
                <a:gd name="T76" fmla="*/ 2147483647 w 173"/>
                <a:gd name="T77" fmla="*/ 2147483647 h 290"/>
                <a:gd name="T78" fmla="*/ 0 w 173"/>
                <a:gd name="T79" fmla="*/ 2147483647 h 290"/>
                <a:gd name="T80" fmla="*/ 2147483647 w 173"/>
                <a:gd name="T81" fmla="*/ 2147483647 h 290"/>
                <a:gd name="T82" fmla="*/ 2147483647 w 173"/>
                <a:gd name="T83" fmla="*/ 2147483647 h 290"/>
                <a:gd name="T84" fmla="*/ 2147483647 w 173"/>
                <a:gd name="T85" fmla="*/ 2147483647 h 290"/>
                <a:gd name="T86" fmla="*/ 2147483647 w 173"/>
                <a:gd name="T87" fmla="*/ 2147483647 h 290"/>
                <a:gd name="T88" fmla="*/ 2147483647 w 173"/>
                <a:gd name="T89" fmla="*/ 2147483647 h 290"/>
                <a:gd name="T90" fmla="*/ 2147483647 w 173"/>
                <a:gd name="T91" fmla="*/ 2147483647 h 290"/>
                <a:gd name="T92" fmla="*/ 2147483647 w 173"/>
                <a:gd name="T93" fmla="*/ 2147483647 h 290"/>
                <a:gd name="T94" fmla="*/ 2147483647 w 173"/>
                <a:gd name="T95" fmla="*/ 2147483647 h 290"/>
                <a:gd name="T96" fmla="*/ 2147483647 w 173"/>
                <a:gd name="T97" fmla="*/ 2147483647 h 290"/>
                <a:gd name="T98" fmla="*/ 2147483647 w 173"/>
                <a:gd name="T99" fmla="*/ 2147483647 h 290"/>
                <a:gd name="T100" fmla="*/ 2147483647 w 173"/>
                <a:gd name="T101" fmla="*/ 2147483647 h 290"/>
                <a:gd name="T102" fmla="*/ 2147483647 w 173"/>
                <a:gd name="T103" fmla="*/ 2147483647 h 290"/>
                <a:gd name="T104" fmla="*/ 2147483647 w 173"/>
                <a:gd name="T105" fmla="*/ 2147483647 h 290"/>
                <a:gd name="T106" fmla="*/ 2147483647 w 173"/>
                <a:gd name="T107" fmla="*/ 2147483647 h 290"/>
                <a:gd name="T108" fmla="*/ 2147483647 w 173"/>
                <a:gd name="T109" fmla="*/ 2147483647 h 290"/>
                <a:gd name="T110" fmla="*/ 2147483647 w 173"/>
                <a:gd name="T111" fmla="*/ 2147483647 h 290"/>
                <a:gd name="T112" fmla="*/ 2147483647 w 173"/>
                <a:gd name="T113" fmla="*/ 2147483647 h 290"/>
                <a:gd name="T114" fmla="*/ 2147483647 w 173"/>
                <a:gd name="T115" fmla="*/ 2147483647 h 290"/>
                <a:gd name="T116" fmla="*/ 2147483647 w 173"/>
                <a:gd name="T117" fmla="*/ 2147483647 h 290"/>
                <a:gd name="T118" fmla="*/ 2147483647 w 173"/>
                <a:gd name="T119" fmla="*/ 2147483647 h 290"/>
                <a:gd name="T120" fmla="*/ 2147483647 w 173"/>
                <a:gd name="T121" fmla="*/ 2147483647 h 290"/>
                <a:gd name="T122" fmla="*/ 2147483647 w 173"/>
                <a:gd name="T123" fmla="*/ 2147483647 h 290"/>
                <a:gd name="T124" fmla="*/ 2147483647 w 173"/>
                <a:gd name="T125" fmla="*/ 2147483647 h 29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3"/>
                <a:gd name="T190" fmla="*/ 0 h 290"/>
                <a:gd name="T191" fmla="*/ 173 w 173"/>
                <a:gd name="T192" fmla="*/ 290 h 29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3" h="290">
                  <a:moveTo>
                    <a:pt x="102" y="6"/>
                  </a:moveTo>
                  <a:lnTo>
                    <a:pt x="105" y="6"/>
                  </a:lnTo>
                  <a:lnTo>
                    <a:pt x="108" y="6"/>
                  </a:lnTo>
                  <a:lnTo>
                    <a:pt x="111" y="6"/>
                  </a:lnTo>
                  <a:lnTo>
                    <a:pt x="111" y="9"/>
                  </a:lnTo>
                  <a:lnTo>
                    <a:pt x="114" y="9"/>
                  </a:lnTo>
                  <a:lnTo>
                    <a:pt x="114" y="12"/>
                  </a:lnTo>
                  <a:lnTo>
                    <a:pt x="117" y="12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6" y="12"/>
                  </a:lnTo>
                  <a:lnTo>
                    <a:pt x="129" y="12"/>
                  </a:lnTo>
                  <a:lnTo>
                    <a:pt x="129" y="15"/>
                  </a:lnTo>
                  <a:lnTo>
                    <a:pt x="132" y="15"/>
                  </a:lnTo>
                  <a:lnTo>
                    <a:pt x="132" y="17"/>
                  </a:lnTo>
                  <a:lnTo>
                    <a:pt x="135" y="17"/>
                  </a:lnTo>
                  <a:lnTo>
                    <a:pt x="135" y="20"/>
                  </a:lnTo>
                  <a:lnTo>
                    <a:pt x="138" y="20"/>
                  </a:lnTo>
                  <a:lnTo>
                    <a:pt x="138" y="23"/>
                  </a:lnTo>
                  <a:lnTo>
                    <a:pt x="138" y="26"/>
                  </a:lnTo>
                  <a:lnTo>
                    <a:pt x="138" y="29"/>
                  </a:lnTo>
                  <a:lnTo>
                    <a:pt x="138" y="32"/>
                  </a:lnTo>
                  <a:lnTo>
                    <a:pt x="141" y="32"/>
                  </a:lnTo>
                  <a:lnTo>
                    <a:pt x="141" y="35"/>
                  </a:lnTo>
                  <a:lnTo>
                    <a:pt x="141" y="38"/>
                  </a:lnTo>
                  <a:lnTo>
                    <a:pt x="143" y="38"/>
                  </a:lnTo>
                  <a:lnTo>
                    <a:pt x="143" y="41"/>
                  </a:lnTo>
                  <a:lnTo>
                    <a:pt x="143" y="44"/>
                  </a:lnTo>
                  <a:lnTo>
                    <a:pt x="141" y="44"/>
                  </a:lnTo>
                  <a:lnTo>
                    <a:pt x="143" y="44"/>
                  </a:lnTo>
                  <a:lnTo>
                    <a:pt x="143" y="47"/>
                  </a:lnTo>
                  <a:lnTo>
                    <a:pt x="141" y="47"/>
                  </a:lnTo>
                  <a:lnTo>
                    <a:pt x="141" y="50"/>
                  </a:lnTo>
                  <a:lnTo>
                    <a:pt x="143" y="50"/>
                  </a:lnTo>
                  <a:lnTo>
                    <a:pt x="143" y="53"/>
                  </a:lnTo>
                  <a:lnTo>
                    <a:pt x="143" y="56"/>
                  </a:lnTo>
                  <a:lnTo>
                    <a:pt x="143" y="59"/>
                  </a:lnTo>
                  <a:lnTo>
                    <a:pt x="143" y="61"/>
                  </a:lnTo>
                  <a:lnTo>
                    <a:pt x="143" y="64"/>
                  </a:lnTo>
                  <a:lnTo>
                    <a:pt x="143" y="67"/>
                  </a:lnTo>
                  <a:lnTo>
                    <a:pt x="143" y="70"/>
                  </a:lnTo>
                  <a:lnTo>
                    <a:pt x="143" y="73"/>
                  </a:lnTo>
                  <a:lnTo>
                    <a:pt x="143" y="76"/>
                  </a:lnTo>
                  <a:lnTo>
                    <a:pt x="146" y="76"/>
                  </a:lnTo>
                  <a:lnTo>
                    <a:pt x="146" y="79"/>
                  </a:lnTo>
                  <a:lnTo>
                    <a:pt x="149" y="79"/>
                  </a:lnTo>
                  <a:lnTo>
                    <a:pt x="149" y="82"/>
                  </a:lnTo>
                  <a:lnTo>
                    <a:pt x="152" y="82"/>
                  </a:lnTo>
                  <a:lnTo>
                    <a:pt x="152" y="85"/>
                  </a:lnTo>
                  <a:lnTo>
                    <a:pt x="152" y="88"/>
                  </a:lnTo>
                  <a:lnTo>
                    <a:pt x="152" y="91"/>
                  </a:lnTo>
                  <a:lnTo>
                    <a:pt x="155" y="91"/>
                  </a:lnTo>
                  <a:lnTo>
                    <a:pt x="155" y="94"/>
                  </a:lnTo>
                  <a:lnTo>
                    <a:pt x="158" y="94"/>
                  </a:lnTo>
                  <a:lnTo>
                    <a:pt x="158" y="97"/>
                  </a:lnTo>
                  <a:lnTo>
                    <a:pt x="158" y="100"/>
                  </a:lnTo>
                  <a:lnTo>
                    <a:pt x="161" y="100"/>
                  </a:lnTo>
                  <a:lnTo>
                    <a:pt x="164" y="100"/>
                  </a:lnTo>
                  <a:lnTo>
                    <a:pt x="164" y="103"/>
                  </a:lnTo>
                  <a:lnTo>
                    <a:pt x="164" y="105"/>
                  </a:lnTo>
                  <a:lnTo>
                    <a:pt x="164" y="108"/>
                  </a:lnTo>
                  <a:lnTo>
                    <a:pt x="164" y="111"/>
                  </a:lnTo>
                  <a:lnTo>
                    <a:pt x="161" y="111"/>
                  </a:lnTo>
                  <a:lnTo>
                    <a:pt x="164" y="111"/>
                  </a:lnTo>
                  <a:lnTo>
                    <a:pt x="164" y="114"/>
                  </a:lnTo>
                  <a:lnTo>
                    <a:pt x="161" y="114"/>
                  </a:lnTo>
                  <a:lnTo>
                    <a:pt x="161" y="117"/>
                  </a:lnTo>
                  <a:lnTo>
                    <a:pt x="161" y="120"/>
                  </a:lnTo>
                  <a:lnTo>
                    <a:pt x="161" y="123"/>
                  </a:lnTo>
                  <a:lnTo>
                    <a:pt x="161" y="126"/>
                  </a:lnTo>
                  <a:lnTo>
                    <a:pt x="161" y="129"/>
                  </a:lnTo>
                  <a:lnTo>
                    <a:pt x="161" y="132"/>
                  </a:lnTo>
                  <a:lnTo>
                    <a:pt x="164" y="132"/>
                  </a:lnTo>
                  <a:lnTo>
                    <a:pt x="164" y="135"/>
                  </a:lnTo>
                  <a:lnTo>
                    <a:pt x="164" y="138"/>
                  </a:lnTo>
                  <a:lnTo>
                    <a:pt x="167" y="141"/>
                  </a:lnTo>
                  <a:lnTo>
                    <a:pt x="167" y="144"/>
                  </a:lnTo>
                  <a:lnTo>
                    <a:pt x="170" y="146"/>
                  </a:lnTo>
                  <a:lnTo>
                    <a:pt x="170" y="149"/>
                  </a:lnTo>
                  <a:lnTo>
                    <a:pt x="173" y="149"/>
                  </a:lnTo>
                  <a:lnTo>
                    <a:pt x="173" y="152"/>
                  </a:lnTo>
                  <a:lnTo>
                    <a:pt x="173" y="155"/>
                  </a:lnTo>
                  <a:lnTo>
                    <a:pt x="173" y="158"/>
                  </a:lnTo>
                  <a:lnTo>
                    <a:pt x="173" y="161"/>
                  </a:lnTo>
                  <a:lnTo>
                    <a:pt x="173" y="164"/>
                  </a:lnTo>
                  <a:lnTo>
                    <a:pt x="173" y="167"/>
                  </a:lnTo>
                  <a:lnTo>
                    <a:pt x="173" y="170"/>
                  </a:lnTo>
                  <a:lnTo>
                    <a:pt x="173" y="173"/>
                  </a:lnTo>
                  <a:lnTo>
                    <a:pt x="173" y="176"/>
                  </a:lnTo>
                  <a:lnTo>
                    <a:pt x="173" y="179"/>
                  </a:lnTo>
                  <a:lnTo>
                    <a:pt x="173" y="182"/>
                  </a:lnTo>
                  <a:lnTo>
                    <a:pt x="173" y="185"/>
                  </a:lnTo>
                  <a:lnTo>
                    <a:pt x="170" y="185"/>
                  </a:lnTo>
                  <a:lnTo>
                    <a:pt x="170" y="188"/>
                  </a:lnTo>
                  <a:lnTo>
                    <a:pt x="173" y="188"/>
                  </a:lnTo>
                  <a:lnTo>
                    <a:pt x="173" y="190"/>
                  </a:lnTo>
                  <a:lnTo>
                    <a:pt x="170" y="190"/>
                  </a:lnTo>
                  <a:lnTo>
                    <a:pt x="170" y="193"/>
                  </a:lnTo>
                  <a:lnTo>
                    <a:pt x="170" y="196"/>
                  </a:lnTo>
                  <a:lnTo>
                    <a:pt x="170" y="199"/>
                  </a:lnTo>
                  <a:lnTo>
                    <a:pt x="170" y="202"/>
                  </a:lnTo>
                  <a:lnTo>
                    <a:pt x="167" y="202"/>
                  </a:lnTo>
                  <a:lnTo>
                    <a:pt x="170" y="202"/>
                  </a:lnTo>
                  <a:lnTo>
                    <a:pt x="170" y="205"/>
                  </a:lnTo>
                  <a:lnTo>
                    <a:pt x="167" y="205"/>
                  </a:lnTo>
                  <a:lnTo>
                    <a:pt x="167" y="208"/>
                  </a:lnTo>
                  <a:lnTo>
                    <a:pt x="170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6" y="208"/>
                  </a:lnTo>
                  <a:lnTo>
                    <a:pt x="143" y="208"/>
                  </a:lnTo>
                  <a:lnTo>
                    <a:pt x="138" y="208"/>
                  </a:lnTo>
                  <a:lnTo>
                    <a:pt x="135" y="208"/>
                  </a:lnTo>
                  <a:lnTo>
                    <a:pt x="132" y="208"/>
                  </a:lnTo>
                  <a:lnTo>
                    <a:pt x="129" y="208"/>
                  </a:lnTo>
                  <a:lnTo>
                    <a:pt x="126" y="208"/>
                  </a:lnTo>
                  <a:lnTo>
                    <a:pt x="120" y="208"/>
                  </a:lnTo>
                  <a:lnTo>
                    <a:pt x="117" y="208"/>
                  </a:lnTo>
                  <a:lnTo>
                    <a:pt x="114" y="208"/>
                  </a:lnTo>
                  <a:lnTo>
                    <a:pt x="108" y="208"/>
                  </a:lnTo>
                  <a:lnTo>
                    <a:pt x="105" y="208"/>
                  </a:lnTo>
                  <a:lnTo>
                    <a:pt x="102" y="208"/>
                  </a:lnTo>
                  <a:lnTo>
                    <a:pt x="99" y="208"/>
                  </a:lnTo>
                  <a:lnTo>
                    <a:pt x="99" y="211"/>
                  </a:lnTo>
                  <a:lnTo>
                    <a:pt x="99" y="217"/>
                  </a:lnTo>
                  <a:lnTo>
                    <a:pt x="99" y="220"/>
                  </a:lnTo>
                  <a:lnTo>
                    <a:pt x="99" y="226"/>
                  </a:lnTo>
                  <a:lnTo>
                    <a:pt x="102" y="229"/>
                  </a:lnTo>
                  <a:lnTo>
                    <a:pt x="102" y="232"/>
                  </a:lnTo>
                  <a:lnTo>
                    <a:pt x="102" y="237"/>
                  </a:lnTo>
                  <a:lnTo>
                    <a:pt x="102" y="240"/>
                  </a:lnTo>
                  <a:lnTo>
                    <a:pt x="102" y="243"/>
                  </a:lnTo>
                  <a:lnTo>
                    <a:pt x="102" y="246"/>
                  </a:lnTo>
                  <a:lnTo>
                    <a:pt x="102" y="252"/>
                  </a:lnTo>
                  <a:lnTo>
                    <a:pt x="102" y="255"/>
                  </a:lnTo>
                  <a:lnTo>
                    <a:pt x="102" y="258"/>
                  </a:lnTo>
                  <a:lnTo>
                    <a:pt x="102" y="261"/>
                  </a:lnTo>
                  <a:lnTo>
                    <a:pt x="102" y="264"/>
                  </a:lnTo>
                  <a:lnTo>
                    <a:pt x="102" y="267"/>
                  </a:lnTo>
                  <a:lnTo>
                    <a:pt x="102" y="270"/>
                  </a:lnTo>
                  <a:lnTo>
                    <a:pt x="102" y="273"/>
                  </a:lnTo>
                  <a:lnTo>
                    <a:pt x="102" y="278"/>
                  </a:lnTo>
                  <a:lnTo>
                    <a:pt x="102" y="281"/>
                  </a:lnTo>
                  <a:lnTo>
                    <a:pt x="102" y="284"/>
                  </a:lnTo>
                  <a:lnTo>
                    <a:pt x="102" y="287"/>
                  </a:lnTo>
                  <a:lnTo>
                    <a:pt x="102" y="290"/>
                  </a:lnTo>
                  <a:lnTo>
                    <a:pt x="99" y="290"/>
                  </a:lnTo>
                  <a:lnTo>
                    <a:pt x="97" y="290"/>
                  </a:lnTo>
                  <a:lnTo>
                    <a:pt x="94" y="290"/>
                  </a:lnTo>
                  <a:lnTo>
                    <a:pt x="94" y="287"/>
                  </a:lnTo>
                  <a:lnTo>
                    <a:pt x="91" y="287"/>
                  </a:lnTo>
                  <a:lnTo>
                    <a:pt x="91" y="284"/>
                  </a:lnTo>
                  <a:lnTo>
                    <a:pt x="88" y="284"/>
                  </a:lnTo>
                  <a:lnTo>
                    <a:pt x="85" y="284"/>
                  </a:lnTo>
                  <a:lnTo>
                    <a:pt x="85" y="281"/>
                  </a:lnTo>
                  <a:lnTo>
                    <a:pt x="82" y="281"/>
                  </a:lnTo>
                  <a:lnTo>
                    <a:pt x="79" y="281"/>
                  </a:lnTo>
                  <a:lnTo>
                    <a:pt x="76" y="281"/>
                  </a:lnTo>
                  <a:lnTo>
                    <a:pt x="73" y="281"/>
                  </a:lnTo>
                  <a:lnTo>
                    <a:pt x="70" y="281"/>
                  </a:lnTo>
                  <a:lnTo>
                    <a:pt x="70" y="278"/>
                  </a:lnTo>
                  <a:lnTo>
                    <a:pt x="70" y="276"/>
                  </a:lnTo>
                  <a:lnTo>
                    <a:pt x="67" y="276"/>
                  </a:lnTo>
                  <a:lnTo>
                    <a:pt x="67" y="273"/>
                  </a:lnTo>
                  <a:lnTo>
                    <a:pt x="64" y="273"/>
                  </a:lnTo>
                  <a:lnTo>
                    <a:pt x="64" y="270"/>
                  </a:lnTo>
                  <a:lnTo>
                    <a:pt x="61" y="270"/>
                  </a:lnTo>
                  <a:lnTo>
                    <a:pt x="58" y="270"/>
                  </a:lnTo>
                  <a:lnTo>
                    <a:pt x="55" y="270"/>
                  </a:lnTo>
                  <a:lnTo>
                    <a:pt x="53" y="270"/>
                  </a:lnTo>
                  <a:lnTo>
                    <a:pt x="53" y="273"/>
                  </a:lnTo>
                  <a:lnTo>
                    <a:pt x="50" y="273"/>
                  </a:lnTo>
                  <a:lnTo>
                    <a:pt x="50" y="270"/>
                  </a:lnTo>
                  <a:lnTo>
                    <a:pt x="47" y="270"/>
                  </a:lnTo>
                  <a:lnTo>
                    <a:pt x="44" y="270"/>
                  </a:lnTo>
                  <a:lnTo>
                    <a:pt x="44" y="267"/>
                  </a:lnTo>
                  <a:lnTo>
                    <a:pt x="41" y="267"/>
                  </a:lnTo>
                  <a:lnTo>
                    <a:pt x="41" y="264"/>
                  </a:lnTo>
                  <a:lnTo>
                    <a:pt x="38" y="264"/>
                  </a:lnTo>
                  <a:lnTo>
                    <a:pt x="38" y="261"/>
                  </a:lnTo>
                  <a:lnTo>
                    <a:pt x="38" y="258"/>
                  </a:lnTo>
                  <a:lnTo>
                    <a:pt x="38" y="255"/>
                  </a:lnTo>
                  <a:lnTo>
                    <a:pt x="35" y="255"/>
                  </a:lnTo>
                  <a:lnTo>
                    <a:pt x="35" y="252"/>
                  </a:lnTo>
                  <a:lnTo>
                    <a:pt x="32" y="252"/>
                  </a:lnTo>
                  <a:lnTo>
                    <a:pt x="32" y="249"/>
                  </a:lnTo>
                  <a:lnTo>
                    <a:pt x="29" y="249"/>
                  </a:lnTo>
                  <a:lnTo>
                    <a:pt x="29" y="246"/>
                  </a:lnTo>
                  <a:lnTo>
                    <a:pt x="26" y="246"/>
                  </a:lnTo>
                  <a:lnTo>
                    <a:pt x="26" y="243"/>
                  </a:lnTo>
                  <a:lnTo>
                    <a:pt x="23" y="243"/>
                  </a:lnTo>
                  <a:lnTo>
                    <a:pt x="23" y="240"/>
                  </a:lnTo>
                  <a:lnTo>
                    <a:pt x="20" y="240"/>
                  </a:lnTo>
                  <a:lnTo>
                    <a:pt x="20" y="237"/>
                  </a:lnTo>
                  <a:lnTo>
                    <a:pt x="20" y="234"/>
                  </a:lnTo>
                  <a:lnTo>
                    <a:pt x="17" y="234"/>
                  </a:lnTo>
                  <a:lnTo>
                    <a:pt x="20" y="234"/>
                  </a:lnTo>
                  <a:lnTo>
                    <a:pt x="17" y="232"/>
                  </a:lnTo>
                  <a:lnTo>
                    <a:pt x="17" y="229"/>
                  </a:lnTo>
                  <a:lnTo>
                    <a:pt x="14" y="229"/>
                  </a:lnTo>
                  <a:lnTo>
                    <a:pt x="11" y="229"/>
                  </a:lnTo>
                  <a:lnTo>
                    <a:pt x="11" y="226"/>
                  </a:lnTo>
                  <a:lnTo>
                    <a:pt x="11" y="223"/>
                  </a:lnTo>
                  <a:lnTo>
                    <a:pt x="9" y="223"/>
                  </a:lnTo>
                  <a:lnTo>
                    <a:pt x="11" y="223"/>
                  </a:lnTo>
                  <a:lnTo>
                    <a:pt x="11" y="220"/>
                  </a:lnTo>
                  <a:lnTo>
                    <a:pt x="9" y="220"/>
                  </a:lnTo>
                  <a:lnTo>
                    <a:pt x="9" y="217"/>
                  </a:lnTo>
                  <a:lnTo>
                    <a:pt x="9" y="214"/>
                  </a:lnTo>
                  <a:lnTo>
                    <a:pt x="11" y="214"/>
                  </a:lnTo>
                  <a:lnTo>
                    <a:pt x="11" y="211"/>
                  </a:lnTo>
                  <a:lnTo>
                    <a:pt x="9" y="211"/>
                  </a:lnTo>
                  <a:lnTo>
                    <a:pt x="11" y="211"/>
                  </a:lnTo>
                  <a:lnTo>
                    <a:pt x="9" y="211"/>
                  </a:lnTo>
                  <a:lnTo>
                    <a:pt x="9" y="208"/>
                  </a:lnTo>
                  <a:lnTo>
                    <a:pt x="11" y="208"/>
                  </a:lnTo>
                  <a:lnTo>
                    <a:pt x="9" y="208"/>
                  </a:lnTo>
                  <a:lnTo>
                    <a:pt x="9" y="205"/>
                  </a:lnTo>
                  <a:lnTo>
                    <a:pt x="11" y="205"/>
                  </a:lnTo>
                  <a:lnTo>
                    <a:pt x="11" y="202"/>
                  </a:lnTo>
                  <a:lnTo>
                    <a:pt x="11" y="199"/>
                  </a:lnTo>
                  <a:lnTo>
                    <a:pt x="11" y="196"/>
                  </a:lnTo>
                  <a:lnTo>
                    <a:pt x="9" y="196"/>
                  </a:lnTo>
                  <a:lnTo>
                    <a:pt x="9" y="193"/>
                  </a:lnTo>
                  <a:lnTo>
                    <a:pt x="9" y="190"/>
                  </a:lnTo>
                  <a:lnTo>
                    <a:pt x="9" y="188"/>
                  </a:lnTo>
                  <a:lnTo>
                    <a:pt x="9" y="185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9" y="179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3" y="176"/>
                  </a:lnTo>
                  <a:lnTo>
                    <a:pt x="0" y="176"/>
                  </a:lnTo>
                  <a:lnTo>
                    <a:pt x="0" y="173"/>
                  </a:lnTo>
                  <a:lnTo>
                    <a:pt x="0" y="170"/>
                  </a:lnTo>
                  <a:lnTo>
                    <a:pt x="3" y="170"/>
                  </a:lnTo>
                  <a:lnTo>
                    <a:pt x="6" y="170"/>
                  </a:lnTo>
                  <a:lnTo>
                    <a:pt x="9" y="170"/>
                  </a:lnTo>
                  <a:lnTo>
                    <a:pt x="9" y="167"/>
                  </a:lnTo>
                  <a:lnTo>
                    <a:pt x="9" y="164"/>
                  </a:lnTo>
                  <a:lnTo>
                    <a:pt x="9" y="161"/>
                  </a:lnTo>
                  <a:lnTo>
                    <a:pt x="9" y="158"/>
                  </a:lnTo>
                  <a:lnTo>
                    <a:pt x="11" y="158"/>
                  </a:lnTo>
                  <a:lnTo>
                    <a:pt x="11" y="155"/>
                  </a:lnTo>
                  <a:lnTo>
                    <a:pt x="11" y="152"/>
                  </a:lnTo>
                  <a:lnTo>
                    <a:pt x="11" y="149"/>
                  </a:lnTo>
                  <a:lnTo>
                    <a:pt x="14" y="149"/>
                  </a:lnTo>
                  <a:lnTo>
                    <a:pt x="11" y="149"/>
                  </a:lnTo>
                  <a:lnTo>
                    <a:pt x="11" y="146"/>
                  </a:lnTo>
                  <a:lnTo>
                    <a:pt x="11" y="144"/>
                  </a:lnTo>
                  <a:lnTo>
                    <a:pt x="14" y="144"/>
                  </a:lnTo>
                  <a:lnTo>
                    <a:pt x="14" y="141"/>
                  </a:lnTo>
                  <a:lnTo>
                    <a:pt x="14" y="138"/>
                  </a:lnTo>
                  <a:lnTo>
                    <a:pt x="17" y="138"/>
                  </a:lnTo>
                  <a:lnTo>
                    <a:pt x="17" y="135"/>
                  </a:lnTo>
                  <a:lnTo>
                    <a:pt x="17" y="132"/>
                  </a:lnTo>
                  <a:lnTo>
                    <a:pt x="20" y="132"/>
                  </a:lnTo>
                  <a:lnTo>
                    <a:pt x="20" y="129"/>
                  </a:lnTo>
                  <a:lnTo>
                    <a:pt x="23" y="129"/>
                  </a:lnTo>
                  <a:lnTo>
                    <a:pt x="23" y="126"/>
                  </a:lnTo>
                  <a:lnTo>
                    <a:pt x="23" y="123"/>
                  </a:lnTo>
                  <a:lnTo>
                    <a:pt x="23" y="120"/>
                  </a:lnTo>
                  <a:lnTo>
                    <a:pt x="26" y="120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9" y="120"/>
                  </a:lnTo>
                  <a:lnTo>
                    <a:pt x="32" y="120"/>
                  </a:lnTo>
                  <a:lnTo>
                    <a:pt x="29" y="117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29" y="108"/>
                  </a:lnTo>
                  <a:lnTo>
                    <a:pt x="29" y="105"/>
                  </a:lnTo>
                  <a:lnTo>
                    <a:pt x="29" y="103"/>
                  </a:lnTo>
                  <a:lnTo>
                    <a:pt x="26" y="103"/>
                  </a:lnTo>
                  <a:lnTo>
                    <a:pt x="26" y="100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9" y="94"/>
                  </a:lnTo>
                  <a:lnTo>
                    <a:pt x="26" y="94"/>
                  </a:lnTo>
                  <a:lnTo>
                    <a:pt x="26" y="91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9" y="82"/>
                  </a:lnTo>
                  <a:lnTo>
                    <a:pt x="29" y="79"/>
                  </a:lnTo>
                  <a:lnTo>
                    <a:pt x="32" y="79"/>
                  </a:lnTo>
                  <a:lnTo>
                    <a:pt x="32" y="76"/>
                  </a:lnTo>
                  <a:lnTo>
                    <a:pt x="32" y="73"/>
                  </a:lnTo>
                  <a:lnTo>
                    <a:pt x="29" y="73"/>
                  </a:lnTo>
                  <a:lnTo>
                    <a:pt x="29" y="70"/>
                  </a:lnTo>
                  <a:lnTo>
                    <a:pt x="29" y="67"/>
                  </a:lnTo>
                  <a:lnTo>
                    <a:pt x="26" y="67"/>
                  </a:lnTo>
                  <a:lnTo>
                    <a:pt x="23" y="67"/>
                  </a:lnTo>
                  <a:lnTo>
                    <a:pt x="23" y="70"/>
                  </a:lnTo>
                  <a:lnTo>
                    <a:pt x="23" y="73"/>
                  </a:lnTo>
                  <a:lnTo>
                    <a:pt x="20" y="73"/>
                  </a:lnTo>
                  <a:lnTo>
                    <a:pt x="20" y="70"/>
                  </a:lnTo>
                  <a:lnTo>
                    <a:pt x="20" y="67"/>
                  </a:lnTo>
                  <a:lnTo>
                    <a:pt x="17" y="67"/>
                  </a:lnTo>
                  <a:lnTo>
                    <a:pt x="17" y="64"/>
                  </a:lnTo>
                  <a:lnTo>
                    <a:pt x="17" y="61"/>
                  </a:lnTo>
                  <a:lnTo>
                    <a:pt x="17" y="59"/>
                  </a:lnTo>
                  <a:lnTo>
                    <a:pt x="17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17" y="53"/>
                  </a:lnTo>
                  <a:lnTo>
                    <a:pt x="20" y="53"/>
                  </a:lnTo>
                  <a:lnTo>
                    <a:pt x="20" y="50"/>
                  </a:lnTo>
                  <a:lnTo>
                    <a:pt x="17" y="50"/>
                  </a:lnTo>
                  <a:lnTo>
                    <a:pt x="17" y="47"/>
                  </a:lnTo>
                  <a:lnTo>
                    <a:pt x="14" y="47"/>
                  </a:lnTo>
                  <a:lnTo>
                    <a:pt x="14" y="44"/>
                  </a:lnTo>
                  <a:lnTo>
                    <a:pt x="14" y="41"/>
                  </a:lnTo>
                  <a:lnTo>
                    <a:pt x="11" y="41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4" y="35"/>
                  </a:lnTo>
                  <a:lnTo>
                    <a:pt x="14" y="32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2"/>
                  </a:lnTo>
                  <a:lnTo>
                    <a:pt x="20" y="32"/>
                  </a:lnTo>
                  <a:lnTo>
                    <a:pt x="23" y="32"/>
                  </a:lnTo>
                  <a:lnTo>
                    <a:pt x="26" y="32"/>
                  </a:lnTo>
                  <a:lnTo>
                    <a:pt x="29" y="32"/>
                  </a:lnTo>
                  <a:lnTo>
                    <a:pt x="32" y="32"/>
                  </a:lnTo>
                  <a:lnTo>
                    <a:pt x="32" y="29"/>
                  </a:lnTo>
                  <a:lnTo>
                    <a:pt x="32" y="26"/>
                  </a:lnTo>
                  <a:lnTo>
                    <a:pt x="32" y="23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35" y="17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5" y="9"/>
                  </a:lnTo>
                  <a:lnTo>
                    <a:pt x="38" y="9"/>
                  </a:lnTo>
                  <a:lnTo>
                    <a:pt x="41" y="9"/>
                  </a:lnTo>
                  <a:lnTo>
                    <a:pt x="41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5" y="3"/>
                  </a:lnTo>
                  <a:lnTo>
                    <a:pt x="55" y="0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1" y="9"/>
                  </a:lnTo>
                  <a:lnTo>
                    <a:pt x="64" y="9"/>
                  </a:lnTo>
                  <a:lnTo>
                    <a:pt x="64" y="6"/>
                  </a:lnTo>
                  <a:lnTo>
                    <a:pt x="64" y="9"/>
                  </a:lnTo>
                  <a:lnTo>
                    <a:pt x="64" y="12"/>
                  </a:lnTo>
                  <a:lnTo>
                    <a:pt x="67" y="15"/>
                  </a:lnTo>
                  <a:lnTo>
                    <a:pt x="67" y="17"/>
                  </a:lnTo>
                  <a:lnTo>
                    <a:pt x="70" y="17"/>
                  </a:lnTo>
                  <a:lnTo>
                    <a:pt x="73" y="17"/>
                  </a:lnTo>
                  <a:lnTo>
                    <a:pt x="76" y="17"/>
                  </a:lnTo>
                  <a:lnTo>
                    <a:pt x="79" y="17"/>
                  </a:lnTo>
                  <a:lnTo>
                    <a:pt x="82" y="15"/>
                  </a:lnTo>
                  <a:lnTo>
                    <a:pt x="85" y="12"/>
                  </a:lnTo>
                  <a:lnTo>
                    <a:pt x="85" y="9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88" y="9"/>
                  </a:lnTo>
                  <a:lnTo>
                    <a:pt x="91" y="9"/>
                  </a:lnTo>
                  <a:lnTo>
                    <a:pt x="91" y="6"/>
                  </a:lnTo>
                  <a:lnTo>
                    <a:pt x="91" y="9"/>
                  </a:lnTo>
                  <a:lnTo>
                    <a:pt x="94" y="9"/>
                  </a:lnTo>
                  <a:lnTo>
                    <a:pt x="97" y="9"/>
                  </a:lnTo>
                  <a:lnTo>
                    <a:pt x="97" y="6"/>
                  </a:lnTo>
                  <a:lnTo>
                    <a:pt x="97" y="9"/>
                  </a:lnTo>
                  <a:lnTo>
                    <a:pt x="97" y="6"/>
                  </a:lnTo>
                  <a:lnTo>
                    <a:pt x="99" y="6"/>
                  </a:lnTo>
                  <a:lnTo>
                    <a:pt x="102" y="6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8" name="Freeform 20"/>
            <p:cNvSpPr>
              <a:spLocks/>
            </p:cNvSpPr>
            <p:nvPr/>
          </p:nvSpPr>
          <p:spPr bwMode="auto">
            <a:xfrm>
              <a:off x="488009" y="2959841"/>
              <a:ext cx="623153" cy="704245"/>
            </a:xfrm>
            <a:custGeom>
              <a:avLst/>
              <a:gdLst>
                <a:gd name="T0" fmla="*/ 2147483647 w 287"/>
                <a:gd name="T1" fmla="*/ 2147483647 h 399"/>
                <a:gd name="T2" fmla="*/ 2147483647 w 287"/>
                <a:gd name="T3" fmla="*/ 2147483647 h 399"/>
                <a:gd name="T4" fmla="*/ 2147483647 w 287"/>
                <a:gd name="T5" fmla="*/ 2147483647 h 399"/>
                <a:gd name="T6" fmla="*/ 2147483647 w 287"/>
                <a:gd name="T7" fmla="*/ 2147483647 h 399"/>
                <a:gd name="T8" fmla="*/ 2147483647 w 287"/>
                <a:gd name="T9" fmla="*/ 2147483647 h 399"/>
                <a:gd name="T10" fmla="*/ 2147483647 w 287"/>
                <a:gd name="T11" fmla="*/ 2147483647 h 399"/>
                <a:gd name="T12" fmla="*/ 2147483647 w 287"/>
                <a:gd name="T13" fmla="*/ 2147483647 h 399"/>
                <a:gd name="T14" fmla="*/ 2147483647 w 287"/>
                <a:gd name="T15" fmla="*/ 2147483647 h 399"/>
                <a:gd name="T16" fmla="*/ 2147483647 w 287"/>
                <a:gd name="T17" fmla="*/ 2147483647 h 399"/>
                <a:gd name="T18" fmla="*/ 2147483647 w 287"/>
                <a:gd name="T19" fmla="*/ 2147483647 h 399"/>
                <a:gd name="T20" fmla="*/ 2147483647 w 287"/>
                <a:gd name="T21" fmla="*/ 2147483647 h 399"/>
                <a:gd name="T22" fmla="*/ 2147483647 w 287"/>
                <a:gd name="T23" fmla="*/ 2147483647 h 399"/>
                <a:gd name="T24" fmla="*/ 2147483647 w 287"/>
                <a:gd name="T25" fmla="*/ 2147483647 h 399"/>
                <a:gd name="T26" fmla="*/ 2147483647 w 287"/>
                <a:gd name="T27" fmla="*/ 2147483647 h 399"/>
                <a:gd name="T28" fmla="*/ 2147483647 w 287"/>
                <a:gd name="T29" fmla="*/ 2147483647 h 399"/>
                <a:gd name="T30" fmla="*/ 2147483647 w 287"/>
                <a:gd name="T31" fmla="*/ 2147483647 h 399"/>
                <a:gd name="T32" fmla="*/ 2147483647 w 287"/>
                <a:gd name="T33" fmla="*/ 2147483647 h 399"/>
                <a:gd name="T34" fmla="*/ 2147483647 w 287"/>
                <a:gd name="T35" fmla="*/ 2147483647 h 399"/>
                <a:gd name="T36" fmla="*/ 2147483647 w 287"/>
                <a:gd name="T37" fmla="*/ 2147483647 h 399"/>
                <a:gd name="T38" fmla="*/ 2147483647 w 287"/>
                <a:gd name="T39" fmla="*/ 2147483647 h 399"/>
                <a:gd name="T40" fmla="*/ 2147483647 w 287"/>
                <a:gd name="T41" fmla="*/ 2147483647 h 399"/>
                <a:gd name="T42" fmla="*/ 2147483647 w 287"/>
                <a:gd name="T43" fmla="*/ 2147483647 h 399"/>
                <a:gd name="T44" fmla="*/ 2147483647 w 287"/>
                <a:gd name="T45" fmla="*/ 2147483647 h 399"/>
                <a:gd name="T46" fmla="*/ 2147483647 w 287"/>
                <a:gd name="T47" fmla="*/ 2147483647 h 399"/>
                <a:gd name="T48" fmla="*/ 2147483647 w 287"/>
                <a:gd name="T49" fmla="*/ 2147483647 h 399"/>
                <a:gd name="T50" fmla="*/ 2147483647 w 287"/>
                <a:gd name="T51" fmla="*/ 2147483647 h 399"/>
                <a:gd name="T52" fmla="*/ 2147483647 w 287"/>
                <a:gd name="T53" fmla="*/ 2147483647 h 399"/>
                <a:gd name="T54" fmla="*/ 2147483647 w 287"/>
                <a:gd name="T55" fmla="*/ 2147483647 h 399"/>
                <a:gd name="T56" fmla="*/ 2147483647 w 287"/>
                <a:gd name="T57" fmla="*/ 2147483647 h 399"/>
                <a:gd name="T58" fmla="*/ 2147483647 w 287"/>
                <a:gd name="T59" fmla="*/ 2147483647 h 399"/>
                <a:gd name="T60" fmla="*/ 2147483647 w 287"/>
                <a:gd name="T61" fmla="*/ 2147483647 h 399"/>
                <a:gd name="T62" fmla="*/ 2147483647 w 287"/>
                <a:gd name="T63" fmla="*/ 2147483647 h 399"/>
                <a:gd name="T64" fmla="*/ 2147483647 w 287"/>
                <a:gd name="T65" fmla="*/ 2147483647 h 399"/>
                <a:gd name="T66" fmla="*/ 2147483647 w 287"/>
                <a:gd name="T67" fmla="*/ 2147483647 h 399"/>
                <a:gd name="T68" fmla="*/ 2147483647 w 287"/>
                <a:gd name="T69" fmla="*/ 2147483647 h 399"/>
                <a:gd name="T70" fmla="*/ 2147483647 w 287"/>
                <a:gd name="T71" fmla="*/ 2147483647 h 399"/>
                <a:gd name="T72" fmla="*/ 2147483647 w 287"/>
                <a:gd name="T73" fmla="*/ 2147483647 h 399"/>
                <a:gd name="T74" fmla="*/ 2147483647 w 287"/>
                <a:gd name="T75" fmla="*/ 2147483647 h 399"/>
                <a:gd name="T76" fmla="*/ 2147483647 w 287"/>
                <a:gd name="T77" fmla="*/ 2147483647 h 399"/>
                <a:gd name="T78" fmla="*/ 2147483647 w 287"/>
                <a:gd name="T79" fmla="*/ 2147483647 h 399"/>
                <a:gd name="T80" fmla="*/ 2147483647 w 287"/>
                <a:gd name="T81" fmla="*/ 2147483647 h 399"/>
                <a:gd name="T82" fmla="*/ 2147483647 w 287"/>
                <a:gd name="T83" fmla="*/ 2147483647 h 399"/>
                <a:gd name="T84" fmla="*/ 0 w 287"/>
                <a:gd name="T85" fmla="*/ 2147483647 h 399"/>
                <a:gd name="T86" fmla="*/ 0 w 287"/>
                <a:gd name="T87" fmla="*/ 2147483647 h 399"/>
                <a:gd name="T88" fmla="*/ 2147483647 w 287"/>
                <a:gd name="T89" fmla="*/ 2147483647 h 399"/>
                <a:gd name="T90" fmla="*/ 2147483647 w 287"/>
                <a:gd name="T91" fmla="*/ 2147483647 h 399"/>
                <a:gd name="T92" fmla="*/ 2147483647 w 287"/>
                <a:gd name="T93" fmla="*/ 2147483647 h 399"/>
                <a:gd name="T94" fmla="*/ 2147483647 w 287"/>
                <a:gd name="T95" fmla="*/ 2147483647 h 399"/>
                <a:gd name="T96" fmla="*/ 2147483647 w 287"/>
                <a:gd name="T97" fmla="*/ 2147483647 h 399"/>
                <a:gd name="T98" fmla="*/ 2147483647 w 287"/>
                <a:gd name="T99" fmla="*/ 2147483647 h 399"/>
                <a:gd name="T100" fmla="*/ 2147483647 w 287"/>
                <a:gd name="T101" fmla="*/ 2147483647 h 399"/>
                <a:gd name="T102" fmla="*/ 2147483647 w 287"/>
                <a:gd name="T103" fmla="*/ 2147483647 h 399"/>
                <a:gd name="T104" fmla="*/ 2147483647 w 287"/>
                <a:gd name="T105" fmla="*/ 2147483647 h 399"/>
                <a:gd name="T106" fmla="*/ 2147483647 w 287"/>
                <a:gd name="T107" fmla="*/ 2147483647 h 399"/>
                <a:gd name="T108" fmla="*/ 2147483647 w 287"/>
                <a:gd name="T109" fmla="*/ 2147483647 h 399"/>
                <a:gd name="T110" fmla="*/ 2147483647 w 287"/>
                <a:gd name="T111" fmla="*/ 2147483647 h 399"/>
                <a:gd name="T112" fmla="*/ 2147483647 w 287"/>
                <a:gd name="T113" fmla="*/ 2147483647 h 399"/>
                <a:gd name="T114" fmla="*/ 2147483647 w 287"/>
                <a:gd name="T115" fmla="*/ 2147483647 h 399"/>
                <a:gd name="T116" fmla="*/ 2147483647 w 287"/>
                <a:gd name="T117" fmla="*/ 2147483647 h 399"/>
                <a:gd name="T118" fmla="*/ 2147483647 w 287"/>
                <a:gd name="T119" fmla="*/ 2147483647 h 39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87"/>
                <a:gd name="T181" fmla="*/ 0 h 399"/>
                <a:gd name="T182" fmla="*/ 287 w 287"/>
                <a:gd name="T183" fmla="*/ 399 h 39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87" h="399">
                  <a:moveTo>
                    <a:pt x="147" y="0"/>
                  </a:moveTo>
                  <a:lnTo>
                    <a:pt x="150" y="0"/>
                  </a:lnTo>
                  <a:lnTo>
                    <a:pt x="150" y="3"/>
                  </a:lnTo>
                  <a:lnTo>
                    <a:pt x="150" y="6"/>
                  </a:lnTo>
                  <a:lnTo>
                    <a:pt x="153" y="6"/>
                  </a:lnTo>
                  <a:lnTo>
                    <a:pt x="155" y="9"/>
                  </a:lnTo>
                  <a:lnTo>
                    <a:pt x="158" y="9"/>
                  </a:lnTo>
                  <a:lnTo>
                    <a:pt x="158" y="12"/>
                  </a:lnTo>
                  <a:lnTo>
                    <a:pt x="161" y="12"/>
                  </a:lnTo>
                  <a:lnTo>
                    <a:pt x="164" y="15"/>
                  </a:lnTo>
                  <a:lnTo>
                    <a:pt x="164" y="18"/>
                  </a:lnTo>
                  <a:lnTo>
                    <a:pt x="167" y="18"/>
                  </a:lnTo>
                  <a:lnTo>
                    <a:pt x="170" y="18"/>
                  </a:lnTo>
                  <a:lnTo>
                    <a:pt x="170" y="21"/>
                  </a:lnTo>
                  <a:lnTo>
                    <a:pt x="173" y="21"/>
                  </a:lnTo>
                  <a:lnTo>
                    <a:pt x="173" y="24"/>
                  </a:lnTo>
                  <a:lnTo>
                    <a:pt x="176" y="24"/>
                  </a:lnTo>
                  <a:lnTo>
                    <a:pt x="176" y="21"/>
                  </a:lnTo>
                  <a:lnTo>
                    <a:pt x="179" y="21"/>
                  </a:lnTo>
                  <a:lnTo>
                    <a:pt x="179" y="24"/>
                  </a:lnTo>
                  <a:lnTo>
                    <a:pt x="179" y="27"/>
                  </a:lnTo>
                  <a:lnTo>
                    <a:pt x="182" y="27"/>
                  </a:lnTo>
                  <a:lnTo>
                    <a:pt x="185" y="27"/>
                  </a:lnTo>
                  <a:lnTo>
                    <a:pt x="188" y="27"/>
                  </a:lnTo>
                  <a:lnTo>
                    <a:pt x="191" y="27"/>
                  </a:lnTo>
                  <a:lnTo>
                    <a:pt x="188" y="27"/>
                  </a:lnTo>
                  <a:lnTo>
                    <a:pt x="188" y="30"/>
                  </a:lnTo>
                  <a:lnTo>
                    <a:pt x="191" y="30"/>
                  </a:lnTo>
                  <a:lnTo>
                    <a:pt x="194" y="30"/>
                  </a:lnTo>
                  <a:lnTo>
                    <a:pt x="194" y="32"/>
                  </a:lnTo>
                  <a:lnTo>
                    <a:pt x="197" y="32"/>
                  </a:lnTo>
                  <a:lnTo>
                    <a:pt x="199" y="32"/>
                  </a:lnTo>
                  <a:lnTo>
                    <a:pt x="199" y="35"/>
                  </a:lnTo>
                  <a:lnTo>
                    <a:pt x="202" y="35"/>
                  </a:lnTo>
                  <a:lnTo>
                    <a:pt x="205" y="35"/>
                  </a:lnTo>
                  <a:lnTo>
                    <a:pt x="205" y="38"/>
                  </a:lnTo>
                  <a:lnTo>
                    <a:pt x="208" y="38"/>
                  </a:lnTo>
                  <a:lnTo>
                    <a:pt x="211" y="38"/>
                  </a:lnTo>
                  <a:lnTo>
                    <a:pt x="211" y="41"/>
                  </a:lnTo>
                  <a:lnTo>
                    <a:pt x="211" y="44"/>
                  </a:lnTo>
                  <a:lnTo>
                    <a:pt x="214" y="44"/>
                  </a:lnTo>
                  <a:lnTo>
                    <a:pt x="217" y="44"/>
                  </a:lnTo>
                  <a:lnTo>
                    <a:pt x="220" y="44"/>
                  </a:lnTo>
                  <a:lnTo>
                    <a:pt x="223" y="44"/>
                  </a:lnTo>
                  <a:lnTo>
                    <a:pt x="226" y="44"/>
                  </a:lnTo>
                  <a:lnTo>
                    <a:pt x="226" y="47"/>
                  </a:lnTo>
                  <a:lnTo>
                    <a:pt x="226" y="50"/>
                  </a:lnTo>
                  <a:lnTo>
                    <a:pt x="226" y="53"/>
                  </a:lnTo>
                  <a:lnTo>
                    <a:pt x="226" y="56"/>
                  </a:lnTo>
                  <a:lnTo>
                    <a:pt x="223" y="56"/>
                  </a:lnTo>
                  <a:lnTo>
                    <a:pt x="220" y="56"/>
                  </a:lnTo>
                  <a:lnTo>
                    <a:pt x="217" y="56"/>
                  </a:lnTo>
                  <a:lnTo>
                    <a:pt x="217" y="59"/>
                  </a:lnTo>
                  <a:lnTo>
                    <a:pt x="220" y="59"/>
                  </a:lnTo>
                  <a:lnTo>
                    <a:pt x="220" y="62"/>
                  </a:lnTo>
                  <a:lnTo>
                    <a:pt x="217" y="62"/>
                  </a:lnTo>
                  <a:lnTo>
                    <a:pt x="217" y="65"/>
                  </a:lnTo>
                  <a:lnTo>
                    <a:pt x="217" y="68"/>
                  </a:lnTo>
                  <a:lnTo>
                    <a:pt x="220" y="68"/>
                  </a:lnTo>
                  <a:lnTo>
                    <a:pt x="217" y="68"/>
                  </a:lnTo>
                  <a:lnTo>
                    <a:pt x="220" y="68"/>
                  </a:lnTo>
                  <a:lnTo>
                    <a:pt x="220" y="71"/>
                  </a:lnTo>
                  <a:lnTo>
                    <a:pt x="217" y="71"/>
                  </a:lnTo>
                  <a:lnTo>
                    <a:pt x="217" y="73"/>
                  </a:lnTo>
                  <a:lnTo>
                    <a:pt x="217" y="76"/>
                  </a:lnTo>
                  <a:lnTo>
                    <a:pt x="217" y="79"/>
                  </a:lnTo>
                  <a:lnTo>
                    <a:pt x="220" y="79"/>
                  </a:lnTo>
                  <a:lnTo>
                    <a:pt x="220" y="76"/>
                  </a:lnTo>
                  <a:lnTo>
                    <a:pt x="223" y="76"/>
                  </a:lnTo>
                  <a:lnTo>
                    <a:pt x="223" y="79"/>
                  </a:lnTo>
                  <a:lnTo>
                    <a:pt x="223" y="76"/>
                  </a:lnTo>
                  <a:lnTo>
                    <a:pt x="226" y="76"/>
                  </a:lnTo>
                  <a:lnTo>
                    <a:pt x="226" y="79"/>
                  </a:lnTo>
                  <a:lnTo>
                    <a:pt x="229" y="79"/>
                  </a:lnTo>
                  <a:lnTo>
                    <a:pt x="229" y="82"/>
                  </a:lnTo>
                  <a:lnTo>
                    <a:pt x="232" y="82"/>
                  </a:lnTo>
                  <a:lnTo>
                    <a:pt x="235" y="82"/>
                  </a:lnTo>
                  <a:lnTo>
                    <a:pt x="235" y="85"/>
                  </a:lnTo>
                  <a:lnTo>
                    <a:pt x="238" y="85"/>
                  </a:lnTo>
                  <a:lnTo>
                    <a:pt x="241" y="85"/>
                  </a:lnTo>
                  <a:lnTo>
                    <a:pt x="241" y="88"/>
                  </a:lnTo>
                  <a:lnTo>
                    <a:pt x="243" y="88"/>
                  </a:lnTo>
                  <a:lnTo>
                    <a:pt x="246" y="88"/>
                  </a:lnTo>
                  <a:lnTo>
                    <a:pt x="246" y="91"/>
                  </a:lnTo>
                  <a:lnTo>
                    <a:pt x="249" y="91"/>
                  </a:lnTo>
                  <a:lnTo>
                    <a:pt x="249" y="94"/>
                  </a:lnTo>
                  <a:lnTo>
                    <a:pt x="252" y="94"/>
                  </a:lnTo>
                  <a:lnTo>
                    <a:pt x="252" y="97"/>
                  </a:lnTo>
                  <a:lnTo>
                    <a:pt x="255" y="97"/>
                  </a:lnTo>
                  <a:lnTo>
                    <a:pt x="255" y="100"/>
                  </a:lnTo>
                  <a:lnTo>
                    <a:pt x="258" y="100"/>
                  </a:lnTo>
                  <a:lnTo>
                    <a:pt x="261" y="100"/>
                  </a:lnTo>
                  <a:lnTo>
                    <a:pt x="261" y="103"/>
                  </a:lnTo>
                  <a:lnTo>
                    <a:pt x="264" y="103"/>
                  </a:lnTo>
                  <a:lnTo>
                    <a:pt x="264" y="106"/>
                  </a:lnTo>
                  <a:lnTo>
                    <a:pt x="267" y="106"/>
                  </a:lnTo>
                  <a:lnTo>
                    <a:pt x="267" y="109"/>
                  </a:lnTo>
                  <a:lnTo>
                    <a:pt x="267" y="112"/>
                  </a:lnTo>
                  <a:lnTo>
                    <a:pt x="270" y="112"/>
                  </a:lnTo>
                  <a:lnTo>
                    <a:pt x="270" y="115"/>
                  </a:lnTo>
                  <a:lnTo>
                    <a:pt x="270" y="117"/>
                  </a:lnTo>
                  <a:lnTo>
                    <a:pt x="273" y="117"/>
                  </a:lnTo>
                  <a:lnTo>
                    <a:pt x="273" y="120"/>
                  </a:lnTo>
                  <a:lnTo>
                    <a:pt x="273" y="123"/>
                  </a:lnTo>
                  <a:lnTo>
                    <a:pt x="273" y="126"/>
                  </a:lnTo>
                  <a:lnTo>
                    <a:pt x="270" y="126"/>
                  </a:lnTo>
                  <a:lnTo>
                    <a:pt x="270" y="129"/>
                  </a:lnTo>
                  <a:lnTo>
                    <a:pt x="267" y="129"/>
                  </a:lnTo>
                  <a:lnTo>
                    <a:pt x="267" y="132"/>
                  </a:lnTo>
                  <a:lnTo>
                    <a:pt x="264" y="132"/>
                  </a:lnTo>
                  <a:lnTo>
                    <a:pt x="264" y="135"/>
                  </a:lnTo>
                  <a:lnTo>
                    <a:pt x="264" y="138"/>
                  </a:lnTo>
                  <a:lnTo>
                    <a:pt x="261" y="138"/>
                  </a:lnTo>
                  <a:lnTo>
                    <a:pt x="261" y="141"/>
                  </a:lnTo>
                  <a:lnTo>
                    <a:pt x="261" y="144"/>
                  </a:lnTo>
                  <a:lnTo>
                    <a:pt x="261" y="147"/>
                  </a:lnTo>
                  <a:lnTo>
                    <a:pt x="261" y="150"/>
                  </a:lnTo>
                  <a:lnTo>
                    <a:pt x="261" y="153"/>
                  </a:lnTo>
                  <a:lnTo>
                    <a:pt x="261" y="156"/>
                  </a:lnTo>
                  <a:lnTo>
                    <a:pt x="264" y="156"/>
                  </a:lnTo>
                  <a:lnTo>
                    <a:pt x="264" y="159"/>
                  </a:lnTo>
                  <a:lnTo>
                    <a:pt x="264" y="161"/>
                  </a:lnTo>
                  <a:lnTo>
                    <a:pt x="267" y="161"/>
                  </a:lnTo>
                  <a:lnTo>
                    <a:pt x="267" y="164"/>
                  </a:lnTo>
                  <a:lnTo>
                    <a:pt x="270" y="164"/>
                  </a:lnTo>
                  <a:lnTo>
                    <a:pt x="270" y="167"/>
                  </a:lnTo>
                  <a:lnTo>
                    <a:pt x="273" y="167"/>
                  </a:lnTo>
                  <a:lnTo>
                    <a:pt x="273" y="170"/>
                  </a:lnTo>
                  <a:lnTo>
                    <a:pt x="276" y="170"/>
                  </a:lnTo>
                  <a:lnTo>
                    <a:pt x="279" y="170"/>
                  </a:lnTo>
                  <a:lnTo>
                    <a:pt x="282" y="170"/>
                  </a:lnTo>
                  <a:lnTo>
                    <a:pt x="285" y="170"/>
                  </a:lnTo>
                  <a:lnTo>
                    <a:pt x="285" y="167"/>
                  </a:lnTo>
                  <a:lnTo>
                    <a:pt x="285" y="170"/>
                  </a:lnTo>
                  <a:lnTo>
                    <a:pt x="287" y="170"/>
                  </a:lnTo>
                  <a:lnTo>
                    <a:pt x="287" y="173"/>
                  </a:lnTo>
                  <a:lnTo>
                    <a:pt x="287" y="176"/>
                  </a:lnTo>
                  <a:lnTo>
                    <a:pt x="287" y="179"/>
                  </a:lnTo>
                  <a:lnTo>
                    <a:pt x="287" y="182"/>
                  </a:lnTo>
                  <a:lnTo>
                    <a:pt x="287" y="185"/>
                  </a:lnTo>
                  <a:lnTo>
                    <a:pt x="287" y="188"/>
                  </a:lnTo>
                  <a:lnTo>
                    <a:pt x="287" y="191"/>
                  </a:lnTo>
                  <a:lnTo>
                    <a:pt x="287" y="194"/>
                  </a:lnTo>
                  <a:lnTo>
                    <a:pt x="287" y="197"/>
                  </a:lnTo>
                  <a:lnTo>
                    <a:pt x="285" y="197"/>
                  </a:lnTo>
                  <a:lnTo>
                    <a:pt x="285" y="200"/>
                  </a:lnTo>
                  <a:lnTo>
                    <a:pt x="285" y="203"/>
                  </a:lnTo>
                  <a:lnTo>
                    <a:pt x="282" y="203"/>
                  </a:lnTo>
                  <a:lnTo>
                    <a:pt x="282" y="205"/>
                  </a:lnTo>
                  <a:lnTo>
                    <a:pt x="279" y="205"/>
                  </a:lnTo>
                  <a:lnTo>
                    <a:pt x="279" y="208"/>
                  </a:lnTo>
                  <a:lnTo>
                    <a:pt x="279" y="211"/>
                  </a:lnTo>
                  <a:lnTo>
                    <a:pt x="276" y="211"/>
                  </a:lnTo>
                  <a:lnTo>
                    <a:pt x="276" y="214"/>
                  </a:lnTo>
                  <a:lnTo>
                    <a:pt x="273" y="214"/>
                  </a:lnTo>
                  <a:lnTo>
                    <a:pt x="273" y="217"/>
                  </a:lnTo>
                  <a:lnTo>
                    <a:pt x="270" y="217"/>
                  </a:lnTo>
                  <a:lnTo>
                    <a:pt x="270" y="220"/>
                  </a:lnTo>
                  <a:lnTo>
                    <a:pt x="270" y="223"/>
                  </a:lnTo>
                  <a:lnTo>
                    <a:pt x="267" y="223"/>
                  </a:lnTo>
                  <a:lnTo>
                    <a:pt x="267" y="226"/>
                  </a:lnTo>
                  <a:lnTo>
                    <a:pt x="264" y="226"/>
                  </a:lnTo>
                  <a:lnTo>
                    <a:pt x="264" y="229"/>
                  </a:lnTo>
                  <a:lnTo>
                    <a:pt x="261" y="229"/>
                  </a:lnTo>
                  <a:lnTo>
                    <a:pt x="261" y="232"/>
                  </a:lnTo>
                  <a:lnTo>
                    <a:pt x="258" y="232"/>
                  </a:lnTo>
                  <a:lnTo>
                    <a:pt x="258" y="235"/>
                  </a:lnTo>
                  <a:lnTo>
                    <a:pt x="255" y="235"/>
                  </a:lnTo>
                  <a:lnTo>
                    <a:pt x="255" y="238"/>
                  </a:lnTo>
                  <a:lnTo>
                    <a:pt x="252" y="238"/>
                  </a:lnTo>
                  <a:lnTo>
                    <a:pt x="252" y="241"/>
                  </a:lnTo>
                  <a:lnTo>
                    <a:pt x="249" y="241"/>
                  </a:lnTo>
                  <a:lnTo>
                    <a:pt x="249" y="244"/>
                  </a:lnTo>
                  <a:lnTo>
                    <a:pt x="246" y="244"/>
                  </a:lnTo>
                  <a:lnTo>
                    <a:pt x="246" y="247"/>
                  </a:lnTo>
                  <a:lnTo>
                    <a:pt x="246" y="249"/>
                  </a:lnTo>
                  <a:lnTo>
                    <a:pt x="243" y="252"/>
                  </a:lnTo>
                  <a:lnTo>
                    <a:pt x="243" y="255"/>
                  </a:lnTo>
                  <a:lnTo>
                    <a:pt x="243" y="258"/>
                  </a:lnTo>
                  <a:lnTo>
                    <a:pt x="243" y="261"/>
                  </a:lnTo>
                  <a:lnTo>
                    <a:pt x="241" y="261"/>
                  </a:lnTo>
                  <a:lnTo>
                    <a:pt x="241" y="264"/>
                  </a:lnTo>
                  <a:lnTo>
                    <a:pt x="238" y="264"/>
                  </a:lnTo>
                  <a:lnTo>
                    <a:pt x="235" y="264"/>
                  </a:lnTo>
                  <a:lnTo>
                    <a:pt x="235" y="267"/>
                  </a:lnTo>
                  <a:lnTo>
                    <a:pt x="232" y="267"/>
                  </a:lnTo>
                  <a:lnTo>
                    <a:pt x="229" y="267"/>
                  </a:lnTo>
                  <a:lnTo>
                    <a:pt x="229" y="270"/>
                  </a:lnTo>
                  <a:lnTo>
                    <a:pt x="226" y="270"/>
                  </a:lnTo>
                  <a:lnTo>
                    <a:pt x="223" y="270"/>
                  </a:lnTo>
                  <a:lnTo>
                    <a:pt x="223" y="273"/>
                  </a:lnTo>
                  <a:lnTo>
                    <a:pt x="220" y="273"/>
                  </a:lnTo>
                  <a:lnTo>
                    <a:pt x="217" y="273"/>
                  </a:lnTo>
                  <a:lnTo>
                    <a:pt x="214" y="273"/>
                  </a:lnTo>
                  <a:lnTo>
                    <a:pt x="214" y="276"/>
                  </a:lnTo>
                  <a:lnTo>
                    <a:pt x="211" y="276"/>
                  </a:lnTo>
                  <a:lnTo>
                    <a:pt x="208" y="276"/>
                  </a:lnTo>
                  <a:lnTo>
                    <a:pt x="205" y="276"/>
                  </a:lnTo>
                  <a:lnTo>
                    <a:pt x="205" y="279"/>
                  </a:lnTo>
                  <a:lnTo>
                    <a:pt x="202" y="279"/>
                  </a:lnTo>
                  <a:lnTo>
                    <a:pt x="199" y="279"/>
                  </a:lnTo>
                  <a:lnTo>
                    <a:pt x="197" y="279"/>
                  </a:lnTo>
                  <a:lnTo>
                    <a:pt x="194" y="279"/>
                  </a:lnTo>
                  <a:lnTo>
                    <a:pt x="194" y="282"/>
                  </a:lnTo>
                  <a:lnTo>
                    <a:pt x="194" y="279"/>
                  </a:lnTo>
                  <a:lnTo>
                    <a:pt x="194" y="282"/>
                  </a:lnTo>
                  <a:lnTo>
                    <a:pt x="191" y="282"/>
                  </a:lnTo>
                  <a:lnTo>
                    <a:pt x="188" y="282"/>
                  </a:lnTo>
                  <a:lnTo>
                    <a:pt x="185" y="282"/>
                  </a:lnTo>
                  <a:lnTo>
                    <a:pt x="185" y="285"/>
                  </a:lnTo>
                  <a:lnTo>
                    <a:pt x="182" y="285"/>
                  </a:lnTo>
                  <a:lnTo>
                    <a:pt x="179" y="285"/>
                  </a:lnTo>
                  <a:lnTo>
                    <a:pt x="176" y="285"/>
                  </a:lnTo>
                  <a:lnTo>
                    <a:pt x="173" y="285"/>
                  </a:lnTo>
                  <a:lnTo>
                    <a:pt x="170" y="285"/>
                  </a:lnTo>
                  <a:lnTo>
                    <a:pt x="170" y="288"/>
                  </a:lnTo>
                  <a:lnTo>
                    <a:pt x="167" y="288"/>
                  </a:lnTo>
                  <a:lnTo>
                    <a:pt x="164" y="288"/>
                  </a:lnTo>
                  <a:lnTo>
                    <a:pt x="161" y="288"/>
                  </a:lnTo>
                  <a:lnTo>
                    <a:pt x="158" y="288"/>
                  </a:lnTo>
                  <a:lnTo>
                    <a:pt x="155" y="288"/>
                  </a:lnTo>
                  <a:lnTo>
                    <a:pt x="153" y="288"/>
                  </a:lnTo>
                  <a:lnTo>
                    <a:pt x="150" y="288"/>
                  </a:lnTo>
                  <a:lnTo>
                    <a:pt x="150" y="290"/>
                  </a:lnTo>
                  <a:lnTo>
                    <a:pt x="147" y="290"/>
                  </a:lnTo>
                  <a:lnTo>
                    <a:pt x="144" y="290"/>
                  </a:lnTo>
                  <a:lnTo>
                    <a:pt x="141" y="290"/>
                  </a:lnTo>
                  <a:lnTo>
                    <a:pt x="138" y="290"/>
                  </a:lnTo>
                  <a:lnTo>
                    <a:pt x="135" y="290"/>
                  </a:lnTo>
                  <a:lnTo>
                    <a:pt x="132" y="290"/>
                  </a:lnTo>
                  <a:lnTo>
                    <a:pt x="129" y="290"/>
                  </a:lnTo>
                  <a:lnTo>
                    <a:pt x="126" y="293"/>
                  </a:lnTo>
                  <a:lnTo>
                    <a:pt x="123" y="293"/>
                  </a:lnTo>
                  <a:lnTo>
                    <a:pt x="120" y="293"/>
                  </a:lnTo>
                  <a:lnTo>
                    <a:pt x="117" y="293"/>
                  </a:lnTo>
                  <a:lnTo>
                    <a:pt x="114" y="293"/>
                  </a:lnTo>
                  <a:lnTo>
                    <a:pt x="111" y="293"/>
                  </a:lnTo>
                  <a:lnTo>
                    <a:pt x="109" y="293"/>
                  </a:lnTo>
                  <a:lnTo>
                    <a:pt x="106" y="293"/>
                  </a:lnTo>
                  <a:lnTo>
                    <a:pt x="106" y="296"/>
                  </a:lnTo>
                  <a:lnTo>
                    <a:pt x="103" y="296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97" y="296"/>
                  </a:lnTo>
                  <a:lnTo>
                    <a:pt x="94" y="296"/>
                  </a:lnTo>
                  <a:lnTo>
                    <a:pt x="91" y="296"/>
                  </a:lnTo>
                  <a:lnTo>
                    <a:pt x="88" y="296"/>
                  </a:lnTo>
                  <a:lnTo>
                    <a:pt x="85" y="296"/>
                  </a:lnTo>
                  <a:lnTo>
                    <a:pt x="85" y="293"/>
                  </a:lnTo>
                  <a:lnTo>
                    <a:pt x="82" y="293"/>
                  </a:lnTo>
                  <a:lnTo>
                    <a:pt x="79" y="293"/>
                  </a:lnTo>
                  <a:lnTo>
                    <a:pt x="79" y="296"/>
                  </a:lnTo>
                  <a:lnTo>
                    <a:pt x="76" y="296"/>
                  </a:lnTo>
                  <a:lnTo>
                    <a:pt x="73" y="296"/>
                  </a:lnTo>
                  <a:lnTo>
                    <a:pt x="73" y="293"/>
                  </a:lnTo>
                  <a:lnTo>
                    <a:pt x="70" y="293"/>
                  </a:lnTo>
                  <a:lnTo>
                    <a:pt x="67" y="293"/>
                  </a:lnTo>
                  <a:lnTo>
                    <a:pt x="65" y="293"/>
                  </a:lnTo>
                  <a:lnTo>
                    <a:pt x="62" y="293"/>
                  </a:lnTo>
                  <a:lnTo>
                    <a:pt x="62" y="290"/>
                  </a:lnTo>
                  <a:lnTo>
                    <a:pt x="59" y="290"/>
                  </a:lnTo>
                  <a:lnTo>
                    <a:pt x="56" y="290"/>
                  </a:lnTo>
                  <a:lnTo>
                    <a:pt x="59" y="290"/>
                  </a:lnTo>
                  <a:lnTo>
                    <a:pt x="56" y="290"/>
                  </a:lnTo>
                  <a:lnTo>
                    <a:pt x="56" y="288"/>
                  </a:lnTo>
                  <a:lnTo>
                    <a:pt x="53" y="288"/>
                  </a:lnTo>
                  <a:lnTo>
                    <a:pt x="56" y="288"/>
                  </a:lnTo>
                  <a:lnTo>
                    <a:pt x="53" y="288"/>
                  </a:lnTo>
                  <a:lnTo>
                    <a:pt x="53" y="285"/>
                  </a:lnTo>
                  <a:lnTo>
                    <a:pt x="50" y="285"/>
                  </a:lnTo>
                  <a:lnTo>
                    <a:pt x="50" y="282"/>
                  </a:lnTo>
                  <a:lnTo>
                    <a:pt x="50" y="285"/>
                  </a:lnTo>
                  <a:lnTo>
                    <a:pt x="47" y="282"/>
                  </a:lnTo>
                  <a:lnTo>
                    <a:pt x="44" y="282"/>
                  </a:lnTo>
                  <a:lnTo>
                    <a:pt x="44" y="285"/>
                  </a:lnTo>
                  <a:lnTo>
                    <a:pt x="41" y="285"/>
                  </a:lnTo>
                  <a:lnTo>
                    <a:pt x="44" y="285"/>
                  </a:lnTo>
                  <a:lnTo>
                    <a:pt x="44" y="288"/>
                  </a:lnTo>
                  <a:lnTo>
                    <a:pt x="44" y="290"/>
                  </a:lnTo>
                  <a:lnTo>
                    <a:pt x="47" y="290"/>
                  </a:lnTo>
                  <a:lnTo>
                    <a:pt x="47" y="293"/>
                  </a:lnTo>
                  <a:lnTo>
                    <a:pt x="47" y="296"/>
                  </a:lnTo>
                  <a:lnTo>
                    <a:pt x="44" y="296"/>
                  </a:lnTo>
                  <a:lnTo>
                    <a:pt x="44" y="299"/>
                  </a:lnTo>
                  <a:lnTo>
                    <a:pt x="44" y="302"/>
                  </a:lnTo>
                  <a:lnTo>
                    <a:pt x="44" y="305"/>
                  </a:lnTo>
                  <a:lnTo>
                    <a:pt x="47" y="305"/>
                  </a:lnTo>
                  <a:lnTo>
                    <a:pt x="47" y="308"/>
                  </a:lnTo>
                  <a:lnTo>
                    <a:pt x="47" y="305"/>
                  </a:lnTo>
                  <a:lnTo>
                    <a:pt x="47" y="308"/>
                  </a:lnTo>
                  <a:lnTo>
                    <a:pt x="47" y="305"/>
                  </a:lnTo>
                  <a:lnTo>
                    <a:pt x="44" y="305"/>
                  </a:lnTo>
                  <a:lnTo>
                    <a:pt x="44" y="308"/>
                  </a:lnTo>
                  <a:lnTo>
                    <a:pt x="47" y="308"/>
                  </a:lnTo>
                  <a:lnTo>
                    <a:pt x="50" y="308"/>
                  </a:lnTo>
                  <a:lnTo>
                    <a:pt x="53" y="308"/>
                  </a:lnTo>
                  <a:lnTo>
                    <a:pt x="53" y="311"/>
                  </a:lnTo>
                  <a:lnTo>
                    <a:pt x="56" y="311"/>
                  </a:lnTo>
                  <a:lnTo>
                    <a:pt x="56" y="314"/>
                  </a:lnTo>
                  <a:lnTo>
                    <a:pt x="53" y="314"/>
                  </a:lnTo>
                  <a:lnTo>
                    <a:pt x="53" y="311"/>
                  </a:lnTo>
                  <a:lnTo>
                    <a:pt x="50" y="311"/>
                  </a:lnTo>
                  <a:lnTo>
                    <a:pt x="50" y="308"/>
                  </a:lnTo>
                  <a:lnTo>
                    <a:pt x="47" y="308"/>
                  </a:lnTo>
                  <a:lnTo>
                    <a:pt x="47" y="311"/>
                  </a:lnTo>
                  <a:lnTo>
                    <a:pt x="47" y="308"/>
                  </a:lnTo>
                  <a:lnTo>
                    <a:pt x="47" y="311"/>
                  </a:lnTo>
                  <a:lnTo>
                    <a:pt x="50" y="311"/>
                  </a:lnTo>
                  <a:lnTo>
                    <a:pt x="47" y="311"/>
                  </a:lnTo>
                  <a:lnTo>
                    <a:pt x="47" y="314"/>
                  </a:lnTo>
                  <a:lnTo>
                    <a:pt x="50" y="314"/>
                  </a:lnTo>
                  <a:lnTo>
                    <a:pt x="47" y="314"/>
                  </a:lnTo>
                  <a:lnTo>
                    <a:pt x="50" y="314"/>
                  </a:lnTo>
                  <a:lnTo>
                    <a:pt x="53" y="314"/>
                  </a:lnTo>
                  <a:lnTo>
                    <a:pt x="53" y="317"/>
                  </a:lnTo>
                  <a:lnTo>
                    <a:pt x="56" y="317"/>
                  </a:lnTo>
                  <a:lnTo>
                    <a:pt x="56" y="320"/>
                  </a:lnTo>
                  <a:lnTo>
                    <a:pt x="53" y="320"/>
                  </a:lnTo>
                  <a:lnTo>
                    <a:pt x="53" y="323"/>
                  </a:lnTo>
                  <a:lnTo>
                    <a:pt x="53" y="326"/>
                  </a:lnTo>
                  <a:lnTo>
                    <a:pt x="53" y="329"/>
                  </a:lnTo>
                  <a:lnTo>
                    <a:pt x="53" y="332"/>
                  </a:lnTo>
                  <a:lnTo>
                    <a:pt x="53" y="334"/>
                  </a:lnTo>
                  <a:lnTo>
                    <a:pt x="53" y="337"/>
                  </a:lnTo>
                  <a:lnTo>
                    <a:pt x="50" y="337"/>
                  </a:lnTo>
                  <a:lnTo>
                    <a:pt x="47" y="337"/>
                  </a:lnTo>
                  <a:lnTo>
                    <a:pt x="44" y="337"/>
                  </a:lnTo>
                  <a:lnTo>
                    <a:pt x="44" y="340"/>
                  </a:lnTo>
                  <a:lnTo>
                    <a:pt x="44" y="343"/>
                  </a:lnTo>
                  <a:lnTo>
                    <a:pt x="41" y="343"/>
                  </a:lnTo>
                  <a:lnTo>
                    <a:pt x="44" y="343"/>
                  </a:lnTo>
                  <a:lnTo>
                    <a:pt x="41" y="343"/>
                  </a:lnTo>
                  <a:lnTo>
                    <a:pt x="44" y="343"/>
                  </a:lnTo>
                  <a:lnTo>
                    <a:pt x="44" y="346"/>
                  </a:lnTo>
                  <a:lnTo>
                    <a:pt x="41" y="346"/>
                  </a:lnTo>
                  <a:lnTo>
                    <a:pt x="44" y="346"/>
                  </a:lnTo>
                  <a:lnTo>
                    <a:pt x="41" y="346"/>
                  </a:lnTo>
                  <a:lnTo>
                    <a:pt x="41" y="349"/>
                  </a:lnTo>
                  <a:lnTo>
                    <a:pt x="41" y="352"/>
                  </a:lnTo>
                  <a:lnTo>
                    <a:pt x="44" y="352"/>
                  </a:lnTo>
                  <a:lnTo>
                    <a:pt x="41" y="355"/>
                  </a:lnTo>
                  <a:lnTo>
                    <a:pt x="41" y="358"/>
                  </a:lnTo>
                  <a:lnTo>
                    <a:pt x="38" y="358"/>
                  </a:lnTo>
                  <a:lnTo>
                    <a:pt x="38" y="361"/>
                  </a:lnTo>
                  <a:lnTo>
                    <a:pt x="35" y="361"/>
                  </a:lnTo>
                  <a:lnTo>
                    <a:pt x="35" y="364"/>
                  </a:lnTo>
                  <a:lnTo>
                    <a:pt x="38" y="364"/>
                  </a:lnTo>
                  <a:lnTo>
                    <a:pt x="38" y="367"/>
                  </a:lnTo>
                  <a:lnTo>
                    <a:pt x="38" y="370"/>
                  </a:lnTo>
                  <a:lnTo>
                    <a:pt x="41" y="370"/>
                  </a:lnTo>
                  <a:lnTo>
                    <a:pt x="41" y="373"/>
                  </a:lnTo>
                  <a:lnTo>
                    <a:pt x="44" y="373"/>
                  </a:lnTo>
                  <a:lnTo>
                    <a:pt x="47" y="373"/>
                  </a:lnTo>
                  <a:lnTo>
                    <a:pt x="47" y="376"/>
                  </a:lnTo>
                  <a:lnTo>
                    <a:pt x="47" y="378"/>
                  </a:lnTo>
                  <a:lnTo>
                    <a:pt x="47" y="381"/>
                  </a:lnTo>
                  <a:lnTo>
                    <a:pt x="44" y="381"/>
                  </a:lnTo>
                  <a:lnTo>
                    <a:pt x="44" y="384"/>
                  </a:lnTo>
                  <a:lnTo>
                    <a:pt x="44" y="387"/>
                  </a:lnTo>
                  <a:lnTo>
                    <a:pt x="41" y="387"/>
                  </a:lnTo>
                  <a:lnTo>
                    <a:pt x="41" y="390"/>
                  </a:lnTo>
                  <a:lnTo>
                    <a:pt x="41" y="393"/>
                  </a:lnTo>
                  <a:lnTo>
                    <a:pt x="38" y="393"/>
                  </a:lnTo>
                  <a:lnTo>
                    <a:pt x="35" y="393"/>
                  </a:lnTo>
                  <a:lnTo>
                    <a:pt x="32" y="393"/>
                  </a:lnTo>
                  <a:lnTo>
                    <a:pt x="32" y="396"/>
                  </a:lnTo>
                  <a:lnTo>
                    <a:pt x="29" y="396"/>
                  </a:lnTo>
                  <a:lnTo>
                    <a:pt x="26" y="396"/>
                  </a:lnTo>
                  <a:lnTo>
                    <a:pt x="26" y="399"/>
                  </a:lnTo>
                  <a:lnTo>
                    <a:pt x="23" y="399"/>
                  </a:lnTo>
                  <a:lnTo>
                    <a:pt x="23" y="396"/>
                  </a:lnTo>
                  <a:lnTo>
                    <a:pt x="20" y="396"/>
                  </a:lnTo>
                  <a:lnTo>
                    <a:pt x="20" y="393"/>
                  </a:lnTo>
                  <a:lnTo>
                    <a:pt x="20" y="390"/>
                  </a:lnTo>
                  <a:lnTo>
                    <a:pt x="18" y="390"/>
                  </a:lnTo>
                  <a:lnTo>
                    <a:pt x="18" y="387"/>
                  </a:lnTo>
                  <a:lnTo>
                    <a:pt x="15" y="387"/>
                  </a:lnTo>
                  <a:lnTo>
                    <a:pt x="15" y="384"/>
                  </a:lnTo>
                  <a:lnTo>
                    <a:pt x="12" y="384"/>
                  </a:lnTo>
                  <a:lnTo>
                    <a:pt x="9" y="384"/>
                  </a:lnTo>
                  <a:lnTo>
                    <a:pt x="9" y="381"/>
                  </a:lnTo>
                  <a:lnTo>
                    <a:pt x="6" y="381"/>
                  </a:lnTo>
                  <a:lnTo>
                    <a:pt x="3" y="381"/>
                  </a:lnTo>
                  <a:lnTo>
                    <a:pt x="0" y="381"/>
                  </a:lnTo>
                  <a:lnTo>
                    <a:pt x="0" y="378"/>
                  </a:lnTo>
                  <a:lnTo>
                    <a:pt x="0" y="373"/>
                  </a:lnTo>
                  <a:lnTo>
                    <a:pt x="0" y="370"/>
                  </a:lnTo>
                  <a:lnTo>
                    <a:pt x="0" y="367"/>
                  </a:lnTo>
                  <a:lnTo>
                    <a:pt x="0" y="364"/>
                  </a:lnTo>
                  <a:lnTo>
                    <a:pt x="0" y="361"/>
                  </a:lnTo>
                  <a:lnTo>
                    <a:pt x="0" y="358"/>
                  </a:lnTo>
                  <a:lnTo>
                    <a:pt x="0" y="355"/>
                  </a:lnTo>
                  <a:lnTo>
                    <a:pt x="0" y="343"/>
                  </a:lnTo>
                  <a:lnTo>
                    <a:pt x="0" y="340"/>
                  </a:lnTo>
                  <a:lnTo>
                    <a:pt x="0" y="337"/>
                  </a:lnTo>
                  <a:lnTo>
                    <a:pt x="0" y="334"/>
                  </a:lnTo>
                  <a:lnTo>
                    <a:pt x="0" y="329"/>
                  </a:lnTo>
                  <a:lnTo>
                    <a:pt x="0" y="326"/>
                  </a:lnTo>
                  <a:lnTo>
                    <a:pt x="0" y="323"/>
                  </a:lnTo>
                  <a:lnTo>
                    <a:pt x="0" y="320"/>
                  </a:lnTo>
                  <a:lnTo>
                    <a:pt x="0" y="314"/>
                  </a:lnTo>
                  <a:lnTo>
                    <a:pt x="0" y="311"/>
                  </a:lnTo>
                  <a:lnTo>
                    <a:pt x="3" y="308"/>
                  </a:lnTo>
                  <a:lnTo>
                    <a:pt x="0" y="308"/>
                  </a:lnTo>
                  <a:lnTo>
                    <a:pt x="3" y="302"/>
                  </a:lnTo>
                  <a:lnTo>
                    <a:pt x="3" y="299"/>
                  </a:lnTo>
                  <a:lnTo>
                    <a:pt x="3" y="296"/>
                  </a:lnTo>
                  <a:lnTo>
                    <a:pt x="3" y="293"/>
                  </a:lnTo>
                  <a:lnTo>
                    <a:pt x="3" y="288"/>
                  </a:lnTo>
                  <a:lnTo>
                    <a:pt x="3" y="285"/>
                  </a:lnTo>
                  <a:lnTo>
                    <a:pt x="3" y="282"/>
                  </a:lnTo>
                  <a:lnTo>
                    <a:pt x="3" y="279"/>
                  </a:lnTo>
                  <a:lnTo>
                    <a:pt x="3" y="273"/>
                  </a:lnTo>
                  <a:lnTo>
                    <a:pt x="3" y="270"/>
                  </a:lnTo>
                  <a:lnTo>
                    <a:pt x="3" y="267"/>
                  </a:lnTo>
                  <a:lnTo>
                    <a:pt x="3" y="261"/>
                  </a:lnTo>
                  <a:lnTo>
                    <a:pt x="3" y="258"/>
                  </a:lnTo>
                  <a:lnTo>
                    <a:pt x="3" y="255"/>
                  </a:lnTo>
                  <a:lnTo>
                    <a:pt x="3" y="252"/>
                  </a:lnTo>
                  <a:lnTo>
                    <a:pt x="3" y="249"/>
                  </a:lnTo>
                  <a:lnTo>
                    <a:pt x="3" y="247"/>
                  </a:lnTo>
                  <a:lnTo>
                    <a:pt x="3" y="244"/>
                  </a:lnTo>
                  <a:lnTo>
                    <a:pt x="3" y="241"/>
                  </a:lnTo>
                  <a:lnTo>
                    <a:pt x="3" y="238"/>
                  </a:lnTo>
                  <a:lnTo>
                    <a:pt x="3" y="232"/>
                  </a:lnTo>
                  <a:lnTo>
                    <a:pt x="3" y="229"/>
                  </a:lnTo>
                  <a:lnTo>
                    <a:pt x="3" y="226"/>
                  </a:lnTo>
                  <a:lnTo>
                    <a:pt x="3" y="223"/>
                  </a:lnTo>
                  <a:lnTo>
                    <a:pt x="3" y="220"/>
                  </a:lnTo>
                  <a:lnTo>
                    <a:pt x="3" y="217"/>
                  </a:lnTo>
                  <a:lnTo>
                    <a:pt x="3" y="214"/>
                  </a:lnTo>
                  <a:lnTo>
                    <a:pt x="3" y="211"/>
                  </a:lnTo>
                  <a:lnTo>
                    <a:pt x="3" y="205"/>
                  </a:lnTo>
                  <a:lnTo>
                    <a:pt x="3" y="203"/>
                  </a:lnTo>
                  <a:lnTo>
                    <a:pt x="6" y="200"/>
                  </a:lnTo>
                  <a:lnTo>
                    <a:pt x="6" y="197"/>
                  </a:lnTo>
                  <a:lnTo>
                    <a:pt x="6" y="191"/>
                  </a:lnTo>
                  <a:lnTo>
                    <a:pt x="6" y="188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6" y="173"/>
                  </a:lnTo>
                  <a:lnTo>
                    <a:pt x="6" y="170"/>
                  </a:lnTo>
                  <a:lnTo>
                    <a:pt x="6" y="164"/>
                  </a:lnTo>
                  <a:lnTo>
                    <a:pt x="6" y="161"/>
                  </a:lnTo>
                  <a:lnTo>
                    <a:pt x="6" y="159"/>
                  </a:lnTo>
                  <a:lnTo>
                    <a:pt x="6" y="156"/>
                  </a:lnTo>
                  <a:lnTo>
                    <a:pt x="6" y="150"/>
                  </a:lnTo>
                  <a:lnTo>
                    <a:pt x="6" y="147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6" y="138"/>
                  </a:lnTo>
                  <a:lnTo>
                    <a:pt x="6" y="135"/>
                  </a:lnTo>
                  <a:lnTo>
                    <a:pt x="6" y="132"/>
                  </a:lnTo>
                  <a:lnTo>
                    <a:pt x="6" y="129"/>
                  </a:lnTo>
                  <a:lnTo>
                    <a:pt x="6" y="126"/>
                  </a:lnTo>
                  <a:lnTo>
                    <a:pt x="6" y="123"/>
                  </a:lnTo>
                  <a:lnTo>
                    <a:pt x="6" y="120"/>
                  </a:lnTo>
                  <a:lnTo>
                    <a:pt x="6" y="117"/>
                  </a:lnTo>
                  <a:lnTo>
                    <a:pt x="6" y="115"/>
                  </a:lnTo>
                  <a:lnTo>
                    <a:pt x="6" y="112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6" y="100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9" y="91"/>
                  </a:lnTo>
                  <a:lnTo>
                    <a:pt x="9" y="88"/>
                  </a:lnTo>
                  <a:lnTo>
                    <a:pt x="9" y="85"/>
                  </a:lnTo>
                  <a:lnTo>
                    <a:pt x="9" y="82"/>
                  </a:lnTo>
                  <a:lnTo>
                    <a:pt x="9" y="79"/>
                  </a:lnTo>
                  <a:lnTo>
                    <a:pt x="9" y="76"/>
                  </a:lnTo>
                  <a:lnTo>
                    <a:pt x="9" y="73"/>
                  </a:lnTo>
                  <a:lnTo>
                    <a:pt x="9" y="71"/>
                  </a:lnTo>
                  <a:lnTo>
                    <a:pt x="9" y="68"/>
                  </a:lnTo>
                  <a:lnTo>
                    <a:pt x="9" y="65"/>
                  </a:lnTo>
                  <a:lnTo>
                    <a:pt x="9" y="59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12" y="53"/>
                  </a:lnTo>
                  <a:lnTo>
                    <a:pt x="15" y="53"/>
                  </a:lnTo>
                  <a:lnTo>
                    <a:pt x="18" y="53"/>
                  </a:lnTo>
                  <a:lnTo>
                    <a:pt x="20" y="53"/>
                  </a:lnTo>
                  <a:lnTo>
                    <a:pt x="23" y="53"/>
                  </a:lnTo>
                  <a:lnTo>
                    <a:pt x="26" y="53"/>
                  </a:lnTo>
                  <a:lnTo>
                    <a:pt x="29" y="53"/>
                  </a:lnTo>
                  <a:lnTo>
                    <a:pt x="35" y="53"/>
                  </a:lnTo>
                  <a:lnTo>
                    <a:pt x="38" y="53"/>
                  </a:lnTo>
                  <a:lnTo>
                    <a:pt x="41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3" y="53"/>
                  </a:lnTo>
                  <a:lnTo>
                    <a:pt x="56" y="53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67" y="53"/>
                  </a:lnTo>
                  <a:lnTo>
                    <a:pt x="70" y="53"/>
                  </a:lnTo>
                  <a:lnTo>
                    <a:pt x="76" y="53"/>
                  </a:lnTo>
                  <a:lnTo>
                    <a:pt x="79" y="56"/>
                  </a:lnTo>
                  <a:lnTo>
                    <a:pt x="82" y="53"/>
                  </a:lnTo>
                  <a:lnTo>
                    <a:pt x="82" y="50"/>
                  </a:lnTo>
                  <a:lnTo>
                    <a:pt x="85" y="50"/>
                  </a:lnTo>
                  <a:lnTo>
                    <a:pt x="88" y="47"/>
                  </a:lnTo>
                  <a:lnTo>
                    <a:pt x="91" y="44"/>
                  </a:lnTo>
                  <a:lnTo>
                    <a:pt x="94" y="41"/>
                  </a:lnTo>
                  <a:lnTo>
                    <a:pt x="97" y="38"/>
                  </a:lnTo>
                  <a:lnTo>
                    <a:pt x="97" y="35"/>
                  </a:lnTo>
                  <a:lnTo>
                    <a:pt x="100" y="35"/>
                  </a:lnTo>
                  <a:lnTo>
                    <a:pt x="100" y="32"/>
                  </a:lnTo>
                  <a:lnTo>
                    <a:pt x="103" y="30"/>
                  </a:lnTo>
                  <a:lnTo>
                    <a:pt x="106" y="30"/>
                  </a:lnTo>
                  <a:lnTo>
                    <a:pt x="106" y="27"/>
                  </a:lnTo>
                  <a:lnTo>
                    <a:pt x="109" y="27"/>
                  </a:lnTo>
                  <a:lnTo>
                    <a:pt x="109" y="24"/>
                  </a:lnTo>
                  <a:lnTo>
                    <a:pt x="111" y="24"/>
                  </a:lnTo>
                  <a:lnTo>
                    <a:pt x="114" y="21"/>
                  </a:lnTo>
                  <a:lnTo>
                    <a:pt x="117" y="18"/>
                  </a:lnTo>
                  <a:lnTo>
                    <a:pt x="117" y="15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3" y="15"/>
                  </a:lnTo>
                  <a:lnTo>
                    <a:pt x="126" y="15"/>
                  </a:lnTo>
                  <a:lnTo>
                    <a:pt x="129" y="15"/>
                  </a:lnTo>
                  <a:lnTo>
                    <a:pt x="129" y="18"/>
                  </a:lnTo>
                  <a:lnTo>
                    <a:pt x="132" y="18"/>
                  </a:lnTo>
                  <a:lnTo>
                    <a:pt x="135" y="18"/>
                  </a:lnTo>
                  <a:lnTo>
                    <a:pt x="138" y="18"/>
                  </a:lnTo>
                  <a:lnTo>
                    <a:pt x="138" y="15"/>
                  </a:lnTo>
                  <a:lnTo>
                    <a:pt x="138" y="12"/>
                  </a:lnTo>
                  <a:lnTo>
                    <a:pt x="138" y="9"/>
                  </a:lnTo>
                  <a:lnTo>
                    <a:pt x="141" y="9"/>
                  </a:lnTo>
                  <a:lnTo>
                    <a:pt x="144" y="9"/>
                  </a:lnTo>
                  <a:lnTo>
                    <a:pt x="144" y="6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9" name="Freeform 21"/>
            <p:cNvSpPr>
              <a:spLocks/>
            </p:cNvSpPr>
            <p:nvPr/>
          </p:nvSpPr>
          <p:spPr bwMode="auto">
            <a:xfrm>
              <a:off x="958941" y="3085933"/>
              <a:ext cx="19027" cy="14010"/>
            </a:xfrm>
            <a:custGeom>
              <a:avLst/>
              <a:gdLst>
                <a:gd name="T0" fmla="*/ 2147483647 w 9"/>
                <a:gd name="T1" fmla="*/ 2147483647 h 8"/>
                <a:gd name="T2" fmla="*/ 2147483647 w 9"/>
                <a:gd name="T3" fmla="*/ 2147483647 h 8"/>
                <a:gd name="T4" fmla="*/ 2147483647 w 9"/>
                <a:gd name="T5" fmla="*/ 2147483647 h 8"/>
                <a:gd name="T6" fmla="*/ 2147483647 w 9"/>
                <a:gd name="T7" fmla="*/ 2147483647 h 8"/>
                <a:gd name="T8" fmla="*/ 2147483647 w 9"/>
                <a:gd name="T9" fmla="*/ 2147483647 h 8"/>
                <a:gd name="T10" fmla="*/ 0 w 9"/>
                <a:gd name="T11" fmla="*/ 2147483647 h 8"/>
                <a:gd name="T12" fmla="*/ 0 w 9"/>
                <a:gd name="T13" fmla="*/ 2147483647 h 8"/>
                <a:gd name="T14" fmla="*/ 0 w 9"/>
                <a:gd name="T15" fmla="*/ 2147483647 h 8"/>
                <a:gd name="T16" fmla="*/ 0 w 9"/>
                <a:gd name="T17" fmla="*/ 0 h 8"/>
                <a:gd name="T18" fmla="*/ 2147483647 w 9"/>
                <a:gd name="T19" fmla="*/ 0 h 8"/>
                <a:gd name="T20" fmla="*/ 2147483647 w 9"/>
                <a:gd name="T21" fmla="*/ 0 h 8"/>
                <a:gd name="T22" fmla="*/ 2147483647 w 9"/>
                <a:gd name="T23" fmla="*/ 2147483647 h 8"/>
                <a:gd name="T24" fmla="*/ 2147483647 w 9"/>
                <a:gd name="T25" fmla="*/ 2147483647 h 8"/>
                <a:gd name="T26" fmla="*/ 2147483647 w 9"/>
                <a:gd name="T27" fmla="*/ 2147483647 h 8"/>
                <a:gd name="T28" fmla="*/ 2147483647 w 9"/>
                <a:gd name="T29" fmla="*/ 2147483647 h 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"/>
                <a:gd name="T46" fmla="*/ 0 h 8"/>
                <a:gd name="T47" fmla="*/ 9 w 9"/>
                <a:gd name="T48" fmla="*/ 8 h 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" h="8">
                  <a:moveTo>
                    <a:pt x="6" y="5"/>
                  </a:moveTo>
                  <a:lnTo>
                    <a:pt x="6" y="8"/>
                  </a:lnTo>
                  <a:lnTo>
                    <a:pt x="6" y="5"/>
                  </a:lnTo>
                  <a:lnTo>
                    <a:pt x="3" y="5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9" y="2"/>
                  </a:lnTo>
                  <a:lnTo>
                    <a:pt x="9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Freeform 22"/>
            <p:cNvSpPr>
              <a:spLocks/>
            </p:cNvSpPr>
            <p:nvPr/>
          </p:nvSpPr>
          <p:spPr bwMode="auto">
            <a:xfrm>
              <a:off x="53942" y="3104613"/>
              <a:ext cx="453094" cy="398823"/>
            </a:xfrm>
            <a:custGeom>
              <a:avLst/>
              <a:gdLst>
                <a:gd name="T0" fmla="*/ 2147483647 w 209"/>
                <a:gd name="T1" fmla="*/ 0 h 226"/>
                <a:gd name="T2" fmla="*/ 2147483647 w 209"/>
                <a:gd name="T3" fmla="*/ 0 h 226"/>
                <a:gd name="T4" fmla="*/ 2147483647 w 209"/>
                <a:gd name="T5" fmla="*/ 0 h 226"/>
                <a:gd name="T6" fmla="*/ 2147483647 w 209"/>
                <a:gd name="T7" fmla="*/ 2147483647 h 226"/>
                <a:gd name="T8" fmla="*/ 2147483647 w 209"/>
                <a:gd name="T9" fmla="*/ 2147483647 h 226"/>
                <a:gd name="T10" fmla="*/ 2147483647 w 209"/>
                <a:gd name="T11" fmla="*/ 2147483647 h 226"/>
                <a:gd name="T12" fmla="*/ 2147483647 w 209"/>
                <a:gd name="T13" fmla="*/ 2147483647 h 226"/>
                <a:gd name="T14" fmla="*/ 2147483647 w 209"/>
                <a:gd name="T15" fmla="*/ 2147483647 h 226"/>
                <a:gd name="T16" fmla="*/ 2147483647 w 209"/>
                <a:gd name="T17" fmla="*/ 2147483647 h 226"/>
                <a:gd name="T18" fmla="*/ 2147483647 w 209"/>
                <a:gd name="T19" fmla="*/ 2147483647 h 226"/>
                <a:gd name="T20" fmla="*/ 2147483647 w 209"/>
                <a:gd name="T21" fmla="*/ 2147483647 h 226"/>
                <a:gd name="T22" fmla="*/ 2147483647 w 209"/>
                <a:gd name="T23" fmla="*/ 2147483647 h 226"/>
                <a:gd name="T24" fmla="*/ 2147483647 w 209"/>
                <a:gd name="T25" fmla="*/ 2147483647 h 226"/>
                <a:gd name="T26" fmla="*/ 2147483647 w 209"/>
                <a:gd name="T27" fmla="*/ 2147483647 h 226"/>
                <a:gd name="T28" fmla="*/ 2147483647 w 209"/>
                <a:gd name="T29" fmla="*/ 2147483647 h 226"/>
                <a:gd name="T30" fmla="*/ 2147483647 w 209"/>
                <a:gd name="T31" fmla="*/ 2147483647 h 226"/>
                <a:gd name="T32" fmla="*/ 2147483647 w 209"/>
                <a:gd name="T33" fmla="*/ 2147483647 h 226"/>
                <a:gd name="T34" fmla="*/ 2147483647 w 209"/>
                <a:gd name="T35" fmla="*/ 2147483647 h 226"/>
                <a:gd name="T36" fmla="*/ 2147483647 w 209"/>
                <a:gd name="T37" fmla="*/ 2147483647 h 226"/>
                <a:gd name="T38" fmla="*/ 2147483647 w 209"/>
                <a:gd name="T39" fmla="*/ 2147483647 h 226"/>
                <a:gd name="T40" fmla="*/ 2147483647 w 209"/>
                <a:gd name="T41" fmla="*/ 2147483647 h 226"/>
                <a:gd name="T42" fmla="*/ 2147483647 w 209"/>
                <a:gd name="T43" fmla="*/ 2147483647 h 226"/>
                <a:gd name="T44" fmla="*/ 2147483647 w 209"/>
                <a:gd name="T45" fmla="*/ 2147483647 h 226"/>
                <a:gd name="T46" fmla="*/ 2147483647 w 209"/>
                <a:gd name="T47" fmla="*/ 2147483647 h 226"/>
                <a:gd name="T48" fmla="*/ 2147483647 w 209"/>
                <a:gd name="T49" fmla="*/ 2147483647 h 226"/>
                <a:gd name="T50" fmla="*/ 2147483647 w 209"/>
                <a:gd name="T51" fmla="*/ 2147483647 h 226"/>
                <a:gd name="T52" fmla="*/ 2147483647 w 209"/>
                <a:gd name="T53" fmla="*/ 2147483647 h 226"/>
                <a:gd name="T54" fmla="*/ 2147483647 w 209"/>
                <a:gd name="T55" fmla="*/ 2147483647 h 226"/>
                <a:gd name="T56" fmla="*/ 2147483647 w 209"/>
                <a:gd name="T57" fmla="*/ 2147483647 h 226"/>
                <a:gd name="T58" fmla="*/ 2147483647 w 209"/>
                <a:gd name="T59" fmla="*/ 2147483647 h 226"/>
                <a:gd name="T60" fmla="*/ 2147483647 w 209"/>
                <a:gd name="T61" fmla="*/ 2147483647 h 226"/>
                <a:gd name="T62" fmla="*/ 2147483647 w 209"/>
                <a:gd name="T63" fmla="*/ 2147483647 h 226"/>
                <a:gd name="T64" fmla="*/ 2147483647 w 209"/>
                <a:gd name="T65" fmla="*/ 2147483647 h 226"/>
                <a:gd name="T66" fmla="*/ 2147483647 w 209"/>
                <a:gd name="T67" fmla="*/ 2147483647 h 226"/>
                <a:gd name="T68" fmla="*/ 2147483647 w 209"/>
                <a:gd name="T69" fmla="*/ 2147483647 h 226"/>
                <a:gd name="T70" fmla="*/ 2147483647 w 209"/>
                <a:gd name="T71" fmla="*/ 2147483647 h 226"/>
                <a:gd name="T72" fmla="*/ 2147483647 w 209"/>
                <a:gd name="T73" fmla="*/ 2147483647 h 226"/>
                <a:gd name="T74" fmla="*/ 2147483647 w 209"/>
                <a:gd name="T75" fmla="*/ 2147483647 h 226"/>
                <a:gd name="T76" fmla="*/ 2147483647 w 209"/>
                <a:gd name="T77" fmla="*/ 2147483647 h 226"/>
                <a:gd name="T78" fmla="*/ 2147483647 w 209"/>
                <a:gd name="T79" fmla="*/ 2147483647 h 226"/>
                <a:gd name="T80" fmla="*/ 2147483647 w 209"/>
                <a:gd name="T81" fmla="*/ 2147483647 h 226"/>
                <a:gd name="T82" fmla="*/ 2147483647 w 209"/>
                <a:gd name="T83" fmla="*/ 2147483647 h 226"/>
                <a:gd name="T84" fmla="*/ 2147483647 w 209"/>
                <a:gd name="T85" fmla="*/ 2147483647 h 226"/>
                <a:gd name="T86" fmla="*/ 2147483647 w 209"/>
                <a:gd name="T87" fmla="*/ 2147483647 h 226"/>
                <a:gd name="T88" fmla="*/ 2147483647 w 209"/>
                <a:gd name="T89" fmla="*/ 2147483647 h 226"/>
                <a:gd name="T90" fmla="*/ 2147483647 w 209"/>
                <a:gd name="T91" fmla="*/ 2147483647 h 226"/>
                <a:gd name="T92" fmla="*/ 0 w 209"/>
                <a:gd name="T93" fmla="*/ 2147483647 h 226"/>
                <a:gd name="T94" fmla="*/ 2147483647 w 209"/>
                <a:gd name="T95" fmla="*/ 2147483647 h 226"/>
                <a:gd name="T96" fmla="*/ 2147483647 w 209"/>
                <a:gd name="T97" fmla="*/ 2147483647 h 226"/>
                <a:gd name="T98" fmla="*/ 2147483647 w 209"/>
                <a:gd name="T99" fmla="*/ 2147483647 h 226"/>
                <a:gd name="T100" fmla="*/ 2147483647 w 209"/>
                <a:gd name="T101" fmla="*/ 2147483647 h 226"/>
                <a:gd name="T102" fmla="*/ 2147483647 w 209"/>
                <a:gd name="T103" fmla="*/ 2147483647 h 226"/>
                <a:gd name="T104" fmla="*/ 2147483647 w 209"/>
                <a:gd name="T105" fmla="*/ 2147483647 h 226"/>
                <a:gd name="T106" fmla="*/ 2147483647 w 209"/>
                <a:gd name="T107" fmla="*/ 2147483647 h 226"/>
                <a:gd name="T108" fmla="*/ 2147483647 w 209"/>
                <a:gd name="T109" fmla="*/ 2147483647 h 226"/>
                <a:gd name="T110" fmla="*/ 2147483647 w 209"/>
                <a:gd name="T111" fmla="*/ 2147483647 h 226"/>
                <a:gd name="T112" fmla="*/ 2147483647 w 209"/>
                <a:gd name="T113" fmla="*/ 2147483647 h 226"/>
                <a:gd name="T114" fmla="*/ 2147483647 w 209"/>
                <a:gd name="T115" fmla="*/ 2147483647 h 22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09"/>
                <a:gd name="T175" fmla="*/ 0 h 226"/>
                <a:gd name="T176" fmla="*/ 209 w 209"/>
                <a:gd name="T177" fmla="*/ 226 h 22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09" h="226">
                  <a:moveTo>
                    <a:pt x="135" y="0"/>
                  </a:moveTo>
                  <a:lnTo>
                    <a:pt x="138" y="0"/>
                  </a:lnTo>
                  <a:lnTo>
                    <a:pt x="141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59" y="0"/>
                  </a:lnTo>
                  <a:lnTo>
                    <a:pt x="162" y="0"/>
                  </a:lnTo>
                  <a:lnTo>
                    <a:pt x="165" y="0"/>
                  </a:lnTo>
                  <a:lnTo>
                    <a:pt x="168" y="0"/>
                  </a:lnTo>
                  <a:lnTo>
                    <a:pt x="171" y="0"/>
                  </a:lnTo>
                  <a:lnTo>
                    <a:pt x="174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2" y="0"/>
                  </a:lnTo>
                  <a:lnTo>
                    <a:pt x="185" y="0"/>
                  </a:lnTo>
                  <a:lnTo>
                    <a:pt x="188" y="0"/>
                  </a:lnTo>
                  <a:lnTo>
                    <a:pt x="191" y="3"/>
                  </a:lnTo>
                  <a:lnTo>
                    <a:pt x="194" y="3"/>
                  </a:lnTo>
                  <a:lnTo>
                    <a:pt x="197" y="3"/>
                  </a:lnTo>
                  <a:lnTo>
                    <a:pt x="200" y="3"/>
                  </a:lnTo>
                  <a:lnTo>
                    <a:pt x="203" y="3"/>
                  </a:lnTo>
                  <a:lnTo>
                    <a:pt x="209" y="3"/>
                  </a:lnTo>
                  <a:lnTo>
                    <a:pt x="209" y="6"/>
                  </a:lnTo>
                  <a:lnTo>
                    <a:pt x="209" y="9"/>
                  </a:lnTo>
                  <a:lnTo>
                    <a:pt x="206" y="9"/>
                  </a:lnTo>
                  <a:lnTo>
                    <a:pt x="206" y="12"/>
                  </a:lnTo>
                  <a:lnTo>
                    <a:pt x="206" y="15"/>
                  </a:lnTo>
                  <a:lnTo>
                    <a:pt x="206" y="18"/>
                  </a:lnTo>
                  <a:lnTo>
                    <a:pt x="206" y="21"/>
                  </a:lnTo>
                  <a:lnTo>
                    <a:pt x="206" y="24"/>
                  </a:lnTo>
                  <a:lnTo>
                    <a:pt x="206" y="27"/>
                  </a:lnTo>
                  <a:lnTo>
                    <a:pt x="206" y="30"/>
                  </a:lnTo>
                  <a:lnTo>
                    <a:pt x="206" y="33"/>
                  </a:lnTo>
                  <a:lnTo>
                    <a:pt x="206" y="35"/>
                  </a:lnTo>
                  <a:lnTo>
                    <a:pt x="206" y="38"/>
                  </a:lnTo>
                  <a:lnTo>
                    <a:pt x="206" y="41"/>
                  </a:lnTo>
                  <a:lnTo>
                    <a:pt x="206" y="44"/>
                  </a:lnTo>
                  <a:lnTo>
                    <a:pt x="206" y="47"/>
                  </a:lnTo>
                  <a:lnTo>
                    <a:pt x="206" y="50"/>
                  </a:lnTo>
                  <a:lnTo>
                    <a:pt x="206" y="53"/>
                  </a:lnTo>
                  <a:lnTo>
                    <a:pt x="206" y="56"/>
                  </a:lnTo>
                  <a:lnTo>
                    <a:pt x="206" y="59"/>
                  </a:lnTo>
                  <a:lnTo>
                    <a:pt x="206" y="62"/>
                  </a:lnTo>
                  <a:lnTo>
                    <a:pt x="206" y="65"/>
                  </a:lnTo>
                  <a:lnTo>
                    <a:pt x="206" y="68"/>
                  </a:lnTo>
                  <a:lnTo>
                    <a:pt x="206" y="74"/>
                  </a:lnTo>
                  <a:lnTo>
                    <a:pt x="206" y="77"/>
                  </a:lnTo>
                  <a:lnTo>
                    <a:pt x="206" y="79"/>
                  </a:lnTo>
                  <a:lnTo>
                    <a:pt x="206" y="82"/>
                  </a:lnTo>
                  <a:lnTo>
                    <a:pt x="206" y="88"/>
                  </a:lnTo>
                  <a:lnTo>
                    <a:pt x="206" y="91"/>
                  </a:lnTo>
                  <a:lnTo>
                    <a:pt x="206" y="94"/>
                  </a:lnTo>
                  <a:lnTo>
                    <a:pt x="206" y="97"/>
                  </a:lnTo>
                  <a:lnTo>
                    <a:pt x="206" y="100"/>
                  </a:lnTo>
                  <a:lnTo>
                    <a:pt x="206" y="103"/>
                  </a:lnTo>
                  <a:lnTo>
                    <a:pt x="206" y="106"/>
                  </a:lnTo>
                  <a:lnTo>
                    <a:pt x="206" y="109"/>
                  </a:lnTo>
                  <a:lnTo>
                    <a:pt x="206" y="115"/>
                  </a:lnTo>
                  <a:lnTo>
                    <a:pt x="206" y="118"/>
                  </a:lnTo>
                  <a:lnTo>
                    <a:pt x="203" y="121"/>
                  </a:lnTo>
                  <a:lnTo>
                    <a:pt x="203" y="123"/>
                  </a:lnTo>
                  <a:lnTo>
                    <a:pt x="203" y="129"/>
                  </a:lnTo>
                  <a:lnTo>
                    <a:pt x="203" y="132"/>
                  </a:lnTo>
                  <a:lnTo>
                    <a:pt x="203" y="135"/>
                  </a:lnTo>
                  <a:lnTo>
                    <a:pt x="203" y="138"/>
                  </a:lnTo>
                  <a:lnTo>
                    <a:pt x="203" y="141"/>
                  </a:lnTo>
                  <a:lnTo>
                    <a:pt x="203" y="144"/>
                  </a:lnTo>
                  <a:lnTo>
                    <a:pt x="203" y="147"/>
                  </a:lnTo>
                  <a:lnTo>
                    <a:pt x="203" y="150"/>
                  </a:lnTo>
                  <a:lnTo>
                    <a:pt x="203" y="156"/>
                  </a:lnTo>
                  <a:lnTo>
                    <a:pt x="203" y="159"/>
                  </a:lnTo>
                  <a:lnTo>
                    <a:pt x="203" y="162"/>
                  </a:lnTo>
                  <a:lnTo>
                    <a:pt x="203" y="165"/>
                  </a:lnTo>
                  <a:lnTo>
                    <a:pt x="203" y="167"/>
                  </a:lnTo>
                  <a:lnTo>
                    <a:pt x="203" y="170"/>
                  </a:lnTo>
                  <a:lnTo>
                    <a:pt x="203" y="173"/>
                  </a:lnTo>
                  <a:lnTo>
                    <a:pt x="203" y="176"/>
                  </a:lnTo>
                  <a:lnTo>
                    <a:pt x="203" y="179"/>
                  </a:lnTo>
                  <a:lnTo>
                    <a:pt x="203" y="185"/>
                  </a:lnTo>
                  <a:lnTo>
                    <a:pt x="203" y="188"/>
                  </a:lnTo>
                  <a:lnTo>
                    <a:pt x="203" y="191"/>
                  </a:lnTo>
                  <a:lnTo>
                    <a:pt x="203" y="197"/>
                  </a:lnTo>
                  <a:lnTo>
                    <a:pt x="203" y="200"/>
                  </a:lnTo>
                  <a:lnTo>
                    <a:pt x="203" y="203"/>
                  </a:lnTo>
                  <a:lnTo>
                    <a:pt x="203" y="206"/>
                  </a:lnTo>
                  <a:lnTo>
                    <a:pt x="203" y="211"/>
                  </a:lnTo>
                  <a:lnTo>
                    <a:pt x="203" y="214"/>
                  </a:lnTo>
                  <a:lnTo>
                    <a:pt x="203" y="217"/>
                  </a:lnTo>
                  <a:lnTo>
                    <a:pt x="203" y="220"/>
                  </a:lnTo>
                  <a:lnTo>
                    <a:pt x="200" y="226"/>
                  </a:lnTo>
                  <a:lnTo>
                    <a:pt x="203" y="226"/>
                  </a:lnTo>
                  <a:lnTo>
                    <a:pt x="200" y="226"/>
                  </a:lnTo>
                  <a:lnTo>
                    <a:pt x="197" y="226"/>
                  </a:lnTo>
                  <a:lnTo>
                    <a:pt x="197" y="223"/>
                  </a:lnTo>
                  <a:lnTo>
                    <a:pt x="194" y="223"/>
                  </a:lnTo>
                  <a:lnTo>
                    <a:pt x="191" y="223"/>
                  </a:lnTo>
                  <a:lnTo>
                    <a:pt x="191" y="220"/>
                  </a:lnTo>
                  <a:lnTo>
                    <a:pt x="188" y="220"/>
                  </a:lnTo>
                  <a:lnTo>
                    <a:pt x="188" y="217"/>
                  </a:lnTo>
                  <a:lnTo>
                    <a:pt x="185" y="217"/>
                  </a:lnTo>
                  <a:lnTo>
                    <a:pt x="185" y="214"/>
                  </a:lnTo>
                  <a:lnTo>
                    <a:pt x="182" y="214"/>
                  </a:lnTo>
                  <a:lnTo>
                    <a:pt x="179" y="214"/>
                  </a:lnTo>
                  <a:lnTo>
                    <a:pt x="179" y="211"/>
                  </a:lnTo>
                  <a:lnTo>
                    <a:pt x="176" y="211"/>
                  </a:lnTo>
                  <a:lnTo>
                    <a:pt x="176" y="208"/>
                  </a:lnTo>
                  <a:lnTo>
                    <a:pt x="174" y="208"/>
                  </a:lnTo>
                  <a:lnTo>
                    <a:pt x="171" y="208"/>
                  </a:lnTo>
                  <a:lnTo>
                    <a:pt x="171" y="206"/>
                  </a:lnTo>
                  <a:lnTo>
                    <a:pt x="168" y="206"/>
                  </a:lnTo>
                  <a:lnTo>
                    <a:pt x="165" y="206"/>
                  </a:lnTo>
                  <a:lnTo>
                    <a:pt x="165" y="203"/>
                  </a:lnTo>
                  <a:lnTo>
                    <a:pt x="162" y="203"/>
                  </a:lnTo>
                  <a:lnTo>
                    <a:pt x="159" y="203"/>
                  </a:lnTo>
                  <a:lnTo>
                    <a:pt x="156" y="203"/>
                  </a:lnTo>
                  <a:lnTo>
                    <a:pt x="153" y="203"/>
                  </a:lnTo>
                  <a:lnTo>
                    <a:pt x="153" y="200"/>
                  </a:lnTo>
                  <a:lnTo>
                    <a:pt x="150" y="200"/>
                  </a:lnTo>
                  <a:lnTo>
                    <a:pt x="147" y="200"/>
                  </a:lnTo>
                  <a:lnTo>
                    <a:pt x="144" y="200"/>
                  </a:lnTo>
                  <a:lnTo>
                    <a:pt x="141" y="200"/>
                  </a:lnTo>
                  <a:lnTo>
                    <a:pt x="138" y="200"/>
                  </a:lnTo>
                  <a:lnTo>
                    <a:pt x="135" y="200"/>
                  </a:lnTo>
                  <a:lnTo>
                    <a:pt x="132" y="200"/>
                  </a:lnTo>
                  <a:lnTo>
                    <a:pt x="130" y="200"/>
                  </a:lnTo>
                  <a:lnTo>
                    <a:pt x="127" y="200"/>
                  </a:lnTo>
                  <a:lnTo>
                    <a:pt x="124" y="200"/>
                  </a:lnTo>
                  <a:lnTo>
                    <a:pt x="121" y="200"/>
                  </a:lnTo>
                  <a:lnTo>
                    <a:pt x="118" y="200"/>
                  </a:lnTo>
                  <a:lnTo>
                    <a:pt x="118" y="197"/>
                  </a:lnTo>
                  <a:lnTo>
                    <a:pt x="115" y="197"/>
                  </a:lnTo>
                  <a:lnTo>
                    <a:pt x="112" y="197"/>
                  </a:lnTo>
                  <a:lnTo>
                    <a:pt x="112" y="200"/>
                  </a:lnTo>
                  <a:lnTo>
                    <a:pt x="109" y="200"/>
                  </a:lnTo>
                  <a:lnTo>
                    <a:pt x="106" y="200"/>
                  </a:lnTo>
                  <a:lnTo>
                    <a:pt x="103" y="200"/>
                  </a:lnTo>
                  <a:lnTo>
                    <a:pt x="103" y="197"/>
                  </a:lnTo>
                  <a:lnTo>
                    <a:pt x="100" y="197"/>
                  </a:lnTo>
                  <a:lnTo>
                    <a:pt x="97" y="197"/>
                  </a:lnTo>
                  <a:lnTo>
                    <a:pt x="97" y="194"/>
                  </a:lnTo>
                  <a:lnTo>
                    <a:pt x="97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1" y="194"/>
                  </a:lnTo>
                  <a:lnTo>
                    <a:pt x="88" y="194"/>
                  </a:lnTo>
                  <a:lnTo>
                    <a:pt x="86" y="194"/>
                  </a:lnTo>
                  <a:lnTo>
                    <a:pt x="86" y="197"/>
                  </a:lnTo>
                  <a:lnTo>
                    <a:pt x="83" y="197"/>
                  </a:lnTo>
                  <a:lnTo>
                    <a:pt x="83" y="194"/>
                  </a:lnTo>
                  <a:lnTo>
                    <a:pt x="80" y="194"/>
                  </a:lnTo>
                  <a:lnTo>
                    <a:pt x="77" y="194"/>
                  </a:lnTo>
                  <a:lnTo>
                    <a:pt x="74" y="194"/>
                  </a:lnTo>
                  <a:lnTo>
                    <a:pt x="74" y="191"/>
                  </a:lnTo>
                  <a:lnTo>
                    <a:pt x="71" y="191"/>
                  </a:lnTo>
                  <a:lnTo>
                    <a:pt x="74" y="191"/>
                  </a:lnTo>
                  <a:lnTo>
                    <a:pt x="74" y="188"/>
                  </a:lnTo>
                  <a:lnTo>
                    <a:pt x="71" y="188"/>
                  </a:lnTo>
                  <a:lnTo>
                    <a:pt x="71" y="185"/>
                  </a:lnTo>
                  <a:lnTo>
                    <a:pt x="68" y="185"/>
                  </a:lnTo>
                  <a:lnTo>
                    <a:pt x="68" y="182"/>
                  </a:lnTo>
                  <a:lnTo>
                    <a:pt x="65" y="182"/>
                  </a:lnTo>
                  <a:lnTo>
                    <a:pt x="62" y="182"/>
                  </a:lnTo>
                  <a:lnTo>
                    <a:pt x="59" y="182"/>
                  </a:lnTo>
                  <a:lnTo>
                    <a:pt x="59" y="179"/>
                  </a:lnTo>
                  <a:lnTo>
                    <a:pt x="56" y="179"/>
                  </a:lnTo>
                  <a:lnTo>
                    <a:pt x="53" y="179"/>
                  </a:lnTo>
                  <a:lnTo>
                    <a:pt x="53" y="176"/>
                  </a:lnTo>
                  <a:lnTo>
                    <a:pt x="50" y="176"/>
                  </a:lnTo>
                  <a:lnTo>
                    <a:pt x="50" y="173"/>
                  </a:lnTo>
                  <a:lnTo>
                    <a:pt x="47" y="173"/>
                  </a:lnTo>
                  <a:lnTo>
                    <a:pt x="50" y="173"/>
                  </a:lnTo>
                  <a:lnTo>
                    <a:pt x="47" y="173"/>
                  </a:lnTo>
                  <a:lnTo>
                    <a:pt x="47" y="170"/>
                  </a:lnTo>
                  <a:lnTo>
                    <a:pt x="47" y="167"/>
                  </a:lnTo>
                  <a:lnTo>
                    <a:pt x="44" y="167"/>
                  </a:lnTo>
                  <a:lnTo>
                    <a:pt x="44" y="170"/>
                  </a:lnTo>
                  <a:lnTo>
                    <a:pt x="42" y="170"/>
                  </a:lnTo>
                  <a:lnTo>
                    <a:pt x="39" y="170"/>
                  </a:lnTo>
                  <a:lnTo>
                    <a:pt x="36" y="170"/>
                  </a:lnTo>
                  <a:lnTo>
                    <a:pt x="33" y="170"/>
                  </a:lnTo>
                  <a:lnTo>
                    <a:pt x="30" y="170"/>
                  </a:lnTo>
                  <a:lnTo>
                    <a:pt x="30" y="167"/>
                  </a:lnTo>
                  <a:lnTo>
                    <a:pt x="27" y="167"/>
                  </a:lnTo>
                  <a:lnTo>
                    <a:pt x="27" y="165"/>
                  </a:lnTo>
                  <a:lnTo>
                    <a:pt x="24" y="165"/>
                  </a:lnTo>
                  <a:lnTo>
                    <a:pt x="24" y="162"/>
                  </a:lnTo>
                  <a:lnTo>
                    <a:pt x="21" y="162"/>
                  </a:lnTo>
                  <a:lnTo>
                    <a:pt x="21" y="159"/>
                  </a:lnTo>
                  <a:lnTo>
                    <a:pt x="18" y="159"/>
                  </a:lnTo>
                  <a:lnTo>
                    <a:pt x="18" y="156"/>
                  </a:lnTo>
                  <a:lnTo>
                    <a:pt x="18" y="153"/>
                  </a:lnTo>
                  <a:lnTo>
                    <a:pt x="21" y="153"/>
                  </a:lnTo>
                  <a:lnTo>
                    <a:pt x="24" y="153"/>
                  </a:lnTo>
                  <a:lnTo>
                    <a:pt x="24" y="150"/>
                  </a:lnTo>
                  <a:lnTo>
                    <a:pt x="24" y="147"/>
                  </a:lnTo>
                  <a:lnTo>
                    <a:pt x="27" y="147"/>
                  </a:lnTo>
                  <a:lnTo>
                    <a:pt x="24" y="147"/>
                  </a:lnTo>
                  <a:lnTo>
                    <a:pt x="24" y="144"/>
                  </a:lnTo>
                  <a:lnTo>
                    <a:pt x="24" y="141"/>
                  </a:lnTo>
                  <a:lnTo>
                    <a:pt x="21" y="138"/>
                  </a:lnTo>
                  <a:lnTo>
                    <a:pt x="18" y="138"/>
                  </a:lnTo>
                  <a:lnTo>
                    <a:pt x="15" y="138"/>
                  </a:lnTo>
                  <a:lnTo>
                    <a:pt x="12" y="138"/>
                  </a:lnTo>
                  <a:lnTo>
                    <a:pt x="9" y="138"/>
                  </a:lnTo>
                  <a:lnTo>
                    <a:pt x="9" y="135"/>
                  </a:lnTo>
                  <a:lnTo>
                    <a:pt x="6" y="135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3" y="123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3" y="112"/>
                  </a:lnTo>
                  <a:lnTo>
                    <a:pt x="3" y="109"/>
                  </a:lnTo>
                  <a:lnTo>
                    <a:pt x="3" y="106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3" y="85"/>
                  </a:lnTo>
                  <a:lnTo>
                    <a:pt x="3" y="82"/>
                  </a:lnTo>
                  <a:lnTo>
                    <a:pt x="3" y="77"/>
                  </a:lnTo>
                  <a:lnTo>
                    <a:pt x="3" y="74"/>
                  </a:lnTo>
                  <a:lnTo>
                    <a:pt x="0" y="71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3" y="53"/>
                  </a:lnTo>
                  <a:lnTo>
                    <a:pt x="6" y="53"/>
                  </a:lnTo>
                  <a:lnTo>
                    <a:pt x="9" y="53"/>
                  </a:lnTo>
                  <a:lnTo>
                    <a:pt x="15" y="53"/>
                  </a:lnTo>
                  <a:lnTo>
                    <a:pt x="18" y="53"/>
                  </a:lnTo>
                  <a:lnTo>
                    <a:pt x="21" y="53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3" y="53"/>
                  </a:lnTo>
                  <a:lnTo>
                    <a:pt x="36" y="53"/>
                  </a:lnTo>
                  <a:lnTo>
                    <a:pt x="39" y="53"/>
                  </a:lnTo>
                  <a:lnTo>
                    <a:pt x="44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3" y="53"/>
                  </a:lnTo>
                  <a:lnTo>
                    <a:pt x="56" y="53"/>
                  </a:lnTo>
                  <a:lnTo>
                    <a:pt x="59" y="53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71" y="53"/>
                  </a:lnTo>
                  <a:lnTo>
                    <a:pt x="74" y="53"/>
                  </a:lnTo>
                  <a:lnTo>
                    <a:pt x="77" y="53"/>
                  </a:lnTo>
                  <a:lnTo>
                    <a:pt x="80" y="53"/>
                  </a:lnTo>
                  <a:lnTo>
                    <a:pt x="86" y="53"/>
                  </a:lnTo>
                  <a:lnTo>
                    <a:pt x="88" y="53"/>
                  </a:lnTo>
                  <a:lnTo>
                    <a:pt x="91" y="53"/>
                  </a:lnTo>
                  <a:lnTo>
                    <a:pt x="97" y="53"/>
                  </a:lnTo>
                  <a:lnTo>
                    <a:pt x="100" y="53"/>
                  </a:lnTo>
                  <a:lnTo>
                    <a:pt x="103" y="53"/>
                  </a:lnTo>
                  <a:lnTo>
                    <a:pt x="106" y="53"/>
                  </a:lnTo>
                  <a:lnTo>
                    <a:pt x="112" y="53"/>
                  </a:lnTo>
                  <a:lnTo>
                    <a:pt x="115" y="53"/>
                  </a:lnTo>
                  <a:lnTo>
                    <a:pt x="118" y="53"/>
                  </a:lnTo>
                  <a:lnTo>
                    <a:pt x="121" y="53"/>
                  </a:lnTo>
                  <a:lnTo>
                    <a:pt x="127" y="53"/>
                  </a:lnTo>
                  <a:lnTo>
                    <a:pt x="130" y="53"/>
                  </a:lnTo>
                  <a:lnTo>
                    <a:pt x="132" y="53"/>
                  </a:lnTo>
                  <a:lnTo>
                    <a:pt x="135" y="53"/>
                  </a:lnTo>
                  <a:lnTo>
                    <a:pt x="135" y="50"/>
                  </a:lnTo>
                  <a:lnTo>
                    <a:pt x="135" y="47"/>
                  </a:lnTo>
                  <a:lnTo>
                    <a:pt x="135" y="44"/>
                  </a:lnTo>
                  <a:lnTo>
                    <a:pt x="135" y="41"/>
                  </a:lnTo>
                  <a:lnTo>
                    <a:pt x="135" y="38"/>
                  </a:lnTo>
                  <a:lnTo>
                    <a:pt x="135" y="35"/>
                  </a:lnTo>
                  <a:lnTo>
                    <a:pt x="135" y="33"/>
                  </a:lnTo>
                  <a:lnTo>
                    <a:pt x="135" y="30"/>
                  </a:lnTo>
                  <a:lnTo>
                    <a:pt x="135" y="27"/>
                  </a:lnTo>
                  <a:lnTo>
                    <a:pt x="135" y="24"/>
                  </a:lnTo>
                  <a:lnTo>
                    <a:pt x="135" y="21"/>
                  </a:lnTo>
                  <a:lnTo>
                    <a:pt x="135" y="15"/>
                  </a:lnTo>
                  <a:lnTo>
                    <a:pt x="135" y="12"/>
                  </a:lnTo>
                  <a:lnTo>
                    <a:pt x="135" y="9"/>
                  </a:lnTo>
                  <a:lnTo>
                    <a:pt x="135" y="6"/>
                  </a:lnTo>
                  <a:lnTo>
                    <a:pt x="135" y="3"/>
                  </a:lnTo>
                  <a:lnTo>
                    <a:pt x="135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1" name="Freeform 23"/>
            <p:cNvSpPr>
              <a:spLocks/>
            </p:cNvSpPr>
            <p:nvPr/>
          </p:nvSpPr>
          <p:spPr bwMode="auto">
            <a:xfrm>
              <a:off x="-250499" y="3213893"/>
              <a:ext cx="336550" cy="460468"/>
            </a:xfrm>
            <a:custGeom>
              <a:avLst/>
              <a:gdLst>
                <a:gd name="T0" fmla="*/ 2147483647 w 155"/>
                <a:gd name="T1" fmla="*/ 2147483647 h 261"/>
                <a:gd name="T2" fmla="*/ 2147483647 w 155"/>
                <a:gd name="T3" fmla="*/ 2147483647 h 261"/>
                <a:gd name="T4" fmla="*/ 2147483647 w 155"/>
                <a:gd name="T5" fmla="*/ 2147483647 h 261"/>
                <a:gd name="T6" fmla="*/ 2147483647 w 155"/>
                <a:gd name="T7" fmla="*/ 2147483647 h 261"/>
                <a:gd name="T8" fmla="*/ 2147483647 w 155"/>
                <a:gd name="T9" fmla="*/ 2147483647 h 261"/>
                <a:gd name="T10" fmla="*/ 2147483647 w 155"/>
                <a:gd name="T11" fmla="*/ 2147483647 h 261"/>
                <a:gd name="T12" fmla="*/ 2147483647 w 155"/>
                <a:gd name="T13" fmla="*/ 2147483647 h 261"/>
                <a:gd name="T14" fmla="*/ 2147483647 w 155"/>
                <a:gd name="T15" fmla="*/ 2147483647 h 261"/>
                <a:gd name="T16" fmla="*/ 2147483647 w 155"/>
                <a:gd name="T17" fmla="*/ 2147483647 h 261"/>
                <a:gd name="T18" fmla="*/ 2147483647 w 155"/>
                <a:gd name="T19" fmla="*/ 2147483647 h 261"/>
                <a:gd name="T20" fmla="*/ 2147483647 w 155"/>
                <a:gd name="T21" fmla="*/ 2147483647 h 261"/>
                <a:gd name="T22" fmla="*/ 2147483647 w 155"/>
                <a:gd name="T23" fmla="*/ 2147483647 h 261"/>
                <a:gd name="T24" fmla="*/ 2147483647 w 155"/>
                <a:gd name="T25" fmla="*/ 2147483647 h 261"/>
                <a:gd name="T26" fmla="*/ 2147483647 w 155"/>
                <a:gd name="T27" fmla="*/ 2147483647 h 261"/>
                <a:gd name="T28" fmla="*/ 2147483647 w 155"/>
                <a:gd name="T29" fmla="*/ 2147483647 h 261"/>
                <a:gd name="T30" fmla="*/ 2147483647 w 155"/>
                <a:gd name="T31" fmla="*/ 2147483647 h 261"/>
                <a:gd name="T32" fmla="*/ 2147483647 w 155"/>
                <a:gd name="T33" fmla="*/ 2147483647 h 261"/>
                <a:gd name="T34" fmla="*/ 2147483647 w 155"/>
                <a:gd name="T35" fmla="*/ 2147483647 h 261"/>
                <a:gd name="T36" fmla="*/ 2147483647 w 155"/>
                <a:gd name="T37" fmla="*/ 2147483647 h 261"/>
                <a:gd name="T38" fmla="*/ 2147483647 w 155"/>
                <a:gd name="T39" fmla="*/ 2147483647 h 261"/>
                <a:gd name="T40" fmla="*/ 2147483647 w 155"/>
                <a:gd name="T41" fmla="*/ 2147483647 h 261"/>
                <a:gd name="T42" fmla="*/ 2147483647 w 155"/>
                <a:gd name="T43" fmla="*/ 2147483647 h 261"/>
                <a:gd name="T44" fmla="*/ 2147483647 w 155"/>
                <a:gd name="T45" fmla="*/ 2147483647 h 261"/>
                <a:gd name="T46" fmla="*/ 2147483647 w 155"/>
                <a:gd name="T47" fmla="*/ 2147483647 h 261"/>
                <a:gd name="T48" fmla="*/ 2147483647 w 155"/>
                <a:gd name="T49" fmla="*/ 2147483647 h 261"/>
                <a:gd name="T50" fmla="*/ 2147483647 w 155"/>
                <a:gd name="T51" fmla="*/ 2147483647 h 261"/>
                <a:gd name="T52" fmla="*/ 2147483647 w 155"/>
                <a:gd name="T53" fmla="*/ 2147483647 h 261"/>
                <a:gd name="T54" fmla="*/ 2147483647 w 155"/>
                <a:gd name="T55" fmla="*/ 2147483647 h 261"/>
                <a:gd name="T56" fmla="*/ 2147483647 w 155"/>
                <a:gd name="T57" fmla="*/ 2147483647 h 261"/>
                <a:gd name="T58" fmla="*/ 2147483647 w 155"/>
                <a:gd name="T59" fmla="*/ 2147483647 h 261"/>
                <a:gd name="T60" fmla="*/ 2147483647 w 155"/>
                <a:gd name="T61" fmla="*/ 2147483647 h 261"/>
                <a:gd name="T62" fmla="*/ 2147483647 w 155"/>
                <a:gd name="T63" fmla="*/ 2147483647 h 261"/>
                <a:gd name="T64" fmla="*/ 2147483647 w 155"/>
                <a:gd name="T65" fmla="*/ 2147483647 h 261"/>
                <a:gd name="T66" fmla="*/ 2147483647 w 155"/>
                <a:gd name="T67" fmla="*/ 2147483647 h 261"/>
                <a:gd name="T68" fmla="*/ 2147483647 w 155"/>
                <a:gd name="T69" fmla="*/ 2147483647 h 261"/>
                <a:gd name="T70" fmla="*/ 2147483647 w 155"/>
                <a:gd name="T71" fmla="*/ 2147483647 h 261"/>
                <a:gd name="T72" fmla="*/ 2147483647 w 155"/>
                <a:gd name="T73" fmla="*/ 2147483647 h 261"/>
                <a:gd name="T74" fmla="*/ 2147483647 w 155"/>
                <a:gd name="T75" fmla="*/ 2147483647 h 261"/>
                <a:gd name="T76" fmla="*/ 2147483647 w 155"/>
                <a:gd name="T77" fmla="*/ 2147483647 h 261"/>
                <a:gd name="T78" fmla="*/ 2147483647 w 155"/>
                <a:gd name="T79" fmla="*/ 2147483647 h 261"/>
                <a:gd name="T80" fmla="*/ 2147483647 w 155"/>
                <a:gd name="T81" fmla="*/ 2147483647 h 261"/>
                <a:gd name="T82" fmla="*/ 2147483647 w 155"/>
                <a:gd name="T83" fmla="*/ 2147483647 h 261"/>
                <a:gd name="T84" fmla="*/ 2147483647 w 155"/>
                <a:gd name="T85" fmla="*/ 2147483647 h 261"/>
                <a:gd name="T86" fmla="*/ 2147483647 w 155"/>
                <a:gd name="T87" fmla="*/ 2147483647 h 261"/>
                <a:gd name="T88" fmla="*/ 2147483647 w 155"/>
                <a:gd name="T89" fmla="*/ 2147483647 h 261"/>
                <a:gd name="T90" fmla="*/ 2147483647 w 155"/>
                <a:gd name="T91" fmla="*/ 2147483647 h 261"/>
                <a:gd name="T92" fmla="*/ 2147483647 w 155"/>
                <a:gd name="T93" fmla="*/ 2147483647 h 261"/>
                <a:gd name="T94" fmla="*/ 2147483647 w 155"/>
                <a:gd name="T95" fmla="*/ 2147483647 h 261"/>
                <a:gd name="T96" fmla="*/ 2147483647 w 155"/>
                <a:gd name="T97" fmla="*/ 2147483647 h 261"/>
                <a:gd name="T98" fmla="*/ 2147483647 w 155"/>
                <a:gd name="T99" fmla="*/ 2147483647 h 261"/>
                <a:gd name="T100" fmla="*/ 2147483647 w 155"/>
                <a:gd name="T101" fmla="*/ 2147483647 h 261"/>
                <a:gd name="T102" fmla="*/ 2147483647 w 155"/>
                <a:gd name="T103" fmla="*/ 2147483647 h 261"/>
                <a:gd name="T104" fmla="*/ 2147483647 w 155"/>
                <a:gd name="T105" fmla="*/ 2147483647 h 261"/>
                <a:gd name="T106" fmla="*/ 2147483647 w 155"/>
                <a:gd name="T107" fmla="*/ 2147483647 h 261"/>
                <a:gd name="T108" fmla="*/ 2147483647 w 155"/>
                <a:gd name="T109" fmla="*/ 2147483647 h 261"/>
                <a:gd name="T110" fmla="*/ 2147483647 w 155"/>
                <a:gd name="T111" fmla="*/ 2147483647 h 261"/>
                <a:gd name="T112" fmla="*/ 2147483647 w 155"/>
                <a:gd name="T113" fmla="*/ 2147483647 h 261"/>
                <a:gd name="T114" fmla="*/ 2147483647 w 155"/>
                <a:gd name="T115" fmla="*/ 2147483647 h 261"/>
                <a:gd name="T116" fmla="*/ 2147483647 w 155"/>
                <a:gd name="T117" fmla="*/ 2147483647 h 261"/>
                <a:gd name="T118" fmla="*/ 2147483647 w 155"/>
                <a:gd name="T119" fmla="*/ 2147483647 h 261"/>
                <a:gd name="T120" fmla="*/ 2147483647 w 155"/>
                <a:gd name="T121" fmla="*/ 2147483647 h 26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55"/>
                <a:gd name="T184" fmla="*/ 0 h 261"/>
                <a:gd name="T185" fmla="*/ 155 w 155"/>
                <a:gd name="T186" fmla="*/ 261 h 26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55" h="261">
                  <a:moveTo>
                    <a:pt x="50" y="0"/>
                  </a:moveTo>
                  <a:lnTo>
                    <a:pt x="50" y="3"/>
                  </a:lnTo>
                  <a:lnTo>
                    <a:pt x="52" y="3"/>
                  </a:lnTo>
                  <a:lnTo>
                    <a:pt x="52" y="6"/>
                  </a:lnTo>
                  <a:lnTo>
                    <a:pt x="50" y="6"/>
                  </a:lnTo>
                  <a:lnTo>
                    <a:pt x="52" y="6"/>
                  </a:lnTo>
                  <a:lnTo>
                    <a:pt x="52" y="9"/>
                  </a:lnTo>
                  <a:lnTo>
                    <a:pt x="52" y="12"/>
                  </a:lnTo>
                  <a:lnTo>
                    <a:pt x="55" y="12"/>
                  </a:lnTo>
                  <a:lnTo>
                    <a:pt x="58" y="12"/>
                  </a:lnTo>
                  <a:lnTo>
                    <a:pt x="58" y="15"/>
                  </a:lnTo>
                  <a:lnTo>
                    <a:pt x="61" y="17"/>
                  </a:lnTo>
                  <a:lnTo>
                    <a:pt x="58" y="17"/>
                  </a:lnTo>
                  <a:lnTo>
                    <a:pt x="61" y="17"/>
                  </a:lnTo>
                  <a:lnTo>
                    <a:pt x="61" y="20"/>
                  </a:lnTo>
                  <a:lnTo>
                    <a:pt x="61" y="23"/>
                  </a:lnTo>
                  <a:lnTo>
                    <a:pt x="64" y="23"/>
                  </a:lnTo>
                  <a:lnTo>
                    <a:pt x="64" y="26"/>
                  </a:lnTo>
                  <a:lnTo>
                    <a:pt x="67" y="26"/>
                  </a:lnTo>
                  <a:lnTo>
                    <a:pt x="67" y="29"/>
                  </a:lnTo>
                  <a:lnTo>
                    <a:pt x="70" y="29"/>
                  </a:lnTo>
                  <a:lnTo>
                    <a:pt x="70" y="32"/>
                  </a:lnTo>
                  <a:lnTo>
                    <a:pt x="73" y="32"/>
                  </a:lnTo>
                  <a:lnTo>
                    <a:pt x="73" y="35"/>
                  </a:lnTo>
                  <a:lnTo>
                    <a:pt x="76" y="35"/>
                  </a:lnTo>
                  <a:lnTo>
                    <a:pt x="76" y="38"/>
                  </a:lnTo>
                  <a:lnTo>
                    <a:pt x="79" y="38"/>
                  </a:lnTo>
                  <a:lnTo>
                    <a:pt x="79" y="41"/>
                  </a:lnTo>
                  <a:lnTo>
                    <a:pt x="79" y="44"/>
                  </a:lnTo>
                  <a:lnTo>
                    <a:pt x="79" y="47"/>
                  </a:lnTo>
                  <a:lnTo>
                    <a:pt x="82" y="47"/>
                  </a:lnTo>
                  <a:lnTo>
                    <a:pt x="82" y="50"/>
                  </a:lnTo>
                  <a:lnTo>
                    <a:pt x="85" y="50"/>
                  </a:lnTo>
                  <a:lnTo>
                    <a:pt x="85" y="53"/>
                  </a:lnTo>
                  <a:lnTo>
                    <a:pt x="88" y="53"/>
                  </a:lnTo>
                  <a:lnTo>
                    <a:pt x="91" y="53"/>
                  </a:lnTo>
                  <a:lnTo>
                    <a:pt x="91" y="56"/>
                  </a:lnTo>
                  <a:lnTo>
                    <a:pt x="94" y="56"/>
                  </a:lnTo>
                  <a:lnTo>
                    <a:pt x="94" y="53"/>
                  </a:lnTo>
                  <a:lnTo>
                    <a:pt x="96" y="53"/>
                  </a:lnTo>
                  <a:lnTo>
                    <a:pt x="99" y="53"/>
                  </a:lnTo>
                  <a:lnTo>
                    <a:pt x="102" y="53"/>
                  </a:lnTo>
                  <a:lnTo>
                    <a:pt x="105" y="53"/>
                  </a:lnTo>
                  <a:lnTo>
                    <a:pt x="105" y="56"/>
                  </a:lnTo>
                  <a:lnTo>
                    <a:pt x="108" y="56"/>
                  </a:lnTo>
                  <a:lnTo>
                    <a:pt x="108" y="59"/>
                  </a:lnTo>
                  <a:lnTo>
                    <a:pt x="111" y="59"/>
                  </a:lnTo>
                  <a:lnTo>
                    <a:pt x="111" y="61"/>
                  </a:lnTo>
                  <a:lnTo>
                    <a:pt x="111" y="64"/>
                  </a:lnTo>
                  <a:lnTo>
                    <a:pt x="114" y="64"/>
                  </a:lnTo>
                  <a:lnTo>
                    <a:pt x="117" y="64"/>
                  </a:lnTo>
                  <a:lnTo>
                    <a:pt x="120" y="64"/>
                  </a:lnTo>
                  <a:lnTo>
                    <a:pt x="123" y="64"/>
                  </a:lnTo>
                  <a:lnTo>
                    <a:pt x="126" y="64"/>
                  </a:lnTo>
                  <a:lnTo>
                    <a:pt x="126" y="67"/>
                  </a:lnTo>
                  <a:lnTo>
                    <a:pt x="129" y="67"/>
                  </a:lnTo>
                  <a:lnTo>
                    <a:pt x="132" y="67"/>
                  </a:lnTo>
                  <a:lnTo>
                    <a:pt x="132" y="70"/>
                  </a:lnTo>
                  <a:lnTo>
                    <a:pt x="135" y="70"/>
                  </a:lnTo>
                  <a:lnTo>
                    <a:pt x="135" y="73"/>
                  </a:lnTo>
                  <a:lnTo>
                    <a:pt x="138" y="73"/>
                  </a:lnTo>
                  <a:lnTo>
                    <a:pt x="140" y="73"/>
                  </a:lnTo>
                  <a:lnTo>
                    <a:pt x="143" y="73"/>
                  </a:lnTo>
                  <a:lnTo>
                    <a:pt x="143" y="76"/>
                  </a:lnTo>
                  <a:lnTo>
                    <a:pt x="143" y="79"/>
                  </a:lnTo>
                  <a:lnTo>
                    <a:pt x="143" y="82"/>
                  </a:lnTo>
                  <a:lnTo>
                    <a:pt x="143" y="88"/>
                  </a:lnTo>
                  <a:lnTo>
                    <a:pt x="143" y="91"/>
                  </a:lnTo>
                  <a:lnTo>
                    <a:pt x="143" y="94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3" y="105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3" y="129"/>
                  </a:lnTo>
                  <a:lnTo>
                    <a:pt x="143" y="132"/>
                  </a:lnTo>
                  <a:lnTo>
                    <a:pt x="146" y="132"/>
                  </a:lnTo>
                  <a:lnTo>
                    <a:pt x="149" y="132"/>
                  </a:lnTo>
                  <a:lnTo>
                    <a:pt x="149" y="135"/>
                  </a:lnTo>
                  <a:lnTo>
                    <a:pt x="149" y="138"/>
                  </a:lnTo>
                  <a:lnTo>
                    <a:pt x="152" y="138"/>
                  </a:lnTo>
                  <a:lnTo>
                    <a:pt x="152" y="141"/>
                  </a:lnTo>
                  <a:lnTo>
                    <a:pt x="152" y="144"/>
                  </a:lnTo>
                  <a:lnTo>
                    <a:pt x="155" y="144"/>
                  </a:lnTo>
                  <a:lnTo>
                    <a:pt x="155" y="146"/>
                  </a:lnTo>
                  <a:lnTo>
                    <a:pt x="152" y="146"/>
                  </a:lnTo>
                  <a:lnTo>
                    <a:pt x="149" y="146"/>
                  </a:lnTo>
                  <a:lnTo>
                    <a:pt x="146" y="146"/>
                  </a:lnTo>
                  <a:lnTo>
                    <a:pt x="143" y="146"/>
                  </a:lnTo>
                  <a:lnTo>
                    <a:pt x="140" y="146"/>
                  </a:lnTo>
                  <a:lnTo>
                    <a:pt x="140" y="149"/>
                  </a:lnTo>
                  <a:lnTo>
                    <a:pt x="138" y="149"/>
                  </a:lnTo>
                  <a:lnTo>
                    <a:pt x="135" y="149"/>
                  </a:lnTo>
                  <a:lnTo>
                    <a:pt x="135" y="152"/>
                  </a:lnTo>
                  <a:lnTo>
                    <a:pt x="132" y="152"/>
                  </a:lnTo>
                  <a:lnTo>
                    <a:pt x="132" y="155"/>
                  </a:lnTo>
                  <a:lnTo>
                    <a:pt x="129" y="155"/>
                  </a:lnTo>
                  <a:lnTo>
                    <a:pt x="129" y="158"/>
                  </a:lnTo>
                  <a:lnTo>
                    <a:pt x="129" y="161"/>
                  </a:lnTo>
                  <a:lnTo>
                    <a:pt x="126" y="161"/>
                  </a:lnTo>
                  <a:lnTo>
                    <a:pt x="123" y="161"/>
                  </a:lnTo>
                  <a:lnTo>
                    <a:pt x="123" y="164"/>
                  </a:lnTo>
                  <a:lnTo>
                    <a:pt x="123" y="167"/>
                  </a:lnTo>
                  <a:lnTo>
                    <a:pt x="120" y="167"/>
                  </a:lnTo>
                  <a:lnTo>
                    <a:pt x="120" y="170"/>
                  </a:lnTo>
                  <a:lnTo>
                    <a:pt x="117" y="170"/>
                  </a:lnTo>
                  <a:lnTo>
                    <a:pt x="117" y="173"/>
                  </a:lnTo>
                  <a:lnTo>
                    <a:pt x="117" y="176"/>
                  </a:lnTo>
                  <a:lnTo>
                    <a:pt x="114" y="176"/>
                  </a:lnTo>
                  <a:lnTo>
                    <a:pt x="111" y="176"/>
                  </a:lnTo>
                  <a:lnTo>
                    <a:pt x="108" y="176"/>
                  </a:lnTo>
                  <a:lnTo>
                    <a:pt x="108" y="179"/>
                  </a:lnTo>
                  <a:lnTo>
                    <a:pt x="105" y="179"/>
                  </a:lnTo>
                  <a:lnTo>
                    <a:pt x="105" y="182"/>
                  </a:lnTo>
                  <a:lnTo>
                    <a:pt x="102" y="182"/>
                  </a:lnTo>
                  <a:lnTo>
                    <a:pt x="102" y="185"/>
                  </a:lnTo>
                  <a:lnTo>
                    <a:pt x="102" y="188"/>
                  </a:lnTo>
                  <a:lnTo>
                    <a:pt x="99" y="188"/>
                  </a:lnTo>
                  <a:lnTo>
                    <a:pt x="99" y="190"/>
                  </a:lnTo>
                  <a:lnTo>
                    <a:pt x="96" y="190"/>
                  </a:lnTo>
                  <a:lnTo>
                    <a:pt x="94" y="190"/>
                  </a:lnTo>
                  <a:lnTo>
                    <a:pt x="94" y="193"/>
                  </a:lnTo>
                  <a:lnTo>
                    <a:pt x="91" y="193"/>
                  </a:lnTo>
                  <a:lnTo>
                    <a:pt x="88" y="193"/>
                  </a:lnTo>
                  <a:lnTo>
                    <a:pt x="85" y="196"/>
                  </a:lnTo>
                  <a:lnTo>
                    <a:pt x="82" y="196"/>
                  </a:lnTo>
                  <a:lnTo>
                    <a:pt x="82" y="199"/>
                  </a:lnTo>
                  <a:lnTo>
                    <a:pt x="79" y="199"/>
                  </a:lnTo>
                  <a:lnTo>
                    <a:pt x="79" y="202"/>
                  </a:lnTo>
                  <a:lnTo>
                    <a:pt x="76" y="202"/>
                  </a:lnTo>
                  <a:lnTo>
                    <a:pt x="76" y="205"/>
                  </a:lnTo>
                  <a:lnTo>
                    <a:pt x="76" y="208"/>
                  </a:lnTo>
                  <a:lnTo>
                    <a:pt x="79" y="208"/>
                  </a:lnTo>
                  <a:lnTo>
                    <a:pt x="79" y="211"/>
                  </a:lnTo>
                  <a:lnTo>
                    <a:pt x="76" y="211"/>
                  </a:lnTo>
                  <a:lnTo>
                    <a:pt x="76" y="214"/>
                  </a:lnTo>
                  <a:lnTo>
                    <a:pt x="73" y="214"/>
                  </a:lnTo>
                  <a:lnTo>
                    <a:pt x="76" y="214"/>
                  </a:lnTo>
                  <a:lnTo>
                    <a:pt x="76" y="217"/>
                  </a:lnTo>
                  <a:lnTo>
                    <a:pt x="76" y="220"/>
                  </a:lnTo>
                  <a:lnTo>
                    <a:pt x="76" y="223"/>
                  </a:lnTo>
                  <a:lnTo>
                    <a:pt x="73" y="223"/>
                  </a:lnTo>
                  <a:lnTo>
                    <a:pt x="70" y="223"/>
                  </a:lnTo>
                  <a:lnTo>
                    <a:pt x="70" y="226"/>
                  </a:lnTo>
                  <a:lnTo>
                    <a:pt x="70" y="229"/>
                  </a:lnTo>
                  <a:lnTo>
                    <a:pt x="67" y="229"/>
                  </a:lnTo>
                  <a:lnTo>
                    <a:pt x="64" y="229"/>
                  </a:lnTo>
                  <a:lnTo>
                    <a:pt x="61" y="229"/>
                  </a:lnTo>
                  <a:lnTo>
                    <a:pt x="61" y="232"/>
                  </a:lnTo>
                  <a:lnTo>
                    <a:pt x="61" y="229"/>
                  </a:lnTo>
                  <a:lnTo>
                    <a:pt x="58" y="229"/>
                  </a:lnTo>
                  <a:lnTo>
                    <a:pt x="55" y="229"/>
                  </a:lnTo>
                  <a:lnTo>
                    <a:pt x="55" y="232"/>
                  </a:lnTo>
                  <a:lnTo>
                    <a:pt x="52" y="232"/>
                  </a:lnTo>
                  <a:lnTo>
                    <a:pt x="52" y="234"/>
                  </a:lnTo>
                  <a:lnTo>
                    <a:pt x="50" y="234"/>
                  </a:lnTo>
                  <a:lnTo>
                    <a:pt x="47" y="234"/>
                  </a:lnTo>
                  <a:lnTo>
                    <a:pt x="44" y="234"/>
                  </a:lnTo>
                  <a:lnTo>
                    <a:pt x="44" y="237"/>
                  </a:lnTo>
                  <a:lnTo>
                    <a:pt x="41" y="237"/>
                  </a:lnTo>
                  <a:lnTo>
                    <a:pt x="38" y="237"/>
                  </a:lnTo>
                  <a:lnTo>
                    <a:pt x="38" y="240"/>
                  </a:lnTo>
                  <a:lnTo>
                    <a:pt x="38" y="243"/>
                  </a:lnTo>
                  <a:lnTo>
                    <a:pt x="35" y="243"/>
                  </a:lnTo>
                  <a:lnTo>
                    <a:pt x="35" y="240"/>
                  </a:lnTo>
                  <a:lnTo>
                    <a:pt x="35" y="243"/>
                  </a:lnTo>
                  <a:lnTo>
                    <a:pt x="35" y="246"/>
                  </a:lnTo>
                  <a:lnTo>
                    <a:pt x="35" y="249"/>
                  </a:lnTo>
                  <a:lnTo>
                    <a:pt x="38" y="249"/>
                  </a:lnTo>
                  <a:lnTo>
                    <a:pt x="38" y="252"/>
                  </a:lnTo>
                  <a:lnTo>
                    <a:pt x="38" y="255"/>
                  </a:lnTo>
                  <a:lnTo>
                    <a:pt x="35" y="255"/>
                  </a:lnTo>
                  <a:lnTo>
                    <a:pt x="35" y="258"/>
                  </a:lnTo>
                  <a:lnTo>
                    <a:pt x="32" y="258"/>
                  </a:lnTo>
                  <a:lnTo>
                    <a:pt x="32" y="261"/>
                  </a:lnTo>
                  <a:lnTo>
                    <a:pt x="29" y="261"/>
                  </a:lnTo>
                  <a:lnTo>
                    <a:pt x="26" y="261"/>
                  </a:lnTo>
                  <a:lnTo>
                    <a:pt x="23" y="261"/>
                  </a:lnTo>
                  <a:lnTo>
                    <a:pt x="23" y="258"/>
                  </a:lnTo>
                  <a:lnTo>
                    <a:pt x="20" y="258"/>
                  </a:lnTo>
                  <a:lnTo>
                    <a:pt x="17" y="258"/>
                  </a:lnTo>
                  <a:lnTo>
                    <a:pt x="14" y="258"/>
                  </a:lnTo>
                  <a:lnTo>
                    <a:pt x="11" y="258"/>
                  </a:lnTo>
                  <a:lnTo>
                    <a:pt x="8" y="258"/>
                  </a:lnTo>
                  <a:lnTo>
                    <a:pt x="6" y="258"/>
                  </a:lnTo>
                  <a:lnTo>
                    <a:pt x="6" y="261"/>
                  </a:lnTo>
                  <a:lnTo>
                    <a:pt x="6" y="258"/>
                  </a:lnTo>
                  <a:lnTo>
                    <a:pt x="3" y="258"/>
                  </a:lnTo>
                  <a:lnTo>
                    <a:pt x="3" y="255"/>
                  </a:lnTo>
                  <a:lnTo>
                    <a:pt x="6" y="255"/>
                  </a:lnTo>
                  <a:lnTo>
                    <a:pt x="6" y="252"/>
                  </a:lnTo>
                  <a:lnTo>
                    <a:pt x="3" y="252"/>
                  </a:lnTo>
                  <a:lnTo>
                    <a:pt x="3" y="249"/>
                  </a:lnTo>
                  <a:lnTo>
                    <a:pt x="3" y="246"/>
                  </a:lnTo>
                  <a:lnTo>
                    <a:pt x="0" y="246"/>
                  </a:lnTo>
                  <a:lnTo>
                    <a:pt x="0" y="243"/>
                  </a:lnTo>
                  <a:lnTo>
                    <a:pt x="3" y="243"/>
                  </a:lnTo>
                  <a:lnTo>
                    <a:pt x="3" y="240"/>
                  </a:lnTo>
                  <a:lnTo>
                    <a:pt x="6" y="240"/>
                  </a:lnTo>
                  <a:lnTo>
                    <a:pt x="6" y="237"/>
                  </a:lnTo>
                  <a:lnTo>
                    <a:pt x="3" y="237"/>
                  </a:lnTo>
                  <a:lnTo>
                    <a:pt x="3" y="234"/>
                  </a:lnTo>
                  <a:lnTo>
                    <a:pt x="6" y="234"/>
                  </a:lnTo>
                  <a:lnTo>
                    <a:pt x="3" y="234"/>
                  </a:lnTo>
                  <a:lnTo>
                    <a:pt x="3" y="232"/>
                  </a:lnTo>
                  <a:lnTo>
                    <a:pt x="6" y="232"/>
                  </a:lnTo>
                  <a:lnTo>
                    <a:pt x="3" y="232"/>
                  </a:lnTo>
                  <a:lnTo>
                    <a:pt x="6" y="232"/>
                  </a:lnTo>
                  <a:lnTo>
                    <a:pt x="6" y="229"/>
                  </a:lnTo>
                  <a:lnTo>
                    <a:pt x="6" y="226"/>
                  </a:lnTo>
                  <a:lnTo>
                    <a:pt x="6" y="229"/>
                  </a:lnTo>
                  <a:lnTo>
                    <a:pt x="8" y="229"/>
                  </a:lnTo>
                  <a:lnTo>
                    <a:pt x="8" y="226"/>
                  </a:lnTo>
                  <a:lnTo>
                    <a:pt x="11" y="226"/>
                  </a:lnTo>
                  <a:lnTo>
                    <a:pt x="8" y="226"/>
                  </a:lnTo>
                  <a:lnTo>
                    <a:pt x="11" y="226"/>
                  </a:lnTo>
                  <a:lnTo>
                    <a:pt x="11" y="223"/>
                  </a:lnTo>
                  <a:lnTo>
                    <a:pt x="11" y="220"/>
                  </a:lnTo>
                  <a:lnTo>
                    <a:pt x="8" y="220"/>
                  </a:lnTo>
                  <a:lnTo>
                    <a:pt x="8" y="223"/>
                  </a:lnTo>
                  <a:lnTo>
                    <a:pt x="6" y="223"/>
                  </a:lnTo>
                  <a:lnTo>
                    <a:pt x="6" y="220"/>
                  </a:lnTo>
                  <a:lnTo>
                    <a:pt x="6" y="217"/>
                  </a:lnTo>
                  <a:lnTo>
                    <a:pt x="3" y="217"/>
                  </a:lnTo>
                  <a:lnTo>
                    <a:pt x="6" y="217"/>
                  </a:lnTo>
                  <a:lnTo>
                    <a:pt x="3" y="214"/>
                  </a:lnTo>
                  <a:lnTo>
                    <a:pt x="6" y="214"/>
                  </a:lnTo>
                  <a:lnTo>
                    <a:pt x="6" y="211"/>
                  </a:lnTo>
                  <a:lnTo>
                    <a:pt x="3" y="211"/>
                  </a:lnTo>
                  <a:lnTo>
                    <a:pt x="6" y="211"/>
                  </a:lnTo>
                  <a:lnTo>
                    <a:pt x="8" y="211"/>
                  </a:lnTo>
                  <a:lnTo>
                    <a:pt x="8" y="208"/>
                  </a:lnTo>
                  <a:lnTo>
                    <a:pt x="8" y="205"/>
                  </a:lnTo>
                  <a:lnTo>
                    <a:pt x="11" y="205"/>
                  </a:lnTo>
                  <a:lnTo>
                    <a:pt x="11" y="202"/>
                  </a:lnTo>
                  <a:lnTo>
                    <a:pt x="11" y="199"/>
                  </a:lnTo>
                  <a:lnTo>
                    <a:pt x="8" y="199"/>
                  </a:lnTo>
                  <a:lnTo>
                    <a:pt x="8" y="196"/>
                  </a:lnTo>
                  <a:lnTo>
                    <a:pt x="8" y="193"/>
                  </a:lnTo>
                  <a:lnTo>
                    <a:pt x="8" y="190"/>
                  </a:lnTo>
                  <a:lnTo>
                    <a:pt x="8" y="188"/>
                  </a:lnTo>
                  <a:lnTo>
                    <a:pt x="6" y="188"/>
                  </a:lnTo>
                  <a:lnTo>
                    <a:pt x="6" y="185"/>
                  </a:lnTo>
                  <a:lnTo>
                    <a:pt x="8" y="185"/>
                  </a:lnTo>
                  <a:lnTo>
                    <a:pt x="6" y="185"/>
                  </a:lnTo>
                  <a:lnTo>
                    <a:pt x="8" y="185"/>
                  </a:lnTo>
                  <a:lnTo>
                    <a:pt x="11" y="185"/>
                  </a:lnTo>
                  <a:lnTo>
                    <a:pt x="14" y="185"/>
                  </a:lnTo>
                  <a:lnTo>
                    <a:pt x="14" y="188"/>
                  </a:lnTo>
                  <a:lnTo>
                    <a:pt x="14" y="185"/>
                  </a:lnTo>
                  <a:lnTo>
                    <a:pt x="17" y="185"/>
                  </a:lnTo>
                  <a:lnTo>
                    <a:pt x="17" y="182"/>
                  </a:lnTo>
                  <a:lnTo>
                    <a:pt x="14" y="182"/>
                  </a:lnTo>
                  <a:lnTo>
                    <a:pt x="14" y="179"/>
                  </a:lnTo>
                  <a:lnTo>
                    <a:pt x="17" y="179"/>
                  </a:lnTo>
                  <a:lnTo>
                    <a:pt x="17" y="176"/>
                  </a:lnTo>
                  <a:lnTo>
                    <a:pt x="17" y="173"/>
                  </a:lnTo>
                  <a:lnTo>
                    <a:pt x="17" y="170"/>
                  </a:lnTo>
                  <a:lnTo>
                    <a:pt x="17" y="167"/>
                  </a:lnTo>
                  <a:lnTo>
                    <a:pt x="20" y="167"/>
                  </a:lnTo>
                  <a:lnTo>
                    <a:pt x="17" y="167"/>
                  </a:lnTo>
                  <a:lnTo>
                    <a:pt x="17" y="164"/>
                  </a:lnTo>
                  <a:lnTo>
                    <a:pt x="17" y="161"/>
                  </a:lnTo>
                  <a:lnTo>
                    <a:pt x="17" y="158"/>
                  </a:lnTo>
                  <a:lnTo>
                    <a:pt x="17" y="155"/>
                  </a:lnTo>
                  <a:lnTo>
                    <a:pt x="17" y="152"/>
                  </a:lnTo>
                  <a:lnTo>
                    <a:pt x="17" y="149"/>
                  </a:lnTo>
                  <a:lnTo>
                    <a:pt x="14" y="149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20" y="146"/>
                  </a:lnTo>
                  <a:lnTo>
                    <a:pt x="23" y="144"/>
                  </a:lnTo>
                  <a:lnTo>
                    <a:pt x="26" y="144"/>
                  </a:lnTo>
                  <a:lnTo>
                    <a:pt x="26" y="141"/>
                  </a:lnTo>
                  <a:lnTo>
                    <a:pt x="29" y="141"/>
                  </a:lnTo>
                  <a:lnTo>
                    <a:pt x="32" y="138"/>
                  </a:lnTo>
                  <a:lnTo>
                    <a:pt x="32" y="141"/>
                  </a:lnTo>
                  <a:lnTo>
                    <a:pt x="35" y="141"/>
                  </a:lnTo>
                  <a:lnTo>
                    <a:pt x="35" y="138"/>
                  </a:lnTo>
                  <a:lnTo>
                    <a:pt x="38" y="138"/>
                  </a:lnTo>
                  <a:lnTo>
                    <a:pt x="38" y="135"/>
                  </a:lnTo>
                  <a:lnTo>
                    <a:pt x="38" y="132"/>
                  </a:lnTo>
                  <a:lnTo>
                    <a:pt x="38" y="129"/>
                  </a:lnTo>
                  <a:lnTo>
                    <a:pt x="41" y="129"/>
                  </a:lnTo>
                  <a:lnTo>
                    <a:pt x="38" y="129"/>
                  </a:lnTo>
                  <a:lnTo>
                    <a:pt x="38" y="126"/>
                  </a:lnTo>
                  <a:lnTo>
                    <a:pt x="35" y="126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32" y="120"/>
                  </a:lnTo>
                  <a:lnTo>
                    <a:pt x="32" y="117"/>
                  </a:lnTo>
                  <a:lnTo>
                    <a:pt x="32" y="114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32" y="111"/>
                  </a:lnTo>
                  <a:lnTo>
                    <a:pt x="32" y="108"/>
                  </a:lnTo>
                  <a:lnTo>
                    <a:pt x="29" y="108"/>
                  </a:lnTo>
                  <a:lnTo>
                    <a:pt x="29" y="105"/>
                  </a:lnTo>
                  <a:lnTo>
                    <a:pt x="32" y="105"/>
                  </a:lnTo>
                  <a:lnTo>
                    <a:pt x="29" y="105"/>
                  </a:lnTo>
                  <a:lnTo>
                    <a:pt x="29" y="103"/>
                  </a:lnTo>
                  <a:lnTo>
                    <a:pt x="29" y="100"/>
                  </a:lnTo>
                  <a:lnTo>
                    <a:pt x="26" y="100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3" y="94"/>
                  </a:lnTo>
                  <a:lnTo>
                    <a:pt x="23" y="91"/>
                  </a:lnTo>
                  <a:lnTo>
                    <a:pt x="26" y="91"/>
                  </a:lnTo>
                  <a:lnTo>
                    <a:pt x="23" y="91"/>
                  </a:lnTo>
                  <a:lnTo>
                    <a:pt x="23" y="88"/>
                  </a:lnTo>
                  <a:lnTo>
                    <a:pt x="20" y="88"/>
                  </a:lnTo>
                  <a:lnTo>
                    <a:pt x="20" y="85"/>
                  </a:lnTo>
                  <a:lnTo>
                    <a:pt x="20" y="82"/>
                  </a:lnTo>
                  <a:lnTo>
                    <a:pt x="20" y="79"/>
                  </a:lnTo>
                  <a:lnTo>
                    <a:pt x="23" y="79"/>
                  </a:lnTo>
                  <a:lnTo>
                    <a:pt x="23" y="76"/>
                  </a:lnTo>
                  <a:lnTo>
                    <a:pt x="23" y="73"/>
                  </a:lnTo>
                  <a:lnTo>
                    <a:pt x="23" y="70"/>
                  </a:lnTo>
                  <a:lnTo>
                    <a:pt x="20" y="70"/>
                  </a:lnTo>
                  <a:lnTo>
                    <a:pt x="20" y="67"/>
                  </a:lnTo>
                  <a:lnTo>
                    <a:pt x="20" y="64"/>
                  </a:lnTo>
                  <a:lnTo>
                    <a:pt x="20" y="61"/>
                  </a:lnTo>
                  <a:lnTo>
                    <a:pt x="23" y="61"/>
                  </a:lnTo>
                  <a:lnTo>
                    <a:pt x="23" y="59"/>
                  </a:lnTo>
                  <a:lnTo>
                    <a:pt x="23" y="56"/>
                  </a:lnTo>
                  <a:lnTo>
                    <a:pt x="23" y="53"/>
                  </a:lnTo>
                  <a:lnTo>
                    <a:pt x="23" y="50"/>
                  </a:lnTo>
                  <a:lnTo>
                    <a:pt x="20" y="50"/>
                  </a:lnTo>
                  <a:lnTo>
                    <a:pt x="20" y="47"/>
                  </a:lnTo>
                  <a:lnTo>
                    <a:pt x="23" y="47"/>
                  </a:lnTo>
                  <a:lnTo>
                    <a:pt x="23" y="44"/>
                  </a:lnTo>
                  <a:lnTo>
                    <a:pt x="20" y="44"/>
                  </a:lnTo>
                  <a:lnTo>
                    <a:pt x="20" y="41"/>
                  </a:lnTo>
                  <a:lnTo>
                    <a:pt x="20" y="38"/>
                  </a:lnTo>
                  <a:lnTo>
                    <a:pt x="23" y="38"/>
                  </a:lnTo>
                  <a:lnTo>
                    <a:pt x="23" y="35"/>
                  </a:lnTo>
                  <a:lnTo>
                    <a:pt x="23" y="32"/>
                  </a:lnTo>
                  <a:lnTo>
                    <a:pt x="26" y="32"/>
                  </a:lnTo>
                  <a:lnTo>
                    <a:pt x="26" y="29"/>
                  </a:lnTo>
                  <a:lnTo>
                    <a:pt x="26" y="26"/>
                  </a:lnTo>
                  <a:lnTo>
                    <a:pt x="23" y="26"/>
                  </a:lnTo>
                  <a:lnTo>
                    <a:pt x="23" y="23"/>
                  </a:lnTo>
                  <a:lnTo>
                    <a:pt x="26" y="23"/>
                  </a:lnTo>
                  <a:lnTo>
                    <a:pt x="26" y="20"/>
                  </a:lnTo>
                  <a:lnTo>
                    <a:pt x="29" y="20"/>
                  </a:lnTo>
                  <a:lnTo>
                    <a:pt x="29" y="23"/>
                  </a:lnTo>
                  <a:lnTo>
                    <a:pt x="29" y="20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29" y="17"/>
                  </a:lnTo>
                  <a:lnTo>
                    <a:pt x="32" y="17"/>
                  </a:lnTo>
                  <a:lnTo>
                    <a:pt x="35" y="17"/>
                  </a:lnTo>
                  <a:lnTo>
                    <a:pt x="35" y="15"/>
                  </a:lnTo>
                  <a:lnTo>
                    <a:pt x="35" y="17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8" y="12"/>
                  </a:lnTo>
                  <a:lnTo>
                    <a:pt x="41" y="12"/>
                  </a:lnTo>
                  <a:lnTo>
                    <a:pt x="41" y="9"/>
                  </a:lnTo>
                  <a:lnTo>
                    <a:pt x="38" y="9"/>
                  </a:lnTo>
                  <a:lnTo>
                    <a:pt x="41" y="9"/>
                  </a:lnTo>
                  <a:lnTo>
                    <a:pt x="41" y="6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2" name="Freeform 24"/>
            <p:cNvSpPr>
              <a:spLocks/>
            </p:cNvSpPr>
            <p:nvPr/>
          </p:nvSpPr>
          <p:spPr bwMode="auto">
            <a:xfrm>
              <a:off x="-226714" y="3327842"/>
              <a:ext cx="775373" cy="420305"/>
            </a:xfrm>
            <a:custGeom>
              <a:avLst/>
              <a:gdLst>
                <a:gd name="T0" fmla="*/ 2147483647 w 357"/>
                <a:gd name="T1" fmla="*/ 2147483647 h 238"/>
                <a:gd name="T2" fmla="*/ 2147483647 w 357"/>
                <a:gd name="T3" fmla="*/ 2147483647 h 238"/>
                <a:gd name="T4" fmla="*/ 2147483647 w 357"/>
                <a:gd name="T5" fmla="*/ 2147483647 h 238"/>
                <a:gd name="T6" fmla="*/ 2147483647 w 357"/>
                <a:gd name="T7" fmla="*/ 2147483647 h 238"/>
                <a:gd name="T8" fmla="*/ 2147483647 w 357"/>
                <a:gd name="T9" fmla="*/ 2147483647 h 238"/>
                <a:gd name="T10" fmla="*/ 2147483647 w 357"/>
                <a:gd name="T11" fmla="*/ 2147483647 h 238"/>
                <a:gd name="T12" fmla="*/ 2147483647 w 357"/>
                <a:gd name="T13" fmla="*/ 2147483647 h 238"/>
                <a:gd name="T14" fmla="*/ 2147483647 w 357"/>
                <a:gd name="T15" fmla="*/ 2147483647 h 238"/>
                <a:gd name="T16" fmla="*/ 2147483647 w 357"/>
                <a:gd name="T17" fmla="*/ 2147483647 h 238"/>
                <a:gd name="T18" fmla="*/ 2147483647 w 357"/>
                <a:gd name="T19" fmla="*/ 2147483647 h 238"/>
                <a:gd name="T20" fmla="*/ 2147483647 w 357"/>
                <a:gd name="T21" fmla="*/ 2147483647 h 238"/>
                <a:gd name="T22" fmla="*/ 2147483647 w 357"/>
                <a:gd name="T23" fmla="*/ 2147483647 h 238"/>
                <a:gd name="T24" fmla="*/ 2147483647 w 357"/>
                <a:gd name="T25" fmla="*/ 2147483647 h 238"/>
                <a:gd name="T26" fmla="*/ 2147483647 w 357"/>
                <a:gd name="T27" fmla="*/ 2147483647 h 238"/>
                <a:gd name="T28" fmla="*/ 2147483647 w 357"/>
                <a:gd name="T29" fmla="*/ 2147483647 h 238"/>
                <a:gd name="T30" fmla="*/ 2147483647 w 357"/>
                <a:gd name="T31" fmla="*/ 2147483647 h 238"/>
                <a:gd name="T32" fmla="*/ 2147483647 w 357"/>
                <a:gd name="T33" fmla="*/ 2147483647 h 238"/>
                <a:gd name="T34" fmla="*/ 2147483647 w 357"/>
                <a:gd name="T35" fmla="*/ 2147483647 h 238"/>
                <a:gd name="T36" fmla="*/ 2147483647 w 357"/>
                <a:gd name="T37" fmla="*/ 2147483647 h 238"/>
                <a:gd name="T38" fmla="*/ 2147483647 w 357"/>
                <a:gd name="T39" fmla="*/ 2147483647 h 238"/>
                <a:gd name="T40" fmla="*/ 2147483647 w 357"/>
                <a:gd name="T41" fmla="*/ 2147483647 h 238"/>
                <a:gd name="T42" fmla="*/ 2147483647 w 357"/>
                <a:gd name="T43" fmla="*/ 2147483647 h 238"/>
                <a:gd name="T44" fmla="*/ 2147483647 w 357"/>
                <a:gd name="T45" fmla="*/ 2147483647 h 238"/>
                <a:gd name="T46" fmla="*/ 2147483647 w 357"/>
                <a:gd name="T47" fmla="*/ 2147483647 h 238"/>
                <a:gd name="T48" fmla="*/ 2147483647 w 357"/>
                <a:gd name="T49" fmla="*/ 2147483647 h 238"/>
                <a:gd name="T50" fmla="*/ 2147483647 w 357"/>
                <a:gd name="T51" fmla="*/ 2147483647 h 238"/>
                <a:gd name="T52" fmla="*/ 2147483647 w 357"/>
                <a:gd name="T53" fmla="*/ 2147483647 h 238"/>
                <a:gd name="T54" fmla="*/ 2147483647 w 357"/>
                <a:gd name="T55" fmla="*/ 2147483647 h 238"/>
                <a:gd name="T56" fmla="*/ 2147483647 w 357"/>
                <a:gd name="T57" fmla="*/ 2147483647 h 238"/>
                <a:gd name="T58" fmla="*/ 2147483647 w 357"/>
                <a:gd name="T59" fmla="*/ 2147483647 h 238"/>
                <a:gd name="T60" fmla="*/ 2147483647 w 357"/>
                <a:gd name="T61" fmla="*/ 2147483647 h 238"/>
                <a:gd name="T62" fmla="*/ 2147483647 w 357"/>
                <a:gd name="T63" fmla="*/ 2147483647 h 238"/>
                <a:gd name="T64" fmla="*/ 2147483647 w 357"/>
                <a:gd name="T65" fmla="*/ 2147483647 h 238"/>
                <a:gd name="T66" fmla="*/ 2147483647 w 357"/>
                <a:gd name="T67" fmla="*/ 2147483647 h 238"/>
                <a:gd name="T68" fmla="*/ 2147483647 w 357"/>
                <a:gd name="T69" fmla="*/ 2147483647 h 238"/>
                <a:gd name="T70" fmla="*/ 2147483647 w 357"/>
                <a:gd name="T71" fmla="*/ 2147483647 h 238"/>
                <a:gd name="T72" fmla="*/ 2147483647 w 357"/>
                <a:gd name="T73" fmla="*/ 2147483647 h 238"/>
                <a:gd name="T74" fmla="*/ 2147483647 w 357"/>
                <a:gd name="T75" fmla="*/ 2147483647 h 238"/>
                <a:gd name="T76" fmla="*/ 2147483647 w 357"/>
                <a:gd name="T77" fmla="*/ 2147483647 h 238"/>
                <a:gd name="T78" fmla="*/ 2147483647 w 357"/>
                <a:gd name="T79" fmla="*/ 2147483647 h 238"/>
                <a:gd name="T80" fmla="*/ 2147483647 w 357"/>
                <a:gd name="T81" fmla="*/ 2147483647 h 238"/>
                <a:gd name="T82" fmla="*/ 0 w 357"/>
                <a:gd name="T83" fmla="*/ 2147483647 h 238"/>
                <a:gd name="T84" fmla="*/ 0 w 357"/>
                <a:gd name="T85" fmla="*/ 2147483647 h 238"/>
                <a:gd name="T86" fmla="*/ 2147483647 w 357"/>
                <a:gd name="T87" fmla="*/ 2147483647 h 238"/>
                <a:gd name="T88" fmla="*/ 2147483647 w 357"/>
                <a:gd name="T89" fmla="*/ 2147483647 h 238"/>
                <a:gd name="T90" fmla="*/ 2147483647 w 357"/>
                <a:gd name="T91" fmla="*/ 2147483647 h 238"/>
                <a:gd name="T92" fmla="*/ 2147483647 w 357"/>
                <a:gd name="T93" fmla="*/ 2147483647 h 238"/>
                <a:gd name="T94" fmla="*/ 2147483647 w 357"/>
                <a:gd name="T95" fmla="*/ 2147483647 h 238"/>
                <a:gd name="T96" fmla="*/ 2147483647 w 357"/>
                <a:gd name="T97" fmla="*/ 2147483647 h 238"/>
                <a:gd name="T98" fmla="*/ 2147483647 w 357"/>
                <a:gd name="T99" fmla="*/ 2147483647 h 238"/>
                <a:gd name="T100" fmla="*/ 2147483647 w 357"/>
                <a:gd name="T101" fmla="*/ 2147483647 h 238"/>
                <a:gd name="T102" fmla="*/ 2147483647 w 357"/>
                <a:gd name="T103" fmla="*/ 2147483647 h 238"/>
                <a:gd name="T104" fmla="*/ 2147483647 w 357"/>
                <a:gd name="T105" fmla="*/ 2147483647 h 238"/>
                <a:gd name="T106" fmla="*/ 2147483647 w 357"/>
                <a:gd name="T107" fmla="*/ 2147483647 h 238"/>
                <a:gd name="T108" fmla="*/ 2147483647 w 357"/>
                <a:gd name="T109" fmla="*/ 2147483647 h 238"/>
                <a:gd name="T110" fmla="*/ 2147483647 w 357"/>
                <a:gd name="T111" fmla="*/ 2147483647 h 238"/>
                <a:gd name="T112" fmla="*/ 2147483647 w 357"/>
                <a:gd name="T113" fmla="*/ 2147483647 h 238"/>
                <a:gd name="T114" fmla="*/ 2147483647 w 357"/>
                <a:gd name="T115" fmla="*/ 2147483647 h 23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57"/>
                <a:gd name="T175" fmla="*/ 0 h 238"/>
                <a:gd name="T176" fmla="*/ 357 w 357"/>
                <a:gd name="T177" fmla="*/ 238 h 23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57" h="238">
                  <a:moveTo>
                    <a:pt x="137" y="0"/>
                  </a:moveTo>
                  <a:lnTo>
                    <a:pt x="140" y="0"/>
                  </a:lnTo>
                  <a:lnTo>
                    <a:pt x="143" y="0"/>
                  </a:lnTo>
                  <a:lnTo>
                    <a:pt x="143" y="3"/>
                  </a:lnTo>
                  <a:lnTo>
                    <a:pt x="146" y="3"/>
                  </a:lnTo>
                  <a:lnTo>
                    <a:pt x="149" y="3"/>
                  </a:lnTo>
                  <a:lnTo>
                    <a:pt x="152" y="3"/>
                  </a:lnTo>
                  <a:lnTo>
                    <a:pt x="155" y="3"/>
                  </a:lnTo>
                  <a:lnTo>
                    <a:pt x="158" y="6"/>
                  </a:lnTo>
                  <a:lnTo>
                    <a:pt x="158" y="9"/>
                  </a:lnTo>
                  <a:lnTo>
                    <a:pt x="158" y="12"/>
                  </a:lnTo>
                  <a:lnTo>
                    <a:pt x="161" y="12"/>
                  </a:lnTo>
                  <a:lnTo>
                    <a:pt x="158" y="12"/>
                  </a:lnTo>
                  <a:lnTo>
                    <a:pt x="158" y="15"/>
                  </a:lnTo>
                  <a:lnTo>
                    <a:pt x="158" y="18"/>
                  </a:lnTo>
                  <a:lnTo>
                    <a:pt x="155" y="18"/>
                  </a:lnTo>
                  <a:lnTo>
                    <a:pt x="152" y="18"/>
                  </a:lnTo>
                  <a:lnTo>
                    <a:pt x="152" y="21"/>
                  </a:lnTo>
                  <a:lnTo>
                    <a:pt x="152" y="24"/>
                  </a:lnTo>
                  <a:lnTo>
                    <a:pt x="155" y="24"/>
                  </a:lnTo>
                  <a:lnTo>
                    <a:pt x="155" y="27"/>
                  </a:lnTo>
                  <a:lnTo>
                    <a:pt x="158" y="27"/>
                  </a:lnTo>
                  <a:lnTo>
                    <a:pt x="158" y="30"/>
                  </a:lnTo>
                  <a:lnTo>
                    <a:pt x="161" y="30"/>
                  </a:lnTo>
                  <a:lnTo>
                    <a:pt x="161" y="32"/>
                  </a:lnTo>
                  <a:lnTo>
                    <a:pt x="164" y="32"/>
                  </a:lnTo>
                  <a:lnTo>
                    <a:pt x="164" y="35"/>
                  </a:lnTo>
                  <a:lnTo>
                    <a:pt x="167" y="35"/>
                  </a:lnTo>
                  <a:lnTo>
                    <a:pt x="170" y="35"/>
                  </a:lnTo>
                  <a:lnTo>
                    <a:pt x="173" y="35"/>
                  </a:lnTo>
                  <a:lnTo>
                    <a:pt x="176" y="35"/>
                  </a:lnTo>
                  <a:lnTo>
                    <a:pt x="178" y="35"/>
                  </a:lnTo>
                  <a:lnTo>
                    <a:pt x="178" y="32"/>
                  </a:lnTo>
                  <a:lnTo>
                    <a:pt x="181" y="32"/>
                  </a:lnTo>
                  <a:lnTo>
                    <a:pt x="181" y="35"/>
                  </a:lnTo>
                  <a:lnTo>
                    <a:pt x="181" y="38"/>
                  </a:lnTo>
                  <a:lnTo>
                    <a:pt x="184" y="38"/>
                  </a:lnTo>
                  <a:lnTo>
                    <a:pt x="181" y="38"/>
                  </a:lnTo>
                  <a:lnTo>
                    <a:pt x="184" y="38"/>
                  </a:lnTo>
                  <a:lnTo>
                    <a:pt x="184" y="41"/>
                  </a:lnTo>
                  <a:lnTo>
                    <a:pt x="187" y="41"/>
                  </a:lnTo>
                  <a:lnTo>
                    <a:pt x="187" y="44"/>
                  </a:lnTo>
                  <a:lnTo>
                    <a:pt x="190" y="44"/>
                  </a:lnTo>
                  <a:lnTo>
                    <a:pt x="193" y="44"/>
                  </a:lnTo>
                  <a:lnTo>
                    <a:pt x="193" y="47"/>
                  </a:lnTo>
                  <a:lnTo>
                    <a:pt x="196" y="47"/>
                  </a:lnTo>
                  <a:lnTo>
                    <a:pt x="199" y="47"/>
                  </a:lnTo>
                  <a:lnTo>
                    <a:pt x="202" y="47"/>
                  </a:lnTo>
                  <a:lnTo>
                    <a:pt x="202" y="50"/>
                  </a:lnTo>
                  <a:lnTo>
                    <a:pt x="205" y="50"/>
                  </a:lnTo>
                  <a:lnTo>
                    <a:pt x="205" y="53"/>
                  </a:lnTo>
                  <a:lnTo>
                    <a:pt x="208" y="53"/>
                  </a:lnTo>
                  <a:lnTo>
                    <a:pt x="208" y="56"/>
                  </a:lnTo>
                  <a:lnTo>
                    <a:pt x="205" y="56"/>
                  </a:lnTo>
                  <a:lnTo>
                    <a:pt x="208" y="56"/>
                  </a:lnTo>
                  <a:lnTo>
                    <a:pt x="208" y="59"/>
                  </a:lnTo>
                  <a:lnTo>
                    <a:pt x="211" y="59"/>
                  </a:lnTo>
                  <a:lnTo>
                    <a:pt x="214" y="59"/>
                  </a:lnTo>
                  <a:lnTo>
                    <a:pt x="217" y="59"/>
                  </a:lnTo>
                  <a:lnTo>
                    <a:pt x="217" y="62"/>
                  </a:lnTo>
                  <a:lnTo>
                    <a:pt x="220" y="62"/>
                  </a:lnTo>
                  <a:lnTo>
                    <a:pt x="220" y="59"/>
                  </a:lnTo>
                  <a:lnTo>
                    <a:pt x="222" y="59"/>
                  </a:lnTo>
                  <a:lnTo>
                    <a:pt x="225" y="59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31" y="62"/>
                  </a:lnTo>
                  <a:lnTo>
                    <a:pt x="231" y="59"/>
                  </a:lnTo>
                  <a:lnTo>
                    <a:pt x="231" y="62"/>
                  </a:lnTo>
                  <a:lnTo>
                    <a:pt x="234" y="62"/>
                  </a:lnTo>
                  <a:lnTo>
                    <a:pt x="237" y="62"/>
                  </a:lnTo>
                  <a:lnTo>
                    <a:pt x="237" y="65"/>
                  </a:lnTo>
                  <a:lnTo>
                    <a:pt x="240" y="65"/>
                  </a:lnTo>
                  <a:lnTo>
                    <a:pt x="243" y="65"/>
                  </a:lnTo>
                  <a:lnTo>
                    <a:pt x="246" y="65"/>
                  </a:lnTo>
                  <a:lnTo>
                    <a:pt x="246" y="62"/>
                  </a:lnTo>
                  <a:lnTo>
                    <a:pt x="249" y="62"/>
                  </a:lnTo>
                  <a:lnTo>
                    <a:pt x="252" y="62"/>
                  </a:lnTo>
                  <a:lnTo>
                    <a:pt x="252" y="65"/>
                  </a:lnTo>
                  <a:lnTo>
                    <a:pt x="255" y="65"/>
                  </a:lnTo>
                  <a:lnTo>
                    <a:pt x="258" y="65"/>
                  </a:lnTo>
                  <a:lnTo>
                    <a:pt x="261" y="65"/>
                  </a:lnTo>
                  <a:lnTo>
                    <a:pt x="264" y="65"/>
                  </a:lnTo>
                  <a:lnTo>
                    <a:pt x="266" y="65"/>
                  </a:lnTo>
                  <a:lnTo>
                    <a:pt x="269" y="65"/>
                  </a:lnTo>
                  <a:lnTo>
                    <a:pt x="272" y="65"/>
                  </a:lnTo>
                  <a:lnTo>
                    <a:pt x="275" y="65"/>
                  </a:lnTo>
                  <a:lnTo>
                    <a:pt x="278" y="65"/>
                  </a:lnTo>
                  <a:lnTo>
                    <a:pt x="281" y="65"/>
                  </a:lnTo>
                  <a:lnTo>
                    <a:pt x="284" y="65"/>
                  </a:lnTo>
                  <a:lnTo>
                    <a:pt x="287" y="65"/>
                  </a:lnTo>
                  <a:lnTo>
                    <a:pt x="287" y="68"/>
                  </a:lnTo>
                  <a:lnTo>
                    <a:pt x="290" y="68"/>
                  </a:lnTo>
                  <a:lnTo>
                    <a:pt x="293" y="68"/>
                  </a:lnTo>
                  <a:lnTo>
                    <a:pt x="296" y="68"/>
                  </a:lnTo>
                  <a:lnTo>
                    <a:pt x="299" y="68"/>
                  </a:lnTo>
                  <a:lnTo>
                    <a:pt x="299" y="71"/>
                  </a:lnTo>
                  <a:lnTo>
                    <a:pt x="302" y="71"/>
                  </a:lnTo>
                  <a:lnTo>
                    <a:pt x="305" y="71"/>
                  </a:lnTo>
                  <a:lnTo>
                    <a:pt x="305" y="73"/>
                  </a:lnTo>
                  <a:lnTo>
                    <a:pt x="308" y="73"/>
                  </a:lnTo>
                  <a:lnTo>
                    <a:pt x="310" y="73"/>
                  </a:lnTo>
                  <a:lnTo>
                    <a:pt x="310" y="76"/>
                  </a:lnTo>
                  <a:lnTo>
                    <a:pt x="313" y="76"/>
                  </a:lnTo>
                  <a:lnTo>
                    <a:pt x="313" y="79"/>
                  </a:lnTo>
                  <a:lnTo>
                    <a:pt x="316" y="79"/>
                  </a:lnTo>
                  <a:lnTo>
                    <a:pt x="319" y="79"/>
                  </a:lnTo>
                  <a:lnTo>
                    <a:pt x="319" y="82"/>
                  </a:lnTo>
                  <a:lnTo>
                    <a:pt x="322" y="82"/>
                  </a:lnTo>
                  <a:lnTo>
                    <a:pt x="322" y="85"/>
                  </a:lnTo>
                  <a:lnTo>
                    <a:pt x="325" y="85"/>
                  </a:lnTo>
                  <a:lnTo>
                    <a:pt x="325" y="88"/>
                  </a:lnTo>
                  <a:lnTo>
                    <a:pt x="328" y="88"/>
                  </a:lnTo>
                  <a:lnTo>
                    <a:pt x="331" y="88"/>
                  </a:lnTo>
                  <a:lnTo>
                    <a:pt x="331" y="91"/>
                  </a:lnTo>
                  <a:lnTo>
                    <a:pt x="334" y="91"/>
                  </a:lnTo>
                  <a:lnTo>
                    <a:pt x="337" y="91"/>
                  </a:lnTo>
                  <a:lnTo>
                    <a:pt x="334" y="94"/>
                  </a:lnTo>
                  <a:lnTo>
                    <a:pt x="334" y="97"/>
                  </a:lnTo>
                  <a:lnTo>
                    <a:pt x="334" y="103"/>
                  </a:lnTo>
                  <a:lnTo>
                    <a:pt x="334" y="106"/>
                  </a:lnTo>
                  <a:lnTo>
                    <a:pt x="334" y="109"/>
                  </a:lnTo>
                  <a:lnTo>
                    <a:pt x="334" y="112"/>
                  </a:lnTo>
                  <a:lnTo>
                    <a:pt x="334" y="117"/>
                  </a:lnTo>
                  <a:lnTo>
                    <a:pt x="334" y="120"/>
                  </a:lnTo>
                  <a:lnTo>
                    <a:pt x="334" y="123"/>
                  </a:lnTo>
                  <a:lnTo>
                    <a:pt x="334" y="126"/>
                  </a:lnTo>
                  <a:lnTo>
                    <a:pt x="334" y="138"/>
                  </a:lnTo>
                  <a:lnTo>
                    <a:pt x="334" y="141"/>
                  </a:lnTo>
                  <a:lnTo>
                    <a:pt x="334" y="144"/>
                  </a:lnTo>
                  <a:lnTo>
                    <a:pt x="334" y="147"/>
                  </a:lnTo>
                  <a:lnTo>
                    <a:pt x="334" y="150"/>
                  </a:lnTo>
                  <a:lnTo>
                    <a:pt x="334" y="153"/>
                  </a:lnTo>
                  <a:lnTo>
                    <a:pt x="334" y="156"/>
                  </a:lnTo>
                  <a:lnTo>
                    <a:pt x="334" y="161"/>
                  </a:lnTo>
                  <a:lnTo>
                    <a:pt x="334" y="164"/>
                  </a:lnTo>
                  <a:lnTo>
                    <a:pt x="337" y="164"/>
                  </a:lnTo>
                  <a:lnTo>
                    <a:pt x="340" y="164"/>
                  </a:lnTo>
                  <a:lnTo>
                    <a:pt x="343" y="164"/>
                  </a:lnTo>
                  <a:lnTo>
                    <a:pt x="343" y="167"/>
                  </a:lnTo>
                  <a:lnTo>
                    <a:pt x="346" y="167"/>
                  </a:lnTo>
                  <a:lnTo>
                    <a:pt x="349" y="167"/>
                  </a:lnTo>
                  <a:lnTo>
                    <a:pt x="349" y="170"/>
                  </a:lnTo>
                  <a:lnTo>
                    <a:pt x="352" y="170"/>
                  </a:lnTo>
                  <a:lnTo>
                    <a:pt x="352" y="173"/>
                  </a:lnTo>
                  <a:lnTo>
                    <a:pt x="354" y="173"/>
                  </a:lnTo>
                  <a:lnTo>
                    <a:pt x="354" y="176"/>
                  </a:lnTo>
                  <a:lnTo>
                    <a:pt x="354" y="179"/>
                  </a:lnTo>
                  <a:lnTo>
                    <a:pt x="357" y="179"/>
                  </a:lnTo>
                  <a:lnTo>
                    <a:pt x="357" y="182"/>
                  </a:lnTo>
                  <a:lnTo>
                    <a:pt x="354" y="182"/>
                  </a:lnTo>
                  <a:lnTo>
                    <a:pt x="352" y="182"/>
                  </a:lnTo>
                  <a:lnTo>
                    <a:pt x="352" y="185"/>
                  </a:lnTo>
                  <a:lnTo>
                    <a:pt x="349" y="185"/>
                  </a:lnTo>
                  <a:lnTo>
                    <a:pt x="346" y="185"/>
                  </a:lnTo>
                  <a:lnTo>
                    <a:pt x="346" y="188"/>
                  </a:lnTo>
                  <a:lnTo>
                    <a:pt x="343" y="188"/>
                  </a:lnTo>
                  <a:lnTo>
                    <a:pt x="340" y="188"/>
                  </a:lnTo>
                  <a:lnTo>
                    <a:pt x="337" y="188"/>
                  </a:lnTo>
                  <a:lnTo>
                    <a:pt x="334" y="188"/>
                  </a:lnTo>
                  <a:lnTo>
                    <a:pt x="331" y="188"/>
                  </a:lnTo>
                  <a:lnTo>
                    <a:pt x="328" y="188"/>
                  </a:lnTo>
                  <a:lnTo>
                    <a:pt x="325" y="188"/>
                  </a:lnTo>
                  <a:lnTo>
                    <a:pt x="322" y="188"/>
                  </a:lnTo>
                  <a:lnTo>
                    <a:pt x="319" y="188"/>
                  </a:lnTo>
                  <a:lnTo>
                    <a:pt x="316" y="188"/>
                  </a:lnTo>
                  <a:lnTo>
                    <a:pt x="316" y="185"/>
                  </a:lnTo>
                  <a:lnTo>
                    <a:pt x="313" y="185"/>
                  </a:lnTo>
                  <a:lnTo>
                    <a:pt x="310" y="182"/>
                  </a:lnTo>
                  <a:lnTo>
                    <a:pt x="308" y="182"/>
                  </a:lnTo>
                  <a:lnTo>
                    <a:pt x="308" y="179"/>
                  </a:lnTo>
                  <a:lnTo>
                    <a:pt x="305" y="179"/>
                  </a:lnTo>
                  <a:lnTo>
                    <a:pt x="308" y="179"/>
                  </a:lnTo>
                  <a:lnTo>
                    <a:pt x="305" y="179"/>
                  </a:lnTo>
                  <a:lnTo>
                    <a:pt x="302" y="179"/>
                  </a:lnTo>
                  <a:lnTo>
                    <a:pt x="299" y="179"/>
                  </a:lnTo>
                  <a:lnTo>
                    <a:pt x="299" y="176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3" y="173"/>
                  </a:lnTo>
                  <a:lnTo>
                    <a:pt x="290" y="173"/>
                  </a:lnTo>
                  <a:lnTo>
                    <a:pt x="287" y="173"/>
                  </a:lnTo>
                  <a:lnTo>
                    <a:pt x="287" y="170"/>
                  </a:lnTo>
                  <a:lnTo>
                    <a:pt x="284" y="170"/>
                  </a:lnTo>
                  <a:lnTo>
                    <a:pt x="281" y="170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75" y="167"/>
                  </a:lnTo>
                  <a:lnTo>
                    <a:pt x="275" y="170"/>
                  </a:lnTo>
                  <a:lnTo>
                    <a:pt x="275" y="167"/>
                  </a:lnTo>
                  <a:lnTo>
                    <a:pt x="272" y="167"/>
                  </a:lnTo>
                  <a:lnTo>
                    <a:pt x="275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78" y="164"/>
                  </a:lnTo>
                  <a:lnTo>
                    <a:pt x="278" y="167"/>
                  </a:lnTo>
                  <a:lnTo>
                    <a:pt x="278" y="164"/>
                  </a:lnTo>
                  <a:lnTo>
                    <a:pt x="275" y="164"/>
                  </a:lnTo>
                  <a:lnTo>
                    <a:pt x="275" y="161"/>
                  </a:lnTo>
                  <a:lnTo>
                    <a:pt x="272" y="161"/>
                  </a:lnTo>
                  <a:lnTo>
                    <a:pt x="269" y="161"/>
                  </a:lnTo>
                  <a:lnTo>
                    <a:pt x="272" y="161"/>
                  </a:lnTo>
                  <a:lnTo>
                    <a:pt x="272" y="164"/>
                  </a:lnTo>
                  <a:lnTo>
                    <a:pt x="269" y="164"/>
                  </a:lnTo>
                  <a:lnTo>
                    <a:pt x="269" y="161"/>
                  </a:lnTo>
                  <a:lnTo>
                    <a:pt x="269" y="164"/>
                  </a:lnTo>
                  <a:lnTo>
                    <a:pt x="269" y="161"/>
                  </a:lnTo>
                  <a:lnTo>
                    <a:pt x="269" y="164"/>
                  </a:lnTo>
                  <a:lnTo>
                    <a:pt x="272" y="164"/>
                  </a:lnTo>
                  <a:lnTo>
                    <a:pt x="269" y="164"/>
                  </a:lnTo>
                  <a:lnTo>
                    <a:pt x="266" y="164"/>
                  </a:lnTo>
                  <a:lnTo>
                    <a:pt x="266" y="167"/>
                  </a:lnTo>
                  <a:lnTo>
                    <a:pt x="264" y="167"/>
                  </a:lnTo>
                  <a:lnTo>
                    <a:pt x="264" y="170"/>
                  </a:lnTo>
                  <a:lnTo>
                    <a:pt x="264" y="173"/>
                  </a:lnTo>
                  <a:lnTo>
                    <a:pt x="264" y="176"/>
                  </a:lnTo>
                  <a:lnTo>
                    <a:pt x="264" y="179"/>
                  </a:lnTo>
                  <a:lnTo>
                    <a:pt x="264" y="182"/>
                  </a:lnTo>
                  <a:lnTo>
                    <a:pt x="264" y="185"/>
                  </a:lnTo>
                  <a:lnTo>
                    <a:pt x="264" y="188"/>
                  </a:lnTo>
                  <a:lnTo>
                    <a:pt x="264" y="191"/>
                  </a:lnTo>
                  <a:lnTo>
                    <a:pt x="264" y="194"/>
                  </a:lnTo>
                  <a:lnTo>
                    <a:pt x="266" y="194"/>
                  </a:lnTo>
                  <a:lnTo>
                    <a:pt x="266" y="197"/>
                  </a:lnTo>
                  <a:lnTo>
                    <a:pt x="266" y="200"/>
                  </a:lnTo>
                  <a:lnTo>
                    <a:pt x="266" y="203"/>
                  </a:lnTo>
                  <a:lnTo>
                    <a:pt x="269" y="203"/>
                  </a:lnTo>
                  <a:lnTo>
                    <a:pt x="269" y="205"/>
                  </a:lnTo>
                  <a:lnTo>
                    <a:pt x="269" y="208"/>
                  </a:lnTo>
                  <a:lnTo>
                    <a:pt x="266" y="208"/>
                  </a:lnTo>
                  <a:lnTo>
                    <a:pt x="266" y="211"/>
                  </a:lnTo>
                  <a:lnTo>
                    <a:pt x="266" y="214"/>
                  </a:lnTo>
                  <a:lnTo>
                    <a:pt x="269" y="214"/>
                  </a:lnTo>
                  <a:lnTo>
                    <a:pt x="266" y="214"/>
                  </a:lnTo>
                  <a:lnTo>
                    <a:pt x="269" y="214"/>
                  </a:lnTo>
                  <a:lnTo>
                    <a:pt x="269" y="217"/>
                  </a:lnTo>
                  <a:lnTo>
                    <a:pt x="269" y="220"/>
                  </a:lnTo>
                  <a:lnTo>
                    <a:pt x="266" y="220"/>
                  </a:lnTo>
                  <a:lnTo>
                    <a:pt x="266" y="223"/>
                  </a:lnTo>
                  <a:lnTo>
                    <a:pt x="266" y="226"/>
                  </a:lnTo>
                  <a:lnTo>
                    <a:pt x="266" y="229"/>
                  </a:lnTo>
                  <a:lnTo>
                    <a:pt x="261" y="229"/>
                  </a:lnTo>
                  <a:lnTo>
                    <a:pt x="258" y="229"/>
                  </a:lnTo>
                  <a:lnTo>
                    <a:pt x="255" y="229"/>
                  </a:lnTo>
                  <a:lnTo>
                    <a:pt x="252" y="229"/>
                  </a:lnTo>
                  <a:lnTo>
                    <a:pt x="246" y="229"/>
                  </a:lnTo>
                  <a:lnTo>
                    <a:pt x="243" y="229"/>
                  </a:lnTo>
                  <a:lnTo>
                    <a:pt x="240" y="229"/>
                  </a:lnTo>
                  <a:lnTo>
                    <a:pt x="234" y="229"/>
                  </a:lnTo>
                  <a:lnTo>
                    <a:pt x="231" y="229"/>
                  </a:lnTo>
                  <a:lnTo>
                    <a:pt x="228" y="229"/>
                  </a:lnTo>
                  <a:lnTo>
                    <a:pt x="225" y="229"/>
                  </a:lnTo>
                  <a:lnTo>
                    <a:pt x="220" y="229"/>
                  </a:lnTo>
                  <a:lnTo>
                    <a:pt x="217" y="229"/>
                  </a:lnTo>
                  <a:lnTo>
                    <a:pt x="214" y="229"/>
                  </a:lnTo>
                  <a:lnTo>
                    <a:pt x="211" y="229"/>
                  </a:lnTo>
                  <a:lnTo>
                    <a:pt x="205" y="229"/>
                  </a:lnTo>
                  <a:lnTo>
                    <a:pt x="202" y="229"/>
                  </a:lnTo>
                  <a:lnTo>
                    <a:pt x="199" y="229"/>
                  </a:lnTo>
                  <a:lnTo>
                    <a:pt x="196" y="229"/>
                  </a:lnTo>
                  <a:lnTo>
                    <a:pt x="193" y="229"/>
                  </a:lnTo>
                  <a:lnTo>
                    <a:pt x="190" y="229"/>
                  </a:lnTo>
                  <a:lnTo>
                    <a:pt x="187" y="229"/>
                  </a:lnTo>
                  <a:lnTo>
                    <a:pt x="184" y="229"/>
                  </a:lnTo>
                  <a:lnTo>
                    <a:pt x="178" y="229"/>
                  </a:lnTo>
                  <a:lnTo>
                    <a:pt x="176" y="229"/>
                  </a:lnTo>
                  <a:lnTo>
                    <a:pt x="173" y="229"/>
                  </a:lnTo>
                  <a:lnTo>
                    <a:pt x="167" y="229"/>
                  </a:lnTo>
                  <a:lnTo>
                    <a:pt x="164" y="229"/>
                  </a:lnTo>
                  <a:lnTo>
                    <a:pt x="161" y="229"/>
                  </a:lnTo>
                  <a:lnTo>
                    <a:pt x="158" y="229"/>
                  </a:lnTo>
                  <a:lnTo>
                    <a:pt x="152" y="229"/>
                  </a:lnTo>
                  <a:lnTo>
                    <a:pt x="149" y="229"/>
                  </a:lnTo>
                  <a:lnTo>
                    <a:pt x="146" y="232"/>
                  </a:lnTo>
                  <a:lnTo>
                    <a:pt x="140" y="232"/>
                  </a:lnTo>
                  <a:lnTo>
                    <a:pt x="137" y="232"/>
                  </a:lnTo>
                  <a:lnTo>
                    <a:pt x="134" y="232"/>
                  </a:lnTo>
                  <a:lnTo>
                    <a:pt x="132" y="232"/>
                  </a:lnTo>
                  <a:lnTo>
                    <a:pt x="126" y="232"/>
                  </a:lnTo>
                  <a:lnTo>
                    <a:pt x="123" y="232"/>
                  </a:lnTo>
                  <a:lnTo>
                    <a:pt x="120" y="232"/>
                  </a:lnTo>
                  <a:lnTo>
                    <a:pt x="117" y="232"/>
                  </a:lnTo>
                  <a:lnTo>
                    <a:pt x="111" y="232"/>
                  </a:lnTo>
                  <a:lnTo>
                    <a:pt x="108" y="232"/>
                  </a:lnTo>
                  <a:lnTo>
                    <a:pt x="105" y="232"/>
                  </a:lnTo>
                  <a:lnTo>
                    <a:pt x="99" y="232"/>
                  </a:lnTo>
                  <a:lnTo>
                    <a:pt x="96" y="232"/>
                  </a:lnTo>
                  <a:lnTo>
                    <a:pt x="93" y="232"/>
                  </a:lnTo>
                  <a:lnTo>
                    <a:pt x="90" y="232"/>
                  </a:lnTo>
                  <a:lnTo>
                    <a:pt x="85" y="232"/>
                  </a:lnTo>
                  <a:lnTo>
                    <a:pt x="82" y="232"/>
                  </a:lnTo>
                  <a:lnTo>
                    <a:pt x="79" y="232"/>
                  </a:lnTo>
                  <a:lnTo>
                    <a:pt x="76" y="232"/>
                  </a:lnTo>
                  <a:lnTo>
                    <a:pt x="70" y="232"/>
                  </a:lnTo>
                  <a:lnTo>
                    <a:pt x="67" y="232"/>
                  </a:lnTo>
                  <a:lnTo>
                    <a:pt x="64" y="235"/>
                  </a:lnTo>
                  <a:lnTo>
                    <a:pt x="58" y="235"/>
                  </a:lnTo>
                  <a:lnTo>
                    <a:pt x="55" y="235"/>
                  </a:lnTo>
                  <a:lnTo>
                    <a:pt x="52" y="235"/>
                  </a:lnTo>
                  <a:lnTo>
                    <a:pt x="46" y="235"/>
                  </a:lnTo>
                  <a:lnTo>
                    <a:pt x="44" y="235"/>
                  </a:lnTo>
                  <a:lnTo>
                    <a:pt x="41" y="235"/>
                  </a:lnTo>
                  <a:lnTo>
                    <a:pt x="38" y="235"/>
                  </a:lnTo>
                  <a:lnTo>
                    <a:pt x="32" y="235"/>
                  </a:lnTo>
                  <a:lnTo>
                    <a:pt x="29" y="235"/>
                  </a:lnTo>
                  <a:lnTo>
                    <a:pt x="26" y="235"/>
                  </a:lnTo>
                  <a:lnTo>
                    <a:pt x="23" y="235"/>
                  </a:lnTo>
                  <a:lnTo>
                    <a:pt x="20" y="235"/>
                  </a:lnTo>
                  <a:lnTo>
                    <a:pt x="17" y="235"/>
                  </a:lnTo>
                  <a:lnTo>
                    <a:pt x="14" y="235"/>
                  </a:lnTo>
                  <a:lnTo>
                    <a:pt x="11" y="238"/>
                  </a:lnTo>
                  <a:lnTo>
                    <a:pt x="5" y="238"/>
                  </a:lnTo>
                  <a:lnTo>
                    <a:pt x="5" y="235"/>
                  </a:lnTo>
                  <a:lnTo>
                    <a:pt x="5" y="232"/>
                  </a:lnTo>
                  <a:lnTo>
                    <a:pt x="5" y="229"/>
                  </a:lnTo>
                  <a:lnTo>
                    <a:pt x="5" y="226"/>
                  </a:lnTo>
                  <a:lnTo>
                    <a:pt x="5" y="223"/>
                  </a:lnTo>
                  <a:lnTo>
                    <a:pt x="2" y="223"/>
                  </a:lnTo>
                  <a:lnTo>
                    <a:pt x="2" y="220"/>
                  </a:lnTo>
                  <a:lnTo>
                    <a:pt x="2" y="217"/>
                  </a:lnTo>
                  <a:lnTo>
                    <a:pt x="2" y="214"/>
                  </a:lnTo>
                  <a:lnTo>
                    <a:pt x="2" y="211"/>
                  </a:lnTo>
                  <a:lnTo>
                    <a:pt x="2" y="208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0" y="203"/>
                  </a:lnTo>
                  <a:lnTo>
                    <a:pt x="0" y="200"/>
                  </a:lnTo>
                  <a:lnTo>
                    <a:pt x="0" y="197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0" y="188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5"/>
                  </a:lnTo>
                  <a:lnTo>
                    <a:pt x="2" y="185"/>
                  </a:lnTo>
                  <a:lnTo>
                    <a:pt x="5" y="185"/>
                  </a:lnTo>
                  <a:lnTo>
                    <a:pt x="8" y="185"/>
                  </a:lnTo>
                  <a:lnTo>
                    <a:pt x="11" y="185"/>
                  </a:lnTo>
                  <a:lnTo>
                    <a:pt x="14" y="185"/>
                  </a:lnTo>
                  <a:lnTo>
                    <a:pt x="17" y="185"/>
                  </a:lnTo>
                  <a:lnTo>
                    <a:pt x="17" y="188"/>
                  </a:lnTo>
                  <a:lnTo>
                    <a:pt x="20" y="188"/>
                  </a:lnTo>
                  <a:lnTo>
                    <a:pt x="23" y="188"/>
                  </a:lnTo>
                  <a:lnTo>
                    <a:pt x="26" y="188"/>
                  </a:lnTo>
                  <a:lnTo>
                    <a:pt x="26" y="185"/>
                  </a:lnTo>
                  <a:lnTo>
                    <a:pt x="29" y="185"/>
                  </a:lnTo>
                  <a:lnTo>
                    <a:pt x="29" y="182"/>
                  </a:lnTo>
                  <a:lnTo>
                    <a:pt x="32" y="182"/>
                  </a:lnTo>
                  <a:lnTo>
                    <a:pt x="32" y="179"/>
                  </a:lnTo>
                  <a:lnTo>
                    <a:pt x="32" y="176"/>
                  </a:lnTo>
                  <a:lnTo>
                    <a:pt x="29" y="176"/>
                  </a:lnTo>
                  <a:lnTo>
                    <a:pt x="29" y="173"/>
                  </a:lnTo>
                  <a:lnTo>
                    <a:pt x="29" y="170"/>
                  </a:lnTo>
                  <a:lnTo>
                    <a:pt x="29" y="167"/>
                  </a:lnTo>
                  <a:lnTo>
                    <a:pt x="29" y="170"/>
                  </a:lnTo>
                  <a:lnTo>
                    <a:pt x="32" y="170"/>
                  </a:lnTo>
                  <a:lnTo>
                    <a:pt x="32" y="167"/>
                  </a:lnTo>
                  <a:lnTo>
                    <a:pt x="32" y="164"/>
                  </a:lnTo>
                  <a:lnTo>
                    <a:pt x="35" y="164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41" y="161"/>
                  </a:lnTo>
                  <a:lnTo>
                    <a:pt x="44" y="161"/>
                  </a:lnTo>
                  <a:lnTo>
                    <a:pt x="46" y="161"/>
                  </a:lnTo>
                  <a:lnTo>
                    <a:pt x="46" y="159"/>
                  </a:lnTo>
                  <a:lnTo>
                    <a:pt x="49" y="159"/>
                  </a:lnTo>
                  <a:lnTo>
                    <a:pt x="49" y="156"/>
                  </a:lnTo>
                  <a:lnTo>
                    <a:pt x="52" y="156"/>
                  </a:lnTo>
                  <a:lnTo>
                    <a:pt x="55" y="156"/>
                  </a:lnTo>
                  <a:lnTo>
                    <a:pt x="55" y="159"/>
                  </a:lnTo>
                  <a:lnTo>
                    <a:pt x="55" y="156"/>
                  </a:lnTo>
                  <a:lnTo>
                    <a:pt x="58" y="156"/>
                  </a:lnTo>
                  <a:lnTo>
                    <a:pt x="61" y="156"/>
                  </a:lnTo>
                  <a:lnTo>
                    <a:pt x="64" y="156"/>
                  </a:lnTo>
                  <a:lnTo>
                    <a:pt x="64" y="153"/>
                  </a:lnTo>
                  <a:lnTo>
                    <a:pt x="64" y="150"/>
                  </a:lnTo>
                  <a:lnTo>
                    <a:pt x="67" y="150"/>
                  </a:lnTo>
                  <a:lnTo>
                    <a:pt x="70" y="150"/>
                  </a:lnTo>
                  <a:lnTo>
                    <a:pt x="70" y="147"/>
                  </a:lnTo>
                  <a:lnTo>
                    <a:pt x="70" y="144"/>
                  </a:lnTo>
                  <a:lnTo>
                    <a:pt x="70" y="141"/>
                  </a:lnTo>
                  <a:lnTo>
                    <a:pt x="67" y="141"/>
                  </a:lnTo>
                  <a:lnTo>
                    <a:pt x="70" y="141"/>
                  </a:lnTo>
                  <a:lnTo>
                    <a:pt x="70" y="138"/>
                  </a:lnTo>
                  <a:lnTo>
                    <a:pt x="73" y="138"/>
                  </a:lnTo>
                  <a:lnTo>
                    <a:pt x="73" y="135"/>
                  </a:lnTo>
                  <a:lnTo>
                    <a:pt x="70" y="135"/>
                  </a:lnTo>
                  <a:lnTo>
                    <a:pt x="70" y="132"/>
                  </a:lnTo>
                  <a:lnTo>
                    <a:pt x="70" y="129"/>
                  </a:lnTo>
                  <a:lnTo>
                    <a:pt x="73" y="129"/>
                  </a:lnTo>
                  <a:lnTo>
                    <a:pt x="73" y="126"/>
                  </a:lnTo>
                  <a:lnTo>
                    <a:pt x="76" y="126"/>
                  </a:lnTo>
                  <a:lnTo>
                    <a:pt x="76" y="123"/>
                  </a:lnTo>
                  <a:lnTo>
                    <a:pt x="79" y="123"/>
                  </a:lnTo>
                  <a:lnTo>
                    <a:pt x="82" y="120"/>
                  </a:lnTo>
                  <a:lnTo>
                    <a:pt x="85" y="120"/>
                  </a:lnTo>
                  <a:lnTo>
                    <a:pt x="88" y="120"/>
                  </a:lnTo>
                  <a:lnTo>
                    <a:pt x="88" y="117"/>
                  </a:lnTo>
                  <a:lnTo>
                    <a:pt x="90" y="117"/>
                  </a:lnTo>
                  <a:lnTo>
                    <a:pt x="93" y="117"/>
                  </a:lnTo>
                  <a:lnTo>
                    <a:pt x="93" y="115"/>
                  </a:lnTo>
                  <a:lnTo>
                    <a:pt x="96" y="115"/>
                  </a:lnTo>
                  <a:lnTo>
                    <a:pt x="96" y="112"/>
                  </a:lnTo>
                  <a:lnTo>
                    <a:pt x="96" y="109"/>
                  </a:lnTo>
                  <a:lnTo>
                    <a:pt x="99" y="109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2" y="103"/>
                  </a:lnTo>
                  <a:lnTo>
                    <a:pt x="105" y="103"/>
                  </a:lnTo>
                  <a:lnTo>
                    <a:pt x="108" y="103"/>
                  </a:lnTo>
                  <a:lnTo>
                    <a:pt x="111" y="103"/>
                  </a:lnTo>
                  <a:lnTo>
                    <a:pt x="111" y="100"/>
                  </a:lnTo>
                  <a:lnTo>
                    <a:pt x="111" y="97"/>
                  </a:lnTo>
                  <a:lnTo>
                    <a:pt x="114" y="97"/>
                  </a:lnTo>
                  <a:lnTo>
                    <a:pt x="114" y="94"/>
                  </a:lnTo>
                  <a:lnTo>
                    <a:pt x="117" y="94"/>
                  </a:lnTo>
                  <a:lnTo>
                    <a:pt x="117" y="91"/>
                  </a:lnTo>
                  <a:lnTo>
                    <a:pt x="117" y="88"/>
                  </a:lnTo>
                  <a:lnTo>
                    <a:pt x="120" y="88"/>
                  </a:lnTo>
                  <a:lnTo>
                    <a:pt x="123" y="88"/>
                  </a:lnTo>
                  <a:lnTo>
                    <a:pt x="123" y="85"/>
                  </a:lnTo>
                  <a:lnTo>
                    <a:pt x="123" y="82"/>
                  </a:lnTo>
                  <a:lnTo>
                    <a:pt x="126" y="82"/>
                  </a:lnTo>
                  <a:lnTo>
                    <a:pt x="126" y="79"/>
                  </a:lnTo>
                  <a:lnTo>
                    <a:pt x="129" y="79"/>
                  </a:lnTo>
                  <a:lnTo>
                    <a:pt x="129" y="76"/>
                  </a:lnTo>
                  <a:lnTo>
                    <a:pt x="132" y="76"/>
                  </a:lnTo>
                  <a:lnTo>
                    <a:pt x="134" y="76"/>
                  </a:lnTo>
                  <a:lnTo>
                    <a:pt x="134" y="73"/>
                  </a:lnTo>
                  <a:lnTo>
                    <a:pt x="137" y="73"/>
                  </a:lnTo>
                  <a:lnTo>
                    <a:pt x="140" y="73"/>
                  </a:lnTo>
                  <a:lnTo>
                    <a:pt x="143" y="73"/>
                  </a:lnTo>
                  <a:lnTo>
                    <a:pt x="146" y="73"/>
                  </a:lnTo>
                  <a:lnTo>
                    <a:pt x="149" y="73"/>
                  </a:lnTo>
                  <a:lnTo>
                    <a:pt x="149" y="71"/>
                  </a:lnTo>
                  <a:lnTo>
                    <a:pt x="146" y="71"/>
                  </a:lnTo>
                  <a:lnTo>
                    <a:pt x="146" y="68"/>
                  </a:lnTo>
                  <a:lnTo>
                    <a:pt x="146" y="65"/>
                  </a:lnTo>
                  <a:lnTo>
                    <a:pt x="143" y="65"/>
                  </a:lnTo>
                  <a:lnTo>
                    <a:pt x="143" y="62"/>
                  </a:lnTo>
                  <a:lnTo>
                    <a:pt x="143" y="59"/>
                  </a:lnTo>
                  <a:lnTo>
                    <a:pt x="140" y="59"/>
                  </a:lnTo>
                  <a:lnTo>
                    <a:pt x="137" y="59"/>
                  </a:lnTo>
                  <a:lnTo>
                    <a:pt x="137" y="56"/>
                  </a:lnTo>
                  <a:lnTo>
                    <a:pt x="137" y="53"/>
                  </a:lnTo>
                  <a:lnTo>
                    <a:pt x="137" y="50"/>
                  </a:lnTo>
                  <a:lnTo>
                    <a:pt x="137" y="44"/>
                  </a:lnTo>
                  <a:lnTo>
                    <a:pt x="137" y="41"/>
                  </a:lnTo>
                  <a:lnTo>
                    <a:pt x="137" y="38"/>
                  </a:lnTo>
                  <a:lnTo>
                    <a:pt x="137" y="32"/>
                  </a:lnTo>
                  <a:lnTo>
                    <a:pt x="137" y="30"/>
                  </a:lnTo>
                  <a:lnTo>
                    <a:pt x="137" y="27"/>
                  </a:lnTo>
                  <a:lnTo>
                    <a:pt x="137" y="24"/>
                  </a:lnTo>
                  <a:lnTo>
                    <a:pt x="137" y="21"/>
                  </a:lnTo>
                  <a:lnTo>
                    <a:pt x="137" y="18"/>
                  </a:lnTo>
                  <a:lnTo>
                    <a:pt x="137" y="15"/>
                  </a:lnTo>
                  <a:lnTo>
                    <a:pt x="137" y="9"/>
                  </a:lnTo>
                  <a:lnTo>
                    <a:pt x="137" y="6"/>
                  </a:lnTo>
                  <a:lnTo>
                    <a:pt x="137" y="3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3" name="Freeform 25"/>
            <p:cNvSpPr>
              <a:spLocks/>
            </p:cNvSpPr>
            <p:nvPr/>
          </p:nvSpPr>
          <p:spPr bwMode="auto">
            <a:xfrm>
              <a:off x="-250500" y="3726813"/>
              <a:ext cx="712344" cy="377341"/>
            </a:xfrm>
            <a:custGeom>
              <a:avLst/>
              <a:gdLst>
                <a:gd name="T0" fmla="*/ 2147483647 w 328"/>
                <a:gd name="T1" fmla="*/ 2147483647 h 214"/>
                <a:gd name="T2" fmla="*/ 2147483647 w 328"/>
                <a:gd name="T3" fmla="*/ 2147483647 h 214"/>
                <a:gd name="T4" fmla="*/ 2147483647 w 328"/>
                <a:gd name="T5" fmla="*/ 2147483647 h 214"/>
                <a:gd name="T6" fmla="*/ 2147483647 w 328"/>
                <a:gd name="T7" fmla="*/ 2147483647 h 214"/>
                <a:gd name="T8" fmla="*/ 2147483647 w 328"/>
                <a:gd name="T9" fmla="*/ 0 h 214"/>
                <a:gd name="T10" fmla="*/ 2147483647 w 328"/>
                <a:gd name="T11" fmla="*/ 0 h 214"/>
                <a:gd name="T12" fmla="*/ 2147483647 w 328"/>
                <a:gd name="T13" fmla="*/ 0 h 214"/>
                <a:gd name="T14" fmla="*/ 2147483647 w 328"/>
                <a:gd name="T15" fmla="*/ 0 h 214"/>
                <a:gd name="T16" fmla="*/ 2147483647 w 328"/>
                <a:gd name="T17" fmla="*/ 2147483647 h 214"/>
                <a:gd name="T18" fmla="*/ 2147483647 w 328"/>
                <a:gd name="T19" fmla="*/ 2147483647 h 214"/>
                <a:gd name="T20" fmla="*/ 2147483647 w 328"/>
                <a:gd name="T21" fmla="*/ 2147483647 h 214"/>
                <a:gd name="T22" fmla="*/ 2147483647 w 328"/>
                <a:gd name="T23" fmla="*/ 2147483647 h 214"/>
                <a:gd name="T24" fmla="*/ 2147483647 w 328"/>
                <a:gd name="T25" fmla="*/ 2147483647 h 214"/>
                <a:gd name="T26" fmla="*/ 2147483647 w 328"/>
                <a:gd name="T27" fmla="*/ 2147483647 h 214"/>
                <a:gd name="T28" fmla="*/ 2147483647 w 328"/>
                <a:gd name="T29" fmla="*/ 2147483647 h 214"/>
                <a:gd name="T30" fmla="*/ 2147483647 w 328"/>
                <a:gd name="T31" fmla="*/ 2147483647 h 214"/>
                <a:gd name="T32" fmla="*/ 2147483647 w 328"/>
                <a:gd name="T33" fmla="*/ 2147483647 h 214"/>
                <a:gd name="T34" fmla="*/ 2147483647 w 328"/>
                <a:gd name="T35" fmla="*/ 2147483647 h 214"/>
                <a:gd name="T36" fmla="*/ 2147483647 w 328"/>
                <a:gd name="T37" fmla="*/ 2147483647 h 214"/>
                <a:gd name="T38" fmla="*/ 2147483647 w 328"/>
                <a:gd name="T39" fmla="*/ 2147483647 h 214"/>
                <a:gd name="T40" fmla="*/ 2147483647 w 328"/>
                <a:gd name="T41" fmla="*/ 2147483647 h 214"/>
                <a:gd name="T42" fmla="*/ 2147483647 w 328"/>
                <a:gd name="T43" fmla="*/ 2147483647 h 214"/>
                <a:gd name="T44" fmla="*/ 2147483647 w 328"/>
                <a:gd name="T45" fmla="*/ 2147483647 h 214"/>
                <a:gd name="T46" fmla="*/ 2147483647 w 328"/>
                <a:gd name="T47" fmla="*/ 2147483647 h 214"/>
                <a:gd name="T48" fmla="*/ 2147483647 w 328"/>
                <a:gd name="T49" fmla="*/ 2147483647 h 214"/>
                <a:gd name="T50" fmla="*/ 2147483647 w 328"/>
                <a:gd name="T51" fmla="*/ 2147483647 h 214"/>
                <a:gd name="T52" fmla="*/ 2147483647 w 328"/>
                <a:gd name="T53" fmla="*/ 2147483647 h 214"/>
                <a:gd name="T54" fmla="*/ 2147483647 w 328"/>
                <a:gd name="T55" fmla="*/ 2147483647 h 214"/>
                <a:gd name="T56" fmla="*/ 2147483647 w 328"/>
                <a:gd name="T57" fmla="*/ 2147483647 h 214"/>
                <a:gd name="T58" fmla="*/ 2147483647 w 328"/>
                <a:gd name="T59" fmla="*/ 2147483647 h 214"/>
                <a:gd name="T60" fmla="*/ 2147483647 w 328"/>
                <a:gd name="T61" fmla="*/ 2147483647 h 214"/>
                <a:gd name="T62" fmla="*/ 2147483647 w 328"/>
                <a:gd name="T63" fmla="*/ 2147483647 h 214"/>
                <a:gd name="T64" fmla="*/ 2147483647 w 328"/>
                <a:gd name="T65" fmla="*/ 2147483647 h 214"/>
                <a:gd name="T66" fmla="*/ 2147483647 w 328"/>
                <a:gd name="T67" fmla="*/ 2147483647 h 214"/>
                <a:gd name="T68" fmla="*/ 2147483647 w 328"/>
                <a:gd name="T69" fmla="*/ 2147483647 h 214"/>
                <a:gd name="T70" fmla="*/ 2147483647 w 328"/>
                <a:gd name="T71" fmla="*/ 2147483647 h 214"/>
                <a:gd name="T72" fmla="*/ 2147483647 w 328"/>
                <a:gd name="T73" fmla="*/ 2147483647 h 214"/>
                <a:gd name="T74" fmla="*/ 2147483647 w 328"/>
                <a:gd name="T75" fmla="*/ 2147483647 h 214"/>
                <a:gd name="T76" fmla="*/ 2147483647 w 328"/>
                <a:gd name="T77" fmla="*/ 2147483647 h 214"/>
                <a:gd name="T78" fmla="*/ 2147483647 w 328"/>
                <a:gd name="T79" fmla="*/ 2147483647 h 214"/>
                <a:gd name="T80" fmla="*/ 2147483647 w 328"/>
                <a:gd name="T81" fmla="*/ 2147483647 h 214"/>
                <a:gd name="T82" fmla="*/ 2147483647 w 328"/>
                <a:gd name="T83" fmla="*/ 2147483647 h 214"/>
                <a:gd name="T84" fmla="*/ 2147483647 w 328"/>
                <a:gd name="T85" fmla="*/ 2147483647 h 214"/>
                <a:gd name="T86" fmla="*/ 2147483647 w 328"/>
                <a:gd name="T87" fmla="*/ 2147483647 h 214"/>
                <a:gd name="T88" fmla="*/ 2147483647 w 328"/>
                <a:gd name="T89" fmla="*/ 2147483647 h 214"/>
                <a:gd name="T90" fmla="*/ 2147483647 w 328"/>
                <a:gd name="T91" fmla="*/ 2147483647 h 214"/>
                <a:gd name="T92" fmla="*/ 2147483647 w 328"/>
                <a:gd name="T93" fmla="*/ 2147483647 h 214"/>
                <a:gd name="T94" fmla="*/ 2147483647 w 328"/>
                <a:gd name="T95" fmla="*/ 2147483647 h 214"/>
                <a:gd name="T96" fmla="*/ 2147483647 w 328"/>
                <a:gd name="T97" fmla="*/ 2147483647 h 214"/>
                <a:gd name="T98" fmla="*/ 2147483647 w 328"/>
                <a:gd name="T99" fmla="*/ 2147483647 h 214"/>
                <a:gd name="T100" fmla="*/ 2147483647 w 328"/>
                <a:gd name="T101" fmla="*/ 2147483647 h 214"/>
                <a:gd name="T102" fmla="*/ 2147483647 w 328"/>
                <a:gd name="T103" fmla="*/ 2147483647 h 214"/>
                <a:gd name="T104" fmla="*/ 2147483647 w 328"/>
                <a:gd name="T105" fmla="*/ 2147483647 h 214"/>
                <a:gd name="T106" fmla="*/ 2147483647 w 328"/>
                <a:gd name="T107" fmla="*/ 2147483647 h 214"/>
                <a:gd name="T108" fmla="*/ 2147483647 w 328"/>
                <a:gd name="T109" fmla="*/ 2147483647 h 214"/>
                <a:gd name="T110" fmla="*/ 2147483647 w 328"/>
                <a:gd name="T111" fmla="*/ 2147483647 h 214"/>
                <a:gd name="T112" fmla="*/ 2147483647 w 328"/>
                <a:gd name="T113" fmla="*/ 2147483647 h 214"/>
                <a:gd name="T114" fmla="*/ 2147483647 w 328"/>
                <a:gd name="T115" fmla="*/ 2147483647 h 214"/>
                <a:gd name="T116" fmla="*/ 2147483647 w 328"/>
                <a:gd name="T117" fmla="*/ 2147483647 h 214"/>
                <a:gd name="T118" fmla="*/ 2147483647 w 328"/>
                <a:gd name="T119" fmla="*/ 2147483647 h 214"/>
                <a:gd name="T120" fmla="*/ 2147483647 w 328"/>
                <a:gd name="T121" fmla="*/ 2147483647 h 21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28"/>
                <a:gd name="T184" fmla="*/ 0 h 214"/>
                <a:gd name="T185" fmla="*/ 328 w 328"/>
                <a:gd name="T186" fmla="*/ 214 h 21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28" h="214">
                  <a:moveTo>
                    <a:pt x="11" y="9"/>
                  </a:moveTo>
                  <a:lnTo>
                    <a:pt x="17" y="9"/>
                  </a:lnTo>
                  <a:lnTo>
                    <a:pt x="20" y="6"/>
                  </a:lnTo>
                  <a:lnTo>
                    <a:pt x="23" y="6"/>
                  </a:lnTo>
                  <a:lnTo>
                    <a:pt x="26" y="6"/>
                  </a:lnTo>
                  <a:lnTo>
                    <a:pt x="29" y="6"/>
                  </a:lnTo>
                  <a:lnTo>
                    <a:pt x="32" y="6"/>
                  </a:lnTo>
                  <a:lnTo>
                    <a:pt x="35" y="6"/>
                  </a:lnTo>
                  <a:lnTo>
                    <a:pt x="38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2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70" y="6"/>
                  </a:lnTo>
                  <a:lnTo>
                    <a:pt x="73" y="3"/>
                  </a:lnTo>
                  <a:lnTo>
                    <a:pt x="76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6" y="3"/>
                  </a:lnTo>
                  <a:lnTo>
                    <a:pt x="99" y="3"/>
                  </a:lnTo>
                  <a:lnTo>
                    <a:pt x="102" y="3"/>
                  </a:lnTo>
                  <a:lnTo>
                    <a:pt x="105" y="3"/>
                  </a:lnTo>
                  <a:lnTo>
                    <a:pt x="111" y="3"/>
                  </a:lnTo>
                  <a:lnTo>
                    <a:pt x="114" y="3"/>
                  </a:lnTo>
                  <a:lnTo>
                    <a:pt x="117" y="3"/>
                  </a:lnTo>
                  <a:lnTo>
                    <a:pt x="123" y="3"/>
                  </a:lnTo>
                  <a:lnTo>
                    <a:pt x="126" y="3"/>
                  </a:lnTo>
                  <a:lnTo>
                    <a:pt x="129" y="3"/>
                  </a:lnTo>
                  <a:lnTo>
                    <a:pt x="132" y="3"/>
                  </a:lnTo>
                  <a:lnTo>
                    <a:pt x="138" y="3"/>
                  </a:lnTo>
                  <a:lnTo>
                    <a:pt x="140" y="3"/>
                  </a:lnTo>
                  <a:lnTo>
                    <a:pt x="143" y="3"/>
                  </a:lnTo>
                  <a:lnTo>
                    <a:pt x="146" y="3"/>
                  </a:lnTo>
                  <a:lnTo>
                    <a:pt x="152" y="3"/>
                  </a:lnTo>
                  <a:lnTo>
                    <a:pt x="155" y="0"/>
                  </a:lnTo>
                  <a:lnTo>
                    <a:pt x="158" y="0"/>
                  </a:lnTo>
                  <a:lnTo>
                    <a:pt x="164" y="0"/>
                  </a:lnTo>
                  <a:lnTo>
                    <a:pt x="167" y="0"/>
                  </a:lnTo>
                  <a:lnTo>
                    <a:pt x="170" y="0"/>
                  </a:lnTo>
                  <a:lnTo>
                    <a:pt x="173" y="0"/>
                  </a:lnTo>
                  <a:lnTo>
                    <a:pt x="179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0" y="0"/>
                  </a:lnTo>
                  <a:lnTo>
                    <a:pt x="193" y="0"/>
                  </a:lnTo>
                  <a:lnTo>
                    <a:pt x="196" y="0"/>
                  </a:lnTo>
                  <a:lnTo>
                    <a:pt x="199" y="0"/>
                  </a:lnTo>
                  <a:lnTo>
                    <a:pt x="202" y="0"/>
                  </a:lnTo>
                  <a:lnTo>
                    <a:pt x="205" y="0"/>
                  </a:lnTo>
                  <a:lnTo>
                    <a:pt x="208" y="0"/>
                  </a:lnTo>
                  <a:lnTo>
                    <a:pt x="211" y="0"/>
                  </a:lnTo>
                  <a:lnTo>
                    <a:pt x="217" y="0"/>
                  </a:lnTo>
                  <a:lnTo>
                    <a:pt x="220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31" y="0"/>
                  </a:lnTo>
                  <a:lnTo>
                    <a:pt x="234" y="0"/>
                  </a:lnTo>
                  <a:lnTo>
                    <a:pt x="237" y="0"/>
                  </a:lnTo>
                  <a:lnTo>
                    <a:pt x="240" y="0"/>
                  </a:lnTo>
                  <a:lnTo>
                    <a:pt x="246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2" y="0"/>
                  </a:lnTo>
                  <a:lnTo>
                    <a:pt x="272" y="3"/>
                  </a:lnTo>
                  <a:lnTo>
                    <a:pt x="272" y="6"/>
                  </a:lnTo>
                  <a:lnTo>
                    <a:pt x="275" y="6"/>
                  </a:lnTo>
                  <a:lnTo>
                    <a:pt x="275" y="9"/>
                  </a:lnTo>
                  <a:lnTo>
                    <a:pt x="278" y="9"/>
                  </a:lnTo>
                  <a:lnTo>
                    <a:pt x="281" y="9"/>
                  </a:lnTo>
                  <a:lnTo>
                    <a:pt x="281" y="12"/>
                  </a:lnTo>
                  <a:lnTo>
                    <a:pt x="284" y="12"/>
                  </a:lnTo>
                  <a:lnTo>
                    <a:pt x="287" y="12"/>
                  </a:lnTo>
                  <a:lnTo>
                    <a:pt x="290" y="12"/>
                  </a:lnTo>
                  <a:lnTo>
                    <a:pt x="293" y="12"/>
                  </a:lnTo>
                  <a:lnTo>
                    <a:pt x="296" y="12"/>
                  </a:lnTo>
                  <a:lnTo>
                    <a:pt x="296" y="15"/>
                  </a:lnTo>
                  <a:lnTo>
                    <a:pt x="293" y="15"/>
                  </a:lnTo>
                  <a:lnTo>
                    <a:pt x="293" y="17"/>
                  </a:lnTo>
                  <a:lnTo>
                    <a:pt x="290" y="17"/>
                  </a:lnTo>
                  <a:lnTo>
                    <a:pt x="290" y="20"/>
                  </a:lnTo>
                  <a:lnTo>
                    <a:pt x="290" y="23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9" y="23"/>
                  </a:lnTo>
                  <a:lnTo>
                    <a:pt x="302" y="23"/>
                  </a:lnTo>
                  <a:lnTo>
                    <a:pt x="302" y="20"/>
                  </a:lnTo>
                  <a:lnTo>
                    <a:pt x="302" y="23"/>
                  </a:lnTo>
                  <a:lnTo>
                    <a:pt x="305" y="23"/>
                  </a:lnTo>
                  <a:lnTo>
                    <a:pt x="308" y="23"/>
                  </a:lnTo>
                  <a:lnTo>
                    <a:pt x="311" y="23"/>
                  </a:lnTo>
                  <a:lnTo>
                    <a:pt x="311" y="20"/>
                  </a:lnTo>
                  <a:lnTo>
                    <a:pt x="311" y="17"/>
                  </a:lnTo>
                  <a:lnTo>
                    <a:pt x="311" y="15"/>
                  </a:lnTo>
                  <a:lnTo>
                    <a:pt x="308" y="15"/>
                  </a:lnTo>
                  <a:lnTo>
                    <a:pt x="305" y="15"/>
                  </a:lnTo>
                  <a:lnTo>
                    <a:pt x="305" y="12"/>
                  </a:lnTo>
                  <a:lnTo>
                    <a:pt x="305" y="15"/>
                  </a:lnTo>
                  <a:lnTo>
                    <a:pt x="302" y="15"/>
                  </a:lnTo>
                  <a:lnTo>
                    <a:pt x="299" y="15"/>
                  </a:lnTo>
                  <a:lnTo>
                    <a:pt x="299" y="12"/>
                  </a:lnTo>
                  <a:lnTo>
                    <a:pt x="299" y="15"/>
                  </a:lnTo>
                  <a:lnTo>
                    <a:pt x="299" y="12"/>
                  </a:lnTo>
                  <a:lnTo>
                    <a:pt x="302" y="12"/>
                  </a:lnTo>
                  <a:lnTo>
                    <a:pt x="305" y="12"/>
                  </a:lnTo>
                  <a:lnTo>
                    <a:pt x="308" y="12"/>
                  </a:lnTo>
                  <a:lnTo>
                    <a:pt x="311" y="12"/>
                  </a:lnTo>
                  <a:lnTo>
                    <a:pt x="311" y="9"/>
                  </a:lnTo>
                  <a:lnTo>
                    <a:pt x="314" y="9"/>
                  </a:lnTo>
                  <a:lnTo>
                    <a:pt x="314" y="6"/>
                  </a:lnTo>
                  <a:lnTo>
                    <a:pt x="316" y="6"/>
                  </a:lnTo>
                  <a:lnTo>
                    <a:pt x="319" y="6"/>
                  </a:lnTo>
                  <a:lnTo>
                    <a:pt x="322" y="6"/>
                  </a:lnTo>
                  <a:lnTo>
                    <a:pt x="325" y="6"/>
                  </a:lnTo>
                  <a:lnTo>
                    <a:pt x="325" y="9"/>
                  </a:lnTo>
                  <a:lnTo>
                    <a:pt x="325" y="12"/>
                  </a:lnTo>
                  <a:lnTo>
                    <a:pt x="325" y="15"/>
                  </a:lnTo>
                  <a:lnTo>
                    <a:pt x="328" y="15"/>
                  </a:lnTo>
                  <a:lnTo>
                    <a:pt x="328" y="17"/>
                  </a:lnTo>
                  <a:lnTo>
                    <a:pt x="328" y="20"/>
                  </a:lnTo>
                  <a:lnTo>
                    <a:pt x="328" y="23"/>
                  </a:lnTo>
                  <a:lnTo>
                    <a:pt x="328" y="20"/>
                  </a:lnTo>
                  <a:lnTo>
                    <a:pt x="328" y="17"/>
                  </a:lnTo>
                  <a:lnTo>
                    <a:pt x="328" y="15"/>
                  </a:lnTo>
                  <a:lnTo>
                    <a:pt x="325" y="15"/>
                  </a:lnTo>
                  <a:lnTo>
                    <a:pt x="325" y="17"/>
                  </a:lnTo>
                  <a:lnTo>
                    <a:pt x="328" y="17"/>
                  </a:lnTo>
                  <a:lnTo>
                    <a:pt x="328" y="20"/>
                  </a:lnTo>
                  <a:lnTo>
                    <a:pt x="328" y="23"/>
                  </a:lnTo>
                  <a:lnTo>
                    <a:pt x="328" y="26"/>
                  </a:lnTo>
                  <a:lnTo>
                    <a:pt x="328" y="29"/>
                  </a:lnTo>
                  <a:lnTo>
                    <a:pt x="328" y="32"/>
                  </a:lnTo>
                  <a:lnTo>
                    <a:pt x="328" y="35"/>
                  </a:lnTo>
                  <a:lnTo>
                    <a:pt x="328" y="38"/>
                  </a:lnTo>
                  <a:lnTo>
                    <a:pt x="325" y="38"/>
                  </a:lnTo>
                  <a:lnTo>
                    <a:pt x="328" y="38"/>
                  </a:lnTo>
                  <a:lnTo>
                    <a:pt x="328" y="41"/>
                  </a:lnTo>
                  <a:lnTo>
                    <a:pt x="325" y="41"/>
                  </a:lnTo>
                  <a:lnTo>
                    <a:pt x="325" y="44"/>
                  </a:lnTo>
                  <a:lnTo>
                    <a:pt x="322" y="44"/>
                  </a:lnTo>
                  <a:lnTo>
                    <a:pt x="319" y="44"/>
                  </a:lnTo>
                  <a:lnTo>
                    <a:pt x="316" y="44"/>
                  </a:lnTo>
                  <a:lnTo>
                    <a:pt x="314" y="44"/>
                  </a:lnTo>
                  <a:lnTo>
                    <a:pt x="314" y="47"/>
                  </a:lnTo>
                  <a:lnTo>
                    <a:pt x="311" y="47"/>
                  </a:lnTo>
                  <a:lnTo>
                    <a:pt x="308" y="47"/>
                  </a:lnTo>
                  <a:lnTo>
                    <a:pt x="308" y="44"/>
                  </a:lnTo>
                  <a:lnTo>
                    <a:pt x="305" y="44"/>
                  </a:lnTo>
                  <a:lnTo>
                    <a:pt x="305" y="41"/>
                  </a:lnTo>
                  <a:lnTo>
                    <a:pt x="302" y="41"/>
                  </a:lnTo>
                  <a:lnTo>
                    <a:pt x="302" y="38"/>
                  </a:lnTo>
                  <a:lnTo>
                    <a:pt x="305" y="38"/>
                  </a:lnTo>
                  <a:lnTo>
                    <a:pt x="305" y="35"/>
                  </a:lnTo>
                  <a:lnTo>
                    <a:pt x="305" y="32"/>
                  </a:lnTo>
                  <a:lnTo>
                    <a:pt x="302" y="32"/>
                  </a:lnTo>
                  <a:lnTo>
                    <a:pt x="302" y="29"/>
                  </a:lnTo>
                  <a:lnTo>
                    <a:pt x="302" y="32"/>
                  </a:lnTo>
                  <a:lnTo>
                    <a:pt x="302" y="29"/>
                  </a:lnTo>
                  <a:lnTo>
                    <a:pt x="299" y="29"/>
                  </a:lnTo>
                  <a:lnTo>
                    <a:pt x="299" y="26"/>
                  </a:lnTo>
                  <a:lnTo>
                    <a:pt x="296" y="26"/>
                  </a:lnTo>
                  <a:lnTo>
                    <a:pt x="293" y="26"/>
                  </a:lnTo>
                  <a:lnTo>
                    <a:pt x="290" y="26"/>
                  </a:lnTo>
                  <a:lnTo>
                    <a:pt x="287" y="26"/>
                  </a:lnTo>
                  <a:lnTo>
                    <a:pt x="287" y="29"/>
                  </a:lnTo>
                  <a:lnTo>
                    <a:pt x="284" y="29"/>
                  </a:lnTo>
                  <a:lnTo>
                    <a:pt x="281" y="29"/>
                  </a:lnTo>
                  <a:lnTo>
                    <a:pt x="281" y="32"/>
                  </a:lnTo>
                  <a:lnTo>
                    <a:pt x="278" y="32"/>
                  </a:lnTo>
                  <a:lnTo>
                    <a:pt x="275" y="32"/>
                  </a:lnTo>
                  <a:lnTo>
                    <a:pt x="275" y="35"/>
                  </a:lnTo>
                  <a:lnTo>
                    <a:pt x="275" y="38"/>
                  </a:lnTo>
                  <a:lnTo>
                    <a:pt x="272" y="38"/>
                  </a:lnTo>
                  <a:lnTo>
                    <a:pt x="272" y="41"/>
                  </a:lnTo>
                  <a:lnTo>
                    <a:pt x="275" y="41"/>
                  </a:lnTo>
                  <a:lnTo>
                    <a:pt x="278" y="41"/>
                  </a:lnTo>
                  <a:lnTo>
                    <a:pt x="278" y="44"/>
                  </a:lnTo>
                  <a:lnTo>
                    <a:pt x="278" y="41"/>
                  </a:lnTo>
                  <a:lnTo>
                    <a:pt x="278" y="44"/>
                  </a:lnTo>
                  <a:lnTo>
                    <a:pt x="281" y="44"/>
                  </a:lnTo>
                  <a:lnTo>
                    <a:pt x="284" y="44"/>
                  </a:lnTo>
                  <a:lnTo>
                    <a:pt x="284" y="47"/>
                  </a:lnTo>
                  <a:lnTo>
                    <a:pt x="287" y="47"/>
                  </a:lnTo>
                  <a:lnTo>
                    <a:pt x="287" y="50"/>
                  </a:lnTo>
                  <a:lnTo>
                    <a:pt x="290" y="50"/>
                  </a:lnTo>
                  <a:lnTo>
                    <a:pt x="293" y="50"/>
                  </a:lnTo>
                  <a:lnTo>
                    <a:pt x="296" y="50"/>
                  </a:lnTo>
                  <a:lnTo>
                    <a:pt x="299" y="50"/>
                  </a:lnTo>
                  <a:lnTo>
                    <a:pt x="302" y="53"/>
                  </a:lnTo>
                  <a:lnTo>
                    <a:pt x="299" y="53"/>
                  </a:lnTo>
                  <a:lnTo>
                    <a:pt x="299" y="56"/>
                  </a:lnTo>
                  <a:lnTo>
                    <a:pt x="296" y="56"/>
                  </a:lnTo>
                  <a:lnTo>
                    <a:pt x="293" y="56"/>
                  </a:lnTo>
                  <a:lnTo>
                    <a:pt x="290" y="59"/>
                  </a:lnTo>
                  <a:lnTo>
                    <a:pt x="287" y="59"/>
                  </a:lnTo>
                  <a:lnTo>
                    <a:pt x="284" y="59"/>
                  </a:lnTo>
                  <a:lnTo>
                    <a:pt x="284" y="61"/>
                  </a:lnTo>
                  <a:lnTo>
                    <a:pt x="284" y="59"/>
                  </a:lnTo>
                  <a:lnTo>
                    <a:pt x="284" y="61"/>
                  </a:lnTo>
                  <a:lnTo>
                    <a:pt x="281" y="61"/>
                  </a:lnTo>
                  <a:lnTo>
                    <a:pt x="278" y="61"/>
                  </a:lnTo>
                  <a:lnTo>
                    <a:pt x="278" y="64"/>
                  </a:lnTo>
                  <a:lnTo>
                    <a:pt x="275" y="64"/>
                  </a:lnTo>
                  <a:lnTo>
                    <a:pt x="275" y="67"/>
                  </a:lnTo>
                  <a:lnTo>
                    <a:pt x="272" y="67"/>
                  </a:lnTo>
                  <a:lnTo>
                    <a:pt x="272" y="70"/>
                  </a:lnTo>
                  <a:lnTo>
                    <a:pt x="272" y="73"/>
                  </a:lnTo>
                  <a:lnTo>
                    <a:pt x="270" y="73"/>
                  </a:lnTo>
                  <a:lnTo>
                    <a:pt x="270" y="76"/>
                  </a:lnTo>
                  <a:lnTo>
                    <a:pt x="267" y="76"/>
                  </a:lnTo>
                  <a:lnTo>
                    <a:pt x="267" y="79"/>
                  </a:lnTo>
                  <a:lnTo>
                    <a:pt x="267" y="82"/>
                  </a:lnTo>
                  <a:lnTo>
                    <a:pt x="264" y="82"/>
                  </a:lnTo>
                  <a:lnTo>
                    <a:pt x="264" y="85"/>
                  </a:lnTo>
                  <a:lnTo>
                    <a:pt x="261" y="85"/>
                  </a:lnTo>
                  <a:lnTo>
                    <a:pt x="261" y="88"/>
                  </a:lnTo>
                  <a:lnTo>
                    <a:pt x="261" y="91"/>
                  </a:lnTo>
                  <a:lnTo>
                    <a:pt x="261" y="94"/>
                  </a:lnTo>
                  <a:lnTo>
                    <a:pt x="261" y="97"/>
                  </a:lnTo>
                  <a:lnTo>
                    <a:pt x="264" y="100"/>
                  </a:lnTo>
                  <a:lnTo>
                    <a:pt x="264" y="103"/>
                  </a:lnTo>
                  <a:lnTo>
                    <a:pt x="267" y="103"/>
                  </a:lnTo>
                  <a:lnTo>
                    <a:pt x="264" y="103"/>
                  </a:lnTo>
                  <a:lnTo>
                    <a:pt x="264" y="105"/>
                  </a:lnTo>
                  <a:lnTo>
                    <a:pt x="267" y="105"/>
                  </a:lnTo>
                  <a:lnTo>
                    <a:pt x="267" y="108"/>
                  </a:lnTo>
                  <a:lnTo>
                    <a:pt x="264" y="108"/>
                  </a:lnTo>
                  <a:lnTo>
                    <a:pt x="264" y="111"/>
                  </a:lnTo>
                  <a:lnTo>
                    <a:pt x="267" y="111"/>
                  </a:lnTo>
                  <a:lnTo>
                    <a:pt x="264" y="111"/>
                  </a:lnTo>
                  <a:lnTo>
                    <a:pt x="264" y="114"/>
                  </a:lnTo>
                  <a:lnTo>
                    <a:pt x="261" y="114"/>
                  </a:lnTo>
                  <a:lnTo>
                    <a:pt x="264" y="117"/>
                  </a:lnTo>
                  <a:lnTo>
                    <a:pt x="264" y="120"/>
                  </a:lnTo>
                  <a:lnTo>
                    <a:pt x="267" y="120"/>
                  </a:lnTo>
                  <a:lnTo>
                    <a:pt x="267" y="123"/>
                  </a:lnTo>
                  <a:lnTo>
                    <a:pt x="264" y="123"/>
                  </a:lnTo>
                  <a:lnTo>
                    <a:pt x="264" y="126"/>
                  </a:lnTo>
                  <a:lnTo>
                    <a:pt x="261" y="126"/>
                  </a:lnTo>
                  <a:lnTo>
                    <a:pt x="261" y="129"/>
                  </a:lnTo>
                  <a:lnTo>
                    <a:pt x="264" y="129"/>
                  </a:lnTo>
                  <a:lnTo>
                    <a:pt x="264" y="132"/>
                  </a:lnTo>
                  <a:lnTo>
                    <a:pt x="261" y="132"/>
                  </a:lnTo>
                  <a:lnTo>
                    <a:pt x="261" y="129"/>
                  </a:lnTo>
                  <a:lnTo>
                    <a:pt x="261" y="132"/>
                  </a:lnTo>
                  <a:lnTo>
                    <a:pt x="258" y="132"/>
                  </a:lnTo>
                  <a:lnTo>
                    <a:pt x="261" y="132"/>
                  </a:lnTo>
                  <a:lnTo>
                    <a:pt x="261" y="135"/>
                  </a:lnTo>
                  <a:lnTo>
                    <a:pt x="258" y="135"/>
                  </a:lnTo>
                  <a:lnTo>
                    <a:pt x="255" y="135"/>
                  </a:lnTo>
                  <a:lnTo>
                    <a:pt x="258" y="135"/>
                  </a:lnTo>
                  <a:lnTo>
                    <a:pt x="255" y="135"/>
                  </a:lnTo>
                  <a:lnTo>
                    <a:pt x="252" y="135"/>
                  </a:lnTo>
                  <a:lnTo>
                    <a:pt x="252" y="138"/>
                  </a:lnTo>
                  <a:lnTo>
                    <a:pt x="249" y="138"/>
                  </a:lnTo>
                  <a:lnTo>
                    <a:pt x="249" y="141"/>
                  </a:lnTo>
                  <a:lnTo>
                    <a:pt x="246" y="144"/>
                  </a:lnTo>
                  <a:lnTo>
                    <a:pt x="246" y="147"/>
                  </a:lnTo>
                  <a:lnTo>
                    <a:pt x="246" y="149"/>
                  </a:lnTo>
                  <a:lnTo>
                    <a:pt x="249" y="149"/>
                  </a:lnTo>
                  <a:lnTo>
                    <a:pt x="252" y="149"/>
                  </a:lnTo>
                  <a:lnTo>
                    <a:pt x="252" y="152"/>
                  </a:lnTo>
                  <a:lnTo>
                    <a:pt x="252" y="149"/>
                  </a:lnTo>
                  <a:lnTo>
                    <a:pt x="252" y="152"/>
                  </a:lnTo>
                  <a:lnTo>
                    <a:pt x="255" y="152"/>
                  </a:lnTo>
                  <a:lnTo>
                    <a:pt x="252" y="152"/>
                  </a:lnTo>
                  <a:lnTo>
                    <a:pt x="255" y="152"/>
                  </a:lnTo>
                  <a:lnTo>
                    <a:pt x="252" y="152"/>
                  </a:lnTo>
                  <a:lnTo>
                    <a:pt x="252" y="155"/>
                  </a:lnTo>
                  <a:lnTo>
                    <a:pt x="252" y="152"/>
                  </a:lnTo>
                  <a:lnTo>
                    <a:pt x="252" y="155"/>
                  </a:lnTo>
                  <a:lnTo>
                    <a:pt x="249" y="155"/>
                  </a:lnTo>
                  <a:lnTo>
                    <a:pt x="249" y="158"/>
                  </a:lnTo>
                  <a:lnTo>
                    <a:pt x="252" y="158"/>
                  </a:lnTo>
                  <a:lnTo>
                    <a:pt x="249" y="158"/>
                  </a:lnTo>
                  <a:lnTo>
                    <a:pt x="246" y="158"/>
                  </a:lnTo>
                  <a:lnTo>
                    <a:pt x="249" y="158"/>
                  </a:lnTo>
                  <a:lnTo>
                    <a:pt x="246" y="158"/>
                  </a:lnTo>
                  <a:lnTo>
                    <a:pt x="243" y="158"/>
                  </a:lnTo>
                  <a:lnTo>
                    <a:pt x="243" y="155"/>
                  </a:lnTo>
                  <a:lnTo>
                    <a:pt x="240" y="155"/>
                  </a:lnTo>
                  <a:lnTo>
                    <a:pt x="240" y="158"/>
                  </a:lnTo>
                  <a:lnTo>
                    <a:pt x="237" y="158"/>
                  </a:lnTo>
                  <a:lnTo>
                    <a:pt x="237" y="155"/>
                  </a:lnTo>
                  <a:lnTo>
                    <a:pt x="234" y="155"/>
                  </a:lnTo>
                  <a:lnTo>
                    <a:pt x="231" y="155"/>
                  </a:lnTo>
                  <a:lnTo>
                    <a:pt x="228" y="155"/>
                  </a:lnTo>
                  <a:lnTo>
                    <a:pt x="228" y="158"/>
                  </a:lnTo>
                  <a:lnTo>
                    <a:pt x="226" y="158"/>
                  </a:lnTo>
                  <a:lnTo>
                    <a:pt x="223" y="158"/>
                  </a:lnTo>
                  <a:lnTo>
                    <a:pt x="220" y="158"/>
                  </a:lnTo>
                  <a:lnTo>
                    <a:pt x="220" y="161"/>
                  </a:lnTo>
                  <a:lnTo>
                    <a:pt x="217" y="161"/>
                  </a:lnTo>
                  <a:lnTo>
                    <a:pt x="217" y="164"/>
                  </a:lnTo>
                  <a:lnTo>
                    <a:pt x="220" y="164"/>
                  </a:lnTo>
                  <a:lnTo>
                    <a:pt x="217" y="164"/>
                  </a:lnTo>
                  <a:lnTo>
                    <a:pt x="214" y="164"/>
                  </a:lnTo>
                  <a:lnTo>
                    <a:pt x="217" y="164"/>
                  </a:lnTo>
                  <a:lnTo>
                    <a:pt x="217" y="167"/>
                  </a:lnTo>
                  <a:lnTo>
                    <a:pt x="214" y="167"/>
                  </a:lnTo>
                  <a:lnTo>
                    <a:pt x="211" y="167"/>
                  </a:lnTo>
                  <a:lnTo>
                    <a:pt x="208" y="167"/>
                  </a:lnTo>
                  <a:lnTo>
                    <a:pt x="205" y="167"/>
                  </a:lnTo>
                  <a:lnTo>
                    <a:pt x="205" y="170"/>
                  </a:lnTo>
                  <a:lnTo>
                    <a:pt x="202" y="170"/>
                  </a:lnTo>
                  <a:lnTo>
                    <a:pt x="199" y="170"/>
                  </a:lnTo>
                  <a:lnTo>
                    <a:pt x="199" y="173"/>
                  </a:lnTo>
                  <a:lnTo>
                    <a:pt x="196" y="173"/>
                  </a:lnTo>
                  <a:lnTo>
                    <a:pt x="196" y="176"/>
                  </a:lnTo>
                  <a:lnTo>
                    <a:pt x="196" y="179"/>
                  </a:lnTo>
                  <a:lnTo>
                    <a:pt x="193" y="179"/>
                  </a:lnTo>
                  <a:lnTo>
                    <a:pt x="193" y="182"/>
                  </a:lnTo>
                  <a:lnTo>
                    <a:pt x="193" y="185"/>
                  </a:lnTo>
                  <a:lnTo>
                    <a:pt x="190" y="185"/>
                  </a:lnTo>
                  <a:lnTo>
                    <a:pt x="190" y="188"/>
                  </a:lnTo>
                  <a:lnTo>
                    <a:pt x="187" y="188"/>
                  </a:lnTo>
                  <a:lnTo>
                    <a:pt x="187" y="191"/>
                  </a:lnTo>
                  <a:lnTo>
                    <a:pt x="187" y="193"/>
                  </a:lnTo>
                  <a:lnTo>
                    <a:pt x="187" y="196"/>
                  </a:lnTo>
                  <a:lnTo>
                    <a:pt x="184" y="196"/>
                  </a:lnTo>
                  <a:lnTo>
                    <a:pt x="184" y="199"/>
                  </a:lnTo>
                  <a:lnTo>
                    <a:pt x="182" y="199"/>
                  </a:lnTo>
                  <a:lnTo>
                    <a:pt x="182" y="202"/>
                  </a:lnTo>
                  <a:lnTo>
                    <a:pt x="182" y="205"/>
                  </a:lnTo>
                  <a:lnTo>
                    <a:pt x="179" y="205"/>
                  </a:lnTo>
                  <a:lnTo>
                    <a:pt x="182" y="205"/>
                  </a:lnTo>
                  <a:lnTo>
                    <a:pt x="179" y="205"/>
                  </a:lnTo>
                  <a:lnTo>
                    <a:pt x="179" y="208"/>
                  </a:lnTo>
                  <a:lnTo>
                    <a:pt x="173" y="208"/>
                  </a:lnTo>
                  <a:lnTo>
                    <a:pt x="170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9" y="211"/>
                  </a:lnTo>
                  <a:lnTo>
                    <a:pt x="143" y="211"/>
                  </a:lnTo>
                  <a:lnTo>
                    <a:pt x="140" y="211"/>
                  </a:lnTo>
                  <a:lnTo>
                    <a:pt x="138" y="211"/>
                  </a:lnTo>
                  <a:lnTo>
                    <a:pt x="132" y="211"/>
                  </a:lnTo>
                  <a:lnTo>
                    <a:pt x="129" y="211"/>
                  </a:lnTo>
                  <a:lnTo>
                    <a:pt x="126" y="211"/>
                  </a:lnTo>
                  <a:lnTo>
                    <a:pt x="123" y="211"/>
                  </a:lnTo>
                  <a:lnTo>
                    <a:pt x="117" y="211"/>
                  </a:lnTo>
                  <a:lnTo>
                    <a:pt x="114" y="211"/>
                  </a:lnTo>
                  <a:lnTo>
                    <a:pt x="111" y="211"/>
                  </a:lnTo>
                  <a:lnTo>
                    <a:pt x="108" y="211"/>
                  </a:lnTo>
                  <a:lnTo>
                    <a:pt x="105" y="211"/>
                  </a:lnTo>
                  <a:lnTo>
                    <a:pt x="102" y="211"/>
                  </a:lnTo>
                  <a:lnTo>
                    <a:pt x="99" y="211"/>
                  </a:lnTo>
                  <a:lnTo>
                    <a:pt x="96" y="211"/>
                  </a:lnTo>
                  <a:lnTo>
                    <a:pt x="91" y="211"/>
                  </a:lnTo>
                  <a:lnTo>
                    <a:pt x="88" y="211"/>
                  </a:lnTo>
                  <a:lnTo>
                    <a:pt x="85" y="211"/>
                  </a:lnTo>
                  <a:lnTo>
                    <a:pt x="82" y="211"/>
                  </a:lnTo>
                  <a:lnTo>
                    <a:pt x="76" y="211"/>
                  </a:lnTo>
                  <a:lnTo>
                    <a:pt x="73" y="211"/>
                  </a:lnTo>
                  <a:lnTo>
                    <a:pt x="70" y="214"/>
                  </a:lnTo>
                  <a:lnTo>
                    <a:pt x="67" y="214"/>
                  </a:lnTo>
                  <a:lnTo>
                    <a:pt x="64" y="214"/>
                  </a:lnTo>
                  <a:lnTo>
                    <a:pt x="61" y="214"/>
                  </a:lnTo>
                  <a:lnTo>
                    <a:pt x="58" y="214"/>
                  </a:lnTo>
                  <a:lnTo>
                    <a:pt x="55" y="214"/>
                  </a:lnTo>
                  <a:lnTo>
                    <a:pt x="52" y="214"/>
                  </a:lnTo>
                  <a:lnTo>
                    <a:pt x="50" y="214"/>
                  </a:lnTo>
                  <a:lnTo>
                    <a:pt x="47" y="214"/>
                  </a:lnTo>
                  <a:lnTo>
                    <a:pt x="44" y="214"/>
                  </a:lnTo>
                  <a:lnTo>
                    <a:pt x="38" y="214"/>
                  </a:lnTo>
                  <a:lnTo>
                    <a:pt x="35" y="214"/>
                  </a:lnTo>
                  <a:lnTo>
                    <a:pt x="32" y="214"/>
                  </a:lnTo>
                  <a:lnTo>
                    <a:pt x="32" y="211"/>
                  </a:lnTo>
                  <a:lnTo>
                    <a:pt x="32" y="208"/>
                  </a:lnTo>
                  <a:lnTo>
                    <a:pt x="29" y="208"/>
                  </a:lnTo>
                  <a:lnTo>
                    <a:pt x="26" y="208"/>
                  </a:lnTo>
                  <a:lnTo>
                    <a:pt x="26" y="205"/>
                  </a:lnTo>
                  <a:lnTo>
                    <a:pt x="26" y="202"/>
                  </a:lnTo>
                  <a:lnTo>
                    <a:pt x="26" y="199"/>
                  </a:lnTo>
                  <a:lnTo>
                    <a:pt x="26" y="196"/>
                  </a:lnTo>
                  <a:lnTo>
                    <a:pt x="26" y="193"/>
                  </a:lnTo>
                  <a:lnTo>
                    <a:pt x="26" y="191"/>
                  </a:lnTo>
                  <a:lnTo>
                    <a:pt x="29" y="191"/>
                  </a:lnTo>
                  <a:lnTo>
                    <a:pt x="32" y="191"/>
                  </a:lnTo>
                  <a:lnTo>
                    <a:pt x="35" y="191"/>
                  </a:lnTo>
                  <a:lnTo>
                    <a:pt x="35" y="188"/>
                  </a:lnTo>
                  <a:lnTo>
                    <a:pt x="35" y="185"/>
                  </a:lnTo>
                  <a:lnTo>
                    <a:pt x="32" y="185"/>
                  </a:lnTo>
                  <a:lnTo>
                    <a:pt x="35" y="185"/>
                  </a:lnTo>
                  <a:lnTo>
                    <a:pt x="35" y="182"/>
                  </a:lnTo>
                  <a:lnTo>
                    <a:pt x="38" y="182"/>
                  </a:lnTo>
                  <a:lnTo>
                    <a:pt x="38" y="185"/>
                  </a:lnTo>
                  <a:lnTo>
                    <a:pt x="38" y="182"/>
                  </a:lnTo>
                  <a:lnTo>
                    <a:pt x="38" y="179"/>
                  </a:lnTo>
                  <a:lnTo>
                    <a:pt x="41" y="179"/>
                  </a:lnTo>
                  <a:lnTo>
                    <a:pt x="41" y="176"/>
                  </a:lnTo>
                  <a:lnTo>
                    <a:pt x="41" y="173"/>
                  </a:lnTo>
                  <a:lnTo>
                    <a:pt x="38" y="173"/>
                  </a:lnTo>
                  <a:lnTo>
                    <a:pt x="38" y="170"/>
                  </a:lnTo>
                  <a:lnTo>
                    <a:pt x="35" y="170"/>
                  </a:lnTo>
                  <a:lnTo>
                    <a:pt x="35" y="167"/>
                  </a:lnTo>
                  <a:lnTo>
                    <a:pt x="32" y="167"/>
                  </a:lnTo>
                  <a:lnTo>
                    <a:pt x="32" y="164"/>
                  </a:lnTo>
                  <a:lnTo>
                    <a:pt x="32" y="161"/>
                  </a:lnTo>
                  <a:lnTo>
                    <a:pt x="29" y="161"/>
                  </a:lnTo>
                  <a:lnTo>
                    <a:pt x="26" y="161"/>
                  </a:lnTo>
                  <a:lnTo>
                    <a:pt x="23" y="161"/>
                  </a:lnTo>
                  <a:lnTo>
                    <a:pt x="23" y="158"/>
                  </a:lnTo>
                  <a:lnTo>
                    <a:pt x="23" y="161"/>
                  </a:lnTo>
                  <a:lnTo>
                    <a:pt x="23" y="158"/>
                  </a:lnTo>
                  <a:lnTo>
                    <a:pt x="20" y="158"/>
                  </a:lnTo>
                  <a:lnTo>
                    <a:pt x="20" y="161"/>
                  </a:lnTo>
                  <a:lnTo>
                    <a:pt x="17" y="161"/>
                  </a:lnTo>
                  <a:lnTo>
                    <a:pt x="17" y="158"/>
                  </a:lnTo>
                  <a:lnTo>
                    <a:pt x="17" y="161"/>
                  </a:lnTo>
                  <a:lnTo>
                    <a:pt x="14" y="161"/>
                  </a:lnTo>
                  <a:lnTo>
                    <a:pt x="14" y="158"/>
                  </a:lnTo>
                  <a:lnTo>
                    <a:pt x="11" y="158"/>
                  </a:lnTo>
                  <a:lnTo>
                    <a:pt x="14" y="158"/>
                  </a:lnTo>
                  <a:lnTo>
                    <a:pt x="14" y="155"/>
                  </a:lnTo>
                  <a:lnTo>
                    <a:pt x="11" y="155"/>
                  </a:lnTo>
                  <a:lnTo>
                    <a:pt x="14" y="155"/>
                  </a:lnTo>
                  <a:lnTo>
                    <a:pt x="14" y="152"/>
                  </a:lnTo>
                  <a:lnTo>
                    <a:pt x="11" y="152"/>
                  </a:lnTo>
                  <a:lnTo>
                    <a:pt x="14" y="152"/>
                  </a:lnTo>
                  <a:lnTo>
                    <a:pt x="17" y="152"/>
                  </a:lnTo>
                  <a:lnTo>
                    <a:pt x="20" y="152"/>
                  </a:lnTo>
                  <a:lnTo>
                    <a:pt x="20" y="149"/>
                  </a:lnTo>
                  <a:lnTo>
                    <a:pt x="23" y="149"/>
                  </a:lnTo>
                  <a:lnTo>
                    <a:pt x="23" y="152"/>
                  </a:lnTo>
                  <a:lnTo>
                    <a:pt x="26" y="152"/>
                  </a:lnTo>
                  <a:lnTo>
                    <a:pt x="29" y="152"/>
                  </a:lnTo>
                  <a:lnTo>
                    <a:pt x="29" y="149"/>
                  </a:lnTo>
                  <a:lnTo>
                    <a:pt x="32" y="149"/>
                  </a:lnTo>
                  <a:lnTo>
                    <a:pt x="35" y="149"/>
                  </a:lnTo>
                  <a:lnTo>
                    <a:pt x="35" y="152"/>
                  </a:lnTo>
                  <a:lnTo>
                    <a:pt x="38" y="152"/>
                  </a:lnTo>
                  <a:lnTo>
                    <a:pt x="41" y="152"/>
                  </a:lnTo>
                  <a:lnTo>
                    <a:pt x="41" y="149"/>
                  </a:lnTo>
                  <a:lnTo>
                    <a:pt x="44" y="149"/>
                  </a:lnTo>
                  <a:lnTo>
                    <a:pt x="44" y="147"/>
                  </a:lnTo>
                  <a:lnTo>
                    <a:pt x="44" y="144"/>
                  </a:lnTo>
                  <a:lnTo>
                    <a:pt x="41" y="144"/>
                  </a:lnTo>
                  <a:lnTo>
                    <a:pt x="44" y="144"/>
                  </a:lnTo>
                  <a:lnTo>
                    <a:pt x="44" y="141"/>
                  </a:lnTo>
                  <a:lnTo>
                    <a:pt x="47" y="141"/>
                  </a:lnTo>
                  <a:lnTo>
                    <a:pt x="47" y="138"/>
                  </a:lnTo>
                  <a:lnTo>
                    <a:pt x="47" y="135"/>
                  </a:lnTo>
                  <a:lnTo>
                    <a:pt x="44" y="135"/>
                  </a:lnTo>
                  <a:lnTo>
                    <a:pt x="44" y="132"/>
                  </a:lnTo>
                  <a:lnTo>
                    <a:pt x="41" y="132"/>
                  </a:lnTo>
                  <a:lnTo>
                    <a:pt x="38" y="132"/>
                  </a:lnTo>
                  <a:lnTo>
                    <a:pt x="35" y="132"/>
                  </a:lnTo>
                  <a:lnTo>
                    <a:pt x="32" y="132"/>
                  </a:lnTo>
                  <a:lnTo>
                    <a:pt x="29" y="132"/>
                  </a:lnTo>
                  <a:lnTo>
                    <a:pt x="26" y="132"/>
                  </a:lnTo>
                  <a:lnTo>
                    <a:pt x="23" y="132"/>
                  </a:lnTo>
                  <a:lnTo>
                    <a:pt x="20" y="132"/>
                  </a:lnTo>
                  <a:lnTo>
                    <a:pt x="20" y="135"/>
                  </a:lnTo>
                  <a:lnTo>
                    <a:pt x="20" y="132"/>
                  </a:lnTo>
                  <a:lnTo>
                    <a:pt x="17" y="132"/>
                  </a:lnTo>
                  <a:lnTo>
                    <a:pt x="17" y="129"/>
                  </a:lnTo>
                  <a:lnTo>
                    <a:pt x="20" y="129"/>
                  </a:lnTo>
                  <a:lnTo>
                    <a:pt x="20" y="126"/>
                  </a:lnTo>
                  <a:lnTo>
                    <a:pt x="17" y="126"/>
                  </a:lnTo>
                  <a:lnTo>
                    <a:pt x="20" y="126"/>
                  </a:lnTo>
                  <a:lnTo>
                    <a:pt x="20" y="123"/>
                  </a:lnTo>
                  <a:lnTo>
                    <a:pt x="20" y="120"/>
                  </a:lnTo>
                  <a:lnTo>
                    <a:pt x="17" y="120"/>
                  </a:lnTo>
                  <a:lnTo>
                    <a:pt x="17" y="117"/>
                  </a:lnTo>
                  <a:lnTo>
                    <a:pt x="20" y="117"/>
                  </a:lnTo>
                  <a:lnTo>
                    <a:pt x="20" y="114"/>
                  </a:lnTo>
                  <a:lnTo>
                    <a:pt x="23" y="114"/>
                  </a:lnTo>
                  <a:lnTo>
                    <a:pt x="23" y="111"/>
                  </a:lnTo>
                  <a:lnTo>
                    <a:pt x="23" y="108"/>
                  </a:lnTo>
                  <a:lnTo>
                    <a:pt x="23" y="105"/>
                  </a:lnTo>
                  <a:lnTo>
                    <a:pt x="20" y="105"/>
                  </a:lnTo>
                  <a:lnTo>
                    <a:pt x="20" y="103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23" y="97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3" y="94"/>
                  </a:lnTo>
                  <a:lnTo>
                    <a:pt x="26" y="94"/>
                  </a:lnTo>
                  <a:lnTo>
                    <a:pt x="26" y="91"/>
                  </a:lnTo>
                  <a:lnTo>
                    <a:pt x="23" y="91"/>
                  </a:lnTo>
                  <a:lnTo>
                    <a:pt x="20" y="91"/>
                  </a:lnTo>
                  <a:lnTo>
                    <a:pt x="17" y="91"/>
                  </a:lnTo>
                  <a:lnTo>
                    <a:pt x="17" y="88"/>
                  </a:lnTo>
                  <a:lnTo>
                    <a:pt x="14" y="88"/>
                  </a:lnTo>
                  <a:lnTo>
                    <a:pt x="14" y="85"/>
                  </a:lnTo>
                  <a:lnTo>
                    <a:pt x="11" y="85"/>
                  </a:lnTo>
                  <a:lnTo>
                    <a:pt x="11" y="82"/>
                  </a:lnTo>
                  <a:lnTo>
                    <a:pt x="11" y="79"/>
                  </a:lnTo>
                  <a:lnTo>
                    <a:pt x="11" y="76"/>
                  </a:lnTo>
                  <a:lnTo>
                    <a:pt x="14" y="76"/>
                  </a:lnTo>
                  <a:lnTo>
                    <a:pt x="17" y="76"/>
                  </a:lnTo>
                  <a:lnTo>
                    <a:pt x="17" y="73"/>
                  </a:lnTo>
                  <a:lnTo>
                    <a:pt x="17" y="70"/>
                  </a:lnTo>
                  <a:lnTo>
                    <a:pt x="17" y="67"/>
                  </a:lnTo>
                  <a:lnTo>
                    <a:pt x="14" y="67"/>
                  </a:lnTo>
                  <a:lnTo>
                    <a:pt x="11" y="67"/>
                  </a:lnTo>
                  <a:lnTo>
                    <a:pt x="8" y="67"/>
                  </a:lnTo>
                  <a:lnTo>
                    <a:pt x="6" y="67"/>
                  </a:lnTo>
                  <a:lnTo>
                    <a:pt x="6" y="64"/>
                  </a:lnTo>
                  <a:lnTo>
                    <a:pt x="3" y="64"/>
                  </a:lnTo>
                  <a:lnTo>
                    <a:pt x="3" y="61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3" y="53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3" y="44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6" y="35"/>
                  </a:lnTo>
                  <a:lnTo>
                    <a:pt x="6" y="32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3" y="20"/>
                  </a:lnTo>
                  <a:lnTo>
                    <a:pt x="3" y="17"/>
                  </a:lnTo>
                  <a:lnTo>
                    <a:pt x="3" y="15"/>
                  </a:lnTo>
                  <a:lnTo>
                    <a:pt x="6" y="15"/>
                  </a:lnTo>
                  <a:lnTo>
                    <a:pt x="6" y="17"/>
                  </a:lnTo>
                  <a:lnTo>
                    <a:pt x="8" y="17"/>
                  </a:lnTo>
                  <a:lnTo>
                    <a:pt x="8" y="15"/>
                  </a:lnTo>
                  <a:lnTo>
                    <a:pt x="11" y="15"/>
                  </a:lnTo>
                  <a:lnTo>
                    <a:pt x="11" y="17"/>
                  </a:lnTo>
                  <a:lnTo>
                    <a:pt x="11" y="15"/>
                  </a:lnTo>
                  <a:lnTo>
                    <a:pt x="14" y="15"/>
                  </a:lnTo>
                  <a:lnTo>
                    <a:pt x="14" y="12"/>
                  </a:lnTo>
                  <a:lnTo>
                    <a:pt x="14" y="9"/>
                  </a:lnTo>
                  <a:lnTo>
                    <a:pt x="11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4" name="Freeform 26"/>
            <p:cNvSpPr>
              <a:spLocks/>
            </p:cNvSpPr>
            <p:nvPr/>
          </p:nvSpPr>
          <p:spPr bwMode="auto">
            <a:xfrm>
              <a:off x="-295690" y="4091034"/>
              <a:ext cx="579152" cy="588427"/>
            </a:xfrm>
            <a:custGeom>
              <a:avLst/>
              <a:gdLst>
                <a:gd name="T0" fmla="*/ 2147483647 w 267"/>
                <a:gd name="T1" fmla="*/ 2147483647 h 334"/>
                <a:gd name="T2" fmla="*/ 2147483647 w 267"/>
                <a:gd name="T3" fmla="*/ 2147483647 h 334"/>
                <a:gd name="T4" fmla="*/ 2147483647 w 267"/>
                <a:gd name="T5" fmla="*/ 2147483647 h 334"/>
                <a:gd name="T6" fmla="*/ 2147483647 w 267"/>
                <a:gd name="T7" fmla="*/ 0 h 334"/>
                <a:gd name="T8" fmla="*/ 2147483647 w 267"/>
                <a:gd name="T9" fmla="*/ 2147483647 h 334"/>
                <a:gd name="T10" fmla="*/ 2147483647 w 267"/>
                <a:gd name="T11" fmla="*/ 2147483647 h 334"/>
                <a:gd name="T12" fmla="*/ 2147483647 w 267"/>
                <a:gd name="T13" fmla="*/ 2147483647 h 334"/>
                <a:gd name="T14" fmla="*/ 2147483647 w 267"/>
                <a:gd name="T15" fmla="*/ 2147483647 h 334"/>
                <a:gd name="T16" fmla="*/ 2147483647 w 267"/>
                <a:gd name="T17" fmla="*/ 2147483647 h 334"/>
                <a:gd name="T18" fmla="*/ 2147483647 w 267"/>
                <a:gd name="T19" fmla="*/ 2147483647 h 334"/>
                <a:gd name="T20" fmla="*/ 2147483647 w 267"/>
                <a:gd name="T21" fmla="*/ 2147483647 h 334"/>
                <a:gd name="T22" fmla="*/ 2147483647 w 267"/>
                <a:gd name="T23" fmla="*/ 2147483647 h 334"/>
                <a:gd name="T24" fmla="*/ 2147483647 w 267"/>
                <a:gd name="T25" fmla="*/ 2147483647 h 334"/>
                <a:gd name="T26" fmla="*/ 2147483647 w 267"/>
                <a:gd name="T27" fmla="*/ 2147483647 h 334"/>
                <a:gd name="T28" fmla="*/ 2147483647 w 267"/>
                <a:gd name="T29" fmla="*/ 2147483647 h 334"/>
                <a:gd name="T30" fmla="*/ 2147483647 w 267"/>
                <a:gd name="T31" fmla="*/ 2147483647 h 334"/>
                <a:gd name="T32" fmla="*/ 2147483647 w 267"/>
                <a:gd name="T33" fmla="*/ 2147483647 h 334"/>
                <a:gd name="T34" fmla="*/ 2147483647 w 267"/>
                <a:gd name="T35" fmla="*/ 2147483647 h 334"/>
                <a:gd name="T36" fmla="*/ 2147483647 w 267"/>
                <a:gd name="T37" fmla="*/ 2147483647 h 334"/>
                <a:gd name="T38" fmla="*/ 2147483647 w 267"/>
                <a:gd name="T39" fmla="*/ 2147483647 h 334"/>
                <a:gd name="T40" fmla="*/ 2147483647 w 267"/>
                <a:gd name="T41" fmla="*/ 2147483647 h 334"/>
                <a:gd name="T42" fmla="*/ 2147483647 w 267"/>
                <a:gd name="T43" fmla="*/ 2147483647 h 334"/>
                <a:gd name="T44" fmla="*/ 2147483647 w 267"/>
                <a:gd name="T45" fmla="*/ 2147483647 h 334"/>
                <a:gd name="T46" fmla="*/ 2147483647 w 267"/>
                <a:gd name="T47" fmla="*/ 2147483647 h 334"/>
                <a:gd name="T48" fmla="*/ 2147483647 w 267"/>
                <a:gd name="T49" fmla="*/ 2147483647 h 334"/>
                <a:gd name="T50" fmla="*/ 2147483647 w 267"/>
                <a:gd name="T51" fmla="*/ 2147483647 h 334"/>
                <a:gd name="T52" fmla="*/ 2147483647 w 267"/>
                <a:gd name="T53" fmla="*/ 2147483647 h 334"/>
                <a:gd name="T54" fmla="*/ 2147483647 w 267"/>
                <a:gd name="T55" fmla="*/ 2147483647 h 334"/>
                <a:gd name="T56" fmla="*/ 2147483647 w 267"/>
                <a:gd name="T57" fmla="*/ 2147483647 h 334"/>
                <a:gd name="T58" fmla="*/ 2147483647 w 267"/>
                <a:gd name="T59" fmla="*/ 2147483647 h 334"/>
                <a:gd name="T60" fmla="*/ 2147483647 w 267"/>
                <a:gd name="T61" fmla="*/ 2147483647 h 334"/>
                <a:gd name="T62" fmla="*/ 2147483647 w 267"/>
                <a:gd name="T63" fmla="*/ 2147483647 h 334"/>
                <a:gd name="T64" fmla="*/ 2147483647 w 267"/>
                <a:gd name="T65" fmla="*/ 2147483647 h 334"/>
                <a:gd name="T66" fmla="*/ 2147483647 w 267"/>
                <a:gd name="T67" fmla="*/ 2147483647 h 334"/>
                <a:gd name="T68" fmla="*/ 2147483647 w 267"/>
                <a:gd name="T69" fmla="*/ 2147483647 h 334"/>
                <a:gd name="T70" fmla="*/ 2147483647 w 267"/>
                <a:gd name="T71" fmla="*/ 2147483647 h 334"/>
                <a:gd name="T72" fmla="*/ 2147483647 w 267"/>
                <a:gd name="T73" fmla="*/ 2147483647 h 334"/>
                <a:gd name="T74" fmla="*/ 2147483647 w 267"/>
                <a:gd name="T75" fmla="*/ 2147483647 h 334"/>
                <a:gd name="T76" fmla="*/ 2147483647 w 267"/>
                <a:gd name="T77" fmla="*/ 2147483647 h 334"/>
                <a:gd name="T78" fmla="*/ 2147483647 w 267"/>
                <a:gd name="T79" fmla="*/ 2147483647 h 334"/>
                <a:gd name="T80" fmla="*/ 2147483647 w 267"/>
                <a:gd name="T81" fmla="*/ 2147483647 h 334"/>
                <a:gd name="T82" fmla="*/ 2147483647 w 267"/>
                <a:gd name="T83" fmla="*/ 2147483647 h 334"/>
                <a:gd name="T84" fmla="*/ 2147483647 w 267"/>
                <a:gd name="T85" fmla="*/ 2147483647 h 334"/>
                <a:gd name="T86" fmla="*/ 2147483647 w 267"/>
                <a:gd name="T87" fmla="*/ 2147483647 h 334"/>
                <a:gd name="T88" fmla="*/ 2147483647 w 267"/>
                <a:gd name="T89" fmla="*/ 2147483647 h 334"/>
                <a:gd name="T90" fmla="*/ 2147483647 w 267"/>
                <a:gd name="T91" fmla="*/ 2147483647 h 334"/>
                <a:gd name="T92" fmla="*/ 2147483647 w 267"/>
                <a:gd name="T93" fmla="*/ 2147483647 h 334"/>
                <a:gd name="T94" fmla="*/ 2147483647 w 267"/>
                <a:gd name="T95" fmla="*/ 2147483647 h 334"/>
                <a:gd name="T96" fmla="*/ 0 w 267"/>
                <a:gd name="T97" fmla="*/ 2147483647 h 334"/>
                <a:gd name="T98" fmla="*/ 2147483647 w 267"/>
                <a:gd name="T99" fmla="*/ 2147483647 h 334"/>
                <a:gd name="T100" fmla="*/ 2147483647 w 267"/>
                <a:gd name="T101" fmla="*/ 2147483647 h 334"/>
                <a:gd name="T102" fmla="*/ 2147483647 w 267"/>
                <a:gd name="T103" fmla="*/ 2147483647 h 334"/>
                <a:gd name="T104" fmla="*/ 2147483647 w 267"/>
                <a:gd name="T105" fmla="*/ 2147483647 h 334"/>
                <a:gd name="T106" fmla="*/ 2147483647 w 267"/>
                <a:gd name="T107" fmla="*/ 2147483647 h 334"/>
                <a:gd name="T108" fmla="*/ 2147483647 w 267"/>
                <a:gd name="T109" fmla="*/ 2147483647 h 334"/>
                <a:gd name="T110" fmla="*/ 2147483647 w 267"/>
                <a:gd name="T111" fmla="*/ 2147483647 h 334"/>
                <a:gd name="T112" fmla="*/ 2147483647 w 267"/>
                <a:gd name="T113" fmla="*/ 2147483647 h 334"/>
                <a:gd name="T114" fmla="*/ 2147483647 w 267"/>
                <a:gd name="T115" fmla="*/ 2147483647 h 334"/>
                <a:gd name="T116" fmla="*/ 2147483647 w 267"/>
                <a:gd name="T117" fmla="*/ 2147483647 h 334"/>
                <a:gd name="T118" fmla="*/ 2147483647 w 267"/>
                <a:gd name="T119" fmla="*/ 2147483647 h 334"/>
                <a:gd name="T120" fmla="*/ 2147483647 w 267"/>
                <a:gd name="T121" fmla="*/ 2147483647 h 33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67"/>
                <a:gd name="T184" fmla="*/ 0 h 334"/>
                <a:gd name="T185" fmla="*/ 267 w 267"/>
                <a:gd name="T186" fmla="*/ 334 h 33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67" h="334">
                  <a:moveTo>
                    <a:pt x="53" y="6"/>
                  </a:moveTo>
                  <a:lnTo>
                    <a:pt x="56" y="6"/>
                  </a:lnTo>
                  <a:lnTo>
                    <a:pt x="59" y="6"/>
                  </a:lnTo>
                  <a:lnTo>
                    <a:pt x="65" y="6"/>
                  </a:lnTo>
                  <a:lnTo>
                    <a:pt x="68" y="6"/>
                  </a:lnTo>
                  <a:lnTo>
                    <a:pt x="71" y="6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91" y="6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7" y="3"/>
                  </a:lnTo>
                  <a:lnTo>
                    <a:pt x="120" y="3"/>
                  </a:lnTo>
                  <a:lnTo>
                    <a:pt x="123" y="3"/>
                  </a:lnTo>
                  <a:lnTo>
                    <a:pt x="126" y="3"/>
                  </a:lnTo>
                  <a:lnTo>
                    <a:pt x="129" y="3"/>
                  </a:lnTo>
                  <a:lnTo>
                    <a:pt x="132" y="3"/>
                  </a:lnTo>
                  <a:lnTo>
                    <a:pt x="135" y="3"/>
                  </a:lnTo>
                  <a:lnTo>
                    <a:pt x="138" y="3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50" y="3"/>
                  </a:lnTo>
                  <a:lnTo>
                    <a:pt x="153" y="3"/>
                  </a:lnTo>
                  <a:lnTo>
                    <a:pt x="159" y="3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70" y="3"/>
                  </a:lnTo>
                  <a:lnTo>
                    <a:pt x="170" y="0"/>
                  </a:lnTo>
                  <a:lnTo>
                    <a:pt x="173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88" y="0"/>
                  </a:lnTo>
                  <a:lnTo>
                    <a:pt x="191" y="0"/>
                  </a:lnTo>
                  <a:lnTo>
                    <a:pt x="194" y="0"/>
                  </a:lnTo>
                  <a:lnTo>
                    <a:pt x="200" y="0"/>
                  </a:lnTo>
                  <a:lnTo>
                    <a:pt x="200" y="3"/>
                  </a:lnTo>
                  <a:lnTo>
                    <a:pt x="200" y="6"/>
                  </a:lnTo>
                  <a:lnTo>
                    <a:pt x="197" y="6"/>
                  </a:lnTo>
                  <a:lnTo>
                    <a:pt x="200" y="9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200" y="12"/>
                  </a:lnTo>
                  <a:lnTo>
                    <a:pt x="200" y="15"/>
                  </a:lnTo>
                  <a:lnTo>
                    <a:pt x="200" y="18"/>
                  </a:lnTo>
                  <a:lnTo>
                    <a:pt x="200" y="21"/>
                  </a:lnTo>
                  <a:lnTo>
                    <a:pt x="203" y="21"/>
                  </a:lnTo>
                  <a:lnTo>
                    <a:pt x="203" y="24"/>
                  </a:lnTo>
                  <a:lnTo>
                    <a:pt x="203" y="26"/>
                  </a:lnTo>
                  <a:lnTo>
                    <a:pt x="205" y="26"/>
                  </a:lnTo>
                  <a:lnTo>
                    <a:pt x="205" y="29"/>
                  </a:lnTo>
                  <a:lnTo>
                    <a:pt x="208" y="29"/>
                  </a:lnTo>
                  <a:lnTo>
                    <a:pt x="208" y="32"/>
                  </a:lnTo>
                  <a:lnTo>
                    <a:pt x="211" y="32"/>
                  </a:lnTo>
                  <a:lnTo>
                    <a:pt x="211" y="35"/>
                  </a:lnTo>
                  <a:lnTo>
                    <a:pt x="214" y="35"/>
                  </a:lnTo>
                  <a:lnTo>
                    <a:pt x="217" y="35"/>
                  </a:lnTo>
                  <a:lnTo>
                    <a:pt x="217" y="38"/>
                  </a:lnTo>
                  <a:lnTo>
                    <a:pt x="217" y="35"/>
                  </a:lnTo>
                  <a:lnTo>
                    <a:pt x="217" y="38"/>
                  </a:lnTo>
                  <a:lnTo>
                    <a:pt x="217" y="41"/>
                  </a:lnTo>
                  <a:lnTo>
                    <a:pt x="220" y="41"/>
                  </a:lnTo>
                  <a:lnTo>
                    <a:pt x="220" y="44"/>
                  </a:lnTo>
                  <a:lnTo>
                    <a:pt x="223" y="44"/>
                  </a:lnTo>
                  <a:lnTo>
                    <a:pt x="223" y="47"/>
                  </a:lnTo>
                  <a:lnTo>
                    <a:pt x="226" y="47"/>
                  </a:lnTo>
                  <a:lnTo>
                    <a:pt x="226" y="50"/>
                  </a:lnTo>
                  <a:lnTo>
                    <a:pt x="229" y="50"/>
                  </a:lnTo>
                  <a:lnTo>
                    <a:pt x="229" y="53"/>
                  </a:lnTo>
                  <a:lnTo>
                    <a:pt x="232" y="53"/>
                  </a:lnTo>
                  <a:lnTo>
                    <a:pt x="232" y="56"/>
                  </a:lnTo>
                  <a:lnTo>
                    <a:pt x="232" y="53"/>
                  </a:lnTo>
                  <a:lnTo>
                    <a:pt x="235" y="53"/>
                  </a:lnTo>
                  <a:lnTo>
                    <a:pt x="235" y="56"/>
                  </a:lnTo>
                  <a:lnTo>
                    <a:pt x="238" y="56"/>
                  </a:lnTo>
                  <a:lnTo>
                    <a:pt x="241" y="56"/>
                  </a:lnTo>
                  <a:lnTo>
                    <a:pt x="244" y="56"/>
                  </a:lnTo>
                  <a:lnTo>
                    <a:pt x="247" y="56"/>
                  </a:lnTo>
                  <a:lnTo>
                    <a:pt x="249" y="56"/>
                  </a:lnTo>
                  <a:lnTo>
                    <a:pt x="252" y="56"/>
                  </a:lnTo>
                  <a:lnTo>
                    <a:pt x="255" y="56"/>
                  </a:lnTo>
                  <a:lnTo>
                    <a:pt x="258" y="56"/>
                  </a:lnTo>
                  <a:lnTo>
                    <a:pt x="261" y="56"/>
                  </a:lnTo>
                  <a:lnTo>
                    <a:pt x="261" y="59"/>
                  </a:lnTo>
                  <a:lnTo>
                    <a:pt x="264" y="59"/>
                  </a:lnTo>
                  <a:lnTo>
                    <a:pt x="264" y="62"/>
                  </a:lnTo>
                  <a:lnTo>
                    <a:pt x="267" y="62"/>
                  </a:lnTo>
                  <a:lnTo>
                    <a:pt x="264" y="62"/>
                  </a:lnTo>
                  <a:lnTo>
                    <a:pt x="264" y="65"/>
                  </a:lnTo>
                  <a:lnTo>
                    <a:pt x="267" y="65"/>
                  </a:lnTo>
                  <a:lnTo>
                    <a:pt x="267" y="68"/>
                  </a:lnTo>
                  <a:lnTo>
                    <a:pt x="267" y="70"/>
                  </a:lnTo>
                  <a:lnTo>
                    <a:pt x="267" y="73"/>
                  </a:lnTo>
                  <a:lnTo>
                    <a:pt x="267" y="76"/>
                  </a:lnTo>
                  <a:lnTo>
                    <a:pt x="267" y="79"/>
                  </a:lnTo>
                  <a:lnTo>
                    <a:pt x="267" y="82"/>
                  </a:lnTo>
                  <a:lnTo>
                    <a:pt x="264" y="82"/>
                  </a:lnTo>
                  <a:lnTo>
                    <a:pt x="264" y="85"/>
                  </a:lnTo>
                  <a:lnTo>
                    <a:pt x="264" y="88"/>
                  </a:lnTo>
                  <a:lnTo>
                    <a:pt x="261" y="91"/>
                  </a:lnTo>
                  <a:lnTo>
                    <a:pt x="261" y="94"/>
                  </a:lnTo>
                  <a:lnTo>
                    <a:pt x="261" y="97"/>
                  </a:lnTo>
                  <a:lnTo>
                    <a:pt x="261" y="100"/>
                  </a:lnTo>
                  <a:lnTo>
                    <a:pt x="264" y="100"/>
                  </a:lnTo>
                  <a:lnTo>
                    <a:pt x="264" y="103"/>
                  </a:lnTo>
                  <a:lnTo>
                    <a:pt x="261" y="103"/>
                  </a:lnTo>
                  <a:lnTo>
                    <a:pt x="261" y="100"/>
                  </a:lnTo>
                  <a:lnTo>
                    <a:pt x="258" y="100"/>
                  </a:lnTo>
                  <a:lnTo>
                    <a:pt x="258" y="103"/>
                  </a:lnTo>
                  <a:lnTo>
                    <a:pt x="258" y="106"/>
                  </a:lnTo>
                  <a:lnTo>
                    <a:pt x="258" y="109"/>
                  </a:lnTo>
                  <a:lnTo>
                    <a:pt x="261" y="109"/>
                  </a:lnTo>
                  <a:lnTo>
                    <a:pt x="258" y="109"/>
                  </a:lnTo>
                  <a:lnTo>
                    <a:pt x="258" y="112"/>
                  </a:lnTo>
                  <a:lnTo>
                    <a:pt x="258" y="109"/>
                  </a:lnTo>
                  <a:lnTo>
                    <a:pt x="255" y="109"/>
                  </a:lnTo>
                  <a:lnTo>
                    <a:pt x="252" y="109"/>
                  </a:lnTo>
                  <a:lnTo>
                    <a:pt x="252" y="112"/>
                  </a:lnTo>
                  <a:lnTo>
                    <a:pt x="252" y="114"/>
                  </a:lnTo>
                  <a:lnTo>
                    <a:pt x="249" y="114"/>
                  </a:lnTo>
                  <a:lnTo>
                    <a:pt x="249" y="117"/>
                  </a:lnTo>
                  <a:lnTo>
                    <a:pt x="247" y="117"/>
                  </a:lnTo>
                  <a:lnTo>
                    <a:pt x="247" y="120"/>
                  </a:lnTo>
                  <a:lnTo>
                    <a:pt x="244" y="120"/>
                  </a:lnTo>
                  <a:lnTo>
                    <a:pt x="247" y="120"/>
                  </a:lnTo>
                  <a:lnTo>
                    <a:pt x="247" y="123"/>
                  </a:lnTo>
                  <a:lnTo>
                    <a:pt x="244" y="123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38" y="126"/>
                  </a:lnTo>
                  <a:lnTo>
                    <a:pt x="235" y="126"/>
                  </a:lnTo>
                  <a:lnTo>
                    <a:pt x="232" y="126"/>
                  </a:lnTo>
                  <a:lnTo>
                    <a:pt x="232" y="129"/>
                  </a:lnTo>
                  <a:lnTo>
                    <a:pt x="229" y="129"/>
                  </a:lnTo>
                  <a:lnTo>
                    <a:pt x="229" y="132"/>
                  </a:lnTo>
                  <a:lnTo>
                    <a:pt x="229" y="135"/>
                  </a:lnTo>
                  <a:lnTo>
                    <a:pt x="226" y="135"/>
                  </a:lnTo>
                  <a:lnTo>
                    <a:pt x="223" y="135"/>
                  </a:lnTo>
                  <a:lnTo>
                    <a:pt x="223" y="138"/>
                  </a:lnTo>
                  <a:lnTo>
                    <a:pt x="220" y="138"/>
                  </a:lnTo>
                  <a:lnTo>
                    <a:pt x="220" y="141"/>
                  </a:lnTo>
                  <a:lnTo>
                    <a:pt x="217" y="141"/>
                  </a:lnTo>
                  <a:lnTo>
                    <a:pt x="217" y="144"/>
                  </a:lnTo>
                  <a:lnTo>
                    <a:pt x="217" y="147"/>
                  </a:lnTo>
                  <a:lnTo>
                    <a:pt x="214" y="147"/>
                  </a:lnTo>
                  <a:lnTo>
                    <a:pt x="214" y="150"/>
                  </a:lnTo>
                  <a:lnTo>
                    <a:pt x="211" y="150"/>
                  </a:lnTo>
                  <a:lnTo>
                    <a:pt x="208" y="150"/>
                  </a:lnTo>
                  <a:lnTo>
                    <a:pt x="208" y="153"/>
                  </a:lnTo>
                  <a:lnTo>
                    <a:pt x="208" y="156"/>
                  </a:lnTo>
                  <a:lnTo>
                    <a:pt x="205" y="156"/>
                  </a:lnTo>
                  <a:lnTo>
                    <a:pt x="205" y="158"/>
                  </a:lnTo>
                  <a:lnTo>
                    <a:pt x="203" y="158"/>
                  </a:lnTo>
                  <a:lnTo>
                    <a:pt x="203" y="161"/>
                  </a:lnTo>
                  <a:lnTo>
                    <a:pt x="203" y="164"/>
                  </a:lnTo>
                  <a:lnTo>
                    <a:pt x="203" y="167"/>
                  </a:lnTo>
                  <a:lnTo>
                    <a:pt x="200" y="167"/>
                  </a:lnTo>
                  <a:lnTo>
                    <a:pt x="200" y="170"/>
                  </a:lnTo>
                  <a:lnTo>
                    <a:pt x="200" y="173"/>
                  </a:lnTo>
                  <a:lnTo>
                    <a:pt x="197" y="173"/>
                  </a:lnTo>
                  <a:lnTo>
                    <a:pt x="197" y="176"/>
                  </a:lnTo>
                  <a:lnTo>
                    <a:pt x="194" y="176"/>
                  </a:lnTo>
                  <a:lnTo>
                    <a:pt x="197" y="176"/>
                  </a:lnTo>
                  <a:lnTo>
                    <a:pt x="200" y="176"/>
                  </a:lnTo>
                  <a:lnTo>
                    <a:pt x="200" y="173"/>
                  </a:lnTo>
                  <a:lnTo>
                    <a:pt x="200" y="170"/>
                  </a:lnTo>
                  <a:lnTo>
                    <a:pt x="203" y="170"/>
                  </a:lnTo>
                  <a:lnTo>
                    <a:pt x="203" y="173"/>
                  </a:lnTo>
                  <a:lnTo>
                    <a:pt x="203" y="176"/>
                  </a:lnTo>
                  <a:lnTo>
                    <a:pt x="200" y="176"/>
                  </a:lnTo>
                  <a:lnTo>
                    <a:pt x="200" y="179"/>
                  </a:lnTo>
                  <a:lnTo>
                    <a:pt x="200" y="182"/>
                  </a:lnTo>
                  <a:lnTo>
                    <a:pt x="200" y="185"/>
                  </a:lnTo>
                  <a:lnTo>
                    <a:pt x="200" y="188"/>
                  </a:lnTo>
                  <a:lnTo>
                    <a:pt x="200" y="191"/>
                  </a:lnTo>
                  <a:lnTo>
                    <a:pt x="200" y="194"/>
                  </a:lnTo>
                  <a:lnTo>
                    <a:pt x="200" y="197"/>
                  </a:lnTo>
                  <a:lnTo>
                    <a:pt x="200" y="199"/>
                  </a:lnTo>
                  <a:lnTo>
                    <a:pt x="197" y="199"/>
                  </a:lnTo>
                  <a:lnTo>
                    <a:pt x="197" y="202"/>
                  </a:lnTo>
                  <a:lnTo>
                    <a:pt x="197" y="205"/>
                  </a:lnTo>
                  <a:lnTo>
                    <a:pt x="194" y="205"/>
                  </a:lnTo>
                  <a:lnTo>
                    <a:pt x="194" y="208"/>
                  </a:lnTo>
                  <a:lnTo>
                    <a:pt x="191" y="208"/>
                  </a:lnTo>
                  <a:lnTo>
                    <a:pt x="191" y="211"/>
                  </a:lnTo>
                  <a:lnTo>
                    <a:pt x="188" y="211"/>
                  </a:lnTo>
                  <a:lnTo>
                    <a:pt x="188" y="214"/>
                  </a:lnTo>
                  <a:lnTo>
                    <a:pt x="185" y="214"/>
                  </a:lnTo>
                  <a:lnTo>
                    <a:pt x="182" y="214"/>
                  </a:lnTo>
                  <a:lnTo>
                    <a:pt x="179" y="214"/>
                  </a:lnTo>
                  <a:lnTo>
                    <a:pt x="176" y="214"/>
                  </a:lnTo>
                  <a:lnTo>
                    <a:pt x="176" y="211"/>
                  </a:lnTo>
                  <a:lnTo>
                    <a:pt x="176" y="208"/>
                  </a:lnTo>
                  <a:lnTo>
                    <a:pt x="173" y="208"/>
                  </a:lnTo>
                  <a:lnTo>
                    <a:pt x="173" y="205"/>
                  </a:lnTo>
                  <a:lnTo>
                    <a:pt x="170" y="202"/>
                  </a:lnTo>
                  <a:lnTo>
                    <a:pt x="170" y="205"/>
                  </a:lnTo>
                  <a:lnTo>
                    <a:pt x="170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64" y="208"/>
                  </a:lnTo>
                  <a:lnTo>
                    <a:pt x="167" y="208"/>
                  </a:lnTo>
                  <a:lnTo>
                    <a:pt x="170" y="208"/>
                  </a:lnTo>
                  <a:lnTo>
                    <a:pt x="173" y="208"/>
                  </a:lnTo>
                  <a:lnTo>
                    <a:pt x="173" y="211"/>
                  </a:lnTo>
                  <a:lnTo>
                    <a:pt x="173" y="214"/>
                  </a:lnTo>
                  <a:lnTo>
                    <a:pt x="176" y="214"/>
                  </a:lnTo>
                  <a:lnTo>
                    <a:pt x="176" y="217"/>
                  </a:lnTo>
                  <a:lnTo>
                    <a:pt x="179" y="217"/>
                  </a:lnTo>
                  <a:lnTo>
                    <a:pt x="176" y="217"/>
                  </a:lnTo>
                  <a:lnTo>
                    <a:pt x="176" y="220"/>
                  </a:lnTo>
                  <a:lnTo>
                    <a:pt x="173" y="220"/>
                  </a:lnTo>
                  <a:lnTo>
                    <a:pt x="170" y="220"/>
                  </a:lnTo>
                  <a:lnTo>
                    <a:pt x="170" y="223"/>
                  </a:lnTo>
                  <a:lnTo>
                    <a:pt x="167" y="223"/>
                  </a:lnTo>
                  <a:lnTo>
                    <a:pt x="164" y="223"/>
                  </a:lnTo>
                  <a:lnTo>
                    <a:pt x="164" y="226"/>
                  </a:lnTo>
                  <a:lnTo>
                    <a:pt x="161" y="226"/>
                  </a:lnTo>
                  <a:lnTo>
                    <a:pt x="161" y="229"/>
                  </a:lnTo>
                  <a:lnTo>
                    <a:pt x="159" y="229"/>
                  </a:lnTo>
                  <a:lnTo>
                    <a:pt x="159" y="232"/>
                  </a:lnTo>
                  <a:lnTo>
                    <a:pt x="159" y="235"/>
                  </a:lnTo>
                  <a:lnTo>
                    <a:pt x="156" y="235"/>
                  </a:lnTo>
                  <a:lnTo>
                    <a:pt x="156" y="238"/>
                  </a:lnTo>
                  <a:lnTo>
                    <a:pt x="156" y="241"/>
                  </a:lnTo>
                  <a:lnTo>
                    <a:pt x="156" y="243"/>
                  </a:lnTo>
                  <a:lnTo>
                    <a:pt x="153" y="243"/>
                  </a:lnTo>
                  <a:lnTo>
                    <a:pt x="153" y="246"/>
                  </a:lnTo>
                  <a:lnTo>
                    <a:pt x="153" y="249"/>
                  </a:lnTo>
                  <a:lnTo>
                    <a:pt x="153" y="252"/>
                  </a:lnTo>
                  <a:lnTo>
                    <a:pt x="153" y="255"/>
                  </a:lnTo>
                  <a:lnTo>
                    <a:pt x="153" y="258"/>
                  </a:lnTo>
                  <a:lnTo>
                    <a:pt x="153" y="261"/>
                  </a:lnTo>
                  <a:lnTo>
                    <a:pt x="150" y="261"/>
                  </a:lnTo>
                  <a:lnTo>
                    <a:pt x="147" y="261"/>
                  </a:lnTo>
                  <a:lnTo>
                    <a:pt x="147" y="264"/>
                  </a:lnTo>
                  <a:lnTo>
                    <a:pt x="147" y="267"/>
                  </a:lnTo>
                  <a:lnTo>
                    <a:pt x="144" y="267"/>
                  </a:lnTo>
                  <a:lnTo>
                    <a:pt x="147" y="267"/>
                  </a:lnTo>
                  <a:lnTo>
                    <a:pt x="147" y="264"/>
                  </a:lnTo>
                  <a:lnTo>
                    <a:pt x="150" y="264"/>
                  </a:lnTo>
                  <a:lnTo>
                    <a:pt x="150" y="261"/>
                  </a:lnTo>
                  <a:lnTo>
                    <a:pt x="153" y="261"/>
                  </a:lnTo>
                  <a:lnTo>
                    <a:pt x="153" y="264"/>
                  </a:lnTo>
                  <a:lnTo>
                    <a:pt x="153" y="267"/>
                  </a:lnTo>
                  <a:lnTo>
                    <a:pt x="153" y="270"/>
                  </a:lnTo>
                  <a:lnTo>
                    <a:pt x="156" y="270"/>
                  </a:lnTo>
                  <a:lnTo>
                    <a:pt x="156" y="273"/>
                  </a:lnTo>
                  <a:lnTo>
                    <a:pt x="156" y="276"/>
                  </a:lnTo>
                  <a:lnTo>
                    <a:pt x="159" y="276"/>
                  </a:lnTo>
                  <a:lnTo>
                    <a:pt x="159" y="279"/>
                  </a:lnTo>
                  <a:lnTo>
                    <a:pt x="159" y="282"/>
                  </a:lnTo>
                  <a:lnTo>
                    <a:pt x="159" y="285"/>
                  </a:lnTo>
                  <a:lnTo>
                    <a:pt x="159" y="287"/>
                  </a:lnTo>
                  <a:lnTo>
                    <a:pt x="161" y="287"/>
                  </a:lnTo>
                  <a:lnTo>
                    <a:pt x="161" y="290"/>
                  </a:lnTo>
                  <a:lnTo>
                    <a:pt x="159" y="290"/>
                  </a:lnTo>
                  <a:lnTo>
                    <a:pt x="159" y="293"/>
                  </a:lnTo>
                  <a:lnTo>
                    <a:pt x="156" y="293"/>
                  </a:lnTo>
                  <a:lnTo>
                    <a:pt x="153" y="293"/>
                  </a:lnTo>
                  <a:lnTo>
                    <a:pt x="150" y="293"/>
                  </a:lnTo>
                  <a:lnTo>
                    <a:pt x="150" y="290"/>
                  </a:lnTo>
                  <a:lnTo>
                    <a:pt x="147" y="290"/>
                  </a:lnTo>
                  <a:lnTo>
                    <a:pt x="147" y="293"/>
                  </a:lnTo>
                  <a:lnTo>
                    <a:pt x="144" y="293"/>
                  </a:lnTo>
                  <a:lnTo>
                    <a:pt x="141" y="293"/>
                  </a:lnTo>
                  <a:lnTo>
                    <a:pt x="144" y="293"/>
                  </a:lnTo>
                  <a:lnTo>
                    <a:pt x="147" y="293"/>
                  </a:lnTo>
                  <a:lnTo>
                    <a:pt x="150" y="293"/>
                  </a:lnTo>
                  <a:lnTo>
                    <a:pt x="153" y="293"/>
                  </a:lnTo>
                  <a:lnTo>
                    <a:pt x="153" y="296"/>
                  </a:lnTo>
                  <a:lnTo>
                    <a:pt x="156" y="296"/>
                  </a:lnTo>
                  <a:lnTo>
                    <a:pt x="153" y="296"/>
                  </a:lnTo>
                  <a:lnTo>
                    <a:pt x="153" y="299"/>
                  </a:lnTo>
                  <a:lnTo>
                    <a:pt x="153" y="296"/>
                  </a:lnTo>
                  <a:lnTo>
                    <a:pt x="156" y="296"/>
                  </a:lnTo>
                  <a:lnTo>
                    <a:pt x="159" y="296"/>
                  </a:lnTo>
                  <a:lnTo>
                    <a:pt x="159" y="293"/>
                  </a:lnTo>
                  <a:lnTo>
                    <a:pt x="161" y="293"/>
                  </a:lnTo>
                  <a:lnTo>
                    <a:pt x="161" y="296"/>
                  </a:lnTo>
                  <a:lnTo>
                    <a:pt x="161" y="299"/>
                  </a:lnTo>
                  <a:lnTo>
                    <a:pt x="164" y="299"/>
                  </a:lnTo>
                  <a:lnTo>
                    <a:pt x="164" y="302"/>
                  </a:lnTo>
                  <a:lnTo>
                    <a:pt x="164" y="305"/>
                  </a:lnTo>
                  <a:lnTo>
                    <a:pt x="167" y="305"/>
                  </a:lnTo>
                  <a:lnTo>
                    <a:pt x="167" y="308"/>
                  </a:lnTo>
                  <a:lnTo>
                    <a:pt x="167" y="311"/>
                  </a:lnTo>
                  <a:lnTo>
                    <a:pt x="170" y="311"/>
                  </a:lnTo>
                  <a:lnTo>
                    <a:pt x="170" y="314"/>
                  </a:lnTo>
                  <a:lnTo>
                    <a:pt x="173" y="314"/>
                  </a:lnTo>
                  <a:lnTo>
                    <a:pt x="173" y="317"/>
                  </a:lnTo>
                  <a:lnTo>
                    <a:pt x="173" y="320"/>
                  </a:lnTo>
                  <a:lnTo>
                    <a:pt x="176" y="320"/>
                  </a:lnTo>
                  <a:lnTo>
                    <a:pt x="176" y="323"/>
                  </a:lnTo>
                  <a:lnTo>
                    <a:pt x="179" y="323"/>
                  </a:lnTo>
                  <a:lnTo>
                    <a:pt x="179" y="326"/>
                  </a:lnTo>
                  <a:lnTo>
                    <a:pt x="179" y="329"/>
                  </a:lnTo>
                  <a:lnTo>
                    <a:pt x="182" y="329"/>
                  </a:lnTo>
                  <a:lnTo>
                    <a:pt x="182" y="331"/>
                  </a:lnTo>
                  <a:lnTo>
                    <a:pt x="179" y="334"/>
                  </a:lnTo>
                  <a:lnTo>
                    <a:pt x="179" y="331"/>
                  </a:lnTo>
                  <a:lnTo>
                    <a:pt x="176" y="331"/>
                  </a:lnTo>
                  <a:lnTo>
                    <a:pt x="173" y="329"/>
                  </a:lnTo>
                  <a:lnTo>
                    <a:pt x="170" y="329"/>
                  </a:lnTo>
                  <a:lnTo>
                    <a:pt x="167" y="329"/>
                  </a:lnTo>
                  <a:lnTo>
                    <a:pt x="164" y="329"/>
                  </a:lnTo>
                  <a:lnTo>
                    <a:pt x="161" y="326"/>
                  </a:lnTo>
                  <a:lnTo>
                    <a:pt x="159" y="323"/>
                  </a:lnTo>
                  <a:lnTo>
                    <a:pt x="156" y="323"/>
                  </a:lnTo>
                  <a:lnTo>
                    <a:pt x="153" y="323"/>
                  </a:lnTo>
                  <a:lnTo>
                    <a:pt x="150" y="323"/>
                  </a:lnTo>
                  <a:lnTo>
                    <a:pt x="144" y="323"/>
                  </a:lnTo>
                  <a:lnTo>
                    <a:pt x="141" y="320"/>
                  </a:lnTo>
                  <a:lnTo>
                    <a:pt x="138" y="320"/>
                  </a:lnTo>
                  <a:lnTo>
                    <a:pt x="135" y="317"/>
                  </a:lnTo>
                  <a:lnTo>
                    <a:pt x="132" y="317"/>
                  </a:lnTo>
                  <a:lnTo>
                    <a:pt x="129" y="317"/>
                  </a:lnTo>
                  <a:lnTo>
                    <a:pt x="126" y="317"/>
                  </a:lnTo>
                  <a:lnTo>
                    <a:pt x="123" y="317"/>
                  </a:lnTo>
                  <a:lnTo>
                    <a:pt x="120" y="317"/>
                  </a:lnTo>
                  <a:lnTo>
                    <a:pt x="117" y="317"/>
                  </a:lnTo>
                  <a:lnTo>
                    <a:pt x="112" y="317"/>
                  </a:lnTo>
                  <a:lnTo>
                    <a:pt x="109" y="317"/>
                  </a:lnTo>
                  <a:lnTo>
                    <a:pt x="103" y="317"/>
                  </a:lnTo>
                  <a:lnTo>
                    <a:pt x="100" y="317"/>
                  </a:lnTo>
                  <a:lnTo>
                    <a:pt x="97" y="317"/>
                  </a:lnTo>
                  <a:lnTo>
                    <a:pt x="94" y="317"/>
                  </a:lnTo>
                  <a:lnTo>
                    <a:pt x="88" y="317"/>
                  </a:lnTo>
                  <a:lnTo>
                    <a:pt x="85" y="317"/>
                  </a:lnTo>
                  <a:lnTo>
                    <a:pt x="82" y="320"/>
                  </a:lnTo>
                  <a:lnTo>
                    <a:pt x="79" y="320"/>
                  </a:lnTo>
                  <a:lnTo>
                    <a:pt x="73" y="320"/>
                  </a:lnTo>
                  <a:lnTo>
                    <a:pt x="71" y="320"/>
                  </a:lnTo>
                  <a:lnTo>
                    <a:pt x="68" y="320"/>
                  </a:lnTo>
                  <a:lnTo>
                    <a:pt x="65" y="320"/>
                  </a:lnTo>
                  <a:lnTo>
                    <a:pt x="65" y="317"/>
                  </a:lnTo>
                  <a:lnTo>
                    <a:pt x="65" y="314"/>
                  </a:lnTo>
                  <a:lnTo>
                    <a:pt x="65" y="311"/>
                  </a:lnTo>
                  <a:lnTo>
                    <a:pt x="62" y="311"/>
                  </a:lnTo>
                  <a:lnTo>
                    <a:pt x="62" y="308"/>
                  </a:lnTo>
                  <a:lnTo>
                    <a:pt x="59" y="308"/>
                  </a:lnTo>
                  <a:lnTo>
                    <a:pt x="56" y="308"/>
                  </a:lnTo>
                  <a:lnTo>
                    <a:pt x="56" y="305"/>
                  </a:lnTo>
                  <a:lnTo>
                    <a:pt x="53" y="305"/>
                  </a:lnTo>
                  <a:lnTo>
                    <a:pt x="53" y="302"/>
                  </a:lnTo>
                  <a:lnTo>
                    <a:pt x="53" y="299"/>
                  </a:lnTo>
                  <a:lnTo>
                    <a:pt x="50" y="299"/>
                  </a:lnTo>
                  <a:lnTo>
                    <a:pt x="50" y="296"/>
                  </a:lnTo>
                  <a:lnTo>
                    <a:pt x="50" y="293"/>
                  </a:lnTo>
                  <a:lnTo>
                    <a:pt x="53" y="293"/>
                  </a:lnTo>
                  <a:lnTo>
                    <a:pt x="50" y="293"/>
                  </a:lnTo>
                  <a:lnTo>
                    <a:pt x="50" y="290"/>
                  </a:lnTo>
                  <a:lnTo>
                    <a:pt x="53" y="290"/>
                  </a:lnTo>
                  <a:lnTo>
                    <a:pt x="53" y="287"/>
                  </a:lnTo>
                  <a:lnTo>
                    <a:pt x="50" y="287"/>
                  </a:lnTo>
                  <a:lnTo>
                    <a:pt x="50" y="285"/>
                  </a:lnTo>
                  <a:lnTo>
                    <a:pt x="53" y="285"/>
                  </a:lnTo>
                  <a:lnTo>
                    <a:pt x="53" y="282"/>
                  </a:lnTo>
                  <a:lnTo>
                    <a:pt x="53" y="279"/>
                  </a:lnTo>
                  <a:lnTo>
                    <a:pt x="50" y="279"/>
                  </a:lnTo>
                  <a:lnTo>
                    <a:pt x="53" y="279"/>
                  </a:lnTo>
                  <a:lnTo>
                    <a:pt x="50" y="279"/>
                  </a:lnTo>
                  <a:lnTo>
                    <a:pt x="47" y="279"/>
                  </a:lnTo>
                  <a:lnTo>
                    <a:pt x="47" y="276"/>
                  </a:lnTo>
                  <a:lnTo>
                    <a:pt x="47" y="273"/>
                  </a:lnTo>
                  <a:lnTo>
                    <a:pt x="47" y="270"/>
                  </a:lnTo>
                  <a:lnTo>
                    <a:pt x="50" y="270"/>
                  </a:lnTo>
                  <a:lnTo>
                    <a:pt x="50" y="267"/>
                  </a:lnTo>
                  <a:lnTo>
                    <a:pt x="50" y="264"/>
                  </a:lnTo>
                  <a:lnTo>
                    <a:pt x="53" y="264"/>
                  </a:lnTo>
                  <a:lnTo>
                    <a:pt x="50" y="264"/>
                  </a:lnTo>
                  <a:lnTo>
                    <a:pt x="50" y="261"/>
                  </a:lnTo>
                  <a:lnTo>
                    <a:pt x="50" y="258"/>
                  </a:lnTo>
                  <a:lnTo>
                    <a:pt x="50" y="255"/>
                  </a:lnTo>
                  <a:lnTo>
                    <a:pt x="47" y="255"/>
                  </a:lnTo>
                  <a:lnTo>
                    <a:pt x="47" y="252"/>
                  </a:lnTo>
                  <a:lnTo>
                    <a:pt x="50" y="252"/>
                  </a:lnTo>
                  <a:lnTo>
                    <a:pt x="47" y="252"/>
                  </a:lnTo>
                  <a:lnTo>
                    <a:pt x="47" y="249"/>
                  </a:lnTo>
                  <a:lnTo>
                    <a:pt x="44" y="249"/>
                  </a:lnTo>
                  <a:lnTo>
                    <a:pt x="41" y="249"/>
                  </a:lnTo>
                  <a:lnTo>
                    <a:pt x="38" y="249"/>
                  </a:lnTo>
                  <a:lnTo>
                    <a:pt x="38" y="252"/>
                  </a:lnTo>
                  <a:lnTo>
                    <a:pt x="35" y="252"/>
                  </a:lnTo>
                  <a:lnTo>
                    <a:pt x="35" y="249"/>
                  </a:lnTo>
                  <a:lnTo>
                    <a:pt x="32" y="249"/>
                  </a:lnTo>
                  <a:lnTo>
                    <a:pt x="32" y="252"/>
                  </a:lnTo>
                  <a:lnTo>
                    <a:pt x="29" y="252"/>
                  </a:lnTo>
                  <a:lnTo>
                    <a:pt x="29" y="255"/>
                  </a:lnTo>
                  <a:lnTo>
                    <a:pt x="27" y="255"/>
                  </a:lnTo>
                  <a:lnTo>
                    <a:pt x="27" y="258"/>
                  </a:lnTo>
                  <a:lnTo>
                    <a:pt x="24" y="258"/>
                  </a:lnTo>
                  <a:lnTo>
                    <a:pt x="24" y="261"/>
                  </a:lnTo>
                  <a:lnTo>
                    <a:pt x="21" y="261"/>
                  </a:lnTo>
                  <a:lnTo>
                    <a:pt x="18" y="261"/>
                  </a:lnTo>
                  <a:lnTo>
                    <a:pt x="18" y="258"/>
                  </a:lnTo>
                  <a:lnTo>
                    <a:pt x="15" y="258"/>
                  </a:lnTo>
                  <a:lnTo>
                    <a:pt x="18" y="258"/>
                  </a:lnTo>
                  <a:lnTo>
                    <a:pt x="18" y="255"/>
                  </a:lnTo>
                  <a:lnTo>
                    <a:pt x="15" y="255"/>
                  </a:lnTo>
                  <a:lnTo>
                    <a:pt x="15" y="252"/>
                  </a:lnTo>
                  <a:lnTo>
                    <a:pt x="15" y="249"/>
                  </a:lnTo>
                  <a:lnTo>
                    <a:pt x="15" y="246"/>
                  </a:lnTo>
                  <a:lnTo>
                    <a:pt x="12" y="246"/>
                  </a:lnTo>
                  <a:lnTo>
                    <a:pt x="9" y="246"/>
                  </a:lnTo>
                  <a:lnTo>
                    <a:pt x="9" y="243"/>
                  </a:lnTo>
                  <a:lnTo>
                    <a:pt x="9" y="241"/>
                  </a:lnTo>
                  <a:lnTo>
                    <a:pt x="6" y="241"/>
                  </a:lnTo>
                  <a:lnTo>
                    <a:pt x="6" y="238"/>
                  </a:lnTo>
                  <a:lnTo>
                    <a:pt x="6" y="235"/>
                  </a:lnTo>
                  <a:lnTo>
                    <a:pt x="6" y="232"/>
                  </a:lnTo>
                  <a:lnTo>
                    <a:pt x="3" y="232"/>
                  </a:lnTo>
                  <a:lnTo>
                    <a:pt x="3" y="229"/>
                  </a:lnTo>
                  <a:lnTo>
                    <a:pt x="6" y="229"/>
                  </a:lnTo>
                  <a:lnTo>
                    <a:pt x="6" y="226"/>
                  </a:lnTo>
                  <a:lnTo>
                    <a:pt x="6" y="223"/>
                  </a:lnTo>
                  <a:lnTo>
                    <a:pt x="6" y="220"/>
                  </a:lnTo>
                  <a:lnTo>
                    <a:pt x="6" y="217"/>
                  </a:lnTo>
                  <a:lnTo>
                    <a:pt x="9" y="217"/>
                  </a:lnTo>
                  <a:lnTo>
                    <a:pt x="6" y="217"/>
                  </a:lnTo>
                  <a:lnTo>
                    <a:pt x="6" y="214"/>
                  </a:lnTo>
                  <a:lnTo>
                    <a:pt x="6" y="211"/>
                  </a:lnTo>
                  <a:lnTo>
                    <a:pt x="6" y="208"/>
                  </a:lnTo>
                  <a:lnTo>
                    <a:pt x="6" y="205"/>
                  </a:lnTo>
                  <a:lnTo>
                    <a:pt x="9" y="205"/>
                  </a:lnTo>
                  <a:lnTo>
                    <a:pt x="6" y="205"/>
                  </a:lnTo>
                  <a:lnTo>
                    <a:pt x="3" y="205"/>
                  </a:lnTo>
                  <a:lnTo>
                    <a:pt x="3" y="202"/>
                  </a:lnTo>
                  <a:lnTo>
                    <a:pt x="3" y="199"/>
                  </a:lnTo>
                  <a:lnTo>
                    <a:pt x="0" y="199"/>
                  </a:lnTo>
                  <a:lnTo>
                    <a:pt x="0" y="197"/>
                  </a:lnTo>
                  <a:lnTo>
                    <a:pt x="3" y="197"/>
                  </a:lnTo>
                  <a:lnTo>
                    <a:pt x="3" y="194"/>
                  </a:lnTo>
                  <a:lnTo>
                    <a:pt x="3" y="191"/>
                  </a:lnTo>
                  <a:lnTo>
                    <a:pt x="3" y="188"/>
                  </a:lnTo>
                  <a:lnTo>
                    <a:pt x="3" y="185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9" y="182"/>
                  </a:lnTo>
                  <a:lnTo>
                    <a:pt x="9" y="179"/>
                  </a:lnTo>
                  <a:lnTo>
                    <a:pt x="12" y="179"/>
                  </a:lnTo>
                  <a:lnTo>
                    <a:pt x="12" y="182"/>
                  </a:lnTo>
                  <a:lnTo>
                    <a:pt x="12" y="179"/>
                  </a:lnTo>
                  <a:lnTo>
                    <a:pt x="12" y="176"/>
                  </a:lnTo>
                  <a:lnTo>
                    <a:pt x="15" y="173"/>
                  </a:lnTo>
                  <a:lnTo>
                    <a:pt x="15" y="170"/>
                  </a:lnTo>
                  <a:lnTo>
                    <a:pt x="15" y="167"/>
                  </a:lnTo>
                  <a:lnTo>
                    <a:pt x="18" y="167"/>
                  </a:lnTo>
                  <a:lnTo>
                    <a:pt x="18" y="164"/>
                  </a:lnTo>
                  <a:lnTo>
                    <a:pt x="21" y="164"/>
                  </a:lnTo>
                  <a:lnTo>
                    <a:pt x="24" y="164"/>
                  </a:lnTo>
                  <a:lnTo>
                    <a:pt x="27" y="164"/>
                  </a:lnTo>
                  <a:lnTo>
                    <a:pt x="27" y="161"/>
                  </a:lnTo>
                  <a:lnTo>
                    <a:pt x="27" y="158"/>
                  </a:lnTo>
                  <a:lnTo>
                    <a:pt x="29" y="158"/>
                  </a:lnTo>
                  <a:lnTo>
                    <a:pt x="29" y="156"/>
                  </a:lnTo>
                  <a:lnTo>
                    <a:pt x="32" y="156"/>
                  </a:lnTo>
                  <a:lnTo>
                    <a:pt x="32" y="153"/>
                  </a:lnTo>
                  <a:lnTo>
                    <a:pt x="32" y="150"/>
                  </a:lnTo>
                  <a:lnTo>
                    <a:pt x="32" y="147"/>
                  </a:lnTo>
                  <a:lnTo>
                    <a:pt x="29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9" y="138"/>
                  </a:lnTo>
                  <a:lnTo>
                    <a:pt x="32" y="135"/>
                  </a:lnTo>
                  <a:lnTo>
                    <a:pt x="35" y="135"/>
                  </a:lnTo>
                  <a:lnTo>
                    <a:pt x="35" y="132"/>
                  </a:lnTo>
                  <a:lnTo>
                    <a:pt x="38" y="132"/>
                  </a:lnTo>
                  <a:lnTo>
                    <a:pt x="38" y="129"/>
                  </a:lnTo>
                  <a:lnTo>
                    <a:pt x="38" y="126"/>
                  </a:lnTo>
                  <a:lnTo>
                    <a:pt x="35" y="126"/>
                  </a:lnTo>
                  <a:lnTo>
                    <a:pt x="35" y="123"/>
                  </a:lnTo>
                  <a:lnTo>
                    <a:pt x="38" y="123"/>
                  </a:lnTo>
                  <a:lnTo>
                    <a:pt x="38" y="120"/>
                  </a:lnTo>
                  <a:lnTo>
                    <a:pt x="38" y="117"/>
                  </a:lnTo>
                  <a:lnTo>
                    <a:pt x="35" y="117"/>
                  </a:lnTo>
                  <a:lnTo>
                    <a:pt x="35" y="114"/>
                  </a:lnTo>
                  <a:lnTo>
                    <a:pt x="32" y="114"/>
                  </a:lnTo>
                  <a:lnTo>
                    <a:pt x="32" y="112"/>
                  </a:lnTo>
                  <a:lnTo>
                    <a:pt x="29" y="112"/>
                  </a:lnTo>
                  <a:lnTo>
                    <a:pt x="29" y="109"/>
                  </a:lnTo>
                  <a:lnTo>
                    <a:pt x="29" y="106"/>
                  </a:lnTo>
                  <a:lnTo>
                    <a:pt x="29" y="103"/>
                  </a:lnTo>
                  <a:lnTo>
                    <a:pt x="32" y="103"/>
                  </a:lnTo>
                  <a:lnTo>
                    <a:pt x="32" y="100"/>
                  </a:lnTo>
                  <a:lnTo>
                    <a:pt x="32" y="97"/>
                  </a:lnTo>
                  <a:lnTo>
                    <a:pt x="35" y="97"/>
                  </a:lnTo>
                  <a:lnTo>
                    <a:pt x="35" y="94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5" y="85"/>
                  </a:lnTo>
                  <a:lnTo>
                    <a:pt x="32" y="85"/>
                  </a:lnTo>
                  <a:lnTo>
                    <a:pt x="35" y="85"/>
                  </a:lnTo>
                  <a:lnTo>
                    <a:pt x="35" y="82"/>
                  </a:lnTo>
                  <a:lnTo>
                    <a:pt x="38" y="82"/>
                  </a:lnTo>
                  <a:lnTo>
                    <a:pt x="41" y="82"/>
                  </a:lnTo>
                  <a:lnTo>
                    <a:pt x="41" y="79"/>
                  </a:lnTo>
                  <a:lnTo>
                    <a:pt x="41" y="76"/>
                  </a:lnTo>
                  <a:lnTo>
                    <a:pt x="44" y="76"/>
                  </a:lnTo>
                  <a:lnTo>
                    <a:pt x="44" y="73"/>
                  </a:lnTo>
                  <a:lnTo>
                    <a:pt x="44" y="70"/>
                  </a:lnTo>
                  <a:lnTo>
                    <a:pt x="47" y="70"/>
                  </a:lnTo>
                  <a:lnTo>
                    <a:pt x="50" y="70"/>
                  </a:lnTo>
                  <a:lnTo>
                    <a:pt x="47" y="70"/>
                  </a:lnTo>
                  <a:lnTo>
                    <a:pt x="50" y="70"/>
                  </a:lnTo>
                  <a:lnTo>
                    <a:pt x="47" y="70"/>
                  </a:lnTo>
                  <a:lnTo>
                    <a:pt x="47" y="68"/>
                  </a:lnTo>
                  <a:lnTo>
                    <a:pt x="50" y="68"/>
                  </a:lnTo>
                  <a:lnTo>
                    <a:pt x="50" y="65"/>
                  </a:lnTo>
                  <a:lnTo>
                    <a:pt x="47" y="65"/>
                  </a:lnTo>
                  <a:lnTo>
                    <a:pt x="47" y="62"/>
                  </a:lnTo>
                  <a:lnTo>
                    <a:pt x="47" y="59"/>
                  </a:lnTo>
                  <a:lnTo>
                    <a:pt x="44" y="59"/>
                  </a:lnTo>
                  <a:lnTo>
                    <a:pt x="44" y="56"/>
                  </a:lnTo>
                  <a:lnTo>
                    <a:pt x="44" y="53"/>
                  </a:lnTo>
                  <a:lnTo>
                    <a:pt x="44" y="50"/>
                  </a:lnTo>
                  <a:lnTo>
                    <a:pt x="47" y="50"/>
                  </a:lnTo>
                  <a:lnTo>
                    <a:pt x="50" y="50"/>
                  </a:lnTo>
                  <a:lnTo>
                    <a:pt x="50" y="47"/>
                  </a:lnTo>
                  <a:lnTo>
                    <a:pt x="53" y="47"/>
                  </a:lnTo>
                  <a:lnTo>
                    <a:pt x="53" y="44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6" y="38"/>
                  </a:lnTo>
                  <a:lnTo>
                    <a:pt x="53" y="38"/>
                  </a:lnTo>
                  <a:lnTo>
                    <a:pt x="53" y="35"/>
                  </a:lnTo>
                  <a:lnTo>
                    <a:pt x="53" y="32"/>
                  </a:lnTo>
                  <a:lnTo>
                    <a:pt x="53" y="29"/>
                  </a:lnTo>
                  <a:lnTo>
                    <a:pt x="50" y="29"/>
                  </a:lnTo>
                  <a:lnTo>
                    <a:pt x="50" y="26"/>
                  </a:lnTo>
                  <a:lnTo>
                    <a:pt x="50" y="24"/>
                  </a:lnTo>
                  <a:lnTo>
                    <a:pt x="50" y="21"/>
                  </a:lnTo>
                  <a:lnTo>
                    <a:pt x="50" y="18"/>
                  </a:lnTo>
                  <a:lnTo>
                    <a:pt x="47" y="18"/>
                  </a:lnTo>
                  <a:lnTo>
                    <a:pt x="44" y="18"/>
                  </a:lnTo>
                  <a:lnTo>
                    <a:pt x="44" y="15"/>
                  </a:lnTo>
                  <a:lnTo>
                    <a:pt x="47" y="15"/>
                  </a:lnTo>
                  <a:lnTo>
                    <a:pt x="47" y="12"/>
                  </a:lnTo>
                  <a:lnTo>
                    <a:pt x="47" y="15"/>
                  </a:lnTo>
                  <a:lnTo>
                    <a:pt x="47" y="12"/>
                  </a:lnTo>
                  <a:lnTo>
                    <a:pt x="50" y="12"/>
                  </a:lnTo>
                  <a:lnTo>
                    <a:pt x="50" y="9"/>
                  </a:lnTo>
                  <a:lnTo>
                    <a:pt x="53" y="9"/>
                  </a:lnTo>
                  <a:lnTo>
                    <a:pt x="53" y="6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5" name="Freeform 36"/>
            <p:cNvSpPr>
              <a:spLocks/>
            </p:cNvSpPr>
            <p:nvPr/>
          </p:nvSpPr>
          <p:spPr bwMode="auto">
            <a:xfrm>
              <a:off x="80105" y="4698068"/>
              <a:ext cx="242602" cy="211087"/>
            </a:xfrm>
            <a:custGeom>
              <a:avLst/>
              <a:gdLst>
                <a:gd name="T0" fmla="*/ 2147483647 w 112"/>
                <a:gd name="T1" fmla="*/ 2147483647 h 120"/>
                <a:gd name="T2" fmla="*/ 2147483647 w 112"/>
                <a:gd name="T3" fmla="*/ 2147483647 h 120"/>
                <a:gd name="T4" fmla="*/ 2147483647 w 112"/>
                <a:gd name="T5" fmla="*/ 2147483647 h 120"/>
                <a:gd name="T6" fmla="*/ 2147483647 w 112"/>
                <a:gd name="T7" fmla="*/ 2147483647 h 120"/>
                <a:gd name="T8" fmla="*/ 2147483647 w 112"/>
                <a:gd name="T9" fmla="*/ 2147483647 h 120"/>
                <a:gd name="T10" fmla="*/ 2147483647 w 112"/>
                <a:gd name="T11" fmla="*/ 2147483647 h 120"/>
                <a:gd name="T12" fmla="*/ 2147483647 w 112"/>
                <a:gd name="T13" fmla="*/ 2147483647 h 120"/>
                <a:gd name="T14" fmla="*/ 2147483647 w 112"/>
                <a:gd name="T15" fmla="*/ 2147483647 h 120"/>
                <a:gd name="T16" fmla="*/ 2147483647 w 112"/>
                <a:gd name="T17" fmla="*/ 2147483647 h 120"/>
                <a:gd name="T18" fmla="*/ 2147483647 w 112"/>
                <a:gd name="T19" fmla="*/ 2147483647 h 120"/>
                <a:gd name="T20" fmla="*/ 2147483647 w 112"/>
                <a:gd name="T21" fmla="*/ 2147483647 h 120"/>
                <a:gd name="T22" fmla="*/ 2147483647 w 112"/>
                <a:gd name="T23" fmla="*/ 2147483647 h 120"/>
                <a:gd name="T24" fmla="*/ 2147483647 w 112"/>
                <a:gd name="T25" fmla="*/ 2147483647 h 120"/>
                <a:gd name="T26" fmla="*/ 2147483647 w 112"/>
                <a:gd name="T27" fmla="*/ 2147483647 h 120"/>
                <a:gd name="T28" fmla="*/ 2147483647 w 112"/>
                <a:gd name="T29" fmla="*/ 2147483647 h 120"/>
                <a:gd name="T30" fmla="*/ 2147483647 w 112"/>
                <a:gd name="T31" fmla="*/ 2147483647 h 120"/>
                <a:gd name="T32" fmla="*/ 2147483647 w 112"/>
                <a:gd name="T33" fmla="*/ 2147483647 h 120"/>
                <a:gd name="T34" fmla="*/ 2147483647 w 112"/>
                <a:gd name="T35" fmla="*/ 2147483647 h 120"/>
                <a:gd name="T36" fmla="*/ 2147483647 w 112"/>
                <a:gd name="T37" fmla="*/ 2147483647 h 120"/>
                <a:gd name="T38" fmla="*/ 2147483647 w 112"/>
                <a:gd name="T39" fmla="*/ 2147483647 h 120"/>
                <a:gd name="T40" fmla="*/ 2147483647 w 112"/>
                <a:gd name="T41" fmla="*/ 2147483647 h 120"/>
                <a:gd name="T42" fmla="*/ 2147483647 w 112"/>
                <a:gd name="T43" fmla="*/ 2147483647 h 120"/>
                <a:gd name="T44" fmla="*/ 2147483647 w 112"/>
                <a:gd name="T45" fmla="*/ 2147483647 h 120"/>
                <a:gd name="T46" fmla="*/ 2147483647 w 112"/>
                <a:gd name="T47" fmla="*/ 2147483647 h 120"/>
                <a:gd name="T48" fmla="*/ 2147483647 w 112"/>
                <a:gd name="T49" fmla="*/ 2147483647 h 120"/>
                <a:gd name="T50" fmla="*/ 2147483647 w 112"/>
                <a:gd name="T51" fmla="*/ 2147483647 h 120"/>
                <a:gd name="T52" fmla="*/ 2147483647 w 112"/>
                <a:gd name="T53" fmla="*/ 2147483647 h 120"/>
                <a:gd name="T54" fmla="*/ 2147483647 w 112"/>
                <a:gd name="T55" fmla="*/ 2147483647 h 120"/>
                <a:gd name="T56" fmla="*/ 2147483647 w 112"/>
                <a:gd name="T57" fmla="*/ 2147483647 h 120"/>
                <a:gd name="T58" fmla="*/ 2147483647 w 112"/>
                <a:gd name="T59" fmla="*/ 2147483647 h 120"/>
                <a:gd name="T60" fmla="*/ 2147483647 w 112"/>
                <a:gd name="T61" fmla="*/ 2147483647 h 120"/>
                <a:gd name="T62" fmla="*/ 2147483647 w 112"/>
                <a:gd name="T63" fmla="*/ 2147483647 h 120"/>
                <a:gd name="T64" fmla="*/ 2147483647 w 112"/>
                <a:gd name="T65" fmla="*/ 2147483647 h 120"/>
                <a:gd name="T66" fmla="*/ 2147483647 w 112"/>
                <a:gd name="T67" fmla="*/ 2147483647 h 120"/>
                <a:gd name="T68" fmla="*/ 2147483647 w 112"/>
                <a:gd name="T69" fmla="*/ 2147483647 h 120"/>
                <a:gd name="T70" fmla="*/ 2147483647 w 112"/>
                <a:gd name="T71" fmla="*/ 2147483647 h 120"/>
                <a:gd name="T72" fmla="*/ 2147483647 w 112"/>
                <a:gd name="T73" fmla="*/ 2147483647 h 120"/>
                <a:gd name="T74" fmla="*/ 0 w 112"/>
                <a:gd name="T75" fmla="*/ 0 h 120"/>
                <a:gd name="T76" fmla="*/ 2147483647 w 112"/>
                <a:gd name="T77" fmla="*/ 2147483647 h 120"/>
                <a:gd name="T78" fmla="*/ 2147483647 w 112"/>
                <a:gd name="T79" fmla="*/ 2147483647 h 120"/>
                <a:gd name="T80" fmla="*/ 2147483647 w 112"/>
                <a:gd name="T81" fmla="*/ 2147483647 h 120"/>
                <a:gd name="T82" fmla="*/ 2147483647 w 112"/>
                <a:gd name="T83" fmla="*/ 2147483647 h 120"/>
                <a:gd name="T84" fmla="*/ 2147483647 w 112"/>
                <a:gd name="T85" fmla="*/ 2147483647 h 120"/>
                <a:gd name="T86" fmla="*/ 2147483647 w 112"/>
                <a:gd name="T87" fmla="*/ 2147483647 h 120"/>
                <a:gd name="T88" fmla="*/ 2147483647 w 112"/>
                <a:gd name="T89" fmla="*/ 2147483647 h 120"/>
                <a:gd name="T90" fmla="*/ 2147483647 w 112"/>
                <a:gd name="T91" fmla="*/ 2147483647 h 120"/>
                <a:gd name="T92" fmla="*/ 2147483647 w 112"/>
                <a:gd name="T93" fmla="*/ 2147483647 h 120"/>
                <a:gd name="T94" fmla="*/ 2147483647 w 112"/>
                <a:gd name="T95" fmla="*/ 2147483647 h 120"/>
                <a:gd name="T96" fmla="*/ 2147483647 w 112"/>
                <a:gd name="T97" fmla="*/ 2147483647 h 12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12"/>
                <a:gd name="T148" fmla="*/ 0 h 120"/>
                <a:gd name="T149" fmla="*/ 112 w 112"/>
                <a:gd name="T150" fmla="*/ 120 h 12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12" h="120">
                  <a:moveTo>
                    <a:pt x="30" y="59"/>
                  </a:moveTo>
                  <a:lnTo>
                    <a:pt x="32" y="59"/>
                  </a:lnTo>
                  <a:lnTo>
                    <a:pt x="32" y="56"/>
                  </a:lnTo>
                  <a:lnTo>
                    <a:pt x="32" y="59"/>
                  </a:lnTo>
                  <a:lnTo>
                    <a:pt x="35" y="59"/>
                  </a:lnTo>
                  <a:lnTo>
                    <a:pt x="35" y="62"/>
                  </a:lnTo>
                  <a:lnTo>
                    <a:pt x="35" y="65"/>
                  </a:lnTo>
                  <a:lnTo>
                    <a:pt x="38" y="65"/>
                  </a:lnTo>
                  <a:lnTo>
                    <a:pt x="38" y="67"/>
                  </a:lnTo>
                  <a:lnTo>
                    <a:pt x="41" y="67"/>
                  </a:lnTo>
                  <a:lnTo>
                    <a:pt x="44" y="67"/>
                  </a:lnTo>
                  <a:lnTo>
                    <a:pt x="44" y="70"/>
                  </a:lnTo>
                  <a:lnTo>
                    <a:pt x="47" y="70"/>
                  </a:lnTo>
                  <a:lnTo>
                    <a:pt x="47" y="73"/>
                  </a:lnTo>
                  <a:lnTo>
                    <a:pt x="50" y="73"/>
                  </a:lnTo>
                  <a:lnTo>
                    <a:pt x="53" y="73"/>
                  </a:lnTo>
                  <a:lnTo>
                    <a:pt x="53" y="76"/>
                  </a:lnTo>
                  <a:lnTo>
                    <a:pt x="56" y="76"/>
                  </a:lnTo>
                  <a:lnTo>
                    <a:pt x="56" y="79"/>
                  </a:lnTo>
                  <a:lnTo>
                    <a:pt x="59" y="79"/>
                  </a:lnTo>
                  <a:lnTo>
                    <a:pt x="62" y="79"/>
                  </a:lnTo>
                  <a:lnTo>
                    <a:pt x="62" y="82"/>
                  </a:lnTo>
                  <a:lnTo>
                    <a:pt x="65" y="85"/>
                  </a:lnTo>
                  <a:lnTo>
                    <a:pt x="65" y="88"/>
                  </a:lnTo>
                  <a:lnTo>
                    <a:pt x="68" y="88"/>
                  </a:lnTo>
                  <a:lnTo>
                    <a:pt x="71" y="88"/>
                  </a:lnTo>
                  <a:lnTo>
                    <a:pt x="71" y="91"/>
                  </a:lnTo>
                  <a:lnTo>
                    <a:pt x="74" y="91"/>
                  </a:lnTo>
                  <a:lnTo>
                    <a:pt x="74" y="94"/>
                  </a:lnTo>
                  <a:lnTo>
                    <a:pt x="76" y="94"/>
                  </a:lnTo>
                  <a:lnTo>
                    <a:pt x="76" y="97"/>
                  </a:lnTo>
                  <a:lnTo>
                    <a:pt x="79" y="97"/>
                  </a:lnTo>
                  <a:lnTo>
                    <a:pt x="82" y="97"/>
                  </a:lnTo>
                  <a:lnTo>
                    <a:pt x="82" y="100"/>
                  </a:lnTo>
                  <a:lnTo>
                    <a:pt x="85" y="100"/>
                  </a:lnTo>
                  <a:lnTo>
                    <a:pt x="88" y="100"/>
                  </a:lnTo>
                  <a:lnTo>
                    <a:pt x="91" y="100"/>
                  </a:lnTo>
                  <a:lnTo>
                    <a:pt x="94" y="100"/>
                  </a:lnTo>
                  <a:lnTo>
                    <a:pt x="97" y="100"/>
                  </a:lnTo>
                  <a:lnTo>
                    <a:pt x="100" y="100"/>
                  </a:lnTo>
                  <a:lnTo>
                    <a:pt x="103" y="100"/>
                  </a:lnTo>
                  <a:lnTo>
                    <a:pt x="106" y="100"/>
                  </a:lnTo>
                  <a:lnTo>
                    <a:pt x="106" y="103"/>
                  </a:lnTo>
                  <a:lnTo>
                    <a:pt x="106" y="100"/>
                  </a:lnTo>
                  <a:lnTo>
                    <a:pt x="109" y="100"/>
                  </a:lnTo>
                  <a:lnTo>
                    <a:pt x="112" y="100"/>
                  </a:lnTo>
                  <a:lnTo>
                    <a:pt x="112" y="103"/>
                  </a:lnTo>
                  <a:lnTo>
                    <a:pt x="109" y="103"/>
                  </a:lnTo>
                  <a:lnTo>
                    <a:pt x="109" y="106"/>
                  </a:lnTo>
                  <a:lnTo>
                    <a:pt x="109" y="109"/>
                  </a:lnTo>
                  <a:lnTo>
                    <a:pt x="106" y="109"/>
                  </a:lnTo>
                  <a:lnTo>
                    <a:pt x="109" y="109"/>
                  </a:lnTo>
                  <a:lnTo>
                    <a:pt x="106" y="109"/>
                  </a:lnTo>
                  <a:lnTo>
                    <a:pt x="106" y="111"/>
                  </a:lnTo>
                  <a:lnTo>
                    <a:pt x="106" y="114"/>
                  </a:lnTo>
                  <a:lnTo>
                    <a:pt x="103" y="114"/>
                  </a:lnTo>
                  <a:lnTo>
                    <a:pt x="100" y="114"/>
                  </a:lnTo>
                  <a:lnTo>
                    <a:pt x="100" y="111"/>
                  </a:lnTo>
                  <a:lnTo>
                    <a:pt x="100" y="114"/>
                  </a:lnTo>
                  <a:lnTo>
                    <a:pt x="97" y="114"/>
                  </a:lnTo>
                  <a:lnTo>
                    <a:pt x="94" y="117"/>
                  </a:lnTo>
                  <a:lnTo>
                    <a:pt x="94" y="114"/>
                  </a:lnTo>
                  <a:lnTo>
                    <a:pt x="91" y="114"/>
                  </a:lnTo>
                  <a:lnTo>
                    <a:pt x="88" y="114"/>
                  </a:lnTo>
                  <a:lnTo>
                    <a:pt x="85" y="114"/>
                  </a:lnTo>
                  <a:lnTo>
                    <a:pt x="85" y="117"/>
                  </a:lnTo>
                  <a:lnTo>
                    <a:pt x="82" y="117"/>
                  </a:lnTo>
                  <a:lnTo>
                    <a:pt x="79" y="117"/>
                  </a:lnTo>
                  <a:lnTo>
                    <a:pt x="76" y="117"/>
                  </a:lnTo>
                  <a:lnTo>
                    <a:pt x="74" y="117"/>
                  </a:lnTo>
                  <a:lnTo>
                    <a:pt x="74" y="120"/>
                  </a:lnTo>
                  <a:lnTo>
                    <a:pt x="71" y="120"/>
                  </a:lnTo>
                  <a:lnTo>
                    <a:pt x="74" y="120"/>
                  </a:lnTo>
                  <a:lnTo>
                    <a:pt x="71" y="120"/>
                  </a:lnTo>
                  <a:lnTo>
                    <a:pt x="68" y="120"/>
                  </a:lnTo>
                  <a:lnTo>
                    <a:pt x="65" y="120"/>
                  </a:lnTo>
                  <a:lnTo>
                    <a:pt x="62" y="120"/>
                  </a:lnTo>
                  <a:lnTo>
                    <a:pt x="62" y="117"/>
                  </a:lnTo>
                  <a:lnTo>
                    <a:pt x="59" y="117"/>
                  </a:lnTo>
                  <a:lnTo>
                    <a:pt x="56" y="117"/>
                  </a:lnTo>
                  <a:lnTo>
                    <a:pt x="56" y="114"/>
                  </a:lnTo>
                  <a:lnTo>
                    <a:pt x="53" y="114"/>
                  </a:lnTo>
                  <a:lnTo>
                    <a:pt x="50" y="114"/>
                  </a:lnTo>
                  <a:lnTo>
                    <a:pt x="47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1" y="114"/>
                  </a:lnTo>
                  <a:lnTo>
                    <a:pt x="41" y="111"/>
                  </a:lnTo>
                  <a:lnTo>
                    <a:pt x="41" y="114"/>
                  </a:lnTo>
                  <a:lnTo>
                    <a:pt x="41" y="111"/>
                  </a:lnTo>
                  <a:lnTo>
                    <a:pt x="38" y="111"/>
                  </a:lnTo>
                  <a:lnTo>
                    <a:pt x="35" y="111"/>
                  </a:lnTo>
                  <a:lnTo>
                    <a:pt x="35" y="114"/>
                  </a:lnTo>
                  <a:lnTo>
                    <a:pt x="32" y="114"/>
                  </a:lnTo>
                  <a:lnTo>
                    <a:pt x="30" y="114"/>
                  </a:lnTo>
                  <a:lnTo>
                    <a:pt x="30" y="111"/>
                  </a:lnTo>
                  <a:lnTo>
                    <a:pt x="27" y="111"/>
                  </a:lnTo>
                  <a:lnTo>
                    <a:pt x="24" y="111"/>
                  </a:lnTo>
                  <a:lnTo>
                    <a:pt x="21" y="111"/>
                  </a:lnTo>
                  <a:lnTo>
                    <a:pt x="18" y="111"/>
                  </a:lnTo>
                  <a:lnTo>
                    <a:pt x="18" y="109"/>
                  </a:lnTo>
                  <a:lnTo>
                    <a:pt x="15" y="109"/>
                  </a:lnTo>
                  <a:lnTo>
                    <a:pt x="15" y="111"/>
                  </a:lnTo>
                  <a:lnTo>
                    <a:pt x="12" y="111"/>
                  </a:lnTo>
                  <a:lnTo>
                    <a:pt x="12" y="114"/>
                  </a:lnTo>
                  <a:lnTo>
                    <a:pt x="12" y="111"/>
                  </a:lnTo>
                  <a:lnTo>
                    <a:pt x="12" y="114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6" y="111"/>
                  </a:lnTo>
                  <a:lnTo>
                    <a:pt x="6" y="114"/>
                  </a:lnTo>
                  <a:lnTo>
                    <a:pt x="6" y="111"/>
                  </a:lnTo>
                  <a:lnTo>
                    <a:pt x="6" y="114"/>
                  </a:lnTo>
                  <a:lnTo>
                    <a:pt x="9" y="114"/>
                  </a:lnTo>
                  <a:lnTo>
                    <a:pt x="6" y="114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6" y="100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6" y="88"/>
                  </a:lnTo>
                  <a:lnTo>
                    <a:pt x="6" y="82"/>
                  </a:lnTo>
                  <a:lnTo>
                    <a:pt x="3" y="79"/>
                  </a:lnTo>
                  <a:lnTo>
                    <a:pt x="3" y="76"/>
                  </a:lnTo>
                  <a:lnTo>
                    <a:pt x="3" y="73"/>
                  </a:lnTo>
                  <a:lnTo>
                    <a:pt x="3" y="67"/>
                  </a:lnTo>
                  <a:lnTo>
                    <a:pt x="3" y="65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3" y="44"/>
                  </a:lnTo>
                  <a:lnTo>
                    <a:pt x="3" y="41"/>
                  </a:lnTo>
                  <a:lnTo>
                    <a:pt x="3" y="35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4"/>
                  </a:lnTo>
                  <a:lnTo>
                    <a:pt x="3" y="21"/>
                  </a:lnTo>
                  <a:lnTo>
                    <a:pt x="3" y="18"/>
                  </a:lnTo>
                  <a:lnTo>
                    <a:pt x="3" y="15"/>
                  </a:lnTo>
                  <a:lnTo>
                    <a:pt x="3" y="9"/>
                  </a:lnTo>
                  <a:lnTo>
                    <a:pt x="3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6" y="3"/>
                  </a:lnTo>
                  <a:lnTo>
                    <a:pt x="6" y="6"/>
                  </a:lnTo>
                  <a:lnTo>
                    <a:pt x="9" y="6"/>
                  </a:lnTo>
                  <a:lnTo>
                    <a:pt x="9" y="9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2" y="15"/>
                  </a:lnTo>
                  <a:lnTo>
                    <a:pt x="12" y="18"/>
                  </a:lnTo>
                  <a:lnTo>
                    <a:pt x="15" y="18"/>
                  </a:lnTo>
                  <a:lnTo>
                    <a:pt x="15" y="21"/>
                  </a:lnTo>
                  <a:lnTo>
                    <a:pt x="15" y="24"/>
                  </a:lnTo>
                  <a:lnTo>
                    <a:pt x="15" y="21"/>
                  </a:lnTo>
                  <a:lnTo>
                    <a:pt x="12" y="21"/>
                  </a:lnTo>
                  <a:lnTo>
                    <a:pt x="12" y="18"/>
                  </a:lnTo>
                  <a:lnTo>
                    <a:pt x="9" y="18"/>
                  </a:lnTo>
                  <a:lnTo>
                    <a:pt x="9" y="21"/>
                  </a:lnTo>
                  <a:lnTo>
                    <a:pt x="6" y="21"/>
                  </a:lnTo>
                  <a:lnTo>
                    <a:pt x="6" y="24"/>
                  </a:lnTo>
                  <a:lnTo>
                    <a:pt x="3" y="2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6" y="29"/>
                  </a:lnTo>
                  <a:lnTo>
                    <a:pt x="6" y="32"/>
                  </a:lnTo>
                  <a:lnTo>
                    <a:pt x="9" y="32"/>
                  </a:lnTo>
                  <a:lnTo>
                    <a:pt x="12" y="32"/>
                  </a:lnTo>
                  <a:lnTo>
                    <a:pt x="15" y="32"/>
                  </a:lnTo>
                  <a:lnTo>
                    <a:pt x="18" y="32"/>
                  </a:lnTo>
                  <a:lnTo>
                    <a:pt x="18" y="35"/>
                  </a:lnTo>
                  <a:lnTo>
                    <a:pt x="21" y="38"/>
                  </a:lnTo>
                  <a:lnTo>
                    <a:pt x="21" y="41"/>
                  </a:lnTo>
                  <a:lnTo>
                    <a:pt x="21" y="44"/>
                  </a:lnTo>
                  <a:lnTo>
                    <a:pt x="21" y="47"/>
                  </a:lnTo>
                  <a:lnTo>
                    <a:pt x="24" y="47"/>
                  </a:lnTo>
                  <a:lnTo>
                    <a:pt x="24" y="50"/>
                  </a:lnTo>
                  <a:lnTo>
                    <a:pt x="27" y="50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0" y="56"/>
                  </a:lnTo>
                  <a:lnTo>
                    <a:pt x="32" y="56"/>
                  </a:lnTo>
                  <a:lnTo>
                    <a:pt x="32" y="59"/>
                  </a:lnTo>
                  <a:lnTo>
                    <a:pt x="32" y="56"/>
                  </a:lnTo>
                  <a:lnTo>
                    <a:pt x="30" y="5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7" name="TextBox 23"/>
          <p:cNvSpPr txBox="1"/>
          <p:nvPr/>
        </p:nvSpPr>
        <p:spPr>
          <a:xfrm>
            <a:off x="100543" y="231695"/>
            <a:ext cx="31710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3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¿Quiénes somos?</a:t>
            </a:r>
            <a:endParaRPr lang="id-ID" sz="3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8" name="Straight Connector 80"/>
          <p:cNvCxnSpPr/>
          <p:nvPr/>
        </p:nvCxnSpPr>
        <p:spPr>
          <a:xfrm rot="5400000">
            <a:off x="1638000" y="-596635"/>
            <a:ext cx="0" cy="3276000"/>
          </a:xfrm>
          <a:prstGeom prst="line">
            <a:avLst/>
          </a:prstGeom>
          <a:ln w="158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3"/>
          <p:cNvSpPr txBox="1"/>
          <p:nvPr/>
        </p:nvSpPr>
        <p:spPr>
          <a:xfrm>
            <a:off x="100543" y="1195196"/>
            <a:ext cx="8926587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2700" algn="just">
              <a:buFont typeface="Wingdings" panose="05000000000000000000" pitchFamily="2" charset="2"/>
              <a:buChar char="©"/>
            </a:pPr>
            <a:r>
              <a:rPr lang="es-A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La </a:t>
            </a:r>
            <a:r>
              <a:rPr lang="es-A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Subsecretaría de Coordinación Provincial </a:t>
            </a:r>
            <a:r>
              <a:rPr lang="es-AR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es la dependencia del Ministerio de Hacienda y Finanzas Públicas que entiende en lo referido a la coordinación fiscal y financiera con los gobiernos provinciales y locales.</a:t>
            </a:r>
          </a:p>
          <a:p>
            <a:pPr indent="12700" algn="just">
              <a:spcBef>
                <a:spcPts val="600"/>
              </a:spcBef>
              <a:buFont typeface="Wingdings" panose="05000000000000000000" pitchFamily="2" charset="2"/>
              <a:buChar char="©"/>
            </a:pPr>
            <a:r>
              <a:rPr lang="es-A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Respecto del nivel municipal, las principales líneas de trabajo son: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id-ID" sz="24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Oval 5"/>
          <p:cNvSpPr/>
          <p:nvPr/>
        </p:nvSpPr>
        <p:spPr>
          <a:xfrm>
            <a:off x="500714" y="2797741"/>
            <a:ext cx="692870" cy="6928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600"/>
          </a:p>
        </p:txBody>
      </p:sp>
      <p:sp>
        <p:nvSpPr>
          <p:cNvPr id="32" name="TextBox 6"/>
          <p:cNvSpPr txBox="1"/>
          <p:nvPr/>
        </p:nvSpPr>
        <p:spPr>
          <a:xfrm>
            <a:off x="1240228" y="2914379"/>
            <a:ext cx="31994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6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Análisis regional y por Provincia de la </a:t>
            </a:r>
            <a:endParaRPr lang="es-AR" sz="1600" b="1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r>
              <a:rPr lang="es-AR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ejecución </a:t>
            </a:r>
            <a:r>
              <a:rPr lang="es-AR" sz="16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de recursos y </a:t>
            </a:r>
            <a:r>
              <a:rPr lang="es-AR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gastos.</a:t>
            </a:r>
            <a:endParaRPr lang="es-AR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4" name="Oval 10"/>
          <p:cNvSpPr/>
          <p:nvPr/>
        </p:nvSpPr>
        <p:spPr>
          <a:xfrm>
            <a:off x="500714" y="3778468"/>
            <a:ext cx="692870" cy="6928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600"/>
          </a:p>
        </p:txBody>
      </p:sp>
      <p:sp>
        <p:nvSpPr>
          <p:cNvPr id="35" name="TextBox 11"/>
          <p:cNvSpPr txBox="1"/>
          <p:nvPr/>
        </p:nvSpPr>
        <p:spPr>
          <a:xfrm>
            <a:off x="1240228" y="3810017"/>
            <a:ext cx="29853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6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Apertura de los gastos </a:t>
            </a:r>
            <a:r>
              <a:rPr lang="es-AR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municipales</a:t>
            </a:r>
          </a:p>
          <a:p>
            <a:r>
              <a:rPr lang="es-AR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por </a:t>
            </a:r>
            <a:r>
              <a:rPr lang="es-AR" sz="16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finalidad y función</a:t>
            </a:r>
            <a:r>
              <a:rPr lang="es-AR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.</a:t>
            </a:r>
            <a:endParaRPr lang="id-ID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7" name="Oval 13"/>
          <p:cNvSpPr/>
          <p:nvPr/>
        </p:nvSpPr>
        <p:spPr>
          <a:xfrm>
            <a:off x="500714" y="4758224"/>
            <a:ext cx="692870" cy="69287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600"/>
          </a:p>
        </p:txBody>
      </p:sp>
      <p:sp>
        <p:nvSpPr>
          <p:cNvPr id="38" name="TextBox 14"/>
          <p:cNvSpPr txBox="1"/>
          <p:nvPr/>
        </p:nvSpPr>
        <p:spPr>
          <a:xfrm>
            <a:off x="1240228" y="4723548"/>
            <a:ext cx="33132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6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Sistematización de la información </a:t>
            </a:r>
            <a:r>
              <a:rPr lang="es-AR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de la</a:t>
            </a:r>
          </a:p>
          <a:p>
            <a:r>
              <a:rPr lang="es-AR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política </a:t>
            </a:r>
            <a:r>
              <a:rPr lang="es-AR" sz="16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tributaria y la </a:t>
            </a:r>
            <a:r>
              <a:rPr lang="es-AR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recaudación</a:t>
            </a:r>
          </a:p>
          <a:p>
            <a:r>
              <a:rPr lang="es-AR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propia municipal.</a:t>
            </a:r>
            <a:endParaRPr lang="id-ID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0" name="Oval 16"/>
          <p:cNvSpPr/>
          <p:nvPr/>
        </p:nvSpPr>
        <p:spPr>
          <a:xfrm>
            <a:off x="4645674" y="2797741"/>
            <a:ext cx="692870" cy="6928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600"/>
          </a:p>
        </p:txBody>
      </p:sp>
      <p:sp>
        <p:nvSpPr>
          <p:cNvPr id="41" name="TextBox 17"/>
          <p:cNvSpPr txBox="1"/>
          <p:nvPr/>
        </p:nvSpPr>
        <p:spPr>
          <a:xfrm>
            <a:off x="5401536" y="2838179"/>
            <a:ext cx="33539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6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Obtención de las series municipales de </a:t>
            </a:r>
            <a:endParaRPr lang="es-AR" sz="1600" b="1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r>
              <a:rPr lang="es-AR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planta </a:t>
            </a:r>
            <a:r>
              <a:rPr lang="es-AR" sz="16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y nómina de personal</a:t>
            </a:r>
            <a:r>
              <a:rPr lang="es-AR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.</a:t>
            </a:r>
            <a:endParaRPr lang="id-ID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3" name="Oval 19"/>
          <p:cNvSpPr/>
          <p:nvPr/>
        </p:nvSpPr>
        <p:spPr>
          <a:xfrm>
            <a:off x="4662022" y="3778468"/>
            <a:ext cx="692870" cy="69287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600"/>
          </a:p>
        </p:txBody>
      </p:sp>
      <p:sp>
        <p:nvSpPr>
          <p:cNvPr id="44" name="TextBox 20"/>
          <p:cNvSpPr txBox="1"/>
          <p:nvPr/>
        </p:nvSpPr>
        <p:spPr>
          <a:xfrm>
            <a:off x="5401536" y="3839227"/>
            <a:ext cx="3471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Análisis </a:t>
            </a:r>
            <a:r>
              <a:rPr lang="es-AR" sz="16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de las transferencias </a:t>
            </a:r>
            <a:r>
              <a:rPr lang="es-AR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provinciales </a:t>
            </a:r>
            <a:r>
              <a:rPr lang="es-AR" sz="16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y </a:t>
            </a:r>
            <a:r>
              <a:rPr lang="es-AR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nacionales a municipios.</a:t>
            </a:r>
            <a:endParaRPr lang="es-AR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6" name="Oval 22"/>
          <p:cNvSpPr/>
          <p:nvPr/>
        </p:nvSpPr>
        <p:spPr>
          <a:xfrm>
            <a:off x="4662022" y="4758224"/>
            <a:ext cx="692870" cy="69287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600"/>
          </a:p>
        </p:txBody>
      </p:sp>
      <p:sp>
        <p:nvSpPr>
          <p:cNvPr id="47" name="TextBox 23"/>
          <p:cNvSpPr txBox="1"/>
          <p:nvPr/>
        </p:nvSpPr>
        <p:spPr>
          <a:xfrm>
            <a:off x="5401535" y="4703228"/>
            <a:ext cx="37001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6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Registro y sistematización de la </a:t>
            </a:r>
            <a:r>
              <a:rPr lang="es-AR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información</a:t>
            </a:r>
          </a:p>
          <a:p>
            <a:r>
              <a:rPr lang="es-AR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sobre </a:t>
            </a:r>
            <a:r>
              <a:rPr lang="es-AR" sz="16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deuda pública municipal</a:t>
            </a:r>
            <a:r>
              <a:rPr lang="es-AR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.</a:t>
            </a:r>
          </a:p>
          <a:p>
            <a:r>
              <a:rPr lang="es-AR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Análisis de sustentabilidad.</a:t>
            </a:r>
            <a:endParaRPr lang="es-AR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2" name="Rectángulo 71"/>
          <p:cNvSpPr/>
          <p:nvPr/>
        </p:nvSpPr>
        <p:spPr>
          <a:xfrm>
            <a:off x="712434" y="5761661"/>
            <a:ext cx="75761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chemeClr val="accent5"/>
              </a:buClr>
              <a:defRPr/>
            </a:pPr>
            <a:r>
              <a:rPr lang="es-AR" dirty="0" smtClean="0">
                <a:solidFill>
                  <a:schemeClr val="accent1"/>
                </a:solidFill>
              </a:rPr>
              <a:t>El objetivo principal es producir información técnicamente sólida que facilite la toma de decisiones en el ámbito de la coordinación fiscal </a:t>
            </a:r>
            <a:r>
              <a:rPr lang="es-AR" dirty="0">
                <a:solidFill>
                  <a:schemeClr val="accent1"/>
                </a:solidFill>
              </a:rPr>
              <a:t>entre </a:t>
            </a:r>
            <a:endParaRPr lang="es-AR" dirty="0" smtClean="0">
              <a:solidFill>
                <a:schemeClr val="accent1"/>
              </a:solidFill>
            </a:endParaRPr>
          </a:p>
          <a:p>
            <a:pPr algn="ctr">
              <a:buClr>
                <a:schemeClr val="accent5"/>
              </a:buClr>
              <a:defRPr/>
            </a:pPr>
            <a:r>
              <a:rPr lang="es-AR" dirty="0" smtClean="0">
                <a:solidFill>
                  <a:schemeClr val="accent1"/>
                </a:solidFill>
              </a:rPr>
              <a:t>la </a:t>
            </a:r>
            <a:r>
              <a:rPr lang="es-AR" dirty="0">
                <a:solidFill>
                  <a:schemeClr val="accent1"/>
                </a:solidFill>
              </a:rPr>
              <a:t>Nación, las Provincias y los Municipios. </a:t>
            </a:r>
          </a:p>
        </p:txBody>
      </p:sp>
      <p:grpSp>
        <p:nvGrpSpPr>
          <p:cNvPr id="74" name="Group 18"/>
          <p:cNvGrpSpPr>
            <a:grpSpLocks noChangeAspect="1"/>
          </p:cNvGrpSpPr>
          <p:nvPr/>
        </p:nvGrpSpPr>
        <p:grpSpPr>
          <a:xfrm>
            <a:off x="793997" y="4111374"/>
            <a:ext cx="237695" cy="252000"/>
            <a:chOff x="4775200" y="1474788"/>
            <a:chExt cx="342900" cy="363538"/>
          </a:xfrm>
          <a:solidFill>
            <a:schemeClr val="bg1"/>
          </a:solidFill>
        </p:grpSpPr>
        <p:sp>
          <p:nvSpPr>
            <p:cNvPr id="75" name="Freeform 5"/>
            <p:cNvSpPr>
              <a:spLocks/>
            </p:cNvSpPr>
            <p:nvPr/>
          </p:nvSpPr>
          <p:spPr bwMode="auto">
            <a:xfrm>
              <a:off x="4821238" y="1611313"/>
              <a:ext cx="250825" cy="227013"/>
            </a:xfrm>
            <a:custGeom>
              <a:avLst/>
              <a:gdLst>
                <a:gd name="T0" fmla="*/ 36 w 44"/>
                <a:gd name="T1" fmla="*/ 32 h 40"/>
                <a:gd name="T2" fmla="*/ 32 w 44"/>
                <a:gd name="T3" fmla="*/ 32 h 40"/>
                <a:gd name="T4" fmla="*/ 32 w 44"/>
                <a:gd name="T5" fmla="*/ 0 h 40"/>
                <a:gd name="T6" fmla="*/ 24 w 44"/>
                <a:gd name="T7" fmla="*/ 0 h 40"/>
                <a:gd name="T8" fmla="*/ 24 w 44"/>
                <a:gd name="T9" fmla="*/ 32 h 40"/>
                <a:gd name="T10" fmla="*/ 20 w 44"/>
                <a:gd name="T11" fmla="*/ 32 h 40"/>
                <a:gd name="T12" fmla="*/ 20 w 44"/>
                <a:gd name="T13" fmla="*/ 0 h 40"/>
                <a:gd name="T14" fmla="*/ 12 w 44"/>
                <a:gd name="T15" fmla="*/ 0 h 40"/>
                <a:gd name="T16" fmla="*/ 12 w 44"/>
                <a:gd name="T17" fmla="*/ 32 h 40"/>
                <a:gd name="T18" fmla="*/ 8 w 44"/>
                <a:gd name="T19" fmla="*/ 32 h 40"/>
                <a:gd name="T20" fmla="*/ 8 w 44"/>
                <a:gd name="T21" fmla="*/ 0 h 40"/>
                <a:gd name="T22" fmla="*/ 0 w 44"/>
                <a:gd name="T23" fmla="*/ 0 h 40"/>
                <a:gd name="T24" fmla="*/ 0 w 44"/>
                <a:gd name="T25" fmla="*/ 38 h 40"/>
                <a:gd name="T26" fmla="*/ 2 w 44"/>
                <a:gd name="T27" fmla="*/ 40 h 40"/>
                <a:gd name="T28" fmla="*/ 42 w 44"/>
                <a:gd name="T29" fmla="*/ 40 h 40"/>
                <a:gd name="T30" fmla="*/ 44 w 44"/>
                <a:gd name="T31" fmla="*/ 38 h 40"/>
                <a:gd name="T32" fmla="*/ 44 w 44"/>
                <a:gd name="T33" fmla="*/ 0 h 40"/>
                <a:gd name="T34" fmla="*/ 36 w 44"/>
                <a:gd name="T35" fmla="*/ 0 h 40"/>
                <a:gd name="T36" fmla="*/ 36 w 44"/>
                <a:gd name="T37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4" h="40">
                  <a:moveTo>
                    <a:pt x="36" y="32"/>
                  </a:moveTo>
                  <a:cubicBezTo>
                    <a:pt x="32" y="32"/>
                    <a:pt x="32" y="32"/>
                    <a:pt x="32" y="32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9"/>
                    <a:pt x="1" y="40"/>
                    <a:pt x="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3" y="40"/>
                    <a:pt x="44" y="39"/>
                    <a:pt x="44" y="38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3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6"/>
            <p:cNvSpPr>
              <a:spLocks noEditPoints="1"/>
            </p:cNvSpPr>
            <p:nvPr/>
          </p:nvSpPr>
          <p:spPr bwMode="auto">
            <a:xfrm>
              <a:off x="4775200" y="1474788"/>
              <a:ext cx="342900" cy="114300"/>
            </a:xfrm>
            <a:custGeom>
              <a:avLst/>
              <a:gdLst>
                <a:gd name="T0" fmla="*/ 56 w 60"/>
                <a:gd name="T1" fmla="*/ 8 h 20"/>
                <a:gd name="T2" fmla="*/ 40 w 60"/>
                <a:gd name="T3" fmla="*/ 8 h 20"/>
                <a:gd name="T4" fmla="*/ 40 w 60"/>
                <a:gd name="T5" fmla="*/ 2 h 20"/>
                <a:gd name="T6" fmla="*/ 38 w 60"/>
                <a:gd name="T7" fmla="*/ 0 h 20"/>
                <a:gd name="T8" fmla="*/ 22 w 60"/>
                <a:gd name="T9" fmla="*/ 0 h 20"/>
                <a:gd name="T10" fmla="*/ 20 w 60"/>
                <a:gd name="T11" fmla="*/ 2 h 20"/>
                <a:gd name="T12" fmla="*/ 20 w 60"/>
                <a:gd name="T13" fmla="*/ 8 h 20"/>
                <a:gd name="T14" fmla="*/ 4 w 60"/>
                <a:gd name="T15" fmla="*/ 8 h 20"/>
                <a:gd name="T16" fmla="*/ 0 w 60"/>
                <a:gd name="T17" fmla="*/ 12 h 20"/>
                <a:gd name="T18" fmla="*/ 0 w 60"/>
                <a:gd name="T19" fmla="*/ 16 h 20"/>
                <a:gd name="T20" fmla="*/ 4 w 60"/>
                <a:gd name="T21" fmla="*/ 20 h 20"/>
                <a:gd name="T22" fmla="*/ 56 w 60"/>
                <a:gd name="T23" fmla="*/ 20 h 20"/>
                <a:gd name="T24" fmla="*/ 60 w 60"/>
                <a:gd name="T25" fmla="*/ 16 h 20"/>
                <a:gd name="T26" fmla="*/ 60 w 60"/>
                <a:gd name="T27" fmla="*/ 12 h 20"/>
                <a:gd name="T28" fmla="*/ 56 w 60"/>
                <a:gd name="T29" fmla="*/ 8 h 20"/>
                <a:gd name="T30" fmla="*/ 24 w 60"/>
                <a:gd name="T31" fmla="*/ 8 h 20"/>
                <a:gd name="T32" fmla="*/ 24 w 60"/>
                <a:gd name="T33" fmla="*/ 4 h 20"/>
                <a:gd name="T34" fmla="*/ 36 w 60"/>
                <a:gd name="T35" fmla="*/ 4 h 20"/>
                <a:gd name="T36" fmla="*/ 36 w 60"/>
                <a:gd name="T37" fmla="*/ 8 h 20"/>
                <a:gd name="T38" fmla="*/ 24 w 60"/>
                <a:gd name="T3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20">
                  <a:moveTo>
                    <a:pt x="56" y="8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0" y="1"/>
                    <a:pt x="20" y="2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10"/>
                    <a:pt x="0" y="1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2" y="20"/>
                    <a:pt x="4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8" y="20"/>
                    <a:pt x="60" y="18"/>
                    <a:pt x="60" y="16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58" y="8"/>
                    <a:pt x="56" y="8"/>
                  </a:cubicBezTo>
                  <a:close/>
                  <a:moveTo>
                    <a:pt x="24" y="8"/>
                  </a:moveTo>
                  <a:cubicBezTo>
                    <a:pt x="24" y="4"/>
                    <a:pt x="24" y="4"/>
                    <a:pt x="24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8"/>
                    <a:pt x="36" y="8"/>
                    <a:pt x="36" y="8"/>
                  </a:cubicBezTo>
                  <a:lnTo>
                    <a:pt x="24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83" name="Rectangle 132"/>
          <p:cNvSpPr>
            <a:spLocks noChangeArrowheads="1"/>
          </p:cNvSpPr>
          <p:nvPr/>
        </p:nvSpPr>
        <p:spPr bwMode="auto">
          <a:xfrm>
            <a:off x="675477" y="3225188"/>
            <a:ext cx="68262" cy="6826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4" name="Rectangle 133"/>
          <p:cNvSpPr>
            <a:spLocks noChangeArrowheads="1"/>
          </p:cNvSpPr>
          <p:nvPr/>
        </p:nvSpPr>
        <p:spPr bwMode="auto">
          <a:xfrm>
            <a:off x="767552" y="3179151"/>
            <a:ext cx="68262" cy="1143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5" name="Rectangle 134"/>
          <p:cNvSpPr>
            <a:spLocks noChangeArrowheads="1"/>
          </p:cNvSpPr>
          <p:nvPr/>
        </p:nvSpPr>
        <p:spPr bwMode="auto">
          <a:xfrm>
            <a:off x="858040" y="3133113"/>
            <a:ext cx="68262" cy="16033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6" name="Rectangle 135"/>
          <p:cNvSpPr>
            <a:spLocks noChangeArrowheads="1"/>
          </p:cNvSpPr>
          <p:nvPr/>
        </p:nvSpPr>
        <p:spPr bwMode="auto">
          <a:xfrm>
            <a:off x="950115" y="3088663"/>
            <a:ext cx="68262" cy="20478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7" name="Freeform 136"/>
          <p:cNvSpPr>
            <a:spLocks/>
          </p:cNvSpPr>
          <p:nvPr/>
        </p:nvSpPr>
        <p:spPr bwMode="auto">
          <a:xfrm>
            <a:off x="653252" y="2963251"/>
            <a:ext cx="365125" cy="215900"/>
          </a:xfrm>
          <a:custGeom>
            <a:avLst/>
            <a:gdLst>
              <a:gd name="T0" fmla="*/ 198 w 230"/>
              <a:gd name="T1" fmla="*/ 32 h 136"/>
              <a:gd name="T2" fmla="*/ 154 w 230"/>
              <a:gd name="T3" fmla="*/ 32 h 136"/>
              <a:gd name="T4" fmla="*/ 101 w 230"/>
              <a:gd name="T5" fmla="*/ 71 h 136"/>
              <a:gd name="T6" fmla="*/ 72 w 230"/>
              <a:gd name="T7" fmla="*/ 57 h 136"/>
              <a:gd name="T8" fmla="*/ 0 w 230"/>
              <a:gd name="T9" fmla="*/ 118 h 136"/>
              <a:gd name="T10" fmla="*/ 0 w 230"/>
              <a:gd name="T11" fmla="*/ 136 h 136"/>
              <a:gd name="T12" fmla="*/ 72 w 230"/>
              <a:gd name="T13" fmla="*/ 75 h 136"/>
              <a:gd name="T14" fmla="*/ 101 w 230"/>
              <a:gd name="T15" fmla="*/ 89 h 136"/>
              <a:gd name="T16" fmla="*/ 162 w 230"/>
              <a:gd name="T17" fmla="*/ 46 h 136"/>
              <a:gd name="T18" fmla="*/ 205 w 230"/>
              <a:gd name="T19" fmla="*/ 46 h 136"/>
              <a:gd name="T20" fmla="*/ 230 w 230"/>
              <a:gd name="T21" fmla="*/ 21 h 136"/>
              <a:gd name="T22" fmla="*/ 230 w 230"/>
              <a:gd name="T23" fmla="*/ 0 h 136"/>
              <a:gd name="T24" fmla="*/ 198 w 230"/>
              <a:gd name="T25" fmla="*/ 32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" h="136">
                <a:moveTo>
                  <a:pt x="198" y="32"/>
                </a:moveTo>
                <a:lnTo>
                  <a:pt x="154" y="32"/>
                </a:lnTo>
                <a:lnTo>
                  <a:pt x="101" y="71"/>
                </a:lnTo>
                <a:lnTo>
                  <a:pt x="72" y="57"/>
                </a:lnTo>
                <a:lnTo>
                  <a:pt x="0" y="118"/>
                </a:lnTo>
                <a:lnTo>
                  <a:pt x="0" y="136"/>
                </a:lnTo>
                <a:lnTo>
                  <a:pt x="72" y="75"/>
                </a:lnTo>
                <a:lnTo>
                  <a:pt x="101" y="89"/>
                </a:lnTo>
                <a:lnTo>
                  <a:pt x="162" y="46"/>
                </a:lnTo>
                <a:lnTo>
                  <a:pt x="205" y="46"/>
                </a:lnTo>
                <a:lnTo>
                  <a:pt x="230" y="21"/>
                </a:lnTo>
                <a:lnTo>
                  <a:pt x="230" y="0"/>
                </a:lnTo>
                <a:lnTo>
                  <a:pt x="198" y="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pic>
        <p:nvPicPr>
          <p:cNvPr id="2052" name="Picture 4" descr="https://cdn4.iconfinder.com/data/icons/finance-bold-line-1/48/41-5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4457" y="3892509"/>
            <a:ext cx="467999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tapestry-assets.s3.amazonaws.com/scbs/7/6/5/7658a0756af9e329f7043c9e8ea7f6f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216" y="8094503"/>
            <a:ext cx="468000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://tapestry-assets.s3.amazonaws.com/scbs/7/6/5/7658a0756af9e329f7043c9e8ea7f6f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085" y="4819802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http://st2.depositphotos.com/1032749/7526/v/110/depositphotos_75261913-User-icon-human-resource-and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817" y="2849794"/>
            <a:ext cx="539999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https://cdn0.iconfinder.com/data/icons/smart-city/100/Street_Light-51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686" y="3848458"/>
            <a:ext cx="576000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6" name="Picture 28" descr="http://image.flaticon.com/icons/png/512/20/20696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61" y="4842466"/>
            <a:ext cx="468000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6239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uiExpand="1" build="p"/>
      <p:bldP spid="31" grpId="0" animBg="1"/>
      <p:bldP spid="32" grpId="0"/>
      <p:bldP spid="34" grpId="0" animBg="1"/>
      <p:bldP spid="35" grpId="0"/>
      <p:bldP spid="37" grpId="0" animBg="1"/>
      <p:bldP spid="38" grpId="0"/>
      <p:bldP spid="40" grpId="0" animBg="1"/>
      <p:bldP spid="41" grpId="0"/>
      <p:bldP spid="43" grpId="0" animBg="1"/>
      <p:bldP spid="44" grpId="0"/>
      <p:bldP spid="46" grpId="0" animBg="1"/>
      <p:bldP spid="47" grpId="0"/>
      <p:bldP spid="7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23"/>
          <p:cNvSpPr txBox="1"/>
          <p:nvPr/>
        </p:nvSpPr>
        <p:spPr>
          <a:xfrm>
            <a:off x="100543" y="216947"/>
            <a:ext cx="381412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3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Principales Productos</a:t>
            </a:r>
            <a:endParaRPr lang="id-ID" sz="3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1" name="Straight Connector 80"/>
          <p:cNvCxnSpPr/>
          <p:nvPr/>
        </p:nvCxnSpPr>
        <p:spPr>
          <a:xfrm rot="5400000">
            <a:off x="1638000" y="-596635"/>
            <a:ext cx="0" cy="3276000"/>
          </a:xfrm>
          <a:prstGeom prst="line">
            <a:avLst/>
          </a:prstGeom>
          <a:ln w="158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6" name="Picture 2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6621" y="1846167"/>
            <a:ext cx="238848" cy="4182165"/>
          </a:xfrm>
          <a:prstGeom prst="rect">
            <a:avLst/>
          </a:prstGeom>
        </p:spPr>
      </p:pic>
      <p:pic>
        <p:nvPicPr>
          <p:cNvPr id="497" name="Picture 2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5350" y="1846167"/>
            <a:ext cx="238848" cy="4182165"/>
          </a:xfrm>
          <a:prstGeom prst="rect">
            <a:avLst/>
          </a:prstGeom>
        </p:spPr>
      </p:pic>
      <p:pic>
        <p:nvPicPr>
          <p:cNvPr id="498" name="Picture 2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6754" y="1846167"/>
            <a:ext cx="238848" cy="4182165"/>
          </a:xfrm>
          <a:prstGeom prst="rect">
            <a:avLst/>
          </a:prstGeom>
        </p:spPr>
      </p:pic>
      <p:pic>
        <p:nvPicPr>
          <p:cNvPr id="499" name="Picture 1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0114" y="1846167"/>
            <a:ext cx="238848" cy="4182165"/>
          </a:xfrm>
          <a:prstGeom prst="rect">
            <a:avLst/>
          </a:prstGeom>
        </p:spPr>
      </p:pic>
      <p:sp>
        <p:nvSpPr>
          <p:cNvPr id="500" name="Freeform 7"/>
          <p:cNvSpPr>
            <a:spLocks/>
          </p:cNvSpPr>
          <p:nvPr/>
        </p:nvSpPr>
        <p:spPr bwMode="auto">
          <a:xfrm>
            <a:off x="9008413" y="1817306"/>
            <a:ext cx="135587" cy="1049831"/>
          </a:xfrm>
          <a:custGeom>
            <a:avLst/>
            <a:gdLst>
              <a:gd name="T0" fmla="*/ 54 w 81"/>
              <a:gd name="T1" fmla="*/ 575 h 628"/>
              <a:gd name="T2" fmla="*/ 54 w 81"/>
              <a:gd name="T3" fmla="*/ 0 h 628"/>
              <a:gd name="T4" fmla="*/ 0 w 81"/>
              <a:gd name="T5" fmla="*/ 11 h 628"/>
              <a:gd name="T6" fmla="*/ 0 w 81"/>
              <a:gd name="T7" fmla="*/ 628 h 628"/>
              <a:gd name="T8" fmla="*/ 54 w 81"/>
              <a:gd name="T9" fmla="*/ 617 h 628"/>
              <a:gd name="T10" fmla="*/ 54 w 81"/>
              <a:gd name="T11" fmla="*/ 617 h 628"/>
              <a:gd name="T12" fmla="*/ 80 w 81"/>
              <a:gd name="T13" fmla="*/ 587 h 628"/>
              <a:gd name="T14" fmla="*/ 54 w 81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1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501" name="Freeform 8"/>
          <p:cNvSpPr>
            <a:spLocks/>
          </p:cNvSpPr>
          <p:nvPr/>
        </p:nvSpPr>
        <p:spPr bwMode="auto">
          <a:xfrm>
            <a:off x="7505333" y="1750241"/>
            <a:ext cx="1637375" cy="1358453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502" name="Freeform 9"/>
          <p:cNvSpPr>
            <a:spLocks/>
          </p:cNvSpPr>
          <p:nvPr/>
        </p:nvSpPr>
        <p:spPr bwMode="auto">
          <a:xfrm>
            <a:off x="7505333" y="1831593"/>
            <a:ext cx="136878" cy="1049831"/>
          </a:xfrm>
          <a:custGeom>
            <a:avLst/>
            <a:gdLst>
              <a:gd name="T0" fmla="*/ 54 w 82"/>
              <a:gd name="T1" fmla="*/ 575 h 628"/>
              <a:gd name="T2" fmla="*/ 54 w 82"/>
              <a:gd name="T3" fmla="*/ 0 h 628"/>
              <a:gd name="T4" fmla="*/ 0 w 82"/>
              <a:gd name="T5" fmla="*/ 11 h 628"/>
              <a:gd name="T6" fmla="*/ 0 w 82"/>
              <a:gd name="T7" fmla="*/ 628 h 628"/>
              <a:gd name="T8" fmla="*/ 54 w 82"/>
              <a:gd name="T9" fmla="*/ 617 h 628"/>
              <a:gd name="T10" fmla="*/ 54 w 82"/>
              <a:gd name="T11" fmla="*/ 617 h 628"/>
              <a:gd name="T12" fmla="*/ 80 w 82"/>
              <a:gd name="T13" fmla="*/ 587 h 628"/>
              <a:gd name="T14" fmla="*/ 54 w 82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2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2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503" name="Freeform 10"/>
          <p:cNvSpPr>
            <a:spLocks/>
          </p:cNvSpPr>
          <p:nvPr/>
        </p:nvSpPr>
        <p:spPr bwMode="auto">
          <a:xfrm>
            <a:off x="6002254" y="1750241"/>
            <a:ext cx="1637375" cy="1358453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504" name="Freeform 11"/>
          <p:cNvSpPr>
            <a:spLocks/>
          </p:cNvSpPr>
          <p:nvPr/>
        </p:nvSpPr>
        <p:spPr bwMode="auto">
          <a:xfrm>
            <a:off x="6002255" y="1831593"/>
            <a:ext cx="134296" cy="1049831"/>
          </a:xfrm>
          <a:custGeom>
            <a:avLst/>
            <a:gdLst>
              <a:gd name="T0" fmla="*/ 54 w 81"/>
              <a:gd name="T1" fmla="*/ 575 h 628"/>
              <a:gd name="T2" fmla="*/ 54 w 81"/>
              <a:gd name="T3" fmla="*/ 0 h 628"/>
              <a:gd name="T4" fmla="*/ 0 w 81"/>
              <a:gd name="T5" fmla="*/ 11 h 628"/>
              <a:gd name="T6" fmla="*/ 0 w 81"/>
              <a:gd name="T7" fmla="*/ 628 h 628"/>
              <a:gd name="T8" fmla="*/ 54 w 81"/>
              <a:gd name="T9" fmla="*/ 617 h 628"/>
              <a:gd name="T10" fmla="*/ 54 w 81"/>
              <a:gd name="T11" fmla="*/ 617 h 628"/>
              <a:gd name="T12" fmla="*/ 80 w 81"/>
              <a:gd name="T13" fmla="*/ 587 h 628"/>
              <a:gd name="T14" fmla="*/ 54 w 81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1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505" name="Freeform 12"/>
          <p:cNvSpPr>
            <a:spLocks/>
          </p:cNvSpPr>
          <p:nvPr/>
        </p:nvSpPr>
        <p:spPr bwMode="auto">
          <a:xfrm>
            <a:off x="4497885" y="1750241"/>
            <a:ext cx="1637375" cy="1358453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506" name="Group 338"/>
          <p:cNvGrpSpPr/>
          <p:nvPr/>
        </p:nvGrpSpPr>
        <p:grpSpPr>
          <a:xfrm>
            <a:off x="9008413" y="4716367"/>
            <a:ext cx="135587" cy="501632"/>
            <a:chOff x="12011216" y="6203320"/>
            <a:chExt cx="180783" cy="668842"/>
          </a:xfrm>
        </p:grpSpPr>
        <p:sp>
          <p:nvSpPr>
            <p:cNvPr id="507" name="Freeform 13"/>
            <p:cNvSpPr>
              <a:spLocks/>
            </p:cNvSpPr>
            <p:nvPr/>
          </p:nvSpPr>
          <p:spPr bwMode="auto">
            <a:xfrm>
              <a:off x="12011216" y="6203320"/>
              <a:ext cx="180783" cy="294418"/>
            </a:xfrm>
            <a:custGeom>
              <a:avLst/>
              <a:gdLst>
                <a:gd name="T0" fmla="*/ 54 w 81"/>
                <a:gd name="T1" fmla="*/ 79 h 132"/>
                <a:gd name="T2" fmla="*/ 54 w 81"/>
                <a:gd name="T3" fmla="*/ 0 h 132"/>
                <a:gd name="T4" fmla="*/ 0 w 81"/>
                <a:gd name="T5" fmla="*/ 11 h 132"/>
                <a:gd name="T6" fmla="*/ 0 w 81"/>
                <a:gd name="T7" fmla="*/ 132 h 132"/>
                <a:gd name="T8" fmla="*/ 54 w 81"/>
                <a:gd name="T9" fmla="*/ 121 h 132"/>
                <a:gd name="T10" fmla="*/ 54 w 81"/>
                <a:gd name="T11" fmla="*/ 121 h 132"/>
                <a:gd name="T12" fmla="*/ 80 w 81"/>
                <a:gd name="T13" fmla="*/ 91 h 132"/>
                <a:gd name="T14" fmla="*/ 54 w 81"/>
                <a:gd name="T15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132">
                  <a:moveTo>
                    <a:pt x="54" y="79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4" y="121"/>
                    <a:pt x="81" y="117"/>
                    <a:pt x="80" y="91"/>
                  </a:cubicBezTo>
                  <a:cubicBezTo>
                    <a:pt x="79" y="72"/>
                    <a:pt x="54" y="79"/>
                    <a:pt x="54" y="79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8" name="Freeform 19"/>
            <p:cNvSpPr>
              <a:spLocks/>
            </p:cNvSpPr>
            <p:nvPr/>
          </p:nvSpPr>
          <p:spPr bwMode="auto">
            <a:xfrm>
              <a:off x="12011216" y="6577744"/>
              <a:ext cx="180783" cy="294418"/>
            </a:xfrm>
            <a:custGeom>
              <a:avLst/>
              <a:gdLst>
                <a:gd name="T0" fmla="*/ 54 w 81"/>
                <a:gd name="T1" fmla="*/ 79 h 132"/>
                <a:gd name="T2" fmla="*/ 54 w 81"/>
                <a:gd name="T3" fmla="*/ 0 h 132"/>
                <a:gd name="T4" fmla="*/ 0 w 81"/>
                <a:gd name="T5" fmla="*/ 11 h 132"/>
                <a:gd name="T6" fmla="*/ 0 w 81"/>
                <a:gd name="T7" fmla="*/ 132 h 132"/>
                <a:gd name="T8" fmla="*/ 54 w 81"/>
                <a:gd name="T9" fmla="*/ 121 h 132"/>
                <a:gd name="T10" fmla="*/ 54 w 81"/>
                <a:gd name="T11" fmla="*/ 121 h 132"/>
                <a:gd name="T12" fmla="*/ 80 w 81"/>
                <a:gd name="T13" fmla="*/ 91 h 132"/>
                <a:gd name="T14" fmla="*/ 54 w 81"/>
                <a:gd name="T15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132">
                  <a:moveTo>
                    <a:pt x="54" y="79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4" y="121"/>
                    <a:pt x="81" y="117"/>
                    <a:pt x="80" y="91"/>
                  </a:cubicBezTo>
                  <a:cubicBezTo>
                    <a:pt x="79" y="72"/>
                    <a:pt x="54" y="79"/>
                    <a:pt x="54" y="79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09" name="Group 111"/>
          <p:cNvGrpSpPr/>
          <p:nvPr/>
        </p:nvGrpSpPr>
        <p:grpSpPr>
          <a:xfrm>
            <a:off x="7505333" y="4635015"/>
            <a:ext cx="1637375" cy="817395"/>
            <a:chOff x="10007111" y="6094851"/>
            <a:chExt cx="2183166" cy="1089860"/>
          </a:xfrm>
        </p:grpSpPr>
        <p:sp>
          <p:nvSpPr>
            <p:cNvPr id="510" name="Freeform 14"/>
            <p:cNvSpPr>
              <a:spLocks/>
            </p:cNvSpPr>
            <p:nvPr/>
          </p:nvSpPr>
          <p:spPr bwMode="auto">
            <a:xfrm>
              <a:off x="10007111" y="6094851"/>
              <a:ext cx="2183166" cy="705913"/>
            </a:xfrm>
            <a:custGeom>
              <a:avLst/>
              <a:gdLst>
                <a:gd name="T0" fmla="*/ 954 w 980"/>
                <a:gd name="T1" fmla="*/ 7 h 317"/>
                <a:gd name="T2" fmla="*/ 954 w 980"/>
                <a:gd name="T3" fmla="*/ 7 h 317"/>
                <a:gd name="T4" fmla="*/ 0 w 980"/>
                <a:gd name="T5" fmla="*/ 196 h 317"/>
                <a:gd name="T6" fmla="*/ 0 w 980"/>
                <a:gd name="T7" fmla="*/ 317 h 317"/>
                <a:gd name="T8" fmla="*/ 954 w 980"/>
                <a:gd name="T9" fmla="*/ 128 h 317"/>
                <a:gd name="T10" fmla="*/ 980 w 980"/>
                <a:gd name="T11" fmla="*/ 140 h 317"/>
                <a:gd name="T12" fmla="*/ 980 w 980"/>
                <a:gd name="T13" fmla="*/ 18 h 317"/>
                <a:gd name="T14" fmla="*/ 954 w 980"/>
                <a:gd name="T15" fmla="*/ 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0" h="317">
                  <a:moveTo>
                    <a:pt x="954" y="7"/>
                  </a:moveTo>
                  <a:cubicBezTo>
                    <a:pt x="954" y="7"/>
                    <a:pt x="954" y="7"/>
                    <a:pt x="954" y="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954" y="128"/>
                    <a:pt x="954" y="128"/>
                    <a:pt x="954" y="128"/>
                  </a:cubicBezTo>
                  <a:cubicBezTo>
                    <a:pt x="954" y="128"/>
                    <a:pt x="979" y="121"/>
                    <a:pt x="980" y="140"/>
                  </a:cubicBezTo>
                  <a:cubicBezTo>
                    <a:pt x="980" y="18"/>
                    <a:pt x="980" y="18"/>
                    <a:pt x="980" y="18"/>
                  </a:cubicBezTo>
                  <a:cubicBezTo>
                    <a:pt x="979" y="0"/>
                    <a:pt x="954" y="7"/>
                    <a:pt x="954" y="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1" name="Freeform 20"/>
            <p:cNvSpPr>
              <a:spLocks/>
            </p:cNvSpPr>
            <p:nvPr/>
          </p:nvSpPr>
          <p:spPr bwMode="auto">
            <a:xfrm>
              <a:off x="10007111" y="6478798"/>
              <a:ext cx="2183166" cy="705913"/>
            </a:xfrm>
            <a:custGeom>
              <a:avLst/>
              <a:gdLst>
                <a:gd name="T0" fmla="*/ 954 w 980"/>
                <a:gd name="T1" fmla="*/ 7 h 317"/>
                <a:gd name="T2" fmla="*/ 954 w 980"/>
                <a:gd name="T3" fmla="*/ 7 h 317"/>
                <a:gd name="T4" fmla="*/ 0 w 980"/>
                <a:gd name="T5" fmla="*/ 196 h 317"/>
                <a:gd name="T6" fmla="*/ 0 w 980"/>
                <a:gd name="T7" fmla="*/ 317 h 317"/>
                <a:gd name="T8" fmla="*/ 954 w 980"/>
                <a:gd name="T9" fmla="*/ 128 h 317"/>
                <a:gd name="T10" fmla="*/ 980 w 980"/>
                <a:gd name="T11" fmla="*/ 140 h 317"/>
                <a:gd name="T12" fmla="*/ 980 w 980"/>
                <a:gd name="T13" fmla="*/ 18 h 317"/>
                <a:gd name="T14" fmla="*/ 954 w 980"/>
                <a:gd name="T15" fmla="*/ 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0" h="317">
                  <a:moveTo>
                    <a:pt x="954" y="7"/>
                  </a:moveTo>
                  <a:cubicBezTo>
                    <a:pt x="954" y="7"/>
                    <a:pt x="954" y="7"/>
                    <a:pt x="954" y="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954" y="128"/>
                    <a:pt x="954" y="128"/>
                    <a:pt x="954" y="128"/>
                  </a:cubicBezTo>
                  <a:cubicBezTo>
                    <a:pt x="954" y="128"/>
                    <a:pt x="979" y="121"/>
                    <a:pt x="980" y="140"/>
                  </a:cubicBezTo>
                  <a:cubicBezTo>
                    <a:pt x="980" y="18"/>
                    <a:pt x="980" y="18"/>
                    <a:pt x="980" y="18"/>
                  </a:cubicBezTo>
                  <a:cubicBezTo>
                    <a:pt x="979" y="0"/>
                    <a:pt x="954" y="7"/>
                    <a:pt x="954" y="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12" name="Group 337"/>
          <p:cNvGrpSpPr/>
          <p:nvPr/>
        </p:nvGrpSpPr>
        <p:grpSpPr>
          <a:xfrm>
            <a:off x="7505333" y="4716368"/>
            <a:ext cx="136878" cy="508775"/>
            <a:chOff x="10007111" y="6203320"/>
            <a:chExt cx="182504" cy="678367"/>
          </a:xfrm>
        </p:grpSpPr>
        <p:sp>
          <p:nvSpPr>
            <p:cNvPr id="513" name="Freeform 15"/>
            <p:cNvSpPr>
              <a:spLocks/>
            </p:cNvSpPr>
            <p:nvPr/>
          </p:nvSpPr>
          <p:spPr bwMode="auto">
            <a:xfrm>
              <a:off x="10007111" y="6203320"/>
              <a:ext cx="182504" cy="294418"/>
            </a:xfrm>
            <a:custGeom>
              <a:avLst/>
              <a:gdLst>
                <a:gd name="T0" fmla="*/ 54 w 82"/>
                <a:gd name="T1" fmla="*/ 79 h 132"/>
                <a:gd name="T2" fmla="*/ 54 w 82"/>
                <a:gd name="T3" fmla="*/ 0 h 132"/>
                <a:gd name="T4" fmla="*/ 0 w 82"/>
                <a:gd name="T5" fmla="*/ 11 h 132"/>
                <a:gd name="T6" fmla="*/ 0 w 82"/>
                <a:gd name="T7" fmla="*/ 132 h 132"/>
                <a:gd name="T8" fmla="*/ 54 w 82"/>
                <a:gd name="T9" fmla="*/ 121 h 132"/>
                <a:gd name="T10" fmla="*/ 54 w 82"/>
                <a:gd name="T11" fmla="*/ 121 h 132"/>
                <a:gd name="T12" fmla="*/ 80 w 82"/>
                <a:gd name="T13" fmla="*/ 91 h 132"/>
                <a:gd name="T14" fmla="*/ 54 w 82"/>
                <a:gd name="T15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132">
                  <a:moveTo>
                    <a:pt x="54" y="79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4" y="121"/>
                    <a:pt x="82" y="117"/>
                    <a:pt x="80" y="91"/>
                  </a:cubicBezTo>
                  <a:cubicBezTo>
                    <a:pt x="79" y="72"/>
                    <a:pt x="54" y="79"/>
                    <a:pt x="54" y="79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4" name="Freeform 21"/>
            <p:cNvSpPr>
              <a:spLocks/>
            </p:cNvSpPr>
            <p:nvPr/>
          </p:nvSpPr>
          <p:spPr bwMode="auto">
            <a:xfrm>
              <a:off x="10007111" y="6587269"/>
              <a:ext cx="182504" cy="294418"/>
            </a:xfrm>
            <a:custGeom>
              <a:avLst/>
              <a:gdLst>
                <a:gd name="T0" fmla="*/ 54 w 82"/>
                <a:gd name="T1" fmla="*/ 79 h 132"/>
                <a:gd name="T2" fmla="*/ 54 w 82"/>
                <a:gd name="T3" fmla="*/ 0 h 132"/>
                <a:gd name="T4" fmla="*/ 0 w 82"/>
                <a:gd name="T5" fmla="*/ 11 h 132"/>
                <a:gd name="T6" fmla="*/ 0 w 82"/>
                <a:gd name="T7" fmla="*/ 132 h 132"/>
                <a:gd name="T8" fmla="*/ 54 w 82"/>
                <a:gd name="T9" fmla="*/ 121 h 132"/>
                <a:gd name="T10" fmla="*/ 54 w 82"/>
                <a:gd name="T11" fmla="*/ 121 h 132"/>
                <a:gd name="T12" fmla="*/ 80 w 82"/>
                <a:gd name="T13" fmla="*/ 91 h 132"/>
                <a:gd name="T14" fmla="*/ 54 w 82"/>
                <a:gd name="T15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132">
                  <a:moveTo>
                    <a:pt x="54" y="79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4" y="121"/>
                    <a:pt x="82" y="117"/>
                    <a:pt x="80" y="91"/>
                  </a:cubicBezTo>
                  <a:cubicBezTo>
                    <a:pt x="79" y="72"/>
                    <a:pt x="54" y="79"/>
                    <a:pt x="54" y="79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15" name="Group 124"/>
          <p:cNvGrpSpPr/>
          <p:nvPr/>
        </p:nvGrpSpPr>
        <p:grpSpPr>
          <a:xfrm>
            <a:off x="6002254" y="4635015"/>
            <a:ext cx="1637375" cy="817395"/>
            <a:chOff x="8003006" y="6094851"/>
            <a:chExt cx="2183166" cy="1089860"/>
          </a:xfrm>
        </p:grpSpPr>
        <p:sp>
          <p:nvSpPr>
            <p:cNvPr id="516" name="Freeform 16"/>
            <p:cNvSpPr>
              <a:spLocks/>
            </p:cNvSpPr>
            <p:nvPr/>
          </p:nvSpPr>
          <p:spPr bwMode="auto">
            <a:xfrm>
              <a:off x="8003006" y="6094851"/>
              <a:ext cx="2183166" cy="705913"/>
            </a:xfrm>
            <a:custGeom>
              <a:avLst/>
              <a:gdLst>
                <a:gd name="T0" fmla="*/ 954 w 980"/>
                <a:gd name="T1" fmla="*/ 7 h 317"/>
                <a:gd name="T2" fmla="*/ 954 w 980"/>
                <a:gd name="T3" fmla="*/ 7 h 317"/>
                <a:gd name="T4" fmla="*/ 0 w 980"/>
                <a:gd name="T5" fmla="*/ 196 h 317"/>
                <a:gd name="T6" fmla="*/ 0 w 980"/>
                <a:gd name="T7" fmla="*/ 317 h 317"/>
                <a:gd name="T8" fmla="*/ 954 w 980"/>
                <a:gd name="T9" fmla="*/ 128 h 317"/>
                <a:gd name="T10" fmla="*/ 980 w 980"/>
                <a:gd name="T11" fmla="*/ 140 h 317"/>
                <a:gd name="T12" fmla="*/ 980 w 980"/>
                <a:gd name="T13" fmla="*/ 18 h 317"/>
                <a:gd name="T14" fmla="*/ 954 w 980"/>
                <a:gd name="T15" fmla="*/ 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0" h="317">
                  <a:moveTo>
                    <a:pt x="954" y="7"/>
                  </a:moveTo>
                  <a:cubicBezTo>
                    <a:pt x="954" y="7"/>
                    <a:pt x="954" y="7"/>
                    <a:pt x="954" y="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954" y="128"/>
                    <a:pt x="954" y="128"/>
                    <a:pt x="954" y="128"/>
                  </a:cubicBezTo>
                  <a:cubicBezTo>
                    <a:pt x="954" y="128"/>
                    <a:pt x="979" y="121"/>
                    <a:pt x="980" y="140"/>
                  </a:cubicBezTo>
                  <a:cubicBezTo>
                    <a:pt x="980" y="18"/>
                    <a:pt x="980" y="18"/>
                    <a:pt x="980" y="18"/>
                  </a:cubicBezTo>
                  <a:cubicBezTo>
                    <a:pt x="979" y="0"/>
                    <a:pt x="954" y="7"/>
                    <a:pt x="954" y="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7" name="Freeform 22"/>
            <p:cNvSpPr>
              <a:spLocks/>
            </p:cNvSpPr>
            <p:nvPr/>
          </p:nvSpPr>
          <p:spPr bwMode="auto">
            <a:xfrm>
              <a:off x="8003006" y="6478798"/>
              <a:ext cx="2183166" cy="705913"/>
            </a:xfrm>
            <a:custGeom>
              <a:avLst/>
              <a:gdLst>
                <a:gd name="T0" fmla="*/ 954 w 980"/>
                <a:gd name="T1" fmla="*/ 7 h 317"/>
                <a:gd name="T2" fmla="*/ 954 w 980"/>
                <a:gd name="T3" fmla="*/ 7 h 317"/>
                <a:gd name="T4" fmla="*/ 0 w 980"/>
                <a:gd name="T5" fmla="*/ 196 h 317"/>
                <a:gd name="T6" fmla="*/ 0 w 980"/>
                <a:gd name="T7" fmla="*/ 317 h 317"/>
                <a:gd name="T8" fmla="*/ 954 w 980"/>
                <a:gd name="T9" fmla="*/ 128 h 317"/>
                <a:gd name="T10" fmla="*/ 980 w 980"/>
                <a:gd name="T11" fmla="*/ 140 h 317"/>
                <a:gd name="T12" fmla="*/ 980 w 980"/>
                <a:gd name="T13" fmla="*/ 18 h 317"/>
                <a:gd name="T14" fmla="*/ 954 w 980"/>
                <a:gd name="T15" fmla="*/ 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0" h="317">
                  <a:moveTo>
                    <a:pt x="954" y="7"/>
                  </a:moveTo>
                  <a:cubicBezTo>
                    <a:pt x="954" y="7"/>
                    <a:pt x="954" y="7"/>
                    <a:pt x="954" y="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954" y="128"/>
                    <a:pt x="954" y="128"/>
                    <a:pt x="954" y="128"/>
                  </a:cubicBezTo>
                  <a:cubicBezTo>
                    <a:pt x="954" y="128"/>
                    <a:pt x="979" y="121"/>
                    <a:pt x="980" y="140"/>
                  </a:cubicBezTo>
                  <a:cubicBezTo>
                    <a:pt x="980" y="18"/>
                    <a:pt x="980" y="18"/>
                    <a:pt x="980" y="18"/>
                  </a:cubicBezTo>
                  <a:cubicBezTo>
                    <a:pt x="979" y="0"/>
                    <a:pt x="954" y="7"/>
                    <a:pt x="954" y="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18" name="Group 342"/>
          <p:cNvGrpSpPr/>
          <p:nvPr/>
        </p:nvGrpSpPr>
        <p:grpSpPr>
          <a:xfrm>
            <a:off x="6002255" y="4716368"/>
            <a:ext cx="134296" cy="508775"/>
            <a:chOff x="8003006" y="6203320"/>
            <a:chExt cx="179061" cy="678367"/>
          </a:xfrm>
        </p:grpSpPr>
        <p:sp>
          <p:nvSpPr>
            <p:cNvPr id="519" name="Freeform 17"/>
            <p:cNvSpPr>
              <a:spLocks/>
            </p:cNvSpPr>
            <p:nvPr/>
          </p:nvSpPr>
          <p:spPr bwMode="auto">
            <a:xfrm>
              <a:off x="8003006" y="6203320"/>
              <a:ext cx="179061" cy="294418"/>
            </a:xfrm>
            <a:custGeom>
              <a:avLst/>
              <a:gdLst>
                <a:gd name="T0" fmla="*/ 54 w 81"/>
                <a:gd name="T1" fmla="*/ 79 h 132"/>
                <a:gd name="T2" fmla="*/ 54 w 81"/>
                <a:gd name="T3" fmla="*/ 0 h 132"/>
                <a:gd name="T4" fmla="*/ 0 w 81"/>
                <a:gd name="T5" fmla="*/ 11 h 132"/>
                <a:gd name="T6" fmla="*/ 0 w 81"/>
                <a:gd name="T7" fmla="*/ 132 h 132"/>
                <a:gd name="T8" fmla="*/ 54 w 81"/>
                <a:gd name="T9" fmla="*/ 121 h 132"/>
                <a:gd name="T10" fmla="*/ 54 w 81"/>
                <a:gd name="T11" fmla="*/ 121 h 132"/>
                <a:gd name="T12" fmla="*/ 80 w 81"/>
                <a:gd name="T13" fmla="*/ 91 h 132"/>
                <a:gd name="T14" fmla="*/ 54 w 81"/>
                <a:gd name="T15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132">
                  <a:moveTo>
                    <a:pt x="54" y="79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4" y="121"/>
                    <a:pt x="81" y="117"/>
                    <a:pt x="80" y="91"/>
                  </a:cubicBezTo>
                  <a:cubicBezTo>
                    <a:pt x="79" y="72"/>
                    <a:pt x="54" y="79"/>
                    <a:pt x="54" y="7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0" name="Freeform 23"/>
            <p:cNvSpPr>
              <a:spLocks/>
            </p:cNvSpPr>
            <p:nvPr/>
          </p:nvSpPr>
          <p:spPr bwMode="auto">
            <a:xfrm>
              <a:off x="8003006" y="6587269"/>
              <a:ext cx="179061" cy="294418"/>
            </a:xfrm>
            <a:custGeom>
              <a:avLst/>
              <a:gdLst>
                <a:gd name="T0" fmla="*/ 54 w 81"/>
                <a:gd name="T1" fmla="*/ 79 h 132"/>
                <a:gd name="T2" fmla="*/ 54 w 81"/>
                <a:gd name="T3" fmla="*/ 0 h 132"/>
                <a:gd name="T4" fmla="*/ 0 w 81"/>
                <a:gd name="T5" fmla="*/ 11 h 132"/>
                <a:gd name="T6" fmla="*/ 0 w 81"/>
                <a:gd name="T7" fmla="*/ 132 h 132"/>
                <a:gd name="T8" fmla="*/ 54 w 81"/>
                <a:gd name="T9" fmla="*/ 121 h 132"/>
                <a:gd name="T10" fmla="*/ 54 w 81"/>
                <a:gd name="T11" fmla="*/ 121 h 132"/>
                <a:gd name="T12" fmla="*/ 80 w 81"/>
                <a:gd name="T13" fmla="*/ 91 h 132"/>
                <a:gd name="T14" fmla="*/ 54 w 81"/>
                <a:gd name="T15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132">
                  <a:moveTo>
                    <a:pt x="54" y="79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4" y="121"/>
                    <a:pt x="81" y="117"/>
                    <a:pt x="80" y="91"/>
                  </a:cubicBezTo>
                  <a:cubicBezTo>
                    <a:pt x="79" y="72"/>
                    <a:pt x="54" y="79"/>
                    <a:pt x="54" y="7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21" name="Group 341"/>
          <p:cNvGrpSpPr/>
          <p:nvPr/>
        </p:nvGrpSpPr>
        <p:grpSpPr>
          <a:xfrm>
            <a:off x="4497885" y="4635015"/>
            <a:ext cx="1637375" cy="817395"/>
            <a:chOff x="5997180" y="6094851"/>
            <a:chExt cx="2183166" cy="1089860"/>
          </a:xfrm>
        </p:grpSpPr>
        <p:sp>
          <p:nvSpPr>
            <p:cNvPr id="522" name="Freeform 18"/>
            <p:cNvSpPr>
              <a:spLocks/>
            </p:cNvSpPr>
            <p:nvPr/>
          </p:nvSpPr>
          <p:spPr bwMode="auto">
            <a:xfrm>
              <a:off x="5997180" y="6094851"/>
              <a:ext cx="2183166" cy="705913"/>
            </a:xfrm>
            <a:custGeom>
              <a:avLst/>
              <a:gdLst>
                <a:gd name="T0" fmla="*/ 954 w 980"/>
                <a:gd name="T1" fmla="*/ 7 h 317"/>
                <a:gd name="T2" fmla="*/ 954 w 980"/>
                <a:gd name="T3" fmla="*/ 7 h 317"/>
                <a:gd name="T4" fmla="*/ 0 w 980"/>
                <a:gd name="T5" fmla="*/ 196 h 317"/>
                <a:gd name="T6" fmla="*/ 0 w 980"/>
                <a:gd name="T7" fmla="*/ 317 h 317"/>
                <a:gd name="T8" fmla="*/ 954 w 980"/>
                <a:gd name="T9" fmla="*/ 128 h 317"/>
                <a:gd name="T10" fmla="*/ 980 w 980"/>
                <a:gd name="T11" fmla="*/ 140 h 317"/>
                <a:gd name="T12" fmla="*/ 980 w 980"/>
                <a:gd name="T13" fmla="*/ 18 h 317"/>
                <a:gd name="T14" fmla="*/ 954 w 980"/>
                <a:gd name="T15" fmla="*/ 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0" h="317">
                  <a:moveTo>
                    <a:pt x="954" y="7"/>
                  </a:moveTo>
                  <a:cubicBezTo>
                    <a:pt x="954" y="7"/>
                    <a:pt x="954" y="7"/>
                    <a:pt x="954" y="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954" y="128"/>
                    <a:pt x="954" y="128"/>
                    <a:pt x="954" y="128"/>
                  </a:cubicBezTo>
                  <a:cubicBezTo>
                    <a:pt x="954" y="128"/>
                    <a:pt x="979" y="121"/>
                    <a:pt x="980" y="140"/>
                  </a:cubicBezTo>
                  <a:cubicBezTo>
                    <a:pt x="980" y="18"/>
                    <a:pt x="980" y="18"/>
                    <a:pt x="980" y="18"/>
                  </a:cubicBezTo>
                  <a:cubicBezTo>
                    <a:pt x="979" y="0"/>
                    <a:pt x="954" y="7"/>
                    <a:pt x="954" y="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3" name="Freeform 24"/>
            <p:cNvSpPr>
              <a:spLocks/>
            </p:cNvSpPr>
            <p:nvPr/>
          </p:nvSpPr>
          <p:spPr bwMode="auto">
            <a:xfrm>
              <a:off x="5997180" y="6478798"/>
              <a:ext cx="2183166" cy="705913"/>
            </a:xfrm>
            <a:custGeom>
              <a:avLst/>
              <a:gdLst>
                <a:gd name="T0" fmla="*/ 954 w 980"/>
                <a:gd name="T1" fmla="*/ 7 h 317"/>
                <a:gd name="T2" fmla="*/ 954 w 980"/>
                <a:gd name="T3" fmla="*/ 7 h 317"/>
                <a:gd name="T4" fmla="*/ 0 w 980"/>
                <a:gd name="T5" fmla="*/ 196 h 317"/>
                <a:gd name="T6" fmla="*/ 0 w 980"/>
                <a:gd name="T7" fmla="*/ 317 h 317"/>
                <a:gd name="T8" fmla="*/ 954 w 980"/>
                <a:gd name="T9" fmla="*/ 128 h 317"/>
                <a:gd name="T10" fmla="*/ 980 w 980"/>
                <a:gd name="T11" fmla="*/ 140 h 317"/>
                <a:gd name="T12" fmla="*/ 980 w 980"/>
                <a:gd name="T13" fmla="*/ 18 h 317"/>
                <a:gd name="T14" fmla="*/ 954 w 980"/>
                <a:gd name="T15" fmla="*/ 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0" h="317">
                  <a:moveTo>
                    <a:pt x="954" y="7"/>
                  </a:moveTo>
                  <a:cubicBezTo>
                    <a:pt x="954" y="7"/>
                    <a:pt x="954" y="7"/>
                    <a:pt x="954" y="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954" y="128"/>
                    <a:pt x="954" y="128"/>
                    <a:pt x="954" y="128"/>
                  </a:cubicBezTo>
                  <a:cubicBezTo>
                    <a:pt x="954" y="128"/>
                    <a:pt x="979" y="121"/>
                    <a:pt x="980" y="140"/>
                  </a:cubicBezTo>
                  <a:cubicBezTo>
                    <a:pt x="980" y="18"/>
                    <a:pt x="980" y="18"/>
                    <a:pt x="980" y="18"/>
                  </a:cubicBezTo>
                  <a:cubicBezTo>
                    <a:pt x="979" y="0"/>
                    <a:pt x="954" y="7"/>
                    <a:pt x="954" y="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pic>
        <p:nvPicPr>
          <p:cNvPr id="526" name="Picture 1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950" y="1846167"/>
            <a:ext cx="238848" cy="4182165"/>
          </a:xfrm>
          <a:prstGeom prst="rect">
            <a:avLst/>
          </a:prstGeom>
        </p:spPr>
      </p:pic>
      <p:pic>
        <p:nvPicPr>
          <p:cNvPr id="527" name="Picture 1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1330" y="1846167"/>
            <a:ext cx="238848" cy="4182165"/>
          </a:xfrm>
          <a:prstGeom prst="rect">
            <a:avLst/>
          </a:prstGeom>
        </p:spPr>
      </p:pic>
      <p:pic>
        <p:nvPicPr>
          <p:cNvPr id="528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4295" y="1846167"/>
            <a:ext cx="238848" cy="4182165"/>
          </a:xfrm>
          <a:prstGeom prst="rect">
            <a:avLst/>
          </a:prstGeom>
        </p:spPr>
      </p:pic>
      <p:sp>
        <p:nvSpPr>
          <p:cNvPr id="529" name="Freeform 7"/>
          <p:cNvSpPr>
            <a:spLocks/>
          </p:cNvSpPr>
          <p:nvPr/>
        </p:nvSpPr>
        <p:spPr bwMode="auto">
          <a:xfrm>
            <a:off x="4497886" y="1831593"/>
            <a:ext cx="135587" cy="1049831"/>
          </a:xfrm>
          <a:custGeom>
            <a:avLst/>
            <a:gdLst>
              <a:gd name="T0" fmla="*/ 54 w 81"/>
              <a:gd name="T1" fmla="*/ 575 h 628"/>
              <a:gd name="T2" fmla="*/ 54 w 81"/>
              <a:gd name="T3" fmla="*/ 0 h 628"/>
              <a:gd name="T4" fmla="*/ 0 w 81"/>
              <a:gd name="T5" fmla="*/ 11 h 628"/>
              <a:gd name="T6" fmla="*/ 0 w 81"/>
              <a:gd name="T7" fmla="*/ 628 h 628"/>
              <a:gd name="T8" fmla="*/ 54 w 81"/>
              <a:gd name="T9" fmla="*/ 617 h 628"/>
              <a:gd name="T10" fmla="*/ 54 w 81"/>
              <a:gd name="T11" fmla="*/ 617 h 628"/>
              <a:gd name="T12" fmla="*/ 80 w 81"/>
              <a:gd name="T13" fmla="*/ 587 h 628"/>
              <a:gd name="T14" fmla="*/ 54 w 81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1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530" name="Freeform 8"/>
          <p:cNvSpPr>
            <a:spLocks/>
          </p:cNvSpPr>
          <p:nvPr/>
        </p:nvSpPr>
        <p:spPr bwMode="auto">
          <a:xfrm>
            <a:off x="2994807" y="1750241"/>
            <a:ext cx="1637375" cy="1358453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531" name="Freeform 9"/>
          <p:cNvSpPr>
            <a:spLocks/>
          </p:cNvSpPr>
          <p:nvPr/>
        </p:nvSpPr>
        <p:spPr bwMode="auto">
          <a:xfrm>
            <a:off x="2994807" y="1824449"/>
            <a:ext cx="136878" cy="1049831"/>
          </a:xfrm>
          <a:custGeom>
            <a:avLst/>
            <a:gdLst>
              <a:gd name="T0" fmla="*/ 54 w 82"/>
              <a:gd name="T1" fmla="*/ 575 h 628"/>
              <a:gd name="T2" fmla="*/ 54 w 82"/>
              <a:gd name="T3" fmla="*/ 0 h 628"/>
              <a:gd name="T4" fmla="*/ 0 w 82"/>
              <a:gd name="T5" fmla="*/ 11 h 628"/>
              <a:gd name="T6" fmla="*/ 0 w 82"/>
              <a:gd name="T7" fmla="*/ 628 h 628"/>
              <a:gd name="T8" fmla="*/ 54 w 82"/>
              <a:gd name="T9" fmla="*/ 617 h 628"/>
              <a:gd name="T10" fmla="*/ 54 w 82"/>
              <a:gd name="T11" fmla="*/ 617 h 628"/>
              <a:gd name="T12" fmla="*/ 80 w 82"/>
              <a:gd name="T13" fmla="*/ 587 h 628"/>
              <a:gd name="T14" fmla="*/ 54 w 82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2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2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532" name="Freeform 10"/>
          <p:cNvSpPr>
            <a:spLocks/>
          </p:cNvSpPr>
          <p:nvPr/>
        </p:nvSpPr>
        <p:spPr bwMode="auto">
          <a:xfrm>
            <a:off x="1491728" y="1750241"/>
            <a:ext cx="1637375" cy="1358453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533" name="Freeform 11"/>
          <p:cNvSpPr>
            <a:spLocks/>
          </p:cNvSpPr>
          <p:nvPr/>
        </p:nvSpPr>
        <p:spPr bwMode="auto">
          <a:xfrm>
            <a:off x="1491729" y="1831593"/>
            <a:ext cx="134296" cy="1049831"/>
          </a:xfrm>
          <a:custGeom>
            <a:avLst/>
            <a:gdLst>
              <a:gd name="T0" fmla="*/ 54 w 81"/>
              <a:gd name="T1" fmla="*/ 575 h 628"/>
              <a:gd name="T2" fmla="*/ 54 w 81"/>
              <a:gd name="T3" fmla="*/ 0 h 628"/>
              <a:gd name="T4" fmla="*/ 0 w 81"/>
              <a:gd name="T5" fmla="*/ 11 h 628"/>
              <a:gd name="T6" fmla="*/ 0 w 81"/>
              <a:gd name="T7" fmla="*/ 628 h 628"/>
              <a:gd name="T8" fmla="*/ 54 w 81"/>
              <a:gd name="T9" fmla="*/ 617 h 628"/>
              <a:gd name="T10" fmla="*/ 54 w 81"/>
              <a:gd name="T11" fmla="*/ 617 h 628"/>
              <a:gd name="T12" fmla="*/ 80 w 81"/>
              <a:gd name="T13" fmla="*/ 587 h 628"/>
              <a:gd name="T14" fmla="*/ 54 w 81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1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534" name="Freeform 12"/>
          <p:cNvSpPr>
            <a:spLocks/>
          </p:cNvSpPr>
          <p:nvPr/>
        </p:nvSpPr>
        <p:spPr bwMode="auto">
          <a:xfrm>
            <a:off x="-12642" y="1750241"/>
            <a:ext cx="1637375" cy="1358453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535" name="Group 344"/>
          <p:cNvGrpSpPr/>
          <p:nvPr/>
        </p:nvGrpSpPr>
        <p:grpSpPr>
          <a:xfrm>
            <a:off x="4497886" y="4716368"/>
            <a:ext cx="135587" cy="508775"/>
            <a:chOff x="5997180" y="6203320"/>
            <a:chExt cx="180783" cy="678367"/>
          </a:xfrm>
        </p:grpSpPr>
        <p:sp>
          <p:nvSpPr>
            <p:cNvPr id="536" name="Freeform 13"/>
            <p:cNvSpPr>
              <a:spLocks/>
            </p:cNvSpPr>
            <p:nvPr/>
          </p:nvSpPr>
          <p:spPr bwMode="auto">
            <a:xfrm>
              <a:off x="5997180" y="6203320"/>
              <a:ext cx="180783" cy="294418"/>
            </a:xfrm>
            <a:custGeom>
              <a:avLst/>
              <a:gdLst>
                <a:gd name="T0" fmla="*/ 54 w 81"/>
                <a:gd name="T1" fmla="*/ 79 h 132"/>
                <a:gd name="T2" fmla="*/ 54 w 81"/>
                <a:gd name="T3" fmla="*/ 0 h 132"/>
                <a:gd name="T4" fmla="*/ 0 w 81"/>
                <a:gd name="T5" fmla="*/ 11 h 132"/>
                <a:gd name="T6" fmla="*/ 0 w 81"/>
                <a:gd name="T7" fmla="*/ 132 h 132"/>
                <a:gd name="T8" fmla="*/ 54 w 81"/>
                <a:gd name="T9" fmla="*/ 121 h 132"/>
                <a:gd name="T10" fmla="*/ 54 w 81"/>
                <a:gd name="T11" fmla="*/ 121 h 132"/>
                <a:gd name="T12" fmla="*/ 80 w 81"/>
                <a:gd name="T13" fmla="*/ 91 h 132"/>
                <a:gd name="T14" fmla="*/ 54 w 81"/>
                <a:gd name="T15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132">
                  <a:moveTo>
                    <a:pt x="54" y="79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4" y="121"/>
                    <a:pt x="81" y="117"/>
                    <a:pt x="80" y="91"/>
                  </a:cubicBezTo>
                  <a:cubicBezTo>
                    <a:pt x="79" y="72"/>
                    <a:pt x="54" y="79"/>
                    <a:pt x="54" y="79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7" name="Freeform 19"/>
            <p:cNvSpPr>
              <a:spLocks/>
            </p:cNvSpPr>
            <p:nvPr/>
          </p:nvSpPr>
          <p:spPr bwMode="auto">
            <a:xfrm>
              <a:off x="5997180" y="6587269"/>
              <a:ext cx="180783" cy="294418"/>
            </a:xfrm>
            <a:custGeom>
              <a:avLst/>
              <a:gdLst>
                <a:gd name="T0" fmla="*/ 54 w 81"/>
                <a:gd name="T1" fmla="*/ 79 h 132"/>
                <a:gd name="T2" fmla="*/ 54 w 81"/>
                <a:gd name="T3" fmla="*/ 0 h 132"/>
                <a:gd name="T4" fmla="*/ 0 w 81"/>
                <a:gd name="T5" fmla="*/ 11 h 132"/>
                <a:gd name="T6" fmla="*/ 0 w 81"/>
                <a:gd name="T7" fmla="*/ 132 h 132"/>
                <a:gd name="T8" fmla="*/ 54 w 81"/>
                <a:gd name="T9" fmla="*/ 121 h 132"/>
                <a:gd name="T10" fmla="*/ 54 w 81"/>
                <a:gd name="T11" fmla="*/ 121 h 132"/>
                <a:gd name="T12" fmla="*/ 80 w 81"/>
                <a:gd name="T13" fmla="*/ 91 h 132"/>
                <a:gd name="T14" fmla="*/ 54 w 81"/>
                <a:gd name="T15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132">
                  <a:moveTo>
                    <a:pt x="54" y="79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4" y="121"/>
                    <a:pt x="81" y="117"/>
                    <a:pt x="80" y="91"/>
                  </a:cubicBezTo>
                  <a:cubicBezTo>
                    <a:pt x="79" y="72"/>
                    <a:pt x="54" y="79"/>
                    <a:pt x="54" y="79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38" name="Group 343"/>
          <p:cNvGrpSpPr/>
          <p:nvPr/>
        </p:nvGrpSpPr>
        <p:grpSpPr>
          <a:xfrm>
            <a:off x="2994807" y="4635015"/>
            <a:ext cx="1637375" cy="817395"/>
            <a:chOff x="3993076" y="6094851"/>
            <a:chExt cx="2183166" cy="1089860"/>
          </a:xfrm>
        </p:grpSpPr>
        <p:sp>
          <p:nvSpPr>
            <p:cNvPr id="539" name="Freeform 14"/>
            <p:cNvSpPr>
              <a:spLocks/>
            </p:cNvSpPr>
            <p:nvPr/>
          </p:nvSpPr>
          <p:spPr bwMode="auto">
            <a:xfrm>
              <a:off x="3993076" y="6094851"/>
              <a:ext cx="2183166" cy="705913"/>
            </a:xfrm>
            <a:custGeom>
              <a:avLst/>
              <a:gdLst>
                <a:gd name="T0" fmla="*/ 954 w 980"/>
                <a:gd name="T1" fmla="*/ 7 h 317"/>
                <a:gd name="T2" fmla="*/ 954 w 980"/>
                <a:gd name="T3" fmla="*/ 7 h 317"/>
                <a:gd name="T4" fmla="*/ 0 w 980"/>
                <a:gd name="T5" fmla="*/ 196 h 317"/>
                <a:gd name="T6" fmla="*/ 0 w 980"/>
                <a:gd name="T7" fmla="*/ 317 h 317"/>
                <a:gd name="T8" fmla="*/ 954 w 980"/>
                <a:gd name="T9" fmla="*/ 128 h 317"/>
                <a:gd name="T10" fmla="*/ 980 w 980"/>
                <a:gd name="T11" fmla="*/ 140 h 317"/>
                <a:gd name="T12" fmla="*/ 980 w 980"/>
                <a:gd name="T13" fmla="*/ 18 h 317"/>
                <a:gd name="T14" fmla="*/ 954 w 980"/>
                <a:gd name="T15" fmla="*/ 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0" h="317">
                  <a:moveTo>
                    <a:pt x="954" y="7"/>
                  </a:moveTo>
                  <a:cubicBezTo>
                    <a:pt x="954" y="7"/>
                    <a:pt x="954" y="7"/>
                    <a:pt x="954" y="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954" y="128"/>
                    <a:pt x="954" y="128"/>
                    <a:pt x="954" y="128"/>
                  </a:cubicBezTo>
                  <a:cubicBezTo>
                    <a:pt x="954" y="128"/>
                    <a:pt x="979" y="121"/>
                    <a:pt x="980" y="140"/>
                  </a:cubicBezTo>
                  <a:cubicBezTo>
                    <a:pt x="980" y="18"/>
                    <a:pt x="980" y="18"/>
                    <a:pt x="980" y="18"/>
                  </a:cubicBezTo>
                  <a:cubicBezTo>
                    <a:pt x="979" y="0"/>
                    <a:pt x="954" y="7"/>
                    <a:pt x="954" y="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0" name="Freeform 20"/>
            <p:cNvSpPr>
              <a:spLocks/>
            </p:cNvSpPr>
            <p:nvPr/>
          </p:nvSpPr>
          <p:spPr bwMode="auto">
            <a:xfrm>
              <a:off x="3993076" y="6478798"/>
              <a:ext cx="2183166" cy="705913"/>
            </a:xfrm>
            <a:custGeom>
              <a:avLst/>
              <a:gdLst>
                <a:gd name="T0" fmla="*/ 954 w 980"/>
                <a:gd name="T1" fmla="*/ 7 h 317"/>
                <a:gd name="T2" fmla="*/ 954 w 980"/>
                <a:gd name="T3" fmla="*/ 7 h 317"/>
                <a:gd name="T4" fmla="*/ 0 w 980"/>
                <a:gd name="T5" fmla="*/ 196 h 317"/>
                <a:gd name="T6" fmla="*/ 0 w 980"/>
                <a:gd name="T7" fmla="*/ 317 h 317"/>
                <a:gd name="T8" fmla="*/ 954 w 980"/>
                <a:gd name="T9" fmla="*/ 128 h 317"/>
                <a:gd name="T10" fmla="*/ 980 w 980"/>
                <a:gd name="T11" fmla="*/ 140 h 317"/>
                <a:gd name="T12" fmla="*/ 980 w 980"/>
                <a:gd name="T13" fmla="*/ 18 h 317"/>
                <a:gd name="T14" fmla="*/ 954 w 980"/>
                <a:gd name="T15" fmla="*/ 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0" h="317">
                  <a:moveTo>
                    <a:pt x="954" y="7"/>
                  </a:moveTo>
                  <a:cubicBezTo>
                    <a:pt x="954" y="7"/>
                    <a:pt x="954" y="7"/>
                    <a:pt x="954" y="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954" y="128"/>
                    <a:pt x="954" y="128"/>
                    <a:pt x="954" y="128"/>
                  </a:cubicBezTo>
                  <a:cubicBezTo>
                    <a:pt x="954" y="128"/>
                    <a:pt x="979" y="121"/>
                    <a:pt x="980" y="140"/>
                  </a:cubicBezTo>
                  <a:cubicBezTo>
                    <a:pt x="980" y="18"/>
                    <a:pt x="980" y="18"/>
                    <a:pt x="980" y="18"/>
                  </a:cubicBezTo>
                  <a:cubicBezTo>
                    <a:pt x="979" y="0"/>
                    <a:pt x="954" y="7"/>
                    <a:pt x="954" y="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41" name="Group 350"/>
          <p:cNvGrpSpPr/>
          <p:nvPr/>
        </p:nvGrpSpPr>
        <p:grpSpPr>
          <a:xfrm>
            <a:off x="2994807" y="4716368"/>
            <a:ext cx="136878" cy="508775"/>
            <a:chOff x="3993076" y="6203320"/>
            <a:chExt cx="182504" cy="678367"/>
          </a:xfrm>
        </p:grpSpPr>
        <p:sp>
          <p:nvSpPr>
            <p:cNvPr id="542" name="Freeform 15"/>
            <p:cNvSpPr>
              <a:spLocks/>
            </p:cNvSpPr>
            <p:nvPr/>
          </p:nvSpPr>
          <p:spPr bwMode="auto">
            <a:xfrm>
              <a:off x="3993076" y="6203320"/>
              <a:ext cx="182504" cy="294418"/>
            </a:xfrm>
            <a:custGeom>
              <a:avLst/>
              <a:gdLst>
                <a:gd name="T0" fmla="*/ 54 w 82"/>
                <a:gd name="T1" fmla="*/ 79 h 132"/>
                <a:gd name="T2" fmla="*/ 54 w 82"/>
                <a:gd name="T3" fmla="*/ 0 h 132"/>
                <a:gd name="T4" fmla="*/ 0 w 82"/>
                <a:gd name="T5" fmla="*/ 11 h 132"/>
                <a:gd name="T6" fmla="*/ 0 w 82"/>
                <a:gd name="T7" fmla="*/ 132 h 132"/>
                <a:gd name="T8" fmla="*/ 54 w 82"/>
                <a:gd name="T9" fmla="*/ 121 h 132"/>
                <a:gd name="T10" fmla="*/ 54 w 82"/>
                <a:gd name="T11" fmla="*/ 121 h 132"/>
                <a:gd name="T12" fmla="*/ 80 w 82"/>
                <a:gd name="T13" fmla="*/ 91 h 132"/>
                <a:gd name="T14" fmla="*/ 54 w 82"/>
                <a:gd name="T15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132">
                  <a:moveTo>
                    <a:pt x="54" y="79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4" y="121"/>
                    <a:pt x="82" y="117"/>
                    <a:pt x="80" y="91"/>
                  </a:cubicBezTo>
                  <a:cubicBezTo>
                    <a:pt x="79" y="72"/>
                    <a:pt x="54" y="79"/>
                    <a:pt x="54" y="7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3" name="Freeform 21"/>
            <p:cNvSpPr>
              <a:spLocks/>
            </p:cNvSpPr>
            <p:nvPr/>
          </p:nvSpPr>
          <p:spPr bwMode="auto">
            <a:xfrm>
              <a:off x="3993076" y="6587269"/>
              <a:ext cx="182504" cy="294418"/>
            </a:xfrm>
            <a:custGeom>
              <a:avLst/>
              <a:gdLst>
                <a:gd name="T0" fmla="*/ 54 w 82"/>
                <a:gd name="T1" fmla="*/ 79 h 132"/>
                <a:gd name="T2" fmla="*/ 54 w 82"/>
                <a:gd name="T3" fmla="*/ 0 h 132"/>
                <a:gd name="T4" fmla="*/ 0 w 82"/>
                <a:gd name="T5" fmla="*/ 11 h 132"/>
                <a:gd name="T6" fmla="*/ 0 w 82"/>
                <a:gd name="T7" fmla="*/ 132 h 132"/>
                <a:gd name="T8" fmla="*/ 54 w 82"/>
                <a:gd name="T9" fmla="*/ 121 h 132"/>
                <a:gd name="T10" fmla="*/ 54 w 82"/>
                <a:gd name="T11" fmla="*/ 121 h 132"/>
                <a:gd name="T12" fmla="*/ 80 w 82"/>
                <a:gd name="T13" fmla="*/ 91 h 132"/>
                <a:gd name="T14" fmla="*/ 54 w 82"/>
                <a:gd name="T15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132">
                  <a:moveTo>
                    <a:pt x="54" y="79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4" y="121"/>
                    <a:pt x="82" y="117"/>
                    <a:pt x="80" y="91"/>
                  </a:cubicBezTo>
                  <a:cubicBezTo>
                    <a:pt x="79" y="72"/>
                    <a:pt x="54" y="79"/>
                    <a:pt x="54" y="7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44" name="Group 349"/>
          <p:cNvGrpSpPr/>
          <p:nvPr/>
        </p:nvGrpSpPr>
        <p:grpSpPr>
          <a:xfrm>
            <a:off x="1491728" y="4635015"/>
            <a:ext cx="1637375" cy="817395"/>
            <a:chOff x="1988971" y="6094851"/>
            <a:chExt cx="2183166" cy="1089860"/>
          </a:xfrm>
        </p:grpSpPr>
        <p:sp>
          <p:nvSpPr>
            <p:cNvPr id="545" name="Freeform 16"/>
            <p:cNvSpPr>
              <a:spLocks/>
            </p:cNvSpPr>
            <p:nvPr/>
          </p:nvSpPr>
          <p:spPr bwMode="auto">
            <a:xfrm>
              <a:off x="1988971" y="6094851"/>
              <a:ext cx="2183166" cy="705913"/>
            </a:xfrm>
            <a:custGeom>
              <a:avLst/>
              <a:gdLst>
                <a:gd name="T0" fmla="*/ 954 w 980"/>
                <a:gd name="T1" fmla="*/ 7 h 317"/>
                <a:gd name="T2" fmla="*/ 954 w 980"/>
                <a:gd name="T3" fmla="*/ 7 h 317"/>
                <a:gd name="T4" fmla="*/ 0 w 980"/>
                <a:gd name="T5" fmla="*/ 196 h 317"/>
                <a:gd name="T6" fmla="*/ 0 w 980"/>
                <a:gd name="T7" fmla="*/ 317 h 317"/>
                <a:gd name="T8" fmla="*/ 954 w 980"/>
                <a:gd name="T9" fmla="*/ 128 h 317"/>
                <a:gd name="T10" fmla="*/ 980 w 980"/>
                <a:gd name="T11" fmla="*/ 140 h 317"/>
                <a:gd name="T12" fmla="*/ 980 w 980"/>
                <a:gd name="T13" fmla="*/ 18 h 317"/>
                <a:gd name="T14" fmla="*/ 954 w 980"/>
                <a:gd name="T15" fmla="*/ 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0" h="317">
                  <a:moveTo>
                    <a:pt x="954" y="7"/>
                  </a:moveTo>
                  <a:cubicBezTo>
                    <a:pt x="954" y="7"/>
                    <a:pt x="954" y="7"/>
                    <a:pt x="954" y="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954" y="128"/>
                    <a:pt x="954" y="128"/>
                    <a:pt x="954" y="128"/>
                  </a:cubicBezTo>
                  <a:cubicBezTo>
                    <a:pt x="954" y="128"/>
                    <a:pt x="979" y="121"/>
                    <a:pt x="980" y="140"/>
                  </a:cubicBezTo>
                  <a:cubicBezTo>
                    <a:pt x="980" y="18"/>
                    <a:pt x="980" y="18"/>
                    <a:pt x="980" y="18"/>
                  </a:cubicBezTo>
                  <a:cubicBezTo>
                    <a:pt x="979" y="0"/>
                    <a:pt x="954" y="7"/>
                    <a:pt x="954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6" name="Freeform 22"/>
            <p:cNvSpPr>
              <a:spLocks/>
            </p:cNvSpPr>
            <p:nvPr/>
          </p:nvSpPr>
          <p:spPr bwMode="auto">
            <a:xfrm>
              <a:off x="1988971" y="6478798"/>
              <a:ext cx="2183166" cy="705913"/>
            </a:xfrm>
            <a:custGeom>
              <a:avLst/>
              <a:gdLst>
                <a:gd name="T0" fmla="*/ 954 w 980"/>
                <a:gd name="T1" fmla="*/ 7 h 317"/>
                <a:gd name="T2" fmla="*/ 954 w 980"/>
                <a:gd name="T3" fmla="*/ 7 h 317"/>
                <a:gd name="T4" fmla="*/ 0 w 980"/>
                <a:gd name="T5" fmla="*/ 196 h 317"/>
                <a:gd name="T6" fmla="*/ 0 w 980"/>
                <a:gd name="T7" fmla="*/ 317 h 317"/>
                <a:gd name="T8" fmla="*/ 954 w 980"/>
                <a:gd name="T9" fmla="*/ 128 h 317"/>
                <a:gd name="T10" fmla="*/ 980 w 980"/>
                <a:gd name="T11" fmla="*/ 140 h 317"/>
                <a:gd name="T12" fmla="*/ 980 w 980"/>
                <a:gd name="T13" fmla="*/ 18 h 317"/>
                <a:gd name="T14" fmla="*/ 954 w 980"/>
                <a:gd name="T15" fmla="*/ 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0" h="317">
                  <a:moveTo>
                    <a:pt x="954" y="7"/>
                  </a:moveTo>
                  <a:cubicBezTo>
                    <a:pt x="954" y="7"/>
                    <a:pt x="954" y="7"/>
                    <a:pt x="954" y="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954" y="128"/>
                    <a:pt x="954" y="128"/>
                    <a:pt x="954" y="128"/>
                  </a:cubicBezTo>
                  <a:cubicBezTo>
                    <a:pt x="954" y="128"/>
                    <a:pt x="979" y="121"/>
                    <a:pt x="980" y="140"/>
                  </a:cubicBezTo>
                  <a:cubicBezTo>
                    <a:pt x="980" y="18"/>
                    <a:pt x="980" y="18"/>
                    <a:pt x="980" y="18"/>
                  </a:cubicBezTo>
                  <a:cubicBezTo>
                    <a:pt x="979" y="0"/>
                    <a:pt x="954" y="7"/>
                    <a:pt x="954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47" name="Group 348"/>
          <p:cNvGrpSpPr/>
          <p:nvPr/>
        </p:nvGrpSpPr>
        <p:grpSpPr>
          <a:xfrm>
            <a:off x="1491729" y="4716368"/>
            <a:ext cx="134296" cy="508775"/>
            <a:chOff x="1988971" y="6203320"/>
            <a:chExt cx="179061" cy="678367"/>
          </a:xfrm>
        </p:grpSpPr>
        <p:sp>
          <p:nvSpPr>
            <p:cNvPr id="548" name="Freeform 17"/>
            <p:cNvSpPr>
              <a:spLocks/>
            </p:cNvSpPr>
            <p:nvPr/>
          </p:nvSpPr>
          <p:spPr bwMode="auto">
            <a:xfrm>
              <a:off x="1988971" y="6203320"/>
              <a:ext cx="179061" cy="294418"/>
            </a:xfrm>
            <a:custGeom>
              <a:avLst/>
              <a:gdLst>
                <a:gd name="T0" fmla="*/ 54 w 81"/>
                <a:gd name="T1" fmla="*/ 79 h 132"/>
                <a:gd name="T2" fmla="*/ 54 w 81"/>
                <a:gd name="T3" fmla="*/ 0 h 132"/>
                <a:gd name="T4" fmla="*/ 0 w 81"/>
                <a:gd name="T5" fmla="*/ 11 h 132"/>
                <a:gd name="T6" fmla="*/ 0 w 81"/>
                <a:gd name="T7" fmla="*/ 132 h 132"/>
                <a:gd name="T8" fmla="*/ 54 w 81"/>
                <a:gd name="T9" fmla="*/ 121 h 132"/>
                <a:gd name="T10" fmla="*/ 54 w 81"/>
                <a:gd name="T11" fmla="*/ 121 h 132"/>
                <a:gd name="T12" fmla="*/ 80 w 81"/>
                <a:gd name="T13" fmla="*/ 91 h 132"/>
                <a:gd name="T14" fmla="*/ 54 w 81"/>
                <a:gd name="T15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132">
                  <a:moveTo>
                    <a:pt x="54" y="79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4" y="121"/>
                    <a:pt x="81" y="117"/>
                    <a:pt x="80" y="91"/>
                  </a:cubicBezTo>
                  <a:cubicBezTo>
                    <a:pt x="79" y="72"/>
                    <a:pt x="54" y="79"/>
                    <a:pt x="54" y="7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9" name="Freeform 23"/>
            <p:cNvSpPr>
              <a:spLocks/>
            </p:cNvSpPr>
            <p:nvPr/>
          </p:nvSpPr>
          <p:spPr bwMode="auto">
            <a:xfrm>
              <a:off x="1988971" y="6587269"/>
              <a:ext cx="179061" cy="294418"/>
            </a:xfrm>
            <a:custGeom>
              <a:avLst/>
              <a:gdLst>
                <a:gd name="T0" fmla="*/ 54 w 81"/>
                <a:gd name="T1" fmla="*/ 79 h 132"/>
                <a:gd name="T2" fmla="*/ 54 w 81"/>
                <a:gd name="T3" fmla="*/ 0 h 132"/>
                <a:gd name="T4" fmla="*/ 0 w 81"/>
                <a:gd name="T5" fmla="*/ 11 h 132"/>
                <a:gd name="T6" fmla="*/ 0 w 81"/>
                <a:gd name="T7" fmla="*/ 132 h 132"/>
                <a:gd name="T8" fmla="*/ 54 w 81"/>
                <a:gd name="T9" fmla="*/ 121 h 132"/>
                <a:gd name="T10" fmla="*/ 54 w 81"/>
                <a:gd name="T11" fmla="*/ 121 h 132"/>
                <a:gd name="T12" fmla="*/ 80 w 81"/>
                <a:gd name="T13" fmla="*/ 91 h 132"/>
                <a:gd name="T14" fmla="*/ 54 w 81"/>
                <a:gd name="T15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132">
                  <a:moveTo>
                    <a:pt x="54" y="79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4" y="121"/>
                    <a:pt x="81" y="117"/>
                    <a:pt x="80" y="91"/>
                  </a:cubicBezTo>
                  <a:cubicBezTo>
                    <a:pt x="79" y="72"/>
                    <a:pt x="54" y="79"/>
                    <a:pt x="54" y="7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50" name="Group 347"/>
          <p:cNvGrpSpPr/>
          <p:nvPr/>
        </p:nvGrpSpPr>
        <p:grpSpPr>
          <a:xfrm>
            <a:off x="-12642" y="4635015"/>
            <a:ext cx="1637375" cy="817395"/>
            <a:chOff x="-16855" y="6094851"/>
            <a:chExt cx="2183166" cy="1089860"/>
          </a:xfrm>
        </p:grpSpPr>
        <p:sp>
          <p:nvSpPr>
            <p:cNvPr id="551" name="Freeform 18"/>
            <p:cNvSpPr>
              <a:spLocks/>
            </p:cNvSpPr>
            <p:nvPr/>
          </p:nvSpPr>
          <p:spPr bwMode="auto">
            <a:xfrm>
              <a:off x="-16855" y="6094851"/>
              <a:ext cx="2183166" cy="705913"/>
            </a:xfrm>
            <a:custGeom>
              <a:avLst/>
              <a:gdLst>
                <a:gd name="T0" fmla="*/ 954 w 980"/>
                <a:gd name="T1" fmla="*/ 7 h 317"/>
                <a:gd name="T2" fmla="*/ 954 w 980"/>
                <a:gd name="T3" fmla="*/ 7 h 317"/>
                <a:gd name="T4" fmla="*/ 0 w 980"/>
                <a:gd name="T5" fmla="*/ 196 h 317"/>
                <a:gd name="T6" fmla="*/ 0 w 980"/>
                <a:gd name="T7" fmla="*/ 317 h 317"/>
                <a:gd name="T8" fmla="*/ 954 w 980"/>
                <a:gd name="T9" fmla="*/ 128 h 317"/>
                <a:gd name="T10" fmla="*/ 980 w 980"/>
                <a:gd name="T11" fmla="*/ 140 h 317"/>
                <a:gd name="T12" fmla="*/ 980 w 980"/>
                <a:gd name="T13" fmla="*/ 18 h 317"/>
                <a:gd name="T14" fmla="*/ 954 w 980"/>
                <a:gd name="T15" fmla="*/ 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0" h="317">
                  <a:moveTo>
                    <a:pt x="954" y="7"/>
                  </a:moveTo>
                  <a:cubicBezTo>
                    <a:pt x="954" y="7"/>
                    <a:pt x="954" y="7"/>
                    <a:pt x="954" y="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954" y="128"/>
                    <a:pt x="954" y="128"/>
                    <a:pt x="954" y="128"/>
                  </a:cubicBezTo>
                  <a:cubicBezTo>
                    <a:pt x="954" y="128"/>
                    <a:pt x="979" y="121"/>
                    <a:pt x="980" y="140"/>
                  </a:cubicBezTo>
                  <a:cubicBezTo>
                    <a:pt x="980" y="18"/>
                    <a:pt x="980" y="18"/>
                    <a:pt x="980" y="18"/>
                  </a:cubicBezTo>
                  <a:cubicBezTo>
                    <a:pt x="979" y="0"/>
                    <a:pt x="954" y="7"/>
                    <a:pt x="954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2" name="Freeform 24"/>
            <p:cNvSpPr>
              <a:spLocks/>
            </p:cNvSpPr>
            <p:nvPr/>
          </p:nvSpPr>
          <p:spPr bwMode="auto">
            <a:xfrm>
              <a:off x="-16855" y="6478798"/>
              <a:ext cx="2183166" cy="705913"/>
            </a:xfrm>
            <a:custGeom>
              <a:avLst/>
              <a:gdLst>
                <a:gd name="T0" fmla="*/ 954 w 980"/>
                <a:gd name="T1" fmla="*/ 7 h 317"/>
                <a:gd name="T2" fmla="*/ 954 w 980"/>
                <a:gd name="T3" fmla="*/ 7 h 317"/>
                <a:gd name="T4" fmla="*/ 0 w 980"/>
                <a:gd name="T5" fmla="*/ 196 h 317"/>
                <a:gd name="T6" fmla="*/ 0 w 980"/>
                <a:gd name="T7" fmla="*/ 317 h 317"/>
                <a:gd name="T8" fmla="*/ 954 w 980"/>
                <a:gd name="T9" fmla="*/ 128 h 317"/>
                <a:gd name="T10" fmla="*/ 980 w 980"/>
                <a:gd name="T11" fmla="*/ 140 h 317"/>
                <a:gd name="T12" fmla="*/ 980 w 980"/>
                <a:gd name="T13" fmla="*/ 18 h 317"/>
                <a:gd name="T14" fmla="*/ 954 w 980"/>
                <a:gd name="T15" fmla="*/ 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0" h="317">
                  <a:moveTo>
                    <a:pt x="954" y="7"/>
                  </a:moveTo>
                  <a:cubicBezTo>
                    <a:pt x="954" y="7"/>
                    <a:pt x="954" y="7"/>
                    <a:pt x="954" y="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954" y="128"/>
                    <a:pt x="954" y="128"/>
                    <a:pt x="954" y="128"/>
                  </a:cubicBezTo>
                  <a:cubicBezTo>
                    <a:pt x="954" y="128"/>
                    <a:pt x="979" y="121"/>
                    <a:pt x="980" y="140"/>
                  </a:cubicBezTo>
                  <a:cubicBezTo>
                    <a:pt x="980" y="18"/>
                    <a:pt x="980" y="18"/>
                    <a:pt x="980" y="18"/>
                  </a:cubicBezTo>
                  <a:cubicBezTo>
                    <a:pt x="979" y="0"/>
                    <a:pt x="954" y="7"/>
                    <a:pt x="954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54" name="TextBox 39"/>
          <p:cNvSpPr txBox="1"/>
          <p:nvPr/>
        </p:nvSpPr>
        <p:spPr>
          <a:xfrm>
            <a:off x="47286" y="2518443"/>
            <a:ext cx="13926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sz="1200" b="1" dirty="0" smtClean="0">
                <a:solidFill>
                  <a:schemeClr val="bg1"/>
                </a:solidFill>
              </a:rPr>
              <a:t>CARACTERIZACIÓN</a:t>
            </a:r>
            <a:endParaRPr lang="id-ID" sz="1200" b="1" dirty="0">
              <a:solidFill>
                <a:schemeClr val="bg1"/>
              </a:solidFill>
            </a:endParaRPr>
          </a:p>
        </p:txBody>
      </p:sp>
      <p:sp>
        <p:nvSpPr>
          <p:cNvPr id="557" name="TextBox 227"/>
          <p:cNvSpPr txBox="1"/>
          <p:nvPr/>
        </p:nvSpPr>
        <p:spPr>
          <a:xfrm>
            <a:off x="1703440" y="2518447"/>
            <a:ext cx="10922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sz="1200" b="1" dirty="0" smtClean="0">
                <a:solidFill>
                  <a:schemeClr val="bg1"/>
                </a:solidFill>
              </a:rPr>
              <a:t>DIAGNÓSTICO</a:t>
            </a:r>
            <a:endParaRPr lang="id-ID" sz="1200" b="1" dirty="0">
              <a:solidFill>
                <a:schemeClr val="bg1"/>
              </a:solidFill>
            </a:endParaRPr>
          </a:p>
        </p:txBody>
      </p:sp>
      <p:grpSp>
        <p:nvGrpSpPr>
          <p:cNvPr id="561" name="Group 345"/>
          <p:cNvGrpSpPr/>
          <p:nvPr/>
        </p:nvGrpSpPr>
        <p:grpSpPr>
          <a:xfrm>
            <a:off x="3398421" y="2084971"/>
            <a:ext cx="764953" cy="710471"/>
            <a:chOff x="4531231" y="2694790"/>
            <a:chExt cx="1019938" cy="947294"/>
          </a:xfrm>
        </p:grpSpPr>
        <p:sp>
          <p:nvSpPr>
            <p:cNvPr id="562" name="TextBox 226"/>
            <p:cNvSpPr txBox="1"/>
            <p:nvPr/>
          </p:nvSpPr>
          <p:spPr>
            <a:xfrm>
              <a:off x="4531231" y="3272752"/>
              <a:ext cx="10199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b="1" dirty="0" smtClean="0">
                  <a:solidFill>
                    <a:schemeClr val="bg1"/>
                  </a:solidFill>
                </a:rPr>
                <a:t>A</a:t>
              </a:r>
              <a:r>
                <a:rPr lang="es-AR" sz="1200" b="1" dirty="0" smtClean="0">
                  <a:solidFill>
                    <a:schemeClr val="bg1"/>
                  </a:solidFill>
                </a:rPr>
                <a:t>NÁLISIS</a:t>
              </a:r>
              <a:endParaRPr lang="id-ID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563" name="Freeform 101"/>
            <p:cNvSpPr>
              <a:spLocks noEditPoints="1"/>
            </p:cNvSpPr>
            <p:nvPr/>
          </p:nvSpPr>
          <p:spPr bwMode="auto">
            <a:xfrm>
              <a:off x="4864091" y="2694790"/>
              <a:ext cx="441515" cy="433701"/>
            </a:xfrm>
            <a:custGeom>
              <a:avLst/>
              <a:gdLst>
                <a:gd name="T0" fmla="*/ 61 w 61"/>
                <a:gd name="T1" fmla="*/ 4 h 60"/>
                <a:gd name="T2" fmla="*/ 57 w 61"/>
                <a:gd name="T3" fmla="*/ 0 h 60"/>
                <a:gd name="T4" fmla="*/ 47 w 61"/>
                <a:gd name="T5" fmla="*/ 11 h 60"/>
                <a:gd name="T6" fmla="*/ 28 w 61"/>
                <a:gd name="T7" fmla="*/ 4 h 60"/>
                <a:gd name="T8" fmla="*/ 0 w 61"/>
                <a:gd name="T9" fmla="*/ 32 h 60"/>
                <a:gd name="T10" fmla="*/ 28 w 61"/>
                <a:gd name="T11" fmla="*/ 60 h 60"/>
                <a:gd name="T12" fmla="*/ 56 w 61"/>
                <a:gd name="T13" fmla="*/ 32 h 60"/>
                <a:gd name="T14" fmla="*/ 51 w 61"/>
                <a:gd name="T15" fmla="*/ 17 h 60"/>
                <a:gd name="T16" fmla="*/ 61 w 61"/>
                <a:gd name="T17" fmla="*/ 4 h 60"/>
                <a:gd name="T18" fmla="*/ 52 w 61"/>
                <a:gd name="T19" fmla="*/ 32 h 60"/>
                <a:gd name="T20" fmla="*/ 28 w 61"/>
                <a:gd name="T21" fmla="*/ 56 h 60"/>
                <a:gd name="T22" fmla="*/ 4 w 61"/>
                <a:gd name="T23" fmla="*/ 32 h 60"/>
                <a:gd name="T24" fmla="*/ 28 w 61"/>
                <a:gd name="T25" fmla="*/ 8 h 60"/>
                <a:gd name="T26" fmla="*/ 44 w 61"/>
                <a:gd name="T27" fmla="*/ 14 h 60"/>
                <a:gd name="T28" fmla="*/ 27 w 61"/>
                <a:gd name="T29" fmla="*/ 34 h 60"/>
                <a:gd name="T30" fmla="*/ 14 w 61"/>
                <a:gd name="T31" fmla="*/ 21 h 60"/>
                <a:gd name="T32" fmla="*/ 10 w 61"/>
                <a:gd name="T33" fmla="*/ 30 h 60"/>
                <a:gd name="T34" fmla="*/ 23 w 61"/>
                <a:gd name="T35" fmla="*/ 45 h 60"/>
                <a:gd name="T36" fmla="*/ 26 w 61"/>
                <a:gd name="T37" fmla="*/ 49 h 60"/>
                <a:gd name="T38" fmla="*/ 29 w 61"/>
                <a:gd name="T39" fmla="*/ 45 h 60"/>
                <a:gd name="T40" fmla="*/ 49 w 61"/>
                <a:gd name="T41" fmla="*/ 20 h 60"/>
                <a:gd name="T42" fmla="*/ 52 w 61"/>
                <a:gd name="T43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1" h="60">
                  <a:moveTo>
                    <a:pt x="61" y="4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2" y="7"/>
                    <a:pt x="35" y="4"/>
                    <a:pt x="28" y="4"/>
                  </a:cubicBezTo>
                  <a:cubicBezTo>
                    <a:pt x="12" y="4"/>
                    <a:pt x="0" y="16"/>
                    <a:pt x="0" y="32"/>
                  </a:cubicBezTo>
                  <a:cubicBezTo>
                    <a:pt x="0" y="47"/>
                    <a:pt x="12" y="60"/>
                    <a:pt x="28" y="60"/>
                  </a:cubicBezTo>
                  <a:cubicBezTo>
                    <a:pt x="43" y="60"/>
                    <a:pt x="56" y="47"/>
                    <a:pt x="56" y="32"/>
                  </a:cubicBezTo>
                  <a:cubicBezTo>
                    <a:pt x="56" y="26"/>
                    <a:pt x="54" y="21"/>
                    <a:pt x="51" y="17"/>
                  </a:cubicBezTo>
                  <a:lnTo>
                    <a:pt x="61" y="4"/>
                  </a:lnTo>
                  <a:close/>
                  <a:moveTo>
                    <a:pt x="52" y="32"/>
                  </a:moveTo>
                  <a:cubicBezTo>
                    <a:pt x="52" y="45"/>
                    <a:pt x="41" y="56"/>
                    <a:pt x="28" y="56"/>
                  </a:cubicBezTo>
                  <a:cubicBezTo>
                    <a:pt x="14" y="56"/>
                    <a:pt x="4" y="45"/>
                    <a:pt x="4" y="32"/>
                  </a:cubicBezTo>
                  <a:cubicBezTo>
                    <a:pt x="4" y="19"/>
                    <a:pt x="14" y="8"/>
                    <a:pt x="28" y="8"/>
                  </a:cubicBezTo>
                  <a:cubicBezTo>
                    <a:pt x="34" y="8"/>
                    <a:pt x="40" y="10"/>
                    <a:pt x="44" y="1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51" y="24"/>
                    <a:pt x="52" y="28"/>
                    <a:pt x="52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65" name="TextBox 228"/>
          <p:cNvSpPr txBox="1"/>
          <p:nvPr/>
        </p:nvSpPr>
        <p:spPr>
          <a:xfrm>
            <a:off x="4702725" y="2518448"/>
            <a:ext cx="11299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200" b="1" dirty="0" smtClean="0">
                <a:solidFill>
                  <a:schemeClr val="bg1"/>
                </a:solidFill>
              </a:rPr>
              <a:t>C</a:t>
            </a:r>
            <a:r>
              <a:rPr lang="es-AR" sz="1200" b="1" dirty="0" smtClean="0">
                <a:solidFill>
                  <a:schemeClr val="bg1"/>
                </a:solidFill>
              </a:rPr>
              <a:t>APACITACIÓN</a:t>
            </a:r>
            <a:endParaRPr lang="id-ID" sz="1200" b="1" dirty="0">
              <a:solidFill>
                <a:schemeClr val="bg1"/>
              </a:solidFill>
            </a:endParaRPr>
          </a:p>
        </p:txBody>
      </p:sp>
      <p:sp>
        <p:nvSpPr>
          <p:cNvPr id="573" name="TextBox 229"/>
          <p:cNvSpPr txBox="1"/>
          <p:nvPr/>
        </p:nvSpPr>
        <p:spPr>
          <a:xfrm>
            <a:off x="6337844" y="2518448"/>
            <a:ext cx="814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sz="1200" b="1" dirty="0" smtClean="0">
                <a:solidFill>
                  <a:schemeClr val="bg1"/>
                </a:solidFill>
              </a:rPr>
              <a:t>DIFUSIÓN</a:t>
            </a:r>
            <a:endParaRPr lang="id-ID" sz="1200" b="1" dirty="0">
              <a:solidFill>
                <a:schemeClr val="bg1"/>
              </a:solidFill>
            </a:endParaRPr>
          </a:p>
        </p:txBody>
      </p:sp>
      <p:sp>
        <p:nvSpPr>
          <p:cNvPr id="579" name="TextBox 230"/>
          <p:cNvSpPr txBox="1"/>
          <p:nvPr/>
        </p:nvSpPr>
        <p:spPr>
          <a:xfrm>
            <a:off x="7726035" y="2518441"/>
            <a:ext cx="1173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sz="1200" b="1" dirty="0" smtClean="0">
                <a:solidFill>
                  <a:schemeClr val="bg1"/>
                </a:solidFill>
              </a:rPr>
              <a:t>METODOLOGÍA</a:t>
            </a:r>
            <a:endParaRPr lang="id-ID" sz="1200" b="1" dirty="0">
              <a:solidFill>
                <a:schemeClr val="bg1"/>
              </a:solidFill>
            </a:endParaRPr>
          </a:p>
        </p:txBody>
      </p:sp>
      <p:grpSp>
        <p:nvGrpSpPr>
          <p:cNvPr id="692" name="Group 5"/>
          <p:cNvGrpSpPr/>
          <p:nvPr/>
        </p:nvGrpSpPr>
        <p:grpSpPr>
          <a:xfrm>
            <a:off x="6631697" y="2115246"/>
            <a:ext cx="324000" cy="324000"/>
            <a:chOff x="7141104" y="1923522"/>
            <a:chExt cx="488950" cy="481013"/>
          </a:xfrm>
        </p:grpSpPr>
        <p:sp>
          <p:nvSpPr>
            <p:cNvPr id="693" name="Freeform 58"/>
            <p:cNvSpPr>
              <a:spLocks/>
            </p:cNvSpPr>
            <p:nvPr/>
          </p:nvSpPr>
          <p:spPr bwMode="auto">
            <a:xfrm>
              <a:off x="7407804" y="1983847"/>
              <a:ext cx="157162" cy="157163"/>
            </a:xfrm>
            <a:custGeom>
              <a:avLst/>
              <a:gdLst>
                <a:gd name="T0" fmla="*/ 38 w 42"/>
                <a:gd name="T1" fmla="*/ 40 h 42"/>
                <a:gd name="T2" fmla="*/ 38 w 42"/>
                <a:gd name="T3" fmla="*/ 40 h 42"/>
                <a:gd name="T4" fmla="*/ 40 w 42"/>
                <a:gd name="T5" fmla="*/ 42 h 42"/>
                <a:gd name="T6" fmla="*/ 42 w 42"/>
                <a:gd name="T7" fmla="*/ 40 h 42"/>
                <a:gd name="T8" fmla="*/ 42 w 42"/>
                <a:gd name="T9" fmla="*/ 40 h 42"/>
                <a:gd name="T10" fmla="*/ 2 w 42"/>
                <a:gd name="T11" fmla="*/ 0 h 42"/>
                <a:gd name="T12" fmla="*/ 2 w 42"/>
                <a:gd name="T13" fmla="*/ 0 h 42"/>
                <a:gd name="T14" fmla="*/ 0 w 42"/>
                <a:gd name="T15" fmla="*/ 2 h 42"/>
                <a:gd name="T16" fmla="*/ 2 w 42"/>
                <a:gd name="T17" fmla="*/ 4 h 42"/>
                <a:gd name="T18" fmla="*/ 2 w 42"/>
                <a:gd name="T19" fmla="*/ 4 h 42"/>
                <a:gd name="T20" fmla="*/ 38 w 42"/>
                <a:gd name="T21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42">
                  <a:moveTo>
                    <a:pt x="38" y="40"/>
                  </a:move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9" y="42"/>
                    <a:pt x="40" y="42"/>
                  </a:cubicBezTo>
                  <a:cubicBezTo>
                    <a:pt x="41" y="42"/>
                    <a:pt x="42" y="41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18"/>
                    <a:pt x="24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2" y="4"/>
                    <a:pt x="38" y="20"/>
                    <a:pt x="38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4" name="Freeform 59"/>
            <p:cNvSpPr>
              <a:spLocks noEditPoints="1"/>
            </p:cNvSpPr>
            <p:nvPr/>
          </p:nvSpPr>
          <p:spPr bwMode="auto">
            <a:xfrm>
              <a:off x="7141104" y="1923522"/>
              <a:ext cx="488950" cy="481013"/>
            </a:xfrm>
            <a:custGeom>
              <a:avLst/>
              <a:gdLst>
                <a:gd name="T0" fmla="*/ 37 w 130"/>
                <a:gd name="T1" fmla="*/ 4 h 128"/>
                <a:gd name="T2" fmla="*/ 29 w 130"/>
                <a:gd name="T3" fmla="*/ 0 h 128"/>
                <a:gd name="T4" fmla="*/ 24 w 130"/>
                <a:gd name="T5" fmla="*/ 1 h 128"/>
                <a:gd name="T6" fmla="*/ 17 w 130"/>
                <a:gd name="T7" fmla="*/ 12 h 128"/>
                <a:gd name="T8" fmla="*/ 17 w 130"/>
                <a:gd name="T9" fmla="*/ 67 h 128"/>
                <a:gd name="T10" fmla="*/ 5 w 130"/>
                <a:gd name="T11" fmla="*/ 80 h 128"/>
                <a:gd name="T12" fmla="*/ 5 w 130"/>
                <a:gd name="T13" fmla="*/ 96 h 128"/>
                <a:gd name="T14" fmla="*/ 33 w 130"/>
                <a:gd name="T15" fmla="*/ 124 h 128"/>
                <a:gd name="T16" fmla="*/ 41 w 130"/>
                <a:gd name="T17" fmla="*/ 128 h 128"/>
                <a:gd name="T18" fmla="*/ 49 w 130"/>
                <a:gd name="T19" fmla="*/ 124 h 128"/>
                <a:gd name="T20" fmla="*/ 62 w 130"/>
                <a:gd name="T21" fmla="*/ 112 h 128"/>
                <a:gd name="T22" fmla="*/ 117 w 130"/>
                <a:gd name="T23" fmla="*/ 112 h 128"/>
                <a:gd name="T24" fmla="*/ 128 w 130"/>
                <a:gd name="T25" fmla="*/ 105 h 128"/>
                <a:gd name="T26" fmla="*/ 125 w 130"/>
                <a:gd name="T27" fmla="*/ 92 h 128"/>
                <a:gd name="T28" fmla="*/ 37 w 130"/>
                <a:gd name="T29" fmla="*/ 4 h 128"/>
                <a:gd name="T30" fmla="*/ 56 w 130"/>
                <a:gd name="T31" fmla="*/ 106 h 128"/>
                <a:gd name="T32" fmla="*/ 44 w 130"/>
                <a:gd name="T33" fmla="*/ 119 h 128"/>
                <a:gd name="T34" fmla="*/ 41 w 130"/>
                <a:gd name="T35" fmla="*/ 120 h 128"/>
                <a:gd name="T36" fmla="*/ 38 w 130"/>
                <a:gd name="T37" fmla="*/ 119 h 128"/>
                <a:gd name="T38" fmla="*/ 10 w 130"/>
                <a:gd name="T39" fmla="*/ 91 h 128"/>
                <a:gd name="T40" fmla="*/ 9 w 130"/>
                <a:gd name="T41" fmla="*/ 88 h 128"/>
                <a:gd name="T42" fmla="*/ 10 w 130"/>
                <a:gd name="T43" fmla="*/ 85 h 128"/>
                <a:gd name="T44" fmla="*/ 23 w 130"/>
                <a:gd name="T45" fmla="*/ 73 h 128"/>
                <a:gd name="T46" fmla="*/ 23 w 130"/>
                <a:gd name="T47" fmla="*/ 73 h 128"/>
                <a:gd name="T48" fmla="*/ 56 w 130"/>
                <a:gd name="T49" fmla="*/ 106 h 128"/>
                <a:gd name="T50" fmla="*/ 56 w 130"/>
                <a:gd name="T51" fmla="*/ 106 h 128"/>
                <a:gd name="T52" fmla="*/ 62 w 130"/>
                <a:gd name="T53" fmla="*/ 104 h 128"/>
                <a:gd name="T54" fmla="*/ 60 w 130"/>
                <a:gd name="T55" fmla="*/ 104 h 128"/>
                <a:gd name="T56" fmla="*/ 25 w 130"/>
                <a:gd name="T57" fmla="*/ 69 h 128"/>
                <a:gd name="T58" fmla="*/ 25 w 130"/>
                <a:gd name="T59" fmla="*/ 67 h 128"/>
                <a:gd name="T60" fmla="*/ 25 w 130"/>
                <a:gd name="T61" fmla="*/ 19 h 128"/>
                <a:gd name="T62" fmla="*/ 110 w 130"/>
                <a:gd name="T63" fmla="*/ 104 h 128"/>
                <a:gd name="T64" fmla="*/ 62 w 130"/>
                <a:gd name="T65" fmla="*/ 104 h 128"/>
                <a:gd name="T66" fmla="*/ 121 w 130"/>
                <a:gd name="T67" fmla="*/ 102 h 128"/>
                <a:gd name="T68" fmla="*/ 117 w 130"/>
                <a:gd name="T69" fmla="*/ 104 h 128"/>
                <a:gd name="T70" fmla="*/ 116 w 130"/>
                <a:gd name="T71" fmla="*/ 104 h 128"/>
                <a:gd name="T72" fmla="*/ 25 w 130"/>
                <a:gd name="T73" fmla="*/ 13 h 128"/>
                <a:gd name="T74" fmla="*/ 25 w 130"/>
                <a:gd name="T75" fmla="*/ 12 h 128"/>
                <a:gd name="T76" fmla="*/ 27 w 130"/>
                <a:gd name="T77" fmla="*/ 8 h 128"/>
                <a:gd name="T78" fmla="*/ 29 w 130"/>
                <a:gd name="T79" fmla="*/ 8 h 128"/>
                <a:gd name="T80" fmla="*/ 32 w 130"/>
                <a:gd name="T81" fmla="*/ 9 h 128"/>
                <a:gd name="T82" fmla="*/ 120 w 130"/>
                <a:gd name="T83" fmla="*/ 97 h 128"/>
                <a:gd name="T84" fmla="*/ 121 w 130"/>
                <a:gd name="T85" fmla="*/ 10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" h="128">
                  <a:moveTo>
                    <a:pt x="37" y="4"/>
                  </a:moveTo>
                  <a:cubicBezTo>
                    <a:pt x="35" y="1"/>
                    <a:pt x="32" y="0"/>
                    <a:pt x="29" y="0"/>
                  </a:cubicBezTo>
                  <a:cubicBezTo>
                    <a:pt x="27" y="0"/>
                    <a:pt x="26" y="0"/>
                    <a:pt x="24" y="1"/>
                  </a:cubicBezTo>
                  <a:cubicBezTo>
                    <a:pt x="20" y="3"/>
                    <a:pt x="17" y="7"/>
                    <a:pt x="17" y="12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0" y="84"/>
                    <a:pt x="0" y="92"/>
                    <a:pt x="5" y="96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5" y="127"/>
                    <a:pt x="38" y="128"/>
                    <a:pt x="41" y="128"/>
                  </a:cubicBezTo>
                  <a:cubicBezTo>
                    <a:pt x="44" y="128"/>
                    <a:pt x="47" y="127"/>
                    <a:pt x="49" y="124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117" y="112"/>
                    <a:pt x="117" y="112"/>
                    <a:pt x="117" y="112"/>
                  </a:cubicBezTo>
                  <a:cubicBezTo>
                    <a:pt x="122" y="112"/>
                    <a:pt x="126" y="109"/>
                    <a:pt x="128" y="105"/>
                  </a:cubicBezTo>
                  <a:cubicBezTo>
                    <a:pt x="130" y="100"/>
                    <a:pt x="129" y="95"/>
                    <a:pt x="125" y="92"/>
                  </a:cubicBezTo>
                  <a:lnTo>
                    <a:pt x="37" y="4"/>
                  </a:lnTo>
                  <a:close/>
                  <a:moveTo>
                    <a:pt x="56" y="106"/>
                  </a:moveTo>
                  <a:cubicBezTo>
                    <a:pt x="44" y="119"/>
                    <a:pt x="44" y="119"/>
                    <a:pt x="44" y="119"/>
                  </a:cubicBezTo>
                  <a:cubicBezTo>
                    <a:pt x="43" y="120"/>
                    <a:pt x="42" y="120"/>
                    <a:pt x="41" y="120"/>
                  </a:cubicBezTo>
                  <a:cubicBezTo>
                    <a:pt x="40" y="120"/>
                    <a:pt x="39" y="120"/>
                    <a:pt x="38" y="119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9" y="90"/>
                    <a:pt x="9" y="89"/>
                    <a:pt x="9" y="88"/>
                  </a:cubicBezTo>
                  <a:cubicBezTo>
                    <a:pt x="9" y="87"/>
                    <a:pt x="9" y="86"/>
                    <a:pt x="10" y="85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lose/>
                  <a:moveTo>
                    <a:pt x="62" y="104"/>
                  </a:moveTo>
                  <a:cubicBezTo>
                    <a:pt x="61" y="104"/>
                    <a:pt x="61" y="104"/>
                    <a:pt x="60" y="104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68"/>
                    <a:pt x="25" y="68"/>
                    <a:pt x="25" y="67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110" y="104"/>
                    <a:pt x="110" y="104"/>
                    <a:pt x="110" y="104"/>
                  </a:cubicBezTo>
                  <a:lnTo>
                    <a:pt x="62" y="104"/>
                  </a:lnTo>
                  <a:close/>
                  <a:moveTo>
                    <a:pt x="121" y="102"/>
                  </a:moveTo>
                  <a:cubicBezTo>
                    <a:pt x="120" y="103"/>
                    <a:pt x="119" y="104"/>
                    <a:pt x="117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0"/>
                    <a:pt x="26" y="9"/>
                    <a:pt x="27" y="8"/>
                  </a:cubicBezTo>
                  <a:cubicBezTo>
                    <a:pt x="28" y="8"/>
                    <a:pt x="28" y="8"/>
                    <a:pt x="29" y="8"/>
                  </a:cubicBezTo>
                  <a:cubicBezTo>
                    <a:pt x="30" y="8"/>
                    <a:pt x="31" y="8"/>
                    <a:pt x="32" y="9"/>
                  </a:cubicBezTo>
                  <a:cubicBezTo>
                    <a:pt x="120" y="97"/>
                    <a:pt x="120" y="97"/>
                    <a:pt x="120" y="97"/>
                  </a:cubicBezTo>
                  <a:cubicBezTo>
                    <a:pt x="121" y="98"/>
                    <a:pt x="121" y="100"/>
                    <a:pt x="121" y="10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5" name="Freeform 60"/>
            <p:cNvSpPr>
              <a:spLocks/>
            </p:cNvSpPr>
            <p:nvPr/>
          </p:nvSpPr>
          <p:spPr bwMode="auto">
            <a:xfrm>
              <a:off x="7399866" y="1923522"/>
              <a:ext cx="225425" cy="225425"/>
            </a:xfrm>
            <a:custGeom>
              <a:avLst/>
              <a:gdLst>
                <a:gd name="T0" fmla="*/ 4 w 60"/>
                <a:gd name="T1" fmla="*/ 8 h 60"/>
                <a:gd name="T2" fmla="*/ 4 w 60"/>
                <a:gd name="T3" fmla="*/ 8 h 60"/>
                <a:gd name="T4" fmla="*/ 52 w 60"/>
                <a:gd name="T5" fmla="*/ 56 h 60"/>
                <a:gd name="T6" fmla="*/ 52 w 60"/>
                <a:gd name="T7" fmla="*/ 56 h 60"/>
                <a:gd name="T8" fmla="*/ 56 w 60"/>
                <a:gd name="T9" fmla="*/ 60 h 60"/>
                <a:gd name="T10" fmla="*/ 60 w 60"/>
                <a:gd name="T11" fmla="*/ 56 h 60"/>
                <a:gd name="T12" fmla="*/ 60 w 60"/>
                <a:gd name="T13" fmla="*/ 56 h 60"/>
                <a:gd name="T14" fmla="*/ 4 w 60"/>
                <a:gd name="T15" fmla="*/ 0 h 60"/>
                <a:gd name="T16" fmla="*/ 4 w 60"/>
                <a:gd name="T17" fmla="*/ 0 h 60"/>
                <a:gd name="T18" fmla="*/ 0 w 60"/>
                <a:gd name="T19" fmla="*/ 4 h 60"/>
                <a:gd name="T20" fmla="*/ 4 w 60"/>
                <a:gd name="T21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60"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30" y="8"/>
                    <a:pt x="52" y="30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8"/>
                    <a:pt x="54" y="60"/>
                    <a:pt x="56" y="60"/>
                  </a:cubicBezTo>
                  <a:cubicBezTo>
                    <a:pt x="58" y="60"/>
                    <a:pt x="60" y="58"/>
                    <a:pt x="60" y="56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0" y="25"/>
                    <a:pt x="3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96" name="Group 20"/>
          <p:cNvGrpSpPr>
            <a:grpSpLocks noChangeAspect="1"/>
          </p:cNvGrpSpPr>
          <p:nvPr/>
        </p:nvGrpSpPr>
        <p:grpSpPr>
          <a:xfrm>
            <a:off x="2069583" y="2082357"/>
            <a:ext cx="359999" cy="360000"/>
            <a:chOff x="6182254" y="2887135"/>
            <a:chExt cx="481012" cy="481013"/>
          </a:xfrm>
        </p:grpSpPr>
        <p:sp>
          <p:nvSpPr>
            <p:cNvPr id="697" name="Freeform 48"/>
            <p:cNvSpPr>
              <a:spLocks noEditPoints="1"/>
            </p:cNvSpPr>
            <p:nvPr/>
          </p:nvSpPr>
          <p:spPr bwMode="auto">
            <a:xfrm>
              <a:off x="6182254" y="2887135"/>
              <a:ext cx="481012" cy="481013"/>
            </a:xfrm>
            <a:custGeom>
              <a:avLst/>
              <a:gdLst>
                <a:gd name="T0" fmla="*/ 80 w 128"/>
                <a:gd name="T1" fmla="*/ 0 h 128"/>
                <a:gd name="T2" fmla="*/ 32 w 128"/>
                <a:gd name="T3" fmla="*/ 48 h 128"/>
                <a:gd name="T4" fmla="*/ 38 w 128"/>
                <a:gd name="T5" fmla="*/ 70 h 128"/>
                <a:gd name="T6" fmla="*/ 4 w 128"/>
                <a:gd name="T7" fmla="*/ 104 h 128"/>
                <a:gd name="T8" fmla="*/ 4 w 128"/>
                <a:gd name="T9" fmla="*/ 104 h 128"/>
                <a:gd name="T10" fmla="*/ 0 w 128"/>
                <a:gd name="T11" fmla="*/ 114 h 128"/>
                <a:gd name="T12" fmla="*/ 14 w 128"/>
                <a:gd name="T13" fmla="*/ 128 h 128"/>
                <a:gd name="T14" fmla="*/ 24 w 128"/>
                <a:gd name="T15" fmla="*/ 124 h 128"/>
                <a:gd name="T16" fmla="*/ 24 w 128"/>
                <a:gd name="T17" fmla="*/ 124 h 128"/>
                <a:gd name="T18" fmla="*/ 58 w 128"/>
                <a:gd name="T19" fmla="*/ 90 h 128"/>
                <a:gd name="T20" fmla="*/ 80 w 128"/>
                <a:gd name="T21" fmla="*/ 96 h 128"/>
                <a:gd name="T22" fmla="*/ 128 w 128"/>
                <a:gd name="T23" fmla="*/ 48 h 128"/>
                <a:gd name="T24" fmla="*/ 80 w 128"/>
                <a:gd name="T25" fmla="*/ 0 h 128"/>
                <a:gd name="T26" fmla="*/ 19 w 128"/>
                <a:gd name="T27" fmla="*/ 119 h 128"/>
                <a:gd name="T28" fmla="*/ 14 w 128"/>
                <a:gd name="T29" fmla="*/ 121 h 128"/>
                <a:gd name="T30" fmla="*/ 7 w 128"/>
                <a:gd name="T31" fmla="*/ 114 h 128"/>
                <a:gd name="T32" fmla="*/ 9 w 128"/>
                <a:gd name="T33" fmla="*/ 109 h 128"/>
                <a:gd name="T34" fmla="*/ 9 w 128"/>
                <a:gd name="T35" fmla="*/ 109 h 128"/>
                <a:gd name="T36" fmla="*/ 41 w 128"/>
                <a:gd name="T37" fmla="*/ 77 h 128"/>
                <a:gd name="T38" fmla="*/ 51 w 128"/>
                <a:gd name="T39" fmla="*/ 87 h 128"/>
                <a:gd name="T40" fmla="*/ 19 w 128"/>
                <a:gd name="T41" fmla="*/ 119 h 128"/>
                <a:gd name="T42" fmla="*/ 80 w 128"/>
                <a:gd name="T43" fmla="*/ 88 h 128"/>
                <a:gd name="T44" fmla="*/ 40 w 128"/>
                <a:gd name="T45" fmla="*/ 48 h 128"/>
                <a:gd name="T46" fmla="*/ 80 w 128"/>
                <a:gd name="T47" fmla="*/ 8 h 128"/>
                <a:gd name="T48" fmla="*/ 120 w 128"/>
                <a:gd name="T49" fmla="*/ 48 h 128"/>
                <a:gd name="T50" fmla="*/ 80 w 128"/>
                <a:gd name="T51" fmla="*/ 8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128">
                  <a:moveTo>
                    <a:pt x="80" y="0"/>
                  </a:moveTo>
                  <a:cubicBezTo>
                    <a:pt x="53" y="0"/>
                    <a:pt x="32" y="21"/>
                    <a:pt x="32" y="48"/>
                  </a:cubicBezTo>
                  <a:cubicBezTo>
                    <a:pt x="32" y="56"/>
                    <a:pt x="34" y="64"/>
                    <a:pt x="38" y="70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2" y="106"/>
                    <a:pt x="0" y="110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8" y="128"/>
                    <a:pt x="22" y="126"/>
                    <a:pt x="24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58" y="90"/>
                    <a:pt x="58" y="90"/>
                    <a:pt x="58" y="90"/>
                  </a:cubicBezTo>
                  <a:cubicBezTo>
                    <a:pt x="64" y="94"/>
                    <a:pt x="72" y="96"/>
                    <a:pt x="80" y="96"/>
                  </a:cubicBezTo>
                  <a:cubicBezTo>
                    <a:pt x="107" y="96"/>
                    <a:pt x="128" y="75"/>
                    <a:pt x="128" y="48"/>
                  </a:cubicBezTo>
                  <a:cubicBezTo>
                    <a:pt x="128" y="21"/>
                    <a:pt x="107" y="0"/>
                    <a:pt x="80" y="0"/>
                  </a:cubicBezTo>
                  <a:close/>
                  <a:moveTo>
                    <a:pt x="19" y="119"/>
                  </a:moveTo>
                  <a:cubicBezTo>
                    <a:pt x="18" y="120"/>
                    <a:pt x="16" y="121"/>
                    <a:pt x="14" y="121"/>
                  </a:cubicBezTo>
                  <a:cubicBezTo>
                    <a:pt x="10" y="121"/>
                    <a:pt x="7" y="118"/>
                    <a:pt x="7" y="114"/>
                  </a:cubicBezTo>
                  <a:cubicBezTo>
                    <a:pt x="7" y="112"/>
                    <a:pt x="8" y="110"/>
                    <a:pt x="9" y="109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4" y="80"/>
                    <a:pt x="48" y="84"/>
                    <a:pt x="51" y="87"/>
                  </a:cubicBezTo>
                  <a:lnTo>
                    <a:pt x="19" y="119"/>
                  </a:lnTo>
                  <a:close/>
                  <a:moveTo>
                    <a:pt x="80" y="88"/>
                  </a:moveTo>
                  <a:cubicBezTo>
                    <a:pt x="58" y="88"/>
                    <a:pt x="40" y="70"/>
                    <a:pt x="40" y="48"/>
                  </a:cubicBezTo>
                  <a:cubicBezTo>
                    <a:pt x="40" y="26"/>
                    <a:pt x="58" y="8"/>
                    <a:pt x="80" y="8"/>
                  </a:cubicBezTo>
                  <a:cubicBezTo>
                    <a:pt x="102" y="8"/>
                    <a:pt x="120" y="26"/>
                    <a:pt x="120" y="48"/>
                  </a:cubicBezTo>
                  <a:cubicBezTo>
                    <a:pt x="120" y="70"/>
                    <a:pt x="102" y="88"/>
                    <a:pt x="80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8" name="Freeform 49"/>
            <p:cNvSpPr>
              <a:spLocks/>
            </p:cNvSpPr>
            <p:nvPr/>
          </p:nvSpPr>
          <p:spPr bwMode="auto">
            <a:xfrm>
              <a:off x="6377516" y="2961747"/>
              <a:ext cx="112712" cy="112713"/>
            </a:xfrm>
            <a:custGeom>
              <a:avLst/>
              <a:gdLst>
                <a:gd name="T0" fmla="*/ 28 w 30"/>
                <a:gd name="T1" fmla="*/ 0 h 30"/>
                <a:gd name="T2" fmla="*/ 0 w 30"/>
                <a:gd name="T3" fmla="*/ 28 h 30"/>
                <a:gd name="T4" fmla="*/ 2 w 30"/>
                <a:gd name="T5" fmla="*/ 30 h 30"/>
                <a:gd name="T6" fmla="*/ 4 w 30"/>
                <a:gd name="T7" fmla="*/ 28 h 30"/>
                <a:gd name="T8" fmla="*/ 28 w 30"/>
                <a:gd name="T9" fmla="*/ 4 h 30"/>
                <a:gd name="T10" fmla="*/ 30 w 30"/>
                <a:gd name="T11" fmla="*/ 2 h 30"/>
                <a:gd name="T12" fmla="*/ 28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29" y="4"/>
                    <a:pt x="30" y="3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99" name="Freeform 34"/>
          <p:cNvSpPr>
            <a:spLocks noEditPoints="1"/>
          </p:cNvSpPr>
          <p:nvPr/>
        </p:nvSpPr>
        <p:spPr bwMode="auto">
          <a:xfrm>
            <a:off x="8154207" y="2113987"/>
            <a:ext cx="360000" cy="360000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700" name="Group 19"/>
          <p:cNvGrpSpPr>
            <a:grpSpLocks noChangeAspect="1"/>
          </p:cNvGrpSpPr>
          <p:nvPr/>
        </p:nvGrpSpPr>
        <p:grpSpPr>
          <a:xfrm>
            <a:off x="562119" y="2141129"/>
            <a:ext cx="340876" cy="288000"/>
            <a:chOff x="8106304" y="2931585"/>
            <a:chExt cx="481012" cy="406400"/>
          </a:xfrm>
        </p:grpSpPr>
        <p:sp>
          <p:nvSpPr>
            <p:cNvPr id="701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2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3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pic>
        <p:nvPicPr>
          <p:cNvPr id="2050" name="Picture 2" descr="http://files.tecnosinergia.com/alta/icono_capacitacio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548" y="2096490"/>
            <a:ext cx="359999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2" name="Rectangle 255"/>
          <p:cNvSpPr/>
          <p:nvPr/>
        </p:nvSpPr>
        <p:spPr>
          <a:xfrm>
            <a:off x="67535" y="3148296"/>
            <a:ext cx="1353793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9525" algn="just">
              <a:buFont typeface="Arial" panose="020B0604020202020204" pitchFamily="34" charset="0"/>
              <a:buChar char="•"/>
            </a:pPr>
            <a:r>
              <a:rPr lang="es-AR" sz="1200" dirty="0" smtClean="0"/>
              <a:t> Descripción de las características Institucionales del tercer nivel de gobierno.</a:t>
            </a:r>
          </a:p>
          <a:p>
            <a:pPr indent="9525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AR" sz="1200" dirty="0" smtClean="0"/>
              <a:t>Fichas regímenes de Coparticipación Provincial.</a:t>
            </a:r>
            <a:endParaRPr lang="id-ID" sz="1200" dirty="0"/>
          </a:p>
        </p:txBody>
      </p:sp>
      <p:sp>
        <p:nvSpPr>
          <p:cNvPr id="183" name="Rectangle 272"/>
          <p:cNvSpPr/>
          <p:nvPr/>
        </p:nvSpPr>
        <p:spPr>
          <a:xfrm>
            <a:off x="1568257" y="3146822"/>
            <a:ext cx="1353795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9525">
              <a:buFont typeface="Arial" panose="020B0604020202020204" pitchFamily="34" charset="0"/>
              <a:buChar char="•"/>
            </a:pPr>
            <a:r>
              <a:rPr lang="es-AR" sz="1200" dirty="0" smtClean="0"/>
              <a:t> Fichas fiscales.</a:t>
            </a:r>
          </a:p>
          <a:p>
            <a:pPr indent="952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AR" sz="1200" dirty="0"/>
              <a:t> </a:t>
            </a:r>
            <a:r>
              <a:rPr lang="es-AR" sz="1200" dirty="0" smtClean="0"/>
              <a:t>Proyecciones y análisis </a:t>
            </a:r>
            <a:r>
              <a:rPr lang="es-AR" sz="1200" dirty="0"/>
              <a:t>de sustentabilidad</a:t>
            </a:r>
            <a:r>
              <a:rPr lang="es-AR" sz="1200" dirty="0" smtClean="0"/>
              <a:t>.</a:t>
            </a:r>
          </a:p>
          <a:p>
            <a:pPr indent="952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AR" sz="1200" dirty="0"/>
              <a:t> </a:t>
            </a:r>
            <a:r>
              <a:rPr lang="es-AR" sz="1200" dirty="0" smtClean="0"/>
              <a:t>Cálculo del impacto fiscal de medidas de política.</a:t>
            </a:r>
            <a:endParaRPr lang="es-AR" sz="1200" dirty="0"/>
          </a:p>
        </p:txBody>
      </p:sp>
      <p:sp>
        <p:nvSpPr>
          <p:cNvPr id="184" name="Rectangle 288"/>
          <p:cNvSpPr/>
          <p:nvPr/>
        </p:nvSpPr>
        <p:spPr>
          <a:xfrm>
            <a:off x="3086929" y="3108694"/>
            <a:ext cx="14195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9525">
              <a:buFont typeface="Arial" panose="020B0604020202020204" pitchFamily="34" charset="0"/>
              <a:buChar char="•"/>
            </a:pPr>
            <a:r>
              <a:rPr lang="es-AR" sz="1200" dirty="0" smtClean="0"/>
              <a:t> </a:t>
            </a:r>
            <a:r>
              <a:rPr lang="es-AR" sz="1200" dirty="0"/>
              <a:t>Trabajos de </a:t>
            </a:r>
            <a:r>
              <a:rPr lang="es-AR" sz="1200" dirty="0" smtClean="0"/>
              <a:t>investigación</a:t>
            </a:r>
            <a:r>
              <a:rPr lang="es-AR" sz="1200" dirty="0"/>
              <a:t> </a:t>
            </a:r>
            <a:r>
              <a:rPr lang="es-AR" sz="1200" dirty="0" smtClean="0"/>
              <a:t>sobre: regímenes de coparticipación, desempeño fiscal, acceso al financiamiento, etc. </a:t>
            </a:r>
            <a:endParaRPr lang="id-ID" sz="1200" dirty="0"/>
          </a:p>
        </p:txBody>
      </p:sp>
      <p:sp>
        <p:nvSpPr>
          <p:cNvPr id="185" name="Rectangle 304"/>
          <p:cNvSpPr/>
          <p:nvPr/>
        </p:nvSpPr>
        <p:spPr>
          <a:xfrm>
            <a:off x="4549538" y="3108694"/>
            <a:ext cx="14043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9525" algn="just">
              <a:buFont typeface="Arial" panose="020B0604020202020204" pitchFamily="34" charset="0"/>
              <a:buChar char="•"/>
            </a:pPr>
            <a:r>
              <a:rPr lang="es-AR" sz="1200" dirty="0"/>
              <a:t> C</a:t>
            </a:r>
            <a:r>
              <a:rPr lang="es-AR" sz="1200" dirty="0" smtClean="0"/>
              <a:t>apacitación a funcionarios municipales sobre: presupuesto básico, consistencia de la información </a:t>
            </a:r>
            <a:r>
              <a:rPr lang="es-AR" sz="1200" dirty="0"/>
              <a:t>fiscal, indicadores </a:t>
            </a:r>
            <a:r>
              <a:rPr lang="es-AR" sz="1200" dirty="0" smtClean="0"/>
              <a:t>fiscales</a:t>
            </a:r>
            <a:r>
              <a:rPr lang="es-AR" sz="1200" dirty="0"/>
              <a:t>.</a:t>
            </a:r>
            <a:endParaRPr lang="es-AR" sz="1200" dirty="0" smtClean="0"/>
          </a:p>
        </p:txBody>
      </p:sp>
      <p:sp>
        <p:nvSpPr>
          <p:cNvPr id="186" name="Rectangle 320"/>
          <p:cNvSpPr/>
          <p:nvPr/>
        </p:nvSpPr>
        <p:spPr>
          <a:xfrm>
            <a:off x="6104991" y="3148296"/>
            <a:ext cx="1439655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9525">
              <a:buFont typeface="Arial" panose="020B0604020202020204" pitchFamily="34" charset="0"/>
              <a:buChar char="•"/>
            </a:pPr>
            <a:r>
              <a:rPr lang="es-AR" sz="1200" dirty="0" smtClean="0"/>
              <a:t> Organización de Seminarios a nivel nacional y regional.</a:t>
            </a:r>
          </a:p>
          <a:p>
            <a:pPr indent="952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AR" sz="1200" dirty="0"/>
              <a:t> </a:t>
            </a:r>
            <a:r>
              <a:rPr lang="es-AR" sz="1200" dirty="0" smtClean="0"/>
              <a:t>Jornadas paralelas en el Foro de Direcciones de Presupuesto y Finanzas.</a:t>
            </a:r>
            <a:endParaRPr lang="es-AR" sz="1200" dirty="0"/>
          </a:p>
        </p:txBody>
      </p:sp>
      <p:sp>
        <p:nvSpPr>
          <p:cNvPr id="187" name="Rectangle 336"/>
          <p:cNvSpPr/>
          <p:nvPr/>
        </p:nvSpPr>
        <p:spPr>
          <a:xfrm>
            <a:off x="7573772" y="3143083"/>
            <a:ext cx="1353795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9525" algn="just">
              <a:buFont typeface="Arial" panose="020B0604020202020204" pitchFamily="34" charset="0"/>
              <a:buChar char="•"/>
            </a:pPr>
            <a:r>
              <a:rPr lang="es-AR" sz="1250" dirty="0" smtClean="0"/>
              <a:t> Colaboración en </a:t>
            </a:r>
            <a:r>
              <a:rPr lang="es-AR" sz="1250" dirty="0"/>
              <a:t>l</a:t>
            </a:r>
            <a:r>
              <a:rPr lang="es-AR" sz="1250" dirty="0" smtClean="0"/>
              <a:t>a actualización del Manual de Clasificaciones Presupuestarias Municipal, entre otros.</a:t>
            </a:r>
            <a:endParaRPr lang="id-ID" sz="1250" dirty="0"/>
          </a:p>
        </p:txBody>
      </p:sp>
    </p:spTree>
    <p:extLst>
      <p:ext uri="{BB962C8B-B14F-4D97-AF65-F5344CB8AC3E}">
        <p14:creationId xmlns:p14="http://schemas.microsoft.com/office/powerpoint/2010/main" val="2768143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/>
      </p:transition>
    </mc:Choice>
    <mc:Fallback xmlns="">
      <p:transition spd="slow">
        <p:zo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3" dur="50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6" dur="500"/>
                                        <p:tgtEl>
                                          <p:spTgt spid="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0" grpId="0" animBg="1"/>
      <p:bldP spid="501" grpId="0" animBg="1"/>
      <p:bldP spid="502" grpId="0" animBg="1"/>
      <p:bldP spid="503" grpId="0" animBg="1"/>
      <p:bldP spid="504" grpId="0" animBg="1"/>
      <p:bldP spid="505" grpId="0" animBg="1"/>
      <p:bldP spid="529" grpId="0" animBg="1"/>
      <p:bldP spid="530" grpId="0" animBg="1"/>
      <p:bldP spid="531" grpId="0" animBg="1"/>
      <p:bldP spid="532" grpId="0" animBg="1"/>
      <p:bldP spid="533" grpId="0" animBg="1"/>
      <p:bldP spid="534" grpId="0" animBg="1"/>
      <p:bldP spid="182" grpId="0" build="p"/>
      <p:bldP spid="183" grpId="0" build="p"/>
      <p:bldP spid="184" grpId="0" build="p"/>
      <p:bldP spid="185" grpId="0" build="p"/>
      <p:bldP spid="186" grpId="0" build="p"/>
      <p:bldP spid="18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58 Grupo"/>
          <p:cNvGrpSpPr>
            <a:grpSpLocks noChangeAspect="1"/>
          </p:cNvGrpSpPr>
          <p:nvPr/>
        </p:nvGrpSpPr>
        <p:grpSpPr>
          <a:xfrm>
            <a:off x="107487" y="113873"/>
            <a:ext cx="3629383" cy="6653095"/>
            <a:chOff x="-295690" y="1899738"/>
            <a:chExt cx="1814754" cy="3009417"/>
          </a:xfrm>
          <a:solidFill>
            <a:schemeClr val="bg1">
              <a:lumMod val="95000"/>
              <a:alpha val="90980"/>
            </a:schemeClr>
          </a:solidFill>
        </p:grpSpPr>
        <p:sp>
          <p:nvSpPr>
            <p:cNvPr id="68" name="Freeform 4"/>
            <p:cNvSpPr>
              <a:spLocks/>
            </p:cNvSpPr>
            <p:nvPr/>
          </p:nvSpPr>
          <p:spPr bwMode="auto">
            <a:xfrm>
              <a:off x="138377" y="1899738"/>
              <a:ext cx="310387" cy="259655"/>
            </a:xfrm>
            <a:custGeom>
              <a:avLst/>
              <a:gdLst>
                <a:gd name="T0" fmla="*/ 2147483647 w 143"/>
                <a:gd name="T1" fmla="*/ 2147483647 h 147"/>
                <a:gd name="T2" fmla="*/ 2147483647 w 143"/>
                <a:gd name="T3" fmla="*/ 2147483647 h 147"/>
                <a:gd name="T4" fmla="*/ 2147483647 w 143"/>
                <a:gd name="T5" fmla="*/ 2147483647 h 147"/>
                <a:gd name="T6" fmla="*/ 2147483647 w 143"/>
                <a:gd name="T7" fmla="*/ 2147483647 h 147"/>
                <a:gd name="T8" fmla="*/ 2147483647 w 143"/>
                <a:gd name="T9" fmla="*/ 2147483647 h 147"/>
                <a:gd name="T10" fmla="*/ 2147483647 w 143"/>
                <a:gd name="T11" fmla="*/ 2147483647 h 147"/>
                <a:gd name="T12" fmla="*/ 2147483647 w 143"/>
                <a:gd name="T13" fmla="*/ 2147483647 h 147"/>
                <a:gd name="T14" fmla="*/ 2147483647 w 143"/>
                <a:gd name="T15" fmla="*/ 2147483647 h 147"/>
                <a:gd name="T16" fmla="*/ 2147483647 w 143"/>
                <a:gd name="T17" fmla="*/ 2147483647 h 147"/>
                <a:gd name="T18" fmla="*/ 2147483647 w 143"/>
                <a:gd name="T19" fmla="*/ 2147483647 h 147"/>
                <a:gd name="T20" fmla="*/ 2147483647 w 143"/>
                <a:gd name="T21" fmla="*/ 2147483647 h 147"/>
                <a:gd name="T22" fmla="*/ 2147483647 w 143"/>
                <a:gd name="T23" fmla="*/ 2147483647 h 147"/>
                <a:gd name="T24" fmla="*/ 2147483647 w 143"/>
                <a:gd name="T25" fmla="*/ 2147483647 h 147"/>
                <a:gd name="T26" fmla="*/ 2147483647 w 143"/>
                <a:gd name="T27" fmla="*/ 2147483647 h 147"/>
                <a:gd name="T28" fmla="*/ 2147483647 w 143"/>
                <a:gd name="T29" fmla="*/ 2147483647 h 147"/>
                <a:gd name="T30" fmla="*/ 2147483647 w 143"/>
                <a:gd name="T31" fmla="*/ 2147483647 h 147"/>
                <a:gd name="T32" fmla="*/ 2147483647 w 143"/>
                <a:gd name="T33" fmla="*/ 2147483647 h 147"/>
                <a:gd name="T34" fmla="*/ 2147483647 w 143"/>
                <a:gd name="T35" fmla="*/ 2147483647 h 147"/>
                <a:gd name="T36" fmla="*/ 2147483647 w 143"/>
                <a:gd name="T37" fmla="*/ 2147483647 h 147"/>
                <a:gd name="T38" fmla="*/ 2147483647 w 143"/>
                <a:gd name="T39" fmla="*/ 2147483647 h 147"/>
                <a:gd name="T40" fmla="*/ 2147483647 w 143"/>
                <a:gd name="T41" fmla="*/ 2147483647 h 147"/>
                <a:gd name="T42" fmla="*/ 2147483647 w 143"/>
                <a:gd name="T43" fmla="*/ 2147483647 h 147"/>
                <a:gd name="T44" fmla="*/ 2147483647 w 143"/>
                <a:gd name="T45" fmla="*/ 2147483647 h 147"/>
                <a:gd name="T46" fmla="*/ 2147483647 w 143"/>
                <a:gd name="T47" fmla="*/ 2147483647 h 147"/>
                <a:gd name="T48" fmla="*/ 2147483647 w 143"/>
                <a:gd name="T49" fmla="*/ 2147483647 h 147"/>
                <a:gd name="T50" fmla="*/ 2147483647 w 143"/>
                <a:gd name="T51" fmla="*/ 2147483647 h 147"/>
                <a:gd name="T52" fmla="*/ 2147483647 w 143"/>
                <a:gd name="T53" fmla="*/ 2147483647 h 147"/>
                <a:gd name="T54" fmla="*/ 2147483647 w 143"/>
                <a:gd name="T55" fmla="*/ 2147483647 h 147"/>
                <a:gd name="T56" fmla="*/ 2147483647 w 143"/>
                <a:gd name="T57" fmla="*/ 2147483647 h 147"/>
                <a:gd name="T58" fmla="*/ 2147483647 w 143"/>
                <a:gd name="T59" fmla="*/ 2147483647 h 147"/>
                <a:gd name="T60" fmla="*/ 2147483647 w 143"/>
                <a:gd name="T61" fmla="*/ 2147483647 h 147"/>
                <a:gd name="T62" fmla="*/ 2147483647 w 143"/>
                <a:gd name="T63" fmla="*/ 2147483647 h 147"/>
                <a:gd name="T64" fmla="*/ 2147483647 w 143"/>
                <a:gd name="T65" fmla="*/ 2147483647 h 147"/>
                <a:gd name="T66" fmla="*/ 2147483647 w 143"/>
                <a:gd name="T67" fmla="*/ 2147483647 h 147"/>
                <a:gd name="T68" fmla="*/ 2147483647 w 143"/>
                <a:gd name="T69" fmla="*/ 2147483647 h 147"/>
                <a:gd name="T70" fmla="*/ 2147483647 w 143"/>
                <a:gd name="T71" fmla="*/ 2147483647 h 147"/>
                <a:gd name="T72" fmla="*/ 0 w 143"/>
                <a:gd name="T73" fmla="*/ 2147483647 h 147"/>
                <a:gd name="T74" fmla="*/ 2147483647 w 143"/>
                <a:gd name="T75" fmla="*/ 2147483647 h 147"/>
                <a:gd name="T76" fmla="*/ 2147483647 w 143"/>
                <a:gd name="T77" fmla="*/ 2147483647 h 147"/>
                <a:gd name="T78" fmla="*/ 2147483647 w 143"/>
                <a:gd name="T79" fmla="*/ 2147483647 h 147"/>
                <a:gd name="T80" fmla="*/ 2147483647 w 143"/>
                <a:gd name="T81" fmla="*/ 2147483647 h 147"/>
                <a:gd name="T82" fmla="*/ 2147483647 w 143"/>
                <a:gd name="T83" fmla="*/ 2147483647 h 147"/>
                <a:gd name="T84" fmla="*/ 2147483647 w 143"/>
                <a:gd name="T85" fmla="*/ 2147483647 h 147"/>
                <a:gd name="T86" fmla="*/ 2147483647 w 143"/>
                <a:gd name="T87" fmla="*/ 2147483647 h 147"/>
                <a:gd name="T88" fmla="*/ 2147483647 w 143"/>
                <a:gd name="T89" fmla="*/ 0 h 147"/>
                <a:gd name="T90" fmla="*/ 2147483647 w 143"/>
                <a:gd name="T91" fmla="*/ 2147483647 h 147"/>
                <a:gd name="T92" fmla="*/ 2147483647 w 143"/>
                <a:gd name="T93" fmla="*/ 2147483647 h 147"/>
                <a:gd name="T94" fmla="*/ 2147483647 w 143"/>
                <a:gd name="T95" fmla="*/ 2147483647 h 147"/>
                <a:gd name="T96" fmla="*/ 2147483647 w 143"/>
                <a:gd name="T97" fmla="*/ 2147483647 h 147"/>
                <a:gd name="T98" fmla="*/ 2147483647 w 143"/>
                <a:gd name="T99" fmla="*/ 2147483647 h 147"/>
                <a:gd name="T100" fmla="*/ 2147483647 w 143"/>
                <a:gd name="T101" fmla="*/ 2147483647 h 147"/>
                <a:gd name="T102" fmla="*/ 2147483647 w 143"/>
                <a:gd name="T103" fmla="*/ 2147483647 h 147"/>
                <a:gd name="T104" fmla="*/ 2147483647 w 143"/>
                <a:gd name="T105" fmla="*/ 2147483647 h 147"/>
                <a:gd name="T106" fmla="*/ 2147483647 w 143"/>
                <a:gd name="T107" fmla="*/ 2147483647 h 147"/>
                <a:gd name="T108" fmla="*/ 2147483647 w 143"/>
                <a:gd name="T109" fmla="*/ 2147483647 h 147"/>
                <a:gd name="T110" fmla="*/ 2147483647 w 143"/>
                <a:gd name="T111" fmla="*/ 2147483647 h 147"/>
                <a:gd name="T112" fmla="*/ 2147483647 w 143"/>
                <a:gd name="T113" fmla="*/ 2147483647 h 147"/>
                <a:gd name="T114" fmla="*/ 2147483647 w 143"/>
                <a:gd name="T115" fmla="*/ 2147483647 h 147"/>
                <a:gd name="T116" fmla="*/ 2147483647 w 143"/>
                <a:gd name="T117" fmla="*/ 2147483647 h 147"/>
                <a:gd name="T118" fmla="*/ 2147483647 w 143"/>
                <a:gd name="T119" fmla="*/ 2147483647 h 147"/>
                <a:gd name="T120" fmla="*/ 2147483647 w 143"/>
                <a:gd name="T121" fmla="*/ 2147483647 h 147"/>
                <a:gd name="T122" fmla="*/ 2147483647 w 143"/>
                <a:gd name="T123" fmla="*/ 2147483647 h 14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3"/>
                <a:gd name="T187" fmla="*/ 0 h 147"/>
                <a:gd name="T188" fmla="*/ 143 w 143"/>
                <a:gd name="T189" fmla="*/ 147 h 14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3" h="147">
                  <a:moveTo>
                    <a:pt x="132" y="94"/>
                  </a:moveTo>
                  <a:lnTo>
                    <a:pt x="135" y="94"/>
                  </a:lnTo>
                  <a:lnTo>
                    <a:pt x="135" y="91"/>
                  </a:lnTo>
                  <a:lnTo>
                    <a:pt x="135" y="88"/>
                  </a:lnTo>
                  <a:lnTo>
                    <a:pt x="137" y="88"/>
                  </a:lnTo>
                  <a:lnTo>
                    <a:pt x="140" y="88"/>
                  </a:lnTo>
                  <a:lnTo>
                    <a:pt x="143" y="88"/>
                  </a:lnTo>
                  <a:lnTo>
                    <a:pt x="143" y="91"/>
                  </a:lnTo>
                  <a:lnTo>
                    <a:pt x="143" y="94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3" y="106"/>
                  </a:lnTo>
                  <a:lnTo>
                    <a:pt x="143" y="109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0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3" y="129"/>
                  </a:lnTo>
                  <a:lnTo>
                    <a:pt x="140" y="129"/>
                  </a:lnTo>
                  <a:lnTo>
                    <a:pt x="140" y="132"/>
                  </a:lnTo>
                  <a:lnTo>
                    <a:pt x="140" y="135"/>
                  </a:lnTo>
                  <a:lnTo>
                    <a:pt x="137" y="135"/>
                  </a:lnTo>
                  <a:lnTo>
                    <a:pt x="137" y="138"/>
                  </a:lnTo>
                  <a:lnTo>
                    <a:pt x="135" y="138"/>
                  </a:lnTo>
                  <a:lnTo>
                    <a:pt x="135" y="135"/>
                  </a:lnTo>
                  <a:lnTo>
                    <a:pt x="132" y="138"/>
                  </a:lnTo>
                  <a:lnTo>
                    <a:pt x="129" y="138"/>
                  </a:lnTo>
                  <a:lnTo>
                    <a:pt x="129" y="141"/>
                  </a:lnTo>
                  <a:lnTo>
                    <a:pt x="126" y="141"/>
                  </a:lnTo>
                  <a:lnTo>
                    <a:pt x="126" y="144"/>
                  </a:lnTo>
                  <a:lnTo>
                    <a:pt x="123" y="144"/>
                  </a:lnTo>
                  <a:lnTo>
                    <a:pt x="123" y="147"/>
                  </a:lnTo>
                  <a:lnTo>
                    <a:pt x="120" y="147"/>
                  </a:lnTo>
                  <a:lnTo>
                    <a:pt x="120" y="144"/>
                  </a:lnTo>
                  <a:lnTo>
                    <a:pt x="117" y="144"/>
                  </a:lnTo>
                  <a:lnTo>
                    <a:pt x="117" y="141"/>
                  </a:lnTo>
                  <a:lnTo>
                    <a:pt x="114" y="141"/>
                  </a:lnTo>
                  <a:lnTo>
                    <a:pt x="114" y="138"/>
                  </a:lnTo>
                  <a:lnTo>
                    <a:pt x="111" y="138"/>
                  </a:lnTo>
                  <a:lnTo>
                    <a:pt x="111" y="141"/>
                  </a:lnTo>
                  <a:lnTo>
                    <a:pt x="111" y="144"/>
                  </a:lnTo>
                  <a:lnTo>
                    <a:pt x="108" y="144"/>
                  </a:lnTo>
                  <a:lnTo>
                    <a:pt x="105" y="144"/>
                  </a:lnTo>
                  <a:lnTo>
                    <a:pt x="102" y="144"/>
                  </a:lnTo>
                  <a:lnTo>
                    <a:pt x="99" y="144"/>
                  </a:lnTo>
                  <a:lnTo>
                    <a:pt x="99" y="141"/>
                  </a:lnTo>
                  <a:lnTo>
                    <a:pt x="96" y="141"/>
                  </a:lnTo>
                  <a:lnTo>
                    <a:pt x="96" y="138"/>
                  </a:lnTo>
                  <a:lnTo>
                    <a:pt x="93" y="138"/>
                  </a:lnTo>
                  <a:lnTo>
                    <a:pt x="93" y="141"/>
                  </a:lnTo>
                  <a:lnTo>
                    <a:pt x="91" y="141"/>
                  </a:lnTo>
                  <a:lnTo>
                    <a:pt x="88" y="141"/>
                  </a:lnTo>
                  <a:lnTo>
                    <a:pt x="88" y="138"/>
                  </a:lnTo>
                  <a:lnTo>
                    <a:pt x="85" y="138"/>
                  </a:lnTo>
                  <a:lnTo>
                    <a:pt x="82" y="138"/>
                  </a:lnTo>
                  <a:lnTo>
                    <a:pt x="82" y="135"/>
                  </a:lnTo>
                  <a:lnTo>
                    <a:pt x="82" y="138"/>
                  </a:lnTo>
                  <a:lnTo>
                    <a:pt x="79" y="138"/>
                  </a:lnTo>
                  <a:lnTo>
                    <a:pt x="79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29"/>
                  </a:lnTo>
                  <a:lnTo>
                    <a:pt x="73" y="126"/>
                  </a:lnTo>
                  <a:lnTo>
                    <a:pt x="70" y="126"/>
                  </a:lnTo>
                  <a:lnTo>
                    <a:pt x="70" y="123"/>
                  </a:lnTo>
                  <a:lnTo>
                    <a:pt x="70" y="120"/>
                  </a:lnTo>
                  <a:lnTo>
                    <a:pt x="67" y="120"/>
                  </a:lnTo>
                  <a:lnTo>
                    <a:pt x="67" y="117"/>
                  </a:lnTo>
                  <a:lnTo>
                    <a:pt x="67" y="114"/>
                  </a:lnTo>
                  <a:lnTo>
                    <a:pt x="64" y="114"/>
                  </a:lnTo>
                  <a:lnTo>
                    <a:pt x="64" y="111"/>
                  </a:lnTo>
                  <a:lnTo>
                    <a:pt x="61" y="111"/>
                  </a:lnTo>
                  <a:lnTo>
                    <a:pt x="58" y="111"/>
                  </a:lnTo>
                  <a:lnTo>
                    <a:pt x="58" y="109"/>
                  </a:lnTo>
                  <a:lnTo>
                    <a:pt x="55" y="109"/>
                  </a:lnTo>
                  <a:lnTo>
                    <a:pt x="55" y="106"/>
                  </a:lnTo>
                  <a:lnTo>
                    <a:pt x="55" y="103"/>
                  </a:lnTo>
                  <a:lnTo>
                    <a:pt x="58" y="103"/>
                  </a:lnTo>
                  <a:lnTo>
                    <a:pt x="58" y="100"/>
                  </a:lnTo>
                  <a:lnTo>
                    <a:pt x="58" y="97"/>
                  </a:lnTo>
                  <a:lnTo>
                    <a:pt x="58" y="94"/>
                  </a:lnTo>
                  <a:lnTo>
                    <a:pt x="58" y="91"/>
                  </a:lnTo>
                  <a:lnTo>
                    <a:pt x="58" y="88"/>
                  </a:lnTo>
                  <a:lnTo>
                    <a:pt x="55" y="88"/>
                  </a:lnTo>
                  <a:lnTo>
                    <a:pt x="52" y="88"/>
                  </a:lnTo>
                  <a:lnTo>
                    <a:pt x="52" y="85"/>
                  </a:lnTo>
                  <a:lnTo>
                    <a:pt x="49" y="85"/>
                  </a:lnTo>
                  <a:lnTo>
                    <a:pt x="47" y="85"/>
                  </a:lnTo>
                  <a:lnTo>
                    <a:pt x="47" y="82"/>
                  </a:lnTo>
                  <a:lnTo>
                    <a:pt x="44" y="82"/>
                  </a:lnTo>
                  <a:lnTo>
                    <a:pt x="41" y="82"/>
                  </a:lnTo>
                  <a:lnTo>
                    <a:pt x="41" y="85"/>
                  </a:lnTo>
                  <a:lnTo>
                    <a:pt x="38" y="85"/>
                  </a:lnTo>
                  <a:lnTo>
                    <a:pt x="38" y="88"/>
                  </a:lnTo>
                  <a:lnTo>
                    <a:pt x="38" y="91"/>
                  </a:lnTo>
                  <a:lnTo>
                    <a:pt x="41" y="94"/>
                  </a:lnTo>
                  <a:lnTo>
                    <a:pt x="41" y="97"/>
                  </a:lnTo>
                  <a:lnTo>
                    <a:pt x="41" y="100"/>
                  </a:lnTo>
                  <a:lnTo>
                    <a:pt x="41" y="103"/>
                  </a:lnTo>
                  <a:lnTo>
                    <a:pt x="41" y="106"/>
                  </a:lnTo>
                  <a:lnTo>
                    <a:pt x="41" y="109"/>
                  </a:lnTo>
                  <a:lnTo>
                    <a:pt x="41" y="111"/>
                  </a:lnTo>
                  <a:lnTo>
                    <a:pt x="41" y="114"/>
                  </a:lnTo>
                  <a:lnTo>
                    <a:pt x="41" y="117"/>
                  </a:lnTo>
                  <a:lnTo>
                    <a:pt x="38" y="117"/>
                  </a:lnTo>
                  <a:lnTo>
                    <a:pt x="41" y="117"/>
                  </a:lnTo>
                  <a:lnTo>
                    <a:pt x="38" y="117"/>
                  </a:lnTo>
                  <a:lnTo>
                    <a:pt x="38" y="120"/>
                  </a:lnTo>
                  <a:lnTo>
                    <a:pt x="38" y="123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29" y="123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3" y="120"/>
                  </a:lnTo>
                  <a:lnTo>
                    <a:pt x="23" y="117"/>
                  </a:lnTo>
                  <a:lnTo>
                    <a:pt x="20" y="117"/>
                  </a:lnTo>
                  <a:lnTo>
                    <a:pt x="17" y="117"/>
                  </a:lnTo>
                  <a:lnTo>
                    <a:pt x="17" y="114"/>
                  </a:lnTo>
                  <a:lnTo>
                    <a:pt x="14" y="114"/>
                  </a:lnTo>
                  <a:lnTo>
                    <a:pt x="11" y="114"/>
                  </a:lnTo>
                  <a:lnTo>
                    <a:pt x="11" y="111"/>
                  </a:lnTo>
                  <a:lnTo>
                    <a:pt x="8" y="111"/>
                  </a:lnTo>
                  <a:lnTo>
                    <a:pt x="8" y="109"/>
                  </a:lnTo>
                  <a:lnTo>
                    <a:pt x="8" y="106"/>
                  </a:lnTo>
                  <a:lnTo>
                    <a:pt x="5" y="106"/>
                  </a:lnTo>
                  <a:lnTo>
                    <a:pt x="5" y="103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3" y="85"/>
                  </a:lnTo>
                  <a:lnTo>
                    <a:pt x="3" y="82"/>
                  </a:lnTo>
                  <a:lnTo>
                    <a:pt x="5" y="79"/>
                  </a:lnTo>
                  <a:lnTo>
                    <a:pt x="5" y="76"/>
                  </a:lnTo>
                  <a:lnTo>
                    <a:pt x="5" y="70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8" y="62"/>
                  </a:lnTo>
                  <a:lnTo>
                    <a:pt x="5" y="59"/>
                  </a:lnTo>
                  <a:lnTo>
                    <a:pt x="3" y="56"/>
                  </a:lnTo>
                  <a:lnTo>
                    <a:pt x="0" y="53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5" y="47"/>
                  </a:lnTo>
                  <a:lnTo>
                    <a:pt x="5" y="44"/>
                  </a:lnTo>
                  <a:lnTo>
                    <a:pt x="8" y="44"/>
                  </a:lnTo>
                  <a:lnTo>
                    <a:pt x="8" y="41"/>
                  </a:lnTo>
                  <a:lnTo>
                    <a:pt x="8" y="38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2"/>
                  </a:lnTo>
                  <a:lnTo>
                    <a:pt x="20" y="32"/>
                  </a:lnTo>
                  <a:lnTo>
                    <a:pt x="20" y="29"/>
                  </a:lnTo>
                  <a:lnTo>
                    <a:pt x="20" y="26"/>
                  </a:lnTo>
                  <a:lnTo>
                    <a:pt x="20" y="24"/>
                  </a:lnTo>
                  <a:lnTo>
                    <a:pt x="23" y="21"/>
                  </a:lnTo>
                  <a:lnTo>
                    <a:pt x="26" y="21"/>
                  </a:lnTo>
                  <a:lnTo>
                    <a:pt x="29" y="21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5" y="18"/>
                  </a:lnTo>
                  <a:lnTo>
                    <a:pt x="38" y="18"/>
                  </a:lnTo>
                  <a:lnTo>
                    <a:pt x="41" y="18"/>
                  </a:lnTo>
                  <a:lnTo>
                    <a:pt x="41" y="15"/>
                  </a:lnTo>
                  <a:lnTo>
                    <a:pt x="44" y="15"/>
                  </a:lnTo>
                  <a:lnTo>
                    <a:pt x="44" y="12"/>
                  </a:lnTo>
                  <a:lnTo>
                    <a:pt x="44" y="9"/>
                  </a:lnTo>
                  <a:lnTo>
                    <a:pt x="44" y="6"/>
                  </a:lnTo>
                  <a:lnTo>
                    <a:pt x="47" y="3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55" y="3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1" y="9"/>
                  </a:lnTo>
                  <a:lnTo>
                    <a:pt x="64" y="9"/>
                  </a:lnTo>
                  <a:lnTo>
                    <a:pt x="64" y="12"/>
                  </a:lnTo>
                  <a:lnTo>
                    <a:pt x="67" y="12"/>
                  </a:lnTo>
                  <a:lnTo>
                    <a:pt x="67" y="15"/>
                  </a:lnTo>
                  <a:lnTo>
                    <a:pt x="70" y="15"/>
                  </a:lnTo>
                  <a:lnTo>
                    <a:pt x="73" y="15"/>
                  </a:lnTo>
                  <a:lnTo>
                    <a:pt x="76" y="15"/>
                  </a:lnTo>
                  <a:lnTo>
                    <a:pt x="79" y="15"/>
                  </a:lnTo>
                  <a:lnTo>
                    <a:pt x="82" y="15"/>
                  </a:lnTo>
                  <a:lnTo>
                    <a:pt x="85" y="15"/>
                  </a:lnTo>
                  <a:lnTo>
                    <a:pt x="88" y="15"/>
                  </a:lnTo>
                  <a:lnTo>
                    <a:pt x="91" y="15"/>
                  </a:lnTo>
                  <a:lnTo>
                    <a:pt x="93" y="15"/>
                  </a:lnTo>
                  <a:lnTo>
                    <a:pt x="96" y="15"/>
                  </a:lnTo>
                  <a:lnTo>
                    <a:pt x="96" y="18"/>
                  </a:lnTo>
                  <a:lnTo>
                    <a:pt x="93" y="18"/>
                  </a:lnTo>
                  <a:lnTo>
                    <a:pt x="93" y="21"/>
                  </a:lnTo>
                  <a:lnTo>
                    <a:pt x="93" y="24"/>
                  </a:lnTo>
                  <a:lnTo>
                    <a:pt x="93" y="26"/>
                  </a:lnTo>
                  <a:lnTo>
                    <a:pt x="93" y="29"/>
                  </a:lnTo>
                  <a:lnTo>
                    <a:pt x="91" y="29"/>
                  </a:lnTo>
                  <a:lnTo>
                    <a:pt x="91" y="32"/>
                  </a:lnTo>
                  <a:lnTo>
                    <a:pt x="91" y="35"/>
                  </a:lnTo>
                  <a:lnTo>
                    <a:pt x="88" y="35"/>
                  </a:lnTo>
                  <a:lnTo>
                    <a:pt x="88" y="38"/>
                  </a:lnTo>
                  <a:lnTo>
                    <a:pt x="91" y="38"/>
                  </a:lnTo>
                  <a:lnTo>
                    <a:pt x="88" y="38"/>
                  </a:lnTo>
                  <a:lnTo>
                    <a:pt x="88" y="41"/>
                  </a:lnTo>
                  <a:lnTo>
                    <a:pt x="91" y="41"/>
                  </a:lnTo>
                  <a:lnTo>
                    <a:pt x="91" y="44"/>
                  </a:lnTo>
                  <a:lnTo>
                    <a:pt x="93" y="44"/>
                  </a:lnTo>
                  <a:lnTo>
                    <a:pt x="91" y="44"/>
                  </a:lnTo>
                  <a:lnTo>
                    <a:pt x="91" y="47"/>
                  </a:lnTo>
                  <a:lnTo>
                    <a:pt x="91" y="50"/>
                  </a:lnTo>
                  <a:lnTo>
                    <a:pt x="93" y="50"/>
                  </a:lnTo>
                  <a:lnTo>
                    <a:pt x="93" y="53"/>
                  </a:lnTo>
                  <a:lnTo>
                    <a:pt x="93" y="56"/>
                  </a:lnTo>
                  <a:lnTo>
                    <a:pt x="93" y="59"/>
                  </a:lnTo>
                  <a:lnTo>
                    <a:pt x="96" y="62"/>
                  </a:lnTo>
                  <a:lnTo>
                    <a:pt x="99" y="62"/>
                  </a:lnTo>
                  <a:lnTo>
                    <a:pt x="102" y="62"/>
                  </a:lnTo>
                  <a:lnTo>
                    <a:pt x="105" y="62"/>
                  </a:lnTo>
                  <a:lnTo>
                    <a:pt x="105" y="65"/>
                  </a:lnTo>
                  <a:lnTo>
                    <a:pt x="105" y="67"/>
                  </a:lnTo>
                  <a:lnTo>
                    <a:pt x="105" y="70"/>
                  </a:lnTo>
                  <a:lnTo>
                    <a:pt x="105" y="73"/>
                  </a:lnTo>
                  <a:lnTo>
                    <a:pt x="102" y="73"/>
                  </a:lnTo>
                  <a:lnTo>
                    <a:pt x="102" y="76"/>
                  </a:lnTo>
                  <a:lnTo>
                    <a:pt x="105" y="76"/>
                  </a:lnTo>
                  <a:lnTo>
                    <a:pt x="105" y="79"/>
                  </a:lnTo>
                  <a:lnTo>
                    <a:pt x="108" y="79"/>
                  </a:lnTo>
                  <a:lnTo>
                    <a:pt x="108" y="82"/>
                  </a:lnTo>
                  <a:lnTo>
                    <a:pt x="108" y="85"/>
                  </a:lnTo>
                  <a:lnTo>
                    <a:pt x="111" y="85"/>
                  </a:lnTo>
                  <a:lnTo>
                    <a:pt x="111" y="88"/>
                  </a:lnTo>
                  <a:lnTo>
                    <a:pt x="114" y="88"/>
                  </a:lnTo>
                  <a:lnTo>
                    <a:pt x="117" y="88"/>
                  </a:lnTo>
                  <a:lnTo>
                    <a:pt x="117" y="85"/>
                  </a:lnTo>
                  <a:lnTo>
                    <a:pt x="120" y="85"/>
                  </a:lnTo>
                  <a:lnTo>
                    <a:pt x="123" y="88"/>
                  </a:lnTo>
                  <a:lnTo>
                    <a:pt x="126" y="88"/>
                  </a:lnTo>
                  <a:lnTo>
                    <a:pt x="126" y="91"/>
                  </a:lnTo>
                  <a:lnTo>
                    <a:pt x="129" y="91"/>
                  </a:lnTo>
                  <a:lnTo>
                    <a:pt x="129" y="94"/>
                  </a:lnTo>
                  <a:lnTo>
                    <a:pt x="132" y="94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-3141" y="1921220"/>
              <a:ext cx="649316" cy="398823"/>
            </a:xfrm>
            <a:custGeom>
              <a:avLst/>
              <a:gdLst>
                <a:gd name="T0" fmla="*/ 2147483647 w 299"/>
                <a:gd name="T1" fmla="*/ 2147483647 h 226"/>
                <a:gd name="T2" fmla="*/ 2147483647 w 299"/>
                <a:gd name="T3" fmla="*/ 2147483647 h 226"/>
                <a:gd name="T4" fmla="*/ 2147483647 w 299"/>
                <a:gd name="T5" fmla="*/ 2147483647 h 226"/>
                <a:gd name="T6" fmla="*/ 2147483647 w 299"/>
                <a:gd name="T7" fmla="*/ 2147483647 h 226"/>
                <a:gd name="T8" fmla="*/ 2147483647 w 299"/>
                <a:gd name="T9" fmla="*/ 2147483647 h 226"/>
                <a:gd name="T10" fmla="*/ 2147483647 w 299"/>
                <a:gd name="T11" fmla="*/ 2147483647 h 226"/>
                <a:gd name="T12" fmla="*/ 2147483647 w 299"/>
                <a:gd name="T13" fmla="*/ 2147483647 h 226"/>
                <a:gd name="T14" fmla="*/ 2147483647 w 299"/>
                <a:gd name="T15" fmla="*/ 2147483647 h 226"/>
                <a:gd name="T16" fmla="*/ 2147483647 w 299"/>
                <a:gd name="T17" fmla="*/ 2147483647 h 226"/>
                <a:gd name="T18" fmla="*/ 2147483647 w 299"/>
                <a:gd name="T19" fmla="*/ 2147483647 h 226"/>
                <a:gd name="T20" fmla="*/ 2147483647 w 299"/>
                <a:gd name="T21" fmla="*/ 2147483647 h 226"/>
                <a:gd name="T22" fmla="*/ 2147483647 w 299"/>
                <a:gd name="T23" fmla="*/ 0 h 226"/>
                <a:gd name="T24" fmla="*/ 2147483647 w 299"/>
                <a:gd name="T25" fmla="*/ 0 h 226"/>
                <a:gd name="T26" fmla="*/ 2147483647 w 299"/>
                <a:gd name="T27" fmla="*/ 2147483647 h 226"/>
                <a:gd name="T28" fmla="*/ 2147483647 w 299"/>
                <a:gd name="T29" fmla="*/ 2147483647 h 226"/>
                <a:gd name="T30" fmla="*/ 2147483647 w 299"/>
                <a:gd name="T31" fmla="*/ 2147483647 h 226"/>
                <a:gd name="T32" fmla="*/ 2147483647 w 299"/>
                <a:gd name="T33" fmla="*/ 2147483647 h 226"/>
                <a:gd name="T34" fmla="*/ 2147483647 w 299"/>
                <a:gd name="T35" fmla="*/ 2147483647 h 226"/>
                <a:gd name="T36" fmla="*/ 2147483647 w 299"/>
                <a:gd name="T37" fmla="*/ 2147483647 h 226"/>
                <a:gd name="T38" fmla="*/ 2147483647 w 299"/>
                <a:gd name="T39" fmla="*/ 2147483647 h 226"/>
                <a:gd name="T40" fmla="*/ 2147483647 w 299"/>
                <a:gd name="T41" fmla="*/ 2147483647 h 226"/>
                <a:gd name="T42" fmla="*/ 2147483647 w 299"/>
                <a:gd name="T43" fmla="*/ 2147483647 h 226"/>
                <a:gd name="T44" fmla="*/ 2147483647 w 299"/>
                <a:gd name="T45" fmla="*/ 2147483647 h 226"/>
                <a:gd name="T46" fmla="*/ 2147483647 w 299"/>
                <a:gd name="T47" fmla="*/ 2147483647 h 226"/>
                <a:gd name="T48" fmla="*/ 2147483647 w 299"/>
                <a:gd name="T49" fmla="*/ 2147483647 h 226"/>
                <a:gd name="T50" fmla="*/ 2147483647 w 299"/>
                <a:gd name="T51" fmla="*/ 2147483647 h 226"/>
                <a:gd name="T52" fmla="*/ 2147483647 w 299"/>
                <a:gd name="T53" fmla="*/ 2147483647 h 226"/>
                <a:gd name="T54" fmla="*/ 2147483647 w 299"/>
                <a:gd name="T55" fmla="*/ 2147483647 h 226"/>
                <a:gd name="T56" fmla="*/ 2147483647 w 299"/>
                <a:gd name="T57" fmla="*/ 2147483647 h 226"/>
                <a:gd name="T58" fmla="*/ 2147483647 w 299"/>
                <a:gd name="T59" fmla="*/ 2147483647 h 226"/>
                <a:gd name="T60" fmla="*/ 2147483647 w 299"/>
                <a:gd name="T61" fmla="*/ 2147483647 h 226"/>
                <a:gd name="T62" fmla="*/ 2147483647 w 299"/>
                <a:gd name="T63" fmla="*/ 2147483647 h 226"/>
                <a:gd name="T64" fmla="*/ 2147483647 w 299"/>
                <a:gd name="T65" fmla="*/ 2147483647 h 226"/>
                <a:gd name="T66" fmla="*/ 2147483647 w 299"/>
                <a:gd name="T67" fmla="*/ 2147483647 h 226"/>
                <a:gd name="T68" fmla="*/ 2147483647 w 299"/>
                <a:gd name="T69" fmla="*/ 2147483647 h 226"/>
                <a:gd name="T70" fmla="*/ 2147483647 w 299"/>
                <a:gd name="T71" fmla="*/ 2147483647 h 226"/>
                <a:gd name="T72" fmla="*/ 2147483647 w 299"/>
                <a:gd name="T73" fmla="*/ 2147483647 h 226"/>
                <a:gd name="T74" fmla="*/ 2147483647 w 299"/>
                <a:gd name="T75" fmla="*/ 2147483647 h 226"/>
                <a:gd name="T76" fmla="*/ 2147483647 w 299"/>
                <a:gd name="T77" fmla="*/ 2147483647 h 226"/>
                <a:gd name="T78" fmla="*/ 0 w 299"/>
                <a:gd name="T79" fmla="*/ 2147483647 h 226"/>
                <a:gd name="T80" fmla="*/ 2147483647 w 299"/>
                <a:gd name="T81" fmla="*/ 2147483647 h 226"/>
                <a:gd name="T82" fmla="*/ 2147483647 w 299"/>
                <a:gd name="T83" fmla="*/ 2147483647 h 226"/>
                <a:gd name="T84" fmla="*/ 2147483647 w 299"/>
                <a:gd name="T85" fmla="*/ 2147483647 h 226"/>
                <a:gd name="T86" fmla="*/ 2147483647 w 299"/>
                <a:gd name="T87" fmla="*/ 2147483647 h 226"/>
                <a:gd name="T88" fmla="*/ 2147483647 w 299"/>
                <a:gd name="T89" fmla="*/ 2147483647 h 226"/>
                <a:gd name="T90" fmla="*/ 2147483647 w 299"/>
                <a:gd name="T91" fmla="*/ 2147483647 h 226"/>
                <a:gd name="T92" fmla="*/ 2147483647 w 299"/>
                <a:gd name="T93" fmla="*/ 2147483647 h 226"/>
                <a:gd name="T94" fmla="*/ 2147483647 w 299"/>
                <a:gd name="T95" fmla="*/ 2147483647 h 226"/>
                <a:gd name="T96" fmla="*/ 2147483647 w 299"/>
                <a:gd name="T97" fmla="*/ 2147483647 h 226"/>
                <a:gd name="T98" fmla="*/ 2147483647 w 299"/>
                <a:gd name="T99" fmla="*/ 2147483647 h 226"/>
                <a:gd name="T100" fmla="*/ 2147483647 w 299"/>
                <a:gd name="T101" fmla="*/ 2147483647 h 226"/>
                <a:gd name="T102" fmla="*/ 2147483647 w 299"/>
                <a:gd name="T103" fmla="*/ 2147483647 h 226"/>
                <a:gd name="T104" fmla="*/ 2147483647 w 299"/>
                <a:gd name="T105" fmla="*/ 2147483647 h 226"/>
                <a:gd name="T106" fmla="*/ 2147483647 w 299"/>
                <a:gd name="T107" fmla="*/ 2147483647 h 226"/>
                <a:gd name="T108" fmla="*/ 2147483647 w 299"/>
                <a:gd name="T109" fmla="*/ 2147483647 h 226"/>
                <a:gd name="T110" fmla="*/ 2147483647 w 299"/>
                <a:gd name="T111" fmla="*/ 2147483647 h 226"/>
                <a:gd name="T112" fmla="*/ 2147483647 w 299"/>
                <a:gd name="T113" fmla="*/ 2147483647 h 226"/>
                <a:gd name="T114" fmla="*/ 2147483647 w 299"/>
                <a:gd name="T115" fmla="*/ 2147483647 h 226"/>
                <a:gd name="T116" fmla="*/ 2147483647 w 299"/>
                <a:gd name="T117" fmla="*/ 2147483647 h 22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99"/>
                <a:gd name="T178" fmla="*/ 0 h 226"/>
                <a:gd name="T179" fmla="*/ 299 w 299"/>
                <a:gd name="T180" fmla="*/ 226 h 22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99" h="226">
                  <a:moveTo>
                    <a:pt x="197" y="82"/>
                  </a:moveTo>
                  <a:lnTo>
                    <a:pt x="194" y="82"/>
                  </a:lnTo>
                  <a:lnTo>
                    <a:pt x="194" y="79"/>
                  </a:lnTo>
                  <a:lnTo>
                    <a:pt x="191" y="79"/>
                  </a:lnTo>
                  <a:lnTo>
                    <a:pt x="191" y="76"/>
                  </a:lnTo>
                  <a:lnTo>
                    <a:pt x="188" y="76"/>
                  </a:lnTo>
                  <a:lnTo>
                    <a:pt x="185" y="73"/>
                  </a:lnTo>
                  <a:lnTo>
                    <a:pt x="182" y="73"/>
                  </a:lnTo>
                  <a:lnTo>
                    <a:pt x="182" y="76"/>
                  </a:lnTo>
                  <a:lnTo>
                    <a:pt x="179" y="76"/>
                  </a:lnTo>
                  <a:lnTo>
                    <a:pt x="176" y="76"/>
                  </a:lnTo>
                  <a:lnTo>
                    <a:pt x="176" y="73"/>
                  </a:lnTo>
                  <a:lnTo>
                    <a:pt x="173" y="73"/>
                  </a:lnTo>
                  <a:lnTo>
                    <a:pt x="173" y="70"/>
                  </a:lnTo>
                  <a:lnTo>
                    <a:pt x="173" y="67"/>
                  </a:lnTo>
                  <a:lnTo>
                    <a:pt x="170" y="67"/>
                  </a:lnTo>
                  <a:lnTo>
                    <a:pt x="170" y="64"/>
                  </a:lnTo>
                  <a:lnTo>
                    <a:pt x="167" y="64"/>
                  </a:lnTo>
                  <a:lnTo>
                    <a:pt x="167" y="61"/>
                  </a:lnTo>
                  <a:lnTo>
                    <a:pt x="170" y="61"/>
                  </a:lnTo>
                  <a:lnTo>
                    <a:pt x="170" y="58"/>
                  </a:lnTo>
                  <a:lnTo>
                    <a:pt x="170" y="55"/>
                  </a:lnTo>
                  <a:lnTo>
                    <a:pt x="170" y="53"/>
                  </a:lnTo>
                  <a:lnTo>
                    <a:pt x="170" y="50"/>
                  </a:lnTo>
                  <a:lnTo>
                    <a:pt x="167" y="50"/>
                  </a:lnTo>
                  <a:lnTo>
                    <a:pt x="164" y="50"/>
                  </a:lnTo>
                  <a:lnTo>
                    <a:pt x="161" y="50"/>
                  </a:lnTo>
                  <a:lnTo>
                    <a:pt x="158" y="47"/>
                  </a:lnTo>
                  <a:lnTo>
                    <a:pt x="158" y="44"/>
                  </a:lnTo>
                  <a:lnTo>
                    <a:pt x="158" y="41"/>
                  </a:lnTo>
                  <a:lnTo>
                    <a:pt x="158" y="38"/>
                  </a:lnTo>
                  <a:lnTo>
                    <a:pt x="156" y="38"/>
                  </a:lnTo>
                  <a:lnTo>
                    <a:pt x="156" y="35"/>
                  </a:lnTo>
                  <a:lnTo>
                    <a:pt x="156" y="32"/>
                  </a:lnTo>
                  <a:lnTo>
                    <a:pt x="158" y="32"/>
                  </a:lnTo>
                  <a:lnTo>
                    <a:pt x="156" y="32"/>
                  </a:lnTo>
                  <a:lnTo>
                    <a:pt x="156" y="29"/>
                  </a:lnTo>
                  <a:lnTo>
                    <a:pt x="153" y="29"/>
                  </a:lnTo>
                  <a:lnTo>
                    <a:pt x="153" y="26"/>
                  </a:lnTo>
                  <a:lnTo>
                    <a:pt x="156" y="26"/>
                  </a:lnTo>
                  <a:lnTo>
                    <a:pt x="153" y="26"/>
                  </a:lnTo>
                  <a:lnTo>
                    <a:pt x="153" y="23"/>
                  </a:lnTo>
                  <a:lnTo>
                    <a:pt x="156" y="23"/>
                  </a:lnTo>
                  <a:lnTo>
                    <a:pt x="156" y="20"/>
                  </a:lnTo>
                  <a:lnTo>
                    <a:pt x="156" y="17"/>
                  </a:lnTo>
                  <a:lnTo>
                    <a:pt x="158" y="17"/>
                  </a:lnTo>
                  <a:lnTo>
                    <a:pt x="158" y="14"/>
                  </a:lnTo>
                  <a:lnTo>
                    <a:pt x="158" y="12"/>
                  </a:lnTo>
                  <a:lnTo>
                    <a:pt x="158" y="9"/>
                  </a:lnTo>
                  <a:lnTo>
                    <a:pt x="158" y="6"/>
                  </a:lnTo>
                  <a:lnTo>
                    <a:pt x="161" y="6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67" y="3"/>
                  </a:lnTo>
                  <a:lnTo>
                    <a:pt x="170" y="3"/>
                  </a:lnTo>
                  <a:lnTo>
                    <a:pt x="173" y="3"/>
                  </a:lnTo>
                  <a:lnTo>
                    <a:pt x="173" y="6"/>
                  </a:lnTo>
                  <a:lnTo>
                    <a:pt x="176" y="6"/>
                  </a:lnTo>
                  <a:lnTo>
                    <a:pt x="179" y="6"/>
                  </a:lnTo>
                  <a:lnTo>
                    <a:pt x="182" y="6"/>
                  </a:lnTo>
                  <a:lnTo>
                    <a:pt x="182" y="9"/>
                  </a:lnTo>
                  <a:lnTo>
                    <a:pt x="185" y="9"/>
                  </a:lnTo>
                  <a:lnTo>
                    <a:pt x="188" y="9"/>
                  </a:lnTo>
                  <a:lnTo>
                    <a:pt x="188" y="12"/>
                  </a:lnTo>
                  <a:lnTo>
                    <a:pt x="191" y="12"/>
                  </a:lnTo>
                  <a:lnTo>
                    <a:pt x="194" y="14"/>
                  </a:lnTo>
                  <a:lnTo>
                    <a:pt x="191" y="14"/>
                  </a:lnTo>
                  <a:lnTo>
                    <a:pt x="191" y="17"/>
                  </a:lnTo>
                  <a:lnTo>
                    <a:pt x="194" y="17"/>
                  </a:lnTo>
                  <a:lnTo>
                    <a:pt x="194" y="20"/>
                  </a:lnTo>
                  <a:lnTo>
                    <a:pt x="194" y="23"/>
                  </a:lnTo>
                  <a:lnTo>
                    <a:pt x="194" y="20"/>
                  </a:lnTo>
                  <a:lnTo>
                    <a:pt x="194" y="23"/>
                  </a:lnTo>
                  <a:lnTo>
                    <a:pt x="197" y="23"/>
                  </a:lnTo>
                  <a:lnTo>
                    <a:pt x="197" y="26"/>
                  </a:lnTo>
                  <a:lnTo>
                    <a:pt x="200" y="26"/>
                  </a:lnTo>
                  <a:lnTo>
                    <a:pt x="200" y="29"/>
                  </a:lnTo>
                  <a:lnTo>
                    <a:pt x="197" y="29"/>
                  </a:lnTo>
                  <a:lnTo>
                    <a:pt x="197" y="32"/>
                  </a:lnTo>
                  <a:lnTo>
                    <a:pt x="200" y="32"/>
                  </a:lnTo>
                  <a:lnTo>
                    <a:pt x="200" y="35"/>
                  </a:lnTo>
                  <a:lnTo>
                    <a:pt x="202" y="38"/>
                  </a:lnTo>
                  <a:lnTo>
                    <a:pt x="202" y="41"/>
                  </a:lnTo>
                  <a:lnTo>
                    <a:pt x="202" y="44"/>
                  </a:lnTo>
                  <a:lnTo>
                    <a:pt x="202" y="41"/>
                  </a:lnTo>
                  <a:lnTo>
                    <a:pt x="205" y="41"/>
                  </a:lnTo>
                  <a:lnTo>
                    <a:pt x="202" y="41"/>
                  </a:lnTo>
                  <a:lnTo>
                    <a:pt x="205" y="41"/>
                  </a:lnTo>
                  <a:lnTo>
                    <a:pt x="205" y="38"/>
                  </a:lnTo>
                  <a:lnTo>
                    <a:pt x="205" y="35"/>
                  </a:lnTo>
                  <a:lnTo>
                    <a:pt x="205" y="32"/>
                  </a:lnTo>
                  <a:lnTo>
                    <a:pt x="205" y="29"/>
                  </a:lnTo>
                  <a:lnTo>
                    <a:pt x="208" y="29"/>
                  </a:lnTo>
                  <a:lnTo>
                    <a:pt x="208" y="26"/>
                  </a:lnTo>
                  <a:lnTo>
                    <a:pt x="208" y="23"/>
                  </a:lnTo>
                  <a:lnTo>
                    <a:pt x="211" y="23"/>
                  </a:lnTo>
                  <a:lnTo>
                    <a:pt x="211" y="20"/>
                  </a:lnTo>
                  <a:lnTo>
                    <a:pt x="211" y="17"/>
                  </a:lnTo>
                  <a:lnTo>
                    <a:pt x="214" y="17"/>
                  </a:lnTo>
                  <a:lnTo>
                    <a:pt x="214" y="14"/>
                  </a:lnTo>
                  <a:lnTo>
                    <a:pt x="214" y="12"/>
                  </a:lnTo>
                  <a:lnTo>
                    <a:pt x="217" y="12"/>
                  </a:lnTo>
                  <a:lnTo>
                    <a:pt x="217" y="9"/>
                  </a:lnTo>
                  <a:lnTo>
                    <a:pt x="217" y="6"/>
                  </a:lnTo>
                  <a:lnTo>
                    <a:pt x="217" y="3"/>
                  </a:lnTo>
                  <a:lnTo>
                    <a:pt x="220" y="3"/>
                  </a:lnTo>
                  <a:lnTo>
                    <a:pt x="220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2" y="3"/>
                  </a:lnTo>
                  <a:lnTo>
                    <a:pt x="235" y="0"/>
                  </a:lnTo>
                  <a:lnTo>
                    <a:pt x="238" y="0"/>
                  </a:lnTo>
                  <a:lnTo>
                    <a:pt x="241" y="0"/>
                  </a:lnTo>
                  <a:lnTo>
                    <a:pt x="244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5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3" y="0"/>
                  </a:lnTo>
                  <a:lnTo>
                    <a:pt x="276" y="0"/>
                  </a:lnTo>
                  <a:lnTo>
                    <a:pt x="276" y="3"/>
                  </a:lnTo>
                  <a:lnTo>
                    <a:pt x="276" y="6"/>
                  </a:lnTo>
                  <a:lnTo>
                    <a:pt x="276" y="9"/>
                  </a:lnTo>
                  <a:lnTo>
                    <a:pt x="279" y="9"/>
                  </a:lnTo>
                  <a:lnTo>
                    <a:pt x="282" y="9"/>
                  </a:lnTo>
                  <a:lnTo>
                    <a:pt x="282" y="12"/>
                  </a:lnTo>
                  <a:lnTo>
                    <a:pt x="285" y="12"/>
                  </a:lnTo>
                  <a:lnTo>
                    <a:pt x="285" y="14"/>
                  </a:lnTo>
                  <a:lnTo>
                    <a:pt x="285" y="12"/>
                  </a:lnTo>
                  <a:lnTo>
                    <a:pt x="285" y="14"/>
                  </a:lnTo>
                  <a:lnTo>
                    <a:pt x="285" y="17"/>
                  </a:lnTo>
                  <a:lnTo>
                    <a:pt x="288" y="17"/>
                  </a:lnTo>
                  <a:lnTo>
                    <a:pt x="291" y="20"/>
                  </a:lnTo>
                  <a:lnTo>
                    <a:pt x="293" y="20"/>
                  </a:lnTo>
                  <a:lnTo>
                    <a:pt x="293" y="23"/>
                  </a:lnTo>
                  <a:lnTo>
                    <a:pt x="293" y="20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9" y="23"/>
                  </a:lnTo>
                  <a:lnTo>
                    <a:pt x="299" y="26"/>
                  </a:lnTo>
                  <a:lnTo>
                    <a:pt x="299" y="29"/>
                  </a:lnTo>
                  <a:lnTo>
                    <a:pt x="299" y="32"/>
                  </a:lnTo>
                  <a:lnTo>
                    <a:pt x="299" y="35"/>
                  </a:lnTo>
                  <a:lnTo>
                    <a:pt x="296" y="38"/>
                  </a:lnTo>
                  <a:lnTo>
                    <a:pt x="296" y="41"/>
                  </a:lnTo>
                  <a:lnTo>
                    <a:pt x="296" y="44"/>
                  </a:lnTo>
                  <a:lnTo>
                    <a:pt x="296" y="47"/>
                  </a:lnTo>
                  <a:lnTo>
                    <a:pt x="296" y="50"/>
                  </a:lnTo>
                  <a:lnTo>
                    <a:pt x="296" y="53"/>
                  </a:lnTo>
                  <a:lnTo>
                    <a:pt x="296" y="55"/>
                  </a:lnTo>
                  <a:lnTo>
                    <a:pt x="296" y="58"/>
                  </a:lnTo>
                  <a:lnTo>
                    <a:pt x="296" y="61"/>
                  </a:lnTo>
                  <a:lnTo>
                    <a:pt x="296" y="64"/>
                  </a:lnTo>
                  <a:lnTo>
                    <a:pt x="296" y="67"/>
                  </a:lnTo>
                  <a:lnTo>
                    <a:pt x="296" y="70"/>
                  </a:lnTo>
                  <a:lnTo>
                    <a:pt x="296" y="73"/>
                  </a:lnTo>
                  <a:lnTo>
                    <a:pt x="296" y="76"/>
                  </a:lnTo>
                  <a:lnTo>
                    <a:pt x="296" y="79"/>
                  </a:lnTo>
                  <a:lnTo>
                    <a:pt x="296" y="82"/>
                  </a:lnTo>
                  <a:lnTo>
                    <a:pt x="296" y="85"/>
                  </a:lnTo>
                  <a:lnTo>
                    <a:pt x="296" y="88"/>
                  </a:lnTo>
                  <a:lnTo>
                    <a:pt x="296" y="91"/>
                  </a:lnTo>
                  <a:lnTo>
                    <a:pt x="296" y="94"/>
                  </a:lnTo>
                  <a:lnTo>
                    <a:pt x="296" y="97"/>
                  </a:lnTo>
                  <a:lnTo>
                    <a:pt x="296" y="99"/>
                  </a:lnTo>
                  <a:lnTo>
                    <a:pt x="296" y="102"/>
                  </a:lnTo>
                  <a:lnTo>
                    <a:pt x="296" y="105"/>
                  </a:lnTo>
                  <a:lnTo>
                    <a:pt x="296" y="108"/>
                  </a:lnTo>
                  <a:lnTo>
                    <a:pt x="296" y="111"/>
                  </a:lnTo>
                  <a:lnTo>
                    <a:pt x="296" y="114"/>
                  </a:lnTo>
                  <a:lnTo>
                    <a:pt x="296" y="117"/>
                  </a:lnTo>
                  <a:lnTo>
                    <a:pt x="296" y="120"/>
                  </a:lnTo>
                  <a:lnTo>
                    <a:pt x="296" y="123"/>
                  </a:lnTo>
                  <a:lnTo>
                    <a:pt x="296" y="126"/>
                  </a:lnTo>
                  <a:lnTo>
                    <a:pt x="293" y="126"/>
                  </a:lnTo>
                  <a:lnTo>
                    <a:pt x="293" y="129"/>
                  </a:lnTo>
                  <a:lnTo>
                    <a:pt x="291" y="129"/>
                  </a:lnTo>
                  <a:lnTo>
                    <a:pt x="291" y="132"/>
                  </a:lnTo>
                  <a:lnTo>
                    <a:pt x="288" y="132"/>
                  </a:lnTo>
                  <a:lnTo>
                    <a:pt x="288" y="135"/>
                  </a:lnTo>
                  <a:lnTo>
                    <a:pt x="285" y="138"/>
                  </a:lnTo>
                  <a:lnTo>
                    <a:pt x="285" y="141"/>
                  </a:lnTo>
                  <a:lnTo>
                    <a:pt x="282" y="141"/>
                  </a:lnTo>
                  <a:lnTo>
                    <a:pt x="282" y="143"/>
                  </a:lnTo>
                  <a:lnTo>
                    <a:pt x="279" y="143"/>
                  </a:lnTo>
                  <a:lnTo>
                    <a:pt x="279" y="146"/>
                  </a:lnTo>
                  <a:lnTo>
                    <a:pt x="276" y="146"/>
                  </a:lnTo>
                  <a:lnTo>
                    <a:pt x="276" y="149"/>
                  </a:lnTo>
                  <a:lnTo>
                    <a:pt x="273" y="149"/>
                  </a:lnTo>
                  <a:lnTo>
                    <a:pt x="273" y="152"/>
                  </a:lnTo>
                  <a:lnTo>
                    <a:pt x="270" y="155"/>
                  </a:lnTo>
                  <a:lnTo>
                    <a:pt x="267" y="158"/>
                  </a:lnTo>
                  <a:lnTo>
                    <a:pt x="264" y="161"/>
                  </a:lnTo>
                  <a:lnTo>
                    <a:pt x="264" y="164"/>
                  </a:lnTo>
                  <a:lnTo>
                    <a:pt x="261" y="164"/>
                  </a:lnTo>
                  <a:lnTo>
                    <a:pt x="261" y="167"/>
                  </a:lnTo>
                  <a:lnTo>
                    <a:pt x="258" y="167"/>
                  </a:lnTo>
                  <a:lnTo>
                    <a:pt x="258" y="170"/>
                  </a:lnTo>
                  <a:lnTo>
                    <a:pt x="255" y="173"/>
                  </a:lnTo>
                  <a:lnTo>
                    <a:pt x="252" y="176"/>
                  </a:lnTo>
                  <a:lnTo>
                    <a:pt x="252" y="179"/>
                  </a:lnTo>
                  <a:lnTo>
                    <a:pt x="249" y="179"/>
                  </a:lnTo>
                  <a:lnTo>
                    <a:pt x="246" y="182"/>
                  </a:lnTo>
                  <a:lnTo>
                    <a:pt x="246" y="185"/>
                  </a:lnTo>
                  <a:lnTo>
                    <a:pt x="244" y="187"/>
                  </a:lnTo>
                  <a:lnTo>
                    <a:pt x="244" y="190"/>
                  </a:lnTo>
                  <a:lnTo>
                    <a:pt x="241" y="190"/>
                  </a:lnTo>
                  <a:lnTo>
                    <a:pt x="238" y="190"/>
                  </a:lnTo>
                  <a:lnTo>
                    <a:pt x="235" y="190"/>
                  </a:lnTo>
                  <a:lnTo>
                    <a:pt x="232" y="190"/>
                  </a:lnTo>
                  <a:lnTo>
                    <a:pt x="229" y="190"/>
                  </a:lnTo>
                  <a:lnTo>
                    <a:pt x="226" y="190"/>
                  </a:lnTo>
                  <a:lnTo>
                    <a:pt x="223" y="190"/>
                  </a:lnTo>
                  <a:lnTo>
                    <a:pt x="220" y="190"/>
                  </a:lnTo>
                  <a:lnTo>
                    <a:pt x="217" y="190"/>
                  </a:lnTo>
                  <a:lnTo>
                    <a:pt x="214" y="190"/>
                  </a:lnTo>
                  <a:lnTo>
                    <a:pt x="214" y="193"/>
                  </a:lnTo>
                  <a:lnTo>
                    <a:pt x="211" y="193"/>
                  </a:lnTo>
                  <a:lnTo>
                    <a:pt x="208" y="193"/>
                  </a:lnTo>
                  <a:lnTo>
                    <a:pt x="205" y="193"/>
                  </a:lnTo>
                  <a:lnTo>
                    <a:pt x="202" y="190"/>
                  </a:lnTo>
                  <a:lnTo>
                    <a:pt x="202" y="193"/>
                  </a:lnTo>
                  <a:lnTo>
                    <a:pt x="200" y="196"/>
                  </a:lnTo>
                  <a:lnTo>
                    <a:pt x="200" y="199"/>
                  </a:lnTo>
                  <a:lnTo>
                    <a:pt x="200" y="202"/>
                  </a:lnTo>
                  <a:lnTo>
                    <a:pt x="197" y="202"/>
                  </a:lnTo>
                  <a:lnTo>
                    <a:pt x="197" y="205"/>
                  </a:lnTo>
                  <a:lnTo>
                    <a:pt x="197" y="208"/>
                  </a:lnTo>
                  <a:lnTo>
                    <a:pt x="194" y="208"/>
                  </a:lnTo>
                  <a:lnTo>
                    <a:pt x="194" y="211"/>
                  </a:lnTo>
                  <a:lnTo>
                    <a:pt x="197" y="211"/>
                  </a:lnTo>
                  <a:lnTo>
                    <a:pt x="194" y="214"/>
                  </a:lnTo>
                  <a:lnTo>
                    <a:pt x="194" y="217"/>
                  </a:lnTo>
                  <a:lnTo>
                    <a:pt x="191" y="217"/>
                  </a:lnTo>
                  <a:lnTo>
                    <a:pt x="188" y="217"/>
                  </a:lnTo>
                  <a:lnTo>
                    <a:pt x="185" y="217"/>
                  </a:lnTo>
                  <a:lnTo>
                    <a:pt x="182" y="217"/>
                  </a:lnTo>
                  <a:lnTo>
                    <a:pt x="179" y="217"/>
                  </a:lnTo>
                  <a:lnTo>
                    <a:pt x="176" y="217"/>
                  </a:lnTo>
                  <a:lnTo>
                    <a:pt x="176" y="220"/>
                  </a:lnTo>
                  <a:lnTo>
                    <a:pt x="173" y="220"/>
                  </a:lnTo>
                  <a:lnTo>
                    <a:pt x="170" y="220"/>
                  </a:lnTo>
                  <a:lnTo>
                    <a:pt x="170" y="217"/>
                  </a:lnTo>
                  <a:lnTo>
                    <a:pt x="167" y="217"/>
                  </a:lnTo>
                  <a:lnTo>
                    <a:pt x="164" y="217"/>
                  </a:lnTo>
                  <a:lnTo>
                    <a:pt x="161" y="217"/>
                  </a:lnTo>
                  <a:lnTo>
                    <a:pt x="158" y="217"/>
                  </a:lnTo>
                  <a:lnTo>
                    <a:pt x="156" y="217"/>
                  </a:lnTo>
                  <a:lnTo>
                    <a:pt x="156" y="214"/>
                  </a:lnTo>
                  <a:lnTo>
                    <a:pt x="156" y="211"/>
                  </a:lnTo>
                  <a:lnTo>
                    <a:pt x="156" y="208"/>
                  </a:lnTo>
                  <a:lnTo>
                    <a:pt x="153" y="208"/>
                  </a:lnTo>
                  <a:lnTo>
                    <a:pt x="153" y="211"/>
                  </a:lnTo>
                  <a:lnTo>
                    <a:pt x="150" y="211"/>
                  </a:lnTo>
                  <a:lnTo>
                    <a:pt x="147" y="211"/>
                  </a:lnTo>
                  <a:lnTo>
                    <a:pt x="144" y="211"/>
                  </a:lnTo>
                  <a:lnTo>
                    <a:pt x="141" y="211"/>
                  </a:lnTo>
                  <a:lnTo>
                    <a:pt x="138" y="211"/>
                  </a:lnTo>
                  <a:lnTo>
                    <a:pt x="138" y="214"/>
                  </a:lnTo>
                  <a:lnTo>
                    <a:pt x="138" y="217"/>
                  </a:lnTo>
                  <a:lnTo>
                    <a:pt x="135" y="217"/>
                  </a:lnTo>
                  <a:lnTo>
                    <a:pt x="138" y="217"/>
                  </a:lnTo>
                  <a:lnTo>
                    <a:pt x="135" y="220"/>
                  </a:lnTo>
                  <a:lnTo>
                    <a:pt x="135" y="223"/>
                  </a:lnTo>
                  <a:lnTo>
                    <a:pt x="132" y="223"/>
                  </a:lnTo>
                  <a:lnTo>
                    <a:pt x="129" y="223"/>
                  </a:lnTo>
                  <a:lnTo>
                    <a:pt x="129" y="220"/>
                  </a:lnTo>
                  <a:lnTo>
                    <a:pt x="126" y="220"/>
                  </a:lnTo>
                  <a:lnTo>
                    <a:pt x="123" y="220"/>
                  </a:lnTo>
                  <a:lnTo>
                    <a:pt x="120" y="217"/>
                  </a:lnTo>
                  <a:lnTo>
                    <a:pt x="117" y="217"/>
                  </a:lnTo>
                  <a:lnTo>
                    <a:pt x="117" y="214"/>
                  </a:lnTo>
                  <a:lnTo>
                    <a:pt x="114" y="214"/>
                  </a:lnTo>
                  <a:lnTo>
                    <a:pt x="114" y="211"/>
                  </a:lnTo>
                  <a:lnTo>
                    <a:pt x="114" y="214"/>
                  </a:lnTo>
                  <a:lnTo>
                    <a:pt x="114" y="211"/>
                  </a:lnTo>
                  <a:lnTo>
                    <a:pt x="114" y="214"/>
                  </a:lnTo>
                  <a:lnTo>
                    <a:pt x="112" y="214"/>
                  </a:lnTo>
                  <a:lnTo>
                    <a:pt x="109" y="214"/>
                  </a:lnTo>
                  <a:lnTo>
                    <a:pt x="109" y="217"/>
                  </a:lnTo>
                  <a:lnTo>
                    <a:pt x="109" y="220"/>
                  </a:lnTo>
                  <a:lnTo>
                    <a:pt x="106" y="220"/>
                  </a:lnTo>
                  <a:lnTo>
                    <a:pt x="106" y="223"/>
                  </a:lnTo>
                  <a:lnTo>
                    <a:pt x="106" y="226"/>
                  </a:lnTo>
                  <a:lnTo>
                    <a:pt x="103" y="226"/>
                  </a:lnTo>
                  <a:lnTo>
                    <a:pt x="100" y="226"/>
                  </a:lnTo>
                  <a:lnTo>
                    <a:pt x="100" y="223"/>
                  </a:lnTo>
                  <a:lnTo>
                    <a:pt x="100" y="220"/>
                  </a:lnTo>
                  <a:lnTo>
                    <a:pt x="97" y="220"/>
                  </a:lnTo>
                  <a:lnTo>
                    <a:pt x="97" y="217"/>
                  </a:lnTo>
                  <a:lnTo>
                    <a:pt x="94" y="217"/>
                  </a:lnTo>
                  <a:lnTo>
                    <a:pt x="94" y="214"/>
                  </a:lnTo>
                  <a:lnTo>
                    <a:pt x="94" y="211"/>
                  </a:lnTo>
                  <a:lnTo>
                    <a:pt x="91" y="211"/>
                  </a:lnTo>
                  <a:lnTo>
                    <a:pt x="91" y="208"/>
                  </a:lnTo>
                  <a:lnTo>
                    <a:pt x="91" y="205"/>
                  </a:lnTo>
                  <a:lnTo>
                    <a:pt x="88" y="205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5" y="199"/>
                  </a:lnTo>
                  <a:lnTo>
                    <a:pt x="85" y="196"/>
                  </a:lnTo>
                  <a:lnTo>
                    <a:pt x="85" y="193"/>
                  </a:lnTo>
                  <a:lnTo>
                    <a:pt x="85" y="190"/>
                  </a:lnTo>
                  <a:lnTo>
                    <a:pt x="88" y="190"/>
                  </a:lnTo>
                  <a:lnTo>
                    <a:pt x="91" y="190"/>
                  </a:lnTo>
                  <a:lnTo>
                    <a:pt x="91" y="187"/>
                  </a:lnTo>
                  <a:lnTo>
                    <a:pt x="94" y="187"/>
                  </a:lnTo>
                  <a:lnTo>
                    <a:pt x="97" y="187"/>
                  </a:lnTo>
                  <a:lnTo>
                    <a:pt x="97" y="185"/>
                  </a:lnTo>
                  <a:lnTo>
                    <a:pt x="97" y="182"/>
                  </a:lnTo>
                  <a:lnTo>
                    <a:pt x="97" y="179"/>
                  </a:lnTo>
                  <a:lnTo>
                    <a:pt x="97" y="176"/>
                  </a:lnTo>
                  <a:lnTo>
                    <a:pt x="97" y="173"/>
                  </a:lnTo>
                  <a:lnTo>
                    <a:pt x="97" y="170"/>
                  </a:lnTo>
                  <a:lnTo>
                    <a:pt x="97" y="167"/>
                  </a:lnTo>
                  <a:lnTo>
                    <a:pt x="94" y="167"/>
                  </a:lnTo>
                  <a:lnTo>
                    <a:pt x="91" y="167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79" y="167"/>
                  </a:lnTo>
                  <a:lnTo>
                    <a:pt x="76" y="167"/>
                  </a:lnTo>
                  <a:lnTo>
                    <a:pt x="73" y="167"/>
                  </a:lnTo>
                  <a:lnTo>
                    <a:pt x="70" y="167"/>
                  </a:lnTo>
                  <a:lnTo>
                    <a:pt x="68" y="167"/>
                  </a:lnTo>
                  <a:lnTo>
                    <a:pt x="62" y="167"/>
                  </a:lnTo>
                  <a:lnTo>
                    <a:pt x="59" y="167"/>
                  </a:lnTo>
                  <a:lnTo>
                    <a:pt x="56" y="167"/>
                  </a:lnTo>
                  <a:lnTo>
                    <a:pt x="53" y="167"/>
                  </a:lnTo>
                  <a:lnTo>
                    <a:pt x="50" y="167"/>
                  </a:lnTo>
                  <a:lnTo>
                    <a:pt x="47" y="167"/>
                  </a:lnTo>
                  <a:lnTo>
                    <a:pt x="44" y="167"/>
                  </a:lnTo>
                  <a:lnTo>
                    <a:pt x="41" y="167"/>
                  </a:lnTo>
                  <a:lnTo>
                    <a:pt x="38" y="167"/>
                  </a:lnTo>
                  <a:lnTo>
                    <a:pt x="35" y="167"/>
                  </a:lnTo>
                  <a:lnTo>
                    <a:pt x="32" y="167"/>
                  </a:lnTo>
                  <a:lnTo>
                    <a:pt x="29" y="167"/>
                  </a:lnTo>
                  <a:lnTo>
                    <a:pt x="26" y="167"/>
                  </a:lnTo>
                  <a:lnTo>
                    <a:pt x="24" y="167"/>
                  </a:lnTo>
                  <a:lnTo>
                    <a:pt x="21" y="164"/>
                  </a:lnTo>
                  <a:lnTo>
                    <a:pt x="18" y="164"/>
                  </a:lnTo>
                  <a:lnTo>
                    <a:pt x="15" y="164"/>
                  </a:lnTo>
                  <a:lnTo>
                    <a:pt x="12" y="164"/>
                  </a:lnTo>
                  <a:lnTo>
                    <a:pt x="9" y="164"/>
                  </a:lnTo>
                  <a:lnTo>
                    <a:pt x="3" y="161"/>
                  </a:lnTo>
                  <a:lnTo>
                    <a:pt x="6" y="161"/>
                  </a:lnTo>
                  <a:lnTo>
                    <a:pt x="9" y="161"/>
                  </a:lnTo>
                  <a:lnTo>
                    <a:pt x="12" y="161"/>
                  </a:lnTo>
                  <a:lnTo>
                    <a:pt x="12" y="158"/>
                  </a:lnTo>
                  <a:lnTo>
                    <a:pt x="9" y="158"/>
                  </a:lnTo>
                  <a:lnTo>
                    <a:pt x="9" y="155"/>
                  </a:lnTo>
                  <a:lnTo>
                    <a:pt x="6" y="152"/>
                  </a:lnTo>
                  <a:lnTo>
                    <a:pt x="6" y="149"/>
                  </a:lnTo>
                  <a:lnTo>
                    <a:pt x="3" y="146"/>
                  </a:lnTo>
                  <a:lnTo>
                    <a:pt x="0" y="146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3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6" y="135"/>
                  </a:lnTo>
                  <a:lnTo>
                    <a:pt x="6" y="132"/>
                  </a:lnTo>
                  <a:lnTo>
                    <a:pt x="9" y="132"/>
                  </a:lnTo>
                  <a:lnTo>
                    <a:pt x="9" y="129"/>
                  </a:lnTo>
                  <a:lnTo>
                    <a:pt x="9" y="126"/>
                  </a:lnTo>
                  <a:lnTo>
                    <a:pt x="12" y="126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5" y="126"/>
                  </a:lnTo>
                  <a:lnTo>
                    <a:pt x="15" y="123"/>
                  </a:lnTo>
                  <a:lnTo>
                    <a:pt x="18" y="123"/>
                  </a:lnTo>
                  <a:lnTo>
                    <a:pt x="18" y="120"/>
                  </a:lnTo>
                  <a:lnTo>
                    <a:pt x="21" y="120"/>
                  </a:lnTo>
                  <a:lnTo>
                    <a:pt x="24" y="120"/>
                  </a:lnTo>
                  <a:lnTo>
                    <a:pt x="26" y="117"/>
                  </a:lnTo>
                  <a:lnTo>
                    <a:pt x="29" y="117"/>
                  </a:lnTo>
                  <a:lnTo>
                    <a:pt x="32" y="114"/>
                  </a:lnTo>
                  <a:lnTo>
                    <a:pt x="35" y="114"/>
                  </a:lnTo>
                  <a:lnTo>
                    <a:pt x="38" y="114"/>
                  </a:lnTo>
                  <a:lnTo>
                    <a:pt x="38" y="111"/>
                  </a:lnTo>
                  <a:lnTo>
                    <a:pt x="41" y="111"/>
                  </a:lnTo>
                  <a:lnTo>
                    <a:pt x="44" y="111"/>
                  </a:lnTo>
                  <a:lnTo>
                    <a:pt x="47" y="108"/>
                  </a:lnTo>
                  <a:lnTo>
                    <a:pt x="50" y="108"/>
                  </a:lnTo>
                  <a:lnTo>
                    <a:pt x="53" y="105"/>
                  </a:lnTo>
                  <a:lnTo>
                    <a:pt x="56" y="105"/>
                  </a:lnTo>
                  <a:lnTo>
                    <a:pt x="59" y="105"/>
                  </a:lnTo>
                  <a:lnTo>
                    <a:pt x="59" y="102"/>
                  </a:lnTo>
                  <a:lnTo>
                    <a:pt x="59" y="99"/>
                  </a:lnTo>
                  <a:lnTo>
                    <a:pt x="62" y="97"/>
                  </a:lnTo>
                  <a:lnTo>
                    <a:pt x="62" y="94"/>
                  </a:lnTo>
                  <a:lnTo>
                    <a:pt x="62" y="91"/>
                  </a:lnTo>
                  <a:lnTo>
                    <a:pt x="65" y="88"/>
                  </a:lnTo>
                  <a:lnTo>
                    <a:pt x="65" y="85"/>
                  </a:lnTo>
                  <a:lnTo>
                    <a:pt x="65" y="88"/>
                  </a:lnTo>
                  <a:lnTo>
                    <a:pt x="68" y="88"/>
                  </a:lnTo>
                  <a:lnTo>
                    <a:pt x="68" y="91"/>
                  </a:lnTo>
                  <a:lnTo>
                    <a:pt x="70" y="91"/>
                  </a:lnTo>
                  <a:lnTo>
                    <a:pt x="70" y="94"/>
                  </a:lnTo>
                  <a:lnTo>
                    <a:pt x="73" y="94"/>
                  </a:lnTo>
                  <a:lnTo>
                    <a:pt x="73" y="97"/>
                  </a:lnTo>
                  <a:lnTo>
                    <a:pt x="73" y="99"/>
                  </a:lnTo>
                  <a:lnTo>
                    <a:pt x="76" y="99"/>
                  </a:lnTo>
                  <a:lnTo>
                    <a:pt x="76" y="102"/>
                  </a:lnTo>
                  <a:lnTo>
                    <a:pt x="79" y="102"/>
                  </a:lnTo>
                  <a:lnTo>
                    <a:pt x="82" y="102"/>
                  </a:lnTo>
                  <a:lnTo>
                    <a:pt x="82" y="105"/>
                  </a:lnTo>
                  <a:lnTo>
                    <a:pt x="85" y="105"/>
                  </a:lnTo>
                  <a:lnTo>
                    <a:pt x="88" y="105"/>
                  </a:lnTo>
                  <a:lnTo>
                    <a:pt x="88" y="108"/>
                  </a:lnTo>
                  <a:lnTo>
                    <a:pt x="91" y="108"/>
                  </a:lnTo>
                  <a:lnTo>
                    <a:pt x="91" y="111"/>
                  </a:lnTo>
                  <a:lnTo>
                    <a:pt x="94" y="111"/>
                  </a:lnTo>
                  <a:lnTo>
                    <a:pt x="97" y="111"/>
                  </a:lnTo>
                  <a:lnTo>
                    <a:pt x="100" y="111"/>
                  </a:lnTo>
                  <a:lnTo>
                    <a:pt x="103" y="111"/>
                  </a:lnTo>
                  <a:lnTo>
                    <a:pt x="103" y="108"/>
                  </a:lnTo>
                  <a:lnTo>
                    <a:pt x="103" y="105"/>
                  </a:lnTo>
                  <a:lnTo>
                    <a:pt x="106" y="105"/>
                  </a:lnTo>
                  <a:lnTo>
                    <a:pt x="103" y="105"/>
                  </a:lnTo>
                  <a:lnTo>
                    <a:pt x="106" y="105"/>
                  </a:lnTo>
                  <a:lnTo>
                    <a:pt x="106" y="102"/>
                  </a:lnTo>
                  <a:lnTo>
                    <a:pt x="106" y="99"/>
                  </a:lnTo>
                  <a:lnTo>
                    <a:pt x="106" y="97"/>
                  </a:lnTo>
                  <a:lnTo>
                    <a:pt x="106" y="94"/>
                  </a:lnTo>
                  <a:lnTo>
                    <a:pt x="106" y="91"/>
                  </a:lnTo>
                  <a:lnTo>
                    <a:pt x="106" y="88"/>
                  </a:lnTo>
                  <a:lnTo>
                    <a:pt x="106" y="85"/>
                  </a:lnTo>
                  <a:lnTo>
                    <a:pt x="106" y="82"/>
                  </a:lnTo>
                  <a:lnTo>
                    <a:pt x="103" y="79"/>
                  </a:lnTo>
                  <a:lnTo>
                    <a:pt x="103" y="76"/>
                  </a:lnTo>
                  <a:lnTo>
                    <a:pt x="103" y="73"/>
                  </a:lnTo>
                  <a:lnTo>
                    <a:pt x="106" y="73"/>
                  </a:lnTo>
                  <a:lnTo>
                    <a:pt x="106" y="70"/>
                  </a:lnTo>
                  <a:lnTo>
                    <a:pt x="109" y="70"/>
                  </a:lnTo>
                  <a:lnTo>
                    <a:pt x="112" y="70"/>
                  </a:lnTo>
                  <a:lnTo>
                    <a:pt x="112" y="73"/>
                  </a:lnTo>
                  <a:lnTo>
                    <a:pt x="114" y="73"/>
                  </a:lnTo>
                  <a:lnTo>
                    <a:pt x="117" y="73"/>
                  </a:lnTo>
                  <a:lnTo>
                    <a:pt x="117" y="76"/>
                  </a:lnTo>
                  <a:lnTo>
                    <a:pt x="120" y="76"/>
                  </a:lnTo>
                  <a:lnTo>
                    <a:pt x="123" y="76"/>
                  </a:lnTo>
                  <a:lnTo>
                    <a:pt x="123" y="79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23" y="88"/>
                  </a:lnTo>
                  <a:lnTo>
                    <a:pt x="123" y="91"/>
                  </a:lnTo>
                  <a:lnTo>
                    <a:pt x="120" y="91"/>
                  </a:lnTo>
                  <a:lnTo>
                    <a:pt x="120" y="94"/>
                  </a:lnTo>
                  <a:lnTo>
                    <a:pt x="120" y="97"/>
                  </a:lnTo>
                  <a:lnTo>
                    <a:pt x="123" y="97"/>
                  </a:lnTo>
                  <a:lnTo>
                    <a:pt x="123" y="99"/>
                  </a:lnTo>
                  <a:lnTo>
                    <a:pt x="126" y="99"/>
                  </a:lnTo>
                  <a:lnTo>
                    <a:pt x="129" y="99"/>
                  </a:lnTo>
                  <a:lnTo>
                    <a:pt x="129" y="102"/>
                  </a:lnTo>
                  <a:lnTo>
                    <a:pt x="132" y="102"/>
                  </a:lnTo>
                  <a:lnTo>
                    <a:pt x="132" y="105"/>
                  </a:lnTo>
                  <a:lnTo>
                    <a:pt x="132" y="108"/>
                  </a:lnTo>
                  <a:lnTo>
                    <a:pt x="135" y="108"/>
                  </a:lnTo>
                  <a:lnTo>
                    <a:pt x="135" y="111"/>
                  </a:lnTo>
                  <a:lnTo>
                    <a:pt x="135" y="114"/>
                  </a:lnTo>
                  <a:lnTo>
                    <a:pt x="138" y="114"/>
                  </a:lnTo>
                  <a:lnTo>
                    <a:pt x="138" y="117"/>
                  </a:lnTo>
                  <a:lnTo>
                    <a:pt x="141" y="120"/>
                  </a:lnTo>
                  <a:lnTo>
                    <a:pt x="141" y="123"/>
                  </a:lnTo>
                  <a:lnTo>
                    <a:pt x="144" y="123"/>
                  </a:lnTo>
                  <a:lnTo>
                    <a:pt x="144" y="126"/>
                  </a:lnTo>
                  <a:lnTo>
                    <a:pt x="147" y="126"/>
                  </a:lnTo>
                  <a:lnTo>
                    <a:pt x="147" y="123"/>
                  </a:lnTo>
                  <a:lnTo>
                    <a:pt x="147" y="126"/>
                  </a:lnTo>
                  <a:lnTo>
                    <a:pt x="150" y="126"/>
                  </a:lnTo>
                  <a:lnTo>
                    <a:pt x="153" y="126"/>
                  </a:lnTo>
                  <a:lnTo>
                    <a:pt x="153" y="129"/>
                  </a:lnTo>
                  <a:lnTo>
                    <a:pt x="156" y="129"/>
                  </a:lnTo>
                  <a:lnTo>
                    <a:pt x="158" y="129"/>
                  </a:lnTo>
                  <a:lnTo>
                    <a:pt x="158" y="126"/>
                  </a:lnTo>
                  <a:lnTo>
                    <a:pt x="161" y="126"/>
                  </a:lnTo>
                  <a:lnTo>
                    <a:pt x="161" y="129"/>
                  </a:lnTo>
                  <a:lnTo>
                    <a:pt x="164" y="129"/>
                  </a:lnTo>
                  <a:lnTo>
                    <a:pt x="164" y="132"/>
                  </a:lnTo>
                  <a:lnTo>
                    <a:pt x="167" y="132"/>
                  </a:lnTo>
                  <a:lnTo>
                    <a:pt x="170" y="132"/>
                  </a:lnTo>
                  <a:lnTo>
                    <a:pt x="173" y="132"/>
                  </a:lnTo>
                  <a:lnTo>
                    <a:pt x="176" y="132"/>
                  </a:lnTo>
                  <a:lnTo>
                    <a:pt x="176" y="129"/>
                  </a:lnTo>
                  <a:lnTo>
                    <a:pt x="176" y="126"/>
                  </a:lnTo>
                  <a:lnTo>
                    <a:pt x="179" y="126"/>
                  </a:lnTo>
                  <a:lnTo>
                    <a:pt x="179" y="129"/>
                  </a:lnTo>
                  <a:lnTo>
                    <a:pt x="182" y="129"/>
                  </a:lnTo>
                  <a:lnTo>
                    <a:pt x="182" y="132"/>
                  </a:lnTo>
                  <a:lnTo>
                    <a:pt x="185" y="132"/>
                  </a:lnTo>
                  <a:lnTo>
                    <a:pt x="185" y="135"/>
                  </a:lnTo>
                  <a:lnTo>
                    <a:pt x="188" y="135"/>
                  </a:lnTo>
                  <a:lnTo>
                    <a:pt x="188" y="132"/>
                  </a:lnTo>
                  <a:lnTo>
                    <a:pt x="191" y="132"/>
                  </a:lnTo>
                  <a:lnTo>
                    <a:pt x="191" y="129"/>
                  </a:lnTo>
                  <a:lnTo>
                    <a:pt x="194" y="129"/>
                  </a:lnTo>
                  <a:lnTo>
                    <a:pt x="194" y="126"/>
                  </a:lnTo>
                  <a:lnTo>
                    <a:pt x="197" y="126"/>
                  </a:lnTo>
                  <a:lnTo>
                    <a:pt x="200" y="123"/>
                  </a:lnTo>
                  <a:lnTo>
                    <a:pt x="200" y="126"/>
                  </a:lnTo>
                  <a:lnTo>
                    <a:pt x="202" y="126"/>
                  </a:lnTo>
                  <a:lnTo>
                    <a:pt x="202" y="123"/>
                  </a:lnTo>
                  <a:lnTo>
                    <a:pt x="205" y="123"/>
                  </a:lnTo>
                  <a:lnTo>
                    <a:pt x="205" y="120"/>
                  </a:lnTo>
                  <a:lnTo>
                    <a:pt x="205" y="117"/>
                  </a:lnTo>
                  <a:lnTo>
                    <a:pt x="208" y="117"/>
                  </a:lnTo>
                  <a:lnTo>
                    <a:pt x="208" y="114"/>
                  </a:lnTo>
                  <a:lnTo>
                    <a:pt x="208" y="111"/>
                  </a:lnTo>
                  <a:lnTo>
                    <a:pt x="208" y="108"/>
                  </a:lnTo>
                  <a:lnTo>
                    <a:pt x="208" y="105"/>
                  </a:lnTo>
                  <a:lnTo>
                    <a:pt x="208" y="102"/>
                  </a:lnTo>
                  <a:lnTo>
                    <a:pt x="208" y="99"/>
                  </a:lnTo>
                  <a:lnTo>
                    <a:pt x="208" y="97"/>
                  </a:lnTo>
                  <a:lnTo>
                    <a:pt x="208" y="94"/>
                  </a:lnTo>
                  <a:lnTo>
                    <a:pt x="208" y="91"/>
                  </a:lnTo>
                  <a:lnTo>
                    <a:pt x="208" y="88"/>
                  </a:lnTo>
                  <a:lnTo>
                    <a:pt x="208" y="85"/>
                  </a:lnTo>
                  <a:lnTo>
                    <a:pt x="208" y="82"/>
                  </a:lnTo>
                  <a:lnTo>
                    <a:pt x="208" y="79"/>
                  </a:lnTo>
                  <a:lnTo>
                    <a:pt x="208" y="76"/>
                  </a:lnTo>
                  <a:lnTo>
                    <a:pt x="205" y="76"/>
                  </a:lnTo>
                  <a:lnTo>
                    <a:pt x="202" y="76"/>
                  </a:lnTo>
                  <a:lnTo>
                    <a:pt x="200" y="76"/>
                  </a:lnTo>
                  <a:lnTo>
                    <a:pt x="200" y="79"/>
                  </a:lnTo>
                  <a:lnTo>
                    <a:pt x="200" y="82"/>
                  </a:lnTo>
                  <a:lnTo>
                    <a:pt x="197" y="82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640229" y="1961383"/>
              <a:ext cx="484013" cy="420305"/>
            </a:xfrm>
            <a:custGeom>
              <a:avLst/>
              <a:gdLst>
                <a:gd name="T0" fmla="*/ 2147483647 w 223"/>
                <a:gd name="T1" fmla="*/ 2147483647 h 238"/>
                <a:gd name="T2" fmla="*/ 2147483647 w 223"/>
                <a:gd name="T3" fmla="*/ 2147483647 h 238"/>
                <a:gd name="T4" fmla="*/ 2147483647 w 223"/>
                <a:gd name="T5" fmla="*/ 2147483647 h 238"/>
                <a:gd name="T6" fmla="*/ 2147483647 w 223"/>
                <a:gd name="T7" fmla="*/ 2147483647 h 238"/>
                <a:gd name="T8" fmla="*/ 2147483647 w 223"/>
                <a:gd name="T9" fmla="*/ 2147483647 h 238"/>
                <a:gd name="T10" fmla="*/ 2147483647 w 223"/>
                <a:gd name="T11" fmla="*/ 2147483647 h 238"/>
                <a:gd name="T12" fmla="*/ 2147483647 w 223"/>
                <a:gd name="T13" fmla="*/ 2147483647 h 238"/>
                <a:gd name="T14" fmla="*/ 2147483647 w 223"/>
                <a:gd name="T15" fmla="*/ 2147483647 h 238"/>
                <a:gd name="T16" fmla="*/ 2147483647 w 223"/>
                <a:gd name="T17" fmla="*/ 2147483647 h 238"/>
                <a:gd name="T18" fmla="*/ 2147483647 w 223"/>
                <a:gd name="T19" fmla="*/ 2147483647 h 238"/>
                <a:gd name="T20" fmla="*/ 2147483647 w 223"/>
                <a:gd name="T21" fmla="*/ 2147483647 h 238"/>
                <a:gd name="T22" fmla="*/ 2147483647 w 223"/>
                <a:gd name="T23" fmla="*/ 2147483647 h 238"/>
                <a:gd name="T24" fmla="*/ 2147483647 w 223"/>
                <a:gd name="T25" fmla="*/ 2147483647 h 238"/>
                <a:gd name="T26" fmla="*/ 2147483647 w 223"/>
                <a:gd name="T27" fmla="*/ 2147483647 h 238"/>
                <a:gd name="T28" fmla="*/ 2147483647 w 223"/>
                <a:gd name="T29" fmla="*/ 2147483647 h 238"/>
                <a:gd name="T30" fmla="*/ 2147483647 w 223"/>
                <a:gd name="T31" fmla="*/ 2147483647 h 238"/>
                <a:gd name="T32" fmla="*/ 2147483647 w 223"/>
                <a:gd name="T33" fmla="*/ 2147483647 h 238"/>
                <a:gd name="T34" fmla="*/ 2147483647 w 223"/>
                <a:gd name="T35" fmla="*/ 2147483647 h 238"/>
                <a:gd name="T36" fmla="*/ 2147483647 w 223"/>
                <a:gd name="T37" fmla="*/ 2147483647 h 238"/>
                <a:gd name="T38" fmla="*/ 2147483647 w 223"/>
                <a:gd name="T39" fmla="*/ 2147483647 h 238"/>
                <a:gd name="T40" fmla="*/ 2147483647 w 223"/>
                <a:gd name="T41" fmla="*/ 2147483647 h 238"/>
                <a:gd name="T42" fmla="*/ 2147483647 w 223"/>
                <a:gd name="T43" fmla="*/ 2147483647 h 238"/>
                <a:gd name="T44" fmla="*/ 2147483647 w 223"/>
                <a:gd name="T45" fmla="*/ 2147483647 h 238"/>
                <a:gd name="T46" fmla="*/ 2147483647 w 223"/>
                <a:gd name="T47" fmla="*/ 2147483647 h 238"/>
                <a:gd name="T48" fmla="*/ 2147483647 w 223"/>
                <a:gd name="T49" fmla="*/ 2147483647 h 238"/>
                <a:gd name="T50" fmla="*/ 2147483647 w 223"/>
                <a:gd name="T51" fmla="*/ 2147483647 h 238"/>
                <a:gd name="T52" fmla="*/ 2147483647 w 223"/>
                <a:gd name="T53" fmla="*/ 2147483647 h 238"/>
                <a:gd name="T54" fmla="*/ 2147483647 w 223"/>
                <a:gd name="T55" fmla="*/ 2147483647 h 238"/>
                <a:gd name="T56" fmla="*/ 2147483647 w 223"/>
                <a:gd name="T57" fmla="*/ 2147483647 h 238"/>
                <a:gd name="T58" fmla="*/ 2147483647 w 223"/>
                <a:gd name="T59" fmla="*/ 2147483647 h 238"/>
                <a:gd name="T60" fmla="*/ 2147483647 w 223"/>
                <a:gd name="T61" fmla="*/ 2147483647 h 238"/>
                <a:gd name="T62" fmla="*/ 2147483647 w 223"/>
                <a:gd name="T63" fmla="*/ 2147483647 h 238"/>
                <a:gd name="T64" fmla="*/ 2147483647 w 223"/>
                <a:gd name="T65" fmla="*/ 2147483647 h 238"/>
                <a:gd name="T66" fmla="*/ 2147483647 w 223"/>
                <a:gd name="T67" fmla="*/ 2147483647 h 238"/>
                <a:gd name="T68" fmla="*/ 2147483647 w 223"/>
                <a:gd name="T69" fmla="*/ 2147483647 h 238"/>
                <a:gd name="T70" fmla="*/ 2147483647 w 223"/>
                <a:gd name="T71" fmla="*/ 2147483647 h 238"/>
                <a:gd name="T72" fmla="*/ 2147483647 w 223"/>
                <a:gd name="T73" fmla="*/ 2147483647 h 238"/>
                <a:gd name="T74" fmla="*/ 2147483647 w 223"/>
                <a:gd name="T75" fmla="*/ 2147483647 h 238"/>
                <a:gd name="T76" fmla="*/ 2147483647 w 223"/>
                <a:gd name="T77" fmla="*/ 2147483647 h 238"/>
                <a:gd name="T78" fmla="*/ 2147483647 w 223"/>
                <a:gd name="T79" fmla="*/ 2147483647 h 238"/>
                <a:gd name="T80" fmla="*/ 2147483647 w 223"/>
                <a:gd name="T81" fmla="*/ 2147483647 h 238"/>
                <a:gd name="T82" fmla="*/ 2147483647 w 223"/>
                <a:gd name="T83" fmla="*/ 2147483647 h 238"/>
                <a:gd name="T84" fmla="*/ 2147483647 w 223"/>
                <a:gd name="T85" fmla="*/ 2147483647 h 238"/>
                <a:gd name="T86" fmla="*/ 2147483647 w 223"/>
                <a:gd name="T87" fmla="*/ 2147483647 h 238"/>
                <a:gd name="T88" fmla="*/ 2147483647 w 223"/>
                <a:gd name="T89" fmla="*/ 2147483647 h 238"/>
                <a:gd name="T90" fmla="*/ 2147483647 w 223"/>
                <a:gd name="T91" fmla="*/ 2147483647 h 238"/>
                <a:gd name="T92" fmla="*/ 2147483647 w 223"/>
                <a:gd name="T93" fmla="*/ 2147483647 h 238"/>
                <a:gd name="T94" fmla="*/ 2147483647 w 223"/>
                <a:gd name="T95" fmla="*/ 2147483647 h 238"/>
                <a:gd name="T96" fmla="*/ 2147483647 w 223"/>
                <a:gd name="T97" fmla="*/ 2147483647 h 238"/>
                <a:gd name="T98" fmla="*/ 2147483647 w 223"/>
                <a:gd name="T99" fmla="*/ 2147483647 h 238"/>
                <a:gd name="T100" fmla="*/ 2147483647 w 223"/>
                <a:gd name="T101" fmla="*/ 2147483647 h 238"/>
                <a:gd name="T102" fmla="*/ 2147483647 w 223"/>
                <a:gd name="T103" fmla="*/ 2147483647 h 238"/>
                <a:gd name="T104" fmla="*/ 2147483647 w 223"/>
                <a:gd name="T105" fmla="*/ 2147483647 h 238"/>
                <a:gd name="T106" fmla="*/ 2147483647 w 223"/>
                <a:gd name="T107" fmla="*/ 2147483647 h 238"/>
                <a:gd name="T108" fmla="*/ 2147483647 w 223"/>
                <a:gd name="T109" fmla="*/ 2147483647 h 238"/>
                <a:gd name="T110" fmla="*/ 2147483647 w 223"/>
                <a:gd name="T111" fmla="*/ 2147483647 h 238"/>
                <a:gd name="T112" fmla="*/ 0 w 223"/>
                <a:gd name="T113" fmla="*/ 2147483647 h 238"/>
                <a:gd name="T114" fmla="*/ 0 w 223"/>
                <a:gd name="T115" fmla="*/ 2147483647 h 238"/>
                <a:gd name="T116" fmla="*/ 0 w 223"/>
                <a:gd name="T117" fmla="*/ 2147483647 h 238"/>
                <a:gd name="T118" fmla="*/ 0 w 223"/>
                <a:gd name="T119" fmla="*/ 2147483647 h 238"/>
                <a:gd name="T120" fmla="*/ 0 w 223"/>
                <a:gd name="T121" fmla="*/ 2147483647 h 2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23"/>
                <a:gd name="T184" fmla="*/ 0 h 238"/>
                <a:gd name="T185" fmla="*/ 223 w 223"/>
                <a:gd name="T186" fmla="*/ 238 h 23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23" h="238">
                  <a:moveTo>
                    <a:pt x="3" y="0"/>
                  </a:moveTo>
                  <a:lnTo>
                    <a:pt x="3" y="3"/>
                  </a:lnTo>
                  <a:lnTo>
                    <a:pt x="6" y="3"/>
                  </a:lnTo>
                  <a:lnTo>
                    <a:pt x="6" y="6"/>
                  </a:lnTo>
                  <a:lnTo>
                    <a:pt x="6" y="9"/>
                  </a:lnTo>
                  <a:lnTo>
                    <a:pt x="9" y="9"/>
                  </a:lnTo>
                  <a:lnTo>
                    <a:pt x="9" y="12"/>
                  </a:lnTo>
                  <a:lnTo>
                    <a:pt x="9" y="9"/>
                  </a:lnTo>
                  <a:lnTo>
                    <a:pt x="9" y="12"/>
                  </a:lnTo>
                  <a:lnTo>
                    <a:pt x="9" y="15"/>
                  </a:lnTo>
                  <a:lnTo>
                    <a:pt x="12" y="18"/>
                  </a:lnTo>
                  <a:lnTo>
                    <a:pt x="12" y="21"/>
                  </a:lnTo>
                  <a:lnTo>
                    <a:pt x="15" y="21"/>
                  </a:lnTo>
                  <a:lnTo>
                    <a:pt x="15" y="24"/>
                  </a:lnTo>
                  <a:lnTo>
                    <a:pt x="18" y="24"/>
                  </a:lnTo>
                  <a:lnTo>
                    <a:pt x="18" y="27"/>
                  </a:lnTo>
                  <a:lnTo>
                    <a:pt x="18" y="30"/>
                  </a:lnTo>
                  <a:lnTo>
                    <a:pt x="18" y="32"/>
                  </a:lnTo>
                  <a:lnTo>
                    <a:pt x="18" y="30"/>
                  </a:lnTo>
                  <a:lnTo>
                    <a:pt x="21" y="30"/>
                  </a:lnTo>
                  <a:lnTo>
                    <a:pt x="21" y="32"/>
                  </a:lnTo>
                  <a:lnTo>
                    <a:pt x="24" y="32"/>
                  </a:lnTo>
                  <a:lnTo>
                    <a:pt x="24" y="35"/>
                  </a:lnTo>
                  <a:lnTo>
                    <a:pt x="27" y="35"/>
                  </a:lnTo>
                  <a:lnTo>
                    <a:pt x="27" y="38"/>
                  </a:lnTo>
                  <a:lnTo>
                    <a:pt x="30" y="38"/>
                  </a:lnTo>
                  <a:lnTo>
                    <a:pt x="30" y="41"/>
                  </a:lnTo>
                  <a:lnTo>
                    <a:pt x="33" y="41"/>
                  </a:lnTo>
                  <a:lnTo>
                    <a:pt x="33" y="44"/>
                  </a:lnTo>
                  <a:lnTo>
                    <a:pt x="36" y="44"/>
                  </a:lnTo>
                  <a:lnTo>
                    <a:pt x="39" y="44"/>
                  </a:lnTo>
                  <a:lnTo>
                    <a:pt x="39" y="47"/>
                  </a:lnTo>
                  <a:lnTo>
                    <a:pt x="41" y="47"/>
                  </a:lnTo>
                  <a:lnTo>
                    <a:pt x="41" y="50"/>
                  </a:lnTo>
                  <a:lnTo>
                    <a:pt x="41" y="53"/>
                  </a:lnTo>
                  <a:lnTo>
                    <a:pt x="44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0" y="56"/>
                  </a:lnTo>
                  <a:lnTo>
                    <a:pt x="53" y="56"/>
                  </a:lnTo>
                  <a:lnTo>
                    <a:pt x="53" y="59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62"/>
                  </a:lnTo>
                  <a:lnTo>
                    <a:pt x="62" y="62"/>
                  </a:lnTo>
                  <a:lnTo>
                    <a:pt x="59" y="62"/>
                  </a:lnTo>
                  <a:lnTo>
                    <a:pt x="62" y="65"/>
                  </a:lnTo>
                  <a:lnTo>
                    <a:pt x="59" y="65"/>
                  </a:lnTo>
                  <a:lnTo>
                    <a:pt x="62" y="65"/>
                  </a:lnTo>
                  <a:lnTo>
                    <a:pt x="62" y="68"/>
                  </a:lnTo>
                  <a:lnTo>
                    <a:pt x="62" y="71"/>
                  </a:lnTo>
                  <a:lnTo>
                    <a:pt x="65" y="71"/>
                  </a:lnTo>
                  <a:lnTo>
                    <a:pt x="65" y="74"/>
                  </a:lnTo>
                  <a:lnTo>
                    <a:pt x="68" y="74"/>
                  </a:lnTo>
                  <a:lnTo>
                    <a:pt x="71" y="74"/>
                  </a:lnTo>
                  <a:lnTo>
                    <a:pt x="71" y="76"/>
                  </a:lnTo>
                  <a:lnTo>
                    <a:pt x="74" y="76"/>
                  </a:lnTo>
                  <a:lnTo>
                    <a:pt x="77" y="76"/>
                  </a:lnTo>
                  <a:lnTo>
                    <a:pt x="80" y="76"/>
                  </a:lnTo>
                  <a:lnTo>
                    <a:pt x="80" y="79"/>
                  </a:lnTo>
                  <a:lnTo>
                    <a:pt x="80" y="76"/>
                  </a:lnTo>
                  <a:lnTo>
                    <a:pt x="80" y="79"/>
                  </a:lnTo>
                  <a:lnTo>
                    <a:pt x="83" y="79"/>
                  </a:lnTo>
                  <a:lnTo>
                    <a:pt x="85" y="79"/>
                  </a:lnTo>
                  <a:lnTo>
                    <a:pt x="85" y="82"/>
                  </a:lnTo>
                  <a:lnTo>
                    <a:pt x="88" y="82"/>
                  </a:lnTo>
                  <a:lnTo>
                    <a:pt x="91" y="82"/>
                  </a:lnTo>
                  <a:lnTo>
                    <a:pt x="94" y="82"/>
                  </a:lnTo>
                  <a:lnTo>
                    <a:pt x="94" y="85"/>
                  </a:lnTo>
                  <a:lnTo>
                    <a:pt x="97" y="85"/>
                  </a:lnTo>
                  <a:lnTo>
                    <a:pt x="100" y="85"/>
                  </a:lnTo>
                  <a:lnTo>
                    <a:pt x="100" y="88"/>
                  </a:lnTo>
                  <a:lnTo>
                    <a:pt x="100" y="85"/>
                  </a:lnTo>
                  <a:lnTo>
                    <a:pt x="103" y="85"/>
                  </a:lnTo>
                  <a:lnTo>
                    <a:pt x="103" y="88"/>
                  </a:lnTo>
                  <a:lnTo>
                    <a:pt x="103" y="85"/>
                  </a:lnTo>
                  <a:lnTo>
                    <a:pt x="106" y="85"/>
                  </a:lnTo>
                  <a:lnTo>
                    <a:pt x="109" y="85"/>
                  </a:lnTo>
                  <a:lnTo>
                    <a:pt x="112" y="85"/>
                  </a:lnTo>
                  <a:lnTo>
                    <a:pt x="115" y="88"/>
                  </a:lnTo>
                  <a:lnTo>
                    <a:pt x="118" y="91"/>
                  </a:lnTo>
                  <a:lnTo>
                    <a:pt x="121" y="91"/>
                  </a:lnTo>
                  <a:lnTo>
                    <a:pt x="124" y="94"/>
                  </a:lnTo>
                  <a:lnTo>
                    <a:pt x="127" y="97"/>
                  </a:lnTo>
                  <a:lnTo>
                    <a:pt x="129" y="97"/>
                  </a:lnTo>
                  <a:lnTo>
                    <a:pt x="129" y="100"/>
                  </a:lnTo>
                  <a:lnTo>
                    <a:pt x="132" y="100"/>
                  </a:lnTo>
                  <a:lnTo>
                    <a:pt x="135" y="103"/>
                  </a:lnTo>
                  <a:lnTo>
                    <a:pt x="138" y="106"/>
                  </a:lnTo>
                  <a:lnTo>
                    <a:pt x="138" y="109"/>
                  </a:lnTo>
                  <a:lnTo>
                    <a:pt x="141" y="109"/>
                  </a:lnTo>
                  <a:lnTo>
                    <a:pt x="141" y="112"/>
                  </a:lnTo>
                  <a:lnTo>
                    <a:pt x="144" y="112"/>
                  </a:lnTo>
                  <a:lnTo>
                    <a:pt x="144" y="115"/>
                  </a:lnTo>
                  <a:lnTo>
                    <a:pt x="147" y="115"/>
                  </a:lnTo>
                  <a:lnTo>
                    <a:pt x="150" y="115"/>
                  </a:lnTo>
                  <a:lnTo>
                    <a:pt x="150" y="118"/>
                  </a:lnTo>
                  <a:lnTo>
                    <a:pt x="153" y="118"/>
                  </a:lnTo>
                  <a:lnTo>
                    <a:pt x="156" y="118"/>
                  </a:lnTo>
                  <a:lnTo>
                    <a:pt x="156" y="120"/>
                  </a:lnTo>
                  <a:lnTo>
                    <a:pt x="159" y="120"/>
                  </a:lnTo>
                  <a:lnTo>
                    <a:pt x="159" y="123"/>
                  </a:lnTo>
                  <a:lnTo>
                    <a:pt x="162" y="123"/>
                  </a:lnTo>
                  <a:lnTo>
                    <a:pt x="165" y="123"/>
                  </a:lnTo>
                  <a:lnTo>
                    <a:pt x="165" y="126"/>
                  </a:lnTo>
                  <a:lnTo>
                    <a:pt x="168" y="126"/>
                  </a:lnTo>
                  <a:lnTo>
                    <a:pt x="168" y="129"/>
                  </a:lnTo>
                  <a:lnTo>
                    <a:pt x="168" y="126"/>
                  </a:lnTo>
                  <a:lnTo>
                    <a:pt x="171" y="126"/>
                  </a:lnTo>
                  <a:lnTo>
                    <a:pt x="171" y="129"/>
                  </a:lnTo>
                  <a:lnTo>
                    <a:pt x="173" y="129"/>
                  </a:lnTo>
                  <a:lnTo>
                    <a:pt x="173" y="132"/>
                  </a:lnTo>
                  <a:lnTo>
                    <a:pt x="173" y="129"/>
                  </a:lnTo>
                  <a:lnTo>
                    <a:pt x="176" y="132"/>
                  </a:lnTo>
                  <a:lnTo>
                    <a:pt x="176" y="129"/>
                  </a:lnTo>
                  <a:lnTo>
                    <a:pt x="179" y="129"/>
                  </a:lnTo>
                  <a:lnTo>
                    <a:pt x="179" y="132"/>
                  </a:lnTo>
                  <a:lnTo>
                    <a:pt x="182" y="132"/>
                  </a:lnTo>
                  <a:lnTo>
                    <a:pt x="185" y="132"/>
                  </a:lnTo>
                  <a:lnTo>
                    <a:pt x="185" y="135"/>
                  </a:lnTo>
                  <a:lnTo>
                    <a:pt x="185" y="138"/>
                  </a:lnTo>
                  <a:lnTo>
                    <a:pt x="188" y="138"/>
                  </a:lnTo>
                  <a:lnTo>
                    <a:pt x="188" y="141"/>
                  </a:lnTo>
                  <a:lnTo>
                    <a:pt x="191" y="141"/>
                  </a:lnTo>
                  <a:lnTo>
                    <a:pt x="191" y="138"/>
                  </a:lnTo>
                  <a:lnTo>
                    <a:pt x="194" y="138"/>
                  </a:lnTo>
                  <a:lnTo>
                    <a:pt x="197" y="138"/>
                  </a:lnTo>
                  <a:lnTo>
                    <a:pt x="197" y="141"/>
                  </a:lnTo>
                  <a:lnTo>
                    <a:pt x="200" y="141"/>
                  </a:lnTo>
                  <a:lnTo>
                    <a:pt x="200" y="144"/>
                  </a:lnTo>
                  <a:lnTo>
                    <a:pt x="203" y="144"/>
                  </a:lnTo>
                  <a:lnTo>
                    <a:pt x="206" y="144"/>
                  </a:lnTo>
                  <a:lnTo>
                    <a:pt x="206" y="147"/>
                  </a:lnTo>
                  <a:lnTo>
                    <a:pt x="209" y="147"/>
                  </a:lnTo>
                  <a:lnTo>
                    <a:pt x="212" y="147"/>
                  </a:lnTo>
                  <a:lnTo>
                    <a:pt x="212" y="150"/>
                  </a:lnTo>
                  <a:lnTo>
                    <a:pt x="215" y="150"/>
                  </a:lnTo>
                  <a:lnTo>
                    <a:pt x="215" y="153"/>
                  </a:lnTo>
                  <a:lnTo>
                    <a:pt x="217" y="156"/>
                  </a:lnTo>
                  <a:lnTo>
                    <a:pt x="215" y="156"/>
                  </a:lnTo>
                  <a:lnTo>
                    <a:pt x="217" y="156"/>
                  </a:lnTo>
                  <a:lnTo>
                    <a:pt x="217" y="159"/>
                  </a:lnTo>
                  <a:lnTo>
                    <a:pt x="220" y="162"/>
                  </a:lnTo>
                  <a:lnTo>
                    <a:pt x="220" y="164"/>
                  </a:lnTo>
                  <a:lnTo>
                    <a:pt x="223" y="164"/>
                  </a:lnTo>
                  <a:lnTo>
                    <a:pt x="223" y="167"/>
                  </a:lnTo>
                  <a:lnTo>
                    <a:pt x="223" y="170"/>
                  </a:lnTo>
                  <a:lnTo>
                    <a:pt x="223" y="173"/>
                  </a:lnTo>
                  <a:lnTo>
                    <a:pt x="220" y="173"/>
                  </a:lnTo>
                  <a:lnTo>
                    <a:pt x="220" y="176"/>
                  </a:lnTo>
                  <a:lnTo>
                    <a:pt x="220" y="173"/>
                  </a:lnTo>
                  <a:lnTo>
                    <a:pt x="217" y="173"/>
                  </a:lnTo>
                  <a:lnTo>
                    <a:pt x="217" y="176"/>
                  </a:lnTo>
                  <a:lnTo>
                    <a:pt x="215" y="176"/>
                  </a:lnTo>
                  <a:lnTo>
                    <a:pt x="215" y="179"/>
                  </a:lnTo>
                  <a:lnTo>
                    <a:pt x="212" y="179"/>
                  </a:lnTo>
                  <a:lnTo>
                    <a:pt x="215" y="179"/>
                  </a:lnTo>
                  <a:lnTo>
                    <a:pt x="215" y="182"/>
                  </a:lnTo>
                  <a:lnTo>
                    <a:pt x="212" y="182"/>
                  </a:lnTo>
                  <a:lnTo>
                    <a:pt x="209" y="182"/>
                  </a:lnTo>
                  <a:lnTo>
                    <a:pt x="212" y="182"/>
                  </a:lnTo>
                  <a:lnTo>
                    <a:pt x="212" y="185"/>
                  </a:lnTo>
                  <a:lnTo>
                    <a:pt x="212" y="188"/>
                  </a:lnTo>
                  <a:lnTo>
                    <a:pt x="209" y="188"/>
                  </a:lnTo>
                  <a:lnTo>
                    <a:pt x="209" y="191"/>
                  </a:lnTo>
                  <a:lnTo>
                    <a:pt x="206" y="191"/>
                  </a:lnTo>
                  <a:lnTo>
                    <a:pt x="206" y="194"/>
                  </a:lnTo>
                  <a:lnTo>
                    <a:pt x="209" y="194"/>
                  </a:lnTo>
                  <a:lnTo>
                    <a:pt x="206" y="194"/>
                  </a:lnTo>
                  <a:lnTo>
                    <a:pt x="206" y="197"/>
                  </a:lnTo>
                  <a:lnTo>
                    <a:pt x="206" y="194"/>
                  </a:lnTo>
                  <a:lnTo>
                    <a:pt x="206" y="197"/>
                  </a:lnTo>
                  <a:lnTo>
                    <a:pt x="203" y="197"/>
                  </a:lnTo>
                  <a:lnTo>
                    <a:pt x="203" y="200"/>
                  </a:lnTo>
                  <a:lnTo>
                    <a:pt x="200" y="200"/>
                  </a:lnTo>
                  <a:lnTo>
                    <a:pt x="197" y="200"/>
                  </a:lnTo>
                  <a:lnTo>
                    <a:pt x="197" y="203"/>
                  </a:lnTo>
                  <a:lnTo>
                    <a:pt x="194" y="203"/>
                  </a:lnTo>
                  <a:lnTo>
                    <a:pt x="194" y="206"/>
                  </a:lnTo>
                  <a:lnTo>
                    <a:pt x="197" y="206"/>
                  </a:lnTo>
                  <a:lnTo>
                    <a:pt x="194" y="206"/>
                  </a:lnTo>
                  <a:lnTo>
                    <a:pt x="194" y="208"/>
                  </a:lnTo>
                  <a:lnTo>
                    <a:pt x="194" y="211"/>
                  </a:lnTo>
                  <a:lnTo>
                    <a:pt x="191" y="211"/>
                  </a:lnTo>
                  <a:lnTo>
                    <a:pt x="191" y="214"/>
                  </a:lnTo>
                  <a:lnTo>
                    <a:pt x="191" y="217"/>
                  </a:lnTo>
                  <a:lnTo>
                    <a:pt x="188" y="217"/>
                  </a:lnTo>
                  <a:lnTo>
                    <a:pt x="191" y="217"/>
                  </a:lnTo>
                  <a:lnTo>
                    <a:pt x="191" y="220"/>
                  </a:lnTo>
                  <a:lnTo>
                    <a:pt x="188" y="220"/>
                  </a:lnTo>
                  <a:lnTo>
                    <a:pt x="191" y="220"/>
                  </a:lnTo>
                  <a:lnTo>
                    <a:pt x="191" y="223"/>
                  </a:lnTo>
                  <a:lnTo>
                    <a:pt x="191" y="226"/>
                  </a:lnTo>
                  <a:lnTo>
                    <a:pt x="188" y="226"/>
                  </a:lnTo>
                  <a:lnTo>
                    <a:pt x="188" y="229"/>
                  </a:lnTo>
                  <a:lnTo>
                    <a:pt x="188" y="232"/>
                  </a:lnTo>
                  <a:lnTo>
                    <a:pt x="185" y="232"/>
                  </a:lnTo>
                  <a:lnTo>
                    <a:pt x="185" y="235"/>
                  </a:lnTo>
                  <a:lnTo>
                    <a:pt x="182" y="235"/>
                  </a:lnTo>
                  <a:lnTo>
                    <a:pt x="185" y="238"/>
                  </a:lnTo>
                  <a:lnTo>
                    <a:pt x="182" y="238"/>
                  </a:lnTo>
                  <a:lnTo>
                    <a:pt x="179" y="238"/>
                  </a:lnTo>
                  <a:lnTo>
                    <a:pt x="179" y="235"/>
                  </a:lnTo>
                  <a:lnTo>
                    <a:pt x="176" y="235"/>
                  </a:lnTo>
                  <a:lnTo>
                    <a:pt x="179" y="235"/>
                  </a:lnTo>
                  <a:lnTo>
                    <a:pt x="176" y="235"/>
                  </a:lnTo>
                  <a:lnTo>
                    <a:pt x="176" y="232"/>
                  </a:lnTo>
                  <a:lnTo>
                    <a:pt x="176" y="235"/>
                  </a:lnTo>
                  <a:lnTo>
                    <a:pt x="176" y="232"/>
                  </a:lnTo>
                  <a:lnTo>
                    <a:pt x="173" y="232"/>
                  </a:lnTo>
                  <a:lnTo>
                    <a:pt x="173" y="229"/>
                  </a:lnTo>
                  <a:lnTo>
                    <a:pt x="173" y="226"/>
                  </a:lnTo>
                  <a:lnTo>
                    <a:pt x="171" y="226"/>
                  </a:lnTo>
                  <a:lnTo>
                    <a:pt x="168" y="226"/>
                  </a:lnTo>
                  <a:lnTo>
                    <a:pt x="168" y="223"/>
                  </a:lnTo>
                  <a:lnTo>
                    <a:pt x="165" y="223"/>
                  </a:lnTo>
                  <a:lnTo>
                    <a:pt x="165" y="220"/>
                  </a:lnTo>
                  <a:lnTo>
                    <a:pt x="162" y="220"/>
                  </a:lnTo>
                  <a:lnTo>
                    <a:pt x="162" y="217"/>
                  </a:lnTo>
                  <a:lnTo>
                    <a:pt x="159" y="217"/>
                  </a:lnTo>
                  <a:lnTo>
                    <a:pt x="159" y="214"/>
                  </a:lnTo>
                  <a:lnTo>
                    <a:pt x="156" y="214"/>
                  </a:lnTo>
                  <a:lnTo>
                    <a:pt x="156" y="211"/>
                  </a:lnTo>
                  <a:lnTo>
                    <a:pt x="153" y="211"/>
                  </a:lnTo>
                  <a:lnTo>
                    <a:pt x="150" y="208"/>
                  </a:lnTo>
                  <a:lnTo>
                    <a:pt x="150" y="211"/>
                  </a:lnTo>
                  <a:lnTo>
                    <a:pt x="150" y="208"/>
                  </a:lnTo>
                  <a:lnTo>
                    <a:pt x="147" y="208"/>
                  </a:lnTo>
                  <a:lnTo>
                    <a:pt x="147" y="206"/>
                  </a:lnTo>
                  <a:lnTo>
                    <a:pt x="144" y="206"/>
                  </a:lnTo>
                  <a:lnTo>
                    <a:pt x="144" y="208"/>
                  </a:lnTo>
                  <a:lnTo>
                    <a:pt x="141" y="208"/>
                  </a:lnTo>
                  <a:lnTo>
                    <a:pt x="138" y="208"/>
                  </a:lnTo>
                  <a:lnTo>
                    <a:pt x="138" y="206"/>
                  </a:lnTo>
                  <a:lnTo>
                    <a:pt x="138" y="208"/>
                  </a:lnTo>
                  <a:lnTo>
                    <a:pt x="135" y="208"/>
                  </a:lnTo>
                  <a:lnTo>
                    <a:pt x="135" y="206"/>
                  </a:lnTo>
                  <a:lnTo>
                    <a:pt x="135" y="203"/>
                  </a:lnTo>
                  <a:lnTo>
                    <a:pt x="135" y="200"/>
                  </a:lnTo>
                  <a:lnTo>
                    <a:pt x="135" y="197"/>
                  </a:lnTo>
                  <a:lnTo>
                    <a:pt x="132" y="197"/>
                  </a:lnTo>
                  <a:lnTo>
                    <a:pt x="132" y="200"/>
                  </a:lnTo>
                  <a:lnTo>
                    <a:pt x="132" y="197"/>
                  </a:lnTo>
                  <a:lnTo>
                    <a:pt x="129" y="197"/>
                  </a:lnTo>
                  <a:lnTo>
                    <a:pt x="127" y="197"/>
                  </a:lnTo>
                  <a:lnTo>
                    <a:pt x="124" y="197"/>
                  </a:lnTo>
                  <a:lnTo>
                    <a:pt x="124" y="194"/>
                  </a:lnTo>
                  <a:lnTo>
                    <a:pt x="124" y="191"/>
                  </a:lnTo>
                  <a:lnTo>
                    <a:pt x="121" y="191"/>
                  </a:lnTo>
                  <a:lnTo>
                    <a:pt x="121" y="188"/>
                  </a:lnTo>
                  <a:lnTo>
                    <a:pt x="118" y="188"/>
                  </a:lnTo>
                  <a:lnTo>
                    <a:pt x="121" y="185"/>
                  </a:lnTo>
                  <a:lnTo>
                    <a:pt x="118" y="185"/>
                  </a:lnTo>
                  <a:lnTo>
                    <a:pt x="118" y="182"/>
                  </a:lnTo>
                  <a:lnTo>
                    <a:pt x="118" y="185"/>
                  </a:lnTo>
                  <a:lnTo>
                    <a:pt x="118" y="182"/>
                  </a:lnTo>
                  <a:lnTo>
                    <a:pt x="115" y="182"/>
                  </a:lnTo>
                  <a:lnTo>
                    <a:pt x="115" y="179"/>
                  </a:lnTo>
                  <a:lnTo>
                    <a:pt x="112" y="179"/>
                  </a:lnTo>
                  <a:lnTo>
                    <a:pt x="112" y="176"/>
                  </a:lnTo>
                  <a:lnTo>
                    <a:pt x="109" y="176"/>
                  </a:lnTo>
                  <a:lnTo>
                    <a:pt x="109" y="173"/>
                  </a:lnTo>
                  <a:lnTo>
                    <a:pt x="106" y="173"/>
                  </a:lnTo>
                  <a:lnTo>
                    <a:pt x="103" y="170"/>
                  </a:lnTo>
                  <a:lnTo>
                    <a:pt x="100" y="170"/>
                  </a:lnTo>
                  <a:lnTo>
                    <a:pt x="100" y="167"/>
                  </a:lnTo>
                  <a:lnTo>
                    <a:pt x="97" y="167"/>
                  </a:lnTo>
                  <a:lnTo>
                    <a:pt x="97" y="164"/>
                  </a:lnTo>
                  <a:lnTo>
                    <a:pt x="97" y="162"/>
                  </a:lnTo>
                  <a:lnTo>
                    <a:pt x="94" y="162"/>
                  </a:lnTo>
                  <a:lnTo>
                    <a:pt x="94" y="159"/>
                  </a:lnTo>
                  <a:lnTo>
                    <a:pt x="91" y="159"/>
                  </a:lnTo>
                  <a:lnTo>
                    <a:pt x="94" y="159"/>
                  </a:lnTo>
                  <a:lnTo>
                    <a:pt x="94" y="156"/>
                  </a:lnTo>
                  <a:lnTo>
                    <a:pt x="91" y="156"/>
                  </a:lnTo>
                  <a:lnTo>
                    <a:pt x="91" y="153"/>
                  </a:lnTo>
                  <a:lnTo>
                    <a:pt x="88" y="153"/>
                  </a:lnTo>
                  <a:lnTo>
                    <a:pt x="88" y="150"/>
                  </a:lnTo>
                  <a:lnTo>
                    <a:pt x="85" y="150"/>
                  </a:lnTo>
                  <a:lnTo>
                    <a:pt x="88" y="150"/>
                  </a:lnTo>
                  <a:lnTo>
                    <a:pt x="85" y="150"/>
                  </a:lnTo>
                  <a:lnTo>
                    <a:pt x="85" y="147"/>
                  </a:lnTo>
                  <a:lnTo>
                    <a:pt x="85" y="144"/>
                  </a:lnTo>
                  <a:lnTo>
                    <a:pt x="83" y="144"/>
                  </a:lnTo>
                  <a:lnTo>
                    <a:pt x="83" y="147"/>
                  </a:lnTo>
                  <a:lnTo>
                    <a:pt x="83" y="144"/>
                  </a:lnTo>
                  <a:lnTo>
                    <a:pt x="80" y="144"/>
                  </a:lnTo>
                  <a:lnTo>
                    <a:pt x="80" y="141"/>
                  </a:lnTo>
                  <a:lnTo>
                    <a:pt x="77" y="141"/>
                  </a:lnTo>
                  <a:lnTo>
                    <a:pt x="74" y="141"/>
                  </a:lnTo>
                  <a:lnTo>
                    <a:pt x="74" y="138"/>
                  </a:lnTo>
                  <a:lnTo>
                    <a:pt x="71" y="138"/>
                  </a:lnTo>
                  <a:lnTo>
                    <a:pt x="68" y="138"/>
                  </a:lnTo>
                  <a:lnTo>
                    <a:pt x="68" y="135"/>
                  </a:lnTo>
                  <a:lnTo>
                    <a:pt x="65" y="135"/>
                  </a:lnTo>
                  <a:lnTo>
                    <a:pt x="65" y="132"/>
                  </a:lnTo>
                  <a:lnTo>
                    <a:pt x="62" y="132"/>
                  </a:lnTo>
                  <a:lnTo>
                    <a:pt x="62" y="129"/>
                  </a:lnTo>
                  <a:lnTo>
                    <a:pt x="59" y="129"/>
                  </a:lnTo>
                  <a:lnTo>
                    <a:pt x="59" y="126"/>
                  </a:lnTo>
                  <a:lnTo>
                    <a:pt x="56" y="126"/>
                  </a:lnTo>
                  <a:lnTo>
                    <a:pt x="56" y="123"/>
                  </a:lnTo>
                  <a:lnTo>
                    <a:pt x="56" y="120"/>
                  </a:lnTo>
                  <a:lnTo>
                    <a:pt x="53" y="120"/>
                  </a:lnTo>
                  <a:lnTo>
                    <a:pt x="56" y="120"/>
                  </a:lnTo>
                  <a:lnTo>
                    <a:pt x="53" y="120"/>
                  </a:lnTo>
                  <a:lnTo>
                    <a:pt x="53" y="118"/>
                  </a:lnTo>
                  <a:lnTo>
                    <a:pt x="50" y="118"/>
                  </a:lnTo>
                  <a:lnTo>
                    <a:pt x="50" y="115"/>
                  </a:lnTo>
                  <a:lnTo>
                    <a:pt x="47" y="115"/>
                  </a:lnTo>
                  <a:lnTo>
                    <a:pt x="47" y="118"/>
                  </a:lnTo>
                  <a:lnTo>
                    <a:pt x="47" y="115"/>
                  </a:lnTo>
                  <a:lnTo>
                    <a:pt x="44" y="115"/>
                  </a:lnTo>
                  <a:lnTo>
                    <a:pt x="41" y="115"/>
                  </a:lnTo>
                  <a:lnTo>
                    <a:pt x="41" y="112"/>
                  </a:lnTo>
                  <a:lnTo>
                    <a:pt x="39" y="112"/>
                  </a:lnTo>
                  <a:lnTo>
                    <a:pt x="39" y="109"/>
                  </a:lnTo>
                  <a:lnTo>
                    <a:pt x="36" y="109"/>
                  </a:lnTo>
                  <a:lnTo>
                    <a:pt x="36" y="106"/>
                  </a:lnTo>
                  <a:lnTo>
                    <a:pt x="33" y="106"/>
                  </a:lnTo>
                  <a:lnTo>
                    <a:pt x="30" y="106"/>
                  </a:lnTo>
                  <a:lnTo>
                    <a:pt x="30" y="103"/>
                  </a:lnTo>
                  <a:lnTo>
                    <a:pt x="30" y="100"/>
                  </a:lnTo>
                  <a:lnTo>
                    <a:pt x="27" y="100"/>
                  </a:lnTo>
                  <a:lnTo>
                    <a:pt x="27" y="97"/>
                  </a:lnTo>
                  <a:lnTo>
                    <a:pt x="27" y="100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1" y="97"/>
                  </a:lnTo>
                  <a:lnTo>
                    <a:pt x="21" y="94"/>
                  </a:lnTo>
                  <a:lnTo>
                    <a:pt x="18" y="94"/>
                  </a:lnTo>
                  <a:lnTo>
                    <a:pt x="15" y="94"/>
                  </a:lnTo>
                  <a:lnTo>
                    <a:pt x="12" y="94"/>
                  </a:lnTo>
                  <a:lnTo>
                    <a:pt x="12" y="91"/>
                  </a:lnTo>
                  <a:lnTo>
                    <a:pt x="9" y="91"/>
                  </a:lnTo>
                  <a:lnTo>
                    <a:pt x="6" y="91"/>
                  </a:lnTo>
                  <a:lnTo>
                    <a:pt x="6" y="88"/>
                  </a:lnTo>
                  <a:lnTo>
                    <a:pt x="3" y="88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0" y="71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9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0" y="50"/>
                  </a:lnTo>
                  <a:lnTo>
                    <a:pt x="0" y="47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3" y="12"/>
                  </a:lnTo>
                  <a:lnTo>
                    <a:pt x="3" y="9"/>
                  </a:lnTo>
                  <a:lnTo>
                    <a:pt x="3" y="6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7"/>
            <p:cNvSpPr>
              <a:spLocks/>
            </p:cNvSpPr>
            <p:nvPr/>
          </p:nvSpPr>
          <p:spPr bwMode="auto">
            <a:xfrm>
              <a:off x="527253" y="2111759"/>
              <a:ext cx="507798" cy="371737"/>
            </a:xfrm>
            <a:custGeom>
              <a:avLst/>
              <a:gdLst>
                <a:gd name="T0" fmla="*/ 2147483647 w 234"/>
                <a:gd name="T1" fmla="*/ 2147483647 h 211"/>
                <a:gd name="T2" fmla="*/ 2147483647 w 234"/>
                <a:gd name="T3" fmla="*/ 2147483647 h 211"/>
                <a:gd name="T4" fmla="*/ 2147483647 w 234"/>
                <a:gd name="T5" fmla="*/ 2147483647 h 211"/>
                <a:gd name="T6" fmla="*/ 2147483647 w 234"/>
                <a:gd name="T7" fmla="*/ 2147483647 h 211"/>
                <a:gd name="T8" fmla="*/ 2147483647 w 234"/>
                <a:gd name="T9" fmla="*/ 2147483647 h 211"/>
                <a:gd name="T10" fmla="*/ 2147483647 w 234"/>
                <a:gd name="T11" fmla="*/ 2147483647 h 211"/>
                <a:gd name="T12" fmla="*/ 2147483647 w 234"/>
                <a:gd name="T13" fmla="*/ 2147483647 h 211"/>
                <a:gd name="T14" fmla="*/ 2147483647 w 234"/>
                <a:gd name="T15" fmla="*/ 2147483647 h 211"/>
                <a:gd name="T16" fmla="*/ 2147483647 w 234"/>
                <a:gd name="T17" fmla="*/ 2147483647 h 211"/>
                <a:gd name="T18" fmla="*/ 2147483647 w 234"/>
                <a:gd name="T19" fmla="*/ 2147483647 h 211"/>
                <a:gd name="T20" fmla="*/ 2147483647 w 234"/>
                <a:gd name="T21" fmla="*/ 2147483647 h 211"/>
                <a:gd name="T22" fmla="*/ 2147483647 w 234"/>
                <a:gd name="T23" fmla="*/ 2147483647 h 211"/>
                <a:gd name="T24" fmla="*/ 2147483647 w 234"/>
                <a:gd name="T25" fmla="*/ 2147483647 h 211"/>
                <a:gd name="T26" fmla="*/ 2147483647 w 234"/>
                <a:gd name="T27" fmla="*/ 2147483647 h 211"/>
                <a:gd name="T28" fmla="*/ 2147483647 w 234"/>
                <a:gd name="T29" fmla="*/ 2147483647 h 211"/>
                <a:gd name="T30" fmla="*/ 2147483647 w 234"/>
                <a:gd name="T31" fmla="*/ 2147483647 h 211"/>
                <a:gd name="T32" fmla="*/ 2147483647 w 234"/>
                <a:gd name="T33" fmla="*/ 2147483647 h 211"/>
                <a:gd name="T34" fmla="*/ 2147483647 w 234"/>
                <a:gd name="T35" fmla="*/ 2147483647 h 211"/>
                <a:gd name="T36" fmla="*/ 2147483647 w 234"/>
                <a:gd name="T37" fmla="*/ 2147483647 h 211"/>
                <a:gd name="T38" fmla="*/ 2147483647 w 234"/>
                <a:gd name="T39" fmla="*/ 2147483647 h 211"/>
                <a:gd name="T40" fmla="*/ 2147483647 w 234"/>
                <a:gd name="T41" fmla="*/ 2147483647 h 211"/>
                <a:gd name="T42" fmla="*/ 2147483647 w 234"/>
                <a:gd name="T43" fmla="*/ 2147483647 h 211"/>
                <a:gd name="T44" fmla="*/ 2147483647 w 234"/>
                <a:gd name="T45" fmla="*/ 2147483647 h 211"/>
                <a:gd name="T46" fmla="*/ 2147483647 w 234"/>
                <a:gd name="T47" fmla="*/ 2147483647 h 211"/>
                <a:gd name="T48" fmla="*/ 2147483647 w 234"/>
                <a:gd name="T49" fmla="*/ 2147483647 h 211"/>
                <a:gd name="T50" fmla="*/ 2147483647 w 234"/>
                <a:gd name="T51" fmla="*/ 2147483647 h 211"/>
                <a:gd name="T52" fmla="*/ 2147483647 w 234"/>
                <a:gd name="T53" fmla="*/ 2147483647 h 211"/>
                <a:gd name="T54" fmla="*/ 2147483647 w 234"/>
                <a:gd name="T55" fmla="*/ 2147483647 h 211"/>
                <a:gd name="T56" fmla="*/ 2147483647 w 234"/>
                <a:gd name="T57" fmla="*/ 2147483647 h 211"/>
                <a:gd name="T58" fmla="*/ 2147483647 w 234"/>
                <a:gd name="T59" fmla="*/ 2147483647 h 211"/>
                <a:gd name="T60" fmla="*/ 2147483647 w 234"/>
                <a:gd name="T61" fmla="*/ 2147483647 h 211"/>
                <a:gd name="T62" fmla="*/ 2147483647 w 234"/>
                <a:gd name="T63" fmla="*/ 2147483647 h 211"/>
                <a:gd name="T64" fmla="*/ 2147483647 w 234"/>
                <a:gd name="T65" fmla="*/ 2147483647 h 211"/>
                <a:gd name="T66" fmla="*/ 2147483647 w 234"/>
                <a:gd name="T67" fmla="*/ 2147483647 h 211"/>
                <a:gd name="T68" fmla="*/ 2147483647 w 234"/>
                <a:gd name="T69" fmla="*/ 2147483647 h 211"/>
                <a:gd name="T70" fmla="*/ 2147483647 w 234"/>
                <a:gd name="T71" fmla="*/ 2147483647 h 211"/>
                <a:gd name="T72" fmla="*/ 2147483647 w 234"/>
                <a:gd name="T73" fmla="*/ 2147483647 h 211"/>
                <a:gd name="T74" fmla="*/ 2147483647 w 234"/>
                <a:gd name="T75" fmla="*/ 2147483647 h 211"/>
                <a:gd name="T76" fmla="*/ 2147483647 w 234"/>
                <a:gd name="T77" fmla="*/ 2147483647 h 211"/>
                <a:gd name="T78" fmla="*/ 2147483647 w 234"/>
                <a:gd name="T79" fmla="*/ 2147483647 h 211"/>
                <a:gd name="T80" fmla="*/ 2147483647 w 234"/>
                <a:gd name="T81" fmla="*/ 2147483647 h 211"/>
                <a:gd name="T82" fmla="*/ 2147483647 w 234"/>
                <a:gd name="T83" fmla="*/ 2147483647 h 211"/>
                <a:gd name="T84" fmla="*/ 2147483647 w 234"/>
                <a:gd name="T85" fmla="*/ 2147483647 h 211"/>
                <a:gd name="T86" fmla="*/ 2147483647 w 234"/>
                <a:gd name="T87" fmla="*/ 2147483647 h 211"/>
                <a:gd name="T88" fmla="*/ 2147483647 w 234"/>
                <a:gd name="T89" fmla="*/ 2147483647 h 211"/>
                <a:gd name="T90" fmla="*/ 2147483647 w 234"/>
                <a:gd name="T91" fmla="*/ 2147483647 h 211"/>
                <a:gd name="T92" fmla="*/ 2147483647 w 234"/>
                <a:gd name="T93" fmla="*/ 2147483647 h 211"/>
                <a:gd name="T94" fmla="*/ 2147483647 w 234"/>
                <a:gd name="T95" fmla="*/ 2147483647 h 211"/>
                <a:gd name="T96" fmla="*/ 2147483647 w 234"/>
                <a:gd name="T97" fmla="*/ 2147483647 h 211"/>
                <a:gd name="T98" fmla="*/ 2147483647 w 234"/>
                <a:gd name="T99" fmla="*/ 2147483647 h 211"/>
                <a:gd name="T100" fmla="*/ 2147483647 w 234"/>
                <a:gd name="T101" fmla="*/ 2147483647 h 211"/>
                <a:gd name="T102" fmla="*/ 2147483647 w 234"/>
                <a:gd name="T103" fmla="*/ 2147483647 h 211"/>
                <a:gd name="T104" fmla="*/ 2147483647 w 234"/>
                <a:gd name="T105" fmla="*/ 2147483647 h 211"/>
                <a:gd name="T106" fmla="*/ 2147483647 w 234"/>
                <a:gd name="T107" fmla="*/ 2147483647 h 211"/>
                <a:gd name="T108" fmla="*/ 2147483647 w 234"/>
                <a:gd name="T109" fmla="*/ 2147483647 h 211"/>
                <a:gd name="T110" fmla="*/ 2147483647 w 234"/>
                <a:gd name="T111" fmla="*/ 2147483647 h 211"/>
                <a:gd name="T112" fmla="*/ 2147483647 w 234"/>
                <a:gd name="T113" fmla="*/ 2147483647 h 211"/>
                <a:gd name="T114" fmla="*/ 2147483647 w 234"/>
                <a:gd name="T115" fmla="*/ 2147483647 h 211"/>
                <a:gd name="T116" fmla="*/ 2147483647 w 234"/>
                <a:gd name="T117" fmla="*/ 2147483647 h 211"/>
                <a:gd name="T118" fmla="*/ 2147483647 w 234"/>
                <a:gd name="T119" fmla="*/ 2147483647 h 211"/>
                <a:gd name="T120" fmla="*/ 2147483647 w 234"/>
                <a:gd name="T121" fmla="*/ 2147483647 h 211"/>
                <a:gd name="T122" fmla="*/ 2147483647 w 234"/>
                <a:gd name="T123" fmla="*/ 2147483647 h 21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4"/>
                <a:gd name="T187" fmla="*/ 0 h 211"/>
                <a:gd name="T188" fmla="*/ 234 w 234"/>
                <a:gd name="T189" fmla="*/ 211 h 21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4" h="211">
                  <a:moveTo>
                    <a:pt x="52" y="0"/>
                  </a:moveTo>
                  <a:lnTo>
                    <a:pt x="52" y="3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64" y="9"/>
                  </a:lnTo>
                  <a:lnTo>
                    <a:pt x="67" y="9"/>
                  </a:lnTo>
                  <a:lnTo>
                    <a:pt x="70" y="9"/>
                  </a:lnTo>
                  <a:lnTo>
                    <a:pt x="73" y="9"/>
                  </a:lnTo>
                  <a:lnTo>
                    <a:pt x="73" y="12"/>
                  </a:lnTo>
                  <a:lnTo>
                    <a:pt x="76" y="12"/>
                  </a:lnTo>
                  <a:lnTo>
                    <a:pt x="76" y="15"/>
                  </a:lnTo>
                  <a:lnTo>
                    <a:pt x="76" y="12"/>
                  </a:lnTo>
                  <a:lnTo>
                    <a:pt x="76" y="15"/>
                  </a:lnTo>
                  <a:lnTo>
                    <a:pt x="79" y="15"/>
                  </a:lnTo>
                  <a:lnTo>
                    <a:pt x="79" y="12"/>
                  </a:lnTo>
                  <a:lnTo>
                    <a:pt x="79" y="15"/>
                  </a:lnTo>
                  <a:lnTo>
                    <a:pt x="82" y="15"/>
                  </a:lnTo>
                  <a:lnTo>
                    <a:pt x="82" y="18"/>
                  </a:lnTo>
                  <a:lnTo>
                    <a:pt x="82" y="21"/>
                  </a:lnTo>
                  <a:lnTo>
                    <a:pt x="85" y="21"/>
                  </a:lnTo>
                  <a:lnTo>
                    <a:pt x="88" y="21"/>
                  </a:lnTo>
                  <a:lnTo>
                    <a:pt x="88" y="24"/>
                  </a:lnTo>
                  <a:lnTo>
                    <a:pt x="91" y="24"/>
                  </a:lnTo>
                  <a:lnTo>
                    <a:pt x="91" y="27"/>
                  </a:lnTo>
                  <a:lnTo>
                    <a:pt x="93" y="27"/>
                  </a:lnTo>
                  <a:lnTo>
                    <a:pt x="93" y="30"/>
                  </a:lnTo>
                  <a:lnTo>
                    <a:pt x="96" y="30"/>
                  </a:lnTo>
                  <a:lnTo>
                    <a:pt x="99" y="30"/>
                  </a:lnTo>
                  <a:lnTo>
                    <a:pt x="99" y="33"/>
                  </a:lnTo>
                  <a:lnTo>
                    <a:pt x="99" y="30"/>
                  </a:lnTo>
                  <a:lnTo>
                    <a:pt x="102" y="30"/>
                  </a:lnTo>
                  <a:lnTo>
                    <a:pt x="102" y="33"/>
                  </a:lnTo>
                  <a:lnTo>
                    <a:pt x="105" y="33"/>
                  </a:lnTo>
                  <a:lnTo>
                    <a:pt x="105" y="35"/>
                  </a:lnTo>
                  <a:lnTo>
                    <a:pt x="108" y="35"/>
                  </a:lnTo>
                  <a:lnTo>
                    <a:pt x="105" y="35"/>
                  </a:lnTo>
                  <a:lnTo>
                    <a:pt x="108" y="35"/>
                  </a:lnTo>
                  <a:lnTo>
                    <a:pt x="108" y="38"/>
                  </a:lnTo>
                  <a:lnTo>
                    <a:pt x="108" y="41"/>
                  </a:lnTo>
                  <a:lnTo>
                    <a:pt x="111" y="41"/>
                  </a:lnTo>
                  <a:lnTo>
                    <a:pt x="111" y="44"/>
                  </a:lnTo>
                  <a:lnTo>
                    <a:pt x="114" y="44"/>
                  </a:lnTo>
                  <a:lnTo>
                    <a:pt x="114" y="47"/>
                  </a:lnTo>
                  <a:lnTo>
                    <a:pt x="117" y="47"/>
                  </a:lnTo>
                  <a:lnTo>
                    <a:pt x="117" y="50"/>
                  </a:lnTo>
                  <a:lnTo>
                    <a:pt x="120" y="50"/>
                  </a:lnTo>
                  <a:lnTo>
                    <a:pt x="120" y="53"/>
                  </a:lnTo>
                  <a:lnTo>
                    <a:pt x="123" y="53"/>
                  </a:lnTo>
                  <a:lnTo>
                    <a:pt x="126" y="53"/>
                  </a:lnTo>
                  <a:lnTo>
                    <a:pt x="126" y="56"/>
                  </a:lnTo>
                  <a:lnTo>
                    <a:pt x="129" y="56"/>
                  </a:lnTo>
                  <a:lnTo>
                    <a:pt x="132" y="56"/>
                  </a:lnTo>
                  <a:lnTo>
                    <a:pt x="132" y="59"/>
                  </a:lnTo>
                  <a:lnTo>
                    <a:pt x="135" y="59"/>
                  </a:lnTo>
                  <a:lnTo>
                    <a:pt x="135" y="62"/>
                  </a:lnTo>
                  <a:lnTo>
                    <a:pt x="135" y="59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5"/>
                  </a:lnTo>
                  <a:lnTo>
                    <a:pt x="140" y="65"/>
                  </a:lnTo>
                  <a:lnTo>
                    <a:pt x="137" y="65"/>
                  </a:lnTo>
                  <a:lnTo>
                    <a:pt x="140" y="65"/>
                  </a:lnTo>
                  <a:lnTo>
                    <a:pt x="140" y="68"/>
                  </a:lnTo>
                  <a:lnTo>
                    <a:pt x="143" y="68"/>
                  </a:lnTo>
                  <a:lnTo>
                    <a:pt x="143" y="71"/>
                  </a:lnTo>
                  <a:lnTo>
                    <a:pt x="146" y="71"/>
                  </a:lnTo>
                  <a:lnTo>
                    <a:pt x="146" y="74"/>
                  </a:lnTo>
                  <a:lnTo>
                    <a:pt x="143" y="74"/>
                  </a:lnTo>
                  <a:lnTo>
                    <a:pt x="146" y="74"/>
                  </a:lnTo>
                  <a:lnTo>
                    <a:pt x="146" y="77"/>
                  </a:lnTo>
                  <a:lnTo>
                    <a:pt x="149" y="77"/>
                  </a:lnTo>
                  <a:lnTo>
                    <a:pt x="149" y="79"/>
                  </a:lnTo>
                  <a:lnTo>
                    <a:pt x="149" y="82"/>
                  </a:lnTo>
                  <a:lnTo>
                    <a:pt x="152" y="82"/>
                  </a:lnTo>
                  <a:lnTo>
                    <a:pt x="152" y="85"/>
                  </a:lnTo>
                  <a:lnTo>
                    <a:pt x="155" y="85"/>
                  </a:lnTo>
                  <a:lnTo>
                    <a:pt x="158" y="88"/>
                  </a:lnTo>
                  <a:lnTo>
                    <a:pt x="161" y="88"/>
                  </a:lnTo>
                  <a:lnTo>
                    <a:pt x="161" y="91"/>
                  </a:lnTo>
                  <a:lnTo>
                    <a:pt x="164" y="91"/>
                  </a:lnTo>
                  <a:lnTo>
                    <a:pt x="164" y="94"/>
                  </a:lnTo>
                  <a:lnTo>
                    <a:pt x="167" y="94"/>
                  </a:lnTo>
                  <a:lnTo>
                    <a:pt x="167" y="97"/>
                  </a:lnTo>
                  <a:lnTo>
                    <a:pt x="170" y="97"/>
                  </a:lnTo>
                  <a:lnTo>
                    <a:pt x="170" y="100"/>
                  </a:lnTo>
                  <a:lnTo>
                    <a:pt x="170" y="97"/>
                  </a:lnTo>
                  <a:lnTo>
                    <a:pt x="170" y="100"/>
                  </a:lnTo>
                  <a:lnTo>
                    <a:pt x="173" y="100"/>
                  </a:lnTo>
                  <a:lnTo>
                    <a:pt x="170" y="103"/>
                  </a:lnTo>
                  <a:lnTo>
                    <a:pt x="173" y="103"/>
                  </a:lnTo>
                  <a:lnTo>
                    <a:pt x="173" y="106"/>
                  </a:lnTo>
                  <a:lnTo>
                    <a:pt x="176" y="106"/>
                  </a:lnTo>
                  <a:lnTo>
                    <a:pt x="176" y="109"/>
                  </a:lnTo>
                  <a:lnTo>
                    <a:pt x="176" y="112"/>
                  </a:lnTo>
                  <a:lnTo>
                    <a:pt x="179" y="112"/>
                  </a:lnTo>
                  <a:lnTo>
                    <a:pt x="181" y="112"/>
                  </a:lnTo>
                  <a:lnTo>
                    <a:pt x="184" y="112"/>
                  </a:lnTo>
                  <a:lnTo>
                    <a:pt x="184" y="115"/>
                  </a:lnTo>
                  <a:lnTo>
                    <a:pt x="184" y="112"/>
                  </a:lnTo>
                  <a:lnTo>
                    <a:pt x="187" y="112"/>
                  </a:lnTo>
                  <a:lnTo>
                    <a:pt x="187" y="115"/>
                  </a:lnTo>
                  <a:lnTo>
                    <a:pt x="187" y="118"/>
                  </a:lnTo>
                  <a:lnTo>
                    <a:pt x="187" y="121"/>
                  </a:lnTo>
                  <a:lnTo>
                    <a:pt x="187" y="123"/>
                  </a:lnTo>
                  <a:lnTo>
                    <a:pt x="190" y="123"/>
                  </a:lnTo>
                  <a:lnTo>
                    <a:pt x="190" y="121"/>
                  </a:lnTo>
                  <a:lnTo>
                    <a:pt x="190" y="123"/>
                  </a:lnTo>
                  <a:lnTo>
                    <a:pt x="193" y="123"/>
                  </a:lnTo>
                  <a:lnTo>
                    <a:pt x="196" y="123"/>
                  </a:lnTo>
                  <a:lnTo>
                    <a:pt x="196" y="121"/>
                  </a:lnTo>
                  <a:lnTo>
                    <a:pt x="199" y="121"/>
                  </a:lnTo>
                  <a:lnTo>
                    <a:pt x="199" y="123"/>
                  </a:lnTo>
                  <a:lnTo>
                    <a:pt x="202" y="123"/>
                  </a:lnTo>
                  <a:lnTo>
                    <a:pt x="202" y="126"/>
                  </a:lnTo>
                  <a:lnTo>
                    <a:pt x="202" y="123"/>
                  </a:lnTo>
                  <a:lnTo>
                    <a:pt x="205" y="126"/>
                  </a:lnTo>
                  <a:lnTo>
                    <a:pt x="208" y="126"/>
                  </a:lnTo>
                  <a:lnTo>
                    <a:pt x="208" y="129"/>
                  </a:lnTo>
                  <a:lnTo>
                    <a:pt x="211" y="129"/>
                  </a:lnTo>
                  <a:lnTo>
                    <a:pt x="211" y="132"/>
                  </a:lnTo>
                  <a:lnTo>
                    <a:pt x="214" y="132"/>
                  </a:lnTo>
                  <a:lnTo>
                    <a:pt x="214" y="135"/>
                  </a:lnTo>
                  <a:lnTo>
                    <a:pt x="217" y="135"/>
                  </a:lnTo>
                  <a:lnTo>
                    <a:pt x="217" y="138"/>
                  </a:lnTo>
                  <a:lnTo>
                    <a:pt x="220" y="138"/>
                  </a:lnTo>
                  <a:lnTo>
                    <a:pt x="220" y="141"/>
                  </a:lnTo>
                  <a:lnTo>
                    <a:pt x="223" y="141"/>
                  </a:lnTo>
                  <a:lnTo>
                    <a:pt x="225" y="141"/>
                  </a:lnTo>
                  <a:lnTo>
                    <a:pt x="225" y="144"/>
                  </a:lnTo>
                  <a:lnTo>
                    <a:pt x="225" y="147"/>
                  </a:lnTo>
                  <a:lnTo>
                    <a:pt x="228" y="147"/>
                  </a:lnTo>
                  <a:lnTo>
                    <a:pt x="228" y="150"/>
                  </a:lnTo>
                  <a:lnTo>
                    <a:pt x="228" y="147"/>
                  </a:lnTo>
                  <a:lnTo>
                    <a:pt x="228" y="150"/>
                  </a:lnTo>
                  <a:lnTo>
                    <a:pt x="231" y="150"/>
                  </a:lnTo>
                  <a:lnTo>
                    <a:pt x="228" y="150"/>
                  </a:lnTo>
                  <a:lnTo>
                    <a:pt x="231" y="150"/>
                  </a:lnTo>
                  <a:lnTo>
                    <a:pt x="231" y="153"/>
                  </a:lnTo>
                  <a:lnTo>
                    <a:pt x="234" y="153"/>
                  </a:lnTo>
                  <a:lnTo>
                    <a:pt x="231" y="153"/>
                  </a:lnTo>
                  <a:lnTo>
                    <a:pt x="231" y="156"/>
                  </a:lnTo>
                  <a:lnTo>
                    <a:pt x="228" y="156"/>
                  </a:lnTo>
                  <a:lnTo>
                    <a:pt x="228" y="159"/>
                  </a:lnTo>
                  <a:lnTo>
                    <a:pt x="228" y="162"/>
                  </a:lnTo>
                  <a:lnTo>
                    <a:pt x="228" y="164"/>
                  </a:lnTo>
                  <a:lnTo>
                    <a:pt x="225" y="164"/>
                  </a:lnTo>
                  <a:lnTo>
                    <a:pt x="225" y="162"/>
                  </a:lnTo>
                  <a:lnTo>
                    <a:pt x="223" y="162"/>
                  </a:lnTo>
                  <a:lnTo>
                    <a:pt x="223" y="164"/>
                  </a:lnTo>
                  <a:lnTo>
                    <a:pt x="220" y="164"/>
                  </a:lnTo>
                  <a:lnTo>
                    <a:pt x="220" y="167"/>
                  </a:lnTo>
                  <a:lnTo>
                    <a:pt x="220" y="170"/>
                  </a:lnTo>
                  <a:lnTo>
                    <a:pt x="223" y="170"/>
                  </a:lnTo>
                  <a:lnTo>
                    <a:pt x="223" y="173"/>
                  </a:lnTo>
                  <a:lnTo>
                    <a:pt x="220" y="173"/>
                  </a:lnTo>
                  <a:lnTo>
                    <a:pt x="220" y="176"/>
                  </a:lnTo>
                  <a:lnTo>
                    <a:pt x="217" y="176"/>
                  </a:lnTo>
                  <a:lnTo>
                    <a:pt x="217" y="179"/>
                  </a:lnTo>
                  <a:lnTo>
                    <a:pt x="214" y="179"/>
                  </a:lnTo>
                  <a:lnTo>
                    <a:pt x="211" y="179"/>
                  </a:lnTo>
                  <a:lnTo>
                    <a:pt x="211" y="182"/>
                  </a:lnTo>
                  <a:lnTo>
                    <a:pt x="208" y="182"/>
                  </a:lnTo>
                  <a:lnTo>
                    <a:pt x="208" y="185"/>
                  </a:lnTo>
                  <a:lnTo>
                    <a:pt x="208" y="188"/>
                  </a:lnTo>
                  <a:lnTo>
                    <a:pt x="208" y="191"/>
                  </a:lnTo>
                  <a:lnTo>
                    <a:pt x="208" y="194"/>
                  </a:lnTo>
                  <a:lnTo>
                    <a:pt x="211" y="194"/>
                  </a:lnTo>
                  <a:lnTo>
                    <a:pt x="211" y="197"/>
                  </a:lnTo>
                  <a:lnTo>
                    <a:pt x="211" y="200"/>
                  </a:lnTo>
                  <a:lnTo>
                    <a:pt x="211" y="203"/>
                  </a:lnTo>
                  <a:lnTo>
                    <a:pt x="208" y="203"/>
                  </a:lnTo>
                  <a:lnTo>
                    <a:pt x="208" y="206"/>
                  </a:lnTo>
                  <a:lnTo>
                    <a:pt x="208" y="208"/>
                  </a:lnTo>
                  <a:lnTo>
                    <a:pt x="205" y="208"/>
                  </a:lnTo>
                  <a:lnTo>
                    <a:pt x="205" y="211"/>
                  </a:lnTo>
                  <a:lnTo>
                    <a:pt x="202" y="211"/>
                  </a:lnTo>
                  <a:lnTo>
                    <a:pt x="199" y="211"/>
                  </a:lnTo>
                  <a:lnTo>
                    <a:pt x="196" y="208"/>
                  </a:lnTo>
                  <a:lnTo>
                    <a:pt x="193" y="208"/>
                  </a:lnTo>
                  <a:lnTo>
                    <a:pt x="190" y="208"/>
                  </a:lnTo>
                  <a:lnTo>
                    <a:pt x="187" y="208"/>
                  </a:lnTo>
                  <a:lnTo>
                    <a:pt x="181" y="208"/>
                  </a:lnTo>
                  <a:lnTo>
                    <a:pt x="179" y="208"/>
                  </a:lnTo>
                  <a:lnTo>
                    <a:pt x="176" y="208"/>
                  </a:lnTo>
                  <a:lnTo>
                    <a:pt x="173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6" y="208"/>
                  </a:lnTo>
                  <a:lnTo>
                    <a:pt x="143" y="208"/>
                  </a:lnTo>
                  <a:lnTo>
                    <a:pt x="140" y="208"/>
                  </a:lnTo>
                  <a:lnTo>
                    <a:pt x="137" y="206"/>
                  </a:lnTo>
                  <a:lnTo>
                    <a:pt x="135" y="206"/>
                  </a:lnTo>
                  <a:lnTo>
                    <a:pt x="132" y="206"/>
                  </a:lnTo>
                  <a:lnTo>
                    <a:pt x="126" y="206"/>
                  </a:lnTo>
                  <a:lnTo>
                    <a:pt x="123" y="206"/>
                  </a:lnTo>
                  <a:lnTo>
                    <a:pt x="120" y="206"/>
                  </a:lnTo>
                  <a:lnTo>
                    <a:pt x="117" y="206"/>
                  </a:lnTo>
                  <a:lnTo>
                    <a:pt x="114" y="206"/>
                  </a:lnTo>
                  <a:lnTo>
                    <a:pt x="111" y="206"/>
                  </a:lnTo>
                  <a:lnTo>
                    <a:pt x="108" y="206"/>
                  </a:lnTo>
                  <a:lnTo>
                    <a:pt x="105" y="206"/>
                  </a:lnTo>
                  <a:lnTo>
                    <a:pt x="99" y="206"/>
                  </a:lnTo>
                  <a:lnTo>
                    <a:pt x="96" y="206"/>
                  </a:lnTo>
                  <a:lnTo>
                    <a:pt x="93" y="206"/>
                  </a:lnTo>
                  <a:lnTo>
                    <a:pt x="88" y="206"/>
                  </a:lnTo>
                  <a:lnTo>
                    <a:pt x="85" y="206"/>
                  </a:lnTo>
                  <a:lnTo>
                    <a:pt x="82" y="206"/>
                  </a:lnTo>
                  <a:lnTo>
                    <a:pt x="79" y="206"/>
                  </a:lnTo>
                  <a:lnTo>
                    <a:pt x="76" y="203"/>
                  </a:lnTo>
                  <a:lnTo>
                    <a:pt x="76" y="197"/>
                  </a:lnTo>
                  <a:lnTo>
                    <a:pt x="76" y="194"/>
                  </a:lnTo>
                  <a:lnTo>
                    <a:pt x="76" y="191"/>
                  </a:lnTo>
                  <a:lnTo>
                    <a:pt x="76" y="188"/>
                  </a:lnTo>
                  <a:lnTo>
                    <a:pt x="76" y="182"/>
                  </a:lnTo>
                  <a:lnTo>
                    <a:pt x="76" y="179"/>
                  </a:lnTo>
                  <a:lnTo>
                    <a:pt x="76" y="176"/>
                  </a:lnTo>
                  <a:lnTo>
                    <a:pt x="76" y="170"/>
                  </a:lnTo>
                  <a:lnTo>
                    <a:pt x="76" y="167"/>
                  </a:lnTo>
                  <a:lnTo>
                    <a:pt x="76" y="164"/>
                  </a:lnTo>
                  <a:lnTo>
                    <a:pt x="76" y="162"/>
                  </a:lnTo>
                  <a:lnTo>
                    <a:pt x="76" y="156"/>
                  </a:lnTo>
                  <a:lnTo>
                    <a:pt x="76" y="153"/>
                  </a:lnTo>
                  <a:lnTo>
                    <a:pt x="79" y="150"/>
                  </a:lnTo>
                  <a:lnTo>
                    <a:pt x="79" y="147"/>
                  </a:lnTo>
                  <a:lnTo>
                    <a:pt x="79" y="144"/>
                  </a:lnTo>
                  <a:lnTo>
                    <a:pt x="79" y="141"/>
                  </a:lnTo>
                  <a:lnTo>
                    <a:pt x="79" y="138"/>
                  </a:lnTo>
                  <a:lnTo>
                    <a:pt x="79" y="135"/>
                  </a:lnTo>
                  <a:lnTo>
                    <a:pt x="79" y="129"/>
                  </a:lnTo>
                  <a:lnTo>
                    <a:pt x="79" y="126"/>
                  </a:lnTo>
                  <a:lnTo>
                    <a:pt x="79" y="123"/>
                  </a:lnTo>
                  <a:lnTo>
                    <a:pt x="79" y="121"/>
                  </a:lnTo>
                  <a:lnTo>
                    <a:pt x="79" y="118"/>
                  </a:lnTo>
                  <a:lnTo>
                    <a:pt x="79" y="115"/>
                  </a:lnTo>
                  <a:lnTo>
                    <a:pt x="79" y="112"/>
                  </a:lnTo>
                  <a:lnTo>
                    <a:pt x="79" y="109"/>
                  </a:lnTo>
                  <a:lnTo>
                    <a:pt x="79" y="106"/>
                  </a:lnTo>
                  <a:lnTo>
                    <a:pt x="79" y="103"/>
                  </a:lnTo>
                  <a:lnTo>
                    <a:pt x="79" y="100"/>
                  </a:lnTo>
                  <a:lnTo>
                    <a:pt x="79" y="97"/>
                  </a:lnTo>
                  <a:lnTo>
                    <a:pt x="79" y="91"/>
                  </a:lnTo>
                  <a:lnTo>
                    <a:pt x="79" y="88"/>
                  </a:lnTo>
                  <a:lnTo>
                    <a:pt x="79" y="85"/>
                  </a:lnTo>
                  <a:lnTo>
                    <a:pt x="79" y="82"/>
                  </a:lnTo>
                  <a:lnTo>
                    <a:pt x="73" y="82"/>
                  </a:lnTo>
                  <a:lnTo>
                    <a:pt x="70" y="82"/>
                  </a:lnTo>
                  <a:lnTo>
                    <a:pt x="67" y="82"/>
                  </a:lnTo>
                  <a:lnTo>
                    <a:pt x="64" y="82"/>
                  </a:lnTo>
                  <a:lnTo>
                    <a:pt x="58" y="82"/>
                  </a:lnTo>
                  <a:lnTo>
                    <a:pt x="55" y="82"/>
                  </a:lnTo>
                  <a:lnTo>
                    <a:pt x="52" y="82"/>
                  </a:lnTo>
                  <a:lnTo>
                    <a:pt x="47" y="82"/>
                  </a:lnTo>
                  <a:lnTo>
                    <a:pt x="44" y="82"/>
                  </a:lnTo>
                  <a:lnTo>
                    <a:pt x="41" y="82"/>
                  </a:lnTo>
                  <a:lnTo>
                    <a:pt x="38" y="82"/>
                  </a:lnTo>
                  <a:lnTo>
                    <a:pt x="32" y="82"/>
                  </a:lnTo>
                  <a:lnTo>
                    <a:pt x="29" y="82"/>
                  </a:lnTo>
                  <a:lnTo>
                    <a:pt x="26" y="82"/>
                  </a:lnTo>
                  <a:lnTo>
                    <a:pt x="20" y="82"/>
                  </a:lnTo>
                  <a:lnTo>
                    <a:pt x="17" y="82"/>
                  </a:lnTo>
                  <a:lnTo>
                    <a:pt x="14" y="79"/>
                  </a:lnTo>
                  <a:lnTo>
                    <a:pt x="11" y="79"/>
                  </a:lnTo>
                  <a:lnTo>
                    <a:pt x="8" y="79"/>
                  </a:lnTo>
                  <a:lnTo>
                    <a:pt x="5" y="79"/>
                  </a:lnTo>
                  <a:lnTo>
                    <a:pt x="2" y="79"/>
                  </a:lnTo>
                  <a:lnTo>
                    <a:pt x="0" y="79"/>
                  </a:lnTo>
                  <a:lnTo>
                    <a:pt x="2" y="77"/>
                  </a:lnTo>
                  <a:lnTo>
                    <a:pt x="2" y="74"/>
                  </a:lnTo>
                  <a:lnTo>
                    <a:pt x="5" y="71"/>
                  </a:lnTo>
                  <a:lnTo>
                    <a:pt x="8" y="71"/>
                  </a:lnTo>
                  <a:lnTo>
                    <a:pt x="8" y="68"/>
                  </a:lnTo>
                  <a:lnTo>
                    <a:pt x="11" y="65"/>
                  </a:lnTo>
                  <a:lnTo>
                    <a:pt x="14" y="62"/>
                  </a:lnTo>
                  <a:lnTo>
                    <a:pt x="14" y="59"/>
                  </a:lnTo>
                  <a:lnTo>
                    <a:pt x="17" y="59"/>
                  </a:lnTo>
                  <a:lnTo>
                    <a:pt x="17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23" y="50"/>
                  </a:lnTo>
                  <a:lnTo>
                    <a:pt x="26" y="47"/>
                  </a:lnTo>
                  <a:lnTo>
                    <a:pt x="29" y="44"/>
                  </a:lnTo>
                  <a:lnTo>
                    <a:pt x="29" y="41"/>
                  </a:lnTo>
                  <a:lnTo>
                    <a:pt x="32" y="41"/>
                  </a:lnTo>
                  <a:lnTo>
                    <a:pt x="32" y="38"/>
                  </a:lnTo>
                  <a:lnTo>
                    <a:pt x="35" y="38"/>
                  </a:lnTo>
                  <a:lnTo>
                    <a:pt x="35" y="35"/>
                  </a:lnTo>
                  <a:lnTo>
                    <a:pt x="38" y="35"/>
                  </a:lnTo>
                  <a:lnTo>
                    <a:pt x="38" y="33"/>
                  </a:lnTo>
                  <a:lnTo>
                    <a:pt x="41" y="33"/>
                  </a:lnTo>
                  <a:lnTo>
                    <a:pt x="41" y="30"/>
                  </a:lnTo>
                  <a:lnTo>
                    <a:pt x="44" y="27"/>
                  </a:lnTo>
                  <a:lnTo>
                    <a:pt x="44" y="24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9" y="21"/>
                  </a:lnTo>
                  <a:lnTo>
                    <a:pt x="49" y="18"/>
                  </a:lnTo>
                  <a:lnTo>
                    <a:pt x="52" y="18"/>
                  </a:lnTo>
                  <a:lnTo>
                    <a:pt x="52" y="15"/>
                  </a:lnTo>
                  <a:lnTo>
                    <a:pt x="52" y="12"/>
                  </a:lnTo>
                  <a:lnTo>
                    <a:pt x="52" y="9"/>
                  </a:lnTo>
                  <a:lnTo>
                    <a:pt x="52" y="6"/>
                  </a:lnTo>
                  <a:lnTo>
                    <a:pt x="52" y="3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Freeform 8"/>
            <p:cNvSpPr>
              <a:spLocks/>
            </p:cNvSpPr>
            <p:nvPr/>
          </p:nvSpPr>
          <p:spPr bwMode="auto">
            <a:xfrm>
              <a:off x="-45953" y="2205160"/>
              <a:ext cx="425742" cy="454864"/>
            </a:xfrm>
            <a:custGeom>
              <a:avLst/>
              <a:gdLst>
                <a:gd name="T0" fmla="*/ 2147483647 w 196"/>
                <a:gd name="T1" fmla="*/ 2147483647 h 258"/>
                <a:gd name="T2" fmla="*/ 2147483647 w 196"/>
                <a:gd name="T3" fmla="*/ 2147483647 h 258"/>
                <a:gd name="T4" fmla="*/ 2147483647 w 196"/>
                <a:gd name="T5" fmla="*/ 2147483647 h 258"/>
                <a:gd name="T6" fmla="*/ 2147483647 w 196"/>
                <a:gd name="T7" fmla="*/ 2147483647 h 258"/>
                <a:gd name="T8" fmla="*/ 2147483647 w 196"/>
                <a:gd name="T9" fmla="*/ 2147483647 h 258"/>
                <a:gd name="T10" fmla="*/ 2147483647 w 196"/>
                <a:gd name="T11" fmla="*/ 2147483647 h 258"/>
                <a:gd name="T12" fmla="*/ 2147483647 w 196"/>
                <a:gd name="T13" fmla="*/ 2147483647 h 258"/>
                <a:gd name="T14" fmla="*/ 2147483647 w 196"/>
                <a:gd name="T15" fmla="*/ 2147483647 h 258"/>
                <a:gd name="T16" fmla="*/ 2147483647 w 196"/>
                <a:gd name="T17" fmla="*/ 2147483647 h 258"/>
                <a:gd name="T18" fmla="*/ 2147483647 w 196"/>
                <a:gd name="T19" fmla="*/ 2147483647 h 258"/>
                <a:gd name="T20" fmla="*/ 2147483647 w 196"/>
                <a:gd name="T21" fmla="*/ 2147483647 h 258"/>
                <a:gd name="T22" fmla="*/ 2147483647 w 196"/>
                <a:gd name="T23" fmla="*/ 2147483647 h 258"/>
                <a:gd name="T24" fmla="*/ 2147483647 w 196"/>
                <a:gd name="T25" fmla="*/ 2147483647 h 258"/>
                <a:gd name="T26" fmla="*/ 2147483647 w 196"/>
                <a:gd name="T27" fmla="*/ 2147483647 h 258"/>
                <a:gd name="T28" fmla="*/ 2147483647 w 196"/>
                <a:gd name="T29" fmla="*/ 2147483647 h 258"/>
                <a:gd name="T30" fmla="*/ 2147483647 w 196"/>
                <a:gd name="T31" fmla="*/ 2147483647 h 258"/>
                <a:gd name="T32" fmla="*/ 2147483647 w 196"/>
                <a:gd name="T33" fmla="*/ 2147483647 h 258"/>
                <a:gd name="T34" fmla="*/ 2147483647 w 196"/>
                <a:gd name="T35" fmla="*/ 2147483647 h 258"/>
                <a:gd name="T36" fmla="*/ 2147483647 w 196"/>
                <a:gd name="T37" fmla="*/ 2147483647 h 258"/>
                <a:gd name="T38" fmla="*/ 2147483647 w 196"/>
                <a:gd name="T39" fmla="*/ 2147483647 h 258"/>
                <a:gd name="T40" fmla="*/ 2147483647 w 196"/>
                <a:gd name="T41" fmla="*/ 2147483647 h 258"/>
                <a:gd name="T42" fmla="*/ 2147483647 w 196"/>
                <a:gd name="T43" fmla="*/ 2147483647 h 258"/>
                <a:gd name="T44" fmla="*/ 2147483647 w 196"/>
                <a:gd name="T45" fmla="*/ 2147483647 h 258"/>
                <a:gd name="T46" fmla="*/ 2147483647 w 196"/>
                <a:gd name="T47" fmla="*/ 2147483647 h 258"/>
                <a:gd name="T48" fmla="*/ 2147483647 w 196"/>
                <a:gd name="T49" fmla="*/ 2147483647 h 258"/>
                <a:gd name="T50" fmla="*/ 2147483647 w 196"/>
                <a:gd name="T51" fmla="*/ 2147483647 h 258"/>
                <a:gd name="T52" fmla="*/ 2147483647 w 196"/>
                <a:gd name="T53" fmla="*/ 2147483647 h 258"/>
                <a:gd name="T54" fmla="*/ 2147483647 w 196"/>
                <a:gd name="T55" fmla="*/ 2147483647 h 258"/>
                <a:gd name="T56" fmla="*/ 2147483647 w 196"/>
                <a:gd name="T57" fmla="*/ 2147483647 h 258"/>
                <a:gd name="T58" fmla="*/ 2147483647 w 196"/>
                <a:gd name="T59" fmla="*/ 2147483647 h 258"/>
                <a:gd name="T60" fmla="*/ 2147483647 w 196"/>
                <a:gd name="T61" fmla="*/ 2147483647 h 258"/>
                <a:gd name="T62" fmla="*/ 2147483647 w 196"/>
                <a:gd name="T63" fmla="*/ 2147483647 h 258"/>
                <a:gd name="T64" fmla="*/ 2147483647 w 196"/>
                <a:gd name="T65" fmla="*/ 2147483647 h 258"/>
                <a:gd name="T66" fmla="*/ 2147483647 w 196"/>
                <a:gd name="T67" fmla="*/ 2147483647 h 258"/>
                <a:gd name="T68" fmla="*/ 2147483647 w 196"/>
                <a:gd name="T69" fmla="*/ 2147483647 h 258"/>
                <a:gd name="T70" fmla="*/ 2147483647 w 196"/>
                <a:gd name="T71" fmla="*/ 2147483647 h 258"/>
                <a:gd name="T72" fmla="*/ 2147483647 w 196"/>
                <a:gd name="T73" fmla="*/ 2147483647 h 258"/>
                <a:gd name="T74" fmla="*/ 2147483647 w 196"/>
                <a:gd name="T75" fmla="*/ 2147483647 h 258"/>
                <a:gd name="T76" fmla="*/ 2147483647 w 196"/>
                <a:gd name="T77" fmla="*/ 2147483647 h 258"/>
                <a:gd name="T78" fmla="*/ 0 w 196"/>
                <a:gd name="T79" fmla="*/ 2147483647 h 258"/>
                <a:gd name="T80" fmla="*/ 2147483647 w 196"/>
                <a:gd name="T81" fmla="*/ 2147483647 h 258"/>
                <a:gd name="T82" fmla="*/ 2147483647 w 196"/>
                <a:gd name="T83" fmla="*/ 2147483647 h 258"/>
                <a:gd name="T84" fmla="*/ 2147483647 w 196"/>
                <a:gd name="T85" fmla="*/ 2147483647 h 258"/>
                <a:gd name="T86" fmla="*/ 2147483647 w 196"/>
                <a:gd name="T87" fmla="*/ 2147483647 h 258"/>
                <a:gd name="T88" fmla="*/ 2147483647 w 196"/>
                <a:gd name="T89" fmla="*/ 2147483647 h 258"/>
                <a:gd name="T90" fmla="*/ 2147483647 w 196"/>
                <a:gd name="T91" fmla="*/ 2147483647 h 258"/>
                <a:gd name="T92" fmla="*/ 2147483647 w 196"/>
                <a:gd name="T93" fmla="*/ 2147483647 h 258"/>
                <a:gd name="T94" fmla="*/ 2147483647 w 196"/>
                <a:gd name="T95" fmla="*/ 2147483647 h 258"/>
                <a:gd name="T96" fmla="*/ 2147483647 w 196"/>
                <a:gd name="T97" fmla="*/ 2147483647 h 258"/>
                <a:gd name="T98" fmla="*/ 2147483647 w 196"/>
                <a:gd name="T99" fmla="*/ 2147483647 h 258"/>
                <a:gd name="T100" fmla="*/ 2147483647 w 196"/>
                <a:gd name="T101" fmla="*/ 2147483647 h 258"/>
                <a:gd name="T102" fmla="*/ 2147483647 w 196"/>
                <a:gd name="T103" fmla="*/ 2147483647 h 258"/>
                <a:gd name="T104" fmla="*/ 2147483647 w 196"/>
                <a:gd name="T105" fmla="*/ 2147483647 h 258"/>
                <a:gd name="T106" fmla="*/ 2147483647 w 196"/>
                <a:gd name="T107" fmla="*/ 2147483647 h 258"/>
                <a:gd name="T108" fmla="*/ 2147483647 w 196"/>
                <a:gd name="T109" fmla="*/ 2147483647 h 258"/>
                <a:gd name="T110" fmla="*/ 2147483647 w 196"/>
                <a:gd name="T111" fmla="*/ 2147483647 h 258"/>
                <a:gd name="T112" fmla="*/ 2147483647 w 196"/>
                <a:gd name="T113" fmla="*/ 2147483647 h 258"/>
                <a:gd name="T114" fmla="*/ 2147483647 w 196"/>
                <a:gd name="T115" fmla="*/ 2147483647 h 258"/>
                <a:gd name="T116" fmla="*/ 2147483647 w 196"/>
                <a:gd name="T117" fmla="*/ 2147483647 h 258"/>
                <a:gd name="T118" fmla="*/ 2147483647 w 196"/>
                <a:gd name="T119" fmla="*/ 2147483647 h 25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6"/>
                <a:gd name="T181" fmla="*/ 0 h 258"/>
                <a:gd name="T182" fmla="*/ 196 w 196"/>
                <a:gd name="T183" fmla="*/ 258 h 25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6" h="258">
                  <a:moveTo>
                    <a:pt x="114" y="53"/>
                  </a:moveTo>
                  <a:lnTo>
                    <a:pt x="114" y="56"/>
                  </a:lnTo>
                  <a:lnTo>
                    <a:pt x="117" y="56"/>
                  </a:lnTo>
                  <a:lnTo>
                    <a:pt x="117" y="59"/>
                  </a:lnTo>
                  <a:lnTo>
                    <a:pt x="120" y="59"/>
                  </a:lnTo>
                  <a:lnTo>
                    <a:pt x="120" y="62"/>
                  </a:lnTo>
                  <a:lnTo>
                    <a:pt x="120" y="65"/>
                  </a:lnTo>
                  <a:lnTo>
                    <a:pt x="123" y="65"/>
                  </a:lnTo>
                  <a:lnTo>
                    <a:pt x="126" y="65"/>
                  </a:lnTo>
                  <a:lnTo>
                    <a:pt x="126" y="62"/>
                  </a:lnTo>
                  <a:lnTo>
                    <a:pt x="126" y="59"/>
                  </a:lnTo>
                  <a:lnTo>
                    <a:pt x="129" y="59"/>
                  </a:lnTo>
                  <a:lnTo>
                    <a:pt x="129" y="56"/>
                  </a:lnTo>
                  <a:lnTo>
                    <a:pt x="129" y="53"/>
                  </a:lnTo>
                  <a:lnTo>
                    <a:pt x="132" y="53"/>
                  </a:lnTo>
                  <a:lnTo>
                    <a:pt x="134" y="53"/>
                  </a:lnTo>
                  <a:lnTo>
                    <a:pt x="134" y="50"/>
                  </a:lnTo>
                  <a:lnTo>
                    <a:pt x="134" y="53"/>
                  </a:lnTo>
                  <a:lnTo>
                    <a:pt x="134" y="50"/>
                  </a:lnTo>
                  <a:lnTo>
                    <a:pt x="134" y="53"/>
                  </a:lnTo>
                  <a:lnTo>
                    <a:pt x="137" y="53"/>
                  </a:lnTo>
                  <a:lnTo>
                    <a:pt x="137" y="56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5"/>
                  </a:lnTo>
                  <a:lnTo>
                    <a:pt x="134" y="65"/>
                  </a:lnTo>
                  <a:lnTo>
                    <a:pt x="134" y="68"/>
                  </a:lnTo>
                  <a:lnTo>
                    <a:pt x="134" y="70"/>
                  </a:lnTo>
                  <a:lnTo>
                    <a:pt x="134" y="73"/>
                  </a:lnTo>
                  <a:lnTo>
                    <a:pt x="134" y="76"/>
                  </a:lnTo>
                  <a:lnTo>
                    <a:pt x="137" y="76"/>
                  </a:lnTo>
                  <a:lnTo>
                    <a:pt x="140" y="76"/>
                  </a:lnTo>
                  <a:lnTo>
                    <a:pt x="143" y="79"/>
                  </a:lnTo>
                  <a:lnTo>
                    <a:pt x="146" y="79"/>
                  </a:lnTo>
                  <a:lnTo>
                    <a:pt x="146" y="82"/>
                  </a:lnTo>
                  <a:lnTo>
                    <a:pt x="149" y="82"/>
                  </a:lnTo>
                  <a:lnTo>
                    <a:pt x="149" y="85"/>
                  </a:lnTo>
                  <a:lnTo>
                    <a:pt x="149" y="88"/>
                  </a:lnTo>
                  <a:lnTo>
                    <a:pt x="146" y="88"/>
                  </a:lnTo>
                  <a:lnTo>
                    <a:pt x="146" y="91"/>
                  </a:lnTo>
                  <a:lnTo>
                    <a:pt x="149" y="91"/>
                  </a:lnTo>
                  <a:lnTo>
                    <a:pt x="149" y="94"/>
                  </a:lnTo>
                  <a:lnTo>
                    <a:pt x="146" y="94"/>
                  </a:lnTo>
                  <a:lnTo>
                    <a:pt x="146" y="97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0" y="103"/>
                  </a:lnTo>
                  <a:lnTo>
                    <a:pt x="137" y="103"/>
                  </a:lnTo>
                  <a:lnTo>
                    <a:pt x="137" y="106"/>
                  </a:lnTo>
                  <a:lnTo>
                    <a:pt x="137" y="109"/>
                  </a:lnTo>
                  <a:lnTo>
                    <a:pt x="134" y="109"/>
                  </a:lnTo>
                  <a:lnTo>
                    <a:pt x="137" y="109"/>
                  </a:lnTo>
                  <a:lnTo>
                    <a:pt x="137" y="111"/>
                  </a:lnTo>
                  <a:lnTo>
                    <a:pt x="140" y="111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0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6" y="126"/>
                  </a:lnTo>
                  <a:lnTo>
                    <a:pt x="146" y="129"/>
                  </a:lnTo>
                  <a:lnTo>
                    <a:pt x="146" y="132"/>
                  </a:lnTo>
                  <a:lnTo>
                    <a:pt x="149" y="132"/>
                  </a:lnTo>
                  <a:lnTo>
                    <a:pt x="149" y="135"/>
                  </a:lnTo>
                  <a:lnTo>
                    <a:pt x="149" y="138"/>
                  </a:lnTo>
                  <a:lnTo>
                    <a:pt x="149" y="141"/>
                  </a:lnTo>
                  <a:lnTo>
                    <a:pt x="152" y="141"/>
                  </a:lnTo>
                  <a:lnTo>
                    <a:pt x="152" y="138"/>
                  </a:lnTo>
                  <a:lnTo>
                    <a:pt x="152" y="135"/>
                  </a:lnTo>
                  <a:lnTo>
                    <a:pt x="155" y="135"/>
                  </a:lnTo>
                  <a:lnTo>
                    <a:pt x="155" y="138"/>
                  </a:lnTo>
                  <a:lnTo>
                    <a:pt x="155" y="141"/>
                  </a:lnTo>
                  <a:lnTo>
                    <a:pt x="155" y="144"/>
                  </a:lnTo>
                  <a:lnTo>
                    <a:pt x="158" y="144"/>
                  </a:lnTo>
                  <a:lnTo>
                    <a:pt x="158" y="147"/>
                  </a:lnTo>
                  <a:lnTo>
                    <a:pt x="161" y="147"/>
                  </a:lnTo>
                  <a:lnTo>
                    <a:pt x="164" y="147"/>
                  </a:lnTo>
                  <a:lnTo>
                    <a:pt x="164" y="144"/>
                  </a:lnTo>
                  <a:lnTo>
                    <a:pt x="167" y="144"/>
                  </a:lnTo>
                  <a:lnTo>
                    <a:pt x="167" y="141"/>
                  </a:lnTo>
                  <a:lnTo>
                    <a:pt x="170" y="141"/>
                  </a:lnTo>
                  <a:lnTo>
                    <a:pt x="173" y="141"/>
                  </a:lnTo>
                  <a:lnTo>
                    <a:pt x="176" y="141"/>
                  </a:lnTo>
                  <a:lnTo>
                    <a:pt x="176" y="144"/>
                  </a:lnTo>
                  <a:lnTo>
                    <a:pt x="178" y="144"/>
                  </a:lnTo>
                  <a:lnTo>
                    <a:pt x="181" y="147"/>
                  </a:lnTo>
                  <a:lnTo>
                    <a:pt x="181" y="153"/>
                  </a:lnTo>
                  <a:lnTo>
                    <a:pt x="181" y="155"/>
                  </a:lnTo>
                  <a:lnTo>
                    <a:pt x="181" y="158"/>
                  </a:lnTo>
                  <a:lnTo>
                    <a:pt x="181" y="161"/>
                  </a:lnTo>
                  <a:lnTo>
                    <a:pt x="181" y="164"/>
                  </a:lnTo>
                  <a:lnTo>
                    <a:pt x="184" y="164"/>
                  </a:lnTo>
                  <a:lnTo>
                    <a:pt x="184" y="167"/>
                  </a:lnTo>
                  <a:lnTo>
                    <a:pt x="184" y="170"/>
                  </a:lnTo>
                  <a:lnTo>
                    <a:pt x="184" y="173"/>
                  </a:lnTo>
                  <a:lnTo>
                    <a:pt x="181" y="176"/>
                  </a:lnTo>
                  <a:lnTo>
                    <a:pt x="181" y="179"/>
                  </a:lnTo>
                  <a:lnTo>
                    <a:pt x="178" y="179"/>
                  </a:lnTo>
                  <a:lnTo>
                    <a:pt x="178" y="182"/>
                  </a:lnTo>
                  <a:lnTo>
                    <a:pt x="181" y="182"/>
                  </a:lnTo>
                  <a:lnTo>
                    <a:pt x="181" y="185"/>
                  </a:lnTo>
                  <a:lnTo>
                    <a:pt x="184" y="185"/>
                  </a:lnTo>
                  <a:lnTo>
                    <a:pt x="187" y="188"/>
                  </a:lnTo>
                  <a:lnTo>
                    <a:pt x="187" y="191"/>
                  </a:lnTo>
                  <a:lnTo>
                    <a:pt x="190" y="191"/>
                  </a:lnTo>
                  <a:lnTo>
                    <a:pt x="190" y="194"/>
                  </a:lnTo>
                  <a:lnTo>
                    <a:pt x="193" y="194"/>
                  </a:lnTo>
                  <a:lnTo>
                    <a:pt x="193" y="197"/>
                  </a:lnTo>
                  <a:lnTo>
                    <a:pt x="193" y="199"/>
                  </a:lnTo>
                  <a:lnTo>
                    <a:pt x="193" y="202"/>
                  </a:lnTo>
                  <a:lnTo>
                    <a:pt x="196" y="202"/>
                  </a:lnTo>
                  <a:lnTo>
                    <a:pt x="196" y="205"/>
                  </a:lnTo>
                  <a:lnTo>
                    <a:pt x="196" y="208"/>
                  </a:lnTo>
                  <a:lnTo>
                    <a:pt x="193" y="208"/>
                  </a:lnTo>
                  <a:lnTo>
                    <a:pt x="193" y="211"/>
                  </a:lnTo>
                  <a:lnTo>
                    <a:pt x="193" y="214"/>
                  </a:lnTo>
                  <a:lnTo>
                    <a:pt x="193" y="217"/>
                  </a:lnTo>
                  <a:lnTo>
                    <a:pt x="193" y="220"/>
                  </a:lnTo>
                  <a:lnTo>
                    <a:pt x="193" y="223"/>
                  </a:lnTo>
                  <a:lnTo>
                    <a:pt x="196" y="223"/>
                  </a:lnTo>
                  <a:lnTo>
                    <a:pt x="196" y="226"/>
                  </a:lnTo>
                  <a:lnTo>
                    <a:pt x="196" y="229"/>
                  </a:lnTo>
                  <a:lnTo>
                    <a:pt x="193" y="229"/>
                  </a:lnTo>
                  <a:lnTo>
                    <a:pt x="190" y="229"/>
                  </a:lnTo>
                  <a:lnTo>
                    <a:pt x="190" y="232"/>
                  </a:lnTo>
                  <a:lnTo>
                    <a:pt x="190" y="235"/>
                  </a:lnTo>
                  <a:lnTo>
                    <a:pt x="190" y="241"/>
                  </a:lnTo>
                  <a:lnTo>
                    <a:pt x="190" y="243"/>
                  </a:lnTo>
                  <a:lnTo>
                    <a:pt x="190" y="246"/>
                  </a:lnTo>
                  <a:lnTo>
                    <a:pt x="190" y="249"/>
                  </a:lnTo>
                  <a:lnTo>
                    <a:pt x="187" y="249"/>
                  </a:lnTo>
                  <a:lnTo>
                    <a:pt x="187" y="252"/>
                  </a:lnTo>
                  <a:lnTo>
                    <a:pt x="184" y="252"/>
                  </a:lnTo>
                  <a:lnTo>
                    <a:pt x="181" y="255"/>
                  </a:lnTo>
                  <a:lnTo>
                    <a:pt x="176" y="255"/>
                  </a:lnTo>
                  <a:lnTo>
                    <a:pt x="173" y="258"/>
                  </a:lnTo>
                  <a:lnTo>
                    <a:pt x="170" y="258"/>
                  </a:lnTo>
                  <a:lnTo>
                    <a:pt x="167" y="255"/>
                  </a:lnTo>
                  <a:lnTo>
                    <a:pt x="167" y="252"/>
                  </a:lnTo>
                  <a:lnTo>
                    <a:pt x="167" y="249"/>
                  </a:lnTo>
                  <a:lnTo>
                    <a:pt x="164" y="246"/>
                  </a:lnTo>
                  <a:lnTo>
                    <a:pt x="164" y="243"/>
                  </a:lnTo>
                  <a:lnTo>
                    <a:pt x="164" y="241"/>
                  </a:lnTo>
                  <a:lnTo>
                    <a:pt x="161" y="238"/>
                  </a:lnTo>
                  <a:lnTo>
                    <a:pt x="161" y="235"/>
                  </a:lnTo>
                  <a:lnTo>
                    <a:pt x="161" y="232"/>
                  </a:lnTo>
                  <a:lnTo>
                    <a:pt x="158" y="229"/>
                  </a:lnTo>
                  <a:lnTo>
                    <a:pt x="158" y="226"/>
                  </a:lnTo>
                  <a:lnTo>
                    <a:pt x="155" y="223"/>
                  </a:lnTo>
                  <a:lnTo>
                    <a:pt x="155" y="220"/>
                  </a:lnTo>
                  <a:lnTo>
                    <a:pt x="155" y="217"/>
                  </a:lnTo>
                  <a:lnTo>
                    <a:pt x="152" y="214"/>
                  </a:lnTo>
                  <a:lnTo>
                    <a:pt x="149" y="214"/>
                  </a:lnTo>
                  <a:lnTo>
                    <a:pt x="149" y="211"/>
                  </a:lnTo>
                  <a:lnTo>
                    <a:pt x="149" y="208"/>
                  </a:lnTo>
                  <a:lnTo>
                    <a:pt x="146" y="205"/>
                  </a:lnTo>
                  <a:lnTo>
                    <a:pt x="143" y="202"/>
                  </a:lnTo>
                  <a:lnTo>
                    <a:pt x="140" y="199"/>
                  </a:lnTo>
                  <a:lnTo>
                    <a:pt x="137" y="197"/>
                  </a:lnTo>
                  <a:lnTo>
                    <a:pt x="134" y="197"/>
                  </a:lnTo>
                  <a:lnTo>
                    <a:pt x="132" y="194"/>
                  </a:lnTo>
                  <a:lnTo>
                    <a:pt x="129" y="194"/>
                  </a:lnTo>
                  <a:lnTo>
                    <a:pt x="126" y="194"/>
                  </a:lnTo>
                  <a:lnTo>
                    <a:pt x="123" y="194"/>
                  </a:lnTo>
                  <a:lnTo>
                    <a:pt x="123" y="191"/>
                  </a:lnTo>
                  <a:lnTo>
                    <a:pt x="126" y="191"/>
                  </a:lnTo>
                  <a:lnTo>
                    <a:pt x="126" y="188"/>
                  </a:lnTo>
                  <a:lnTo>
                    <a:pt x="126" y="185"/>
                  </a:lnTo>
                  <a:lnTo>
                    <a:pt x="123" y="185"/>
                  </a:lnTo>
                  <a:lnTo>
                    <a:pt x="120" y="182"/>
                  </a:lnTo>
                  <a:lnTo>
                    <a:pt x="120" y="179"/>
                  </a:lnTo>
                  <a:lnTo>
                    <a:pt x="120" y="176"/>
                  </a:lnTo>
                  <a:lnTo>
                    <a:pt x="117" y="176"/>
                  </a:lnTo>
                  <a:lnTo>
                    <a:pt x="117" y="173"/>
                  </a:lnTo>
                  <a:lnTo>
                    <a:pt x="120" y="173"/>
                  </a:lnTo>
                  <a:lnTo>
                    <a:pt x="120" y="170"/>
                  </a:lnTo>
                  <a:lnTo>
                    <a:pt x="117" y="170"/>
                  </a:lnTo>
                  <a:lnTo>
                    <a:pt x="117" y="167"/>
                  </a:lnTo>
                  <a:lnTo>
                    <a:pt x="117" y="164"/>
                  </a:lnTo>
                  <a:lnTo>
                    <a:pt x="114" y="164"/>
                  </a:lnTo>
                  <a:lnTo>
                    <a:pt x="111" y="164"/>
                  </a:lnTo>
                  <a:lnTo>
                    <a:pt x="108" y="161"/>
                  </a:lnTo>
                  <a:lnTo>
                    <a:pt x="102" y="161"/>
                  </a:lnTo>
                  <a:lnTo>
                    <a:pt x="99" y="161"/>
                  </a:lnTo>
                  <a:lnTo>
                    <a:pt x="96" y="161"/>
                  </a:lnTo>
                  <a:lnTo>
                    <a:pt x="93" y="161"/>
                  </a:lnTo>
                  <a:lnTo>
                    <a:pt x="90" y="164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79" y="167"/>
                  </a:lnTo>
                  <a:lnTo>
                    <a:pt x="76" y="167"/>
                  </a:lnTo>
                  <a:lnTo>
                    <a:pt x="73" y="164"/>
                  </a:lnTo>
                  <a:lnTo>
                    <a:pt x="70" y="164"/>
                  </a:lnTo>
                  <a:lnTo>
                    <a:pt x="67" y="164"/>
                  </a:lnTo>
                  <a:lnTo>
                    <a:pt x="64" y="164"/>
                  </a:lnTo>
                  <a:lnTo>
                    <a:pt x="64" y="167"/>
                  </a:lnTo>
                  <a:lnTo>
                    <a:pt x="61" y="167"/>
                  </a:lnTo>
                  <a:lnTo>
                    <a:pt x="58" y="167"/>
                  </a:lnTo>
                  <a:lnTo>
                    <a:pt x="58" y="164"/>
                  </a:lnTo>
                  <a:lnTo>
                    <a:pt x="55" y="164"/>
                  </a:lnTo>
                  <a:lnTo>
                    <a:pt x="55" y="161"/>
                  </a:lnTo>
                  <a:lnTo>
                    <a:pt x="55" y="158"/>
                  </a:lnTo>
                  <a:lnTo>
                    <a:pt x="52" y="158"/>
                  </a:lnTo>
                  <a:lnTo>
                    <a:pt x="55" y="158"/>
                  </a:lnTo>
                  <a:lnTo>
                    <a:pt x="55" y="155"/>
                  </a:lnTo>
                  <a:lnTo>
                    <a:pt x="52" y="155"/>
                  </a:lnTo>
                  <a:lnTo>
                    <a:pt x="55" y="155"/>
                  </a:lnTo>
                  <a:lnTo>
                    <a:pt x="52" y="155"/>
                  </a:lnTo>
                  <a:lnTo>
                    <a:pt x="49" y="155"/>
                  </a:lnTo>
                  <a:lnTo>
                    <a:pt x="46" y="155"/>
                  </a:lnTo>
                  <a:lnTo>
                    <a:pt x="46" y="158"/>
                  </a:lnTo>
                  <a:lnTo>
                    <a:pt x="46" y="155"/>
                  </a:lnTo>
                  <a:lnTo>
                    <a:pt x="44" y="155"/>
                  </a:lnTo>
                  <a:lnTo>
                    <a:pt x="44" y="153"/>
                  </a:lnTo>
                  <a:lnTo>
                    <a:pt x="41" y="153"/>
                  </a:lnTo>
                  <a:lnTo>
                    <a:pt x="38" y="153"/>
                  </a:lnTo>
                  <a:lnTo>
                    <a:pt x="35" y="153"/>
                  </a:lnTo>
                  <a:lnTo>
                    <a:pt x="38" y="153"/>
                  </a:lnTo>
                  <a:lnTo>
                    <a:pt x="38" y="150"/>
                  </a:lnTo>
                  <a:lnTo>
                    <a:pt x="35" y="150"/>
                  </a:lnTo>
                  <a:lnTo>
                    <a:pt x="32" y="150"/>
                  </a:lnTo>
                  <a:lnTo>
                    <a:pt x="29" y="150"/>
                  </a:lnTo>
                  <a:lnTo>
                    <a:pt x="29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6" y="141"/>
                  </a:lnTo>
                  <a:lnTo>
                    <a:pt x="26" y="138"/>
                  </a:lnTo>
                  <a:lnTo>
                    <a:pt x="26" y="135"/>
                  </a:lnTo>
                  <a:lnTo>
                    <a:pt x="23" y="135"/>
                  </a:lnTo>
                  <a:lnTo>
                    <a:pt x="20" y="135"/>
                  </a:lnTo>
                  <a:lnTo>
                    <a:pt x="17" y="138"/>
                  </a:lnTo>
                  <a:lnTo>
                    <a:pt x="14" y="138"/>
                  </a:lnTo>
                  <a:lnTo>
                    <a:pt x="11" y="138"/>
                  </a:lnTo>
                  <a:lnTo>
                    <a:pt x="8" y="138"/>
                  </a:lnTo>
                  <a:lnTo>
                    <a:pt x="2" y="138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2" y="129"/>
                  </a:lnTo>
                  <a:lnTo>
                    <a:pt x="2" y="126"/>
                  </a:lnTo>
                  <a:lnTo>
                    <a:pt x="2" y="123"/>
                  </a:lnTo>
                  <a:lnTo>
                    <a:pt x="5" y="123"/>
                  </a:lnTo>
                  <a:lnTo>
                    <a:pt x="5" y="120"/>
                  </a:lnTo>
                  <a:lnTo>
                    <a:pt x="5" y="117"/>
                  </a:lnTo>
                  <a:lnTo>
                    <a:pt x="8" y="117"/>
                  </a:lnTo>
                  <a:lnTo>
                    <a:pt x="8" y="114"/>
                  </a:lnTo>
                  <a:lnTo>
                    <a:pt x="11" y="114"/>
                  </a:lnTo>
                  <a:lnTo>
                    <a:pt x="11" y="111"/>
                  </a:lnTo>
                  <a:lnTo>
                    <a:pt x="8" y="111"/>
                  </a:lnTo>
                  <a:lnTo>
                    <a:pt x="8" y="109"/>
                  </a:lnTo>
                  <a:lnTo>
                    <a:pt x="8" y="106"/>
                  </a:lnTo>
                  <a:lnTo>
                    <a:pt x="11" y="106"/>
                  </a:lnTo>
                  <a:lnTo>
                    <a:pt x="11" y="103"/>
                  </a:lnTo>
                  <a:lnTo>
                    <a:pt x="11" y="100"/>
                  </a:lnTo>
                  <a:lnTo>
                    <a:pt x="14" y="100"/>
                  </a:lnTo>
                  <a:lnTo>
                    <a:pt x="14" y="103"/>
                  </a:lnTo>
                  <a:lnTo>
                    <a:pt x="17" y="103"/>
                  </a:lnTo>
                  <a:lnTo>
                    <a:pt x="20" y="103"/>
                  </a:lnTo>
                  <a:lnTo>
                    <a:pt x="20" y="100"/>
                  </a:lnTo>
                  <a:lnTo>
                    <a:pt x="23" y="100"/>
                  </a:lnTo>
                  <a:lnTo>
                    <a:pt x="26" y="100"/>
                  </a:lnTo>
                  <a:lnTo>
                    <a:pt x="29" y="100"/>
                  </a:lnTo>
                  <a:lnTo>
                    <a:pt x="32" y="100"/>
                  </a:lnTo>
                  <a:lnTo>
                    <a:pt x="35" y="100"/>
                  </a:lnTo>
                  <a:lnTo>
                    <a:pt x="35" y="97"/>
                  </a:lnTo>
                  <a:lnTo>
                    <a:pt x="35" y="94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2" y="88"/>
                  </a:lnTo>
                  <a:lnTo>
                    <a:pt x="32" y="85"/>
                  </a:lnTo>
                  <a:lnTo>
                    <a:pt x="29" y="85"/>
                  </a:lnTo>
                  <a:lnTo>
                    <a:pt x="29" y="82"/>
                  </a:lnTo>
                  <a:lnTo>
                    <a:pt x="26" y="79"/>
                  </a:lnTo>
                  <a:lnTo>
                    <a:pt x="26" y="76"/>
                  </a:lnTo>
                  <a:lnTo>
                    <a:pt x="23" y="73"/>
                  </a:lnTo>
                  <a:lnTo>
                    <a:pt x="20" y="70"/>
                  </a:lnTo>
                  <a:lnTo>
                    <a:pt x="20" y="68"/>
                  </a:lnTo>
                  <a:lnTo>
                    <a:pt x="23" y="65"/>
                  </a:lnTo>
                  <a:lnTo>
                    <a:pt x="23" y="62"/>
                  </a:lnTo>
                  <a:lnTo>
                    <a:pt x="23" y="59"/>
                  </a:lnTo>
                  <a:lnTo>
                    <a:pt x="26" y="59"/>
                  </a:lnTo>
                  <a:lnTo>
                    <a:pt x="29" y="56"/>
                  </a:lnTo>
                  <a:lnTo>
                    <a:pt x="29" y="53"/>
                  </a:lnTo>
                  <a:lnTo>
                    <a:pt x="29" y="50"/>
                  </a:lnTo>
                  <a:lnTo>
                    <a:pt x="29" y="44"/>
                  </a:lnTo>
                  <a:lnTo>
                    <a:pt x="29" y="41"/>
                  </a:lnTo>
                  <a:lnTo>
                    <a:pt x="26" y="41"/>
                  </a:lnTo>
                  <a:lnTo>
                    <a:pt x="26" y="38"/>
                  </a:lnTo>
                  <a:lnTo>
                    <a:pt x="26" y="35"/>
                  </a:lnTo>
                  <a:lnTo>
                    <a:pt x="26" y="32"/>
                  </a:lnTo>
                  <a:lnTo>
                    <a:pt x="26" y="29"/>
                  </a:lnTo>
                  <a:lnTo>
                    <a:pt x="23" y="29"/>
                  </a:lnTo>
                  <a:lnTo>
                    <a:pt x="23" y="26"/>
                  </a:lnTo>
                  <a:lnTo>
                    <a:pt x="23" y="24"/>
                  </a:lnTo>
                  <a:lnTo>
                    <a:pt x="23" y="21"/>
                  </a:lnTo>
                  <a:lnTo>
                    <a:pt x="23" y="18"/>
                  </a:lnTo>
                  <a:lnTo>
                    <a:pt x="20" y="18"/>
                  </a:lnTo>
                  <a:lnTo>
                    <a:pt x="20" y="15"/>
                  </a:lnTo>
                  <a:lnTo>
                    <a:pt x="20" y="12"/>
                  </a:lnTo>
                  <a:lnTo>
                    <a:pt x="23" y="12"/>
                  </a:lnTo>
                  <a:lnTo>
                    <a:pt x="23" y="9"/>
                  </a:lnTo>
                  <a:lnTo>
                    <a:pt x="20" y="9"/>
                  </a:lnTo>
                  <a:lnTo>
                    <a:pt x="20" y="6"/>
                  </a:lnTo>
                  <a:lnTo>
                    <a:pt x="20" y="3"/>
                  </a:lnTo>
                  <a:lnTo>
                    <a:pt x="23" y="3"/>
                  </a:lnTo>
                  <a:lnTo>
                    <a:pt x="23" y="0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6"/>
                  </a:lnTo>
                  <a:lnTo>
                    <a:pt x="46" y="6"/>
                  </a:lnTo>
                  <a:lnTo>
                    <a:pt x="49" y="6"/>
                  </a:lnTo>
                  <a:lnTo>
                    <a:pt x="52" y="6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67" y="6"/>
                  </a:lnTo>
                  <a:lnTo>
                    <a:pt x="70" y="6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8" y="6"/>
                  </a:lnTo>
                  <a:lnTo>
                    <a:pt x="90" y="6"/>
                  </a:lnTo>
                  <a:lnTo>
                    <a:pt x="93" y="6"/>
                  </a:lnTo>
                  <a:lnTo>
                    <a:pt x="96" y="6"/>
                  </a:lnTo>
                  <a:lnTo>
                    <a:pt x="99" y="6"/>
                  </a:lnTo>
                  <a:lnTo>
                    <a:pt x="102" y="6"/>
                  </a:lnTo>
                  <a:lnTo>
                    <a:pt x="105" y="6"/>
                  </a:lnTo>
                  <a:lnTo>
                    <a:pt x="108" y="6"/>
                  </a:lnTo>
                  <a:lnTo>
                    <a:pt x="111" y="6"/>
                  </a:lnTo>
                  <a:lnTo>
                    <a:pt x="114" y="6"/>
                  </a:lnTo>
                  <a:lnTo>
                    <a:pt x="117" y="6"/>
                  </a:lnTo>
                  <a:lnTo>
                    <a:pt x="117" y="9"/>
                  </a:lnTo>
                  <a:lnTo>
                    <a:pt x="117" y="12"/>
                  </a:lnTo>
                  <a:lnTo>
                    <a:pt x="117" y="15"/>
                  </a:lnTo>
                  <a:lnTo>
                    <a:pt x="117" y="18"/>
                  </a:lnTo>
                  <a:lnTo>
                    <a:pt x="117" y="21"/>
                  </a:lnTo>
                  <a:lnTo>
                    <a:pt x="117" y="24"/>
                  </a:lnTo>
                  <a:lnTo>
                    <a:pt x="117" y="26"/>
                  </a:lnTo>
                  <a:lnTo>
                    <a:pt x="114" y="26"/>
                  </a:lnTo>
                  <a:lnTo>
                    <a:pt x="111" y="26"/>
                  </a:lnTo>
                  <a:lnTo>
                    <a:pt x="111" y="29"/>
                  </a:lnTo>
                  <a:lnTo>
                    <a:pt x="108" y="29"/>
                  </a:lnTo>
                  <a:lnTo>
                    <a:pt x="105" y="29"/>
                  </a:lnTo>
                  <a:lnTo>
                    <a:pt x="105" y="32"/>
                  </a:lnTo>
                  <a:lnTo>
                    <a:pt x="105" y="35"/>
                  </a:lnTo>
                  <a:lnTo>
                    <a:pt x="105" y="38"/>
                  </a:lnTo>
                  <a:lnTo>
                    <a:pt x="105" y="41"/>
                  </a:lnTo>
                  <a:lnTo>
                    <a:pt x="108" y="41"/>
                  </a:lnTo>
                  <a:lnTo>
                    <a:pt x="108" y="44"/>
                  </a:lnTo>
                  <a:lnTo>
                    <a:pt x="111" y="44"/>
                  </a:lnTo>
                  <a:lnTo>
                    <a:pt x="111" y="47"/>
                  </a:lnTo>
                  <a:lnTo>
                    <a:pt x="111" y="50"/>
                  </a:lnTo>
                  <a:lnTo>
                    <a:pt x="114" y="50"/>
                  </a:lnTo>
                  <a:lnTo>
                    <a:pt x="114" y="53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Freeform 9"/>
            <p:cNvSpPr>
              <a:spLocks/>
            </p:cNvSpPr>
            <p:nvPr/>
          </p:nvSpPr>
          <p:spPr bwMode="auto">
            <a:xfrm>
              <a:off x="340545" y="2250927"/>
              <a:ext cx="357955" cy="446458"/>
            </a:xfrm>
            <a:custGeom>
              <a:avLst/>
              <a:gdLst>
                <a:gd name="T0" fmla="*/ 2147483647 w 165"/>
                <a:gd name="T1" fmla="*/ 2147483647 h 253"/>
                <a:gd name="T2" fmla="*/ 2147483647 w 165"/>
                <a:gd name="T3" fmla="*/ 2147483647 h 253"/>
                <a:gd name="T4" fmla="*/ 2147483647 w 165"/>
                <a:gd name="T5" fmla="*/ 2147483647 h 253"/>
                <a:gd name="T6" fmla="*/ 2147483647 w 165"/>
                <a:gd name="T7" fmla="*/ 2147483647 h 253"/>
                <a:gd name="T8" fmla="*/ 2147483647 w 165"/>
                <a:gd name="T9" fmla="*/ 2147483647 h 253"/>
                <a:gd name="T10" fmla="*/ 2147483647 w 165"/>
                <a:gd name="T11" fmla="*/ 0 h 253"/>
                <a:gd name="T12" fmla="*/ 2147483647 w 165"/>
                <a:gd name="T13" fmla="*/ 2147483647 h 253"/>
                <a:gd name="T14" fmla="*/ 2147483647 w 165"/>
                <a:gd name="T15" fmla="*/ 2147483647 h 253"/>
                <a:gd name="T16" fmla="*/ 2147483647 w 165"/>
                <a:gd name="T17" fmla="*/ 2147483647 h 253"/>
                <a:gd name="T18" fmla="*/ 2147483647 w 165"/>
                <a:gd name="T19" fmla="*/ 2147483647 h 253"/>
                <a:gd name="T20" fmla="*/ 2147483647 w 165"/>
                <a:gd name="T21" fmla="*/ 2147483647 h 253"/>
                <a:gd name="T22" fmla="*/ 2147483647 w 165"/>
                <a:gd name="T23" fmla="*/ 2147483647 h 253"/>
                <a:gd name="T24" fmla="*/ 2147483647 w 165"/>
                <a:gd name="T25" fmla="*/ 2147483647 h 253"/>
                <a:gd name="T26" fmla="*/ 2147483647 w 165"/>
                <a:gd name="T27" fmla="*/ 2147483647 h 253"/>
                <a:gd name="T28" fmla="*/ 2147483647 w 165"/>
                <a:gd name="T29" fmla="*/ 2147483647 h 253"/>
                <a:gd name="T30" fmla="*/ 2147483647 w 165"/>
                <a:gd name="T31" fmla="*/ 2147483647 h 253"/>
                <a:gd name="T32" fmla="*/ 2147483647 w 165"/>
                <a:gd name="T33" fmla="*/ 2147483647 h 253"/>
                <a:gd name="T34" fmla="*/ 2147483647 w 165"/>
                <a:gd name="T35" fmla="*/ 2147483647 h 253"/>
                <a:gd name="T36" fmla="*/ 2147483647 w 165"/>
                <a:gd name="T37" fmla="*/ 2147483647 h 253"/>
                <a:gd name="T38" fmla="*/ 2147483647 w 165"/>
                <a:gd name="T39" fmla="*/ 2147483647 h 253"/>
                <a:gd name="T40" fmla="*/ 2147483647 w 165"/>
                <a:gd name="T41" fmla="*/ 2147483647 h 253"/>
                <a:gd name="T42" fmla="*/ 2147483647 w 165"/>
                <a:gd name="T43" fmla="*/ 2147483647 h 253"/>
                <a:gd name="T44" fmla="*/ 2147483647 w 165"/>
                <a:gd name="T45" fmla="*/ 2147483647 h 253"/>
                <a:gd name="T46" fmla="*/ 2147483647 w 165"/>
                <a:gd name="T47" fmla="*/ 2147483647 h 253"/>
                <a:gd name="T48" fmla="*/ 2147483647 w 165"/>
                <a:gd name="T49" fmla="*/ 2147483647 h 253"/>
                <a:gd name="T50" fmla="*/ 2147483647 w 165"/>
                <a:gd name="T51" fmla="*/ 2147483647 h 253"/>
                <a:gd name="T52" fmla="*/ 2147483647 w 165"/>
                <a:gd name="T53" fmla="*/ 2147483647 h 253"/>
                <a:gd name="T54" fmla="*/ 2147483647 w 165"/>
                <a:gd name="T55" fmla="*/ 2147483647 h 253"/>
                <a:gd name="T56" fmla="*/ 2147483647 w 165"/>
                <a:gd name="T57" fmla="*/ 2147483647 h 253"/>
                <a:gd name="T58" fmla="*/ 2147483647 w 165"/>
                <a:gd name="T59" fmla="*/ 2147483647 h 253"/>
                <a:gd name="T60" fmla="*/ 2147483647 w 165"/>
                <a:gd name="T61" fmla="*/ 2147483647 h 253"/>
                <a:gd name="T62" fmla="*/ 2147483647 w 165"/>
                <a:gd name="T63" fmla="*/ 2147483647 h 253"/>
                <a:gd name="T64" fmla="*/ 2147483647 w 165"/>
                <a:gd name="T65" fmla="*/ 2147483647 h 253"/>
                <a:gd name="T66" fmla="*/ 2147483647 w 165"/>
                <a:gd name="T67" fmla="*/ 2147483647 h 253"/>
                <a:gd name="T68" fmla="*/ 2147483647 w 165"/>
                <a:gd name="T69" fmla="*/ 2147483647 h 253"/>
                <a:gd name="T70" fmla="*/ 2147483647 w 165"/>
                <a:gd name="T71" fmla="*/ 2147483647 h 253"/>
                <a:gd name="T72" fmla="*/ 2147483647 w 165"/>
                <a:gd name="T73" fmla="*/ 2147483647 h 253"/>
                <a:gd name="T74" fmla="*/ 2147483647 w 165"/>
                <a:gd name="T75" fmla="*/ 2147483647 h 253"/>
                <a:gd name="T76" fmla="*/ 2147483647 w 165"/>
                <a:gd name="T77" fmla="*/ 2147483647 h 253"/>
                <a:gd name="T78" fmla="*/ 2147483647 w 165"/>
                <a:gd name="T79" fmla="*/ 2147483647 h 253"/>
                <a:gd name="T80" fmla="*/ 2147483647 w 165"/>
                <a:gd name="T81" fmla="*/ 2147483647 h 253"/>
                <a:gd name="T82" fmla="*/ 2147483647 w 165"/>
                <a:gd name="T83" fmla="*/ 2147483647 h 253"/>
                <a:gd name="T84" fmla="*/ 2147483647 w 165"/>
                <a:gd name="T85" fmla="*/ 2147483647 h 253"/>
                <a:gd name="T86" fmla="*/ 2147483647 w 165"/>
                <a:gd name="T87" fmla="*/ 2147483647 h 253"/>
                <a:gd name="T88" fmla="*/ 2147483647 w 165"/>
                <a:gd name="T89" fmla="*/ 2147483647 h 253"/>
                <a:gd name="T90" fmla="*/ 2147483647 w 165"/>
                <a:gd name="T91" fmla="*/ 2147483647 h 253"/>
                <a:gd name="T92" fmla="*/ 2147483647 w 165"/>
                <a:gd name="T93" fmla="*/ 2147483647 h 253"/>
                <a:gd name="T94" fmla="*/ 2147483647 w 165"/>
                <a:gd name="T95" fmla="*/ 2147483647 h 253"/>
                <a:gd name="T96" fmla="*/ 2147483647 w 165"/>
                <a:gd name="T97" fmla="*/ 2147483647 h 253"/>
                <a:gd name="T98" fmla="*/ 2147483647 w 165"/>
                <a:gd name="T99" fmla="*/ 2147483647 h 253"/>
                <a:gd name="T100" fmla="*/ 2147483647 w 165"/>
                <a:gd name="T101" fmla="*/ 2147483647 h 253"/>
                <a:gd name="T102" fmla="*/ 2147483647 w 165"/>
                <a:gd name="T103" fmla="*/ 2147483647 h 25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65"/>
                <a:gd name="T157" fmla="*/ 0 h 253"/>
                <a:gd name="T158" fmla="*/ 165 w 165"/>
                <a:gd name="T159" fmla="*/ 253 h 25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65" h="253">
                  <a:moveTo>
                    <a:pt x="36" y="30"/>
                  </a:moveTo>
                  <a:lnTo>
                    <a:pt x="36" y="27"/>
                  </a:lnTo>
                  <a:lnTo>
                    <a:pt x="39" y="24"/>
                  </a:lnTo>
                  <a:lnTo>
                    <a:pt x="36" y="24"/>
                  </a:lnTo>
                  <a:lnTo>
                    <a:pt x="36" y="21"/>
                  </a:lnTo>
                  <a:lnTo>
                    <a:pt x="39" y="21"/>
                  </a:lnTo>
                  <a:lnTo>
                    <a:pt x="39" y="18"/>
                  </a:lnTo>
                  <a:lnTo>
                    <a:pt x="39" y="15"/>
                  </a:lnTo>
                  <a:lnTo>
                    <a:pt x="42" y="15"/>
                  </a:lnTo>
                  <a:lnTo>
                    <a:pt x="42" y="12"/>
                  </a:lnTo>
                  <a:lnTo>
                    <a:pt x="42" y="9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62" y="3"/>
                  </a:lnTo>
                  <a:lnTo>
                    <a:pt x="65" y="3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3" y="3"/>
                  </a:lnTo>
                  <a:lnTo>
                    <a:pt x="86" y="3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91" y="0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18" y="3"/>
                  </a:lnTo>
                  <a:lnTo>
                    <a:pt x="124" y="3"/>
                  </a:lnTo>
                  <a:lnTo>
                    <a:pt x="127" y="3"/>
                  </a:lnTo>
                  <a:lnTo>
                    <a:pt x="130" y="3"/>
                  </a:lnTo>
                  <a:lnTo>
                    <a:pt x="133" y="3"/>
                  </a:lnTo>
                  <a:lnTo>
                    <a:pt x="138" y="3"/>
                  </a:lnTo>
                  <a:lnTo>
                    <a:pt x="141" y="3"/>
                  </a:lnTo>
                  <a:lnTo>
                    <a:pt x="144" y="3"/>
                  </a:lnTo>
                  <a:lnTo>
                    <a:pt x="150" y="3"/>
                  </a:lnTo>
                  <a:lnTo>
                    <a:pt x="153" y="3"/>
                  </a:lnTo>
                  <a:lnTo>
                    <a:pt x="156" y="3"/>
                  </a:lnTo>
                  <a:lnTo>
                    <a:pt x="159" y="3"/>
                  </a:lnTo>
                  <a:lnTo>
                    <a:pt x="165" y="3"/>
                  </a:lnTo>
                  <a:lnTo>
                    <a:pt x="165" y="6"/>
                  </a:lnTo>
                  <a:lnTo>
                    <a:pt x="165" y="9"/>
                  </a:lnTo>
                  <a:lnTo>
                    <a:pt x="165" y="12"/>
                  </a:lnTo>
                  <a:lnTo>
                    <a:pt x="165" y="18"/>
                  </a:lnTo>
                  <a:lnTo>
                    <a:pt x="165" y="21"/>
                  </a:lnTo>
                  <a:lnTo>
                    <a:pt x="165" y="24"/>
                  </a:lnTo>
                  <a:lnTo>
                    <a:pt x="165" y="27"/>
                  </a:lnTo>
                  <a:lnTo>
                    <a:pt x="165" y="30"/>
                  </a:lnTo>
                  <a:lnTo>
                    <a:pt x="165" y="33"/>
                  </a:lnTo>
                  <a:lnTo>
                    <a:pt x="165" y="36"/>
                  </a:lnTo>
                  <a:lnTo>
                    <a:pt x="165" y="39"/>
                  </a:lnTo>
                  <a:lnTo>
                    <a:pt x="165" y="42"/>
                  </a:lnTo>
                  <a:lnTo>
                    <a:pt x="165" y="44"/>
                  </a:lnTo>
                  <a:lnTo>
                    <a:pt x="165" y="47"/>
                  </a:lnTo>
                  <a:lnTo>
                    <a:pt x="165" y="50"/>
                  </a:lnTo>
                  <a:lnTo>
                    <a:pt x="165" y="56"/>
                  </a:lnTo>
                  <a:lnTo>
                    <a:pt x="165" y="59"/>
                  </a:lnTo>
                  <a:lnTo>
                    <a:pt x="165" y="62"/>
                  </a:lnTo>
                  <a:lnTo>
                    <a:pt x="165" y="65"/>
                  </a:lnTo>
                  <a:lnTo>
                    <a:pt x="165" y="68"/>
                  </a:lnTo>
                  <a:lnTo>
                    <a:pt x="165" y="71"/>
                  </a:lnTo>
                  <a:lnTo>
                    <a:pt x="162" y="74"/>
                  </a:lnTo>
                  <a:lnTo>
                    <a:pt x="162" y="77"/>
                  </a:lnTo>
                  <a:lnTo>
                    <a:pt x="162" y="83"/>
                  </a:lnTo>
                  <a:lnTo>
                    <a:pt x="162" y="85"/>
                  </a:lnTo>
                  <a:lnTo>
                    <a:pt x="162" y="88"/>
                  </a:lnTo>
                  <a:lnTo>
                    <a:pt x="162" y="91"/>
                  </a:lnTo>
                  <a:lnTo>
                    <a:pt x="162" y="97"/>
                  </a:lnTo>
                  <a:lnTo>
                    <a:pt x="162" y="100"/>
                  </a:lnTo>
                  <a:lnTo>
                    <a:pt x="162" y="103"/>
                  </a:lnTo>
                  <a:lnTo>
                    <a:pt x="162" y="109"/>
                  </a:lnTo>
                  <a:lnTo>
                    <a:pt x="162" y="112"/>
                  </a:lnTo>
                  <a:lnTo>
                    <a:pt x="162" y="115"/>
                  </a:lnTo>
                  <a:lnTo>
                    <a:pt x="162" y="118"/>
                  </a:lnTo>
                  <a:lnTo>
                    <a:pt x="162" y="124"/>
                  </a:lnTo>
                  <a:lnTo>
                    <a:pt x="162" y="127"/>
                  </a:lnTo>
                  <a:lnTo>
                    <a:pt x="159" y="129"/>
                  </a:lnTo>
                  <a:lnTo>
                    <a:pt x="159" y="135"/>
                  </a:lnTo>
                  <a:lnTo>
                    <a:pt x="159" y="138"/>
                  </a:lnTo>
                  <a:lnTo>
                    <a:pt x="159" y="141"/>
                  </a:lnTo>
                  <a:lnTo>
                    <a:pt x="159" y="144"/>
                  </a:lnTo>
                  <a:lnTo>
                    <a:pt x="156" y="150"/>
                  </a:lnTo>
                  <a:lnTo>
                    <a:pt x="156" y="153"/>
                  </a:lnTo>
                  <a:lnTo>
                    <a:pt x="156" y="156"/>
                  </a:lnTo>
                  <a:lnTo>
                    <a:pt x="156" y="159"/>
                  </a:lnTo>
                  <a:lnTo>
                    <a:pt x="153" y="165"/>
                  </a:lnTo>
                  <a:lnTo>
                    <a:pt x="153" y="168"/>
                  </a:lnTo>
                  <a:lnTo>
                    <a:pt x="153" y="171"/>
                  </a:lnTo>
                  <a:lnTo>
                    <a:pt x="153" y="173"/>
                  </a:lnTo>
                  <a:lnTo>
                    <a:pt x="153" y="179"/>
                  </a:lnTo>
                  <a:lnTo>
                    <a:pt x="150" y="182"/>
                  </a:lnTo>
                  <a:lnTo>
                    <a:pt x="150" y="185"/>
                  </a:lnTo>
                  <a:lnTo>
                    <a:pt x="150" y="188"/>
                  </a:lnTo>
                  <a:lnTo>
                    <a:pt x="150" y="194"/>
                  </a:lnTo>
                  <a:lnTo>
                    <a:pt x="147" y="197"/>
                  </a:lnTo>
                  <a:lnTo>
                    <a:pt x="147" y="200"/>
                  </a:lnTo>
                  <a:lnTo>
                    <a:pt x="147" y="203"/>
                  </a:lnTo>
                  <a:lnTo>
                    <a:pt x="147" y="209"/>
                  </a:lnTo>
                  <a:lnTo>
                    <a:pt x="144" y="212"/>
                  </a:lnTo>
                  <a:lnTo>
                    <a:pt x="144" y="215"/>
                  </a:lnTo>
                  <a:lnTo>
                    <a:pt x="144" y="217"/>
                  </a:lnTo>
                  <a:lnTo>
                    <a:pt x="144" y="223"/>
                  </a:lnTo>
                  <a:lnTo>
                    <a:pt x="144" y="226"/>
                  </a:lnTo>
                  <a:lnTo>
                    <a:pt x="141" y="229"/>
                  </a:lnTo>
                  <a:lnTo>
                    <a:pt x="141" y="232"/>
                  </a:lnTo>
                  <a:lnTo>
                    <a:pt x="141" y="235"/>
                  </a:lnTo>
                  <a:lnTo>
                    <a:pt x="141" y="241"/>
                  </a:lnTo>
                  <a:lnTo>
                    <a:pt x="141" y="244"/>
                  </a:lnTo>
                  <a:lnTo>
                    <a:pt x="138" y="247"/>
                  </a:lnTo>
                  <a:lnTo>
                    <a:pt x="138" y="250"/>
                  </a:lnTo>
                  <a:lnTo>
                    <a:pt x="138" y="253"/>
                  </a:lnTo>
                  <a:lnTo>
                    <a:pt x="138" y="250"/>
                  </a:lnTo>
                  <a:lnTo>
                    <a:pt x="135" y="247"/>
                  </a:lnTo>
                  <a:lnTo>
                    <a:pt x="133" y="244"/>
                  </a:lnTo>
                  <a:lnTo>
                    <a:pt x="130" y="244"/>
                  </a:lnTo>
                  <a:lnTo>
                    <a:pt x="127" y="244"/>
                  </a:lnTo>
                  <a:lnTo>
                    <a:pt x="124" y="244"/>
                  </a:lnTo>
                  <a:lnTo>
                    <a:pt x="121" y="244"/>
                  </a:lnTo>
                  <a:lnTo>
                    <a:pt x="118" y="244"/>
                  </a:lnTo>
                  <a:lnTo>
                    <a:pt x="118" y="241"/>
                  </a:lnTo>
                  <a:lnTo>
                    <a:pt x="118" y="238"/>
                  </a:lnTo>
                  <a:lnTo>
                    <a:pt x="118" y="235"/>
                  </a:lnTo>
                  <a:lnTo>
                    <a:pt x="118" y="232"/>
                  </a:lnTo>
                  <a:lnTo>
                    <a:pt x="121" y="232"/>
                  </a:lnTo>
                  <a:lnTo>
                    <a:pt x="118" y="232"/>
                  </a:lnTo>
                  <a:lnTo>
                    <a:pt x="118" y="229"/>
                  </a:lnTo>
                  <a:lnTo>
                    <a:pt x="115" y="229"/>
                  </a:lnTo>
                  <a:lnTo>
                    <a:pt x="115" y="226"/>
                  </a:lnTo>
                  <a:lnTo>
                    <a:pt x="112" y="226"/>
                  </a:lnTo>
                  <a:lnTo>
                    <a:pt x="112" y="223"/>
                  </a:lnTo>
                  <a:lnTo>
                    <a:pt x="109" y="223"/>
                  </a:lnTo>
                  <a:lnTo>
                    <a:pt x="109" y="220"/>
                  </a:lnTo>
                  <a:lnTo>
                    <a:pt x="109" y="217"/>
                  </a:lnTo>
                  <a:lnTo>
                    <a:pt x="106" y="217"/>
                  </a:lnTo>
                  <a:lnTo>
                    <a:pt x="103" y="217"/>
                  </a:lnTo>
                  <a:lnTo>
                    <a:pt x="97" y="217"/>
                  </a:lnTo>
                  <a:lnTo>
                    <a:pt x="94" y="217"/>
                  </a:lnTo>
                  <a:lnTo>
                    <a:pt x="91" y="215"/>
                  </a:lnTo>
                  <a:lnTo>
                    <a:pt x="88" y="215"/>
                  </a:lnTo>
                  <a:lnTo>
                    <a:pt x="86" y="215"/>
                  </a:lnTo>
                  <a:lnTo>
                    <a:pt x="83" y="215"/>
                  </a:lnTo>
                  <a:lnTo>
                    <a:pt x="80" y="215"/>
                  </a:lnTo>
                  <a:lnTo>
                    <a:pt x="80" y="212"/>
                  </a:lnTo>
                  <a:lnTo>
                    <a:pt x="77" y="212"/>
                  </a:lnTo>
                  <a:lnTo>
                    <a:pt x="80" y="209"/>
                  </a:lnTo>
                  <a:lnTo>
                    <a:pt x="77" y="209"/>
                  </a:lnTo>
                  <a:lnTo>
                    <a:pt x="74" y="209"/>
                  </a:lnTo>
                  <a:lnTo>
                    <a:pt x="71" y="209"/>
                  </a:lnTo>
                  <a:lnTo>
                    <a:pt x="68" y="209"/>
                  </a:lnTo>
                  <a:lnTo>
                    <a:pt x="65" y="209"/>
                  </a:lnTo>
                  <a:lnTo>
                    <a:pt x="65" y="206"/>
                  </a:lnTo>
                  <a:lnTo>
                    <a:pt x="62" y="203"/>
                  </a:lnTo>
                  <a:lnTo>
                    <a:pt x="59" y="206"/>
                  </a:lnTo>
                  <a:lnTo>
                    <a:pt x="56" y="206"/>
                  </a:lnTo>
                  <a:lnTo>
                    <a:pt x="56" y="203"/>
                  </a:lnTo>
                  <a:lnTo>
                    <a:pt x="53" y="203"/>
                  </a:lnTo>
                  <a:lnTo>
                    <a:pt x="50" y="203"/>
                  </a:lnTo>
                  <a:lnTo>
                    <a:pt x="47" y="203"/>
                  </a:lnTo>
                  <a:lnTo>
                    <a:pt x="44" y="200"/>
                  </a:lnTo>
                  <a:lnTo>
                    <a:pt x="42" y="200"/>
                  </a:lnTo>
                  <a:lnTo>
                    <a:pt x="39" y="200"/>
                  </a:lnTo>
                  <a:lnTo>
                    <a:pt x="36" y="200"/>
                  </a:lnTo>
                  <a:lnTo>
                    <a:pt x="33" y="200"/>
                  </a:lnTo>
                  <a:lnTo>
                    <a:pt x="33" y="203"/>
                  </a:lnTo>
                  <a:lnTo>
                    <a:pt x="30" y="203"/>
                  </a:lnTo>
                  <a:lnTo>
                    <a:pt x="27" y="203"/>
                  </a:lnTo>
                  <a:lnTo>
                    <a:pt x="24" y="203"/>
                  </a:lnTo>
                  <a:lnTo>
                    <a:pt x="21" y="203"/>
                  </a:lnTo>
                  <a:lnTo>
                    <a:pt x="18" y="203"/>
                  </a:lnTo>
                  <a:lnTo>
                    <a:pt x="18" y="200"/>
                  </a:lnTo>
                  <a:lnTo>
                    <a:pt x="18" y="197"/>
                  </a:lnTo>
                  <a:lnTo>
                    <a:pt x="15" y="197"/>
                  </a:lnTo>
                  <a:lnTo>
                    <a:pt x="15" y="194"/>
                  </a:lnTo>
                  <a:lnTo>
                    <a:pt x="15" y="191"/>
                  </a:lnTo>
                  <a:lnTo>
                    <a:pt x="15" y="188"/>
                  </a:lnTo>
                  <a:lnTo>
                    <a:pt x="15" y="185"/>
                  </a:lnTo>
                  <a:lnTo>
                    <a:pt x="15" y="182"/>
                  </a:lnTo>
                  <a:lnTo>
                    <a:pt x="18" y="182"/>
                  </a:lnTo>
                  <a:lnTo>
                    <a:pt x="18" y="179"/>
                  </a:lnTo>
                  <a:lnTo>
                    <a:pt x="18" y="176"/>
                  </a:lnTo>
                  <a:lnTo>
                    <a:pt x="15" y="176"/>
                  </a:lnTo>
                  <a:lnTo>
                    <a:pt x="15" y="173"/>
                  </a:lnTo>
                  <a:lnTo>
                    <a:pt x="15" y="171"/>
                  </a:lnTo>
                  <a:lnTo>
                    <a:pt x="15" y="168"/>
                  </a:lnTo>
                  <a:lnTo>
                    <a:pt x="12" y="168"/>
                  </a:lnTo>
                  <a:lnTo>
                    <a:pt x="12" y="165"/>
                  </a:lnTo>
                  <a:lnTo>
                    <a:pt x="9" y="165"/>
                  </a:lnTo>
                  <a:lnTo>
                    <a:pt x="9" y="162"/>
                  </a:lnTo>
                  <a:lnTo>
                    <a:pt x="6" y="159"/>
                  </a:lnTo>
                  <a:lnTo>
                    <a:pt x="3" y="159"/>
                  </a:lnTo>
                  <a:lnTo>
                    <a:pt x="3" y="156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6" y="147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6" y="138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7"/>
                  </a:lnTo>
                  <a:lnTo>
                    <a:pt x="3" y="121"/>
                  </a:lnTo>
                  <a:lnTo>
                    <a:pt x="0" y="118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6" y="118"/>
                  </a:lnTo>
                  <a:lnTo>
                    <a:pt x="6" y="115"/>
                  </a:lnTo>
                  <a:lnTo>
                    <a:pt x="9" y="115"/>
                  </a:lnTo>
                  <a:lnTo>
                    <a:pt x="9" y="112"/>
                  </a:lnTo>
                  <a:lnTo>
                    <a:pt x="9" y="109"/>
                  </a:lnTo>
                  <a:lnTo>
                    <a:pt x="12" y="109"/>
                  </a:lnTo>
                  <a:lnTo>
                    <a:pt x="12" y="106"/>
                  </a:lnTo>
                  <a:lnTo>
                    <a:pt x="9" y="103"/>
                  </a:lnTo>
                  <a:lnTo>
                    <a:pt x="9" y="100"/>
                  </a:lnTo>
                  <a:lnTo>
                    <a:pt x="12" y="100"/>
                  </a:lnTo>
                  <a:lnTo>
                    <a:pt x="12" y="97"/>
                  </a:lnTo>
                  <a:lnTo>
                    <a:pt x="9" y="97"/>
                  </a:lnTo>
                  <a:lnTo>
                    <a:pt x="9" y="94"/>
                  </a:lnTo>
                  <a:lnTo>
                    <a:pt x="9" y="91"/>
                  </a:lnTo>
                  <a:lnTo>
                    <a:pt x="9" y="88"/>
                  </a:lnTo>
                  <a:lnTo>
                    <a:pt x="12" y="88"/>
                  </a:lnTo>
                  <a:lnTo>
                    <a:pt x="15" y="85"/>
                  </a:lnTo>
                  <a:lnTo>
                    <a:pt x="18" y="85"/>
                  </a:lnTo>
                  <a:lnTo>
                    <a:pt x="18" y="83"/>
                  </a:lnTo>
                  <a:lnTo>
                    <a:pt x="18" y="80"/>
                  </a:lnTo>
                  <a:lnTo>
                    <a:pt x="18" y="77"/>
                  </a:lnTo>
                  <a:lnTo>
                    <a:pt x="21" y="77"/>
                  </a:lnTo>
                  <a:lnTo>
                    <a:pt x="21" y="74"/>
                  </a:lnTo>
                  <a:lnTo>
                    <a:pt x="21" y="71"/>
                  </a:lnTo>
                  <a:lnTo>
                    <a:pt x="21" y="68"/>
                  </a:lnTo>
                  <a:lnTo>
                    <a:pt x="24" y="65"/>
                  </a:lnTo>
                  <a:lnTo>
                    <a:pt x="24" y="62"/>
                  </a:lnTo>
                  <a:lnTo>
                    <a:pt x="27" y="59"/>
                  </a:lnTo>
                  <a:lnTo>
                    <a:pt x="30" y="59"/>
                  </a:lnTo>
                  <a:lnTo>
                    <a:pt x="30" y="56"/>
                  </a:lnTo>
                  <a:lnTo>
                    <a:pt x="30" y="53"/>
                  </a:lnTo>
                  <a:lnTo>
                    <a:pt x="33" y="53"/>
                  </a:lnTo>
                  <a:lnTo>
                    <a:pt x="33" y="50"/>
                  </a:lnTo>
                  <a:lnTo>
                    <a:pt x="33" y="47"/>
                  </a:lnTo>
                  <a:lnTo>
                    <a:pt x="33" y="44"/>
                  </a:lnTo>
                  <a:lnTo>
                    <a:pt x="33" y="42"/>
                  </a:lnTo>
                  <a:lnTo>
                    <a:pt x="33" y="39"/>
                  </a:lnTo>
                  <a:lnTo>
                    <a:pt x="33" y="36"/>
                  </a:lnTo>
                  <a:lnTo>
                    <a:pt x="36" y="36"/>
                  </a:lnTo>
                  <a:lnTo>
                    <a:pt x="36" y="33"/>
                  </a:lnTo>
                  <a:lnTo>
                    <a:pt x="36" y="3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Freeform 10"/>
            <p:cNvSpPr>
              <a:spLocks/>
            </p:cNvSpPr>
            <p:nvPr/>
          </p:nvSpPr>
          <p:spPr bwMode="auto">
            <a:xfrm>
              <a:off x="1264571" y="2282683"/>
              <a:ext cx="254493" cy="232569"/>
            </a:xfrm>
            <a:custGeom>
              <a:avLst/>
              <a:gdLst>
                <a:gd name="T0" fmla="*/ 2147483647 w 117"/>
                <a:gd name="T1" fmla="*/ 2147483647 h 132"/>
                <a:gd name="T2" fmla="*/ 2147483647 w 117"/>
                <a:gd name="T3" fmla="*/ 2147483647 h 132"/>
                <a:gd name="T4" fmla="*/ 2147483647 w 117"/>
                <a:gd name="T5" fmla="*/ 2147483647 h 132"/>
                <a:gd name="T6" fmla="*/ 2147483647 w 117"/>
                <a:gd name="T7" fmla="*/ 2147483647 h 132"/>
                <a:gd name="T8" fmla="*/ 2147483647 w 117"/>
                <a:gd name="T9" fmla="*/ 2147483647 h 132"/>
                <a:gd name="T10" fmla="*/ 2147483647 w 117"/>
                <a:gd name="T11" fmla="*/ 2147483647 h 132"/>
                <a:gd name="T12" fmla="*/ 2147483647 w 117"/>
                <a:gd name="T13" fmla="*/ 2147483647 h 132"/>
                <a:gd name="T14" fmla="*/ 2147483647 w 117"/>
                <a:gd name="T15" fmla="*/ 2147483647 h 132"/>
                <a:gd name="T16" fmla="*/ 2147483647 w 117"/>
                <a:gd name="T17" fmla="*/ 2147483647 h 132"/>
                <a:gd name="T18" fmla="*/ 2147483647 w 117"/>
                <a:gd name="T19" fmla="*/ 2147483647 h 132"/>
                <a:gd name="T20" fmla="*/ 2147483647 w 117"/>
                <a:gd name="T21" fmla="*/ 2147483647 h 132"/>
                <a:gd name="T22" fmla="*/ 2147483647 w 117"/>
                <a:gd name="T23" fmla="*/ 2147483647 h 132"/>
                <a:gd name="T24" fmla="*/ 2147483647 w 117"/>
                <a:gd name="T25" fmla="*/ 2147483647 h 132"/>
                <a:gd name="T26" fmla="*/ 2147483647 w 117"/>
                <a:gd name="T27" fmla="*/ 2147483647 h 132"/>
                <a:gd name="T28" fmla="*/ 2147483647 w 117"/>
                <a:gd name="T29" fmla="*/ 2147483647 h 132"/>
                <a:gd name="T30" fmla="*/ 2147483647 w 117"/>
                <a:gd name="T31" fmla="*/ 2147483647 h 132"/>
                <a:gd name="T32" fmla="*/ 2147483647 w 117"/>
                <a:gd name="T33" fmla="*/ 2147483647 h 132"/>
                <a:gd name="T34" fmla="*/ 2147483647 w 117"/>
                <a:gd name="T35" fmla="*/ 2147483647 h 132"/>
                <a:gd name="T36" fmla="*/ 2147483647 w 117"/>
                <a:gd name="T37" fmla="*/ 2147483647 h 132"/>
                <a:gd name="T38" fmla="*/ 2147483647 w 117"/>
                <a:gd name="T39" fmla="*/ 2147483647 h 132"/>
                <a:gd name="T40" fmla="*/ 2147483647 w 117"/>
                <a:gd name="T41" fmla="*/ 0 h 132"/>
                <a:gd name="T42" fmla="*/ 2147483647 w 117"/>
                <a:gd name="T43" fmla="*/ 2147483647 h 132"/>
                <a:gd name="T44" fmla="*/ 2147483647 w 117"/>
                <a:gd name="T45" fmla="*/ 2147483647 h 132"/>
                <a:gd name="T46" fmla="*/ 2147483647 w 117"/>
                <a:gd name="T47" fmla="*/ 2147483647 h 132"/>
                <a:gd name="T48" fmla="*/ 2147483647 w 117"/>
                <a:gd name="T49" fmla="*/ 2147483647 h 132"/>
                <a:gd name="T50" fmla="*/ 2147483647 w 117"/>
                <a:gd name="T51" fmla="*/ 2147483647 h 132"/>
                <a:gd name="T52" fmla="*/ 2147483647 w 117"/>
                <a:gd name="T53" fmla="*/ 2147483647 h 132"/>
                <a:gd name="T54" fmla="*/ 2147483647 w 117"/>
                <a:gd name="T55" fmla="*/ 2147483647 h 132"/>
                <a:gd name="T56" fmla="*/ 2147483647 w 117"/>
                <a:gd name="T57" fmla="*/ 2147483647 h 132"/>
                <a:gd name="T58" fmla="*/ 2147483647 w 117"/>
                <a:gd name="T59" fmla="*/ 2147483647 h 132"/>
                <a:gd name="T60" fmla="*/ 2147483647 w 117"/>
                <a:gd name="T61" fmla="*/ 2147483647 h 132"/>
                <a:gd name="T62" fmla="*/ 2147483647 w 117"/>
                <a:gd name="T63" fmla="*/ 2147483647 h 132"/>
                <a:gd name="T64" fmla="*/ 2147483647 w 117"/>
                <a:gd name="T65" fmla="*/ 2147483647 h 132"/>
                <a:gd name="T66" fmla="*/ 2147483647 w 117"/>
                <a:gd name="T67" fmla="*/ 2147483647 h 132"/>
                <a:gd name="T68" fmla="*/ 2147483647 w 117"/>
                <a:gd name="T69" fmla="*/ 2147483647 h 132"/>
                <a:gd name="T70" fmla="*/ 2147483647 w 117"/>
                <a:gd name="T71" fmla="*/ 2147483647 h 132"/>
                <a:gd name="T72" fmla="*/ 2147483647 w 117"/>
                <a:gd name="T73" fmla="*/ 2147483647 h 132"/>
                <a:gd name="T74" fmla="*/ 2147483647 w 117"/>
                <a:gd name="T75" fmla="*/ 2147483647 h 132"/>
                <a:gd name="T76" fmla="*/ 2147483647 w 117"/>
                <a:gd name="T77" fmla="*/ 2147483647 h 132"/>
                <a:gd name="T78" fmla="*/ 2147483647 w 117"/>
                <a:gd name="T79" fmla="*/ 2147483647 h 132"/>
                <a:gd name="T80" fmla="*/ 2147483647 w 117"/>
                <a:gd name="T81" fmla="*/ 2147483647 h 132"/>
                <a:gd name="T82" fmla="*/ 2147483647 w 117"/>
                <a:gd name="T83" fmla="*/ 2147483647 h 132"/>
                <a:gd name="T84" fmla="*/ 2147483647 w 117"/>
                <a:gd name="T85" fmla="*/ 2147483647 h 132"/>
                <a:gd name="T86" fmla="*/ 2147483647 w 117"/>
                <a:gd name="T87" fmla="*/ 2147483647 h 132"/>
                <a:gd name="T88" fmla="*/ 2147483647 w 117"/>
                <a:gd name="T89" fmla="*/ 2147483647 h 132"/>
                <a:gd name="T90" fmla="*/ 2147483647 w 117"/>
                <a:gd name="T91" fmla="*/ 2147483647 h 132"/>
                <a:gd name="T92" fmla="*/ 2147483647 w 117"/>
                <a:gd name="T93" fmla="*/ 2147483647 h 132"/>
                <a:gd name="T94" fmla="*/ 2147483647 w 117"/>
                <a:gd name="T95" fmla="*/ 2147483647 h 132"/>
                <a:gd name="T96" fmla="*/ 2147483647 w 117"/>
                <a:gd name="T97" fmla="*/ 2147483647 h 132"/>
                <a:gd name="T98" fmla="*/ 2147483647 w 117"/>
                <a:gd name="T99" fmla="*/ 2147483647 h 132"/>
                <a:gd name="T100" fmla="*/ 2147483647 w 117"/>
                <a:gd name="T101" fmla="*/ 2147483647 h 132"/>
                <a:gd name="T102" fmla="*/ 2147483647 w 117"/>
                <a:gd name="T103" fmla="*/ 2147483647 h 132"/>
                <a:gd name="T104" fmla="*/ 2147483647 w 117"/>
                <a:gd name="T105" fmla="*/ 2147483647 h 132"/>
                <a:gd name="T106" fmla="*/ 2147483647 w 117"/>
                <a:gd name="T107" fmla="*/ 2147483647 h 132"/>
                <a:gd name="T108" fmla="*/ 2147483647 w 117"/>
                <a:gd name="T109" fmla="*/ 2147483647 h 132"/>
                <a:gd name="T110" fmla="*/ 2147483647 w 117"/>
                <a:gd name="T111" fmla="*/ 2147483647 h 132"/>
                <a:gd name="T112" fmla="*/ 2147483647 w 117"/>
                <a:gd name="T113" fmla="*/ 2147483647 h 132"/>
                <a:gd name="T114" fmla="*/ 2147483647 w 117"/>
                <a:gd name="T115" fmla="*/ 2147483647 h 132"/>
                <a:gd name="T116" fmla="*/ 2147483647 w 117"/>
                <a:gd name="T117" fmla="*/ 2147483647 h 132"/>
                <a:gd name="T118" fmla="*/ 2147483647 w 117"/>
                <a:gd name="T119" fmla="*/ 2147483647 h 132"/>
                <a:gd name="T120" fmla="*/ 2147483647 w 117"/>
                <a:gd name="T121" fmla="*/ 2147483647 h 132"/>
                <a:gd name="T122" fmla="*/ 2147483647 w 117"/>
                <a:gd name="T123" fmla="*/ 2147483647 h 132"/>
                <a:gd name="T124" fmla="*/ 0 w 117"/>
                <a:gd name="T125" fmla="*/ 2147483647 h 13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7"/>
                <a:gd name="T190" fmla="*/ 0 h 132"/>
                <a:gd name="T191" fmla="*/ 117 w 117"/>
                <a:gd name="T192" fmla="*/ 132 h 13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7" h="132">
                  <a:moveTo>
                    <a:pt x="0" y="88"/>
                  </a:moveTo>
                  <a:lnTo>
                    <a:pt x="3" y="88"/>
                  </a:lnTo>
                  <a:lnTo>
                    <a:pt x="6" y="88"/>
                  </a:lnTo>
                  <a:lnTo>
                    <a:pt x="9" y="88"/>
                  </a:lnTo>
                  <a:lnTo>
                    <a:pt x="9" y="91"/>
                  </a:lnTo>
                  <a:lnTo>
                    <a:pt x="9" y="94"/>
                  </a:lnTo>
                  <a:lnTo>
                    <a:pt x="12" y="94"/>
                  </a:lnTo>
                  <a:lnTo>
                    <a:pt x="15" y="94"/>
                  </a:lnTo>
                  <a:lnTo>
                    <a:pt x="17" y="94"/>
                  </a:lnTo>
                  <a:lnTo>
                    <a:pt x="17" y="91"/>
                  </a:lnTo>
                  <a:lnTo>
                    <a:pt x="20" y="91"/>
                  </a:lnTo>
                  <a:lnTo>
                    <a:pt x="20" y="88"/>
                  </a:lnTo>
                  <a:lnTo>
                    <a:pt x="20" y="85"/>
                  </a:lnTo>
                  <a:lnTo>
                    <a:pt x="23" y="85"/>
                  </a:lnTo>
                  <a:lnTo>
                    <a:pt x="20" y="85"/>
                  </a:lnTo>
                  <a:lnTo>
                    <a:pt x="20" y="82"/>
                  </a:lnTo>
                  <a:lnTo>
                    <a:pt x="20" y="79"/>
                  </a:lnTo>
                  <a:lnTo>
                    <a:pt x="23" y="79"/>
                  </a:lnTo>
                  <a:lnTo>
                    <a:pt x="23" y="82"/>
                  </a:lnTo>
                  <a:lnTo>
                    <a:pt x="23" y="79"/>
                  </a:lnTo>
                  <a:lnTo>
                    <a:pt x="26" y="79"/>
                  </a:lnTo>
                  <a:lnTo>
                    <a:pt x="29" y="79"/>
                  </a:lnTo>
                  <a:lnTo>
                    <a:pt x="29" y="76"/>
                  </a:lnTo>
                  <a:lnTo>
                    <a:pt x="29" y="73"/>
                  </a:lnTo>
                  <a:lnTo>
                    <a:pt x="32" y="73"/>
                  </a:lnTo>
                  <a:lnTo>
                    <a:pt x="32" y="70"/>
                  </a:lnTo>
                  <a:lnTo>
                    <a:pt x="35" y="70"/>
                  </a:lnTo>
                  <a:lnTo>
                    <a:pt x="38" y="70"/>
                  </a:lnTo>
                  <a:lnTo>
                    <a:pt x="41" y="70"/>
                  </a:lnTo>
                  <a:lnTo>
                    <a:pt x="44" y="70"/>
                  </a:lnTo>
                  <a:lnTo>
                    <a:pt x="44" y="67"/>
                  </a:lnTo>
                  <a:lnTo>
                    <a:pt x="47" y="67"/>
                  </a:lnTo>
                  <a:lnTo>
                    <a:pt x="47" y="65"/>
                  </a:lnTo>
                  <a:lnTo>
                    <a:pt x="50" y="65"/>
                  </a:lnTo>
                  <a:lnTo>
                    <a:pt x="53" y="65"/>
                  </a:lnTo>
                  <a:lnTo>
                    <a:pt x="56" y="65"/>
                  </a:lnTo>
                  <a:lnTo>
                    <a:pt x="56" y="62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56"/>
                  </a:lnTo>
                  <a:lnTo>
                    <a:pt x="59" y="59"/>
                  </a:lnTo>
                  <a:lnTo>
                    <a:pt x="61" y="59"/>
                  </a:lnTo>
                  <a:lnTo>
                    <a:pt x="61" y="56"/>
                  </a:lnTo>
                  <a:lnTo>
                    <a:pt x="64" y="56"/>
                  </a:lnTo>
                  <a:lnTo>
                    <a:pt x="64" y="53"/>
                  </a:lnTo>
                  <a:lnTo>
                    <a:pt x="61" y="53"/>
                  </a:lnTo>
                  <a:lnTo>
                    <a:pt x="61" y="50"/>
                  </a:lnTo>
                  <a:lnTo>
                    <a:pt x="64" y="50"/>
                  </a:lnTo>
                  <a:lnTo>
                    <a:pt x="67" y="50"/>
                  </a:lnTo>
                  <a:lnTo>
                    <a:pt x="67" y="47"/>
                  </a:lnTo>
                  <a:lnTo>
                    <a:pt x="67" y="44"/>
                  </a:lnTo>
                  <a:lnTo>
                    <a:pt x="70" y="44"/>
                  </a:lnTo>
                  <a:lnTo>
                    <a:pt x="70" y="41"/>
                  </a:lnTo>
                  <a:lnTo>
                    <a:pt x="70" y="38"/>
                  </a:lnTo>
                  <a:lnTo>
                    <a:pt x="70" y="35"/>
                  </a:lnTo>
                  <a:lnTo>
                    <a:pt x="73" y="35"/>
                  </a:lnTo>
                  <a:lnTo>
                    <a:pt x="73" y="32"/>
                  </a:lnTo>
                  <a:lnTo>
                    <a:pt x="70" y="32"/>
                  </a:lnTo>
                  <a:lnTo>
                    <a:pt x="70" y="29"/>
                  </a:lnTo>
                  <a:lnTo>
                    <a:pt x="73" y="29"/>
                  </a:lnTo>
                  <a:lnTo>
                    <a:pt x="73" y="26"/>
                  </a:lnTo>
                  <a:lnTo>
                    <a:pt x="70" y="26"/>
                  </a:lnTo>
                  <a:lnTo>
                    <a:pt x="70" y="24"/>
                  </a:lnTo>
                  <a:lnTo>
                    <a:pt x="73" y="24"/>
                  </a:lnTo>
                  <a:lnTo>
                    <a:pt x="73" y="21"/>
                  </a:lnTo>
                  <a:lnTo>
                    <a:pt x="73" y="18"/>
                  </a:lnTo>
                  <a:lnTo>
                    <a:pt x="76" y="18"/>
                  </a:lnTo>
                  <a:lnTo>
                    <a:pt x="76" y="15"/>
                  </a:lnTo>
                  <a:lnTo>
                    <a:pt x="73" y="12"/>
                  </a:lnTo>
                  <a:lnTo>
                    <a:pt x="73" y="9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94" y="3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0" y="3"/>
                  </a:lnTo>
                  <a:lnTo>
                    <a:pt x="100" y="6"/>
                  </a:lnTo>
                  <a:lnTo>
                    <a:pt x="100" y="3"/>
                  </a:lnTo>
                  <a:lnTo>
                    <a:pt x="103" y="3"/>
                  </a:lnTo>
                  <a:lnTo>
                    <a:pt x="105" y="3"/>
                  </a:lnTo>
                  <a:lnTo>
                    <a:pt x="105" y="6"/>
                  </a:lnTo>
                  <a:lnTo>
                    <a:pt x="105" y="9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5" y="6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11" y="9"/>
                  </a:lnTo>
                  <a:lnTo>
                    <a:pt x="111" y="12"/>
                  </a:lnTo>
                  <a:lnTo>
                    <a:pt x="111" y="15"/>
                  </a:lnTo>
                  <a:lnTo>
                    <a:pt x="111" y="18"/>
                  </a:lnTo>
                  <a:lnTo>
                    <a:pt x="111" y="21"/>
                  </a:lnTo>
                  <a:lnTo>
                    <a:pt x="111" y="24"/>
                  </a:lnTo>
                  <a:lnTo>
                    <a:pt x="111" y="26"/>
                  </a:lnTo>
                  <a:lnTo>
                    <a:pt x="114" y="26"/>
                  </a:lnTo>
                  <a:lnTo>
                    <a:pt x="114" y="29"/>
                  </a:lnTo>
                  <a:lnTo>
                    <a:pt x="114" y="32"/>
                  </a:lnTo>
                  <a:lnTo>
                    <a:pt x="114" y="35"/>
                  </a:lnTo>
                  <a:lnTo>
                    <a:pt x="117" y="35"/>
                  </a:lnTo>
                  <a:lnTo>
                    <a:pt x="117" y="38"/>
                  </a:lnTo>
                  <a:lnTo>
                    <a:pt x="117" y="41"/>
                  </a:lnTo>
                  <a:lnTo>
                    <a:pt x="117" y="44"/>
                  </a:lnTo>
                  <a:lnTo>
                    <a:pt x="117" y="47"/>
                  </a:lnTo>
                  <a:lnTo>
                    <a:pt x="114" y="47"/>
                  </a:lnTo>
                  <a:lnTo>
                    <a:pt x="114" y="50"/>
                  </a:lnTo>
                  <a:lnTo>
                    <a:pt x="114" y="53"/>
                  </a:lnTo>
                  <a:lnTo>
                    <a:pt x="114" y="56"/>
                  </a:lnTo>
                  <a:lnTo>
                    <a:pt x="111" y="56"/>
                  </a:lnTo>
                  <a:lnTo>
                    <a:pt x="114" y="56"/>
                  </a:lnTo>
                  <a:lnTo>
                    <a:pt x="111" y="56"/>
                  </a:lnTo>
                  <a:lnTo>
                    <a:pt x="114" y="56"/>
                  </a:lnTo>
                  <a:lnTo>
                    <a:pt x="114" y="59"/>
                  </a:lnTo>
                  <a:lnTo>
                    <a:pt x="111" y="59"/>
                  </a:lnTo>
                  <a:lnTo>
                    <a:pt x="111" y="62"/>
                  </a:lnTo>
                  <a:lnTo>
                    <a:pt x="111" y="65"/>
                  </a:lnTo>
                  <a:lnTo>
                    <a:pt x="111" y="67"/>
                  </a:lnTo>
                  <a:lnTo>
                    <a:pt x="111" y="65"/>
                  </a:lnTo>
                  <a:lnTo>
                    <a:pt x="111" y="67"/>
                  </a:lnTo>
                  <a:lnTo>
                    <a:pt x="114" y="67"/>
                  </a:lnTo>
                  <a:lnTo>
                    <a:pt x="111" y="67"/>
                  </a:lnTo>
                  <a:lnTo>
                    <a:pt x="111" y="70"/>
                  </a:lnTo>
                  <a:lnTo>
                    <a:pt x="114" y="70"/>
                  </a:lnTo>
                  <a:lnTo>
                    <a:pt x="114" y="73"/>
                  </a:lnTo>
                  <a:lnTo>
                    <a:pt x="114" y="70"/>
                  </a:lnTo>
                  <a:lnTo>
                    <a:pt x="114" y="73"/>
                  </a:lnTo>
                  <a:lnTo>
                    <a:pt x="111" y="73"/>
                  </a:lnTo>
                  <a:lnTo>
                    <a:pt x="114" y="73"/>
                  </a:lnTo>
                  <a:lnTo>
                    <a:pt x="111" y="73"/>
                  </a:lnTo>
                  <a:lnTo>
                    <a:pt x="114" y="73"/>
                  </a:lnTo>
                  <a:lnTo>
                    <a:pt x="114" y="76"/>
                  </a:lnTo>
                  <a:lnTo>
                    <a:pt x="111" y="76"/>
                  </a:lnTo>
                  <a:lnTo>
                    <a:pt x="114" y="76"/>
                  </a:lnTo>
                  <a:lnTo>
                    <a:pt x="111" y="76"/>
                  </a:lnTo>
                  <a:lnTo>
                    <a:pt x="111" y="79"/>
                  </a:lnTo>
                  <a:lnTo>
                    <a:pt x="108" y="79"/>
                  </a:lnTo>
                  <a:lnTo>
                    <a:pt x="111" y="79"/>
                  </a:lnTo>
                  <a:lnTo>
                    <a:pt x="108" y="79"/>
                  </a:lnTo>
                  <a:lnTo>
                    <a:pt x="108" y="82"/>
                  </a:lnTo>
                  <a:lnTo>
                    <a:pt x="105" y="82"/>
                  </a:lnTo>
                  <a:lnTo>
                    <a:pt x="108" y="82"/>
                  </a:lnTo>
                  <a:lnTo>
                    <a:pt x="108" y="85"/>
                  </a:lnTo>
                  <a:lnTo>
                    <a:pt x="105" y="82"/>
                  </a:lnTo>
                  <a:lnTo>
                    <a:pt x="105" y="85"/>
                  </a:lnTo>
                  <a:lnTo>
                    <a:pt x="108" y="85"/>
                  </a:lnTo>
                  <a:lnTo>
                    <a:pt x="105" y="85"/>
                  </a:lnTo>
                  <a:lnTo>
                    <a:pt x="105" y="88"/>
                  </a:lnTo>
                  <a:lnTo>
                    <a:pt x="103" y="88"/>
                  </a:lnTo>
                  <a:lnTo>
                    <a:pt x="103" y="85"/>
                  </a:lnTo>
                  <a:lnTo>
                    <a:pt x="103" y="88"/>
                  </a:lnTo>
                  <a:lnTo>
                    <a:pt x="100" y="88"/>
                  </a:lnTo>
                  <a:lnTo>
                    <a:pt x="97" y="88"/>
                  </a:lnTo>
                  <a:lnTo>
                    <a:pt x="97" y="91"/>
                  </a:lnTo>
                  <a:lnTo>
                    <a:pt x="94" y="91"/>
                  </a:lnTo>
                  <a:lnTo>
                    <a:pt x="94" y="94"/>
                  </a:lnTo>
                  <a:lnTo>
                    <a:pt x="91" y="94"/>
                  </a:lnTo>
                  <a:lnTo>
                    <a:pt x="88" y="94"/>
                  </a:lnTo>
                  <a:lnTo>
                    <a:pt x="88" y="91"/>
                  </a:lnTo>
                  <a:lnTo>
                    <a:pt x="88" y="94"/>
                  </a:lnTo>
                  <a:lnTo>
                    <a:pt x="85" y="94"/>
                  </a:lnTo>
                  <a:lnTo>
                    <a:pt x="85" y="97"/>
                  </a:lnTo>
                  <a:lnTo>
                    <a:pt x="85" y="100"/>
                  </a:lnTo>
                  <a:lnTo>
                    <a:pt x="82" y="100"/>
                  </a:lnTo>
                  <a:lnTo>
                    <a:pt x="79" y="100"/>
                  </a:lnTo>
                  <a:lnTo>
                    <a:pt x="79" y="103"/>
                  </a:lnTo>
                  <a:lnTo>
                    <a:pt x="79" y="100"/>
                  </a:lnTo>
                  <a:lnTo>
                    <a:pt x="76" y="100"/>
                  </a:lnTo>
                  <a:lnTo>
                    <a:pt x="76" y="97"/>
                  </a:lnTo>
                  <a:lnTo>
                    <a:pt x="76" y="100"/>
                  </a:lnTo>
                  <a:lnTo>
                    <a:pt x="73" y="100"/>
                  </a:lnTo>
                  <a:lnTo>
                    <a:pt x="73" y="103"/>
                  </a:lnTo>
                  <a:lnTo>
                    <a:pt x="70" y="103"/>
                  </a:lnTo>
                  <a:lnTo>
                    <a:pt x="70" y="100"/>
                  </a:lnTo>
                  <a:lnTo>
                    <a:pt x="67" y="100"/>
                  </a:lnTo>
                  <a:lnTo>
                    <a:pt x="67" y="103"/>
                  </a:lnTo>
                  <a:lnTo>
                    <a:pt x="64" y="103"/>
                  </a:lnTo>
                  <a:lnTo>
                    <a:pt x="64" y="106"/>
                  </a:lnTo>
                  <a:lnTo>
                    <a:pt x="64" y="103"/>
                  </a:lnTo>
                  <a:lnTo>
                    <a:pt x="61" y="103"/>
                  </a:lnTo>
                  <a:lnTo>
                    <a:pt x="64" y="103"/>
                  </a:lnTo>
                  <a:lnTo>
                    <a:pt x="64" y="106"/>
                  </a:lnTo>
                  <a:lnTo>
                    <a:pt x="61" y="106"/>
                  </a:lnTo>
                  <a:lnTo>
                    <a:pt x="59" y="106"/>
                  </a:lnTo>
                  <a:lnTo>
                    <a:pt x="59" y="103"/>
                  </a:lnTo>
                  <a:lnTo>
                    <a:pt x="56" y="103"/>
                  </a:lnTo>
                  <a:lnTo>
                    <a:pt x="56" y="106"/>
                  </a:lnTo>
                  <a:lnTo>
                    <a:pt x="56" y="109"/>
                  </a:lnTo>
                  <a:lnTo>
                    <a:pt x="53" y="109"/>
                  </a:lnTo>
                  <a:lnTo>
                    <a:pt x="53" y="111"/>
                  </a:lnTo>
                  <a:lnTo>
                    <a:pt x="53" y="114"/>
                  </a:lnTo>
                  <a:lnTo>
                    <a:pt x="50" y="114"/>
                  </a:lnTo>
                  <a:lnTo>
                    <a:pt x="47" y="114"/>
                  </a:lnTo>
                  <a:lnTo>
                    <a:pt x="47" y="117"/>
                  </a:lnTo>
                  <a:lnTo>
                    <a:pt x="47" y="114"/>
                  </a:lnTo>
                  <a:lnTo>
                    <a:pt x="44" y="114"/>
                  </a:lnTo>
                  <a:lnTo>
                    <a:pt x="44" y="117"/>
                  </a:lnTo>
                  <a:lnTo>
                    <a:pt x="47" y="117"/>
                  </a:lnTo>
                  <a:lnTo>
                    <a:pt x="47" y="120"/>
                  </a:lnTo>
                  <a:lnTo>
                    <a:pt x="44" y="120"/>
                  </a:lnTo>
                  <a:lnTo>
                    <a:pt x="44" y="117"/>
                  </a:lnTo>
                  <a:lnTo>
                    <a:pt x="41" y="117"/>
                  </a:lnTo>
                  <a:lnTo>
                    <a:pt x="41" y="120"/>
                  </a:lnTo>
                  <a:lnTo>
                    <a:pt x="38" y="120"/>
                  </a:lnTo>
                  <a:lnTo>
                    <a:pt x="38" y="117"/>
                  </a:lnTo>
                  <a:lnTo>
                    <a:pt x="38" y="120"/>
                  </a:lnTo>
                  <a:lnTo>
                    <a:pt x="35" y="120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32" y="120"/>
                  </a:lnTo>
                  <a:lnTo>
                    <a:pt x="32" y="123"/>
                  </a:lnTo>
                  <a:lnTo>
                    <a:pt x="29" y="123"/>
                  </a:lnTo>
                  <a:lnTo>
                    <a:pt x="29" y="126"/>
                  </a:lnTo>
                  <a:lnTo>
                    <a:pt x="26" y="129"/>
                  </a:lnTo>
                  <a:lnTo>
                    <a:pt x="23" y="129"/>
                  </a:lnTo>
                  <a:lnTo>
                    <a:pt x="20" y="129"/>
                  </a:lnTo>
                  <a:lnTo>
                    <a:pt x="20" y="132"/>
                  </a:lnTo>
                  <a:lnTo>
                    <a:pt x="17" y="132"/>
                  </a:lnTo>
                  <a:lnTo>
                    <a:pt x="17" y="129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5" y="129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2" y="123"/>
                  </a:lnTo>
                  <a:lnTo>
                    <a:pt x="9" y="123"/>
                  </a:lnTo>
                  <a:lnTo>
                    <a:pt x="9" y="120"/>
                  </a:lnTo>
                  <a:lnTo>
                    <a:pt x="9" y="117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0" y="91"/>
                  </a:lnTo>
                  <a:lnTo>
                    <a:pt x="0" y="8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 11"/>
            <p:cNvSpPr>
              <a:spLocks/>
            </p:cNvSpPr>
            <p:nvPr/>
          </p:nvSpPr>
          <p:spPr bwMode="auto">
            <a:xfrm>
              <a:off x="244218" y="2288287"/>
              <a:ext cx="173626" cy="176528"/>
            </a:xfrm>
            <a:custGeom>
              <a:avLst/>
              <a:gdLst>
                <a:gd name="T0" fmla="*/ 2147483647 w 80"/>
                <a:gd name="T1" fmla="*/ 2147483647 h 100"/>
                <a:gd name="T2" fmla="*/ 2147483647 w 80"/>
                <a:gd name="T3" fmla="*/ 2147483647 h 100"/>
                <a:gd name="T4" fmla="*/ 2147483647 w 80"/>
                <a:gd name="T5" fmla="*/ 2147483647 h 100"/>
                <a:gd name="T6" fmla="*/ 2147483647 w 80"/>
                <a:gd name="T7" fmla="*/ 2147483647 h 100"/>
                <a:gd name="T8" fmla="*/ 2147483647 w 80"/>
                <a:gd name="T9" fmla="*/ 2147483647 h 100"/>
                <a:gd name="T10" fmla="*/ 2147483647 w 80"/>
                <a:gd name="T11" fmla="*/ 2147483647 h 100"/>
                <a:gd name="T12" fmla="*/ 2147483647 w 80"/>
                <a:gd name="T13" fmla="*/ 0 h 100"/>
                <a:gd name="T14" fmla="*/ 2147483647 w 80"/>
                <a:gd name="T15" fmla="*/ 2147483647 h 100"/>
                <a:gd name="T16" fmla="*/ 2147483647 w 80"/>
                <a:gd name="T17" fmla="*/ 2147483647 h 100"/>
                <a:gd name="T18" fmla="*/ 2147483647 w 80"/>
                <a:gd name="T19" fmla="*/ 2147483647 h 100"/>
                <a:gd name="T20" fmla="*/ 2147483647 w 80"/>
                <a:gd name="T21" fmla="*/ 2147483647 h 100"/>
                <a:gd name="T22" fmla="*/ 2147483647 w 80"/>
                <a:gd name="T23" fmla="*/ 2147483647 h 100"/>
                <a:gd name="T24" fmla="*/ 2147483647 w 80"/>
                <a:gd name="T25" fmla="*/ 2147483647 h 100"/>
                <a:gd name="T26" fmla="*/ 2147483647 w 80"/>
                <a:gd name="T27" fmla="*/ 2147483647 h 100"/>
                <a:gd name="T28" fmla="*/ 2147483647 w 80"/>
                <a:gd name="T29" fmla="*/ 2147483647 h 100"/>
                <a:gd name="T30" fmla="*/ 2147483647 w 80"/>
                <a:gd name="T31" fmla="*/ 2147483647 h 100"/>
                <a:gd name="T32" fmla="*/ 2147483647 w 80"/>
                <a:gd name="T33" fmla="*/ 2147483647 h 100"/>
                <a:gd name="T34" fmla="*/ 2147483647 w 80"/>
                <a:gd name="T35" fmla="*/ 2147483647 h 100"/>
                <a:gd name="T36" fmla="*/ 2147483647 w 80"/>
                <a:gd name="T37" fmla="*/ 2147483647 h 100"/>
                <a:gd name="T38" fmla="*/ 2147483647 w 80"/>
                <a:gd name="T39" fmla="*/ 2147483647 h 100"/>
                <a:gd name="T40" fmla="*/ 2147483647 w 80"/>
                <a:gd name="T41" fmla="*/ 2147483647 h 100"/>
                <a:gd name="T42" fmla="*/ 2147483647 w 80"/>
                <a:gd name="T43" fmla="*/ 2147483647 h 100"/>
                <a:gd name="T44" fmla="*/ 2147483647 w 80"/>
                <a:gd name="T45" fmla="*/ 2147483647 h 100"/>
                <a:gd name="T46" fmla="*/ 2147483647 w 80"/>
                <a:gd name="T47" fmla="*/ 2147483647 h 100"/>
                <a:gd name="T48" fmla="*/ 2147483647 w 80"/>
                <a:gd name="T49" fmla="*/ 2147483647 h 100"/>
                <a:gd name="T50" fmla="*/ 2147483647 w 80"/>
                <a:gd name="T51" fmla="*/ 2147483647 h 100"/>
                <a:gd name="T52" fmla="*/ 2147483647 w 80"/>
                <a:gd name="T53" fmla="*/ 2147483647 h 100"/>
                <a:gd name="T54" fmla="*/ 2147483647 w 80"/>
                <a:gd name="T55" fmla="*/ 2147483647 h 100"/>
                <a:gd name="T56" fmla="*/ 2147483647 w 80"/>
                <a:gd name="T57" fmla="*/ 2147483647 h 100"/>
                <a:gd name="T58" fmla="*/ 2147483647 w 80"/>
                <a:gd name="T59" fmla="*/ 2147483647 h 100"/>
                <a:gd name="T60" fmla="*/ 2147483647 w 80"/>
                <a:gd name="T61" fmla="*/ 2147483647 h 100"/>
                <a:gd name="T62" fmla="*/ 2147483647 w 80"/>
                <a:gd name="T63" fmla="*/ 2147483647 h 100"/>
                <a:gd name="T64" fmla="*/ 2147483647 w 80"/>
                <a:gd name="T65" fmla="*/ 2147483647 h 100"/>
                <a:gd name="T66" fmla="*/ 2147483647 w 80"/>
                <a:gd name="T67" fmla="*/ 2147483647 h 100"/>
                <a:gd name="T68" fmla="*/ 2147483647 w 80"/>
                <a:gd name="T69" fmla="*/ 2147483647 h 100"/>
                <a:gd name="T70" fmla="*/ 2147483647 w 80"/>
                <a:gd name="T71" fmla="*/ 2147483647 h 100"/>
                <a:gd name="T72" fmla="*/ 2147483647 w 80"/>
                <a:gd name="T73" fmla="*/ 2147483647 h 100"/>
                <a:gd name="T74" fmla="*/ 2147483647 w 80"/>
                <a:gd name="T75" fmla="*/ 2147483647 h 100"/>
                <a:gd name="T76" fmla="*/ 0 w 80"/>
                <a:gd name="T77" fmla="*/ 2147483647 h 100"/>
                <a:gd name="T78" fmla="*/ 2147483647 w 80"/>
                <a:gd name="T79" fmla="*/ 2147483647 h 100"/>
                <a:gd name="T80" fmla="*/ 2147483647 w 80"/>
                <a:gd name="T81" fmla="*/ 2147483647 h 100"/>
                <a:gd name="T82" fmla="*/ 2147483647 w 80"/>
                <a:gd name="T83" fmla="*/ 2147483647 h 100"/>
                <a:gd name="T84" fmla="*/ 2147483647 w 80"/>
                <a:gd name="T85" fmla="*/ 2147483647 h 100"/>
                <a:gd name="T86" fmla="*/ 2147483647 w 80"/>
                <a:gd name="T87" fmla="*/ 2147483647 h 100"/>
                <a:gd name="T88" fmla="*/ 2147483647 w 80"/>
                <a:gd name="T89" fmla="*/ 2147483647 h 100"/>
                <a:gd name="T90" fmla="*/ 2147483647 w 80"/>
                <a:gd name="T91" fmla="*/ 2147483647 h 100"/>
                <a:gd name="T92" fmla="*/ 0 w 80"/>
                <a:gd name="T93" fmla="*/ 2147483647 h 100"/>
                <a:gd name="T94" fmla="*/ 2147483647 w 80"/>
                <a:gd name="T95" fmla="*/ 2147483647 h 100"/>
                <a:gd name="T96" fmla="*/ 2147483647 w 80"/>
                <a:gd name="T97" fmla="*/ 2147483647 h 10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0"/>
                <a:gd name="T148" fmla="*/ 0 h 100"/>
                <a:gd name="T149" fmla="*/ 80 w 80"/>
                <a:gd name="T150" fmla="*/ 100 h 10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0" h="100">
                  <a:moveTo>
                    <a:pt x="3" y="9"/>
                  </a:moveTo>
                  <a:lnTo>
                    <a:pt x="6" y="9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5" y="12"/>
                  </a:lnTo>
                  <a:lnTo>
                    <a:pt x="15" y="15"/>
                  </a:lnTo>
                  <a:lnTo>
                    <a:pt x="18" y="15"/>
                  </a:lnTo>
                  <a:lnTo>
                    <a:pt x="21" y="15"/>
                  </a:lnTo>
                  <a:lnTo>
                    <a:pt x="21" y="12"/>
                  </a:lnTo>
                  <a:lnTo>
                    <a:pt x="24" y="9"/>
                  </a:lnTo>
                  <a:lnTo>
                    <a:pt x="21" y="9"/>
                  </a:lnTo>
                  <a:lnTo>
                    <a:pt x="24" y="9"/>
                  </a:lnTo>
                  <a:lnTo>
                    <a:pt x="24" y="6"/>
                  </a:lnTo>
                  <a:lnTo>
                    <a:pt x="24" y="3"/>
                  </a:lnTo>
                  <a:lnTo>
                    <a:pt x="27" y="3"/>
                  </a:lnTo>
                  <a:lnTo>
                    <a:pt x="30" y="3"/>
                  </a:lnTo>
                  <a:lnTo>
                    <a:pt x="33" y="3"/>
                  </a:lnTo>
                  <a:lnTo>
                    <a:pt x="36" y="3"/>
                  </a:lnTo>
                  <a:lnTo>
                    <a:pt x="39" y="3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2" y="3"/>
                  </a:lnTo>
                  <a:lnTo>
                    <a:pt x="42" y="6"/>
                  </a:lnTo>
                  <a:lnTo>
                    <a:pt x="42" y="9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50" y="9"/>
                  </a:lnTo>
                  <a:lnTo>
                    <a:pt x="53" y="9"/>
                  </a:lnTo>
                  <a:lnTo>
                    <a:pt x="56" y="9"/>
                  </a:lnTo>
                  <a:lnTo>
                    <a:pt x="56" y="12"/>
                  </a:lnTo>
                  <a:lnTo>
                    <a:pt x="59" y="12"/>
                  </a:lnTo>
                  <a:lnTo>
                    <a:pt x="62" y="12"/>
                  </a:lnTo>
                  <a:lnTo>
                    <a:pt x="62" y="9"/>
                  </a:lnTo>
                  <a:lnTo>
                    <a:pt x="65" y="9"/>
                  </a:lnTo>
                  <a:lnTo>
                    <a:pt x="68" y="9"/>
                  </a:lnTo>
                  <a:lnTo>
                    <a:pt x="71" y="9"/>
                  </a:lnTo>
                  <a:lnTo>
                    <a:pt x="74" y="9"/>
                  </a:lnTo>
                  <a:lnTo>
                    <a:pt x="77" y="9"/>
                  </a:lnTo>
                  <a:lnTo>
                    <a:pt x="80" y="9"/>
                  </a:lnTo>
                  <a:lnTo>
                    <a:pt x="80" y="12"/>
                  </a:lnTo>
                  <a:lnTo>
                    <a:pt x="80" y="15"/>
                  </a:lnTo>
                  <a:lnTo>
                    <a:pt x="77" y="15"/>
                  </a:lnTo>
                  <a:lnTo>
                    <a:pt x="77" y="18"/>
                  </a:lnTo>
                  <a:lnTo>
                    <a:pt x="77" y="21"/>
                  </a:lnTo>
                  <a:lnTo>
                    <a:pt x="77" y="23"/>
                  </a:lnTo>
                  <a:lnTo>
                    <a:pt x="77" y="26"/>
                  </a:lnTo>
                  <a:lnTo>
                    <a:pt x="77" y="29"/>
                  </a:lnTo>
                  <a:lnTo>
                    <a:pt x="77" y="32"/>
                  </a:lnTo>
                  <a:lnTo>
                    <a:pt x="74" y="32"/>
                  </a:lnTo>
                  <a:lnTo>
                    <a:pt x="74" y="35"/>
                  </a:lnTo>
                  <a:lnTo>
                    <a:pt x="74" y="38"/>
                  </a:lnTo>
                  <a:lnTo>
                    <a:pt x="71" y="38"/>
                  </a:lnTo>
                  <a:lnTo>
                    <a:pt x="68" y="41"/>
                  </a:lnTo>
                  <a:lnTo>
                    <a:pt x="68" y="44"/>
                  </a:lnTo>
                  <a:lnTo>
                    <a:pt x="65" y="47"/>
                  </a:lnTo>
                  <a:lnTo>
                    <a:pt x="65" y="50"/>
                  </a:lnTo>
                  <a:lnTo>
                    <a:pt x="65" y="53"/>
                  </a:lnTo>
                  <a:lnTo>
                    <a:pt x="65" y="56"/>
                  </a:lnTo>
                  <a:lnTo>
                    <a:pt x="62" y="56"/>
                  </a:lnTo>
                  <a:lnTo>
                    <a:pt x="62" y="59"/>
                  </a:lnTo>
                  <a:lnTo>
                    <a:pt x="62" y="62"/>
                  </a:lnTo>
                  <a:lnTo>
                    <a:pt x="62" y="64"/>
                  </a:lnTo>
                  <a:lnTo>
                    <a:pt x="59" y="64"/>
                  </a:lnTo>
                  <a:lnTo>
                    <a:pt x="56" y="67"/>
                  </a:lnTo>
                  <a:lnTo>
                    <a:pt x="53" y="67"/>
                  </a:lnTo>
                  <a:lnTo>
                    <a:pt x="53" y="70"/>
                  </a:lnTo>
                  <a:lnTo>
                    <a:pt x="53" y="73"/>
                  </a:lnTo>
                  <a:lnTo>
                    <a:pt x="53" y="76"/>
                  </a:lnTo>
                  <a:lnTo>
                    <a:pt x="56" y="76"/>
                  </a:lnTo>
                  <a:lnTo>
                    <a:pt x="56" y="79"/>
                  </a:lnTo>
                  <a:lnTo>
                    <a:pt x="53" y="79"/>
                  </a:lnTo>
                  <a:lnTo>
                    <a:pt x="53" y="82"/>
                  </a:lnTo>
                  <a:lnTo>
                    <a:pt x="56" y="85"/>
                  </a:lnTo>
                  <a:lnTo>
                    <a:pt x="56" y="88"/>
                  </a:lnTo>
                  <a:lnTo>
                    <a:pt x="53" y="88"/>
                  </a:lnTo>
                  <a:lnTo>
                    <a:pt x="53" y="91"/>
                  </a:lnTo>
                  <a:lnTo>
                    <a:pt x="53" y="94"/>
                  </a:lnTo>
                  <a:lnTo>
                    <a:pt x="50" y="94"/>
                  </a:lnTo>
                  <a:lnTo>
                    <a:pt x="50" y="97"/>
                  </a:lnTo>
                  <a:lnTo>
                    <a:pt x="47" y="94"/>
                  </a:lnTo>
                  <a:lnTo>
                    <a:pt x="47" y="97"/>
                  </a:lnTo>
                  <a:lnTo>
                    <a:pt x="44" y="97"/>
                  </a:lnTo>
                  <a:lnTo>
                    <a:pt x="42" y="97"/>
                  </a:lnTo>
                  <a:lnTo>
                    <a:pt x="42" y="94"/>
                  </a:lnTo>
                  <a:lnTo>
                    <a:pt x="39" y="94"/>
                  </a:lnTo>
                  <a:lnTo>
                    <a:pt x="36" y="94"/>
                  </a:lnTo>
                  <a:lnTo>
                    <a:pt x="33" y="94"/>
                  </a:lnTo>
                  <a:lnTo>
                    <a:pt x="33" y="97"/>
                  </a:lnTo>
                  <a:lnTo>
                    <a:pt x="30" y="97"/>
                  </a:lnTo>
                  <a:lnTo>
                    <a:pt x="30" y="100"/>
                  </a:lnTo>
                  <a:lnTo>
                    <a:pt x="27" y="100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1" y="97"/>
                  </a:lnTo>
                  <a:lnTo>
                    <a:pt x="21" y="94"/>
                  </a:lnTo>
                  <a:lnTo>
                    <a:pt x="21" y="91"/>
                  </a:lnTo>
                  <a:lnTo>
                    <a:pt x="21" y="88"/>
                  </a:lnTo>
                  <a:lnTo>
                    <a:pt x="18" y="88"/>
                  </a:lnTo>
                  <a:lnTo>
                    <a:pt x="18" y="91"/>
                  </a:lnTo>
                  <a:lnTo>
                    <a:pt x="18" y="94"/>
                  </a:lnTo>
                  <a:lnTo>
                    <a:pt x="15" y="94"/>
                  </a:lnTo>
                  <a:lnTo>
                    <a:pt x="15" y="91"/>
                  </a:lnTo>
                  <a:lnTo>
                    <a:pt x="15" y="88"/>
                  </a:lnTo>
                  <a:lnTo>
                    <a:pt x="15" y="85"/>
                  </a:lnTo>
                  <a:lnTo>
                    <a:pt x="12" y="85"/>
                  </a:lnTo>
                  <a:lnTo>
                    <a:pt x="12" y="82"/>
                  </a:lnTo>
                  <a:lnTo>
                    <a:pt x="12" y="79"/>
                  </a:lnTo>
                  <a:lnTo>
                    <a:pt x="9" y="79"/>
                  </a:lnTo>
                  <a:lnTo>
                    <a:pt x="9" y="76"/>
                  </a:lnTo>
                  <a:lnTo>
                    <a:pt x="9" y="73"/>
                  </a:lnTo>
                  <a:lnTo>
                    <a:pt x="9" y="70"/>
                  </a:lnTo>
                  <a:lnTo>
                    <a:pt x="9" y="67"/>
                  </a:lnTo>
                  <a:lnTo>
                    <a:pt x="9" y="64"/>
                  </a:lnTo>
                  <a:lnTo>
                    <a:pt x="6" y="64"/>
                  </a:lnTo>
                  <a:lnTo>
                    <a:pt x="3" y="64"/>
                  </a:lnTo>
                  <a:lnTo>
                    <a:pt x="3" y="62"/>
                  </a:lnTo>
                  <a:lnTo>
                    <a:pt x="0" y="62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6" y="56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9" y="50"/>
                  </a:lnTo>
                  <a:lnTo>
                    <a:pt x="12" y="50"/>
                  </a:lnTo>
                  <a:lnTo>
                    <a:pt x="12" y="47"/>
                  </a:lnTo>
                  <a:lnTo>
                    <a:pt x="15" y="47"/>
                  </a:lnTo>
                  <a:lnTo>
                    <a:pt x="15" y="44"/>
                  </a:lnTo>
                  <a:lnTo>
                    <a:pt x="12" y="44"/>
                  </a:lnTo>
                  <a:lnTo>
                    <a:pt x="12" y="41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5" y="35"/>
                  </a:lnTo>
                  <a:lnTo>
                    <a:pt x="12" y="35"/>
                  </a:lnTo>
                  <a:lnTo>
                    <a:pt x="12" y="32"/>
                  </a:lnTo>
                  <a:lnTo>
                    <a:pt x="9" y="32"/>
                  </a:lnTo>
                  <a:lnTo>
                    <a:pt x="6" y="29"/>
                  </a:lnTo>
                  <a:lnTo>
                    <a:pt x="3" y="29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3" y="18"/>
                  </a:lnTo>
                  <a:lnTo>
                    <a:pt x="3" y="15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Freeform 12"/>
            <p:cNvSpPr>
              <a:spLocks/>
            </p:cNvSpPr>
            <p:nvPr/>
          </p:nvSpPr>
          <p:spPr bwMode="auto">
            <a:xfrm>
              <a:off x="882830" y="2417180"/>
              <a:ext cx="418606" cy="325970"/>
            </a:xfrm>
            <a:custGeom>
              <a:avLst/>
              <a:gdLst>
                <a:gd name="T0" fmla="*/ 2147483647 w 193"/>
                <a:gd name="T1" fmla="*/ 2147483647 h 185"/>
                <a:gd name="T2" fmla="*/ 2147483647 w 193"/>
                <a:gd name="T3" fmla="*/ 2147483647 h 185"/>
                <a:gd name="T4" fmla="*/ 2147483647 w 193"/>
                <a:gd name="T5" fmla="*/ 2147483647 h 185"/>
                <a:gd name="T6" fmla="*/ 2147483647 w 193"/>
                <a:gd name="T7" fmla="*/ 2147483647 h 185"/>
                <a:gd name="T8" fmla="*/ 2147483647 w 193"/>
                <a:gd name="T9" fmla="*/ 0 h 185"/>
                <a:gd name="T10" fmla="*/ 2147483647 w 193"/>
                <a:gd name="T11" fmla="*/ 0 h 185"/>
                <a:gd name="T12" fmla="*/ 2147483647 w 193"/>
                <a:gd name="T13" fmla="*/ 2147483647 h 185"/>
                <a:gd name="T14" fmla="*/ 2147483647 w 193"/>
                <a:gd name="T15" fmla="*/ 2147483647 h 185"/>
                <a:gd name="T16" fmla="*/ 2147483647 w 193"/>
                <a:gd name="T17" fmla="*/ 2147483647 h 185"/>
                <a:gd name="T18" fmla="*/ 2147483647 w 193"/>
                <a:gd name="T19" fmla="*/ 2147483647 h 185"/>
                <a:gd name="T20" fmla="*/ 2147483647 w 193"/>
                <a:gd name="T21" fmla="*/ 2147483647 h 185"/>
                <a:gd name="T22" fmla="*/ 2147483647 w 193"/>
                <a:gd name="T23" fmla="*/ 2147483647 h 185"/>
                <a:gd name="T24" fmla="*/ 2147483647 w 193"/>
                <a:gd name="T25" fmla="*/ 2147483647 h 185"/>
                <a:gd name="T26" fmla="*/ 2147483647 w 193"/>
                <a:gd name="T27" fmla="*/ 2147483647 h 185"/>
                <a:gd name="T28" fmla="*/ 2147483647 w 193"/>
                <a:gd name="T29" fmla="*/ 2147483647 h 185"/>
                <a:gd name="T30" fmla="*/ 2147483647 w 193"/>
                <a:gd name="T31" fmla="*/ 2147483647 h 185"/>
                <a:gd name="T32" fmla="*/ 2147483647 w 193"/>
                <a:gd name="T33" fmla="*/ 2147483647 h 185"/>
                <a:gd name="T34" fmla="*/ 2147483647 w 193"/>
                <a:gd name="T35" fmla="*/ 2147483647 h 185"/>
                <a:gd name="T36" fmla="*/ 2147483647 w 193"/>
                <a:gd name="T37" fmla="*/ 2147483647 h 185"/>
                <a:gd name="T38" fmla="*/ 2147483647 w 193"/>
                <a:gd name="T39" fmla="*/ 2147483647 h 185"/>
                <a:gd name="T40" fmla="*/ 2147483647 w 193"/>
                <a:gd name="T41" fmla="*/ 2147483647 h 185"/>
                <a:gd name="T42" fmla="*/ 2147483647 w 193"/>
                <a:gd name="T43" fmla="*/ 2147483647 h 185"/>
                <a:gd name="T44" fmla="*/ 2147483647 w 193"/>
                <a:gd name="T45" fmla="*/ 2147483647 h 185"/>
                <a:gd name="T46" fmla="*/ 2147483647 w 193"/>
                <a:gd name="T47" fmla="*/ 2147483647 h 185"/>
                <a:gd name="T48" fmla="*/ 2147483647 w 193"/>
                <a:gd name="T49" fmla="*/ 2147483647 h 185"/>
                <a:gd name="T50" fmla="*/ 2147483647 w 193"/>
                <a:gd name="T51" fmla="*/ 2147483647 h 185"/>
                <a:gd name="T52" fmla="*/ 2147483647 w 193"/>
                <a:gd name="T53" fmla="*/ 2147483647 h 185"/>
                <a:gd name="T54" fmla="*/ 2147483647 w 193"/>
                <a:gd name="T55" fmla="*/ 2147483647 h 185"/>
                <a:gd name="T56" fmla="*/ 2147483647 w 193"/>
                <a:gd name="T57" fmla="*/ 2147483647 h 185"/>
                <a:gd name="T58" fmla="*/ 2147483647 w 193"/>
                <a:gd name="T59" fmla="*/ 2147483647 h 185"/>
                <a:gd name="T60" fmla="*/ 2147483647 w 193"/>
                <a:gd name="T61" fmla="*/ 2147483647 h 185"/>
                <a:gd name="T62" fmla="*/ 2147483647 w 193"/>
                <a:gd name="T63" fmla="*/ 2147483647 h 185"/>
                <a:gd name="T64" fmla="*/ 2147483647 w 193"/>
                <a:gd name="T65" fmla="*/ 2147483647 h 185"/>
                <a:gd name="T66" fmla="*/ 2147483647 w 193"/>
                <a:gd name="T67" fmla="*/ 2147483647 h 185"/>
                <a:gd name="T68" fmla="*/ 2147483647 w 193"/>
                <a:gd name="T69" fmla="*/ 2147483647 h 185"/>
                <a:gd name="T70" fmla="*/ 2147483647 w 193"/>
                <a:gd name="T71" fmla="*/ 2147483647 h 185"/>
                <a:gd name="T72" fmla="*/ 2147483647 w 193"/>
                <a:gd name="T73" fmla="*/ 2147483647 h 185"/>
                <a:gd name="T74" fmla="*/ 2147483647 w 193"/>
                <a:gd name="T75" fmla="*/ 2147483647 h 185"/>
                <a:gd name="T76" fmla="*/ 2147483647 w 193"/>
                <a:gd name="T77" fmla="*/ 2147483647 h 185"/>
                <a:gd name="T78" fmla="*/ 2147483647 w 193"/>
                <a:gd name="T79" fmla="*/ 2147483647 h 185"/>
                <a:gd name="T80" fmla="*/ 2147483647 w 193"/>
                <a:gd name="T81" fmla="*/ 2147483647 h 185"/>
                <a:gd name="T82" fmla="*/ 2147483647 w 193"/>
                <a:gd name="T83" fmla="*/ 2147483647 h 185"/>
                <a:gd name="T84" fmla="*/ 2147483647 w 193"/>
                <a:gd name="T85" fmla="*/ 2147483647 h 185"/>
                <a:gd name="T86" fmla="*/ 2147483647 w 193"/>
                <a:gd name="T87" fmla="*/ 2147483647 h 185"/>
                <a:gd name="T88" fmla="*/ 2147483647 w 193"/>
                <a:gd name="T89" fmla="*/ 2147483647 h 185"/>
                <a:gd name="T90" fmla="*/ 2147483647 w 193"/>
                <a:gd name="T91" fmla="*/ 2147483647 h 185"/>
                <a:gd name="T92" fmla="*/ 2147483647 w 193"/>
                <a:gd name="T93" fmla="*/ 2147483647 h 185"/>
                <a:gd name="T94" fmla="*/ 0 w 193"/>
                <a:gd name="T95" fmla="*/ 2147483647 h 185"/>
                <a:gd name="T96" fmla="*/ 2147483647 w 193"/>
                <a:gd name="T97" fmla="*/ 2147483647 h 185"/>
                <a:gd name="T98" fmla="*/ 2147483647 w 193"/>
                <a:gd name="T99" fmla="*/ 2147483647 h 185"/>
                <a:gd name="T100" fmla="*/ 2147483647 w 193"/>
                <a:gd name="T101" fmla="*/ 2147483647 h 185"/>
                <a:gd name="T102" fmla="*/ 2147483647 w 193"/>
                <a:gd name="T103" fmla="*/ 2147483647 h 185"/>
                <a:gd name="T104" fmla="*/ 2147483647 w 193"/>
                <a:gd name="T105" fmla="*/ 2147483647 h 185"/>
                <a:gd name="T106" fmla="*/ 2147483647 w 193"/>
                <a:gd name="T107" fmla="*/ 2147483647 h 185"/>
                <a:gd name="T108" fmla="*/ 2147483647 w 193"/>
                <a:gd name="T109" fmla="*/ 2147483647 h 185"/>
                <a:gd name="T110" fmla="*/ 2147483647 w 193"/>
                <a:gd name="T111" fmla="*/ 2147483647 h 185"/>
                <a:gd name="T112" fmla="*/ 2147483647 w 193"/>
                <a:gd name="T113" fmla="*/ 2147483647 h 185"/>
                <a:gd name="T114" fmla="*/ 2147483647 w 193"/>
                <a:gd name="T115" fmla="*/ 2147483647 h 185"/>
                <a:gd name="T116" fmla="*/ 2147483647 w 193"/>
                <a:gd name="T117" fmla="*/ 2147483647 h 185"/>
                <a:gd name="T118" fmla="*/ 2147483647 w 193"/>
                <a:gd name="T119" fmla="*/ 2147483647 h 18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3"/>
                <a:gd name="T181" fmla="*/ 0 h 185"/>
                <a:gd name="T182" fmla="*/ 193 w 193"/>
                <a:gd name="T183" fmla="*/ 185 h 18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3" h="185">
                  <a:moveTo>
                    <a:pt x="41" y="38"/>
                  </a:moveTo>
                  <a:lnTo>
                    <a:pt x="41" y="35"/>
                  </a:lnTo>
                  <a:lnTo>
                    <a:pt x="44" y="35"/>
                  </a:lnTo>
                  <a:lnTo>
                    <a:pt x="44" y="33"/>
                  </a:lnTo>
                  <a:lnTo>
                    <a:pt x="44" y="30"/>
                  </a:lnTo>
                  <a:lnTo>
                    <a:pt x="47" y="30"/>
                  </a:lnTo>
                  <a:lnTo>
                    <a:pt x="47" y="27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4" y="21"/>
                  </a:lnTo>
                  <a:lnTo>
                    <a:pt x="44" y="18"/>
                  </a:lnTo>
                  <a:lnTo>
                    <a:pt x="44" y="15"/>
                  </a:lnTo>
                  <a:lnTo>
                    <a:pt x="44" y="12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3" y="6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70" y="0"/>
                  </a:lnTo>
                  <a:lnTo>
                    <a:pt x="73" y="0"/>
                  </a:lnTo>
                  <a:lnTo>
                    <a:pt x="76" y="0"/>
                  </a:lnTo>
                  <a:lnTo>
                    <a:pt x="79" y="0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88" y="3"/>
                  </a:lnTo>
                  <a:lnTo>
                    <a:pt x="88" y="0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4" y="6"/>
                  </a:lnTo>
                  <a:lnTo>
                    <a:pt x="97" y="6"/>
                  </a:lnTo>
                  <a:lnTo>
                    <a:pt x="100" y="6"/>
                  </a:lnTo>
                  <a:lnTo>
                    <a:pt x="103" y="6"/>
                  </a:lnTo>
                  <a:lnTo>
                    <a:pt x="103" y="9"/>
                  </a:lnTo>
                  <a:lnTo>
                    <a:pt x="105" y="9"/>
                  </a:lnTo>
                  <a:lnTo>
                    <a:pt x="108" y="9"/>
                  </a:lnTo>
                  <a:lnTo>
                    <a:pt x="108" y="12"/>
                  </a:lnTo>
                  <a:lnTo>
                    <a:pt x="111" y="12"/>
                  </a:lnTo>
                  <a:lnTo>
                    <a:pt x="114" y="12"/>
                  </a:lnTo>
                  <a:lnTo>
                    <a:pt x="117" y="12"/>
                  </a:lnTo>
                  <a:lnTo>
                    <a:pt x="120" y="15"/>
                  </a:lnTo>
                  <a:lnTo>
                    <a:pt x="123" y="15"/>
                  </a:lnTo>
                  <a:lnTo>
                    <a:pt x="126" y="15"/>
                  </a:lnTo>
                  <a:lnTo>
                    <a:pt x="129" y="15"/>
                  </a:lnTo>
                  <a:lnTo>
                    <a:pt x="129" y="18"/>
                  </a:lnTo>
                  <a:lnTo>
                    <a:pt x="129" y="15"/>
                  </a:lnTo>
                  <a:lnTo>
                    <a:pt x="132" y="15"/>
                  </a:lnTo>
                  <a:lnTo>
                    <a:pt x="135" y="15"/>
                  </a:lnTo>
                  <a:lnTo>
                    <a:pt x="138" y="15"/>
                  </a:lnTo>
                  <a:lnTo>
                    <a:pt x="141" y="15"/>
                  </a:lnTo>
                  <a:lnTo>
                    <a:pt x="141" y="18"/>
                  </a:lnTo>
                  <a:lnTo>
                    <a:pt x="144" y="18"/>
                  </a:lnTo>
                  <a:lnTo>
                    <a:pt x="147" y="18"/>
                  </a:lnTo>
                  <a:lnTo>
                    <a:pt x="147" y="15"/>
                  </a:lnTo>
                  <a:lnTo>
                    <a:pt x="149" y="15"/>
                  </a:lnTo>
                  <a:lnTo>
                    <a:pt x="152" y="18"/>
                  </a:lnTo>
                  <a:lnTo>
                    <a:pt x="152" y="21"/>
                  </a:lnTo>
                  <a:lnTo>
                    <a:pt x="155" y="21"/>
                  </a:lnTo>
                  <a:lnTo>
                    <a:pt x="155" y="24"/>
                  </a:lnTo>
                  <a:lnTo>
                    <a:pt x="158" y="24"/>
                  </a:lnTo>
                  <a:lnTo>
                    <a:pt x="161" y="24"/>
                  </a:lnTo>
                  <a:lnTo>
                    <a:pt x="161" y="21"/>
                  </a:lnTo>
                  <a:lnTo>
                    <a:pt x="164" y="21"/>
                  </a:lnTo>
                  <a:lnTo>
                    <a:pt x="164" y="18"/>
                  </a:lnTo>
                  <a:lnTo>
                    <a:pt x="164" y="15"/>
                  </a:lnTo>
                  <a:lnTo>
                    <a:pt x="167" y="15"/>
                  </a:lnTo>
                  <a:lnTo>
                    <a:pt x="170" y="15"/>
                  </a:lnTo>
                  <a:lnTo>
                    <a:pt x="170" y="12"/>
                  </a:lnTo>
                  <a:lnTo>
                    <a:pt x="173" y="12"/>
                  </a:lnTo>
                  <a:lnTo>
                    <a:pt x="176" y="12"/>
                  </a:lnTo>
                  <a:lnTo>
                    <a:pt x="176" y="15"/>
                  </a:lnTo>
                  <a:lnTo>
                    <a:pt x="176" y="18"/>
                  </a:lnTo>
                  <a:lnTo>
                    <a:pt x="176" y="21"/>
                  </a:lnTo>
                  <a:lnTo>
                    <a:pt x="179" y="21"/>
                  </a:lnTo>
                  <a:lnTo>
                    <a:pt x="179" y="24"/>
                  </a:lnTo>
                  <a:lnTo>
                    <a:pt x="179" y="27"/>
                  </a:lnTo>
                  <a:lnTo>
                    <a:pt x="182" y="27"/>
                  </a:lnTo>
                  <a:lnTo>
                    <a:pt x="182" y="30"/>
                  </a:lnTo>
                  <a:lnTo>
                    <a:pt x="182" y="33"/>
                  </a:lnTo>
                  <a:lnTo>
                    <a:pt x="185" y="35"/>
                  </a:lnTo>
                  <a:lnTo>
                    <a:pt x="185" y="38"/>
                  </a:lnTo>
                  <a:lnTo>
                    <a:pt x="185" y="41"/>
                  </a:lnTo>
                  <a:lnTo>
                    <a:pt x="185" y="44"/>
                  </a:lnTo>
                  <a:lnTo>
                    <a:pt x="185" y="47"/>
                  </a:lnTo>
                  <a:lnTo>
                    <a:pt x="188" y="47"/>
                  </a:lnTo>
                  <a:lnTo>
                    <a:pt x="188" y="50"/>
                  </a:lnTo>
                  <a:lnTo>
                    <a:pt x="188" y="53"/>
                  </a:lnTo>
                  <a:lnTo>
                    <a:pt x="191" y="53"/>
                  </a:lnTo>
                  <a:lnTo>
                    <a:pt x="191" y="56"/>
                  </a:lnTo>
                  <a:lnTo>
                    <a:pt x="193" y="56"/>
                  </a:lnTo>
                  <a:lnTo>
                    <a:pt x="191" y="56"/>
                  </a:lnTo>
                  <a:lnTo>
                    <a:pt x="191" y="59"/>
                  </a:lnTo>
                  <a:lnTo>
                    <a:pt x="188" y="59"/>
                  </a:lnTo>
                  <a:lnTo>
                    <a:pt x="185" y="59"/>
                  </a:lnTo>
                  <a:lnTo>
                    <a:pt x="185" y="62"/>
                  </a:lnTo>
                  <a:lnTo>
                    <a:pt x="188" y="62"/>
                  </a:lnTo>
                  <a:lnTo>
                    <a:pt x="188" y="65"/>
                  </a:lnTo>
                  <a:lnTo>
                    <a:pt x="191" y="65"/>
                  </a:lnTo>
                  <a:lnTo>
                    <a:pt x="191" y="68"/>
                  </a:lnTo>
                  <a:lnTo>
                    <a:pt x="188" y="68"/>
                  </a:lnTo>
                  <a:lnTo>
                    <a:pt x="188" y="71"/>
                  </a:lnTo>
                  <a:lnTo>
                    <a:pt x="188" y="68"/>
                  </a:lnTo>
                  <a:lnTo>
                    <a:pt x="185" y="68"/>
                  </a:lnTo>
                  <a:lnTo>
                    <a:pt x="182" y="68"/>
                  </a:lnTo>
                  <a:lnTo>
                    <a:pt x="182" y="65"/>
                  </a:lnTo>
                  <a:lnTo>
                    <a:pt x="179" y="65"/>
                  </a:lnTo>
                  <a:lnTo>
                    <a:pt x="179" y="68"/>
                  </a:lnTo>
                  <a:lnTo>
                    <a:pt x="179" y="71"/>
                  </a:lnTo>
                  <a:lnTo>
                    <a:pt x="179" y="74"/>
                  </a:lnTo>
                  <a:lnTo>
                    <a:pt x="176" y="74"/>
                  </a:lnTo>
                  <a:lnTo>
                    <a:pt x="173" y="74"/>
                  </a:lnTo>
                  <a:lnTo>
                    <a:pt x="173" y="77"/>
                  </a:lnTo>
                  <a:lnTo>
                    <a:pt x="173" y="79"/>
                  </a:lnTo>
                  <a:lnTo>
                    <a:pt x="170" y="79"/>
                  </a:lnTo>
                  <a:lnTo>
                    <a:pt x="167" y="79"/>
                  </a:lnTo>
                  <a:lnTo>
                    <a:pt x="167" y="82"/>
                  </a:lnTo>
                  <a:lnTo>
                    <a:pt x="164" y="82"/>
                  </a:lnTo>
                  <a:lnTo>
                    <a:pt x="164" y="85"/>
                  </a:lnTo>
                  <a:lnTo>
                    <a:pt x="161" y="85"/>
                  </a:lnTo>
                  <a:lnTo>
                    <a:pt x="158" y="85"/>
                  </a:lnTo>
                  <a:lnTo>
                    <a:pt x="158" y="88"/>
                  </a:lnTo>
                  <a:lnTo>
                    <a:pt x="158" y="91"/>
                  </a:lnTo>
                  <a:lnTo>
                    <a:pt x="158" y="94"/>
                  </a:lnTo>
                  <a:lnTo>
                    <a:pt x="155" y="94"/>
                  </a:lnTo>
                  <a:lnTo>
                    <a:pt x="152" y="94"/>
                  </a:lnTo>
                  <a:lnTo>
                    <a:pt x="152" y="97"/>
                  </a:lnTo>
                  <a:lnTo>
                    <a:pt x="152" y="100"/>
                  </a:lnTo>
                  <a:lnTo>
                    <a:pt x="152" y="103"/>
                  </a:lnTo>
                  <a:lnTo>
                    <a:pt x="149" y="103"/>
                  </a:lnTo>
                  <a:lnTo>
                    <a:pt x="147" y="103"/>
                  </a:lnTo>
                  <a:lnTo>
                    <a:pt x="144" y="103"/>
                  </a:lnTo>
                  <a:lnTo>
                    <a:pt x="144" y="106"/>
                  </a:lnTo>
                  <a:lnTo>
                    <a:pt x="141" y="106"/>
                  </a:lnTo>
                  <a:lnTo>
                    <a:pt x="141" y="109"/>
                  </a:lnTo>
                  <a:lnTo>
                    <a:pt x="141" y="112"/>
                  </a:lnTo>
                  <a:lnTo>
                    <a:pt x="138" y="112"/>
                  </a:lnTo>
                  <a:lnTo>
                    <a:pt x="138" y="115"/>
                  </a:lnTo>
                  <a:lnTo>
                    <a:pt x="135" y="115"/>
                  </a:lnTo>
                  <a:lnTo>
                    <a:pt x="135" y="118"/>
                  </a:lnTo>
                  <a:lnTo>
                    <a:pt x="135" y="121"/>
                  </a:lnTo>
                  <a:lnTo>
                    <a:pt x="132" y="121"/>
                  </a:lnTo>
                  <a:lnTo>
                    <a:pt x="129" y="121"/>
                  </a:lnTo>
                  <a:lnTo>
                    <a:pt x="129" y="123"/>
                  </a:lnTo>
                  <a:lnTo>
                    <a:pt x="126" y="123"/>
                  </a:lnTo>
                  <a:lnTo>
                    <a:pt x="126" y="126"/>
                  </a:lnTo>
                  <a:lnTo>
                    <a:pt x="123" y="126"/>
                  </a:lnTo>
                  <a:lnTo>
                    <a:pt x="123" y="129"/>
                  </a:lnTo>
                  <a:lnTo>
                    <a:pt x="120" y="129"/>
                  </a:lnTo>
                  <a:lnTo>
                    <a:pt x="120" y="132"/>
                  </a:lnTo>
                  <a:lnTo>
                    <a:pt x="117" y="132"/>
                  </a:lnTo>
                  <a:lnTo>
                    <a:pt x="117" y="135"/>
                  </a:lnTo>
                  <a:lnTo>
                    <a:pt x="114" y="135"/>
                  </a:lnTo>
                  <a:lnTo>
                    <a:pt x="111" y="135"/>
                  </a:lnTo>
                  <a:lnTo>
                    <a:pt x="108" y="135"/>
                  </a:lnTo>
                  <a:lnTo>
                    <a:pt x="108" y="138"/>
                  </a:lnTo>
                  <a:lnTo>
                    <a:pt x="105" y="138"/>
                  </a:lnTo>
                  <a:lnTo>
                    <a:pt x="105" y="141"/>
                  </a:lnTo>
                  <a:lnTo>
                    <a:pt x="105" y="144"/>
                  </a:lnTo>
                  <a:lnTo>
                    <a:pt x="105" y="147"/>
                  </a:lnTo>
                  <a:lnTo>
                    <a:pt x="103" y="147"/>
                  </a:lnTo>
                  <a:lnTo>
                    <a:pt x="103" y="150"/>
                  </a:lnTo>
                  <a:lnTo>
                    <a:pt x="100" y="150"/>
                  </a:lnTo>
                  <a:lnTo>
                    <a:pt x="100" y="153"/>
                  </a:lnTo>
                  <a:lnTo>
                    <a:pt x="97" y="153"/>
                  </a:lnTo>
                  <a:lnTo>
                    <a:pt x="97" y="156"/>
                  </a:lnTo>
                  <a:lnTo>
                    <a:pt x="94" y="156"/>
                  </a:lnTo>
                  <a:lnTo>
                    <a:pt x="91" y="156"/>
                  </a:lnTo>
                  <a:lnTo>
                    <a:pt x="91" y="159"/>
                  </a:lnTo>
                  <a:lnTo>
                    <a:pt x="91" y="162"/>
                  </a:lnTo>
                  <a:lnTo>
                    <a:pt x="91" y="164"/>
                  </a:lnTo>
                  <a:lnTo>
                    <a:pt x="88" y="164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82" y="170"/>
                  </a:lnTo>
                  <a:lnTo>
                    <a:pt x="79" y="170"/>
                  </a:lnTo>
                  <a:lnTo>
                    <a:pt x="79" y="173"/>
                  </a:lnTo>
                  <a:lnTo>
                    <a:pt x="79" y="176"/>
                  </a:lnTo>
                  <a:lnTo>
                    <a:pt x="82" y="179"/>
                  </a:lnTo>
                  <a:lnTo>
                    <a:pt x="82" y="182"/>
                  </a:lnTo>
                  <a:lnTo>
                    <a:pt x="82" y="185"/>
                  </a:lnTo>
                  <a:lnTo>
                    <a:pt x="82" y="182"/>
                  </a:lnTo>
                  <a:lnTo>
                    <a:pt x="79" y="182"/>
                  </a:lnTo>
                  <a:lnTo>
                    <a:pt x="79" y="179"/>
                  </a:lnTo>
                  <a:lnTo>
                    <a:pt x="76" y="179"/>
                  </a:lnTo>
                  <a:lnTo>
                    <a:pt x="76" y="176"/>
                  </a:lnTo>
                  <a:lnTo>
                    <a:pt x="73" y="176"/>
                  </a:lnTo>
                  <a:lnTo>
                    <a:pt x="73" y="173"/>
                  </a:lnTo>
                  <a:lnTo>
                    <a:pt x="70" y="173"/>
                  </a:lnTo>
                  <a:lnTo>
                    <a:pt x="70" y="170"/>
                  </a:lnTo>
                  <a:lnTo>
                    <a:pt x="70" y="167"/>
                  </a:lnTo>
                  <a:lnTo>
                    <a:pt x="70" y="164"/>
                  </a:lnTo>
                  <a:lnTo>
                    <a:pt x="67" y="164"/>
                  </a:lnTo>
                  <a:lnTo>
                    <a:pt x="67" y="162"/>
                  </a:lnTo>
                  <a:lnTo>
                    <a:pt x="64" y="162"/>
                  </a:lnTo>
                  <a:lnTo>
                    <a:pt x="64" y="159"/>
                  </a:lnTo>
                  <a:lnTo>
                    <a:pt x="64" y="156"/>
                  </a:lnTo>
                  <a:lnTo>
                    <a:pt x="61" y="156"/>
                  </a:lnTo>
                  <a:lnTo>
                    <a:pt x="59" y="156"/>
                  </a:lnTo>
                  <a:lnTo>
                    <a:pt x="56" y="156"/>
                  </a:lnTo>
                  <a:lnTo>
                    <a:pt x="56" y="153"/>
                  </a:lnTo>
                  <a:lnTo>
                    <a:pt x="53" y="153"/>
                  </a:lnTo>
                  <a:lnTo>
                    <a:pt x="50" y="153"/>
                  </a:lnTo>
                  <a:lnTo>
                    <a:pt x="50" y="150"/>
                  </a:lnTo>
                  <a:lnTo>
                    <a:pt x="47" y="150"/>
                  </a:lnTo>
                  <a:lnTo>
                    <a:pt x="47" y="153"/>
                  </a:lnTo>
                  <a:lnTo>
                    <a:pt x="47" y="150"/>
                  </a:lnTo>
                  <a:lnTo>
                    <a:pt x="44" y="150"/>
                  </a:lnTo>
                  <a:lnTo>
                    <a:pt x="44" y="153"/>
                  </a:lnTo>
                  <a:lnTo>
                    <a:pt x="41" y="153"/>
                  </a:lnTo>
                  <a:lnTo>
                    <a:pt x="38" y="153"/>
                  </a:lnTo>
                  <a:lnTo>
                    <a:pt x="35" y="153"/>
                  </a:lnTo>
                  <a:lnTo>
                    <a:pt x="32" y="153"/>
                  </a:lnTo>
                  <a:lnTo>
                    <a:pt x="29" y="153"/>
                  </a:lnTo>
                  <a:lnTo>
                    <a:pt x="26" y="153"/>
                  </a:lnTo>
                  <a:lnTo>
                    <a:pt x="26" y="156"/>
                  </a:lnTo>
                  <a:lnTo>
                    <a:pt x="23" y="156"/>
                  </a:lnTo>
                  <a:lnTo>
                    <a:pt x="23" y="159"/>
                  </a:lnTo>
                  <a:lnTo>
                    <a:pt x="20" y="159"/>
                  </a:lnTo>
                  <a:lnTo>
                    <a:pt x="17" y="159"/>
                  </a:lnTo>
                  <a:lnTo>
                    <a:pt x="15" y="159"/>
                  </a:lnTo>
                  <a:lnTo>
                    <a:pt x="12" y="159"/>
                  </a:lnTo>
                  <a:lnTo>
                    <a:pt x="12" y="156"/>
                  </a:lnTo>
                  <a:lnTo>
                    <a:pt x="9" y="156"/>
                  </a:lnTo>
                  <a:lnTo>
                    <a:pt x="9" y="159"/>
                  </a:lnTo>
                  <a:lnTo>
                    <a:pt x="6" y="159"/>
                  </a:lnTo>
                  <a:lnTo>
                    <a:pt x="6" y="156"/>
                  </a:lnTo>
                  <a:lnTo>
                    <a:pt x="3" y="159"/>
                  </a:lnTo>
                  <a:lnTo>
                    <a:pt x="3" y="162"/>
                  </a:lnTo>
                  <a:lnTo>
                    <a:pt x="0" y="162"/>
                  </a:lnTo>
                  <a:lnTo>
                    <a:pt x="0" y="159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3" y="147"/>
                  </a:lnTo>
                  <a:lnTo>
                    <a:pt x="3" y="144"/>
                  </a:lnTo>
                  <a:lnTo>
                    <a:pt x="3" y="141"/>
                  </a:lnTo>
                  <a:lnTo>
                    <a:pt x="6" y="141"/>
                  </a:lnTo>
                  <a:lnTo>
                    <a:pt x="3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3" y="123"/>
                  </a:lnTo>
                  <a:lnTo>
                    <a:pt x="3" y="121"/>
                  </a:lnTo>
                  <a:lnTo>
                    <a:pt x="3" y="118"/>
                  </a:lnTo>
                  <a:lnTo>
                    <a:pt x="6" y="118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6" y="115"/>
                  </a:lnTo>
                  <a:lnTo>
                    <a:pt x="6" y="112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9" y="106"/>
                  </a:lnTo>
                  <a:lnTo>
                    <a:pt x="9" y="103"/>
                  </a:lnTo>
                  <a:lnTo>
                    <a:pt x="9" y="100"/>
                  </a:lnTo>
                  <a:lnTo>
                    <a:pt x="12" y="100"/>
                  </a:lnTo>
                  <a:lnTo>
                    <a:pt x="15" y="100"/>
                  </a:lnTo>
                  <a:lnTo>
                    <a:pt x="15" y="97"/>
                  </a:lnTo>
                  <a:lnTo>
                    <a:pt x="17" y="97"/>
                  </a:lnTo>
                  <a:lnTo>
                    <a:pt x="17" y="94"/>
                  </a:lnTo>
                  <a:lnTo>
                    <a:pt x="20" y="94"/>
                  </a:lnTo>
                  <a:lnTo>
                    <a:pt x="23" y="94"/>
                  </a:lnTo>
                  <a:lnTo>
                    <a:pt x="23" y="91"/>
                  </a:lnTo>
                  <a:lnTo>
                    <a:pt x="23" y="88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29" y="77"/>
                  </a:lnTo>
                  <a:lnTo>
                    <a:pt x="29" y="74"/>
                  </a:lnTo>
                  <a:lnTo>
                    <a:pt x="29" y="71"/>
                  </a:lnTo>
                  <a:lnTo>
                    <a:pt x="32" y="71"/>
                  </a:lnTo>
                  <a:lnTo>
                    <a:pt x="29" y="71"/>
                  </a:lnTo>
                  <a:lnTo>
                    <a:pt x="29" y="68"/>
                  </a:lnTo>
                  <a:lnTo>
                    <a:pt x="29" y="65"/>
                  </a:lnTo>
                  <a:lnTo>
                    <a:pt x="32" y="65"/>
                  </a:lnTo>
                  <a:lnTo>
                    <a:pt x="32" y="62"/>
                  </a:lnTo>
                  <a:lnTo>
                    <a:pt x="32" y="59"/>
                  </a:lnTo>
                  <a:lnTo>
                    <a:pt x="32" y="56"/>
                  </a:lnTo>
                  <a:lnTo>
                    <a:pt x="32" y="53"/>
                  </a:lnTo>
                  <a:lnTo>
                    <a:pt x="32" y="50"/>
                  </a:lnTo>
                  <a:lnTo>
                    <a:pt x="32" y="47"/>
                  </a:lnTo>
                  <a:lnTo>
                    <a:pt x="32" y="44"/>
                  </a:lnTo>
                  <a:lnTo>
                    <a:pt x="35" y="44"/>
                  </a:lnTo>
                  <a:lnTo>
                    <a:pt x="38" y="44"/>
                  </a:lnTo>
                  <a:lnTo>
                    <a:pt x="41" y="44"/>
                  </a:lnTo>
                  <a:lnTo>
                    <a:pt x="41" y="41"/>
                  </a:lnTo>
                  <a:lnTo>
                    <a:pt x="41" y="38"/>
                  </a:lnTo>
                  <a:lnTo>
                    <a:pt x="44" y="38"/>
                  </a:lnTo>
                  <a:lnTo>
                    <a:pt x="41" y="3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Freeform 13"/>
            <p:cNvSpPr>
              <a:spLocks/>
            </p:cNvSpPr>
            <p:nvPr/>
          </p:nvSpPr>
          <p:spPr bwMode="auto">
            <a:xfrm>
              <a:off x="-104225" y="2443333"/>
              <a:ext cx="426931" cy="388549"/>
            </a:xfrm>
            <a:custGeom>
              <a:avLst/>
              <a:gdLst>
                <a:gd name="T0" fmla="*/ 2147483647 w 197"/>
                <a:gd name="T1" fmla="*/ 2147483647 h 220"/>
                <a:gd name="T2" fmla="*/ 2147483647 w 197"/>
                <a:gd name="T3" fmla="*/ 2147483647 h 220"/>
                <a:gd name="T4" fmla="*/ 2147483647 w 197"/>
                <a:gd name="T5" fmla="*/ 2147483647 h 220"/>
                <a:gd name="T6" fmla="*/ 2147483647 w 197"/>
                <a:gd name="T7" fmla="*/ 2147483647 h 220"/>
                <a:gd name="T8" fmla="*/ 2147483647 w 197"/>
                <a:gd name="T9" fmla="*/ 2147483647 h 220"/>
                <a:gd name="T10" fmla="*/ 2147483647 w 197"/>
                <a:gd name="T11" fmla="*/ 2147483647 h 220"/>
                <a:gd name="T12" fmla="*/ 2147483647 w 197"/>
                <a:gd name="T13" fmla="*/ 2147483647 h 220"/>
                <a:gd name="T14" fmla="*/ 2147483647 w 197"/>
                <a:gd name="T15" fmla="*/ 2147483647 h 220"/>
                <a:gd name="T16" fmla="*/ 2147483647 w 197"/>
                <a:gd name="T17" fmla="*/ 2147483647 h 220"/>
                <a:gd name="T18" fmla="*/ 2147483647 w 197"/>
                <a:gd name="T19" fmla="*/ 2147483647 h 220"/>
                <a:gd name="T20" fmla="*/ 2147483647 w 197"/>
                <a:gd name="T21" fmla="*/ 2147483647 h 220"/>
                <a:gd name="T22" fmla="*/ 2147483647 w 197"/>
                <a:gd name="T23" fmla="*/ 2147483647 h 220"/>
                <a:gd name="T24" fmla="*/ 2147483647 w 197"/>
                <a:gd name="T25" fmla="*/ 2147483647 h 220"/>
                <a:gd name="T26" fmla="*/ 2147483647 w 197"/>
                <a:gd name="T27" fmla="*/ 2147483647 h 220"/>
                <a:gd name="T28" fmla="*/ 2147483647 w 197"/>
                <a:gd name="T29" fmla="*/ 2147483647 h 220"/>
                <a:gd name="T30" fmla="*/ 2147483647 w 197"/>
                <a:gd name="T31" fmla="*/ 2147483647 h 220"/>
                <a:gd name="T32" fmla="*/ 2147483647 w 197"/>
                <a:gd name="T33" fmla="*/ 2147483647 h 220"/>
                <a:gd name="T34" fmla="*/ 2147483647 w 197"/>
                <a:gd name="T35" fmla="*/ 2147483647 h 220"/>
                <a:gd name="T36" fmla="*/ 2147483647 w 197"/>
                <a:gd name="T37" fmla="*/ 2147483647 h 220"/>
                <a:gd name="T38" fmla="*/ 2147483647 w 197"/>
                <a:gd name="T39" fmla="*/ 2147483647 h 220"/>
                <a:gd name="T40" fmla="*/ 2147483647 w 197"/>
                <a:gd name="T41" fmla="*/ 2147483647 h 220"/>
                <a:gd name="T42" fmla="*/ 2147483647 w 197"/>
                <a:gd name="T43" fmla="*/ 2147483647 h 220"/>
                <a:gd name="T44" fmla="*/ 2147483647 w 197"/>
                <a:gd name="T45" fmla="*/ 2147483647 h 220"/>
                <a:gd name="T46" fmla="*/ 2147483647 w 197"/>
                <a:gd name="T47" fmla="*/ 2147483647 h 220"/>
                <a:gd name="T48" fmla="*/ 2147483647 w 197"/>
                <a:gd name="T49" fmla="*/ 2147483647 h 220"/>
                <a:gd name="T50" fmla="*/ 2147483647 w 197"/>
                <a:gd name="T51" fmla="*/ 2147483647 h 220"/>
                <a:gd name="T52" fmla="*/ 2147483647 w 197"/>
                <a:gd name="T53" fmla="*/ 2147483647 h 220"/>
                <a:gd name="T54" fmla="*/ 2147483647 w 197"/>
                <a:gd name="T55" fmla="*/ 2147483647 h 220"/>
                <a:gd name="T56" fmla="*/ 2147483647 w 197"/>
                <a:gd name="T57" fmla="*/ 2147483647 h 220"/>
                <a:gd name="T58" fmla="*/ 2147483647 w 197"/>
                <a:gd name="T59" fmla="*/ 2147483647 h 220"/>
                <a:gd name="T60" fmla="*/ 2147483647 w 197"/>
                <a:gd name="T61" fmla="*/ 2147483647 h 220"/>
                <a:gd name="T62" fmla="*/ 2147483647 w 197"/>
                <a:gd name="T63" fmla="*/ 2147483647 h 220"/>
                <a:gd name="T64" fmla="*/ 2147483647 w 197"/>
                <a:gd name="T65" fmla="*/ 2147483647 h 220"/>
                <a:gd name="T66" fmla="*/ 2147483647 w 197"/>
                <a:gd name="T67" fmla="*/ 2147483647 h 220"/>
                <a:gd name="T68" fmla="*/ 2147483647 w 197"/>
                <a:gd name="T69" fmla="*/ 2147483647 h 220"/>
                <a:gd name="T70" fmla="*/ 2147483647 w 197"/>
                <a:gd name="T71" fmla="*/ 2147483647 h 220"/>
                <a:gd name="T72" fmla="*/ 2147483647 w 197"/>
                <a:gd name="T73" fmla="*/ 2147483647 h 220"/>
                <a:gd name="T74" fmla="*/ 2147483647 w 197"/>
                <a:gd name="T75" fmla="*/ 2147483647 h 220"/>
                <a:gd name="T76" fmla="*/ 2147483647 w 197"/>
                <a:gd name="T77" fmla="*/ 2147483647 h 220"/>
                <a:gd name="T78" fmla="*/ 2147483647 w 197"/>
                <a:gd name="T79" fmla="*/ 2147483647 h 220"/>
                <a:gd name="T80" fmla="*/ 2147483647 w 197"/>
                <a:gd name="T81" fmla="*/ 2147483647 h 220"/>
                <a:gd name="T82" fmla="*/ 2147483647 w 197"/>
                <a:gd name="T83" fmla="*/ 2147483647 h 220"/>
                <a:gd name="T84" fmla="*/ 2147483647 w 197"/>
                <a:gd name="T85" fmla="*/ 2147483647 h 220"/>
                <a:gd name="T86" fmla="*/ 2147483647 w 197"/>
                <a:gd name="T87" fmla="*/ 2147483647 h 220"/>
                <a:gd name="T88" fmla="*/ 2147483647 w 197"/>
                <a:gd name="T89" fmla="*/ 2147483647 h 220"/>
                <a:gd name="T90" fmla="*/ 2147483647 w 197"/>
                <a:gd name="T91" fmla="*/ 2147483647 h 220"/>
                <a:gd name="T92" fmla="*/ 2147483647 w 197"/>
                <a:gd name="T93" fmla="*/ 2147483647 h 220"/>
                <a:gd name="T94" fmla="*/ 2147483647 w 197"/>
                <a:gd name="T95" fmla="*/ 2147483647 h 220"/>
                <a:gd name="T96" fmla="*/ 2147483647 w 197"/>
                <a:gd name="T97" fmla="*/ 2147483647 h 220"/>
                <a:gd name="T98" fmla="*/ 2147483647 w 197"/>
                <a:gd name="T99" fmla="*/ 2147483647 h 220"/>
                <a:gd name="T100" fmla="*/ 2147483647 w 197"/>
                <a:gd name="T101" fmla="*/ 2147483647 h 220"/>
                <a:gd name="T102" fmla="*/ 2147483647 w 197"/>
                <a:gd name="T103" fmla="*/ 2147483647 h 220"/>
                <a:gd name="T104" fmla="*/ 2147483647 w 197"/>
                <a:gd name="T105" fmla="*/ 2147483647 h 220"/>
                <a:gd name="T106" fmla="*/ 2147483647 w 197"/>
                <a:gd name="T107" fmla="*/ 2147483647 h 220"/>
                <a:gd name="T108" fmla="*/ 2147483647 w 197"/>
                <a:gd name="T109" fmla="*/ 2147483647 h 220"/>
                <a:gd name="T110" fmla="*/ 2147483647 w 197"/>
                <a:gd name="T111" fmla="*/ 2147483647 h 220"/>
                <a:gd name="T112" fmla="*/ 2147483647 w 197"/>
                <a:gd name="T113" fmla="*/ 2147483647 h 220"/>
                <a:gd name="T114" fmla="*/ 2147483647 w 197"/>
                <a:gd name="T115" fmla="*/ 2147483647 h 22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97"/>
                <a:gd name="T175" fmla="*/ 0 h 220"/>
                <a:gd name="T176" fmla="*/ 197 w 197"/>
                <a:gd name="T177" fmla="*/ 220 h 22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97" h="220">
                  <a:moveTo>
                    <a:pt x="27" y="3"/>
                  </a:moveTo>
                  <a:lnTo>
                    <a:pt x="29" y="3"/>
                  </a:lnTo>
                  <a:lnTo>
                    <a:pt x="35" y="3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3" y="0"/>
                  </a:lnTo>
                  <a:lnTo>
                    <a:pt x="53" y="3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9"/>
                  </a:lnTo>
                  <a:lnTo>
                    <a:pt x="56" y="12"/>
                  </a:lnTo>
                  <a:lnTo>
                    <a:pt x="56" y="15"/>
                  </a:lnTo>
                  <a:lnTo>
                    <a:pt x="59" y="15"/>
                  </a:lnTo>
                  <a:lnTo>
                    <a:pt x="62" y="15"/>
                  </a:lnTo>
                  <a:lnTo>
                    <a:pt x="65" y="15"/>
                  </a:lnTo>
                  <a:lnTo>
                    <a:pt x="65" y="18"/>
                  </a:lnTo>
                  <a:lnTo>
                    <a:pt x="62" y="18"/>
                  </a:lnTo>
                  <a:lnTo>
                    <a:pt x="65" y="18"/>
                  </a:lnTo>
                  <a:lnTo>
                    <a:pt x="68" y="18"/>
                  </a:lnTo>
                  <a:lnTo>
                    <a:pt x="71" y="18"/>
                  </a:lnTo>
                  <a:lnTo>
                    <a:pt x="71" y="20"/>
                  </a:lnTo>
                  <a:lnTo>
                    <a:pt x="73" y="20"/>
                  </a:lnTo>
                  <a:lnTo>
                    <a:pt x="73" y="23"/>
                  </a:lnTo>
                  <a:lnTo>
                    <a:pt x="73" y="20"/>
                  </a:lnTo>
                  <a:lnTo>
                    <a:pt x="76" y="20"/>
                  </a:lnTo>
                  <a:lnTo>
                    <a:pt x="79" y="20"/>
                  </a:lnTo>
                  <a:lnTo>
                    <a:pt x="82" y="20"/>
                  </a:lnTo>
                  <a:lnTo>
                    <a:pt x="79" y="20"/>
                  </a:lnTo>
                  <a:lnTo>
                    <a:pt x="82" y="20"/>
                  </a:lnTo>
                  <a:lnTo>
                    <a:pt x="82" y="23"/>
                  </a:lnTo>
                  <a:lnTo>
                    <a:pt x="79" y="23"/>
                  </a:lnTo>
                  <a:lnTo>
                    <a:pt x="82" y="23"/>
                  </a:lnTo>
                  <a:lnTo>
                    <a:pt x="82" y="26"/>
                  </a:lnTo>
                  <a:lnTo>
                    <a:pt x="82" y="29"/>
                  </a:lnTo>
                  <a:lnTo>
                    <a:pt x="85" y="29"/>
                  </a:lnTo>
                  <a:lnTo>
                    <a:pt x="85" y="32"/>
                  </a:lnTo>
                  <a:lnTo>
                    <a:pt x="88" y="32"/>
                  </a:lnTo>
                  <a:lnTo>
                    <a:pt x="91" y="32"/>
                  </a:lnTo>
                  <a:lnTo>
                    <a:pt x="91" y="29"/>
                  </a:lnTo>
                  <a:lnTo>
                    <a:pt x="94" y="29"/>
                  </a:lnTo>
                  <a:lnTo>
                    <a:pt x="97" y="29"/>
                  </a:lnTo>
                  <a:lnTo>
                    <a:pt x="100" y="29"/>
                  </a:lnTo>
                  <a:lnTo>
                    <a:pt x="103" y="32"/>
                  </a:lnTo>
                  <a:lnTo>
                    <a:pt x="106" y="32"/>
                  </a:lnTo>
                  <a:lnTo>
                    <a:pt x="109" y="32"/>
                  </a:lnTo>
                  <a:lnTo>
                    <a:pt x="112" y="32"/>
                  </a:lnTo>
                  <a:lnTo>
                    <a:pt x="115" y="32"/>
                  </a:lnTo>
                  <a:lnTo>
                    <a:pt x="117" y="29"/>
                  </a:lnTo>
                  <a:lnTo>
                    <a:pt x="120" y="26"/>
                  </a:lnTo>
                  <a:lnTo>
                    <a:pt x="123" y="26"/>
                  </a:lnTo>
                  <a:lnTo>
                    <a:pt x="126" y="26"/>
                  </a:lnTo>
                  <a:lnTo>
                    <a:pt x="129" y="26"/>
                  </a:lnTo>
                  <a:lnTo>
                    <a:pt x="135" y="26"/>
                  </a:lnTo>
                  <a:lnTo>
                    <a:pt x="138" y="29"/>
                  </a:lnTo>
                  <a:lnTo>
                    <a:pt x="141" y="29"/>
                  </a:lnTo>
                  <a:lnTo>
                    <a:pt x="144" y="29"/>
                  </a:lnTo>
                  <a:lnTo>
                    <a:pt x="144" y="32"/>
                  </a:lnTo>
                  <a:lnTo>
                    <a:pt x="144" y="35"/>
                  </a:lnTo>
                  <a:lnTo>
                    <a:pt x="147" y="35"/>
                  </a:lnTo>
                  <a:lnTo>
                    <a:pt x="147" y="38"/>
                  </a:lnTo>
                  <a:lnTo>
                    <a:pt x="144" y="38"/>
                  </a:lnTo>
                  <a:lnTo>
                    <a:pt x="144" y="41"/>
                  </a:lnTo>
                  <a:lnTo>
                    <a:pt x="147" y="41"/>
                  </a:lnTo>
                  <a:lnTo>
                    <a:pt x="147" y="44"/>
                  </a:lnTo>
                  <a:lnTo>
                    <a:pt x="147" y="47"/>
                  </a:lnTo>
                  <a:lnTo>
                    <a:pt x="150" y="50"/>
                  </a:lnTo>
                  <a:lnTo>
                    <a:pt x="153" y="50"/>
                  </a:lnTo>
                  <a:lnTo>
                    <a:pt x="153" y="53"/>
                  </a:lnTo>
                  <a:lnTo>
                    <a:pt x="153" y="56"/>
                  </a:lnTo>
                  <a:lnTo>
                    <a:pt x="150" y="56"/>
                  </a:lnTo>
                  <a:lnTo>
                    <a:pt x="150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59" y="59"/>
                  </a:lnTo>
                  <a:lnTo>
                    <a:pt x="161" y="62"/>
                  </a:lnTo>
                  <a:lnTo>
                    <a:pt x="164" y="62"/>
                  </a:lnTo>
                  <a:lnTo>
                    <a:pt x="167" y="64"/>
                  </a:lnTo>
                  <a:lnTo>
                    <a:pt x="170" y="67"/>
                  </a:lnTo>
                  <a:lnTo>
                    <a:pt x="173" y="70"/>
                  </a:lnTo>
                  <a:lnTo>
                    <a:pt x="176" y="73"/>
                  </a:lnTo>
                  <a:lnTo>
                    <a:pt x="176" y="76"/>
                  </a:lnTo>
                  <a:lnTo>
                    <a:pt x="176" y="79"/>
                  </a:lnTo>
                  <a:lnTo>
                    <a:pt x="179" y="79"/>
                  </a:lnTo>
                  <a:lnTo>
                    <a:pt x="182" y="82"/>
                  </a:lnTo>
                  <a:lnTo>
                    <a:pt x="182" y="85"/>
                  </a:lnTo>
                  <a:lnTo>
                    <a:pt x="182" y="88"/>
                  </a:lnTo>
                  <a:lnTo>
                    <a:pt x="185" y="91"/>
                  </a:lnTo>
                  <a:lnTo>
                    <a:pt x="185" y="94"/>
                  </a:lnTo>
                  <a:lnTo>
                    <a:pt x="188" y="97"/>
                  </a:lnTo>
                  <a:lnTo>
                    <a:pt x="188" y="100"/>
                  </a:lnTo>
                  <a:lnTo>
                    <a:pt x="188" y="103"/>
                  </a:lnTo>
                  <a:lnTo>
                    <a:pt x="191" y="106"/>
                  </a:lnTo>
                  <a:lnTo>
                    <a:pt x="191" y="108"/>
                  </a:lnTo>
                  <a:lnTo>
                    <a:pt x="191" y="111"/>
                  </a:lnTo>
                  <a:lnTo>
                    <a:pt x="194" y="114"/>
                  </a:lnTo>
                  <a:lnTo>
                    <a:pt x="194" y="117"/>
                  </a:lnTo>
                  <a:lnTo>
                    <a:pt x="194" y="120"/>
                  </a:lnTo>
                  <a:lnTo>
                    <a:pt x="197" y="123"/>
                  </a:lnTo>
                  <a:lnTo>
                    <a:pt x="194" y="126"/>
                  </a:lnTo>
                  <a:lnTo>
                    <a:pt x="194" y="129"/>
                  </a:lnTo>
                  <a:lnTo>
                    <a:pt x="194" y="132"/>
                  </a:lnTo>
                  <a:lnTo>
                    <a:pt x="191" y="135"/>
                  </a:lnTo>
                  <a:lnTo>
                    <a:pt x="191" y="138"/>
                  </a:lnTo>
                  <a:lnTo>
                    <a:pt x="191" y="141"/>
                  </a:lnTo>
                  <a:lnTo>
                    <a:pt x="188" y="144"/>
                  </a:lnTo>
                  <a:lnTo>
                    <a:pt x="188" y="147"/>
                  </a:lnTo>
                  <a:lnTo>
                    <a:pt x="188" y="149"/>
                  </a:lnTo>
                  <a:lnTo>
                    <a:pt x="185" y="155"/>
                  </a:lnTo>
                  <a:lnTo>
                    <a:pt x="185" y="158"/>
                  </a:lnTo>
                  <a:lnTo>
                    <a:pt x="182" y="161"/>
                  </a:lnTo>
                  <a:lnTo>
                    <a:pt x="182" y="164"/>
                  </a:lnTo>
                  <a:lnTo>
                    <a:pt x="179" y="167"/>
                  </a:lnTo>
                  <a:lnTo>
                    <a:pt x="179" y="170"/>
                  </a:lnTo>
                  <a:lnTo>
                    <a:pt x="179" y="173"/>
                  </a:lnTo>
                  <a:lnTo>
                    <a:pt x="179" y="176"/>
                  </a:lnTo>
                  <a:lnTo>
                    <a:pt x="179" y="179"/>
                  </a:lnTo>
                  <a:lnTo>
                    <a:pt x="179" y="182"/>
                  </a:lnTo>
                  <a:lnTo>
                    <a:pt x="179" y="188"/>
                  </a:lnTo>
                  <a:lnTo>
                    <a:pt x="179" y="191"/>
                  </a:lnTo>
                  <a:lnTo>
                    <a:pt x="179" y="193"/>
                  </a:lnTo>
                  <a:lnTo>
                    <a:pt x="179" y="199"/>
                  </a:lnTo>
                  <a:lnTo>
                    <a:pt x="179" y="202"/>
                  </a:lnTo>
                  <a:lnTo>
                    <a:pt x="179" y="205"/>
                  </a:lnTo>
                  <a:lnTo>
                    <a:pt x="179" y="208"/>
                  </a:lnTo>
                  <a:lnTo>
                    <a:pt x="179" y="214"/>
                  </a:lnTo>
                  <a:lnTo>
                    <a:pt x="176" y="214"/>
                  </a:lnTo>
                  <a:lnTo>
                    <a:pt x="173" y="214"/>
                  </a:lnTo>
                  <a:lnTo>
                    <a:pt x="170" y="214"/>
                  </a:lnTo>
                  <a:lnTo>
                    <a:pt x="170" y="217"/>
                  </a:lnTo>
                  <a:lnTo>
                    <a:pt x="167" y="217"/>
                  </a:lnTo>
                  <a:lnTo>
                    <a:pt x="164" y="217"/>
                  </a:lnTo>
                  <a:lnTo>
                    <a:pt x="167" y="220"/>
                  </a:lnTo>
                  <a:lnTo>
                    <a:pt x="164" y="220"/>
                  </a:lnTo>
                  <a:lnTo>
                    <a:pt x="164" y="217"/>
                  </a:lnTo>
                  <a:lnTo>
                    <a:pt x="161" y="217"/>
                  </a:lnTo>
                  <a:lnTo>
                    <a:pt x="161" y="220"/>
                  </a:lnTo>
                  <a:lnTo>
                    <a:pt x="161" y="217"/>
                  </a:lnTo>
                  <a:lnTo>
                    <a:pt x="159" y="217"/>
                  </a:lnTo>
                  <a:lnTo>
                    <a:pt x="156" y="217"/>
                  </a:lnTo>
                  <a:lnTo>
                    <a:pt x="153" y="220"/>
                  </a:lnTo>
                  <a:lnTo>
                    <a:pt x="147" y="220"/>
                  </a:lnTo>
                  <a:lnTo>
                    <a:pt x="144" y="220"/>
                  </a:lnTo>
                  <a:lnTo>
                    <a:pt x="144" y="217"/>
                  </a:lnTo>
                  <a:lnTo>
                    <a:pt x="141" y="217"/>
                  </a:lnTo>
                  <a:lnTo>
                    <a:pt x="138" y="217"/>
                  </a:lnTo>
                  <a:lnTo>
                    <a:pt x="138" y="214"/>
                  </a:lnTo>
                  <a:lnTo>
                    <a:pt x="135" y="214"/>
                  </a:lnTo>
                  <a:lnTo>
                    <a:pt x="135" y="211"/>
                  </a:lnTo>
                  <a:lnTo>
                    <a:pt x="132" y="211"/>
                  </a:lnTo>
                  <a:lnTo>
                    <a:pt x="132" y="208"/>
                  </a:lnTo>
                  <a:lnTo>
                    <a:pt x="132" y="205"/>
                  </a:lnTo>
                  <a:lnTo>
                    <a:pt x="132" y="202"/>
                  </a:lnTo>
                  <a:lnTo>
                    <a:pt x="129" y="202"/>
                  </a:lnTo>
                  <a:lnTo>
                    <a:pt x="126" y="202"/>
                  </a:lnTo>
                  <a:lnTo>
                    <a:pt x="126" y="199"/>
                  </a:lnTo>
                  <a:lnTo>
                    <a:pt x="123" y="199"/>
                  </a:lnTo>
                  <a:lnTo>
                    <a:pt x="123" y="196"/>
                  </a:lnTo>
                  <a:lnTo>
                    <a:pt x="120" y="196"/>
                  </a:lnTo>
                  <a:lnTo>
                    <a:pt x="120" y="193"/>
                  </a:lnTo>
                  <a:lnTo>
                    <a:pt x="120" y="191"/>
                  </a:lnTo>
                  <a:lnTo>
                    <a:pt x="120" y="188"/>
                  </a:lnTo>
                  <a:lnTo>
                    <a:pt x="120" y="185"/>
                  </a:lnTo>
                  <a:lnTo>
                    <a:pt x="120" y="182"/>
                  </a:lnTo>
                  <a:lnTo>
                    <a:pt x="120" y="176"/>
                  </a:lnTo>
                  <a:lnTo>
                    <a:pt x="120" y="173"/>
                  </a:lnTo>
                  <a:lnTo>
                    <a:pt x="120" y="170"/>
                  </a:lnTo>
                  <a:lnTo>
                    <a:pt x="120" y="167"/>
                  </a:lnTo>
                  <a:lnTo>
                    <a:pt x="120" y="164"/>
                  </a:lnTo>
                  <a:lnTo>
                    <a:pt x="120" y="161"/>
                  </a:lnTo>
                  <a:lnTo>
                    <a:pt x="120" y="158"/>
                  </a:lnTo>
                  <a:lnTo>
                    <a:pt x="117" y="158"/>
                  </a:lnTo>
                  <a:lnTo>
                    <a:pt x="117" y="155"/>
                  </a:lnTo>
                  <a:lnTo>
                    <a:pt x="115" y="155"/>
                  </a:lnTo>
                  <a:lnTo>
                    <a:pt x="115" y="152"/>
                  </a:lnTo>
                  <a:lnTo>
                    <a:pt x="112" y="152"/>
                  </a:lnTo>
                  <a:lnTo>
                    <a:pt x="112" y="149"/>
                  </a:lnTo>
                  <a:lnTo>
                    <a:pt x="112" y="147"/>
                  </a:lnTo>
                  <a:lnTo>
                    <a:pt x="109" y="147"/>
                  </a:lnTo>
                  <a:lnTo>
                    <a:pt x="106" y="144"/>
                  </a:lnTo>
                  <a:lnTo>
                    <a:pt x="103" y="144"/>
                  </a:lnTo>
                  <a:lnTo>
                    <a:pt x="103" y="141"/>
                  </a:lnTo>
                  <a:lnTo>
                    <a:pt x="100" y="141"/>
                  </a:lnTo>
                  <a:lnTo>
                    <a:pt x="100" y="138"/>
                  </a:lnTo>
                  <a:lnTo>
                    <a:pt x="97" y="138"/>
                  </a:lnTo>
                  <a:lnTo>
                    <a:pt x="97" y="135"/>
                  </a:lnTo>
                  <a:lnTo>
                    <a:pt x="100" y="135"/>
                  </a:lnTo>
                  <a:lnTo>
                    <a:pt x="97" y="135"/>
                  </a:lnTo>
                  <a:lnTo>
                    <a:pt x="97" y="132"/>
                  </a:lnTo>
                  <a:lnTo>
                    <a:pt x="97" y="129"/>
                  </a:lnTo>
                  <a:lnTo>
                    <a:pt x="94" y="129"/>
                  </a:lnTo>
                  <a:lnTo>
                    <a:pt x="94" y="126"/>
                  </a:lnTo>
                  <a:lnTo>
                    <a:pt x="91" y="126"/>
                  </a:lnTo>
                  <a:lnTo>
                    <a:pt x="91" y="123"/>
                  </a:lnTo>
                  <a:lnTo>
                    <a:pt x="88" y="123"/>
                  </a:lnTo>
                  <a:lnTo>
                    <a:pt x="85" y="123"/>
                  </a:lnTo>
                  <a:lnTo>
                    <a:pt x="85" y="120"/>
                  </a:lnTo>
                  <a:lnTo>
                    <a:pt x="82" y="120"/>
                  </a:lnTo>
                  <a:lnTo>
                    <a:pt x="82" y="117"/>
                  </a:lnTo>
                  <a:lnTo>
                    <a:pt x="79" y="117"/>
                  </a:lnTo>
                  <a:lnTo>
                    <a:pt x="79" y="114"/>
                  </a:lnTo>
                  <a:lnTo>
                    <a:pt x="76" y="114"/>
                  </a:lnTo>
                  <a:lnTo>
                    <a:pt x="76" y="111"/>
                  </a:lnTo>
                  <a:lnTo>
                    <a:pt x="73" y="111"/>
                  </a:lnTo>
                  <a:lnTo>
                    <a:pt x="73" y="108"/>
                  </a:lnTo>
                  <a:lnTo>
                    <a:pt x="71" y="108"/>
                  </a:lnTo>
                  <a:lnTo>
                    <a:pt x="71" y="106"/>
                  </a:lnTo>
                  <a:lnTo>
                    <a:pt x="68" y="106"/>
                  </a:lnTo>
                  <a:lnTo>
                    <a:pt x="68" y="103"/>
                  </a:lnTo>
                  <a:lnTo>
                    <a:pt x="65" y="103"/>
                  </a:lnTo>
                  <a:lnTo>
                    <a:pt x="65" y="100"/>
                  </a:lnTo>
                  <a:lnTo>
                    <a:pt x="62" y="100"/>
                  </a:lnTo>
                  <a:lnTo>
                    <a:pt x="59" y="100"/>
                  </a:lnTo>
                  <a:lnTo>
                    <a:pt x="56" y="100"/>
                  </a:lnTo>
                  <a:lnTo>
                    <a:pt x="53" y="100"/>
                  </a:lnTo>
                  <a:lnTo>
                    <a:pt x="50" y="100"/>
                  </a:lnTo>
                  <a:lnTo>
                    <a:pt x="50" y="97"/>
                  </a:lnTo>
                  <a:lnTo>
                    <a:pt x="47" y="97"/>
                  </a:lnTo>
                  <a:lnTo>
                    <a:pt x="44" y="97"/>
                  </a:lnTo>
                  <a:lnTo>
                    <a:pt x="44" y="100"/>
                  </a:lnTo>
                  <a:lnTo>
                    <a:pt x="44" y="97"/>
                  </a:lnTo>
                  <a:lnTo>
                    <a:pt x="41" y="97"/>
                  </a:lnTo>
                  <a:lnTo>
                    <a:pt x="41" y="100"/>
                  </a:lnTo>
                  <a:lnTo>
                    <a:pt x="41" y="97"/>
                  </a:lnTo>
                  <a:lnTo>
                    <a:pt x="38" y="97"/>
                  </a:lnTo>
                  <a:lnTo>
                    <a:pt x="38" y="100"/>
                  </a:lnTo>
                  <a:lnTo>
                    <a:pt x="35" y="100"/>
                  </a:lnTo>
                  <a:lnTo>
                    <a:pt x="35" y="97"/>
                  </a:lnTo>
                  <a:lnTo>
                    <a:pt x="35" y="100"/>
                  </a:lnTo>
                  <a:lnTo>
                    <a:pt x="32" y="100"/>
                  </a:lnTo>
                  <a:lnTo>
                    <a:pt x="32" y="97"/>
                  </a:lnTo>
                  <a:lnTo>
                    <a:pt x="32" y="94"/>
                  </a:lnTo>
                  <a:lnTo>
                    <a:pt x="32" y="91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2" y="88"/>
                  </a:lnTo>
                  <a:lnTo>
                    <a:pt x="32" y="85"/>
                  </a:lnTo>
                  <a:lnTo>
                    <a:pt x="35" y="85"/>
                  </a:lnTo>
                  <a:lnTo>
                    <a:pt x="32" y="85"/>
                  </a:lnTo>
                  <a:lnTo>
                    <a:pt x="35" y="82"/>
                  </a:lnTo>
                  <a:lnTo>
                    <a:pt x="35" y="79"/>
                  </a:lnTo>
                  <a:lnTo>
                    <a:pt x="32" y="79"/>
                  </a:lnTo>
                  <a:lnTo>
                    <a:pt x="32" y="76"/>
                  </a:lnTo>
                  <a:lnTo>
                    <a:pt x="32" y="73"/>
                  </a:lnTo>
                  <a:lnTo>
                    <a:pt x="35" y="73"/>
                  </a:lnTo>
                  <a:lnTo>
                    <a:pt x="35" y="70"/>
                  </a:lnTo>
                  <a:lnTo>
                    <a:pt x="35" y="67"/>
                  </a:lnTo>
                  <a:lnTo>
                    <a:pt x="35" y="64"/>
                  </a:lnTo>
                  <a:lnTo>
                    <a:pt x="32" y="64"/>
                  </a:lnTo>
                  <a:lnTo>
                    <a:pt x="35" y="64"/>
                  </a:lnTo>
                  <a:lnTo>
                    <a:pt x="35" y="62"/>
                  </a:lnTo>
                  <a:lnTo>
                    <a:pt x="32" y="62"/>
                  </a:lnTo>
                  <a:lnTo>
                    <a:pt x="32" y="59"/>
                  </a:lnTo>
                  <a:lnTo>
                    <a:pt x="29" y="59"/>
                  </a:lnTo>
                  <a:lnTo>
                    <a:pt x="29" y="56"/>
                  </a:lnTo>
                  <a:lnTo>
                    <a:pt x="27" y="56"/>
                  </a:lnTo>
                  <a:lnTo>
                    <a:pt x="27" y="53"/>
                  </a:lnTo>
                  <a:lnTo>
                    <a:pt x="24" y="53"/>
                  </a:lnTo>
                  <a:lnTo>
                    <a:pt x="24" y="50"/>
                  </a:lnTo>
                  <a:lnTo>
                    <a:pt x="24" y="47"/>
                  </a:lnTo>
                  <a:lnTo>
                    <a:pt x="21" y="44"/>
                  </a:lnTo>
                  <a:lnTo>
                    <a:pt x="21" y="41"/>
                  </a:lnTo>
                  <a:lnTo>
                    <a:pt x="18" y="41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2" y="38"/>
                  </a:lnTo>
                  <a:lnTo>
                    <a:pt x="9" y="38"/>
                  </a:lnTo>
                  <a:lnTo>
                    <a:pt x="9" y="35"/>
                  </a:lnTo>
                  <a:lnTo>
                    <a:pt x="6" y="35"/>
                  </a:lnTo>
                  <a:lnTo>
                    <a:pt x="3" y="35"/>
                  </a:lnTo>
                  <a:lnTo>
                    <a:pt x="0" y="35"/>
                  </a:lnTo>
                  <a:lnTo>
                    <a:pt x="3" y="32"/>
                  </a:lnTo>
                  <a:lnTo>
                    <a:pt x="6" y="32"/>
                  </a:lnTo>
                  <a:lnTo>
                    <a:pt x="9" y="29"/>
                  </a:lnTo>
                  <a:lnTo>
                    <a:pt x="9" y="26"/>
                  </a:lnTo>
                  <a:lnTo>
                    <a:pt x="12" y="26"/>
                  </a:lnTo>
                  <a:lnTo>
                    <a:pt x="12" y="23"/>
                  </a:lnTo>
                  <a:lnTo>
                    <a:pt x="15" y="23"/>
                  </a:lnTo>
                  <a:lnTo>
                    <a:pt x="18" y="23"/>
                  </a:lnTo>
                  <a:lnTo>
                    <a:pt x="18" y="20"/>
                  </a:lnTo>
                  <a:lnTo>
                    <a:pt x="18" y="18"/>
                  </a:lnTo>
                  <a:lnTo>
                    <a:pt x="18" y="15"/>
                  </a:lnTo>
                  <a:lnTo>
                    <a:pt x="21" y="15"/>
                  </a:lnTo>
                  <a:lnTo>
                    <a:pt x="24" y="15"/>
                  </a:lnTo>
                  <a:lnTo>
                    <a:pt x="24" y="12"/>
                  </a:lnTo>
                  <a:lnTo>
                    <a:pt x="24" y="9"/>
                  </a:lnTo>
                  <a:lnTo>
                    <a:pt x="27" y="9"/>
                  </a:lnTo>
                  <a:lnTo>
                    <a:pt x="27" y="6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Freeform 14"/>
            <p:cNvSpPr>
              <a:spLocks/>
            </p:cNvSpPr>
            <p:nvPr/>
          </p:nvSpPr>
          <p:spPr bwMode="auto">
            <a:xfrm>
              <a:off x="551037" y="2469485"/>
              <a:ext cx="426931" cy="589361"/>
            </a:xfrm>
            <a:custGeom>
              <a:avLst/>
              <a:gdLst>
                <a:gd name="T0" fmla="*/ 2147483647 w 197"/>
                <a:gd name="T1" fmla="*/ 2147483647 h 334"/>
                <a:gd name="T2" fmla="*/ 2147483647 w 197"/>
                <a:gd name="T3" fmla="*/ 2147483647 h 334"/>
                <a:gd name="T4" fmla="*/ 2147483647 w 197"/>
                <a:gd name="T5" fmla="*/ 2147483647 h 334"/>
                <a:gd name="T6" fmla="*/ 2147483647 w 197"/>
                <a:gd name="T7" fmla="*/ 2147483647 h 334"/>
                <a:gd name="T8" fmla="*/ 2147483647 w 197"/>
                <a:gd name="T9" fmla="*/ 2147483647 h 334"/>
                <a:gd name="T10" fmla="*/ 2147483647 w 197"/>
                <a:gd name="T11" fmla="*/ 2147483647 h 334"/>
                <a:gd name="T12" fmla="*/ 2147483647 w 197"/>
                <a:gd name="T13" fmla="*/ 2147483647 h 334"/>
                <a:gd name="T14" fmla="*/ 2147483647 w 197"/>
                <a:gd name="T15" fmla="*/ 2147483647 h 334"/>
                <a:gd name="T16" fmla="*/ 2147483647 w 197"/>
                <a:gd name="T17" fmla="*/ 2147483647 h 334"/>
                <a:gd name="T18" fmla="*/ 2147483647 w 197"/>
                <a:gd name="T19" fmla="*/ 2147483647 h 334"/>
                <a:gd name="T20" fmla="*/ 2147483647 w 197"/>
                <a:gd name="T21" fmla="*/ 2147483647 h 334"/>
                <a:gd name="T22" fmla="*/ 2147483647 w 197"/>
                <a:gd name="T23" fmla="*/ 2147483647 h 334"/>
                <a:gd name="T24" fmla="*/ 2147483647 w 197"/>
                <a:gd name="T25" fmla="*/ 2147483647 h 334"/>
                <a:gd name="T26" fmla="*/ 2147483647 w 197"/>
                <a:gd name="T27" fmla="*/ 2147483647 h 334"/>
                <a:gd name="T28" fmla="*/ 2147483647 w 197"/>
                <a:gd name="T29" fmla="*/ 2147483647 h 334"/>
                <a:gd name="T30" fmla="*/ 2147483647 w 197"/>
                <a:gd name="T31" fmla="*/ 2147483647 h 334"/>
                <a:gd name="T32" fmla="*/ 2147483647 w 197"/>
                <a:gd name="T33" fmla="*/ 2147483647 h 334"/>
                <a:gd name="T34" fmla="*/ 2147483647 w 197"/>
                <a:gd name="T35" fmla="*/ 2147483647 h 334"/>
                <a:gd name="T36" fmla="*/ 2147483647 w 197"/>
                <a:gd name="T37" fmla="*/ 2147483647 h 334"/>
                <a:gd name="T38" fmla="*/ 2147483647 w 197"/>
                <a:gd name="T39" fmla="*/ 2147483647 h 334"/>
                <a:gd name="T40" fmla="*/ 2147483647 w 197"/>
                <a:gd name="T41" fmla="*/ 2147483647 h 334"/>
                <a:gd name="T42" fmla="*/ 2147483647 w 197"/>
                <a:gd name="T43" fmla="*/ 2147483647 h 334"/>
                <a:gd name="T44" fmla="*/ 2147483647 w 197"/>
                <a:gd name="T45" fmla="*/ 2147483647 h 334"/>
                <a:gd name="T46" fmla="*/ 2147483647 w 197"/>
                <a:gd name="T47" fmla="*/ 2147483647 h 334"/>
                <a:gd name="T48" fmla="*/ 2147483647 w 197"/>
                <a:gd name="T49" fmla="*/ 2147483647 h 334"/>
                <a:gd name="T50" fmla="*/ 2147483647 w 197"/>
                <a:gd name="T51" fmla="*/ 2147483647 h 334"/>
                <a:gd name="T52" fmla="*/ 2147483647 w 197"/>
                <a:gd name="T53" fmla="*/ 2147483647 h 334"/>
                <a:gd name="T54" fmla="*/ 2147483647 w 197"/>
                <a:gd name="T55" fmla="*/ 2147483647 h 334"/>
                <a:gd name="T56" fmla="*/ 2147483647 w 197"/>
                <a:gd name="T57" fmla="*/ 2147483647 h 334"/>
                <a:gd name="T58" fmla="*/ 2147483647 w 197"/>
                <a:gd name="T59" fmla="*/ 2147483647 h 334"/>
                <a:gd name="T60" fmla="*/ 2147483647 w 197"/>
                <a:gd name="T61" fmla="*/ 2147483647 h 334"/>
                <a:gd name="T62" fmla="*/ 2147483647 w 197"/>
                <a:gd name="T63" fmla="*/ 2147483647 h 334"/>
                <a:gd name="T64" fmla="*/ 2147483647 w 197"/>
                <a:gd name="T65" fmla="*/ 2147483647 h 334"/>
                <a:gd name="T66" fmla="*/ 2147483647 w 197"/>
                <a:gd name="T67" fmla="*/ 2147483647 h 334"/>
                <a:gd name="T68" fmla="*/ 2147483647 w 197"/>
                <a:gd name="T69" fmla="*/ 2147483647 h 334"/>
                <a:gd name="T70" fmla="*/ 2147483647 w 197"/>
                <a:gd name="T71" fmla="*/ 2147483647 h 334"/>
                <a:gd name="T72" fmla="*/ 2147483647 w 197"/>
                <a:gd name="T73" fmla="*/ 2147483647 h 334"/>
                <a:gd name="T74" fmla="*/ 2147483647 w 197"/>
                <a:gd name="T75" fmla="*/ 2147483647 h 334"/>
                <a:gd name="T76" fmla="*/ 2147483647 w 197"/>
                <a:gd name="T77" fmla="*/ 2147483647 h 334"/>
                <a:gd name="T78" fmla="*/ 2147483647 w 197"/>
                <a:gd name="T79" fmla="*/ 2147483647 h 334"/>
                <a:gd name="T80" fmla="*/ 2147483647 w 197"/>
                <a:gd name="T81" fmla="*/ 2147483647 h 334"/>
                <a:gd name="T82" fmla="*/ 2147483647 w 197"/>
                <a:gd name="T83" fmla="*/ 2147483647 h 334"/>
                <a:gd name="T84" fmla="*/ 2147483647 w 197"/>
                <a:gd name="T85" fmla="*/ 2147483647 h 334"/>
                <a:gd name="T86" fmla="*/ 2147483647 w 197"/>
                <a:gd name="T87" fmla="*/ 2147483647 h 334"/>
                <a:gd name="T88" fmla="*/ 2147483647 w 197"/>
                <a:gd name="T89" fmla="*/ 2147483647 h 334"/>
                <a:gd name="T90" fmla="*/ 2147483647 w 197"/>
                <a:gd name="T91" fmla="*/ 2147483647 h 334"/>
                <a:gd name="T92" fmla="*/ 2147483647 w 197"/>
                <a:gd name="T93" fmla="*/ 2147483647 h 334"/>
                <a:gd name="T94" fmla="*/ 2147483647 w 197"/>
                <a:gd name="T95" fmla="*/ 2147483647 h 334"/>
                <a:gd name="T96" fmla="*/ 2147483647 w 197"/>
                <a:gd name="T97" fmla="*/ 2147483647 h 334"/>
                <a:gd name="T98" fmla="*/ 2147483647 w 197"/>
                <a:gd name="T99" fmla="*/ 2147483647 h 334"/>
                <a:gd name="T100" fmla="*/ 2147483647 w 197"/>
                <a:gd name="T101" fmla="*/ 2147483647 h 334"/>
                <a:gd name="T102" fmla="*/ 2147483647 w 197"/>
                <a:gd name="T103" fmla="*/ 2147483647 h 334"/>
                <a:gd name="T104" fmla="*/ 2147483647 w 197"/>
                <a:gd name="T105" fmla="*/ 2147483647 h 334"/>
                <a:gd name="T106" fmla="*/ 2147483647 w 197"/>
                <a:gd name="T107" fmla="*/ 2147483647 h 334"/>
                <a:gd name="T108" fmla="*/ 2147483647 w 197"/>
                <a:gd name="T109" fmla="*/ 2147483647 h 334"/>
                <a:gd name="T110" fmla="*/ 2147483647 w 197"/>
                <a:gd name="T111" fmla="*/ 2147483647 h 334"/>
                <a:gd name="T112" fmla="*/ 2147483647 w 197"/>
                <a:gd name="T113" fmla="*/ 2147483647 h 334"/>
                <a:gd name="T114" fmla="*/ 2147483647 w 197"/>
                <a:gd name="T115" fmla="*/ 2147483647 h 334"/>
                <a:gd name="T116" fmla="*/ 2147483647 w 197"/>
                <a:gd name="T117" fmla="*/ 2147483647 h 334"/>
                <a:gd name="T118" fmla="*/ 2147483647 w 197"/>
                <a:gd name="T119" fmla="*/ 2147483647 h 33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7"/>
                <a:gd name="T181" fmla="*/ 0 h 334"/>
                <a:gd name="T182" fmla="*/ 197 w 197"/>
                <a:gd name="T183" fmla="*/ 334 h 33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7" h="334">
                  <a:moveTo>
                    <a:pt x="194" y="8"/>
                  </a:moveTo>
                  <a:lnTo>
                    <a:pt x="197" y="8"/>
                  </a:lnTo>
                  <a:lnTo>
                    <a:pt x="194" y="8"/>
                  </a:lnTo>
                  <a:lnTo>
                    <a:pt x="194" y="11"/>
                  </a:lnTo>
                  <a:lnTo>
                    <a:pt x="194" y="14"/>
                  </a:lnTo>
                  <a:lnTo>
                    <a:pt x="191" y="14"/>
                  </a:lnTo>
                  <a:lnTo>
                    <a:pt x="188" y="14"/>
                  </a:lnTo>
                  <a:lnTo>
                    <a:pt x="185" y="14"/>
                  </a:lnTo>
                  <a:lnTo>
                    <a:pt x="185" y="17"/>
                  </a:lnTo>
                  <a:lnTo>
                    <a:pt x="185" y="20"/>
                  </a:lnTo>
                  <a:lnTo>
                    <a:pt x="185" y="23"/>
                  </a:lnTo>
                  <a:lnTo>
                    <a:pt x="185" y="26"/>
                  </a:lnTo>
                  <a:lnTo>
                    <a:pt x="185" y="29"/>
                  </a:lnTo>
                  <a:lnTo>
                    <a:pt x="185" y="32"/>
                  </a:lnTo>
                  <a:lnTo>
                    <a:pt x="185" y="35"/>
                  </a:lnTo>
                  <a:lnTo>
                    <a:pt x="182" y="35"/>
                  </a:lnTo>
                  <a:lnTo>
                    <a:pt x="182" y="38"/>
                  </a:lnTo>
                  <a:lnTo>
                    <a:pt x="182" y="41"/>
                  </a:lnTo>
                  <a:lnTo>
                    <a:pt x="185" y="41"/>
                  </a:lnTo>
                  <a:lnTo>
                    <a:pt x="182" y="41"/>
                  </a:lnTo>
                  <a:lnTo>
                    <a:pt x="182" y="44"/>
                  </a:lnTo>
                  <a:lnTo>
                    <a:pt x="182" y="47"/>
                  </a:lnTo>
                  <a:lnTo>
                    <a:pt x="179" y="47"/>
                  </a:lnTo>
                  <a:lnTo>
                    <a:pt x="179" y="49"/>
                  </a:lnTo>
                  <a:lnTo>
                    <a:pt x="179" y="52"/>
                  </a:lnTo>
                  <a:lnTo>
                    <a:pt x="179" y="55"/>
                  </a:lnTo>
                  <a:lnTo>
                    <a:pt x="179" y="58"/>
                  </a:lnTo>
                  <a:lnTo>
                    <a:pt x="176" y="58"/>
                  </a:lnTo>
                  <a:lnTo>
                    <a:pt x="176" y="61"/>
                  </a:lnTo>
                  <a:lnTo>
                    <a:pt x="176" y="64"/>
                  </a:lnTo>
                  <a:lnTo>
                    <a:pt x="173" y="64"/>
                  </a:lnTo>
                  <a:lnTo>
                    <a:pt x="170" y="64"/>
                  </a:lnTo>
                  <a:lnTo>
                    <a:pt x="170" y="67"/>
                  </a:lnTo>
                  <a:lnTo>
                    <a:pt x="168" y="67"/>
                  </a:lnTo>
                  <a:lnTo>
                    <a:pt x="168" y="70"/>
                  </a:lnTo>
                  <a:lnTo>
                    <a:pt x="165" y="70"/>
                  </a:lnTo>
                  <a:lnTo>
                    <a:pt x="162" y="70"/>
                  </a:lnTo>
                  <a:lnTo>
                    <a:pt x="162" y="73"/>
                  </a:lnTo>
                  <a:lnTo>
                    <a:pt x="162" y="76"/>
                  </a:lnTo>
                  <a:lnTo>
                    <a:pt x="159" y="76"/>
                  </a:lnTo>
                  <a:lnTo>
                    <a:pt x="159" y="79"/>
                  </a:lnTo>
                  <a:lnTo>
                    <a:pt x="159" y="82"/>
                  </a:lnTo>
                  <a:lnTo>
                    <a:pt x="159" y="85"/>
                  </a:lnTo>
                  <a:lnTo>
                    <a:pt x="156" y="85"/>
                  </a:lnTo>
                  <a:lnTo>
                    <a:pt x="156" y="88"/>
                  </a:lnTo>
                  <a:lnTo>
                    <a:pt x="159" y="88"/>
                  </a:lnTo>
                  <a:lnTo>
                    <a:pt x="156" y="88"/>
                  </a:lnTo>
                  <a:lnTo>
                    <a:pt x="156" y="91"/>
                  </a:lnTo>
                  <a:lnTo>
                    <a:pt x="156" y="93"/>
                  </a:lnTo>
                  <a:lnTo>
                    <a:pt x="156" y="96"/>
                  </a:lnTo>
                  <a:lnTo>
                    <a:pt x="156" y="99"/>
                  </a:lnTo>
                  <a:lnTo>
                    <a:pt x="153" y="99"/>
                  </a:lnTo>
                  <a:lnTo>
                    <a:pt x="153" y="102"/>
                  </a:lnTo>
                  <a:lnTo>
                    <a:pt x="156" y="102"/>
                  </a:lnTo>
                  <a:lnTo>
                    <a:pt x="156" y="105"/>
                  </a:lnTo>
                  <a:lnTo>
                    <a:pt x="156" y="108"/>
                  </a:lnTo>
                  <a:lnTo>
                    <a:pt x="156" y="111"/>
                  </a:lnTo>
                  <a:lnTo>
                    <a:pt x="159" y="111"/>
                  </a:lnTo>
                  <a:lnTo>
                    <a:pt x="156" y="111"/>
                  </a:lnTo>
                  <a:lnTo>
                    <a:pt x="156" y="114"/>
                  </a:lnTo>
                  <a:lnTo>
                    <a:pt x="156" y="117"/>
                  </a:lnTo>
                  <a:lnTo>
                    <a:pt x="156" y="120"/>
                  </a:lnTo>
                  <a:lnTo>
                    <a:pt x="156" y="123"/>
                  </a:lnTo>
                  <a:lnTo>
                    <a:pt x="153" y="123"/>
                  </a:lnTo>
                  <a:lnTo>
                    <a:pt x="153" y="126"/>
                  </a:lnTo>
                  <a:lnTo>
                    <a:pt x="153" y="129"/>
                  </a:lnTo>
                  <a:lnTo>
                    <a:pt x="150" y="129"/>
                  </a:lnTo>
                  <a:lnTo>
                    <a:pt x="150" y="132"/>
                  </a:lnTo>
                  <a:lnTo>
                    <a:pt x="153" y="132"/>
                  </a:lnTo>
                  <a:lnTo>
                    <a:pt x="153" y="134"/>
                  </a:lnTo>
                  <a:lnTo>
                    <a:pt x="153" y="137"/>
                  </a:lnTo>
                  <a:lnTo>
                    <a:pt x="153" y="140"/>
                  </a:lnTo>
                  <a:lnTo>
                    <a:pt x="150" y="140"/>
                  </a:lnTo>
                  <a:lnTo>
                    <a:pt x="150" y="143"/>
                  </a:lnTo>
                  <a:lnTo>
                    <a:pt x="153" y="143"/>
                  </a:lnTo>
                  <a:lnTo>
                    <a:pt x="153" y="146"/>
                  </a:lnTo>
                  <a:lnTo>
                    <a:pt x="153" y="149"/>
                  </a:lnTo>
                  <a:lnTo>
                    <a:pt x="150" y="149"/>
                  </a:lnTo>
                  <a:lnTo>
                    <a:pt x="150" y="152"/>
                  </a:lnTo>
                  <a:lnTo>
                    <a:pt x="147" y="152"/>
                  </a:lnTo>
                  <a:lnTo>
                    <a:pt x="147" y="155"/>
                  </a:lnTo>
                  <a:lnTo>
                    <a:pt x="144" y="158"/>
                  </a:lnTo>
                  <a:lnTo>
                    <a:pt x="144" y="161"/>
                  </a:lnTo>
                  <a:lnTo>
                    <a:pt x="141" y="161"/>
                  </a:lnTo>
                  <a:lnTo>
                    <a:pt x="141" y="164"/>
                  </a:lnTo>
                  <a:lnTo>
                    <a:pt x="138" y="164"/>
                  </a:lnTo>
                  <a:lnTo>
                    <a:pt x="138" y="167"/>
                  </a:lnTo>
                  <a:lnTo>
                    <a:pt x="135" y="167"/>
                  </a:lnTo>
                  <a:lnTo>
                    <a:pt x="135" y="170"/>
                  </a:lnTo>
                  <a:lnTo>
                    <a:pt x="135" y="173"/>
                  </a:lnTo>
                  <a:lnTo>
                    <a:pt x="132" y="173"/>
                  </a:lnTo>
                  <a:lnTo>
                    <a:pt x="132" y="176"/>
                  </a:lnTo>
                  <a:lnTo>
                    <a:pt x="129" y="176"/>
                  </a:lnTo>
                  <a:lnTo>
                    <a:pt x="129" y="178"/>
                  </a:lnTo>
                  <a:lnTo>
                    <a:pt x="129" y="181"/>
                  </a:lnTo>
                  <a:lnTo>
                    <a:pt x="129" y="184"/>
                  </a:lnTo>
                  <a:lnTo>
                    <a:pt x="126" y="184"/>
                  </a:lnTo>
                  <a:lnTo>
                    <a:pt x="124" y="184"/>
                  </a:lnTo>
                  <a:lnTo>
                    <a:pt x="124" y="187"/>
                  </a:lnTo>
                  <a:lnTo>
                    <a:pt x="121" y="187"/>
                  </a:lnTo>
                  <a:lnTo>
                    <a:pt x="118" y="187"/>
                  </a:lnTo>
                  <a:lnTo>
                    <a:pt x="118" y="190"/>
                  </a:lnTo>
                  <a:lnTo>
                    <a:pt x="121" y="190"/>
                  </a:lnTo>
                  <a:lnTo>
                    <a:pt x="118" y="190"/>
                  </a:lnTo>
                  <a:lnTo>
                    <a:pt x="118" y="193"/>
                  </a:lnTo>
                  <a:lnTo>
                    <a:pt x="115" y="193"/>
                  </a:lnTo>
                  <a:lnTo>
                    <a:pt x="115" y="196"/>
                  </a:lnTo>
                  <a:lnTo>
                    <a:pt x="112" y="196"/>
                  </a:lnTo>
                  <a:lnTo>
                    <a:pt x="109" y="196"/>
                  </a:lnTo>
                  <a:lnTo>
                    <a:pt x="106" y="196"/>
                  </a:lnTo>
                  <a:lnTo>
                    <a:pt x="103" y="196"/>
                  </a:lnTo>
                  <a:lnTo>
                    <a:pt x="103" y="199"/>
                  </a:lnTo>
                  <a:lnTo>
                    <a:pt x="103" y="202"/>
                  </a:lnTo>
                  <a:lnTo>
                    <a:pt x="103" y="205"/>
                  </a:lnTo>
                  <a:lnTo>
                    <a:pt x="103" y="208"/>
                  </a:lnTo>
                  <a:lnTo>
                    <a:pt x="100" y="208"/>
                  </a:lnTo>
                  <a:lnTo>
                    <a:pt x="100" y="211"/>
                  </a:lnTo>
                  <a:lnTo>
                    <a:pt x="103" y="211"/>
                  </a:lnTo>
                  <a:lnTo>
                    <a:pt x="103" y="214"/>
                  </a:lnTo>
                  <a:lnTo>
                    <a:pt x="103" y="217"/>
                  </a:lnTo>
                  <a:lnTo>
                    <a:pt x="100" y="217"/>
                  </a:lnTo>
                  <a:lnTo>
                    <a:pt x="100" y="220"/>
                  </a:lnTo>
                  <a:lnTo>
                    <a:pt x="100" y="222"/>
                  </a:lnTo>
                  <a:lnTo>
                    <a:pt x="103" y="222"/>
                  </a:lnTo>
                  <a:lnTo>
                    <a:pt x="103" y="225"/>
                  </a:lnTo>
                  <a:lnTo>
                    <a:pt x="103" y="228"/>
                  </a:lnTo>
                  <a:lnTo>
                    <a:pt x="100" y="228"/>
                  </a:lnTo>
                  <a:lnTo>
                    <a:pt x="100" y="225"/>
                  </a:lnTo>
                  <a:lnTo>
                    <a:pt x="100" y="228"/>
                  </a:lnTo>
                  <a:lnTo>
                    <a:pt x="100" y="231"/>
                  </a:lnTo>
                  <a:lnTo>
                    <a:pt x="100" y="234"/>
                  </a:lnTo>
                  <a:lnTo>
                    <a:pt x="97" y="234"/>
                  </a:lnTo>
                  <a:lnTo>
                    <a:pt x="97" y="237"/>
                  </a:lnTo>
                  <a:lnTo>
                    <a:pt x="97" y="240"/>
                  </a:lnTo>
                  <a:lnTo>
                    <a:pt x="97" y="243"/>
                  </a:lnTo>
                  <a:lnTo>
                    <a:pt x="97" y="246"/>
                  </a:lnTo>
                  <a:lnTo>
                    <a:pt x="100" y="246"/>
                  </a:lnTo>
                  <a:lnTo>
                    <a:pt x="100" y="249"/>
                  </a:lnTo>
                  <a:lnTo>
                    <a:pt x="100" y="252"/>
                  </a:lnTo>
                  <a:lnTo>
                    <a:pt x="100" y="255"/>
                  </a:lnTo>
                  <a:lnTo>
                    <a:pt x="100" y="258"/>
                  </a:lnTo>
                  <a:lnTo>
                    <a:pt x="103" y="261"/>
                  </a:lnTo>
                  <a:lnTo>
                    <a:pt x="103" y="264"/>
                  </a:lnTo>
                  <a:lnTo>
                    <a:pt x="103" y="266"/>
                  </a:lnTo>
                  <a:lnTo>
                    <a:pt x="106" y="266"/>
                  </a:lnTo>
                  <a:lnTo>
                    <a:pt x="106" y="269"/>
                  </a:lnTo>
                  <a:lnTo>
                    <a:pt x="109" y="269"/>
                  </a:lnTo>
                  <a:lnTo>
                    <a:pt x="109" y="272"/>
                  </a:lnTo>
                  <a:lnTo>
                    <a:pt x="112" y="272"/>
                  </a:lnTo>
                  <a:lnTo>
                    <a:pt x="115" y="272"/>
                  </a:lnTo>
                  <a:lnTo>
                    <a:pt x="115" y="275"/>
                  </a:lnTo>
                  <a:lnTo>
                    <a:pt x="118" y="275"/>
                  </a:lnTo>
                  <a:lnTo>
                    <a:pt x="118" y="278"/>
                  </a:lnTo>
                  <a:lnTo>
                    <a:pt x="118" y="281"/>
                  </a:lnTo>
                  <a:lnTo>
                    <a:pt x="115" y="281"/>
                  </a:lnTo>
                  <a:lnTo>
                    <a:pt x="115" y="284"/>
                  </a:lnTo>
                  <a:lnTo>
                    <a:pt x="115" y="287"/>
                  </a:lnTo>
                  <a:lnTo>
                    <a:pt x="112" y="287"/>
                  </a:lnTo>
                  <a:lnTo>
                    <a:pt x="109" y="287"/>
                  </a:lnTo>
                  <a:lnTo>
                    <a:pt x="109" y="290"/>
                  </a:lnTo>
                  <a:lnTo>
                    <a:pt x="109" y="293"/>
                  </a:lnTo>
                  <a:lnTo>
                    <a:pt x="109" y="296"/>
                  </a:lnTo>
                  <a:lnTo>
                    <a:pt x="106" y="296"/>
                  </a:lnTo>
                  <a:lnTo>
                    <a:pt x="103" y="296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97" y="293"/>
                  </a:lnTo>
                  <a:lnTo>
                    <a:pt x="94" y="293"/>
                  </a:lnTo>
                  <a:lnTo>
                    <a:pt x="94" y="290"/>
                  </a:lnTo>
                  <a:lnTo>
                    <a:pt x="91" y="290"/>
                  </a:lnTo>
                  <a:lnTo>
                    <a:pt x="88" y="293"/>
                  </a:lnTo>
                  <a:lnTo>
                    <a:pt x="88" y="296"/>
                  </a:lnTo>
                  <a:lnTo>
                    <a:pt x="85" y="299"/>
                  </a:lnTo>
                  <a:lnTo>
                    <a:pt x="82" y="302"/>
                  </a:lnTo>
                  <a:lnTo>
                    <a:pt x="80" y="302"/>
                  </a:lnTo>
                  <a:lnTo>
                    <a:pt x="80" y="305"/>
                  </a:lnTo>
                  <a:lnTo>
                    <a:pt x="77" y="305"/>
                  </a:lnTo>
                  <a:lnTo>
                    <a:pt x="77" y="308"/>
                  </a:lnTo>
                  <a:lnTo>
                    <a:pt x="74" y="308"/>
                  </a:lnTo>
                  <a:lnTo>
                    <a:pt x="71" y="310"/>
                  </a:lnTo>
                  <a:lnTo>
                    <a:pt x="71" y="313"/>
                  </a:lnTo>
                  <a:lnTo>
                    <a:pt x="68" y="313"/>
                  </a:lnTo>
                  <a:lnTo>
                    <a:pt x="68" y="316"/>
                  </a:lnTo>
                  <a:lnTo>
                    <a:pt x="65" y="319"/>
                  </a:lnTo>
                  <a:lnTo>
                    <a:pt x="62" y="322"/>
                  </a:lnTo>
                  <a:lnTo>
                    <a:pt x="59" y="325"/>
                  </a:lnTo>
                  <a:lnTo>
                    <a:pt x="56" y="328"/>
                  </a:lnTo>
                  <a:lnTo>
                    <a:pt x="53" y="328"/>
                  </a:lnTo>
                  <a:lnTo>
                    <a:pt x="53" y="331"/>
                  </a:lnTo>
                  <a:lnTo>
                    <a:pt x="50" y="334"/>
                  </a:lnTo>
                  <a:lnTo>
                    <a:pt x="47" y="331"/>
                  </a:lnTo>
                  <a:lnTo>
                    <a:pt x="41" y="331"/>
                  </a:lnTo>
                  <a:lnTo>
                    <a:pt x="38" y="331"/>
                  </a:lnTo>
                  <a:lnTo>
                    <a:pt x="36" y="331"/>
                  </a:lnTo>
                  <a:lnTo>
                    <a:pt x="33" y="331"/>
                  </a:lnTo>
                  <a:lnTo>
                    <a:pt x="27" y="331"/>
                  </a:lnTo>
                  <a:lnTo>
                    <a:pt x="24" y="331"/>
                  </a:lnTo>
                  <a:lnTo>
                    <a:pt x="21" y="331"/>
                  </a:lnTo>
                  <a:lnTo>
                    <a:pt x="18" y="331"/>
                  </a:lnTo>
                  <a:lnTo>
                    <a:pt x="12" y="331"/>
                  </a:lnTo>
                  <a:lnTo>
                    <a:pt x="9" y="331"/>
                  </a:lnTo>
                  <a:lnTo>
                    <a:pt x="6" y="331"/>
                  </a:lnTo>
                  <a:lnTo>
                    <a:pt x="0" y="331"/>
                  </a:lnTo>
                  <a:lnTo>
                    <a:pt x="3" y="331"/>
                  </a:lnTo>
                  <a:lnTo>
                    <a:pt x="3" y="328"/>
                  </a:lnTo>
                  <a:lnTo>
                    <a:pt x="6" y="325"/>
                  </a:lnTo>
                  <a:lnTo>
                    <a:pt x="9" y="322"/>
                  </a:lnTo>
                  <a:lnTo>
                    <a:pt x="9" y="319"/>
                  </a:lnTo>
                  <a:lnTo>
                    <a:pt x="12" y="316"/>
                  </a:lnTo>
                  <a:lnTo>
                    <a:pt x="12" y="313"/>
                  </a:lnTo>
                  <a:lnTo>
                    <a:pt x="15" y="310"/>
                  </a:lnTo>
                  <a:lnTo>
                    <a:pt x="18" y="308"/>
                  </a:lnTo>
                  <a:lnTo>
                    <a:pt x="21" y="305"/>
                  </a:lnTo>
                  <a:lnTo>
                    <a:pt x="21" y="302"/>
                  </a:lnTo>
                  <a:lnTo>
                    <a:pt x="24" y="299"/>
                  </a:lnTo>
                  <a:lnTo>
                    <a:pt x="27" y="296"/>
                  </a:lnTo>
                  <a:lnTo>
                    <a:pt x="27" y="293"/>
                  </a:lnTo>
                  <a:lnTo>
                    <a:pt x="30" y="293"/>
                  </a:lnTo>
                  <a:lnTo>
                    <a:pt x="30" y="290"/>
                  </a:lnTo>
                  <a:lnTo>
                    <a:pt x="33" y="287"/>
                  </a:lnTo>
                  <a:lnTo>
                    <a:pt x="36" y="284"/>
                  </a:lnTo>
                  <a:lnTo>
                    <a:pt x="36" y="281"/>
                  </a:lnTo>
                  <a:lnTo>
                    <a:pt x="36" y="278"/>
                  </a:lnTo>
                  <a:lnTo>
                    <a:pt x="38" y="275"/>
                  </a:lnTo>
                  <a:lnTo>
                    <a:pt x="41" y="272"/>
                  </a:lnTo>
                  <a:lnTo>
                    <a:pt x="44" y="269"/>
                  </a:lnTo>
                  <a:lnTo>
                    <a:pt x="44" y="266"/>
                  </a:lnTo>
                  <a:lnTo>
                    <a:pt x="47" y="266"/>
                  </a:lnTo>
                  <a:lnTo>
                    <a:pt x="47" y="264"/>
                  </a:lnTo>
                  <a:lnTo>
                    <a:pt x="50" y="264"/>
                  </a:lnTo>
                  <a:lnTo>
                    <a:pt x="50" y="261"/>
                  </a:lnTo>
                  <a:lnTo>
                    <a:pt x="50" y="258"/>
                  </a:lnTo>
                  <a:lnTo>
                    <a:pt x="53" y="258"/>
                  </a:lnTo>
                  <a:lnTo>
                    <a:pt x="53" y="255"/>
                  </a:lnTo>
                  <a:lnTo>
                    <a:pt x="50" y="255"/>
                  </a:lnTo>
                  <a:lnTo>
                    <a:pt x="50" y="252"/>
                  </a:lnTo>
                  <a:lnTo>
                    <a:pt x="53" y="252"/>
                  </a:lnTo>
                  <a:lnTo>
                    <a:pt x="53" y="249"/>
                  </a:lnTo>
                  <a:lnTo>
                    <a:pt x="50" y="249"/>
                  </a:lnTo>
                  <a:lnTo>
                    <a:pt x="50" y="246"/>
                  </a:lnTo>
                  <a:lnTo>
                    <a:pt x="47" y="246"/>
                  </a:lnTo>
                  <a:lnTo>
                    <a:pt x="47" y="243"/>
                  </a:lnTo>
                  <a:lnTo>
                    <a:pt x="44" y="243"/>
                  </a:lnTo>
                  <a:lnTo>
                    <a:pt x="47" y="240"/>
                  </a:lnTo>
                  <a:lnTo>
                    <a:pt x="47" y="237"/>
                  </a:lnTo>
                  <a:lnTo>
                    <a:pt x="47" y="234"/>
                  </a:lnTo>
                  <a:lnTo>
                    <a:pt x="47" y="231"/>
                  </a:lnTo>
                  <a:lnTo>
                    <a:pt x="44" y="231"/>
                  </a:lnTo>
                  <a:lnTo>
                    <a:pt x="44" y="228"/>
                  </a:lnTo>
                  <a:lnTo>
                    <a:pt x="44" y="225"/>
                  </a:lnTo>
                  <a:lnTo>
                    <a:pt x="41" y="222"/>
                  </a:lnTo>
                  <a:lnTo>
                    <a:pt x="41" y="220"/>
                  </a:lnTo>
                  <a:lnTo>
                    <a:pt x="38" y="220"/>
                  </a:lnTo>
                  <a:lnTo>
                    <a:pt x="36" y="217"/>
                  </a:lnTo>
                  <a:lnTo>
                    <a:pt x="36" y="214"/>
                  </a:lnTo>
                  <a:lnTo>
                    <a:pt x="36" y="211"/>
                  </a:lnTo>
                  <a:lnTo>
                    <a:pt x="36" y="208"/>
                  </a:lnTo>
                  <a:lnTo>
                    <a:pt x="36" y="205"/>
                  </a:lnTo>
                  <a:lnTo>
                    <a:pt x="36" y="202"/>
                  </a:lnTo>
                  <a:lnTo>
                    <a:pt x="33" y="202"/>
                  </a:lnTo>
                  <a:lnTo>
                    <a:pt x="33" y="199"/>
                  </a:lnTo>
                  <a:lnTo>
                    <a:pt x="36" y="199"/>
                  </a:lnTo>
                  <a:lnTo>
                    <a:pt x="36" y="196"/>
                  </a:lnTo>
                  <a:lnTo>
                    <a:pt x="36" y="193"/>
                  </a:lnTo>
                  <a:lnTo>
                    <a:pt x="33" y="193"/>
                  </a:lnTo>
                  <a:lnTo>
                    <a:pt x="36" y="190"/>
                  </a:lnTo>
                  <a:lnTo>
                    <a:pt x="38" y="187"/>
                  </a:lnTo>
                  <a:lnTo>
                    <a:pt x="38" y="184"/>
                  </a:lnTo>
                  <a:lnTo>
                    <a:pt x="41" y="184"/>
                  </a:lnTo>
                  <a:lnTo>
                    <a:pt x="41" y="178"/>
                  </a:lnTo>
                  <a:lnTo>
                    <a:pt x="41" y="176"/>
                  </a:lnTo>
                  <a:lnTo>
                    <a:pt x="44" y="176"/>
                  </a:lnTo>
                  <a:lnTo>
                    <a:pt x="44" y="173"/>
                  </a:lnTo>
                  <a:lnTo>
                    <a:pt x="44" y="170"/>
                  </a:lnTo>
                  <a:lnTo>
                    <a:pt x="47" y="167"/>
                  </a:lnTo>
                  <a:lnTo>
                    <a:pt x="47" y="161"/>
                  </a:lnTo>
                  <a:lnTo>
                    <a:pt x="47" y="158"/>
                  </a:lnTo>
                  <a:lnTo>
                    <a:pt x="50" y="155"/>
                  </a:lnTo>
                  <a:lnTo>
                    <a:pt x="50" y="152"/>
                  </a:lnTo>
                  <a:lnTo>
                    <a:pt x="53" y="149"/>
                  </a:lnTo>
                  <a:lnTo>
                    <a:pt x="53" y="146"/>
                  </a:lnTo>
                  <a:lnTo>
                    <a:pt x="53" y="143"/>
                  </a:lnTo>
                  <a:lnTo>
                    <a:pt x="53" y="140"/>
                  </a:lnTo>
                  <a:lnTo>
                    <a:pt x="50" y="140"/>
                  </a:lnTo>
                  <a:lnTo>
                    <a:pt x="47" y="137"/>
                  </a:lnTo>
                  <a:lnTo>
                    <a:pt x="47" y="134"/>
                  </a:lnTo>
                  <a:lnTo>
                    <a:pt x="44" y="134"/>
                  </a:lnTo>
                  <a:lnTo>
                    <a:pt x="41" y="132"/>
                  </a:lnTo>
                  <a:lnTo>
                    <a:pt x="41" y="129"/>
                  </a:lnTo>
                  <a:lnTo>
                    <a:pt x="41" y="126"/>
                  </a:lnTo>
                  <a:lnTo>
                    <a:pt x="41" y="123"/>
                  </a:lnTo>
                  <a:lnTo>
                    <a:pt x="44" y="120"/>
                  </a:lnTo>
                  <a:lnTo>
                    <a:pt x="44" y="117"/>
                  </a:lnTo>
                  <a:lnTo>
                    <a:pt x="44" y="111"/>
                  </a:lnTo>
                  <a:lnTo>
                    <a:pt x="44" y="108"/>
                  </a:lnTo>
                  <a:lnTo>
                    <a:pt x="44" y="105"/>
                  </a:lnTo>
                  <a:lnTo>
                    <a:pt x="47" y="102"/>
                  </a:lnTo>
                  <a:lnTo>
                    <a:pt x="47" y="99"/>
                  </a:lnTo>
                  <a:lnTo>
                    <a:pt x="47" y="93"/>
                  </a:lnTo>
                  <a:lnTo>
                    <a:pt x="47" y="91"/>
                  </a:lnTo>
                  <a:lnTo>
                    <a:pt x="47" y="88"/>
                  </a:lnTo>
                  <a:lnTo>
                    <a:pt x="50" y="85"/>
                  </a:lnTo>
                  <a:lnTo>
                    <a:pt x="50" y="79"/>
                  </a:lnTo>
                  <a:lnTo>
                    <a:pt x="50" y="76"/>
                  </a:lnTo>
                  <a:lnTo>
                    <a:pt x="50" y="73"/>
                  </a:lnTo>
                  <a:lnTo>
                    <a:pt x="53" y="70"/>
                  </a:lnTo>
                  <a:lnTo>
                    <a:pt x="53" y="64"/>
                  </a:lnTo>
                  <a:lnTo>
                    <a:pt x="53" y="61"/>
                  </a:lnTo>
                  <a:lnTo>
                    <a:pt x="53" y="58"/>
                  </a:lnTo>
                  <a:lnTo>
                    <a:pt x="56" y="55"/>
                  </a:lnTo>
                  <a:lnTo>
                    <a:pt x="56" y="49"/>
                  </a:lnTo>
                  <a:lnTo>
                    <a:pt x="56" y="47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9" y="35"/>
                  </a:lnTo>
                  <a:lnTo>
                    <a:pt x="59" y="32"/>
                  </a:lnTo>
                  <a:lnTo>
                    <a:pt x="59" y="29"/>
                  </a:lnTo>
                  <a:lnTo>
                    <a:pt x="59" y="26"/>
                  </a:lnTo>
                  <a:lnTo>
                    <a:pt x="62" y="20"/>
                  </a:lnTo>
                  <a:lnTo>
                    <a:pt x="62" y="17"/>
                  </a:lnTo>
                  <a:lnTo>
                    <a:pt x="62" y="14"/>
                  </a:lnTo>
                  <a:lnTo>
                    <a:pt x="62" y="11"/>
                  </a:lnTo>
                  <a:lnTo>
                    <a:pt x="62" y="5"/>
                  </a:lnTo>
                  <a:lnTo>
                    <a:pt x="65" y="3"/>
                  </a:lnTo>
                  <a:lnTo>
                    <a:pt x="65" y="0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21" y="3"/>
                  </a:lnTo>
                  <a:lnTo>
                    <a:pt x="124" y="3"/>
                  </a:lnTo>
                  <a:lnTo>
                    <a:pt x="126" y="3"/>
                  </a:lnTo>
                  <a:lnTo>
                    <a:pt x="129" y="5"/>
                  </a:lnTo>
                  <a:lnTo>
                    <a:pt x="132" y="5"/>
                  </a:lnTo>
                  <a:lnTo>
                    <a:pt x="135" y="5"/>
                  </a:lnTo>
                  <a:lnTo>
                    <a:pt x="138" y="5"/>
                  </a:lnTo>
                  <a:lnTo>
                    <a:pt x="141" y="5"/>
                  </a:lnTo>
                  <a:lnTo>
                    <a:pt x="144" y="5"/>
                  </a:lnTo>
                  <a:lnTo>
                    <a:pt x="147" y="5"/>
                  </a:lnTo>
                  <a:lnTo>
                    <a:pt x="150" y="5"/>
                  </a:lnTo>
                  <a:lnTo>
                    <a:pt x="153" y="5"/>
                  </a:lnTo>
                  <a:lnTo>
                    <a:pt x="156" y="5"/>
                  </a:lnTo>
                  <a:lnTo>
                    <a:pt x="162" y="5"/>
                  </a:lnTo>
                  <a:lnTo>
                    <a:pt x="165" y="5"/>
                  </a:lnTo>
                  <a:lnTo>
                    <a:pt x="168" y="5"/>
                  </a:lnTo>
                  <a:lnTo>
                    <a:pt x="170" y="5"/>
                  </a:lnTo>
                  <a:lnTo>
                    <a:pt x="176" y="5"/>
                  </a:lnTo>
                  <a:lnTo>
                    <a:pt x="179" y="5"/>
                  </a:lnTo>
                  <a:lnTo>
                    <a:pt x="182" y="5"/>
                  </a:lnTo>
                  <a:lnTo>
                    <a:pt x="185" y="5"/>
                  </a:lnTo>
                  <a:lnTo>
                    <a:pt x="188" y="8"/>
                  </a:lnTo>
                  <a:lnTo>
                    <a:pt x="191" y="8"/>
                  </a:lnTo>
                  <a:lnTo>
                    <a:pt x="194" y="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Freeform 15"/>
            <p:cNvSpPr>
              <a:spLocks/>
            </p:cNvSpPr>
            <p:nvPr/>
          </p:nvSpPr>
          <p:spPr bwMode="auto">
            <a:xfrm>
              <a:off x="-180335" y="2504978"/>
              <a:ext cx="374605" cy="388549"/>
            </a:xfrm>
            <a:custGeom>
              <a:avLst/>
              <a:gdLst>
                <a:gd name="T0" fmla="*/ 2147483647 w 173"/>
                <a:gd name="T1" fmla="*/ 2147483647 h 220"/>
                <a:gd name="T2" fmla="*/ 2147483647 w 173"/>
                <a:gd name="T3" fmla="*/ 2147483647 h 220"/>
                <a:gd name="T4" fmla="*/ 2147483647 w 173"/>
                <a:gd name="T5" fmla="*/ 2147483647 h 220"/>
                <a:gd name="T6" fmla="*/ 2147483647 w 173"/>
                <a:gd name="T7" fmla="*/ 2147483647 h 220"/>
                <a:gd name="T8" fmla="*/ 2147483647 w 173"/>
                <a:gd name="T9" fmla="*/ 2147483647 h 220"/>
                <a:gd name="T10" fmla="*/ 2147483647 w 173"/>
                <a:gd name="T11" fmla="*/ 2147483647 h 220"/>
                <a:gd name="T12" fmla="*/ 2147483647 w 173"/>
                <a:gd name="T13" fmla="*/ 2147483647 h 220"/>
                <a:gd name="T14" fmla="*/ 2147483647 w 173"/>
                <a:gd name="T15" fmla="*/ 2147483647 h 220"/>
                <a:gd name="T16" fmla="*/ 2147483647 w 173"/>
                <a:gd name="T17" fmla="*/ 2147483647 h 220"/>
                <a:gd name="T18" fmla="*/ 2147483647 w 173"/>
                <a:gd name="T19" fmla="*/ 2147483647 h 220"/>
                <a:gd name="T20" fmla="*/ 2147483647 w 173"/>
                <a:gd name="T21" fmla="*/ 2147483647 h 220"/>
                <a:gd name="T22" fmla="*/ 2147483647 w 173"/>
                <a:gd name="T23" fmla="*/ 2147483647 h 220"/>
                <a:gd name="T24" fmla="*/ 2147483647 w 173"/>
                <a:gd name="T25" fmla="*/ 2147483647 h 220"/>
                <a:gd name="T26" fmla="*/ 2147483647 w 173"/>
                <a:gd name="T27" fmla="*/ 2147483647 h 220"/>
                <a:gd name="T28" fmla="*/ 2147483647 w 173"/>
                <a:gd name="T29" fmla="*/ 2147483647 h 220"/>
                <a:gd name="T30" fmla="*/ 2147483647 w 173"/>
                <a:gd name="T31" fmla="*/ 2147483647 h 220"/>
                <a:gd name="T32" fmla="*/ 2147483647 w 173"/>
                <a:gd name="T33" fmla="*/ 2147483647 h 220"/>
                <a:gd name="T34" fmla="*/ 2147483647 w 173"/>
                <a:gd name="T35" fmla="*/ 2147483647 h 220"/>
                <a:gd name="T36" fmla="*/ 2147483647 w 173"/>
                <a:gd name="T37" fmla="*/ 2147483647 h 220"/>
                <a:gd name="T38" fmla="*/ 2147483647 w 173"/>
                <a:gd name="T39" fmla="*/ 2147483647 h 220"/>
                <a:gd name="T40" fmla="*/ 2147483647 w 173"/>
                <a:gd name="T41" fmla="*/ 2147483647 h 220"/>
                <a:gd name="T42" fmla="*/ 2147483647 w 173"/>
                <a:gd name="T43" fmla="*/ 2147483647 h 220"/>
                <a:gd name="T44" fmla="*/ 2147483647 w 173"/>
                <a:gd name="T45" fmla="*/ 2147483647 h 220"/>
                <a:gd name="T46" fmla="*/ 2147483647 w 173"/>
                <a:gd name="T47" fmla="*/ 2147483647 h 220"/>
                <a:gd name="T48" fmla="*/ 2147483647 w 173"/>
                <a:gd name="T49" fmla="*/ 2147483647 h 220"/>
                <a:gd name="T50" fmla="*/ 2147483647 w 173"/>
                <a:gd name="T51" fmla="*/ 2147483647 h 220"/>
                <a:gd name="T52" fmla="*/ 2147483647 w 173"/>
                <a:gd name="T53" fmla="*/ 2147483647 h 220"/>
                <a:gd name="T54" fmla="*/ 2147483647 w 173"/>
                <a:gd name="T55" fmla="*/ 2147483647 h 220"/>
                <a:gd name="T56" fmla="*/ 2147483647 w 173"/>
                <a:gd name="T57" fmla="*/ 2147483647 h 220"/>
                <a:gd name="T58" fmla="*/ 2147483647 w 173"/>
                <a:gd name="T59" fmla="*/ 2147483647 h 220"/>
                <a:gd name="T60" fmla="*/ 2147483647 w 173"/>
                <a:gd name="T61" fmla="*/ 2147483647 h 220"/>
                <a:gd name="T62" fmla="*/ 2147483647 w 173"/>
                <a:gd name="T63" fmla="*/ 2147483647 h 220"/>
                <a:gd name="T64" fmla="*/ 2147483647 w 173"/>
                <a:gd name="T65" fmla="*/ 2147483647 h 220"/>
                <a:gd name="T66" fmla="*/ 2147483647 w 173"/>
                <a:gd name="T67" fmla="*/ 2147483647 h 220"/>
                <a:gd name="T68" fmla="*/ 2147483647 w 173"/>
                <a:gd name="T69" fmla="*/ 2147483647 h 220"/>
                <a:gd name="T70" fmla="*/ 2147483647 w 173"/>
                <a:gd name="T71" fmla="*/ 2147483647 h 220"/>
                <a:gd name="T72" fmla="*/ 2147483647 w 173"/>
                <a:gd name="T73" fmla="*/ 2147483647 h 220"/>
                <a:gd name="T74" fmla="*/ 2147483647 w 173"/>
                <a:gd name="T75" fmla="*/ 2147483647 h 220"/>
                <a:gd name="T76" fmla="*/ 2147483647 w 173"/>
                <a:gd name="T77" fmla="*/ 2147483647 h 220"/>
                <a:gd name="T78" fmla="*/ 2147483647 w 173"/>
                <a:gd name="T79" fmla="*/ 2147483647 h 220"/>
                <a:gd name="T80" fmla="*/ 2147483647 w 173"/>
                <a:gd name="T81" fmla="*/ 2147483647 h 220"/>
                <a:gd name="T82" fmla="*/ 2147483647 w 173"/>
                <a:gd name="T83" fmla="*/ 2147483647 h 220"/>
                <a:gd name="T84" fmla="*/ 2147483647 w 173"/>
                <a:gd name="T85" fmla="*/ 2147483647 h 220"/>
                <a:gd name="T86" fmla="*/ 2147483647 w 173"/>
                <a:gd name="T87" fmla="*/ 2147483647 h 220"/>
                <a:gd name="T88" fmla="*/ 2147483647 w 173"/>
                <a:gd name="T89" fmla="*/ 2147483647 h 220"/>
                <a:gd name="T90" fmla="*/ 2147483647 w 173"/>
                <a:gd name="T91" fmla="*/ 2147483647 h 220"/>
                <a:gd name="T92" fmla="*/ 2147483647 w 173"/>
                <a:gd name="T93" fmla="*/ 2147483647 h 220"/>
                <a:gd name="T94" fmla="*/ 2147483647 w 173"/>
                <a:gd name="T95" fmla="*/ 2147483647 h 220"/>
                <a:gd name="T96" fmla="*/ 2147483647 w 173"/>
                <a:gd name="T97" fmla="*/ 2147483647 h 220"/>
                <a:gd name="T98" fmla="*/ 2147483647 w 173"/>
                <a:gd name="T99" fmla="*/ 2147483647 h 220"/>
                <a:gd name="T100" fmla="*/ 2147483647 w 173"/>
                <a:gd name="T101" fmla="*/ 2147483647 h 220"/>
                <a:gd name="T102" fmla="*/ 2147483647 w 173"/>
                <a:gd name="T103" fmla="*/ 2147483647 h 220"/>
                <a:gd name="T104" fmla="*/ 2147483647 w 173"/>
                <a:gd name="T105" fmla="*/ 2147483647 h 220"/>
                <a:gd name="T106" fmla="*/ 2147483647 w 173"/>
                <a:gd name="T107" fmla="*/ 2147483647 h 220"/>
                <a:gd name="T108" fmla="*/ 2147483647 w 173"/>
                <a:gd name="T109" fmla="*/ 2147483647 h 220"/>
                <a:gd name="T110" fmla="*/ 2147483647 w 173"/>
                <a:gd name="T111" fmla="*/ 2147483647 h 220"/>
                <a:gd name="T112" fmla="*/ 2147483647 w 173"/>
                <a:gd name="T113" fmla="*/ 2147483647 h 22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73"/>
                <a:gd name="T172" fmla="*/ 0 h 220"/>
                <a:gd name="T173" fmla="*/ 173 w 173"/>
                <a:gd name="T174" fmla="*/ 220 h 22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73" h="220">
                  <a:moveTo>
                    <a:pt x="35" y="0"/>
                  </a:moveTo>
                  <a:lnTo>
                    <a:pt x="38" y="0"/>
                  </a:lnTo>
                  <a:lnTo>
                    <a:pt x="41" y="0"/>
                  </a:lnTo>
                  <a:lnTo>
                    <a:pt x="44" y="0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9"/>
                  </a:lnTo>
                  <a:lnTo>
                    <a:pt x="59" y="12"/>
                  </a:lnTo>
                  <a:lnTo>
                    <a:pt x="59" y="15"/>
                  </a:lnTo>
                  <a:lnTo>
                    <a:pt x="59" y="18"/>
                  </a:lnTo>
                  <a:lnTo>
                    <a:pt x="62" y="18"/>
                  </a:lnTo>
                  <a:lnTo>
                    <a:pt x="62" y="21"/>
                  </a:lnTo>
                  <a:lnTo>
                    <a:pt x="64" y="21"/>
                  </a:lnTo>
                  <a:lnTo>
                    <a:pt x="64" y="24"/>
                  </a:lnTo>
                  <a:lnTo>
                    <a:pt x="67" y="24"/>
                  </a:lnTo>
                  <a:lnTo>
                    <a:pt x="67" y="27"/>
                  </a:lnTo>
                  <a:lnTo>
                    <a:pt x="70" y="27"/>
                  </a:lnTo>
                  <a:lnTo>
                    <a:pt x="70" y="29"/>
                  </a:lnTo>
                  <a:lnTo>
                    <a:pt x="67" y="29"/>
                  </a:lnTo>
                  <a:lnTo>
                    <a:pt x="70" y="29"/>
                  </a:lnTo>
                  <a:lnTo>
                    <a:pt x="70" y="32"/>
                  </a:lnTo>
                  <a:lnTo>
                    <a:pt x="70" y="35"/>
                  </a:lnTo>
                  <a:lnTo>
                    <a:pt x="70" y="38"/>
                  </a:lnTo>
                  <a:lnTo>
                    <a:pt x="67" y="38"/>
                  </a:lnTo>
                  <a:lnTo>
                    <a:pt x="67" y="41"/>
                  </a:lnTo>
                  <a:lnTo>
                    <a:pt x="67" y="44"/>
                  </a:lnTo>
                  <a:lnTo>
                    <a:pt x="70" y="44"/>
                  </a:lnTo>
                  <a:lnTo>
                    <a:pt x="70" y="47"/>
                  </a:lnTo>
                  <a:lnTo>
                    <a:pt x="67" y="50"/>
                  </a:lnTo>
                  <a:lnTo>
                    <a:pt x="70" y="50"/>
                  </a:lnTo>
                  <a:lnTo>
                    <a:pt x="67" y="50"/>
                  </a:lnTo>
                  <a:lnTo>
                    <a:pt x="67" y="53"/>
                  </a:lnTo>
                  <a:lnTo>
                    <a:pt x="70" y="53"/>
                  </a:lnTo>
                  <a:lnTo>
                    <a:pt x="70" y="56"/>
                  </a:lnTo>
                  <a:lnTo>
                    <a:pt x="67" y="56"/>
                  </a:lnTo>
                  <a:lnTo>
                    <a:pt x="67" y="59"/>
                  </a:lnTo>
                  <a:lnTo>
                    <a:pt x="67" y="62"/>
                  </a:lnTo>
                  <a:lnTo>
                    <a:pt x="67" y="65"/>
                  </a:lnTo>
                  <a:lnTo>
                    <a:pt x="70" y="65"/>
                  </a:lnTo>
                  <a:lnTo>
                    <a:pt x="70" y="62"/>
                  </a:lnTo>
                  <a:lnTo>
                    <a:pt x="70" y="65"/>
                  </a:lnTo>
                  <a:lnTo>
                    <a:pt x="73" y="65"/>
                  </a:lnTo>
                  <a:lnTo>
                    <a:pt x="73" y="62"/>
                  </a:lnTo>
                  <a:lnTo>
                    <a:pt x="76" y="62"/>
                  </a:lnTo>
                  <a:lnTo>
                    <a:pt x="76" y="65"/>
                  </a:lnTo>
                  <a:lnTo>
                    <a:pt x="76" y="62"/>
                  </a:lnTo>
                  <a:lnTo>
                    <a:pt x="79" y="62"/>
                  </a:lnTo>
                  <a:lnTo>
                    <a:pt x="79" y="65"/>
                  </a:lnTo>
                  <a:lnTo>
                    <a:pt x="79" y="62"/>
                  </a:lnTo>
                  <a:lnTo>
                    <a:pt x="82" y="62"/>
                  </a:lnTo>
                  <a:lnTo>
                    <a:pt x="85" y="62"/>
                  </a:lnTo>
                  <a:lnTo>
                    <a:pt x="85" y="65"/>
                  </a:lnTo>
                  <a:lnTo>
                    <a:pt x="88" y="65"/>
                  </a:lnTo>
                  <a:lnTo>
                    <a:pt x="91" y="65"/>
                  </a:lnTo>
                  <a:lnTo>
                    <a:pt x="94" y="65"/>
                  </a:lnTo>
                  <a:lnTo>
                    <a:pt x="97" y="65"/>
                  </a:lnTo>
                  <a:lnTo>
                    <a:pt x="100" y="65"/>
                  </a:lnTo>
                  <a:lnTo>
                    <a:pt x="100" y="68"/>
                  </a:lnTo>
                  <a:lnTo>
                    <a:pt x="103" y="68"/>
                  </a:lnTo>
                  <a:lnTo>
                    <a:pt x="103" y="71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8" y="73"/>
                  </a:lnTo>
                  <a:lnTo>
                    <a:pt x="108" y="76"/>
                  </a:lnTo>
                  <a:lnTo>
                    <a:pt x="111" y="76"/>
                  </a:lnTo>
                  <a:lnTo>
                    <a:pt x="111" y="79"/>
                  </a:lnTo>
                  <a:lnTo>
                    <a:pt x="114" y="79"/>
                  </a:lnTo>
                  <a:lnTo>
                    <a:pt x="114" y="82"/>
                  </a:lnTo>
                  <a:lnTo>
                    <a:pt x="117" y="82"/>
                  </a:lnTo>
                  <a:lnTo>
                    <a:pt x="117" y="85"/>
                  </a:lnTo>
                  <a:lnTo>
                    <a:pt x="120" y="85"/>
                  </a:lnTo>
                  <a:lnTo>
                    <a:pt x="120" y="88"/>
                  </a:lnTo>
                  <a:lnTo>
                    <a:pt x="123" y="88"/>
                  </a:lnTo>
                  <a:lnTo>
                    <a:pt x="126" y="88"/>
                  </a:lnTo>
                  <a:lnTo>
                    <a:pt x="126" y="91"/>
                  </a:lnTo>
                  <a:lnTo>
                    <a:pt x="129" y="91"/>
                  </a:lnTo>
                  <a:lnTo>
                    <a:pt x="129" y="94"/>
                  </a:lnTo>
                  <a:lnTo>
                    <a:pt x="132" y="94"/>
                  </a:lnTo>
                  <a:lnTo>
                    <a:pt x="132" y="97"/>
                  </a:lnTo>
                  <a:lnTo>
                    <a:pt x="132" y="100"/>
                  </a:lnTo>
                  <a:lnTo>
                    <a:pt x="135" y="100"/>
                  </a:lnTo>
                  <a:lnTo>
                    <a:pt x="132" y="100"/>
                  </a:lnTo>
                  <a:lnTo>
                    <a:pt x="132" y="103"/>
                  </a:lnTo>
                  <a:lnTo>
                    <a:pt x="135" y="103"/>
                  </a:lnTo>
                  <a:lnTo>
                    <a:pt x="135" y="106"/>
                  </a:lnTo>
                  <a:lnTo>
                    <a:pt x="138" y="106"/>
                  </a:lnTo>
                  <a:lnTo>
                    <a:pt x="138" y="109"/>
                  </a:lnTo>
                  <a:lnTo>
                    <a:pt x="141" y="109"/>
                  </a:lnTo>
                  <a:lnTo>
                    <a:pt x="144" y="112"/>
                  </a:lnTo>
                  <a:lnTo>
                    <a:pt x="147" y="112"/>
                  </a:lnTo>
                  <a:lnTo>
                    <a:pt x="147" y="114"/>
                  </a:lnTo>
                  <a:lnTo>
                    <a:pt x="147" y="117"/>
                  </a:lnTo>
                  <a:lnTo>
                    <a:pt x="150" y="117"/>
                  </a:lnTo>
                  <a:lnTo>
                    <a:pt x="150" y="120"/>
                  </a:lnTo>
                  <a:lnTo>
                    <a:pt x="152" y="120"/>
                  </a:lnTo>
                  <a:lnTo>
                    <a:pt x="152" y="123"/>
                  </a:lnTo>
                  <a:lnTo>
                    <a:pt x="155" y="123"/>
                  </a:lnTo>
                  <a:lnTo>
                    <a:pt x="155" y="126"/>
                  </a:lnTo>
                  <a:lnTo>
                    <a:pt x="155" y="129"/>
                  </a:lnTo>
                  <a:lnTo>
                    <a:pt x="155" y="132"/>
                  </a:lnTo>
                  <a:lnTo>
                    <a:pt x="155" y="135"/>
                  </a:lnTo>
                  <a:lnTo>
                    <a:pt x="155" y="138"/>
                  </a:lnTo>
                  <a:lnTo>
                    <a:pt x="155" y="141"/>
                  </a:lnTo>
                  <a:lnTo>
                    <a:pt x="155" y="147"/>
                  </a:lnTo>
                  <a:lnTo>
                    <a:pt x="155" y="150"/>
                  </a:lnTo>
                  <a:lnTo>
                    <a:pt x="155" y="153"/>
                  </a:lnTo>
                  <a:lnTo>
                    <a:pt x="155" y="156"/>
                  </a:lnTo>
                  <a:lnTo>
                    <a:pt x="155" y="158"/>
                  </a:lnTo>
                  <a:lnTo>
                    <a:pt x="155" y="161"/>
                  </a:lnTo>
                  <a:lnTo>
                    <a:pt x="158" y="161"/>
                  </a:lnTo>
                  <a:lnTo>
                    <a:pt x="158" y="164"/>
                  </a:lnTo>
                  <a:lnTo>
                    <a:pt x="161" y="164"/>
                  </a:lnTo>
                  <a:lnTo>
                    <a:pt x="161" y="167"/>
                  </a:lnTo>
                  <a:lnTo>
                    <a:pt x="164" y="167"/>
                  </a:lnTo>
                  <a:lnTo>
                    <a:pt x="167" y="167"/>
                  </a:lnTo>
                  <a:lnTo>
                    <a:pt x="167" y="170"/>
                  </a:lnTo>
                  <a:lnTo>
                    <a:pt x="167" y="173"/>
                  </a:lnTo>
                  <a:lnTo>
                    <a:pt x="167" y="176"/>
                  </a:lnTo>
                  <a:lnTo>
                    <a:pt x="170" y="176"/>
                  </a:lnTo>
                  <a:lnTo>
                    <a:pt x="170" y="179"/>
                  </a:lnTo>
                  <a:lnTo>
                    <a:pt x="173" y="179"/>
                  </a:lnTo>
                  <a:lnTo>
                    <a:pt x="170" y="179"/>
                  </a:lnTo>
                  <a:lnTo>
                    <a:pt x="167" y="179"/>
                  </a:lnTo>
                  <a:lnTo>
                    <a:pt x="164" y="179"/>
                  </a:lnTo>
                  <a:lnTo>
                    <a:pt x="161" y="179"/>
                  </a:lnTo>
                  <a:lnTo>
                    <a:pt x="158" y="179"/>
                  </a:lnTo>
                  <a:lnTo>
                    <a:pt x="155" y="179"/>
                  </a:lnTo>
                  <a:lnTo>
                    <a:pt x="152" y="179"/>
                  </a:lnTo>
                  <a:lnTo>
                    <a:pt x="150" y="179"/>
                  </a:lnTo>
                  <a:lnTo>
                    <a:pt x="147" y="179"/>
                  </a:lnTo>
                  <a:lnTo>
                    <a:pt x="144" y="179"/>
                  </a:lnTo>
                  <a:lnTo>
                    <a:pt x="144" y="182"/>
                  </a:lnTo>
                  <a:lnTo>
                    <a:pt x="144" y="185"/>
                  </a:lnTo>
                  <a:lnTo>
                    <a:pt x="144" y="188"/>
                  </a:lnTo>
                  <a:lnTo>
                    <a:pt x="144" y="191"/>
                  </a:lnTo>
                  <a:lnTo>
                    <a:pt x="144" y="194"/>
                  </a:lnTo>
                  <a:lnTo>
                    <a:pt x="144" y="197"/>
                  </a:lnTo>
                  <a:lnTo>
                    <a:pt x="144" y="200"/>
                  </a:lnTo>
                  <a:lnTo>
                    <a:pt x="147" y="200"/>
                  </a:lnTo>
                  <a:lnTo>
                    <a:pt x="147" y="202"/>
                  </a:lnTo>
                  <a:lnTo>
                    <a:pt x="147" y="205"/>
                  </a:lnTo>
                  <a:lnTo>
                    <a:pt x="144" y="205"/>
                  </a:lnTo>
                  <a:lnTo>
                    <a:pt x="144" y="202"/>
                  </a:lnTo>
                  <a:lnTo>
                    <a:pt x="141" y="202"/>
                  </a:lnTo>
                  <a:lnTo>
                    <a:pt x="141" y="200"/>
                  </a:lnTo>
                  <a:lnTo>
                    <a:pt x="138" y="200"/>
                  </a:lnTo>
                  <a:lnTo>
                    <a:pt x="138" y="197"/>
                  </a:lnTo>
                  <a:lnTo>
                    <a:pt x="135" y="197"/>
                  </a:lnTo>
                  <a:lnTo>
                    <a:pt x="132" y="197"/>
                  </a:lnTo>
                  <a:lnTo>
                    <a:pt x="129" y="197"/>
                  </a:lnTo>
                  <a:lnTo>
                    <a:pt x="126" y="197"/>
                  </a:lnTo>
                  <a:lnTo>
                    <a:pt x="123" y="197"/>
                  </a:lnTo>
                  <a:lnTo>
                    <a:pt x="123" y="194"/>
                  </a:lnTo>
                  <a:lnTo>
                    <a:pt x="120" y="194"/>
                  </a:lnTo>
                  <a:lnTo>
                    <a:pt x="120" y="191"/>
                  </a:lnTo>
                  <a:lnTo>
                    <a:pt x="117" y="191"/>
                  </a:lnTo>
                  <a:lnTo>
                    <a:pt x="114" y="191"/>
                  </a:lnTo>
                  <a:lnTo>
                    <a:pt x="111" y="191"/>
                  </a:lnTo>
                  <a:lnTo>
                    <a:pt x="108" y="191"/>
                  </a:lnTo>
                  <a:lnTo>
                    <a:pt x="106" y="191"/>
                  </a:lnTo>
                  <a:lnTo>
                    <a:pt x="106" y="194"/>
                  </a:lnTo>
                  <a:lnTo>
                    <a:pt x="106" y="191"/>
                  </a:lnTo>
                  <a:lnTo>
                    <a:pt x="106" y="194"/>
                  </a:lnTo>
                  <a:lnTo>
                    <a:pt x="103" y="194"/>
                  </a:lnTo>
                  <a:lnTo>
                    <a:pt x="100" y="194"/>
                  </a:lnTo>
                  <a:lnTo>
                    <a:pt x="100" y="191"/>
                  </a:lnTo>
                  <a:lnTo>
                    <a:pt x="100" y="194"/>
                  </a:lnTo>
                  <a:lnTo>
                    <a:pt x="97" y="194"/>
                  </a:lnTo>
                  <a:lnTo>
                    <a:pt x="97" y="191"/>
                  </a:lnTo>
                  <a:lnTo>
                    <a:pt x="94" y="191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1" y="200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2" y="202"/>
                  </a:lnTo>
                  <a:lnTo>
                    <a:pt x="79" y="202"/>
                  </a:lnTo>
                  <a:lnTo>
                    <a:pt x="76" y="202"/>
                  </a:lnTo>
                  <a:lnTo>
                    <a:pt x="76" y="200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1"/>
                  </a:lnTo>
                  <a:lnTo>
                    <a:pt x="73" y="194"/>
                  </a:lnTo>
                  <a:lnTo>
                    <a:pt x="70" y="194"/>
                  </a:lnTo>
                  <a:lnTo>
                    <a:pt x="70" y="191"/>
                  </a:lnTo>
                  <a:lnTo>
                    <a:pt x="67" y="191"/>
                  </a:lnTo>
                  <a:lnTo>
                    <a:pt x="67" y="188"/>
                  </a:lnTo>
                  <a:lnTo>
                    <a:pt x="64" y="188"/>
                  </a:lnTo>
                  <a:lnTo>
                    <a:pt x="64" y="185"/>
                  </a:lnTo>
                  <a:lnTo>
                    <a:pt x="64" y="188"/>
                  </a:lnTo>
                  <a:lnTo>
                    <a:pt x="62" y="188"/>
                  </a:lnTo>
                  <a:lnTo>
                    <a:pt x="59" y="188"/>
                  </a:lnTo>
                  <a:lnTo>
                    <a:pt x="59" y="191"/>
                  </a:lnTo>
                  <a:lnTo>
                    <a:pt x="56" y="191"/>
                  </a:lnTo>
                  <a:lnTo>
                    <a:pt x="53" y="191"/>
                  </a:lnTo>
                  <a:lnTo>
                    <a:pt x="50" y="191"/>
                  </a:lnTo>
                  <a:lnTo>
                    <a:pt x="50" y="194"/>
                  </a:lnTo>
                  <a:lnTo>
                    <a:pt x="47" y="194"/>
                  </a:lnTo>
                  <a:lnTo>
                    <a:pt x="44" y="194"/>
                  </a:lnTo>
                  <a:lnTo>
                    <a:pt x="44" y="197"/>
                  </a:lnTo>
                  <a:lnTo>
                    <a:pt x="44" y="200"/>
                  </a:lnTo>
                  <a:lnTo>
                    <a:pt x="44" y="202"/>
                  </a:lnTo>
                  <a:lnTo>
                    <a:pt x="41" y="202"/>
                  </a:lnTo>
                  <a:lnTo>
                    <a:pt x="41" y="205"/>
                  </a:lnTo>
                  <a:lnTo>
                    <a:pt x="41" y="208"/>
                  </a:lnTo>
                  <a:lnTo>
                    <a:pt x="41" y="211"/>
                  </a:lnTo>
                  <a:lnTo>
                    <a:pt x="41" y="214"/>
                  </a:lnTo>
                  <a:lnTo>
                    <a:pt x="41" y="217"/>
                  </a:lnTo>
                  <a:lnTo>
                    <a:pt x="38" y="217"/>
                  </a:lnTo>
                  <a:lnTo>
                    <a:pt x="35" y="217"/>
                  </a:lnTo>
                  <a:lnTo>
                    <a:pt x="32" y="217"/>
                  </a:lnTo>
                  <a:lnTo>
                    <a:pt x="29" y="217"/>
                  </a:lnTo>
                  <a:lnTo>
                    <a:pt x="26" y="217"/>
                  </a:lnTo>
                  <a:lnTo>
                    <a:pt x="26" y="220"/>
                  </a:lnTo>
                  <a:lnTo>
                    <a:pt x="23" y="220"/>
                  </a:lnTo>
                  <a:lnTo>
                    <a:pt x="23" y="217"/>
                  </a:lnTo>
                  <a:lnTo>
                    <a:pt x="23" y="214"/>
                  </a:lnTo>
                  <a:lnTo>
                    <a:pt x="20" y="214"/>
                  </a:lnTo>
                  <a:lnTo>
                    <a:pt x="20" y="211"/>
                  </a:lnTo>
                  <a:lnTo>
                    <a:pt x="18" y="211"/>
                  </a:lnTo>
                  <a:lnTo>
                    <a:pt x="18" y="208"/>
                  </a:lnTo>
                  <a:lnTo>
                    <a:pt x="18" y="205"/>
                  </a:lnTo>
                  <a:lnTo>
                    <a:pt x="15" y="205"/>
                  </a:lnTo>
                  <a:lnTo>
                    <a:pt x="15" y="202"/>
                  </a:lnTo>
                  <a:lnTo>
                    <a:pt x="15" y="200"/>
                  </a:lnTo>
                  <a:lnTo>
                    <a:pt x="15" y="197"/>
                  </a:lnTo>
                  <a:lnTo>
                    <a:pt x="12" y="197"/>
                  </a:lnTo>
                  <a:lnTo>
                    <a:pt x="12" y="194"/>
                  </a:lnTo>
                  <a:lnTo>
                    <a:pt x="12" y="191"/>
                  </a:lnTo>
                  <a:lnTo>
                    <a:pt x="15" y="191"/>
                  </a:lnTo>
                  <a:lnTo>
                    <a:pt x="18" y="188"/>
                  </a:lnTo>
                  <a:lnTo>
                    <a:pt x="18" y="185"/>
                  </a:lnTo>
                  <a:lnTo>
                    <a:pt x="15" y="185"/>
                  </a:lnTo>
                  <a:lnTo>
                    <a:pt x="15" y="182"/>
                  </a:lnTo>
                  <a:lnTo>
                    <a:pt x="12" y="182"/>
                  </a:lnTo>
                  <a:lnTo>
                    <a:pt x="9" y="182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6" y="173"/>
                  </a:lnTo>
                  <a:lnTo>
                    <a:pt x="3" y="173"/>
                  </a:lnTo>
                  <a:lnTo>
                    <a:pt x="3" y="170"/>
                  </a:lnTo>
                  <a:lnTo>
                    <a:pt x="3" y="167"/>
                  </a:lnTo>
                  <a:lnTo>
                    <a:pt x="0" y="167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3" y="158"/>
                  </a:lnTo>
                  <a:lnTo>
                    <a:pt x="0" y="158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3" y="147"/>
                  </a:lnTo>
                  <a:lnTo>
                    <a:pt x="3" y="144"/>
                  </a:lnTo>
                  <a:lnTo>
                    <a:pt x="3" y="141"/>
                  </a:lnTo>
                  <a:lnTo>
                    <a:pt x="6" y="141"/>
                  </a:lnTo>
                  <a:lnTo>
                    <a:pt x="6" y="144"/>
                  </a:lnTo>
                  <a:lnTo>
                    <a:pt x="6" y="147"/>
                  </a:lnTo>
                  <a:lnTo>
                    <a:pt x="9" y="147"/>
                  </a:lnTo>
                  <a:lnTo>
                    <a:pt x="9" y="144"/>
                  </a:lnTo>
                  <a:lnTo>
                    <a:pt x="9" y="141"/>
                  </a:lnTo>
                  <a:lnTo>
                    <a:pt x="12" y="141"/>
                  </a:lnTo>
                  <a:lnTo>
                    <a:pt x="12" y="138"/>
                  </a:lnTo>
                  <a:lnTo>
                    <a:pt x="12" y="135"/>
                  </a:lnTo>
                  <a:lnTo>
                    <a:pt x="12" y="132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2" y="123"/>
                  </a:lnTo>
                  <a:lnTo>
                    <a:pt x="15" y="123"/>
                  </a:lnTo>
                  <a:lnTo>
                    <a:pt x="15" y="120"/>
                  </a:lnTo>
                  <a:lnTo>
                    <a:pt x="15" y="117"/>
                  </a:lnTo>
                  <a:lnTo>
                    <a:pt x="15" y="114"/>
                  </a:lnTo>
                  <a:lnTo>
                    <a:pt x="15" y="112"/>
                  </a:lnTo>
                  <a:lnTo>
                    <a:pt x="18" y="112"/>
                  </a:lnTo>
                  <a:lnTo>
                    <a:pt x="18" y="109"/>
                  </a:lnTo>
                  <a:lnTo>
                    <a:pt x="18" y="106"/>
                  </a:lnTo>
                  <a:lnTo>
                    <a:pt x="20" y="106"/>
                  </a:lnTo>
                  <a:lnTo>
                    <a:pt x="18" y="106"/>
                  </a:lnTo>
                  <a:lnTo>
                    <a:pt x="18" y="103"/>
                  </a:lnTo>
                  <a:lnTo>
                    <a:pt x="20" y="103"/>
                  </a:lnTo>
                  <a:lnTo>
                    <a:pt x="20" y="106"/>
                  </a:lnTo>
                  <a:lnTo>
                    <a:pt x="23" y="106"/>
                  </a:lnTo>
                  <a:lnTo>
                    <a:pt x="26" y="106"/>
                  </a:lnTo>
                  <a:lnTo>
                    <a:pt x="26" y="103"/>
                  </a:lnTo>
                  <a:lnTo>
                    <a:pt x="26" y="100"/>
                  </a:lnTo>
                  <a:lnTo>
                    <a:pt x="29" y="100"/>
                  </a:lnTo>
                  <a:lnTo>
                    <a:pt x="29" y="97"/>
                  </a:lnTo>
                  <a:lnTo>
                    <a:pt x="29" y="94"/>
                  </a:lnTo>
                  <a:lnTo>
                    <a:pt x="32" y="94"/>
                  </a:lnTo>
                  <a:lnTo>
                    <a:pt x="32" y="91"/>
                  </a:lnTo>
                  <a:lnTo>
                    <a:pt x="29" y="91"/>
                  </a:lnTo>
                  <a:lnTo>
                    <a:pt x="26" y="91"/>
                  </a:lnTo>
                  <a:lnTo>
                    <a:pt x="26" y="88"/>
                  </a:lnTo>
                  <a:lnTo>
                    <a:pt x="23" y="88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9" y="82"/>
                  </a:lnTo>
                  <a:lnTo>
                    <a:pt x="29" y="79"/>
                  </a:lnTo>
                  <a:lnTo>
                    <a:pt x="26" y="79"/>
                  </a:lnTo>
                  <a:lnTo>
                    <a:pt x="29" y="79"/>
                  </a:lnTo>
                  <a:lnTo>
                    <a:pt x="29" y="76"/>
                  </a:lnTo>
                  <a:lnTo>
                    <a:pt x="26" y="76"/>
                  </a:lnTo>
                  <a:lnTo>
                    <a:pt x="26" y="73"/>
                  </a:lnTo>
                  <a:lnTo>
                    <a:pt x="26" y="71"/>
                  </a:lnTo>
                  <a:lnTo>
                    <a:pt x="26" y="68"/>
                  </a:lnTo>
                  <a:lnTo>
                    <a:pt x="26" y="65"/>
                  </a:lnTo>
                  <a:lnTo>
                    <a:pt x="23" y="65"/>
                  </a:lnTo>
                  <a:lnTo>
                    <a:pt x="26" y="65"/>
                  </a:lnTo>
                  <a:lnTo>
                    <a:pt x="26" y="62"/>
                  </a:lnTo>
                  <a:lnTo>
                    <a:pt x="23" y="62"/>
                  </a:lnTo>
                  <a:lnTo>
                    <a:pt x="23" y="59"/>
                  </a:lnTo>
                  <a:lnTo>
                    <a:pt x="23" y="56"/>
                  </a:lnTo>
                  <a:lnTo>
                    <a:pt x="23" y="53"/>
                  </a:lnTo>
                  <a:lnTo>
                    <a:pt x="20" y="53"/>
                  </a:lnTo>
                  <a:lnTo>
                    <a:pt x="20" y="50"/>
                  </a:lnTo>
                  <a:lnTo>
                    <a:pt x="23" y="50"/>
                  </a:lnTo>
                  <a:lnTo>
                    <a:pt x="23" y="47"/>
                  </a:lnTo>
                  <a:lnTo>
                    <a:pt x="23" y="44"/>
                  </a:lnTo>
                  <a:lnTo>
                    <a:pt x="23" y="41"/>
                  </a:lnTo>
                  <a:lnTo>
                    <a:pt x="26" y="41"/>
                  </a:lnTo>
                  <a:lnTo>
                    <a:pt x="26" y="38"/>
                  </a:lnTo>
                  <a:lnTo>
                    <a:pt x="29" y="38"/>
                  </a:lnTo>
                  <a:lnTo>
                    <a:pt x="32" y="41"/>
                  </a:lnTo>
                  <a:lnTo>
                    <a:pt x="32" y="38"/>
                  </a:lnTo>
                  <a:lnTo>
                    <a:pt x="32" y="35"/>
                  </a:lnTo>
                  <a:lnTo>
                    <a:pt x="32" y="32"/>
                  </a:lnTo>
                  <a:lnTo>
                    <a:pt x="32" y="29"/>
                  </a:lnTo>
                  <a:lnTo>
                    <a:pt x="32" y="27"/>
                  </a:lnTo>
                  <a:lnTo>
                    <a:pt x="32" y="24"/>
                  </a:lnTo>
                  <a:lnTo>
                    <a:pt x="35" y="24"/>
                  </a:lnTo>
                  <a:lnTo>
                    <a:pt x="35" y="21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2" y="15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5" y="9"/>
                  </a:lnTo>
                  <a:lnTo>
                    <a:pt x="35" y="6"/>
                  </a:lnTo>
                  <a:lnTo>
                    <a:pt x="35" y="3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Freeform 16"/>
            <p:cNvSpPr>
              <a:spLocks/>
            </p:cNvSpPr>
            <p:nvPr/>
          </p:nvSpPr>
          <p:spPr bwMode="auto">
            <a:xfrm>
              <a:off x="283463" y="2603983"/>
              <a:ext cx="381740" cy="506235"/>
            </a:xfrm>
            <a:custGeom>
              <a:avLst/>
              <a:gdLst>
                <a:gd name="T0" fmla="*/ 2147483647 w 176"/>
                <a:gd name="T1" fmla="*/ 2147483647 h 287"/>
                <a:gd name="T2" fmla="*/ 2147483647 w 176"/>
                <a:gd name="T3" fmla="*/ 2147483647 h 287"/>
                <a:gd name="T4" fmla="*/ 2147483647 w 176"/>
                <a:gd name="T5" fmla="*/ 2147483647 h 287"/>
                <a:gd name="T6" fmla="*/ 2147483647 w 176"/>
                <a:gd name="T7" fmla="*/ 2147483647 h 287"/>
                <a:gd name="T8" fmla="*/ 2147483647 w 176"/>
                <a:gd name="T9" fmla="*/ 0 h 287"/>
                <a:gd name="T10" fmla="*/ 2147483647 w 176"/>
                <a:gd name="T11" fmla="*/ 2147483647 h 287"/>
                <a:gd name="T12" fmla="*/ 2147483647 w 176"/>
                <a:gd name="T13" fmla="*/ 2147483647 h 287"/>
                <a:gd name="T14" fmla="*/ 2147483647 w 176"/>
                <a:gd name="T15" fmla="*/ 2147483647 h 287"/>
                <a:gd name="T16" fmla="*/ 2147483647 w 176"/>
                <a:gd name="T17" fmla="*/ 2147483647 h 287"/>
                <a:gd name="T18" fmla="*/ 2147483647 w 176"/>
                <a:gd name="T19" fmla="*/ 2147483647 h 287"/>
                <a:gd name="T20" fmla="*/ 2147483647 w 176"/>
                <a:gd name="T21" fmla="*/ 2147483647 h 287"/>
                <a:gd name="T22" fmla="*/ 2147483647 w 176"/>
                <a:gd name="T23" fmla="*/ 2147483647 h 287"/>
                <a:gd name="T24" fmla="*/ 2147483647 w 176"/>
                <a:gd name="T25" fmla="*/ 2147483647 h 287"/>
                <a:gd name="T26" fmla="*/ 2147483647 w 176"/>
                <a:gd name="T27" fmla="*/ 2147483647 h 287"/>
                <a:gd name="T28" fmla="*/ 2147483647 w 176"/>
                <a:gd name="T29" fmla="*/ 2147483647 h 287"/>
                <a:gd name="T30" fmla="*/ 2147483647 w 176"/>
                <a:gd name="T31" fmla="*/ 2147483647 h 287"/>
                <a:gd name="T32" fmla="*/ 2147483647 w 176"/>
                <a:gd name="T33" fmla="*/ 2147483647 h 287"/>
                <a:gd name="T34" fmla="*/ 2147483647 w 176"/>
                <a:gd name="T35" fmla="*/ 2147483647 h 287"/>
                <a:gd name="T36" fmla="*/ 2147483647 w 176"/>
                <a:gd name="T37" fmla="*/ 2147483647 h 287"/>
                <a:gd name="T38" fmla="*/ 2147483647 w 176"/>
                <a:gd name="T39" fmla="*/ 2147483647 h 287"/>
                <a:gd name="T40" fmla="*/ 2147483647 w 176"/>
                <a:gd name="T41" fmla="*/ 2147483647 h 287"/>
                <a:gd name="T42" fmla="*/ 2147483647 w 176"/>
                <a:gd name="T43" fmla="*/ 2147483647 h 287"/>
                <a:gd name="T44" fmla="*/ 2147483647 w 176"/>
                <a:gd name="T45" fmla="*/ 2147483647 h 287"/>
                <a:gd name="T46" fmla="*/ 2147483647 w 176"/>
                <a:gd name="T47" fmla="*/ 2147483647 h 287"/>
                <a:gd name="T48" fmla="*/ 2147483647 w 176"/>
                <a:gd name="T49" fmla="*/ 2147483647 h 287"/>
                <a:gd name="T50" fmla="*/ 2147483647 w 176"/>
                <a:gd name="T51" fmla="*/ 2147483647 h 287"/>
                <a:gd name="T52" fmla="*/ 2147483647 w 176"/>
                <a:gd name="T53" fmla="*/ 2147483647 h 287"/>
                <a:gd name="T54" fmla="*/ 2147483647 w 176"/>
                <a:gd name="T55" fmla="*/ 2147483647 h 287"/>
                <a:gd name="T56" fmla="*/ 2147483647 w 176"/>
                <a:gd name="T57" fmla="*/ 2147483647 h 287"/>
                <a:gd name="T58" fmla="*/ 2147483647 w 176"/>
                <a:gd name="T59" fmla="*/ 2147483647 h 287"/>
                <a:gd name="T60" fmla="*/ 2147483647 w 176"/>
                <a:gd name="T61" fmla="*/ 2147483647 h 287"/>
                <a:gd name="T62" fmla="*/ 2147483647 w 176"/>
                <a:gd name="T63" fmla="*/ 2147483647 h 287"/>
                <a:gd name="T64" fmla="*/ 2147483647 w 176"/>
                <a:gd name="T65" fmla="*/ 2147483647 h 287"/>
                <a:gd name="T66" fmla="*/ 2147483647 w 176"/>
                <a:gd name="T67" fmla="*/ 2147483647 h 287"/>
                <a:gd name="T68" fmla="*/ 2147483647 w 176"/>
                <a:gd name="T69" fmla="*/ 2147483647 h 287"/>
                <a:gd name="T70" fmla="*/ 2147483647 w 176"/>
                <a:gd name="T71" fmla="*/ 2147483647 h 287"/>
                <a:gd name="T72" fmla="*/ 2147483647 w 176"/>
                <a:gd name="T73" fmla="*/ 2147483647 h 287"/>
                <a:gd name="T74" fmla="*/ 2147483647 w 176"/>
                <a:gd name="T75" fmla="*/ 2147483647 h 287"/>
                <a:gd name="T76" fmla="*/ 2147483647 w 176"/>
                <a:gd name="T77" fmla="*/ 2147483647 h 287"/>
                <a:gd name="T78" fmla="*/ 2147483647 w 176"/>
                <a:gd name="T79" fmla="*/ 2147483647 h 287"/>
                <a:gd name="T80" fmla="*/ 2147483647 w 176"/>
                <a:gd name="T81" fmla="*/ 2147483647 h 287"/>
                <a:gd name="T82" fmla="*/ 2147483647 w 176"/>
                <a:gd name="T83" fmla="*/ 2147483647 h 287"/>
                <a:gd name="T84" fmla="*/ 2147483647 w 176"/>
                <a:gd name="T85" fmla="*/ 2147483647 h 287"/>
                <a:gd name="T86" fmla="*/ 2147483647 w 176"/>
                <a:gd name="T87" fmla="*/ 2147483647 h 287"/>
                <a:gd name="T88" fmla="*/ 2147483647 w 176"/>
                <a:gd name="T89" fmla="*/ 2147483647 h 287"/>
                <a:gd name="T90" fmla="*/ 2147483647 w 176"/>
                <a:gd name="T91" fmla="*/ 2147483647 h 287"/>
                <a:gd name="T92" fmla="*/ 2147483647 w 176"/>
                <a:gd name="T93" fmla="*/ 2147483647 h 287"/>
                <a:gd name="T94" fmla="*/ 2147483647 w 176"/>
                <a:gd name="T95" fmla="*/ 2147483647 h 287"/>
                <a:gd name="T96" fmla="*/ 2147483647 w 176"/>
                <a:gd name="T97" fmla="*/ 2147483647 h 287"/>
                <a:gd name="T98" fmla="*/ 2147483647 w 176"/>
                <a:gd name="T99" fmla="*/ 2147483647 h 287"/>
                <a:gd name="T100" fmla="*/ 2147483647 w 176"/>
                <a:gd name="T101" fmla="*/ 2147483647 h 287"/>
                <a:gd name="T102" fmla="*/ 2147483647 w 176"/>
                <a:gd name="T103" fmla="*/ 2147483647 h 287"/>
                <a:gd name="T104" fmla="*/ 2147483647 w 176"/>
                <a:gd name="T105" fmla="*/ 2147483647 h 287"/>
                <a:gd name="T106" fmla="*/ 0 w 176"/>
                <a:gd name="T107" fmla="*/ 2147483647 h 287"/>
                <a:gd name="T108" fmla="*/ 0 w 176"/>
                <a:gd name="T109" fmla="*/ 2147483647 h 287"/>
                <a:gd name="T110" fmla="*/ 0 w 176"/>
                <a:gd name="T111" fmla="*/ 2147483647 h 287"/>
                <a:gd name="T112" fmla="*/ 2147483647 w 176"/>
                <a:gd name="T113" fmla="*/ 2147483647 h 287"/>
                <a:gd name="T114" fmla="*/ 2147483647 w 176"/>
                <a:gd name="T115" fmla="*/ 2147483647 h 28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6"/>
                <a:gd name="T175" fmla="*/ 0 h 287"/>
                <a:gd name="T176" fmla="*/ 176 w 176"/>
                <a:gd name="T177" fmla="*/ 287 h 28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6" h="287">
                  <a:moveTo>
                    <a:pt x="18" y="32"/>
                  </a:moveTo>
                  <a:lnTo>
                    <a:pt x="21" y="32"/>
                  </a:lnTo>
                  <a:lnTo>
                    <a:pt x="24" y="29"/>
                  </a:lnTo>
                  <a:lnTo>
                    <a:pt x="29" y="29"/>
                  </a:lnTo>
                  <a:lnTo>
                    <a:pt x="32" y="26"/>
                  </a:lnTo>
                  <a:lnTo>
                    <a:pt x="35" y="26"/>
                  </a:lnTo>
                  <a:lnTo>
                    <a:pt x="35" y="23"/>
                  </a:lnTo>
                  <a:lnTo>
                    <a:pt x="38" y="23"/>
                  </a:lnTo>
                  <a:lnTo>
                    <a:pt x="38" y="20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8" y="9"/>
                  </a:lnTo>
                  <a:lnTo>
                    <a:pt x="38" y="6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3" y="3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8" y="3"/>
                  </a:lnTo>
                  <a:lnTo>
                    <a:pt x="91" y="6"/>
                  </a:lnTo>
                  <a:lnTo>
                    <a:pt x="91" y="9"/>
                  </a:lnTo>
                  <a:lnTo>
                    <a:pt x="94" y="9"/>
                  </a:lnTo>
                  <a:lnTo>
                    <a:pt x="97" y="9"/>
                  </a:lnTo>
                  <a:lnTo>
                    <a:pt x="100" y="9"/>
                  </a:lnTo>
                  <a:lnTo>
                    <a:pt x="103" y="9"/>
                  </a:lnTo>
                  <a:lnTo>
                    <a:pt x="106" y="9"/>
                  </a:lnTo>
                  <a:lnTo>
                    <a:pt x="103" y="12"/>
                  </a:lnTo>
                  <a:lnTo>
                    <a:pt x="106" y="12"/>
                  </a:lnTo>
                  <a:lnTo>
                    <a:pt x="106" y="15"/>
                  </a:lnTo>
                  <a:lnTo>
                    <a:pt x="109" y="15"/>
                  </a:lnTo>
                  <a:lnTo>
                    <a:pt x="112" y="15"/>
                  </a:lnTo>
                  <a:lnTo>
                    <a:pt x="114" y="15"/>
                  </a:lnTo>
                  <a:lnTo>
                    <a:pt x="117" y="15"/>
                  </a:lnTo>
                  <a:lnTo>
                    <a:pt x="120" y="17"/>
                  </a:lnTo>
                  <a:lnTo>
                    <a:pt x="123" y="17"/>
                  </a:lnTo>
                  <a:lnTo>
                    <a:pt x="129" y="17"/>
                  </a:lnTo>
                  <a:lnTo>
                    <a:pt x="132" y="17"/>
                  </a:lnTo>
                  <a:lnTo>
                    <a:pt x="135" y="17"/>
                  </a:lnTo>
                  <a:lnTo>
                    <a:pt x="135" y="20"/>
                  </a:lnTo>
                  <a:lnTo>
                    <a:pt x="135" y="23"/>
                  </a:lnTo>
                  <a:lnTo>
                    <a:pt x="138" y="23"/>
                  </a:lnTo>
                  <a:lnTo>
                    <a:pt x="138" y="26"/>
                  </a:lnTo>
                  <a:lnTo>
                    <a:pt x="141" y="26"/>
                  </a:lnTo>
                  <a:lnTo>
                    <a:pt x="141" y="29"/>
                  </a:lnTo>
                  <a:lnTo>
                    <a:pt x="144" y="29"/>
                  </a:lnTo>
                  <a:lnTo>
                    <a:pt x="144" y="32"/>
                  </a:lnTo>
                  <a:lnTo>
                    <a:pt x="147" y="32"/>
                  </a:lnTo>
                  <a:lnTo>
                    <a:pt x="144" y="32"/>
                  </a:lnTo>
                  <a:lnTo>
                    <a:pt x="144" y="35"/>
                  </a:lnTo>
                  <a:lnTo>
                    <a:pt x="144" y="38"/>
                  </a:lnTo>
                  <a:lnTo>
                    <a:pt x="144" y="41"/>
                  </a:lnTo>
                  <a:lnTo>
                    <a:pt x="144" y="44"/>
                  </a:lnTo>
                  <a:lnTo>
                    <a:pt x="147" y="44"/>
                  </a:lnTo>
                  <a:lnTo>
                    <a:pt x="150" y="44"/>
                  </a:lnTo>
                  <a:lnTo>
                    <a:pt x="153" y="44"/>
                  </a:lnTo>
                  <a:lnTo>
                    <a:pt x="156" y="44"/>
                  </a:lnTo>
                  <a:lnTo>
                    <a:pt x="159" y="44"/>
                  </a:lnTo>
                  <a:lnTo>
                    <a:pt x="161" y="47"/>
                  </a:lnTo>
                  <a:lnTo>
                    <a:pt x="164" y="50"/>
                  </a:lnTo>
                  <a:lnTo>
                    <a:pt x="164" y="53"/>
                  </a:lnTo>
                  <a:lnTo>
                    <a:pt x="164" y="56"/>
                  </a:lnTo>
                  <a:lnTo>
                    <a:pt x="167" y="58"/>
                  </a:lnTo>
                  <a:lnTo>
                    <a:pt x="170" y="58"/>
                  </a:lnTo>
                  <a:lnTo>
                    <a:pt x="170" y="61"/>
                  </a:lnTo>
                  <a:lnTo>
                    <a:pt x="173" y="64"/>
                  </a:lnTo>
                  <a:lnTo>
                    <a:pt x="176" y="64"/>
                  </a:lnTo>
                  <a:lnTo>
                    <a:pt x="176" y="67"/>
                  </a:lnTo>
                  <a:lnTo>
                    <a:pt x="176" y="70"/>
                  </a:lnTo>
                  <a:lnTo>
                    <a:pt x="176" y="73"/>
                  </a:lnTo>
                  <a:lnTo>
                    <a:pt x="173" y="76"/>
                  </a:lnTo>
                  <a:lnTo>
                    <a:pt x="173" y="79"/>
                  </a:lnTo>
                  <a:lnTo>
                    <a:pt x="170" y="82"/>
                  </a:lnTo>
                  <a:lnTo>
                    <a:pt x="170" y="85"/>
                  </a:lnTo>
                  <a:lnTo>
                    <a:pt x="170" y="91"/>
                  </a:lnTo>
                  <a:lnTo>
                    <a:pt x="167" y="94"/>
                  </a:lnTo>
                  <a:lnTo>
                    <a:pt x="167" y="97"/>
                  </a:lnTo>
                  <a:lnTo>
                    <a:pt x="167" y="100"/>
                  </a:lnTo>
                  <a:lnTo>
                    <a:pt x="164" y="100"/>
                  </a:lnTo>
                  <a:lnTo>
                    <a:pt x="164" y="102"/>
                  </a:lnTo>
                  <a:lnTo>
                    <a:pt x="164" y="108"/>
                  </a:lnTo>
                  <a:lnTo>
                    <a:pt x="161" y="108"/>
                  </a:lnTo>
                  <a:lnTo>
                    <a:pt x="161" y="111"/>
                  </a:lnTo>
                  <a:lnTo>
                    <a:pt x="159" y="114"/>
                  </a:lnTo>
                  <a:lnTo>
                    <a:pt x="156" y="117"/>
                  </a:lnTo>
                  <a:lnTo>
                    <a:pt x="159" y="117"/>
                  </a:lnTo>
                  <a:lnTo>
                    <a:pt x="159" y="120"/>
                  </a:lnTo>
                  <a:lnTo>
                    <a:pt x="159" y="123"/>
                  </a:lnTo>
                  <a:lnTo>
                    <a:pt x="156" y="123"/>
                  </a:lnTo>
                  <a:lnTo>
                    <a:pt x="156" y="126"/>
                  </a:lnTo>
                  <a:lnTo>
                    <a:pt x="159" y="126"/>
                  </a:lnTo>
                  <a:lnTo>
                    <a:pt x="159" y="129"/>
                  </a:lnTo>
                  <a:lnTo>
                    <a:pt x="159" y="132"/>
                  </a:lnTo>
                  <a:lnTo>
                    <a:pt x="159" y="135"/>
                  </a:lnTo>
                  <a:lnTo>
                    <a:pt x="159" y="138"/>
                  </a:lnTo>
                  <a:lnTo>
                    <a:pt x="159" y="141"/>
                  </a:lnTo>
                  <a:lnTo>
                    <a:pt x="161" y="144"/>
                  </a:lnTo>
                  <a:lnTo>
                    <a:pt x="164" y="144"/>
                  </a:lnTo>
                  <a:lnTo>
                    <a:pt x="164" y="146"/>
                  </a:lnTo>
                  <a:lnTo>
                    <a:pt x="167" y="149"/>
                  </a:lnTo>
                  <a:lnTo>
                    <a:pt x="167" y="152"/>
                  </a:lnTo>
                  <a:lnTo>
                    <a:pt x="167" y="155"/>
                  </a:lnTo>
                  <a:lnTo>
                    <a:pt x="170" y="155"/>
                  </a:lnTo>
                  <a:lnTo>
                    <a:pt x="170" y="158"/>
                  </a:lnTo>
                  <a:lnTo>
                    <a:pt x="170" y="161"/>
                  </a:lnTo>
                  <a:lnTo>
                    <a:pt x="170" y="164"/>
                  </a:lnTo>
                  <a:lnTo>
                    <a:pt x="167" y="167"/>
                  </a:lnTo>
                  <a:lnTo>
                    <a:pt x="170" y="167"/>
                  </a:lnTo>
                  <a:lnTo>
                    <a:pt x="170" y="170"/>
                  </a:lnTo>
                  <a:lnTo>
                    <a:pt x="173" y="170"/>
                  </a:lnTo>
                  <a:lnTo>
                    <a:pt x="173" y="173"/>
                  </a:lnTo>
                  <a:lnTo>
                    <a:pt x="176" y="173"/>
                  </a:lnTo>
                  <a:lnTo>
                    <a:pt x="176" y="176"/>
                  </a:lnTo>
                  <a:lnTo>
                    <a:pt x="173" y="176"/>
                  </a:lnTo>
                  <a:lnTo>
                    <a:pt x="173" y="179"/>
                  </a:lnTo>
                  <a:lnTo>
                    <a:pt x="176" y="179"/>
                  </a:lnTo>
                  <a:lnTo>
                    <a:pt x="176" y="182"/>
                  </a:lnTo>
                  <a:lnTo>
                    <a:pt x="173" y="182"/>
                  </a:lnTo>
                  <a:lnTo>
                    <a:pt x="173" y="185"/>
                  </a:lnTo>
                  <a:lnTo>
                    <a:pt x="173" y="188"/>
                  </a:lnTo>
                  <a:lnTo>
                    <a:pt x="170" y="188"/>
                  </a:lnTo>
                  <a:lnTo>
                    <a:pt x="170" y="190"/>
                  </a:lnTo>
                  <a:lnTo>
                    <a:pt x="167" y="190"/>
                  </a:lnTo>
                  <a:lnTo>
                    <a:pt x="167" y="193"/>
                  </a:lnTo>
                  <a:lnTo>
                    <a:pt x="164" y="196"/>
                  </a:lnTo>
                  <a:lnTo>
                    <a:pt x="161" y="199"/>
                  </a:lnTo>
                  <a:lnTo>
                    <a:pt x="159" y="202"/>
                  </a:lnTo>
                  <a:lnTo>
                    <a:pt x="159" y="205"/>
                  </a:lnTo>
                  <a:lnTo>
                    <a:pt x="159" y="208"/>
                  </a:lnTo>
                  <a:lnTo>
                    <a:pt x="156" y="211"/>
                  </a:lnTo>
                  <a:lnTo>
                    <a:pt x="153" y="214"/>
                  </a:lnTo>
                  <a:lnTo>
                    <a:pt x="153" y="217"/>
                  </a:lnTo>
                  <a:lnTo>
                    <a:pt x="150" y="217"/>
                  </a:lnTo>
                  <a:lnTo>
                    <a:pt x="150" y="220"/>
                  </a:lnTo>
                  <a:lnTo>
                    <a:pt x="147" y="223"/>
                  </a:lnTo>
                  <a:lnTo>
                    <a:pt x="144" y="226"/>
                  </a:lnTo>
                  <a:lnTo>
                    <a:pt x="144" y="229"/>
                  </a:lnTo>
                  <a:lnTo>
                    <a:pt x="141" y="232"/>
                  </a:lnTo>
                  <a:lnTo>
                    <a:pt x="138" y="234"/>
                  </a:lnTo>
                  <a:lnTo>
                    <a:pt x="135" y="237"/>
                  </a:lnTo>
                  <a:lnTo>
                    <a:pt x="135" y="240"/>
                  </a:lnTo>
                  <a:lnTo>
                    <a:pt x="132" y="243"/>
                  </a:lnTo>
                  <a:lnTo>
                    <a:pt x="132" y="246"/>
                  </a:lnTo>
                  <a:lnTo>
                    <a:pt x="129" y="249"/>
                  </a:lnTo>
                  <a:lnTo>
                    <a:pt x="126" y="252"/>
                  </a:lnTo>
                  <a:lnTo>
                    <a:pt x="126" y="255"/>
                  </a:lnTo>
                  <a:lnTo>
                    <a:pt x="123" y="255"/>
                  </a:lnTo>
                  <a:lnTo>
                    <a:pt x="120" y="255"/>
                  </a:lnTo>
                  <a:lnTo>
                    <a:pt x="117" y="255"/>
                  </a:lnTo>
                  <a:lnTo>
                    <a:pt x="114" y="255"/>
                  </a:lnTo>
                  <a:lnTo>
                    <a:pt x="112" y="255"/>
                  </a:lnTo>
                  <a:lnTo>
                    <a:pt x="109" y="255"/>
                  </a:lnTo>
                  <a:lnTo>
                    <a:pt x="106" y="255"/>
                  </a:lnTo>
                  <a:lnTo>
                    <a:pt x="103" y="255"/>
                  </a:lnTo>
                  <a:lnTo>
                    <a:pt x="103" y="258"/>
                  </a:lnTo>
                  <a:lnTo>
                    <a:pt x="103" y="261"/>
                  </a:lnTo>
                  <a:lnTo>
                    <a:pt x="103" y="267"/>
                  </a:lnTo>
                  <a:lnTo>
                    <a:pt x="103" y="270"/>
                  </a:lnTo>
                  <a:lnTo>
                    <a:pt x="103" y="273"/>
                  </a:lnTo>
                  <a:lnTo>
                    <a:pt x="103" y="275"/>
                  </a:lnTo>
                  <a:lnTo>
                    <a:pt x="103" y="278"/>
                  </a:lnTo>
                  <a:lnTo>
                    <a:pt x="103" y="281"/>
                  </a:lnTo>
                  <a:lnTo>
                    <a:pt x="103" y="284"/>
                  </a:lnTo>
                  <a:lnTo>
                    <a:pt x="103" y="287"/>
                  </a:lnTo>
                  <a:lnTo>
                    <a:pt x="97" y="287"/>
                  </a:lnTo>
                  <a:lnTo>
                    <a:pt x="94" y="287"/>
                  </a:lnTo>
                  <a:lnTo>
                    <a:pt x="91" y="287"/>
                  </a:lnTo>
                  <a:lnTo>
                    <a:pt x="88" y="287"/>
                  </a:lnTo>
                  <a:lnTo>
                    <a:pt x="85" y="287"/>
                  </a:lnTo>
                  <a:lnTo>
                    <a:pt x="82" y="284"/>
                  </a:lnTo>
                  <a:lnTo>
                    <a:pt x="79" y="284"/>
                  </a:lnTo>
                  <a:lnTo>
                    <a:pt x="76" y="284"/>
                  </a:lnTo>
                  <a:lnTo>
                    <a:pt x="73" y="284"/>
                  </a:lnTo>
                  <a:lnTo>
                    <a:pt x="70" y="284"/>
                  </a:lnTo>
                  <a:lnTo>
                    <a:pt x="68" y="284"/>
                  </a:lnTo>
                  <a:lnTo>
                    <a:pt x="65" y="284"/>
                  </a:lnTo>
                  <a:lnTo>
                    <a:pt x="62" y="284"/>
                  </a:lnTo>
                  <a:lnTo>
                    <a:pt x="59" y="284"/>
                  </a:lnTo>
                  <a:lnTo>
                    <a:pt x="56" y="284"/>
                  </a:lnTo>
                  <a:lnTo>
                    <a:pt x="53" y="284"/>
                  </a:lnTo>
                  <a:lnTo>
                    <a:pt x="50" y="284"/>
                  </a:lnTo>
                  <a:lnTo>
                    <a:pt x="47" y="284"/>
                  </a:lnTo>
                  <a:lnTo>
                    <a:pt x="44" y="284"/>
                  </a:lnTo>
                  <a:lnTo>
                    <a:pt x="38" y="284"/>
                  </a:lnTo>
                  <a:lnTo>
                    <a:pt x="35" y="284"/>
                  </a:lnTo>
                  <a:lnTo>
                    <a:pt x="32" y="284"/>
                  </a:lnTo>
                  <a:lnTo>
                    <a:pt x="29" y="284"/>
                  </a:lnTo>
                  <a:lnTo>
                    <a:pt x="29" y="281"/>
                  </a:lnTo>
                  <a:lnTo>
                    <a:pt x="29" y="278"/>
                  </a:lnTo>
                  <a:lnTo>
                    <a:pt x="29" y="273"/>
                  </a:lnTo>
                  <a:lnTo>
                    <a:pt x="29" y="270"/>
                  </a:lnTo>
                  <a:lnTo>
                    <a:pt x="29" y="267"/>
                  </a:lnTo>
                  <a:lnTo>
                    <a:pt x="29" y="264"/>
                  </a:lnTo>
                  <a:lnTo>
                    <a:pt x="29" y="258"/>
                  </a:lnTo>
                  <a:lnTo>
                    <a:pt x="29" y="255"/>
                  </a:lnTo>
                  <a:lnTo>
                    <a:pt x="29" y="252"/>
                  </a:lnTo>
                  <a:lnTo>
                    <a:pt x="29" y="246"/>
                  </a:lnTo>
                  <a:lnTo>
                    <a:pt x="29" y="243"/>
                  </a:lnTo>
                  <a:lnTo>
                    <a:pt x="29" y="240"/>
                  </a:lnTo>
                  <a:lnTo>
                    <a:pt x="29" y="237"/>
                  </a:lnTo>
                  <a:lnTo>
                    <a:pt x="29" y="232"/>
                  </a:lnTo>
                  <a:lnTo>
                    <a:pt x="29" y="229"/>
                  </a:lnTo>
                  <a:lnTo>
                    <a:pt x="29" y="226"/>
                  </a:lnTo>
                  <a:lnTo>
                    <a:pt x="29" y="223"/>
                  </a:lnTo>
                  <a:lnTo>
                    <a:pt x="29" y="217"/>
                  </a:lnTo>
                  <a:lnTo>
                    <a:pt x="29" y="214"/>
                  </a:lnTo>
                  <a:lnTo>
                    <a:pt x="29" y="211"/>
                  </a:lnTo>
                  <a:lnTo>
                    <a:pt x="26" y="208"/>
                  </a:lnTo>
                  <a:lnTo>
                    <a:pt x="26" y="205"/>
                  </a:lnTo>
                  <a:lnTo>
                    <a:pt x="26" y="202"/>
                  </a:lnTo>
                  <a:lnTo>
                    <a:pt x="26" y="199"/>
                  </a:lnTo>
                  <a:lnTo>
                    <a:pt x="26" y="196"/>
                  </a:lnTo>
                  <a:lnTo>
                    <a:pt x="26" y="190"/>
                  </a:lnTo>
                  <a:lnTo>
                    <a:pt x="29" y="190"/>
                  </a:lnTo>
                  <a:lnTo>
                    <a:pt x="29" y="188"/>
                  </a:lnTo>
                  <a:lnTo>
                    <a:pt x="29" y="190"/>
                  </a:lnTo>
                  <a:lnTo>
                    <a:pt x="32" y="190"/>
                  </a:lnTo>
                  <a:lnTo>
                    <a:pt x="32" y="188"/>
                  </a:lnTo>
                  <a:lnTo>
                    <a:pt x="32" y="185"/>
                  </a:lnTo>
                  <a:lnTo>
                    <a:pt x="32" y="182"/>
                  </a:lnTo>
                  <a:lnTo>
                    <a:pt x="32" y="179"/>
                  </a:lnTo>
                  <a:lnTo>
                    <a:pt x="32" y="176"/>
                  </a:lnTo>
                  <a:lnTo>
                    <a:pt x="35" y="176"/>
                  </a:lnTo>
                  <a:lnTo>
                    <a:pt x="35" y="173"/>
                  </a:lnTo>
                  <a:lnTo>
                    <a:pt x="35" y="170"/>
                  </a:lnTo>
                  <a:lnTo>
                    <a:pt x="35" y="167"/>
                  </a:lnTo>
                  <a:lnTo>
                    <a:pt x="38" y="167"/>
                  </a:lnTo>
                  <a:lnTo>
                    <a:pt x="38" y="164"/>
                  </a:lnTo>
                  <a:lnTo>
                    <a:pt x="35" y="164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38" y="158"/>
                  </a:lnTo>
                  <a:lnTo>
                    <a:pt x="38" y="155"/>
                  </a:lnTo>
                  <a:lnTo>
                    <a:pt x="38" y="152"/>
                  </a:lnTo>
                  <a:lnTo>
                    <a:pt x="38" y="149"/>
                  </a:lnTo>
                  <a:lnTo>
                    <a:pt x="38" y="146"/>
                  </a:lnTo>
                  <a:lnTo>
                    <a:pt x="35" y="146"/>
                  </a:lnTo>
                  <a:lnTo>
                    <a:pt x="32" y="146"/>
                  </a:lnTo>
                  <a:lnTo>
                    <a:pt x="29" y="146"/>
                  </a:lnTo>
                  <a:lnTo>
                    <a:pt x="26" y="146"/>
                  </a:lnTo>
                  <a:lnTo>
                    <a:pt x="24" y="146"/>
                  </a:lnTo>
                  <a:lnTo>
                    <a:pt x="24" y="144"/>
                  </a:lnTo>
                  <a:lnTo>
                    <a:pt x="24" y="141"/>
                  </a:lnTo>
                  <a:lnTo>
                    <a:pt x="24" y="138"/>
                  </a:lnTo>
                  <a:lnTo>
                    <a:pt x="24" y="135"/>
                  </a:lnTo>
                  <a:lnTo>
                    <a:pt x="21" y="135"/>
                  </a:lnTo>
                  <a:lnTo>
                    <a:pt x="21" y="132"/>
                  </a:lnTo>
                  <a:lnTo>
                    <a:pt x="18" y="129"/>
                  </a:lnTo>
                  <a:lnTo>
                    <a:pt x="15" y="129"/>
                  </a:lnTo>
                  <a:lnTo>
                    <a:pt x="12" y="126"/>
                  </a:lnTo>
                  <a:lnTo>
                    <a:pt x="9" y="126"/>
                  </a:lnTo>
                  <a:lnTo>
                    <a:pt x="6" y="123"/>
                  </a:lnTo>
                  <a:lnTo>
                    <a:pt x="3" y="123"/>
                  </a:lnTo>
                  <a:lnTo>
                    <a:pt x="0" y="123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0" y="111"/>
                  </a:lnTo>
                  <a:lnTo>
                    <a:pt x="0" y="108"/>
                  </a:lnTo>
                  <a:lnTo>
                    <a:pt x="0" y="102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1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3" y="73"/>
                  </a:lnTo>
                  <a:lnTo>
                    <a:pt x="3" y="70"/>
                  </a:lnTo>
                  <a:lnTo>
                    <a:pt x="6" y="67"/>
                  </a:lnTo>
                  <a:lnTo>
                    <a:pt x="6" y="64"/>
                  </a:lnTo>
                  <a:lnTo>
                    <a:pt x="9" y="58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12" y="50"/>
                  </a:lnTo>
                  <a:lnTo>
                    <a:pt x="12" y="47"/>
                  </a:lnTo>
                  <a:lnTo>
                    <a:pt x="12" y="44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5" y="35"/>
                  </a:lnTo>
                  <a:lnTo>
                    <a:pt x="18" y="3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Freeform 17"/>
            <p:cNvSpPr>
              <a:spLocks/>
            </p:cNvSpPr>
            <p:nvPr/>
          </p:nvSpPr>
          <p:spPr bwMode="auto">
            <a:xfrm>
              <a:off x="761530" y="2681506"/>
              <a:ext cx="299684" cy="356793"/>
            </a:xfrm>
            <a:custGeom>
              <a:avLst/>
              <a:gdLst>
                <a:gd name="T0" fmla="*/ 2147483647 w 138"/>
                <a:gd name="T1" fmla="*/ 2147483647 h 202"/>
                <a:gd name="T2" fmla="*/ 2147483647 w 138"/>
                <a:gd name="T3" fmla="*/ 2147483647 h 202"/>
                <a:gd name="T4" fmla="*/ 2147483647 w 138"/>
                <a:gd name="T5" fmla="*/ 2147483647 h 202"/>
                <a:gd name="T6" fmla="*/ 2147483647 w 138"/>
                <a:gd name="T7" fmla="*/ 2147483647 h 202"/>
                <a:gd name="T8" fmla="*/ 2147483647 w 138"/>
                <a:gd name="T9" fmla="*/ 0 h 202"/>
                <a:gd name="T10" fmla="*/ 2147483647 w 138"/>
                <a:gd name="T11" fmla="*/ 2147483647 h 202"/>
                <a:gd name="T12" fmla="*/ 2147483647 w 138"/>
                <a:gd name="T13" fmla="*/ 2147483647 h 202"/>
                <a:gd name="T14" fmla="*/ 2147483647 w 138"/>
                <a:gd name="T15" fmla="*/ 2147483647 h 202"/>
                <a:gd name="T16" fmla="*/ 2147483647 w 138"/>
                <a:gd name="T17" fmla="*/ 2147483647 h 202"/>
                <a:gd name="T18" fmla="*/ 2147483647 w 138"/>
                <a:gd name="T19" fmla="*/ 2147483647 h 202"/>
                <a:gd name="T20" fmla="*/ 2147483647 w 138"/>
                <a:gd name="T21" fmla="*/ 2147483647 h 202"/>
                <a:gd name="T22" fmla="*/ 2147483647 w 138"/>
                <a:gd name="T23" fmla="*/ 2147483647 h 202"/>
                <a:gd name="T24" fmla="*/ 2147483647 w 138"/>
                <a:gd name="T25" fmla="*/ 2147483647 h 202"/>
                <a:gd name="T26" fmla="*/ 2147483647 w 138"/>
                <a:gd name="T27" fmla="*/ 2147483647 h 202"/>
                <a:gd name="T28" fmla="*/ 2147483647 w 138"/>
                <a:gd name="T29" fmla="*/ 2147483647 h 202"/>
                <a:gd name="T30" fmla="*/ 2147483647 w 138"/>
                <a:gd name="T31" fmla="*/ 2147483647 h 202"/>
                <a:gd name="T32" fmla="*/ 2147483647 w 138"/>
                <a:gd name="T33" fmla="*/ 2147483647 h 202"/>
                <a:gd name="T34" fmla="*/ 2147483647 w 138"/>
                <a:gd name="T35" fmla="*/ 2147483647 h 202"/>
                <a:gd name="T36" fmla="*/ 2147483647 w 138"/>
                <a:gd name="T37" fmla="*/ 2147483647 h 202"/>
                <a:gd name="T38" fmla="*/ 2147483647 w 138"/>
                <a:gd name="T39" fmla="*/ 2147483647 h 202"/>
                <a:gd name="T40" fmla="*/ 2147483647 w 138"/>
                <a:gd name="T41" fmla="*/ 2147483647 h 202"/>
                <a:gd name="T42" fmla="*/ 2147483647 w 138"/>
                <a:gd name="T43" fmla="*/ 2147483647 h 202"/>
                <a:gd name="T44" fmla="*/ 2147483647 w 138"/>
                <a:gd name="T45" fmla="*/ 2147483647 h 202"/>
                <a:gd name="T46" fmla="*/ 2147483647 w 138"/>
                <a:gd name="T47" fmla="*/ 2147483647 h 202"/>
                <a:gd name="T48" fmla="*/ 2147483647 w 138"/>
                <a:gd name="T49" fmla="*/ 2147483647 h 202"/>
                <a:gd name="T50" fmla="*/ 2147483647 w 138"/>
                <a:gd name="T51" fmla="*/ 2147483647 h 202"/>
                <a:gd name="T52" fmla="*/ 2147483647 w 138"/>
                <a:gd name="T53" fmla="*/ 2147483647 h 202"/>
                <a:gd name="T54" fmla="*/ 2147483647 w 138"/>
                <a:gd name="T55" fmla="*/ 2147483647 h 202"/>
                <a:gd name="T56" fmla="*/ 2147483647 w 138"/>
                <a:gd name="T57" fmla="*/ 2147483647 h 202"/>
                <a:gd name="T58" fmla="*/ 2147483647 w 138"/>
                <a:gd name="T59" fmla="*/ 2147483647 h 202"/>
                <a:gd name="T60" fmla="*/ 2147483647 w 138"/>
                <a:gd name="T61" fmla="*/ 2147483647 h 202"/>
                <a:gd name="T62" fmla="*/ 2147483647 w 138"/>
                <a:gd name="T63" fmla="*/ 2147483647 h 202"/>
                <a:gd name="T64" fmla="*/ 2147483647 w 138"/>
                <a:gd name="T65" fmla="*/ 2147483647 h 202"/>
                <a:gd name="T66" fmla="*/ 2147483647 w 138"/>
                <a:gd name="T67" fmla="*/ 2147483647 h 202"/>
                <a:gd name="T68" fmla="*/ 2147483647 w 138"/>
                <a:gd name="T69" fmla="*/ 2147483647 h 202"/>
                <a:gd name="T70" fmla="*/ 2147483647 w 138"/>
                <a:gd name="T71" fmla="*/ 2147483647 h 202"/>
                <a:gd name="T72" fmla="*/ 2147483647 w 138"/>
                <a:gd name="T73" fmla="*/ 2147483647 h 202"/>
                <a:gd name="T74" fmla="*/ 2147483647 w 138"/>
                <a:gd name="T75" fmla="*/ 2147483647 h 202"/>
                <a:gd name="T76" fmla="*/ 2147483647 w 138"/>
                <a:gd name="T77" fmla="*/ 2147483647 h 202"/>
                <a:gd name="T78" fmla="*/ 0 w 138"/>
                <a:gd name="T79" fmla="*/ 2147483647 h 202"/>
                <a:gd name="T80" fmla="*/ 2147483647 w 138"/>
                <a:gd name="T81" fmla="*/ 2147483647 h 202"/>
                <a:gd name="T82" fmla="*/ 2147483647 w 138"/>
                <a:gd name="T83" fmla="*/ 2147483647 h 202"/>
                <a:gd name="T84" fmla="*/ 2147483647 w 138"/>
                <a:gd name="T85" fmla="*/ 2147483647 h 202"/>
                <a:gd name="T86" fmla="*/ 2147483647 w 138"/>
                <a:gd name="T87" fmla="*/ 2147483647 h 202"/>
                <a:gd name="T88" fmla="*/ 2147483647 w 138"/>
                <a:gd name="T89" fmla="*/ 2147483647 h 202"/>
                <a:gd name="T90" fmla="*/ 2147483647 w 138"/>
                <a:gd name="T91" fmla="*/ 2147483647 h 202"/>
                <a:gd name="T92" fmla="*/ 2147483647 w 138"/>
                <a:gd name="T93" fmla="*/ 2147483647 h 202"/>
                <a:gd name="T94" fmla="*/ 2147483647 w 138"/>
                <a:gd name="T95" fmla="*/ 2147483647 h 202"/>
                <a:gd name="T96" fmla="*/ 2147483647 w 138"/>
                <a:gd name="T97" fmla="*/ 2147483647 h 202"/>
                <a:gd name="T98" fmla="*/ 2147483647 w 138"/>
                <a:gd name="T99" fmla="*/ 2147483647 h 202"/>
                <a:gd name="T100" fmla="*/ 2147483647 w 138"/>
                <a:gd name="T101" fmla="*/ 2147483647 h 202"/>
                <a:gd name="T102" fmla="*/ 2147483647 w 138"/>
                <a:gd name="T103" fmla="*/ 2147483647 h 202"/>
                <a:gd name="T104" fmla="*/ 2147483647 w 138"/>
                <a:gd name="T105" fmla="*/ 2147483647 h 20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8"/>
                <a:gd name="T160" fmla="*/ 0 h 202"/>
                <a:gd name="T161" fmla="*/ 138 w 138"/>
                <a:gd name="T162" fmla="*/ 202 h 20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8" h="202">
                  <a:moveTo>
                    <a:pt x="56" y="9"/>
                  </a:moveTo>
                  <a:lnTo>
                    <a:pt x="56" y="12"/>
                  </a:lnTo>
                  <a:lnTo>
                    <a:pt x="59" y="12"/>
                  </a:lnTo>
                  <a:lnTo>
                    <a:pt x="59" y="9"/>
                  </a:lnTo>
                  <a:lnTo>
                    <a:pt x="62" y="6"/>
                  </a:lnTo>
                  <a:lnTo>
                    <a:pt x="62" y="9"/>
                  </a:lnTo>
                  <a:lnTo>
                    <a:pt x="65" y="9"/>
                  </a:lnTo>
                  <a:lnTo>
                    <a:pt x="65" y="6"/>
                  </a:lnTo>
                  <a:lnTo>
                    <a:pt x="68" y="6"/>
                  </a:lnTo>
                  <a:lnTo>
                    <a:pt x="68" y="9"/>
                  </a:lnTo>
                  <a:lnTo>
                    <a:pt x="71" y="9"/>
                  </a:lnTo>
                  <a:lnTo>
                    <a:pt x="73" y="9"/>
                  </a:lnTo>
                  <a:lnTo>
                    <a:pt x="76" y="9"/>
                  </a:lnTo>
                  <a:lnTo>
                    <a:pt x="79" y="9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0" y="0"/>
                  </a:lnTo>
                  <a:lnTo>
                    <a:pt x="103" y="0"/>
                  </a:lnTo>
                  <a:lnTo>
                    <a:pt x="103" y="3"/>
                  </a:lnTo>
                  <a:lnTo>
                    <a:pt x="103" y="0"/>
                  </a:lnTo>
                  <a:lnTo>
                    <a:pt x="106" y="0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2" y="6"/>
                  </a:lnTo>
                  <a:lnTo>
                    <a:pt x="115" y="6"/>
                  </a:lnTo>
                  <a:lnTo>
                    <a:pt x="117" y="6"/>
                  </a:lnTo>
                  <a:lnTo>
                    <a:pt x="120" y="6"/>
                  </a:lnTo>
                  <a:lnTo>
                    <a:pt x="120" y="9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3" y="14"/>
                  </a:lnTo>
                  <a:lnTo>
                    <a:pt x="126" y="14"/>
                  </a:lnTo>
                  <a:lnTo>
                    <a:pt x="126" y="17"/>
                  </a:lnTo>
                  <a:lnTo>
                    <a:pt x="126" y="20"/>
                  </a:lnTo>
                  <a:lnTo>
                    <a:pt x="126" y="23"/>
                  </a:lnTo>
                  <a:lnTo>
                    <a:pt x="129" y="23"/>
                  </a:lnTo>
                  <a:lnTo>
                    <a:pt x="129" y="26"/>
                  </a:lnTo>
                  <a:lnTo>
                    <a:pt x="132" y="26"/>
                  </a:lnTo>
                  <a:lnTo>
                    <a:pt x="132" y="29"/>
                  </a:lnTo>
                  <a:lnTo>
                    <a:pt x="135" y="29"/>
                  </a:lnTo>
                  <a:lnTo>
                    <a:pt x="135" y="32"/>
                  </a:lnTo>
                  <a:lnTo>
                    <a:pt x="138" y="32"/>
                  </a:lnTo>
                  <a:lnTo>
                    <a:pt x="138" y="35"/>
                  </a:lnTo>
                  <a:lnTo>
                    <a:pt x="138" y="38"/>
                  </a:lnTo>
                  <a:lnTo>
                    <a:pt x="138" y="41"/>
                  </a:lnTo>
                  <a:lnTo>
                    <a:pt x="135" y="41"/>
                  </a:lnTo>
                  <a:lnTo>
                    <a:pt x="132" y="41"/>
                  </a:lnTo>
                  <a:lnTo>
                    <a:pt x="132" y="44"/>
                  </a:lnTo>
                  <a:lnTo>
                    <a:pt x="135" y="47"/>
                  </a:lnTo>
                  <a:lnTo>
                    <a:pt x="135" y="50"/>
                  </a:lnTo>
                  <a:lnTo>
                    <a:pt x="132" y="50"/>
                  </a:lnTo>
                  <a:lnTo>
                    <a:pt x="132" y="53"/>
                  </a:lnTo>
                  <a:lnTo>
                    <a:pt x="132" y="56"/>
                  </a:lnTo>
                  <a:lnTo>
                    <a:pt x="132" y="58"/>
                  </a:lnTo>
                  <a:lnTo>
                    <a:pt x="129" y="58"/>
                  </a:lnTo>
                  <a:lnTo>
                    <a:pt x="129" y="61"/>
                  </a:lnTo>
                  <a:lnTo>
                    <a:pt x="126" y="64"/>
                  </a:lnTo>
                  <a:lnTo>
                    <a:pt x="126" y="67"/>
                  </a:lnTo>
                  <a:lnTo>
                    <a:pt x="123" y="67"/>
                  </a:lnTo>
                  <a:lnTo>
                    <a:pt x="123" y="70"/>
                  </a:lnTo>
                  <a:lnTo>
                    <a:pt x="123" y="73"/>
                  </a:lnTo>
                  <a:lnTo>
                    <a:pt x="126" y="73"/>
                  </a:lnTo>
                  <a:lnTo>
                    <a:pt x="126" y="76"/>
                  </a:lnTo>
                  <a:lnTo>
                    <a:pt x="126" y="79"/>
                  </a:lnTo>
                  <a:lnTo>
                    <a:pt x="126" y="82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23" y="88"/>
                  </a:lnTo>
                  <a:lnTo>
                    <a:pt x="120" y="88"/>
                  </a:lnTo>
                  <a:lnTo>
                    <a:pt x="117" y="88"/>
                  </a:lnTo>
                  <a:lnTo>
                    <a:pt x="117" y="91"/>
                  </a:lnTo>
                  <a:lnTo>
                    <a:pt x="115" y="91"/>
                  </a:lnTo>
                  <a:lnTo>
                    <a:pt x="115" y="94"/>
                  </a:lnTo>
                  <a:lnTo>
                    <a:pt x="117" y="94"/>
                  </a:lnTo>
                  <a:lnTo>
                    <a:pt x="117" y="97"/>
                  </a:lnTo>
                  <a:lnTo>
                    <a:pt x="117" y="100"/>
                  </a:lnTo>
                  <a:lnTo>
                    <a:pt x="117" y="102"/>
                  </a:lnTo>
                  <a:lnTo>
                    <a:pt x="117" y="105"/>
                  </a:lnTo>
                  <a:lnTo>
                    <a:pt x="115" y="105"/>
                  </a:lnTo>
                  <a:lnTo>
                    <a:pt x="117" y="105"/>
                  </a:lnTo>
                  <a:lnTo>
                    <a:pt x="117" y="108"/>
                  </a:lnTo>
                  <a:lnTo>
                    <a:pt x="117" y="111"/>
                  </a:lnTo>
                  <a:lnTo>
                    <a:pt x="120" y="111"/>
                  </a:lnTo>
                  <a:lnTo>
                    <a:pt x="117" y="111"/>
                  </a:lnTo>
                  <a:lnTo>
                    <a:pt x="117" y="114"/>
                  </a:lnTo>
                  <a:lnTo>
                    <a:pt x="117" y="117"/>
                  </a:lnTo>
                  <a:lnTo>
                    <a:pt x="115" y="117"/>
                  </a:lnTo>
                  <a:lnTo>
                    <a:pt x="115" y="120"/>
                  </a:lnTo>
                  <a:lnTo>
                    <a:pt x="115" y="123"/>
                  </a:lnTo>
                  <a:lnTo>
                    <a:pt x="115" y="126"/>
                  </a:lnTo>
                  <a:lnTo>
                    <a:pt x="115" y="129"/>
                  </a:lnTo>
                  <a:lnTo>
                    <a:pt x="115" y="132"/>
                  </a:lnTo>
                  <a:lnTo>
                    <a:pt x="115" y="135"/>
                  </a:lnTo>
                  <a:lnTo>
                    <a:pt x="115" y="138"/>
                  </a:lnTo>
                  <a:lnTo>
                    <a:pt x="115" y="141"/>
                  </a:lnTo>
                  <a:lnTo>
                    <a:pt x="117" y="141"/>
                  </a:lnTo>
                  <a:lnTo>
                    <a:pt x="117" y="144"/>
                  </a:lnTo>
                  <a:lnTo>
                    <a:pt x="115" y="144"/>
                  </a:lnTo>
                  <a:lnTo>
                    <a:pt x="115" y="146"/>
                  </a:lnTo>
                  <a:lnTo>
                    <a:pt x="117" y="146"/>
                  </a:lnTo>
                  <a:lnTo>
                    <a:pt x="117" y="149"/>
                  </a:lnTo>
                  <a:lnTo>
                    <a:pt x="117" y="152"/>
                  </a:lnTo>
                  <a:lnTo>
                    <a:pt x="115" y="152"/>
                  </a:lnTo>
                  <a:lnTo>
                    <a:pt x="115" y="155"/>
                  </a:lnTo>
                  <a:lnTo>
                    <a:pt x="112" y="155"/>
                  </a:lnTo>
                  <a:lnTo>
                    <a:pt x="109" y="155"/>
                  </a:lnTo>
                  <a:lnTo>
                    <a:pt x="106" y="155"/>
                  </a:lnTo>
                  <a:lnTo>
                    <a:pt x="103" y="155"/>
                  </a:lnTo>
                  <a:lnTo>
                    <a:pt x="103" y="158"/>
                  </a:lnTo>
                  <a:lnTo>
                    <a:pt x="103" y="161"/>
                  </a:lnTo>
                  <a:lnTo>
                    <a:pt x="103" y="164"/>
                  </a:lnTo>
                  <a:lnTo>
                    <a:pt x="103" y="167"/>
                  </a:lnTo>
                  <a:lnTo>
                    <a:pt x="100" y="167"/>
                  </a:lnTo>
                  <a:lnTo>
                    <a:pt x="100" y="170"/>
                  </a:lnTo>
                  <a:lnTo>
                    <a:pt x="100" y="173"/>
                  </a:lnTo>
                  <a:lnTo>
                    <a:pt x="97" y="173"/>
                  </a:lnTo>
                  <a:lnTo>
                    <a:pt x="97" y="176"/>
                  </a:lnTo>
                  <a:lnTo>
                    <a:pt x="97" y="179"/>
                  </a:lnTo>
                  <a:lnTo>
                    <a:pt x="97" y="182"/>
                  </a:lnTo>
                  <a:lnTo>
                    <a:pt x="97" y="185"/>
                  </a:lnTo>
                  <a:lnTo>
                    <a:pt x="97" y="188"/>
                  </a:lnTo>
                  <a:lnTo>
                    <a:pt x="97" y="190"/>
                  </a:lnTo>
                  <a:lnTo>
                    <a:pt x="97" y="193"/>
                  </a:lnTo>
                  <a:lnTo>
                    <a:pt x="97" y="196"/>
                  </a:lnTo>
                  <a:lnTo>
                    <a:pt x="100" y="196"/>
                  </a:lnTo>
                  <a:lnTo>
                    <a:pt x="100" y="199"/>
                  </a:lnTo>
                  <a:lnTo>
                    <a:pt x="100" y="202"/>
                  </a:lnTo>
                  <a:lnTo>
                    <a:pt x="97" y="202"/>
                  </a:lnTo>
                  <a:lnTo>
                    <a:pt x="94" y="202"/>
                  </a:lnTo>
                  <a:lnTo>
                    <a:pt x="91" y="202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5" y="199"/>
                  </a:lnTo>
                  <a:lnTo>
                    <a:pt x="85" y="196"/>
                  </a:lnTo>
                  <a:lnTo>
                    <a:pt x="82" y="196"/>
                  </a:lnTo>
                  <a:lnTo>
                    <a:pt x="79" y="196"/>
                  </a:lnTo>
                  <a:lnTo>
                    <a:pt x="79" y="193"/>
                  </a:lnTo>
                  <a:lnTo>
                    <a:pt x="76" y="193"/>
                  </a:lnTo>
                  <a:lnTo>
                    <a:pt x="73" y="193"/>
                  </a:lnTo>
                  <a:lnTo>
                    <a:pt x="73" y="190"/>
                  </a:lnTo>
                  <a:lnTo>
                    <a:pt x="71" y="190"/>
                  </a:lnTo>
                  <a:lnTo>
                    <a:pt x="68" y="190"/>
                  </a:lnTo>
                  <a:lnTo>
                    <a:pt x="68" y="188"/>
                  </a:lnTo>
                  <a:lnTo>
                    <a:pt x="65" y="188"/>
                  </a:lnTo>
                  <a:lnTo>
                    <a:pt x="62" y="188"/>
                  </a:lnTo>
                  <a:lnTo>
                    <a:pt x="62" y="185"/>
                  </a:lnTo>
                  <a:lnTo>
                    <a:pt x="65" y="185"/>
                  </a:lnTo>
                  <a:lnTo>
                    <a:pt x="62" y="185"/>
                  </a:lnTo>
                  <a:lnTo>
                    <a:pt x="59" y="185"/>
                  </a:lnTo>
                  <a:lnTo>
                    <a:pt x="56" y="185"/>
                  </a:lnTo>
                  <a:lnTo>
                    <a:pt x="53" y="185"/>
                  </a:lnTo>
                  <a:lnTo>
                    <a:pt x="53" y="182"/>
                  </a:lnTo>
                  <a:lnTo>
                    <a:pt x="53" y="179"/>
                  </a:lnTo>
                  <a:lnTo>
                    <a:pt x="50" y="179"/>
                  </a:lnTo>
                  <a:lnTo>
                    <a:pt x="50" y="182"/>
                  </a:lnTo>
                  <a:lnTo>
                    <a:pt x="47" y="182"/>
                  </a:lnTo>
                  <a:lnTo>
                    <a:pt x="47" y="179"/>
                  </a:lnTo>
                  <a:lnTo>
                    <a:pt x="44" y="179"/>
                  </a:lnTo>
                  <a:lnTo>
                    <a:pt x="44" y="176"/>
                  </a:lnTo>
                  <a:lnTo>
                    <a:pt x="41" y="176"/>
                  </a:lnTo>
                  <a:lnTo>
                    <a:pt x="38" y="176"/>
                  </a:lnTo>
                  <a:lnTo>
                    <a:pt x="38" y="173"/>
                  </a:lnTo>
                  <a:lnTo>
                    <a:pt x="35" y="170"/>
                  </a:lnTo>
                  <a:lnTo>
                    <a:pt x="32" y="170"/>
                  </a:lnTo>
                  <a:lnTo>
                    <a:pt x="32" y="167"/>
                  </a:lnTo>
                  <a:lnTo>
                    <a:pt x="29" y="167"/>
                  </a:lnTo>
                  <a:lnTo>
                    <a:pt x="27" y="164"/>
                  </a:lnTo>
                  <a:lnTo>
                    <a:pt x="24" y="164"/>
                  </a:lnTo>
                  <a:lnTo>
                    <a:pt x="24" y="161"/>
                  </a:lnTo>
                  <a:lnTo>
                    <a:pt x="24" y="158"/>
                  </a:lnTo>
                  <a:lnTo>
                    <a:pt x="21" y="158"/>
                  </a:lnTo>
                  <a:lnTo>
                    <a:pt x="21" y="155"/>
                  </a:lnTo>
                  <a:lnTo>
                    <a:pt x="18" y="155"/>
                  </a:lnTo>
                  <a:lnTo>
                    <a:pt x="18" y="152"/>
                  </a:lnTo>
                  <a:lnTo>
                    <a:pt x="15" y="152"/>
                  </a:lnTo>
                  <a:lnTo>
                    <a:pt x="12" y="152"/>
                  </a:lnTo>
                  <a:lnTo>
                    <a:pt x="12" y="149"/>
                  </a:lnTo>
                  <a:lnTo>
                    <a:pt x="9" y="149"/>
                  </a:lnTo>
                  <a:lnTo>
                    <a:pt x="9" y="146"/>
                  </a:lnTo>
                  <a:lnTo>
                    <a:pt x="6" y="146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0" y="126"/>
                  </a:lnTo>
                  <a:lnTo>
                    <a:pt x="0" y="123"/>
                  </a:lnTo>
                  <a:lnTo>
                    <a:pt x="0" y="120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3" y="114"/>
                  </a:lnTo>
                  <a:lnTo>
                    <a:pt x="3" y="111"/>
                  </a:lnTo>
                  <a:lnTo>
                    <a:pt x="3" y="108"/>
                  </a:lnTo>
                  <a:lnTo>
                    <a:pt x="3" y="105"/>
                  </a:lnTo>
                  <a:lnTo>
                    <a:pt x="3" y="108"/>
                  </a:lnTo>
                  <a:lnTo>
                    <a:pt x="6" y="108"/>
                  </a:lnTo>
                  <a:lnTo>
                    <a:pt x="6" y="105"/>
                  </a:lnTo>
                  <a:lnTo>
                    <a:pt x="6" y="102"/>
                  </a:lnTo>
                  <a:lnTo>
                    <a:pt x="3" y="102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6" y="88"/>
                  </a:lnTo>
                  <a:lnTo>
                    <a:pt x="6" y="85"/>
                  </a:lnTo>
                  <a:lnTo>
                    <a:pt x="6" y="82"/>
                  </a:lnTo>
                  <a:lnTo>
                    <a:pt x="6" y="79"/>
                  </a:lnTo>
                  <a:lnTo>
                    <a:pt x="6" y="76"/>
                  </a:lnTo>
                  <a:lnTo>
                    <a:pt x="9" y="76"/>
                  </a:lnTo>
                  <a:lnTo>
                    <a:pt x="12" y="76"/>
                  </a:lnTo>
                  <a:lnTo>
                    <a:pt x="15" y="76"/>
                  </a:lnTo>
                  <a:lnTo>
                    <a:pt x="18" y="76"/>
                  </a:lnTo>
                  <a:lnTo>
                    <a:pt x="18" y="73"/>
                  </a:lnTo>
                  <a:lnTo>
                    <a:pt x="21" y="73"/>
                  </a:lnTo>
                  <a:lnTo>
                    <a:pt x="21" y="70"/>
                  </a:lnTo>
                  <a:lnTo>
                    <a:pt x="24" y="70"/>
                  </a:lnTo>
                  <a:lnTo>
                    <a:pt x="21" y="70"/>
                  </a:lnTo>
                  <a:lnTo>
                    <a:pt x="21" y="67"/>
                  </a:lnTo>
                  <a:lnTo>
                    <a:pt x="24" y="67"/>
                  </a:lnTo>
                  <a:lnTo>
                    <a:pt x="27" y="67"/>
                  </a:lnTo>
                  <a:lnTo>
                    <a:pt x="27" y="64"/>
                  </a:lnTo>
                  <a:lnTo>
                    <a:pt x="29" y="64"/>
                  </a:lnTo>
                  <a:lnTo>
                    <a:pt x="32" y="64"/>
                  </a:lnTo>
                  <a:lnTo>
                    <a:pt x="32" y="61"/>
                  </a:lnTo>
                  <a:lnTo>
                    <a:pt x="32" y="58"/>
                  </a:lnTo>
                  <a:lnTo>
                    <a:pt x="32" y="56"/>
                  </a:lnTo>
                  <a:lnTo>
                    <a:pt x="35" y="56"/>
                  </a:lnTo>
                  <a:lnTo>
                    <a:pt x="35" y="53"/>
                  </a:lnTo>
                  <a:lnTo>
                    <a:pt x="38" y="53"/>
                  </a:lnTo>
                  <a:lnTo>
                    <a:pt x="38" y="50"/>
                  </a:lnTo>
                  <a:lnTo>
                    <a:pt x="38" y="47"/>
                  </a:lnTo>
                  <a:lnTo>
                    <a:pt x="41" y="47"/>
                  </a:lnTo>
                  <a:lnTo>
                    <a:pt x="41" y="44"/>
                  </a:lnTo>
                  <a:lnTo>
                    <a:pt x="44" y="44"/>
                  </a:lnTo>
                  <a:lnTo>
                    <a:pt x="44" y="41"/>
                  </a:lnTo>
                  <a:lnTo>
                    <a:pt x="47" y="41"/>
                  </a:lnTo>
                  <a:lnTo>
                    <a:pt x="47" y="38"/>
                  </a:lnTo>
                  <a:lnTo>
                    <a:pt x="50" y="35"/>
                  </a:lnTo>
                  <a:lnTo>
                    <a:pt x="50" y="32"/>
                  </a:lnTo>
                  <a:lnTo>
                    <a:pt x="53" y="32"/>
                  </a:lnTo>
                  <a:lnTo>
                    <a:pt x="53" y="29"/>
                  </a:lnTo>
                  <a:lnTo>
                    <a:pt x="56" y="29"/>
                  </a:lnTo>
                  <a:lnTo>
                    <a:pt x="56" y="26"/>
                  </a:lnTo>
                  <a:lnTo>
                    <a:pt x="56" y="23"/>
                  </a:lnTo>
                  <a:lnTo>
                    <a:pt x="53" y="23"/>
                  </a:lnTo>
                  <a:lnTo>
                    <a:pt x="53" y="20"/>
                  </a:lnTo>
                  <a:lnTo>
                    <a:pt x="56" y="20"/>
                  </a:lnTo>
                  <a:lnTo>
                    <a:pt x="56" y="17"/>
                  </a:lnTo>
                  <a:lnTo>
                    <a:pt x="56" y="14"/>
                  </a:lnTo>
                  <a:lnTo>
                    <a:pt x="56" y="12"/>
                  </a:lnTo>
                  <a:lnTo>
                    <a:pt x="53" y="12"/>
                  </a:lnTo>
                  <a:lnTo>
                    <a:pt x="53" y="9"/>
                  </a:lnTo>
                  <a:lnTo>
                    <a:pt x="56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Freeform 18"/>
            <p:cNvSpPr>
              <a:spLocks/>
            </p:cNvSpPr>
            <p:nvPr/>
          </p:nvSpPr>
          <p:spPr bwMode="auto">
            <a:xfrm>
              <a:off x="131242" y="2820674"/>
              <a:ext cx="235466" cy="377341"/>
            </a:xfrm>
            <a:custGeom>
              <a:avLst/>
              <a:gdLst>
                <a:gd name="T0" fmla="*/ 2147483647 w 108"/>
                <a:gd name="T1" fmla="*/ 2147483647 h 214"/>
                <a:gd name="T2" fmla="*/ 2147483647 w 108"/>
                <a:gd name="T3" fmla="*/ 2147483647 h 214"/>
                <a:gd name="T4" fmla="*/ 2147483647 w 108"/>
                <a:gd name="T5" fmla="*/ 2147483647 h 214"/>
                <a:gd name="T6" fmla="*/ 2147483647 w 108"/>
                <a:gd name="T7" fmla="*/ 2147483647 h 214"/>
                <a:gd name="T8" fmla="*/ 2147483647 w 108"/>
                <a:gd name="T9" fmla="*/ 2147483647 h 214"/>
                <a:gd name="T10" fmla="*/ 2147483647 w 108"/>
                <a:gd name="T11" fmla="*/ 2147483647 h 214"/>
                <a:gd name="T12" fmla="*/ 2147483647 w 108"/>
                <a:gd name="T13" fmla="*/ 2147483647 h 214"/>
                <a:gd name="T14" fmla="*/ 2147483647 w 108"/>
                <a:gd name="T15" fmla="*/ 2147483647 h 214"/>
                <a:gd name="T16" fmla="*/ 2147483647 w 108"/>
                <a:gd name="T17" fmla="*/ 2147483647 h 214"/>
                <a:gd name="T18" fmla="*/ 2147483647 w 108"/>
                <a:gd name="T19" fmla="*/ 2147483647 h 214"/>
                <a:gd name="T20" fmla="*/ 2147483647 w 108"/>
                <a:gd name="T21" fmla="*/ 2147483647 h 214"/>
                <a:gd name="T22" fmla="*/ 2147483647 w 108"/>
                <a:gd name="T23" fmla="*/ 2147483647 h 214"/>
                <a:gd name="T24" fmla="*/ 2147483647 w 108"/>
                <a:gd name="T25" fmla="*/ 2147483647 h 214"/>
                <a:gd name="T26" fmla="*/ 2147483647 w 108"/>
                <a:gd name="T27" fmla="*/ 2147483647 h 214"/>
                <a:gd name="T28" fmla="*/ 2147483647 w 108"/>
                <a:gd name="T29" fmla="*/ 2147483647 h 214"/>
                <a:gd name="T30" fmla="*/ 2147483647 w 108"/>
                <a:gd name="T31" fmla="*/ 2147483647 h 214"/>
                <a:gd name="T32" fmla="*/ 2147483647 w 108"/>
                <a:gd name="T33" fmla="*/ 2147483647 h 214"/>
                <a:gd name="T34" fmla="*/ 2147483647 w 108"/>
                <a:gd name="T35" fmla="*/ 2147483647 h 214"/>
                <a:gd name="T36" fmla="*/ 2147483647 w 108"/>
                <a:gd name="T37" fmla="*/ 2147483647 h 214"/>
                <a:gd name="T38" fmla="*/ 2147483647 w 108"/>
                <a:gd name="T39" fmla="*/ 2147483647 h 214"/>
                <a:gd name="T40" fmla="*/ 2147483647 w 108"/>
                <a:gd name="T41" fmla="*/ 2147483647 h 214"/>
                <a:gd name="T42" fmla="*/ 2147483647 w 108"/>
                <a:gd name="T43" fmla="*/ 2147483647 h 214"/>
                <a:gd name="T44" fmla="*/ 2147483647 w 108"/>
                <a:gd name="T45" fmla="*/ 2147483647 h 214"/>
                <a:gd name="T46" fmla="*/ 2147483647 w 108"/>
                <a:gd name="T47" fmla="*/ 2147483647 h 214"/>
                <a:gd name="T48" fmla="*/ 2147483647 w 108"/>
                <a:gd name="T49" fmla="*/ 2147483647 h 214"/>
                <a:gd name="T50" fmla="*/ 2147483647 w 108"/>
                <a:gd name="T51" fmla="*/ 2147483647 h 214"/>
                <a:gd name="T52" fmla="*/ 2147483647 w 108"/>
                <a:gd name="T53" fmla="*/ 2147483647 h 214"/>
                <a:gd name="T54" fmla="*/ 2147483647 w 108"/>
                <a:gd name="T55" fmla="*/ 2147483647 h 214"/>
                <a:gd name="T56" fmla="*/ 2147483647 w 108"/>
                <a:gd name="T57" fmla="*/ 2147483647 h 214"/>
                <a:gd name="T58" fmla="*/ 2147483647 w 108"/>
                <a:gd name="T59" fmla="*/ 2147483647 h 214"/>
                <a:gd name="T60" fmla="*/ 2147483647 w 108"/>
                <a:gd name="T61" fmla="*/ 2147483647 h 214"/>
                <a:gd name="T62" fmla="*/ 2147483647 w 108"/>
                <a:gd name="T63" fmla="*/ 2147483647 h 214"/>
                <a:gd name="T64" fmla="*/ 2147483647 w 108"/>
                <a:gd name="T65" fmla="*/ 2147483647 h 214"/>
                <a:gd name="T66" fmla="*/ 2147483647 w 108"/>
                <a:gd name="T67" fmla="*/ 2147483647 h 214"/>
                <a:gd name="T68" fmla="*/ 2147483647 w 108"/>
                <a:gd name="T69" fmla="*/ 2147483647 h 214"/>
                <a:gd name="T70" fmla="*/ 2147483647 w 108"/>
                <a:gd name="T71" fmla="*/ 2147483647 h 214"/>
                <a:gd name="T72" fmla="*/ 2147483647 w 108"/>
                <a:gd name="T73" fmla="*/ 2147483647 h 214"/>
                <a:gd name="T74" fmla="*/ 2147483647 w 108"/>
                <a:gd name="T75" fmla="*/ 2147483647 h 214"/>
                <a:gd name="T76" fmla="*/ 2147483647 w 108"/>
                <a:gd name="T77" fmla="*/ 2147483647 h 214"/>
                <a:gd name="T78" fmla="*/ 2147483647 w 108"/>
                <a:gd name="T79" fmla="*/ 2147483647 h 214"/>
                <a:gd name="T80" fmla="*/ 2147483647 w 108"/>
                <a:gd name="T81" fmla="*/ 2147483647 h 214"/>
                <a:gd name="T82" fmla="*/ 2147483647 w 108"/>
                <a:gd name="T83" fmla="*/ 2147483647 h 214"/>
                <a:gd name="T84" fmla="*/ 2147483647 w 108"/>
                <a:gd name="T85" fmla="*/ 2147483647 h 214"/>
                <a:gd name="T86" fmla="*/ 2147483647 w 108"/>
                <a:gd name="T87" fmla="*/ 2147483647 h 214"/>
                <a:gd name="T88" fmla="*/ 2147483647 w 108"/>
                <a:gd name="T89" fmla="*/ 2147483647 h 214"/>
                <a:gd name="T90" fmla="*/ 2147483647 w 108"/>
                <a:gd name="T91" fmla="*/ 2147483647 h 214"/>
                <a:gd name="T92" fmla="*/ 2147483647 w 108"/>
                <a:gd name="T93" fmla="*/ 2147483647 h 214"/>
                <a:gd name="T94" fmla="*/ 2147483647 w 108"/>
                <a:gd name="T95" fmla="*/ 2147483647 h 214"/>
                <a:gd name="T96" fmla="*/ 2147483647 w 108"/>
                <a:gd name="T97" fmla="*/ 2147483647 h 214"/>
                <a:gd name="T98" fmla="*/ 0 w 108"/>
                <a:gd name="T99" fmla="*/ 2147483647 h 214"/>
                <a:gd name="T100" fmla="*/ 0 w 108"/>
                <a:gd name="T101" fmla="*/ 0 h 214"/>
                <a:gd name="T102" fmla="*/ 2147483647 w 108"/>
                <a:gd name="T103" fmla="*/ 0 h 214"/>
                <a:gd name="T104" fmla="*/ 2147483647 w 108"/>
                <a:gd name="T105" fmla="*/ 0 h 214"/>
                <a:gd name="T106" fmla="*/ 2147483647 w 108"/>
                <a:gd name="T107" fmla="*/ 2147483647 h 214"/>
                <a:gd name="T108" fmla="*/ 2147483647 w 108"/>
                <a:gd name="T109" fmla="*/ 2147483647 h 214"/>
                <a:gd name="T110" fmla="*/ 2147483647 w 108"/>
                <a:gd name="T111" fmla="*/ 2147483647 h 214"/>
                <a:gd name="T112" fmla="*/ 2147483647 w 108"/>
                <a:gd name="T113" fmla="*/ 2147483647 h 214"/>
                <a:gd name="T114" fmla="*/ 2147483647 w 108"/>
                <a:gd name="T115" fmla="*/ 0 h 21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"/>
                <a:gd name="T175" fmla="*/ 0 h 214"/>
                <a:gd name="T176" fmla="*/ 108 w 108"/>
                <a:gd name="T177" fmla="*/ 214 h 21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" h="214">
                  <a:moveTo>
                    <a:pt x="70" y="0"/>
                  </a:moveTo>
                  <a:lnTo>
                    <a:pt x="73" y="0"/>
                  </a:lnTo>
                  <a:lnTo>
                    <a:pt x="76" y="0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91" y="9"/>
                  </a:lnTo>
                  <a:lnTo>
                    <a:pt x="91" y="12"/>
                  </a:lnTo>
                  <a:lnTo>
                    <a:pt x="94" y="12"/>
                  </a:lnTo>
                  <a:lnTo>
                    <a:pt x="94" y="15"/>
                  </a:lnTo>
                  <a:lnTo>
                    <a:pt x="94" y="18"/>
                  </a:lnTo>
                  <a:lnTo>
                    <a:pt x="94" y="21"/>
                  </a:lnTo>
                  <a:lnTo>
                    <a:pt x="94" y="23"/>
                  </a:lnTo>
                  <a:lnTo>
                    <a:pt x="96" y="23"/>
                  </a:lnTo>
                  <a:lnTo>
                    <a:pt x="99" y="23"/>
                  </a:lnTo>
                  <a:lnTo>
                    <a:pt x="102" y="23"/>
                  </a:lnTo>
                  <a:lnTo>
                    <a:pt x="105" y="23"/>
                  </a:lnTo>
                  <a:lnTo>
                    <a:pt x="108" y="23"/>
                  </a:lnTo>
                  <a:lnTo>
                    <a:pt x="108" y="26"/>
                  </a:lnTo>
                  <a:lnTo>
                    <a:pt x="108" y="29"/>
                  </a:lnTo>
                  <a:lnTo>
                    <a:pt x="108" y="32"/>
                  </a:lnTo>
                  <a:lnTo>
                    <a:pt x="108" y="35"/>
                  </a:lnTo>
                  <a:lnTo>
                    <a:pt x="108" y="38"/>
                  </a:lnTo>
                  <a:lnTo>
                    <a:pt x="108" y="41"/>
                  </a:lnTo>
                  <a:lnTo>
                    <a:pt x="105" y="41"/>
                  </a:lnTo>
                  <a:lnTo>
                    <a:pt x="108" y="41"/>
                  </a:lnTo>
                  <a:lnTo>
                    <a:pt x="108" y="44"/>
                  </a:lnTo>
                  <a:lnTo>
                    <a:pt x="105" y="44"/>
                  </a:lnTo>
                  <a:lnTo>
                    <a:pt x="105" y="47"/>
                  </a:lnTo>
                  <a:lnTo>
                    <a:pt x="105" y="50"/>
                  </a:lnTo>
                  <a:lnTo>
                    <a:pt x="105" y="53"/>
                  </a:lnTo>
                  <a:lnTo>
                    <a:pt x="102" y="53"/>
                  </a:lnTo>
                  <a:lnTo>
                    <a:pt x="102" y="56"/>
                  </a:lnTo>
                  <a:lnTo>
                    <a:pt x="102" y="59"/>
                  </a:lnTo>
                  <a:lnTo>
                    <a:pt x="102" y="62"/>
                  </a:lnTo>
                  <a:lnTo>
                    <a:pt x="102" y="65"/>
                  </a:lnTo>
                  <a:lnTo>
                    <a:pt x="102" y="67"/>
                  </a:lnTo>
                  <a:lnTo>
                    <a:pt x="99" y="67"/>
                  </a:lnTo>
                  <a:lnTo>
                    <a:pt x="99" y="65"/>
                  </a:lnTo>
                  <a:lnTo>
                    <a:pt x="99" y="67"/>
                  </a:lnTo>
                  <a:lnTo>
                    <a:pt x="96" y="67"/>
                  </a:lnTo>
                  <a:lnTo>
                    <a:pt x="96" y="73"/>
                  </a:lnTo>
                  <a:lnTo>
                    <a:pt x="96" y="76"/>
                  </a:lnTo>
                  <a:lnTo>
                    <a:pt x="96" y="79"/>
                  </a:lnTo>
                  <a:lnTo>
                    <a:pt x="96" y="82"/>
                  </a:lnTo>
                  <a:lnTo>
                    <a:pt x="96" y="85"/>
                  </a:lnTo>
                  <a:lnTo>
                    <a:pt x="99" y="88"/>
                  </a:lnTo>
                  <a:lnTo>
                    <a:pt x="99" y="91"/>
                  </a:lnTo>
                  <a:lnTo>
                    <a:pt x="99" y="94"/>
                  </a:lnTo>
                  <a:lnTo>
                    <a:pt x="99" y="100"/>
                  </a:lnTo>
                  <a:lnTo>
                    <a:pt x="99" y="103"/>
                  </a:lnTo>
                  <a:lnTo>
                    <a:pt x="99" y="106"/>
                  </a:lnTo>
                  <a:lnTo>
                    <a:pt x="99" y="109"/>
                  </a:lnTo>
                  <a:lnTo>
                    <a:pt x="99" y="114"/>
                  </a:lnTo>
                  <a:lnTo>
                    <a:pt x="99" y="117"/>
                  </a:lnTo>
                  <a:lnTo>
                    <a:pt x="99" y="120"/>
                  </a:lnTo>
                  <a:lnTo>
                    <a:pt x="99" y="123"/>
                  </a:lnTo>
                  <a:lnTo>
                    <a:pt x="99" y="129"/>
                  </a:lnTo>
                  <a:lnTo>
                    <a:pt x="99" y="132"/>
                  </a:lnTo>
                  <a:lnTo>
                    <a:pt x="99" y="135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99" y="147"/>
                  </a:lnTo>
                  <a:lnTo>
                    <a:pt x="99" y="150"/>
                  </a:lnTo>
                  <a:lnTo>
                    <a:pt x="99" y="155"/>
                  </a:lnTo>
                  <a:lnTo>
                    <a:pt x="99" y="158"/>
                  </a:lnTo>
                  <a:lnTo>
                    <a:pt x="99" y="161"/>
                  </a:lnTo>
                  <a:lnTo>
                    <a:pt x="99" y="164"/>
                  </a:lnTo>
                  <a:lnTo>
                    <a:pt x="99" y="167"/>
                  </a:lnTo>
                  <a:lnTo>
                    <a:pt x="99" y="170"/>
                  </a:lnTo>
                  <a:lnTo>
                    <a:pt x="99" y="173"/>
                  </a:lnTo>
                  <a:lnTo>
                    <a:pt x="99" y="176"/>
                  </a:lnTo>
                  <a:lnTo>
                    <a:pt x="99" y="182"/>
                  </a:lnTo>
                  <a:lnTo>
                    <a:pt x="99" y="185"/>
                  </a:lnTo>
                  <a:lnTo>
                    <a:pt x="99" y="188"/>
                  </a:lnTo>
                  <a:lnTo>
                    <a:pt x="99" y="191"/>
                  </a:lnTo>
                  <a:lnTo>
                    <a:pt x="99" y="194"/>
                  </a:lnTo>
                  <a:lnTo>
                    <a:pt x="99" y="196"/>
                  </a:lnTo>
                  <a:lnTo>
                    <a:pt x="99" y="199"/>
                  </a:lnTo>
                  <a:lnTo>
                    <a:pt x="99" y="202"/>
                  </a:lnTo>
                  <a:lnTo>
                    <a:pt x="99" y="205"/>
                  </a:lnTo>
                  <a:lnTo>
                    <a:pt x="99" y="208"/>
                  </a:lnTo>
                  <a:lnTo>
                    <a:pt x="99" y="211"/>
                  </a:lnTo>
                  <a:lnTo>
                    <a:pt x="99" y="214"/>
                  </a:lnTo>
                  <a:lnTo>
                    <a:pt x="96" y="214"/>
                  </a:lnTo>
                  <a:lnTo>
                    <a:pt x="94" y="214"/>
                  </a:lnTo>
                  <a:lnTo>
                    <a:pt x="91" y="214"/>
                  </a:lnTo>
                  <a:lnTo>
                    <a:pt x="85" y="214"/>
                  </a:lnTo>
                  <a:lnTo>
                    <a:pt x="82" y="214"/>
                  </a:lnTo>
                  <a:lnTo>
                    <a:pt x="79" y="214"/>
                  </a:lnTo>
                  <a:lnTo>
                    <a:pt x="76" y="214"/>
                  </a:lnTo>
                  <a:lnTo>
                    <a:pt x="70" y="214"/>
                  </a:lnTo>
                  <a:lnTo>
                    <a:pt x="67" y="214"/>
                  </a:lnTo>
                  <a:lnTo>
                    <a:pt x="64" y="214"/>
                  </a:lnTo>
                  <a:lnTo>
                    <a:pt x="61" y="214"/>
                  </a:lnTo>
                  <a:lnTo>
                    <a:pt x="55" y="214"/>
                  </a:lnTo>
                  <a:lnTo>
                    <a:pt x="52" y="214"/>
                  </a:lnTo>
                  <a:lnTo>
                    <a:pt x="50" y="214"/>
                  </a:lnTo>
                  <a:lnTo>
                    <a:pt x="44" y="214"/>
                  </a:lnTo>
                  <a:lnTo>
                    <a:pt x="41" y="214"/>
                  </a:lnTo>
                  <a:lnTo>
                    <a:pt x="38" y="214"/>
                  </a:lnTo>
                  <a:lnTo>
                    <a:pt x="35" y="214"/>
                  </a:lnTo>
                  <a:lnTo>
                    <a:pt x="32" y="214"/>
                  </a:lnTo>
                  <a:lnTo>
                    <a:pt x="32" y="211"/>
                  </a:lnTo>
                  <a:lnTo>
                    <a:pt x="35" y="211"/>
                  </a:lnTo>
                  <a:lnTo>
                    <a:pt x="35" y="208"/>
                  </a:lnTo>
                  <a:lnTo>
                    <a:pt x="32" y="208"/>
                  </a:lnTo>
                  <a:lnTo>
                    <a:pt x="35" y="208"/>
                  </a:lnTo>
                  <a:lnTo>
                    <a:pt x="35" y="205"/>
                  </a:lnTo>
                  <a:lnTo>
                    <a:pt x="35" y="202"/>
                  </a:lnTo>
                  <a:lnTo>
                    <a:pt x="35" y="199"/>
                  </a:lnTo>
                  <a:lnTo>
                    <a:pt x="35" y="196"/>
                  </a:lnTo>
                  <a:lnTo>
                    <a:pt x="38" y="196"/>
                  </a:lnTo>
                  <a:lnTo>
                    <a:pt x="38" y="194"/>
                  </a:lnTo>
                  <a:lnTo>
                    <a:pt x="35" y="194"/>
                  </a:lnTo>
                  <a:lnTo>
                    <a:pt x="35" y="191"/>
                  </a:lnTo>
                  <a:lnTo>
                    <a:pt x="38" y="191"/>
                  </a:lnTo>
                  <a:lnTo>
                    <a:pt x="38" y="188"/>
                  </a:lnTo>
                  <a:lnTo>
                    <a:pt x="38" y="185"/>
                  </a:lnTo>
                  <a:lnTo>
                    <a:pt x="38" y="182"/>
                  </a:lnTo>
                  <a:lnTo>
                    <a:pt x="38" y="179"/>
                  </a:lnTo>
                  <a:lnTo>
                    <a:pt x="38" y="176"/>
                  </a:lnTo>
                  <a:lnTo>
                    <a:pt x="38" y="173"/>
                  </a:lnTo>
                  <a:lnTo>
                    <a:pt x="38" y="170"/>
                  </a:lnTo>
                  <a:lnTo>
                    <a:pt x="38" y="167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38" y="158"/>
                  </a:lnTo>
                  <a:lnTo>
                    <a:pt x="38" y="155"/>
                  </a:lnTo>
                  <a:lnTo>
                    <a:pt x="35" y="155"/>
                  </a:lnTo>
                  <a:lnTo>
                    <a:pt x="35" y="152"/>
                  </a:lnTo>
                  <a:lnTo>
                    <a:pt x="32" y="150"/>
                  </a:lnTo>
                  <a:lnTo>
                    <a:pt x="32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9" y="138"/>
                  </a:lnTo>
                  <a:lnTo>
                    <a:pt x="26" y="138"/>
                  </a:lnTo>
                  <a:lnTo>
                    <a:pt x="26" y="135"/>
                  </a:lnTo>
                  <a:lnTo>
                    <a:pt x="26" y="132"/>
                  </a:lnTo>
                  <a:lnTo>
                    <a:pt x="26" y="129"/>
                  </a:lnTo>
                  <a:lnTo>
                    <a:pt x="26" y="126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9" y="120"/>
                  </a:lnTo>
                  <a:lnTo>
                    <a:pt x="29" y="117"/>
                  </a:lnTo>
                  <a:lnTo>
                    <a:pt x="26" y="117"/>
                  </a:lnTo>
                  <a:lnTo>
                    <a:pt x="29" y="117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29" y="109"/>
                  </a:lnTo>
                  <a:lnTo>
                    <a:pt x="29" y="106"/>
                  </a:lnTo>
                  <a:lnTo>
                    <a:pt x="26" y="106"/>
                  </a:lnTo>
                  <a:lnTo>
                    <a:pt x="23" y="106"/>
                  </a:lnTo>
                  <a:lnTo>
                    <a:pt x="23" y="103"/>
                  </a:lnTo>
                  <a:lnTo>
                    <a:pt x="23" y="100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17" y="97"/>
                  </a:lnTo>
                  <a:lnTo>
                    <a:pt x="17" y="94"/>
                  </a:lnTo>
                  <a:lnTo>
                    <a:pt x="17" y="91"/>
                  </a:lnTo>
                  <a:lnTo>
                    <a:pt x="17" y="88"/>
                  </a:lnTo>
                  <a:lnTo>
                    <a:pt x="14" y="88"/>
                  </a:lnTo>
                  <a:lnTo>
                    <a:pt x="14" y="85"/>
                  </a:lnTo>
                  <a:lnTo>
                    <a:pt x="11" y="85"/>
                  </a:lnTo>
                  <a:lnTo>
                    <a:pt x="11" y="82"/>
                  </a:lnTo>
                  <a:lnTo>
                    <a:pt x="8" y="82"/>
                  </a:lnTo>
                  <a:lnTo>
                    <a:pt x="8" y="79"/>
                  </a:lnTo>
                  <a:lnTo>
                    <a:pt x="8" y="76"/>
                  </a:lnTo>
                  <a:lnTo>
                    <a:pt x="8" y="73"/>
                  </a:lnTo>
                  <a:lnTo>
                    <a:pt x="8" y="70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8" y="62"/>
                  </a:lnTo>
                  <a:lnTo>
                    <a:pt x="8" y="59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6" y="53"/>
                  </a:lnTo>
                  <a:lnTo>
                    <a:pt x="8" y="53"/>
                  </a:lnTo>
                  <a:lnTo>
                    <a:pt x="8" y="50"/>
                  </a:lnTo>
                  <a:lnTo>
                    <a:pt x="6" y="50"/>
                  </a:lnTo>
                  <a:lnTo>
                    <a:pt x="8" y="50"/>
                  </a:lnTo>
                  <a:lnTo>
                    <a:pt x="8" y="47"/>
                  </a:lnTo>
                  <a:lnTo>
                    <a:pt x="8" y="44"/>
                  </a:lnTo>
                  <a:lnTo>
                    <a:pt x="6" y="44"/>
                  </a:lnTo>
                  <a:lnTo>
                    <a:pt x="6" y="41"/>
                  </a:lnTo>
                  <a:lnTo>
                    <a:pt x="6" y="38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3" y="26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5" y="6"/>
                  </a:lnTo>
                  <a:lnTo>
                    <a:pt x="38" y="6"/>
                  </a:lnTo>
                  <a:lnTo>
                    <a:pt x="44" y="6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2" y="6"/>
                  </a:lnTo>
                  <a:lnTo>
                    <a:pt x="52" y="3"/>
                  </a:lnTo>
                  <a:lnTo>
                    <a:pt x="55" y="3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61" y="3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Freeform 19"/>
            <p:cNvSpPr>
              <a:spLocks/>
            </p:cNvSpPr>
            <p:nvPr/>
          </p:nvSpPr>
          <p:spPr bwMode="auto">
            <a:xfrm>
              <a:off x="-161307" y="2831882"/>
              <a:ext cx="375795" cy="510904"/>
            </a:xfrm>
            <a:custGeom>
              <a:avLst/>
              <a:gdLst>
                <a:gd name="T0" fmla="*/ 2147483647 w 173"/>
                <a:gd name="T1" fmla="*/ 2147483647 h 290"/>
                <a:gd name="T2" fmla="*/ 2147483647 w 173"/>
                <a:gd name="T3" fmla="*/ 2147483647 h 290"/>
                <a:gd name="T4" fmla="*/ 2147483647 w 173"/>
                <a:gd name="T5" fmla="*/ 2147483647 h 290"/>
                <a:gd name="T6" fmla="*/ 2147483647 w 173"/>
                <a:gd name="T7" fmla="*/ 2147483647 h 290"/>
                <a:gd name="T8" fmla="*/ 2147483647 w 173"/>
                <a:gd name="T9" fmla="*/ 2147483647 h 290"/>
                <a:gd name="T10" fmla="*/ 2147483647 w 173"/>
                <a:gd name="T11" fmla="*/ 2147483647 h 290"/>
                <a:gd name="T12" fmla="*/ 2147483647 w 173"/>
                <a:gd name="T13" fmla="*/ 2147483647 h 290"/>
                <a:gd name="T14" fmla="*/ 2147483647 w 173"/>
                <a:gd name="T15" fmla="*/ 2147483647 h 290"/>
                <a:gd name="T16" fmla="*/ 2147483647 w 173"/>
                <a:gd name="T17" fmla="*/ 2147483647 h 290"/>
                <a:gd name="T18" fmla="*/ 2147483647 w 173"/>
                <a:gd name="T19" fmla="*/ 2147483647 h 290"/>
                <a:gd name="T20" fmla="*/ 2147483647 w 173"/>
                <a:gd name="T21" fmla="*/ 2147483647 h 290"/>
                <a:gd name="T22" fmla="*/ 2147483647 w 173"/>
                <a:gd name="T23" fmla="*/ 2147483647 h 290"/>
                <a:gd name="T24" fmla="*/ 2147483647 w 173"/>
                <a:gd name="T25" fmla="*/ 2147483647 h 290"/>
                <a:gd name="T26" fmla="*/ 2147483647 w 173"/>
                <a:gd name="T27" fmla="*/ 2147483647 h 290"/>
                <a:gd name="T28" fmla="*/ 2147483647 w 173"/>
                <a:gd name="T29" fmla="*/ 2147483647 h 290"/>
                <a:gd name="T30" fmla="*/ 2147483647 w 173"/>
                <a:gd name="T31" fmla="*/ 2147483647 h 290"/>
                <a:gd name="T32" fmla="*/ 2147483647 w 173"/>
                <a:gd name="T33" fmla="*/ 2147483647 h 290"/>
                <a:gd name="T34" fmla="*/ 2147483647 w 173"/>
                <a:gd name="T35" fmla="*/ 2147483647 h 290"/>
                <a:gd name="T36" fmla="*/ 2147483647 w 173"/>
                <a:gd name="T37" fmla="*/ 2147483647 h 290"/>
                <a:gd name="T38" fmla="*/ 2147483647 w 173"/>
                <a:gd name="T39" fmla="*/ 2147483647 h 290"/>
                <a:gd name="T40" fmla="*/ 2147483647 w 173"/>
                <a:gd name="T41" fmla="*/ 2147483647 h 290"/>
                <a:gd name="T42" fmla="*/ 2147483647 w 173"/>
                <a:gd name="T43" fmla="*/ 2147483647 h 290"/>
                <a:gd name="T44" fmla="*/ 2147483647 w 173"/>
                <a:gd name="T45" fmla="*/ 2147483647 h 290"/>
                <a:gd name="T46" fmla="*/ 2147483647 w 173"/>
                <a:gd name="T47" fmla="*/ 2147483647 h 290"/>
                <a:gd name="T48" fmla="*/ 2147483647 w 173"/>
                <a:gd name="T49" fmla="*/ 2147483647 h 290"/>
                <a:gd name="T50" fmla="*/ 2147483647 w 173"/>
                <a:gd name="T51" fmla="*/ 2147483647 h 290"/>
                <a:gd name="T52" fmla="*/ 2147483647 w 173"/>
                <a:gd name="T53" fmla="*/ 2147483647 h 290"/>
                <a:gd name="T54" fmla="*/ 2147483647 w 173"/>
                <a:gd name="T55" fmla="*/ 2147483647 h 290"/>
                <a:gd name="T56" fmla="*/ 2147483647 w 173"/>
                <a:gd name="T57" fmla="*/ 2147483647 h 290"/>
                <a:gd name="T58" fmla="*/ 2147483647 w 173"/>
                <a:gd name="T59" fmla="*/ 2147483647 h 290"/>
                <a:gd name="T60" fmla="*/ 2147483647 w 173"/>
                <a:gd name="T61" fmla="*/ 2147483647 h 290"/>
                <a:gd name="T62" fmla="*/ 2147483647 w 173"/>
                <a:gd name="T63" fmla="*/ 2147483647 h 290"/>
                <a:gd name="T64" fmla="*/ 2147483647 w 173"/>
                <a:gd name="T65" fmla="*/ 2147483647 h 290"/>
                <a:gd name="T66" fmla="*/ 2147483647 w 173"/>
                <a:gd name="T67" fmla="*/ 2147483647 h 290"/>
                <a:gd name="T68" fmla="*/ 2147483647 w 173"/>
                <a:gd name="T69" fmla="*/ 2147483647 h 290"/>
                <a:gd name="T70" fmla="*/ 2147483647 w 173"/>
                <a:gd name="T71" fmla="*/ 2147483647 h 290"/>
                <a:gd name="T72" fmla="*/ 2147483647 w 173"/>
                <a:gd name="T73" fmla="*/ 2147483647 h 290"/>
                <a:gd name="T74" fmla="*/ 2147483647 w 173"/>
                <a:gd name="T75" fmla="*/ 2147483647 h 290"/>
                <a:gd name="T76" fmla="*/ 2147483647 w 173"/>
                <a:gd name="T77" fmla="*/ 2147483647 h 290"/>
                <a:gd name="T78" fmla="*/ 0 w 173"/>
                <a:gd name="T79" fmla="*/ 2147483647 h 290"/>
                <a:gd name="T80" fmla="*/ 2147483647 w 173"/>
                <a:gd name="T81" fmla="*/ 2147483647 h 290"/>
                <a:gd name="T82" fmla="*/ 2147483647 w 173"/>
                <a:gd name="T83" fmla="*/ 2147483647 h 290"/>
                <a:gd name="T84" fmla="*/ 2147483647 w 173"/>
                <a:gd name="T85" fmla="*/ 2147483647 h 290"/>
                <a:gd name="T86" fmla="*/ 2147483647 w 173"/>
                <a:gd name="T87" fmla="*/ 2147483647 h 290"/>
                <a:gd name="T88" fmla="*/ 2147483647 w 173"/>
                <a:gd name="T89" fmla="*/ 2147483647 h 290"/>
                <a:gd name="T90" fmla="*/ 2147483647 w 173"/>
                <a:gd name="T91" fmla="*/ 2147483647 h 290"/>
                <a:gd name="T92" fmla="*/ 2147483647 w 173"/>
                <a:gd name="T93" fmla="*/ 2147483647 h 290"/>
                <a:gd name="T94" fmla="*/ 2147483647 w 173"/>
                <a:gd name="T95" fmla="*/ 2147483647 h 290"/>
                <a:gd name="T96" fmla="*/ 2147483647 w 173"/>
                <a:gd name="T97" fmla="*/ 2147483647 h 290"/>
                <a:gd name="T98" fmla="*/ 2147483647 w 173"/>
                <a:gd name="T99" fmla="*/ 2147483647 h 290"/>
                <a:gd name="T100" fmla="*/ 2147483647 w 173"/>
                <a:gd name="T101" fmla="*/ 2147483647 h 290"/>
                <a:gd name="T102" fmla="*/ 2147483647 w 173"/>
                <a:gd name="T103" fmla="*/ 2147483647 h 290"/>
                <a:gd name="T104" fmla="*/ 2147483647 w 173"/>
                <a:gd name="T105" fmla="*/ 2147483647 h 290"/>
                <a:gd name="T106" fmla="*/ 2147483647 w 173"/>
                <a:gd name="T107" fmla="*/ 2147483647 h 290"/>
                <a:gd name="T108" fmla="*/ 2147483647 w 173"/>
                <a:gd name="T109" fmla="*/ 2147483647 h 290"/>
                <a:gd name="T110" fmla="*/ 2147483647 w 173"/>
                <a:gd name="T111" fmla="*/ 2147483647 h 290"/>
                <a:gd name="T112" fmla="*/ 2147483647 w 173"/>
                <a:gd name="T113" fmla="*/ 2147483647 h 290"/>
                <a:gd name="T114" fmla="*/ 2147483647 w 173"/>
                <a:gd name="T115" fmla="*/ 2147483647 h 290"/>
                <a:gd name="T116" fmla="*/ 2147483647 w 173"/>
                <a:gd name="T117" fmla="*/ 2147483647 h 290"/>
                <a:gd name="T118" fmla="*/ 2147483647 w 173"/>
                <a:gd name="T119" fmla="*/ 2147483647 h 290"/>
                <a:gd name="T120" fmla="*/ 2147483647 w 173"/>
                <a:gd name="T121" fmla="*/ 2147483647 h 290"/>
                <a:gd name="T122" fmla="*/ 2147483647 w 173"/>
                <a:gd name="T123" fmla="*/ 2147483647 h 290"/>
                <a:gd name="T124" fmla="*/ 2147483647 w 173"/>
                <a:gd name="T125" fmla="*/ 2147483647 h 29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3"/>
                <a:gd name="T190" fmla="*/ 0 h 290"/>
                <a:gd name="T191" fmla="*/ 173 w 173"/>
                <a:gd name="T192" fmla="*/ 290 h 29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3" h="290">
                  <a:moveTo>
                    <a:pt x="102" y="6"/>
                  </a:moveTo>
                  <a:lnTo>
                    <a:pt x="105" y="6"/>
                  </a:lnTo>
                  <a:lnTo>
                    <a:pt x="108" y="6"/>
                  </a:lnTo>
                  <a:lnTo>
                    <a:pt x="111" y="6"/>
                  </a:lnTo>
                  <a:lnTo>
                    <a:pt x="111" y="9"/>
                  </a:lnTo>
                  <a:lnTo>
                    <a:pt x="114" y="9"/>
                  </a:lnTo>
                  <a:lnTo>
                    <a:pt x="114" y="12"/>
                  </a:lnTo>
                  <a:lnTo>
                    <a:pt x="117" y="12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6" y="12"/>
                  </a:lnTo>
                  <a:lnTo>
                    <a:pt x="129" y="12"/>
                  </a:lnTo>
                  <a:lnTo>
                    <a:pt x="129" y="15"/>
                  </a:lnTo>
                  <a:lnTo>
                    <a:pt x="132" y="15"/>
                  </a:lnTo>
                  <a:lnTo>
                    <a:pt x="132" y="17"/>
                  </a:lnTo>
                  <a:lnTo>
                    <a:pt x="135" y="17"/>
                  </a:lnTo>
                  <a:lnTo>
                    <a:pt x="135" y="20"/>
                  </a:lnTo>
                  <a:lnTo>
                    <a:pt x="138" y="20"/>
                  </a:lnTo>
                  <a:lnTo>
                    <a:pt x="138" y="23"/>
                  </a:lnTo>
                  <a:lnTo>
                    <a:pt x="138" y="26"/>
                  </a:lnTo>
                  <a:lnTo>
                    <a:pt x="138" y="29"/>
                  </a:lnTo>
                  <a:lnTo>
                    <a:pt x="138" y="32"/>
                  </a:lnTo>
                  <a:lnTo>
                    <a:pt x="141" y="32"/>
                  </a:lnTo>
                  <a:lnTo>
                    <a:pt x="141" y="35"/>
                  </a:lnTo>
                  <a:lnTo>
                    <a:pt x="141" y="38"/>
                  </a:lnTo>
                  <a:lnTo>
                    <a:pt x="143" y="38"/>
                  </a:lnTo>
                  <a:lnTo>
                    <a:pt x="143" y="41"/>
                  </a:lnTo>
                  <a:lnTo>
                    <a:pt x="143" y="44"/>
                  </a:lnTo>
                  <a:lnTo>
                    <a:pt x="141" y="44"/>
                  </a:lnTo>
                  <a:lnTo>
                    <a:pt x="143" y="44"/>
                  </a:lnTo>
                  <a:lnTo>
                    <a:pt x="143" y="47"/>
                  </a:lnTo>
                  <a:lnTo>
                    <a:pt x="141" y="47"/>
                  </a:lnTo>
                  <a:lnTo>
                    <a:pt x="141" y="50"/>
                  </a:lnTo>
                  <a:lnTo>
                    <a:pt x="143" y="50"/>
                  </a:lnTo>
                  <a:lnTo>
                    <a:pt x="143" y="53"/>
                  </a:lnTo>
                  <a:lnTo>
                    <a:pt x="143" y="56"/>
                  </a:lnTo>
                  <a:lnTo>
                    <a:pt x="143" y="59"/>
                  </a:lnTo>
                  <a:lnTo>
                    <a:pt x="143" y="61"/>
                  </a:lnTo>
                  <a:lnTo>
                    <a:pt x="143" y="64"/>
                  </a:lnTo>
                  <a:lnTo>
                    <a:pt x="143" y="67"/>
                  </a:lnTo>
                  <a:lnTo>
                    <a:pt x="143" y="70"/>
                  </a:lnTo>
                  <a:lnTo>
                    <a:pt x="143" y="73"/>
                  </a:lnTo>
                  <a:lnTo>
                    <a:pt x="143" y="76"/>
                  </a:lnTo>
                  <a:lnTo>
                    <a:pt x="146" y="76"/>
                  </a:lnTo>
                  <a:lnTo>
                    <a:pt x="146" y="79"/>
                  </a:lnTo>
                  <a:lnTo>
                    <a:pt x="149" y="79"/>
                  </a:lnTo>
                  <a:lnTo>
                    <a:pt x="149" y="82"/>
                  </a:lnTo>
                  <a:lnTo>
                    <a:pt x="152" y="82"/>
                  </a:lnTo>
                  <a:lnTo>
                    <a:pt x="152" y="85"/>
                  </a:lnTo>
                  <a:lnTo>
                    <a:pt x="152" y="88"/>
                  </a:lnTo>
                  <a:lnTo>
                    <a:pt x="152" y="91"/>
                  </a:lnTo>
                  <a:lnTo>
                    <a:pt x="155" y="91"/>
                  </a:lnTo>
                  <a:lnTo>
                    <a:pt x="155" y="94"/>
                  </a:lnTo>
                  <a:lnTo>
                    <a:pt x="158" y="94"/>
                  </a:lnTo>
                  <a:lnTo>
                    <a:pt x="158" y="97"/>
                  </a:lnTo>
                  <a:lnTo>
                    <a:pt x="158" y="100"/>
                  </a:lnTo>
                  <a:lnTo>
                    <a:pt x="161" y="100"/>
                  </a:lnTo>
                  <a:lnTo>
                    <a:pt x="164" y="100"/>
                  </a:lnTo>
                  <a:lnTo>
                    <a:pt x="164" y="103"/>
                  </a:lnTo>
                  <a:lnTo>
                    <a:pt x="164" y="105"/>
                  </a:lnTo>
                  <a:lnTo>
                    <a:pt x="164" y="108"/>
                  </a:lnTo>
                  <a:lnTo>
                    <a:pt x="164" y="111"/>
                  </a:lnTo>
                  <a:lnTo>
                    <a:pt x="161" y="111"/>
                  </a:lnTo>
                  <a:lnTo>
                    <a:pt x="164" y="111"/>
                  </a:lnTo>
                  <a:lnTo>
                    <a:pt x="164" y="114"/>
                  </a:lnTo>
                  <a:lnTo>
                    <a:pt x="161" y="114"/>
                  </a:lnTo>
                  <a:lnTo>
                    <a:pt x="161" y="117"/>
                  </a:lnTo>
                  <a:lnTo>
                    <a:pt x="161" y="120"/>
                  </a:lnTo>
                  <a:lnTo>
                    <a:pt x="161" y="123"/>
                  </a:lnTo>
                  <a:lnTo>
                    <a:pt x="161" y="126"/>
                  </a:lnTo>
                  <a:lnTo>
                    <a:pt x="161" y="129"/>
                  </a:lnTo>
                  <a:lnTo>
                    <a:pt x="161" y="132"/>
                  </a:lnTo>
                  <a:lnTo>
                    <a:pt x="164" y="132"/>
                  </a:lnTo>
                  <a:lnTo>
                    <a:pt x="164" y="135"/>
                  </a:lnTo>
                  <a:lnTo>
                    <a:pt x="164" y="138"/>
                  </a:lnTo>
                  <a:lnTo>
                    <a:pt x="167" y="141"/>
                  </a:lnTo>
                  <a:lnTo>
                    <a:pt x="167" y="144"/>
                  </a:lnTo>
                  <a:lnTo>
                    <a:pt x="170" y="146"/>
                  </a:lnTo>
                  <a:lnTo>
                    <a:pt x="170" y="149"/>
                  </a:lnTo>
                  <a:lnTo>
                    <a:pt x="173" y="149"/>
                  </a:lnTo>
                  <a:lnTo>
                    <a:pt x="173" y="152"/>
                  </a:lnTo>
                  <a:lnTo>
                    <a:pt x="173" y="155"/>
                  </a:lnTo>
                  <a:lnTo>
                    <a:pt x="173" y="158"/>
                  </a:lnTo>
                  <a:lnTo>
                    <a:pt x="173" y="161"/>
                  </a:lnTo>
                  <a:lnTo>
                    <a:pt x="173" y="164"/>
                  </a:lnTo>
                  <a:lnTo>
                    <a:pt x="173" y="167"/>
                  </a:lnTo>
                  <a:lnTo>
                    <a:pt x="173" y="170"/>
                  </a:lnTo>
                  <a:lnTo>
                    <a:pt x="173" y="173"/>
                  </a:lnTo>
                  <a:lnTo>
                    <a:pt x="173" y="176"/>
                  </a:lnTo>
                  <a:lnTo>
                    <a:pt x="173" y="179"/>
                  </a:lnTo>
                  <a:lnTo>
                    <a:pt x="173" y="182"/>
                  </a:lnTo>
                  <a:lnTo>
                    <a:pt x="173" y="185"/>
                  </a:lnTo>
                  <a:lnTo>
                    <a:pt x="170" y="185"/>
                  </a:lnTo>
                  <a:lnTo>
                    <a:pt x="170" y="188"/>
                  </a:lnTo>
                  <a:lnTo>
                    <a:pt x="173" y="188"/>
                  </a:lnTo>
                  <a:lnTo>
                    <a:pt x="173" y="190"/>
                  </a:lnTo>
                  <a:lnTo>
                    <a:pt x="170" y="190"/>
                  </a:lnTo>
                  <a:lnTo>
                    <a:pt x="170" y="193"/>
                  </a:lnTo>
                  <a:lnTo>
                    <a:pt x="170" y="196"/>
                  </a:lnTo>
                  <a:lnTo>
                    <a:pt x="170" y="199"/>
                  </a:lnTo>
                  <a:lnTo>
                    <a:pt x="170" y="202"/>
                  </a:lnTo>
                  <a:lnTo>
                    <a:pt x="167" y="202"/>
                  </a:lnTo>
                  <a:lnTo>
                    <a:pt x="170" y="202"/>
                  </a:lnTo>
                  <a:lnTo>
                    <a:pt x="170" y="205"/>
                  </a:lnTo>
                  <a:lnTo>
                    <a:pt x="167" y="205"/>
                  </a:lnTo>
                  <a:lnTo>
                    <a:pt x="167" y="208"/>
                  </a:lnTo>
                  <a:lnTo>
                    <a:pt x="170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6" y="208"/>
                  </a:lnTo>
                  <a:lnTo>
                    <a:pt x="143" y="208"/>
                  </a:lnTo>
                  <a:lnTo>
                    <a:pt x="138" y="208"/>
                  </a:lnTo>
                  <a:lnTo>
                    <a:pt x="135" y="208"/>
                  </a:lnTo>
                  <a:lnTo>
                    <a:pt x="132" y="208"/>
                  </a:lnTo>
                  <a:lnTo>
                    <a:pt x="129" y="208"/>
                  </a:lnTo>
                  <a:lnTo>
                    <a:pt x="126" y="208"/>
                  </a:lnTo>
                  <a:lnTo>
                    <a:pt x="120" y="208"/>
                  </a:lnTo>
                  <a:lnTo>
                    <a:pt x="117" y="208"/>
                  </a:lnTo>
                  <a:lnTo>
                    <a:pt x="114" y="208"/>
                  </a:lnTo>
                  <a:lnTo>
                    <a:pt x="108" y="208"/>
                  </a:lnTo>
                  <a:lnTo>
                    <a:pt x="105" y="208"/>
                  </a:lnTo>
                  <a:lnTo>
                    <a:pt x="102" y="208"/>
                  </a:lnTo>
                  <a:lnTo>
                    <a:pt x="99" y="208"/>
                  </a:lnTo>
                  <a:lnTo>
                    <a:pt x="99" y="211"/>
                  </a:lnTo>
                  <a:lnTo>
                    <a:pt x="99" y="217"/>
                  </a:lnTo>
                  <a:lnTo>
                    <a:pt x="99" y="220"/>
                  </a:lnTo>
                  <a:lnTo>
                    <a:pt x="99" y="226"/>
                  </a:lnTo>
                  <a:lnTo>
                    <a:pt x="102" y="229"/>
                  </a:lnTo>
                  <a:lnTo>
                    <a:pt x="102" y="232"/>
                  </a:lnTo>
                  <a:lnTo>
                    <a:pt x="102" y="237"/>
                  </a:lnTo>
                  <a:lnTo>
                    <a:pt x="102" y="240"/>
                  </a:lnTo>
                  <a:lnTo>
                    <a:pt x="102" y="243"/>
                  </a:lnTo>
                  <a:lnTo>
                    <a:pt x="102" y="246"/>
                  </a:lnTo>
                  <a:lnTo>
                    <a:pt x="102" y="252"/>
                  </a:lnTo>
                  <a:lnTo>
                    <a:pt x="102" y="255"/>
                  </a:lnTo>
                  <a:lnTo>
                    <a:pt x="102" y="258"/>
                  </a:lnTo>
                  <a:lnTo>
                    <a:pt x="102" y="261"/>
                  </a:lnTo>
                  <a:lnTo>
                    <a:pt x="102" y="264"/>
                  </a:lnTo>
                  <a:lnTo>
                    <a:pt x="102" y="267"/>
                  </a:lnTo>
                  <a:lnTo>
                    <a:pt x="102" y="270"/>
                  </a:lnTo>
                  <a:lnTo>
                    <a:pt x="102" y="273"/>
                  </a:lnTo>
                  <a:lnTo>
                    <a:pt x="102" y="278"/>
                  </a:lnTo>
                  <a:lnTo>
                    <a:pt x="102" y="281"/>
                  </a:lnTo>
                  <a:lnTo>
                    <a:pt x="102" y="284"/>
                  </a:lnTo>
                  <a:lnTo>
                    <a:pt x="102" y="287"/>
                  </a:lnTo>
                  <a:lnTo>
                    <a:pt x="102" y="290"/>
                  </a:lnTo>
                  <a:lnTo>
                    <a:pt x="99" y="290"/>
                  </a:lnTo>
                  <a:lnTo>
                    <a:pt x="97" y="290"/>
                  </a:lnTo>
                  <a:lnTo>
                    <a:pt x="94" y="290"/>
                  </a:lnTo>
                  <a:lnTo>
                    <a:pt x="94" y="287"/>
                  </a:lnTo>
                  <a:lnTo>
                    <a:pt x="91" y="287"/>
                  </a:lnTo>
                  <a:lnTo>
                    <a:pt x="91" y="284"/>
                  </a:lnTo>
                  <a:lnTo>
                    <a:pt x="88" y="284"/>
                  </a:lnTo>
                  <a:lnTo>
                    <a:pt x="85" y="284"/>
                  </a:lnTo>
                  <a:lnTo>
                    <a:pt x="85" y="281"/>
                  </a:lnTo>
                  <a:lnTo>
                    <a:pt x="82" y="281"/>
                  </a:lnTo>
                  <a:lnTo>
                    <a:pt x="79" y="281"/>
                  </a:lnTo>
                  <a:lnTo>
                    <a:pt x="76" y="281"/>
                  </a:lnTo>
                  <a:lnTo>
                    <a:pt x="73" y="281"/>
                  </a:lnTo>
                  <a:lnTo>
                    <a:pt x="70" y="281"/>
                  </a:lnTo>
                  <a:lnTo>
                    <a:pt x="70" y="278"/>
                  </a:lnTo>
                  <a:lnTo>
                    <a:pt x="70" y="276"/>
                  </a:lnTo>
                  <a:lnTo>
                    <a:pt x="67" y="276"/>
                  </a:lnTo>
                  <a:lnTo>
                    <a:pt x="67" y="273"/>
                  </a:lnTo>
                  <a:lnTo>
                    <a:pt x="64" y="273"/>
                  </a:lnTo>
                  <a:lnTo>
                    <a:pt x="64" y="270"/>
                  </a:lnTo>
                  <a:lnTo>
                    <a:pt x="61" y="270"/>
                  </a:lnTo>
                  <a:lnTo>
                    <a:pt x="58" y="270"/>
                  </a:lnTo>
                  <a:lnTo>
                    <a:pt x="55" y="270"/>
                  </a:lnTo>
                  <a:lnTo>
                    <a:pt x="53" y="270"/>
                  </a:lnTo>
                  <a:lnTo>
                    <a:pt x="53" y="273"/>
                  </a:lnTo>
                  <a:lnTo>
                    <a:pt x="50" y="273"/>
                  </a:lnTo>
                  <a:lnTo>
                    <a:pt x="50" y="270"/>
                  </a:lnTo>
                  <a:lnTo>
                    <a:pt x="47" y="270"/>
                  </a:lnTo>
                  <a:lnTo>
                    <a:pt x="44" y="270"/>
                  </a:lnTo>
                  <a:lnTo>
                    <a:pt x="44" y="267"/>
                  </a:lnTo>
                  <a:lnTo>
                    <a:pt x="41" y="267"/>
                  </a:lnTo>
                  <a:lnTo>
                    <a:pt x="41" y="264"/>
                  </a:lnTo>
                  <a:lnTo>
                    <a:pt x="38" y="264"/>
                  </a:lnTo>
                  <a:lnTo>
                    <a:pt x="38" y="261"/>
                  </a:lnTo>
                  <a:lnTo>
                    <a:pt x="38" y="258"/>
                  </a:lnTo>
                  <a:lnTo>
                    <a:pt x="38" y="255"/>
                  </a:lnTo>
                  <a:lnTo>
                    <a:pt x="35" y="255"/>
                  </a:lnTo>
                  <a:lnTo>
                    <a:pt x="35" y="252"/>
                  </a:lnTo>
                  <a:lnTo>
                    <a:pt x="32" y="252"/>
                  </a:lnTo>
                  <a:lnTo>
                    <a:pt x="32" y="249"/>
                  </a:lnTo>
                  <a:lnTo>
                    <a:pt x="29" y="249"/>
                  </a:lnTo>
                  <a:lnTo>
                    <a:pt x="29" y="246"/>
                  </a:lnTo>
                  <a:lnTo>
                    <a:pt x="26" y="246"/>
                  </a:lnTo>
                  <a:lnTo>
                    <a:pt x="26" y="243"/>
                  </a:lnTo>
                  <a:lnTo>
                    <a:pt x="23" y="243"/>
                  </a:lnTo>
                  <a:lnTo>
                    <a:pt x="23" y="240"/>
                  </a:lnTo>
                  <a:lnTo>
                    <a:pt x="20" y="240"/>
                  </a:lnTo>
                  <a:lnTo>
                    <a:pt x="20" y="237"/>
                  </a:lnTo>
                  <a:lnTo>
                    <a:pt x="20" y="234"/>
                  </a:lnTo>
                  <a:lnTo>
                    <a:pt x="17" y="234"/>
                  </a:lnTo>
                  <a:lnTo>
                    <a:pt x="20" y="234"/>
                  </a:lnTo>
                  <a:lnTo>
                    <a:pt x="17" y="232"/>
                  </a:lnTo>
                  <a:lnTo>
                    <a:pt x="17" y="229"/>
                  </a:lnTo>
                  <a:lnTo>
                    <a:pt x="14" y="229"/>
                  </a:lnTo>
                  <a:lnTo>
                    <a:pt x="11" y="229"/>
                  </a:lnTo>
                  <a:lnTo>
                    <a:pt x="11" y="226"/>
                  </a:lnTo>
                  <a:lnTo>
                    <a:pt x="11" y="223"/>
                  </a:lnTo>
                  <a:lnTo>
                    <a:pt x="9" y="223"/>
                  </a:lnTo>
                  <a:lnTo>
                    <a:pt x="11" y="223"/>
                  </a:lnTo>
                  <a:lnTo>
                    <a:pt x="11" y="220"/>
                  </a:lnTo>
                  <a:lnTo>
                    <a:pt x="9" y="220"/>
                  </a:lnTo>
                  <a:lnTo>
                    <a:pt x="9" y="217"/>
                  </a:lnTo>
                  <a:lnTo>
                    <a:pt x="9" y="214"/>
                  </a:lnTo>
                  <a:lnTo>
                    <a:pt x="11" y="214"/>
                  </a:lnTo>
                  <a:lnTo>
                    <a:pt x="11" y="211"/>
                  </a:lnTo>
                  <a:lnTo>
                    <a:pt x="9" y="211"/>
                  </a:lnTo>
                  <a:lnTo>
                    <a:pt x="11" y="211"/>
                  </a:lnTo>
                  <a:lnTo>
                    <a:pt x="9" y="211"/>
                  </a:lnTo>
                  <a:lnTo>
                    <a:pt x="9" y="208"/>
                  </a:lnTo>
                  <a:lnTo>
                    <a:pt x="11" y="208"/>
                  </a:lnTo>
                  <a:lnTo>
                    <a:pt x="9" y="208"/>
                  </a:lnTo>
                  <a:lnTo>
                    <a:pt x="9" y="205"/>
                  </a:lnTo>
                  <a:lnTo>
                    <a:pt x="11" y="205"/>
                  </a:lnTo>
                  <a:lnTo>
                    <a:pt x="11" y="202"/>
                  </a:lnTo>
                  <a:lnTo>
                    <a:pt x="11" y="199"/>
                  </a:lnTo>
                  <a:lnTo>
                    <a:pt x="11" y="196"/>
                  </a:lnTo>
                  <a:lnTo>
                    <a:pt x="9" y="196"/>
                  </a:lnTo>
                  <a:lnTo>
                    <a:pt x="9" y="193"/>
                  </a:lnTo>
                  <a:lnTo>
                    <a:pt x="9" y="190"/>
                  </a:lnTo>
                  <a:lnTo>
                    <a:pt x="9" y="188"/>
                  </a:lnTo>
                  <a:lnTo>
                    <a:pt x="9" y="185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9" y="179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3" y="176"/>
                  </a:lnTo>
                  <a:lnTo>
                    <a:pt x="0" y="176"/>
                  </a:lnTo>
                  <a:lnTo>
                    <a:pt x="0" y="173"/>
                  </a:lnTo>
                  <a:lnTo>
                    <a:pt x="0" y="170"/>
                  </a:lnTo>
                  <a:lnTo>
                    <a:pt x="3" y="170"/>
                  </a:lnTo>
                  <a:lnTo>
                    <a:pt x="6" y="170"/>
                  </a:lnTo>
                  <a:lnTo>
                    <a:pt x="9" y="170"/>
                  </a:lnTo>
                  <a:lnTo>
                    <a:pt x="9" y="167"/>
                  </a:lnTo>
                  <a:lnTo>
                    <a:pt x="9" y="164"/>
                  </a:lnTo>
                  <a:lnTo>
                    <a:pt x="9" y="161"/>
                  </a:lnTo>
                  <a:lnTo>
                    <a:pt x="9" y="158"/>
                  </a:lnTo>
                  <a:lnTo>
                    <a:pt x="11" y="158"/>
                  </a:lnTo>
                  <a:lnTo>
                    <a:pt x="11" y="155"/>
                  </a:lnTo>
                  <a:lnTo>
                    <a:pt x="11" y="152"/>
                  </a:lnTo>
                  <a:lnTo>
                    <a:pt x="11" y="149"/>
                  </a:lnTo>
                  <a:lnTo>
                    <a:pt x="14" y="149"/>
                  </a:lnTo>
                  <a:lnTo>
                    <a:pt x="11" y="149"/>
                  </a:lnTo>
                  <a:lnTo>
                    <a:pt x="11" y="146"/>
                  </a:lnTo>
                  <a:lnTo>
                    <a:pt x="11" y="144"/>
                  </a:lnTo>
                  <a:lnTo>
                    <a:pt x="14" y="144"/>
                  </a:lnTo>
                  <a:lnTo>
                    <a:pt x="14" y="141"/>
                  </a:lnTo>
                  <a:lnTo>
                    <a:pt x="14" y="138"/>
                  </a:lnTo>
                  <a:lnTo>
                    <a:pt x="17" y="138"/>
                  </a:lnTo>
                  <a:lnTo>
                    <a:pt x="17" y="135"/>
                  </a:lnTo>
                  <a:lnTo>
                    <a:pt x="17" y="132"/>
                  </a:lnTo>
                  <a:lnTo>
                    <a:pt x="20" y="132"/>
                  </a:lnTo>
                  <a:lnTo>
                    <a:pt x="20" y="129"/>
                  </a:lnTo>
                  <a:lnTo>
                    <a:pt x="23" y="129"/>
                  </a:lnTo>
                  <a:lnTo>
                    <a:pt x="23" y="126"/>
                  </a:lnTo>
                  <a:lnTo>
                    <a:pt x="23" y="123"/>
                  </a:lnTo>
                  <a:lnTo>
                    <a:pt x="23" y="120"/>
                  </a:lnTo>
                  <a:lnTo>
                    <a:pt x="26" y="120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9" y="120"/>
                  </a:lnTo>
                  <a:lnTo>
                    <a:pt x="32" y="120"/>
                  </a:lnTo>
                  <a:lnTo>
                    <a:pt x="29" y="117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29" y="108"/>
                  </a:lnTo>
                  <a:lnTo>
                    <a:pt x="29" y="105"/>
                  </a:lnTo>
                  <a:lnTo>
                    <a:pt x="29" y="103"/>
                  </a:lnTo>
                  <a:lnTo>
                    <a:pt x="26" y="103"/>
                  </a:lnTo>
                  <a:lnTo>
                    <a:pt x="26" y="100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9" y="94"/>
                  </a:lnTo>
                  <a:lnTo>
                    <a:pt x="26" y="94"/>
                  </a:lnTo>
                  <a:lnTo>
                    <a:pt x="26" y="91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9" y="82"/>
                  </a:lnTo>
                  <a:lnTo>
                    <a:pt x="29" y="79"/>
                  </a:lnTo>
                  <a:lnTo>
                    <a:pt x="32" y="79"/>
                  </a:lnTo>
                  <a:lnTo>
                    <a:pt x="32" y="76"/>
                  </a:lnTo>
                  <a:lnTo>
                    <a:pt x="32" y="73"/>
                  </a:lnTo>
                  <a:lnTo>
                    <a:pt x="29" y="73"/>
                  </a:lnTo>
                  <a:lnTo>
                    <a:pt x="29" y="70"/>
                  </a:lnTo>
                  <a:lnTo>
                    <a:pt x="29" y="67"/>
                  </a:lnTo>
                  <a:lnTo>
                    <a:pt x="26" y="67"/>
                  </a:lnTo>
                  <a:lnTo>
                    <a:pt x="23" y="67"/>
                  </a:lnTo>
                  <a:lnTo>
                    <a:pt x="23" y="70"/>
                  </a:lnTo>
                  <a:lnTo>
                    <a:pt x="23" y="73"/>
                  </a:lnTo>
                  <a:lnTo>
                    <a:pt x="20" y="73"/>
                  </a:lnTo>
                  <a:lnTo>
                    <a:pt x="20" y="70"/>
                  </a:lnTo>
                  <a:lnTo>
                    <a:pt x="20" y="67"/>
                  </a:lnTo>
                  <a:lnTo>
                    <a:pt x="17" y="67"/>
                  </a:lnTo>
                  <a:lnTo>
                    <a:pt x="17" y="64"/>
                  </a:lnTo>
                  <a:lnTo>
                    <a:pt x="17" y="61"/>
                  </a:lnTo>
                  <a:lnTo>
                    <a:pt x="17" y="59"/>
                  </a:lnTo>
                  <a:lnTo>
                    <a:pt x="17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17" y="53"/>
                  </a:lnTo>
                  <a:lnTo>
                    <a:pt x="20" y="53"/>
                  </a:lnTo>
                  <a:lnTo>
                    <a:pt x="20" y="50"/>
                  </a:lnTo>
                  <a:lnTo>
                    <a:pt x="17" y="50"/>
                  </a:lnTo>
                  <a:lnTo>
                    <a:pt x="17" y="47"/>
                  </a:lnTo>
                  <a:lnTo>
                    <a:pt x="14" y="47"/>
                  </a:lnTo>
                  <a:lnTo>
                    <a:pt x="14" y="44"/>
                  </a:lnTo>
                  <a:lnTo>
                    <a:pt x="14" y="41"/>
                  </a:lnTo>
                  <a:lnTo>
                    <a:pt x="11" y="41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4" y="35"/>
                  </a:lnTo>
                  <a:lnTo>
                    <a:pt x="14" y="32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2"/>
                  </a:lnTo>
                  <a:lnTo>
                    <a:pt x="20" y="32"/>
                  </a:lnTo>
                  <a:lnTo>
                    <a:pt x="23" y="32"/>
                  </a:lnTo>
                  <a:lnTo>
                    <a:pt x="26" y="32"/>
                  </a:lnTo>
                  <a:lnTo>
                    <a:pt x="29" y="32"/>
                  </a:lnTo>
                  <a:lnTo>
                    <a:pt x="32" y="32"/>
                  </a:lnTo>
                  <a:lnTo>
                    <a:pt x="32" y="29"/>
                  </a:lnTo>
                  <a:lnTo>
                    <a:pt x="32" y="26"/>
                  </a:lnTo>
                  <a:lnTo>
                    <a:pt x="32" y="23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35" y="17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5" y="9"/>
                  </a:lnTo>
                  <a:lnTo>
                    <a:pt x="38" y="9"/>
                  </a:lnTo>
                  <a:lnTo>
                    <a:pt x="41" y="9"/>
                  </a:lnTo>
                  <a:lnTo>
                    <a:pt x="41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5" y="3"/>
                  </a:lnTo>
                  <a:lnTo>
                    <a:pt x="55" y="0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1" y="9"/>
                  </a:lnTo>
                  <a:lnTo>
                    <a:pt x="64" y="9"/>
                  </a:lnTo>
                  <a:lnTo>
                    <a:pt x="64" y="6"/>
                  </a:lnTo>
                  <a:lnTo>
                    <a:pt x="64" y="9"/>
                  </a:lnTo>
                  <a:lnTo>
                    <a:pt x="64" y="12"/>
                  </a:lnTo>
                  <a:lnTo>
                    <a:pt x="67" y="15"/>
                  </a:lnTo>
                  <a:lnTo>
                    <a:pt x="67" y="17"/>
                  </a:lnTo>
                  <a:lnTo>
                    <a:pt x="70" y="17"/>
                  </a:lnTo>
                  <a:lnTo>
                    <a:pt x="73" y="17"/>
                  </a:lnTo>
                  <a:lnTo>
                    <a:pt x="76" y="17"/>
                  </a:lnTo>
                  <a:lnTo>
                    <a:pt x="79" y="17"/>
                  </a:lnTo>
                  <a:lnTo>
                    <a:pt x="82" y="15"/>
                  </a:lnTo>
                  <a:lnTo>
                    <a:pt x="85" y="12"/>
                  </a:lnTo>
                  <a:lnTo>
                    <a:pt x="85" y="9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88" y="9"/>
                  </a:lnTo>
                  <a:lnTo>
                    <a:pt x="91" y="9"/>
                  </a:lnTo>
                  <a:lnTo>
                    <a:pt x="91" y="6"/>
                  </a:lnTo>
                  <a:lnTo>
                    <a:pt x="91" y="9"/>
                  </a:lnTo>
                  <a:lnTo>
                    <a:pt x="94" y="9"/>
                  </a:lnTo>
                  <a:lnTo>
                    <a:pt x="97" y="9"/>
                  </a:lnTo>
                  <a:lnTo>
                    <a:pt x="97" y="6"/>
                  </a:lnTo>
                  <a:lnTo>
                    <a:pt x="97" y="9"/>
                  </a:lnTo>
                  <a:lnTo>
                    <a:pt x="97" y="6"/>
                  </a:lnTo>
                  <a:lnTo>
                    <a:pt x="99" y="6"/>
                  </a:lnTo>
                  <a:lnTo>
                    <a:pt x="102" y="6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Freeform 20"/>
            <p:cNvSpPr>
              <a:spLocks/>
            </p:cNvSpPr>
            <p:nvPr/>
          </p:nvSpPr>
          <p:spPr bwMode="auto">
            <a:xfrm>
              <a:off x="488009" y="2959841"/>
              <a:ext cx="623153" cy="704245"/>
            </a:xfrm>
            <a:custGeom>
              <a:avLst/>
              <a:gdLst>
                <a:gd name="T0" fmla="*/ 2147483647 w 287"/>
                <a:gd name="T1" fmla="*/ 2147483647 h 399"/>
                <a:gd name="T2" fmla="*/ 2147483647 w 287"/>
                <a:gd name="T3" fmla="*/ 2147483647 h 399"/>
                <a:gd name="T4" fmla="*/ 2147483647 w 287"/>
                <a:gd name="T5" fmla="*/ 2147483647 h 399"/>
                <a:gd name="T6" fmla="*/ 2147483647 w 287"/>
                <a:gd name="T7" fmla="*/ 2147483647 h 399"/>
                <a:gd name="T8" fmla="*/ 2147483647 w 287"/>
                <a:gd name="T9" fmla="*/ 2147483647 h 399"/>
                <a:gd name="T10" fmla="*/ 2147483647 w 287"/>
                <a:gd name="T11" fmla="*/ 2147483647 h 399"/>
                <a:gd name="T12" fmla="*/ 2147483647 w 287"/>
                <a:gd name="T13" fmla="*/ 2147483647 h 399"/>
                <a:gd name="T14" fmla="*/ 2147483647 w 287"/>
                <a:gd name="T15" fmla="*/ 2147483647 h 399"/>
                <a:gd name="T16" fmla="*/ 2147483647 w 287"/>
                <a:gd name="T17" fmla="*/ 2147483647 h 399"/>
                <a:gd name="T18" fmla="*/ 2147483647 w 287"/>
                <a:gd name="T19" fmla="*/ 2147483647 h 399"/>
                <a:gd name="T20" fmla="*/ 2147483647 w 287"/>
                <a:gd name="T21" fmla="*/ 2147483647 h 399"/>
                <a:gd name="T22" fmla="*/ 2147483647 w 287"/>
                <a:gd name="T23" fmla="*/ 2147483647 h 399"/>
                <a:gd name="T24" fmla="*/ 2147483647 w 287"/>
                <a:gd name="T25" fmla="*/ 2147483647 h 399"/>
                <a:gd name="T26" fmla="*/ 2147483647 w 287"/>
                <a:gd name="T27" fmla="*/ 2147483647 h 399"/>
                <a:gd name="T28" fmla="*/ 2147483647 w 287"/>
                <a:gd name="T29" fmla="*/ 2147483647 h 399"/>
                <a:gd name="T30" fmla="*/ 2147483647 w 287"/>
                <a:gd name="T31" fmla="*/ 2147483647 h 399"/>
                <a:gd name="T32" fmla="*/ 2147483647 w 287"/>
                <a:gd name="T33" fmla="*/ 2147483647 h 399"/>
                <a:gd name="T34" fmla="*/ 2147483647 w 287"/>
                <a:gd name="T35" fmla="*/ 2147483647 h 399"/>
                <a:gd name="T36" fmla="*/ 2147483647 w 287"/>
                <a:gd name="T37" fmla="*/ 2147483647 h 399"/>
                <a:gd name="T38" fmla="*/ 2147483647 w 287"/>
                <a:gd name="T39" fmla="*/ 2147483647 h 399"/>
                <a:gd name="T40" fmla="*/ 2147483647 w 287"/>
                <a:gd name="T41" fmla="*/ 2147483647 h 399"/>
                <a:gd name="T42" fmla="*/ 2147483647 w 287"/>
                <a:gd name="T43" fmla="*/ 2147483647 h 399"/>
                <a:gd name="T44" fmla="*/ 2147483647 w 287"/>
                <a:gd name="T45" fmla="*/ 2147483647 h 399"/>
                <a:gd name="T46" fmla="*/ 2147483647 w 287"/>
                <a:gd name="T47" fmla="*/ 2147483647 h 399"/>
                <a:gd name="T48" fmla="*/ 2147483647 w 287"/>
                <a:gd name="T49" fmla="*/ 2147483647 h 399"/>
                <a:gd name="T50" fmla="*/ 2147483647 w 287"/>
                <a:gd name="T51" fmla="*/ 2147483647 h 399"/>
                <a:gd name="T52" fmla="*/ 2147483647 w 287"/>
                <a:gd name="T53" fmla="*/ 2147483647 h 399"/>
                <a:gd name="T54" fmla="*/ 2147483647 w 287"/>
                <a:gd name="T55" fmla="*/ 2147483647 h 399"/>
                <a:gd name="T56" fmla="*/ 2147483647 w 287"/>
                <a:gd name="T57" fmla="*/ 2147483647 h 399"/>
                <a:gd name="T58" fmla="*/ 2147483647 w 287"/>
                <a:gd name="T59" fmla="*/ 2147483647 h 399"/>
                <a:gd name="T60" fmla="*/ 2147483647 w 287"/>
                <a:gd name="T61" fmla="*/ 2147483647 h 399"/>
                <a:gd name="T62" fmla="*/ 2147483647 w 287"/>
                <a:gd name="T63" fmla="*/ 2147483647 h 399"/>
                <a:gd name="T64" fmla="*/ 2147483647 w 287"/>
                <a:gd name="T65" fmla="*/ 2147483647 h 399"/>
                <a:gd name="T66" fmla="*/ 2147483647 w 287"/>
                <a:gd name="T67" fmla="*/ 2147483647 h 399"/>
                <a:gd name="T68" fmla="*/ 2147483647 w 287"/>
                <a:gd name="T69" fmla="*/ 2147483647 h 399"/>
                <a:gd name="T70" fmla="*/ 2147483647 w 287"/>
                <a:gd name="T71" fmla="*/ 2147483647 h 399"/>
                <a:gd name="T72" fmla="*/ 2147483647 w 287"/>
                <a:gd name="T73" fmla="*/ 2147483647 h 399"/>
                <a:gd name="T74" fmla="*/ 2147483647 w 287"/>
                <a:gd name="T75" fmla="*/ 2147483647 h 399"/>
                <a:gd name="T76" fmla="*/ 2147483647 w 287"/>
                <a:gd name="T77" fmla="*/ 2147483647 h 399"/>
                <a:gd name="T78" fmla="*/ 2147483647 w 287"/>
                <a:gd name="T79" fmla="*/ 2147483647 h 399"/>
                <a:gd name="T80" fmla="*/ 2147483647 w 287"/>
                <a:gd name="T81" fmla="*/ 2147483647 h 399"/>
                <a:gd name="T82" fmla="*/ 2147483647 w 287"/>
                <a:gd name="T83" fmla="*/ 2147483647 h 399"/>
                <a:gd name="T84" fmla="*/ 0 w 287"/>
                <a:gd name="T85" fmla="*/ 2147483647 h 399"/>
                <a:gd name="T86" fmla="*/ 0 w 287"/>
                <a:gd name="T87" fmla="*/ 2147483647 h 399"/>
                <a:gd name="T88" fmla="*/ 2147483647 w 287"/>
                <a:gd name="T89" fmla="*/ 2147483647 h 399"/>
                <a:gd name="T90" fmla="*/ 2147483647 w 287"/>
                <a:gd name="T91" fmla="*/ 2147483647 h 399"/>
                <a:gd name="T92" fmla="*/ 2147483647 w 287"/>
                <a:gd name="T93" fmla="*/ 2147483647 h 399"/>
                <a:gd name="T94" fmla="*/ 2147483647 w 287"/>
                <a:gd name="T95" fmla="*/ 2147483647 h 399"/>
                <a:gd name="T96" fmla="*/ 2147483647 w 287"/>
                <a:gd name="T97" fmla="*/ 2147483647 h 399"/>
                <a:gd name="T98" fmla="*/ 2147483647 w 287"/>
                <a:gd name="T99" fmla="*/ 2147483647 h 399"/>
                <a:gd name="T100" fmla="*/ 2147483647 w 287"/>
                <a:gd name="T101" fmla="*/ 2147483647 h 399"/>
                <a:gd name="T102" fmla="*/ 2147483647 w 287"/>
                <a:gd name="T103" fmla="*/ 2147483647 h 399"/>
                <a:gd name="T104" fmla="*/ 2147483647 w 287"/>
                <a:gd name="T105" fmla="*/ 2147483647 h 399"/>
                <a:gd name="T106" fmla="*/ 2147483647 w 287"/>
                <a:gd name="T107" fmla="*/ 2147483647 h 399"/>
                <a:gd name="T108" fmla="*/ 2147483647 w 287"/>
                <a:gd name="T109" fmla="*/ 2147483647 h 399"/>
                <a:gd name="T110" fmla="*/ 2147483647 w 287"/>
                <a:gd name="T111" fmla="*/ 2147483647 h 399"/>
                <a:gd name="T112" fmla="*/ 2147483647 w 287"/>
                <a:gd name="T113" fmla="*/ 2147483647 h 399"/>
                <a:gd name="T114" fmla="*/ 2147483647 w 287"/>
                <a:gd name="T115" fmla="*/ 2147483647 h 399"/>
                <a:gd name="T116" fmla="*/ 2147483647 w 287"/>
                <a:gd name="T117" fmla="*/ 2147483647 h 399"/>
                <a:gd name="T118" fmla="*/ 2147483647 w 287"/>
                <a:gd name="T119" fmla="*/ 2147483647 h 39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87"/>
                <a:gd name="T181" fmla="*/ 0 h 399"/>
                <a:gd name="T182" fmla="*/ 287 w 287"/>
                <a:gd name="T183" fmla="*/ 399 h 39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87" h="399">
                  <a:moveTo>
                    <a:pt x="147" y="0"/>
                  </a:moveTo>
                  <a:lnTo>
                    <a:pt x="150" y="0"/>
                  </a:lnTo>
                  <a:lnTo>
                    <a:pt x="150" y="3"/>
                  </a:lnTo>
                  <a:lnTo>
                    <a:pt x="150" y="6"/>
                  </a:lnTo>
                  <a:lnTo>
                    <a:pt x="153" y="6"/>
                  </a:lnTo>
                  <a:lnTo>
                    <a:pt x="155" y="9"/>
                  </a:lnTo>
                  <a:lnTo>
                    <a:pt x="158" y="9"/>
                  </a:lnTo>
                  <a:lnTo>
                    <a:pt x="158" y="12"/>
                  </a:lnTo>
                  <a:lnTo>
                    <a:pt x="161" y="12"/>
                  </a:lnTo>
                  <a:lnTo>
                    <a:pt x="164" y="15"/>
                  </a:lnTo>
                  <a:lnTo>
                    <a:pt x="164" y="18"/>
                  </a:lnTo>
                  <a:lnTo>
                    <a:pt x="167" y="18"/>
                  </a:lnTo>
                  <a:lnTo>
                    <a:pt x="170" y="18"/>
                  </a:lnTo>
                  <a:lnTo>
                    <a:pt x="170" y="21"/>
                  </a:lnTo>
                  <a:lnTo>
                    <a:pt x="173" y="21"/>
                  </a:lnTo>
                  <a:lnTo>
                    <a:pt x="173" y="24"/>
                  </a:lnTo>
                  <a:lnTo>
                    <a:pt x="176" y="24"/>
                  </a:lnTo>
                  <a:lnTo>
                    <a:pt x="176" y="21"/>
                  </a:lnTo>
                  <a:lnTo>
                    <a:pt x="179" y="21"/>
                  </a:lnTo>
                  <a:lnTo>
                    <a:pt x="179" y="24"/>
                  </a:lnTo>
                  <a:lnTo>
                    <a:pt x="179" y="27"/>
                  </a:lnTo>
                  <a:lnTo>
                    <a:pt x="182" y="27"/>
                  </a:lnTo>
                  <a:lnTo>
                    <a:pt x="185" y="27"/>
                  </a:lnTo>
                  <a:lnTo>
                    <a:pt x="188" y="27"/>
                  </a:lnTo>
                  <a:lnTo>
                    <a:pt x="191" y="27"/>
                  </a:lnTo>
                  <a:lnTo>
                    <a:pt x="188" y="27"/>
                  </a:lnTo>
                  <a:lnTo>
                    <a:pt x="188" y="30"/>
                  </a:lnTo>
                  <a:lnTo>
                    <a:pt x="191" y="30"/>
                  </a:lnTo>
                  <a:lnTo>
                    <a:pt x="194" y="30"/>
                  </a:lnTo>
                  <a:lnTo>
                    <a:pt x="194" y="32"/>
                  </a:lnTo>
                  <a:lnTo>
                    <a:pt x="197" y="32"/>
                  </a:lnTo>
                  <a:lnTo>
                    <a:pt x="199" y="32"/>
                  </a:lnTo>
                  <a:lnTo>
                    <a:pt x="199" y="35"/>
                  </a:lnTo>
                  <a:lnTo>
                    <a:pt x="202" y="35"/>
                  </a:lnTo>
                  <a:lnTo>
                    <a:pt x="205" y="35"/>
                  </a:lnTo>
                  <a:lnTo>
                    <a:pt x="205" y="38"/>
                  </a:lnTo>
                  <a:lnTo>
                    <a:pt x="208" y="38"/>
                  </a:lnTo>
                  <a:lnTo>
                    <a:pt x="211" y="38"/>
                  </a:lnTo>
                  <a:lnTo>
                    <a:pt x="211" y="41"/>
                  </a:lnTo>
                  <a:lnTo>
                    <a:pt x="211" y="44"/>
                  </a:lnTo>
                  <a:lnTo>
                    <a:pt x="214" y="44"/>
                  </a:lnTo>
                  <a:lnTo>
                    <a:pt x="217" y="44"/>
                  </a:lnTo>
                  <a:lnTo>
                    <a:pt x="220" y="44"/>
                  </a:lnTo>
                  <a:lnTo>
                    <a:pt x="223" y="44"/>
                  </a:lnTo>
                  <a:lnTo>
                    <a:pt x="226" y="44"/>
                  </a:lnTo>
                  <a:lnTo>
                    <a:pt x="226" y="47"/>
                  </a:lnTo>
                  <a:lnTo>
                    <a:pt x="226" y="50"/>
                  </a:lnTo>
                  <a:lnTo>
                    <a:pt x="226" y="53"/>
                  </a:lnTo>
                  <a:lnTo>
                    <a:pt x="226" y="56"/>
                  </a:lnTo>
                  <a:lnTo>
                    <a:pt x="223" y="56"/>
                  </a:lnTo>
                  <a:lnTo>
                    <a:pt x="220" y="56"/>
                  </a:lnTo>
                  <a:lnTo>
                    <a:pt x="217" y="56"/>
                  </a:lnTo>
                  <a:lnTo>
                    <a:pt x="217" y="59"/>
                  </a:lnTo>
                  <a:lnTo>
                    <a:pt x="220" y="59"/>
                  </a:lnTo>
                  <a:lnTo>
                    <a:pt x="220" y="62"/>
                  </a:lnTo>
                  <a:lnTo>
                    <a:pt x="217" y="62"/>
                  </a:lnTo>
                  <a:lnTo>
                    <a:pt x="217" y="65"/>
                  </a:lnTo>
                  <a:lnTo>
                    <a:pt x="217" y="68"/>
                  </a:lnTo>
                  <a:lnTo>
                    <a:pt x="220" y="68"/>
                  </a:lnTo>
                  <a:lnTo>
                    <a:pt x="217" y="68"/>
                  </a:lnTo>
                  <a:lnTo>
                    <a:pt x="220" y="68"/>
                  </a:lnTo>
                  <a:lnTo>
                    <a:pt x="220" y="71"/>
                  </a:lnTo>
                  <a:lnTo>
                    <a:pt x="217" y="71"/>
                  </a:lnTo>
                  <a:lnTo>
                    <a:pt x="217" y="73"/>
                  </a:lnTo>
                  <a:lnTo>
                    <a:pt x="217" y="76"/>
                  </a:lnTo>
                  <a:lnTo>
                    <a:pt x="217" y="79"/>
                  </a:lnTo>
                  <a:lnTo>
                    <a:pt x="220" y="79"/>
                  </a:lnTo>
                  <a:lnTo>
                    <a:pt x="220" y="76"/>
                  </a:lnTo>
                  <a:lnTo>
                    <a:pt x="223" y="76"/>
                  </a:lnTo>
                  <a:lnTo>
                    <a:pt x="223" y="79"/>
                  </a:lnTo>
                  <a:lnTo>
                    <a:pt x="223" y="76"/>
                  </a:lnTo>
                  <a:lnTo>
                    <a:pt x="226" y="76"/>
                  </a:lnTo>
                  <a:lnTo>
                    <a:pt x="226" y="79"/>
                  </a:lnTo>
                  <a:lnTo>
                    <a:pt x="229" y="79"/>
                  </a:lnTo>
                  <a:lnTo>
                    <a:pt x="229" y="82"/>
                  </a:lnTo>
                  <a:lnTo>
                    <a:pt x="232" y="82"/>
                  </a:lnTo>
                  <a:lnTo>
                    <a:pt x="235" y="82"/>
                  </a:lnTo>
                  <a:lnTo>
                    <a:pt x="235" y="85"/>
                  </a:lnTo>
                  <a:lnTo>
                    <a:pt x="238" y="85"/>
                  </a:lnTo>
                  <a:lnTo>
                    <a:pt x="241" y="85"/>
                  </a:lnTo>
                  <a:lnTo>
                    <a:pt x="241" y="88"/>
                  </a:lnTo>
                  <a:lnTo>
                    <a:pt x="243" y="88"/>
                  </a:lnTo>
                  <a:lnTo>
                    <a:pt x="246" y="88"/>
                  </a:lnTo>
                  <a:lnTo>
                    <a:pt x="246" y="91"/>
                  </a:lnTo>
                  <a:lnTo>
                    <a:pt x="249" y="91"/>
                  </a:lnTo>
                  <a:lnTo>
                    <a:pt x="249" y="94"/>
                  </a:lnTo>
                  <a:lnTo>
                    <a:pt x="252" y="94"/>
                  </a:lnTo>
                  <a:lnTo>
                    <a:pt x="252" y="97"/>
                  </a:lnTo>
                  <a:lnTo>
                    <a:pt x="255" y="97"/>
                  </a:lnTo>
                  <a:lnTo>
                    <a:pt x="255" y="100"/>
                  </a:lnTo>
                  <a:lnTo>
                    <a:pt x="258" y="100"/>
                  </a:lnTo>
                  <a:lnTo>
                    <a:pt x="261" y="100"/>
                  </a:lnTo>
                  <a:lnTo>
                    <a:pt x="261" y="103"/>
                  </a:lnTo>
                  <a:lnTo>
                    <a:pt x="264" y="103"/>
                  </a:lnTo>
                  <a:lnTo>
                    <a:pt x="264" y="106"/>
                  </a:lnTo>
                  <a:lnTo>
                    <a:pt x="267" y="106"/>
                  </a:lnTo>
                  <a:lnTo>
                    <a:pt x="267" y="109"/>
                  </a:lnTo>
                  <a:lnTo>
                    <a:pt x="267" y="112"/>
                  </a:lnTo>
                  <a:lnTo>
                    <a:pt x="270" y="112"/>
                  </a:lnTo>
                  <a:lnTo>
                    <a:pt x="270" y="115"/>
                  </a:lnTo>
                  <a:lnTo>
                    <a:pt x="270" y="117"/>
                  </a:lnTo>
                  <a:lnTo>
                    <a:pt x="273" y="117"/>
                  </a:lnTo>
                  <a:lnTo>
                    <a:pt x="273" y="120"/>
                  </a:lnTo>
                  <a:lnTo>
                    <a:pt x="273" y="123"/>
                  </a:lnTo>
                  <a:lnTo>
                    <a:pt x="273" y="126"/>
                  </a:lnTo>
                  <a:lnTo>
                    <a:pt x="270" y="126"/>
                  </a:lnTo>
                  <a:lnTo>
                    <a:pt x="270" y="129"/>
                  </a:lnTo>
                  <a:lnTo>
                    <a:pt x="267" y="129"/>
                  </a:lnTo>
                  <a:lnTo>
                    <a:pt x="267" y="132"/>
                  </a:lnTo>
                  <a:lnTo>
                    <a:pt x="264" y="132"/>
                  </a:lnTo>
                  <a:lnTo>
                    <a:pt x="264" y="135"/>
                  </a:lnTo>
                  <a:lnTo>
                    <a:pt x="264" y="138"/>
                  </a:lnTo>
                  <a:lnTo>
                    <a:pt x="261" y="138"/>
                  </a:lnTo>
                  <a:lnTo>
                    <a:pt x="261" y="141"/>
                  </a:lnTo>
                  <a:lnTo>
                    <a:pt x="261" y="144"/>
                  </a:lnTo>
                  <a:lnTo>
                    <a:pt x="261" y="147"/>
                  </a:lnTo>
                  <a:lnTo>
                    <a:pt x="261" y="150"/>
                  </a:lnTo>
                  <a:lnTo>
                    <a:pt x="261" y="153"/>
                  </a:lnTo>
                  <a:lnTo>
                    <a:pt x="261" y="156"/>
                  </a:lnTo>
                  <a:lnTo>
                    <a:pt x="264" y="156"/>
                  </a:lnTo>
                  <a:lnTo>
                    <a:pt x="264" y="159"/>
                  </a:lnTo>
                  <a:lnTo>
                    <a:pt x="264" y="161"/>
                  </a:lnTo>
                  <a:lnTo>
                    <a:pt x="267" y="161"/>
                  </a:lnTo>
                  <a:lnTo>
                    <a:pt x="267" y="164"/>
                  </a:lnTo>
                  <a:lnTo>
                    <a:pt x="270" y="164"/>
                  </a:lnTo>
                  <a:lnTo>
                    <a:pt x="270" y="167"/>
                  </a:lnTo>
                  <a:lnTo>
                    <a:pt x="273" y="167"/>
                  </a:lnTo>
                  <a:lnTo>
                    <a:pt x="273" y="170"/>
                  </a:lnTo>
                  <a:lnTo>
                    <a:pt x="276" y="170"/>
                  </a:lnTo>
                  <a:lnTo>
                    <a:pt x="279" y="170"/>
                  </a:lnTo>
                  <a:lnTo>
                    <a:pt x="282" y="170"/>
                  </a:lnTo>
                  <a:lnTo>
                    <a:pt x="285" y="170"/>
                  </a:lnTo>
                  <a:lnTo>
                    <a:pt x="285" y="167"/>
                  </a:lnTo>
                  <a:lnTo>
                    <a:pt x="285" y="170"/>
                  </a:lnTo>
                  <a:lnTo>
                    <a:pt x="287" y="170"/>
                  </a:lnTo>
                  <a:lnTo>
                    <a:pt x="287" y="173"/>
                  </a:lnTo>
                  <a:lnTo>
                    <a:pt x="287" y="176"/>
                  </a:lnTo>
                  <a:lnTo>
                    <a:pt x="287" y="179"/>
                  </a:lnTo>
                  <a:lnTo>
                    <a:pt x="287" y="182"/>
                  </a:lnTo>
                  <a:lnTo>
                    <a:pt x="287" y="185"/>
                  </a:lnTo>
                  <a:lnTo>
                    <a:pt x="287" y="188"/>
                  </a:lnTo>
                  <a:lnTo>
                    <a:pt x="287" y="191"/>
                  </a:lnTo>
                  <a:lnTo>
                    <a:pt x="287" y="194"/>
                  </a:lnTo>
                  <a:lnTo>
                    <a:pt x="287" y="197"/>
                  </a:lnTo>
                  <a:lnTo>
                    <a:pt x="285" y="197"/>
                  </a:lnTo>
                  <a:lnTo>
                    <a:pt x="285" y="200"/>
                  </a:lnTo>
                  <a:lnTo>
                    <a:pt x="285" y="203"/>
                  </a:lnTo>
                  <a:lnTo>
                    <a:pt x="282" y="203"/>
                  </a:lnTo>
                  <a:lnTo>
                    <a:pt x="282" y="205"/>
                  </a:lnTo>
                  <a:lnTo>
                    <a:pt x="279" y="205"/>
                  </a:lnTo>
                  <a:lnTo>
                    <a:pt x="279" y="208"/>
                  </a:lnTo>
                  <a:lnTo>
                    <a:pt x="279" y="211"/>
                  </a:lnTo>
                  <a:lnTo>
                    <a:pt x="276" y="211"/>
                  </a:lnTo>
                  <a:lnTo>
                    <a:pt x="276" y="214"/>
                  </a:lnTo>
                  <a:lnTo>
                    <a:pt x="273" y="214"/>
                  </a:lnTo>
                  <a:lnTo>
                    <a:pt x="273" y="217"/>
                  </a:lnTo>
                  <a:lnTo>
                    <a:pt x="270" y="217"/>
                  </a:lnTo>
                  <a:lnTo>
                    <a:pt x="270" y="220"/>
                  </a:lnTo>
                  <a:lnTo>
                    <a:pt x="270" y="223"/>
                  </a:lnTo>
                  <a:lnTo>
                    <a:pt x="267" y="223"/>
                  </a:lnTo>
                  <a:lnTo>
                    <a:pt x="267" y="226"/>
                  </a:lnTo>
                  <a:lnTo>
                    <a:pt x="264" y="226"/>
                  </a:lnTo>
                  <a:lnTo>
                    <a:pt x="264" y="229"/>
                  </a:lnTo>
                  <a:lnTo>
                    <a:pt x="261" y="229"/>
                  </a:lnTo>
                  <a:lnTo>
                    <a:pt x="261" y="232"/>
                  </a:lnTo>
                  <a:lnTo>
                    <a:pt x="258" y="232"/>
                  </a:lnTo>
                  <a:lnTo>
                    <a:pt x="258" y="235"/>
                  </a:lnTo>
                  <a:lnTo>
                    <a:pt x="255" y="235"/>
                  </a:lnTo>
                  <a:lnTo>
                    <a:pt x="255" y="238"/>
                  </a:lnTo>
                  <a:lnTo>
                    <a:pt x="252" y="238"/>
                  </a:lnTo>
                  <a:lnTo>
                    <a:pt x="252" y="241"/>
                  </a:lnTo>
                  <a:lnTo>
                    <a:pt x="249" y="241"/>
                  </a:lnTo>
                  <a:lnTo>
                    <a:pt x="249" y="244"/>
                  </a:lnTo>
                  <a:lnTo>
                    <a:pt x="246" y="244"/>
                  </a:lnTo>
                  <a:lnTo>
                    <a:pt x="246" y="247"/>
                  </a:lnTo>
                  <a:lnTo>
                    <a:pt x="246" y="249"/>
                  </a:lnTo>
                  <a:lnTo>
                    <a:pt x="243" y="252"/>
                  </a:lnTo>
                  <a:lnTo>
                    <a:pt x="243" y="255"/>
                  </a:lnTo>
                  <a:lnTo>
                    <a:pt x="243" y="258"/>
                  </a:lnTo>
                  <a:lnTo>
                    <a:pt x="243" y="261"/>
                  </a:lnTo>
                  <a:lnTo>
                    <a:pt x="241" y="261"/>
                  </a:lnTo>
                  <a:lnTo>
                    <a:pt x="241" y="264"/>
                  </a:lnTo>
                  <a:lnTo>
                    <a:pt x="238" y="264"/>
                  </a:lnTo>
                  <a:lnTo>
                    <a:pt x="235" y="264"/>
                  </a:lnTo>
                  <a:lnTo>
                    <a:pt x="235" y="267"/>
                  </a:lnTo>
                  <a:lnTo>
                    <a:pt x="232" y="267"/>
                  </a:lnTo>
                  <a:lnTo>
                    <a:pt x="229" y="267"/>
                  </a:lnTo>
                  <a:lnTo>
                    <a:pt x="229" y="270"/>
                  </a:lnTo>
                  <a:lnTo>
                    <a:pt x="226" y="270"/>
                  </a:lnTo>
                  <a:lnTo>
                    <a:pt x="223" y="270"/>
                  </a:lnTo>
                  <a:lnTo>
                    <a:pt x="223" y="273"/>
                  </a:lnTo>
                  <a:lnTo>
                    <a:pt x="220" y="273"/>
                  </a:lnTo>
                  <a:lnTo>
                    <a:pt x="217" y="273"/>
                  </a:lnTo>
                  <a:lnTo>
                    <a:pt x="214" y="273"/>
                  </a:lnTo>
                  <a:lnTo>
                    <a:pt x="214" y="276"/>
                  </a:lnTo>
                  <a:lnTo>
                    <a:pt x="211" y="276"/>
                  </a:lnTo>
                  <a:lnTo>
                    <a:pt x="208" y="276"/>
                  </a:lnTo>
                  <a:lnTo>
                    <a:pt x="205" y="276"/>
                  </a:lnTo>
                  <a:lnTo>
                    <a:pt x="205" y="279"/>
                  </a:lnTo>
                  <a:lnTo>
                    <a:pt x="202" y="279"/>
                  </a:lnTo>
                  <a:lnTo>
                    <a:pt x="199" y="279"/>
                  </a:lnTo>
                  <a:lnTo>
                    <a:pt x="197" y="279"/>
                  </a:lnTo>
                  <a:lnTo>
                    <a:pt x="194" y="279"/>
                  </a:lnTo>
                  <a:lnTo>
                    <a:pt x="194" y="282"/>
                  </a:lnTo>
                  <a:lnTo>
                    <a:pt x="194" y="279"/>
                  </a:lnTo>
                  <a:lnTo>
                    <a:pt x="194" y="282"/>
                  </a:lnTo>
                  <a:lnTo>
                    <a:pt x="191" y="282"/>
                  </a:lnTo>
                  <a:lnTo>
                    <a:pt x="188" y="282"/>
                  </a:lnTo>
                  <a:lnTo>
                    <a:pt x="185" y="282"/>
                  </a:lnTo>
                  <a:lnTo>
                    <a:pt x="185" y="285"/>
                  </a:lnTo>
                  <a:lnTo>
                    <a:pt x="182" y="285"/>
                  </a:lnTo>
                  <a:lnTo>
                    <a:pt x="179" y="285"/>
                  </a:lnTo>
                  <a:lnTo>
                    <a:pt x="176" y="285"/>
                  </a:lnTo>
                  <a:lnTo>
                    <a:pt x="173" y="285"/>
                  </a:lnTo>
                  <a:lnTo>
                    <a:pt x="170" y="285"/>
                  </a:lnTo>
                  <a:lnTo>
                    <a:pt x="170" y="288"/>
                  </a:lnTo>
                  <a:lnTo>
                    <a:pt x="167" y="288"/>
                  </a:lnTo>
                  <a:lnTo>
                    <a:pt x="164" y="288"/>
                  </a:lnTo>
                  <a:lnTo>
                    <a:pt x="161" y="288"/>
                  </a:lnTo>
                  <a:lnTo>
                    <a:pt x="158" y="288"/>
                  </a:lnTo>
                  <a:lnTo>
                    <a:pt x="155" y="288"/>
                  </a:lnTo>
                  <a:lnTo>
                    <a:pt x="153" y="288"/>
                  </a:lnTo>
                  <a:lnTo>
                    <a:pt x="150" y="288"/>
                  </a:lnTo>
                  <a:lnTo>
                    <a:pt x="150" y="290"/>
                  </a:lnTo>
                  <a:lnTo>
                    <a:pt x="147" y="290"/>
                  </a:lnTo>
                  <a:lnTo>
                    <a:pt x="144" y="290"/>
                  </a:lnTo>
                  <a:lnTo>
                    <a:pt x="141" y="290"/>
                  </a:lnTo>
                  <a:lnTo>
                    <a:pt x="138" y="290"/>
                  </a:lnTo>
                  <a:lnTo>
                    <a:pt x="135" y="290"/>
                  </a:lnTo>
                  <a:lnTo>
                    <a:pt x="132" y="290"/>
                  </a:lnTo>
                  <a:lnTo>
                    <a:pt x="129" y="290"/>
                  </a:lnTo>
                  <a:lnTo>
                    <a:pt x="126" y="293"/>
                  </a:lnTo>
                  <a:lnTo>
                    <a:pt x="123" y="293"/>
                  </a:lnTo>
                  <a:lnTo>
                    <a:pt x="120" y="293"/>
                  </a:lnTo>
                  <a:lnTo>
                    <a:pt x="117" y="293"/>
                  </a:lnTo>
                  <a:lnTo>
                    <a:pt x="114" y="293"/>
                  </a:lnTo>
                  <a:lnTo>
                    <a:pt x="111" y="293"/>
                  </a:lnTo>
                  <a:lnTo>
                    <a:pt x="109" y="293"/>
                  </a:lnTo>
                  <a:lnTo>
                    <a:pt x="106" y="293"/>
                  </a:lnTo>
                  <a:lnTo>
                    <a:pt x="106" y="296"/>
                  </a:lnTo>
                  <a:lnTo>
                    <a:pt x="103" y="296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97" y="296"/>
                  </a:lnTo>
                  <a:lnTo>
                    <a:pt x="94" y="296"/>
                  </a:lnTo>
                  <a:lnTo>
                    <a:pt x="91" y="296"/>
                  </a:lnTo>
                  <a:lnTo>
                    <a:pt x="88" y="296"/>
                  </a:lnTo>
                  <a:lnTo>
                    <a:pt x="85" y="296"/>
                  </a:lnTo>
                  <a:lnTo>
                    <a:pt x="85" y="293"/>
                  </a:lnTo>
                  <a:lnTo>
                    <a:pt x="82" y="293"/>
                  </a:lnTo>
                  <a:lnTo>
                    <a:pt x="79" y="293"/>
                  </a:lnTo>
                  <a:lnTo>
                    <a:pt x="79" y="296"/>
                  </a:lnTo>
                  <a:lnTo>
                    <a:pt x="76" y="296"/>
                  </a:lnTo>
                  <a:lnTo>
                    <a:pt x="73" y="296"/>
                  </a:lnTo>
                  <a:lnTo>
                    <a:pt x="73" y="293"/>
                  </a:lnTo>
                  <a:lnTo>
                    <a:pt x="70" y="293"/>
                  </a:lnTo>
                  <a:lnTo>
                    <a:pt x="67" y="293"/>
                  </a:lnTo>
                  <a:lnTo>
                    <a:pt x="65" y="293"/>
                  </a:lnTo>
                  <a:lnTo>
                    <a:pt x="62" y="293"/>
                  </a:lnTo>
                  <a:lnTo>
                    <a:pt x="62" y="290"/>
                  </a:lnTo>
                  <a:lnTo>
                    <a:pt x="59" y="290"/>
                  </a:lnTo>
                  <a:lnTo>
                    <a:pt x="56" y="290"/>
                  </a:lnTo>
                  <a:lnTo>
                    <a:pt x="59" y="290"/>
                  </a:lnTo>
                  <a:lnTo>
                    <a:pt x="56" y="290"/>
                  </a:lnTo>
                  <a:lnTo>
                    <a:pt x="56" y="288"/>
                  </a:lnTo>
                  <a:lnTo>
                    <a:pt x="53" y="288"/>
                  </a:lnTo>
                  <a:lnTo>
                    <a:pt x="56" y="288"/>
                  </a:lnTo>
                  <a:lnTo>
                    <a:pt x="53" y="288"/>
                  </a:lnTo>
                  <a:lnTo>
                    <a:pt x="53" y="285"/>
                  </a:lnTo>
                  <a:lnTo>
                    <a:pt x="50" y="285"/>
                  </a:lnTo>
                  <a:lnTo>
                    <a:pt x="50" y="282"/>
                  </a:lnTo>
                  <a:lnTo>
                    <a:pt x="50" y="285"/>
                  </a:lnTo>
                  <a:lnTo>
                    <a:pt x="47" y="282"/>
                  </a:lnTo>
                  <a:lnTo>
                    <a:pt x="44" y="282"/>
                  </a:lnTo>
                  <a:lnTo>
                    <a:pt x="44" y="285"/>
                  </a:lnTo>
                  <a:lnTo>
                    <a:pt x="41" y="285"/>
                  </a:lnTo>
                  <a:lnTo>
                    <a:pt x="44" y="285"/>
                  </a:lnTo>
                  <a:lnTo>
                    <a:pt x="44" y="288"/>
                  </a:lnTo>
                  <a:lnTo>
                    <a:pt x="44" y="290"/>
                  </a:lnTo>
                  <a:lnTo>
                    <a:pt x="47" y="290"/>
                  </a:lnTo>
                  <a:lnTo>
                    <a:pt x="47" y="293"/>
                  </a:lnTo>
                  <a:lnTo>
                    <a:pt x="47" y="296"/>
                  </a:lnTo>
                  <a:lnTo>
                    <a:pt x="44" y="296"/>
                  </a:lnTo>
                  <a:lnTo>
                    <a:pt x="44" y="299"/>
                  </a:lnTo>
                  <a:lnTo>
                    <a:pt x="44" y="302"/>
                  </a:lnTo>
                  <a:lnTo>
                    <a:pt x="44" y="305"/>
                  </a:lnTo>
                  <a:lnTo>
                    <a:pt x="47" y="305"/>
                  </a:lnTo>
                  <a:lnTo>
                    <a:pt x="47" y="308"/>
                  </a:lnTo>
                  <a:lnTo>
                    <a:pt x="47" y="305"/>
                  </a:lnTo>
                  <a:lnTo>
                    <a:pt x="47" y="308"/>
                  </a:lnTo>
                  <a:lnTo>
                    <a:pt x="47" y="305"/>
                  </a:lnTo>
                  <a:lnTo>
                    <a:pt x="44" y="305"/>
                  </a:lnTo>
                  <a:lnTo>
                    <a:pt x="44" y="308"/>
                  </a:lnTo>
                  <a:lnTo>
                    <a:pt x="47" y="308"/>
                  </a:lnTo>
                  <a:lnTo>
                    <a:pt x="50" y="308"/>
                  </a:lnTo>
                  <a:lnTo>
                    <a:pt x="53" y="308"/>
                  </a:lnTo>
                  <a:lnTo>
                    <a:pt x="53" y="311"/>
                  </a:lnTo>
                  <a:lnTo>
                    <a:pt x="56" y="311"/>
                  </a:lnTo>
                  <a:lnTo>
                    <a:pt x="56" y="314"/>
                  </a:lnTo>
                  <a:lnTo>
                    <a:pt x="53" y="314"/>
                  </a:lnTo>
                  <a:lnTo>
                    <a:pt x="53" y="311"/>
                  </a:lnTo>
                  <a:lnTo>
                    <a:pt x="50" y="311"/>
                  </a:lnTo>
                  <a:lnTo>
                    <a:pt x="50" y="308"/>
                  </a:lnTo>
                  <a:lnTo>
                    <a:pt x="47" y="308"/>
                  </a:lnTo>
                  <a:lnTo>
                    <a:pt x="47" y="311"/>
                  </a:lnTo>
                  <a:lnTo>
                    <a:pt x="47" y="308"/>
                  </a:lnTo>
                  <a:lnTo>
                    <a:pt x="47" y="311"/>
                  </a:lnTo>
                  <a:lnTo>
                    <a:pt x="50" y="311"/>
                  </a:lnTo>
                  <a:lnTo>
                    <a:pt x="47" y="311"/>
                  </a:lnTo>
                  <a:lnTo>
                    <a:pt x="47" y="314"/>
                  </a:lnTo>
                  <a:lnTo>
                    <a:pt x="50" y="314"/>
                  </a:lnTo>
                  <a:lnTo>
                    <a:pt x="47" y="314"/>
                  </a:lnTo>
                  <a:lnTo>
                    <a:pt x="50" y="314"/>
                  </a:lnTo>
                  <a:lnTo>
                    <a:pt x="53" y="314"/>
                  </a:lnTo>
                  <a:lnTo>
                    <a:pt x="53" y="317"/>
                  </a:lnTo>
                  <a:lnTo>
                    <a:pt x="56" y="317"/>
                  </a:lnTo>
                  <a:lnTo>
                    <a:pt x="56" y="320"/>
                  </a:lnTo>
                  <a:lnTo>
                    <a:pt x="53" y="320"/>
                  </a:lnTo>
                  <a:lnTo>
                    <a:pt x="53" y="323"/>
                  </a:lnTo>
                  <a:lnTo>
                    <a:pt x="53" y="326"/>
                  </a:lnTo>
                  <a:lnTo>
                    <a:pt x="53" y="329"/>
                  </a:lnTo>
                  <a:lnTo>
                    <a:pt x="53" y="332"/>
                  </a:lnTo>
                  <a:lnTo>
                    <a:pt x="53" y="334"/>
                  </a:lnTo>
                  <a:lnTo>
                    <a:pt x="53" y="337"/>
                  </a:lnTo>
                  <a:lnTo>
                    <a:pt x="50" y="337"/>
                  </a:lnTo>
                  <a:lnTo>
                    <a:pt x="47" y="337"/>
                  </a:lnTo>
                  <a:lnTo>
                    <a:pt x="44" y="337"/>
                  </a:lnTo>
                  <a:lnTo>
                    <a:pt x="44" y="340"/>
                  </a:lnTo>
                  <a:lnTo>
                    <a:pt x="44" y="343"/>
                  </a:lnTo>
                  <a:lnTo>
                    <a:pt x="41" y="343"/>
                  </a:lnTo>
                  <a:lnTo>
                    <a:pt x="44" y="343"/>
                  </a:lnTo>
                  <a:lnTo>
                    <a:pt x="41" y="343"/>
                  </a:lnTo>
                  <a:lnTo>
                    <a:pt x="44" y="343"/>
                  </a:lnTo>
                  <a:lnTo>
                    <a:pt x="44" y="346"/>
                  </a:lnTo>
                  <a:lnTo>
                    <a:pt x="41" y="346"/>
                  </a:lnTo>
                  <a:lnTo>
                    <a:pt x="44" y="346"/>
                  </a:lnTo>
                  <a:lnTo>
                    <a:pt x="41" y="346"/>
                  </a:lnTo>
                  <a:lnTo>
                    <a:pt x="41" y="349"/>
                  </a:lnTo>
                  <a:lnTo>
                    <a:pt x="41" y="352"/>
                  </a:lnTo>
                  <a:lnTo>
                    <a:pt x="44" y="352"/>
                  </a:lnTo>
                  <a:lnTo>
                    <a:pt x="41" y="355"/>
                  </a:lnTo>
                  <a:lnTo>
                    <a:pt x="41" y="358"/>
                  </a:lnTo>
                  <a:lnTo>
                    <a:pt x="38" y="358"/>
                  </a:lnTo>
                  <a:lnTo>
                    <a:pt x="38" y="361"/>
                  </a:lnTo>
                  <a:lnTo>
                    <a:pt x="35" y="361"/>
                  </a:lnTo>
                  <a:lnTo>
                    <a:pt x="35" y="364"/>
                  </a:lnTo>
                  <a:lnTo>
                    <a:pt x="38" y="364"/>
                  </a:lnTo>
                  <a:lnTo>
                    <a:pt x="38" y="367"/>
                  </a:lnTo>
                  <a:lnTo>
                    <a:pt x="38" y="370"/>
                  </a:lnTo>
                  <a:lnTo>
                    <a:pt x="41" y="370"/>
                  </a:lnTo>
                  <a:lnTo>
                    <a:pt x="41" y="373"/>
                  </a:lnTo>
                  <a:lnTo>
                    <a:pt x="44" y="373"/>
                  </a:lnTo>
                  <a:lnTo>
                    <a:pt x="47" y="373"/>
                  </a:lnTo>
                  <a:lnTo>
                    <a:pt x="47" y="376"/>
                  </a:lnTo>
                  <a:lnTo>
                    <a:pt x="47" y="378"/>
                  </a:lnTo>
                  <a:lnTo>
                    <a:pt x="47" y="381"/>
                  </a:lnTo>
                  <a:lnTo>
                    <a:pt x="44" y="381"/>
                  </a:lnTo>
                  <a:lnTo>
                    <a:pt x="44" y="384"/>
                  </a:lnTo>
                  <a:lnTo>
                    <a:pt x="44" y="387"/>
                  </a:lnTo>
                  <a:lnTo>
                    <a:pt x="41" y="387"/>
                  </a:lnTo>
                  <a:lnTo>
                    <a:pt x="41" y="390"/>
                  </a:lnTo>
                  <a:lnTo>
                    <a:pt x="41" y="393"/>
                  </a:lnTo>
                  <a:lnTo>
                    <a:pt x="38" y="393"/>
                  </a:lnTo>
                  <a:lnTo>
                    <a:pt x="35" y="393"/>
                  </a:lnTo>
                  <a:lnTo>
                    <a:pt x="32" y="393"/>
                  </a:lnTo>
                  <a:lnTo>
                    <a:pt x="32" y="396"/>
                  </a:lnTo>
                  <a:lnTo>
                    <a:pt x="29" y="396"/>
                  </a:lnTo>
                  <a:lnTo>
                    <a:pt x="26" y="396"/>
                  </a:lnTo>
                  <a:lnTo>
                    <a:pt x="26" y="399"/>
                  </a:lnTo>
                  <a:lnTo>
                    <a:pt x="23" y="399"/>
                  </a:lnTo>
                  <a:lnTo>
                    <a:pt x="23" y="396"/>
                  </a:lnTo>
                  <a:lnTo>
                    <a:pt x="20" y="396"/>
                  </a:lnTo>
                  <a:lnTo>
                    <a:pt x="20" y="393"/>
                  </a:lnTo>
                  <a:lnTo>
                    <a:pt x="20" y="390"/>
                  </a:lnTo>
                  <a:lnTo>
                    <a:pt x="18" y="390"/>
                  </a:lnTo>
                  <a:lnTo>
                    <a:pt x="18" y="387"/>
                  </a:lnTo>
                  <a:lnTo>
                    <a:pt x="15" y="387"/>
                  </a:lnTo>
                  <a:lnTo>
                    <a:pt x="15" y="384"/>
                  </a:lnTo>
                  <a:lnTo>
                    <a:pt x="12" y="384"/>
                  </a:lnTo>
                  <a:lnTo>
                    <a:pt x="9" y="384"/>
                  </a:lnTo>
                  <a:lnTo>
                    <a:pt x="9" y="381"/>
                  </a:lnTo>
                  <a:lnTo>
                    <a:pt x="6" y="381"/>
                  </a:lnTo>
                  <a:lnTo>
                    <a:pt x="3" y="381"/>
                  </a:lnTo>
                  <a:lnTo>
                    <a:pt x="0" y="381"/>
                  </a:lnTo>
                  <a:lnTo>
                    <a:pt x="0" y="378"/>
                  </a:lnTo>
                  <a:lnTo>
                    <a:pt x="0" y="373"/>
                  </a:lnTo>
                  <a:lnTo>
                    <a:pt x="0" y="370"/>
                  </a:lnTo>
                  <a:lnTo>
                    <a:pt x="0" y="367"/>
                  </a:lnTo>
                  <a:lnTo>
                    <a:pt x="0" y="364"/>
                  </a:lnTo>
                  <a:lnTo>
                    <a:pt x="0" y="361"/>
                  </a:lnTo>
                  <a:lnTo>
                    <a:pt x="0" y="358"/>
                  </a:lnTo>
                  <a:lnTo>
                    <a:pt x="0" y="355"/>
                  </a:lnTo>
                  <a:lnTo>
                    <a:pt x="0" y="343"/>
                  </a:lnTo>
                  <a:lnTo>
                    <a:pt x="0" y="340"/>
                  </a:lnTo>
                  <a:lnTo>
                    <a:pt x="0" y="337"/>
                  </a:lnTo>
                  <a:lnTo>
                    <a:pt x="0" y="334"/>
                  </a:lnTo>
                  <a:lnTo>
                    <a:pt x="0" y="329"/>
                  </a:lnTo>
                  <a:lnTo>
                    <a:pt x="0" y="326"/>
                  </a:lnTo>
                  <a:lnTo>
                    <a:pt x="0" y="323"/>
                  </a:lnTo>
                  <a:lnTo>
                    <a:pt x="0" y="320"/>
                  </a:lnTo>
                  <a:lnTo>
                    <a:pt x="0" y="314"/>
                  </a:lnTo>
                  <a:lnTo>
                    <a:pt x="0" y="311"/>
                  </a:lnTo>
                  <a:lnTo>
                    <a:pt x="3" y="308"/>
                  </a:lnTo>
                  <a:lnTo>
                    <a:pt x="0" y="308"/>
                  </a:lnTo>
                  <a:lnTo>
                    <a:pt x="3" y="302"/>
                  </a:lnTo>
                  <a:lnTo>
                    <a:pt x="3" y="299"/>
                  </a:lnTo>
                  <a:lnTo>
                    <a:pt x="3" y="296"/>
                  </a:lnTo>
                  <a:lnTo>
                    <a:pt x="3" y="293"/>
                  </a:lnTo>
                  <a:lnTo>
                    <a:pt x="3" y="288"/>
                  </a:lnTo>
                  <a:lnTo>
                    <a:pt x="3" y="285"/>
                  </a:lnTo>
                  <a:lnTo>
                    <a:pt x="3" y="282"/>
                  </a:lnTo>
                  <a:lnTo>
                    <a:pt x="3" y="279"/>
                  </a:lnTo>
                  <a:lnTo>
                    <a:pt x="3" y="273"/>
                  </a:lnTo>
                  <a:lnTo>
                    <a:pt x="3" y="270"/>
                  </a:lnTo>
                  <a:lnTo>
                    <a:pt x="3" y="267"/>
                  </a:lnTo>
                  <a:lnTo>
                    <a:pt x="3" y="261"/>
                  </a:lnTo>
                  <a:lnTo>
                    <a:pt x="3" y="258"/>
                  </a:lnTo>
                  <a:lnTo>
                    <a:pt x="3" y="255"/>
                  </a:lnTo>
                  <a:lnTo>
                    <a:pt x="3" y="252"/>
                  </a:lnTo>
                  <a:lnTo>
                    <a:pt x="3" y="249"/>
                  </a:lnTo>
                  <a:lnTo>
                    <a:pt x="3" y="247"/>
                  </a:lnTo>
                  <a:lnTo>
                    <a:pt x="3" y="244"/>
                  </a:lnTo>
                  <a:lnTo>
                    <a:pt x="3" y="241"/>
                  </a:lnTo>
                  <a:lnTo>
                    <a:pt x="3" y="238"/>
                  </a:lnTo>
                  <a:lnTo>
                    <a:pt x="3" y="232"/>
                  </a:lnTo>
                  <a:lnTo>
                    <a:pt x="3" y="229"/>
                  </a:lnTo>
                  <a:lnTo>
                    <a:pt x="3" y="226"/>
                  </a:lnTo>
                  <a:lnTo>
                    <a:pt x="3" y="223"/>
                  </a:lnTo>
                  <a:lnTo>
                    <a:pt x="3" y="220"/>
                  </a:lnTo>
                  <a:lnTo>
                    <a:pt x="3" y="217"/>
                  </a:lnTo>
                  <a:lnTo>
                    <a:pt x="3" y="214"/>
                  </a:lnTo>
                  <a:lnTo>
                    <a:pt x="3" y="211"/>
                  </a:lnTo>
                  <a:lnTo>
                    <a:pt x="3" y="205"/>
                  </a:lnTo>
                  <a:lnTo>
                    <a:pt x="3" y="203"/>
                  </a:lnTo>
                  <a:lnTo>
                    <a:pt x="6" y="200"/>
                  </a:lnTo>
                  <a:lnTo>
                    <a:pt x="6" y="197"/>
                  </a:lnTo>
                  <a:lnTo>
                    <a:pt x="6" y="191"/>
                  </a:lnTo>
                  <a:lnTo>
                    <a:pt x="6" y="188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6" y="173"/>
                  </a:lnTo>
                  <a:lnTo>
                    <a:pt x="6" y="170"/>
                  </a:lnTo>
                  <a:lnTo>
                    <a:pt x="6" y="164"/>
                  </a:lnTo>
                  <a:lnTo>
                    <a:pt x="6" y="161"/>
                  </a:lnTo>
                  <a:lnTo>
                    <a:pt x="6" y="159"/>
                  </a:lnTo>
                  <a:lnTo>
                    <a:pt x="6" y="156"/>
                  </a:lnTo>
                  <a:lnTo>
                    <a:pt x="6" y="150"/>
                  </a:lnTo>
                  <a:lnTo>
                    <a:pt x="6" y="147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6" y="138"/>
                  </a:lnTo>
                  <a:lnTo>
                    <a:pt x="6" y="135"/>
                  </a:lnTo>
                  <a:lnTo>
                    <a:pt x="6" y="132"/>
                  </a:lnTo>
                  <a:lnTo>
                    <a:pt x="6" y="129"/>
                  </a:lnTo>
                  <a:lnTo>
                    <a:pt x="6" y="126"/>
                  </a:lnTo>
                  <a:lnTo>
                    <a:pt x="6" y="123"/>
                  </a:lnTo>
                  <a:lnTo>
                    <a:pt x="6" y="120"/>
                  </a:lnTo>
                  <a:lnTo>
                    <a:pt x="6" y="117"/>
                  </a:lnTo>
                  <a:lnTo>
                    <a:pt x="6" y="115"/>
                  </a:lnTo>
                  <a:lnTo>
                    <a:pt x="6" y="112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6" y="100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9" y="91"/>
                  </a:lnTo>
                  <a:lnTo>
                    <a:pt x="9" y="88"/>
                  </a:lnTo>
                  <a:lnTo>
                    <a:pt x="9" y="85"/>
                  </a:lnTo>
                  <a:lnTo>
                    <a:pt x="9" y="82"/>
                  </a:lnTo>
                  <a:lnTo>
                    <a:pt x="9" y="79"/>
                  </a:lnTo>
                  <a:lnTo>
                    <a:pt x="9" y="76"/>
                  </a:lnTo>
                  <a:lnTo>
                    <a:pt x="9" y="73"/>
                  </a:lnTo>
                  <a:lnTo>
                    <a:pt x="9" y="71"/>
                  </a:lnTo>
                  <a:lnTo>
                    <a:pt x="9" y="68"/>
                  </a:lnTo>
                  <a:lnTo>
                    <a:pt x="9" y="65"/>
                  </a:lnTo>
                  <a:lnTo>
                    <a:pt x="9" y="59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12" y="53"/>
                  </a:lnTo>
                  <a:lnTo>
                    <a:pt x="15" y="53"/>
                  </a:lnTo>
                  <a:lnTo>
                    <a:pt x="18" y="53"/>
                  </a:lnTo>
                  <a:lnTo>
                    <a:pt x="20" y="53"/>
                  </a:lnTo>
                  <a:lnTo>
                    <a:pt x="23" y="53"/>
                  </a:lnTo>
                  <a:lnTo>
                    <a:pt x="26" y="53"/>
                  </a:lnTo>
                  <a:lnTo>
                    <a:pt x="29" y="53"/>
                  </a:lnTo>
                  <a:lnTo>
                    <a:pt x="35" y="53"/>
                  </a:lnTo>
                  <a:lnTo>
                    <a:pt x="38" y="53"/>
                  </a:lnTo>
                  <a:lnTo>
                    <a:pt x="41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3" y="53"/>
                  </a:lnTo>
                  <a:lnTo>
                    <a:pt x="56" y="53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67" y="53"/>
                  </a:lnTo>
                  <a:lnTo>
                    <a:pt x="70" y="53"/>
                  </a:lnTo>
                  <a:lnTo>
                    <a:pt x="76" y="53"/>
                  </a:lnTo>
                  <a:lnTo>
                    <a:pt x="79" y="56"/>
                  </a:lnTo>
                  <a:lnTo>
                    <a:pt x="82" y="53"/>
                  </a:lnTo>
                  <a:lnTo>
                    <a:pt x="82" y="50"/>
                  </a:lnTo>
                  <a:lnTo>
                    <a:pt x="85" y="50"/>
                  </a:lnTo>
                  <a:lnTo>
                    <a:pt x="88" y="47"/>
                  </a:lnTo>
                  <a:lnTo>
                    <a:pt x="91" y="44"/>
                  </a:lnTo>
                  <a:lnTo>
                    <a:pt x="94" y="41"/>
                  </a:lnTo>
                  <a:lnTo>
                    <a:pt x="97" y="38"/>
                  </a:lnTo>
                  <a:lnTo>
                    <a:pt x="97" y="35"/>
                  </a:lnTo>
                  <a:lnTo>
                    <a:pt x="100" y="35"/>
                  </a:lnTo>
                  <a:lnTo>
                    <a:pt x="100" y="32"/>
                  </a:lnTo>
                  <a:lnTo>
                    <a:pt x="103" y="30"/>
                  </a:lnTo>
                  <a:lnTo>
                    <a:pt x="106" y="30"/>
                  </a:lnTo>
                  <a:lnTo>
                    <a:pt x="106" y="27"/>
                  </a:lnTo>
                  <a:lnTo>
                    <a:pt x="109" y="27"/>
                  </a:lnTo>
                  <a:lnTo>
                    <a:pt x="109" y="24"/>
                  </a:lnTo>
                  <a:lnTo>
                    <a:pt x="111" y="24"/>
                  </a:lnTo>
                  <a:lnTo>
                    <a:pt x="114" y="21"/>
                  </a:lnTo>
                  <a:lnTo>
                    <a:pt x="117" y="18"/>
                  </a:lnTo>
                  <a:lnTo>
                    <a:pt x="117" y="15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3" y="15"/>
                  </a:lnTo>
                  <a:lnTo>
                    <a:pt x="126" y="15"/>
                  </a:lnTo>
                  <a:lnTo>
                    <a:pt x="129" y="15"/>
                  </a:lnTo>
                  <a:lnTo>
                    <a:pt x="129" y="18"/>
                  </a:lnTo>
                  <a:lnTo>
                    <a:pt x="132" y="18"/>
                  </a:lnTo>
                  <a:lnTo>
                    <a:pt x="135" y="18"/>
                  </a:lnTo>
                  <a:lnTo>
                    <a:pt x="138" y="18"/>
                  </a:lnTo>
                  <a:lnTo>
                    <a:pt x="138" y="15"/>
                  </a:lnTo>
                  <a:lnTo>
                    <a:pt x="138" y="12"/>
                  </a:lnTo>
                  <a:lnTo>
                    <a:pt x="138" y="9"/>
                  </a:lnTo>
                  <a:lnTo>
                    <a:pt x="141" y="9"/>
                  </a:lnTo>
                  <a:lnTo>
                    <a:pt x="144" y="9"/>
                  </a:lnTo>
                  <a:lnTo>
                    <a:pt x="144" y="6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Freeform 21"/>
            <p:cNvSpPr>
              <a:spLocks/>
            </p:cNvSpPr>
            <p:nvPr/>
          </p:nvSpPr>
          <p:spPr bwMode="auto">
            <a:xfrm>
              <a:off x="958941" y="3085933"/>
              <a:ext cx="19027" cy="14010"/>
            </a:xfrm>
            <a:custGeom>
              <a:avLst/>
              <a:gdLst>
                <a:gd name="T0" fmla="*/ 2147483647 w 9"/>
                <a:gd name="T1" fmla="*/ 2147483647 h 8"/>
                <a:gd name="T2" fmla="*/ 2147483647 w 9"/>
                <a:gd name="T3" fmla="*/ 2147483647 h 8"/>
                <a:gd name="T4" fmla="*/ 2147483647 w 9"/>
                <a:gd name="T5" fmla="*/ 2147483647 h 8"/>
                <a:gd name="T6" fmla="*/ 2147483647 w 9"/>
                <a:gd name="T7" fmla="*/ 2147483647 h 8"/>
                <a:gd name="T8" fmla="*/ 2147483647 w 9"/>
                <a:gd name="T9" fmla="*/ 2147483647 h 8"/>
                <a:gd name="T10" fmla="*/ 0 w 9"/>
                <a:gd name="T11" fmla="*/ 2147483647 h 8"/>
                <a:gd name="T12" fmla="*/ 0 w 9"/>
                <a:gd name="T13" fmla="*/ 2147483647 h 8"/>
                <a:gd name="T14" fmla="*/ 0 w 9"/>
                <a:gd name="T15" fmla="*/ 2147483647 h 8"/>
                <a:gd name="T16" fmla="*/ 0 w 9"/>
                <a:gd name="T17" fmla="*/ 0 h 8"/>
                <a:gd name="T18" fmla="*/ 2147483647 w 9"/>
                <a:gd name="T19" fmla="*/ 0 h 8"/>
                <a:gd name="T20" fmla="*/ 2147483647 w 9"/>
                <a:gd name="T21" fmla="*/ 0 h 8"/>
                <a:gd name="T22" fmla="*/ 2147483647 w 9"/>
                <a:gd name="T23" fmla="*/ 2147483647 h 8"/>
                <a:gd name="T24" fmla="*/ 2147483647 w 9"/>
                <a:gd name="T25" fmla="*/ 2147483647 h 8"/>
                <a:gd name="T26" fmla="*/ 2147483647 w 9"/>
                <a:gd name="T27" fmla="*/ 2147483647 h 8"/>
                <a:gd name="T28" fmla="*/ 2147483647 w 9"/>
                <a:gd name="T29" fmla="*/ 2147483647 h 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"/>
                <a:gd name="T46" fmla="*/ 0 h 8"/>
                <a:gd name="T47" fmla="*/ 9 w 9"/>
                <a:gd name="T48" fmla="*/ 8 h 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" h="8">
                  <a:moveTo>
                    <a:pt x="6" y="5"/>
                  </a:moveTo>
                  <a:lnTo>
                    <a:pt x="6" y="8"/>
                  </a:lnTo>
                  <a:lnTo>
                    <a:pt x="6" y="5"/>
                  </a:lnTo>
                  <a:lnTo>
                    <a:pt x="3" y="5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9" y="2"/>
                  </a:lnTo>
                  <a:lnTo>
                    <a:pt x="9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Freeform 22"/>
            <p:cNvSpPr>
              <a:spLocks/>
            </p:cNvSpPr>
            <p:nvPr/>
          </p:nvSpPr>
          <p:spPr bwMode="auto">
            <a:xfrm>
              <a:off x="53942" y="3104613"/>
              <a:ext cx="453094" cy="398823"/>
            </a:xfrm>
            <a:custGeom>
              <a:avLst/>
              <a:gdLst>
                <a:gd name="T0" fmla="*/ 2147483647 w 209"/>
                <a:gd name="T1" fmla="*/ 0 h 226"/>
                <a:gd name="T2" fmla="*/ 2147483647 w 209"/>
                <a:gd name="T3" fmla="*/ 0 h 226"/>
                <a:gd name="T4" fmla="*/ 2147483647 w 209"/>
                <a:gd name="T5" fmla="*/ 0 h 226"/>
                <a:gd name="T6" fmla="*/ 2147483647 w 209"/>
                <a:gd name="T7" fmla="*/ 2147483647 h 226"/>
                <a:gd name="T8" fmla="*/ 2147483647 w 209"/>
                <a:gd name="T9" fmla="*/ 2147483647 h 226"/>
                <a:gd name="T10" fmla="*/ 2147483647 w 209"/>
                <a:gd name="T11" fmla="*/ 2147483647 h 226"/>
                <a:gd name="T12" fmla="*/ 2147483647 w 209"/>
                <a:gd name="T13" fmla="*/ 2147483647 h 226"/>
                <a:gd name="T14" fmla="*/ 2147483647 w 209"/>
                <a:gd name="T15" fmla="*/ 2147483647 h 226"/>
                <a:gd name="T16" fmla="*/ 2147483647 w 209"/>
                <a:gd name="T17" fmla="*/ 2147483647 h 226"/>
                <a:gd name="T18" fmla="*/ 2147483647 w 209"/>
                <a:gd name="T19" fmla="*/ 2147483647 h 226"/>
                <a:gd name="T20" fmla="*/ 2147483647 w 209"/>
                <a:gd name="T21" fmla="*/ 2147483647 h 226"/>
                <a:gd name="T22" fmla="*/ 2147483647 w 209"/>
                <a:gd name="T23" fmla="*/ 2147483647 h 226"/>
                <a:gd name="T24" fmla="*/ 2147483647 w 209"/>
                <a:gd name="T25" fmla="*/ 2147483647 h 226"/>
                <a:gd name="T26" fmla="*/ 2147483647 w 209"/>
                <a:gd name="T27" fmla="*/ 2147483647 h 226"/>
                <a:gd name="T28" fmla="*/ 2147483647 w 209"/>
                <a:gd name="T29" fmla="*/ 2147483647 h 226"/>
                <a:gd name="T30" fmla="*/ 2147483647 w 209"/>
                <a:gd name="T31" fmla="*/ 2147483647 h 226"/>
                <a:gd name="T32" fmla="*/ 2147483647 w 209"/>
                <a:gd name="T33" fmla="*/ 2147483647 h 226"/>
                <a:gd name="T34" fmla="*/ 2147483647 w 209"/>
                <a:gd name="T35" fmla="*/ 2147483647 h 226"/>
                <a:gd name="T36" fmla="*/ 2147483647 w 209"/>
                <a:gd name="T37" fmla="*/ 2147483647 h 226"/>
                <a:gd name="T38" fmla="*/ 2147483647 w 209"/>
                <a:gd name="T39" fmla="*/ 2147483647 h 226"/>
                <a:gd name="T40" fmla="*/ 2147483647 w 209"/>
                <a:gd name="T41" fmla="*/ 2147483647 h 226"/>
                <a:gd name="T42" fmla="*/ 2147483647 w 209"/>
                <a:gd name="T43" fmla="*/ 2147483647 h 226"/>
                <a:gd name="T44" fmla="*/ 2147483647 w 209"/>
                <a:gd name="T45" fmla="*/ 2147483647 h 226"/>
                <a:gd name="T46" fmla="*/ 2147483647 w 209"/>
                <a:gd name="T47" fmla="*/ 2147483647 h 226"/>
                <a:gd name="T48" fmla="*/ 2147483647 w 209"/>
                <a:gd name="T49" fmla="*/ 2147483647 h 226"/>
                <a:gd name="T50" fmla="*/ 2147483647 w 209"/>
                <a:gd name="T51" fmla="*/ 2147483647 h 226"/>
                <a:gd name="T52" fmla="*/ 2147483647 w 209"/>
                <a:gd name="T53" fmla="*/ 2147483647 h 226"/>
                <a:gd name="T54" fmla="*/ 2147483647 w 209"/>
                <a:gd name="T55" fmla="*/ 2147483647 h 226"/>
                <a:gd name="T56" fmla="*/ 2147483647 w 209"/>
                <a:gd name="T57" fmla="*/ 2147483647 h 226"/>
                <a:gd name="T58" fmla="*/ 2147483647 w 209"/>
                <a:gd name="T59" fmla="*/ 2147483647 h 226"/>
                <a:gd name="T60" fmla="*/ 2147483647 w 209"/>
                <a:gd name="T61" fmla="*/ 2147483647 h 226"/>
                <a:gd name="T62" fmla="*/ 2147483647 w 209"/>
                <a:gd name="T63" fmla="*/ 2147483647 h 226"/>
                <a:gd name="T64" fmla="*/ 2147483647 w 209"/>
                <a:gd name="T65" fmla="*/ 2147483647 h 226"/>
                <a:gd name="T66" fmla="*/ 2147483647 w 209"/>
                <a:gd name="T67" fmla="*/ 2147483647 h 226"/>
                <a:gd name="T68" fmla="*/ 2147483647 w 209"/>
                <a:gd name="T69" fmla="*/ 2147483647 h 226"/>
                <a:gd name="T70" fmla="*/ 2147483647 w 209"/>
                <a:gd name="T71" fmla="*/ 2147483647 h 226"/>
                <a:gd name="T72" fmla="*/ 2147483647 w 209"/>
                <a:gd name="T73" fmla="*/ 2147483647 h 226"/>
                <a:gd name="T74" fmla="*/ 2147483647 w 209"/>
                <a:gd name="T75" fmla="*/ 2147483647 h 226"/>
                <a:gd name="T76" fmla="*/ 2147483647 w 209"/>
                <a:gd name="T77" fmla="*/ 2147483647 h 226"/>
                <a:gd name="T78" fmla="*/ 2147483647 w 209"/>
                <a:gd name="T79" fmla="*/ 2147483647 h 226"/>
                <a:gd name="T80" fmla="*/ 2147483647 w 209"/>
                <a:gd name="T81" fmla="*/ 2147483647 h 226"/>
                <a:gd name="T82" fmla="*/ 2147483647 w 209"/>
                <a:gd name="T83" fmla="*/ 2147483647 h 226"/>
                <a:gd name="T84" fmla="*/ 2147483647 w 209"/>
                <a:gd name="T85" fmla="*/ 2147483647 h 226"/>
                <a:gd name="T86" fmla="*/ 2147483647 w 209"/>
                <a:gd name="T87" fmla="*/ 2147483647 h 226"/>
                <a:gd name="T88" fmla="*/ 2147483647 w 209"/>
                <a:gd name="T89" fmla="*/ 2147483647 h 226"/>
                <a:gd name="T90" fmla="*/ 2147483647 w 209"/>
                <a:gd name="T91" fmla="*/ 2147483647 h 226"/>
                <a:gd name="T92" fmla="*/ 0 w 209"/>
                <a:gd name="T93" fmla="*/ 2147483647 h 226"/>
                <a:gd name="T94" fmla="*/ 2147483647 w 209"/>
                <a:gd name="T95" fmla="*/ 2147483647 h 226"/>
                <a:gd name="T96" fmla="*/ 2147483647 w 209"/>
                <a:gd name="T97" fmla="*/ 2147483647 h 226"/>
                <a:gd name="T98" fmla="*/ 2147483647 w 209"/>
                <a:gd name="T99" fmla="*/ 2147483647 h 226"/>
                <a:gd name="T100" fmla="*/ 2147483647 w 209"/>
                <a:gd name="T101" fmla="*/ 2147483647 h 226"/>
                <a:gd name="T102" fmla="*/ 2147483647 w 209"/>
                <a:gd name="T103" fmla="*/ 2147483647 h 226"/>
                <a:gd name="T104" fmla="*/ 2147483647 w 209"/>
                <a:gd name="T105" fmla="*/ 2147483647 h 226"/>
                <a:gd name="T106" fmla="*/ 2147483647 w 209"/>
                <a:gd name="T107" fmla="*/ 2147483647 h 226"/>
                <a:gd name="T108" fmla="*/ 2147483647 w 209"/>
                <a:gd name="T109" fmla="*/ 2147483647 h 226"/>
                <a:gd name="T110" fmla="*/ 2147483647 w 209"/>
                <a:gd name="T111" fmla="*/ 2147483647 h 226"/>
                <a:gd name="T112" fmla="*/ 2147483647 w 209"/>
                <a:gd name="T113" fmla="*/ 2147483647 h 226"/>
                <a:gd name="T114" fmla="*/ 2147483647 w 209"/>
                <a:gd name="T115" fmla="*/ 2147483647 h 22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09"/>
                <a:gd name="T175" fmla="*/ 0 h 226"/>
                <a:gd name="T176" fmla="*/ 209 w 209"/>
                <a:gd name="T177" fmla="*/ 226 h 22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09" h="226">
                  <a:moveTo>
                    <a:pt x="135" y="0"/>
                  </a:moveTo>
                  <a:lnTo>
                    <a:pt x="138" y="0"/>
                  </a:lnTo>
                  <a:lnTo>
                    <a:pt x="141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59" y="0"/>
                  </a:lnTo>
                  <a:lnTo>
                    <a:pt x="162" y="0"/>
                  </a:lnTo>
                  <a:lnTo>
                    <a:pt x="165" y="0"/>
                  </a:lnTo>
                  <a:lnTo>
                    <a:pt x="168" y="0"/>
                  </a:lnTo>
                  <a:lnTo>
                    <a:pt x="171" y="0"/>
                  </a:lnTo>
                  <a:lnTo>
                    <a:pt x="174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2" y="0"/>
                  </a:lnTo>
                  <a:lnTo>
                    <a:pt x="185" y="0"/>
                  </a:lnTo>
                  <a:lnTo>
                    <a:pt x="188" y="0"/>
                  </a:lnTo>
                  <a:lnTo>
                    <a:pt x="191" y="3"/>
                  </a:lnTo>
                  <a:lnTo>
                    <a:pt x="194" y="3"/>
                  </a:lnTo>
                  <a:lnTo>
                    <a:pt x="197" y="3"/>
                  </a:lnTo>
                  <a:lnTo>
                    <a:pt x="200" y="3"/>
                  </a:lnTo>
                  <a:lnTo>
                    <a:pt x="203" y="3"/>
                  </a:lnTo>
                  <a:lnTo>
                    <a:pt x="209" y="3"/>
                  </a:lnTo>
                  <a:lnTo>
                    <a:pt x="209" y="6"/>
                  </a:lnTo>
                  <a:lnTo>
                    <a:pt x="209" y="9"/>
                  </a:lnTo>
                  <a:lnTo>
                    <a:pt x="206" y="9"/>
                  </a:lnTo>
                  <a:lnTo>
                    <a:pt x="206" y="12"/>
                  </a:lnTo>
                  <a:lnTo>
                    <a:pt x="206" y="15"/>
                  </a:lnTo>
                  <a:lnTo>
                    <a:pt x="206" y="18"/>
                  </a:lnTo>
                  <a:lnTo>
                    <a:pt x="206" y="21"/>
                  </a:lnTo>
                  <a:lnTo>
                    <a:pt x="206" y="24"/>
                  </a:lnTo>
                  <a:lnTo>
                    <a:pt x="206" y="27"/>
                  </a:lnTo>
                  <a:lnTo>
                    <a:pt x="206" y="30"/>
                  </a:lnTo>
                  <a:lnTo>
                    <a:pt x="206" y="33"/>
                  </a:lnTo>
                  <a:lnTo>
                    <a:pt x="206" y="35"/>
                  </a:lnTo>
                  <a:lnTo>
                    <a:pt x="206" y="38"/>
                  </a:lnTo>
                  <a:lnTo>
                    <a:pt x="206" y="41"/>
                  </a:lnTo>
                  <a:lnTo>
                    <a:pt x="206" y="44"/>
                  </a:lnTo>
                  <a:lnTo>
                    <a:pt x="206" y="47"/>
                  </a:lnTo>
                  <a:lnTo>
                    <a:pt x="206" y="50"/>
                  </a:lnTo>
                  <a:lnTo>
                    <a:pt x="206" y="53"/>
                  </a:lnTo>
                  <a:lnTo>
                    <a:pt x="206" y="56"/>
                  </a:lnTo>
                  <a:lnTo>
                    <a:pt x="206" y="59"/>
                  </a:lnTo>
                  <a:lnTo>
                    <a:pt x="206" y="62"/>
                  </a:lnTo>
                  <a:lnTo>
                    <a:pt x="206" y="65"/>
                  </a:lnTo>
                  <a:lnTo>
                    <a:pt x="206" y="68"/>
                  </a:lnTo>
                  <a:lnTo>
                    <a:pt x="206" y="74"/>
                  </a:lnTo>
                  <a:lnTo>
                    <a:pt x="206" y="77"/>
                  </a:lnTo>
                  <a:lnTo>
                    <a:pt x="206" y="79"/>
                  </a:lnTo>
                  <a:lnTo>
                    <a:pt x="206" y="82"/>
                  </a:lnTo>
                  <a:lnTo>
                    <a:pt x="206" y="88"/>
                  </a:lnTo>
                  <a:lnTo>
                    <a:pt x="206" y="91"/>
                  </a:lnTo>
                  <a:lnTo>
                    <a:pt x="206" y="94"/>
                  </a:lnTo>
                  <a:lnTo>
                    <a:pt x="206" y="97"/>
                  </a:lnTo>
                  <a:lnTo>
                    <a:pt x="206" y="100"/>
                  </a:lnTo>
                  <a:lnTo>
                    <a:pt x="206" y="103"/>
                  </a:lnTo>
                  <a:lnTo>
                    <a:pt x="206" y="106"/>
                  </a:lnTo>
                  <a:lnTo>
                    <a:pt x="206" y="109"/>
                  </a:lnTo>
                  <a:lnTo>
                    <a:pt x="206" y="115"/>
                  </a:lnTo>
                  <a:lnTo>
                    <a:pt x="206" y="118"/>
                  </a:lnTo>
                  <a:lnTo>
                    <a:pt x="203" y="121"/>
                  </a:lnTo>
                  <a:lnTo>
                    <a:pt x="203" y="123"/>
                  </a:lnTo>
                  <a:lnTo>
                    <a:pt x="203" y="129"/>
                  </a:lnTo>
                  <a:lnTo>
                    <a:pt x="203" y="132"/>
                  </a:lnTo>
                  <a:lnTo>
                    <a:pt x="203" y="135"/>
                  </a:lnTo>
                  <a:lnTo>
                    <a:pt x="203" y="138"/>
                  </a:lnTo>
                  <a:lnTo>
                    <a:pt x="203" y="141"/>
                  </a:lnTo>
                  <a:lnTo>
                    <a:pt x="203" y="144"/>
                  </a:lnTo>
                  <a:lnTo>
                    <a:pt x="203" y="147"/>
                  </a:lnTo>
                  <a:lnTo>
                    <a:pt x="203" y="150"/>
                  </a:lnTo>
                  <a:lnTo>
                    <a:pt x="203" y="156"/>
                  </a:lnTo>
                  <a:lnTo>
                    <a:pt x="203" y="159"/>
                  </a:lnTo>
                  <a:lnTo>
                    <a:pt x="203" y="162"/>
                  </a:lnTo>
                  <a:lnTo>
                    <a:pt x="203" y="165"/>
                  </a:lnTo>
                  <a:lnTo>
                    <a:pt x="203" y="167"/>
                  </a:lnTo>
                  <a:lnTo>
                    <a:pt x="203" y="170"/>
                  </a:lnTo>
                  <a:lnTo>
                    <a:pt x="203" y="173"/>
                  </a:lnTo>
                  <a:lnTo>
                    <a:pt x="203" y="176"/>
                  </a:lnTo>
                  <a:lnTo>
                    <a:pt x="203" y="179"/>
                  </a:lnTo>
                  <a:lnTo>
                    <a:pt x="203" y="185"/>
                  </a:lnTo>
                  <a:lnTo>
                    <a:pt x="203" y="188"/>
                  </a:lnTo>
                  <a:lnTo>
                    <a:pt x="203" y="191"/>
                  </a:lnTo>
                  <a:lnTo>
                    <a:pt x="203" y="197"/>
                  </a:lnTo>
                  <a:lnTo>
                    <a:pt x="203" y="200"/>
                  </a:lnTo>
                  <a:lnTo>
                    <a:pt x="203" y="203"/>
                  </a:lnTo>
                  <a:lnTo>
                    <a:pt x="203" y="206"/>
                  </a:lnTo>
                  <a:lnTo>
                    <a:pt x="203" y="211"/>
                  </a:lnTo>
                  <a:lnTo>
                    <a:pt x="203" y="214"/>
                  </a:lnTo>
                  <a:lnTo>
                    <a:pt x="203" y="217"/>
                  </a:lnTo>
                  <a:lnTo>
                    <a:pt x="203" y="220"/>
                  </a:lnTo>
                  <a:lnTo>
                    <a:pt x="200" y="226"/>
                  </a:lnTo>
                  <a:lnTo>
                    <a:pt x="203" y="226"/>
                  </a:lnTo>
                  <a:lnTo>
                    <a:pt x="200" y="226"/>
                  </a:lnTo>
                  <a:lnTo>
                    <a:pt x="197" y="226"/>
                  </a:lnTo>
                  <a:lnTo>
                    <a:pt x="197" y="223"/>
                  </a:lnTo>
                  <a:lnTo>
                    <a:pt x="194" y="223"/>
                  </a:lnTo>
                  <a:lnTo>
                    <a:pt x="191" y="223"/>
                  </a:lnTo>
                  <a:lnTo>
                    <a:pt x="191" y="220"/>
                  </a:lnTo>
                  <a:lnTo>
                    <a:pt x="188" y="220"/>
                  </a:lnTo>
                  <a:lnTo>
                    <a:pt x="188" y="217"/>
                  </a:lnTo>
                  <a:lnTo>
                    <a:pt x="185" y="217"/>
                  </a:lnTo>
                  <a:lnTo>
                    <a:pt x="185" y="214"/>
                  </a:lnTo>
                  <a:lnTo>
                    <a:pt x="182" y="214"/>
                  </a:lnTo>
                  <a:lnTo>
                    <a:pt x="179" y="214"/>
                  </a:lnTo>
                  <a:lnTo>
                    <a:pt x="179" y="211"/>
                  </a:lnTo>
                  <a:lnTo>
                    <a:pt x="176" y="211"/>
                  </a:lnTo>
                  <a:lnTo>
                    <a:pt x="176" y="208"/>
                  </a:lnTo>
                  <a:lnTo>
                    <a:pt x="174" y="208"/>
                  </a:lnTo>
                  <a:lnTo>
                    <a:pt x="171" y="208"/>
                  </a:lnTo>
                  <a:lnTo>
                    <a:pt x="171" y="206"/>
                  </a:lnTo>
                  <a:lnTo>
                    <a:pt x="168" y="206"/>
                  </a:lnTo>
                  <a:lnTo>
                    <a:pt x="165" y="206"/>
                  </a:lnTo>
                  <a:lnTo>
                    <a:pt x="165" y="203"/>
                  </a:lnTo>
                  <a:lnTo>
                    <a:pt x="162" y="203"/>
                  </a:lnTo>
                  <a:lnTo>
                    <a:pt x="159" y="203"/>
                  </a:lnTo>
                  <a:lnTo>
                    <a:pt x="156" y="203"/>
                  </a:lnTo>
                  <a:lnTo>
                    <a:pt x="153" y="203"/>
                  </a:lnTo>
                  <a:lnTo>
                    <a:pt x="153" y="200"/>
                  </a:lnTo>
                  <a:lnTo>
                    <a:pt x="150" y="200"/>
                  </a:lnTo>
                  <a:lnTo>
                    <a:pt x="147" y="200"/>
                  </a:lnTo>
                  <a:lnTo>
                    <a:pt x="144" y="200"/>
                  </a:lnTo>
                  <a:lnTo>
                    <a:pt x="141" y="200"/>
                  </a:lnTo>
                  <a:lnTo>
                    <a:pt x="138" y="200"/>
                  </a:lnTo>
                  <a:lnTo>
                    <a:pt x="135" y="200"/>
                  </a:lnTo>
                  <a:lnTo>
                    <a:pt x="132" y="200"/>
                  </a:lnTo>
                  <a:lnTo>
                    <a:pt x="130" y="200"/>
                  </a:lnTo>
                  <a:lnTo>
                    <a:pt x="127" y="200"/>
                  </a:lnTo>
                  <a:lnTo>
                    <a:pt x="124" y="200"/>
                  </a:lnTo>
                  <a:lnTo>
                    <a:pt x="121" y="200"/>
                  </a:lnTo>
                  <a:lnTo>
                    <a:pt x="118" y="200"/>
                  </a:lnTo>
                  <a:lnTo>
                    <a:pt x="118" y="197"/>
                  </a:lnTo>
                  <a:lnTo>
                    <a:pt x="115" y="197"/>
                  </a:lnTo>
                  <a:lnTo>
                    <a:pt x="112" y="197"/>
                  </a:lnTo>
                  <a:lnTo>
                    <a:pt x="112" y="200"/>
                  </a:lnTo>
                  <a:lnTo>
                    <a:pt x="109" y="200"/>
                  </a:lnTo>
                  <a:lnTo>
                    <a:pt x="106" y="200"/>
                  </a:lnTo>
                  <a:lnTo>
                    <a:pt x="103" y="200"/>
                  </a:lnTo>
                  <a:lnTo>
                    <a:pt x="103" y="197"/>
                  </a:lnTo>
                  <a:lnTo>
                    <a:pt x="100" y="197"/>
                  </a:lnTo>
                  <a:lnTo>
                    <a:pt x="97" y="197"/>
                  </a:lnTo>
                  <a:lnTo>
                    <a:pt x="97" y="194"/>
                  </a:lnTo>
                  <a:lnTo>
                    <a:pt x="97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1" y="194"/>
                  </a:lnTo>
                  <a:lnTo>
                    <a:pt x="88" y="194"/>
                  </a:lnTo>
                  <a:lnTo>
                    <a:pt x="86" y="194"/>
                  </a:lnTo>
                  <a:lnTo>
                    <a:pt x="86" y="197"/>
                  </a:lnTo>
                  <a:lnTo>
                    <a:pt x="83" y="197"/>
                  </a:lnTo>
                  <a:lnTo>
                    <a:pt x="83" y="194"/>
                  </a:lnTo>
                  <a:lnTo>
                    <a:pt x="80" y="194"/>
                  </a:lnTo>
                  <a:lnTo>
                    <a:pt x="77" y="194"/>
                  </a:lnTo>
                  <a:lnTo>
                    <a:pt x="74" y="194"/>
                  </a:lnTo>
                  <a:lnTo>
                    <a:pt x="74" y="191"/>
                  </a:lnTo>
                  <a:lnTo>
                    <a:pt x="71" y="191"/>
                  </a:lnTo>
                  <a:lnTo>
                    <a:pt x="74" y="191"/>
                  </a:lnTo>
                  <a:lnTo>
                    <a:pt x="74" y="188"/>
                  </a:lnTo>
                  <a:lnTo>
                    <a:pt x="71" y="188"/>
                  </a:lnTo>
                  <a:lnTo>
                    <a:pt x="71" y="185"/>
                  </a:lnTo>
                  <a:lnTo>
                    <a:pt x="68" y="185"/>
                  </a:lnTo>
                  <a:lnTo>
                    <a:pt x="68" y="182"/>
                  </a:lnTo>
                  <a:lnTo>
                    <a:pt x="65" y="182"/>
                  </a:lnTo>
                  <a:lnTo>
                    <a:pt x="62" y="182"/>
                  </a:lnTo>
                  <a:lnTo>
                    <a:pt x="59" y="182"/>
                  </a:lnTo>
                  <a:lnTo>
                    <a:pt x="59" y="179"/>
                  </a:lnTo>
                  <a:lnTo>
                    <a:pt x="56" y="179"/>
                  </a:lnTo>
                  <a:lnTo>
                    <a:pt x="53" y="179"/>
                  </a:lnTo>
                  <a:lnTo>
                    <a:pt x="53" y="176"/>
                  </a:lnTo>
                  <a:lnTo>
                    <a:pt x="50" y="176"/>
                  </a:lnTo>
                  <a:lnTo>
                    <a:pt x="50" y="173"/>
                  </a:lnTo>
                  <a:lnTo>
                    <a:pt x="47" y="173"/>
                  </a:lnTo>
                  <a:lnTo>
                    <a:pt x="50" y="173"/>
                  </a:lnTo>
                  <a:lnTo>
                    <a:pt x="47" y="173"/>
                  </a:lnTo>
                  <a:lnTo>
                    <a:pt x="47" y="170"/>
                  </a:lnTo>
                  <a:lnTo>
                    <a:pt x="47" y="167"/>
                  </a:lnTo>
                  <a:lnTo>
                    <a:pt x="44" y="167"/>
                  </a:lnTo>
                  <a:lnTo>
                    <a:pt x="44" y="170"/>
                  </a:lnTo>
                  <a:lnTo>
                    <a:pt x="42" y="170"/>
                  </a:lnTo>
                  <a:lnTo>
                    <a:pt x="39" y="170"/>
                  </a:lnTo>
                  <a:lnTo>
                    <a:pt x="36" y="170"/>
                  </a:lnTo>
                  <a:lnTo>
                    <a:pt x="33" y="170"/>
                  </a:lnTo>
                  <a:lnTo>
                    <a:pt x="30" y="170"/>
                  </a:lnTo>
                  <a:lnTo>
                    <a:pt x="30" y="167"/>
                  </a:lnTo>
                  <a:lnTo>
                    <a:pt x="27" y="167"/>
                  </a:lnTo>
                  <a:lnTo>
                    <a:pt x="27" y="165"/>
                  </a:lnTo>
                  <a:lnTo>
                    <a:pt x="24" y="165"/>
                  </a:lnTo>
                  <a:lnTo>
                    <a:pt x="24" y="162"/>
                  </a:lnTo>
                  <a:lnTo>
                    <a:pt x="21" y="162"/>
                  </a:lnTo>
                  <a:lnTo>
                    <a:pt x="21" y="159"/>
                  </a:lnTo>
                  <a:lnTo>
                    <a:pt x="18" y="159"/>
                  </a:lnTo>
                  <a:lnTo>
                    <a:pt x="18" y="156"/>
                  </a:lnTo>
                  <a:lnTo>
                    <a:pt x="18" y="153"/>
                  </a:lnTo>
                  <a:lnTo>
                    <a:pt x="21" y="153"/>
                  </a:lnTo>
                  <a:lnTo>
                    <a:pt x="24" y="153"/>
                  </a:lnTo>
                  <a:lnTo>
                    <a:pt x="24" y="150"/>
                  </a:lnTo>
                  <a:lnTo>
                    <a:pt x="24" y="147"/>
                  </a:lnTo>
                  <a:lnTo>
                    <a:pt x="27" y="147"/>
                  </a:lnTo>
                  <a:lnTo>
                    <a:pt x="24" y="147"/>
                  </a:lnTo>
                  <a:lnTo>
                    <a:pt x="24" y="144"/>
                  </a:lnTo>
                  <a:lnTo>
                    <a:pt x="24" y="141"/>
                  </a:lnTo>
                  <a:lnTo>
                    <a:pt x="21" y="138"/>
                  </a:lnTo>
                  <a:lnTo>
                    <a:pt x="18" y="138"/>
                  </a:lnTo>
                  <a:lnTo>
                    <a:pt x="15" y="138"/>
                  </a:lnTo>
                  <a:lnTo>
                    <a:pt x="12" y="138"/>
                  </a:lnTo>
                  <a:lnTo>
                    <a:pt x="9" y="138"/>
                  </a:lnTo>
                  <a:lnTo>
                    <a:pt x="9" y="135"/>
                  </a:lnTo>
                  <a:lnTo>
                    <a:pt x="6" y="135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3" y="123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3" y="112"/>
                  </a:lnTo>
                  <a:lnTo>
                    <a:pt x="3" y="109"/>
                  </a:lnTo>
                  <a:lnTo>
                    <a:pt x="3" y="106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3" y="85"/>
                  </a:lnTo>
                  <a:lnTo>
                    <a:pt x="3" y="82"/>
                  </a:lnTo>
                  <a:lnTo>
                    <a:pt x="3" y="77"/>
                  </a:lnTo>
                  <a:lnTo>
                    <a:pt x="3" y="74"/>
                  </a:lnTo>
                  <a:lnTo>
                    <a:pt x="0" y="71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3" y="53"/>
                  </a:lnTo>
                  <a:lnTo>
                    <a:pt x="6" y="53"/>
                  </a:lnTo>
                  <a:lnTo>
                    <a:pt x="9" y="53"/>
                  </a:lnTo>
                  <a:lnTo>
                    <a:pt x="15" y="53"/>
                  </a:lnTo>
                  <a:lnTo>
                    <a:pt x="18" y="53"/>
                  </a:lnTo>
                  <a:lnTo>
                    <a:pt x="21" y="53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3" y="53"/>
                  </a:lnTo>
                  <a:lnTo>
                    <a:pt x="36" y="53"/>
                  </a:lnTo>
                  <a:lnTo>
                    <a:pt x="39" y="53"/>
                  </a:lnTo>
                  <a:lnTo>
                    <a:pt x="44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3" y="53"/>
                  </a:lnTo>
                  <a:lnTo>
                    <a:pt x="56" y="53"/>
                  </a:lnTo>
                  <a:lnTo>
                    <a:pt x="59" y="53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71" y="53"/>
                  </a:lnTo>
                  <a:lnTo>
                    <a:pt x="74" y="53"/>
                  </a:lnTo>
                  <a:lnTo>
                    <a:pt x="77" y="53"/>
                  </a:lnTo>
                  <a:lnTo>
                    <a:pt x="80" y="53"/>
                  </a:lnTo>
                  <a:lnTo>
                    <a:pt x="86" y="53"/>
                  </a:lnTo>
                  <a:lnTo>
                    <a:pt x="88" y="53"/>
                  </a:lnTo>
                  <a:lnTo>
                    <a:pt x="91" y="53"/>
                  </a:lnTo>
                  <a:lnTo>
                    <a:pt x="97" y="53"/>
                  </a:lnTo>
                  <a:lnTo>
                    <a:pt x="100" y="53"/>
                  </a:lnTo>
                  <a:lnTo>
                    <a:pt x="103" y="53"/>
                  </a:lnTo>
                  <a:lnTo>
                    <a:pt x="106" y="53"/>
                  </a:lnTo>
                  <a:lnTo>
                    <a:pt x="112" y="53"/>
                  </a:lnTo>
                  <a:lnTo>
                    <a:pt x="115" y="53"/>
                  </a:lnTo>
                  <a:lnTo>
                    <a:pt x="118" y="53"/>
                  </a:lnTo>
                  <a:lnTo>
                    <a:pt x="121" y="53"/>
                  </a:lnTo>
                  <a:lnTo>
                    <a:pt x="127" y="53"/>
                  </a:lnTo>
                  <a:lnTo>
                    <a:pt x="130" y="53"/>
                  </a:lnTo>
                  <a:lnTo>
                    <a:pt x="132" y="53"/>
                  </a:lnTo>
                  <a:lnTo>
                    <a:pt x="135" y="53"/>
                  </a:lnTo>
                  <a:lnTo>
                    <a:pt x="135" y="50"/>
                  </a:lnTo>
                  <a:lnTo>
                    <a:pt x="135" y="47"/>
                  </a:lnTo>
                  <a:lnTo>
                    <a:pt x="135" y="44"/>
                  </a:lnTo>
                  <a:lnTo>
                    <a:pt x="135" y="41"/>
                  </a:lnTo>
                  <a:lnTo>
                    <a:pt x="135" y="38"/>
                  </a:lnTo>
                  <a:lnTo>
                    <a:pt x="135" y="35"/>
                  </a:lnTo>
                  <a:lnTo>
                    <a:pt x="135" y="33"/>
                  </a:lnTo>
                  <a:lnTo>
                    <a:pt x="135" y="30"/>
                  </a:lnTo>
                  <a:lnTo>
                    <a:pt x="135" y="27"/>
                  </a:lnTo>
                  <a:lnTo>
                    <a:pt x="135" y="24"/>
                  </a:lnTo>
                  <a:lnTo>
                    <a:pt x="135" y="21"/>
                  </a:lnTo>
                  <a:lnTo>
                    <a:pt x="135" y="15"/>
                  </a:lnTo>
                  <a:lnTo>
                    <a:pt x="135" y="12"/>
                  </a:lnTo>
                  <a:lnTo>
                    <a:pt x="135" y="9"/>
                  </a:lnTo>
                  <a:lnTo>
                    <a:pt x="135" y="6"/>
                  </a:lnTo>
                  <a:lnTo>
                    <a:pt x="135" y="3"/>
                  </a:lnTo>
                  <a:lnTo>
                    <a:pt x="135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Freeform 23"/>
            <p:cNvSpPr>
              <a:spLocks/>
            </p:cNvSpPr>
            <p:nvPr/>
          </p:nvSpPr>
          <p:spPr bwMode="auto">
            <a:xfrm>
              <a:off x="-250499" y="3213893"/>
              <a:ext cx="336550" cy="460468"/>
            </a:xfrm>
            <a:custGeom>
              <a:avLst/>
              <a:gdLst>
                <a:gd name="T0" fmla="*/ 2147483647 w 155"/>
                <a:gd name="T1" fmla="*/ 2147483647 h 261"/>
                <a:gd name="T2" fmla="*/ 2147483647 w 155"/>
                <a:gd name="T3" fmla="*/ 2147483647 h 261"/>
                <a:gd name="T4" fmla="*/ 2147483647 w 155"/>
                <a:gd name="T5" fmla="*/ 2147483647 h 261"/>
                <a:gd name="T6" fmla="*/ 2147483647 w 155"/>
                <a:gd name="T7" fmla="*/ 2147483647 h 261"/>
                <a:gd name="T8" fmla="*/ 2147483647 w 155"/>
                <a:gd name="T9" fmla="*/ 2147483647 h 261"/>
                <a:gd name="T10" fmla="*/ 2147483647 w 155"/>
                <a:gd name="T11" fmla="*/ 2147483647 h 261"/>
                <a:gd name="T12" fmla="*/ 2147483647 w 155"/>
                <a:gd name="T13" fmla="*/ 2147483647 h 261"/>
                <a:gd name="T14" fmla="*/ 2147483647 w 155"/>
                <a:gd name="T15" fmla="*/ 2147483647 h 261"/>
                <a:gd name="T16" fmla="*/ 2147483647 w 155"/>
                <a:gd name="T17" fmla="*/ 2147483647 h 261"/>
                <a:gd name="T18" fmla="*/ 2147483647 w 155"/>
                <a:gd name="T19" fmla="*/ 2147483647 h 261"/>
                <a:gd name="T20" fmla="*/ 2147483647 w 155"/>
                <a:gd name="T21" fmla="*/ 2147483647 h 261"/>
                <a:gd name="T22" fmla="*/ 2147483647 w 155"/>
                <a:gd name="T23" fmla="*/ 2147483647 h 261"/>
                <a:gd name="T24" fmla="*/ 2147483647 w 155"/>
                <a:gd name="T25" fmla="*/ 2147483647 h 261"/>
                <a:gd name="T26" fmla="*/ 2147483647 w 155"/>
                <a:gd name="T27" fmla="*/ 2147483647 h 261"/>
                <a:gd name="T28" fmla="*/ 2147483647 w 155"/>
                <a:gd name="T29" fmla="*/ 2147483647 h 261"/>
                <a:gd name="T30" fmla="*/ 2147483647 w 155"/>
                <a:gd name="T31" fmla="*/ 2147483647 h 261"/>
                <a:gd name="T32" fmla="*/ 2147483647 w 155"/>
                <a:gd name="T33" fmla="*/ 2147483647 h 261"/>
                <a:gd name="T34" fmla="*/ 2147483647 w 155"/>
                <a:gd name="T35" fmla="*/ 2147483647 h 261"/>
                <a:gd name="T36" fmla="*/ 2147483647 w 155"/>
                <a:gd name="T37" fmla="*/ 2147483647 h 261"/>
                <a:gd name="T38" fmla="*/ 2147483647 w 155"/>
                <a:gd name="T39" fmla="*/ 2147483647 h 261"/>
                <a:gd name="T40" fmla="*/ 2147483647 w 155"/>
                <a:gd name="T41" fmla="*/ 2147483647 h 261"/>
                <a:gd name="T42" fmla="*/ 2147483647 w 155"/>
                <a:gd name="T43" fmla="*/ 2147483647 h 261"/>
                <a:gd name="T44" fmla="*/ 2147483647 w 155"/>
                <a:gd name="T45" fmla="*/ 2147483647 h 261"/>
                <a:gd name="T46" fmla="*/ 2147483647 w 155"/>
                <a:gd name="T47" fmla="*/ 2147483647 h 261"/>
                <a:gd name="T48" fmla="*/ 2147483647 w 155"/>
                <a:gd name="T49" fmla="*/ 2147483647 h 261"/>
                <a:gd name="T50" fmla="*/ 2147483647 w 155"/>
                <a:gd name="T51" fmla="*/ 2147483647 h 261"/>
                <a:gd name="T52" fmla="*/ 2147483647 w 155"/>
                <a:gd name="T53" fmla="*/ 2147483647 h 261"/>
                <a:gd name="T54" fmla="*/ 2147483647 w 155"/>
                <a:gd name="T55" fmla="*/ 2147483647 h 261"/>
                <a:gd name="T56" fmla="*/ 2147483647 w 155"/>
                <a:gd name="T57" fmla="*/ 2147483647 h 261"/>
                <a:gd name="T58" fmla="*/ 2147483647 w 155"/>
                <a:gd name="T59" fmla="*/ 2147483647 h 261"/>
                <a:gd name="T60" fmla="*/ 2147483647 w 155"/>
                <a:gd name="T61" fmla="*/ 2147483647 h 261"/>
                <a:gd name="T62" fmla="*/ 2147483647 w 155"/>
                <a:gd name="T63" fmla="*/ 2147483647 h 261"/>
                <a:gd name="T64" fmla="*/ 2147483647 w 155"/>
                <a:gd name="T65" fmla="*/ 2147483647 h 261"/>
                <a:gd name="T66" fmla="*/ 2147483647 w 155"/>
                <a:gd name="T67" fmla="*/ 2147483647 h 261"/>
                <a:gd name="T68" fmla="*/ 2147483647 w 155"/>
                <a:gd name="T69" fmla="*/ 2147483647 h 261"/>
                <a:gd name="T70" fmla="*/ 2147483647 w 155"/>
                <a:gd name="T71" fmla="*/ 2147483647 h 261"/>
                <a:gd name="T72" fmla="*/ 2147483647 w 155"/>
                <a:gd name="T73" fmla="*/ 2147483647 h 261"/>
                <a:gd name="T74" fmla="*/ 2147483647 w 155"/>
                <a:gd name="T75" fmla="*/ 2147483647 h 261"/>
                <a:gd name="T76" fmla="*/ 2147483647 w 155"/>
                <a:gd name="T77" fmla="*/ 2147483647 h 261"/>
                <a:gd name="T78" fmla="*/ 2147483647 w 155"/>
                <a:gd name="T79" fmla="*/ 2147483647 h 261"/>
                <a:gd name="T80" fmla="*/ 2147483647 w 155"/>
                <a:gd name="T81" fmla="*/ 2147483647 h 261"/>
                <a:gd name="T82" fmla="*/ 2147483647 w 155"/>
                <a:gd name="T83" fmla="*/ 2147483647 h 261"/>
                <a:gd name="T84" fmla="*/ 2147483647 w 155"/>
                <a:gd name="T85" fmla="*/ 2147483647 h 261"/>
                <a:gd name="T86" fmla="*/ 2147483647 w 155"/>
                <a:gd name="T87" fmla="*/ 2147483647 h 261"/>
                <a:gd name="T88" fmla="*/ 2147483647 w 155"/>
                <a:gd name="T89" fmla="*/ 2147483647 h 261"/>
                <a:gd name="T90" fmla="*/ 2147483647 w 155"/>
                <a:gd name="T91" fmla="*/ 2147483647 h 261"/>
                <a:gd name="T92" fmla="*/ 2147483647 w 155"/>
                <a:gd name="T93" fmla="*/ 2147483647 h 261"/>
                <a:gd name="T94" fmla="*/ 2147483647 w 155"/>
                <a:gd name="T95" fmla="*/ 2147483647 h 261"/>
                <a:gd name="T96" fmla="*/ 2147483647 w 155"/>
                <a:gd name="T97" fmla="*/ 2147483647 h 261"/>
                <a:gd name="T98" fmla="*/ 2147483647 w 155"/>
                <a:gd name="T99" fmla="*/ 2147483647 h 261"/>
                <a:gd name="T100" fmla="*/ 2147483647 w 155"/>
                <a:gd name="T101" fmla="*/ 2147483647 h 261"/>
                <a:gd name="T102" fmla="*/ 2147483647 w 155"/>
                <a:gd name="T103" fmla="*/ 2147483647 h 261"/>
                <a:gd name="T104" fmla="*/ 2147483647 w 155"/>
                <a:gd name="T105" fmla="*/ 2147483647 h 261"/>
                <a:gd name="T106" fmla="*/ 2147483647 w 155"/>
                <a:gd name="T107" fmla="*/ 2147483647 h 261"/>
                <a:gd name="T108" fmla="*/ 2147483647 w 155"/>
                <a:gd name="T109" fmla="*/ 2147483647 h 261"/>
                <a:gd name="T110" fmla="*/ 2147483647 w 155"/>
                <a:gd name="T111" fmla="*/ 2147483647 h 261"/>
                <a:gd name="T112" fmla="*/ 2147483647 w 155"/>
                <a:gd name="T113" fmla="*/ 2147483647 h 261"/>
                <a:gd name="T114" fmla="*/ 2147483647 w 155"/>
                <a:gd name="T115" fmla="*/ 2147483647 h 261"/>
                <a:gd name="T116" fmla="*/ 2147483647 w 155"/>
                <a:gd name="T117" fmla="*/ 2147483647 h 261"/>
                <a:gd name="T118" fmla="*/ 2147483647 w 155"/>
                <a:gd name="T119" fmla="*/ 2147483647 h 261"/>
                <a:gd name="T120" fmla="*/ 2147483647 w 155"/>
                <a:gd name="T121" fmla="*/ 2147483647 h 26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55"/>
                <a:gd name="T184" fmla="*/ 0 h 261"/>
                <a:gd name="T185" fmla="*/ 155 w 155"/>
                <a:gd name="T186" fmla="*/ 261 h 26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55" h="261">
                  <a:moveTo>
                    <a:pt x="50" y="0"/>
                  </a:moveTo>
                  <a:lnTo>
                    <a:pt x="50" y="3"/>
                  </a:lnTo>
                  <a:lnTo>
                    <a:pt x="52" y="3"/>
                  </a:lnTo>
                  <a:lnTo>
                    <a:pt x="52" y="6"/>
                  </a:lnTo>
                  <a:lnTo>
                    <a:pt x="50" y="6"/>
                  </a:lnTo>
                  <a:lnTo>
                    <a:pt x="52" y="6"/>
                  </a:lnTo>
                  <a:lnTo>
                    <a:pt x="52" y="9"/>
                  </a:lnTo>
                  <a:lnTo>
                    <a:pt x="52" y="12"/>
                  </a:lnTo>
                  <a:lnTo>
                    <a:pt x="55" y="12"/>
                  </a:lnTo>
                  <a:lnTo>
                    <a:pt x="58" y="12"/>
                  </a:lnTo>
                  <a:lnTo>
                    <a:pt x="58" y="15"/>
                  </a:lnTo>
                  <a:lnTo>
                    <a:pt x="61" y="17"/>
                  </a:lnTo>
                  <a:lnTo>
                    <a:pt x="58" y="17"/>
                  </a:lnTo>
                  <a:lnTo>
                    <a:pt x="61" y="17"/>
                  </a:lnTo>
                  <a:lnTo>
                    <a:pt x="61" y="20"/>
                  </a:lnTo>
                  <a:lnTo>
                    <a:pt x="61" y="23"/>
                  </a:lnTo>
                  <a:lnTo>
                    <a:pt x="64" y="23"/>
                  </a:lnTo>
                  <a:lnTo>
                    <a:pt x="64" y="26"/>
                  </a:lnTo>
                  <a:lnTo>
                    <a:pt x="67" y="26"/>
                  </a:lnTo>
                  <a:lnTo>
                    <a:pt x="67" y="29"/>
                  </a:lnTo>
                  <a:lnTo>
                    <a:pt x="70" y="29"/>
                  </a:lnTo>
                  <a:lnTo>
                    <a:pt x="70" y="32"/>
                  </a:lnTo>
                  <a:lnTo>
                    <a:pt x="73" y="32"/>
                  </a:lnTo>
                  <a:lnTo>
                    <a:pt x="73" y="35"/>
                  </a:lnTo>
                  <a:lnTo>
                    <a:pt x="76" y="35"/>
                  </a:lnTo>
                  <a:lnTo>
                    <a:pt x="76" y="38"/>
                  </a:lnTo>
                  <a:lnTo>
                    <a:pt x="79" y="38"/>
                  </a:lnTo>
                  <a:lnTo>
                    <a:pt x="79" y="41"/>
                  </a:lnTo>
                  <a:lnTo>
                    <a:pt x="79" y="44"/>
                  </a:lnTo>
                  <a:lnTo>
                    <a:pt x="79" y="47"/>
                  </a:lnTo>
                  <a:lnTo>
                    <a:pt x="82" y="47"/>
                  </a:lnTo>
                  <a:lnTo>
                    <a:pt x="82" y="50"/>
                  </a:lnTo>
                  <a:lnTo>
                    <a:pt x="85" y="50"/>
                  </a:lnTo>
                  <a:lnTo>
                    <a:pt x="85" y="53"/>
                  </a:lnTo>
                  <a:lnTo>
                    <a:pt x="88" y="53"/>
                  </a:lnTo>
                  <a:lnTo>
                    <a:pt x="91" y="53"/>
                  </a:lnTo>
                  <a:lnTo>
                    <a:pt x="91" y="56"/>
                  </a:lnTo>
                  <a:lnTo>
                    <a:pt x="94" y="56"/>
                  </a:lnTo>
                  <a:lnTo>
                    <a:pt x="94" y="53"/>
                  </a:lnTo>
                  <a:lnTo>
                    <a:pt x="96" y="53"/>
                  </a:lnTo>
                  <a:lnTo>
                    <a:pt x="99" y="53"/>
                  </a:lnTo>
                  <a:lnTo>
                    <a:pt x="102" y="53"/>
                  </a:lnTo>
                  <a:lnTo>
                    <a:pt x="105" y="53"/>
                  </a:lnTo>
                  <a:lnTo>
                    <a:pt x="105" y="56"/>
                  </a:lnTo>
                  <a:lnTo>
                    <a:pt x="108" y="56"/>
                  </a:lnTo>
                  <a:lnTo>
                    <a:pt x="108" y="59"/>
                  </a:lnTo>
                  <a:lnTo>
                    <a:pt x="111" y="59"/>
                  </a:lnTo>
                  <a:lnTo>
                    <a:pt x="111" y="61"/>
                  </a:lnTo>
                  <a:lnTo>
                    <a:pt x="111" y="64"/>
                  </a:lnTo>
                  <a:lnTo>
                    <a:pt x="114" y="64"/>
                  </a:lnTo>
                  <a:lnTo>
                    <a:pt x="117" y="64"/>
                  </a:lnTo>
                  <a:lnTo>
                    <a:pt x="120" y="64"/>
                  </a:lnTo>
                  <a:lnTo>
                    <a:pt x="123" y="64"/>
                  </a:lnTo>
                  <a:lnTo>
                    <a:pt x="126" y="64"/>
                  </a:lnTo>
                  <a:lnTo>
                    <a:pt x="126" y="67"/>
                  </a:lnTo>
                  <a:lnTo>
                    <a:pt x="129" y="67"/>
                  </a:lnTo>
                  <a:lnTo>
                    <a:pt x="132" y="67"/>
                  </a:lnTo>
                  <a:lnTo>
                    <a:pt x="132" y="70"/>
                  </a:lnTo>
                  <a:lnTo>
                    <a:pt x="135" y="70"/>
                  </a:lnTo>
                  <a:lnTo>
                    <a:pt x="135" y="73"/>
                  </a:lnTo>
                  <a:lnTo>
                    <a:pt x="138" y="73"/>
                  </a:lnTo>
                  <a:lnTo>
                    <a:pt x="140" y="73"/>
                  </a:lnTo>
                  <a:lnTo>
                    <a:pt x="143" y="73"/>
                  </a:lnTo>
                  <a:lnTo>
                    <a:pt x="143" y="76"/>
                  </a:lnTo>
                  <a:lnTo>
                    <a:pt x="143" y="79"/>
                  </a:lnTo>
                  <a:lnTo>
                    <a:pt x="143" y="82"/>
                  </a:lnTo>
                  <a:lnTo>
                    <a:pt x="143" y="88"/>
                  </a:lnTo>
                  <a:lnTo>
                    <a:pt x="143" y="91"/>
                  </a:lnTo>
                  <a:lnTo>
                    <a:pt x="143" y="94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3" y="105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3" y="129"/>
                  </a:lnTo>
                  <a:lnTo>
                    <a:pt x="143" y="132"/>
                  </a:lnTo>
                  <a:lnTo>
                    <a:pt x="146" y="132"/>
                  </a:lnTo>
                  <a:lnTo>
                    <a:pt x="149" y="132"/>
                  </a:lnTo>
                  <a:lnTo>
                    <a:pt x="149" y="135"/>
                  </a:lnTo>
                  <a:lnTo>
                    <a:pt x="149" y="138"/>
                  </a:lnTo>
                  <a:lnTo>
                    <a:pt x="152" y="138"/>
                  </a:lnTo>
                  <a:lnTo>
                    <a:pt x="152" y="141"/>
                  </a:lnTo>
                  <a:lnTo>
                    <a:pt x="152" y="144"/>
                  </a:lnTo>
                  <a:lnTo>
                    <a:pt x="155" y="144"/>
                  </a:lnTo>
                  <a:lnTo>
                    <a:pt x="155" y="146"/>
                  </a:lnTo>
                  <a:lnTo>
                    <a:pt x="152" y="146"/>
                  </a:lnTo>
                  <a:lnTo>
                    <a:pt x="149" y="146"/>
                  </a:lnTo>
                  <a:lnTo>
                    <a:pt x="146" y="146"/>
                  </a:lnTo>
                  <a:lnTo>
                    <a:pt x="143" y="146"/>
                  </a:lnTo>
                  <a:lnTo>
                    <a:pt x="140" y="146"/>
                  </a:lnTo>
                  <a:lnTo>
                    <a:pt x="140" y="149"/>
                  </a:lnTo>
                  <a:lnTo>
                    <a:pt x="138" y="149"/>
                  </a:lnTo>
                  <a:lnTo>
                    <a:pt x="135" y="149"/>
                  </a:lnTo>
                  <a:lnTo>
                    <a:pt x="135" y="152"/>
                  </a:lnTo>
                  <a:lnTo>
                    <a:pt x="132" y="152"/>
                  </a:lnTo>
                  <a:lnTo>
                    <a:pt x="132" y="155"/>
                  </a:lnTo>
                  <a:lnTo>
                    <a:pt x="129" y="155"/>
                  </a:lnTo>
                  <a:lnTo>
                    <a:pt x="129" y="158"/>
                  </a:lnTo>
                  <a:lnTo>
                    <a:pt x="129" y="161"/>
                  </a:lnTo>
                  <a:lnTo>
                    <a:pt x="126" y="161"/>
                  </a:lnTo>
                  <a:lnTo>
                    <a:pt x="123" y="161"/>
                  </a:lnTo>
                  <a:lnTo>
                    <a:pt x="123" y="164"/>
                  </a:lnTo>
                  <a:lnTo>
                    <a:pt x="123" y="167"/>
                  </a:lnTo>
                  <a:lnTo>
                    <a:pt x="120" y="167"/>
                  </a:lnTo>
                  <a:lnTo>
                    <a:pt x="120" y="170"/>
                  </a:lnTo>
                  <a:lnTo>
                    <a:pt x="117" y="170"/>
                  </a:lnTo>
                  <a:lnTo>
                    <a:pt x="117" y="173"/>
                  </a:lnTo>
                  <a:lnTo>
                    <a:pt x="117" y="176"/>
                  </a:lnTo>
                  <a:lnTo>
                    <a:pt x="114" y="176"/>
                  </a:lnTo>
                  <a:lnTo>
                    <a:pt x="111" y="176"/>
                  </a:lnTo>
                  <a:lnTo>
                    <a:pt x="108" y="176"/>
                  </a:lnTo>
                  <a:lnTo>
                    <a:pt x="108" y="179"/>
                  </a:lnTo>
                  <a:lnTo>
                    <a:pt x="105" y="179"/>
                  </a:lnTo>
                  <a:lnTo>
                    <a:pt x="105" y="182"/>
                  </a:lnTo>
                  <a:lnTo>
                    <a:pt x="102" y="182"/>
                  </a:lnTo>
                  <a:lnTo>
                    <a:pt x="102" y="185"/>
                  </a:lnTo>
                  <a:lnTo>
                    <a:pt x="102" y="188"/>
                  </a:lnTo>
                  <a:lnTo>
                    <a:pt x="99" y="188"/>
                  </a:lnTo>
                  <a:lnTo>
                    <a:pt x="99" y="190"/>
                  </a:lnTo>
                  <a:lnTo>
                    <a:pt x="96" y="190"/>
                  </a:lnTo>
                  <a:lnTo>
                    <a:pt x="94" y="190"/>
                  </a:lnTo>
                  <a:lnTo>
                    <a:pt x="94" y="193"/>
                  </a:lnTo>
                  <a:lnTo>
                    <a:pt x="91" y="193"/>
                  </a:lnTo>
                  <a:lnTo>
                    <a:pt x="88" y="193"/>
                  </a:lnTo>
                  <a:lnTo>
                    <a:pt x="85" y="196"/>
                  </a:lnTo>
                  <a:lnTo>
                    <a:pt x="82" y="196"/>
                  </a:lnTo>
                  <a:lnTo>
                    <a:pt x="82" y="199"/>
                  </a:lnTo>
                  <a:lnTo>
                    <a:pt x="79" y="199"/>
                  </a:lnTo>
                  <a:lnTo>
                    <a:pt x="79" y="202"/>
                  </a:lnTo>
                  <a:lnTo>
                    <a:pt x="76" y="202"/>
                  </a:lnTo>
                  <a:lnTo>
                    <a:pt x="76" y="205"/>
                  </a:lnTo>
                  <a:lnTo>
                    <a:pt x="76" y="208"/>
                  </a:lnTo>
                  <a:lnTo>
                    <a:pt x="79" y="208"/>
                  </a:lnTo>
                  <a:lnTo>
                    <a:pt x="79" y="211"/>
                  </a:lnTo>
                  <a:lnTo>
                    <a:pt x="76" y="211"/>
                  </a:lnTo>
                  <a:lnTo>
                    <a:pt x="76" y="214"/>
                  </a:lnTo>
                  <a:lnTo>
                    <a:pt x="73" y="214"/>
                  </a:lnTo>
                  <a:lnTo>
                    <a:pt x="76" y="214"/>
                  </a:lnTo>
                  <a:lnTo>
                    <a:pt x="76" y="217"/>
                  </a:lnTo>
                  <a:lnTo>
                    <a:pt x="76" y="220"/>
                  </a:lnTo>
                  <a:lnTo>
                    <a:pt x="76" y="223"/>
                  </a:lnTo>
                  <a:lnTo>
                    <a:pt x="73" y="223"/>
                  </a:lnTo>
                  <a:lnTo>
                    <a:pt x="70" y="223"/>
                  </a:lnTo>
                  <a:lnTo>
                    <a:pt x="70" y="226"/>
                  </a:lnTo>
                  <a:lnTo>
                    <a:pt x="70" y="229"/>
                  </a:lnTo>
                  <a:lnTo>
                    <a:pt x="67" y="229"/>
                  </a:lnTo>
                  <a:lnTo>
                    <a:pt x="64" y="229"/>
                  </a:lnTo>
                  <a:lnTo>
                    <a:pt x="61" y="229"/>
                  </a:lnTo>
                  <a:lnTo>
                    <a:pt x="61" y="232"/>
                  </a:lnTo>
                  <a:lnTo>
                    <a:pt x="61" y="229"/>
                  </a:lnTo>
                  <a:lnTo>
                    <a:pt x="58" y="229"/>
                  </a:lnTo>
                  <a:lnTo>
                    <a:pt x="55" y="229"/>
                  </a:lnTo>
                  <a:lnTo>
                    <a:pt x="55" y="232"/>
                  </a:lnTo>
                  <a:lnTo>
                    <a:pt x="52" y="232"/>
                  </a:lnTo>
                  <a:lnTo>
                    <a:pt x="52" y="234"/>
                  </a:lnTo>
                  <a:lnTo>
                    <a:pt x="50" y="234"/>
                  </a:lnTo>
                  <a:lnTo>
                    <a:pt x="47" y="234"/>
                  </a:lnTo>
                  <a:lnTo>
                    <a:pt x="44" y="234"/>
                  </a:lnTo>
                  <a:lnTo>
                    <a:pt x="44" y="237"/>
                  </a:lnTo>
                  <a:lnTo>
                    <a:pt x="41" y="237"/>
                  </a:lnTo>
                  <a:lnTo>
                    <a:pt x="38" y="237"/>
                  </a:lnTo>
                  <a:lnTo>
                    <a:pt x="38" y="240"/>
                  </a:lnTo>
                  <a:lnTo>
                    <a:pt x="38" y="243"/>
                  </a:lnTo>
                  <a:lnTo>
                    <a:pt x="35" y="243"/>
                  </a:lnTo>
                  <a:lnTo>
                    <a:pt x="35" y="240"/>
                  </a:lnTo>
                  <a:lnTo>
                    <a:pt x="35" y="243"/>
                  </a:lnTo>
                  <a:lnTo>
                    <a:pt x="35" y="246"/>
                  </a:lnTo>
                  <a:lnTo>
                    <a:pt x="35" y="249"/>
                  </a:lnTo>
                  <a:lnTo>
                    <a:pt x="38" y="249"/>
                  </a:lnTo>
                  <a:lnTo>
                    <a:pt x="38" y="252"/>
                  </a:lnTo>
                  <a:lnTo>
                    <a:pt x="38" y="255"/>
                  </a:lnTo>
                  <a:lnTo>
                    <a:pt x="35" y="255"/>
                  </a:lnTo>
                  <a:lnTo>
                    <a:pt x="35" y="258"/>
                  </a:lnTo>
                  <a:lnTo>
                    <a:pt x="32" y="258"/>
                  </a:lnTo>
                  <a:lnTo>
                    <a:pt x="32" y="261"/>
                  </a:lnTo>
                  <a:lnTo>
                    <a:pt x="29" y="261"/>
                  </a:lnTo>
                  <a:lnTo>
                    <a:pt x="26" y="261"/>
                  </a:lnTo>
                  <a:lnTo>
                    <a:pt x="23" y="261"/>
                  </a:lnTo>
                  <a:lnTo>
                    <a:pt x="23" y="258"/>
                  </a:lnTo>
                  <a:lnTo>
                    <a:pt x="20" y="258"/>
                  </a:lnTo>
                  <a:lnTo>
                    <a:pt x="17" y="258"/>
                  </a:lnTo>
                  <a:lnTo>
                    <a:pt x="14" y="258"/>
                  </a:lnTo>
                  <a:lnTo>
                    <a:pt x="11" y="258"/>
                  </a:lnTo>
                  <a:lnTo>
                    <a:pt x="8" y="258"/>
                  </a:lnTo>
                  <a:lnTo>
                    <a:pt x="6" y="258"/>
                  </a:lnTo>
                  <a:lnTo>
                    <a:pt x="6" y="261"/>
                  </a:lnTo>
                  <a:lnTo>
                    <a:pt x="6" y="258"/>
                  </a:lnTo>
                  <a:lnTo>
                    <a:pt x="3" y="258"/>
                  </a:lnTo>
                  <a:lnTo>
                    <a:pt x="3" y="255"/>
                  </a:lnTo>
                  <a:lnTo>
                    <a:pt x="6" y="255"/>
                  </a:lnTo>
                  <a:lnTo>
                    <a:pt x="6" y="252"/>
                  </a:lnTo>
                  <a:lnTo>
                    <a:pt x="3" y="252"/>
                  </a:lnTo>
                  <a:lnTo>
                    <a:pt x="3" y="249"/>
                  </a:lnTo>
                  <a:lnTo>
                    <a:pt x="3" y="246"/>
                  </a:lnTo>
                  <a:lnTo>
                    <a:pt x="0" y="246"/>
                  </a:lnTo>
                  <a:lnTo>
                    <a:pt x="0" y="243"/>
                  </a:lnTo>
                  <a:lnTo>
                    <a:pt x="3" y="243"/>
                  </a:lnTo>
                  <a:lnTo>
                    <a:pt x="3" y="240"/>
                  </a:lnTo>
                  <a:lnTo>
                    <a:pt x="6" y="240"/>
                  </a:lnTo>
                  <a:lnTo>
                    <a:pt x="6" y="237"/>
                  </a:lnTo>
                  <a:lnTo>
                    <a:pt x="3" y="237"/>
                  </a:lnTo>
                  <a:lnTo>
                    <a:pt x="3" y="234"/>
                  </a:lnTo>
                  <a:lnTo>
                    <a:pt x="6" y="234"/>
                  </a:lnTo>
                  <a:lnTo>
                    <a:pt x="3" y="234"/>
                  </a:lnTo>
                  <a:lnTo>
                    <a:pt x="3" y="232"/>
                  </a:lnTo>
                  <a:lnTo>
                    <a:pt x="6" y="232"/>
                  </a:lnTo>
                  <a:lnTo>
                    <a:pt x="3" y="232"/>
                  </a:lnTo>
                  <a:lnTo>
                    <a:pt x="6" y="232"/>
                  </a:lnTo>
                  <a:lnTo>
                    <a:pt x="6" y="229"/>
                  </a:lnTo>
                  <a:lnTo>
                    <a:pt x="6" y="226"/>
                  </a:lnTo>
                  <a:lnTo>
                    <a:pt x="6" y="229"/>
                  </a:lnTo>
                  <a:lnTo>
                    <a:pt x="8" y="229"/>
                  </a:lnTo>
                  <a:lnTo>
                    <a:pt x="8" y="226"/>
                  </a:lnTo>
                  <a:lnTo>
                    <a:pt x="11" y="226"/>
                  </a:lnTo>
                  <a:lnTo>
                    <a:pt x="8" y="226"/>
                  </a:lnTo>
                  <a:lnTo>
                    <a:pt x="11" y="226"/>
                  </a:lnTo>
                  <a:lnTo>
                    <a:pt x="11" y="223"/>
                  </a:lnTo>
                  <a:lnTo>
                    <a:pt x="11" y="220"/>
                  </a:lnTo>
                  <a:lnTo>
                    <a:pt x="8" y="220"/>
                  </a:lnTo>
                  <a:lnTo>
                    <a:pt x="8" y="223"/>
                  </a:lnTo>
                  <a:lnTo>
                    <a:pt x="6" y="223"/>
                  </a:lnTo>
                  <a:lnTo>
                    <a:pt x="6" y="220"/>
                  </a:lnTo>
                  <a:lnTo>
                    <a:pt x="6" y="217"/>
                  </a:lnTo>
                  <a:lnTo>
                    <a:pt x="3" y="217"/>
                  </a:lnTo>
                  <a:lnTo>
                    <a:pt x="6" y="217"/>
                  </a:lnTo>
                  <a:lnTo>
                    <a:pt x="3" y="214"/>
                  </a:lnTo>
                  <a:lnTo>
                    <a:pt x="6" y="214"/>
                  </a:lnTo>
                  <a:lnTo>
                    <a:pt x="6" y="211"/>
                  </a:lnTo>
                  <a:lnTo>
                    <a:pt x="3" y="211"/>
                  </a:lnTo>
                  <a:lnTo>
                    <a:pt x="6" y="211"/>
                  </a:lnTo>
                  <a:lnTo>
                    <a:pt x="8" y="211"/>
                  </a:lnTo>
                  <a:lnTo>
                    <a:pt x="8" y="208"/>
                  </a:lnTo>
                  <a:lnTo>
                    <a:pt x="8" y="205"/>
                  </a:lnTo>
                  <a:lnTo>
                    <a:pt x="11" y="205"/>
                  </a:lnTo>
                  <a:lnTo>
                    <a:pt x="11" y="202"/>
                  </a:lnTo>
                  <a:lnTo>
                    <a:pt x="11" y="199"/>
                  </a:lnTo>
                  <a:lnTo>
                    <a:pt x="8" y="199"/>
                  </a:lnTo>
                  <a:lnTo>
                    <a:pt x="8" y="196"/>
                  </a:lnTo>
                  <a:lnTo>
                    <a:pt x="8" y="193"/>
                  </a:lnTo>
                  <a:lnTo>
                    <a:pt x="8" y="190"/>
                  </a:lnTo>
                  <a:lnTo>
                    <a:pt x="8" y="188"/>
                  </a:lnTo>
                  <a:lnTo>
                    <a:pt x="6" y="188"/>
                  </a:lnTo>
                  <a:lnTo>
                    <a:pt x="6" y="185"/>
                  </a:lnTo>
                  <a:lnTo>
                    <a:pt x="8" y="185"/>
                  </a:lnTo>
                  <a:lnTo>
                    <a:pt x="6" y="185"/>
                  </a:lnTo>
                  <a:lnTo>
                    <a:pt x="8" y="185"/>
                  </a:lnTo>
                  <a:lnTo>
                    <a:pt x="11" y="185"/>
                  </a:lnTo>
                  <a:lnTo>
                    <a:pt x="14" y="185"/>
                  </a:lnTo>
                  <a:lnTo>
                    <a:pt x="14" y="188"/>
                  </a:lnTo>
                  <a:lnTo>
                    <a:pt x="14" y="185"/>
                  </a:lnTo>
                  <a:lnTo>
                    <a:pt x="17" y="185"/>
                  </a:lnTo>
                  <a:lnTo>
                    <a:pt x="17" y="182"/>
                  </a:lnTo>
                  <a:lnTo>
                    <a:pt x="14" y="182"/>
                  </a:lnTo>
                  <a:lnTo>
                    <a:pt x="14" y="179"/>
                  </a:lnTo>
                  <a:lnTo>
                    <a:pt x="17" y="179"/>
                  </a:lnTo>
                  <a:lnTo>
                    <a:pt x="17" y="176"/>
                  </a:lnTo>
                  <a:lnTo>
                    <a:pt x="17" y="173"/>
                  </a:lnTo>
                  <a:lnTo>
                    <a:pt x="17" y="170"/>
                  </a:lnTo>
                  <a:lnTo>
                    <a:pt x="17" y="167"/>
                  </a:lnTo>
                  <a:lnTo>
                    <a:pt x="20" y="167"/>
                  </a:lnTo>
                  <a:lnTo>
                    <a:pt x="17" y="167"/>
                  </a:lnTo>
                  <a:lnTo>
                    <a:pt x="17" y="164"/>
                  </a:lnTo>
                  <a:lnTo>
                    <a:pt x="17" y="161"/>
                  </a:lnTo>
                  <a:lnTo>
                    <a:pt x="17" y="158"/>
                  </a:lnTo>
                  <a:lnTo>
                    <a:pt x="17" y="155"/>
                  </a:lnTo>
                  <a:lnTo>
                    <a:pt x="17" y="152"/>
                  </a:lnTo>
                  <a:lnTo>
                    <a:pt x="17" y="149"/>
                  </a:lnTo>
                  <a:lnTo>
                    <a:pt x="14" y="149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20" y="146"/>
                  </a:lnTo>
                  <a:lnTo>
                    <a:pt x="23" y="144"/>
                  </a:lnTo>
                  <a:lnTo>
                    <a:pt x="26" y="144"/>
                  </a:lnTo>
                  <a:lnTo>
                    <a:pt x="26" y="141"/>
                  </a:lnTo>
                  <a:lnTo>
                    <a:pt x="29" y="141"/>
                  </a:lnTo>
                  <a:lnTo>
                    <a:pt x="32" y="138"/>
                  </a:lnTo>
                  <a:lnTo>
                    <a:pt x="32" y="141"/>
                  </a:lnTo>
                  <a:lnTo>
                    <a:pt x="35" y="141"/>
                  </a:lnTo>
                  <a:lnTo>
                    <a:pt x="35" y="138"/>
                  </a:lnTo>
                  <a:lnTo>
                    <a:pt x="38" y="138"/>
                  </a:lnTo>
                  <a:lnTo>
                    <a:pt x="38" y="135"/>
                  </a:lnTo>
                  <a:lnTo>
                    <a:pt x="38" y="132"/>
                  </a:lnTo>
                  <a:lnTo>
                    <a:pt x="38" y="129"/>
                  </a:lnTo>
                  <a:lnTo>
                    <a:pt x="41" y="129"/>
                  </a:lnTo>
                  <a:lnTo>
                    <a:pt x="38" y="129"/>
                  </a:lnTo>
                  <a:lnTo>
                    <a:pt x="38" y="126"/>
                  </a:lnTo>
                  <a:lnTo>
                    <a:pt x="35" y="126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32" y="120"/>
                  </a:lnTo>
                  <a:lnTo>
                    <a:pt x="32" y="117"/>
                  </a:lnTo>
                  <a:lnTo>
                    <a:pt x="32" y="114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32" y="111"/>
                  </a:lnTo>
                  <a:lnTo>
                    <a:pt x="32" y="108"/>
                  </a:lnTo>
                  <a:lnTo>
                    <a:pt x="29" y="108"/>
                  </a:lnTo>
                  <a:lnTo>
                    <a:pt x="29" y="105"/>
                  </a:lnTo>
                  <a:lnTo>
                    <a:pt x="32" y="105"/>
                  </a:lnTo>
                  <a:lnTo>
                    <a:pt x="29" y="105"/>
                  </a:lnTo>
                  <a:lnTo>
                    <a:pt x="29" y="103"/>
                  </a:lnTo>
                  <a:lnTo>
                    <a:pt x="29" y="100"/>
                  </a:lnTo>
                  <a:lnTo>
                    <a:pt x="26" y="100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3" y="94"/>
                  </a:lnTo>
                  <a:lnTo>
                    <a:pt x="23" y="91"/>
                  </a:lnTo>
                  <a:lnTo>
                    <a:pt x="26" y="91"/>
                  </a:lnTo>
                  <a:lnTo>
                    <a:pt x="23" y="91"/>
                  </a:lnTo>
                  <a:lnTo>
                    <a:pt x="23" y="88"/>
                  </a:lnTo>
                  <a:lnTo>
                    <a:pt x="20" y="88"/>
                  </a:lnTo>
                  <a:lnTo>
                    <a:pt x="20" y="85"/>
                  </a:lnTo>
                  <a:lnTo>
                    <a:pt x="20" y="82"/>
                  </a:lnTo>
                  <a:lnTo>
                    <a:pt x="20" y="79"/>
                  </a:lnTo>
                  <a:lnTo>
                    <a:pt x="23" y="79"/>
                  </a:lnTo>
                  <a:lnTo>
                    <a:pt x="23" y="76"/>
                  </a:lnTo>
                  <a:lnTo>
                    <a:pt x="23" y="73"/>
                  </a:lnTo>
                  <a:lnTo>
                    <a:pt x="23" y="70"/>
                  </a:lnTo>
                  <a:lnTo>
                    <a:pt x="20" y="70"/>
                  </a:lnTo>
                  <a:lnTo>
                    <a:pt x="20" y="67"/>
                  </a:lnTo>
                  <a:lnTo>
                    <a:pt x="20" y="64"/>
                  </a:lnTo>
                  <a:lnTo>
                    <a:pt x="20" y="61"/>
                  </a:lnTo>
                  <a:lnTo>
                    <a:pt x="23" y="61"/>
                  </a:lnTo>
                  <a:lnTo>
                    <a:pt x="23" y="59"/>
                  </a:lnTo>
                  <a:lnTo>
                    <a:pt x="23" y="56"/>
                  </a:lnTo>
                  <a:lnTo>
                    <a:pt x="23" y="53"/>
                  </a:lnTo>
                  <a:lnTo>
                    <a:pt x="23" y="50"/>
                  </a:lnTo>
                  <a:lnTo>
                    <a:pt x="20" y="50"/>
                  </a:lnTo>
                  <a:lnTo>
                    <a:pt x="20" y="47"/>
                  </a:lnTo>
                  <a:lnTo>
                    <a:pt x="23" y="47"/>
                  </a:lnTo>
                  <a:lnTo>
                    <a:pt x="23" y="44"/>
                  </a:lnTo>
                  <a:lnTo>
                    <a:pt x="20" y="44"/>
                  </a:lnTo>
                  <a:lnTo>
                    <a:pt x="20" y="41"/>
                  </a:lnTo>
                  <a:lnTo>
                    <a:pt x="20" y="38"/>
                  </a:lnTo>
                  <a:lnTo>
                    <a:pt x="23" y="38"/>
                  </a:lnTo>
                  <a:lnTo>
                    <a:pt x="23" y="35"/>
                  </a:lnTo>
                  <a:lnTo>
                    <a:pt x="23" y="32"/>
                  </a:lnTo>
                  <a:lnTo>
                    <a:pt x="26" y="32"/>
                  </a:lnTo>
                  <a:lnTo>
                    <a:pt x="26" y="29"/>
                  </a:lnTo>
                  <a:lnTo>
                    <a:pt x="26" y="26"/>
                  </a:lnTo>
                  <a:lnTo>
                    <a:pt x="23" y="26"/>
                  </a:lnTo>
                  <a:lnTo>
                    <a:pt x="23" y="23"/>
                  </a:lnTo>
                  <a:lnTo>
                    <a:pt x="26" y="23"/>
                  </a:lnTo>
                  <a:lnTo>
                    <a:pt x="26" y="20"/>
                  </a:lnTo>
                  <a:lnTo>
                    <a:pt x="29" y="20"/>
                  </a:lnTo>
                  <a:lnTo>
                    <a:pt x="29" y="23"/>
                  </a:lnTo>
                  <a:lnTo>
                    <a:pt x="29" y="20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29" y="17"/>
                  </a:lnTo>
                  <a:lnTo>
                    <a:pt x="32" y="17"/>
                  </a:lnTo>
                  <a:lnTo>
                    <a:pt x="35" y="17"/>
                  </a:lnTo>
                  <a:lnTo>
                    <a:pt x="35" y="15"/>
                  </a:lnTo>
                  <a:lnTo>
                    <a:pt x="35" y="17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8" y="12"/>
                  </a:lnTo>
                  <a:lnTo>
                    <a:pt x="41" y="12"/>
                  </a:lnTo>
                  <a:lnTo>
                    <a:pt x="41" y="9"/>
                  </a:lnTo>
                  <a:lnTo>
                    <a:pt x="38" y="9"/>
                  </a:lnTo>
                  <a:lnTo>
                    <a:pt x="41" y="9"/>
                  </a:lnTo>
                  <a:lnTo>
                    <a:pt x="41" y="6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Freeform 24"/>
            <p:cNvSpPr>
              <a:spLocks/>
            </p:cNvSpPr>
            <p:nvPr/>
          </p:nvSpPr>
          <p:spPr bwMode="auto">
            <a:xfrm>
              <a:off x="-226714" y="3327842"/>
              <a:ext cx="775373" cy="420305"/>
            </a:xfrm>
            <a:custGeom>
              <a:avLst/>
              <a:gdLst>
                <a:gd name="T0" fmla="*/ 2147483647 w 357"/>
                <a:gd name="T1" fmla="*/ 2147483647 h 238"/>
                <a:gd name="T2" fmla="*/ 2147483647 w 357"/>
                <a:gd name="T3" fmla="*/ 2147483647 h 238"/>
                <a:gd name="T4" fmla="*/ 2147483647 w 357"/>
                <a:gd name="T5" fmla="*/ 2147483647 h 238"/>
                <a:gd name="T6" fmla="*/ 2147483647 w 357"/>
                <a:gd name="T7" fmla="*/ 2147483647 h 238"/>
                <a:gd name="T8" fmla="*/ 2147483647 w 357"/>
                <a:gd name="T9" fmla="*/ 2147483647 h 238"/>
                <a:gd name="T10" fmla="*/ 2147483647 w 357"/>
                <a:gd name="T11" fmla="*/ 2147483647 h 238"/>
                <a:gd name="T12" fmla="*/ 2147483647 w 357"/>
                <a:gd name="T13" fmla="*/ 2147483647 h 238"/>
                <a:gd name="T14" fmla="*/ 2147483647 w 357"/>
                <a:gd name="T15" fmla="*/ 2147483647 h 238"/>
                <a:gd name="T16" fmla="*/ 2147483647 w 357"/>
                <a:gd name="T17" fmla="*/ 2147483647 h 238"/>
                <a:gd name="T18" fmla="*/ 2147483647 w 357"/>
                <a:gd name="T19" fmla="*/ 2147483647 h 238"/>
                <a:gd name="T20" fmla="*/ 2147483647 w 357"/>
                <a:gd name="T21" fmla="*/ 2147483647 h 238"/>
                <a:gd name="T22" fmla="*/ 2147483647 w 357"/>
                <a:gd name="T23" fmla="*/ 2147483647 h 238"/>
                <a:gd name="T24" fmla="*/ 2147483647 w 357"/>
                <a:gd name="T25" fmla="*/ 2147483647 h 238"/>
                <a:gd name="T26" fmla="*/ 2147483647 w 357"/>
                <a:gd name="T27" fmla="*/ 2147483647 h 238"/>
                <a:gd name="T28" fmla="*/ 2147483647 w 357"/>
                <a:gd name="T29" fmla="*/ 2147483647 h 238"/>
                <a:gd name="T30" fmla="*/ 2147483647 w 357"/>
                <a:gd name="T31" fmla="*/ 2147483647 h 238"/>
                <a:gd name="T32" fmla="*/ 2147483647 w 357"/>
                <a:gd name="T33" fmla="*/ 2147483647 h 238"/>
                <a:gd name="T34" fmla="*/ 2147483647 w 357"/>
                <a:gd name="T35" fmla="*/ 2147483647 h 238"/>
                <a:gd name="T36" fmla="*/ 2147483647 w 357"/>
                <a:gd name="T37" fmla="*/ 2147483647 h 238"/>
                <a:gd name="T38" fmla="*/ 2147483647 w 357"/>
                <a:gd name="T39" fmla="*/ 2147483647 h 238"/>
                <a:gd name="T40" fmla="*/ 2147483647 w 357"/>
                <a:gd name="T41" fmla="*/ 2147483647 h 238"/>
                <a:gd name="T42" fmla="*/ 2147483647 w 357"/>
                <a:gd name="T43" fmla="*/ 2147483647 h 238"/>
                <a:gd name="T44" fmla="*/ 2147483647 w 357"/>
                <a:gd name="T45" fmla="*/ 2147483647 h 238"/>
                <a:gd name="T46" fmla="*/ 2147483647 w 357"/>
                <a:gd name="T47" fmla="*/ 2147483647 h 238"/>
                <a:gd name="T48" fmla="*/ 2147483647 w 357"/>
                <a:gd name="T49" fmla="*/ 2147483647 h 238"/>
                <a:gd name="T50" fmla="*/ 2147483647 w 357"/>
                <a:gd name="T51" fmla="*/ 2147483647 h 238"/>
                <a:gd name="T52" fmla="*/ 2147483647 w 357"/>
                <a:gd name="T53" fmla="*/ 2147483647 h 238"/>
                <a:gd name="T54" fmla="*/ 2147483647 w 357"/>
                <a:gd name="T55" fmla="*/ 2147483647 h 238"/>
                <a:gd name="T56" fmla="*/ 2147483647 w 357"/>
                <a:gd name="T57" fmla="*/ 2147483647 h 238"/>
                <a:gd name="T58" fmla="*/ 2147483647 w 357"/>
                <a:gd name="T59" fmla="*/ 2147483647 h 238"/>
                <a:gd name="T60" fmla="*/ 2147483647 w 357"/>
                <a:gd name="T61" fmla="*/ 2147483647 h 238"/>
                <a:gd name="T62" fmla="*/ 2147483647 w 357"/>
                <a:gd name="T63" fmla="*/ 2147483647 h 238"/>
                <a:gd name="T64" fmla="*/ 2147483647 w 357"/>
                <a:gd name="T65" fmla="*/ 2147483647 h 238"/>
                <a:gd name="T66" fmla="*/ 2147483647 w 357"/>
                <a:gd name="T67" fmla="*/ 2147483647 h 238"/>
                <a:gd name="T68" fmla="*/ 2147483647 w 357"/>
                <a:gd name="T69" fmla="*/ 2147483647 h 238"/>
                <a:gd name="T70" fmla="*/ 2147483647 w 357"/>
                <a:gd name="T71" fmla="*/ 2147483647 h 238"/>
                <a:gd name="T72" fmla="*/ 2147483647 w 357"/>
                <a:gd name="T73" fmla="*/ 2147483647 h 238"/>
                <a:gd name="T74" fmla="*/ 2147483647 w 357"/>
                <a:gd name="T75" fmla="*/ 2147483647 h 238"/>
                <a:gd name="T76" fmla="*/ 2147483647 w 357"/>
                <a:gd name="T77" fmla="*/ 2147483647 h 238"/>
                <a:gd name="T78" fmla="*/ 2147483647 w 357"/>
                <a:gd name="T79" fmla="*/ 2147483647 h 238"/>
                <a:gd name="T80" fmla="*/ 2147483647 w 357"/>
                <a:gd name="T81" fmla="*/ 2147483647 h 238"/>
                <a:gd name="T82" fmla="*/ 0 w 357"/>
                <a:gd name="T83" fmla="*/ 2147483647 h 238"/>
                <a:gd name="T84" fmla="*/ 0 w 357"/>
                <a:gd name="T85" fmla="*/ 2147483647 h 238"/>
                <a:gd name="T86" fmla="*/ 2147483647 w 357"/>
                <a:gd name="T87" fmla="*/ 2147483647 h 238"/>
                <a:gd name="T88" fmla="*/ 2147483647 w 357"/>
                <a:gd name="T89" fmla="*/ 2147483647 h 238"/>
                <a:gd name="T90" fmla="*/ 2147483647 w 357"/>
                <a:gd name="T91" fmla="*/ 2147483647 h 238"/>
                <a:gd name="T92" fmla="*/ 2147483647 w 357"/>
                <a:gd name="T93" fmla="*/ 2147483647 h 238"/>
                <a:gd name="T94" fmla="*/ 2147483647 w 357"/>
                <a:gd name="T95" fmla="*/ 2147483647 h 238"/>
                <a:gd name="T96" fmla="*/ 2147483647 w 357"/>
                <a:gd name="T97" fmla="*/ 2147483647 h 238"/>
                <a:gd name="T98" fmla="*/ 2147483647 w 357"/>
                <a:gd name="T99" fmla="*/ 2147483647 h 238"/>
                <a:gd name="T100" fmla="*/ 2147483647 w 357"/>
                <a:gd name="T101" fmla="*/ 2147483647 h 238"/>
                <a:gd name="T102" fmla="*/ 2147483647 w 357"/>
                <a:gd name="T103" fmla="*/ 2147483647 h 238"/>
                <a:gd name="T104" fmla="*/ 2147483647 w 357"/>
                <a:gd name="T105" fmla="*/ 2147483647 h 238"/>
                <a:gd name="T106" fmla="*/ 2147483647 w 357"/>
                <a:gd name="T107" fmla="*/ 2147483647 h 238"/>
                <a:gd name="T108" fmla="*/ 2147483647 w 357"/>
                <a:gd name="T109" fmla="*/ 2147483647 h 238"/>
                <a:gd name="T110" fmla="*/ 2147483647 w 357"/>
                <a:gd name="T111" fmla="*/ 2147483647 h 238"/>
                <a:gd name="T112" fmla="*/ 2147483647 w 357"/>
                <a:gd name="T113" fmla="*/ 2147483647 h 238"/>
                <a:gd name="T114" fmla="*/ 2147483647 w 357"/>
                <a:gd name="T115" fmla="*/ 2147483647 h 23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57"/>
                <a:gd name="T175" fmla="*/ 0 h 238"/>
                <a:gd name="T176" fmla="*/ 357 w 357"/>
                <a:gd name="T177" fmla="*/ 238 h 23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57" h="238">
                  <a:moveTo>
                    <a:pt x="137" y="0"/>
                  </a:moveTo>
                  <a:lnTo>
                    <a:pt x="140" y="0"/>
                  </a:lnTo>
                  <a:lnTo>
                    <a:pt x="143" y="0"/>
                  </a:lnTo>
                  <a:lnTo>
                    <a:pt x="143" y="3"/>
                  </a:lnTo>
                  <a:lnTo>
                    <a:pt x="146" y="3"/>
                  </a:lnTo>
                  <a:lnTo>
                    <a:pt x="149" y="3"/>
                  </a:lnTo>
                  <a:lnTo>
                    <a:pt x="152" y="3"/>
                  </a:lnTo>
                  <a:lnTo>
                    <a:pt x="155" y="3"/>
                  </a:lnTo>
                  <a:lnTo>
                    <a:pt x="158" y="6"/>
                  </a:lnTo>
                  <a:lnTo>
                    <a:pt x="158" y="9"/>
                  </a:lnTo>
                  <a:lnTo>
                    <a:pt x="158" y="12"/>
                  </a:lnTo>
                  <a:lnTo>
                    <a:pt x="161" y="12"/>
                  </a:lnTo>
                  <a:lnTo>
                    <a:pt x="158" y="12"/>
                  </a:lnTo>
                  <a:lnTo>
                    <a:pt x="158" y="15"/>
                  </a:lnTo>
                  <a:lnTo>
                    <a:pt x="158" y="18"/>
                  </a:lnTo>
                  <a:lnTo>
                    <a:pt x="155" y="18"/>
                  </a:lnTo>
                  <a:lnTo>
                    <a:pt x="152" y="18"/>
                  </a:lnTo>
                  <a:lnTo>
                    <a:pt x="152" y="21"/>
                  </a:lnTo>
                  <a:lnTo>
                    <a:pt x="152" y="24"/>
                  </a:lnTo>
                  <a:lnTo>
                    <a:pt x="155" y="24"/>
                  </a:lnTo>
                  <a:lnTo>
                    <a:pt x="155" y="27"/>
                  </a:lnTo>
                  <a:lnTo>
                    <a:pt x="158" y="27"/>
                  </a:lnTo>
                  <a:lnTo>
                    <a:pt x="158" y="30"/>
                  </a:lnTo>
                  <a:lnTo>
                    <a:pt x="161" y="30"/>
                  </a:lnTo>
                  <a:lnTo>
                    <a:pt x="161" y="32"/>
                  </a:lnTo>
                  <a:lnTo>
                    <a:pt x="164" y="32"/>
                  </a:lnTo>
                  <a:lnTo>
                    <a:pt x="164" y="35"/>
                  </a:lnTo>
                  <a:lnTo>
                    <a:pt x="167" y="35"/>
                  </a:lnTo>
                  <a:lnTo>
                    <a:pt x="170" y="35"/>
                  </a:lnTo>
                  <a:lnTo>
                    <a:pt x="173" y="35"/>
                  </a:lnTo>
                  <a:lnTo>
                    <a:pt x="176" y="35"/>
                  </a:lnTo>
                  <a:lnTo>
                    <a:pt x="178" y="35"/>
                  </a:lnTo>
                  <a:lnTo>
                    <a:pt x="178" y="32"/>
                  </a:lnTo>
                  <a:lnTo>
                    <a:pt x="181" y="32"/>
                  </a:lnTo>
                  <a:lnTo>
                    <a:pt x="181" y="35"/>
                  </a:lnTo>
                  <a:lnTo>
                    <a:pt x="181" y="38"/>
                  </a:lnTo>
                  <a:lnTo>
                    <a:pt x="184" y="38"/>
                  </a:lnTo>
                  <a:lnTo>
                    <a:pt x="181" y="38"/>
                  </a:lnTo>
                  <a:lnTo>
                    <a:pt x="184" y="38"/>
                  </a:lnTo>
                  <a:lnTo>
                    <a:pt x="184" y="41"/>
                  </a:lnTo>
                  <a:lnTo>
                    <a:pt x="187" y="41"/>
                  </a:lnTo>
                  <a:lnTo>
                    <a:pt x="187" y="44"/>
                  </a:lnTo>
                  <a:lnTo>
                    <a:pt x="190" y="44"/>
                  </a:lnTo>
                  <a:lnTo>
                    <a:pt x="193" y="44"/>
                  </a:lnTo>
                  <a:lnTo>
                    <a:pt x="193" y="47"/>
                  </a:lnTo>
                  <a:lnTo>
                    <a:pt x="196" y="47"/>
                  </a:lnTo>
                  <a:lnTo>
                    <a:pt x="199" y="47"/>
                  </a:lnTo>
                  <a:lnTo>
                    <a:pt x="202" y="47"/>
                  </a:lnTo>
                  <a:lnTo>
                    <a:pt x="202" y="50"/>
                  </a:lnTo>
                  <a:lnTo>
                    <a:pt x="205" y="50"/>
                  </a:lnTo>
                  <a:lnTo>
                    <a:pt x="205" y="53"/>
                  </a:lnTo>
                  <a:lnTo>
                    <a:pt x="208" y="53"/>
                  </a:lnTo>
                  <a:lnTo>
                    <a:pt x="208" y="56"/>
                  </a:lnTo>
                  <a:lnTo>
                    <a:pt x="205" y="56"/>
                  </a:lnTo>
                  <a:lnTo>
                    <a:pt x="208" y="56"/>
                  </a:lnTo>
                  <a:lnTo>
                    <a:pt x="208" y="59"/>
                  </a:lnTo>
                  <a:lnTo>
                    <a:pt x="211" y="59"/>
                  </a:lnTo>
                  <a:lnTo>
                    <a:pt x="214" y="59"/>
                  </a:lnTo>
                  <a:lnTo>
                    <a:pt x="217" y="59"/>
                  </a:lnTo>
                  <a:lnTo>
                    <a:pt x="217" y="62"/>
                  </a:lnTo>
                  <a:lnTo>
                    <a:pt x="220" y="62"/>
                  </a:lnTo>
                  <a:lnTo>
                    <a:pt x="220" y="59"/>
                  </a:lnTo>
                  <a:lnTo>
                    <a:pt x="222" y="59"/>
                  </a:lnTo>
                  <a:lnTo>
                    <a:pt x="225" y="59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31" y="62"/>
                  </a:lnTo>
                  <a:lnTo>
                    <a:pt x="231" y="59"/>
                  </a:lnTo>
                  <a:lnTo>
                    <a:pt x="231" y="62"/>
                  </a:lnTo>
                  <a:lnTo>
                    <a:pt x="234" y="62"/>
                  </a:lnTo>
                  <a:lnTo>
                    <a:pt x="237" y="62"/>
                  </a:lnTo>
                  <a:lnTo>
                    <a:pt x="237" y="65"/>
                  </a:lnTo>
                  <a:lnTo>
                    <a:pt x="240" y="65"/>
                  </a:lnTo>
                  <a:lnTo>
                    <a:pt x="243" y="65"/>
                  </a:lnTo>
                  <a:lnTo>
                    <a:pt x="246" y="65"/>
                  </a:lnTo>
                  <a:lnTo>
                    <a:pt x="246" y="62"/>
                  </a:lnTo>
                  <a:lnTo>
                    <a:pt x="249" y="62"/>
                  </a:lnTo>
                  <a:lnTo>
                    <a:pt x="252" y="62"/>
                  </a:lnTo>
                  <a:lnTo>
                    <a:pt x="252" y="65"/>
                  </a:lnTo>
                  <a:lnTo>
                    <a:pt x="255" y="65"/>
                  </a:lnTo>
                  <a:lnTo>
                    <a:pt x="258" y="65"/>
                  </a:lnTo>
                  <a:lnTo>
                    <a:pt x="261" y="65"/>
                  </a:lnTo>
                  <a:lnTo>
                    <a:pt x="264" y="65"/>
                  </a:lnTo>
                  <a:lnTo>
                    <a:pt x="266" y="65"/>
                  </a:lnTo>
                  <a:lnTo>
                    <a:pt x="269" y="65"/>
                  </a:lnTo>
                  <a:lnTo>
                    <a:pt x="272" y="65"/>
                  </a:lnTo>
                  <a:lnTo>
                    <a:pt x="275" y="65"/>
                  </a:lnTo>
                  <a:lnTo>
                    <a:pt x="278" y="65"/>
                  </a:lnTo>
                  <a:lnTo>
                    <a:pt x="281" y="65"/>
                  </a:lnTo>
                  <a:lnTo>
                    <a:pt x="284" y="65"/>
                  </a:lnTo>
                  <a:lnTo>
                    <a:pt x="287" y="65"/>
                  </a:lnTo>
                  <a:lnTo>
                    <a:pt x="287" y="68"/>
                  </a:lnTo>
                  <a:lnTo>
                    <a:pt x="290" y="68"/>
                  </a:lnTo>
                  <a:lnTo>
                    <a:pt x="293" y="68"/>
                  </a:lnTo>
                  <a:lnTo>
                    <a:pt x="296" y="68"/>
                  </a:lnTo>
                  <a:lnTo>
                    <a:pt x="299" y="68"/>
                  </a:lnTo>
                  <a:lnTo>
                    <a:pt x="299" y="71"/>
                  </a:lnTo>
                  <a:lnTo>
                    <a:pt x="302" y="71"/>
                  </a:lnTo>
                  <a:lnTo>
                    <a:pt x="305" y="71"/>
                  </a:lnTo>
                  <a:lnTo>
                    <a:pt x="305" y="73"/>
                  </a:lnTo>
                  <a:lnTo>
                    <a:pt x="308" y="73"/>
                  </a:lnTo>
                  <a:lnTo>
                    <a:pt x="310" y="73"/>
                  </a:lnTo>
                  <a:lnTo>
                    <a:pt x="310" y="76"/>
                  </a:lnTo>
                  <a:lnTo>
                    <a:pt x="313" y="76"/>
                  </a:lnTo>
                  <a:lnTo>
                    <a:pt x="313" y="79"/>
                  </a:lnTo>
                  <a:lnTo>
                    <a:pt x="316" y="79"/>
                  </a:lnTo>
                  <a:lnTo>
                    <a:pt x="319" y="79"/>
                  </a:lnTo>
                  <a:lnTo>
                    <a:pt x="319" y="82"/>
                  </a:lnTo>
                  <a:lnTo>
                    <a:pt x="322" y="82"/>
                  </a:lnTo>
                  <a:lnTo>
                    <a:pt x="322" y="85"/>
                  </a:lnTo>
                  <a:lnTo>
                    <a:pt x="325" y="85"/>
                  </a:lnTo>
                  <a:lnTo>
                    <a:pt x="325" y="88"/>
                  </a:lnTo>
                  <a:lnTo>
                    <a:pt x="328" y="88"/>
                  </a:lnTo>
                  <a:lnTo>
                    <a:pt x="331" y="88"/>
                  </a:lnTo>
                  <a:lnTo>
                    <a:pt x="331" y="91"/>
                  </a:lnTo>
                  <a:lnTo>
                    <a:pt x="334" y="91"/>
                  </a:lnTo>
                  <a:lnTo>
                    <a:pt x="337" y="91"/>
                  </a:lnTo>
                  <a:lnTo>
                    <a:pt x="334" y="94"/>
                  </a:lnTo>
                  <a:lnTo>
                    <a:pt x="334" y="97"/>
                  </a:lnTo>
                  <a:lnTo>
                    <a:pt x="334" y="103"/>
                  </a:lnTo>
                  <a:lnTo>
                    <a:pt x="334" y="106"/>
                  </a:lnTo>
                  <a:lnTo>
                    <a:pt x="334" y="109"/>
                  </a:lnTo>
                  <a:lnTo>
                    <a:pt x="334" y="112"/>
                  </a:lnTo>
                  <a:lnTo>
                    <a:pt x="334" y="117"/>
                  </a:lnTo>
                  <a:lnTo>
                    <a:pt x="334" y="120"/>
                  </a:lnTo>
                  <a:lnTo>
                    <a:pt x="334" y="123"/>
                  </a:lnTo>
                  <a:lnTo>
                    <a:pt x="334" y="126"/>
                  </a:lnTo>
                  <a:lnTo>
                    <a:pt x="334" y="138"/>
                  </a:lnTo>
                  <a:lnTo>
                    <a:pt x="334" y="141"/>
                  </a:lnTo>
                  <a:lnTo>
                    <a:pt x="334" y="144"/>
                  </a:lnTo>
                  <a:lnTo>
                    <a:pt x="334" y="147"/>
                  </a:lnTo>
                  <a:lnTo>
                    <a:pt x="334" y="150"/>
                  </a:lnTo>
                  <a:lnTo>
                    <a:pt x="334" y="153"/>
                  </a:lnTo>
                  <a:lnTo>
                    <a:pt x="334" y="156"/>
                  </a:lnTo>
                  <a:lnTo>
                    <a:pt x="334" y="161"/>
                  </a:lnTo>
                  <a:lnTo>
                    <a:pt x="334" y="164"/>
                  </a:lnTo>
                  <a:lnTo>
                    <a:pt x="337" y="164"/>
                  </a:lnTo>
                  <a:lnTo>
                    <a:pt x="340" y="164"/>
                  </a:lnTo>
                  <a:lnTo>
                    <a:pt x="343" y="164"/>
                  </a:lnTo>
                  <a:lnTo>
                    <a:pt x="343" y="167"/>
                  </a:lnTo>
                  <a:lnTo>
                    <a:pt x="346" y="167"/>
                  </a:lnTo>
                  <a:lnTo>
                    <a:pt x="349" y="167"/>
                  </a:lnTo>
                  <a:lnTo>
                    <a:pt x="349" y="170"/>
                  </a:lnTo>
                  <a:lnTo>
                    <a:pt x="352" y="170"/>
                  </a:lnTo>
                  <a:lnTo>
                    <a:pt x="352" y="173"/>
                  </a:lnTo>
                  <a:lnTo>
                    <a:pt x="354" y="173"/>
                  </a:lnTo>
                  <a:lnTo>
                    <a:pt x="354" y="176"/>
                  </a:lnTo>
                  <a:lnTo>
                    <a:pt x="354" y="179"/>
                  </a:lnTo>
                  <a:lnTo>
                    <a:pt x="357" y="179"/>
                  </a:lnTo>
                  <a:lnTo>
                    <a:pt x="357" y="182"/>
                  </a:lnTo>
                  <a:lnTo>
                    <a:pt x="354" y="182"/>
                  </a:lnTo>
                  <a:lnTo>
                    <a:pt x="352" y="182"/>
                  </a:lnTo>
                  <a:lnTo>
                    <a:pt x="352" y="185"/>
                  </a:lnTo>
                  <a:lnTo>
                    <a:pt x="349" y="185"/>
                  </a:lnTo>
                  <a:lnTo>
                    <a:pt x="346" y="185"/>
                  </a:lnTo>
                  <a:lnTo>
                    <a:pt x="346" y="188"/>
                  </a:lnTo>
                  <a:lnTo>
                    <a:pt x="343" y="188"/>
                  </a:lnTo>
                  <a:lnTo>
                    <a:pt x="340" y="188"/>
                  </a:lnTo>
                  <a:lnTo>
                    <a:pt x="337" y="188"/>
                  </a:lnTo>
                  <a:lnTo>
                    <a:pt x="334" y="188"/>
                  </a:lnTo>
                  <a:lnTo>
                    <a:pt x="331" y="188"/>
                  </a:lnTo>
                  <a:lnTo>
                    <a:pt x="328" y="188"/>
                  </a:lnTo>
                  <a:lnTo>
                    <a:pt x="325" y="188"/>
                  </a:lnTo>
                  <a:lnTo>
                    <a:pt x="322" y="188"/>
                  </a:lnTo>
                  <a:lnTo>
                    <a:pt x="319" y="188"/>
                  </a:lnTo>
                  <a:lnTo>
                    <a:pt x="316" y="188"/>
                  </a:lnTo>
                  <a:lnTo>
                    <a:pt x="316" y="185"/>
                  </a:lnTo>
                  <a:lnTo>
                    <a:pt x="313" y="185"/>
                  </a:lnTo>
                  <a:lnTo>
                    <a:pt x="310" y="182"/>
                  </a:lnTo>
                  <a:lnTo>
                    <a:pt x="308" y="182"/>
                  </a:lnTo>
                  <a:lnTo>
                    <a:pt x="308" y="179"/>
                  </a:lnTo>
                  <a:lnTo>
                    <a:pt x="305" y="179"/>
                  </a:lnTo>
                  <a:lnTo>
                    <a:pt x="308" y="179"/>
                  </a:lnTo>
                  <a:lnTo>
                    <a:pt x="305" y="179"/>
                  </a:lnTo>
                  <a:lnTo>
                    <a:pt x="302" y="179"/>
                  </a:lnTo>
                  <a:lnTo>
                    <a:pt x="299" y="179"/>
                  </a:lnTo>
                  <a:lnTo>
                    <a:pt x="299" y="176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3" y="173"/>
                  </a:lnTo>
                  <a:lnTo>
                    <a:pt x="290" y="173"/>
                  </a:lnTo>
                  <a:lnTo>
                    <a:pt x="287" y="173"/>
                  </a:lnTo>
                  <a:lnTo>
                    <a:pt x="287" y="170"/>
                  </a:lnTo>
                  <a:lnTo>
                    <a:pt x="284" y="170"/>
                  </a:lnTo>
                  <a:lnTo>
                    <a:pt x="281" y="170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75" y="167"/>
                  </a:lnTo>
                  <a:lnTo>
                    <a:pt x="275" y="170"/>
                  </a:lnTo>
                  <a:lnTo>
                    <a:pt x="275" y="167"/>
                  </a:lnTo>
                  <a:lnTo>
                    <a:pt x="272" y="167"/>
                  </a:lnTo>
                  <a:lnTo>
                    <a:pt x="275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78" y="164"/>
                  </a:lnTo>
                  <a:lnTo>
                    <a:pt x="278" y="167"/>
                  </a:lnTo>
                  <a:lnTo>
                    <a:pt x="278" y="164"/>
                  </a:lnTo>
                  <a:lnTo>
                    <a:pt x="275" y="164"/>
                  </a:lnTo>
                  <a:lnTo>
                    <a:pt x="275" y="161"/>
                  </a:lnTo>
                  <a:lnTo>
                    <a:pt x="272" y="161"/>
                  </a:lnTo>
                  <a:lnTo>
                    <a:pt x="269" y="161"/>
                  </a:lnTo>
                  <a:lnTo>
                    <a:pt x="272" y="161"/>
                  </a:lnTo>
                  <a:lnTo>
                    <a:pt x="272" y="164"/>
                  </a:lnTo>
                  <a:lnTo>
                    <a:pt x="269" y="164"/>
                  </a:lnTo>
                  <a:lnTo>
                    <a:pt x="269" y="161"/>
                  </a:lnTo>
                  <a:lnTo>
                    <a:pt x="269" y="164"/>
                  </a:lnTo>
                  <a:lnTo>
                    <a:pt x="269" y="161"/>
                  </a:lnTo>
                  <a:lnTo>
                    <a:pt x="269" y="164"/>
                  </a:lnTo>
                  <a:lnTo>
                    <a:pt x="272" y="164"/>
                  </a:lnTo>
                  <a:lnTo>
                    <a:pt x="269" y="164"/>
                  </a:lnTo>
                  <a:lnTo>
                    <a:pt x="266" y="164"/>
                  </a:lnTo>
                  <a:lnTo>
                    <a:pt x="266" y="167"/>
                  </a:lnTo>
                  <a:lnTo>
                    <a:pt x="264" y="167"/>
                  </a:lnTo>
                  <a:lnTo>
                    <a:pt x="264" y="170"/>
                  </a:lnTo>
                  <a:lnTo>
                    <a:pt x="264" y="173"/>
                  </a:lnTo>
                  <a:lnTo>
                    <a:pt x="264" y="176"/>
                  </a:lnTo>
                  <a:lnTo>
                    <a:pt x="264" y="179"/>
                  </a:lnTo>
                  <a:lnTo>
                    <a:pt x="264" y="182"/>
                  </a:lnTo>
                  <a:lnTo>
                    <a:pt x="264" y="185"/>
                  </a:lnTo>
                  <a:lnTo>
                    <a:pt x="264" y="188"/>
                  </a:lnTo>
                  <a:lnTo>
                    <a:pt x="264" y="191"/>
                  </a:lnTo>
                  <a:lnTo>
                    <a:pt x="264" y="194"/>
                  </a:lnTo>
                  <a:lnTo>
                    <a:pt x="266" y="194"/>
                  </a:lnTo>
                  <a:lnTo>
                    <a:pt x="266" y="197"/>
                  </a:lnTo>
                  <a:lnTo>
                    <a:pt x="266" y="200"/>
                  </a:lnTo>
                  <a:lnTo>
                    <a:pt x="266" y="203"/>
                  </a:lnTo>
                  <a:lnTo>
                    <a:pt x="269" y="203"/>
                  </a:lnTo>
                  <a:lnTo>
                    <a:pt x="269" y="205"/>
                  </a:lnTo>
                  <a:lnTo>
                    <a:pt x="269" y="208"/>
                  </a:lnTo>
                  <a:lnTo>
                    <a:pt x="266" y="208"/>
                  </a:lnTo>
                  <a:lnTo>
                    <a:pt x="266" y="211"/>
                  </a:lnTo>
                  <a:lnTo>
                    <a:pt x="266" y="214"/>
                  </a:lnTo>
                  <a:lnTo>
                    <a:pt x="269" y="214"/>
                  </a:lnTo>
                  <a:lnTo>
                    <a:pt x="266" y="214"/>
                  </a:lnTo>
                  <a:lnTo>
                    <a:pt x="269" y="214"/>
                  </a:lnTo>
                  <a:lnTo>
                    <a:pt x="269" y="217"/>
                  </a:lnTo>
                  <a:lnTo>
                    <a:pt x="269" y="220"/>
                  </a:lnTo>
                  <a:lnTo>
                    <a:pt x="266" y="220"/>
                  </a:lnTo>
                  <a:lnTo>
                    <a:pt x="266" y="223"/>
                  </a:lnTo>
                  <a:lnTo>
                    <a:pt x="266" y="226"/>
                  </a:lnTo>
                  <a:lnTo>
                    <a:pt x="266" y="229"/>
                  </a:lnTo>
                  <a:lnTo>
                    <a:pt x="261" y="229"/>
                  </a:lnTo>
                  <a:lnTo>
                    <a:pt x="258" y="229"/>
                  </a:lnTo>
                  <a:lnTo>
                    <a:pt x="255" y="229"/>
                  </a:lnTo>
                  <a:lnTo>
                    <a:pt x="252" y="229"/>
                  </a:lnTo>
                  <a:lnTo>
                    <a:pt x="246" y="229"/>
                  </a:lnTo>
                  <a:lnTo>
                    <a:pt x="243" y="229"/>
                  </a:lnTo>
                  <a:lnTo>
                    <a:pt x="240" y="229"/>
                  </a:lnTo>
                  <a:lnTo>
                    <a:pt x="234" y="229"/>
                  </a:lnTo>
                  <a:lnTo>
                    <a:pt x="231" y="229"/>
                  </a:lnTo>
                  <a:lnTo>
                    <a:pt x="228" y="229"/>
                  </a:lnTo>
                  <a:lnTo>
                    <a:pt x="225" y="229"/>
                  </a:lnTo>
                  <a:lnTo>
                    <a:pt x="220" y="229"/>
                  </a:lnTo>
                  <a:lnTo>
                    <a:pt x="217" y="229"/>
                  </a:lnTo>
                  <a:lnTo>
                    <a:pt x="214" y="229"/>
                  </a:lnTo>
                  <a:lnTo>
                    <a:pt x="211" y="229"/>
                  </a:lnTo>
                  <a:lnTo>
                    <a:pt x="205" y="229"/>
                  </a:lnTo>
                  <a:lnTo>
                    <a:pt x="202" y="229"/>
                  </a:lnTo>
                  <a:lnTo>
                    <a:pt x="199" y="229"/>
                  </a:lnTo>
                  <a:lnTo>
                    <a:pt x="196" y="229"/>
                  </a:lnTo>
                  <a:lnTo>
                    <a:pt x="193" y="229"/>
                  </a:lnTo>
                  <a:lnTo>
                    <a:pt x="190" y="229"/>
                  </a:lnTo>
                  <a:lnTo>
                    <a:pt x="187" y="229"/>
                  </a:lnTo>
                  <a:lnTo>
                    <a:pt x="184" y="229"/>
                  </a:lnTo>
                  <a:lnTo>
                    <a:pt x="178" y="229"/>
                  </a:lnTo>
                  <a:lnTo>
                    <a:pt x="176" y="229"/>
                  </a:lnTo>
                  <a:lnTo>
                    <a:pt x="173" y="229"/>
                  </a:lnTo>
                  <a:lnTo>
                    <a:pt x="167" y="229"/>
                  </a:lnTo>
                  <a:lnTo>
                    <a:pt x="164" y="229"/>
                  </a:lnTo>
                  <a:lnTo>
                    <a:pt x="161" y="229"/>
                  </a:lnTo>
                  <a:lnTo>
                    <a:pt x="158" y="229"/>
                  </a:lnTo>
                  <a:lnTo>
                    <a:pt x="152" y="229"/>
                  </a:lnTo>
                  <a:lnTo>
                    <a:pt x="149" y="229"/>
                  </a:lnTo>
                  <a:lnTo>
                    <a:pt x="146" y="232"/>
                  </a:lnTo>
                  <a:lnTo>
                    <a:pt x="140" y="232"/>
                  </a:lnTo>
                  <a:lnTo>
                    <a:pt x="137" y="232"/>
                  </a:lnTo>
                  <a:lnTo>
                    <a:pt x="134" y="232"/>
                  </a:lnTo>
                  <a:lnTo>
                    <a:pt x="132" y="232"/>
                  </a:lnTo>
                  <a:lnTo>
                    <a:pt x="126" y="232"/>
                  </a:lnTo>
                  <a:lnTo>
                    <a:pt x="123" y="232"/>
                  </a:lnTo>
                  <a:lnTo>
                    <a:pt x="120" y="232"/>
                  </a:lnTo>
                  <a:lnTo>
                    <a:pt x="117" y="232"/>
                  </a:lnTo>
                  <a:lnTo>
                    <a:pt x="111" y="232"/>
                  </a:lnTo>
                  <a:lnTo>
                    <a:pt x="108" y="232"/>
                  </a:lnTo>
                  <a:lnTo>
                    <a:pt x="105" y="232"/>
                  </a:lnTo>
                  <a:lnTo>
                    <a:pt x="99" y="232"/>
                  </a:lnTo>
                  <a:lnTo>
                    <a:pt x="96" y="232"/>
                  </a:lnTo>
                  <a:lnTo>
                    <a:pt x="93" y="232"/>
                  </a:lnTo>
                  <a:lnTo>
                    <a:pt x="90" y="232"/>
                  </a:lnTo>
                  <a:lnTo>
                    <a:pt x="85" y="232"/>
                  </a:lnTo>
                  <a:lnTo>
                    <a:pt x="82" y="232"/>
                  </a:lnTo>
                  <a:lnTo>
                    <a:pt x="79" y="232"/>
                  </a:lnTo>
                  <a:lnTo>
                    <a:pt x="76" y="232"/>
                  </a:lnTo>
                  <a:lnTo>
                    <a:pt x="70" y="232"/>
                  </a:lnTo>
                  <a:lnTo>
                    <a:pt x="67" y="232"/>
                  </a:lnTo>
                  <a:lnTo>
                    <a:pt x="64" y="235"/>
                  </a:lnTo>
                  <a:lnTo>
                    <a:pt x="58" y="235"/>
                  </a:lnTo>
                  <a:lnTo>
                    <a:pt x="55" y="235"/>
                  </a:lnTo>
                  <a:lnTo>
                    <a:pt x="52" y="235"/>
                  </a:lnTo>
                  <a:lnTo>
                    <a:pt x="46" y="235"/>
                  </a:lnTo>
                  <a:lnTo>
                    <a:pt x="44" y="235"/>
                  </a:lnTo>
                  <a:lnTo>
                    <a:pt x="41" y="235"/>
                  </a:lnTo>
                  <a:lnTo>
                    <a:pt x="38" y="235"/>
                  </a:lnTo>
                  <a:lnTo>
                    <a:pt x="32" y="235"/>
                  </a:lnTo>
                  <a:lnTo>
                    <a:pt x="29" y="235"/>
                  </a:lnTo>
                  <a:lnTo>
                    <a:pt x="26" y="235"/>
                  </a:lnTo>
                  <a:lnTo>
                    <a:pt x="23" y="235"/>
                  </a:lnTo>
                  <a:lnTo>
                    <a:pt x="20" y="235"/>
                  </a:lnTo>
                  <a:lnTo>
                    <a:pt x="17" y="235"/>
                  </a:lnTo>
                  <a:lnTo>
                    <a:pt x="14" y="235"/>
                  </a:lnTo>
                  <a:lnTo>
                    <a:pt x="11" y="238"/>
                  </a:lnTo>
                  <a:lnTo>
                    <a:pt x="5" y="238"/>
                  </a:lnTo>
                  <a:lnTo>
                    <a:pt x="5" y="235"/>
                  </a:lnTo>
                  <a:lnTo>
                    <a:pt x="5" y="232"/>
                  </a:lnTo>
                  <a:lnTo>
                    <a:pt x="5" y="229"/>
                  </a:lnTo>
                  <a:lnTo>
                    <a:pt x="5" y="226"/>
                  </a:lnTo>
                  <a:lnTo>
                    <a:pt x="5" y="223"/>
                  </a:lnTo>
                  <a:lnTo>
                    <a:pt x="2" y="223"/>
                  </a:lnTo>
                  <a:lnTo>
                    <a:pt x="2" y="220"/>
                  </a:lnTo>
                  <a:lnTo>
                    <a:pt x="2" y="217"/>
                  </a:lnTo>
                  <a:lnTo>
                    <a:pt x="2" y="214"/>
                  </a:lnTo>
                  <a:lnTo>
                    <a:pt x="2" y="211"/>
                  </a:lnTo>
                  <a:lnTo>
                    <a:pt x="2" y="208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0" y="203"/>
                  </a:lnTo>
                  <a:lnTo>
                    <a:pt x="0" y="200"/>
                  </a:lnTo>
                  <a:lnTo>
                    <a:pt x="0" y="197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0" y="188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5"/>
                  </a:lnTo>
                  <a:lnTo>
                    <a:pt x="2" y="185"/>
                  </a:lnTo>
                  <a:lnTo>
                    <a:pt x="5" y="185"/>
                  </a:lnTo>
                  <a:lnTo>
                    <a:pt x="8" y="185"/>
                  </a:lnTo>
                  <a:lnTo>
                    <a:pt x="11" y="185"/>
                  </a:lnTo>
                  <a:lnTo>
                    <a:pt x="14" y="185"/>
                  </a:lnTo>
                  <a:lnTo>
                    <a:pt x="17" y="185"/>
                  </a:lnTo>
                  <a:lnTo>
                    <a:pt x="17" y="188"/>
                  </a:lnTo>
                  <a:lnTo>
                    <a:pt x="20" y="188"/>
                  </a:lnTo>
                  <a:lnTo>
                    <a:pt x="23" y="188"/>
                  </a:lnTo>
                  <a:lnTo>
                    <a:pt x="26" y="188"/>
                  </a:lnTo>
                  <a:lnTo>
                    <a:pt x="26" y="185"/>
                  </a:lnTo>
                  <a:lnTo>
                    <a:pt x="29" y="185"/>
                  </a:lnTo>
                  <a:lnTo>
                    <a:pt x="29" y="182"/>
                  </a:lnTo>
                  <a:lnTo>
                    <a:pt x="32" y="182"/>
                  </a:lnTo>
                  <a:lnTo>
                    <a:pt x="32" y="179"/>
                  </a:lnTo>
                  <a:lnTo>
                    <a:pt x="32" y="176"/>
                  </a:lnTo>
                  <a:lnTo>
                    <a:pt x="29" y="176"/>
                  </a:lnTo>
                  <a:lnTo>
                    <a:pt x="29" y="173"/>
                  </a:lnTo>
                  <a:lnTo>
                    <a:pt x="29" y="170"/>
                  </a:lnTo>
                  <a:lnTo>
                    <a:pt x="29" y="167"/>
                  </a:lnTo>
                  <a:lnTo>
                    <a:pt x="29" y="170"/>
                  </a:lnTo>
                  <a:lnTo>
                    <a:pt x="32" y="170"/>
                  </a:lnTo>
                  <a:lnTo>
                    <a:pt x="32" y="167"/>
                  </a:lnTo>
                  <a:lnTo>
                    <a:pt x="32" y="164"/>
                  </a:lnTo>
                  <a:lnTo>
                    <a:pt x="35" y="164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41" y="161"/>
                  </a:lnTo>
                  <a:lnTo>
                    <a:pt x="44" y="161"/>
                  </a:lnTo>
                  <a:lnTo>
                    <a:pt x="46" y="161"/>
                  </a:lnTo>
                  <a:lnTo>
                    <a:pt x="46" y="159"/>
                  </a:lnTo>
                  <a:lnTo>
                    <a:pt x="49" y="159"/>
                  </a:lnTo>
                  <a:lnTo>
                    <a:pt x="49" y="156"/>
                  </a:lnTo>
                  <a:lnTo>
                    <a:pt x="52" y="156"/>
                  </a:lnTo>
                  <a:lnTo>
                    <a:pt x="55" y="156"/>
                  </a:lnTo>
                  <a:lnTo>
                    <a:pt x="55" y="159"/>
                  </a:lnTo>
                  <a:lnTo>
                    <a:pt x="55" y="156"/>
                  </a:lnTo>
                  <a:lnTo>
                    <a:pt x="58" y="156"/>
                  </a:lnTo>
                  <a:lnTo>
                    <a:pt x="61" y="156"/>
                  </a:lnTo>
                  <a:lnTo>
                    <a:pt x="64" y="156"/>
                  </a:lnTo>
                  <a:lnTo>
                    <a:pt x="64" y="153"/>
                  </a:lnTo>
                  <a:lnTo>
                    <a:pt x="64" y="150"/>
                  </a:lnTo>
                  <a:lnTo>
                    <a:pt x="67" y="150"/>
                  </a:lnTo>
                  <a:lnTo>
                    <a:pt x="70" y="150"/>
                  </a:lnTo>
                  <a:lnTo>
                    <a:pt x="70" y="147"/>
                  </a:lnTo>
                  <a:lnTo>
                    <a:pt x="70" y="144"/>
                  </a:lnTo>
                  <a:lnTo>
                    <a:pt x="70" y="141"/>
                  </a:lnTo>
                  <a:lnTo>
                    <a:pt x="67" y="141"/>
                  </a:lnTo>
                  <a:lnTo>
                    <a:pt x="70" y="141"/>
                  </a:lnTo>
                  <a:lnTo>
                    <a:pt x="70" y="138"/>
                  </a:lnTo>
                  <a:lnTo>
                    <a:pt x="73" y="138"/>
                  </a:lnTo>
                  <a:lnTo>
                    <a:pt x="73" y="135"/>
                  </a:lnTo>
                  <a:lnTo>
                    <a:pt x="70" y="135"/>
                  </a:lnTo>
                  <a:lnTo>
                    <a:pt x="70" y="132"/>
                  </a:lnTo>
                  <a:lnTo>
                    <a:pt x="70" y="129"/>
                  </a:lnTo>
                  <a:lnTo>
                    <a:pt x="73" y="129"/>
                  </a:lnTo>
                  <a:lnTo>
                    <a:pt x="73" y="126"/>
                  </a:lnTo>
                  <a:lnTo>
                    <a:pt x="76" y="126"/>
                  </a:lnTo>
                  <a:lnTo>
                    <a:pt x="76" y="123"/>
                  </a:lnTo>
                  <a:lnTo>
                    <a:pt x="79" y="123"/>
                  </a:lnTo>
                  <a:lnTo>
                    <a:pt x="82" y="120"/>
                  </a:lnTo>
                  <a:lnTo>
                    <a:pt x="85" y="120"/>
                  </a:lnTo>
                  <a:lnTo>
                    <a:pt x="88" y="120"/>
                  </a:lnTo>
                  <a:lnTo>
                    <a:pt x="88" y="117"/>
                  </a:lnTo>
                  <a:lnTo>
                    <a:pt x="90" y="117"/>
                  </a:lnTo>
                  <a:lnTo>
                    <a:pt x="93" y="117"/>
                  </a:lnTo>
                  <a:lnTo>
                    <a:pt x="93" y="115"/>
                  </a:lnTo>
                  <a:lnTo>
                    <a:pt x="96" y="115"/>
                  </a:lnTo>
                  <a:lnTo>
                    <a:pt x="96" y="112"/>
                  </a:lnTo>
                  <a:lnTo>
                    <a:pt x="96" y="109"/>
                  </a:lnTo>
                  <a:lnTo>
                    <a:pt x="99" y="109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2" y="103"/>
                  </a:lnTo>
                  <a:lnTo>
                    <a:pt x="105" y="103"/>
                  </a:lnTo>
                  <a:lnTo>
                    <a:pt x="108" y="103"/>
                  </a:lnTo>
                  <a:lnTo>
                    <a:pt x="111" y="103"/>
                  </a:lnTo>
                  <a:lnTo>
                    <a:pt x="111" y="100"/>
                  </a:lnTo>
                  <a:lnTo>
                    <a:pt x="111" y="97"/>
                  </a:lnTo>
                  <a:lnTo>
                    <a:pt x="114" y="97"/>
                  </a:lnTo>
                  <a:lnTo>
                    <a:pt x="114" y="94"/>
                  </a:lnTo>
                  <a:lnTo>
                    <a:pt x="117" y="94"/>
                  </a:lnTo>
                  <a:lnTo>
                    <a:pt x="117" y="91"/>
                  </a:lnTo>
                  <a:lnTo>
                    <a:pt x="117" y="88"/>
                  </a:lnTo>
                  <a:lnTo>
                    <a:pt x="120" y="88"/>
                  </a:lnTo>
                  <a:lnTo>
                    <a:pt x="123" y="88"/>
                  </a:lnTo>
                  <a:lnTo>
                    <a:pt x="123" y="85"/>
                  </a:lnTo>
                  <a:lnTo>
                    <a:pt x="123" y="82"/>
                  </a:lnTo>
                  <a:lnTo>
                    <a:pt x="126" y="82"/>
                  </a:lnTo>
                  <a:lnTo>
                    <a:pt x="126" y="79"/>
                  </a:lnTo>
                  <a:lnTo>
                    <a:pt x="129" y="79"/>
                  </a:lnTo>
                  <a:lnTo>
                    <a:pt x="129" y="76"/>
                  </a:lnTo>
                  <a:lnTo>
                    <a:pt x="132" y="76"/>
                  </a:lnTo>
                  <a:lnTo>
                    <a:pt x="134" y="76"/>
                  </a:lnTo>
                  <a:lnTo>
                    <a:pt x="134" y="73"/>
                  </a:lnTo>
                  <a:lnTo>
                    <a:pt x="137" y="73"/>
                  </a:lnTo>
                  <a:lnTo>
                    <a:pt x="140" y="73"/>
                  </a:lnTo>
                  <a:lnTo>
                    <a:pt x="143" y="73"/>
                  </a:lnTo>
                  <a:lnTo>
                    <a:pt x="146" y="73"/>
                  </a:lnTo>
                  <a:lnTo>
                    <a:pt x="149" y="73"/>
                  </a:lnTo>
                  <a:lnTo>
                    <a:pt x="149" y="71"/>
                  </a:lnTo>
                  <a:lnTo>
                    <a:pt x="146" y="71"/>
                  </a:lnTo>
                  <a:lnTo>
                    <a:pt x="146" y="68"/>
                  </a:lnTo>
                  <a:lnTo>
                    <a:pt x="146" y="65"/>
                  </a:lnTo>
                  <a:lnTo>
                    <a:pt x="143" y="65"/>
                  </a:lnTo>
                  <a:lnTo>
                    <a:pt x="143" y="62"/>
                  </a:lnTo>
                  <a:lnTo>
                    <a:pt x="143" y="59"/>
                  </a:lnTo>
                  <a:lnTo>
                    <a:pt x="140" y="59"/>
                  </a:lnTo>
                  <a:lnTo>
                    <a:pt x="137" y="59"/>
                  </a:lnTo>
                  <a:lnTo>
                    <a:pt x="137" y="56"/>
                  </a:lnTo>
                  <a:lnTo>
                    <a:pt x="137" y="53"/>
                  </a:lnTo>
                  <a:lnTo>
                    <a:pt x="137" y="50"/>
                  </a:lnTo>
                  <a:lnTo>
                    <a:pt x="137" y="44"/>
                  </a:lnTo>
                  <a:lnTo>
                    <a:pt x="137" y="41"/>
                  </a:lnTo>
                  <a:lnTo>
                    <a:pt x="137" y="38"/>
                  </a:lnTo>
                  <a:lnTo>
                    <a:pt x="137" y="32"/>
                  </a:lnTo>
                  <a:lnTo>
                    <a:pt x="137" y="30"/>
                  </a:lnTo>
                  <a:lnTo>
                    <a:pt x="137" y="27"/>
                  </a:lnTo>
                  <a:lnTo>
                    <a:pt x="137" y="24"/>
                  </a:lnTo>
                  <a:lnTo>
                    <a:pt x="137" y="21"/>
                  </a:lnTo>
                  <a:lnTo>
                    <a:pt x="137" y="18"/>
                  </a:lnTo>
                  <a:lnTo>
                    <a:pt x="137" y="15"/>
                  </a:lnTo>
                  <a:lnTo>
                    <a:pt x="137" y="9"/>
                  </a:lnTo>
                  <a:lnTo>
                    <a:pt x="137" y="6"/>
                  </a:lnTo>
                  <a:lnTo>
                    <a:pt x="137" y="3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Freeform 25"/>
            <p:cNvSpPr>
              <a:spLocks/>
            </p:cNvSpPr>
            <p:nvPr/>
          </p:nvSpPr>
          <p:spPr bwMode="auto">
            <a:xfrm>
              <a:off x="-250500" y="3726813"/>
              <a:ext cx="712344" cy="377341"/>
            </a:xfrm>
            <a:custGeom>
              <a:avLst/>
              <a:gdLst>
                <a:gd name="T0" fmla="*/ 2147483647 w 328"/>
                <a:gd name="T1" fmla="*/ 2147483647 h 214"/>
                <a:gd name="T2" fmla="*/ 2147483647 w 328"/>
                <a:gd name="T3" fmla="*/ 2147483647 h 214"/>
                <a:gd name="T4" fmla="*/ 2147483647 w 328"/>
                <a:gd name="T5" fmla="*/ 2147483647 h 214"/>
                <a:gd name="T6" fmla="*/ 2147483647 w 328"/>
                <a:gd name="T7" fmla="*/ 2147483647 h 214"/>
                <a:gd name="T8" fmla="*/ 2147483647 w 328"/>
                <a:gd name="T9" fmla="*/ 0 h 214"/>
                <a:gd name="T10" fmla="*/ 2147483647 w 328"/>
                <a:gd name="T11" fmla="*/ 0 h 214"/>
                <a:gd name="T12" fmla="*/ 2147483647 w 328"/>
                <a:gd name="T13" fmla="*/ 0 h 214"/>
                <a:gd name="T14" fmla="*/ 2147483647 w 328"/>
                <a:gd name="T15" fmla="*/ 0 h 214"/>
                <a:gd name="T16" fmla="*/ 2147483647 w 328"/>
                <a:gd name="T17" fmla="*/ 2147483647 h 214"/>
                <a:gd name="T18" fmla="*/ 2147483647 w 328"/>
                <a:gd name="T19" fmla="*/ 2147483647 h 214"/>
                <a:gd name="T20" fmla="*/ 2147483647 w 328"/>
                <a:gd name="T21" fmla="*/ 2147483647 h 214"/>
                <a:gd name="T22" fmla="*/ 2147483647 w 328"/>
                <a:gd name="T23" fmla="*/ 2147483647 h 214"/>
                <a:gd name="T24" fmla="*/ 2147483647 w 328"/>
                <a:gd name="T25" fmla="*/ 2147483647 h 214"/>
                <a:gd name="T26" fmla="*/ 2147483647 w 328"/>
                <a:gd name="T27" fmla="*/ 2147483647 h 214"/>
                <a:gd name="T28" fmla="*/ 2147483647 w 328"/>
                <a:gd name="T29" fmla="*/ 2147483647 h 214"/>
                <a:gd name="T30" fmla="*/ 2147483647 w 328"/>
                <a:gd name="T31" fmla="*/ 2147483647 h 214"/>
                <a:gd name="T32" fmla="*/ 2147483647 w 328"/>
                <a:gd name="T33" fmla="*/ 2147483647 h 214"/>
                <a:gd name="T34" fmla="*/ 2147483647 w 328"/>
                <a:gd name="T35" fmla="*/ 2147483647 h 214"/>
                <a:gd name="T36" fmla="*/ 2147483647 w 328"/>
                <a:gd name="T37" fmla="*/ 2147483647 h 214"/>
                <a:gd name="T38" fmla="*/ 2147483647 w 328"/>
                <a:gd name="T39" fmla="*/ 2147483647 h 214"/>
                <a:gd name="T40" fmla="*/ 2147483647 w 328"/>
                <a:gd name="T41" fmla="*/ 2147483647 h 214"/>
                <a:gd name="T42" fmla="*/ 2147483647 w 328"/>
                <a:gd name="T43" fmla="*/ 2147483647 h 214"/>
                <a:gd name="T44" fmla="*/ 2147483647 w 328"/>
                <a:gd name="T45" fmla="*/ 2147483647 h 214"/>
                <a:gd name="T46" fmla="*/ 2147483647 w 328"/>
                <a:gd name="T47" fmla="*/ 2147483647 h 214"/>
                <a:gd name="T48" fmla="*/ 2147483647 w 328"/>
                <a:gd name="T49" fmla="*/ 2147483647 h 214"/>
                <a:gd name="T50" fmla="*/ 2147483647 w 328"/>
                <a:gd name="T51" fmla="*/ 2147483647 h 214"/>
                <a:gd name="T52" fmla="*/ 2147483647 w 328"/>
                <a:gd name="T53" fmla="*/ 2147483647 h 214"/>
                <a:gd name="T54" fmla="*/ 2147483647 w 328"/>
                <a:gd name="T55" fmla="*/ 2147483647 h 214"/>
                <a:gd name="T56" fmla="*/ 2147483647 w 328"/>
                <a:gd name="T57" fmla="*/ 2147483647 h 214"/>
                <a:gd name="T58" fmla="*/ 2147483647 w 328"/>
                <a:gd name="T59" fmla="*/ 2147483647 h 214"/>
                <a:gd name="T60" fmla="*/ 2147483647 w 328"/>
                <a:gd name="T61" fmla="*/ 2147483647 h 214"/>
                <a:gd name="T62" fmla="*/ 2147483647 w 328"/>
                <a:gd name="T63" fmla="*/ 2147483647 h 214"/>
                <a:gd name="T64" fmla="*/ 2147483647 w 328"/>
                <a:gd name="T65" fmla="*/ 2147483647 h 214"/>
                <a:gd name="T66" fmla="*/ 2147483647 w 328"/>
                <a:gd name="T67" fmla="*/ 2147483647 h 214"/>
                <a:gd name="T68" fmla="*/ 2147483647 w 328"/>
                <a:gd name="T69" fmla="*/ 2147483647 h 214"/>
                <a:gd name="T70" fmla="*/ 2147483647 w 328"/>
                <a:gd name="T71" fmla="*/ 2147483647 h 214"/>
                <a:gd name="T72" fmla="*/ 2147483647 w 328"/>
                <a:gd name="T73" fmla="*/ 2147483647 h 214"/>
                <a:gd name="T74" fmla="*/ 2147483647 w 328"/>
                <a:gd name="T75" fmla="*/ 2147483647 h 214"/>
                <a:gd name="T76" fmla="*/ 2147483647 w 328"/>
                <a:gd name="T77" fmla="*/ 2147483647 h 214"/>
                <a:gd name="T78" fmla="*/ 2147483647 w 328"/>
                <a:gd name="T79" fmla="*/ 2147483647 h 214"/>
                <a:gd name="T80" fmla="*/ 2147483647 w 328"/>
                <a:gd name="T81" fmla="*/ 2147483647 h 214"/>
                <a:gd name="T82" fmla="*/ 2147483647 w 328"/>
                <a:gd name="T83" fmla="*/ 2147483647 h 214"/>
                <a:gd name="T84" fmla="*/ 2147483647 w 328"/>
                <a:gd name="T85" fmla="*/ 2147483647 h 214"/>
                <a:gd name="T86" fmla="*/ 2147483647 w 328"/>
                <a:gd name="T87" fmla="*/ 2147483647 h 214"/>
                <a:gd name="T88" fmla="*/ 2147483647 w 328"/>
                <a:gd name="T89" fmla="*/ 2147483647 h 214"/>
                <a:gd name="T90" fmla="*/ 2147483647 w 328"/>
                <a:gd name="T91" fmla="*/ 2147483647 h 214"/>
                <a:gd name="T92" fmla="*/ 2147483647 w 328"/>
                <a:gd name="T93" fmla="*/ 2147483647 h 214"/>
                <a:gd name="T94" fmla="*/ 2147483647 w 328"/>
                <a:gd name="T95" fmla="*/ 2147483647 h 214"/>
                <a:gd name="T96" fmla="*/ 2147483647 w 328"/>
                <a:gd name="T97" fmla="*/ 2147483647 h 214"/>
                <a:gd name="T98" fmla="*/ 2147483647 w 328"/>
                <a:gd name="T99" fmla="*/ 2147483647 h 214"/>
                <a:gd name="T100" fmla="*/ 2147483647 w 328"/>
                <a:gd name="T101" fmla="*/ 2147483647 h 214"/>
                <a:gd name="T102" fmla="*/ 2147483647 w 328"/>
                <a:gd name="T103" fmla="*/ 2147483647 h 214"/>
                <a:gd name="T104" fmla="*/ 2147483647 w 328"/>
                <a:gd name="T105" fmla="*/ 2147483647 h 214"/>
                <a:gd name="T106" fmla="*/ 2147483647 w 328"/>
                <a:gd name="T107" fmla="*/ 2147483647 h 214"/>
                <a:gd name="T108" fmla="*/ 2147483647 w 328"/>
                <a:gd name="T109" fmla="*/ 2147483647 h 214"/>
                <a:gd name="T110" fmla="*/ 2147483647 w 328"/>
                <a:gd name="T111" fmla="*/ 2147483647 h 214"/>
                <a:gd name="T112" fmla="*/ 2147483647 w 328"/>
                <a:gd name="T113" fmla="*/ 2147483647 h 214"/>
                <a:gd name="T114" fmla="*/ 2147483647 w 328"/>
                <a:gd name="T115" fmla="*/ 2147483647 h 214"/>
                <a:gd name="T116" fmla="*/ 2147483647 w 328"/>
                <a:gd name="T117" fmla="*/ 2147483647 h 214"/>
                <a:gd name="T118" fmla="*/ 2147483647 w 328"/>
                <a:gd name="T119" fmla="*/ 2147483647 h 214"/>
                <a:gd name="T120" fmla="*/ 2147483647 w 328"/>
                <a:gd name="T121" fmla="*/ 2147483647 h 21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28"/>
                <a:gd name="T184" fmla="*/ 0 h 214"/>
                <a:gd name="T185" fmla="*/ 328 w 328"/>
                <a:gd name="T186" fmla="*/ 214 h 21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28" h="214">
                  <a:moveTo>
                    <a:pt x="11" y="9"/>
                  </a:moveTo>
                  <a:lnTo>
                    <a:pt x="17" y="9"/>
                  </a:lnTo>
                  <a:lnTo>
                    <a:pt x="20" y="6"/>
                  </a:lnTo>
                  <a:lnTo>
                    <a:pt x="23" y="6"/>
                  </a:lnTo>
                  <a:lnTo>
                    <a:pt x="26" y="6"/>
                  </a:lnTo>
                  <a:lnTo>
                    <a:pt x="29" y="6"/>
                  </a:lnTo>
                  <a:lnTo>
                    <a:pt x="32" y="6"/>
                  </a:lnTo>
                  <a:lnTo>
                    <a:pt x="35" y="6"/>
                  </a:lnTo>
                  <a:lnTo>
                    <a:pt x="38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2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70" y="6"/>
                  </a:lnTo>
                  <a:lnTo>
                    <a:pt x="73" y="3"/>
                  </a:lnTo>
                  <a:lnTo>
                    <a:pt x="76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6" y="3"/>
                  </a:lnTo>
                  <a:lnTo>
                    <a:pt x="99" y="3"/>
                  </a:lnTo>
                  <a:lnTo>
                    <a:pt x="102" y="3"/>
                  </a:lnTo>
                  <a:lnTo>
                    <a:pt x="105" y="3"/>
                  </a:lnTo>
                  <a:lnTo>
                    <a:pt x="111" y="3"/>
                  </a:lnTo>
                  <a:lnTo>
                    <a:pt x="114" y="3"/>
                  </a:lnTo>
                  <a:lnTo>
                    <a:pt x="117" y="3"/>
                  </a:lnTo>
                  <a:lnTo>
                    <a:pt x="123" y="3"/>
                  </a:lnTo>
                  <a:lnTo>
                    <a:pt x="126" y="3"/>
                  </a:lnTo>
                  <a:lnTo>
                    <a:pt x="129" y="3"/>
                  </a:lnTo>
                  <a:lnTo>
                    <a:pt x="132" y="3"/>
                  </a:lnTo>
                  <a:lnTo>
                    <a:pt x="138" y="3"/>
                  </a:lnTo>
                  <a:lnTo>
                    <a:pt x="140" y="3"/>
                  </a:lnTo>
                  <a:lnTo>
                    <a:pt x="143" y="3"/>
                  </a:lnTo>
                  <a:lnTo>
                    <a:pt x="146" y="3"/>
                  </a:lnTo>
                  <a:lnTo>
                    <a:pt x="152" y="3"/>
                  </a:lnTo>
                  <a:lnTo>
                    <a:pt x="155" y="0"/>
                  </a:lnTo>
                  <a:lnTo>
                    <a:pt x="158" y="0"/>
                  </a:lnTo>
                  <a:lnTo>
                    <a:pt x="164" y="0"/>
                  </a:lnTo>
                  <a:lnTo>
                    <a:pt x="167" y="0"/>
                  </a:lnTo>
                  <a:lnTo>
                    <a:pt x="170" y="0"/>
                  </a:lnTo>
                  <a:lnTo>
                    <a:pt x="173" y="0"/>
                  </a:lnTo>
                  <a:lnTo>
                    <a:pt x="179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0" y="0"/>
                  </a:lnTo>
                  <a:lnTo>
                    <a:pt x="193" y="0"/>
                  </a:lnTo>
                  <a:lnTo>
                    <a:pt x="196" y="0"/>
                  </a:lnTo>
                  <a:lnTo>
                    <a:pt x="199" y="0"/>
                  </a:lnTo>
                  <a:lnTo>
                    <a:pt x="202" y="0"/>
                  </a:lnTo>
                  <a:lnTo>
                    <a:pt x="205" y="0"/>
                  </a:lnTo>
                  <a:lnTo>
                    <a:pt x="208" y="0"/>
                  </a:lnTo>
                  <a:lnTo>
                    <a:pt x="211" y="0"/>
                  </a:lnTo>
                  <a:lnTo>
                    <a:pt x="217" y="0"/>
                  </a:lnTo>
                  <a:lnTo>
                    <a:pt x="220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31" y="0"/>
                  </a:lnTo>
                  <a:lnTo>
                    <a:pt x="234" y="0"/>
                  </a:lnTo>
                  <a:lnTo>
                    <a:pt x="237" y="0"/>
                  </a:lnTo>
                  <a:lnTo>
                    <a:pt x="240" y="0"/>
                  </a:lnTo>
                  <a:lnTo>
                    <a:pt x="246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2" y="0"/>
                  </a:lnTo>
                  <a:lnTo>
                    <a:pt x="272" y="3"/>
                  </a:lnTo>
                  <a:lnTo>
                    <a:pt x="272" y="6"/>
                  </a:lnTo>
                  <a:lnTo>
                    <a:pt x="275" y="6"/>
                  </a:lnTo>
                  <a:lnTo>
                    <a:pt x="275" y="9"/>
                  </a:lnTo>
                  <a:lnTo>
                    <a:pt x="278" y="9"/>
                  </a:lnTo>
                  <a:lnTo>
                    <a:pt x="281" y="9"/>
                  </a:lnTo>
                  <a:lnTo>
                    <a:pt x="281" y="12"/>
                  </a:lnTo>
                  <a:lnTo>
                    <a:pt x="284" y="12"/>
                  </a:lnTo>
                  <a:lnTo>
                    <a:pt x="287" y="12"/>
                  </a:lnTo>
                  <a:lnTo>
                    <a:pt x="290" y="12"/>
                  </a:lnTo>
                  <a:lnTo>
                    <a:pt x="293" y="12"/>
                  </a:lnTo>
                  <a:lnTo>
                    <a:pt x="296" y="12"/>
                  </a:lnTo>
                  <a:lnTo>
                    <a:pt x="296" y="15"/>
                  </a:lnTo>
                  <a:lnTo>
                    <a:pt x="293" y="15"/>
                  </a:lnTo>
                  <a:lnTo>
                    <a:pt x="293" y="17"/>
                  </a:lnTo>
                  <a:lnTo>
                    <a:pt x="290" y="17"/>
                  </a:lnTo>
                  <a:lnTo>
                    <a:pt x="290" y="20"/>
                  </a:lnTo>
                  <a:lnTo>
                    <a:pt x="290" y="23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9" y="23"/>
                  </a:lnTo>
                  <a:lnTo>
                    <a:pt x="302" y="23"/>
                  </a:lnTo>
                  <a:lnTo>
                    <a:pt x="302" y="20"/>
                  </a:lnTo>
                  <a:lnTo>
                    <a:pt x="302" y="23"/>
                  </a:lnTo>
                  <a:lnTo>
                    <a:pt x="305" y="23"/>
                  </a:lnTo>
                  <a:lnTo>
                    <a:pt x="308" y="23"/>
                  </a:lnTo>
                  <a:lnTo>
                    <a:pt x="311" y="23"/>
                  </a:lnTo>
                  <a:lnTo>
                    <a:pt x="311" y="20"/>
                  </a:lnTo>
                  <a:lnTo>
                    <a:pt x="311" y="17"/>
                  </a:lnTo>
                  <a:lnTo>
                    <a:pt x="311" y="15"/>
                  </a:lnTo>
                  <a:lnTo>
                    <a:pt x="308" y="15"/>
                  </a:lnTo>
                  <a:lnTo>
                    <a:pt x="305" y="15"/>
                  </a:lnTo>
                  <a:lnTo>
                    <a:pt x="305" y="12"/>
                  </a:lnTo>
                  <a:lnTo>
                    <a:pt x="305" y="15"/>
                  </a:lnTo>
                  <a:lnTo>
                    <a:pt x="302" y="15"/>
                  </a:lnTo>
                  <a:lnTo>
                    <a:pt x="299" y="15"/>
                  </a:lnTo>
                  <a:lnTo>
                    <a:pt x="299" y="12"/>
                  </a:lnTo>
                  <a:lnTo>
                    <a:pt x="299" y="15"/>
                  </a:lnTo>
                  <a:lnTo>
                    <a:pt x="299" y="12"/>
                  </a:lnTo>
                  <a:lnTo>
                    <a:pt x="302" y="12"/>
                  </a:lnTo>
                  <a:lnTo>
                    <a:pt x="305" y="12"/>
                  </a:lnTo>
                  <a:lnTo>
                    <a:pt x="308" y="12"/>
                  </a:lnTo>
                  <a:lnTo>
                    <a:pt x="311" y="12"/>
                  </a:lnTo>
                  <a:lnTo>
                    <a:pt x="311" y="9"/>
                  </a:lnTo>
                  <a:lnTo>
                    <a:pt x="314" y="9"/>
                  </a:lnTo>
                  <a:lnTo>
                    <a:pt x="314" y="6"/>
                  </a:lnTo>
                  <a:lnTo>
                    <a:pt x="316" y="6"/>
                  </a:lnTo>
                  <a:lnTo>
                    <a:pt x="319" y="6"/>
                  </a:lnTo>
                  <a:lnTo>
                    <a:pt x="322" y="6"/>
                  </a:lnTo>
                  <a:lnTo>
                    <a:pt x="325" y="6"/>
                  </a:lnTo>
                  <a:lnTo>
                    <a:pt x="325" y="9"/>
                  </a:lnTo>
                  <a:lnTo>
                    <a:pt x="325" y="12"/>
                  </a:lnTo>
                  <a:lnTo>
                    <a:pt x="325" y="15"/>
                  </a:lnTo>
                  <a:lnTo>
                    <a:pt x="328" y="15"/>
                  </a:lnTo>
                  <a:lnTo>
                    <a:pt x="328" y="17"/>
                  </a:lnTo>
                  <a:lnTo>
                    <a:pt x="328" y="20"/>
                  </a:lnTo>
                  <a:lnTo>
                    <a:pt x="328" y="23"/>
                  </a:lnTo>
                  <a:lnTo>
                    <a:pt x="328" y="20"/>
                  </a:lnTo>
                  <a:lnTo>
                    <a:pt x="328" y="17"/>
                  </a:lnTo>
                  <a:lnTo>
                    <a:pt x="328" y="15"/>
                  </a:lnTo>
                  <a:lnTo>
                    <a:pt x="325" y="15"/>
                  </a:lnTo>
                  <a:lnTo>
                    <a:pt x="325" y="17"/>
                  </a:lnTo>
                  <a:lnTo>
                    <a:pt x="328" y="17"/>
                  </a:lnTo>
                  <a:lnTo>
                    <a:pt x="328" y="20"/>
                  </a:lnTo>
                  <a:lnTo>
                    <a:pt x="328" y="23"/>
                  </a:lnTo>
                  <a:lnTo>
                    <a:pt x="328" y="26"/>
                  </a:lnTo>
                  <a:lnTo>
                    <a:pt x="328" y="29"/>
                  </a:lnTo>
                  <a:lnTo>
                    <a:pt x="328" y="32"/>
                  </a:lnTo>
                  <a:lnTo>
                    <a:pt x="328" y="35"/>
                  </a:lnTo>
                  <a:lnTo>
                    <a:pt x="328" y="38"/>
                  </a:lnTo>
                  <a:lnTo>
                    <a:pt x="325" y="38"/>
                  </a:lnTo>
                  <a:lnTo>
                    <a:pt x="328" y="38"/>
                  </a:lnTo>
                  <a:lnTo>
                    <a:pt x="328" y="41"/>
                  </a:lnTo>
                  <a:lnTo>
                    <a:pt x="325" y="41"/>
                  </a:lnTo>
                  <a:lnTo>
                    <a:pt x="325" y="44"/>
                  </a:lnTo>
                  <a:lnTo>
                    <a:pt x="322" y="44"/>
                  </a:lnTo>
                  <a:lnTo>
                    <a:pt x="319" y="44"/>
                  </a:lnTo>
                  <a:lnTo>
                    <a:pt x="316" y="44"/>
                  </a:lnTo>
                  <a:lnTo>
                    <a:pt x="314" y="44"/>
                  </a:lnTo>
                  <a:lnTo>
                    <a:pt x="314" y="47"/>
                  </a:lnTo>
                  <a:lnTo>
                    <a:pt x="311" y="47"/>
                  </a:lnTo>
                  <a:lnTo>
                    <a:pt x="308" y="47"/>
                  </a:lnTo>
                  <a:lnTo>
                    <a:pt x="308" y="44"/>
                  </a:lnTo>
                  <a:lnTo>
                    <a:pt x="305" y="44"/>
                  </a:lnTo>
                  <a:lnTo>
                    <a:pt x="305" y="41"/>
                  </a:lnTo>
                  <a:lnTo>
                    <a:pt x="302" y="41"/>
                  </a:lnTo>
                  <a:lnTo>
                    <a:pt x="302" y="38"/>
                  </a:lnTo>
                  <a:lnTo>
                    <a:pt x="305" y="38"/>
                  </a:lnTo>
                  <a:lnTo>
                    <a:pt x="305" y="35"/>
                  </a:lnTo>
                  <a:lnTo>
                    <a:pt x="305" y="32"/>
                  </a:lnTo>
                  <a:lnTo>
                    <a:pt x="302" y="32"/>
                  </a:lnTo>
                  <a:lnTo>
                    <a:pt x="302" y="29"/>
                  </a:lnTo>
                  <a:lnTo>
                    <a:pt x="302" y="32"/>
                  </a:lnTo>
                  <a:lnTo>
                    <a:pt x="302" y="29"/>
                  </a:lnTo>
                  <a:lnTo>
                    <a:pt x="299" y="29"/>
                  </a:lnTo>
                  <a:lnTo>
                    <a:pt x="299" y="26"/>
                  </a:lnTo>
                  <a:lnTo>
                    <a:pt x="296" y="26"/>
                  </a:lnTo>
                  <a:lnTo>
                    <a:pt x="293" y="26"/>
                  </a:lnTo>
                  <a:lnTo>
                    <a:pt x="290" y="26"/>
                  </a:lnTo>
                  <a:lnTo>
                    <a:pt x="287" y="26"/>
                  </a:lnTo>
                  <a:lnTo>
                    <a:pt x="287" y="29"/>
                  </a:lnTo>
                  <a:lnTo>
                    <a:pt x="284" y="29"/>
                  </a:lnTo>
                  <a:lnTo>
                    <a:pt x="281" y="29"/>
                  </a:lnTo>
                  <a:lnTo>
                    <a:pt x="281" y="32"/>
                  </a:lnTo>
                  <a:lnTo>
                    <a:pt x="278" y="32"/>
                  </a:lnTo>
                  <a:lnTo>
                    <a:pt x="275" y="32"/>
                  </a:lnTo>
                  <a:lnTo>
                    <a:pt x="275" y="35"/>
                  </a:lnTo>
                  <a:lnTo>
                    <a:pt x="275" y="38"/>
                  </a:lnTo>
                  <a:lnTo>
                    <a:pt x="272" y="38"/>
                  </a:lnTo>
                  <a:lnTo>
                    <a:pt x="272" y="41"/>
                  </a:lnTo>
                  <a:lnTo>
                    <a:pt x="275" y="41"/>
                  </a:lnTo>
                  <a:lnTo>
                    <a:pt x="278" y="41"/>
                  </a:lnTo>
                  <a:lnTo>
                    <a:pt x="278" y="44"/>
                  </a:lnTo>
                  <a:lnTo>
                    <a:pt x="278" y="41"/>
                  </a:lnTo>
                  <a:lnTo>
                    <a:pt x="278" y="44"/>
                  </a:lnTo>
                  <a:lnTo>
                    <a:pt x="281" y="44"/>
                  </a:lnTo>
                  <a:lnTo>
                    <a:pt x="284" y="44"/>
                  </a:lnTo>
                  <a:lnTo>
                    <a:pt x="284" y="47"/>
                  </a:lnTo>
                  <a:lnTo>
                    <a:pt x="287" y="47"/>
                  </a:lnTo>
                  <a:lnTo>
                    <a:pt x="287" y="50"/>
                  </a:lnTo>
                  <a:lnTo>
                    <a:pt x="290" y="50"/>
                  </a:lnTo>
                  <a:lnTo>
                    <a:pt x="293" y="50"/>
                  </a:lnTo>
                  <a:lnTo>
                    <a:pt x="296" y="50"/>
                  </a:lnTo>
                  <a:lnTo>
                    <a:pt x="299" y="50"/>
                  </a:lnTo>
                  <a:lnTo>
                    <a:pt x="302" y="53"/>
                  </a:lnTo>
                  <a:lnTo>
                    <a:pt x="299" y="53"/>
                  </a:lnTo>
                  <a:lnTo>
                    <a:pt x="299" y="56"/>
                  </a:lnTo>
                  <a:lnTo>
                    <a:pt x="296" y="56"/>
                  </a:lnTo>
                  <a:lnTo>
                    <a:pt x="293" y="56"/>
                  </a:lnTo>
                  <a:lnTo>
                    <a:pt x="290" y="59"/>
                  </a:lnTo>
                  <a:lnTo>
                    <a:pt x="287" y="59"/>
                  </a:lnTo>
                  <a:lnTo>
                    <a:pt x="284" y="59"/>
                  </a:lnTo>
                  <a:lnTo>
                    <a:pt x="284" y="61"/>
                  </a:lnTo>
                  <a:lnTo>
                    <a:pt x="284" y="59"/>
                  </a:lnTo>
                  <a:lnTo>
                    <a:pt x="284" y="61"/>
                  </a:lnTo>
                  <a:lnTo>
                    <a:pt x="281" y="61"/>
                  </a:lnTo>
                  <a:lnTo>
                    <a:pt x="278" y="61"/>
                  </a:lnTo>
                  <a:lnTo>
                    <a:pt x="278" y="64"/>
                  </a:lnTo>
                  <a:lnTo>
                    <a:pt x="275" y="64"/>
                  </a:lnTo>
                  <a:lnTo>
                    <a:pt x="275" y="67"/>
                  </a:lnTo>
                  <a:lnTo>
                    <a:pt x="272" y="67"/>
                  </a:lnTo>
                  <a:lnTo>
                    <a:pt x="272" y="70"/>
                  </a:lnTo>
                  <a:lnTo>
                    <a:pt x="272" y="73"/>
                  </a:lnTo>
                  <a:lnTo>
                    <a:pt x="270" y="73"/>
                  </a:lnTo>
                  <a:lnTo>
                    <a:pt x="270" y="76"/>
                  </a:lnTo>
                  <a:lnTo>
                    <a:pt x="267" y="76"/>
                  </a:lnTo>
                  <a:lnTo>
                    <a:pt x="267" y="79"/>
                  </a:lnTo>
                  <a:lnTo>
                    <a:pt x="267" y="82"/>
                  </a:lnTo>
                  <a:lnTo>
                    <a:pt x="264" y="82"/>
                  </a:lnTo>
                  <a:lnTo>
                    <a:pt x="264" y="85"/>
                  </a:lnTo>
                  <a:lnTo>
                    <a:pt x="261" y="85"/>
                  </a:lnTo>
                  <a:lnTo>
                    <a:pt x="261" y="88"/>
                  </a:lnTo>
                  <a:lnTo>
                    <a:pt x="261" y="91"/>
                  </a:lnTo>
                  <a:lnTo>
                    <a:pt x="261" y="94"/>
                  </a:lnTo>
                  <a:lnTo>
                    <a:pt x="261" y="97"/>
                  </a:lnTo>
                  <a:lnTo>
                    <a:pt x="264" y="100"/>
                  </a:lnTo>
                  <a:lnTo>
                    <a:pt x="264" y="103"/>
                  </a:lnTo>
                  <a:lnTo>
                    <a:pt x="267" y="103"/>
                  </a:lnTo>
                  <a:lnTo>
                    <a:pt x="264" y="103"/>
                  </a:lnTo>
                  <a:lnTo>
                    <a:pt x="264" y="105"/>
                  </a:lnTo>
                  <a:lnTo>
                    <a:pt x="267" y="105"/>
                  </a:lnTo>
                  <a:lnTo>
                    <a:pt x="267" y="108"/>
                  </a:lnTo>
                  <a:lnTo>
                    <a:pt x="264" y="108"/>
                  </a:lnTo>
                  <a:lnTo>
                    <a:pt x="264" y="111"/>
                  </a:lnTo>
                  <a:lnTo>
                    <a:pt x="267" y="111"/>
                  </a:lnTo>
                  <a:lnTo>
                    <a:pt x="264" y="111"/>
                  </a:lnTo>
                  <a:lnTo>
                    <a:pt x="264" y="114"/>
                  </a:lnTo>
                  <a:lnTo>
                    <a:pt x="261" y="114"/>
                  </a:lnTo>
                  <a:lnTo>
                    <a:pt x="264" y="117"/>
                  </a:lnTo>
                  <a:lnTo>
                    <a:pt x="264" y="120"/>
                  </a:lnTo>
                  <a:lnTo>
                    <a:pt x="267" y="120"/>
                  </a:lnTo>
                  <a:lnTo>
                    <a:pt x="267" y="123"/>
                  </a:lnTo>
                  <a:lnTo>
                    <a:pt x="264" y="123"/>
                  </a:lnTo>
                  <a:lnTo>
                    <a:pt x="264" y="126"/>
                  </a:lnTo>
                  <a:lnTo>
                    <a:pt x="261" y="126"/>
                  </a:lnTo>
                  <a:lnTo>
                    <a:pt x="261" y="129"/>
                  </a:lnTo>
                  <a:lnTo>
                    <a:pt x="264" y="129"/>
                  </a:lnTo>
                  <a:lnTo>
                    <a:pt x="264" y="132"/>
                  </a:lnTo>
                  <a:lnTo>
                    <a:pt x="261" y="132"/>
                  </a:lnTo>
                  <a:lnTo>
                    <a:pt x="261" y="129"/>
                  </a:lnTo>
                  <a:lnTo>
                    <a:pt x="261" y="132"/>
                  </a:lnTo>
                  <a:lnTo>
                    <a:pt x="258" y="132"/>
                  </a:lnTo>
                  <a:lnTo>
                    <a:pt x="261" y="132"/>
                  </a:lnTo>
                  <a:lnTo>
                    <a:pt x="261" y="135"/>
                  </a:lnTo>
                  <a:lnTo>
                    <a:pt x="258" y="135"/>
                  </a:lnTo>
                  <a:lnTo>
                    <a:pt x="255" y="135"/>
                  </a:lnTo>
                  <a:lnTo>
                    <a:pt x="258" y="135"/>
                  </a:lnTo>
                  <a:lnTo>
                    <a:pt x="255" y="135"/>
                  </a:lnTo>
                  <a:lnTo>
                    <a:pt x="252" y="135"/>
                  </a:lnTo>
                  <a:lnTo>
                    <a:pt x="252" y="138"/>
                  </a:lnTo>
                  <a:lnTo>
                    <a:pt x="249" y="138"/>
                  </a:lnTo>
                  <a:lnTo>
                    <a:pt x="249" y="141"/>
                  </a:lnTo>
                  <a:lnTo>
                    <a:pt x="246" y="144"/>
                  </a:lnTo>
                  <a:lnTo>
                    <a:pt x="246" y="147"/>
                  </a:lnTo>
                  <a:lnTo>
                    <a:pt x="246" y="149"/>
                  </a:lnTo>
                  <a:lnTo>
                    <a:pt x="249" y="149"/>
                  </a:lnTo>
                  <a:lnTo>
                    <a:pt x="252" y="149"/>
                  </a:lnTo>
                  <a:lnTo>
                    <a:pt x="252" y="152"/>
                  </a:lnTo>
                  <a:lnTo>
                    <a:pt x="252" y="149"/>
                  </a:lnTo>
                  <a:lnTo>
                    <a:pt x="252" y="152"/>
                  </a:lnTo>
                  <a:lnTo>
                    <a:pt x="255" y="152"/>
                  </a:lnTo>
                  <a:lnTo>
                    <a:pt x="252" y="152"/>
                  </a:lnTo>
                  <a:lnTo>
                    <a:pt x="255" y="152"/>
                  </a:lnTo>
                  <a:lnTo>
                    <a:pt x="252" y="152"/>
                  </a:lnTo>
                  <a:lnTo>
                    <a:pt x="252" y="155"/>
                  </a:lnTo>
                  <a:lnTo>
                    <a:pt x="252" y="152"/>
                  </a:lnTo>
                  <a:lnTo>
                    <a:pt x="252" y="155"/>
                  </a:lnTo>
                  <a:lnTo>
                    <a:pt x="249" y="155"/>
                  </a:lnTo>
                  <a:lnTo>
                    <a:pt x="249" y="158"/>
                  </a:lnTo>
                  <a:lnTo>
                    <a:pt x="252" y="158"/>
                  </a:lnTo>
                  <a:lnTo>
                    <a:pt x="249" y="158"/>
                  </a:lnTo>
                  <a:lnTo>
                    <a:pt x="246" y="158"/>
                  </a:lnTo>
                  <a:lnTo>
                    <a:pt x="249" y="158"/>
                  </a:lnTo>
                  <a:lnTo>
                    <a:pt x="246" y="158"/>
                  </a:lnTo>
                  <a:lnTo>
                    <a:pt x="243" y="158"/>
                  </a:lnTo>
                  <a:lnTo>
                    <a:pt x="243" y="155"/>
                  </a:lnTo>
                  <a:lnTo>
                    <a:pt x="240" y="155"/>
                  </a:lnTo>
                  <a:lnTo>
                    <a:pt x="240" y="158"/>
                  </a:lnTo>
                  <a:lnTo>
                    <a:pt x="237" y="158"/>
                  </a:lnTo>
                  <a:lnTo>
                    <a:pt x="237" y="155"/>
                  </a:lnTo>
                  <a:lnTo>
                    <a:pt x="234" y="155"/>
                  </a:lnTo>
                  <a:lnTo>
                    <a:pt x="231" y="155"/>
                  </a:lnTo>
                  <a:lnTo>
                    <a:pt x="228" y="155"/>
                  </a:lnTo>
                  <a:lnTo>
                    <a:pt x="228" y="158"/>
                  </a:lnTo>
                  <a:lnTo>
                    <a:pt x="226" y="158"/>
                  </a:lnTo>
                  <a:lnTo>
                    <a:pt x="223" y="158"/>
                  </a:lnTo>
                  <a:lnTo>
                    <a:pt x="220" y="158"/>
                  </a:lnTo>
                  <a:lnTo>
                    <a:pt x="220" y="161"/>
                  </a:lnTo>
                  <a:lnTo>
                    <a:pt x="217" y="161"/>
                  </a:lnTo>
                  <a:lnTo>
                    <a:pt x="217" y="164"/>
                  </a:lnTo>
                  <a:lnTo>
                    <a:pt x="220" y="164"/>
                  </a:lnTo>
                  <a:lnTo>
                    <a:pt x="217" y="164"/>
                  </a:lnTo>
                  <a:lnTo>
                    <a:pt x="214" y="164"/>
                  </a:lnTo>
                  <a:lnTo>
                    <a:pt x="217" y="164"/>
                  </a:lnTo>
                  <a:lnTo>
                    <a:pt x="217" y="167"/>
                  </a:lnTo>
                  <a:lnTo>
                    <a:pt x="214" y="167"/>
                  </a:lnTo>
                  <a:lnTo>
                    <a:pt x="211" y="167"/>
                  </a:lnTo>
                  <a:lnTo>
                    <a:pt x="208" y="167"/>
                  </a:lnTo>
                  <a:lnTo>
                    <a:pt x="205" y="167"/>
                  </a:lnTo>
                  <a:lnTo>
                    <a:pt x="205" y="170"/>
                  </a:lnTo>
                  <a:lnTo>
                    <a:pt x="202" y="170"/>
                  </a:lnTo>
                  <a:lnTo>
                    <a:pt x="199" y="170"/>
                  </a:lnTo>
                  <a:lnTo>
                    <a:pt x="199" y="173"/>
                  </a:lnTo>
                  <a:lnTo>
                    <a:pt x="196" y="173"/>
                  </a:lnTo>
                  <a:lnTo>
                    <a:pt x="196" y="176"/>
                  </a:lnTo>
                  <a:lnTo>
                    <a:pt x="196" y="179"/>
                  </a:lnTo>
                  <a:lnTo>
                    <a:pt x="193" y="179"/>
                  </a:lnTo>
                  <a:lnTo>
                    <a:pt x="193" y="182"/>
                  </a:lnTo>
                  <a:lnTo>
                    <a:pt x="193" y="185"/>
                  </a:lnTo>
                  <a:lnTo>
                    <a:pt x="190" y="185"/>
                  </a:lnTo>
                  <a:lnTo>
                    <a:pt x="190" y="188"/>
                  </a:lnTo>
                  <a:lnTo>
                    <a:pt x="187" y="188"/>
                  </a:lnTo>
                  <a:lnTo>
                    <a:pt x="187" y="191"/>
                  </a:lnTo>
                  <a:lnTo>
                    <a:pt x="187" y="193"/>
                  </a:lnTo>
                  <a:lnTo>
                    <a:pt x="187" y="196"/>
                  </a:lnTo>
                  <a:lnTo>
                    <a:pt x="184" y="196"/>
                  </a:lnTo>
                  <a:lnTo>
                    <a:pt x="184" y="199"/>
                  </a:lnTo>
                  <a:lnTo>
                    <a:pt x="182" y="199"/>
                  </a:lnTo>
                  <a:lnTo>
                    <a:pt x="182" y="202"/>
                  </a:lnTo>
                  <a:lnTo>
                    <a:pt x="182" y="205"/>
                  </a:lnTo>
                  <a:lnTo>
                    <a:pt x="179" y="205"/>
                  </a:lnTo>
                  <a:lnTo>
                    <a:pt x="182" y="205"/>
                  </a:lnTo>
                  <a:lnTo>
                    <a:pt x="179" y="205"/>
                  </a:lnTo>
                  <a:lnTo>
                    <a:pt x="179" y="208"/>
                  </a:lnTo>
                  <a:lnTo>
                    <a:pt x="173" y="208"/>
                  </a:lnTo>
                  <a:lnTo>
                    <a:pt x="170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9" y="211"/>
                  </a:lnTo>
                  <a:lnTo>
                    <a:pt x="143" y="211"/>
                  </a:lnTo>
                  <a:lnTo>
                    <a:pt x="140" y="211"/>
                  </a:lnTo>
                  <a:lnTo>
                    <a:pt x="138" y="211"/>
                  </a:lnTo>
                  <a:lnTo>
                    <a:pt x="132" y="211"/>
                  </a:lnTo>
                  <a:lnTo>
                    <a:pt x="129" y="211"/>
                  </a:lnTo>
                  <a:lnTo>
                    <a:pt x="126" y="211"/>
                  </a:lnTo>
                  <a:lnTo>
                    <a:pt x="123" y="211"/>
                  </a:lnTo>
                  <a:lnTo>
                    <a:pt x="117" y="211"/>
                  </a:lnTo>
                  <a:lnTo>
                    <a:pt x="114" y="211"/>
                  </a:lnTo>
                  <a:lnTo>
                    <a:pt x="111" y="211"/>
                  </a:lnTo>
                  <a:lnTo>
                    <a:pt x="108" y="211"/>
                  </a:lnTo>
                  <a:lnTo>
                    <a:pt x="105" y="211"/>
                  </a:lnTo>
                  <a:lnTo>
                    <a:pt x="102" y="211"/>
                  </a:lnTo>
                  <a:lnTo>
                    <a:pt x="99" y="211"/>
                  </a:lnTo>
                  <a:lnTo>
                    <a:pt x="96" y="211"/>
                  </a:lnTo>
                  <a:lnTo>
                    <a:pt x="91" y="211"/>
                  </a:lnTo>
                  <a:lnTo>
                    <a:pt x="88" y="211"/>
                  </a:lnTo>
                  <a:lnTo>
                    <a:pt x="85" y="211"/>
                  </a:lnTo>
                  <a:lnTo>
                    <a:pt x="82" y="211"/>
                  </a:lnTo>
                  <a:lnTo>
                    <a:pt x="76" y="211"/>
                  </a:lnTo>
                  <a:lnTo>
                    <a:pt x="73" y="211"/>
                  </a:lnTo>
                  <a:lnTo>
                    <a:pt x="70" y="214"/>
                  </a:lnTo>
                  <a:lnTo>
                    <a:pt x="67" y="214"/>
                  </a:lnTo>
                  <a:lnTo>
                    <a:pt x="64" y="214"/>
                  </a:lnTo>
                  <a:lnTo>
                    <a:pt x="61" y="214"/>
                  </a:lnTo>
                  <a:lnTo>
                    <a:pt x="58" y="214"/>
                  </a:lnTo>
                  <a:lnTo>
                    <a:pt x="55" y="214"/>
                  </a:lnTo>
                  <a:lnTo>
                    <a:pt x="52" y="214"/>
                  </a:lnTo>
                  <a:lnTo>
                    <a:pt x="50" y="214"/>
                  </a:lnTo>
                  <a:lnTo>
                    <a:pt x="47" y="214"/>
                  </a:lnTo>
                  <a:lnTo>
                    <a:pt x="44" y="214"/>
                  </a:lnTo>
                  <a:lnTo>
                    <a:pt x="38" y="214"/>
                  </a:lnTo>
                  <a:lnTo>
                    <a:pt x="35" y="214"/>
                  </a:lnTo>
                  <a:lnTo>
                    <a:pt x="32" y="214"/>
                  </a:lnTo>
                  <a:lnTo>
                    <a:pt x="32" y="211"/>
                  </a:lnTo>
                  <a:lnTo>
                    <a:pt x="32" y="208"/>
                  </a:lnTo>
                  <a:lnTo>
                    <a:pt x="29" y="208"/>
                  </a:lnTo>
                  <a:lnTo>
                    <a:pt x="26" y="208"/>
                  </a:lnTo>
                  <a:lnTo>
                    <a:pt x="26" y="205"/>
                  </a:lnTo>
                  <a:lnTo>
                    <a:pt x="26" y="202"/>
                  </a:lnTo>
                  <a:lnTo>
                    <a:pt x="26" y="199"/>
                  </a:lnTo>
                  <a:lnTo>
                    <a:pt x="26" y="196"/>
                  </a:lnTo>
                  <a:lnTo>
                    <a:pt x="26" y="193"/>
                  </a:lnTo>
                  <a:lnTo>
                    <a:pt x="26" y="191"/>
                  </a:lnTo>
                  <a:lnTo>
                    <a:pt x="29" y="191"/>
                  </a:lnTo>
                  <a:lnTo>
                    <a:pt x="32" y="191"/>
                  </a:lnTo>
                  <a:lnTo>
                    <a:pt x="35" y="191"/>
                  </a:lnTo>
                  <a:lnTo>
                    <a:pt x="35" y="188"/>
                  </a:lnTo>
                  <a:lnTo>
                    <a:pt x="35" y="185"/>
                  </a:lnTo>
                  <a:lnTo>
                    <a:pt x="32" y="185"/>
                  </a:lnTo>
                  <a:lnTo>
                    <a:pt x="35" y="185"/>
                  </a:lnTo>
                  <a:lnTo>
                    <a:pt x="35" y="182"/>
                  </a:lnTo>
                  <a:lnTo>
                    <a:pt x="38" y="182"/>
                  </a:lnTo>
                  <a:lnTo>
                    <a:pt x="38" y="185"/>
                  </a:lnTo>
                  <a:lnTo>
                    <a:pt x="38" y="182"/>
                  </a:lnTo>
                  <a:lnTo>
                    <a:pt x="38" y="179"/>
                  </a:lnTo>
                  <a:lnTo>
                    <a:pt x="41" y="179"/>
                  </a:lnTo>
                  <a:lnTo>
                    <a:pt x="41" y="176"/>
                  </a:lnTo>
                  <a:lnTo>
                    <a:pt x="41" y="173"/>
                  </a:lnTo>
                  <a:lnTo>
                    <a:pt x="38" y="173"/>
                  </a:lnTo>
                  <a:lnTo>
                    <a:pt x="38" y="170"/>
                  </a:lnTo>
                  <a:lnTo>
                    <a:pt x="35" y="170"/>
                  </a:lnTo>
                  <a:lnTo>
                    <a:pt x="35" y="167"/>
                  </a:lnTo>
                  <a:lnTo>
                    <a:pt x="32" y="167"/>
                  </a:lnTo>
                  <a:lnTo>
                    <a:pt x="32" y="164"/>
                  </a:lnTo>
                  <a:lnTo>
                    <a:pt x="32" y="161"/>
                  </a:lnTo>
                  <a:lnTo>
                    <a:pt x="29" y="161"/>
                  </a:lnTo>
                  <a:lnTo>
                    <a:pt x="26" y="161"/>
                  </a:lnTo>
                  <a:lnTo>
                    <a:pt x="23" y="161"/>
                  </a:lnTo>
                  <a:lnTo>
                    <a:pt x="23" y="158"/>
                  </a:lnTo>
                  <a:lnTo>
                    <a:pt x="23" y="161"/>
                  </a:lnTo>
                  <a:lnTo>
                    <a:pt x="23" y="158"/>
                  </a:lnTo>
                  <a:lnTo>
                    <a:pt x="20" y="158"/>
                  </a:lnTo>
                  <a:lnTo>
                    <a:pt x="20" y="161"/>
                  </a:lnTo>
                  <a:lnTo>
                    <a:pt x="17" y="161"/>
                  </a:lnTo>
                  <a:lnTo>
                    <a:pt x="17" y="158"/>
                  </a:lnTo>
                  <a:lnTo>
                    <a:pt x="17" y="161"/>
                  </a:lnTo>
                  <a:lnTo>
                    <a:pt x="14" y="161"/>
                  </a:lnTo>
                  <a:lnTo>
                    <a:pt x="14" y="158"/>
                  </a:lnTo>
                  <a:lnTo>
                    <a:pt x="11" y="158"/>
                  </a:lnTo>
                  <a:lnTo>
                    <a:pt x="14" y="158"/>
                  </a:lnTo>
                  <a:lnTo>
                    <a:pt x="14" y="155"/>
                  </a:lnTo>
                  <a:lnTo>
                    <a:pt x="11" y="155"/>
                  </a:lnTo>
                  <a:lnTo>
                    <a:pt x="14" y="155"/>
                  </a:lnTo>
                  <a:lnTo>
                    <a:pt x="14" y="152"/>
                  </a:lnTo>
                  <a:lnTo>
                    <a:pt x="11" y="152"/>
                  </a:lnTo>
                  <a:lnTo>
                    <a:pt x="14" y="152"/>
                  </a:lnTo>
                  <a:lnTo>
                    <a:pt x="17" y="152"/>
                  </a:lnTo>
                  <a:lnTo>
                    <a:pt x="20" y="152"/>
                  </a:lnTo>
                  <a:lnTo>
                    <a:pt x="20" y="149"/>
                  </a:lnTo>
                  <a:lnTo>
                    <a:pt x="23" y="149"/>
                  </a:lnTo>
                  <a:lnTo>
                    <a:pt x="23" y="152"/>
                  </a:lnTo>
                  <a:lnTo>
                    <a:pt x="26" y="152"/>
                  </a:lnTo>
                  <a:lnTo>
                    <a:pt x="29" y="152"/>
                  </a:lnTo>
                  <a:lnTo>
                    <a:pt x="29" y="149"/>
                  </a:lnTo>
                  <a:lnTo>
                    <a:pt x="32" y="149"/>
                  </a:lnTo>
                  <a:lnTo>
                    <a:pt x="35" y="149"/>
                  </a:lnTo>
                  <a:lnTo>
                    <a:pt x="35" y="152"/>
                  </a:lnTo>
                  <a:lnTo>
                    <a:pt x="38" y="152"/>
                  </a:lnTo>
                  <a:lnTo>
                    <a:pt x="41" y="152"/>
                  </a:lnTo>
                  <a:lnTo>
                    <a:pt x="41" y="149"/>
                  </a:lnTo>
                  <a:lnTo>
                    <a:pt x="44" y="149"/>
                  </a:lnTo>
                  <a:lnTo>
                    <a:pt x="44" y="147"/>
                  </a:lnTo>
                  <a:lnTo>
                    <a:pt x="44" y="144"/>
                  </a:lnTo>
                  <a:lnTo>
                    <a:pt x="41" y="144"/>
                  </a:lnTo>
                  <a:lnTo>
                    <a:pt x="44" y="144"/>
                  </a:lnTo>
                  <a:lnTo>
                    <a:pt x="44" y="141"/>
                  </a:lnTo>
                  <a:lnTo>
                    <a:pt x="47" y="141"/>
                  </a:lnTo>
                  <a:lnTo>
                    <a:pt x="47" y="138"/>
                  </a:lnTo>
                  <a:lnTo>
                    <a:pt x="47" y="135"/>
                  </a:lnTo>
                  <a:lnTo>
                    <a:pt x="44" y="135"/>
                  </a:lnTo>
                  <a:lnTo>
                    <a:pt x="44" y="132"/>
                  </a:lnTo>
                  <a:lnTo>
                    <a:pt x="41" y="132"/>
                  </a:lnTo>
                  <a:lnTo>
                    <a:pt x="38" y="132"/>
                  </a:lnTo>
                  <a:lnTo>
                    <a:pt x="35" y="132"/>
                  </a:lnTo>
                  <a:lnTo>
                    <a:pt x="32" y="132"/>
                  </a:lnTo>
                  <a:lnTo>
                    <a:pt x="29" y="132"/>
                  </a:lnTo>
                  <a:lnTo>
                    <a:pt x="26" y="132"/>
                  </a:lnTo>
                  <a:lnTo>
                    <a:pt x="23" y="132"/>
                  </a:lnTo>
                  <a:lnTo>
                    <a:pt x="20" y="132"/>
                  </a:lnTo>
                  <a:lnTo>
                    <a:pt x="20" y="135"/>
                  </a:lnTo>
                  <a:lnTo>
                    <a:pt x="20" y="132"/>
                  </a:lnTo>
                  <a:lnTo>
                    <a:pt x="17" y="132"/>
                  </a:lnTo>
                  <a:lnTo>
                    <a:pt x="17" y="129"/>
                  </a:lnTo>
                  <a:lnTo>
                    <a:pt x="20" y="129"/>
                  </a:lnTo>
                  <a:lnTo>
                    <a:pt x="20" y="126"/>
                  </a:lnTo>
                  <a:lnTo>
                    <a:pt x="17" y="126"/>
                  </a:lnTo>
                  <a:lnTo>
                    <a:pt x="20" y="126"/>
                  </a:lnTo>
                  <a:lnTo>
                    <a:pt x="20" y="123"/>
                  </a:lnTo>
                  <a:lnTo>
                    <a:pt x="20" y="120"/>
                  </a:lnTo>
                  <a:lnTo>
                    <a:pt x="17" y="120"/>
                  </a:lnTo>
                  <a:lnTo>
                    <a:pt x="17" y="117"/>
                  </a:lnTo>
                  <a:lnTo>
                    <a:pt x="20" y="117"/>
                  </a:lnTo>
                  <a:lnTo>
                    <a:pt x="20" y="114"/>
                  </a:lnTo>
                  <a:lnTo>
                    <a:pt x="23" y="114"/>
                  </a:lnTo>
                  <a:lnTo>
                    <a:pt x="23" y="111"/>
                  </a:lnTo>
                  <a:lnTo>
                    <a:pt x="23" y="108"/>
                  </a:lnTo>
                  <a:lnTo>
                    <a:pt x="23" y="105"/>
                  </a:lnTo>
                  <a:lnTo>
                    <a:pt x="20" y="105"/>
                  </a:lnTo>
                  <a:lnTo>
                    <a:pt x="20" y="103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23" y="97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3" y="94"/>
                  </a:lnTo>
                  <a:lnTo>
                    <a:pt x="26" y="94"/>
                  </a:lnTo>
                  <a:lnTo>
                    <a:pt x="26" y="91"/>
                  </a:lnTo>
                  <a:lnTo>
                    <a:pt x="23" y="91"/>
                  </a:lnTo>
                  <a:lnTo>
                    <a:pt x="20" y="91"/>
                  </a:lnTo>
                  <a:lnTo>
                    <a:pt x="17" y="91"/>
                  </a:lnTo>
                  <a:lnTo>
                    <a:pt x="17" y="88"/>
                  </a:lnTo>
                  <a:lnTo>
                    <a:pt x="14" y="88"/>
                  </a:lnTo>
                  <a:lnTo>
                    <a:pt x="14" y="85"/>
                  </a:lnTo>
                  <a:lnTo>
                    <a:pt x="11" y="85"/>
                  </a:lnTo>
                  <a:lnTo>
                    <a:pt x="11" y="82"/>
                  </a:lnTo>
                  <a:lnTo>
                    <a:pt x="11" y="79"/>
                  </a:lnTo>
                  <a:lnTo>
                    <a:pt x="11" y="76"/>
                  </a:lnTo>
                  <a:lnTo>
                    <a:pt x="14" y="76"/>
                  </a:lnTo>
                  <a:lnTo>
                    <a:pt x="17" y="76"/>
                  </a:lnTo>
                  <a:lnTo>
                    <a:pt x="17" y="73"/>
                  </a:lnTo>
                  <a:lnTo>
                    <a:pt x="17" y="70"/>
                  </a:lnTo>
                  <a:lnTo>
                    <a:pt x="17" y="67"/>
                  </a:lnTo>
                  <a:lnTo>
                    <a:pt x="14" y="67"/>
                  </a:lnTo>
                  <a:lnTo>
                    <a:pt x="11" y="67"/>
                  </a:lnTo>
                  <a:lnTo>
                    <a:pt x="8" y="67"/>
                  </a:lnTo>
                  <a:lnTo>
                    <a:pt x="6" y="67"/>
                  </a:lnTo>
                  <a:lnTo>
                    <a:pt x="6" y="64"/>
                  </a:lnTo>
                  <a:lnTo>
                    <a:pt x="3" y="64"/>
                  </a:lnTo>
                  <a:lnTo>
                    <a:pt x="3" y="61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3" y="53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3" y="44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6" y="35"/>
                  </a:lnTo>
                  <a:lnTo>
                    <a:pt x="6" y="32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3" y="20"/>
                  </a:lnTo>
                  <a:lnTo>
                    <a:pt x="3" y="17"/>
                  </a:lnTo>
                  <a:lnTo>
                    <a:pt x="3" y="15"/>
                  </a:lnTo>
                  <a:lnTo>
                    <a:pt x="6" y="15"/>
                  </a:lnTo>
                  <a:lnTo>
                    <a:pt x="6" y="17"/>
                  </a:lnTo>
                  <a:lnTo>
                    <a:pt x="8" y="17"/>
                  </a:lnTo>
                  <a:lnTo>
                    <a:pt x="8" y="15"/>
                  </a:lnTo>
                  <a:lnTo>
                    <a:pt x="11" y="15"/>
                  </a:lnTo>
                  <a:lnTo>
                    <a:pt x="11" y="17"/>
                  </a:lnTo>
                  <a:lnTo>
                    <a:pt x="11" y="15"/>
                  </a:lnTo>
                  <a:lnTo>
                    <a:pt x="14" y="15"/>
                  </a:lnTo>
                  <a:lnTo>
                    <a:pt x="14" y="12"/>
                  </a:lnTo>
                  <a:lnTo>
                    <a:pt x="14" y="9"/>
                  </a:lnTo>
                  <a:lnTo>
                    <a:pt x="11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Freeform 26"/>
            <p:cNvSpPr>
              <a:spLocks/>
            </p:cNvSpPr>
            <p:nvPr/>
          </p:nvSpPr>
          <p:spPr bwMode="auto">
            <a:xfrm>
              <a:off x="-295690" y="4091034"/>
              <a:ext cx="579152" cy="588427"/>
            </a:xfrm>
            <a:custGeom>
              <a:avLst/>
              <a:gdLst>
                <a:gd name="T0" fmla="*/ 2147483647 w 267"/>
                <a:gd name="T1" fmla="*/ 2147483647 h 334"/>
                <a:gd name="T2" fmla="*/ 2147483647 w 267"/>
                <a:gd name="T3" fmla="*/ 2147483647 h 334"/>
                <a:gd name="T4" fmla="*/ 2147483647 w 267"/>
                <a:gd name="T5" fmla="*/ 2147483647 h 334"/>
                <a:gd name="T6" fmla="*/ 2147483647 w 267"/>
                <a:gd name="T7" fmla="*/ 0 h 334"/>
                <a:gd name="T8" fmla="*/ 2147483647 w 267"/>
                <a:gd name="T9" fmla="*/ 2147483647 h 334"/>
                <a:gd name="T10" fmla="*/ 2147483647 w 267"/>
                <a:gd name="T11" fmla="*/ 2147483647 h 334"/>
                <a:gd name="T12" fmla="*/ 2147483647 w 267"/>
                <a:gd name="T13" fmla="*/ 2147483647 h 334"/>
                <a:gd name="T14" fmla="*/ 2147483647 w 267"/>
                <a:gd name="T15" fmla="*/ 2147483647 h 334"/>
                <a:gd name="T16" fmla="*/ 2147483647 w 267"/>
                <a:gd name="T17" fmla="*/ 2147483647 h 334"/>
                <a:gd name="T18" fmla="*/ 2147483647 w 267"/>
                <a:gd name="T19" fmla="*/ 2147483647 h 334"/>
                <a:gd name="T20" fmla="*/ 2147483647 w 267"/>
                <a:gd name="T21" fmla="*/ 2147483647 h 334"/>
                <a:gd name="T22" fmla="*/ 2147483647 w 267"/>
                <a:gd name="T23" fmla="*/ 2147483647 h 334"/>
                <a:gd name="T24" fmla="*/ 2147483647 w 267"/>
                <a:gd name="T25" fmla="*/ 2147483647 h 334"/>
                <a:gd name="T26" fmla="*/ 2147483647 w 267"/>
                <a:gd name="T27" fmla="*/ 2147483647 h 334"/>
                <a:gd name="T28" fmla="*/ 2147483647 w 267"/>
                <a:gd name="T29" fmla="*/ 2147483647 h 334"/>
                <a:gd name="T30" fmla="*/ 2147483647 w 267"/>
                <a:gd name="T31" fmla="*/ 2147483647 h 334"/>
                <a:gd name="T32" fmla="*/ 2147483647 w 267"/>
                <a:gd name="T33" fmla="*/ 2147483647 h 334"/>
                <a:gd name="T34" fmla="*/ 2147483647 w 267"/>
                <a:gd name="T35" fmla="*/ 2147483647 h 334"/>
                <a:gd name="T36" fmla="*/ 2147483647 w 267"/>
                <a:gd name="T37" fmla="*/ 2147483647 h 334"/>
                <a:gd name="T38" fmla="*/ 2147483647 w 267"/>
                <a:gd name="T39" fmla="*/ 2147483647 h 334"/>
                <a:gd name="T40" fmla="*/ 2147483647 w 267"/>
                <a:gd name="T41" fmla="*/ 2147483647 h 334"/>
                <a:gd name="T42" fmla="*/ 2147483647 w 267"/>
                <a:gd name="T43" fmla="*/ 2147483647 h 334"/>
                <a:gd name="T44" fmla="*/ 2147483647 w 267"/>
                <a:gd name="T45" fmla="*/ 2147483647 h 334"/>
                <a:gd name="T46" fmla="*/ 2147483647 w 267"/>
                <a:gd name="T47" fmla="*/ 2147483647 h 334"/>
                <a:gd name="T48" fmla="*/ 2147483647 w 267"/>
                <a:gd name="T49" fmla="*/ 2147483647 h 334"/>
                <a:gd name="T50" fmla="*/ 2147483647 w 267"/>
                <a:gd name="T51" fmla="*/ 2147483647 h 334"/>
                <a:gd name="T52" fmla="*/ 2147483647 w 267"/>
                <a:gd name="T53" fmla="*/ 2147483647 h 334"/>
                <a:gd name="T54" fmla="*/ 2147483647 w 267"/>
                <a:gd name="T55" fmla="*/ 2147483647 h 334"/>
                <a:gd name="T56" fmla="*/ 2147483647 w 267"/>
                <a:gd name="T57" fmla="*/ 2147483647 h 334"/>
                <a:gd name="T58" fmla="*/ 2147483647 w 267"/>
                <a:gd name="T59" fmla="*/ 2147483647 h 334"/>
                <a:gd name="T60" fmla="*/ 2147483647 w 267"/>
                <a:gd name="T61" fmla="*/ 2147483647 h 334"/>
                <a:gd name="T62" fmla="*/ 2147483647 w 267"/>
                <a:gd name="T63" fmla="*/ 2147483647 h 334"/>
                <a:gd name="T64" fmla="*/ 2147483647 w 267"/>
                <a:gd name="T65" fmla="*/ 2147483647 h 334"/>
                <a:gd name="T66" fmla="*/ 2147483647 w 267"/>
                <a:gd name="T67" fmla="*/ 2147483647 h 334"/>
                <a:gd name="T68" fmla="*/ 2147483647 w 267"/>
                <a:gd name="T69" fmla="*/ 2147483647 h 334"/>
                <a:gd name="T70" fmla="*/ 2147483647 w 267"/>
                <a:gd name="T71" fmla="*/ 2147483647 h 334"/>
                <a:gd name="T72" fmla="*/ 2147483647 w 267"/>
                <a:gd name="T73" fmla="*/ 2147483647 h 334"/>
                <a:gd name="T74" fmla="*/ 2147483647 w 267"/>
                <a:gd name="T75" fmla="*/ 2147483647 h 334"/>
                <a:gd name="T76" fmla="*/ 2147483647 w 267"/>
                <a:gd name="T77" fmla="*/ 2147483647 h 334"/>
                <a:gd name="T78" fmla="*/ 2147483647 w 267"/>
                <a:gd name="T79" fmla="*/ 2147483647 h 334"/>
                <a:gd name="T80" fmla="*/ 2147483647 w 267"/>
                <a:gd name="T81" fmla="*/ 2147483647 h 334"/>
                <a:gd name="T82" fmla="*/ 2147483647 w 267"/>
                <a:gd name="T83" fmla="*/ 2147483647 h 334"/>
                <a:gd name="T84" fmla="*/ 2147483647 w 267"/>
                <a:gd name="T85" fmla="*/ 2147483647 h 334"/>
                <a:gd name="T86" fmla="*/ 2147483647 w 267"/>
                <a:gd name="T87" fmla="*/ 2147483647 h 334"/>
                <a:gd name="T88" fmla="*/ 2147483647 w 267"/>
                <a:gd name="T89" fmla="*/ 2147483647 h 334"/>
                <a:gd name="T90" fmla="*/ 2147483647 w 267"/>
                <a:gd name="T91" fmla="*/ 2147483647 h 334"/>
                <a:gd name="T92" fmla="*/ 2147483647 w 267"/>
                <a:gd name="T93" fmla="*/ 2147483647 h 334"/>
                <a:gd name="T94" fmla="*/ 2147483647 w 267"/>
                <a:gd name="T95" fmla="*/ 2147483647 h 334"/>
                <a:gd name="T96" fmla="*/ 0 w 267"/>
                <a:gd name="T97" fmla="*/ 2147483647 h 334"/>
                <a:gd name="T98" fmla="*/ 2147483647 w 267"/>
                <a:gd name="T99" fmla="*/ 2147483647 h 334"/>
                <a:gd name="T100" fmla="*/ 2147483647 w 267"/>
                <a:gd name="T101" fmla="*/ 2147483647 h 334"/>
                <a:gd name="T102" fmla="*/ 2147483647 w 267"/>
                <a:gd name="T103" fmla="*/ 2147483647 h 334"/>
                <a:gd name="T104" fmla="*/ 2147483647 w 267"/>
                <a:gd name="T105" fmla="*/ 2147483647 h 334"/>
                <a:gd name="T106" fmla="*/ 2147483647 w 267"/>
                <a:gd name="T107" fmla="*/ 2147483647 h 334"/>
                <a:gd name="T108" fmla="*/ 2147483647 w 267"/>
                <a:gd name="T109" fmla="*/ 2147483647 h 334"/>
                <a:gd name="T110" fmla="*/ 2147483647 w 267"/>
                <a:gd name="T111" fmla="*/ 2147483647 h 334"/>
                <a:gd name="T112" fmla="*/ 2147483647 w 267"/>
                <a:gd name="T113" fmla="*/ 2147483647 h 334"/>
                <a:gd name="T114" fmla="*/ 2147483647 w 267"/>
                <a:gd name="T115" fmla="*/ 2147483647 h 334"/>
                <a:gd name="T116" fmla="*/ 2147483647 w 267"/>
                <a:gd name="T117" fmla="*/ 2147483647 h 334"/>
                <a:gd name="T118" fmla="*/ 2147483647 w 267"/>
                <a:gd name="T119" fmla="*/ 2147483647 h 334"/>
                <a:gd name="T120" fmla="*/ 2147483647 w 267"/>
                <a:gd name="T121" fmla="*/ 2147483647 h 33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67"/>
                <a:gd name="T184" fmla="*/ 0 h 334"/>
                <a:gd name="T185" fmla="*/ 267 w 267"/>
                <a:gd name="T186" fmla="*/ 334 h 33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67" h="334">
                  <a:moveTo>
                    <a:pt x="53" y="6"/>
                  </a:moveTo>
                  <a:lnTo>
                    <a:pt x="56" y="6"/>
                  </a:lnTo>
                  <a:lnTo>
                    <a:pt x="59" y="6"/>
                  </a:lnTo>
                  <a:lnTo>
                    <a:pt x="65" y="6"/>
                  </a:lnTo>
                  <a:lnTo>
                    <a:pt x="68" y="6"/>
                  </a:lnTo>
                  <a:lnTo>
                    <a:pt x="71" y="6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91" y="6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7" y="3"/>
                  </a:lnTo>
                  <a:lnTo>
                    <a:pt x="120" y="3"/>
                  </a:lnTo>
                  <a:lnTo>
                    <a:pt x="123" y="3"/>
                  </a:lnTo>
                  <a:lnTo>
                    <a:pt x="126" y="3"/>
                  </a:lnTo>
                  <a:lnTo>
                    <a:pt x="129" y="3"/>
                  </a:lnTo>
                  <a:lnTo>
                    <a:pt x="132" y="3"/>
                  </a:lnTo>
                  <a:lnTo>
                    <a:pt x="135" y="3"/>
                  </a:lnTo>
                  <a:lnTo>
                    <a:pt x="138" y="3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50" y="3"/>
                  </a:lnTo>
                  <a:lnTo>
                    <a:pt x="153" y="3"/>
                  </a:lnTo>
                  <a:lnTo>
                    <a:pt x="159" y="3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70" y="3"/>
                  </a:lnTo>
                  <a:lnTo>
                    <a:pt x="170" y="0"/>
                  </a:lnTo>
                  <a:lnTo>
                    <a:pt x="173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88" y="0"/>
                  </a:lnTo>
                  <a:lnTo>
                    <a:pt x="191" y="0"/>
                  </a:lnTo>
                  <a:lnTo>
                    <a:pt x="194" y="0"/>
                  </a:lnTo>
                  <a:lnTo>
                    <a:pt x="200" y="0"/>
                  </a:lnTo>
                  <a:lnTo>
                    <a:pt x="200" y="3"/>
                  </a:lnTo>
                  <a:lnTo>
                    <a:pt x="200" y="6"/>
                  </a:lnTo>
                  <a:lnTo>
                    <a:pt x="197" y="6"/>
                  </a:lnTo>
                  <a:lnTo>
                    <a:pt x="200" y="9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200" y="12"/>
                  </a:lnTo>
                  <a:lnTo>
                    <a:pt x="200" y="15"/>
                  </a:lnTo>
                  <a:lnTo>
                    <a:pt x="200" y="18"/>
                  </a:lnTo>
                  <a:lnTo>
                    <a:pt x="200" y="21"/>
                  </a:lnTo>
                  <a:lnTo>
                    <a:pt x="203" y="21"/>
                  </a:lnTo>
                  <a:lnTo>
                    <a:pt x="203" y="24"/>
                  </a:lnTo>
                  <a:lnTo>
                    <a:pt x="203" y="26"/>
                  </a:lnTo>
                  <a:lnTo>
                    <a:pt x="205" y="26"/>
                  </a:lnTo>
                  <a:lnTo>
                    <a:pt x="205" y="29"/>
                  </a:lnTo>
                  <a:lnTo>
                    <a:pt x="208" y="29"/>
                  </a:lnTo>
                  <a:lnTo>
                    <a:pt x="208" y="32"/>
                  </a:lnTo>
                  <a:lnTo>
                    <a:pt x="211" y="32"/>
                  </a:lnTo>
                  <a:lnTo>
                    <a:pt x="211" y="35"/>
                  </a:lnTo>
                  <a:lnTo>
                    <a:pt x="214" y="35"/>
                  </a:lnTo>
                  <a:lnTo>
                    <a:pt x="217" y="35"/>
                  </a:lnTo>
                  <a:lnTo>
                    <a:pt x="217" y="38"/>
                  </a:lnTo>
                  <a:lnTo>
                    <a:pt x="217" y="35"/>
                  </a:lnTo>
                  <a:lnTo>
                    <a:pt x="217" y="38"/>
                  </a:lnTo>
                  <a:lnTo>
                    <a:pt x="217" y="41"/>
                  </a:lnTo>
                  <a:lnTo>
                    <a:pt x="220" y="41"/>
                  </a:lnTo>
                  <a:lnTo>
                    <a:pt x="220" y="44"/>
                  </a:lnTo>
                  <a:lnTo>
                    <a:pt x="223" y="44"/>
                  </a:lnTo>
                  <a:lnTo>
                    <a:pt x="223" y="47"/>
                  </a:lnTo>
                  <a:lnTo>
                    <a:pt x="226" y="47"/>
                  </a:lnTo>
                  <a:lnTo>
                    <a:pt x="226" y="50"/>
                  </a:lnTo>
                  <a:lnTo>
                    <a:pt x="229" y="50"/>
                  </a:lnTo>
                  <a:lnTo>
                    <a:pt x="229" y="53"/>
                  </a:lnTo>
                  <a:lnTo>
                    <a:pt x="232" y="53"/>
                  </a:lnTo>
                  <a:lnTo>
                    <a:pt x="232" y="56"/>
                  </a:lnTo>
                  <a:lnTo>
                    <a:pt x="232" y="53"/>
                  </a:lnTo>
                  <a:lnTo>
                    <a:pt x="235" y="53"/>
                  </a:lnTo>
                  <a:lnTo>
                    <a:pt x="235" y="56"/>
                  </a:lnTo>
                  <a:lnTo>
                    <a:pt x="238" y="56"/>
                  </a:lnTo>
                  <a:lnTo>
                    <a:pt x="241" y="56"/>
                  </a:lnTo>
                  <a:lnTo>
                    <a:pt x="244" y="56"/>
                  </a:lnTo>
                  <a:lnTo>
                    <a:pt x="247" y="56"/>
                  </a:lnTo>
                  <a:lnTo>
                    <a:pt x="249" y="56"/>
                  </a:lnTo>
                  <a:lnTo>
                    <a:pt x="252" y="56"/>
                  </a:lnTo>
                  <a:lnTo>
                    <a:pt x="255" y="56"/>
                  </a:lnTo>
                  <a:lnTo>
                    <a:pt x="258" y="56"/>
                  </a:lnTo>
                  <a:lnTo>
                    <a:pt x="261" y="56"/>
                  </a:lnTo>
                  <a:lnTo>
                    <a:pt x="261" y="59"/>
                  </a:lnTo>
                  <a:lnTo>
                    <a:pt x="264" y="59"/>
                  </a:lnTo>
                  <a:lnTo>
                    <a:pt x="264" y="62"/>
                  </a:lnTo>
                  <a:lnTo>
                    <a:pt x="267" y="62"/>
                  </a:lnTo>
                  <a:lnTo>
                    <a:pt x="264" y="62"/>
                  </a:lnTo>
                  <a:lnTo>
                    <a:pt x="264" y="65"/>
                  </a:lnTo>
                  <a:lnTo>
                    <a:pt x="267" y="65"/>
                  </a:lnTo>
                  <a:lnTo>
                    <a:pt x="267" y="68"/>
                  </a:lnTo>
                  <a:lnTo>
                    <a:pt x="267" y="70"/>
                  </a:lnTo>
                  <a:lnTo>
                    <a:pt x="267" y="73"/>
                  </a:lnTo>
                  <a:lnTo>
                    <a:pt x="267" y="76"/>
                  </a:lnTo>
                  <a:lnTo>
                    <a:pt x="267" y="79"/>
                  </a:lnTo>
                  <a:lnTo>
                    <a:pt x="267" y="82"/>
                  </a:lnTo>
                  <a:lnTo>
                    <a:pt x="264" y="82"/>
                  </a:lnTo>
                  <a:lnTo>
                    <a:pt x="264" y="85"/>
                  </a:lnTo>
                  <a:lnTo>
                    <a:pt x="264" y="88"/>
                  </a:lnTo>
                  <a:lnTo>
                    <a:pt x="261" y="91"/>
                  </a:lnTo>
                  <a:lnTo>
                    <a:pt x="261" y="94"/>
                  </a:lnTo>
                  <a:lnTo>
                    <a:pt x="261" y="97"/>
                  </a:lnTo>
                  <a:lnTo>
                    <a:pt x="261" y="100"/>
                  </a:lnTo>
                  <a:lnTo>
                    <a:pt x="264" y="100"/>
                  </a:lnTo>
                  <a:lnTo>
                    <a:pt x="264" y="103"/>
                  </a:lnTo>
                  <a:lnTo>
                    <a:pt x="261" y="103"/>
                  </a:lnTo>
                  <a:lnTo>
                    <a:pt x="261" y="100"/>
                  </a:lnTo>
                  <a:lnTo>
                    <a:pt x="258" y="100"/>
                  </a:lnTo>
                  <a:lnTo>
                    <a:pt x="258" y="103"/>
                  </a:lnTo>
                  <a:lnTo>
                    <a:pt x="258" y="106"/>
                  </a:lnTo>
                  <a:lnTo>
                    <a:pt x="258" y="109"/>
                  </a:lnTo>
                  <a:lnTo>
                    <a:pt x="261" y="109"/>
                  </a:lnTo>
                  <a:lnTo>
                    <a:pt x="258" y="109"/>
                  </a:lnTo>
                  <a:lnTo>
                    <a:pt x="258" y="112"/>
                  </a:lnTo>
                  <a:lnTo>
                    <a:pt x="258" y="109"/>
                  </a:lnTo>
                  <a:lnTo>
                    <a:pt x="255" y="109"/>
                  </a:lnTo>
                  <a:lnTo>
                    <a:pt x="252" y="109"/>
                  </a:lnTo>
                  <a:lnTo>
                    <a:pt x="252" y="112"/>
                  </a:lnTo>
                  <a:lnTo>
                    <a:pt x="252" y="114"/>
                  </a:lnTo>
                  <a:lnTo>
                    <a:pt x="249" y="114"/>
                  </a:lnTo>
                  <a:lnTo>
                    <a:pt x="249" y="117"/>
                  </a:lnTo>
                  <a:lnTo>
                    <a:pt x="247" y="117"/>
                  </a:lnTo>
                  <a:lnTo>
                    <a:pt x="247" y="120"/>
                  </a:lnTo>
                  <a:lnTo>
                    <a:pt x="244" y="120"/>
                  </a:lnTo>
                  <a:lnTo>
                    <a:pt x="247" y="120"/>
                  </a:lnTo>
                  <a:lnTo>
                    <a:pt x="247" y="123"/>
                  </a:lnTo>
                  <a:lnTo>
                    <a:pt x="244" y="123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38" y="126"/>
                  </a:lnTo>
                  <a:lnTo>
                    <a:pt x="235" y="126"/>
                  </a:lnTo>
                  <a:lnTo>
                    <a:pt x="232" y="126"/>
                  </a:lnTo>
                  <a:lnTo>
                    <a:pt x="232" y="129"/>
                  </a:lnTo>
                  <a:lnTo>
                    <a:pt x="229" y="129"/>
                  </a:lnTo>
                  <a:lnTo>
                    <a:pt x="229" y="132"/>
                  </a:lnTo>
                  <a:lnTo>
                    <a:pt x="229" y="135"/>
                  </a:lnTo>
                  <a:lnTo>
                    <a:pt x="226" y="135"/>
                  </a:lnTo>
                  <a:lnTo>
                    <a:pt x="223" y="135"/>
                  </a:lnTo>
                  <a:lnTo>
                    <a:pt x="223" y="138"/>
                  </a:lnTo>
                  <a:lnTo>
                    <a:pt x="220" y="138"/>
                  </a:lnTo>
                  <a:lnTo>
                    <a:pt x="220" y="141"/>
                  </a:lnTo>
                  <a:lnTo>
                    <a:pt x="217" y="141"/>
                  </a:lnTo>
                  <a:lnTo>
                    <a:pt x="217" y="144"/>
                  </a:lnTo>
                  <a:lnTo>
                    <a:pt x="217" y="147"/>
                  </a:lnTo>
                  <a:lnTo>
                    <a:pt x="214" y="147"/>
                  </a:lnTo>
                  <a:lnTo>
                    <a:pt x="214" y="150"/>
                  </a:lnTo>
                  <a:lnTo>
                    <a:pt x="211" y="150"/>
                  </a:lnTo>
                  <a:lnTo>
                    <a:pt x="208" y="150"/>
                  </a:lnTo>
                  <a:lnTo>
                    <a:pt x="208" y="153"/>
                  </a:lnTo>
                  <a:lnTo>
                    <a:pt x="208" y="156"/>
                  </a:lnTo>
                  <a:lnTo>
                    <a:pt x="205" y="156"/>
                  </a:lnTo>
                  <a:lnTo>
                    <a:pt x="205" y="158"/>
                  </a:lnTo>
                  <a:lnTo>
                    <a:pt x="203" y="158"/>
                  </a:lnTo>
                  <a:lnTo>
                    <a:pt x="203" y="161"/>
                  </a:lnTo>
                  <a:lnTo>
                    <a:pt x="203" y="164"/>
                  </a:lnTo>
                  <a:lnTo>
                    <a:pt x="203" y="167"/>
                  </a:lnTo>
                  <a:lnTo>
                    <a:pt x="200" y="167"/>
                  </a:lnTo>
                  <a:lnTo>
                    <a:pt x="200" y="170"/>
                  </a:lnTo>
                  <a:lnTo>
                    <a:pt x="200" y="173"/>
                  </a:lnTo>
                  <a:lnTo>
                    <a:pt x="197" y="173"/>
                  </a:lnTo>
                  <a:lnTo>
                    <a:pt x="197" y="176"/>
                  </a:lnTo>
                  <a:lnTo>
                    <a:pt x="194" y="176"/>
                  </a:lnTo>
                  <a:lnTo>
                    <a:pt x="197" y="176"/>
                  </a:lnTo>
                  <a:lnTo>
                    <a:pt x="200" y="176"/>
                  </a:lnTo>
                  <a:lnTo>
                    <a:pt x="200" y="173"/>
                  </a:lnTo>
                  <a:lnTo>
                    <a:pt x="200" y="170"/>
                  </a:lnTo>
                  <a:lnTo>
                    <a:pt x="203" y="170"/>
                  </a:lnTo>
                  <a:lnTo>
                    <a:pt x="203" y="173"/>
                  </a:lnTo>
                  <a:lnTo>
                    <a:pt x="203" y="176"/>
                  </a:lnTo>
                  <a:lnTo>
                    <a:pt x="200" y="176"/>
                  </a:lnTo>
                  <a:lnTo>
                    <a:pt x="200" y="179"/>
                  </a:lnTo>
                  <a:lnTo>
                    <a:pt x="200" y="182"/>
                  </a:lnTo>
                  <a:lnTo>
                    <a:pt x="200" y="185"/>
                  </a:lnTo>
                  <a:lnTo>
                    <a:pt x="200" y="188"/>
                  </a:lnTo>
                  <a:lnTo>
                    <a:pt x="200" y="191"/>
                  </a:lnTo>
                  <a:lnTo>
                    <a:pt x="200" y="194"/>
                  </a:lnTo>
                  <a:lnTo>
                    <a:pt x="200" y="197"/>
                  </a:lnTo>
                  <a:lnTo>
                    <a:pt x="200" y="199"/>
                  </a:lnTo>
                  <a:lnTo>
                    <a:pt x="197" y="199"/>
                  </a:lnTo>
                  <a:lnTo>
                    <a:pt x="197" y="202"/>
                  </a:lnTo>
                  <a:lnTo>
                    <a:pt x="197" y="205"/>
                  </a:lnTo>
                  <a:lnTo>
                    <a:pt x="194" y="205"/>
                  </a:lnTo>
                  <a:lnTo>
                    <a:pt x="194" y="208"/>
                  </a:lnTo>
                  <a:lnTo>
                    <a:pt x="191" y="208"/>
                  </a:lnTo>
                  <a:lnTo>
                    <a:pt x="191" y="211"/>
                  </a:lnTo>
                  <a:lnTo>
                    <a:pt x="188" y="211"/>
                  </a:lnTo>
                  <a:lnTo>
                    <a:pt x="188" y="214"/>
                  </a:lnTo>
                  <a:lnTo>
                    <a:pt x="185" y="214"/>
                  </a:lnTo>
                  <a:lnTo>
                    <a:pt x="182" y="214"/>
                  </a:lnTo>
                  <a:lnTo>
                    <a:pt x="179" y="214"/>
                  </a:lnTo>
                  <a:lnTo>
                    <a:pt x="176" y="214"/>
                  </a:lnTo>
                  <a:lnTo>
                    <a:pt x="176" y="211"/>
                  </a:lnTo>
                  <a:lnTo>
                    <a:pt x="176" y="208"/>
                  </a:lnTo>
                  <a:lnTo>
                    <a:pt x="173" y="208"/>
                  </a:lnTo>
                  <a:lnTo>
                    <a:pt x="173" y="205"/>
                  </a:lnTo>
                  <a:lnTo>
                    <a:pt x="170" y="202"/>
                  </a:lnTo>
                  <a:lnTo>
                    <a:pt x="170" y="205"/>
                  </a:lnTo>
                  <a:lnTo>
                    <a:pt x="170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64" y="208"/>
                  </a:lnTo>
                  <a:lnTo>
                    <a:pt x="167" y="208"/>
                  </a:lnTo>
                  <a:lnTo>
                    <a:pt x="170" y="208"/>
                  </a:lnTo>
                  <a:lnTo>
                    <a:pt x="173" y="208"/>
                  </a:lnTo>
                  <a:lnTo>
                    <a:pt x="173" y="211"/>
                  </a:lnTo>
                  <a:lnTo>
                    <a:pt x="173" y="214"/>
                  </a:lnTo>
                  <a:lnTo>
                    <a:pt x="176" y="214"/>
                  </a:lnTo>
                  <a:lnTo>
                    <a:pt x="176" y="217"/>
                  </a:lnTo>
                  <a:lnTo>
                    <a:pt x="179" y="217"/>
                  </a:lnTo>
                  <a:lnTo>
                    <a:pt x="176" y="217"/>
                  </a:lnTo>
                  <a:lnTo>
                    <a:pt x="176" y="220"/>
                  </a:lnTo>
                  <a:lnTo>
                    <a:pt x="173" y="220"/>
                  </a:lnTo>
                  <a:lnTo>
                    <a:pt x="170" y="220"/>
                  </a:lnTo>
                  <a:lnTo>
                    <a:pt x="170" y="223"/>
                  </a:lnTo>
                  <a:lnTo>
                    <a:pt x="167" y="223"/>
                  </a:lnTo>
                  <a:lnTo>
                    <a:pt x="164" y="223"/>
                  </a:lnTo>
                  <a:lnTo>
                    <a:pt x="164" y="226"/>
                  </a:lnTo>
                  <a:lnTo>
                    <a:pt x="161" y="226"/>
                  </a:lnTo>
                  <a:lnTo>
                    <a:pt x="161" y="229"/>
                  </a:lnTo>
                  <a:lnTo>
                    <a:pt x="159" y="229"/>
                  </a:lnTo>
                  <a:lnTo>
                    <a:pt x="159" y="232"/>
                  </a:lnTo>
                  <a:lnTo>
                    <a:pt x="159" y="235"/>
                  </a:lnTo>
                  <a:lnTo>
                    <a:pt x="156" y="235"/>
                  </a:lnTo>
                  <a:lnTo>
                    <a:pt x="156" y="238"/>
                  </a:lnTo>
                  <a:lnTo>
                    <a:pt x="156" y="241"/>
                  </a:lnTo>
                  <a:lnTo>
                    <a:pt x="156" y="243"/>
                  </a:lnTo>
                  <a:lnTo>
                    <a:pt x="153" y="243"/>
                  </a:lnTo>
                  <a:lnTo>
                    <a:pt x="153" y="246"/>
                  </a:lnTo>
                  <a:lnTo>
                    <a:pt x="153" y="249"/>
                  </a:lnTo>
                  <a:lnTo>
                    <a:pt x="153" y="252"/>
                  </a:lnTo>
                  <a:lnTo>
                    <a:pt x="153" y="255"/>
                  </a:lnTo>
                  <a:lnTo>
                    <a:pt x="153" y="258"/>
                  </a:lnTo>
                  <a:lnTo>
                    <a:pt x="153" y="261"/>
                  </a:lnTo>
                  <a:lnTo>
                    <a:pt x="150" y="261"/>
                  </a:lnTo>
                  <a:lnTo>
                    <a:pt x="147" y="261"/>
                  </a:lnTo>
                  <a:lnTo>
                    <a:pt x="147" y="264"/>
                  </a:lnTo>
                  <a:lnTo>
                    <a:pt x="147" y="267"/>
                  </a:lnTo>
                  <a:lnTo>
                    <a:pt x="144" y="267"/>
                  </a:lnTo>
                  <a:lnTo>
                    <a:pt x="147" y="267"/>
                  </a:lnTo>
                  <a:lnTo>
                    <a:pt x="147" y="264"/>
                  </a:lnTo>
                  <a:lnTo>
                    <a:pt x="150" y="264"/>
                  </a:lnTo>
                  <a:lnTo>
                    <a:pt x="150" y="261"/>
                  </a:lnTo>
                  <a:lnTo>
                    <a:pt x="153" y="261"/>
                  </a:lnTo>
                  <a:lnTo>
                    <a:pt x="153" y="264"/>
                  </a:lnTo>
                  <a:lnTo>
                    <a:pt x="153" y="267"/>
                  </a:lnTo>
                  <a:lnTo>
                    <a:pt x="153" y="270"/>
                  </a:lnTo>
                  <a:lnTo>
                    <a:pt x="156" y="270"/>
                  </a:lnTo>
                  <a:lnTo>
                    <a:pt x="156" y="273"/>
                  </a:lnTo>
                  <a:lnTo>
                    <a:pt x="156" y="276"/>
                  </a:lnTo>
                  <a:lnTo>
                    <a:pt x="159" y="276"/>
                  </a:lnTo>
                  <a:lnTo>
                    <a:pt x="159" y="279"/>
                  </a:lnTo>
                  <a:lnTo>
                    <a:pt x="159" y="282"/>
                  </a:lnTo>
                  <a:lnTo>
                    <a:pt x="159" y="285"/>
                  </a:lnTo>
                  <a:lnTo>
                    <a:pt x="159" y="287"/>
                  </a:lnTo>
                  <a:lnTo>
                    <a:pt x="161" y="287"/>
                  </a:lnTo>
                  <a:lnTo>
                    <a:pt x="161" y="290"/>
                  </a:lnTo>
                  <a:lnTo>
                    <a:pt x="159" y="290"/>
                  </a:lnTo>
                  <a:lnTo>
                    <a:pt x="159" y="293"/>
                  </a:lnTo>
                  <a:lnTo>
                    <a:pt x="156" y="293"/>
                  </a:lnTo>
                  <a:lnTo>
                    <a:pt x="153" y="293"/>
                  </a:lnTo>
                  <a:lnTo>
                    <a:pt x="150" y="293"/>
                  </a:lnTo>
                  <a:lnTo>
                    <a:pt x="150" y="290"/>
                  </a:lnTo>
                  <a:lnTo>
                    <a:pt x="147" y="290"/>
                  </a:lnTo>
                  <a:lnTo>
                    <a:pt x="147" y="293"/>
                  </a:lnTo>
                  <a:lnTo>
                    <a:pt x="144" y="293"/>
                  </a:lnTo>
                  <a:lnTo>
                    <a:pt x="141" y="293"/>
                  </a:lnTo>
                  <a:lnTo>
                    <a:pt x="144" y="293"/>
                  </a:lnTo>
                  <a:lnTo>
                    <a:pt x="147" y="293"/>
                  </a:lnTo>
                  <a:lnTo>
                    <a:pt x="150" y="293"/>
                  </a:lnTo>
                  <a:lnTo>
                    <a:pt x="153" y="293"/>
                  </a:lnTo>
                  <a:lnTo>
                    <a:pt x="153" y="296"/>
                  </a:lnTo>
                  <a:lnTo>
                    <a:pt x="156" y="296"/>
                  </a:lnTo>
                  <a:lnTo>
                    <a:pt x="153" y="296"/>
                  </a:lnTo>
                  <a:lnTo>
                    <a:pt x="153" y="299"/>
                  </a:lnTo>
                  <a:lnTo>
                    <a:pt x="153" y="296"/>
                  </a:lnTo>
                  <a:lnTo>
                    <a:pt x="156" y="296"/>
                  </a:lnTo>
                  <a:lnTo>
                    <a:pt x="159" y="296"/>
                  </a:lnTo>
                  <a:lnTo>
                    <a:pt x="159" y="293"/>
                  </a:lnTo>
                  <a:lnTo>
                    <a:pt x="161" y="293"/>
                  </a:lnTo>
                  <a:lnTo>
                    <a:pt x="161" y="296"/>
                  </a:lnTo>
                  <a:lnTo>
                    <a:pt x="161" y="299"/>
                  </a:lnTo>
                  <a:lnTo>
                    <a:pt x="164" y="299"/>
                  </a:lnTo>
                  <a:lnTo>
                    <a:pt x="164" y="302"/>
                  </a:lnTo>
                  <a:lnTo>
                    <a:pt x="164" y="305"/>
                  </a:lnTo>
                  <a:lnTo>
                    <a:pt x="167" y="305"/>
                  </a:lnTo>
                  <a:lnTo>
                    <a:pt x="167" y="308"/>
                  </a:lnTo>
                  <a:lnTo>
                    <a:pt x="167" y="311"/>
                  </a:lnTo>
                  <a:lnTo>
                    <a:pt x="170" y="311"/>
                  </a:lnTo>
                  <a:lnTo>
                    <a:pt x="170" y="314"/>
                  </a:lnTo>
                  <a:lnTo>
                    <a:pt x="173" y="314"/>
                  </a:lnTo>
                  <a:lnTo>
                    <a:pt x="173" y="317"/>
                  </a:lnTo>
                  <a:lnTo>
                    <a:pt x="173" y="320"/>
                  </a:lnTo>
                  <a:lnTo>
                    <a:pt x="176" y="320"/>
                  </a:lnTo>
                  <a:lnTo>
                    <a:pt x="176" y="323"/>
                  </a:lnTo>
                  <a:lnTo>
                    <a:pt x="179" y="323"/>
                  </a:lnTo>
                  <a:lnTo>
                    <a:pt x="179" y="326"/>
                  </a:lnTo>
                  <a:lnTo>
                    <a:pt x="179" y="329"/>
                  </a:lnTo>
                  <a:lnTo>
                    <a:pt x="182" y="329"/>
                  </a:lnTo>
                  <a:lnTo>
                    <a:pt x="182" y="331"/>
                  </a:lnTo>
                  <a:lnTo>
                    <a:pt x="179" y="334"/>
                  </a:lnTo>
                  <a:lnTo>
                    <a:pt x="179" y="331"/>
                  </a:lnTo>
                  <a:lnTo>
                    <a:pt x="176" y="331"/>
                  </a:lnTo>
                  <a:lnTo>
                    <a:pt x="173" y="329"/>
                  </a:lnTo>
                  <a:lnTo>
                    <a:pt x="170" y="329"/>
                  </a:lnTo>
                  <a:lnTo>
                    <a:pt x="167" y="329"/>
                  </a:lnTo>
                  <a:lnTo>
                    <a:pt x="164" y="329"/>
                  </a:lnTo>
                  <a:lnTo>
                    <a:pt x="161" y="326"/>
                  </a:lnTo>
                  <a:lnTo>
                    <a:pt x="159" y="323"/>
                  </a:lnTo>
                  <a:lnTo>
                    <a:pt x="156" y="323"/>
                  </a:lnTo>
                  <a:lnTo>
                    <a:pt x="153" y="323"/>
                  </a:lnTo>
                  <a:lnTo>
                    <a:pt x="150" y="323"/>
                  </a:lnTo>
                  <a:lnTo>
                    <a:pt x="144" y="323"/>
                  </a:lnTo>
                  <a:lnTo>
                    <a:pt x="141" y="320"/>
                  </a:lnTo>
                  <a:lnTo>
                    <a:pt x="138" y="320"/>
                  </a:lnTo>
                  <a:lnTo>
                    <a:pt x="135" y="317"/>
                  </a:lnTo>
                  <a:lnTo>
                    <a:pt x="132" y="317"/>
                  </a:lnTo>
                  <a:lnTo>
                    <a:pt x="129" y="317"/>
                  </a:lnTo>
                  <a:lnTo>
                    <a:pt x="126" y="317"/>
                  </a:lnTo>
                  <a:lnTo>
                    <a:pt x="123" y="317"/>
                  </a:lnTo>
                  <a:lnTo>
                    <a:pt x="120" y="317"/>
                  </a:lnTo>
                  <a:lnTo>
                    <a:pt x="117" y="317"/>
                  </a:lnTo>
                  <a:lnTo>
                    <a:pt x="112" y="317"/>
                  </a:lnTo>
                  <a:lnTo>
                    <a:pt x="109" y="317"/>
                  </a:lnTo>
                  <a:lnTo>
                    <a:pt x="103" y="317"/>
                  </a:lnTo>
                  <a:lnTo>
                    <a:pt x="100" y="317"/>
                  </a:lnTo>
                  <a:lnTo>
                    <a:pt x="97" y="317"/>
                  </a:lnTo>
                  <a:lnTo>
                    <a:pt x="94" y="317"/>
                  </a:lnTo>
                  <a:lnTo>
                    <a:pt x="88" y="317"/>
                  </a:lnTo>
                  <a:lnTo>
                    <a:pt x="85" y="317"/>
                  </a:lnTo>
                  <a:lnTo>
                    <a:pt x="82" y="320"/>
                  </a:lnTo>
                  <a:lnTo>
                    <a:pt x="79" y="320"/>
                  </a:lnTo>
                  <a:lnTo>
                    <a:pt x="73" y="320"/>
                  </a:lnTo>
                  <a:lnTo>
                    <a:pt x="71" y="320"/>
                  </a:lnTo>
                  <a:lnTo>
                    <a:pt x="68" y="320"/>
                  </a:lnTo>
                  <a:lnTo>
                    <a:pt x="65" y="320"/>
                  </a:lnTo>
                  <a:lnTo>
                    <a:pt x="65" y="317"/>
                  </a:lnTo>
                  <a:lnTo>
                    <a:pt x="65" y="314"/>
                  </a:lnTo>
                  <a:lnTo>
                    <a:pt x="65" y="311"/>
                  </a:lnTo>
                  <a:lnTo>
                    <a:pt x="62" y="311"/>
                  </a:lnTo>
                  <a:lnTo>
                    <a:pt x="62" y="308"/>
                  </a:lnTo>
                  <a:lnTo>
                    <a:pt x="59" y="308"/>
                  </a:lnTo>
                  <a:lnTo>
                    <a:pt x="56" y="308"/>
                  </a:lnTo>
                  <a:lnTo>
                    <a:pt x="56" y="305"/>
                  </a:lnTo>
                  <a:lnTo>
                    <a:pt x="53" y="305"/>
                  </a:lnTo>
                  <a:lnTo>
                    <a:pt x="53" y="302"/>
                  </a:lnTo>
                  <a:lnTo>
                    <a:pt x="53" y="299"/>
                  </a:lnTo>
                  <a:lnTo>
                    <a:pt x="50" y="299"/>
                  </a:lnTo>
                  <a:lnTo>
                    <a:pt x="50" y="296"/>
                  </a:lnTo>
                  <a:lnTo>
                    <a:pt x="50" y="293"/>
                  </a:lnTo>
                  <a:lnTo>
                    <a:pt x="53" y="293"/>
                  </a:lnTo>
                  <a:lnTo>
                    <a:pt x="50" y="293"/>
                  </a:lnTo>
                  <a:lnTo>
                    <a:pt x="50" y="290"/>
                  </a:lnTo>
                  <a:lnTo>
                    <a:pt x="53" y="290"/>
                  </a:lnTo>
                  <a:lnTo>
                    <a:pt x="53" y="287"/>
                  </a:lnTo>
                  <a:lnTo>
                    <a:pt x="50" y="287"/>
                  </a:lnTo>
                  <a:lnTo>
                    <a:pt x="50" y="285"/>
                  </a:lnTo>
                  <a:lnTo>
                    <a:pt x="53" y="285"/>
                  </a:lnTo>
                  <a:lnTo>
                    <a:pt x="53" y="282"/>
                  </a:lnTo>
                  <a:lnTo>
                    <a:pt x="53" y="279"/>
                  </a:lnTo>
                  <a:lnTo>
                    <a:pt x="50" y="279"/>
                  </a:lnTo>
                  <a:lnTo>
                    <a:pt x="53" y="279"/>
                  </a:lnTo>
                  <a:lnTo>
                    <a:pt x="50" y="279"/>
                  </a:lnTo>
                  <a:lnTo>
                    <a:pt x="47" y="279"/>
                  </a:lnTo>
                  <a:lnTo>
                    <a:pt x="47" y="276"/>
                  </a:lnTo>
                  <a:lnTo>
                    <a:pt x="47" y="273"/>
                  </a:lnTo>
                  <a:lnTo>
                    <a:pt x="47" y="270"/>
                  </a:lnTo>
                  <a:lnTo>
                    <a:pt x="50" y="270"/>
                  </a:lnTo>
                  <a:lnTo>
                    <a:pt x="50" y="267"/>
                  </a:lnTo>
                  <a:lnTo>
                    <a:pt x="50" y="264"/>
                  </a:lnTo>
                  <a:lnTo>
                    <a:pt x="53" y="264"/>
                  </a:lnTo>
                  <a:lnTo>
                    <a:pt x="50" y="264"/>
                  </a:lnTo>
                  <a:lnTo>
                    <a:pt x="50" y="261"/>
                  </a:lnTo>
                  <a:lnTo>
                    <a:pt x="50" y="258"/>
                  </a:lnTo>
                  <a:lnTo>
                    <a:pt x="50" y="255"/>
                  </a:lnTo>
                  <a:lnTo>
                    <a:pt x="47" y="255"/>
                  </a:lnTo>
                  <a:lnTo>
                    <a:pt x="47" y="252"/>
                  </a:lnTo>
                  <a:lnTo>
                    <a:pt x="50" y="252"/>
                  </a:lnTo>
                  <a:lnTo>
                    <a:pt x="47" y="252"/>
                  </a:lnTo>
                  <a:lnTo>
                    <a:pt x="47" y="249"/>
                  </a:lnTo>
                  <a:lnTo>
                    <a:pt x="44" y="249"/>
                  </a:lnTo>
                  <a:lnTo>
                    <a:pt x="41" y="249"/>
                  </a:lnTo>
                  <a:lnTo>
                    <a:pt x="38" y="249"/>
                  </a:lnTo>
                  <a:lnTo>
                    <a:pt x="38" y="252"/>
                  </a:lnTo>
                  <a:lnTo>
                    <a:pt x="35" y="252"/>
                  </a:lnTo>
                  <a:lnTo>
                    <a:pt x="35" y="249"/>
                  </a:lnTo>
                  <a:lnTo>
                    <a:pt x="32" y="249"/>
                  </a:lnTo>
                  <a:lnTo>
                    <a:pt x="32" y="252"/>
                  </a:lnTo>
                  <a:lnTo>
                    <a:pt x="29" y="252"/>
                  </a:lnTo>
                  <a:lnTo>
                    <a:pt x="29" y="255"/>
                  </a:lnTo>
                  <a:lnTo>
                    <a:pt x="27" y="255"/>
                  </a:lnTo>
                  <a:lnTo>
                    <a:pt x="27" y="258"/>
                  </a:lnTo>
                  <a:lnTo>
                    <a:pt x="24" y="258"/>
                  </a:lnTo>
                  <a:lnTo>
                    <a:pt x="24" y="261"/>
                  </a:lnTo>
                  <a:lnTo>
                    <a:pt x="21" y="261"/>
                  </a:lnTo>
                  <a:lnTo>
                    <a:pt x="18" y="261"/>
                  </a:lnTo>
                  <a:lnTo>
                    <a:pt x="18" y="258"/>
                  </a:lnTo>
                  <a:lnTo>
                    <a:pt x="15" y="258"/>
                  </a:lnTo>
                  <a:lnTo>
                    <a:pt x="18" y="258"/>
                  </a:lnTo>
                  <a:lnTo>
                    <a:pt x="18" y="255"/>
                  </a:lnTo>
                  <a:lnTo>
                    <a:pt x="15" y="255"/>
                  </a:lnTo>
                  <a:lnTo>
                    <a:pt x="15" y="252"/>
                  </a:lnTo>
                  <a:lnTo>
                    <a:pt x="15" y="249"/>
                  </a:lnTo>
                  <a:lnTo>
                    <a:pt x="15" y="246"/>
                  </a:lnTo>
                  <a:lnTo>
                    <a:pt x="12" y="246"/>
                  </a:lnTo>
                  <a:lnTo>
                    <a:pt x="9" y="246"/>
                  </a:lnTo>
                  <a:lnTo>
                    <a:pt x="9" y="243"/>
                  </a:lnTo>
                  <a:lnTo>
                    <a:pt x="9" y="241"/>
                  </a:lnTo>
                  <a:lnTo>
                    <a:pt x="6" y="241"/>
                  </a:lnTo>
                  <a:lnTo>
                    <a:pt x="6" y="238"/>
                  </a:lnTo>
                  <a:lnTo>
                    <a:pt x="6" y="235"/>
                  </a:lnTo>
                  <a:lnTo>
                    <a:pt x="6" y="232"/>
                  </a:lnTo>
                  <a:lnTo>
                    <a:pt x="3" y="232"/>
                  </a:lnTo>
                  <a:lnTo>
                    <a:pt x="3" y="229"/>
                  </a:lnTo>
                  <a:lnTo>
                    <a:pt x="6" y="229"/>
                  </a:lnTo>
                  <a:lnTo>
                    <a:pt x="6" y="226"/>
                  </a:lnTo>
                  <a:lnTo>
                    <a:pt x="6" y="223"/>
                  </a:lnTo>
                  <a:lnTo>
                    <a:pt x="6" y="220"/>
                  </a:lnTo>
                  <a:lnTo>
                    <a:pt x="6" y="217"/>
                  </a:lnTo>
                  <a:lnTo>
                    <a:pt x="9" y="217"/>
                  </a:lnTo>
                  <a:lnTo>
                    <a:pt x="6" y="217"/>
                  </a:lnTo>
                  <a:lnTo>
                    <a:pt x="6" y="214"/>
                  </a:lnTo>
                  <a:lnTo>
                    <a:pt x="6" y="211"/>
                  </a:lnTo>
                  <a:lnTo>
                    <a:pt x="6" y="208"/>
                  </a:lnTo>
                  <a:lnTo>
                    <a:pt x="6" y="205"/>
                  </a:lnTo>
                  <a:lnTo>
                    <a:pt x="9" y="205"/>
                  </a:lnTo>
                  <a:lnTo>
                    <a:pt x="6" y="205"/>
                  </a:lnTo>
                  <a:lnTo>
                    <a:pt x="3" y="205"/>
                  </a:lnTo>
                  <a:lnTo>
                    <a:pt x="3" y="202"/>
                  </a:lnTo>
                  <a:lnTo>
                    <a:pt x="3" y="199"/>
                  </a:lnTo>
                  <a:lnTo>
                    <a:pt x="0" y="199"/>
                  </a:lnTo>
                  <a:lnTo>
                    <a:pt x="0" y="197"/>
                  </a:lnTo>
                  <a:lnTo>
                    <a:pt x="3" y="197"/>
                  </a:lnTo>
                  <a:lnTo>
                    <a:pt x="3" y="194"/>
                  </a:lnTo>
                  <a:lnTo>
                    <a:pt x="3" y="191"/>
                  </a:lnTo>
                  <a:lnTo>
                    <a:pt x="3" y="188"/>
                  </a:lnTo>
                  <a:lnTo>
                    <a:pt x="3" y="185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9" y="182"/>
                  </a:lnTo>
                  <a:lnTo>
                    <a:pt x="9" y="179"/>
                  </a:lnTo>
                  <a:lnTo>
                    <a:pt x="12" y="179"/>
                  </a:lnTo>
                  <a:lnTo>
                    <a:pt x="12" y="182"/>
                  </a:lnTo>
                  <a:lnTo>
                    <a:pt x="12" y="179"/>
                  </a:lnTo>
                  <a:lnTo>
                    <a:pt x="12" y="176"/>
                  </a:lnTo>
                  <a:lnTo>
                    <a:pt x="15" y="173"/>
                  </a:lnTo>
                  <a:lnTo>
                    <a:pt x="15" y="170"/>
                  </a:lnTo>
                  <a:lnTo>
                    <a:pt x="15" y="167"/>
                  </a:lnTo>
                  <a:lnTo>
                    <a:pt x="18" y="167"/>
                  </a:lnTo>
                  <a:lnTo>
                    <a:pt x="18" y="164"/>
                  </a:lnTo>
                  <a:lnTo>
                    <a:pt x="21" y="164"/>
                  </a:lnTo>
                  <a:lnTo>
                    <a:pt x="24" y="164"/>
                  </a:lnTo>
                  <a:lnTo>
                    <a:pt x="27" y="164"/>
                  </a:lnTo>
                  <a:lnTo>
                    <a:pt x="27" y="161"/>
                  </a:lnTo>
                  <a:lnTo>
                    <a:pt x="27" y="158"/>
                  </a:lnTo>
                  <a:lnTo>
                    <a:pt x="29" y="158"/>
                  </a:lnTo>
                  <a:lnTo>
                    <a:pt x="29" y="156"/>
                  </a:lnTo>
                  <a:lnTo>
                    <a:pt x="32" y="156"/>
                  </a:lnTo>
                  <a:lnTo>
                    <a:pt x="32" y="153"/>
                  </a:lnTo>
                  <a:lnTo>
                    <a:pt x="32" y="150"/>
                  </a:lnTo>
                  <a:lnTo>
                    <a:pt x="32" y="147"/>
                  </a:lnTo>
                  <a:lnTo>
                    <a:pt x="29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9" y="138"/>
                  </a:lnTo>
                  <a:lnTo>
                    <a:pt x="32" y="135"/>
                  </a:lnTo>
                  <a:lnTo>
                    <a:pt x="35" y="135"/>
                  </a:lnTo>
                  <a:lnTo>
                    <a:pt x="35" y="132"/>
                  </a:lnTo>
                  <a:lnTo>
                    <a:pt x="38" y="132"/>
                  </a:lnTo>
                  <a:lnTo>
                    <a:pt x="38" y="129"/>
                  </a:lnTo>
                  <a:lnTo>
                    <a:pt x="38" y="126"/>
                  </a:lnTo>
                  <a:lnTo>
                    <a:pt x="35" y="126"/>
                  </a:lnTo>
                  <a:lnTo>
                    <a:pt x="35" y="123"/>
                  </a:lnTo>
                  <a:lnTo>
                    <a:pt x="38" y="123"/>
                  </a:lnTo>
                  <a:lnTo>
                    <a:pt x="38" y="120"/>
                  </a:lnTo>
                  <a:lnTo>
                    <a:pt x="38" y="117"/>
                  </a:lnTo>
                  <a:lnTo>
                    <a:pt x="35" y="117"/>
                  </a:lnTo>
                  <a:lnTo>
                    <a:pt x="35" y="114"/>
                  </a:lnTo>
                  <a:lnTo>
                    <a:pt x="32" y="114"/>
                  </a:lnTo>
                  <a:lnTo>
                    <a:pt x="32" y="112"/>
                  </a:lnTo>
                  <a:lnTo>
                    <a:pt x="29" y="112"/>
                  </a:lnTo>
                  <a:lnTo>
                    <a:pt x="29" y="109"/>
                  </a:lnTo>
                  <a:lnTo>
                    <a:pt x="29" y="106"/>
                  </a:lnTo>
                  <a:lnTo>
                    <a:pt x="29" y="103"/>
                  </a:lnTo>
                  <a:lnTo>
                    <a:pt x="32" y="103"/>
                  </a:lnTo>
                  <a:lnTo>
                    <a:pt x="32" y="100"/>
                  </a:lnTo>
                  <a:lnTo>
                    <a:pt x="32" y="97"/>
                  </a:lnTo>
                  <a:lnTo>
                    <a:pt x="35" y="97"/>
                  </a:lnTo>
                  <a:lnTo>
                    <a:pt x="35" y="94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5" y="85"/>
                  </a:lnTo>
                  <a:lnTo>
                    <a:pt x="32" y="85"/>
                  </a:lnTo>
                  <a:lnTo>
                    <a:pt x="35" y="85"/>
                  </a:lnTo>
                  <a:lnTo>
                    <a:pt x="35" y="82"/>
                  </a:lnTo>
                  <a:lnTo>
                    <a:pt x="38" y="82"/>
                  </a:lnTo>
                  <a:lnTo>
                    <a:pt x="41" y="82"/>
                  </a:lnTo>
                  <a:lnTo>
                    <a:pt x="41" y="79"/>
                  </a:lnTo>
                  <a:lnTo>
                    <a:pt x="41" y="76"/>
                  </a:lnTo>
                  <a:lnTo>
                    <a:pt x="44" y="76"/>
                  </a:lnTo>
                  <a:lnTo>
                    <a:pt x="44" y="73"/>
                  </a:lnTo>
                  <a:lnTo>
                    <a:pt x="44" y="70"/>
                  </a:lnTo>
                  <a:lnTo>
                    <a:pt x="47" y="70"/>
                  </a:lnTo>
                  <a:lnTo>
                    <a:pt x="50" y="70"/>
                  </a:lnTo>
                  <a:lnTo>
                    <a:pt x="47" y="70"/>
                  </a:lnTo>
                  <a:lnTo>
                    <a:pt x="50" y="70"/>
                  </a:lnTo>
                  <a:lnTo>
                    <a:pt x="47" y="70"/>
                  </a:lnTo>
                  <a:lnTo>
                    <a:pt x="47" y="68"/>
                  </a:lnTo>
                  <a:lnTo>
                    <a:pt x="50" y="68"/>
                  </a:lnTo>
                  <a:lnTo>
                    <a:pt x="50" y="65"/>
                  </a:lnTo>
                  <a:lnTo>
                    <a:pt x="47" y="65"/>
                  </a:lnTo>
                  <a:lnTo>
                    <a:pt x="47" y="62"/>
                  </a:lnTo>
                  <a:lnTo>
                    <a:pt x="47" y="59"/>
                  </a:lnTo>
                  <a:lnTo>
                    <a:pt x="44" y="59"/>
                  </a:lnTo>
                  <a:lnTo>
                    <a:pt x="44" y="56"/>
                  </a:lnTo>
                  <a:lnTo>
                    <a:pt x="44" y="53"/>
                  </a:lnTo>
                  <a:lnTo>
                    <a:pt x="44" y="50"/>
                  </a:lnTo>
                  <a:lnTo>
                    <a:pt x="47" y="50"/>
                  </a:lnTo>
                  <a:lnTo>
                    <a:pt x="50" y="50"/>
                  </a:lnTo>
                  <a:lnTo>
                    <a:pt x="50" y="47"/>
                  </a:lnTo>
                  <a:lnTo>
                    <a:pt x="53" y="47"/>
                  </a:lnTo>
                  <a:lnTo>
                    <a:pt x="53" y="44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6" y="38"/>
                  </a:lnTo>
                  <a:lnTo>
                    <a:pt x="53" y="38"/>
                  </a:lnTo>
                  <a:lnTo>
                    <a:pt x="53" y="35"/>
                  </a:lnTo>
                  <a:lnTo>
                    <a:pt x="53" y="32"/>
                  </a:lnTo>
                  <a:lnTo>
                    <a:pt x="53" y="29"/>
                  </a:lnTo>
                  <a:lnTo>
                    <a:pt x="50" y="29"/>
                  </a:lnTo>
                  <a:lnTo>
                    <a:pt x="50" y="26"/>
                  </a:lnTo>
                  <a:lnTo>
                    <a:pt x="50" y="24"/>
                  </a:lnTo>
                  <a:lnTo>
                    <a:pt x="50" y="21"/>
                  </a:lnTo>
                  <a:lnTo>
                    <a:pt x="50" y="18"/>
                  </a:lnTo>
                  <a:lnTo>
                    <a:pt x="47" y="18"/>
                  </a:lnTo>
                  <a:lnTo>
                    <a:pt x="44" y="18"/>
                  </a:lnTo>
                  <a:lnTo>
                    <a:pt x="44" y="15"/>
                  </a:lnTo>
                  <a:lnTo>
                    <a:pt x="47" y="15"/>
                  </a:lnTo>
                  <a:lnTo>
                    <a:pt x="47" y="12"/>
                  </a:lnTo>
                  <a:lnTo>
                    <a:pt x="47" y="15"/>
                  </a:lnTo>
                  <a:lnTo>
                    <a:pt x="47" y="12"/>
                  </a:lnTo>
                  <a:lnTo>
                    <a:pt x="50" y="12"/>
                  </a:lnTo>
                  <a:lnTo>
                    <a:pt x="50" y="9"/>
                  </a:lnTo>
                  <a:lnTo>
                    <a:pt x="53" y="9"/>
                  </a:lnTo>
                  <a:lnTo>
                    <a:pt x="53" y="6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Freeform 36"/>
            <p:cNvSpPr>
              <a:spLocks/>
            </p:cNvSpPr>
            <p:nvPr/>
          </p:nvSpPr>
          <p:spPr bwMode="auto">
            <a:xfrm>
              <a:off x="80105" y="4698068"/>
              <a:ext cx="242602" cy="211087"/>
            </a:xfrm>
            <a:custGeom>
              <a:avLst/>
              <a:gdLst>
                <a:gd name="T0" fmla="*/ 2147483647 w 112"/>
                <a:gd name="T1" fmla="*/ 2147483647 h 120"/>
                <a:gd name="T2" fmla="*/ 2147483647 w 112"/>
                <a:gd name="T3" fmla="*/ 2147483647 h 120"/>
                <a:gd name="T4" fmla="*/ 2147483647 w 112"/>
                <a:gd name="T5" fmla="*/ 2147483647 h 120"/>
                <a:gd name="T6" fmla="*/ 2147483647 w 112"/>
                <a:gd name="T7" fmla="*/ 2147483647 h 120"/>
                <a:gd name="T8" fmla="*/ 2147483647 w 112"/>
                <a:gd name="T9" fmla="*/ 2147483647 h 120"/>
                <a:gd name="T10" fmla="*/ 2147483647 w 112"/>
                <a:gd name="T11" fmla="*/ 2147483647 h 120"/>
                <a:gd name="T12" fmla="*/ 2147483647 w 112"/>
                <a:gd name="T13" fmla="*/ 2147483647 h 120"/>
                <a:gd name="T14" fmla="*/ 2147483647 w 112"/>
                <a:gd name="T15" fmla="*/ 2147483647 h 120"/>
                <a:gd name="T16" fmla="*/ 2147483647 w 112"/>
                <a:gd name="T17" fmla="*/ 2147483647 h 120"/>
                <a:gd name="T18" fmla="*/ 2147483647 w 112"/>
                <a:gd name="T19" fmla="*/ 2147483647 h 120"/>
                <a:gd name="T20" fmla="*/ 2147483647 w 112"/>
                <a:gd name="T21" fmla="*/ 2147483647 h 120"/>
                <a:gd name="T22" fmla="*/ 2147483647 w 112"/>
                <a:gd name="T23" fmla="*/ 2147483647 h 120"/>
                <a:gd name="T24" fmla="*/ 2147483647 w 112"/>
                <a:gd name="T25" fmla="*/ 2147483647 h 120"/>
                <a:gd name="T26" fmla="*/ 2147483647 w 112"/>
                <a:gd name="T27" fmla="*/ 2147483647 h 120"/>
                <a:gd name="T28" fmla="*/ 2147483647 w 112"/>
                <a:gd name="T29" fmla="*/ 2147483647 h 120"/>
                <a:gd name="T30" fmla="*/ 2147483647 w 112"/>
                <a:gd name="T31" fmla="*/ 2147483647 h 120"/>
                <a:gd name="T32" fmla="*/ 2147483647 w 112"/>
                <a:gd name="T33" fmla="*/ 2147483647 h 120"/>
                <a:gd name="T34" fmla="*/ 2147483647 w 112"/>
                <a:gd name="T35" fmla="*/ 2147483647 h 120"/>
                <a:gd name="T36" fmla="*/ 2147483647 w 112"/>
                <a:gd name="T37" fmla="*/ 2147483647 h 120"/>
                <a:gd name="T38" fmla="*/ 2147483647 w 112"/>
                <a:gd name="T39" fmla="*/ 2147483647 h 120"/>
                <a:gd name="T40" fmla="*/ 2147483647 w 112"/>
                <a:gd name="T41" fmla="*/ 2147483647 h 120"/>
                <a:gd name="T42" fmla="*/ 2147483647 w 112"/>
                <a:gd name="T43" fmla="*/ 2147483647 h 120"/>
                <a:gd name="T44" fmla="*/ 2147483647 w 112"/>
                <a:gd name="T45" fmla="*/ 2147483647 h 120"/>
                <a:gd name="T46" fmla="*/ 2147483647 w 112"/>
                <a:gd name="T47" fmla="*/ 2147483647 h 120"/>
                <a:gd name="T48" fmla="*/ 2147483647 w 112"/>
                <a:gd name="T49" fmla="*/ 2147483647 h 120"/>
                <a:gd name="T50" fmla="*/ 2147483647 w 112"/>
                <a:gd name="T51" fmla="*/ 2147483647 h 120"/>
                <a:gd name="T52" fmla="*/ 2147483647 w 112"/>
                <a:gd name="T53" fmla="*/ 2147483647 h 120"/>
                <a:gd name="T54" fmla="*/ 2147483647 w 112"/>
                <a:gd name="T55" fmla="*/ 2147483647 h 120"/>
                <a:gd name="T56" fmla="*/ 2147483647 w 112"/>
                <a:gd name="T57" fmla="*/ 2147483647 h 120"/>
                <a:gd name="T58" fmla="*/ 2147483647 w 112"/>
                <a:gd name="T59" fmla="*/ 2147483647 h 120"/>
                <a:gd name="T60" fmla="*/ 2147483647 w 112"/>
                <a:gd name="T61" fmla="*/ 2147483647 h 120"/>
                <a:gd name="T62" fmla="*/ 2147483647 w 112"/>
                <a:gd name="T63" fmla="*/ 2147483647 h 120"/>
                <a:gd name="T64" fmla="*/ 2147483647 w 112"/>
                <a:gd name="T65" fmla="*/ 2147483647 h 120"/>
                <a:gd name="T66" fmla="*/ 2147483647 w 112"/>
                <a:gd name="T67" fmla="*/ 2147483647 h 120"/>
                <a:gd name="T68" fmla="*/ 2147483647 w 112"/>
                <a:gd name="T69" fmla="*/ 2147483647 h 120"/>
                <a:gd name="T70" fmla="*/ 2147483647 w 112"/>
                <a:gd name="T71" fmla="*/ 2147483647 h 120"/>
                <a:gd name="T72" fmla="*/ 2147483647 w 112"/>
                <a:gd name="T73" fmla="*/ 2147483647 h 120"/>
                <a:gd name="T74" fmla="*/ 0 w 112"/>
                <a:gd name="T75" fmla="*/ 0 h 120"/>
                <a:gd name="T76" fmla="*/ 2147483647 w 112"/>
                <a:gd name="T77" fmla="*/ 2147483647 h 120"/>
                <a:gd name="T78" fmla="*/ 2147483647 w 112"/>
                <a:gd name="T79" fmla="*/ 2147483647 h 120"/>
                <a:gd name="T80" fmla="*/ 2147483647 w 112"/>
                <a:gd name="T81" fmla="*/ 2147483647 h 120"/>
                <a:gd name="T82" fmla="*/ 2147483647 w 112"/>
                <a:gd name="T83" fmla="*/ 2147483647 h 120"/>
                <a:gd name="T84" fmla="*/ 2147483647 w 112"/>
                <a:gd name="T85" fmla="*/ 2147483647 h 120"/>
                <a:gd name="T86" fmla="*/ 2147483647 w 112"/>
                <a:gd name="T87" fmla="*/ 2147483647 h 120"/>
                <a:gd name="T88" fmla="*/ 2147483647 w 112"/>
                <a:gd name="T89" fmla="*/ 2147483647 h 120"/>
                <a:gd name="T90" fmla="*/ 2147483647 w 112"/>
                <a:gd name="T91" fmla="*/ 2147483647 h 120"/>
                <a:gd name="T92" fmla="*/ 2147483647 w 112"/>
                <a:gd name="T93" fmla="*/ 2147483647 h 120"/>
                <a:gd name="T94" fmla="*/ 2147483647 w 112"/>
                <a:gd name="T95" fmla="*/ 2147483647 h 120"/>
                <a:gd name="T96" fmla="*/ 2147483647 w 112"/>
                <a:gd name="T97" fmla="*/ 2147483647 h 12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12"/>
                <a:gd name="T148" fmla="*/ 0 h 120"/>
                <a:gd name="T149" fmla="*/ 112 w 112"/>
                <a:gd name="T150" fmla="*/ 120 h 12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12" h="120">
                  <a:moveTo>
                    <a:pt x="30" y="59"/>
                  </a:moveTo>
                  <a:lnTo>
                    <a:pt x="32" y="59"/>
                  </a:lnTo>
                  <a:lnTo>
                    <a:pt x="32" y="56"/>
                  </a:lnTo>
                  <a:lnTo>
                    <a:pt x="32" y="59"/>
                  </a:lnTo>
                  <a:lnTo>
                    <a:pt x="35" y="59"/>
                  </a:lnTo>
                  <a:lnTo>
                    <a:pt x="35" y="62"/>
                  </a:lnTo>
                  <a:lnTo>
                    <a:pt x="35" y="65"/>
                  </a:lnTo>
                  <a:lnTo>
                    <a:pt x="38" y="65"/>
                  </a:lnTo>
                  <a:lnTo>
                    <a:pt x="38" y="67"/>
                  </a:lnTo>
                  <a:lnTo>
                    <a:pt x="41" y="67"/>
                  </a:lnTo>
                  <a:lnTo>
                    <a:pt x="44" y="67"/>
                  </a:lnTo>
                  <a:lnTo>
                    <a:pt x="44" y="70"/>
                  </a:lnTo>
                  <a:lnTo>
                    <a:pt x="47" y="70"/>
                  </a:lnTo>
                  <a:lnTo>
                    <a:pt x="47" y="73"/>
                  </a:lnTo>
                  <a:lnTo>
                    <a:pt x="50" y="73"/>
                  </a:lnTo>
                  <a:lnTo>
                    <a:pt x="53" y="73"/>
                  </a:lnTo>
                  <a:lnTo>
                    <a:pt x="53" y="76"/>
                  </a:lnTo>
                  <a:lnTo>
                    <a:pt x="56" y="76"/>
                  </a:lnTo>
                  <a:lnTo>
                    <a:pt x="56" y="79"/>
                  </a:lnTo>
                  <a:lnTo>
                    <a:pt x="59" y="79"/>
                  </a:lnTo>
                  <a:lnTo>
                    <a:pt x="62" y="79"/>
                  </a:lnTo>
                  <a:lnTo>
                    <a:pt x="62" y="82"/>
                  </a:lnTo>
                  <a:lnTo>
                    <a:pt x="65" y="85"/>
                  </a:lnTo>
                  <a:lnTo>
                    <a:pt x="65" y="88"/>
                  </a:lnTo>
                  <a:lnTo>
                    <a:pt x="68" y="88"/>
                  </a:lnTo>
                  <a:lnTo>
                    <a:pt x="71" y="88"/>
                  </a:lnTo>
                  <a:lnTo>
                    <a:pt x="71" y="91"/>
                  </a:lnTo>
                  <a:lnTo>
                    <a:pt x="74" y="91"/>
                  </a:lnTo>
                  <a:lnTo>
                    <a:pt x="74" y="94"/>
                  </a:lnTo>
                  <a:lnTo>
                    <a:pt x="76" y="94"/>
                  </a:lnTo>
                  <a:lnTo>
                    <a:pt x="76" y="97"/>
                  </a:lnTo>
                  <a:lnTo>
                    <a:pt x="79" y="97"/>
                  </a:lnTo>
                  <a:lnTo>
                    <a:pt x="82" y="97"/>
                  </a:lnTo>
                  <a:lnTo>
                    <a:pt x="82" y="100"/>
                  </a:lnTo>
                  <a:lnTo>
                    <a:pt x="85" y="100"/>
                  </a:lnTo>
                  <a:lnTo>
                    <a:pt x="88" y="100"/>
                  </a:lnTo>
                  <a:lnTo>
                    <a:pt x="91" y="100"/>
                  </a:lnTo>
                  <a:lnTo>
                    <a:pt x="94" y="100"/>
                  </a:lnTo>
                  <a:lnTo>
                    <a:pt x="97" y="100"/>
                  </a:lnTo>
                  <a:lnTo>
                    <a:pt x="100" y="100"/>
                  </a:lnTo>
                  <a:lnTo>
                    <a:pt x="103" y="100"/>
                  </a:lnTo>
                  <a:lnTo>
                    <a:pt x="106" y="100"/>
                  </a:lnTo>
                  <a:lnTo>
                    <a:pt x="106" y="103"/>
                  </a:lnTo>
                  <a:lnTo>
                    <a:pt x="106" y="100"/>
                  </a:lnTo>
                  <a:lnTo>
                    <a:pt x="109" y="100"/>
                  </a:lnTo>
                  <a:lnTo>
                    <a:pt x="112" y="100"/>
                  </a:lnTo>
                  <a:lnTo>
                    <a:pt x="112" y="103"/>
                  </a:lnTo>
                  <a:lnTo>
                    <a:pt x="109" y="103"/>
                  </a:lnTo>
                  <a:lnTo>
                    <a:pt x="109" y="106"/>
                  </a:lnTo>
                  <a:lnTo>
                    <a:pt x="109" y="109"/>
                  </a:lnTo>
                  <a:lnTo>
                    <a:pt x="106" y="109"/>
                  </a:lnTo>
                  <a:lnTo>
                    <a:pt x="109" y="109"/>
                  </a:lnTo>
                  <a:lnTo>
                    <a:pt x="106" y="109"/>
                  </a:lnTo>
                  <a:lnTo>
                    <a:pt x="106" y="111"/>
                  </a:lnTo>
                  <a:lnTo>
                    <a:pt x="106" y="114"/>
                  </a:lnTo>
                  <a:lnTo>
                    <a:pt x="103" y="114"/>
                  </a:lnTo>
                  <a:lnTo>
                    <a:pt x="100" y="114"/>
                  </a:lnTo>
                  <a:lnTo>
                    <a:pt x="100" y="111"/>
                  </a:lnTo>
                  <a:lnTo>
                    <a:pt x="100" y="114"/>
                  </a:lnTo>
                  <a:lnTo>
                    <a:pt x="97" y="114"/>
                  </a:lnTo>
                  <a:lnTo>
                    <a:pt x="94" y="117"/>
                  </a:lnTo>
                  <a:lnTo>
                    <a:pt x="94" y="114"/>
                  </a:lnTo>
                  <a:lnTo>
                    <a:pt x="91" y="114"/>
                  </a:lnTo>
                  <a:lnTo>
                    <a:pt x="88" y="114"/>
                  </a:lnTo>
                  <a:lnTo>
                    <a:pt x="85" y="114"/>
                  </a:lnTo>
                  <a:lnTo>
                    <a:pt x="85" y="117"/>
                  </a:lnTo>
                  <a:lnTo>
                    <a:pt x="82" y="117"/>
                  </a:lnTo>
                  <a:lnTo>
                    <a:pt x="79" y="117"/>
                  </a:lnTo>
                  <a:lnTo>
                    <a:pt x="76" y="117"/>
                  </a:lnTo>
                  <a:lnTo>
                    <a:pt x="74" y="117"/>
                  </a:lnTo>
                  <a:lnTo>
                    <a:pt x="74" y="120"/>
                  </a:lnTo>
                  <a:lnTo>
                    <a:pt x="71" y="120"/>
                  </a:lnTo>
                  <a:lnTo>
                    <a:pt x="74" y="120"/>
                  </a:lnTo>
                  <a:lnTo>
                    <a:pt x="71" y="120"/>
                  </a:lnTo>
                  <a:lnTo>
                    <a:pt x="68" y="120"/>
                  </a:lnTo>
                  <a:lnTo>
                    <a:pt x="65" y="120"/>
                  </a:lnTo>
                  <a:lnTo>
                    <a:pt x="62" y="120"/>
                  </a:lnTo>
                  <a:lnTo>
                    <a:pt x="62" y="117"/>
                  </a:lnTo>
                  <a:lnTo>
                    <a:pt x="59" y="117"/>
                  </a:lnTo>
                  <a:lnTo>
                    <a:pt x="56" y="117"/>
                  </a:lnTo>
                  <a:lnTo>
                    <a:pt x="56" y="114"/>
                  </a:lnTo>
                  <a:lnTo>
                    <a:pt x="53" y="114"/>
                  </a:lnTo>
                  <a:lnTo>
                    <a:pt x="50" y="114"/>
                  </a:lnTo>
                  <a:lnTo>
                    <a:pt x="47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1" y="114"/>
                  </a:lnTo>
                  <a:lnTo>
                    <a:pt x="41" y="111"/>
                  </a:lnTo>
                  <a:lnTo>
                    <a:pt x="41" y="114"/>
                  </a:lnTo>
                  <a:lnTo>
                    <a:pt x="41" y="111"/>
                  </a:lnTo>
                  <a:lnTo>
                    <a:pt x="38" y="111"/>
                  </a:lnTo>
                  <a:lnTo>
                    <a:pt x="35" y="111"/>
                  </a:lnTo>
                  <a:lnTo>
                    <a:pt x="35" y="114"/>
                  </a:lnTo>
                  <a:lnTo>
                    <a:pt x="32" y="114"/>
                  </a:lnTo>
                  <a:lnTo>
                    <a:pt x="30" y="114"/>
                  </a:lnTo>
                  <a:lnTo>
                    <a:pt x="30" y="111"/>
                  </a:lnTo>
                  <a:lnTo>
                    <a:pt x="27" y="111"/>
                  </a:lnTo>
                  <a:lnTo>
                    <a:pt x="24" y="111"/>
                  </a:lnTo>
                  <a:lnTo>
                    <a:pt x="21" y="111"/>
                  </a:lnTo>
                  <a:lnTo>
                    <a:pt x="18" y="111"/>
                  </a:lnTo>
                  <a:lnTo>
                    <a:pt x="18" y="109"/>
                  </a:lnTo>
                  <a:lnTo>
                    <a:pt x="15" y="109"/>
                  </a:lnTo>
                  <a:lnTo>
                    <a:pt x="15" y="111"/>
                  </a:lnTo>
                  <a:lnTo>
                    <a:pt x="12" y="111"/>
                  </a:lnTo>
                  <a:lnTo>
                    <a:pt x="12" y="114"/>
                  </a:lnTo>
                  <a:lnTo>
                    <a:pt x="12" y="111"/>
                  </a:lnTo>
                  <a:lnTo>
                    <a:pt x="12" y="114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6" y="111"/>
                  </a:lnTo>
                  <a:lnTo>
                    <a:pt x="6" y="114"/>
                  </a:lnTo>
                  <a:lnTo>
                    <a:pt x="6" y="111"/>
                  </a:lnTo>
                  <a:lnTo>
                    <a:pt x="6" y="114"/>
                  </a:lnTo>
                  <a:lnTo>
                    <a:pt x="9" y="114"/>
                  </a:lnTo>
                  <a:lnTo>
                    <a:pt x="6" y="114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6" y="100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6" y="88"/>
                  </a:lnTo>
                  <a:lnTo>
                    <a:pt x="6" y="82"/>
                  </a:lnTo>
                  <a:lnTo>
                    <a:pt x="3" y="79"/>
                  </a:lnTo>
                  <a:lnTo>
                    <a:pt x="3" y="76"/>
                  </a:lnTo>
                  <a:lnTo>
                    <a:pt x="3" y="73"/>
                  </a:lnTo>
                  <a:lnTo>
                    <a:pt x="3" y="67"/>
                  </a:lnTo>
                  <a:lnTo>
                    <a:pt x="3" y="65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3" y="44"/>
                  </a:lnTo>
                  <a:lnTo>
                    <a:pt x="3" y="41"/>
                  </a:lnTo>
                  <a:lnTo>
                    <a:pt x="3" y="35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4"/>
                  </a:lnTo>
                  <a:lnTo>
                    <a:pt x="3" y="21"/>
                  </a:lnTo>
                  <a:lnTo>
                    <a:pt x="3" y="18"/>
                  </a:lnTo>
                  <a:lnTo>
                    <a:pt x="3" y="15"/>
                  </a:lnTo>
                  <a:lnTo>
                    <a:pt x="3" y="9"/>
                  </a:lnTo>
                  <a:lnTo>
                    <a:pt x="3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6" y="3"/>
                  </a:lnTo>
                  <a:lnTo>
                    <a:pt x="6" y="6"/>
                  </a:lnTo>
                  <a:lnTo>
                    <a:pt x="9" y="6"/>
                  </a:lnTo>
                  <a:lnTo>
                    <a:pt x="9" y="9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2" y="15"/>
                  </a:lnTo>
                  <a:lnTo>
                    <a:pt x="12" y="18"/>
                  </a:lnTo>
                  <a:lnTo>
                    <a:pt x="15" y="18"/>
                  </a:lnTo>
                  <a:lnTo>
                    <a:pt x="15" y="21"/>
                  </a:lnTo>
                  <a:lnTo>
                    <a:pt x="15" y="24"/>
                  </a:lnTo>
                  <a:lnTo>
                    <a:pt x="15" y="21"/>
                  </a:lnTo>
                  <a:lnTo>
                    <a:pt x="12" y="21"/>
                  </a:lnTo>
                  <a:lnTo>
                    <a:pt x="12" y="18"/>
                  </a:lnTo>
                  <a:lnTo>
                    <a:pt x="9" y="18"/>
                  </a:lnTo>
                  <a:lnTo>
                    <a:pt x="9" y="21"/>
                  </a:lnTo>
                  <a:lnTo>
                    <a:pt x="6" y="21"/>
                  </a:lnTo>
                  <a:lnTo>
                    <a:pt x="6" y="24"/>
                  </a:lnTo>
                  <a:lnTo>
                    <a:pt x="3" y="2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6" y="29"/>
                  </a:lnTo>
                  <a:lnTo>
                    <a:pt x="6" y="32"/>
                  </a:lnTo>
                  <a:lnTo>
                    <a:pt x="9" y="32"/>
                  </a:lnTo>
                  <a:lnTo>
                    <a:pt x="12" y="32"/>
                  </a:lnTo>
                  <a:lnTo>
                    <a:pt x="15" y="32"/>
                  </a:lnTo>
                  <a:lnTo>
                    <a:pt x="18" y="32"/>
                  </a:lnTo>
                  <a:lnTo>
                    <a:pt x="18" y="35"/>
                  </a:lnTo>
                  <a:lnTo>
                    <a:pt x="21" y="38"/>
                  </a:lnTo>
                  <a:lnTo>
                    <a:pt x="21" y="41"/>
                  </a:lnTo>
                  <a:lnTo>
                    <a:pt x="21" y="44"/>
                  </a:lnTo>
                  <a:lnTo>
                    <a:pt x="21" y="47"/>
                  </a:lnTo>
                  <a:lnTo>
                    <a:pt x="24" y="47"/>
                  </a:lnTo>
                  <a:lnTo>
                    <a:pt x="24" y="50"/>
                  </a:lnTo>
                  <a:lnTo>
                    <a:pt x="27" y="50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0" y="56"/>
                  </a:lnTo>
                  <a:lnTo>
                    <a:pt x="32" y="56"/>
                  </a:lnTo>
                  <a:lnTo>
                    <a:pt x="32" y="59"/>
                  </a:lnTo>
                  <a:lnTo>
                    <a:pt x="32" y="56"/>
                  </a:lnTo>
                  <a:lnTo>
                    <a:pt x="30" y="5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964118" y="2181789"/>
            <a:ext cx="670260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3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Evolución fiscal municipal (2004-2014)</a:t>
            </a:r>
            <a:endParaRPr lang="id-ID" sz="33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 rot="16200000">
            <a:off x="2065063" y="5875059"/>
            <a:ext cx="441879" cy="15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45" name="Rectangle 44"/>
          <p:cNvSpPr/>
          <p:nvPr/>
        </p:nvSpPr>
        <p:spPr>
          <a:xfrm rot="16200000">
            <a:off x="3276602" y="5562600"/>
            <a:ext cx="1066800" cy="152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46" name="Rectangle 45"/>
          <p:cNvSpPr/>
          <p:nvPr/>
        </p:nvSpPr>
        <p:spPr>
          <a:xfrm rot="16200000">
            <a:off x="4953983" y="5715981"/>
            <a:ext cx="760037" cy="152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47" name="Rectangle 46"/>
          <p:cNvSpPr/>
          <p:nvPr/>
        </p:nvSpPr>
        <p:spPr>
          <a:xfrm rot="16200000">
            <a:off x="6637062" y="5875059"/>
            <a:ext cx="441880" cy="1524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48" name="Rectangle 47"/>
          <p:cNvSpPr/>
          <p:nvPr/>
        </p:nvSpPr>
        <p:spPr>
          <a:xfrm rot="16200000">
            <a:off x="7731761" y="5445760"/>
            <a:ext cx="1300479" cy="1524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49" name="Rectangle 48"/>
          <p:cNvSpPr/>
          <p:nvPr/>
        </p:nvSpPr>
        <p:spPr>
          <a:xfrm rot="16200000">
            <a:off x="438544" y="5772541"/>
            <a:ext cx="646915" cy="1524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grpSp>
        <p:nvGrpSpPr>
          <p:cNvPr id="6" name="Group 5"/>
          <p:cNvGrpSpPr/>
          <p:nvPr/>
        </p:nvGrpSpPr>
        <p:grpSpPr>
          <a:xfrm>
            <a:off x="3" y="6766962"/>
            <a:ext cx="9143999" cy="100754"/>
            <a:chOff x="2" y="2110197"/>
            <a:chExt cx="12191999" cy="134339"/>
          </a:xfrm>
        </p:grpSpPr>
        <p:sp>
          <p:nvSpPr>
            <p:cNvPr id="51" name="Rectangle 50"/>
            <p:cNvSpPr/>
            <p:nvPr/>
          </p:nvSpPr>
          <p:spPr>
            <a:xfrm rot="16200000">
              <a:off x="2980836" y="1161370"/>
              <a:ext cx="134333" cy="2032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52" name="Rectangle 51"/>
            <p:cNvSpPr/>
            <p:nvPr/>
          </p:nvSpPr>
          <p:spPr>
            <a:xfrm rot="16200000">
              <a:off x="5012835" y="1161369"/>
              <a:ext cx="134333" cy="20320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53" name="Rectangle 52"/>
            <p:cNvSpPr/>
            <p:nvPr/>
          </p:nvSpPr>
          <p:spPr>
            <a:xfrm rot="16200000">
              <a:off x="7044834" y="1161369"/>
              <a:ext cx="134335" cy="2032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54" name="Rectangle 53"/>
            <p:cNvSpPr/>
            <p:nvPr/>
          </p:nvSpPr>
          <p:spPr>
            <a:xfrm rot="16200000">
              <a:off x="9076834" y="1161367"/>
              <a:ext cx="134336" cy="2032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55" name="Rectangle 54"/>
            <p:cNvSpPr/>
            <p:nvPr/>
          </p:nvSpPr>
          <p:spPr>
            <a:xfrm rot="16200000">
              <a:off x="11108832" y="1161366"/>
              <a:ext cx="134338" cy="20320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56" name="Rectangle 55"/>
            <p:cNvSpPr/>
            <p:nvPr/>
          </p:nvSpPr>
          <p:spPr>
            <a:xfrm rot="16200000">
              <a:off x="948836" y="1161370"/>
              <a:ext cx="134331" cy="2032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</p:grpSp>
      <p:cxnSp>
        <p:nvCxnSpPr>
          <p:cNvPr id="76" name="Straight Connector 75"/>
          <p:cNvCxnSpPr/>
          <p:nvPr/>
        </p:nvCxnSpPr>
        <p:spPr>
          <a:xfrm>
            <a:off x="7687042" y="3816641"/>
            <a:ext cx="684000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8375713" y="3813496"/>
            <a:ext cx="6287" cy="176400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7676882" y="2277065"/>
            <a:ext cx="0" cy="1548000"/>
          </a:xfrm>
          <a:prstGeom prst="line">
            <a:avLst/>
          </a:prstGeom>
          <a:ln w="158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upo 29"/>
          <p:cNvGrpSpPr/>
          <p:nvPr/>
        </p:nvGrpSpPr>
        <p:grpSpPr>
          <a:xfrm>
            <a:off x="8029042" y="5791199"/>
            <a:ext cx="688238" cy="656736"/>
            <a:chOff x="9172575" y="5419726"/>
            <a:chExt cx="365125" cy="330200"/>
          </a:xfrm>
        </p:grpSpPr>
        <p:sp>
          <p:nvSpPr>
            <p:cNvPr id="31" name="Rectangle 132"/>
            <p:cNvSpPr>
              <a:spLocks noChangeArrowheads="1"/>
            </p:cNvSpPr>
            <p:nvPr/>
          </p:nvSpPr>
          <p:spPr bwMode="auto">
            <a:xfrm>
              <a:off x="9194800" y="5681663"/>
              <a:ext cx="68262" cy="682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Rectangle 133"/>
            <p:cNvSpPr>
              <a:spLocks noChangeArrowheads="1"/>
            </p:cNvSpPr>
            <p:nvPr/>
          </p:nvSpPr>
          <p:spPr bwMode="auto">
            <a:xfrm>
              <a:off x="9286875" y="5635626"/>
              <a:ext cx="68262" cy="114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Rectangle 134"/>
            <p:cNvSpPr>
              <a:spLocks noChangeArrowheads="1"/>
            </p:cNvSpPr>
            <p:nvPr/>
          </p:nvSpPr>
          <p:spPr bwMode="auto">
            <a:xfrm>
              <a:off x="9377363" y="5589588"/>
              <a:ext cx="68262" cy="1603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Rectangle 135"/>
            <p:cNvSpPr>
              <a:spLocks noChangeArrowheads="1"/>
            </p:cNvSpPr>
            <p:nvPr/>
          </p:nvSpPr>
          <p:spPr bwMode="auto">
            <a:xfrm>
              <a:off x="9469438" y="5545138"/>
              <a:ext cx="68262" cy="2047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36"/>
            <p:cNvSpPr>
              <a:spLocks/>
            </p:cNvSpPr>
            <p:nvPr/>
          </p:nvSpPr>
          <p:spPr bwMode="auto">
            <a:xfrm>
              <a:off x="9172575" y="5419726"/>
              <a:ext cx="365125" cy="215900"/>
            </a:xfrm>
            <a:custGeom>
              <a:avLst/>
              <a:gdLst>
                <a:gd name="T0" fmla="*/ 198 w 230"/>
                <a:gd name="T1" fmla="*/ 32 h 136"/>
                <a:gd name="T2" fmla="*/ 154 w 230"/>
                <a:gd name="T3" fmla="*/ 32 h 136"/>
                <a:gd name="T4" fmla="*/ 101 w 230"/>
                <a:gd name="T5" fmla="*/ 71 h 136"/>
                <a:gd name="T6" fmla="*/ 72 w 230"/>
                <a:gd name="T7" fmla="*/ 57 h 136"/>
                <a:gd name="T8" fmla="*/ 0 w 230"/>
                <a:gd name="T9" fmla="*/ 118 h 136"/>
                <a:gd name="T10" fmla="*/ 0 w 230"/>
                <a:gd name="T11" fmla="*/ 136 h 136"/>
                <a:gd name="T12" fmla="*/ 72 w 230"/>
                <a:gd name="T13" fmla="*/ 75 h 136"/>
                <a:gd name="T14" fmla="*/ 101 w 230"/>
                <a:gd name="T15" fmla="*/ 89 h 136"/>
                <a:gd name="T16" fmla="*/ 162 w 230"/>
                <a:gd name="T17" fmla="*/ 46 h 136"/>
                <a:gd name="T18" fmla="*/ 205 w 230"/>
                <a:gd name="T19" fmla="*/ 46 h 136"/>
                <a:gd name="T20" fmla="*/ 230 w 230"/>
                <a:gd name="T21" fmla="*/ 21 h 136"/>
                <a:gd name="T22" fmla="*/ 230 w 230"/>
                <a:gd name="T23" fmla="*/ 0 h 136"/>
                <a:gd name="T24" fmla="*/ 198 w 230"/>
                <a:gd name="T25" fmla="*/ 3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0" h="136">
                  <a:moveTo>
                    <a:pt x="198" y="32"/>
                  </a:moveTo>
                  <a:lnTo>
                    <a:pt x="154" y="32"/>
                  </a:lnTo>
                  <a:lnTo>
                    <a:pt x="101" y="71"/>
                  </a:lnTo>
                  <a:lnTo>
                    <a:pt x="72" y="57"/>
                  </a:lnTo>
                  <a:lnTo>
                    <a:pt x="0" y="118"/>
                  </a:lnTo>
                  <a:lnTo>
                    <a:pt x="0" y="136"/>
                  </a:lnTo>
                  <a:lnTo>
                    <a:pt x="72" y="75"/>
                  </a:lnTo>
                  <a:lnTo>
                    <a:pt x="101" y="89"/>
                  </a:lnTo>
                  <a:lnTo>
                    <a:pt x="162" y="46"/>
                  </a:lnTo>
                  <a:lnTo>
                    <a:pt x="205" y="46"/>
                  </a:lnTo>
                  <a:lnTo>
                    <a:pt x="230" y="21"/>
                  </a:lnTo>
                  <a:lnTo>
                    <a:pt x="230" y="0"/>
                  </a:lnTo>
                  <a:lnTo>
                    <a:pt x="198" y="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315644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3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8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8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3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" grpId="0" animBg="1"/>
      <p:bldP spid="45" grpId="0" animBg="1"/>
      <p:bldP spid="46" grpId="0" animBg="1"/>
      <p:bldP spid="47" grpId="0" animBg="1"/>
      <p:bldP spid="48" grpId="0" animBg="1"/>
      <p:bldP spid="4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58 Grupo"/>
          <p:cNvGrpSpPr>
            <a:grpSpLocks noChangeAspect="1"/>
          </p:cNvGrpSpPr>
          <p:nvPr/>
        </p:nvGrpSpPr>
        <p:grpSpPr>
          <a:xfrm>
            <a:off x="7927366" y="4641850"/>
            <a:ext cx="1099764" cy="2016000"/>
            <a:chOff x="-295690" y="1899738"/>
            <a:chExt cx="1814754" cy="3009417"/>
          </a:xfrm>
          <a:solidFill>
            <a:schemeClr val="bg1">
              <a:lumMod val="85000"/>
              <a:alpha val="51000"/>
            </a:schemeClr>
          </a:solidFill>
        </p:grpSpPr>
        <p:sp>
          <p:nvSpPr>
            <p:cNvPr id="102" name="Freeform 4"/>
            <p:cNvSpPr>
              <a:spLocks/>
            </p:cNvSpPr>
            <p:nvPr/>
          </p:nvSpPr>
          <p:spPr bwMode="auto">
            <a:xfrm>
              <a:off x="138377" y="1899738"/>
              <a:ext cx="310387" cy="259655"/>
            </a:xfrm>
            <a:custGeom>
              <a:avLst/>
              <a:gdLst>
                <a:gd name="T0" fmla="*/ 2147483647 w 143"/>
                <a:gd name="T1" fmla="*/ 2147483647 h 147"/>
                <a:gd name="T2" fmla="*/ 2147483647 w 143"/>
                <a:gd name="T3" fmla="*/ 2147483647 h 147"/>
                <a:gd name="T4" fmla="*/ 2147483647 w 143"/>
                <a:gd name="T5" fmla="*/ 2147483647 h 147"/>
                <a:gd name="T6" fmla="*/ 2147483647 w 143"/>
                <a:gd name="T7" fmla="*/ 2147483647 h 147"/>
                <a:gd name="T8" fmla="*/ 2147483647 w 143"/>
                <a:gd name="T9" fmla="*/ 2147483647 h 147"/>
                <a:gd name="T10" fmla="*/ 2147483647 w 143"/>
                <a:gd name="T11" fmla="*/ 2147483647 h 147"/>
                <a:gd name="T12" fmla="*/ 2147483647 w 143"/>
                <a:gd name="T13" fmla="*/ 2147483647 h 147"/>
                <a:gd name="T14" fmla="*/ 2147483647 w 143"/>
                <a:gd name="T15" fmla="*/ 2147483647 h 147"/>
                <a:gd name="T16" fmla="*/ 2147483647 w 143"/>
                <a:gd name="T17" fmla="*/ 2147483647 h 147"/>
                <a:gd name="T18" fmla="*/ 2147483647 w 143"/>
                <a:gd name="T19" fmla="*/ 2147483647 h 147"/>
                <a:gd name="T20" fmla="*/ 2147483647 w 143"/>
                <a:gd name="T21" fmla="*/ 2147483647 h 147"/>
                <a:gd name="T22" fmla="*/ 2147483647 w 143"/>
                <a:gd name="T23" fmla="*/ 2147483647 h 147"/>
                <a:gd name="T24" fmla="*/ 2147483647 w 143"/>
                <a:gd name="T25" fmla="*/ 2147483647 h 147"/>
                <a:gd name="T26" fmla="*/ 2147483647 w 143"/>
                <a:gd name="T27" fmla="*/ 2147483647 h 147"/>
                <a:gd name="T28" fmla="*/ 2147483647 w 143"/>
                <a:gd name="T29" fmla="*/ 2147483647 h 147"/>
                <a:gd name="T30" fmla="*/ 2147483647 w 143"/>
                <a:gd name="T31" fmla="*/ 2147483647 h 147"/>
                <a:gd name="T32" fmla="*/ 2147483647 w 143"/>
                <a:gd name="T33" fmla="*/ 2147483647 h 147"/>
                <a:gd name="T34" fmla="*/ 2147483647 w 143"/>
                <a:gd name="T35" fmla="*/ 2147483647 h 147"/>
                <a:gd name="T36" fmla="*/ 2147483647 w 143"/>
                <a:gd name="T37" fmla="*/ 2147483647 h 147"/>
                <a:gd name="T38" fmla="*/ 2147483647 w 143"/>
                <a:gd name="T39" fmla="*/ 2147483647 h 147"/>
                <a:gd name="T40" fmla="*/ 2147483647 w 143"/>
                <a:gd name="T41" fmla="*/ 2147483647 h 147"/>
                <a:gd name="T42" fmla="*/ 2147483647 w 143"/>
                <a:gd name="T43" fmla="*/ 2147483647 h 147"/>
                <a:gd name="T44" fmla="*/ 2147483647 w 143"/>
                <a:gd name="T45" fmla="*/ 2147483647 h 147"/>
                <a:gd name="T46" fmla="*/ 2147483647 w 143"/>
                <a:gd name="T47" fmla="*/ 2147483647 h 147"/>
                <a:gd name="T48" fmla="*/ 2147483647 w 143"/>
                <a:gd name="T49" fmla="*/ 2147483647 h 147"/>
                <a:gd name="T50" fmla="*/ 2147483647 w 143"/>
                <a:gd name="T51" fmla="*/ 2147483647 h 147"/>
                <a:gd name="T52" fmla="*/ 2147483647 w 143"/>
                <a:gd name="T53" fmla="*/ 2147483647 h 147"/>
                <a:gd name="T54" fmla="*/ 2147483647 w 143"/>
                <a:gd name="T55" fmla="*/ 2147483647 h 147"/>
                <a:gd name="T56" fmla="*/ 2147483647 w 143"/>
                <a:gd name="T57" fmla="*/ 2147483647 h 147"/>
                <a:gd name="T58" fmla="*/ 2147483647 w 143"/>
                <a:gd name="T59" fmla="*/ 2147483647 h 147"/>
                <a:gd name="T60" fmla="*/ 2147483647 w 143"/>
                <a:gd name="T61" fmla="*/ 2147483647 h 147"/>
                <a:gd name="T62" fmla="*/ 2147483647 w 143"/>
                <a:gd name="T63" fmla="*/ 2147483647 h 147"/>
                <a:gd name="T64" fmla="*/ 2147483647 w 143"/>
                <a:gd name="T65" fmla="*/ 2147483647 h 147"/>
                <a:gd name="T66" fmla="*/ 2147483647 w 143"/>
                <a:gd name="T67" fmla="*/ 2147483647 h 147"/>
                <a:gd name="T68" fmla="*/ 2147483647 w 143"/>
                <a:gd name="T69" fmla="*/ 2147483647 h 147"/>
                <a:gd name="T70" fmla="*/ 2147483647 w 143"/>
                <a:gd name="T71" fmla="*/ 2147483647 h 147"/>
                <a:gd name="T72" fmla="*/ 0 w 143"/>
                <a:gd name="T73" fmla="*/ 2147483647 h 147"/>
                <a:gd name="T74" fmla="*/ 2147483647 w 143"/>
                <a:gd name="T75" fmla="*/ 2147483647 h 147"/>
                <a:gd name="T76" fmla="*/ 2147483647 w 143"/>
                <a:gd name="T77" fmla="*/ 2147483647 h 147"/>
                <a:gd name="T78" fmla="*/ 2147483647 w 143"/>
                <a:gd name="T79" fmla="*/ 2147483647 h 147"/>
                <a:gd name="T80" fmla="*/ 2147483647 w 143"/>
                <a:gd name="T81" fmla="*/ 2147483647 h 147"/>
                <a:gd name="T82" fmla="*/ 2147483647 w 143"/>
                <a:gd name="T83" fmla="*/ 2147483647 h 147"/>
                <a:gd name="T84" fmla="*/ 2147483647 w 143"/>
                <a:gd name="T85" fmla="*/ 2147483647 h 147"/>
                <a:gd name="T86" fmla="*/ 2147483647 w 143"/>
                <a:gd name="T87" fmla="*/ 2147483647 h 147"/>
                <a:gd name="T88" fmla="*/ 2147483647 w 143"/>
                <a:gd name="T89" fmla="*/ 0 h 147"/>
                <a:gd name="T90" fmla="*/ 2147483647 w 143"/>
                <a:gd name="T91" fmla="*/ 2147483647 h 147"/>
                <a:gd name="T92" fmla="*/ 2147483647 w 143"/>
                <a:gd name="T93" fmla="*/ 2147483647 h 147"/>
                <a:gd name="T94" fmla="*/ 2147483647 w 143"/>
                <a:gd name="T95" fmla="*/ 2147483647 h 147"/>
                <a:gd name="T96" fmla="*/ 2147483647 w 143"/>
                <a:gd name="T97" fmla="*/ 2147483647 h 147"/>
                <a:gd name="T98" fmla="*/ 2147483647 w 143"/>
                <a:gd name="T99" fmla="*/ 2147483647 h 147"/>
                <a:gd name="T100" fmla="*/ 2147483647 w 143"/>
                <a:gd name="T101" fmla="*/ 2147483647 h 147"/>
                <a:gd name="T102" fmla="*/ 2147483647 w 143"/>
                <a:gd name="T103" fmla="*/ 2147483647 h 147"/>
                <a:gd name="T104" fmla="*/ 2147483647 w 143"/>
                <a:gd name="T105" fmla="*/ 2147483647 h 147"/>
                <a:gd name="T106" fmla="*/ 2147483647 w 143"/>
                <a:gd name="T107" fmla="*/ 2147483647 h 147"/>
                <a:gd name="T108" fmla="*/ 2147483647 w 143"/>
                <a:gd name="T109" fmla="*/ 2147483647 h 147"/>
                <a:gd name="T110" fmla="*/ 2147483647 w 143"/>
                <a:gd name="T111" fmla="*/ 2147483647 h 147"/>
                <a:gd name="T112" fmla="*/ 2147483647 w 143"/>
                <a:gd name="T113" fmla="*/ 2147483647 h 147"/>
                <a:gd name="T114" fmla="*/ 2147483647 w 143"/>
                <a:gd name="T115" fmla="*/ 2147483647 h 147"/>
                <a:gd name="T116" fmla="*/ 2147483647 w 143"/>
                <a:gd name="T117" fmla="*/ 2147483647 h 147"/>
                <a:gd name="T118" fmla="*/ 2147483647 w 143"/>
                <a:gd name="T119" fmla="*/ 2147483647 h 147"/>
                <a:gd name="T120" fmla="*/ 2147483647 w 143"/>
                <a:gd name="T121" fmla="*/ 2147483647 h 147"/>
                <a:gd name="T122" fmla="*/ 2147483647 w 143"/>
                <a:gd name="T123" fmla="*/ 2147483647 h 14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3"/>
                <a:gd name="T187" fmla="*/ 0 h 147"/>
                <a:gd name="T188" fmla="*/ 143 w 143"/>
                <a:gd name="T189" fmla="*/ 147 h 14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3" h="147">
                  <a:moveTo>
                    <a:pt x="132" y="94"/>
                  </a:moveTo>
                  <a:lnTo>
                    <a:pt x="135" y="94"/>
                  </a:lnTo>
                  <a:lnTo>
                    <a:pt x="135" y="91"/>
                  </a:lnTo>
                  <a:lnTo>
                    <a:pt x="135" y="88"/>
                  </a:lnTo>
                  <a:lnTo>
                    <a:pt x="137" y="88"/>
                  </a:lnTo>
                  <a:lnTo>
                    <a:pt x="140" y="88"/>
                  </a:lnTo>
                  <a:lnTo>
                    <a:pt x="143" y="88"/>
                  </a:lnTo>
                  <a:lnTo>
                    <a:pt x="143" y="91"/>
                  </a:lnTo>
                  <a:lnTo>
                    <a:pt x="143" y="94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3" y="106"/>
                  </a:lnTo>
                  <a:lnTo>
                    <a:pt x="143" y="109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0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3" y="129"/>
                  </a:lnTo>
                  <a:lnTo>
                    <a:pt x="140" y="129"/>
                  </a:lnTo>
                  <a:lnTo>
                    <a:pt x="140" y="132"/>
                  </a:lnTo>
                  <a:lnTo>
                    <a:pt x="140" y="135"/>
                  </a:lnTo>
                  <a:lnTo>
                    <a:pt x="137" y="135"/>
                  </a:lnTo>
                  <a:lnTo>
                    <a:pt x="137" y="138"/>
                  </a:lnTo>
                  <a:lnTo>
                    <a:pt x="135" y="138"/>
                  </a:lnTo>
                  <a:lnTo>
                    <a:pt x="135" y="135"/>
                  </a:lnTo>
                  <a:lnTo>
                    <a:pt x="132" y="138"/>
                  </a:lnTo>
                  <a:lnTo>
                    <a:pt x="129" y="138"/>
                  </a:lnTo>
                  <a:lnTo>
                    <a:pt x="129" y="141"/>
                  </a:lnTo>
                  <a:lnTo>
                    <a:pt x="126" y="141"/>
                  </a:lnTo>
                  <a:lnTo>
                    <a:pt x="126" y="144"/>
                  </a:lnTo>
                  <a:lnTo>
                    <a:pt x="123" y="144"/>
                  </a:lnTo>
                  <a:lnTo>
                    <a:pt x="123" y="147"/>
                  </a:lnTo>
                  <a:lnTo>
                    <a:pt x="120" y="147"/>
                  </a:lnTo>
                  <a:lnTo>
                    <a:pt x="120" y="144"/>
                  </a:lnTo>
                  <a:lnTo>
                    <a:pt x="117" y="144"/>
                  </a:lnTo>
                  <a:lnTo>
                    <a:pt x="117" y="141"/>
                  </a:lnTo>
                  <a:lnTo>
                    <a:pt x="114" y="141"/>
                  </a:lnTo>
                  <a:lnTo>
                    <a:pt x="114" y="138"/>
                  </a:lnTo>
                  <a:lnTo>
                    <a:pt x="111" y="138"/>
                  </a:lnTo>
                  <a:lnTo>
                    <a:pt x="111" y="141"/>
                  </a:lnTo>
                  <a:lnTo>
                    <a:pt x="111" y="144"/>
                  </a:lnTo>
                  <a:lnTo>
                    <a:pt x="108" y="144"/>
                  </a:lnTo>
                  <a:lnTo>
                    <a:pt x="105" y="144"/>
                  </a:lnTo>
                  <a:lnTo>
                    <a:pt x="102" y="144"/>
                  </a:lnTo>
                  <a:lnTo>
                    <a:pt x="99" y="144"/>
                  </a:lnTo>
                  <a:lnTo>
                    <a:pt x="99" y="141"/>
                  </a:lnTo>
                  <a:lnTo>
                    <a:pt x="96" y="141"/>
                  </a:lnTo>
                  <a:lnTo>
                    <a:pt x="96" y="138"/>
                  </a:lnTo>
                  <a:lnTo>
                    <a:pt x="93" y="138"/>
                  </a:lnTo>
                  <a:lnTo>
                    <a:pt x="93" y="141"/>
                  </a:lnTo>
                  <a:lnTo>
                    <a:pt x="91" y="141"/>
                  </a:lnTo>
                  <a:lnTo>
                    <a:pt x="88" y="141"/>
                  </a:lnTo>
                  <a:lnTo>
                    <a:pt x="88" y="138"/>
                  </a:lnTo>
                  <a:lnTo>
                    <a:pt x="85" y="138"/>
                  </a:lnTo>
                  <a:lnTo>
                    <a:pt x="82" y="138"/>
                  </a:lnTo>
                  <a:lnTo>
                    <a:pt x="82" y="135"/>
                  </a:lnTo>
                  <a:lnTo>
                    <a:pt x="82" y="138"/>
                  </a:lnTo>
                  <a:lnTo>
                    <a:pt x="79" y="138"/>
                  </a:lnTo>
                  <a:lnTo>
                    <a:pt x="79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29"/>
                  </a:lnTo>
                  <a:lnTo>
                    <a:pt x="73" y="126"/>
                  </a:lnTo>
                  <a:lnTo>
                    <a:pt x="70" y="126"/>
                  </a:lnTo>
                  <a:lnTo>
                    <a:pt x="70" y="123"/>
                  </a:lnTo>
                  <a:lnTo>
                    <a:pt x="70" y="120"/>
                  </a:lnTo>
                  <a:lnTo>
                    <a:pt x="67" y="120"/>
                  </a:lnTo>
                  <a:lnTo>
                    <a:pt x="67" y="117"/>
                  </a:lnTo>
                  <a:lnTo>
                    <a:pt x="67" y="114"/>
                  </a:lnTo>
                  <a:lnTo>
                    <a:pt x="64" y="114"/>
                  </a:lnTo>
                  <a:lnTo>
                    <a:pt x="64" y="111"/>
                  </a:lnTo>
                  <a:lnTo>
                    <a:pt x="61" y="111"/>
                  </a:lnTo>
                  <a:lnTo>
                    <a:pt x="58" y="111"/>
                  </a:lnTo>
                  <a:lnTo>
                    <a:pt x="58" y="109"/>
                  </a:lnTo>
                  <a:lnTo>
                    <a:pt x="55" y="109"/>
                  </a:lnTo>
                  <a:lnTo>
                    <a:pt x="55" y="106"/>
                  </a:lnTo>
                  <a:lnTo>
                    <a:pt x="55" y="103"/>
                  </a:lnTo>
                  <a:lnTo>
                    <a:pt x="58" y="103"/>
                  </a:lnTo>
                  <a:lnTo>
                    <a:pt x="58" y="100"/>
                  </a:lnTo>
                  <a:lnTo>
                    <a:pt x="58" y="97"/>
                  </a:lnTo>
                  <a:lnTo>
                    <a:pt x="58" y="94"/>
                  </a:lnTo>
                  <a:lnTo>
                    <a:pt x="58" y="91"/>
                  </a:lnTo>
                  <a:lnTo>
                    <a:pt x="58" y="88"/>
                  </a:lnTo>
                  <a:lnTo>
                    <a:pt x="55" y="88"/>
                  </a:lnTo>
                  <a:lnTo>
                    <a:pt x="52" y="88"/>
                  </a:lnTo>
                  <a:lnTo>
                    <a:pt x="52" y="85"/>
                  </a:lnTo>
                  <a:lnTo>
                    <a:pt x="49" y="85"/>
                  </a:lnTo>
                  <a:lnTo>
                    <a:pt x="47" y="85"/>
                  </a:lnTo>
                  <a:lnTo>
                    <a:pt x="47" y="82"/>
                  </a:lnTo>
                  <a:lnTo>
                    <a:pt x="44" y="82"/>
                  </a:lnTo>
                  <a:lnTo>
                    <a:pt x="41" y="82"/>
                  </a:lnTo>
                  <a:lnTo>
                    <a:pt x="41" y="85"/>
                  </a:lnTo>
                  <a:lnTo>
                    <a:pt x="38" y="85"/>
                  </a:lnTo>
                  <a:lnTo>
                    <a:pt x="38" y="88"/>
                  </a:lnTo>
                  <a:lnTo>
                    <a:pt x="38" y="91"/>
                  </a:lnTo>
                  <a:lnTo>
                    <a:pt x="41" y="94"/>
                  </a:lnTo>
                  <a:lnTo>
                    <a:pt x="41" y="97"/>
                  </a:lnTo>
                  <a:lnTo>
                    <a:pt x="41" y="100"/>
                  </a:lnTo>
                  <a:lnTo>
                    <a:pt x="41" y="103"/>
                  </a:lnTo>
                  <a:lnTo>
                    <a:pt x="41" y="106"/>
                  </a:lnTo>
                  <a:lnTo>
                    <a:pt x="41" y="109"/>
                  </a:lnTo>
                  <a:lnTo>
                    <a:pt x="41" y="111"/>
                  </a:lnTo>
                  <a:lnTo>
                    <a:pt x="41" y="114"/>
                  </a:lnTo>
                  <a:lnTo>
                    <a:pt x="41" y="117"/>
                  </a:lnTo>
                  <a:lnTo>
                    <a:pt x="38" y="117"/>
                  </a:lnTo>
                  <a:lnTo>
                    <a:pt x="41" y="117"/>
                  </a:lnTo>
                  <a:lnTo>
                    <a:pt x="38" y="117"/>
                  </a:lnTo>
                  <a:lnTo>
                    <a:pt x="38" y="120"/>
                  </a:lnTo>
                  <a:lnTo>
                    <a:pt x="38" y="123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29" y="123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3" y="120"/>
                  </a:lnTo>
                  <a:lnTo>
                    <a:pt x="23" y="117"/>
                  </a:lnTo>
                  <a:lnTo>
                    <a:pt x="20" y="117"/>
                  </a:lnTo>
                  <a:lnTo>
                    <a:pt x="17" y="117"/>
                  </a:lnTo>
                  <a:lnTo>
                    <a:pt x="17" y="114"/>
                  </a:lnTo>
                  <a:lnTo>
                    <a:pt x="14" y="114"/>
                  </a:lnTo>
                  <a:lnTo>
                    <a:pt x="11" y="114"/>
                  </a:lnTo>
                  <a:lnTo>
                    <a:pt x="11" y="111"/>
                  </a:lnTo>
                  <a:lnTo>
                    <a:pt x="8" y="111"/>
                  </a:lnTo>
                  <a:lnTo>
                    <a:pt x="8" y="109"/>
                  </a:lnTo>
                  <a:lnTo>
                    <a:pt x="8" y="106"/>
                  </a:lnTo>
                  <a:lnTo>
                    <a:pt x="5" y="106"/>
                  </a:lnTo>
                  <a:lnTo>
                    <a:pt x="5" y="103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3" y="85"/>
                  </a:lnTo>
                  <a:lnTo>
                    <a:pt x="3" y="82"/>
                  </a:lnTo>
                  <a:lnTo>
                    <a:pt x="5" y="79"/>
                  </a:lnTo>
                  <a:lnTo>
                    <a:pt x="5" y="76"/>
                  </a:lnTo>
                  <a:lnTo>
                    <a:pt x="5" y="70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8" y="62"/>
                  </a:lnTo>
                  <a:lnTo>
                    <a:pt x="5" y="59"/>
                  </a:lnTo>
                  <a:lnTo>
                    <a:pt x="3" y="56"/>
                  </a:lnTo>
                  <a:lnTo>
                    <a:pt x="0" y="53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5" y="47"/>
                  </a:lnTo>
                  <a:lnTo>
                    <a:pt x="5" y="44"/>
                  </a:lnTo>
                  <a:lnTo>
                    <a:pt x="8" y="44"/>
                  </a:lnTo>
                  <a:lnTo>
                    <a:pt x="8" y="41"/>
                  </a:lnTo>
                  <a:lnTo>
                    <a:pt x="8" y="38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2"/>
                  </a:lnTo>
                  <a:lnTo>
                    <a:pt x="20" y="32"/>
                  </a:lnTo>
                  <a:lnTo>
                    <a:pt x="20" y="29"/>
                  </a:lnTo>
                  <a:lnTo>
                    <a:pt x="20" y="26"/>
                  </a:lnTo>
                  <a:lnTo>
                    <a:pt x="20" y="24"/>
                  </a:lnTo>
                  <a:lnTo>
                    <a:pt x="23" y="21"/>
                  </a:lnTo>
                  <a:lnTo>
                    <a:pt x="26" y="21"/>
                  </a:lnTo>
                  <a:lnTo>
                    <a:pt x="29" y="21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5" y="18"/>
                  </a:lnTo>
                  <a:lnTo>
                    <a:pt x="38" y="18"/>
                  </a:lnTo>
                  <a:lnTo>
                    <a:pt x="41" y="18"/>
                  </a:lnTo>
                  <a:lnTo>
                    <a:pt x="41" y="15"/>
                  </a:lnTo>
                  <a:lnTo>
                    <a:pt x="44" y="15"/>
                  </a:lnTo>
                  <a:lnTo>
                    <a:pt x="44" y="12"/>
                  </a:lnTo>
                  <a:lnTo>
                    <a:pt x="44" y="9"/>
                  </a:lnTo>
                  <a:lnTo>
                    <a:pt x="44" y="6"/>
                  </a:lnTo>
                  <a:lnTo>
                    <a:pt x="47" y="3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55" y="3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1" y="9"/>
                  </a:lnTo>
                  <a:lnTo>
                    <a:pt x="64" y="9"/>
                  </a:lnTo>
                  <a:lnTo>
                    <a:pt x="64" y="12"/>
                  </a:lnTo>
                  <a:lnTo>
                    <a:pt x="67" y="12"/>
                  </a:lnTo>
                  <a:lnTo>
                    <a:pt x="67" y="15"/>
                  </a:lnTo>
                  <a:lnTo>
                    <a:pt x="70" y="15"/>
                  </a:lnTo>
                  <a:lnTo>
                    <a:pt x="73" y="15"/>
                  </a:lnTo>
                  <a:lnTo>
                    <a:pt x="76" y="15"/>
                  </a:lnTo>
                  <a:lnTo>
                    <a:pt x="79" y="15"/>
                  </a:lnTo>
                  <a:lnTo>
                    <a:pt x="82" y="15"/>
                  </a:lnTo>
                  <a:lnTo>
                    <a:pt x="85" y="15"/>
                  </a:lnTo>
                  <a:lnTo>
                    <a:pt x="88" y="15"/>
                  </a:lnTo>
                  <a:lnTo>
                    <a:pt x="91" y="15"/>
                  </a:lnTo>
                  <a:lnTo>
                    <a:pt x="93" y="15"/>
                  </a:lnTo>
                  <a:lnTo>
                    <a:pt x="96" y="15"/>
                  </a:lnTo>
                  <a:lnTo>
                    <a:pt x="96" y="18"/>
                  </a:lnTo>
                  <a:lnTo>
                    <a:pt x="93" y="18"/>
                  </a:lnTo>
                  <a:lnTo>
                    <a:pt x="93" y="21"/>
                  </a:lnTo>
                  <a:lnTo>
                    <a:pt x="93" y="24"/>
                  </a:lnTo>
                  <a:lnTo>
                    <a:pt x="93" y="26"/>
                  </a:lnTo>
                  <a:lnTo>
                    <a:pt x="93" y="29"/>
                  </a:lnTo>
                  <a:lnTo>
                    <a:pt x="91" y="29"/>
                  </a:lnTo>
                  <a:lnTo>
                    <a:pt x="91" y="32"/>
                  </a:lnTo>
                  <a:lnTo>
                    <a:pt x="91" y="35"/>
                  </a:lnTo>
                  <a:lnTo>
                    <a:pt x="88" y="35"/>
                  </a:lnTo>
                  <a:lnTo>
                    <a:pt x="88" y="38"/>
                  </a:lnTo>
                  <a:lnTo>
                    <a:pt x="91" y="38"/>
                  </a:lnTo>
                  <a:lnTo>
                    <a:pt x="88" y="38"/>
                  </a:lnTo>
                  <a:lnTo>
                    <a:pt x="88" y="41"/>
                  </a:lnTo>
                  <a:lnTo>
                    <a:pt x="91" y="41"/>
                  </a:lnTo>
                  <a:lnTo>
                    <a:pt x="91" y="44"/>
                  </a:lnTo>
                  <a:lnTo>
                    <a:pt x="93" y="44"/>
                  </a:lnTo>
                  <a:lnTo>
                    <a:pt x="91" y="44"/>
                  </a:lnTo>
                  <a:lnTo>
                    <a:pt x="91" y="47"/>
                  </a:lnTo>
                  <a:lnTo>
                    <a:pt x="91" y="50"/>
                  </a:lnTo>
                  <a:lnTo>
                    <a:pt x="93" y="50"/>
                  </a:lnTo>
                  <a:lnTo>
                    <a:pt x="93" y="53"/>
                  </a:lnTo>
                  <a:lnTo>
                    <a:pt x="93" y="56"/>
                  </a:lnTo>
                  <a:lnTo>
                    <a:pt x="93" y="59"/>
                  </a:lnTo>
                  <a:lnTo>
                    <a:pt x="96" y="62"/>
                  </a:lnTo>
                  <a:lnTo>
                    <a:pt x="99" y="62"/>
                  </a:lnTo>
                  <a:lnTo>
                    <a:pt x="102" y="62"/>
                  </a:lnTo>
                  <a:lnTo>
                    <a:pt x="105" y="62"/>
                  </a:lnTo>
                  <a:lnTo>
                    <a:pt x="105" y="65"/>
                  </a:lnTo>
                  <a:lnTo>
                    <a:pt x="105" y="67"/>
                  </a:lnTo>
                  <a:lnTo>
                    <a:pt x="105" y="70"/>
                  </a:lnTo>
                  <a:lnTo>
                    <a:pt x="105" y="73"/>
                  </a:lnTo>
                  <a:lnTo>
                    <a:pt x="102" y="73"/>
                  </a:lnTo>
                  <a:lnTo>
                    <a:pt x="102" y="76"/>
                  </a:lnTo>
                  <a:lnTo>
                    <a:pt x="105" y="76"/>
                  </a:lnTo>
                  <a:lnTo>
                    <a:pt x="105" y="79"/>
                  </a:lnTo>
                  <a:lnTo>
                    <a:pt x="108" y="79"/>
                  </a:lnTo>
                  <a:lnTo>
                    <a:pt x="108" y="82"/>
                  </a:lnTo>
                  <a:lnTo>
                    <a:pt x="108" y="85"/>
                  </a:lnTo>
                  <a:lnTo>
                    <a:pt x="111" y="85"/>
                  </a:lnTo>
                  <a:lnTo>
                    <a:pt x="111" y="88"/>
                  </a:lnTo>
                  <a:lnTo>
                    <a:pt x="114" y="88"/>
                  </a:lnTo>
                  <a:lnTo>
                    <a:pt x="117" y="88"/>
                  </a:lnTo>
                  <a:lnTo>
                    <a:pt x="117" y="85"/>
                  </a:lnTo>
                  <a:lnTo>
                    <a:pt x="120" y="85"/>
                  </a:lnTo>
                  <a:lnTo>
                    <a:pt x="123" y="88"/>
                  </a:lnTo>
                  <a:lnTo>
                    <a:pt x="126" y="88"/>
                  </a:lnTo>
                  <a:lnTo>
                    <a:pt x="126" y="91"/>
                  </a:lnTo>
                  <a:lnTo>
                    <a:pt x="129" y="91"/>
                  </a:lnTo>
                  <a:lnTo>
                    <a:pt x="129" y="94"/>
                  </a:lnTo>
                  <a:lnTo>
                    <a:pt x="132" y="94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Freeform 5"/>
            <p:cNvSpPr>
              <a:spLocks/>
            </p:cNvSpPr>
            <p:nvPr/>
          </p:nvSpPr>
          <p:spPr bwMode="auto">
            <a:xfrm>
              <a:off x="-3141" y="1921220"/>
              <a:ext cx="649316" cy="398823"/>
            </a:xfrm>
            <a:custGeom>
              <a:avLst/>
              <a:gdLst>
                <a:gd name="T0" fmla="*/ 2147483647 w 299"/>
                <a:gd name="T1" fmla="*/ 2147483647 h 226"/>
                <a:gd name="T2" fmla="*/ 2147483647 w 299"/>
                <a:gd name="T3" fmla="*/ 2147483647 h 226"/>
                <a:gd name="T4" fmla="*/ 2147483647 w 299"/>
                <a:gd name="T5" fmla="*/ 2147483647 h 226"/>
                <a:gd name="T6" fmla="*/ 2147483647 w 299"/>
                <a:gd name="T7" fmla="*/ 2147483647 h 226"/>
                <a:gd name="T8" fmla="*/ 2147483647 w 299"/>
                <a:gd name="T9" fmla="*/ 2147483647 h 226"/>
                <a:gd name="T10" fmla="*/ 2147483647 w 299"/>
                <a:gd name="T11" fmla="*/ 2147483647 h 226"/>
                <a:gd name="T12" fmla="*/ 2147483647 w 299"/>
                <a:gd name="T13" fmla="*/ 2147483647 h 226"/>
                <a:gd name="T14" fmla="*/ 2147483647 w 299"/>
                <a:gd name="T15" fmla="*/ 2147483647 h 226"/>
                <a:gd name="T16" fmla="*/ 2147483647 w 299"/>
                <a:gd name="T17" fmla="*/ 2147483647 h 226"/>
                <a:gd name="T18" fmla="*/ 2147483647 w 299"/>
                <a:gd name="T19" fmla="*/ 2147483647 h 226"/>
                <a:gd name="T20" fmla="*/ 2147483647 w 299"/>
                <a:gd name="T21" fmla="*/ 2147483647 h 226"/>
                <a:gd name="T22" fmla="*/ 2147483647 w 299"/>
                <a:gd name="T23" fmla="*/ 0 h 226"/>
                <a:gd name="T24" fmla="*/ 2147483647 w 299"/>
                <a:gd name="T25" fmla="*/ 0 h 226"/>
                <a:gd name="T26" fmla="*/ 2147483647 w 299"/>
                <a:gd name="T27" fmla="*/ 2147483647 h 226"/>
                <a:gd name="T28" fmla="*/ 2147483647 w 299"/>
                <a:gd name="T29" fmla="*/ 2147483647 h 226"/>
                <a:gd name="T30" fmla="*/ 2147483647 w 299"/>
                <a:gd name="T31" fmla="*/ 2147483647 h 226"/>
                <a:gd name="T32" fmla="*/ 2147483647 w 299"/>
                <a:gd name="T33" fmla="*/ 2147483647 h 226"/>
                <a:gd name="T34" fmla="*/ 2147483647 w 299"/>
                <a:gd name="T35" fmla="*/ 2147483647 h 226"/>
                <a:gd name="T36" fmla="*/ 2147483647 w 299"/>
                <a:gd name="T37" fmla="*/ 2147483647 h 226"/>
                <a:gd name="T38" fmla="*/ 2147483647 w 299"/>
                <a:gd name="T39" fmla="*/ 2147483647 h 226"/>
                <a:gd name="T40" fmla="*/ 2147483647 w 299"/>
                <a:gd name="T41" fmla="*/ 2147483647 h 226"/>
                <a:gd name="T42" fmla="*/ 2147483647 w 299"/>
                <a:gd name="T43" fmla="*/ 2147483647 h 226"/>
                <a:gd name="T44" fmla="*/ 2147483647 w 299"/>
                <a:gd name="T45" fmla="*/ 2147483647 h 226"/>
                <a:gd name="T46" fmla="*/ 2147483647 w 299"/>
                <a:gd name="T47" fmla="*/ 2147483647 h 226"/>
                <a:gd name="T48" fmla="*/ 2147483647 w 299"/>
                <a:gd name="T49" fmla="*/ 2147483647 h 226"/>
                <a:gd name="T50" fmla="*/ 2147483647 w 299"/>
                <a:gd name="T51" fmla="*/ 2147483647 h 226"/>
                <a:gd name="T52" fmla="*/ 2147483647 w 299"/>
                <a:gd name="T53" fmla="*/ 2147483647 h 226"/>
                <a:gd name="T54" fmla="*/ 2147483647 w 299"/>
                <a:gd name="T55" fmla="*/ 2147483647 h 226"/>
                <a:gd name="T56" fmla="*/ 2147483647 w 299"/>
                <a:gd name="T57" fmla="*/ 2147483647 h 226"/>
                <a:gd name="T58" fmla="*/ 2147483647 w 299"/>
                <a:gd name="T59" fmla="*/ 2147483647 h 226"/>
                <a:gd name="T60" fmla="*/ 2147483647 w 299"/>
                <a:gd name="T61" fmla="*/ 2147483647 h 226"/>
                <a:gd name="T62" fmla="*/ 2147483647 w 299"/>
                <a:gd name="T63" fmla="*/ 2147483647 h 226"/>
                <a:gd name="T64" fmla="*/ 2147483647 w 299"/>
                <a:gd name="T65" fmla="*/ 2147483647 h 226"/>
                <a:gd name="T66" fmla="*/ 2147483647 w 299"/>
                <a:gd name="T67" fmla="*/ 2147483647 h 226"/>
                <a:gd name="T68" fmla="*/ 2147483647 w 299"/>
                <a:gd name="T69" fmla="*/ 2147483647 h 226"/>
                <a:gd name="T70" fmla="*/ 2147483647 w 299"/>
                <a:gd name="T71" fmla="*/ 2147483647 h 226"/>
                <a:gd name="T72" fmla="*/ 2147483647 w 299"/>
                <a:gd name="T73" fmla="*/ 2147483647 h 226"/>
                <a:gd name="T74" fmla="*/ 2147483647 w 299"/>
                <a:gd name="T75" fmla="*/ 2147483647 h 226"/>
                <a:gd name="T76" fmla="*/ 2147483647 w 299"/>
                <a:gd name="T77" fmla="*/ 2147483647 h 226"/>
                <a:gd name="T78" fmla="*/ 0 w 299"/>
                <a:gd name="T79" fmla="*/ 2147483647 h 226"/>
                <a:gd name="T80" fmla="*/ 2147483647 w 299"/>
                <a:gd name="T81" fmla="*/ 2147483647 h 226"/>
                <a:gd name="T82" fmla="*/ 2147483647 w 299"/>
                <a:gd name="T83" fmla="*/ 2147483647 h 226"/>
                <a:gd name="T84" fmla="*/ 2147483647 w 299"/>
                <a:gd name="T85" fmla="*/ 2147483647 h 226"/>
                <a:gd name="T86" fmla="*/ 2147483647 w 299"/>
                <a:gd name="T87" fmla="*/ 2147483647 h 226"/>
                <a:gd name="T88" fmla="*/ 2147483647 w 299"/>
                <a:gd name="T89" fmla="*/ 2147483647 h 226"/>
                <a:gd name="T90" fmla="*/ 2147483647 w 299"/>
                <a:gd name="T91" fmla="*/ 2147483647 h 226"/>
                <a:gd name="T92" fmla="*/ 2147483647 w 299"/>
                <a:gd name="T93" fmla="*/ 2147483647 h 226"/>
                <a:gd name="T94" fmla="*/ 2147483647 w 299"/>
                <a:gd name="T95" fmla="*/ 2147483647 h 226"/>
                <a:gd name="T96" fmla="*/ 2147483647 w 299"/>
                <a:gd name="T97" fmla="*/ 2147483647 h 226"/>
                <a:gd name="T98" fmla="*/ 2147483647 w 299"/>
                <a:gd name="T99" fmla="*/ 2147483647 h 226"/>
                <a:gd name="T100" fmla="*/ 2147483647 w 299"/>
                <a:gd name="T101" fmla="*/ 2147483647 h 226"/>
                <a:gd name="T102" fmla="*/ 2147483647 w 299"/>
                <a:gd name="T103" fmla="*/ 2147483647 h 226"/>
                <a:gd name="T104" fmla="*/ 2147483647 w 299"/>
                <a:gd name="T105" fmla="*/ 2147483647 h 226"/>
                <a:gd name="T106" fmla="*/ 2147483647 w 299"/>
                <a:gd name="T107" fmla="*/ 2147483647 h 226"/>
                <a:gd name="T108" fmla="*/ 2147483647 w 299"/>
                <a:gd name="T109" fmla="*/ 2147483647 h 226"/>
                <a:gd name="T110" fmla="*/ 2147483647 w 299"/>
                <a:gd name="T111" fmla="*/ 2147483647 h 226"/>
                <a:gd name="T112" fmla="*/ 2147483647 w 299"/>
                <a:gd name="T113" fmla="*/ 2147483647 h 226"/>
                <a:gd name="T114" fmla="*/ 2147483647 w 299"/>
                <a:gd name="T115" fmla="*/ 2147483647 h 226"/>
                <a:gd name="T116" fmla="*/ 2147483647 w 299"/>
                <a:gd name="T117" fmla="*/ 2147483647 h 22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99"/>
                <a:gd name="T178" fmla="*/ 0 h 226"/>
                <a:gd name="T179" fmla="*/ 299 w 299"/>
                <a:gd name="T180" fmla="*/ 226 h 22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99" h="226">
                  <a:moveTo>
                    <a:pt x="197" y="82"/>
                  </a:moveTo>
                  <a:lnTo>
                    <a:pt x="194" y="82"/>
                  </a:lnTo>
                  <a:lnTo>
                    <a:pt x="194" y="79"/>
                  </a:lnTo>
                  <a:lnTo>
                    <a:pt x="191" y="79"/>
                  </a:lnTo>
                  <a:lnTo>
                    <a:pt x="191" y="76"/>
                  </a:lnTo>
                  <a:lnTo>
                    <a:pt x="188" y="76"/>
                  </a:lnTo>
                  <a:lnTo>
                    <a:pt x="185" y="73"/>
                  </a:lnTo>
                  <a:lnTo>
                    <a:pt x="182" y="73"/>
                  </a:lnTo>
                  <a:lnTo>
                    <a:pt x="182" y="76"/>
                  </a:lnTo>
                  <a:lnTo>
                    <a:pt x="179" y="76"/>
                  </a:lnTo>
                  <a:lnTo>
                    <a:pt x="176" y="76"/>
                  </a:lnTo>
                  <a:lnTo>
                    <a:pt x="176" y="73"/>
                  </a:lnTo>
                  <a:lnTo>
                    <a:pt x="173" y="73"/>
                  </a:lnTo>
                  <a:lnTo>
                    <a:pt x="173" y="70"/>
                  </a:lnTo>
                  <a:lnTo>
                    <a:pt x="173" y="67"/>
                  </a:lnTo>
                  <a:lnTo>
                    <a:pt x="170" y="67"/>
                  </a:lnTo>
                  <a:lnTo>
                    <a:pt x="170" y="64"/>
                  </a:lnTo>
                  <a:lnTo>
                    <a:pt x="167" y="64"/>
                  </a:lnTo>
                  <a:lnTo>
                    <a:pt x="167" y="61"/>
                  </a:lnTo>
                  <a:lnTo>
                    <a:pt x="170" y="61"/>
                  </a:lnTo>
                  <a:lnTo>
                    <a:pt x="170" y="58"/>
                  </a:lnTo>
                  <a:lnTo>
                    <a:pt x="170" y="55"/>
                  </a:lnTo>
                  <a:lnTo>
                    <a:pt x="170" y="53"/>
                  </a:lnTo>
                  <a:lnTo>
                    <a:pt x="170" y="50"/>
                  </a:lnTo>
                  <a:lnTo>
                    <a:pt x="167" y="50"/>
                  </a:lnTo>
                  <a:lnTo>
                    <a:pt x="164" y="50"/>
                  </a:lnTo>
                  <a:lnTo>
                    <a:pt x="161" y="50"/>
                  </a:lnTo>
                  <a:lnTo>
                    <a:pt x="158" y="47"/>
                  </a:lnTo>
                  <a:lnTo>
                    <a:pt x="158" y="44"/>
                  </a:lnTo>
                  <a:lnTo>
                    <a:pt x="158" y="41"/>
                  </a:lnTo>
                  <a:lnTo>
                    <a:pt x="158" y="38"/>
                  </a:lnTo>
                  <a:lnTo>
                    <a:pt x="156" y="38"/>
                  </a:lnTo>
                  <a:lnTo>
                    <a:pt x="156" y="35"/>
                  </a:lnTo>
                  <a:lnTo>
                    <a:pt x="156" y="32"/>
                  </a:lnTo>
                  <a:lnTo>
                    <a:pt x="158" y="32"/>
                  </a:lnTo>
                  <a:lnTo>
                    <a:pt x="156" y="32"/>
                  </a:lnTo>
                  <a:lnTo>
                    <a:pt x="156" y="29"/>
                  </a:lnTo>
                  <a:lnTo>
                    <a:pt x="153" y="29"/>
                  </a:lnTo>
                  <a:lnTo>
                    <a:pt x="153" y="26"/>
                  </a:lnTo>
                  <a:lnTo>
                    <a:pt x="156" y="26"/>
                  </a:lnTo>
                  <a:lnTo>
                    <a:pt x="153" y="26"/>
                  </a:lnTo>
                  <a:lnTo>
                    <a:pt x="153" y="23"/>
                  </a:lnTo>
                  <a:lnTo>
                    <a:pt x="156" y="23"/>
                  </a:lnTo>
                  <a:lnTo>
                    <a:pt x="156" y="20"/>
                  </a:lnTo>
                  <a:lnTo>
                    <a:pt x="156" y="17"/>
                  </a:lnTo>
                  <a:lnTo>
                    <a:pt x="158" y="17"/>
                  </a:lnTo>
                  <a:lnTo>
                    <a:pt x="158" y="14"/>
                  </a:lnTo>
                  <a:lnTo>
                    <a:pt x="158" y="12"/>
                  </a:lnTo>
                  <a:lnTo>
                    <a:pt x="158" y="9"/>
                  </a:lnTo>
                  <a:lnTo>
                    <a:pt x="158" y="6"/>
                  </a:lnTo>
                  <a:lnTo>
                    <a:pt x="161" y="6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67" y="3"/>
                  </a:lnTo>
                  <a:lnTo>
                    <a:pt x="170" y="3"/>
                  </a:lnTo>
                  <a:lnTo>
                    <a:pt x="173" y="3"/>
                  </a:lnTo>
                  <a:lnTo>
                    <a:pt x="173" y="6"/>
                  </a:lnTo>
                  <a:lnTo>
                    <a:pt x="176" y="6"/>
                  </a:lnTo>
                  <a:lnTo>
                    <a:pt x="179" y="6"/>
                  </a:lnTo>
                  <a:lnTo>
                    <a:pt x="182" y="6"/>
                  </a:lnTo>
                  <a:lnTo>
                    <a:pt x="182" y="9"/>
                  </a:lnTo>
                  <a:lnTo>
                    <a:pt x="185" y="9"/>
                  </a:lnTo>
                  <a:lnTo>
                    <a:pt x="188" y="9"/>
                  </a:lnTo>
                  <a:lnTo>
                    <a:pt x="188" y="12"/>
                  </a:lnTo>
                  <a:lnTo>
                    <a:pt x="191" y="12"/>
                  </a:lnTo>
                  <a:lnTo>
                    <a:pt x="194" y="14"/>
                  </a:lnTo>
                  <a:lnTo>
                    <a:pt x="191" y="14"/>
                  </a:lnTo>
                  <a:lnTo>
                    <a:pt x="191" y="17"/>
                  </a:lnTo>
                  <a:lnTo>
                    <a:pt x="194" y="17"/>
                  </a:lnTo>
                  <a:lnTo>
                    <a:pt x="194" y="20"/>
                  </a:lnTo>
                  <a:lnTo>
                    <a:pt x="194" y="23"/>
                  </a:lnTo>
                  <a:lnTo>
                    <a:pt x="194" y="20"/>
                  </a:lnTo>
                  <a:lnTo>
                    <a:pt x="194" y="23"/>
                  </a:lnTo>
                  <a:lnTo>
                    <a:pt x="197" y="23"/>
                  </a:lnTo>
                  <a:lnTo>
                    <a:pt x="197" y="26"/>
                  </a:lnTo>
                  <a:lnTo>
                    <a:pt x="200" y="26"/>
                  </a:lnTo>
                  <a:lnTo>
                    <a:pt x="200" y="29"/>
                  </a:lnTo>
                  <a:lnTo>
                    <a:pt x="197" y="29"/>
                  </a:lnTo>
                  <a:lnTo>
                    <a:pt x="197" y="32"/>
                  </a:lnTo>
                  <a:lnTo>
                    <a:pt x="200" y="32"/>
                  </a:lnTo>
                  <a:lnTo>
                    <a:pt x="200" y="35"/>
                  </a:lnTo>
                  <a:lnTo>
                    <a:pt x="202" y="38"/>
                  </a:lnTo>
                  <a:lnTo>
                    <a:pt x="202" y="41"/>
                  </a:lnTo>
                  <a:lnTo>
                    <a:pt x="202" y="44"/>
                  </a:lnTo>
                  <a:lnTo>
                    <a:pt x="202" y="41"/>
                  </a:lnTo>
                  <a:lnTo>
                    <a:pt x="205" y="41"/>
                  </a:lnTo>
                  <a:lnTo>
                    <a:pt x="202" y="41"/>
                  </a:lnTo>
                  <a:lnTo>
                    <a:pt x="205" y="41"/>
                  </a:lnTo>
                  <a:lnTo>
                    <a:pt x="205" y="38"/>
                  </a:lnTo>
                  <a:lnTo>
                    <a:pt x="205" y="35"/>
                  </a:lnTo>
                  <a:lnTo>
                    <a:pt x="205" y="32"/>
                  </a:lnTo>
                  <a:lnTo>
                    <a:pt x="205" y="29"/>
                  </a:lnTo>
                  <a:lnTo>
                    <a:pt x="208" y="29"/>
                  </a:lnTo>
                  <a:lnTo>
                    <a:pt x="208" y="26"/>
                  </a:lnTo>
                  <a:lnTo>
                    <a:pt x="208" y="23"/>
                  </a:lnTo>
                  <a:lnTo>
                    <a:pt x="211" y="23"/>
                  </a:lnTo>
                  <a:lnTo>
                    <a:pt x="211" y="20"/>
                  </a:lnTo>
                  <a:lnTo>
                    <a:pt x="211" y="17"/>
                  </a:lnTo>
                  <a:lnTo>
                    <a:pt x="214" y="17"/>
                  </a:lnTo>
                  <a:lnTo>
                    <a:pt x="214" y="14"/>
                  </a:lnTo>
                  <a:lnTo>
                    <a:pt x="214" y="12"/>
                  </a:lnTo>
                  <a:lnTo>
                    <a:pt x="217" y="12"/>
                  </a:lnTo>
                  <a:lnTo>
                    <a:pt x="217" y="9"/>
                  </a:lnTo>
                  <a:lnTo>
                    <a:pt x="217" y="6"/>
                  </a:lnTo>
                  <a:lnTo>
                    <a:pt x="217" y="3"/>
                  </a:lnTo>
                  <a:lnTo>
                    <a:pt x="220" y="3"/>
                  </a:lnTo>
                  <a:lnTo>
                    <a:pt x="220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2" y="3"/>
                  </a:lnTo>
                  <a:lnTo>
                    <a:pt x="235" y="0"/>
                  </a:lnTo>
                  <a:lnTo>
                    <a:pt x="238" y="0"/>
                  </a:lnTo>
                  <a:lnTo>
                    <a:pt x="241" y="0"/>
                  </a:lnTo>
                  <a:lnTo>
                    <a:pt x="244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5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3" y="0"/>
                  </a:lnTo>
                  <a:lnTo>
                    <a:pt x="276" y="0"/>
                  </a:lnTo>
                  <a:lnTo>
                    <a:pt x="276" y="3"/>
                  </a:lnTo>
                  <a:lnTo>
                    <a:pt x="276" y="6"/>
                  </a:lnTo>
                  <a:lnTo>
                    <a:pt x="276" y="9"/>
                  </a:lnTo>
                  <a:lnTo>
                    <a:pt x="279" y="9"/>
                  </a:lnTo>
                  <a:lnTo>
                    <a:pt x="282" y="9"/>
                  </a:lnTo>
                  <a:lnTo>
                    <a:pt x="282" y="12"/>
                  </a:lnTo>
                  <a:lnTo>
                    <a:pt x="285" y="12"/>
                  </a:lnTo>
                  <a:lnTo>
                    <a:pt x="285" y="14"/>
                  </a:lnTo>
                  <a:lnTo>
                    <a:pt x="285" y="12"/>
                  </a:lnTo>
                  <a:lnTo>
                    <a:pt x="285" y="14"/>
                  </a:lnTo>
                  <a:lnTo>
                    <a:pt x="285" y="17"/>
                  </a:lnTo>
                  <a:lnTo>
                    <a:pt x="288" y="17"/>
                  </a:lnTo>
                  <a:lnTo>
                    <a:pt x="291" y="20"/>
                  </a:lnTo>
                  <a:lnTo>
                    <a:pt x="293" y="20"/>
                  </a:lnTo>
                  <a:lnTo>
                    <a:pt x="293" y="23"/>
                  </a:lnTo>
                  <a:lnTo>
                    <a:pt x="293" y="20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9" y="23"/>
                  </a:lnTo>
                  <a:lnTo>
                    <a:pt x="299" y="26"/>
                  </a:lnTo>
                  <a:lnTo>
                    <a:pt x="299" y="29"/>
                  </a:lnTo>
                  <a:lnTo>
                    <a:pt x="299" y="32"/>
                  </a:lnTo>
                  <a:lnTo>
                    <a:pt x="299" y="35"/>
                  </a:lnTo>
                  <a:lnTo>
                    <a:pt x="296" y="38"/>
                  </a:lnTo>
                  <a:lnTo>
                    <a:pt x="296" y="41"/>
                  </a:lnTo>
                  <a:lnTo>
                    <a:pt x="296" y="44"/>
                  </a:lnTo>
                  <a:lnTo>
                    <a:pt x="296" y="47"/>
                  </a:lnTo>
                  <a:lnTo>
                    <a:pt x="296" y="50"/>
                  </a:lnTo>
                  <a:lnTo>
                    <a:pt x="296" y="53"/>
                  </a:lnTo>
                  <a:lnTo>
                    <a:pt x="296" y="55"/>
                  </a:lnTo>
                  <a:lnTo>
                    <a:pt x="296" y="58"/>
                  </a:lnTo>
                  <a:lnTo>
                    <a:pt x="296" y="61"/>
                  </a:lnTo>
                  <a:lnTo>
                    <a:pt x="296" y="64"/>
                  </a:lnTo>
                  <a:lnTo>
                    <a:pt x="296" y="67"/>
                  </a:lnTo>
                  <a:lnTo>
                    <a:pt x="296" y="70"/>
                  </a:lnTo>
                  <a:lnTo>
                    <a:pt x="296" y="73"/>
                  </a:lnTo>
                  <a:lnTo>
                    <a:pt x="296" y="76"/>
                  </a:lnTo>
                  <a:lnTo>
                    <a:pt x="296" y="79"/>
                  </a:lnTo>
                  <a:lnTo>
                    <a:pt x="296" y="82"/>
                  </a:lnTo>
                  <a:lnTo>
                    <a:pt x="296" y="85"/>
                  </a:lnTo>
                  <a:lnTo>
                    <a:pt x="296" y="88"/>
                  </a:lnTo>
                  <a:lnTo>
                    <a:pt x="296" y="91"/>
                  </a:lnTo>
                  <a:lnTo>
                    <a:pt x="296" y="94"/>
                  </a:lnTo>
                  <a:lnTo>
                    <a:pt x="296" y="97"/>
                  </a:lnTo>
                  <a:lnTo>
                    <a:pt x="296" y="99"/>
                  </a:lnTo>
                  <a:lnTo>
                    <a:pt x="296" y="102"/>
                  </a:lnTo>
                  <a:lnTo>
                    <a:pt x="296" y="105"/>
                  </a:lnTo>
                  <a:lnTo>
                    <a:pt x="296" y="108"/>
                  </a:lnTo>
                  <a:lnTo>
                    <a:pt x="296" y="111"/>
                  </a:lnTo>
                  <a:lnTo>
                    <a:pt x="296" y="114"/>
                  </a:lnTo>
                  <a:lnTo>
                    <a:pt x="296" y="117"/>
                  </a:lnTo>
                  <a:lnTo>
                    <a:pt x="296" y="120"/>
                  </a:lnTo>
                  <a:lnTo>
                    <a:pt x="296" y="123"/>
                  </a:lnTo>
                  <a:lnTo>
                    <a:pt x="296" y="126"/>
                  </a:lnTo>
                  <a:lnTo>
                    <a:pt x="293" y="126"/>
                  </a:lnTo>
                  <a:lnTo>
                    <a:pt x="293" y="129"/>
                  </a:lnTo>
                  <a:lnTo>
                    <a:pt x="291" y="129"/>
                  </a:lnTo>
                  <a:lnTo>
                    <a:pt x="291" y="132"/>
                  </a:lnTo>
                  <a:lnTo>
                    <a:pt x="288" y="132"/>
                  </a:lnTo>
                  <a:lnTo>
                    <a:pt x="288" y="135"/>
                  </a:lnTo>
                  <a:lnTo>
                    <a:pt x="285" y="138"/>
                  </a:lnTo>
                  <a:lnTo>
                    <a:pt x="285" y="141"/>
                  </a:lnTo>
                  <a:lnTo>
                    <a:pt x="282" y="141"/>
                  </a:lnTo>
                  <a:lnTo>
                    <a:pt x="282" y="143"/>
                  </a:lnTo>
                  <a:lnTo>
                    <a:pt x="279" y="143"/>
                  </a:lnTo>
                  <a:lnTo>
                    <a:pt x="279" y="146"/>
                  </a:lnTo>
                  <a:lnTo>
                    <a:pt x="276" y="146"/>
                  </a:lnTo>
                  <a:lnTo>
                    <a:pt x="276" y="149"/>
                  </a:lnTo>
                  <a:lnTo>
                    <a:pt x="273" y="149"/>
                  </a:lnTo>
                  <a:lnTo>
                    <a:pt x="273" y="152"/>
                  </a:lnTo>
                  <a:lnTo>
                    <a:pt x="270" y="155"/>
                  </a:lnTo>
                  <a:lnTo>
                    <a:pt x="267" y="158"/>
                  </a:lnTo>
                  <a:lnTo>
                    <a:pt x="264" y="161"/>
                  </a:lnTo>
                  <a:lnTo>
                    <a:pt x="264" y="164"/>
                  </a:lnTo>
                  <a:lnTo>
                    <a:pt x="261" y="164"/>
                  </a:lnTo>
                  <a:lnTo>
                    <a:pt x="261" y="167"/>
                  </a:lnTo>
                  <a:lnTo>
                    <a:pt x="258" y="167"/>
                  </a:lnTo>
                  <a:lnTo>
                    <a:pt x="258" y="170"/>
                  </a:lnTo>
                  <a:lnTo>
                    <a:pt x="255" y="173"/>
                  </a:lnTo>
                  <a:lnTo>
                    <a:pt x="252" y="176"/>
                  </a:lnTo>
                  <a:lnTo>
                    <a:pt x="252" y="179"/>
                  </a:lnTo>
                  <a:lnTo>
                    <a:pt x="249" y="179"/>
                  </a:lnTo>
                  <a:lnTo>
                    <a:pt x="246" y="182"/>
                  </a:lnTo>
                  <a:lnTo>
                    <a:pt x="246" y="185"/>
                  </a:lnTo>
                  <a:lnTo>
                    <a:pt x="244" y="187"/>
                  </a:lnTo>
                  <a:lnTo>
                    <a:pt x="244" y="190"/>
                  </a:lnTo>
                  <a:lnTo>
                    <a:pt x="241" y="190"/>
                  </a:lnTo>
                  <a:lnTo>
                    <a:pt x="238" y="190"/>
                  </a:lnTo>
                  <a:lnTo>
                    <a:pt x="235" y="190"/>
                  </a:lnTo>
                  <a:lnTo>
                    <a:pt x="232" y="190"/>
                  </a:lnTo>
                  <a:lnTo>
                    <a:pt x="229" y="190"/>
                  </a:lnTo>
                  <a:lnTo>
                    <a:pt x="226" y="190"/>
                  </a:lnTo>
                  <a:lnTo>
                    <a:pt x="223" y="190"/>
                  </a:lnTo>
                  <a:lnTo>
                    <a:pt x="220" y="190"/>
                  </a:lnTo>
                  <a:lnTo>
                    <a:pt x="217" y="190"/>
                  </a:lnTo>
                  <a:lnTo>
                    <a:pt x="214" y="190"/>
                  </a:lnTo>
                  <a:lnTo>
                    <a:pt x="214" y="193"/>
                  </a:lnTo>
                  <a:lnTo>
                    <a:pt x="211" y="193"/>
                  </a:lnTo>
                  <a:lnTo>
                    <a:pt x="208" y="193"/>
                  </a:lnTo>
                  <a:lnTo>
                    <a:pt x="205" y="193"/>
                  </a:lnTo>
                  <a:lnTo>
                    <a:pt x="202" y="190"/>
                  </a:lnTo>
                  <a:lnTo>
                    <a:pt x="202" y="193"/>
                  </a:lnTo>
                  <a:lnTo>
                    <a:pt x="200" y="196"/>
                  </a:lnTo>
                  <a:lnTo>
                    <a:pt x="200" y="199"/>
                  </a:lnTo>
                  <a:lnTo>
                    <a:pt x="200" y="202"/>
                  </a:lnTo>
                  <a:lnTo>
                    <a:pt x="197" y="202"/>
                  </a:lnTo>
                  <a:lnTo>
                    <a:pt x="197" y="205"/>
                  </a:lnTo>
                  <a:lnTo>
                    <a:pt x="197" y="208"/>
                  </a:lnTo>
                  <a:lnTo>
                    <a:pt x="194" y="208"/>
                  </a:lnTo>
                  <a:lnTo>
                    <a:pt x="194" y="211"/>
                  </a:lnTo>
                  <a:lnTo>
                    <a:pt x="197" y="211"/>
                  </a:lnTo>
                  <a:lnTo>
                    <a:pt x="194" y="214"/>
                  </a:lnTo>
                  <a:lnTo>
                    <a:pt x="194" y="217"/>
                  </a:lnTo>
                  <a:lnTo>
                    <a:pt x="191" y="217"/>
                  </a:lnTo>
                  <a:lnTo>
                    <a:pt x="188" y="217"/>
                  </a:lnTo>
                  <a:lnTo>
                    <a:pt x="185" y="217"/>
                  </a:lnTo>
                  <a:lnTo>
                    <a:pt x="182" y="217"/>
                  </a:lnTo>
                  <a:lnTo>
                    <a:pt x="179" y="217"/>
                  </a:lnTo>
                  <a:lnTo>
                    <a:pt x="176" y="217"/>
                  </a:lnTo>
                  <a:lnTo>
                    <a:pt x="176" y="220"/>
                  </a:lnTo>
                  <a:lnTo>
                    <a:pt x="173" y="220"/>
                  </a:lnTo>
                  <a:lnTo>
                    <a:pt x="170" y="220"/>
                  </a:lnTo>
                  <a:lnTo>
                    <a:pt x="170" y="217"/>
                  </a:lnTo>
                  <a:lnTo>
                    <a:pt x="167" y="217"/>
                  </a:lnTo>
                  <a:lnTo>
                    <a:pt x="164" y="217"/>
                  </a:lnTo>
                  <a:lnTo>
                    <a:pt x="161" y="217"/>
                  </a:lnTo>
                  <a:lnTo>
                    <a:pt x="158" y="217"/>
                  </a:lnTo>
                  <a:lnTo>
                    <a:pt x="156" y="217"/>
                  </a:lnTo>
                  <a:lnTo>
                    <a:pt x="156" y="214"/>
                  </a:lnTo>
                  <a:lnTo>
                    <a:pt x="156" y="211"/>
                  </a:lnTo>
                  <a:lnTo>
                    <a:pt x="156" y="208"/>
                  </a:lnTo>
                  <a:lnTo>
                    <a:pt x="153" y="208"/>
                  </a:lnTo>
                  <a:lnTo>
                    <a:pt x="153" y="211"/>
                  </a:lnTo>
                  <a:lnTo>
                    <a:pt x="150" y="211"/>
                  </a:lnTo>
                  <a:lnTo>
                    <a:pt x="147" y="211"/>
                  </a:lnTo>
                  <a:lnTo>
                    <a:pt x="144" y="211"/>
                  </a:lnTo>
                  <a:lnTo>
                    <a:pt x="141" y="211"/>
                  </a:lnTo>
                  <a:lnTo>
                    <a:pt x="138" y="211"/>
                  </a:lnTo>
                  <a:lnTo>
                    <a:pt x="138" y="214"/>
                  </a:lnTo>
                  <a:lnTo>
                    <a:pt x="138" y="217"/>
                  </a:lnTo>
                  <a:lnTo>
                    <a:pt x="135" y="217"/>
                  </a:lnTo>
                  <a:lnTo>
                    <a:pt x="138" y="217"/>
                  </a:lnTo>
                  <a:lnTo>
                    <a:pt x="135" y="220"/>
                  </a:lnTo>
                  <a:lnTo>
                    <a:pt x="135" y="223"/>
                  </a:lnTo>
                  <a:lnTo>
                    <a:pt x="132" y="223"/>
                  </a:lnTo>
                  <a:lnTo>
                    <a:pt x="129" y="223"/>
                  </a:lnTo>
                  <a:lnTo>
                    <a:pt x="129" y="220"/>
                  </a:lnTo>
                  <a:lnTo>
                    <a:pt x="126" y="220"/>
                  </a:lnTo>
                  <a:lnTo>
                    <a:pt x="123" y="220"/>
                  </a:lnTo>
                  <a:lnTo>
                    <a:pt x="120" y="217"/>
                  </a:lnTo>
                  <a:lnTo>
                    <a:pt x="117" y="217"/>
                  </a:lnTo>
                  <a:lnTo>
                    <a:pt x="117" y="214"/>
                  </a:lnTo>
                  <a:lnTo>
                    <a:pt x="114" y="214"/>
                  </a:lnTo>
                  <a:lnTo>
                    <a:pt x="114" y="211"/>
                  </a:lnTo>
                  <a:lnTo>
                    <a:pt x="114" y="214"/>
                  </a:lnTo>
                  <a:lnTo>
                    <a:pt x="114" y="211"/>
                  </a:lnTo>
                  <a:lnTo>
                    <a:pt x="114" y="214"/>
                  </a:lnTo>
                  <a:lnTo>
                    <a:pt x="112" y="214"/>
                  </a:lnTo>
                  <a:lnTo>
                    <a:pt x="109" y="214"/>
                  </a:lnTo>
                  <a:lnTo>
                    <a:pt x="109" y="217"/>
                  </a:lnTo>
                  <a:lnTo>
                    <a:pt x="109" y="220"/>
                  </a:lnTo>
                  <a:lnTo>
                    <a:pt x="106" y="220"/>
                  </a:lnTo>
                  <a:lnTo>
                    <a:pt x="106" y="223"/>
                  </a:lnTo>
                  <a:lnTo>
                    <a:pt x="106" y="226"/>
                  </a:lnTo>
                  <a:lnTo>
                    <a:pt x="103" y="226"/>
                  </a:lnTo>
                  <a:lnTo>
                    <a:pt x="100" y="226"/>
                  </a:lnTo>
                  <a:lnTo>
                    <a:pt x="100" y="223"/>
                  </a:lnTo>
                  <a:lnTo>
                    <a:pt x="100" y="220"/>
                  </a:lnTo>
                  <a:lnTo>
                    <a:pt x="97" y="220"/>
                  </a:lnTo>
                  <a:lnTo>
                    <a:pt x="97" y="217"/>
                  </a:lnTo>
                  <a:lnTo>
                    <a:pt x="94" y="217"/>
                  </a:lnTo>
                  <a:lnTo>
                    <a:pt x="94" y="214"/>
                  </a:lnTo>
                  <a:lnTo>
                    <a:pt x="94" y="211"/>
                  </a:lnTo>
                  <a:lnTo>
                    <a:pt x="91" y="211"/>
                  </a:lnTo>
                  <a:lnTo>
                    <a:pt x="91" y="208"/>
                  </a:lnTo>
                  <a:lnTo>
                    <a:pt x="91" y="205"/>
                  </a:lnTo>
                  <a:lnTo>
                    <a:pt x="88" y="205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5" y="199"/>
                  </a:lnTo>
                  <a:lnTo>
                    <a:pt x="85" y="196"/>
                  </a:lnTo>
                  <a:lnTo>
                    <a:pt x="85" y="193"/>
                  </a:lnTo>
                  <a:lnTo>
                    <a:pt x="85" y="190"/>
                  </a:lnTo>
                  <a:lnTo>
                    <a:pt x="88" y="190"/>
                  </a:lnTo>
                  <a:lnTo>
                    <a:pt x="91" y="190"/>
                  </a:lnTo>
                  <a:lnTo>
                    <a:pt x="91" y="187"/>
                  </a:lnTo>
                  <a:lnTo>
                    <a:pt x="94" y="187"/>
                  </a:lnTo>
                  <a:lnTo>
                    <a:pt x="97" y="187"/>
                  </a:lnTo>
                  <a:lnTo>
                    <a:pt x="97" y="185"/>
                  </a:lnTo>
                  <a:lnTo>
                    <a:pt x="97" y="182"/>
                  </a:lnTo>
                  <a:lnTo>
                    <a:pt x="97" y="179"/>
                  </a:lnTo>
                  <a:lnTo>
                    <a:pt x="97" y="176"/>
                  </a:lnTo>
                  <a:lnTo>
                    <a:pt x="97" y="173"/>
                  </a:lnTo>
                  <a:lnTo>
                    <a:pt x="97" y="170"/>
                  </a:lnTo>
                  <a:lnTo>
                    <a:pt x="97" y="167"/>
                  </a:lnTo>
                  <a:lnTo>
                    <a:pt x="94" y="167"/>
                  </a:lnTo>
                  <a:lnTo>
                    <a:pt x="91" y="167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79" y="167"/>
                  </a:lnTo>
                  <a:lnTo>
                    <a:pt x="76" y="167"/>
                  </a:lnTo>
                  <a:lnTo>
                    <a:pt x="73" y="167"/>
                  </a:lnTo>
                  <a:lnTo>
                    <a:pt x="70" y="167"/>
                  </a:lnTo>
                  <a:lnTo>
                    <a:pt x="68" y="167"/>
                  </a:lnTo>
                  <a:lnTo>
                    <a:pt x="62" y="167"/>
                  </a:lnTo>
                  <a:lnTo>
                    <a:pt x="59" y="167"/>
                  </a:lnTo>
                  <a:lnTo>
                    <a:pt x="56" y="167"/>
                  </a:lnTo>
                  <a:lnTo>
                    <a:pt x="53" y="167"/>
                  </a:lnTo>
                  <a:lnTo>
                    <a:pt x="50" y="167"/>
                  </a:lnTo>
                  <a:lnTo>
                    <a:pt x="47" y="167"/>
                  </a:lnTo>
                  <a:lnTo>
                    <a:pt x="44" y="167"/>
                  </a:lnTo>
                  <a:lnTo>
                    <a:pt x="41" y="167"/>
                  </a:lnTo>
                  <a:lnTo>
                    <a:pt x="38" y="167"/>
                  </a:lnTo>
                  <a:lnTo>
                    <a:pt x="35" y="167"/>
                  </a:lnTo>
                  <a:lnTo>
                    <a:pt x="32" y="167"/>
                  </a:lnTo>
                  <a:lnTo>
                    <a:pt x="29" y="167"/>
                  </a:lnTo>
                  <a:lnTo>
                    <a:pt x="26" y="167"/>
                  </a:lnTo>
                  <a:lnTo>
                    <a:pt x="24" y="167"/>
                  </a:lnTo>
                  <a:lnTo>
                    <a:pt x="21" y="164"/>
                  </a:lnTo>
                  <a:lnTo>
                    <a:pt x="18" y="164"/>
                  </a:lnTo>
                  <a:lnTo>
                    <a:pt x="15" y="164"/>
                  </a:lnTo>
                  <a:lnTo>
                    <a:pt x="12" y="164"/>
                  </a:lnTo>
                  <a:lnTo>
                    <a:pt x="9" y="164"/>
                  </a:lnTo>
                  <a:lnTo>
                    <a:pt x="3" y="161"/>
                  </a:lnTo>
                  <a:lnTo>
                    <a:pt x="6" y="161"/>
                  </a:lnTo>
                  <a:lnTo>
                    <a:pt x="9" y="161"/>
                  </a:lnTo>
                  <a:lnTo>
                    <a:pt x="12" y="161"/>
                  </a:lnTo>
                  <a:lnTo>
                    <a:pt x="12" y="158"/>
                  </a:lnTo>
                  <a:lnTo>
                    <a:pt x="9" y="158"/>
                  </a:lnTo>
                  <a:lnTo>
                    <a:pt x="9" y="155"/>
                  </a:lnTo>
                  <a:lnTo>
                    <a:pt x="6" y="152"/>
                  </a:lnTo>
                  <a:lnTo>
                    <a:pt x="6" y="149"/>
                  </a:lnTo>
                  <a:lnTo>
                    <a:pt x="3" y="146"/>
                  </a:lnTo>
                  <a:lnTo>
                    <a:pt x="0" y="146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3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6" y="135"/>
                  </a:lnTo>
                  <a:lnTo>
                    <a:pt x="6" y="132"/>
                  </a:lnTo>
                  <a:lnTo>
                    <a:pt x="9" y="132"/>
                  </a:lnTo>
                  <a:lnTo>
                    <a:pt x="9" y="129"/>
                  </a:lnTo>
                  <a:lnTo>
                    <a:pt x="9" y="126"/>
                  </a:lnTo>
                  <a:lnTo>
                    <a:pt x="12" y="126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5" y="126"/>
                  </a:lnTo>
                  <a:lnTo>
                    <a:pt x="15" y="123"/>
                  </a:lnTo>
                  <a:lnTo>
                    <a:pt x="18" y="123"/>
                  </a:lnTo>
                  <a:lnTo>
                    <a:pt x="18" y="120"/>
                  </a:lnTo>
                  <a:lnTo>
                    <a:pt x="21" y="120"/>
                  </a:lnTo>
                  <a:lnTo>
                    <a:pt x="24" y="120"/>
                  </a:lnTo>
                  <a:lnTo>
                    <a:pt x="26" y="117"/>
                  </a:lnTo>
                  <a:lnTo>
                    <a:pt x="29" y="117"/>
                  </a:lnTo>
                  <a:lnTo>
                    <a:pt x="32" y="114"/>
                  </a:lnTo>
                  <a:lnTo>
                    <a:pt x="35" y="114"/>
                  </a:lnTo>
                  <a:lnTo>
                    <a:pt x="38" y="114"/>
                  </a:lnTo>
                  <a:lnTo>
                    <a:pt x="38" y="111"/>
                  </a:lnTo>
                  <a:lnTo>
                    <a:pt x="41" y="111"/>
                  </a:lnTo>
                  <a:lnTo>
                    <a:pt x="44" y="111"/>
                  </a:lnTo>
                  <a:lnTo>
                    <a:pt x="47" y="108"/>
                  </a:lnTo>
                  <a:lnTo>
                    <a:pt x="50" y="108"/>
                  </a:lnTo>
                  <a:lnTo>
                    <a:pt x="53" y="105"/>
                  </a:lnTo>
                  <a:lnTo>
                    <a:pt x="56" y="105"/>
                  </a:lnTo>
                  <a:lnTo>
                    <a:pt x="59" y="105"/>
                  </a:lnTo>
                  <a:lnTo>
                    <a:pt x="59" y="102"/>
                  </a:lnTo>
                  <a:lnTo>
                    <a:pt x="59" y="99"/>
                  </a:lnTo>
                  <a:lnTo>
                    <a:pt x="62" y="97"/>
                  </a:lnTo>
                  <a:lnTo>
                    <a:pt x="62" y="94"/>
                  </a:lnTo>
                  <a:lnTo>
                    <a:pt x="62" y="91"/>
                  </a:lnTo>
                  <a:lnTo>
                    <a:pt x="65" y="88"/>
                  </a:lnTo>
                  <a:lnTo>
                    <a:pt x="65" y="85"/>
                  </a:lnTo>
                  <a:lnTo>
                    <a:pt x="65" y="88"/>
                  </a:lnTo>
                  <a:lnTo>
                    <a:pt x="68" y="88"/>
                  </a:lnTo>
                  <a:lnTo>
                    <a:pt x="68" y="91"/>
                  </a:lnTo>
                  <a:lnTo>
                    <a:pt x="70" y="91"/>
                  </a:lnTo>
                  <a:lnTo>
                    <a:pt x="70" y="94"/>
                  </a:lnTo>
                  <a:lnTo>
                    <a:pt x="73" y="94"/>
                  </a:lnTo>
                  <a:lnTo>
                    <a:pt x="73" y="97"/>
                  </a:lnTo>
                  <a:lnTo>
                    <a:pt x="73" y="99"/>
                  </a:lnTo>
                  <a:lnTo>
                    <a:pt x="76" y="99"/>
                  </a:lnTo>
                  <a:lnTo>
                    <a:pt x="76" y="102"/>
                  </a:lnTo>
                  <a:lnTo>
                    <a:pt x="79" y="102"/>
                  </a:lnTo>
                  <a:lnTo>
                    <a:pt x="82" y="102"/>
                  </a:lnTo>
                  <a:lnTo>
                    <a:pt x="82" y="105"/>
                  </a:lnTo>
                  <a:lnTo>
                    <a:pt x="85" y="105"/>
                  </a:lnTo>
                  <a:lnTo>
                    <a:pt x="88" y="105"/>
                  </a:lnTo>
                  <a:lnTo>
                    <a:pt x="88" y="108"/>
                  </a:lnTo>
                  <a:lnTo>
                    <a:pt x="91" y="108"/>
                  </a:lnTo>
                  <a:lnTo>
                    <a:pt x="91" y="111"/>
                  </a:lnTo>
                  <a:lnTo>
                    <a:pt x="94" y="111"/>
                  </a:lnTo>
                  <a:lnTo>
                    <a:pt x="97" y="111"/>
                  </a:lnTo>
                  <a:lnTo>
                    <a:pt x="100" y="111"/>
                  </a:lnTo>
                  <a:lnTo>
                    <a:pt x="103" y="111"/>
                  </a:lnTo>
                  <a:lnTo>
                    <a:pt x="103" y="108"/>
                  </a:lnTo>
                  <a:lnTo>
                    <a:pt x="103" y="105"/>
                  </a:lnTo>
                  <a:lnTo>
                    <a:pt x="106" y="105"/>
                  </a:lnTo>
                  <a:lnTo>
                    <a:pt x="103" y="105"/>
                  </a:lnTo>
                  <a:lnTo>
                    <a:pt x="106" y="105"/>
                  </a:lnTo>
                  <a:lnTo>
                    <a:pt x="106" y="102"/>
                  </a:lnTo>
                  <a:lnTo>
                    <a:pt x="106" y="99"/>
                  </a:lnTo>
                  <a:lnTo>
                    <a:pt x="106" y="97"/>
                  </a:lnTo>
                  <a:lnTo>
                    <a:pt x="106" y="94"/>
                  </a:lnTo>
                  <a:lnTo>
                    <a:pt x="106" y="91"/>
                  </a:lnTo>
                  <a:lnTo>
                    <a:pt x="106" y="88"/>
                  </a:lnTo>
                  <a:lnTo>
                    <a:pt x="106" y="85"/>
                  </a:lnTo>
                  <a:lnTo>
                    <a:pt x="106" y="82"/>
                  </a:lnTo>
                  <a:lnTo>
                    <a:pt x="103" y="79"/>
                  </a:lnTo>
                  <a:lnTo>
                    <a:pt x="103" y="76"/>
                  </a:lnTo>
                  <a:lnTo>
                    <a:pt x="103" y="73"/>
                  </a:lnTo>
                  <a:lnTo>
                    <a:pt x="106" y="73"/>
                  </a:lnTo>
                  <a:lnTo>
                    <a:pt x="106" y="70"/>
                  </a:lnTo>
                  <a:lnTo>
                    <a:pt x="109" y="70"/>
                  </a:lnTo>
                  <a:lnTo>
                    <a:pt x="112" y="70"/>
                  </a:lnTo>
                  <a:lnTo>
                    <a:pt x="112" y="73"/>
                  </a:lnTo>
                  <a:lnTo>
                    <a:pt x="114" y="73"/>
                  </a:lnTo>
                  <a:lnTo>
                    <a:pt x="117" y="73"/>
                  </a:lnTo>
                  <a:lnTo>
                    <a:pt x="117" y="76"/>
                  </a:lnTo>
                  <a:lnTo>
                    <a:pt x="120" y="76"/>
                  </a:lnTo>
                  <a:lnTo>
                    <a:pt x="123" y="76"/>
                  </a:lnTo>
                  <a:lnTo>
                    <a:pt x="123" y="79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23" y="88"/>
                  </a:lnTo>
                  <a:lnTo>
                    <a:pt x="123" y="91"/>
                  </a:lnTo>
                  <a:lnTo>
                    <a:pt x="120" y="91"/>
                  </a:lnTo>
                  <a:lnTo>
                    <a:pt x="120" y="94"/>
                  </a:lnTo>
                  <a:lnTo>
                    <a:pt x="120" y="97"/>
                  </a:lnTo>
                  <a:lnTo>
                    <a:pt x="123" y="97"/>
                  </a:lnTo>
                  <a:lnTo>
                    <a:pt x="123" y="99"/>
                  </a:lnTo>
                  <a:lnTo>
                    <a:pt x="126" y="99"/>
                  </a:lnTo>
                  <a:lnTo>
                    <a:pt x="129" y="99"/>
                  </a:lnTo>
                  <a:lnTo>
                    <a:pt x="129" y="102"/>
                  </a:lnTo>
                  <a:lnTo>
                    <a:pt x="132" y="102"/>
                  </a:lnTo>
                  <a:lnTo>
                    <a:pt x="132" y="105"/>
                  </a:lnTo>
                  <a:lnTo>
                    <a:pt x="132" y="108"/>
                  </a:lnTo>
                  <a:lnTo>
                    <a:pt x="135" y="108"/>
                  </a:lnTo>
                  <a:lnTo>
                    <a:pt x="135" y="111"/>
                  </a:lnTo>
                  <a:lnTo>
                    <a:pt x="135" y="114"/>
                  </a:lnTo>
                  <a:lnTo>
                    <a:pt x="138" y="114"/>
                  </a:lnTo>
                  <a:lnTo>
                    <a:pt x="138" y="117"/>
                  </a:lnTo>
                  <a:lnTo>
                    <a:pt x="141" y="120"/>
                  </a:lnTo>
                  <a:lnTo>
                    <a:pt x="141" y="123"/>
                  </a:lnTo>
                  <a:lnTo>
                    <a:pt x="144" y="123"/>
                  </a:lnTo>
                  <a:lnTo>
                    <a:pt x="144" y="126"/>
                  </a:lnTo>
                  <a:lnTo>
                    <a:pt x="147" y="126"/>
                  </a:lnTo>
                  <a:lnTo>
                    <a:pt x="147" y="123"/>
                  </a:lnTo>
                  <a:lnTo>
                    <a:pt x="147" y="126"/>
                  </a:lnTo>
                  <a:lnTo>
                    <a:pt x="150" y="126"/>
                  </a:lnTo>
                  <a:lnTo>
                    <a:pt x="153" y="126"/>
                  </a:lnTo>
                  <a:lnTo>
                    <a:pt x="153" y="129"/>
                  </a:lnTo>
                  <a:lnTo>
                    <a:pt x="156" y="129"/>
                  </a:lnTo>
                  <a:lnTo>
                    <a:pt x="158" y="129"/>
                  </a:lnTo>
                  <a:lnTo>
                    <a:pt x="158" y="126"/>
                  </a:lnTo>
                  <a:lnTo>
                    <a:pt x="161" y="126"/>
                  </a:lnTo>
                  <a:lnTo>
                    <a:pt x="161" y="129"/>
                  </a:lnTo>
                  <a:lnTo>
                    <a:pt x="164" y="129"/>
                  </a:lnTo>
                  <a:lnTo>
                    <a:pt x="164" y="132"/>
                  </a:lnTo>
                  <a:lnTo>
                    <a:pt x="167" y="132"/>
                  </a:lnTo>
                  <a:lnTo>
                    <a:pt x="170" y="132"/>
                  </a:lnTo>
                  <a:lnTo>
                    <a:pt x="173" y="132"/>
                  </a:lnTo>
                  <a:lnTo>
                    <a:pt x="176" y="132"/>
                  </a:lnTo>
                  <a:lnTo>
                    <a:pt x="176" y="129"/>
                  </a:lnTo>
                  <a:lnTo>
                    <a:pt x="176" y="126"/>
                  </a:lnTo>
                  <a:lnTo>
                    <a:pt x="179" y="126"/>
                  </a:lnTo>
                  <a:lnTo>
                    <a:pt x="179" y="129"/>
                  </a:lnTo>
                  <a:lnTo>
                    <a:pt x="182" y="129"/>
                  </a:lnTo>
                  <a:lnTo>
                    <a:pt x="182" y="132"/>
                  </a:lnTo>
                  <a:lnTo>
                    <a:pt x="185" y="132"/>
                  </a:lnTo>
                  <a:lnTo>
                    <a:pt x="185" y="135"/>
                  </a:lnTo>
                  <a:lnTo>
                    <a:pt x="188" y="135"/>
                  </a:lnTo>
                  <a:lnTo>
                    <a:pt x="188" y="132"/>
                  </a:lnTo>
                  <a:lnTo>
                    <a:pt x="191" y="132"/>
                  </a:lnTo>
                  <a:lnTo>
                    <a:pt x="191" y="129"/>
                  </a:lnTo>
                  <a:lnTo>
                    <a:pt x="194" y="129"/>
                  </a:lnTo>
                  <a:lnTo>
                    <a:pt x="194" y="126"/>
                  </a:lnTo>
                  <a:lnTo>
                    <a:pt x="197" y="126"/>
                  </a:lnTo>
                  <a:lnTo>
                    <a:pt x="200" y="123"/>
                  </a:lnTo>
                  <a:lnTo>
                    <a:pt x="200" y="126"/>
                  </a:lnTo>
                  <a:lnTo>
                    <a:pt x="202" y="126"/>
                  </a:lnTo>
                  <a:lnTo>
                    <a:pt x="202" y="123"/>
                  </a:lnTo>
                  <a:lnTo>
                    <a:pt x="205" y="123"/>
                  </a:lnTo>
                  <a:lnTo>
                    <a:pt x="205" y="120"/>
                  </a:lnTo>
                  <a:lnTo>
                    <a:pt x="205" y="117"/>
                  </a:lnTo>
                  <a:lnTo>
                    <a:pt x="208" y="117"/>
                  </a:lnTo>
                  <a:lnTo>
                    <a:pt x="208" y="114"/>
                  </a:lnTo>
                  <a:lnTo>
                    <a:pt x="208" y="111"/>
                  </a:lnTo>
                  <a:lnTo>
                    <a:pt x="208" y="108"/>
                  </a:lnTo>
                  <a:lnTo>
                    <a:pt x="208" y="105"/>
                  </a:lnTo>
                  <a:lnTo>
                    <a:pt x="208" y="102"/>
                  </a:lnTo>
                  <a:lnTo>
                    <a:pt x="208" y="99"/>
                  </a:lnTo>
                  <a:lnTo>
                    <a:pt x="208" y="97"/>
                  </a:lnTo>
                  <a:lnTo>
                    <a:pt x="208" y="94"/>
                  </a:lnTo>
                  <a:lnTo>
                    <a:pt x="208" y="91"/>
                  </a:lnTo>
                  <a:lnTo>
                    <a:pt x="208" y="88"/>
                  </a:lnTo>
                  <a:lnTo>
                    <a:pt x="208" y="85"/>
                  </a:lnTo>
                  <a:lnTo>
                    <a:pt x="208" y="82"/>
                  </a:lnTo>
                  <a:lnTo>
                    <a:pt x="208" y="79"/>
                  </a:lnTo>
                  <a:lnTo>
                    <a:pt x="208" y="76"/>
                  </a:lnTo>
                  <a:lnTo>
                    <a:pt x="205" y="76"/>
                  </a:lnTo>
                  <a:lnTo>
                    <a:pt x="202" y="76"/>
                  </a:lnTo>
                  <a:lnTo>
                    <a:pt x="200" y="76"/>
                  </a:lnTo>
                  <a:lnTo>
                    <a:pt x="200" y="79"/>
                  </a:lnTo>
                  <a:lnTo>
                    <a:pt x="200" y="82"/>
                  </a:lnTo>
                  <a:lnTo>
                    <a:pt x="197" y="82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4" name="Freeform 6"/>
            <p:cNvSpPr>
              <a:spLocks/>
            </p:cNvSpPr>
            <p:nvPr/>
          </p:nvSpPr>
          <p:spPr bwMode="auto">
            <a:xfrm>
              <a:off x="640229" y="1961383"/>
              <a:ext cx="484013" cy="420305"/>
            </a:xfrm>
            <a:custGeom>
              <a:avLst/>
              <a:gdLst>
                <a:gd name="T0" fmla="*/ 2147483647 w 223"/>
                <a:gd name="T1" fmla="*/ 2147483647 h 238"/>
                <a:gd name="T2" fmla="*/ 2147483647 w 223"/>
                <a:gd name="T3" fmla="*/ 2147483647 h 238"/>
                <a:gd name="T4" fmla="*/ 2147483647 w 223"/>
                <a:gd name="T5" fmla="*/ 2147483647 h 238"/>
                <a:gd name="T6" fmla="*/ 2147483647 w 223"/>
                <a:gd name="T7" fmla="*/ 2147483647 h 238"/>
                <a:gd name="T8" fmla="*/ 2147483647 w 223"/>
                <a:gd name="T9" fmla="*/ 2147483647 h 238"/>
                <a:gd name="T10" fmla="*/ 2147483647 w 223"/>
                <a:gd name="T11" fmla="*/ 2147483647 h 238"/>
                <a:gd name="T12" fmla="*/ 2147483647 w 223"/>
                <a:gd name="T13" fmla="*/ 2147483647 h 238"/>
                <a:gd name="T14" fmla="*/ 2147483647 w 223"/>
                <a:gd name="T15" fmla="*/ 2147483647 h 238"/>
                <a:gd name="T16" fmla="*/ 2147483647 w 223"/>
                <a:gd name="T17" fmla="*/ 2147483647 h 238"/>
                <a:gd name="T18" fmla="*/ 2147483647 w 223"/>
                <a:gd name="T19" fmla="*/ 2147483647 h 238"/>
                <a:gd name="T20" fmla="*/ 2147483647 w 223"/>
                <a:gd name="T21" fmla="*/ 2147483647 h 238"/>
                <a:gd name="T22" fmla="*/ 2147483647 w 223"/>
                <a:gd name="T23" fmla="*/ 2147483647 h 238"/>
                <a:gd name="T24" fmla="*/ 2147483647 w 223"/>
                <a:gd name="T25" fmla="*/ 2147483647 h 238"/>
                <a:gd name="T26" fmla="*/ 2147483647 w 223"/>
                <a:gd name="T27" fmla="*/ 2147483647 h 238"/>
                <a:gd name="T28" fmla="*/ 2147483647 w 223"/>
                <a:gd name="T29" fmla="*/ 2147483647 h 238"/>
                <a:gd name="T30" fmla="*/ 2147483647 w 223"/>
                <a:gd name="T31" fmla="*/ 2147483647 h 238"/>
                <a:gd name="T32" fmla="*/ 2147483647 w 223"/>
                <a:gd name="T33" fmla="*/ 2147483647 h 238"/>
                <a:gd name="T34" fmla="*/ 2147483647 w 223"/>
                <a:gd name="T35" fmla="*/ 2147483647 h 238"/>
                <a:gd name="T36" fmla="*/ 2147483647 w 223"/>
                <a:gd name="T37" fmla="*/ 2147483647 h 238"/>
                <a:gd name="T38" fmla="*/ 2147483647 w 223"/>
                <a:gd name="T39" fmla="*/ 2147483647 h 238"/>
                <a:gd name="T40" fmla="*/ 2147483647 w 223"/>
                <a:gd name="T41" fmla="*/ 2147483647 h 238"/>
                <a:gd name="T42" fmla="*/ 2147483647 w 223"/>
                <a:gd name="T43" fmla="*/ 2147483647 h 238"/>
                <a:gd name="T44" fmla="*/ 2147483647 w 223"/>
                <a:gd name="T45" fmla="*/ 2147483647 h 238"/>
                <a:gd name="T46" fmla="*/ 2147483647 w 223"/>
                <a:gd name="T47" fmla="*/ 2147483647 h 238"/>
                <a:gd name="T48" fmla="*/ 2147483647 w 223"/>
                <a:gd name="T49" fmla="*/ 2147483647 h 238"/>
                <a:gd name="T50" fmla="*/ 2147483647 w 223"/>
                <a:gd name="T51" fmla="*/ 2147483647 h 238"/>
                <a:gd name="T52" fmla="*/ 2147483647 w 223"/>
                <a:gd name="T53" fmla="*/ 2147483647 h 238"/>
                <a:gd name="T54" fmla="*/ 2147483647 w 223"/>
                <a:gd name="T55" fmla="*/ 2147483647 h 238"/>
                <a:gd name="T56" fmla="*/ 2147483647 w 223"/>
                <a:gd name="T57" fmla="*/ 2147483647 h 238"/>
                <a:gd name="T58" fmla="*/ 2147483647 w 223"/>
                <a:gd name="T59" fmla="*/ 2147483647 h 238"/>
                <a:gd name="T60" fmla="*/ 2147483647 w 223"/>
                <a:gd name="T61" fmla="*/ 2147483647 h 238"/>
                <a:gd name="T62" fmla="*/ 2147483647 w 223"/>
                <a:gd name="T63" fmla="*/ 2147483647 h 238"/>
                <a:gd name="T64" fmla="*/ 2147483647 w 223"/>
                <a:gd name="T65" fmla="*/ 2147483647 h 238"/>
                <a:gd name="T66" fmla="*/ 2147483647 w 223"/>
                <a:gd name="T67" fmla="*/ 2147483647 h 238"/>
                <a:gd name="T68" fmla="*/ 2147483647 w 223"/>
                <a:gd name="T69" fmla="*/ 2147483647 h 238"/>
                <a:gd name="T70" fmla="*/ 2147483647 w 223"/>
                <a:gd name="T71" fmla="*/ 2147483647 h 238"/>
                <a:gd name="T72" fmla="*/ 2147483647 w 223"/>
                <a:gd name="T73" fmla="*/ 2147483647 h 238"/>
                <a:gd name="T74" fmla="*/ 2147483647 w 223"/>
                <a:gd name="T75" fmla="*/ 2147483647 h 238"/>
                <a:gd name="T76" fmla="*/ 2147483647 w 223"/>
                <a:gd name="T77" fmla="*/ 2147483647 h 238"/>
                <a:gd name="T78" fmla="*/ 2147483647 w 223"/>
                <a:gd name="T79" fmla="*/ 2147483647 h 238"/>
                <a:gd name="T80" fmla="*/ 2147483647 w 223"/>
                <a:gd name="T81" fmla="*/ 2147483647 h 238"/>
                <a:gd name="T82" fmla="*/ 2147483647 w 223"/>
                <a:gd name="T83" fmla="*/ 2147483647 h 238"/>
                <a:gd name="T84" fmla="*/ 2147483647 w 223"/>
                <a:gd name="T85" fmla="*/ 2147483647 h 238"/>
                <a:gd name="T86" fmla="*/ 2147483647 w 223"/>
                <a:gd name="T87" fmla="*/ 2147483647 h 238"/>
                <a:gd name="T88" fmla="*/ 2147483647 w 223"/>
                <a:gd name="T89" fmla="*/ 2147483647 h 238"/>
                <a:gd name="T90" fmla="*/ 2147483647 w 223"/>
                <a:gd name="T91" fmla="*/ 2147483647 h 238"/>
                <a:gd name="T92" fmla="*/ 2147483647 w 223"/>
                <a:gd name="T93" fmla="*/ 2147483647 h 238"/>
                <a:gd name="T94" fmla="*/ 2147483647 w 223"/>
                <a:gd name="T95" fmla="*/ 2147483647 h 238"/>
                <a:gd name="T96" fmla="*/ 2147483647 w 223"/>
                <a:gd name="T97" fmla="*/ 2147483647 h 238"/>
                <a:gd name="T98" fmla="*/ 2147483647 w 223"/>
                <a:gd name="T99" fmla="*/ 2147483647 h 238"/>
                <a:gd name="T100" fmla="*/ 2147483647 w 223"/>
                <a:gd name="T101" fmla="*/ 2147483647 h 238"/>
                <a:gd name="T102" fmla="*/ 2147483647 w 223"/>
                <a:gd name="T103" fmla="*/ 2147483647 h 238"/>
                <a:gd name="T104" fmla="*/ 2147483647 w 223"/>
                <a:gd name="T105" fmla="*/ 2147483647 h 238"/>
                <a:gd name="T106" fmla="*/ 2147483647 w 223"/>
                <a:gd name="T107" fmla="*/ 2147483647 h 238"/>
                <a:gd name="T108" fmla="*/ 2147483647 w 223"/>
                <a:gd name="T109" fmla="*/ 2147483647 h 238"/>
                <a:gd name="T110" fmla="*/ 2147483647 w 223"/>
                <a:gd name="T111" fmla="*/ 2147483647 h 238"/>
                <a:gd name="T112" fmla="*/ 0 w 223"/>
                <a:gd name="T113" fmla="*/ 2147483647 h 238"/>
                <a:gd name="T114" fmla="*/ 0 w 223"/>
                <a:gd name="T115" fmla="*/ 2147483647 h 238"/>
                <a:gd name="T116" fmla="*/ 0 w 223"/>
                <a:gd name="T117" fmla="*/ 2147483647 h 238"/>
                <a:gd name="T118" fmla="*/ 0 w 223"/>
                <a:gd name="T119" fmla="*/ 2147483647 h 238"/>
                <a:gd name="T120" fmla="*/ 0 w 223"/>
                <a:gd name="T121" fmla="*/ 2147483647 h 2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23"/>
                <a:gd name="T184" fmla="*/ 0 h 238"/>
                <a:gd name="T185" fmla="*/ 223 w 223"/>
                <a:gd name="T186" fmla="*/ 238 h 23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23" h="238">
                  <a:moveTo>
                    <a:pt x="3" y="0"/>
                  </a:moveTo>
                  <a:lnTo>
                    <a:pt x="3" y="3"/>
                  </a:lnTo>
                  <a:lnTo>
                    <a:pt x="6" y="3"/>
                  </a:lnTo>
                  <a:lnTo>
                    <a:pt x="6" y="6"/>
                  </a:lnTo>
                  <a:lnTo>
                    <a:pt x="6" y="9"/>
                  </a:lnTo>
                  <a:lnTo>
                    <a:pt x="9" y="9"/>
                  </a:lnTo>
                  <a:lnTo>
                    <a:pt x="9" y="12"/>
                  </a:lnTo>
                  <a:lnTo>
                    <a:pt x="9" y="9"/>
                  </a:lnTo>
                  <a:lnTo>
                    <a:pt x="9" y="12"/>
                  </a:lnTo>
                  <a:lnTo>
                    <a:pt x="9" y="15"/>
                  </a:lnTo>
                  <a:lnTo>
                    <a:pt x="12" y="18"/>
                  </a:lnTo>
                  <a:lnTo>
                    <a:pt x="12" y="21"/>
                  </a:lnTo>
                  <a:lnTo>
                    <a:pt x="15" y="21"/>
                  </a:lnTo>
                  <a:lnTo>
                    <a:pt x="15" y="24"/>
                  </a:lnTo>
                  <a:lnTo>
                    <a:pt x="18" y="24"/>
                  </a:lnTo>
                  <a:lnTo>
                    <a:pt x="18" y="27"/>
                  </a:lnTo>
                  <a:lnTo>
                    <a:pt x="18" y="30"/>
                  </a:lnTo>
                  <a:lnTo>
                    <a:pt x="18" y="32"/>
                  </a:lnTo>
                  <a:lnTo>
                    <a:pt x="18" y="30"/>
                  </a:lnTo>
                  <a:lnTo>
                    <a:pt x="21" y="30"/>
                  </a:lnTo>
                  <a:lnTo>
                    <a:pt x="21" y="32"/>
                  </a:lnTo>
                  <a:lnTo>
                    <a:pt x="24" y="32"/>
                  </a:lnTo>
                  <a:lnTo>
                    <a:pt x="24" y="35"/>
                  </a:lnTo>
                  <a:lnTo>
                    <a:pt x="27" y="35"/>
                  </a:lnTo>
                  <a:lnTo>
                    <a:pt x="27" y="38"/>
                  </a:lnTo>
                  <a:lnTo>
                    <a:pt x="30" y="38"/>
                  </a:lnTo>
                  <a:lnTo>
                    <a:pt x="30" y="41"/>
                  </a:lnTo>
                  <a:lnTo>
                    <a:pt x="33" y="41"/>
                  </a:lnTo>
                  <a:lnTo>
                    <a:pt x="33" y="44"/>
                  </a:lnTo>
                  <a:lnTo>
                    <a:pt x="36" y="44"/>
                  </a:lnTo>
                  <a:lnTo>
                    <a:pt x="39" y="44"/>
                  </a:lnTo>
                  <a:lnTo>
                    <a:pt x="39" y="47"/>
                  </a:lnTo>
                  <a:lnTo>
                    <a:pt x="41" y="47"/>
                  </a:lnTo>
                  <a:lnTo>
                    <a:pt x="41" y="50"/>
                  </a:lnTo>
                  <a:lnTo>
                    <a:pt x="41" y="53"/>
                  </a:lnTo>
                  <a:lnTo>
                    <a:pt x="44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0" y="56"/>
                  </a:lnTo>
                  <a:lnTo>
                    <a:pt x="53" y="56"/>
                  </a:lnTo>
                  <a:lnTo>
                    <a:pt x="53" y="59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62"/>
                  </a:lnTo>
                  <a:lnTo>
                    <a:pt x="62" y="62"/>
                  </a:lnTo>
                  <a:lnTo>
                    <a:pt x="59" y="62"/>
                  </a:lnTo>
                  <a:lnTo>
                    <a:pt x="62" y="65"/>
                  </a:lnTo>
                  <a:lnTo>
                    <a:pt x="59" y="65"/>
                  </a:lnTo>
                  <a:lnTo>
                    <a:pt x="62" y="65"/>
                  </a:lnTo>
                  <a:lnTo>
                    <a:pt x="62" y="68"/>
                  </a:lnTo>
                  <a:lnTo>
                    <a:pt x="62" y="71"/>
                  </a:lnTo>
                  <a:lnTo>
                    <a:pt x="65" y="71"/>
                  </a:lnTo>
                  <a:lnTo>
                    <a:pt x="65" y="74"/>
                  </a:lnTo>
                  <a:lnTo>
                    <a:pt x="68" y="74"/>
                  </a:lnTo>
                  <a:lnTo>
                    <a:pt x="71" y="74"/>
                  </a:lnTo>
                  <a:lnTo>
                    <a:pt x="71" y="76"/>
                  </a:lnTo>
                  <a:lnTo>
                    <a:pt x="74" y="76"/>
                  </a:lnTo>
                  <a:lnTo>
                    <a:pt x="77" y="76"/>
                  </a:lnTo>
                  <a:lnTo>
                    <a:pt x="80" y="76"/>
                  </a:lnTo>
                  <a:lnTo>
                    <a:pt x="80" y="79"/>
                  </a:lnTo>
                  <a:lnTo>
                    <a:pt x="80" y="76"/>
                  </a:lnTo>
                  <a:lnTo>
                    <a:pt x="80" y="79"/>
                  </a:lnTo>
                  <a:lnTo>
                    <a:pt x="83" y="79"/>
                  </a:lnTo>
                  <a:lnTo>
                    <a:pt x="85" y="79"/>
                  </a:lnTo>
                  <a:lnTo>
                    <a:pt x="85" y="82"/>
                  </a:lnTo>
                  <a:lnTo>
                    <a:pt x="88" y="82"/>
                  </a:lnTo>
                  <a:lnTo>
                    <a:pt x="91" y="82"/>
                  </a:lnTo>
                  <a:lnTo>
                    <a:pt x="94" y="82"/>
                  </a:lnTo>
                  <a:lnTo>
                    <a:pt x="94" y="85"/>
                  </a:lnTo>
                  <a:lnTo>
                    <a:pt x="97" y="85"/>
                  </a:lnTo>
                  <a:lnTo>
                    <a:pt x="100" y="85"/>
                  </a:lnTo>
                  <a:lnTo>
                    <a:pt x="100" y="88"/>
                  </a:lnTo>
                  <a:lnTo>
                    <a:pt x="100" y="85"/>
                  </a:lnTo>
                  <a:lnTo>
                    <a:pt x="103" y="85"/>
                  </a:lnTo>
                  <a:lnTo>
                    <a:pt x="103" y="88"/>
                  </a:lnTo>
                  <a:lnTo>
                    <a:pt x="103" y="85"/>
                  </a:lnTo>
                  <a:lnTo>
                    <a:pt x="106" y="85"/>
                  </a:lnTo>
                  <a:lnTo>
                    <a:pt x="109" y="85"/>
                  </a:lnTo>
                  <a:lnTo>
                    <a:pt x="112" y="85"/>
                  </a:lnTo>
                  <a:lnTo>
                    <a:pt x="115" y="88"/>
                  </a:lnTo>
                  <a:lnTo>
                    <a:pt x="118" y="91"/>
                  </a:lnTo>
                  <a:lnTo>
                    <a:pt x="121" y="91"/>
                  </a:lnTo>
                  <a:lnTo>
                    <a:pt x="124" y="94"/>
                  </a:lnTo>
                  <a:lnTo>
                    <a:pt x="127" y="97"/>
                  </a:lnTo>
                  <a:lnTo>
                    <a:pt x="129" y="97"/>
                  </a:lnTo>
                  <a:lnTo>
                    <a:pt x="129" y="100"/>
                  </a:lnTo>
                  <a:lnTo>
                    <a:pt x="132" y="100"/>
                  </a:lnTo>
                  <a:lnTo>
                    <a:pt x="135" y="103"/>
                  </a:lnTo>
                  <a:lnTo>
                    <a:pt x="138" y="106"/>
                  </a:lnTo>
                  <a:lnTo>
                    <a:pt x="138" y="109"/>
                  </a:lnTo>
                  <a:lnTo>
                    <a:pt x="141" y="109"/>
                  </a:lnTo>
                  <a:lnTo>
                    <a:pt x="141" y="112"/>
                  </a:lnTo>
                  <a:lnTo>
                    <a:pt x="144" y="112"/>
                  </a:lnTo>
                  <a:lnTo>
                    <a:pt x="144" y="115"/>
                  </a:lnTo>
                  <a:lnTo>
                    <a:pt x="147" y="115"/>
                  </a:lnTo>
                  <a:lnTo>
                    <a:pt x="150" y="115"/>
                  </a:lnTo>
                  <a:lnTo>
                    <a:pt x="150" y="118"/>
                  </a:lnTo>
                  <a:lnTo>
                    <a:pt x="153" y="118"/>
                  </a:lnTo>
                  <a:lnTo>
                    <a:pt x="156" y="118"/>
                  </a:lnTo>
                  <a:lnTo>
                    <a:pt x="156" y="120"/>
                  </a:lnTo>
                  <a:lnTo>
                    <a:pt x="159" y="120"/>
                  </a:lnTo>
                  <a:lnTo>
                    <a:pt x="159" y="123"/>
                  </a:lnTo>
                  <a:lnTo>
                    <a:pt x="162" y="123"/>
                  </a:lnTo>
                  <a:lnTo>
                    <a:pt x="165" y="123"/>
                  </a:lnTo>
                  <a:lnTo>
                    <a:pt x="165" y="126"/>
                  </a:lnTo>
                  <a:lnTo>
                    <a:pt x="168" y="126"/>
                  </a:lnTo>
                  <a:lnTo>
                    <a:pt x="168" y="129"/>
                  </a:lnTo>
                  <a:lnTo>
                    <a:pt x="168" y="126"/>
                  </a:lnTo>
                  <a:lnTo>
                    <a:pt x="171" y="126"/>
                  </a:lnTo>
                  <a:lnTo>
                    <a:pt x="171" y="129"/>
                  </a:lnTo>
                  <a:lnTo>
                    <a:pt x="173" y="129"/>
                  </a:lnTo>
                  <a:lnTo>
                    <a:pt x="173" y="132"/>
                  </a:lnTo>
                  <a:lnTo>
                    <a:pt x="173" y="129"/>
                  </a:lnTo>
                  <a:lnTo>
                    <a:pt x="176" y="132"/>
                  </a:lnTo>
                  <a:lnTo>
                    <a:pt x="176" y="129"/>
                  </a:lnTo>
                  <a:lnTo>
                    <a:pt x="179" y="129"/>
                  </a:lnTo>
                  <a:lnTo>
                    <a:pt x="179" y="132"/>
                  </a:lnTo>
                  <a:lnTo>
                    <a:pt x="182" y="132"/>
                  </a:lnTo>
                  <a:lnTo>
                    <a:pt x="185" y="132"/>
                  </a:lnTo>
                  <a:lnTo>
                    <a:pt x="185" y="135"/>
                  </a:lnTo>
                  <a:lnTo>
                    <a:pt x="185" y="138"/>
                  </a:lnTo>
                  <a:lnTo>
                    <a:pt x="188" y="138"/>
                  </a:lnTo>
                  <a:lnTo>
                    <a:pt x="188" y="141"/>
                  </a:lnTo>
                  <a:lnTo>
                    <a:pt x="191" y="141"/>
                  </a:lnTo>
                  <a:lnTo>
                    <a:pt x="191" y="138"/>
                  </a:lnTo>
                  <a:lnTo>
                    <a:pt x="194" y="138"/>
                  </a:lnTo>
                  <a:lnTo>
                    <a:pt x="197" y="138"/>
                  </a:lnTo>
                  <a:lnTo>
                    <a:pt x="197" y="141"/>
                  </a:lnTo>
                  <a:lnTo>
                    <a:pt x="200" y="141"/>
                  </a:lnTo>
                  <a:lnTo>
                    <a:pt x="200" y="144"/>
                  </a:lnTo>
                  <a:lnTo>
                    <a:pt x="203" y="144"/>
                  </a:lnTo>
                  <a:lnTo>
                    <a:pt x="206" y="144"/>
                  </a:lnTo>
                  <a:lnTo>
                    <a:pt x="206" y="147"/>
                  </a:lnTo>
                  <a:lnTo>
                    <a:pt x="209" y="147"/>
                  </a:lnTo>
                  <a:lnTo>
                    <a:pt x="212" y="147"/>
                  </a:lnTo>
                  <a:lnTo>
                    <a:pt x="212" y="150"/>
                  </a:lnTo>
                  <a:lnTo>
                    <a:pt x="215" y="150"/>
                  </a:lnTo>
                  <a:lnTo>
                    <a:pt x="215" y="153"/>
                  </a:lnTo>
                  <a:lnTo>
                    <a:pt x="217" y="156"/>
                  </a:lnTo>
                  <a:lnTo>
                    <a:pt x="215" y="156"/>
                  </a:lnTo>
                  <a:lnTo>
                    <a:pt x="217" y="156"/>
                  </a:lnTo>
                  <a:lnTo>
                    <a:pt x="217" y="159"/>
                  </a:lnTo>
                  <a:lnTo>
                    <a:pt x="220" y="162"/>
                  </a:lnTo>
                  <a:lnTo>
                    <a:pt x="220" y="164"/>
                  </a:lnTo>
                  <a:lnTo>
                    <a:pt x="223" y="164"/>
                  </a:lnTo>
                  <a:lnTo>
                    <a:pt x="223" y="167"/>
                  </a:lnTo>
                  <a:lnTo>
                    <a:pt x="223" y="170"/>
                  </a:lnTo>
                  <a:lnTo>
                    <a:pt x="223" y="173"/>
                  </a:lnTo>
                  <a:lnTo>
                    <a:pt x="220" y="173"/>
                  </a:lnTo>
                  <a:lnTo>
                    <a:pt x="220" y="176"/>
                  </a:lnTo>
                  <a:lnTo>
                    <a:pt x="220" y="173"/>
                  </a:lnTo>
                  <a:lnTo>
                    <a:pt x="217" y="173"/>
                  </a:lnTo>
                  <a:lnTo>
                    <a:pt x="217" y="176"/>
                  </a:lnTo>
                  <a:lnTo>
                    <a:pt x="215" y="176"/>
                  </a:lnTo>
                  <a:lnTo>
                    <a:pt x="215" y="179"/>
                  </a:lnTo>
                  <a:lnTo>
                    <a:pt x="212" y="179"/>
                  </a:lnTo>
                  <a:lnTo>
                    <a:pt x="215" y="179"/>
                  </a:lnTo>
                  <a:lnTo>
                    <a:pt x="215" y="182"/>
                  </a:lnTo>
                  <a:lnTo>
                    <a:pt x="212" y="182"/>
                  </a:lnTo>
                  <a:lnTo>
                    <a:pt x="209" y="182"/>
                  </a:lnTo>
                  <a:lnTo>
                    <a:pt x="212" y="182"/>
                  </a:lnTo>
                  <a:lnTo>
                    <a:pt x="212" y="185"/>
                  </a:lnTo>
                  <a:lnTo>
                    <a:pt x="212" y="188"/>
                  </a:lnTo>
                  <a:lnTo>
                    <a:pt x="209" y="188"/>
                  </a:lnTo>
                  <a:lnTo>
                    <a:pt x="209" y="191"/>
                  </a:lnTo>
                  <a:lnTo>
                    <a:pt x="206" y="191"/>
                  </a:lnTo>
                  <a:lnTo>
                    <a:pt x="206" y="194"/>
                  </a:lnTo>
                  <a:lnTo>
                    <a:pt x="209" y="194"/>
                  </a:lnTo>
                  <a:lnTo>
                    <a:pt x="206" y="194"/>
                  </a:lnTo>
                  <a:lnTo>
                    <a:pt x="206" y="197"/>
                  </a:lnTo>
                  <a:lnTo>
                    <a:pt x="206" y="194"/>
                  </a:lnTo>
                  <a:lnTo>
                    <a:pt x="206" y="197"/>
                  </a:lnTo>
                  <a:lnTo>
                    <a:pt x="203" y="197"/>
                  </a:lnTo>
                  <a:lnTo>
                    <a:pt x="203" y="200"/>
                  </a:lnTo>
                  <a:lnTo>
                    <a:pt x="200" y="200"/>
                  </a:lnTo>
                  <a:lnTo>
                    <a:pt x="197" y="200"/>
                  </a:lnTo>
                  <a:lnTo>
                    <a:pt x="197" y="203"/>
                  </a:lnTo>
                  <a:lnTo>
                    <a:pt x="194" y="203"/>
                  </a:lnTo>
                  <a:lnTo>
                    <a:pt x="194" y="206"/>
                  </a:lnTo>
                  <a:lnTo>
                    <a:pt x="197" y="206"/>
                  </a:lnTo>
                  <a:lnTo>
                    <a:pt x="194" y="206"/>
                  </a:lnTo>
                  <a:lnTo>
                    <a:pt x="194" y="208"/>
                  </a:lnTo>
                  <a:lnTo>
                    <a:pt x="194" y="211"/>
                  </a:lnTo>
                  <a:lnTo>
                    <a:pt x="191" y="211"/>
                  </a:lnTo>
                  <a:lnTo>
                    <a:pt x="191" y="214"/>
                  </a:lnTo>
                  <a:lnTo>
                    <a:pt x="191" y="217"/>
                  </a:lnTo>
                  <a:lnTo>
                    <a:pt x="188" y="217"/>
                  </a:lnTo>
                  <a:lnTo>
                    <a:pt x="191" y="217"/>
                  </a:lnTo>
                  <a:lnTo>
                    <a:pt x="191" y="220"/>
                  </a:lnTo>
                  <a:lnTo>
                    <a:pt x="188" y="220"/>
                  </a:lnTo>
                  <a:lnTo>
                    <a:pt x="191" y="220"/>
                  </a:lnTo>
                  <a:lnTo>
                    <a:pt x="191" y="223"/>
                  </a:lnTo>
                  <a:lnTo>
                    <a:pt x="191" y="226"/>
                  </a:lnTo>
                  <a:lnTo>
                    <a:pt x="188" y="226"/>
                  </a:lnTo>
                  <a:lnTo>
                    <a:pt x="188" y="229"/>
                  </a:lnTo>
                  <a:lnTo>
                    <a:pt x="188" y="232"/>
                  </a:lnTo>
                  <a:lnTo>
                    <a:pt x="185" y="232"/>
                  </a:lnTo>
                  <a:lnTo>
                    <a:pt x="185" y="235"/>
                  </a:lnTo>
                  <a:lnTo>
                    <a:pt x="182" y="235"/>
                  </a:lnTo>
                  <a:lnTo>
                    <a:pt x="185" y="238"/>
                  </a:lnTo>
                  <a:lnTo>
                    <a:pt x="182" y="238"/>
                  </a:lnTo>
                  <a:lnTo>
                    <a:pt x="179" y="238"/>
                  </a:lnTo>
                  <a:lnTo>
                    <a:pt x="179" y="235"/>
                  </a:lnTo>
                  <a:lnTo>
                    <a:pt x="176" y="235"/>
                  </a:lnTo>
                  <a:lnTo>
                    <a:pt x="179" y="235"/>
                  </a:lnTo>
                  <a:lnTo>
                    <a:pt x="176" y="235"/>
                  </a:lnTo>
                  <a:lnTo>
                    <a:pt x="176" y="232"/>
                  </a:lnTo>
                  <a:lnTo>
                    <a:pt x="176" y="235"/>
                  </a:lnTo>
                  <a:lnTo>
                    <a:pt x="176" y="232"/>
                  </a:lnTo>
                  <a:lnTo>
                    <a:pt x="173" y="232"/>
                  </a:lnTo>
                  <a:lnTo>
                    <a:pt x="173" y="229"/>
                  </a:lnTo>
                  <a:lnTo>
                    <a:pt x="173" y="226"/>
                  </a:lnTo>
                  <a:lnTo>
                    <a:pt x="171" y="226"/>
                  </a:lnTo>
                  <a:lnTo>
                    <a:pt x="168" y="226"/>
                  </a:lnTo>
                  <a:lnTo>
                    <a:pt x="168" y="223"/>
                  </a:lnTo>
                  <a:lnTo>
                    <a:pt x="165" y="223"/>
                  </a:lnTo>
                  <a:lnTo>
                    <a:pt x="165" y="220"/>
                  </a:lnTo>
                  <a:lnTo>
                    <a:pt x="162" y="220"/>
                  </a:lnTo>
                  <a:lnTo>
                    <a:pt x="162" y="217"/>
                  </a:lnTo>
                  <a:lnTo>
                    <a:pt x="159" y="217"/>
                  </a:lnTo>
                  <a:lnTo>
                    <a:pt x="159" y="214"/>
                  </a:lnTo>
                  <a:lnTo>
                    <a:pt x="156" y="214"/>
                  </a:lnTo>
                  <a:lnTo>
                    <a:pt x="156" y="211"/>
                  </a:lnTo>
                  <a:lnTo>
                    <a:pt x="153" y="211"/>
                  </a:lnTo>
                  <a:lnTo>
                    <a:pt x="150" y="208"/>
                  </a:lnTo>
                  <a:lnTo>
                    <a:pt x="150" y="211"/>
                  </a:lnTo>
                  <a:lnTo>
                    <a:pt x="150" y="208"/>
                  </a:lnTo>
                  <a:lnTo>
                    <a:pt x="147" y="208"/>
                  </a:lnTo>
                  <a:lnTo>
                    <a:pt x="147" y="206"/>
                  </a:lnTo>
                  <a:lnTo>
                    <a:pt x="144" y="206"/>
                  </a:lnTo>
                  <a:lnTo>
                    <a:pt x="144" y="208"/>
                  </a:lnTo>
                  <a:lnTo>
                    <a:pt x="141" y="208"/>
                  </a:lnTo>
                  <a:lnTo>
                    <a:pt x="138" y="208"/>
                  </a:lnTo>
                  <a:lnTo>
                    <a:pt x="138" y="206"/>
                  </a:lnTo>
                  <a:lnTo>
                    <a:pt x="138" y="208"/>
                  </a:lnTo>
                  <a:lnTo>
                    <a:pt x="135" y="208"/>
                  </a:lnTo>
                  <a:lnTo>
                    <a:pt x="135" y="206"/>
                  </a:lnTo>
                  <a:lnTo>
                    <a:pt x="135" y="203"/>
                  </a:lnTo>
                  <a:lnTo>
                    <a:pt x="135" y="200"/>
                  </a:lnTo>
                  <a:lnTo>
                    <a:pt x="135" y="197"/>
                  </a:lnTo>
                  <a:lnTo>
                    <a:pt x="132" y="197"/>
                  </a:lnTo>
                  <a:lnTo>
                    <a:pt x="132" y="200"/>
                  </a:lnTo>
                  <a:lnTo>
                    <a:pt x="132" y="197"/>
                  </a:lnTo>
                  <a:lnTo>
                    <a:pt x="129" y="197"/>
                  </a:lnTo>
                  <a:lnTo>
                    <a:pt x="127" y="197"/>
                  </a:lnTo>
                  <a:lnTo>
                    <a:pt x="124" y="197"/>
                  </a:lnTo>
                  <a:lnTo>
                    <a:pt x="124" y="194"/>
                  </a:lnTo>
                  <a:lnTo>
                    <a:pt x="124" y="191"/>
                  </a:lnTo>
                  <a:lnTo>
                    <a:pt x="121" y="191"/>
                  </a:lnTo>
                  <a:lnTo>
                    <a:pt x="121" y="188"/>
                  </a:lnTo>
                  <a:lnTo>
                    <a:pt x="118" y="188"/>
                  </a:lnTo>
                  <a:lnTo>
                    <a:pt x="121" y="185"/>
                  </a:lnTo>
                  <a:lnTo>
                    <a:pt x="118" y="185"/>
                  </a:lnTo>
                  <a:lnTo>
                    <a:pt x="118" y="182"/>
                  </a:lnTo>
                  <a:lnTo>
                    <a:pt x="118" y="185"/>
                  </a:lnTo>
                  <a:lnTo>
                    <a:pt x="118" y="182"/>
                  </a:lnTo>
                  <a:lnTo>
                    <a:pt x="115" y="182"/>
                  </a:lnTo>
                  <a:lnTo>
                    <a:pt x="115" y="179"/>
                  </a:lnTo>
                  <a:lnTo>
                    <a:pt x="112" y="179"/>
                  </a:lnTo>
                  <a:lnTo>
                    <a:pt x="112" y="176"/>
                  </a:lnTo>
                  <a:lnTo>
                    <a:pt x="109" y="176"/>
                  </a:lnTo>
                  <a:lnTo>
                    <a:pt x="109" y="173"/>
                  </a:lnTo>
                  <a:lnTo>
                    <a:pt x="106" y="173"/>
                  </a:lnTo>
                  <a:lnTo>
                    <a:pt x="103" y="170"/>
                  </a:lnTo>
                  <a:lnTo>
                    <a:pt x="100" y="170"/>
                  </a:lnTo>
                  <a:lnTo>
                    <a:pt x="100" y="167"/>
                  </a:lnTo>
                  <a:lnTo>
                    <a:pt x="97" y="167"/>
                  </a:lnTo>
                  <a:lnTo>
                    <a:pt x="97" y="164"/>
                  </a:lnTo>
                  <a:lnTo>
                    <a:pt x="97" y="162"/>
                  </a:lnTo>
                  <a:lnTo>
                    <a:pt x="94" y="162"/>
                  </a:lnTo>
                  <a:lnTo>
                    <a:pt x="94" y="159"/>
                  </a:lnTo>
                  <a:lnTo>
                    <a:pt x="91" y="159"/>
                  </a:lnTo>
                  <a:lnTo>
                    <a:pt x="94" y="159"/>
                  </a:lnTo>
                  <a:lnTo>
                    <a:pt x="94" y="156"/>
                  </a:lnTo>
                  <a:lnTo>
                    <a:pt x="91" y="156"/>
                  </a:lnTo>
                  <a:lnTo>
                    <a:pt x="91" y="153"/>
                  </a:lnTo>
                  <a:lnTo>
                    <a:pt x="88" y="153"/>
                  </a:lnTo>
                  <a:lnTo>
                    <a:pt x="88" y="150"/>
                  </a:lnTo>
                  <a:lnTo>
                    <a:pt x="85" y="150"/>
                  </a:lnTo>
                  <a:lnTo>
                    <a:pt x="88" y="150"/>
                  </a:lnTo>
                  <a:lnTo>
                    <a:pt x="85" y="150"/>
                  </a:lnTo>
                  <a:lnTo>
                    <a:pt x="85" y="147"/>
                  </a:lnTo>
                  <a:lnTo>
                    <a:pt x="85" y="144"/>
                  </a:lnTo>
                  <a:lnTo>
                    <a:pt x="83" y="144"/>
                  </a:lnTo>
                  <a:lnTo>
                    <a:pt x="83" y="147"/>
                  </a:lnTo>
                  <a:lnTo>
                    <a:pt x="83" y="144"/>
                  </a:lnTo>
                  <a:lnTo>
                    <a:pt x="80" y="144"/>
                  </a:lnTo>
                  <a:lnTo>
                    <a:pt x="80" y="141"/>
                  </a:lnTo>
                  <a:lnTo>
                    <a:pt x="77" y="141"/>
                  </a:lnTo>
                  <a:lnTo>
                    <a:pt x="74" y="141"/>
                  </a:lnTo>
                  <a:lnTo>
                    <a:pt x="74" y="138"/>
                  </a:lnTo>
                  <a:lnTo>
                    <a:pt x="71" y="138"/>
                  </a:lnTo>
                  <a:lnTo>
                    <a:pt x="68" y="138"/>
                  </a:lnTo>
                  <a:lnTo>
                    <a:pt x="68" y="135"/>
                  </a:lnTo>
                  <a:lnTo>
                    <a:pt x="65" y="135"/>
                  </a:lnTo>
                  <a:lnTo>
                    <a:pt x="65" y="132"/>
                  </a:lnTo>
                  <a:lnTo>
                    <a:pt x="62" y="132"/>
                  </a:lnTo>
                  <a:lnTo>
                    <a:pt x="62" y="129"/>
                  </a:lnTo>
                  <a:lnTo>
                    <a:pt x="59" y="129"/>
                  </a:lnTo>
                  <a:lnTo>
                    <a:pt x="59" y="126"/>
                  </a:lnTo>
                  <a:lnTo>
                    <a:pt x="56" y="126"/>
                  </a:lnTo>
                  <a:lnTo>
                    <a:pt x="56" y="123"/>
                  </a:lnTo>
                  <a:lnTo>
                    <a:pt x="56" y="120"/>
                  </a:lnTo>
                  <a:lnTo>
                    <a:pt x="53" y="120"/>
                  </a:lnTo>
                  <a:lnTo>
                    <a:pt x="56" y="120"/>
                  </a:lnTo>
                  <a:lnTo>
                    <a:pt x="53" y="120"/>
                  </a:lnTo>
                  <a:lnTo>
                    <a:pt x="53" y="118"/>
                  </a:lnTo>
                  <a:lnTo>
                    <a:pt x="50" y="118"/>
                  </a:lnTo>
                  <a:lnTo>
                    <a:pt x="50" y="115"/>
                  </a:lnTo>
                  <a:lnTo>
                    <a:pt x="47" y="115"/>
                  </a:lnTo>
                  <a:lnTo>
                    <a:pt x="47" y="118"/>
                  </a:lnTo>
                  <a:lnTo>
                    <a:pt x="47" y="115"/>
                  </a:lnTo>
                  <a:lnTo>
                    <a:pt x="44" y="115"/>
                  </a:lnTo>
                  <a:lnTo>
                    <a:pt x="41" y="115"/>
                  </a:lnTo>
                  <a:lnTo>
                    <a:pt x="41" y="112"/>
                  </a:lnTo>
                  <a:lnTo>
                    <a:pt x="39" y="112"/>
                  </a:lnTo>
                  <a:lnTo>
                    <a:pt x="39" y="109"/>
                  </a:lnTo>
                  <a:lnTo>
                    <a:pt x="36" y="109"/>
                  </a:lnTo>
                  <a:lnTo>
                    <a:pt x="36" y="106"/>
                  </a:lnTo>
                  <a:lnTo>
                    <a:pt x="33" y="106"/>
                  </a:lnTo>
                  <a:lnTo>
                    <a:pt x="30" y="106"/>
                  </a:lnTo>
                  <a:lnTo>
                    <a:pt x="30" y="103"/>
                  </a:lnTo>
                  <a:lnTo>
                    <a:pt x="30" y="100"/>
                  </a:lnTo>
                  <a:lnTo>
                    <a:pt x="27" y="100"/>
                  </a:lnTo>
                  <a:lnTo>
                    <a:pt x="27" y="97"/>
                  </a:lnTo>
                  <a:lnTo>
                    <a:pt x="27" y="100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1" y="97"/>
                  </a:lnTo>
                  <a:lnTo>
                    <a:pt x="21" y="94"/>
                  </a:lnTo>
                  <a:lnTo>
                    <a:pt x="18" y="94"/>
                  </a:lnTo>
                  <a:lnTo>
                    <a:pt x="15" y="94"/>
                  </a:lnTo>
                  <a:lnTo>
                    <a:pt x="12" y="94"/>
                  </a:lnTo>
                  <a:lnTo>
                    <a:pt x="12" y="91"/>
                  </a:lnTo>
                  <a:lnTo>
                    <a:pt x="9" y="91"/>
                  </a:lnTo>
                  <a:lnTo>
                    <a:pt x="6" y="91"/>
                  </a:lnTo>
                  <a:lnTo>
                    <a:pt x="6" y="88"/>
                  </a:lnTo>
                  <a:lnTo>
                    <a:pt x="3" y="88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0" y="71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9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0" y="50"/>
                  </a:lnTo>
                  <a:lnTo>
                    <a:pt x="0" y="47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3" y="12"/>
                  </a:lnTo>
                  <a:lnTo>
                    <a:pt x="3" y="9"/>
                  </a:lnTo>
                  <a:lnTo>
                    <a:pt x="3" y="6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Freeform 7"/>
            <p:cNvSpPr>
              <a:spLocks/>
            </p:cNvSpPr>
            <p:nvPr/>
          </p:nvSpPr>
          <p:spPr bwMode="auto">
            <a:xfrm>
              <a:off x="527253" y="2111759"/>
              <a:ext cx="507798" cy="371737"/>
            </a:xfrm>
            <a:custGeom>
              <a:avLst/>
              <a:gdLst>
                <a:gd name="T0" fmla="*/ 2147483647 w 234"/>
                <a:gd name="T1" fmla="*/ 2147483647 h 211"/>
                <a:gd name="T2" fmla="*/ 2147483647 w 234"/>
                <a:gd name="T3" fmla="*/ 2147483647 h 211"/>
                <a:gd name="T4" fmla="*/ 2147483647 w 234"/>
                <a:gd name="T5" fmla="*/ 2147483647 h 211"/>
                <a:gd name="T6" fmla="*/ 2147483647 w 234"/>
                <a:gd name="T7" fmla="*/ 2147483647 h 211"/>
                <a:gd name="T8" fmla="*/ 2147483647 w 234"/>
                <a:gd name="T9" fmla="*/ 2147483647 h 211"/>
                <a:gd name="T10" fmla="*/ 2147483647 w 234"/>
                <a:gd name="T11" fmla="*/ 2147483647 h 211"/>
                <a:gd name="T12" fmla="*/ 2147483647 w 234"/>
                <a:gd name="T13" fmla="*/ 2147483647 h 211"/>
                <a:gd name="T14" fmla="*/ 2147483647 w 234"/>
                <a:gd name="T15" fmla="*/ 2147483647 h 211"/>
                <a:gd name="T16" fmla="*/ 2147483647 w 234"/>
                <a:gd name="T17" fmla="*/ 2147483647 h 211"/>
                <a:gd name="T18" fmla="*/ 2147483647 w 234"/>
                <a:gd name="T19" fmla="*/ 2147483647 h 211"/>
                <a:gd name="T20" fmla="*/ 2147483647 w 234"/>
                <a:gd name="T21" fmla="*/ 2147483647 h 211"/>
                <a:gd name="T22" fmla="*/ 2147483647 w 234"/>
                <a:gd name="T23" fmla="*/ 2147483647 h 211"/>
                <a:gd name="T24" fmla="*/ 2147483647 w 234"/>
                <a:gd name="T25" fmla="*/ 2147483647 h 211"/>
                <a:gd name="T26" fmla="*/ 2147483647 w 234"/>
                <a:gd name="T27" fmla="*/ 2147483647 h 211"/>
                <a:gd name="T28" fmla="*/ 2147483647 w 234"/>
                <a:gd name="T29" fmla="*/ 2147483647 h 211"/>
                <a:gd name="T30" fmla="*/ 2147483647 w 234"/>
                <a:gd name="T31" fmla="*/ 2147483647 h 211"/>
                <a:gd name="T32" fmla="*/ 2147483647 w 234"/>
                <a:gd name="T33" fmla="*/ 2147483647 h 211"/>
                <a:gd name="T34" fmla="*/ 2147483647 w 234"/>
                <a:gd name="T35" fmla="*/ 2147483647 h 211"/>
                <a:gd name="T36" fmla="*/ 2147483647 w 234"/>
                <a:gd name="T37" fmla="*/ 2147483647 h 211"/>
                <a:gd name="T38" fmla="*/ 2147483647 w 234"/>
                <a:gd name="T39" fmla="*/ 2147483647 h 211"/>
                <a:gd name="T40" fmla="*/ 2147483647 w 234"/>
                <a:gd name="T41" fmla="*/ 2147483647 h 211"/>
                <a:gd name="T42" fmla="*/ 2147483647 w 234"/>
                <a:gd name="T43" fmla="*/ 2147483647 h 211"/>
                <a:gd name="T44" fmla="*/ 2147483647 w 234"/>
                <a:gd name="T45" fmla="*/ 2147483647 h 211"/>
                <a:gd name="T46" fmla="*/ 2147483647 w 234"/>
                <a:gd name="T47" fmla="*/ 2147483647 h 211"/>
                <a:gd name="T48" fmla="*/ 2147483647 w 234"/>
                <a:gd name="T49" fmla="*/ 2147483647 h 211"/>
                <a:gd name="T50" fmla="*/ 2147483647 w 234"/>
                <a:gd name="T51" fmla="*/ 2147483647 h 211"/>
                <a:gd name="T52" fmla="*/ 2147483647 w 234"/>
                <a:gd name="T53" fmla="*/ 2147483647 h 211"/>
                <a:gd name="T54" fmla="*/ 2147483647 w 234"/>
                <a:gd name="T55" fmla="*/ 2147483647 h 211"/>
                <a:gd name="T56" fmla="*/ 2147483647 w 234"/>
                <a:gd name="T57" fmla="*/ 2147483647 h 211"/>
                <a:gd name="T58" fmla="*/ 2147483647 w 234"/>
                <a:gd name="T59" fmla="*/ 2147483647 h 211"/>
                <a:gd name="T60" fmla="*/ 2147483647 w 234"/>
                <a:gd name="T61" fmla="*/ 2147483647 h 211"/>
                <a:gd name="T62" fmla="*/ 2147483647 w 234"/>
                <a:gd name="T63" fmla="*/ 2147483647 h 211"/>
                <a:gd name="T64" fmla="*/ 2147483647 w 234"/>
                <a:gd name="T65" fmla="*/ 2147483647 h 211"/>
                <a:gd name="T66" fmla="*/ 2147483647 w 234"/>
                <a:gd name="T67" fmla="*/ 2147483647 h 211"/>
                <a:gd name="T68" fmla="*/ 2147483647 w 234"/>
                <a:gd name="T69" fmla="*/ 2147483647 h 211"/>
                <a:gd name="T70" fmla="*/ 2147483647 w 234"/>
                <a:gd name="T71" fmla="*/ 2147483647 h 211"/>
                <a:gd name="T72" fmla="*/ 2147483647 w 234"/>
                <a:gd name="T73" fmla="*/ 2147483647 h 211"/>
                <a:gd name="T74" fmla="*/ 2147483647 w 234"/>
                <a:gd name="T75" fmla="*/ 2147483647 h 211"/>
                <a:gd name="T76" fmla="*/ 2147483647 w 234"/>
                <a:gd name="T77" fmla="*/ 2147483647 h 211"/>
                <a:gd name="T78" fmla="*/ 2147483647 w 234"/>
                <a:gd name="T79" fmla="*/ 2147483647 h 211"/>
                <a:gd name="T80" fmla="*/ 2147483647 w 234"/>
                <a:gd name="T81" fmla="*/ 2147483647 h 211"/>
                <a:gd name="T82" fmla="*/ 2147483647 w 234"/>
                <a:gd name="T83" fmla="*/ 2147483647 h 211"/>
                <a:gd name="T84" fmla="*/ 2147483647 w 234"/>
                <a:gd name="T85" fmla="*/ 2147483647 h 211"/>
                <a:gd name="T86" fmla="*/ 2147483647 w 234"/>
                <a:gd name="T87" fmla="*/ 2147483647 h 211"/>
                <a:gd name="T88" fmla="*/ 2147483647 w 234"/>
                <a:gd name="T89" fmla="*/ 2147483647 h 211"/>
                <a:gd name="T90" fmla="*/ 2147483647 w 234"/>
                <a:gd name="T91" fmla="*/ 2147483647 h 211"/>
                <a:gd name="T92" fmla="*/ 2147483647 w 234"/>
                <a:gd name="T93" fmla="*/ 2147483647 h 211"/>
                <a:gd name="T94" fmla="*/ 2147483647 w 234"/>
                <a:gd name="T95" fmla="*/ 2147483647 h 211"/>
                <a:gd name="T96" fmla="*/ 2147483647 w 234"/>
                <a:gd name="T97" fmla="*/ 2147483647 h 211"/>
                <a:gd name="T98" fmla="*/ 2147483647 w 234"/>
                <a:gd name="T99" fmla="*/ 2147483647 h 211"/>
                <a:gd name="T100" fmla="*/ 2147483647 w 234"/>
                <a:gd name="T101" fmla="*/ 2147483647 h 211"/>
                <a:gd name="T102" fmla="*/ 2147483647 w 234"/>
                <a:gd name="T103" fmla="*/ 2147483647 h 211"/>
                <a:gd name="T104" fmla="*/ 2147483647 w 234"/>
                <a:gd name="T105" fmla="*/ 2147483647 h 211"/>
                <a:gd name="T106" fmla="*/ 2147483647 w 234"/>
                <a:gd name="T107" fmla="*/ 2147483647 h 211"/>
                <a:gd name="T108" fmla="*/ 2147483647 w 234"/>
                <a:gd name="T109" fmla="*/ 2147483647 h 211"/>
                <a:gd name="T110" fmla="*/ 2147483647 w 234"/>
                <a:gd name="T111" fmla="*/ 2147483647 h 211"/>
                <a:gd name="T112" fmla="*/ 2147483647 w 234"/>
                <a:gd name="T113" fmla="*/ 2147483647 h 211"/>
                <a:gd name="T114" fmla="*/ 2147483647 w 234"/>
                <a:gd name="T115" fmla="*/ 2147483647 h 211"/>
                <a:gd name="T116" fmla="*/ 2147483647 w 234"/>
                <a:gd name="T117" fmla="*/ 2147483647 h 211"/>
                <a:gd name="T118" fmla="*/ 2147483647 w 234"/>
                <a:gd name="T119" fmla="*/ 2147483647 h 211"/>
                <a:gd name="T120" fmla="*/ 2147483647 w 234"/>
                <a:gd name="T121" fmla="*/ 2147483647 h 211"/>
                <a:gd name="T122" fmla="*/ 2147483647 w 234"/>
                <a:gd name="T123" fmla="*/ 2147483647 h 21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4"/>
                <a:gd name="T187" fmla="*/ 0 h 211"/>
                <a:gd name="T188" fmla="*/ 234 w 234"/>
                <a:gd name="T189" fmla="*/ 211 h 21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4" h="211">
                  <a:moveTo>
                    <a:pt x="52" y="0"/>
                  </a:moveTo>
                  <a:lnTo>
                    <a:pt x="52" y="3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64" y="9"/>
                  </a:lnTo>
                  <a:lnTo>
                    <a:pt x="67" y="9"/>
                  </a:lnTo>
                  <a:lnTo>
                    <a:pt x="70" y="9"/>
                  </a:lnTo>
                  <a:lnTo>
                    <a:pt x="73" y="9"/>
                  </a:lnTo>
                  <a:lnTo>
                    <a:pt x="73" y="12"/>
                  </a:lnTo>
                  <a:lnTo>
                    <a:pt x="76" y="12"/>
                  </a:lnTo>
                  <a:lnTo>
                    <a:pt x="76" y="15"/>
                  </a:lnTo>
                  <a:lnTo>
                    <a:pt x="76" y="12"/>
                  </a:lnTo>
                  <a:lnTo>
                    <a:pt x="76" y="15"/>
                  </a:lnTo>
                  <a:lnTo>
                    <a:pt x="79" y="15"/>
                  </a:lnTo>
                  <a:lnTo>
                    <a:pt x="79" y="12"/>
                  </a:lnTo>
                  <a:lnTo>
                    <a:pt x="79" y="15"/>
                  </a:lnTo>
                  <a:lnTo>
                    <a:pt x="82" y="15"/>
                  </a:lnTo>
                  <a:lnTo>
                    <a:pt x="82" y="18"/>
                  </a:lnTo>
                  <a:lnTo>
                    <a:pt x="82" y="21"/>
                  </a:lnTo>
                  <a:lnTo>
                    <a:pt x="85" y="21"/>
                  </a:lnTo>
                  <a:lnTo>
                    <a:pt x="88" y="21"/>
                  </a:lnTo>
                  <a:lnTo>
                    <a:pt x="88" y="24"/>
                  </a:lnTo>
                  <a:lnTo>
                    <a:pt x="91" y="24"/>
                  </a:lnTo>
                  <a:lnTo>
                    <a:pt x="91" y="27"/>
                  </a:lnTo>
                  <a:lnTo>
                    <a:pt x="93" y="27"/>
                  </a:lnTo>
                  <a:lnTo>
                    <a:pt x="93" y="30"/>
                  </a:lnTo>
                  <a:lnTo>
                    <a:pt x="96" y="30"/>
                  </a:lnTo>
                  <a:lnTo>
                    <a:pt x="99" y="30"/>
                  </a:lnTo>
                  <a:lnTo>
                    <a:pt x="99" y="33"/>
                  </a:lnTo>
                  <a:lnTo>
                    <a:pt x="99" y="30"/>
                  </a:lnTo>
                  <a:lnTo>
                    <a:pt x="102" y="30"/>
                  </a:lnTo>
                  <a:lnTo>
                    <a:pt x="102" y="33"/>
                  </a:lnTo>
                  <a:lnTo>
                    <a:pt x="105" y="33"/>
                  </a:lnTo>
                  <a:lnTo>
                    <a:pt x="105" y="35"/>
                  </a:lnTo>
                  <a:lnTo>
                    <a:pt x="108" y="35"/>
                  </a:lnTo>
                  <a:lnTo>
                    <a:pt x="105" y="35"/>
                  </a:lnTo>
                  <a:lnTo>
                    <a:pt x="108" y="35"/>
                  </a:lnTo>
                  <a:lnTo>
                    <a:pt x="108" y="38"/>
                  </a:lnTo>
                  <a:lnTo>
                    <a:pt x="108" y="41"/>
                  </a:lnTo>
                  <a:lnTo>
                    <a:pt x="111" y="41"/>
                  </a:lnTo>
                  <a:lnTo>
                    <a:pt x="111" y="44"/>
                  </a:lnTo>
                  <a:lnTo>
                    <a:pt x="114" y="44"/>
                  </a:lnTo>
                  <a:lnTo>
                    <a:pt x="114" y="47"/>
                  </a:lnTo>
                  <a:lnTo>
                    <a:pt x="117" y="47"/>
                  </a:lnTo>
                  <a:lnTo>
                    <a:pt x="117" y="50"/>
                  </a:lnTo>
                  <a:lnTo>
                    <a:pt x="120" y="50"/>
                  </a:lnTo>
                  <a:lnTo>
                    <a:pt x="120" y="53"/>
                  </a:lnTo>
                  <a:lnTo>
                    <a:pt x="123" y="53"/>
                  </a:lnTo>
                  <a:lnTo>
                    <a:pt x="126" y="53"/>
                  </a:lnTo>
                  <a:lnTo>
                    <a:pt x="126" y="56"/>
                  </a:lnTo>
                  <a:lnTo>
                    <a:pt x="129" y="56"/>
                  </a:lnTo>
                  <a:lnTo>
                    <a:pt x="132" y="56"/>
                  </a:lnTo>
                  <a:lnTo>
                    <a:pt x="132" y="59"/>
                  </a:lnTo>
                  <a:lnTo>
                    <a:pt x="135" y="59"/>
                  </a:lnTo>
                  <a:lnTo>
                    <a:pt x="135" y="62"/>
                  </a:lnTo>
                  <a:lnTo>
                    <a:pt x="135" y="59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5"/>
                  </a:lnTo>
                  <a:lnTo>
                    <a:pt x="140" y="65"/>
                  </a:lnTo>
                  <a:lnTo>
                    <a:pt x="137" y="65"/>
                  </a:lnTo>
                  <a:lnTo>
                    <a:pt x="140" y="65"/>
                  </a:lnTo>
                  <a:lnTo>
                    <a:pt x="140" y="68"/>
                  </a:lnTo>
                  <a:lnTo>
                    <a:pt x="143" y="68"/>
                  </a:lnTo>
                  <a:lnTo>
                    <a:pt x="143" y="71"/>
                  </a:lnTo>
                  <a:lnTo>
                    <a:pt x="146" y="71"/>
                  </a:lnTo>
                  <a:lnTo>
                    <a:pt x="146" y="74"/>
                  </a:lnTo>
                  <a:lnTo>
                    <a:pt x="143" y="74"/>
                  </a:lnTo>
                  <a:lnTo>
                    <a:pt x="146" y="74"/>
                  </a:lnTo>
                  <a:lnTo>
                    <a:pt x="146" y="77"/>
                  </a:lnTo>
                  <a:lnTo>
                    <a:pt x="149" y="77"/>
                  </a:lnTo>
                  <a:lnTo>
                    <a:pt x="149" y="79"/>
                  </a:lnTo>
                  <a:lnTo>
                    <a:pt x="149" y="82"/>
                  </a:lnTo>
                  <a:lnTo>
                    <a:pt x="152" y="82"/>
                  </a:lnTo>
                  <a:lnTo>
                    <a:pt x="152" y="85"/>
                  </a:lnTo>
                  <a:lnTo>
                    <a:pt x="155" y="85"/>
                  </a:lnTo>
                  <a:lnTo>
                    <a:pt x="158" y="88"/>
                  </a:lnTo>
                  <a:lnTo>
                    <a:pt x="161" y="88"/>
                  </a:lnTo>
                  <a:lnTo>
                    <a:pt x="161" y="91"/>
                  </a:lnTo>
                  <a:lnTo>
                    <a:pt x="164" y="91"/>
                  </a:lnTo>
                  <a:lnTo>
                    <a:pt x="164" y="94"/>
                  </a:lnTo>
                  <a:lnTo>
                    <a:pt x="167" y="94"/>
                  </a:lnTo>
                  <a:lnTo>
                    <a:pt x="167" y="97"/>
                  </a:lnTo>
                  <a:lnTo>
                    <a:pt x="170" y="97"/>
                  </a:lnTo>
                  <a:lnTo>
                    <a:pt x="170" y="100"/>
                  </a:lnTo>
                  <a:lnTo>
                    <a:pt x="170" y="97"/>
                  </a:lnTo>
                  <a:lnTo>
                    <a:pt x="170" y="100"/>
                  </a:lnTo>
                  <a:lnTo>
                    <a:pt x="173" y="100"/>
                  </a:lnTo>
                  <a:lnTo>
                    <a:pt x="170" y="103"/>
                  </a:lnTo>
                  <a:lnTo>
                    <a:pt x="173" y="103"/>
                  </a:lnTo>
                  <a:lnTo>
                    <a:pt x="173" y="106"/>
                  </a:lnTo>
                  <a:lnTo>
                    <a:pt x="176" y="106"/>
                  </a:lnTo>
                  <a:lnTo>
                    <a:pt x="176" y="109"/>
                  </a:lnTo>
                  <a:lnTo>
                    <a:pt x="176" y="112"/>
                  </a:lnTo>
                  <a:lnTo>
                    <a:pt x="179" y="112"/>
                  </a:lnTo>
                  <a:lnTo>
                    <a:pt x="181" y="112"/>
                  </a:lnTo>
                  <a:lnTo>
                    <a:pt x="184" y="112"/>
                  </a:lnTo>
                  <a:lnTo>
                    <a:pt x="184" y="115"/>
                  </a:lnTo>
                  <a:lnTo>
                    <a:pt x="184" y="112"/>
                  </a:lnTo>
                  <a:lnTo>
                    <a:pt x="187" y="112"/>
                  </a:lnTo>
                  <a:lnTo>
                    <a:pt x="187" y="115"/>
                  </a:lnTo>
                  <a:lnTo>
                    <a:pt x="187" y="118"/>
                  </a:lnTo>
                  <a:lnTo>
                    <a:pt x="187" y="121"/>
                  </a:lnTo>
                  <a:lnTo>
                    <a:pt x="187" y="123"/>
                  </a:lnTo>
                  <a:lnTo>
                    <a:pt x="190" y="123"/>
                  </a:lnTo>
                  <a:lnTo>
                    <a:pt x="190" y="121"/>
                  </a:lnTo>
                  <a:lnTo>
                    <a:pt x="190" y="123"/>
                  </a:lnTo>
                  <a:lnTo>
                    <a:pt x="193" y="123"/>
                  </a:lnTo>
                  <a:lnTo>
                    <a:pt x="196" y="123"/>
                  </a:lnTo>
                  <a:lnTo>
                    <a:pt x="196" y="121"/>
                  </a:lnTo>
                  <a:lnTo>
                    <a:pt x="199" y="121"/>
                  </a:lnTo>
                  <a:lnTo>
                    <a:pt x="199" y="123"/>
                  </a:lnTo>
                  <a:lnTo>
                    <a:pt x="202" y="123"/>
                  </a:lnTo>
                  <a:lnTo>
                    <a:pt x="202" y="126"/>
                  </a:lnTo>
                  <a:lnTo>
                    <a:pt x="202" y="123"/>
                  </a:lnTo>
                  <a:lnTo>
                    <a:pt x="205" y="126"/>
                  </a:lnTo>
                  <a:lnTo>
                    <a:pt x="208" y="126"/>
                  </a:lnTo>
                  <a:lnTo>
                    <a:pt x="208" y="129"/>
                  </a:lnTo>
                  <a:lnTo>
                    <a:pt x="211" y="129"/>
                  </a:lnTo>
                  <a:lnTo>
                    <a:pt x="211" y="132"/>
                  </a:lnTo>
                  <a:lnTo>
                    <a:pt x="214" y="132"/>
                  </a:lnTo>
                  <a:lnTo>
                    <a:pt x="214" y="135"/>
                  </a:lnTo>
                  <a:lnTo>
                    <a:pt x="217" y="135"/>
                  </a:lnTo>
                  <a:lnTo>
                    <a:pt x="217" y="138"/>
                  </a:lnTo>
                  <a:lnTo>
                    <a:pt x="220" y="138"/>
                  </a:lnTo>
                  <a:lnTo>
                    <a:pt x="220" y="141"/>
                  </a:lnTo>
                  <a:lnTo>
                    <a:pt x="223" y="141"/>
                  </a:lnTo>
                  <a:lnTo>
                    <a:pt x="225" y="141"/>
                  </a:lnTo>
                  <a:lnTo>
                    <a:pt x="225" y="144"/>
                  </a:lnTo>
                  <a:lnTo>
                    <a:pt x="225" y="147"/>
                  </a:lnTo>
                  <a:lnTo>
                    <a:pt x="228" y="147"/>
                  </a:lnTo>
                  <a:lnTo>
                    <a:pt x="228" y="150"/>
                  </a:lnTo>
                  <a:lnTo>
                    <a:pt x="228" y="147"/>
                  </a:lnTo>
                  <a:lnTo>
                    <a:pt x="228" y="150"/>
                  </a:lnTo>
                  <a:lnTo>
                    <a:pt x="231" y="150"/>
                  </a:lnTo>
                  <a:lnTo>
                    <a:pt x="228" y="150"/>
                  </a:lnTo>
                  <a:lnTo>
                    <a:pt x="231" y="150"/>
                  </a:lnTo>
                  <a:lnTo>
                    <a:pt x="231" y="153"/>
                  </a:lnTo>
                  <a:lnTo>
                    <a:pt x="234" y="153"/>
                  </a:lnTo>
                  <a:lnTo>
                    <a:pt x="231" y="153"/>
                  </a:lnTo>
                  <a:lnTo>
                    <a:pt x="231" y="156"/>
                  </a:lnTo>
                  <a:lnTo>
                    <a:pt x="228" y="156"/>
                  </a:lnTo>
                  <a:lnTo>
                    <a:pt x="228" y="159"/>
                  </a:lnTo>
                  <a:lnTo>
                    <a:pt x="228" y="162"/>
                  </a:lnTo>
                  <a:lnTo>
                    <a:pt x="228" y="164"/>
                  </a:lnTo>
                  <a:lnTo>
                    <a:pt x="225" y="164"/>
                  </a:lnTo>
                  <a:lnTo>
                    <a:pt x="225" y="162"/>
                  </a:lnTo>
                  <a:lnTo>
                    <a:pt x="223" y="162"/>
                  </a:lnTo>
                  <a:lnTo>
                    <a:pt x="223" y="164"/>
                  </a:lnTo>
                  <a:lnTo>
                    <a:pt x="220" y="164"/>
                  </a:lnTo>
                  <a:lnTo>
                    <a:pt x="220" y="167"/>
                  </a:lnTo>
                  <a:lnTo>
                    <a:pt x="220" y="170"/>
                  </a:lnTo>
                  <a:lnTo>
                    <a:pt x="223" y="170"/>
                  </a:lnTo>
                  <a:lnTo>
                    <a:pt x="223" y="173"/>
                  </a:lnTo>
                  <a:lnTo>
                    <a:pt x="220" y="173"/>
                  </a:lnTo>
                  <a:lnTo>
                    <a:pt x="220" y="176"/>
                  </a:lnTo>
                  <a:lnTo>
                    <a:pt x="217" y="176"/>
                  </a:lnTo>
                  <a:lnTo>
                    <a:pt x="217" y="179"/>
                  </a:lnTo>
                  <a:lnTo>
                    <a:pt x="214" y="179"/>
                  </a:lnTo>
                  <a:lnTo>
                    <a:pt x="211" y="179"/>
                  </a:lnTo>
                  <a:lnTo>
                    <a:pt x="211" y="182"/>
                  </a:lnTo>
                  <a:lnTo>
                    <a:pt x="208" y="182"/>
                  </a:lnTo>
                  <a:lnTo>
                    <a:pt x="208" y="185"/>
                  </a:lnTo>
                  <a:lnTo>
                    <a:pt x="208" y="188"/>
                  </a:lnTo>
                  <a:lnTo>
                    <a:pt x="208" y="191"/>
                  </a:lnTo>
                  <a:lnTo>
                    <a:pt x="208" y="194"/>
                  </a:lnTo>
                  <a:lnTo>
                    <a:pt x="211" y="194"/>
                  </a:lnTo>
                  <a:lnTo>
                    <a:pt x="211" y="197"/>
                  </a:lnTo>
                  <a:lnTo>
                    <a:pt x="211" y="200"/>
                  </a:lnTo>
                  <a:lnTo>
                    <a:pt x="211" y="203"/>
                  </a:lnTo>
                  <a:lnTo>
                    <a:pt x="208" y="203"/>
                  </a:lnTo>
                  <a:lnTo>
                    <a:pt x="208" y="206"/>
                  </a:lnTo>
                  <a:lnTo>
                    <a:pt x="208" y="208"/>
                  </a:lnTo>
                  <a:lnTo>
                    <a:pt x="205" y="208"/>
                  </a:lnTo>
                  <a:lnTo>
                    <a:pt x="205" y="211"/>
                  </a:lnTo>
                  <a:lnTo>
                    <a:pt x="202" y="211"/>
                  </a:lnTo>
                  <a:lnTo>
                    <a:pt x="199" y="211"/>
                  </a:lnTo>
                  <a:lnTo>
                    <a:pt x="196" y="208"/>
                  </a:lnTo>
                  <a:lnTo>
                    <a:pt x="193" y="208"/>
                  </a:lnTo>
                  <a:lnTo>
                    <a:pt x="190" y="208"/>
                  </a:lnTo>
                  <a:lnTo>
                    <a:pt x="187" y="208"/>
                  </a:lnTo>
                  <a:lnTo>
                    <a:pt x="181" y="208"/>
                  </a:lnTo>
                  <a:lnTo>
                    <a:pt x="179" y="208"/>
                  </a:lnTo>
                  <a:lnTo>
                    <a:pt x="176" y="208"/>
                  </a:lnTo>
                  <a:lnTo>
                    <a:pt x="173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6" y="208"/>
                  </a:lnTo>
                  <a:lnTo>
                    <a:pt x="143" y="208"/>
                  </a:lnTo>
                  <a:lnTo>
                    <a:pt x="140" y="208"/>
                  </a:lnTo>
                  <a:lnTo>
                    <a:pt x="137" y="206"/>
                  </a:lnTo>
                  <a:lnTo>
                    <a:pt x="135" y="206"/>
                  </a:lnTo>
                  <a:lnTo>
                    <a:pt x="132" y="206"/>
                  </a:lnTo>
                  <a:lnTo>
                    <a:pt x="126" y="206"/>
                  </a:lnTo>
                  <a:lnTo>
                    <a:pt x="123" y="206"/>
                  </a:lnTo>
                  <a:lnTo>
                    <a:pt x="120" y="206"/>
                  </a:lnTo>
                  <a:lnTo>
                    <a:pt x="117" y="206"/>
                  </a:lnTo>
                  <a:lnTo>
                    <a:pt x="114" y="206"/>
                  </a:lnTo>
                  <a:lnTo>
                    <a:pt x="111" y="206"/>
                  </a:lnTo>
                  <a:lnTo>
                    <a:pt x="108" y="206"/>
                  </a:lnTo>
                  <a:lnTo>
                    <a:pt x="105" y="206"/>
                  </a:lnTo>
                  <a:lnTo>
                    <a:pt x="99" y="206"/>
                  </a:lnTo>
                  <a:lnTo>
                    <a:pt x="96" y="206"/>
                  </a:lnTo>
                  <a:lnTo>
                    <a:pt x="93" y="206"/>
                  </a:lnTo>
                  <a:lnTo>
                    <a:pt x="88" y="206"/>
                  </a:lnTo>
                  <a:lnTo>
                    <a:pt x="85" y="206"/>
                  </a:lnTo>
                  <a:lnTo>
                    <a:pt x="82" y="206"/>
                  </a:lnTo>
                  <a:lnTo>
                    <a:pt x="79" y="206"/>
                  </a:lnTo>
                  <a:lnTo>
                    <a:pt x="76" y="203"/>
                  </a:lnTo>
                  <a:lnTo>
                    <a:pt x="76" y="197"/>
                  </a:lnTo>
                  <a:lnTo>
                    <a:pt x="76" y="194"/>
                  </a:lnTo>
                  <a:lnTo>
                    <a:pt x="76" y="191"/>
                  </a:lnTo>
                  <a:lnTo>
                    <a:pt x="76" y="188"/>
                  </a:lnTo>
                  <a:lnTo>
                    <a:pt x="76" y="182"/>
                  </a:lnTo>
                  <a:lnTo>
                    <a:pt x="76" y="179"/>
                  </a:lnTo>
                  <a:lnTo>
                    <a:pt x="76" y="176"/>
                  </a:lnTo>
                  <a:lnTo>
                    <a:pt x="76" y="170"/>
                  </a:lnTo>
                  <a:lnTo>
                    <a:pt x="76" y="167"/>
                  </a:lnTo>
                  <a:lnTo>
                    <a:pt x="76" y="164"/>
                  </a:lnTo>
                  <a:lnTo>
                    <a:pt x="76" y="162"/>
                  </a:lnTo>
                  <a:lnTo>
                    <a:pt x="76" y="156"/>
                  </a:lnTo>
                  <a:lnTo>
                    <a:pt x="76" y="153"/>
                  </a:lnTo>
                  <a:lnTo>
                    <a:pt x="79" y="150"/>
                  </a:lnTo>
                  <a:lnTo>
                    <a:pt x="79" y="147"/>
                  </a:lnTo>
                  <a:lnTo>
                    <a:pt x="79" y="144"/>
                  </a:lnTo>
                  <a:lnTo>
                    <a:pt x="79" y="141"/>
                  </a:lnTo>
                  <a:lnTo>
                    <a:pt x="79" y="138"/>
                  </a:lnTo>
                  <a:lnTo>
                    <a:pt x="79" y="135"/>
                  </a:lnTo>
                  <a:lnTo>
                    <a:pt x="79" y="129"/>
                  </a:lnTo>
                  <a:lnTo>
                    <a:pt x="79" y="126"/>
                  </a:lnTo>
                  <a:lnTo>
                    <a:pt x="79" y="123"/>
                  </a:lnTo>
                  <a:lnTo>
                    <a:pt x="79" y="121"/>
                  </a:lnTo>
                  <a:lnTo>
                    <a:pt x="79" y="118"/>
                  </a:lnTo>
                  <a:lnTo>
                    <a:pt x="79" y="115"/>
                  </a:lnTo>
                  <a:lnTo>
                    <a:pt x="79" y="112"/>
                  </a:lnTo>
                  <a:lnTo>
                    <a:pt x="79" y="109"/>
                  </a:lnTo>
                  <a:lnTo>
                    <a:pt x="79" y="106"/>
                  </a:lnTo>
                  <a:lnTo>
                    <a:pt x="79" y="103"/>
                  </a:lnTo>
                  <a:lnTo>
                    <a:pt x="79" y="100"/>
                  </a:lnTo>
                  <a:lnTo>
                    <a:pt x="79" y="97"/>
                  </a:lnTo>
                  <a:lnTo>
                    <a:pt x="79" y="91"/>
                  </a:lnTo>
                  <a:lnTo>
                    <a:pt x="79" y="88"/>
                  </a:lnTo>
                  <a:lnTo>
                    <a:pt x="79" y="85"/>
                  </a:lnTo>
                  <a:lnTo>
                    <a:pt x="79" y="82"/>
                  </a:lnTo>
                  <a:lnTo>
                    <a:pt x="73" y="82"/>
                  </a:lnTo>
                  <a:lnTo>
                    <a:pt x="70" y="82"/>
                  </a:lnTo>
                  <a:lnTo>
                    <a:pt x="67" y="82"/>
                  </a:lnTo>
                  <a:lnTo>
                    <a:pt x="64" y="82"/>
                  </a:lnTo>
                  <a:lnTo>
                    <a:pt x="58" y="82"/>
                  </a:lnTo>
                  <a:lnTo>
                    <a:pt x="55" y="82"/>
                  </a:lnTo>
                  <a:lnTo>
                    <a:pt x="52" y="82"/>
                  </a:lnTo>
                  <a:lnTo>
                    <a:pt x="47" y="82"/>
                  </a:lnTo>
                  <a:lnTo>
                    <a:pt x="44" y="82"/>
                  </a:lnTo>
                  <a:lnTo>
                    <a:pt x="41" y="82"/>
                  </a:lnTo>
                  <a:lnTo>
                    <a:pt x="38" y="82"/>
                  </a:lnTo>
                  <a:lnTo>
                    <a:pt x="32" y="82"/>
                  </a:lnTo>
                  <a:lnTo>
                    <a:pt x="29" y="82"/>
                  </a:lnTo>
                  <a:lnTo>
                    <a:pt x="26" y="82"/>
                  </a:lnTo>
                  <a:lnTo>
                    <a:pt x="20" y="82"/>
                  </a:lnTo>
                  <a:lnTo>
                    <a:pt x="17" y="82"/>
                  </a:lnTo>
                  <a:lnTo>
                    <a:pt x="14" y="79"/>
                  </a:lnTo>
                  <a:lnTo>
                    <a:pt x="11" y="79"/>
                  </a:lnTo>
                  <a:lnTo>
                    <a:pt x="8" y="79"/>
                  </a:lnTo>
                  <a:lnTo>
                    <a:pt x="5" y="79"/>
                  </a:lnTo>
                  <a:lnTo>
                    <a:pt x="2" y="79"/>
                  </a:lnTo>
                  <a:lnTo>
                    <a:pt x="0" y="79"/>
                  </a:lnTo>
                  <a:lnTo>
                    <a:pt x="2" y="77"/>
                  </a:lnTo>
                  <a:lnTo>
                    <a:pt x="2" y="74"/>
                  </a:lnTo>
                  <a:lnTo>
                    <a:pt x="5" y="71"/>
                  </a:lnTo>
                  <a:lnTo>
                    <a:pt x="8" y="71"/>
                  </a:lnTo>
                  <a:lnTo>
                    <a:pt x="8" y="68"/>
                  </a:lnTo>
                  <a:lnTo>
                    <a:pt x="11" y="65"/>
                  </a:lnTo>
                  <a:lnTo>
                    <a:pt x="14" y="62"/>
                  </a:lnTo>
                  <a:lnTo>
                    <a:pt x="14" y="59"/>
                  </a:lnTo>
                  <a:lnTo>
                    <a:pt x="17" y="59"/>
                  </a:lnTo>
                  <a:lnTo>
                    <a:pt x="17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23" y="50"/>
                  </a:lnTo>
                  <a:lnTo>
                    <a:pt x="26" y="47"/>
                  </a:lnTo>
                  <a:lnTo>
                    <a:pt x="29" y="44"/>
                  </a:lnTo>
                  <a:lnTo>
                    <a:pt x="29" y="41"/>
                  </a:lnTo>
                  <a:lnTo>
                    <a:pt x="32" y="41"/>
                  </a:lnTo>
                  <a:lnTo>
                    <a:pt x="32" y="38"/>
                  </a:lnTo>
                  <a:lnTo>
                    <a:pt x="35" y="38"/>
                  </a:lnTo>
                  <a:lnTo>
                    <a:pt x="35" y="35"/>
                  </a:lnTo>
                  <a:lnTo>
                    <a:pt x="38" y="35"/>
                  </a:lnTo>
                  <a:lnTo>
                    <a:pt x="38" y="33"/>
                  </a:lnTo>
                  <a:lnTo>
                    <a:pt x="41" y="33"/>
                  </a:lnTo>
                  <a:lnTo>
                    <a:pt x="41" y="30"/>
                  </a:lnTo>
                  <a:lnTo>
                    <a:pt x="44" y="27"/>
                  </a:lnTo>
                  <a:lnTo>
                    <a:pt x="44" y="24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9" y="21"/>
                  </a:lnTo>
                  <a:lnTo>
                    <a:pt x="49" y="18"/>
                  </a:lnTo>
                  <a:lnTo>
                    <a:pt x="52" y="18"/>
                  </a:lnTo>
                  <a:lnTo>
                    <a:pt x="52" y="15"/>
                  </a:lnTo>
                  <a:lnTo>
                    <a:pt x="52" y="12"/>
                  </a:lnTo>
                  <a:lnTo>
                    <a:pt x="52" y="9"/>
                  </a:lnTo>
                  <a:lnTo>
                    <a:pt x="52" y="6"/>
                  </a:lnTo>
                  <a:lnTo>
                    <a:pt x="52" y="3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Freeform 8"/>
            <p:cNvSpPr>
              <a:spLocks/>
            </p:cNvSpPr>
            <p:nvPr/>
          </p:nvSpPr>
          <p:spPr bwMode="auto">
            <a:xfrm>
              <a:off x="-45953" y="2205160"/>
              <a:ext cx="425742" cy="454864"/>
            </a:xfrm>
            <a:custGeom>
              <a:avLst/>
              <a:gdLst>
                <a:gd name="T0" fmla="*/ 2147483647 w 196"/>
                <a:gd name="T1" fmla="*/ 2147483647 h 258"/>
                <a:gd name="T2" fmla="*/ 2147483647 w 196"/>
                <a:gd name="T3" fmla="*/ 2147483647 h 258"/>
                <a:gd name="T4" fmla="*/ 2147483647 w 196"/>
                <a:gd name="T5" fmla="*/ 2147483647 h 258"/>
                <a:gd name="T6" fmla="*/ 2147483647 w 196"/>
                <a:gd name="T7" fmla="*/ 2147483647 h 258"/>
                <a:gd name="T8" fmla="*/ 2147483647 w 196"/>
                <a:gd name="T9" fmla="*/ 2147483647 h 258"/>
                <a:gd name="T10" fmla="*/ 2147483647 w 196"/>
                <a:gd name="T11" fmla="*/ 2147483647 h 258"/>
                <a:gd name="T12" fmla="*/ 2147483647 w 196"/>
                <a:gd name="T13" fmla="*/ 2147483647 h 258"/>
                <a:gd name="T14" fmla="*/ 2147483647 w 196"/>
                <a:gd name="T15" fmla="*/ 2147483647 h 258"/>
                <a:gd name="T16" fmla="*/ 2147483647 w 196"/>
                <a:gd name="T17" fmla="*/ 2147483647 h 258"/>
                <a:gd name="T18" fmla="*/ 2147483647 w 196"/>
                <a:gd name="T19" fmla="*/ 2147483647 h 258"/>
                <a:gd name="T20" fmla="*/ 2147483647 w 196"/>
                <a:gd name="T21" fmla="*/ 2147483647 h 258"/>
                <a:gd name="T22" fmla="*/ 2147483647 w 196"/>
                <a:gd name="T23" fmla="*/ 2147483647 h 258"/>
                <a:gd name="T24" fmla="*/ 2147483647 w 196"/>
                <a:gd name="T25" fmla="*/ 2147483647 h 258"/>
                <a:gd name="T26" fmla="*/ 2147483647 w 196"/>
                <a:gd name="T27" fmla="*/ 2147483647 h 258"/>
                <a:gd name="T28" fmla="*/ 2147483647 w 196"/>
                <a:gd name="T29" fmla="*/ 2147483647 h 258"/>
                <a:gd name="T30" fmla="*/ 2147483647 w 196"/>
                <a:gd name="T31" fmla="*/ 2147483647 h 258"/>
                <a:gd name="T32" fmla="*/ 2147483647 w 196"/>
                <a:gd name="T33" fmla="*/ 2147483647 h 258"/>
                <a:gd name="T34" fmla="*/ 2147483647 w 196"/>
                <a:gd name="T35" fmla="*/ 2147483647 h 258"/>
                <a:gd name="T36" fmla="*/ 2147483647 w 196"/>
                <a:gd name="T37" fmla="*/ 2147483647 h 258"/>
                <a:gd name="T38" fmla="*/ 2147483647 w 196"/>
                <a:gd name="T39" fmla="*/ 2147483647 h 258"/>
                <a:gd name="T40" fmla="*/ 2147483647 w 196"/>
                <a:gd name="T41" fmla="*/ 2147483647 h 258"/>
                <a:gd name="T42" fmla="*/ 2147483647 w 196"/>
                <a:gd name="T43" fmla="*/ 2147483647 h 258"/>
                <a:gd name="T44" fmla="*/ 2147483647 w 196"/>
                <a:gd name="T45" fmla="*/ 2147483647 h 258"/>
                <a:gd name="T46" fmla="*/ 2147483647 w 196"/>
                <a:gd name="T47" fmla="*/ 2147483647 h 258"/>
                <a:gd name="T48" fmla="*/ 2147483647 w 196"/>
                <a:gd name="T49" fmla="*/ 2147483647 h 258"/>
                <a:gd name="T50" fmla="*/ 2147483647 w 196"/>
                <a:gd name="T51" fmla="*/ 2147483647 h 258"/>
                <a:gd name="T52" fmla="*/ 2147483647 w 196"/>
                <a:gd name="T53" fmla="*/ 2147483647 h 258"/>
                <a:gd name="T54" fmla="*/ 2147483647 w 196"/>
                <a:gd name="T55" fmla="*/ 2147483647 h 258"/>
                <a:gd name="T56" fmla="*/ 2147483647 w 196"/>
                <a:gd name="T57" fmla="*/ 2147483647 h 258"/>
                <a:gd name="T58" fmla="*/ 2147483647 w 196"/>
                <a:gd name="T59" fmla="*/ 2147483647 h 258"/>
                <a:gd name="T60" fmla="*/ 2147483647 w 196"/>
                <a:gd name="T61" fmla="*/ 2147483647 h 258"/>
                <a:gd name="T62" fmla="*/ 2147483647 w 196"/>
                <a:gd name="T63" fmla="*/ 2147483647 h 258"/>
                <a:gd name="T64" fmla="*/ 2147483647 w 196"/>
                <a:gd name="T65" fmla="*/ 2147483647 h 258"/>
                <a:gd name="T66" fmla="*/ 2147483647 w 196"/>
                <a:gd name="T67" fmla="*/ 2147483647 h 258"/>
                <a:gd name="T68" fmla="*/ 2147483647 w 196"/>
                <a:gd name="T69" fmla="*/ 2147483647 h 258"/>
                <a:gd name="T70" fmla="*/ 2147483647 w 196"/>
                <a:gd name="T71" fmla="*/ 2147483647 h 258"/>
                <a:gd name="T72" fmla="*/ 2147483647 w 196"/>
                <a:gd name="T73" fmla="*/ 2147483647 h 258"/>
                <a:gd name="T74" fmla="*/ 2147483647 w 196"/>
                <a:gd name="T75" fmla="*/ 2147483647 h 258"/>
                <a:gd name="T76" fmla="*/ 2147483647 w 196"/>
                <a:gd name="T77" fmla="*/ 2147483647 h 258"/>
                <a:gd name="T78" fmla="*/ 0 w 196"/>
                <a:gd name="T79" fmla="*/ 2147483647 h 258"/>
                <a:gd name="T80" fmla="*/ 2147483647 w 196"/>
                <a:gd name="T81" fmla="*/ 2147483647 h 258"/>
                <a:gd name="T82" fmla="*/ 2147483647 w 196"/>
                <a:gd name="T83" fmla="*/ 2147483647 h 258"/>
                <a:gd name="T84" fmla="*/ 2147483647 w 196"/>
                <a:gd name="T85" fmla="*/ 2147483647 h 258"/>
                <a:gd name="T86" fmla="*/ 2147483647 w 196"/>
                <a:gd name="T87" fmla="*/ 2147483647 h 258"/>
                <a:gd name="T88" fmla="*/ 2147483647 w 196"/>
                <a:gd name="T89" fmla="*/ 2147483647 h 258"/>
                <a:gd name="T90" fmla="*/ 2147483647 w 196"/>
                <a:gd name="T91" fmla="*/ 2147483647 h 258"/>
                <a:gd name="T92" fmla="*/ 2147483647 w 196"/>
                <a:gd name="T93" fmla="*/ 2147483647 h 258"/>
                <a:gd name="T94" fmla="*/ 2147483647 w 196"/>
                <a:gd name="T95" fmla="*/ 2147483647 h 258"/>
                <a:gd name="T96" fmla="*/ 2147483647 w 196"/>
                <a:gd name="T97" fmla="*/ 2147483647 h 258"/>
                <a:gd name="T98" fmla="*/ 2147483647 w 196"/>
                <a:gd name="T99" fmla="*/ 2147483647 h 258"/>
                <a:gd name="T100" fmla="*/ 2147483647 w 196"/>
                <a:gd name="T101" fmla="*/ 2147483647 h 258"/>
                <a:gd name="T102" fmla="*/ 2147483647 w 196"/>
                <a:gd name="T103" fmla="*/ 2147483647 h 258"/>
                <a:gd name="T104" fmla="*/ 2147483647 w 196"/>
                <a:gd name="T105" fmla="*/ 2147483647 h 258"/>
                <a:gd name="T106" fmla="*/ 2147483647 w 196"/>
                <a:gd name="T107" fmla="*/ 2147483647 h 258"/>
                <a:gd name="T108" fmla="*/ 2147483647 w 196"/>
                <a:gd name="T109" fmla="*/ 2147483647 h 258"/>
                <a:gd name="T110" fmla="*/ 2147483647 w 196"/>
                <a:gd name="T111" fmla="*/ 2147483647 h 258"/>
                <a:gd name="T112" fmla="*/ 2147483647 w 196"/>
                <a:gd name="T113" fmla="*/ 2147483647 h 258"/>
                <a:gd name="T114" fmla="*/ 2147483647 w 196"/>
                <a:gd name="T115" fmla="*/ 2147483647 h 258"/>
                <a:gd name="T116" fmla="*/ 2147483647 w 196"/>
                <a:gd name="T117" fmla="*/ 2147483647 h 258"/>
                <a:gd name="T118" fmla="*/ 2147483647 w 196"/>
                <a:gd name="T119" fmla="*/ 2147483647 h 25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6"/>
                <a:gd name="T181" fmla="*/ 0 h 258"/>
                <a:gd name="T182" fmla="*/ 196 w 196"/>
                <a:gd name="T183" fmla="*/ 258 h 25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6" h="258">
                  <a:moveTo>
                    <a:pt x="114" y="53"/>
                  </a:moveTo>
                  <a:lnTo>
                    <a:pt x="114" y="56"/>
                  </a:lnTo>
                  <a:lnTo>
                    <a:pt x="117" y="56"/>
                  </a:lnTo>
                  <a:lnTo>
                    <a:pt x="117" y="59"/>
                  </a:lnTo>
                  <a:lnTo>
                    <a:pt x="120" y="59"/>
                  </a:lnTo>
                  <a:lnTo>
                    <a:pt x="120" y="62"/>
                  </a:lnTo>
                  <a:lnTo>
                    <a:pt x="120" y="65"/>
                  </a:lnTo>
                  <a:lnTo>
                    <a:pt x="123" y="65"/>
                  </a:lnTo>
                  <a:lnTo>
                    <a:pt x="126" y="65"/>
                  </a:lnTo>
                  <a:lnTo>
                    <a:pt x="126" y="62"/>
                  </a:lnTo>
                  <a:lnTo>
                    <a:pt x="126" y="59"/>
                  </a:lnTo>
                  <a:lnTo>
                    <a:pt x="129" y="59"/>
                  </a:lnTo>
                  <a:lnTo>
                    <a:pt x="129" y="56"/>
                  </a:lnTo>
                  <a:lnTo>
                    <a:pt x="129" y="53"/>
                  </a:lnTo>
                  <a:lnTo>
                    <a:pt x="132" y="53"/>
                  </a:lnTo>
                  <a:lnTo>
                    <a:pt x="134" y="53"/>
                  </a:lnTo>
                  <a:lnTo>
                    <a:pt x="134" y="50"/>
                  </a:lnTo>
                  <a:lnTo>
                    <a:pt x="134" y="53"/>
                  </a:lnTo>
                  <a:lnTo>
                    <a:pt x="134" y="50"/>
                  </a:lnTo>
                  <a:lnTo>
                    <a:pt x="134" y="53"/>
                  </a:lnTo>
                  <a:lnTo>
                    <a:pt x="137" y="53"/>
                  </a:lnTo>
                  <a:lnTo>
                    <a:pt x="137" y="56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5"/>
                  </a:lnTo>
                  <a:lnTo>
                    <a:pt x="134" y="65"/>
                  </a:lnTo>
                  <a:lnTo>
                    <a:pt x="134" y="68"/>
                  </a:lnTo>
                  <a:lnTo>
                    <a:pt x="134" y="70"/>
                  </a:lnTo>
                  <a:lnTo>
                    <a:pt x="134" y="73"/>
                  </a:lnTo>
                  <a:lnTo>
                    <a:pt x="134" y="76"/>
                  </a:lnTo>
                  <a:lnTo>
                    <a:pt x="137" y="76"/>
                  </a:lnTo>
                  <a:lnTo>
                    <a:pt x="140" y="76"/>
                  </a:lnTo>
                  <a:lnTo>
                    <a:pt x="143" y="79"/>
                  </a:lnTo>
                  <a:lnTo>
                    <a:pt x="146" y="79"/>
                  </a:lnTo>
                  <a:lnTo>
                    <a:pt x="146" y="82"/>
                  </a:lnTo>
                  <a:lnTo>
                    <a:pt x="149" y="82"/>
                  </a:lnTo>
                  <a:lnTo>
                    <a:pt x="149" y="85"/>
                  </a:lnTo>
                  <a:lnTo>
                    <a:pt x="149" y="88"/>
                  </a:lnTo>
                  <a:lnTo>
                    <a:pt x="146" y="88"/>
                  </a:lnTo>
                  <a:lnTo>
                    <a:pt x="146" y="91"/>
                  </a:lnTo>
                  <a:lnTo>
                    <a:pt x="149" y="91"/>
                  </a:lnTo>
                  <a:lnTo>
                    <a:pt x="149" y="94"/>
                  </a:lnTo>
                  <a:lnTo>
                    <a:pt x="146" y="94"/>
                  </a:lnTo>
                  <a:lnTo>
                    <a:pt x="146" y="97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0" y="103"/>
                  </a:lnTo>
                  <a:lnTo>
                    <a:pt x="137" y="103"/>
                  </a:lnTo>
                  <a:lnTo>
                    <a:pt x="137" y="106"/>
                  </a:lnTo>
                  <a:lnTo>
                    <a:pt x="137" y="109"/>
                  </a:lnTo>
                  <a:lnTo>
                    <a:pt x="134" y="109"/>
                  </a:lnTo>
                  <a:lnTo>
                    <a:pt x="137" y="109"/>
                  </a:lnTo>
                  <a:lnTo>
                    <a:pt x="137" y="111"/>
                  </a:lnTo>
                  <a:lnTo>
                    <a:pt x="140" y="111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0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6" y="126"/>
                  </a:lnTo>
                  <a:lnTo>
                    <a:pt x="146" y="129"/>
                  </a:lnTo>
                  <a:lnTo>
                    <a:pt x="146" y="132"/>
                  </a:lnTo>
                  <a:lnTo>
                    <a:pt x="149" y="132"/>
                  </a:lnTo>
                  <a:lnTo>
                    <a:pt x="149" y="135"/>
                  </a:lnTo>
                  <a:lnTo>
                    <a:pt x="149" y="138"/>
                  </a:lnTo>
                  <a:lnTo>
                    <a:pt x="149" y="141"/>
                  </a:lnTo>
                  <a:lnTo>
                    <a:pt x="152" y="141"/>
                  </a:lnTo>
                  <a:lnTo>
                    <a:pt x="152" y="138"/>
                  </a:lnTo>
                  <a:lnTo>
                    <a:pt x="152" y="135"/>
                  </a:lnTo>
                  <a:lnTo>
                    <a:pt x="155" y="135"/>
                  </a:lnTo>
                  <a:lnTo>
                    <a:pt x="155" y="138"/>
                  </a:lnTo>
                  <a:lnTo>
                    <a:pt x="155" y="141"/>
                  </a:lnTo>
                  <a:lnTo>
                    <a:pt x="155" y="144"/>
                  </a:lnTo>
                  <a:lnTo>
                    <a:pt x="158" y="144"/>
                  </a:lnTo>
                  <a:lnTo>
                    <a:pt x="158" y="147"/>
                  </a:lnTo>
                  <a:lnTo>
                    <a:pt x="161" y="147"/>
                  </a:lnTo>
                  <a:lnTo>
                    <a:pt x="164" y="147"/>
                  </a:lnTo>
                  <a:lnTo>
                    <a:pt x="164" y="144"/>
                  </a:lnTo>
                  <a:lnTo>
                    <a:pt x="167" y="144"/>
                  </a:lnTo>
                  <a:lnTo>
                    <a:pt x="167" y="141"/>
                  </a:lnTo>
                  <a:lnTo>
                    <a:pt x="170" y="141"/>
                  </a:lnTo>
                  <a:lnTo>
                    <a:pt x="173" y="141"/>
                  </a:lnTo>
                  <a:lnTo>
                    <a:pt x="176" y="141"/>
                  </a:lnTo>
                  <a:lnTo>
                    <a:pt x="176" y="144"/>
                  </a:lnTo>
                  <a:lnTo>
                    <a:pt x="178" y="144"/>
                  </a:lnTo>
                  <a:lnTo>
                    <a:pt x="181" y="147"/>
                  </a:lnTo>
                  <a:lnTo>
                    <a:pt x="181" y="153"/>
                  </a:lnTo>
                  <a:lnTo>
                    <a:pt x="181" y="155"/>
                  </a:lnTo>
                  <a:lnTo>
                    <a:pt x="181" y="158"/>
                  </a:lnTo>
                  <a:lnTo>
                    <a:pt x="181" y="161"/>
                  </a:lnTo>
                  <a:lnTo>
                    <a:pt x="181" y="164"/>
                  </a:lnTo>
                  <a:lnTo>
                    <a:pt x="184" y="164"/>
                  </a:lnTo>
                  <a:lnTo>
                    <a:pt x="184" y="167"/>
                  </a:lnTo>
                  <a:lnTo>
                    <a:pt x="184" y="170"/>
                  </a:lnTo>
                  <a:lnTo>
                    <a:pt x="184" y="173"/>
                  </a:lnTo>
                  <a:lnTo>
                    <a:pt x="181" y="176"/>
                  </a:lnTo>
                  <a:lnTo>
                    <a:pt x="181" y="179"/>
                  </a:lnTo>
                  <a:lnTo>
                    <a:pt x="178" y="179"/>
                  </a:lnTo>
                  <a:lnTo>
                    <a:pt x="178" y="182"/>
                  </a:lnTo>
                  <a:lnTo>
                    <a:pt x="181" y="182"/>
                  </a:lnTo>
                  <a:lnTo>
                    <a:pt x="181" y="185"/>
                  </a:lnTo>
                  <a:lnTo>
                    <a:pt x="184" y="185"/>
                  </a:lnTo>
                  <a:lnTo>
                    <a:pt x="187" y="188"/>
                  </a:lnTo>
                  <a:lnTo>
                    <a:pt x="187" y="191"/>
                  </a:lnTo>
                  <a:lnTo>
                    <a:pt x="190" y="191"/>
                  </a:lnTo>
                  <a:lnTo>
                    <a:pt x="190" y="194"/>
                  </a:lnTo>
                  <a:lnTo>
                    <a:pt x="193" y="194"/>
                  </a:lnTo>
                  <a:lnTo>
                    <a:pt x="193" y="197"/>
                  </a:lnTo>
                  <a:lnTo>
                    <a:pt x="193" y="199"/>
                  </a:lnTo>
                  <a:lnTo>
                    <a:pt x="193" y="202"/>
                  </a:lnTo>
                  <a:lnTo>
                    <a:pt x="196" y="202"/>
                  </a:lnTo>
                  <a:lnTo>
                    <a:pt x="196" y="205"/>
                  </a:lnTo>
                  <a:lnTo>
                    <a:pt x="196" y="208"/>
                  </a:lnTo>
                  <a:lnTo>
                    <a:pt x="193" y="208"/>
                  </a:lnTo>
                  <a:lnTo>
                    <a:pt x="193" y="211"/>
                  </a:lnTo>
                  <a:lnTo>
                    <a:pt x="193" y="214"/>
                  </a:lnTo>
                  <a:lnTo>
                    <a:pt x="193" y="217"/>
                  </a:lnTo>
                  <a:lnTo>
                    <a:pt x="193" y="220"/>
                  </a:lnTo>
                  <a:lnTo>
                    <a:pt x="193" y="223"/>
                  </a:lnTo>
                  <a:lnTo>
                    <a:pt x="196" y="223"/>
                  </a:lnTo>
                  <a:lnTo>
                    <a:pt x="196" y="226"/>
                  </a:lnTo>
                  <a:lnTo>
                    <a:pt x="196" y="229"/>
                  </a:lnTo>
                  <a:lnTo>
                    <a:pt x="193" y="229"/>
                  </a:lnTo>
                  <a:lnTo>
                    <a:pt x="190" y="229"/>
                  </a:lnTo>
                  <a:lnTo>
                    <a:pt x="190" y="232"/>
                  </a:lnTo>
                  <a:lnTo>
                    <a:pt x="190" y="235"/>
                  </a:lnTo>
                  <a:lnTo>
                    <a:pt x="190" y="241"/>
                  </a:lnTo>
                  <a:lnTo>
                    <a:pt x="190" y="243"/>
                  </a:lnTo>
                  <a:lnTo>
                    <a:pt x="190" y="246"/>
                  </a:lnTo>
                  <a:lnTo>
                    <a:pt x="190" y="249"/>
                  </a:lnTo>
                  <a:lnTo>
                    <a:pt x="187" y="249"/>
                  </a:lnTo>
                  <a:lnTo>
                    <a:pt x="187" y="252"/>
                  </a:lnTo>
                  <a:lnTo>
                    <a:pt x="184" y="252"/>
                  </a:lnTo>
                  <a:lnTo>
                    <a:pt x="181" y="255"/>
                  </a:lnTo>
                  <a:lnTo>
                    <a:pt x="176" y="255"/>
                  </a:lnTo>
                  <a:lnTo>
                    <a:pt x="173" y="258"/>
                  </a:lnTo>
                  <a:lnTo>
                    <a:pt x="170" y="258"/>
                  </a:lnTo>
                  <a:lnTo>
                    <a:pt x="167" y="255"/>
                  </a:lnTo>
                  <a:lnTo>
                    <a:pt x="167" y="252"/>
                  </a:lnTo>
                  <a:lnTo>
                    <a:pt x="167" y="249"/>
                  </a:lnTo>
                  <a:lnTo>
                    <a:pt x="164" y="246"/>
                  </a:lnTo>
                  <a:lnTo>
                    <a:pt x="164" y="243"/>
                  </a:lnTo>
                  <a:lnTo>
                    <a:pt x="164" y="241"/>
                  </a:lnTo>
                  <a:lnTo>
                    <a:pt x="161" y="238"/>
                  </a:lnTo>
                  <a:lnTo>
                    <a:pt x="161" y="235"/>
                  </a:lnTo>
                  <a:lnTo>
                    <a:pt x="161" y="232"/>
                  </a:lnTo>
                  <a:lnTo>
                    <a:pt x="158" y="229"/>
                  </a:lnTo>
                  <a:lnTo>
                    <a:pt x="158" y="226"/>
                  </a:lnTo>
                  <a:lnTo>
                    <a:pt x="155" y="223"/>
                  </a:lnTo>
                  <a:lnTo>
                    <a:pt x="155" y="220"/>
                  </a:lnTo>
                  <a:lnTo>
                    <a:pt x="155" y="217"/>
                  </a:lnTo>
                  <a:lnTo>
                    <a:pt x="152" y="214"/>
                  </a:lnTo>
                  <a:lnTo>
                    <a:pt x="149" y="214"/>
                  </a:lnTo>
                  <a:lnTo>
                    <a:pt x="149" y="211"/>
                  </a:lnTo>
                  <a:lnTo>
                    <a:pt x="149" y="208"/>
                  </a:lnTo>
                  <a:lnTo>
                    <a:pt x="146" y="205"/>
                  </a:lnTo>
                  <a:lnTo>
                    <a:pt x="143" y="202"/>
                  </a:lnTo>
                  <a:lnTo>
                    <a:pt x="140" y="199"/>
                  </a:lnTo>
                  <a:lnTo>
                    <a:pt x="137" y="197"/>
                  </a:lnTo>
                  <a:lnTo>
                    <a:pt x="134" y="197"/>
                  </a:lnTo>
                  <a:lnTo>
                    <a:pt x="132" y="194"/>
                  </a:lnTo>
                  <a:lnTo>
                    <a:pt x="129" y="194"/>
                  </a:lnTo>
                  <a:lnTo>
                    <a:pt x="126" y="194"/>
                  </a:lnTo>
                  <a:lnTo>
                    <a:pt x="123" y="194"/>
                  </a:lnTo>
                  <a:lnTo>
                    <a:pt x="123" y="191"/>
                  </a:lnTo>
                  <a:lnTo>
                    <a:pt x="126" y="191"/>
                  </a:lnTo>
                  <a:lnTo>
                    <a:pt x="126" y="188"/>
                  </a:lnTo>
                  <a:lnTo>
                    <a:pt x="126" y="185"/>
                  </a:lnTo>
                  <a:lnTo>
                    <a:pt x="123" y="185"/>
                  </a:lnTo>
                  <a:lnTo>
                    <a:pt x="120" y="182"/>
                  </a:lnTo>
                  <a:lnTo>
                    <a:pt x="120" y="179"/>
                  </a:lnTo>
                  <a:lnTo>
                    <a:pt x="120" y="176"/>
                  </a:lnTo>
                  <a:lnTo>
                    <a:pt x="117" y="176"/>
                  </a:lnTo>
                  <a:lnTo>
                    <a:pt x="117" y="173"/>
                  </a:lnTo>
                  <a:lnTo>
                    <a:pt x="120" y="173"/>
                  </a:lnTo>
                  <a:lnTo>
                    <a:pt x="120" y="170"/>
                  </a:lnTo>
                  <a:lnTo>
                    <a:pt x="117" y="170"/>
                  </a:lnTo>
                  <a:lnTo>
                    <a:pt x="117" y="167"/>
                  </a:lnTo>
                  <a:lnTo>
                    <a:pt x="117" y="164"/>
                  </a:lnTo>
                  <a:lnTo>
                    <a:pt x="114" y="164"/>
                  </a:lnTo>
                  <a:lnTo>
                    <a:pt x="111" y="164"/>
                  </a:lnTo>
                  <a:lnTo>
                    <a:pt x="108" y="161"/>
                  </a:lnTo>
                  <a:lnTo>
                    <a:pt x="102" y="161"/>
                  </a:lnTo>
                  <a:lnTo>
                    <a:pt x="99" y="161"/>
                  </a:lnTo>
                  <a:lnTo>
                    <a:pt x="96" y="161"/>
                  </a:lnTo>
                  <a:lnTo>
                    <a:pt x="93" y="161"/>
                  </a:lnTo>
                  <a:lnTo>
                    <a:pt x="90" y="164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79" y="167"/>
                  </a:lnTo>
                  <a:lnTo>
                    <a:pt x="76" y="167"/>
                  </a:lnTo>
                  <a:lnTo>
                    <a:pt x="73" y="164"/>
                  </a:lnTo>
                  <a:lnTo>
                    <a:pt x="70" y="164"/>
                  </a:lnTo>
                  <a:lnTo>
                    <a:pt x="67" y="164"/>
                  </a:lnTo>
                  <a:lnTo>
                    <a:pt x="64" y="164"/>
                  </a:lnTo>
                  <a:lnTo>
                    <a:pt x="64" y="167"/>
                  </a:lnTo>
                  <a:lnTo>
                    <a:pt x="61" y="167"/>
                  </a:lnTo>
                  <a:lnTo>
                    <a:pt x="58" y="167"/>
                  </a:lnTo>
                  <a:lnTo>
                    <a:pt x="58" y="164"/>
                  </a:lnTo>
                  <a:lnTo>
                    <a:pt x="55" y="164"/>
                  </a:lnTo>
                  <a:lnTo>
                    <a:pt x="55" y="161"/>
                  </a:lnTo>
                  <a:lnTo>
                    <a:pt x="55" y="158"/>
                  </a:lnTo>
                  <a:lnTo>
                    <a:pt x="52" y="158"/>
                  </a:lnTo>
                  <a:lnTo>
                    <a:pt x="55" y="158"/>
                  </a:lnTo>
                  <a:lnTo>
                    <a:pt x="55" y="155"/>
                  </a:lnTo>
                  <a:lnTo>
                    <a:pt x="52" y="155"/>
                  </a:lnTo>
                  <a:lnTo>
                    <a:pt x="55" y="155"/>
                  </a:lnTo>
                  <a:lnTo>
                    <a:pt x="52" y="155"/>
                  </a:lnTo>
                  <a:lnTo>
                    <a:pt x="49" y="155"/>
                  </a:lnTo>
                  <a:lnTo>
                    <a:pt x="46" y="155"/>
                  </a:lnTo>
                  <a:lnTo>
                    <a:pt x="46" y="158"/>
                  </a:lnTo>
                  <a:lnTo>
                    <a:pt x="46" y="155"/>
                  </a:lnTo>
                  <a:lnTo>
                    <a:pt x="44" y="155"/>
                  </a:lnTo>
                  <a:lnTo>
                    <a:pt x="44" y="153"/>
                  </a:lnTo>
                  <a:lnTo>
                    <a:pt x="41" y="153"/>
                  </a:lnTo>
                  <a:lnTo>
                    <a:pt x="38" y="153"/>
                  </a:lnTo>
                  <a:lnTo>
                    <a:pt x="35" y="153"/>
                  </a:lnTo>
                  <a:lnTo>
                    <a:pt x="38" y="153"/>
                  </a:lnTo>
                  <a:lnTo>
                    <a:pt x="38" y="150"/>
                  </a:lnTo>
                  <a:lnTo>
                    <a:pt x="35" y="150"/>
                  </a:lnTo>
                  <a:lnTo>
                    <a:pt x="32" y="150"/>
                  </a:lnTo>
                  <a:lnTo>
                    <a:pt x="29" y="150"/>
                  </a:lnTo>
                  <a:lnTo>
                    <a:pt x="29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6" y="141"/>
                  </a:lnTo>
                  <a:lnTo>
                    <a:pt x="26" y="138"/>
                  </a:lnTo>
                  <a:lnTo>
                    <a:pt x="26" y="135"/>
                  </a:lnTo>
                  <a:lnTo>
                    <a:pt x="23" y="135"/>
                  </a:lnTo>
                  <a:lnTo>
                    <a:pt x="20" y="135"/>
                  </a:lnTo>
                  <a:lnTo>
                    <a:pt x="17" y="138"/>
                  </a:lnTo>
                  <a:lnTo>
                    <a:pt x="14" y="138"/>
                  </a:lnTo>
                  <a:lnTo>
                    <a:pt x="11" y="138"/>
                  </a:lnTo>
                  <a:lnTo>
                    <a:pt x="8" y="138"/>
                  </a:lnTo>
                  <a:lnTo>
                    <a:pt x="2" y="138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2" y="129"/>
                  </a:lnTo>
                  <a:lnTo>
                    <a:pt x="2" y="126"/>
                  </a:lnTo>
                  <a:lnTo>
                    <a:pt x="2" y="123"/>
                  </a:lnTo>
                  <a:lnTo>
                    <a:pt x="5" y="123"/>
                  </a:lnTo>
                  <a:lnTo>
                    <a:pt x="5" y="120"/>
                  </a:lnTo>
                  <a:lnTo>
                    <a:pt x="5" y="117"/>
                  </a:lnTo>
                  <a:lnTo>
                    <a:pt x="8" y="117"/>
                  </a:lnTo>
                  <a:lnTo>
                    <a:pt x="8" y="114"/>
                  </a:lnTo>
                  <a:lnTo>
                    <a:pt x="11" y="114"/>
                  </a:lnTo>
                  <a:lnTo>
                    <a:pt x="11" y="111"/>
                  </a:lnTo>
                  <a:lnTo>
                    <a:pt x="8" y="111"/>
                  </a:lnTo>
                  <a:lnTo>
                    <a:pt x="8" y="109"/>
                  </a:lnTo>
                  <a:lnTo>
                    <a:pt x="8" y="106"/>
                  </a:lnTo>
                  <a:lnTo>
                    <a:pt x="11" y="106"/>
                  </a:lnTo>
                  <a:lnTo>
                    <a:pt x="11" y="103"/>
                  </a:lnTo>
                  <a:lnTo>
                    <a:pt x="11" y="100"/>
                  </a:lnTo>
                  <a:lnTo>
                    <a:pt x="14" y="100"/>
                  </a:lnTo>
                  <a:lnTo>
                    <a:pt x="14" y="103"/>
                  </a:lnTo>
                  <a:lnTo>
                    <a:pt x="17" y="103"/>
                  </a:lnTo>
                  <a:lnTo>
                    <a:pt x="20" y="103"/>
                  </a:lnTo>
                  <a:lnTo>
                    <a:pt x="20" y="100"/>
                  </a:lnTo>
                  <a:lnTo>
                    <a:pt x="23" y="100"/>
                  </a:lnTo>
                  <a:lnTo>
                    <a:pt x="26" y="100"/>
                  </a:lnTo>
                  <a:lnTo>
                    <a:pt x="29" y="100"/>
                  </a:lnTo>
                  <a:lnTo>
                    <a:pt x="32" y="100"/>
                  </a:lnTo>
                  <a:lnTo>
                    <a:pt x="35" y="100"/>
                  </a:lnTo>
                  <a:lnTo>
                    <a:pt x="35" y="97"/>
                  </a:lnTo>
                  <a:lnTo>
                    <a:pt x="35" y="94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2" y="88"/>
                  </a:lnTo>
                  <a:lnTo>
                    <a:pt x="32" y="85"/>
                  </a:lnTo>
                  <a:lnTo>
                    <a:pt x="29" y="85"/>
                  </a:lnTo>
                  <a:lnTo>
                    <a:pt x="29" y="82"/>
                  </a:lnTo>
                  <a:lnTo>
                    <a:pt x="26" y="79"/>
                  </a:lnTo>
                  <a:lnTo>
                    <a:pt x="26" y="76"/>
                  </a:lnTo>
                  <a:lnTo>
                    <a:pt x="23" y="73"/>
                  </a:lnTo>
                  <a:lnTo>
                    <a:pt x="20" y="70"/>
                  </a:lnTo>
                  <a:lnTo>
                    <a:pt x="20" y="68"/>
                  </a:lnTo>
                  <a:lnTo>
                    <a:pt x="23" y="65"/>
                  </a:lnTo>
                  <a:lnTo>
                    <a:pt x="23" y="62"/>
                  </a:lnTo>
                  <a:lnTo>
                    <a:pt x="23" y="59"/>
                  </a:lnTo>
                  <a:lnTo>
                    <a:pt x="26" y="59"/>
                  </a:lnTo>
                  <a:lnTo>
                    <a:pt x="29" y="56"/>
                  </a:lnTo>
                  <a:lnTo>
                    <a:pt x="29" y="53"/>
                  </a:lnTo>
                  <a:lnTo>
                    <a:pt x="29" y="50"/>
                  </a:lnTo>
                  <a:lnTo>
                    <a:pt x="29" y="44"/>
                  </a:lnTo>
                  <a:lnTo>
                    <a:pt x="29" y="41"/>
                  </a:lnTo>
                  <a:lnTo>
                    <a:pt x="26" y="41"/>
                  </a:lnTo>
                  <a:lnTo>
                    <a:pt x="26" y="38"/>
                  </a:lnTo>
                  <a:lnTo>
                    <a:pt x="26" y="35"/>
                  </a:lnTo>
                  <a:lnTo>
                    <a:pt x="26" y="32"/>
                  </a:lnTo>
                  <a:lnTo>
                    <a:pt x="26" y="29"/>
                  </a:lnTo>
                  <a:lnTo>
                    <a:pt x="23" y="29"/>
                  </a:lnTo>
                  <a:lnTo>
                    <a:pt x="23" y="26"/>
                  </a:lnTo>
                  <a:lnTo>
                    <a:pt x="23" y="24"/>
                  </a:lnTo>
                  <a:lnTo>
                    <a:pt x="23" y="21"/>
                  </a:lnTo>
                  <a:lnTo>
                    <a:pt x="23" y="18"/>
                  </a:lnTo>
                  <a:lnTo>
                    <a:pt x="20" y="18"/>
                  </a:lnTo>
                  <a:lnTo>
                    <a:pt x="20" y="15"/>
                  </a:lnTo>
                  <a:lnTo>
                    <a:pt x="20" y="12"/>
                  </a:lnTo>
                  <a:lnTo>
                    <a:pt x="23" y="12"/>
                  </a:lnTo>
                  <a:lnTo>
                    <a:pt x="23" y="9"/>
                  </a:lnTo>
                  <a:lnTo>
                    <a:pt x="20" y="9"/>
                  </a:lnTo>
                  <a:lnTo>
                    <a:pt x="20" y="6"/>
                  </a:lnTo>
                  <a:lnTo>
                    <a:pt x="20" y="3"/>
                  </a:lnTo>
                  <a:lnTo>
                    <a:pt x="23" y="3"/>
                  </a:lnTo>
                  <a:lnTo>
                    <a:pt x="23" y="0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6"/>
                  </a:lnTo>
                  <a:lnTo>
                    <a:pt x="46" y="6"/>
                  </a:lnTo>
                  <a:lnTo>
                    <a:pt x="49" y="6"/>
                  </a:lnTo>
                  <a:lnTo>
                    <a:pt x="52" y="6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67" y="6"/>
                  </a:lnTo>
                  <a:lnTo>
                    <a:pt x="70" y="6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8" y="6"/>
                  </a:lnTo>
                  <a:lnTo>
                    <a:pt x="90" y="6"/>
                  </a:lnTo>
                  <a:lnTo>
                    <a:pt x="93" y="6"/>
                  </a:lnTo>
                  <a:lnTo>
                    <a:pt x="96" y="6"/>
                  </a:lnTo>
                  <a:lnTo>
                    <a:pt x="99" y="6"/>
                  </a:lnTo>
                  <a:lnTo>
                    <a:pt x="102" y="6"/>
                  </a:lnTo>
                  <a:lnTo>
                    <a:pt x="105" y="6"/>
                  </a:lnTo>
                  <a:lnTo>
                    <a:pt x="108" y="6"/>
                  </a:lnTo>
                  <a:lnTo>
                    <a:pt x="111" y="6"/>
                  </a:lnTo>
                  <a:lnTo>
                    <a:pt x="114" y="6"/>
                  </a:lnTo>
                  <a:lnTo>
                    <a:pt x="117" y="6"/>
                  </a:lnTo>
                  <a:lnTo>
                    <a:pt x="117" y="9"/>
                  </a:lnTo>
                  <a:lnTo>
                    <a:pt x="117" y="12"/>
                  </a:lnTo>
                  <a:lnTo>
                    <a:pt x="117" y="15"/>
                  </a:lnTo>
                  <a:lnTo>
                    <a:pt x="117" y="18"/>
                  </a:lnTo>
                  <a:lnTo>
                    <a:pt x="117" y="21"/>
                  </a:lnTo>
                  <a:lnTo>
                    <a:pt x="117" y="24"/>
                  </a:lnTo>
                  <a:lnTo>
                    <a:pt x="117" y="26"/>
                  </a:lnTo>
                  <a:lnTo>
                    <a:pt x="114" y="26"/>
                  </a:lnTo>
                  <a:lnTo>
                    <a:pt x="111" y="26"/>
                  </a:lnTo>
                  <a:lnTo>
                    <a:pt x="111" y="29"/>
                  </a:lnTo>
                  <a:lnTo>
                    <a:pt x="108" y="29"/>
                  </a:lnTo>
                  <a:lnTo>
                    <a:pt x="105" y="29"/>
                  </a:lnTo>
                  <a:lnTo>
                    <a:pt x="105" y="32"/>
                  </a:lnTo>
                  <a:lnTo>
                    <a:pt x="105" y="35"/>
                  </a:lnTo>
                  <a:lnTo>
                    <a:pt x="105" y="38"/>
                  </a:lnTo>
                  <a:lnTo>
                    <a:pt x="105" y="41"/>
                  </a:lnTo>
                  <a:lnTo>
                    <a:pt x="108" y="41"/>
                  </a:lnTo>
                  <a:lnTo>
                    <a:pt x="108" y="44"/>
                  </a:lnTo>
                  <a:lnTo>
                    <a:pt x="111" y="44"/>
                  </a:lnTo>
                  <a:lnTo>
                    <a:pt x="111" y="47"/>
                  </a:lnTo>
                  <a:lnTo>
                    <a:pt x="111" y="50"/>
                  </a:lnTo>
                  <a:lnTo>
                    <a:pt x="114" y="50"/>
                  </a:lnTo>
                  <a:lnTo>
                    <a:pt x="114" y="53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Freeform 9"/>
            <p:cNvSpPr>
              <a:spLocks/>
            </p:cNvSpPr>
            <p:nvPr/>
          </p:nvSpPr>
          <p:spPr bwMode="auto">
            <a:xfrm>
              <a:off x="340545" y="2250927"/>
              <a:ext cx="357955" cy="446458"/>
            </a:xfrm>
            <a:custGeom>
              <a:avLst/>
              <a:gdLst>
                <a:gd name="T0" fmla="*/ 2147483647 w 165"/>
                <a:gd name="T1" fmla="*/ 2147483647 h 253"/>
                <a:gd name="T2" fmla="*/ 2147483647 w 165"/>
                <a:gd name="T3" fmla="*/ 2147483647 h 253"/>
                <a:gd name="T4" fmla="*/ 2147483647 w 165"/>
                <a:gd name="T5" fmla="*/ 2147483647 h 253"/>
                <a:gd name="T6" fmla="*/ 2147483647 w 165"/>
                <a:gd name="T7" fmla="*/ 2147483647 h 253"/>
                <a:gd name="T8" fmla="*/ 2147483647 w 165"/>
                <a:gd name="T9" fmla="*/ 2147483647 h 253"/>
                <a:gd name="T10" fmla="*/ 2147483647 w 165"/>
                <a:gd name="T11" fmla="*/ 0 h 253"/>
                <a:gd name="T12" fmla="*/ 2147483647 w 165"/>
                <a:gd name="T13" fmla="*/ 2147483647 h 253"/>
                <a:gd name="T14" fmla="*/ 2147483647 w 165"/>
                <a:gd name="T15" fmla="*/ 2147483647 h 253"/>
                <a:gd name="T16" fmla="*/ 2147483647 w 165"/>
                <a:gd name="T17" fmla="*/ 2147483647 h 253"/>
                <a:gd name="T18" fmla="*/ 2147483647 w 165"/>
                <a:gd name="T19" fmla="*/ 2147483647 h 253"/>
                <a:gd name="T20" fmla="*/ 2147483647 w 165"/>
                <a:gd name="T21" fmla="*/ 2147483647 h 253"/>
                <a:gd name="T22" fmla="*/ 2147483647 w 165"/>
                <a:gd name="T23" fmla="*/ 2147483647 h 253"/>
                <a:gd name="T24" fmla="*/ 2147483647 w 165"/>
                <a:gd name="T25" fmla="*/ 2147483647 h 253"/>
                <a:gd name="T26" fmla="*/ 2147483647 w 165"/>
                <a:gd name="T27" fmla="*/ 2147483647 h 253"/>
                <a:gd name="T28" fmla="*/ 2147483647 w 165"/>
                <a:gd name="T29" fmla="*/ 2147483647 h 253"/>
                <a:gd name="T30" fmla="*/ 2147483647 w 165"/>
                <a:gd name="T31" fmla="*/ 2147483647 h 253"/>
                <a:gd name="T32" fmla="*/ 2147483647 w 165"/>
                <a:gd name="T33" fmla="*/ 2147483647 h 253"/>
                <a:gd name="T34" fmla="*/ 2147483647 w 165"/>
                <a:gd name="T35" fmla="*/ 2147483647 h 253"/>
                <a:gd name="T36" fmla="*/ 2147483647 w 165"/>
                <a:gd name="T37" fmla="*/ 2147483647 h 253"/>
                <a:gd name="T38" fmla="*/ 2147483647 w 165"/>
                <a:gd name="T39" fmla="*/ 2147483647 h 253"/>
                <a:gd name="T40" fmla="*/ 2147483647 w 165"/>
                <a:gd name="T41" fmla="*/ 2147483647 h 253"/>
                <a:gd name="T42" fmla="*/ 2147483647 w 165"/>
                <a:gd name="T43" fmla="*/ 2147483647 h 253"/>
                <a:gd name="T44" fmla="*/ 2147483647 w 165"/>
                <a:gd name="T45" fmla="*/ 2147483647 h 253"/>
                <a:gd name="T46" fmla="*/ 2147483647 w 165"/>
                <a:gd name="T47" fmla="*/ 2147483647 h 253"/>
                <a:gd name="T48" fmla="*/ 2147483647 w 165"/>
                <a:gd name="T49" fmla="*/ 2147483647 h 253"/>
                <a:gd name="T50" fmla="*/ 2147483647 w 165"/>
                <a:gd name="T51" fmla="*/ 2147483647 h 253"/>
                <a:gd name="T52" fmla="*/ 2147483647 w 165"/>
                <a:gd name="T53" fmla="*/ 2147483647 h 253"/>
                <a:gd name="T54" fmla="*/ 2147483647 w 165"/>
                <a:gd name="T55" fmla="*/ 2147483647 h 253"/>
                <a:gd name="T56" fmla="*/ 2147483647 w 165"/>
                <a:gd name="T57" fmla="*/ 2147483647 h 253"/>
                <a:gd name="T58" fmla="*/ 2147483647 w 165"/>
                <a:gd name="T59" fmla="*/ 2147483647 h 253"/>
                <a:gd name="T60" fmla="*/ 2147483647 w 165"/>
                <a:gd name="T61" fmla="*/ 2147483647 h 253"/>
                <a:gd name="T62" fmla="*/ 2147483647 w 165"/>
                <a:gd name="T63" fmla="*/ 2147483647 h 253"/>
                <a:gd name="T64" fmla="*/ 2147483647 w 165"/>
                <a:gd name="T65" fmla="*/ 2147483647 h 253"/>
                <a:gd name="T66" fmla="*/ 2147483647 w 165"/>
                <a:gd name="T67" fmla="*/ 2147483647 h 253"/>
                <a:gd name="T68" fmla="*/ 2147483647 w 165"/>
                <a:gd name="T69" fmla="*/ 2147483647 h 253"/>
                <a:gd name="T70" fmla="*/ 2147483647 w 165"/>
                <a:gd name="T71" fmla="*/ 2147483647 h 253"/>
                <a:gd name="T72" fmla="*/ 2147483647 w 165"/>
                <a:gd name="T73" fmla="*/ 2147483647 h 253"/>
                <a:gd name="T74" fmla="*/ 2147483647 w 165"/>
                <a:gd name="T75" fmla="*/ 2147483647 h 253"/>
                <a:gd name="T76" fmla="*/ 2147483647 w 165"/>
                <a:gd name="T77" fmla="*/ 2147483647 h 253"/>
                <a:gd name="T78" fmla="*/ 2147483647 w 165"/>
                <a:gd name="T79" fmla="*/ 2147483647 h 253"/>
                <a:gd name="T80" fmla="*/ 2147483647 w 165"/>
                <a:gd name="T81" fmla="*/ 2147483647 h 253"/>
                <a:gd name="T82" fmla="*/ 2147483647 w 165"/>
                <a:gd name="T83" fmla="*/ 2147483647 h 253"/>
                <a:gd name="T84" fmla="*/ 2147483647 w 165"/>
                <a:gd name="T85" fmla="*/ 2147483647 h 253"/>
                <a:gd name="T86" fmla="*/ 2147483647 w 165"/>
                <a:gd name="T87" fmla="*/ 2147483647 h 253"/>
                <a:gd name="T88" fmla="*/ 2147483647 w 165"/>
                <a:gd name="T89" fmla="*/ 2147483647 h 253"/>
                <a:gd name="T90" fmla="*/ 2147483647 w 165"/>
                <a:gd name="T91" fmla="*/ 2147483647 h 253"/>
                <a:gd name="T92" fmla="*/ 2147483647 w 165"/>
                <a:gd name="T93" fmla="*/ 2147483647 h 253"/>
                <a:gd name="T94" fmla="*/ 2147483647 w 165"/>
                <a:gd name="T95" fmla="*/ 2147483647 h 253"/>
                <a:gd name="T96" fmla="*/ 2147483647 w 165"/>
                <a:gd name="T97" fmla="*/ 2147483647 h 253"/>
                <a:gd name="T98" fmla="*/ 2147483647 w 165"/>
                <a:gd name="T99" fmla="*/ 2147483647 h 253"/>
                <a:gd name="T100" fmla="*/ 2147483647 w 165"/>
                <a:gd name="T101" fmla="*/ 2147483647 h 253"/>
                <a:gd name="T102" fmla="*/ 2147483647 w 165"/>
                <a:gd name="T103" fmla="*/ 2147483647 h 25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65"/>
                <a:gd name="T157" fmla="*/ 0 h 253"/>
                <a:gd name="T158" fmla="*/ 165 w 165"/>
                <a:gd name="T159" fmla="*/ 253 h 25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65" h="253">
                  <a:moveTo>
                    <a:pt x="36" y="30"/>
                  </a:moveTo>
                  <a:lnTo>
                    <a:pt x="36" y="27"/>
                  </a:lnTo>
                  <a:lnTo>
                    <a:pt x="39" y="24"/>
                  </a:lnTo>
                  <a:lnTo>
                    <a:pt x="36" y="24"/>
                  </a:lnTo>
                  <a:lnTo>
                    <a:pt x="36" y="21"/>
                  </a:lnTo>
                  <a:lnTo>
                    <a:pt x="39" y="21"/>
                  </a:lnTo>
                  <a:lnTo>
                    <a:pt x="39" y="18"/>
                  </a:lnTo>
                  <a:lnTo>
                    <a:pt x="39" y="15"/>
                  </a:lnTo>
                  <a:lnTo>
                    <a:pt x="42" y="15"/>
                  </a:lnTo>
                  <a:lnTo>
                    <a:pt x="42" y="12"/>
                  </a:lnTo>
                  <a:lnTo>
                    <a:pt x="42" y="9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62" y="3"/>
                  </a:lnTo>
                  <a:lnTo>
                    <a:pt x="65" y="3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3" y="3"/>
                  </a:lnTo>
                  <a:lnTo>
                    <a:pt x="86" y="3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91" y="0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18" y="3"/>
                  </a:lnTo>
                  <a:lnTo>
                    <a:pt x="124" y="3"/>
                  </a:lnTo>
                  <a:lnTo>
                    <a:pt x="127" y="3"/>
                  </a:lnTo>
                  <a:lnTo>
                    <a:pt x="130" y="3"/>
                  </a:lnTo>
                  <a:lnTo>
                    <a:pt x="133" y="3"/>
                  </a:lnTo>
                  <a:lnTo>
                    <a:pt x="138" y="3"/>
                  </a:lnTo>
                  <a:lnTo>
                    <a:pt x="141" y="3"/>
                  </a:lnTo>
                  <a:lnTo>
                    <a:pt x="144" y="3"/>
                  </a:lnTo>
                  <a:lnTo>
                    <a:pt x="150" y="3"/>
                  </a:lnTo>
                  <a:lnTo>
                    <a:pt x="153" y="3"/>
                  </a:lnTo>
                  <a:lnTo>
                    <a:pt x="156" y="3"/>
                  </a:lnTo>
                  <a:lnTo>
                    <a:pt x="159" y="3"/>
                  </a:lnTo>
                  <a:lnTo>
                    <a:pt x="165" y="3"/>
                  </a:lnTo>
                  <a:lnTo>
                    <a:pt x="165" y="6"/>
                  </a:lnTo>
                  <a:lnTo>
                    <a:pt x="165" y="9"/>
                  </a:lnTo>
                  <a:lnTo>
                    <a:pt x="165" y="12"/>
                  </a:lnTo>
                  <a:lnTo>
                    <a:pt x="165" y="18"/>
                  </a:lnTo>
                  <a:lnTo>
                    <a:pt x="165" y="21"/>
                  </a:lnTo>
                  <a:lnTo>
                    <a:pt x="165" y="24"/>
                  </a:lnTo>
                  <a:lnTo>
                    <a:pt x="165" y="27"/>
                  </a:lnTo>
                  <a:lnTo>
                    <a:pt x="165" y="30"/>
                  </a:lnTo>
                  <a:lnTo>
                    <a:pt x="165" y="33"/>
                  </a:lnTo>
                  <a:lnTo>
                    <a:pt x="165" y="36"/>
                  </a:lnTo>
                  <a:lnTo>
                    <a:pt x="165" y="39"/>
                  </a:lnTo>
                  <a:lnTo>
                    <a:pt x="165" y="42"/>
                  </a:lnTo>
                  <a:lnTo>
                    <a:pt x="165" y="44"/>
                  </a:lnTo>
                  <a:lnTo>
                    <a:pt x="165" y="47"/>
                  </a:lnTo>
                  <a:lnTo>
                    <a:pt x="165" y="50"/>
                  </a:lnTo>
                  <a:lnTo>
                    <a:pt x="165" y="56"/>
                  </a:lnTo>
                  <a:lnTo>
                    <a:pt x="165" y="59"/>
                  </a:lnTo>
                  <a:lnTo>
                    <a:pt x="165" y="62"/>
                  </a:lnTo>
                  <a:lnTo>
                    <a:pt x="165" y="65"/>
                  </a:lnTo>
                  <a:lnTo>
                    <a:pt x="165" y="68"/>
                  </a:lnTo>
                  <a:lnTo>
                    <a:pt x="165" y="71"/>
                  </a:lnTo>
                  <a:lnTo>
                    <a:pt x="162" y="74"/>
                  </a:lnTo>
                  <a:lnTo>
                    <a:pt x="162" y="77"/>
                  </a:lnTo>
                  <a:lnTo>
                    <a:pt x="162" y="83"/>
                  </a:lnTo>
                  <a:lnTo>
                    <a:pt x="162" y="85"/>
                  </a:lnTo>
                  <a:lnTo>
                    <a:pt x="162" y="88"/>
                  </a:lnTo>
                  <a:lnTo>
                    <a:pt x="162" y="91"/>
                  </a:lnTo>
                  <a:lnTo>
                    <a:pt x="162" y="97"/>
                  </a:lnTo>
                  <a:lnTo>
                    <a:pt x="162" y="100"/>
                  </a:lnTo>
                  <a:lnTo>
                    <a:pt x="162" y="103"/>
                  </a:lnTo>
                  <a:lnTo>
                    <a:pt x="162" y="109"/>
                  </a:lnTo>
                  <a:lnTo>
                    <a:pt x="162" y="112"/>
                  </a:lnTo>
                  <a:lnTo>
                    <a:pt x="162" y="115"/>
                  </a:lnTo>
                  <a:lnTo>
                    <a:pt x="162" y="118"/>
                  </a:lnTo>
                  <a:lnTo>
                    <a:pt x="162" y="124"/>
                  </a:lnTo>
                  <a:lnTo>
                    <a:pt x="162" y="127"/>
                  </a:lnTo>
                  <a:lnTo>
                    <a:pt x="159" y="129"/>
                  </a:lnTo>
                  <a:lnTo>
                    <a:pt x="159" y="135"/>
                  </a:lnTo>
                  <a:lnTo>
                    <a:pt x="159" y="138"/>
                  </a:lnTo>
                  <a:lnTo>
                    <a:pt x="159" y="141"/>
                  </a:lnTo>
                  <a:lnTo>
                    <a:pt x="159" y="144"/>
                  </a:lnTo>
                  <a:lnTo>
                    <a:pt x="156" y="150"/>
                  </a:lnTo>
                  <a:lnTo>
                    <a:pt x="156" y="153"/>
                  </a:lnTo>
                  <a:lnTo>
                    <a:pt x="156" y="156"/>
                  </a:lnTo>
                  <a:lnTo>
                    <a:pt x="156" y="159"/>
                  </a:lnTo>
                  <a:lnTo>
                    <a:pt x="153" y="165"/>
                  </a:lnTo>
                  <a:lnTo>
                    <a:pt x="153" y="168"/>
                  </a:lnTo>
                  <a:lnTo>
                    <a:pt x="153" y="171"/>
                  </a:lnTo>
                  <a:lnTo>
                    <a:pt x="153" y="173"/>
                  </a:lnTo>
                  <a:lnTo>
                    <a:pt x="153" y="179"/>
                  </a:lnTo>
                  <a:lnTo>
                    <a:pt x="150" y="182"/>
                  </a:lnTo>
                  <a:lnTo>
                    <a:pt x="150" y="185"/>
                  </a:lnTo>
                  <a:lnTo>
                    <a:pt x="150" y="188"/>
                  </a:lnTo>
                  <a:lnTo>
                    <a:pt x="150" y="194"/>
                  </a:lnTo>
                  <a:lnTo>
                    <a:pt x="147" y="197"/>
                  </a:lnTo>
                  <a:lnTo>
                    <a:pt x="147" y="200"/>
                  </a:lnTo>
                  <a:lnTo>
                    <a:pt x="147" y="203"/>
                  </a:lnTo>
                  <a:lnTo>
                    <a:pt x="147" y="209"/>
                  </a:lnTo>
                  <a:lnTo>
                    <a:pt x="144" y="212"/>
                  </a:lnTo>
                  <a:lnTo>
                    <a:pt x="144" y="215"/>
                  </a:lnTo>
                  <a:lnTo>
                    <a:pt x="144" y="217"/>
                  </a:lnTo>
                  <a:lnTo>
                    <a:pt x="144" y="223"/>
                  </a:lnTo>
                  <a:lnTo>
                    <a:pt x="144" y="226"/>
                  </a:lnTo>
                  <a:lnTo>
                    <a:pt x="141" y="229"/>
                  </a:lnTo>
                  <a:lnTo>
                    <a:pt x="141" y="232"/>
                  </a:lnTo>
                  <a:lnTo>
                    <a:pt x="141" y="235"/>
                  </a:lnTo>
                  <a:lnTo>
                    <a:pt x="141" y="241"/>
                  </a:lnTo>
                  <a:lnTo>
                    <a:pt x="141" y="244"/>
                  </a:lnTo>
                  <a:lnTo>
                    <a:pt x="138" y="247"/>
                  </a:lnTo>
                  <a:lnTo>
                    <a:pt x="138" y="250"/>
                  </a:lnTo>
                  <a:lnTo>
                    <a:pt x="138" y="253"/>
                  </a:lnTo>
                  <a:lnTo>
                    <a:pt x="138" y="250"/>
                  </a:lnTo>
                  <a:lnTo>
                    <a:pt x="135" y="247"/>
                  </a:lnTo>
                  <a:lnTo>
                    <a:pt x="133" y="244"/>
                  </a:lnTo>
                  <a:lnTo>
                    <a:pt x="130" y="244"/>
                  </a:lnTo>
                  <a:lnTo>
                    <a:pt x="127" y="244"/>
                  </a:lnTo>
                  <a:lnTo>
                    <a:pt x="124" y="244"/>
                  </a:lnTo>
                  <a:lnTo>
                    <a:pt x="121" y="244"/>
                  </a:lnTo>
                  <a:lnTo>
                    <a:pt x="118" y="244"/>
                  </a:lnTo>
                  <a:lnTo>
                    <a:pt x="118" y="241"/>
                  </a:lnTo>
                  <a:lnTo>
                    <a:pt x="118" y="238"/>
                  </a:lnTo>
                  <a:lnTo>
                    <a:pt x="118" y="235"/>
                  </a:lnTo>
                  <a:lnTo>
                    <a:pt x="118" y="232"/>
                  </a:lnTo>
                  <a:lnTo>
                    <a:pt x="121" y="232"/>
                  </a:lnTo>
                  <a:lnTo>
                    <a:pt x="118" y="232"/>
                  </a:lnTo>
                  <a:lnTo>
                    <a:pt x="118" y="229"/>
                  </a:lnTo>
                  <a:lnTo>
                    <a:pt x="115" y="229"/>
                  </a:lnTo>
                  <a:lnTo>
                    <a:pt x="115" y="226"/>
                  </a:lnTo>
                  <a:lnTo>
                    <a:pt x="112" y="226"/>
                  </a:lnTo>
                  <a:lnTo>
                    <a:pt x="112" y="223"/>
                  </a:lnTo>
                  <a:lnTo>
                    <a:pt x="109" y="223"/>
                  </a:lnTo>
                  <a:lnTo>
                    <a:pt x="109" y="220"/>
                  </a:lnTo>
                  <a:lnTo>
                    <a:pt x="109" y="217"/>
                  </a:lnTo>
                  <a:lnTo>
                    <a:pt x="106" y="217"/>
                  </a:lnTo>
                  <a:lnTo>
                    <a:pt x="103" y="217"/>
                  </a:lnTo>
                  <a:lnTo>
                    <a:pt x="97" y="217"/>
                  </a:lnTo>
                  <a:lnTo>
                    <a:pt x="94" y="217"/>
                  </a:lnTo>
                  <a:lnTo>
                    <a:pt x="91" y="215"/>
                  </a:lnTo>
                  <a:lnTo>
                    <a:pt x="88" y="215"/>
                  </a:lnTo>
                  <a:lnTo>
                    <a:pt x="86" y="215"/>
                  </a:lnTo>
                  <a:lnTo>
                    <a:pt x="83" y="215"/>
                  </a:lnTo>
                  <a:lnTo>
                    <a:pt x="80" y="215"/>
                  </a:lnTo>
                  <a:lnTo>
                    <a:pt x="80" y="212"/>
                  </a:lnTo>
                  <a:lnTo>
                    <a:pt x="77" y="212"/>
                  </a:lnTo>
                  <a:lnTo>
                    <a:pt x="80" y="209"/>
                  </a:lnTo>
                  <a:lnTo>
                    <a:pt x="77" y="209"/>
                  </a:lnTo>
                  <a:lnTo>
                    <a:pt x="74" y="209"/>
                  </a:lnTo>
                  <a:lnTo>
                    <a:pt x="71" y="209"/>
                  </a:lnTo>
                  <a:lnTo>
                    <a:pt x="68" y="209"/>
                  </a:lnTo>
                  <a:lnTo>
                    <a:pt x="65" y="209"/>
                  </a:lnTo>
                  <a:lnTo>
                    <a:pt x="65" y="206"/>
                  </a:lnTo>
                  <a:lnTo>
                    <a:pt x="62" y="203"/>
                  </a:lnTo>
                  <a:lnTo>
                    <a:pt x="59" y="206"/>
                  </a:lnTo>
                  <a:lnTo>
                    <a:pt x="56" y="206"/>
                  </a:lnTo>
                  <a:lnTo>
                    <a:pt x="56" y="203"/>
                  </a:lnTo>
                  <a:lnTo>
                    <a:pt x="53" y="203"/>
                  </a:lnTo>
                  <a:lnTo>
                    <a:pt x="50" y="203"/>
                  </a:lnTo>
                  <a:lnTo>
                    <a:pt x="47" y="203"/>
                  </a:lnTo>
                  <a:lnTo>
                    <a:pt x="44" y="200"/>
                  </a:lnTo>
                  <a:lnTo>
                    <a:pt x="42" y="200"/>
                  </a:lnTo>
                  <a:lnTo>
                    <a:pt x="39" y="200"/>
                  </a:lnTo>
                  <a:lnTo>
                    <a:pt x="36" y="200"/>
                  </a:lnTo>
                  <a:lnTo>
                    <a:pt x="33" y="200"/>
                  </a:lnTo>
                  <a:lnTo>
                    <a:pt x="33" y="203"/>
                  </a:lnTo>
                  <a:lnTo>
                    <a:pt x="30" y="203"/>
                  </a:lnTo>
                  <a:lnTo>
                    <a:pt x="27" y="203"/>
                  </a:lnTo>
                  <a:lnTo>
                    <a:pt x="24" y="203"/>
                  </a:lnTo>
                  <a:lnTo>
                    <a:pt x="21" y="203"/>
                  </a:lnTo>
                  <a:lnTo>
                    <a:pt x="18" y="203"/>
                  </a:lnTo>
                  <a:lnTo>
                    <a:pt x="18" y="200"/>
                  </a:lnTo>
                  <a:lnTo>
                    <a:pt x="18" y="197"/>
                  </a:lnTo>
                  <a:lnTo>
                    <a:pt x="15" y="197"/>
                  </a:lnTo>
                  <a:lnTo>
                    <a:pt x="15" y="194"/>
                  </a:lnTo>
                  <a:lnTo>
                    <a:pt x="15" y="191"/>
                  </a:lnTo>
                  <a:lnTo>
                    <a:pt x="15" y="188"/>
                  </a:lnTo>
                  <a:lnTo>
                    <a:pt x="15" y="185"/>
                  </a:lnTo>
                  <a:lnTo>
                    <a:pt x="15" y="182"/>
                  </a:lnTo>
                  <a:lnTo>
                    <a:pt x="18" y="182"/>
                  </a:lnTo>
                  <a:lnTo>
                    <a:pt x="18" y="179"/>
                  </a:lnTo>
                  <a:lnTo>
                    <a:pt x="18" y="176"/>
                  </a:lnTo>
                  <a:lnTo>
                    <a:pt x="15" y="176"/>
                  </a:lnTo>
                  <a:lnTo>
                    <a:pt x="15" y="173"/>
                  </a:lnTo>
                  <a:lnTo>
                    <a:pt x="15" y="171"/>
                  </a:lnTo>
                  <a:lnTo>
                    <a:pt x="15" y="168"/>
                  </a:lnTo>
                  <a:lnTo>
                    <a:pt x="12" y="168"/>
                  </a:lnTo>
                  <a:lnTo>
                    <a:pt x="12" y="165"/>
                  </a:lnTo>
                  <a:lnTo>
                    <a:pt x="9" y="165"/>
                  </a:lnTo>
                  <a:lnTo>
                    <a:pt x="9" y="162"/>
                  </a:lnTo>
                  <a:lnTo>
                    <a:pt x="6" y="159"/>
                  </a:lnTo>
                  <a:lnTo>
                    <a:pt x="3" y="159"/>
                  </a:lnTo>
                  <a:lnTo>
                    <a:pt x="3" y="156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6" y="147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6" y="138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7"/>
                  </a:lnTo>
                  <a:lnTo>
                    <a:pt x="3" y="121"/>
                  </a:lnTo>
                  <a:lnTo>
                    <a:pt x="0" y="118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6" y="118"/>
                  </a:lnTo>
                  <a:lnTo>
                    <a:pt x="6" y="115"/>
                  </a:lnTo>
                  <a:lnTo>
                    <a:pt x="9" y="115"/>
                  </a:lnTo>
                  <a:lnTo>
                    <a:pt x="9" y="112"/>
                  </a:lnTo>
                  <a:lnTo>
                    <a:pt x="9" y="109"/>
                  </a:lnTo>
                  <a:lnTo>
                    <a:pt x="12" y="109"/>
                  </a:lnTo>
                  <a:lnTo>
                    <a:pt x="12" y="106"/>
                  </a:lnTo>
                  <a:lnTo>
                    <a:pt x="9" y="103"/>
                  </a:lnTo>
                  <a:lnTo>
                    <a:pt x="9" y="100"/>
                  </a:lnTo>
                  <a:lnTo>
                    <a:pt x="12" y="100"/>
                  </a:lnTo>
                  <a:lnTo>
                    <a:pt x="12" y="97"/>
                  </a:lnTo>
                  <a:lnTo>
                    <a:pt x="9" y="97"/>
                  </a:lnTo>
                  <a:lnTo>
                    <a:pt x="9" y="94"/>
                  </a:lnTo>
                  <a:lnTo>
                    <a:pt x="9" y="91"/>
                  </a:lnTo>
                  <a:lnTo>
                    <a:pt x="9" y="88"/>
                  </a:lnTo>
                  <a:lnTo>
                    <a:pt x="12" y="88"/>
                  </a:lnTo>
                  <a:lnTo>
                    <a:pt x="15" y="85"/>
                  </a:lnTo>
                  <a:lnTo>
                    <a:pt x="18" y="85"/>
                  </a:lnTo>
                  <a:lnTo>
                    <a:pt x="18" y="83"/>
                  </a:lnTo>
                  <a:lnTo>
                    <a:pt x="18" y="80"/>
                  </a:lnTo>
                  <a:lnTo>
                    <a:pt x="18" y="77"/>
                  </a:lnTo>
                  <a:lnTo>
                    <a:pt x="21" y="77"/>
                  </a:lnTo>
                  <a:lnTo>
                    <a:pt x="21" y="74"/>
                  </a:lnTo>
                  <a:lnTo>
                    <a:pt x="21" y="71"/>
                  </a:lnTo>
                  <a:lnTo>
                    <a:pt x="21" y="68"/>
                  </a:lnTo>
                  <a:lnTo>
                    <a:pt x="24" y="65"/>
                  </a:lnTo>
                  <a:lnTo>
                    <a:pt x="24" y="62"/>
                  </a:lnTo>
                  <a:lnTo>
                    <a:pt x="27" y="59"/>
                  </a:lnTo>
                  <a:lnTo>
                    <a:pt x="30" y="59"/>
                  </a:lnTo>
                  <a:lnTo>
                    <a:pt x="30" y="56"/>
                  </a:lnTo>
                  <a:lnTo>
                    <a:pt x="30" y="53"/>
                  </a:lnTo>
                  <a:lnTo>
                    <a:pt x="33" y="53"/>
                  </a:lnTo>
                  <a:lnTo>
                    <a:pt x="33" y="50"/>
                  </a:lnTo>
                  <a:lnTo>
                    <a:pt x="33" y="47"/>
                  </a:lnTo>
                  <a:lnTo>
                    <a:pt x="33" y="44"/>
                  </a:lnTo>
                  <a:lnTo>
                    <a:pt x="33" y="42"/>
                  </a:lnTo>
                  <a:lnTo>
                    <a:pt x="33" y="39"/>
                  </a:lnTo>
                  <a:lnTo>
                    <a:pt x="33" y="36"/>
                  </a:lnTo>
                  <a:lnTo>
                    <a:pt x="36" y="36"/>
                  </a:lnTo>
                  <a:lnTo>
                    <a:pt x="36" y="33"/>
                  </a:lnTo>
                  <a:lnTo>
                    <a:pt x="36" y="3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Freeform 10"/>
            <p:cNvSpPr>
              <a:spLocks/>
            </p:cNvSpPr>
            <p:nvPr/>
          </p:nvSpPr>
          <p:spPr bwMode="auto">
            <a:xfrm>
              <a:off x="1264571" y="2282683"/>
              <a:ext cx="254493" cy="232569"/>
            </a:xfrm>
            <a:custGeom>
              <a:avLst/>
              <a:gdLst>
                <a:gd name="T0" fmla="*/ 2147483647 w 117"/>
                <a:gd name="T1" fmla="*/ 2147483647 h 132"/>
                <a:gd name="T2" fmla="*/ 2147483647 w 117"/>
                <a:gd name="T3" fmla="*/ 2147483647 h 132"/>
                <a:gd name="T4" fmla="*/ 2147483647 w 117"/>
                <a:gd name="T5" fmla="*/ 2147483647 h 132"/>
                <a:gd name="T6" fmla="*/ 2147483647 w 117"/>
                <a:gd name="T7" fmla="*/ 2147483647 h 132"/>
                <a:gd name="T8" fmla="*/ 2147483647 w 117"/>
                <a:gd name="T9" fmla="*/ 2147483647 h 132"/>
                <a:gd name="T10" fmla="*/ 2147483647 w 117"/>
                <a:gd name="T11" fmla="*/ 2147483647 h 132"/>
                <a:gd name="T12" fmla="*/ 2147483647 w 117"/>
                <a:gd name="T13" fmla="*/ 2147483647 h 132"/>
                <a:gd name="T14" fmla="*/ 2147483647 w 117"/>
                <a:gd name="T15" fmla="*/ 2147483647 h 132"/>
                <a:gd name="T16" fmla="*/ 2147483647 w 117"/>
                <a:gd name="T17" fmla="*/ 2147483647 h 132"/>
                <a:gd name="T18" fmla="*/ 2147483647 w 117"/>
                <a:gd name="T19" fmla="*/ 2147483647 h 132"/>
                <a:gd name="T20" fmla="*/ 2147483647 w 117"/>
                <a:gd name="T21" fmla="*/ 2147483647 h 132"/>
                <a:gd name="T22" fmla="*/ 2147483647 w 117"/>
                <a:gd name="T23" fmla="*/ 2147483647 h 132"/>
                <a:gd name="T24" fmla="*/ 2147483647 w 117"/>
                <a:gd name="T25" fmla="*/ 2147483647 h 132"/>
                <a:gd name="T26" fmla="*/ 2147483647 w 117"/>
                <a:gd name="T27" fmla="*/ 2147483647 h 132"/>
                <a:gd name="T28" fmla="*/ 2147483647 w 117"/>
                <a:gd name="T29" fmla="*/ 2147483647 h 132"/>
                <a:gd name="T30" fmla="*/ 2147483647 w 117"/>
                <a:gd name="T31" fmla="*/ 2147483647 h 132"/>
                <a:gd name="T32" fmla="*/ 2147483647 w 117"/>
                <a:gd name="T33" fmla="*/ 2147483647 h 132"/>
                <a:gd name="T34" fmla="*/ 2147483647 w 117"/>
                <a:gd name="T35" fmla="*/ 2147483647 h 132"/>
                <a:gd name="T36" fmla="*/ 2147483647 w 117"/>
                <a:gd name="T37" fmla="*/ 2147483647 h 132"/>
                <a:gd name="T38" fmla="*/ 2147483647 w 117"/>
                <a:gd name="T39" fmla="*/ 2147483647 h 132"/>
                <a:gd name="T40" fmla="*/ 2147483647 w 117"/>
                <a:gd name="T41" fmla="*/ 0 h 132"/>
                <a:gd name="T42" fmla="*/ 2147483647 w 117"/>
                <a:gd name="T43" fmla="*/ 2147483647 h 132"/>
                <a:gd name="T44" fmla="*/ 2147483647 w 117"/>
                <a:gd name="T45" fmla="*/ 2147483647 h 132"/>
                <a:gd name="T46" fmla="*/ 2147483647 w 117"/>
                <a:gd name="T47" fmla="*/ 2147483647 h 132"/>
                <a:gd name="T48" fmla="*/ 2147483647 w 117"/>
                <a:gd name="T49" fmla="*/ 2147483647 h 132"/>
                <a:gd name="T50" fmla="*/ 2147483647 w 117"/>
                <a:gd name="T51" fmla="*/ 2147483647 h 132"/>
                <a:gd name="T52" fmla="*/ 2147483647 w 117"/>
                <a:gd name="T53" fmla="*/ 2147483647 h 132"/>
                <a:gd name="T54" fmla="*/ 2147483647 w 117"/>
                <a:gd name="T55" fmla="*/ 2147483647 h 132"/>
                <a:gd name="T56" fmla="*/ 2147483647 w 117"/>
                <a:gd name="T57" fmla="*/ 2147483647 h 132"/>
                <a:gd name="T58" fmla="*/ 2147483647 w 117"/>
                <a:gd name="T59" fmla="*/ 2147483647 h 132"/>
                <a:gd name="T60" fmla="*/ 2147483647 w 117"/>
                <a:gd name="T61" fmla="*/ 2147483647 h 132"/>
                <a:gd name="T62" fmla="*/ 2147483647 w 117"/>
                <a:gd name="T63" fmla="*/ 2147483647 h 132"/>
                <a:gd name="T64" fmla="*/ 2147483647 w 117"/>
                <a:gd name="T65" fmla="*/ 2147483647 h 132"/>
                <a:gd name="T66" fmla="*/ 2147483647 w 117"/>
                <a:gd name="T67" fmla="*/ 2147483647 h 132"/>
                <a:gd name="T68" fmla="*/ 2147483647 w 117"/>
                <a:gd name="T69" fmla="*/ 2147483647 h 132"/>
                <a:gd name="T70" fmla="*/ 2147483647 w 117"/>
                <a:gd name="T71" fmla="*/ 2147483647 h 132"/>
                <a:gd name="T72" fmla="*/ 2147483647 w 117"/>
                <a:gd name="T73" fmla="*/ 2147483647 h 132"/>
                <a:gd name="T74" fmla="*/ 2147483647 w 117"/>
                <a:gd name="T75" fmla="*/ 2147483647 h 132"/>
                <a:gd name="T76" fmla="*/ 2147483647 w 117"/>
                <a:gd name="T77" fmla="*/ 2147483647 h 132"/>
                <a:gd name="T78" fmla="*/ 2147483647 w 117"/>
                <a:gd name="T79" fmla="*/ 2147483647 h 132"/>
                <a:gd name="T80" fmla="*/ 2147483647 w 117"/>
                <a:gd name="T81" fmla="*/ 2147483647 h 132"/>
                <a:gd name="T82" fmla="*/ 2147483647 w 117"/>
                <a:gd name="T83" fmla="*/ 2147483647 h 132"/>
                <a:gd name="T84" fmla="*/ 2147483647 w 117"/>
                <a:gd name="T85" fmla="*/ 2147483647 h 132"/>
                <a:gd name="T86" fmla="*/ 2147483647 w 117"/>
                <a:gd name="T87" fmla="*/ 2147483647 h 132"/>
                <a:gd name="T88" fmla="*/ 2147483647 w 117"/>
                <a:gd name="T89" fmla="*/ 2147483647 h 132"/>
                <a:gd name="T90" fmla="*/ 2147483647 w 117"/>
                <a:gd name="T91" fmla="*/ 2147483647 h 132"/>
                <a:gd name="T92" fmla="*/ 2147483647 w 117"/>
                <a:gd name="T93" fmla="*/ 2147483647 h 132"/>
                <a:gd name="T94" fmla="*/ 2147483647 w 117"/>
                <a:gd name="T95" fmla="*/ 2147483647 h 132"/>
                <a:gd name="T96" fmla="*/ 2147483647 w 117"/>
                <a:gd name="T97" fmla="*/ 2147483647 h 132"/>
                <a:gd name="T98" fmla="*/ 2147483647 w 117"/>
                <a:gd name="T99" fmla="*/ 2147483647 h 132"/>
                <a:gd name="T100" fmla="*/ 2147483647 w 117"/>
                <a:gd name="T101" fmla="*/ 2147483647 h 132"/>
                <a:gd name="T102" fmla="*/ 2147483647 w 117"/>
                <a:gd name="T103" fmla="*/ 2147483647 h 132"/>
                <a:gd name="T104" fmla="*/ 2147483647 w 117"/>
                <a:gd name="T105" fmla="*/ 2147483647 h 132"/>
                <a:gd name="T106" fmla="*/ 2147483647 w 117"/>
                <a:gd name="T107" fmla="*/ 2147483647 h 132"/>
                <a:gd name="T108" fmla="*/ 2147483647 w 117"/>
                <a:gd name="T109" fmla="*/ 2147483647 h 132"/>
                <a:gd name="T110" fmla="*/ 2147483647 w 117"/>
                <a:gd name="T111" fmla="*/ 2147483647 h 132"/>
                <a:gd name="T112" fmla="*/ 2147483647 w 117"/>
                <a:gd name="T113" fmla="*/ 2147483647 h 132"/>
                <a:gd name="T114" fmla="*/ 2147483647 w 117"/>
                <a:gd name="T115" fmla="*/ 2147483647 h 132"/>
                <a:gd name="T116" fmla="*/ 2147483647 w 117"/>
                <a:gd name="T117" fmla="*/ 2147483647 h 132"/>
                <a:gd name="T118" fmla="*/ 2147483647 w 117"/>
                <a:gd name="T119" fmla="*/ 2147483647 h 132"/>
                <a:gd name="T120" fmla="*/ 2147483647 w 117"/>
                <a:gd name="T121" fmla="*/ 2147483647 h 132"/>
                <a:gd name="T122" fmla="*/ 2147483647 w 117"/>
                <a:gd name="T123" fmla="*/ 2147483647 h 132"/>
                <a:gd name="T124" fmla="*/ 0 w 117"/>
                <a:gd name="T125" fmla="*/ 2147483647 h 13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7"/>
                <a:gd name="T190" fmla="*/ 0 h 132"/>
                <a:gd name="T191" fmla="*/ 117 w 117"/>
                <a:gd name="T192" fmla="*/ 132 h 13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7" h="132">
                  <a:moveTo>
                    <a:pt x="0" y="88"/>
                  </a:moveTo>
                  <a:lnTo>
                    <a:pt x="3" y="88"/>
                  </a:lnTo>
                  <a:lnTo>
                    <a:pt x="6" y="88"/>
                  </a:lnTo>
                  <a:lnTo>
                    <a:pt x="9" y="88"/>
                  </a:lnTo>
                  <a:lnTo>
                    <a:pt x="9" y="91"/>
                  </a:lnTo>
                  <a:lnTo>
                    <a:pt x="9" y="94"/>
                  </a:lnTo>
                  <a:lnTo>
                    <a:pt x="12" y="94"/>
                  </a:lnTo>
                  <a:lnTo>
                    <a:pt x="15" y="94"/>
                  </a:lnTo>
                  <a:lnTo>
                    <a:pt x="17" y="94"/>
                  </a:lnTo>
                  <a:lnTo>
                    <a:pt x="17" y="91"/>
                  </a:lnTo>
                  <a:lnTo>
                    <a:pt x="20" y="91"/>
                  </a:lnTo>
                  <a:lnTo>
                    <a:pt x="20" y="88"/>
                  </a:lnTo>
                  <a:lnTo>
                    <a:pt x="20" y="85"/>
                  </a:lnTo>
                  <a:lnTo>
                    <a:pt x="23" y="85"/>
                  </a:lnTo>
                  <a:lnTo>
                    <a:pt x="20" y="85"/>
                  </a:lnTo>
                  <a:lnTo>
                    <a:pt x="20" y="82"/>
                  </a:lnTo>
                  <a:lnTo>
                    <a:pt x="20" y="79"/>
                  </a:lnTo>
                  <a:lnTo>
                    <a:pt x="23" y="79"/>
                  </a:lnTo>
                  <a:lnTo>
                    <a:pt x="23" y="82"/>
                  </a:lnTo>
                  <a:lnTo>
                    <a:pt x="23" y="79"/>
                  </a:lnTo>
                  <a:lnTo>
                    <a:pt x="26" y="79"/>
                  </a:lnTo>
                  <a:lnTo>
                    <a:pt x="29" y="79"/>
                  </a:lnTo>
                  <a:lnTo>
                    <a:pt x="29" y="76"/>
                  </a:lnTo>
                  <a:lnTo>
                    <a:pt x="29" y="73"/>
                  </a:lnTo>
                  <a:lnTo>
                    <a:pt x="32" y="73"/>
                  </a:lnTo>
                  <a:lnTo>
                    <a:pt x="32" y="70"/>
                  </a:lnTo>
                  <a:lnTo>
                    <a:pt x="35" y="70"/>
                  </a:lnTo>
                  <a:lnTo>
                    <a:pt x="38" y="70"/>
                  </a:lnTo>
                  <a:lnTo>
                    <a:pt x="41" y="70"/>
                  </a:lnTo>
                  <a:lnTo>
                    <a:pt x="44" y="70"/>
                  </a:lnTo>
                  <a:lnTo>
                    <a:pt x="44" y="67"/>
                  </a:lnTo>
                  <a:lnTo>
                    <a:pt x="47" y="67"/>
                  </a:lnTo>
                  <a:lnTo>
                    <a:pt x="47" y="65"/>
                  </a:lnTo>
                  <a:lnTo>
                    <a:pt x="50" y="65"/>
                  </a:lnTo>
                  <a:lnTo>
                    <a:pt x="53" y="65"/>
                  </a:lnTo>
                  <a:lnTo>
                    <a:pt x="56" y="65"/>
                  </a:lnTo>
                  <a:lnTo>
                    <a:pt x="56" y="62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56"/>
                  </a:lnTo>
                  <a:lnTo>
                    <a:pt x="59" y="59"/>
                  </a:lnTo>
                  <a:lnTo>
                    <a:pt x="61" y="59"/>
                  </a:lnTo>
                  <a:lnTo>
                    <a:pt x="61" y="56"/>
                  </a:lnTo>
                  <a:lnTo>
                    <a:pt x="64" y="56"/>
                  </a:lnTo>
                  <a:lnTo>
                    <a:pt x="64" y="53"/>
                  </a:lnTo>
                  <a:lnTo>
                    <a:pt x="61" y="53"/>
                  </a:lnTo>
                  <a:lnTo>
                    <a:pt x="61" y="50"/>
                  </a:lnTo>
                  <a:lnTo>
                    <a:pt x="64" y="50"/>
                  </a:lnTo>
                  <a:lnTo>
                    <a:pt x="67" y="50"/>
                  </a:lnTo>
                  <a:lnTo>
                    <a:pt x="67" y="47"/>
                  </a:lnTo>
                  <a:lnTo>
                    <a:pt x="67" y="44"/>
                  </a:lnTo>
                  <a:lnTo>
                    <a:pt x="70" y="44"/>
                  </a:lnTo>
                  <a:lnTo>
                    <a:pt x="70" y="41"/>
                  </a:lnTo>
                  <a:lnTo>
                    <a:pt x="70" y="38"/>
                  </a:lnTo>
                  <a:lnTo>
                    <a:pt x="70" y="35"/>
                  </a:lnTo>
                  <a:lnTo>
                    <a:pt x="73" y="35"/>
                  </a:lnTo>
                  <a:lnTo>
                    <a:pt x="73" y="32"/>
                  </a:lnTo>
                  <a:lnTo>
                    <a:pt x="70" y="32"/>
                  </a:lnTo>
                  <a:lnTo>
                    <a:pt x="70" y="29"/>
                  </a:lnTo>
                  <a:lnTo>
                    <a:pt x="73" y="29"/>
                  </a:lnTo>
                  <a:lnTo>
                    <a:pt x="73" y="26"/>
                  </a:lnTo>
                  <a:lnTo>
                    <a:pt x="70" y="26"/>
                  </a:lnTo>
                  <a:lnTo>
                    <a:pt x="70" y="24"/>
                  </a:lnTo>
                  <a:lnTo>
                    <a:pt x="73" y="24"/>
                  </a:lnTo>
                  <a:lnTo>
                    <a:pt x="73" y="21"/>
                  </a:lnTo>
                  <a:lnTo>
                    <a:pt x="73" y="18"/>
                  </a:lnTo>
                  <a:lnTo>
                    <a:pt x="76" y="18"/>
                  </a:lnTo>
                  <a:lnTo>
                    <a:pt x="76" y="15"/>
                  </a:lnTo>
                  <a:lnTo>
                    <a:pt x="73" y="12"/>
                  </a:lnTo>
                  <a:lnTo>
                    <a:pt x="73" y="9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94" y="3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0" y="3"/>
                  </a:lnTo>
                  <a:lnTo>
                    <a:pt x="100" y="6"/>
                  </a:lnTo>
                  <a:lnTo>
                    <a:pt x="100" y="3"/>
                  </a:lnTo>
                  <a:lnTo>
                    <a:pt x="103" y="3"/>
                  </a:lnTo>
                  <a:lnTo>
                    <a:pt x="105" y="3"/>
                  </a:lnTo>
                  <a:lnTo>
                    <a:pt x="105" y="6"/>
                  </a:lnTo>
                  <a:lnTo>
                    <a:pt x="105" y="9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5" y="6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11" y="9"/>
                  </a:lnTo>
                  <a:lnTo>
                    <a:pt x="111" y="12"/>
                  </a:lnTo>
                  <a:lnTo>
                    <a:pt x="111" y="15"/>
                  </a:lnTo>
                  <a:lnTo>
                    <a:pt x="111" y="18"/>
                  </a:lnTo>
                  <a:lnTo>
                    <a:pt x="111" y="21"/>
                  </a:lnTo>
                  <a:lnTo>
                    <a:pt x="111" y="24"/>
                  </a:lnTo>
                  <a:lnTo>
                    <a:pt x="111" y="26"/>
                  </a:lnTo>
                  <a:lnTo>
                    <a:pt x="114" y="26"/>
                  </a:lnTo>
                  <a:lnTo>
                    <a:pt x="114" y="29"/>
                  </a:lnTo>
                  <a:lnTo>
                    <a:pt x="114" y="32"/>
                  </a:lnTo>
                  <a:lnTo>
                    <a:pt x="114" y="35"/>
                  </a:lnTo>
                  <a:lnTo>
                    <a:pt x="117" y="35"/>
                  </a:lnTo>
                  <a:lnTo>
                    <a:pt x="117" y="38"/>
                  </a:lnTo>
                  <a:lnTo>
                    <a:pt x="117" y="41"/>
                  </a:lnTo>
                  <a:lnTo>
                    <a:pt x="117" y="44"/>
                  </a:lnTo>
                  <a:lnTo>
                    <a:pt x="117" y="47"/>
                  </a:lnTo>
                  <a:lnTo>
                    <a:pt x="114" y="47"/>
                  </a:lnTo>
                  <a:lnTo>
                    <a:pt x="114" y="50"/>
                  </a:lnTo>
                  <a:lnTo>
                    <a:pt x="114" y="53"/>
                  </a:lnTo>
                  <a:lnTo>
                    <a:pt x="114" y="56"/>
                  </a:lnTo>
                  <a:lnTo>
                    <a:pt x="111" y="56"/>
                  </a:lnTo>
                  <a:lnTo>
                    <a:pt x="114" y="56"/>
                  </a:lnTo>
                  <a:lnTo>
                    <a:pt x="111" y="56"/>
                  </a:lnTo>
                  <a:lnTo>
                    <a:pt x="114" y="56"/>
                  </a:lnTo>
                  <a:lnTo>
                    <a:pt x="114" y="59"/>
                  </a:lnTo>
                  <a:lnTo>
                    <a:pt x="111" y="59"/>
                  </a:lnTo>
                  <a:lnTo>
                    <a:pt x="111" y="62"/>
                  </a:lnTo>
                  <a:lnTo>
                    <a:pt x="111" y="65"/>
                  </a:lnTo>
                  <a:lnTo>
                    <a:pt x="111" y="67"/>
                  </a:lnTo>
                  <a:lnTo>
                    <a:pt x="111" y="65"/>
                  </a:lnTo>
                  <a:lnTo>
                    <a:pt x="111" y="67"/>
                  </a:lnTo>
                  <a:lnTo>
                    <a:pt x="114" y="67"/>
                  </a:lnTo>
                  <a:lnTo>
                    <a:pt x="111" y="67"/>
                  </a:lnTo>
                  <a:lnTo>
                    <a:pt x="111" y="70"/>
                  </a:lnTo>
                  <a:lnTo>
                    <a:pt x="114" y="70"/>
                  </a:lnTo>
                  <a:lnTo>
                    <a:pt x="114" y="73"/>
                  </a:lnTo>
                  <a:lnTo>
                    <a:pt x="114" y="70"/>
                  </a:lnTo>
                  <a:lnTo>
                    <a:pt x="114" y="73"/>
                  </a:lnTo>
                  <a:lnTo>
                    <a:pt x="111" y="73"/>
                  </a:lnTo>
                  <a:lnTo>
                    <a:pt x="114" y="73"/>
                  </a:lnTo>
                  <a:lnTo>
                    <a:pt x="111" y="73"/>
                  </a:lnTo>
                  <a:lnTo>
                    <a:pt x="114" y="73"/>
                  </a:lnTo>
                  <a:lnTo>
                    <a:pt x="114" y="76"/>
                  </a:lnTo>
                  <a:lnTo>
                    <a:pt x="111" y="76"/>
                  </a:lnTo>
                  <a:lnTo>
                    <a:pt x="114" y="76"/>
                  </a:lnTo>
                  <a:lnTo>
                    <a:pt x="111" y="76"/>
                  </a:lnTo>
                  <a:lnTo>
                    <a:pt x="111" y="79"/>
                  </a:lnTo>
                  <a:lnTo>
                    <a:pt x="108" y="79"/>
                  </a:lnTo>
                  <a:lnTo>
                    <a:pt x="111" y="79"/>
                  </a:lnTo>
                  <a:lnTo>
                    <a:pt x="108" y="79"/>
                  </a:lnTo>
                  <a:lnTo>
                    <a:pt x="108" y="82"/>
                  </a:lnTo>
                  <a:lnTo>
                    <a:pt x="105" y="82"/>
                  </a:lnTo>
                  <a:lnTo>
                    <a:pt x="108" y="82"/>
                  </a:lnTo>
                  <a:lnTo>
                    <a:pt x="108" y="85"/>
                  </a:lnTo>
                  <a:lnTo>
                    <a:pt x="105" y="82"/>
                  </a:lnTo>
                  <a:lnTo>
                    <a:pt x="105" y="85"/>
                  </a:lnTo>
                  <a:lnTo>
                    <a:pt x="108" y="85"/>
                  </a:lnTo>
                  <a:lnTo>
                    <a:pt x="105" y="85"/>
                  </a:lnTo>
                  <a:lnTo>
                    <a:pt x="105" y="88"/>
                  </a:lnTo>
                  <a:lnTo>
                    <a:pt x="103" y="88"/>
                  </a:lnTo>
                  <a:lnTo>
                    <a:pt x="103" y="85"/>
                  </a:lnTo>
                  <a:lnTo>
                    <a:pt x="103" y="88"/>
                  </a:lnTo>
                  <a:lnTo>
                    <a:pt x="100" y="88"/>
                  </a:lnTo>
                  <a:lnTo>
                    <a:pt x="97" y="88"/>
                  </a:lnTo>
                  <a:lnTo>
                    <a:pt x="97" y="91"/>
                  </a:lnTo>
                  <a:lnTo>
                    <a:pt x="94" y="91"/>
                  </a:lnTo>
                  <a:lnTo>
                    <a:pt x="94" y="94"/>
                  </a:lnTo>
                  <a:lnTo>
                    <a:pt x="91" y="94"/>
                  </a:lnTo>
                  <a:lnTo>
                    <a:pt x="88" y="94"/>
                  </a:lnTo>
                  <a:lnTo>
                    <a:pt x="88" y="91"/>
                  </a:lnTo>
                  <a:lnTo>
                    <a:pt x="88" y="94"/>
                  </a:lnTo>
                  <a:lnTo>
                    <a:pt x="85" y="94"/>
                  </a:lnTo>
                  <a:lnTo>
                    <a:pt x="85" y="97"/>
                  </a:lnTo>
                  <a:lnTo>
                    <a:pt x="85" y="100"/>
                  </a:lnTo>
                  <a:lnTo>
                    <a:pt x="82" y="100"/>
                  </a:lnTo>
                  <a:lnTo>
                    <a:pt x="79" y="100"/>
                  </a:lnTo>
                  <a:lnTo>
                    <a:pt x="79" y="103"/>
                  </a:lnTo>
                  <a:lnTo>
                    <a:pt x="79" y="100"/>
                  </a:lnTo>
                  <a:lnTo>
                    <a:pt x="76" y="100"/>
                  </a:lnTo>
                  <a:lnTo>
                    <a:pt x="76" y="97"/>
                  </a:lnTo>
                  <a:lnTo>
                    <a:pt x="76" y="100"/>
                  </a:lnTo>
                  <a:lnTo>
                    <a:pt x="73" y="100"/>
                  </a:lnTo>
                  <a:lnTo>
                    <a:pt x="73" y="103"/>
                  </a:lnTo>
                  <a:lnTo>
                    <a:pt x="70" y="103"/>
                  </a:lnTo>
                  <a:lnTo>
                    <a:pt x="70" y="100"/>
                  </a:lnTo>
                  <a:lnTo>
                    <a:pt x="67" y="100"/>
                  </a:lnTo>
                  <a:lnTo>
                    <a:pt x="67" y="103"/>
                  </a:lnTo>
                  <a:lnTo>
                    <a:pt x="64" y="103"/>
                  </a:lnTo>
                  <a:lnTo>
                    <a:pt x="64" y="106"/>
                  </a:lnTo>
                  <a:lnTo>
                    <a:pt x="64" y="103"/>
                  </a:lnTo>
                  <a:lnTo>
                    <a:pt x="61" y="103"/>
                  </a:lnTo>
                  <a:lnTo>
                    <a:pt x="64" y="103"/>
                  </a:lnTo>
                  <a:lnTo>
                    <a:pt x="64" y="106"/>
                  </a:lnTo>
                  <a:lnTo>
                    <a:pt x="61" y="106"/>
                  </a:lnTo>
                  <a:lnTo>
                    <a:pt x="59" y="106"/>
                  </a:lnTo>
                  <a:lnTo>
                    <a:pt x="59" y="103"/>
                  </a:lnTo>
                  <a:lnTo>
                    <a:pt x="56" y="103"/>
                  </a:lnTo>
                  <a:lnTo>
                    <a:pt x="56" y="106"/>
                  </a:lnTo>
                  <a:lnTo>
                    <a:pt x="56" y="109"/>
                  </a:lnTo>
                  <a:lnTo>
                    <a:pt x="53" y="109"/>
                  </a:lnTo>
                  <a:lnTo>
                    <a:pt x="53" y="111"/>
                  </a:lnTo>
                  <a:lnTo>
                    <a:pt x="53" y="114"/>
                  </a:lnTo>
                  <a:lnTo>
                    <a:pt x="50" y="114"/>
                  </a:lnTo>
                  <a:lnTo>
                    <a:pt x="47" y="114"/>
                  </a:lnTo>
                  <a:lnTo>
                    <a:pt x="47" y="117"/>
                  </a:lnTo>
                  <a:lnTo>
                    <a:pt x="47" y="114"/>
                  </a:lnTo>
                  <a:lnTo>
                    <a:pt x="44" y="114"/>
                  </a:lnTo>
                  <a:lnTo>
                    <a:pt x="44" y="117"/>
                  </a:lnTo>
                  <a:lnTo>
                    <a:pt x="47" y="117"/>
                  </a:lnTo>
                  <a:lnTo>
                    <a:pt x="47" y="120"/>
                  </a:lnTo>
                  <a:lnTo>
                    <a:pt x="44" y="120"/>
                  </a:lnTo>
                  <a:lnTo>
                    <a:pt x="44" y="117"/>
                  </a:lnTo>
                  <a:lnTo>
                    <a:pt x="41" y="117"/>
                  </a:lnTo>
                  <a:lnTo>
                    <a:pt x="41" y="120"/>
                  </a:lnTo>
                  <a:lnTo>
                    <a:pt x="38" y="120"/>
                  </a:lnTo>
                  <a:lnTo>
                    <a:pt x="38" y="117"/>
                  </a:lnTo>
                  <a:lnTo>
                    <a:pt x="38" y="120"/>
                  </a:lnTo>
                  <a:lnTo>
                    <a:pt x="35" y="120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32" y="120"/>
                  </a:lnTo>
                  <a:lnTo>
                    <a:pt x="32" y="123"/>
                  </a:lnTo>
                  <a:lnTo>
                    <a:pt x="29" y="123"/>
                  </a:lnTo>
                  <a:lnTo>
                    <a:pt x="29" y="126"/>
                  </a:lnTo>
                  <a:lnTo>
                    <a:pt x="26" y="129"/>
                  </a:lnTo>
                  <a:lnTo>
                    <a:pt x="23" y="129"/>
                  </a:lnTo>
                  <a:lnTo>
                    <a:pt x="20" y="129"/>
                  </a:lnTo>
                  <a:lnTo>
                    <a:pt x="20" y="132"/>
                  </a:lnTo>
                  <a:lnTo>
                    <a:pt x="17" y="132"/>
                  </a:lnTo>
                  <a:lnTo>
                    <a:pt x="17" y="129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5" y="129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2" y="123"/>
                  </a:lnTo>
                  <a:lnTo>
                    <a:pt x="9" y="123"/>
                  </a:lnTo>
                  <a:lnTo>
                    <a:pt x="9" y="120"/>
                  </a:lnTo>
                  <a:lnTo>
                    <a:pt x="9" y="117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0" y="91"/>
                  </a:lnTo>
                  <a:lnTo>
                    <a:pt x="0" y="8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9" name="Freeform 11"/>
            <p:cNvSpPr>
              <a:spLocks/>
            </p:cNvSpPr>
            <p:nvPr/>
          </p:nvSpPr>
          <p:spPr bwMode="auto">
            <a:xfrm>
              <a:off x="244218" y="2288287"/>
              <a:ext cx="173626" cy="176528"/>
            </a:xfrm>
            <a:custGeom>
              <a:avLst/>
              <a:gdLst>
                <a:gd name="T0" fmla="*/ 2147483647 w 80"/>
                <a:gd name="T1" fmla="*/ 2147483647 h 100"/>
                <a:gd name="T2" fmla="*/ 2147483647 w 80"/>
                <a:gd name="T3" fmla="*/ 2147483647 h 100"/>
                <a:gd name="T4" fmla="*/ 2147483647 w 80"/>
                <a:gd name="T5" fmla="*/ 2147483647 h 100"/>
                <a:gd name="T6" fmla="*/ 2147483647 w 80"/>
                <a:gd name="T7" fmla="*/ 2147483647 h 100"/>
                <a:gd name="T8" fmla="*/ 2147483647 w 80"/>
                <a:gd name="T9" fmla="*/ 2147483647 h 100"/>
                <a:gd name="T10" fmla="*/ 2147483647 w 80"/>
                <a:gd name="T11" fmla="*/ 2147483647 h 100"/>
                <a:gd name="T12" fmla="*/ 2147483647 w 80"/>
                <a:gd name="T13" fmla="*/ 0 h 100"/>
                <a:gd name="T14" fmla="*/ 2147483647 w 80"/>
                <a:gd name="T15" fmla="*/ 2147483647 h 100"/>
                <a:gd name="T16" fmla="*/ 2147483647 w 80"/>
                <a:gd name="T17" fmla="*/ 2147483647 h 100"/>
                <a:gd name="T18" fmla="*/ 2147483647 w 80"/>
                <a:gd name="T19" fmla="*/ 2147483647 h 100"/>
                <a:gd name="T20" fmla="*/ 2147483647 w 80"/>
                <a:gd name="T21" fmla="*/ 2147483647 h 100"/>
                <a:gd name="T22" fmla="*/ 2147483647 w 80"/>
                <a:gd name="T23" fmla="*/ 2147483647 h 100"/>
                <a:gd name="T24" fmla="*/ 2147483647 w 80"/>
                <a:gd name="T25" fmla="*/ 2147483647 h 100"/>
                <a:gd name="T26" fmla="*/ 2147483647 w 80"/>
                <a:gd name="T27" fmla="*/ 2147483647 h 100"/>
                <a:gd name="T28" fmla="*/ 2147483647 w 80"/>
                <a:gd name="T29" fmla="*/ 2147483647 h 100"/>
                <a:gd name="T30" fmla="*/ 2147483647 w 80"/>
                <a:gd name="T31" fmla="*/ 2147483647 h 100"/>
                <a:gd name="T32" fmla="*/ 2147483647 w 80"/>
                <a:gd name="T33" fmla="*/ 2147483647 h 100"/>
                <a:gd name="T34" fmla="*/ 2147483647 w 80"/>
                <a:gd name="T35" fmla="*/ 2147483647 h 100"/>
                <a:gd name="T36" fmla="*/ 2147483647 w 80"/>
                <a:gd name="T37" fmla="*/ 2147483647 h 100"/>
                <a:gd name="T38" fmla="*/ 2147483647 w 80"/>
                <a:gd name="T39" fmla="*/ 2147483647 h 100"/>
                <a:gd name="T40" fmla="*/ 2147483647 w 80"/>
                <a:gd name="T41" fmla="*/ 2147483647 h 100"/>
                <a:gd name="T42" fmla="*/ 2147483647 w 80"/>
                <a:gd name="T43" fmla="*/ 2147483647 h 100"/>
                <a:gd name="T44" fmla="*/ 2147483647 w 80"/>
                <a:gd name="T45" fmla="*/ 2147483647 h 100"/>
                <a:gd name="T46" fmla="*/ 2147483647 w 80"/>
                <a:gd name="T47" fmla="*/ 2147483647 h 100"/>
                <a:gd name="T48" fmla="*/ 2147483647 w 80"/>
                <a:gd name="T49" fmla="*/ 2147483647 h 100"/>
                <a:gd name="T50" fmla="*/ 2147483647 w 80"/>
                <a:gd name="T51" fmla="*/ 2147483647 h 100"/>
                <a:gd name="T52" fmla="*/ 2147483647 w 80"/>
                <a:gd name="T53" fmla="*/ 2147483647 h 100"/>
                <a:gd name="T54" fmla="*/ 2147483647 w 80"/>
                <a:gd name="T55" fmla="*/ 2147483647 h 100"/>
                <a:gd name="T56" fmla="*/ 2147483647 w 80"/>
                <a:gd name="T57" fmla="*/ 2147483647 h 100"/>
                <a:gd name="T58" fmla="*/ 2147483647 w 80"/>
                <a:gd name="T59" fmla="*/ 2147483647 h 100"/>
                <a:gd name="T60" fmla="*/ 2147483647 w 80"/>
                <a:gd name="T61" fmla="*/ 2147483647 h 100"/>
                <a:gd name="T62" fmla="*/ 2147483647 w 80"/>
                <a:gd name="T63" fmla="*/ 2147483647 h 100"/>
                <a:gd name="T64" fmla="*/ 2147483647 w 80"/>
                <a:gd name="T65" fmla="*/ 2147483647 h 100"/>
                <a:gd name="T66" fmla="*/ 2147483647 w 80"/>
                <a:gd name="T67" fmla="*/ 2147483647 h 100"/>
                <a:gd name="T68" fmla="*/ 2147483647 w 80"/>
                <a:gd name="T69" fmla="*/ 2147483647 h 100"/>
                <a:gd name="T70" fmla="*/ 2147483647 w 80"/>
                <a:gd name="T71" fmla="*/ 2147483647 h 100"/>
                <a:gd name="T72" fmla="*/ 2147483647 w 80"/>
                <a:gd name="T73" fmla="*/ 2147483647 h 100"/>
                <a:gd name="T74" fmla="*/ 2147483647 w 80"/>
                <a:gd name="T75" fmla="*/ 2147483647 h 100"/>
                <a:gd name="T76" fmla="*/ 0 w 80"/>
                <a:gd name="T77" fmla="*/ 2147483647 h 100"/>
                <a:gd name="T78" fmla="*/ 2147483647 w 80"/>
                <a:gd name="T79" fmla="*/ 2147483647 h 100"/>
                <a:gd name="T80" fmla="*/ 2147483647 w 80"/>
                <a:gd name="T81" fmla="*/ 2147483647 h 100"/>
                <a:gd name="T82" fmla="*/ 2147483647 w 80"/>
                <a:gd name="T83" fmla="*/ 2147483647 h 100"/>
                <a:gd name="T84" fmla="*/ 2147483647 w 80"/>
                <a:gd name="T85" fmla="*/ 2147483647 h 100"/>
                <a:gd name="T86" fmla="*/ 2147483647 w 80"/>
                <a:gd name="T87" fmla="*/ 2147483647 h 100"/>
                <a:gd name="T88" fmla="*/ 2147483647 w 80"/>
                <a:gd name="T89" fmla="*/ 2147483647 h 100"/>
                <a:gd name="T90" fmla="*/ 2147483647 w 80"/>
                <a:gd name="T91" fmla="*/ 2147483647 h 100"/>
                <a:gd name="T92" fmla="*/ 0 w 80"/>
                <a:gd name="T93" fmla="*/ 2147483647 h 100"/>
                <a:gd name="T94" fmla="*/ 2147483647 w 80"/>
                <a:gd name="T95" fmla="*/ 2147483647 h 100"/>
                <a:gd name="T96" fmla="*/ 2147483647 w 80"/>
                <a:gd name="T97" fmla="*/ 2147483647 h 10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0"/>
                <a:gd name="T148" fmla="*/ 0 h 100"/>
                <a:gd name="T149" fmla="*/ 80 w 80"/>
                <a:gd name="T150" fmla="*/ 100 h 10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0" h="100">
                  <a:moveTo>
                    <a:pt x="3" y="9"/>
                  </a:moveTo>
                  <a:lnTo>
                    <a:pt x="6" y="9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5" y="12"/>
                  </a:lnTo>
                  <a:lnTo>
                    <a:pt x="15" y="15"/>
                  </a:lnTo>
                  <a:lnTo>
                    <a:pt x="18" y="15"/>
                  </a:lnTo>
                  <a:lnTo>
                    <a:pt x="21" y="15"/>
                  </a:lnTo>
                  <a:lnTo>
                    <a:pt x="21" y="12"/>
                  </a:lnTo>
                  <a:lnTo>
                    <a:pt x="24" y="9"/>
                  </a:lnTo>
                  <a:lnTo>
                    <a:pt x="21" y="9"/>
                  </a:lnTo>
                  <a:lnTo>
                    <a:pt x="24" y="9"/>
                  </a:lnTo>
                  <a:lnTo>
                    <a:pt x="24" y="6"/>
                  </a:lnTo>
                  <a:lnTo>
                    <a:pt x="24" y="3"/>
                  </a:lnTo>
                  <a:lnTo>
                    <a:pt x="27" y="3"/>
                  </a:lnTo>
                  <a:lnTo>
                    <a:pt x="30" y="3"/>
                  </a:lnTo>
                  <a:lnTo>
                    <a:pt x="33" y="3"/>
                  </a:lnTo>
                  <a:lnTo>
                    <a:pt x="36" y="3"/>
                  </a:lnTo>
                  <a:lnTo>
                    <a:pt x="39" y="3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2" y="3"/>
                  </a:lnTo>
                  <a:lnTo>
                    <a:pt x="42" y="6"/>
                  </a:lnTo>
                  <a:lnTo>
                    <a:pt x="42" y="9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50" y="9"/>
                  </a:lnTo>
                  <a:lnTo>
                    <a:pt x="53" y="9"/>
                  </a:lnTo>
                  <a:lnTo>
                    <a:pt x="56" y="9"/>
                  </a:lnTo>
                  <a:lnTo>
                    <a:pt x="56" y="12"/>
                  </a:lnTo>
                  <a:lnTo>
                    <a:pt x="59" y="12"/>
                  </a:lnTo>
                  <a:lnTo>
                    <a:pt x="62" y="12"/>
                  </a:lnTo>
                  <a:lnTo>
                    <a:pt x="62" y="9"/>
                  </a:lnTo>
                  <a:lnTo>
                    <a:pt x="65" y="9"/>
                  </a:lnTo>
                  <a:lnTo>
                    <a:pt x="68" y="9"/>
                  </a:lnTo>
                  <a:lnTo>
                    <a:pt x="71" y="9"/>
                  </a:lnTo>
                  <a:lnTo>
                    <a:pt x="74" y="9"/>
                  </a:lnTo>
                  <a:lnTo>
                    <a:pt x="77" y="9"/>
                  </a:lnTo>
                  <a:lnTo>
                    <a:pt x="80" y="9"/>
                  </a:lnTo>
                  <a:lnTo>
                    <a:pt x="80" y="12"/>
                  </a:lnTo>
                  <a:lnTo>
                    <a:pt x="80" y="15"/>
                  </a:lnTo>
                  <a:lnTo>
                    <a:pt x="77" y="15"/>
                  </a:lnTo>
                  <a:lnTo>
                    <a:pt x="77" y="18"/>
                  </a:lnTo>
                  <a:lnTo>
                    <a:pt x="77" y="21"/>
                  </a:lnTo>
                  <a:lnTo>
                    <a:pt x="77" y="23"/>
                  </a:lnTo>
                  <a:lnTo>
                    <a:pt x="77" y="26"/>
                  </a:lnTo>
                  <a:lnTo>
                    <a:pt x="77" y="29"/>
                  </a:lnTo>
                  <a:lnTo>
                    <a:pt x="77" y="32"/>
                  </a:lnTo>
                  <a:lnTo>
                    <a:pt x="74" y="32"/>
                  </a:lnTo>
                  <a:lnTo>
                    <a:pt x="74" y="35"/>
                  </a:lnTo>
                  <a:lnTo>
                    <a:pt x="74" y="38"/>
                  </a:lnTo>
                  <a:lnTo>
                    <a:pt x="71" y="38"/>
                  </a:lnTo>
                  <a:lnTo>
                    <a:pt x="68" y="41"/>
                  </a:lnTo>
                  <a:lnTo>
                    <a:pt x="68" y="44"/>
                  </a:lnTo>
                  <a:lnTo>
                    <a:pt x="65" y="47"/>
                  </a:lnTo>
                  <a:lnTo>
                    <a:pt x="65" y="50"/>
                  </a:lnTo>
                  <a:lnTo>
                    <a:pt x="65" y="53"/>
                  </a:lnTo>
                  <a:lnTo>
                    <a:pt x="65" y="56"/>
                  </a:lnTo>
                  <a:lnTo>
                    <a:pt x="62" y="56"/>
                  </a:lnTo>
                  <a:lnTo>
                    <a:pt x="62" y="59"/>
                  </a:lnTo>
                  <a:lnTo>
                    <a:pt x="62" y="62"/>
                  </a:lnTo>
                  <a:lnTo>
                    <a:pt x="62" y="64"/>
                  </a:lnTo>
                  <a:lnTo>
                    <a:pt x="59" y="64"/>
                  </a:lnTo>
                  <a:lnTo>
                    <a:pt x="56" y="67"/>
                  </a:lnTo>
                  <a:lnTo>
                    <a:pt x="53" y="67"/>
                  </a:lnTo>
                  <a:lnTo>
                    <a:pt x="53" y="70"/>
                  </a:lnTo>
                  <a:lnTo>
                    <a:pt x="53" y="73"/>
                  </a:lnTo>
                  <a:lnTo>
                    <a:pt x="53" y="76"/>
                  </a:lnTo>
                  <a:lnTo>
                    <a:pt x="56" y="76"/>
                  </a:lnTo>
                  <a:lnTo>
                    <a:pt x="56" y="79"/>
                  </a:lnTo>
                  <a:lnTo>
                    <a:pt x="53" y="79"/>
                  </a:lnTo>
                  <a:lnTo>
                    <a:pt x="53" y="82"/>
                  </a:lnTo>
                  <a:lnTo>
                    <a:pt x="56" y="85"/>
                  </a:lnTo>
                  <a:lnTo>
                    <a:pt x="56" y="88"/>
                  </a:lnTo>
                  <a:lnTo>
                    <a:pt x="53" y="88"/>
                  </a:lnTo>
                  <a:lnTo>
                    <a:pt x="53" y="91"/>
                  </a:lnTo>
                  <a:lnTo>
                    <a:pt x="53" y="94"/>
                  </a:lnTo>
                  <a:lnTo>
                    <a:pt x="50" y="94"/>
                  </a:lnTo>
                  <a:lnTo>
                    <a:pt x="50" y="97"/>
                  </a:lnTo>
                  <a:lnTo>
                    <a:pt x="47" y="94"/>
                  </a:lnTo>
                  <a:lnTo>
                    <a:pt x="47" y="97"/>
                  </a:lnTo>
                  <a:lnTo>
                    <a:pt x="44" y="97"/>
                  </a:lnTo>
                  <a:lnTo>
                    <a:pt x="42" y="97"/>
                  </a:lnTo>
                  <a:lnTo>
                    <a:pt x="42" y="94"/>
                  </a:lnTo>
                  <a:lnTo>
                    <a:pt x="39" y="94"/>
                  </a:lnTo>
                  <a:lnTo>
                    <a:pt x="36" y="94"/>
                  </a:lnTo>
                  <a:lnTo>
                    <a:pt x="33" y="94"/>
                  </a:lnTo>
                  <a:lnTo>
                    <a:pt x="33" y="97"/>
                  </a:lnTo>
                  <a:lnTo>
                    <a:pt x="30" y="97"/>
                  </a:lnTo>
                  <a:lnTo>
                    <a:pt x="30" y="100"/>
                  </a:lnTo>
                  <a:lnTo>
                    <a:pt x="27" y="100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1" y="97"/>
                  </a:lnTo>
                  <a:lnTo>
                    <a:pt x="21" y="94"/>
                  </a:lnTo>
                  <a:lnTo>
                    <a:pt x="21" y="91"/>
                  </a:lnTo>
                  <a:lnTo>
                    <a:pt x="21" y="88"/>
                  </a:lnTo>
                  <a:lnTo>
                    <a:pt x="18" y="88"/>
                  </a:lnTo>
                  <a:lnTo>
                    <a:pt x="18" y="91"/>
                  </a:lnTo>
                  <a:lnTo>
                    <a:pt x="18" y="94"/>
                  </a:lnTo>
                  <a:lnTo>
                    <a:pt x="15" y="94"/>
                  </a:lnTo>
                  <a:lnTo>
                    <a:pt x="15" y="91"/>
                  </a:lnTo>
                  <a:lnTo>
                    <a:pt x="15" y="88"/>
                  </a:lnTo>
                  <a:lnTo>
                    <a:pt x="15" y="85"/>
                  </a:lnTo>
                  <a:lnTo>
                    <a:pt x="12" y="85"/>
                  </a:lnTo>
                  <a:lnTo>
                    <a:pt x="12" y="82"/>
                  </a:lnTo>
                  <a:lnTo>
                    <a:pt x="12" y="79"/>
                  </a:lnTo>
                  <a:lnTo>
                    <a:pt x="9" y="79"/>
                  </a:lnTo>
                  <a:lnTo>
                    <a:pt x="9" y="76"/>
                  </a:lnTo>
                  <a:lnTo>
                    <a:pt x="9" y="73"/>
                  </a:lnTo>
                  <a:lnTo>
                    <a:pt x="9" y="70"/>
                  </a:lnTo>
                  <a:lnTo>
                    <a:pt x="9" y="67"/>
                  </a:lnTo>
                  <a:lnTo>
                    <a:pt x="9" y="64"/>
                  </a:lnTo>
                  <a:lnTo>
                    <a:pt x="6" y="64"/>
                  </a:lnTo>
                  <a:lnTo>
                    <a:pt x="3" y="64"/>
                  </a:lnTo>
                  <a:lnTo>
                    <a:pt x="3" y="62"/>
                  </a:lnTo>
                  <a:lnTo>
                    <a:pt x="0" y="62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6" y="56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9" y="50"/>
                  </a:lnTo>
                  <a:lnTo>
                    <a:pt x="12" y="50"/>
                  </a:lnTo>
                  <a:lnTo>
                    <a:pt x="12" y="47"/>
                  </a:lnTo>
                  <a:lnTo>
                    <a:pt x="15" y="47"/>
                  </a:lnTo>
                  <a:lnTo>
                    <a:pt x="15" y="44"/>
                  </a:lnTo>
                  <a:lnTo>
                    <a:pt x="12" y="44"/>
                  </a:lnTo>
                  <a:lnTo>
                    <a:pt x="12" y="41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5" y="35"/>
                  </a:lnTo>
                  <a:lnTo>
                    <a:pt x="12" y="35"/>
                  </a:lnTo>
                  <a:lnTo>
                    <a:pt x="12" y="32"/>
                  </a:lnTo>
                  <a:lnTo>
                    <a:pt x="9" y="32"/>
                  </a:lnTo>
                  <a:lnTo>
                    <a:pt x="6" y="29"/>
                  </a:lnTo>
                  <a:lnTo>
                    <a:pt x="3" y="29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3" y="18"/>
                  </a:lnTo>
                  <a:lnTo>
                    <a:pt x="3" y="15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Freeform 12"/>
            <p:cNvSpPr>
              <a:spLocks/>
            </p:cNvSpPr>
            <p:nvPr/>
          </p:nvSpPr>
          <p:spPr bwMode="auto">
            <a:xfrm>
              <a:off x="882830" y="2417180"/>
              <a:ext cx="418606" cy="325970"/>
            </a:xfrm>
            <a:custGeom>
              <a:avLst/>
              <a:gdLst>
                <a:gd name="T0" fmla="*/ 2147483647 w 193"/>
                <a:gd name="T1" fmla="*/ 2147483647 h 185"/>
                <a:gd name="T2" fmla="*/ 2147483647 w 193"/>
                <a:gd name="T3" fmla="*/ 2147483647 h 185"/>
                <a:gd name="T4" fmla="*/ 2147483647 w 193"/>
                <a:gd name="T5" fmla="*/ 2147483647 h 185"/>
                <a:gd name="T6" fmla="*/ 2147483647 w 193"/>
                <a:gd name="T7" fmla="*/ 2147483647 h 185"/>
                <a:gd name="T8" fmla="*/ 2147483647 w 193"/>
                <a:gd name="T9" fmla="*/ 0 h 185"/>
                <a:gd name="T10" fmla="*/ 2147483647 w 193"/>
                <a:gd name="T11" fmla="*/ 0 h 185"/>
                <a:gd name="T12" fmla="*/ 2147483647 w 193"/>
                <a:gd name="T13" fmla="*/ 2147483647 h 185"/>
                <a:gd name="T14" fmla="*/ 2147483647 w 193"/>
                <a:gd name="T15" fmla="*/ 2147483647 h 185"/>
                <a:gd name="T16" fmla="*/ 2147483647 w 193"/>
                <a:gd name="T17" fmla="*/ 2147483647 h 185"/>
                <a:gd name="T18" fmla="*/ 2147483647 w 193"/>
                <a:gd name="T19" fmla="*/ 2147483647 h 185"/>
                <a:gd name="T20" fmla="*/ 2147483647 w 193"/>
                <a:gd name="T21" fmla="*/ 2147483647 h 185"/>
                <a:gd name="T22" fmla="*/ 2147483647 w 193"/>
                <a:gd name="T23" fmla="*/ 2147483647 h 185"/>
                <a:gd name="T24" fmla="*/ 2147483647 w 193"/>
                <a:gd name="T25" fmla="*/ 2147483647 h 185"/>
                <a:gd name="T26" fmla="*/ 2147483647 w 193"/>
                <a:gd name="T27" fmla="*/ 2147483647 h 185"/>
                <a:gd name="T28" fmla="*/ 2147483647 w 193"/>
                <a:gd name="T29" fmla="*/ 2147483647 h 185"/>
                <a:gd name="T30" fmla="*/ 2147483647 w 193"/>
                <a:gd name="T31" fmla="*/ 2147483647 h 185"/>
                <a:gd name="T32" fmla="*/ 2147483647 w 193"/>
                <a:gd name="T33" fmla="*/ 2147483647 h 185"/>
                <a:gd name="T34" fmla="*/ 2147483647 w 193"/>
                <a:gd name="T35" fmla="*/ 2147483647 h 185"/>
                <a:gd name="T36" fmla="*/ 2147483647 w 193"/>
                <a:gd name="T37" fmla="*/ 2147483647 h 185"/>
                <a:gd name="T38" fmla="*/ 2147483647 w 193"/>
                <a:gd name="T39" fmla="*/ 2147483647 h 185"/>
                <a:gd name="T40" fmla="*/ 2147483647 w 193"/>
                <a:gd name="T41" fmla="*/ 2147483647 h 185"/>
                <a:gd name="T42" fmla="*/ 2147483647 w 193"/>
                <a:gd name="T43" fmla="*/ 2147483647 h 185"/>
                <a:gd name="T44" fmla="*/ 2147483647 w 193"/>
                <a:gd name="T45" fmla="*/ 2147483647 h 185"/>
                <a:gd name="T46" fmla="*/ 2147483647 w 193"/>
                <a:gd name="T47" fmla="*/ 2147483647 h 185"/>
                <a:gd name="T48" fmla="*/ 2147483647 w 193"/>
                <a:gd name="T49" fmla="*/ 2147483647 h 185"/>
                <a:gd name="T50" fmla="*/ 2147483647 w 193"/>
                <a:gd name="T51" fmla="*/ 2147483647 h 185"/>
                <a:gd name="T52" fmla="*/ 2147483647 w 193"/>
                <a:gd name="T53" fmla="*/ 2147483647 h 185"/>
                <a:gd name="T54" fmla="*/ 2147483647 w 193"/>
                <a:gd name="T55" fmla="*/ 2147483647 h 185"/>
                <a:gd name="T56" fmla="*/ 2147483647 w 193"/>
                <a:gd name="T57" fmla="*/ 2147483647 h 185"/>
                <a:gd name="T58" fmla="*/ 2147483647 w 193"/>
                <a:gd name="T59" fmla="*/ 2147483647 h 185"/>
                <a:gd name="T60" fmla="*/ 2147483647 w 193"/>
                <a:gd name="T61" fmla="*/ 2147483647 h 185"/>
                <a:gd name="T62" fmla="*/ 2147483647 w 193"/>
                <a:gd name="T63" fmla="*/ 2147483647 h 185"/>
                <a:gd name="T64" fmla="*/ 2147483647 w 193"/>
                <a:gd name="T65" fmla="*/ 2147483647 h 185"/>
                <a:gd name="T66" fmla="*/ 2147483647 w 193"/>
                <a:gd name="T67" fmla="*/ 2147483647 h 185"/>
                <a:gd name="T68" fmla="*/ 2147483647 w 193"/>
                <a:gd name="T69" fmla="*/ 2147483647 h 185"/>
                <a:gd name="T70" fmla="*/ 2147483647 w 193"/>
                <a:gd name="T71" fmla="*/ 2147483647 h 185"/>
                <a:gd name="T72" fmla="*/ 2147483647 w 193"/>
                <a:gd name="T73" fmla="*/ 2147483647 h 185"/>
                <a:gd name="T74" fmla="*/ 2147483647 w 193"/>
                <a:gd name="T75" fmla="*/ 2147483647 h 185"/>
                <a:gd name="T76" fmla="*/ 2147483647 w 193"/>
                <a:gd name="T77" fmla="*/ 2147483647 h 185"/>
                <a:gd name="T78" fmla="*/ 2147483647 w 193"/>
                <a:gd name="T79" fmla="*/ 2147483647 h 185"/>
                <a:gd name="T80" fmla="*/ 2147483647 w 193"/>
                <a:gd name="T81" fmla="*/ 2147483647 h 185"/>
                <a:gd name="T82" fmla="*/ 2147483647 w 193"/>
                <a:gd name="T83" fmla="*/ 2147483647 h 185"/>
                <a:gd name="T84" fmla="*/ 2147483647 w 193"/>
                <a:gd name="T85" fmla="*/ 2147483647 h 185"/>
                <a:gd name="T86" fmla="*/ 2147483647 w 193"/>
                <a:gd name="T87" fmla="*/ 2147483647 h 185"/>
                <a:gd name="T88" fmla="*/ 2147483647 w 193"/>
                <a:gd name="T89" fmla="*/ 2147483647 h 185"/>
                <a:gd name="T90" fmla="*/ 2147483647 w 193"/>
                <a:gd name="T91" fmla="*/ 2147483647 h 185"/>
                <a:gd name="T92" fmla="*/ 2147483647 w 193"/>
                <a:gd name="T93" fmla="*/ 2147483647 h 185"/>
                <a:gd name="T94" fmla="*/ 0 w 193"/>
                <a:gd name="T95" fmla="*/ 2147483647 h 185"/>
                <a:gd name="T96" fmla="*/ 2147483647 w 193"/>
                <a:gd name="T97" fmla="*/ 2147483647 h 185"/>
                <a:gd name="T98" fmla="*/ 2147483647 w 193"/>
                <a:gd name="T99" fmla="*/ 2147483647 h 185"/>
                <a:gd name="T100" fmla="*/ 2147483647 w 193"/>
                <a:gd name="T101" fmla="*/ 2147483647 h 185"/>
                <a:gd name="T102" fmla="*/ 2147483647 w 193"/>
                <a:gd name="T103" fmla="*/ 2147483647 h 185"/>
                <a:gd name="T104" fmla="*/ 2147483647 w 193"/>
                <a:gd name="T105" fmla="*/ 2147483647 h 185"/>
                <a:gd name="T106" fmla="*/ 2147483647 w 193"/>
                <a:gd name="T107" fmla="*/ 2147483647 h 185"/>
                <a:gd name="T108" fmla="*/ 2147483647 w 193"/>
                <a:gd name="T109" fmla="*/ 2147483647 h 185"/>
                <a:gd name="T110" fmla="*/ 2147483647 w 193"/>
                <a:gd name="T111" fmla="*/ 2147483647 h 185"/>
                <a:gd name="T112" fmla="*/ 2147483647 w 193"/>
                <a:gd name="T113" fmla="*/ 2147483647 h 185"/>
                <a:gd name="T114" fmla="*/ 2147483647 w 193"/>
                <a:gd name="T115" fmla="*/ 2147483647 h 185"/>
                <a:gd name="T116" fmla="*/ 2147483647 w 193"/>
                <a:gd name="T117" fmla="*/ 2147483647 h 185"/>
                <a:gd name="T118" fmla="*/ 2147483647 w 193"/>
                <a:gd name="T119" fmla="*/ 2147483647 h 18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3"/>
                <a:gd name="T181" fmla="*/ 0 h 185"/>
                <a:gd name="T182" fmla="*/ 193 w 193"/>
                <a:gd name="T183" fmla="*/ 185 h 18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3" h="185">
                  <a:moveTo>
                    <a:pt x="41" y="38"/>
                  </a:moveTo>
                  <a:lnTo>
                    <a:pt x="41" y="35"/>
                  </a:lnTo>
                  <a:lnTo>
                    <a:pt x="44" y="35"/>
                  </a:lnTo>
                  <a:lnTo>
                    <a:pt x="44" y="33"/>
                  </a:lnTo>
                  <a:lnTo>
                    <a:pt x="44" y="30"/>
                  </a:lnTo>
                  <a:lnTo>
                    <a:pt x="47" y="30"/>
                  </a:lnTo>
                  <a:lnTo>
                    <a:pt x="47" y="27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4" y="21"/>
                  </a:lnTo>
                  <a:lnTo>
                    <a:pt x="44" y="18"/>
                  </a:lnTo>
                  <a:lnTo>
                    <a:pt x="44" y="15"/>
                  </a:lnTo>
                  <a:lnTo>
                    <a:pt x="44" y="12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3" y="6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70" y="0"/>
                  </a:lnTo>
                  <a:lnTo>
                    <a:pt x="73" y="0"/>
                  </a:lnTo>
                  <a:lnTo>
                    <a:pt x="76" y="0"/>
                  </a:lnTo>
                  <a:lnTo>
                    <a:pt x="79" y="0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88" y="3"/>
                  </a:lnTo>
                  <a:lnTo>
                    <a:pt x="88" y="0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4" y="6"/>
                  </a:lnTo>
                  <a:lnTo>
                    <a:pt x="97" y="6"/>
                  </a:lnTo>
                  <a:lnTo>
                    <a:pt x="100" y="6"/>
                  </a:lnTo>
                  <a:lnTo>
                    <a:pt x="103" y="6"/>
                  </a:lnTo>
                  <a:lnTo>
                    <a:pt x="103" y="9"/>
                  </a:lnTo>
                  <a:lnTo>
                    <a:pt x="105" y="9"/>
                  </a:lnTo>
                  <a:lnTo>
                    <a:pt x="108" y="9"/>
                  </a:lnTo>
                  <a:lnTo>
                    <a:pt x="108" y="12"/>
                  </a:lnTo>
                  <a:lnTo>
                    <a:pt x="111" y="12"/>
                  </a:lnTo>
                  <a:lnTo>
                    <a:pt x="114" y="12"/>
                  </a:lnTo>
                  <a:lnTo>
                    <a:pt x="117" y="12"/>
                  </a:lnTo>
                  <a:lnTo>
                    <a:pt x="120" y="15"/>
                  </a:lnTo>
                  <a:lnTo>
                    <a:pt x="123" y="15"/>
                  </a:lnTo>
                  <a:lnTo>
                    <a:pt x="126" y="15"/>
                  </a:lnTo>
                  <a:lnTo>
                    <a:pt x="129" y="15"/>
                  </a:lnTo>
                  <a:lnTo>
                    <a:pt x="129" y="18"/>
                  </a:lnTo>
                  <a:lnTo>
                    <a:pt x="129" y="15"/>
                  </a:lnTo>
                  <a:lnTo>
                    <a:pt x="132" y="15"/>
                  </a:lnTo>
                  <a:lnTo>
                    <a:pt x="135" y="15"/>
                  </a:lnTo>
                  <a:lnTo>
                    <a:pt x="138" y="15"/>
                  </a:lnTo>
                  <a:lnTo>
                    <a:pt x="141" y="15"/>
                  </a:lnTo>
                  <a:lnTo>
                    <a:pt x="141" y="18"/>
                  </a:lnTo>
                  <a:lnTo>
                    <a:pt x="144" y="18"/>
                  </a:lnTo>
                  <a:lnTo>
                    <a:pt x="147" y="18"/>
                  </a:lnTo>
                  <a:lnTo>
                    <a:pt x="147" y="15"/>
                  </a:lnTo>
                  <a:lnTo>
                    <a:pt x="149" y="15"/>
                  </a:lnTo>
                  <a:lnTo>
                    <a:pt x="152" y="18"/>
                  </a:lnTo>
                  <a:lnTo>
                    <a:pt x="152" y="21"/>
                  </a:lnTo>
                  <a:lnTo>
                    <a:pt x="155" y="21"/>
                  </a:lnTo>
                  <a:lnTo>
                    <a:pt x="155" y="24"/>
                  </a:lnTo>
                  <a:lnTo>
                    <a:pt x="158" y="24"/>
                  </a:lnTo>
                  <a:lnTo>
                    <a:pt x="161" y="24"/>
                  </a:lnTo>
                  <a:lnTo>
                    <a:pt x="161" y="21"/>
                  </a:lnTo>
                  <a:lnTo>
                    <a:pt x="164" y="21"/>
                  </a:lnTo>
                  <a:lnTo>
                    <a:pt x="164" y="18"/>
                  </a:lnTo>
                  <a:lnTo>
                    <a:pt x="164" y="15"/>
                  </a:lnTo>
                  <a:lnTo>
                    <a:pt x="167" y="15"/>
                  </a:lnTo>
                  <a:lnTo>
                    <a:pt x="170" y="15"/>
                  </a:lnTo>
                  <a:lnTo>
                    <a:pt x="170" y="12"/>
                  </a:lnTo>
                  <a:lnTo>
                    <a:pt x="173" y="12"/>
                  </a:lnTo>
                  <a:lnTo>
                    <a:pt x="176" y="12"/>
                  </a:lnTo>
                  <a:lnTo>
                    <a:pt x="176" y="15"/>
                  </a:lnTo>
                  <a:lnTo>
                    <a:pt x="176" y="18"/>
                  </a:lnTo>
                  <a:lnTo>
                    <a:pt x="176" y="21"/>
                  </a:lnTo>
                  <a:lnTo>
                    <a:pt x="179" y="21"/>
                  </a:lnTo>
                  <a:lnTo>
                    <a:pt x="179" y="24"/>
                  </a:lnTo>
                  <a:lnTo>
                    <a:pt x="179" y="27"/>
                  </a:lnTo>
                  <a:lnTo>
                    <a:pt x="182" y="27"/>
                  </a:lnTo>
                  <a:lnTo>
                    <a:pt x="182" y="30"/>
                  </a:lnTo>
                  <a:lnTo>
                    <a:pt x="182" y="33"/>
                  </a:lnTo>
                  <a:lnTo>
                    <a:pt x="185" y="35"/>
                  </a:lnTo>
                  <a:lnTo>
                    <a:pt x="185" y="38"/>
                  </a:lnTo>
                  <a:lnTo>
                    <a:pt x="185" y="41"/>
                  </a:lnTo>
                  <a:lnTo>
                    <a:pt x="185" y="44"/>
                  </a:lnTo>
                  <a:lnTo>
                    <a:pt x="185" y="47"/>
                  </a:lnTo>
                  <a:lnTo>
                    <a:pt x="188" y="47"/>
                  </a:lnTo>
                  <a:lnTo>
                    <a:pt x="188" y="50"/>
                  </a:lnTo>
                  <a:lnTo>
                    <a:pt x="188" y="53"/>
                  </a:lnTo>
                  <a:lnTo>
                    <a:pt x="191" y="53"/>
                  </a:lnTo>
                  <a:lnTo>
                    <a:pt x="191" y="56"/>
                  </a:lnTo>
                  <a:lnTo>
                    <a:pt x="193" y="56"/>
                  </a:lnTo>
                  <a:lnTo>
                    <a:pt x="191" y="56"/>
                  </a:lnTo>
                  <a:lnTo>
                    <a:pt x="191" y="59"/>
                  </a:lnTo>
                  <a:lnTo>
                    <a:pt x="188" y="59"/>
                  </a:lnTo>
                  <a:lnTo>
                    <a:pt x="185" y="59"/>
                  </a:lnTo>
                  <a:lnTo>
                    <a:pt x="185" y="62"/>
                  </a:lnTo>
                  <a:lnTo>
                    <a:pt x="188" y="62"/>
                  </a:lnTo>
                  <a:lnTo>
                    <a:pt x="188" y="65"/>
                  </a:lnTo>
                  <a:lnTo>
                    <a:pt x="191" y="65"/>
                  </a:lnTo>
                  <a:lnTo>
                    <a:pt x="191" y="68"/>
                  </a:lnTo>
                  <a:lnTo>
                    <a:pt x="188" y="68"/>
                  </a:lnTo>
                  <a:lnTo>
                    <a:pt x="188" y="71"/>
                  </a:lnTo>
                  <a:lnTo>
                    <a:pt x="188" y="68"/>
                  </a:lnTo>
                  <a:lnTo>
                    <a:pt x="185" y="68"/>
                  </a:lnTo>
                  <a:lnTo>
                    <a:pt x="182" y="68"/>
                  </a:lnTo>
                  <a:lnTo>
                    <a:pt x="182" y="65"/>
                  </a:lnTo>
                  <a:lnTo>
                    <a:pt x="179" y="65"/>
                  </a:lnTo>
                  <a:lnTo>
                    <a:pt x="179" y="68"/>
                  </a:lnTo>
                  <a:lnTo>
                    <a:pt x="179" y="71"/>
                  </a:lnTo>
                  <a:lnTo>
                    <a:pt x="179" y="74"/>
                  </a:lnTo>
                  <a:lnTo>
                    <a:pt x="176" y="74"/>
                  </a:lnTo>
                  <a:lnTo>
                    <a:pt x="173" y="74"/>
                  </a:lnTo>
                  <a:lnTo>
                    <a:pt x="173" y="77"/>
                  </a:lnTo>
                  <a:lnTo>
                    <a:pt x="173" y="79"/>
                  </a:lnTo>
                  <a:lnTo>
                    <a:pt x="170" y="79"/>
                  </a:lnTo>
                  <a:lnTo>
                    <a:pt x="167" y="79"/>
                  </a:lnTo>
                  <a:lnTo>
                    <a:pt x="167" y="82"/>
                  </a:lnTo>
                  <a:lnTo>
                    <a:pt x="164" y="82"/>
                  </a:lnTo>
                  <a:lnTo>
                    <a:pt x="164" y="85"/>
                  </a:lnTo>
                  <a:lnTo>
                    <a:pt x="161" y="85"/>
                  </a:lnTo>
                  <a:lnTo>
                    <a:pt x="158" y="85"/>
                  </a:lnTo>
                  <a:lnTo>
                    <a:pt x="158" y="88"/>
                  </a:lnTo>
                  <a:lnTo>
                    <a:pt x="158" y="91"/>
                  </a:lnTo>
                  <a:lnTo>
                    <a:pt x="158" y="94"/>
                  </a:lnTo>
                  <a:lnTo>
                    <a:pt x="155" y="94"/>
                  </a:lnTo>
                  <a:lnTo>
                    <a:pt x="152" y="94"/>
                  </a:lnTo>
                  <a:lnTo>
                    <a:pt x="152" y="97"/>
                  </a:lnTo>
                  <a:lnTo>
                    <a:pt x="152" y="100"/>
                  </a:lnTo>
                  <a:lnTo>
                    <a:pt x="152" y="103"/>
                  </a:lnTo>
                  <a:lnTo>
                    <a:pt x="149" y="103"/>
                  </a:lnTo>
                  <a:lnTo>
                    <a:pt x="147" y="103"/>
                  </a:lnTo>
                  <a:lnTo>
                    <a:pt x="144" y="103"/>
                  </a:lnTo>
                  <a:lnTo>
                    <a:pt x="144" y="106"/>
                  </a:lnTo>
                  <a:lnTo>
                    <a:pt x="141" y="106"/>
                  </a:lnTo>
                  <a:lnTo>
                    <a:pt x="141" y="109"/>
                  </a:lnTo>
                  <a:lnTo>
                    <a:pt x="141" y="112"/>
                  </a:lnTo>
                  <a:lnTo>
                    <a:pt x="138" y="112"/>
                  </a:lnTo>
                  <a:lnTo>
                    <a:pt x="138" y="115"/>
                  </a:lnTo>
                  <a:lnTo>
                    <a:pt x="135" y="115"/>
                  </a:lnTo>
                  <a:lnTo>
                    <a:pt x="135" y="118"/>
                  </a:lnTo>
                  <a:lnTo>
                    <a:pt x="135" y="121"/>
                  </a:lnTo>
                  <a:lnTo>
                    <a:pt x="132" y="121"/>
                  </a:lnTo>
                  <a:lnTo>
                    <a:pt x="129" y="121"/>
                  </a:lnTo>
                  <a:lnTo>
                    <a:pt x="129" y="123"/>
                  </a:lnTo>
                  <a:lnTo>
                    <a:pt x="126" y="123"/>
                  </a:lnTo>
                  <a:lnTo>
                    <a:pt x="126" y="126"/>
                  </a:lnTo>
                  <a:lnTo>
                    <a:pt x="123" y="126"/>
                  </a:lnTo>
                  <a:lnTo>
                    <a:pt x="123" y="129"/>
                  </a:lnTo>
                  <a:lnTo>
                    <a:pt x="120" y="129"/>
                  </a:lnTo>
                  <a:lnTo>
                    <a:pt x="120" y="132"/>
                  </a:lnTo>
                  <a:lnTo>
                    <a:pt x="117" y="132"/>
                  </a:lnTo>
                  <a:lnTo>
                    <a:pt x="117" y="135"/>
                  </a:lnTo>
                  <a:lnTo>
                    <a:pt x="114" y="135"/>
                  </a:lnTo>
                  <a:lnTo>
                    <a:pt x="111" y="135"/>
                  </a:lnTo>
                  <a:lnTo>
                    <a:pt x="108" y="135"/>
                  </a:lnTo>
                  <a:lnTo>
                    <a:pt x="108" y="138"/>
                  </a:lnTo>
                  <a:lnTo>
                    <a:pt x="105" y="138"/>
                  </a:lnTo>
                  <a:lnTo>
                    <a:pt x="105" y="141"/>
                  </a:lnTo>
                  <a:lnTo>
                    <a:pt x="105" y="144"/>
                  </a:lnTo>
                  <a:lnTo>
                    <a:pt x="105" y="147"/>
                  </a:lnTo>
                  <a:lnTo>
                    <a:pt x="103" y="147"/>
                  </a:lnTo>
                  <a:lnTo>
                    <a:pt x="103" y="150"/>
                  </a:lnTo>
                  <a:lnTo>
                    <a:pt x="100" y="150"/>
                  </a:lnTo>
                  <a:lnTo>
                    <a:pt x="100" y="153"/>
                  </a:lnTo>
                  <a:lnTo>
                    <a:pt x="97" y="153"/>
                  </a:lnTo>
                  <a:lnTo>
                    <a:pt x="97" y="156"/>
                  </a:lnTo>
                  <a:lnTo>
                    <a:pt x="94" y="156"/>
                  </a:lnTo>
                  <a:lnTo>
                    <a:pt x="91" y="156"/>
                  </a:lnTo>
                  <a:lnTo>
                    <a:pt x="91" y="159"/>
                  </a:lnTo>
                  <a:lnTo>
                    <a:pt x="91" y="162"/>
                  </a:lnTo>
                  <a:lnTo>
                    <a:pt x="91" y="164"/>
                  </a:lnTo>
                  <a:lnTo>
                    <a:pt x="88" y="164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82" y="170"/>
                  </a:lnTo>
                  <a:lnTo>
                    <a:pt x="79" y="170"/>
                  </a:lnTo>
                  <a:lnTo>
                    <a:pt x="79" y="173"/>
                  </a:lnTo>
                  <a:lnTo>
                    <a:pt x="79" y="176"/>
                  </a:lnTo>
                  <a:lnTo>
                    <a:pt x="82" y="179"/>
                  </a:lnTo>
                  <a:lnTo>
                    <a:pt x="82" y="182"/>
                  </a:lnTo>
                  <a:lnTo>
                    <a:pt x="82" y="185"/>
                  </a:lnTo>
                  <a:lnTo>
                    <a:pt x="82" y="182"/>
                  </a:lnTo>
                  <a:lnTo>
                    <a:pt x="79" y="182"/>
                  </a:lnTo>
                  <a:lnTo>
                    <a:pt x="79" y="179"/>
                  </a:lnTo>
                  <a:lnTo>
                    <a:pt x="76" y="179"/>
                  </a:lnTo>
                  <a:lnTo>
                    <a:pt x="76" y="176"/>
                  </a:lnTo>
                  <a:lnTo>
                    <a:pt x="73" y="176"/>
                  </a:lnTo>
                  <a:lnTo>
                    <a:pt x="73" y="173"/>
                  </a:lnTo>
                  <a:lnTo>
                    <a:pt x="70" y="173"/>
                  </a:lnTo>
                  <a:lnTo>
                    <a:pt x="70" y="170"/>
                  </a:lnTo>
                  <a:lnTo>
                    <a:pt x="70" y="167"/>
                  </a:lnTo>
                  <a:lnTo>
                    <a:pt x="70" y="164"/>
                  </a:lnTo>
                  <a:lnTo>
                    <a:pt x="67" y="164"/>
                  </a:lnTo>
                  <a:lnTo>
                    <a:pt x="67" y="162"/>
                  </a:lnTo>
                  <a:lnTo>
                    <a:pt x="64" y="162"/>
                  </a:lnTo>
                  <a:lnTo>
                    <a:pt x="64" y="159"/>
                  </a:lnTo>
                  <a:lnTo>
                    <a:pt x="64" y="156"/>
                  </a:lnTo>
                  <a:lnTo>
                    <a:pt x="61" y="156"/>
                  </a:lnTo>
                  <a:lnTo>
                    <a:pt x="59" y="156"/>
                  </a:lnTo>
                  <a:lnTo>
                    <a:pt x="56" y="156"/>
                  </a:lnTo>
                  <a:lnTo>
                    <a:pt x="56" y="153"/>
                  </a:lnTo>
                  <a:lnTo>
                    <a:pt x="53" y="153"/>
                  </a:lnTo>
                  <a:lnTo>
                    <a:pt x="50" y="153"/>
                  </a:lnTo>
                  <a:lnTo>
                    <a:pt x="50" y="150"/>
                  </a:lnTo>
                  <a:lnTo>
                    <a:pt x="47" y="150"/>
                  </a:lnTo>
                  <a:lnTo>
                    <a:pt x="47" y="153"/>
                  </a:lnTo>
                  <a:lnTo>
                    <a:pt x="47" y="150"/>
                  </a:lnTo>
                  <a:lnTo>
                    <a:pt x="44" y="150"/>
                  </a:lnTo>
                  <a:lnTo>
                    <a:pt x="44" y="153"/>
                  </a:lnTo>
                  <a:lnTo>
                    <a:pt x="41" y="153"/>
                  </a:lnTo>
                  <a:lnTo>
                    <a:pt x="38" y="153"/>
                  </a:lnTo>
                  <a:lnTo>
                    <a:pt x="35" y="153"/>
                  </a:lnTo>
                  <a:lnTo>
                    <a:pt x="32" y="153"/>
                  </a:lnTo>
                  <a:lnTo>
                    <a:pt x="29" y="153"/>
                  </a:lnTo>
                  <a:lnTo>
                    <a:pt x="26" y="153"/>
                  </a:lnTo>
                  <a:lnTo>
                    <a:pt x="26" y="156"/>
                  </a:lnTo>
                  <a:lnTo>
                    <a:pt x="23" y="156"/>
                  </a:lnTo>
                  <a:lnTo>
                    <a:pt x="23" y="159"/>
                  </a:lnTo>
                  <a:lnTo>
                    <a:pt x="20" y="159"/>
                  </a:lnTo>
                  <a:lnTo>
                    <a:pt x="17" y="159"/>
                  </a:lnTo>
                  <a:lnTo>
                    <a:pt x="15" y="159"/>
                  </a:lnTo>
                  <a:lnTo>
                    <a:pt x="12" y="159"/>
                  </a:lnTo>
                  <a:lnTo>
                    <a:pt x="12" y="156"/>
                  </a:lnTo>
                  <a:lnTo>
                    <a:pt x="9" y="156"/>
                  </a:lnTo>
                  <a:lnTo>
                    <a:pt x="9" y="159"/>
                  </a:lnTo>
                  <a:lnTo>
                    <a:pt x="6" y="159"/>
                  </a:lnTo>
                  <a:lnTo>
                    <a:pt x="6" y="156"/>
                  </a:lnTo>
                  <a:lnTo>
                    <a:pt x="3" y="159"/>
                  </a:lnTo>
                  <a:lnTo>
                    <a:pt x="3" y="162"/>
                  </a:lnTo>
                  <a:lnTo>
                    <a:pt x="0" y="162"/>
                  </a:lnTo>
                  <a:lnTo>
                    <a:pt x="0" y="159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3" y="147"/>
                  </a:lnTo>
                  <a:lnTo>
                    <a:pt x="3" y="144"/>
                  </a:lnTo>
                  <a:lnTo>
                    <a:pt x="3" y="141"/>
                  </a:lnTo>
                  <a:lnTo>
                    <a:pt x="6" y="141"/>
                  </a:lnTo>
                  <a:lnTo>
                    <a:pt x="3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3" y="123"/>
                  </a:lnTo>
                  <a:lnTo>
                    <a:pt x="3" y="121"/>
                  </a:lnTo>
                  <a:lnTo>
                    <a:pt x="3" y="118"/>
                  </a:lnTo>
                  <a:lnTo>
                    <a:pt x="6" y="118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6" y="115"/>
                  </a:lnTo>
                  <a:lnTo>
                    <a:pt x="6" y="112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9" y="106"/>
                  </a:lnTo>
                  <a:lnTo>
                    <a:pt x="9" y="103"/>
                  </a:lnTo>
                  <a:lnTo>
                    <a:pt x="9" y="100"/>
                  </a:lnTo>
                  <a:lnTo>
                    <a:pt x="12" y="100"/>
                  </a:lnTo>
                  <a:lnTo>
                    <a:pt x="15" y="100"/>
                  </a:lnTo>
                  <a:lnTo>
                    <a:pt x="15" y="97"/>
                  </a:lnTo>
                  <a:lnTo>
                    <a:pt x="17" y="97"/>
                  </a:lnTo>
                  <a:lnTo>
                    <a:pt x="17" y="94"/>
                  </a:lnTo>
                  <a:lnTo>
                    <a:pt x="20" y="94"/>
                  </a:lnTo>
                  <a:lnTo>
                    <a:pt x="23" y="94"/>
                  </a:lnTo>
                  <a:lnTo>
                    <a:pt x="23" y="91"/>
                  </a:lnTo>
                  <a:lnTo>
                    <a:pt x="23" y="88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29" y="77"/>
                  </a:lnTo>
                  <a:lnTo>
                    <a:pt x="29" y="74"/>
                  </a:lnTo>
                  <a:lnTo>
                    <a:pt x="29" y="71"/>
                  </a:lnTo>
                  <a:lnTo>
                    <a:pt x="32" y="71"/>
                  </a:lnTo>
                  <a:lnTo>
                    <a:pt x="29" y="71"/>
                  </a:lnTo>
                  <a:lnTo>
                    <a:pt x="29" y="68"/>
                  </a:lnTo>
                  <a:lnTo>
                    <a:pt x="29" y="65"/>
                  </a:lnTo>
                  <a:lnTo>
                    <a:pt x="32" y="65"/>
                  </a:lnTo>
                  <a:lnTo>
                    <a:pt x="32" y="62"/>
                  </a:lnTo>
                  <a:lnTo>
                    <a:pt x="32" y="59"/>
                  </a:lnTo>
                  <a:lnTo>
                    <a:pt x="32" y="56"/>
                  </a:lnTo>
                  <a:lnTo>
                    <a:pt x="32" y="53"/>
                  </a:lnTo>
                  <a:lnTo>
                    <a:pt x="32" y="50"/>
                  </a:lnTo>
                  <a:lnTo>
                    <a:pt x="32" y="47"/>
                  </a:lnTo>
                  <a:lnTo>
                    <a:pt x="32" y="44"/>
                  </a:lnTo>
                  <a:lnTo>
                    <a:pt x="35" y="44"/>
                  </a:lnTo>
                  <a:lnTo>
                    <a:pt x="38" y="44"/>
                  </a:lnTo>
                  <a:lnTo>
                    <a:pt x="41" y="44"/>
                  </a:lnTo>
                  <a:lnTo>
                    <a:pt x="41" y="41"/>
                  </a:lnTo>
                  <a:lnTo>
                    <a:pt x="41" y="38"/>
                  </a:lnTo>
                  <a:lnTo>
                    <a:pt x="44" y="38"/>
                  </a:lnTo>
                  <a:lnTo>
                    <a:pt x="41" y="3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13"/>
            <p:cNvSpPr>
              <a:spLocks/>
            </p:cNvSpPr>
            <p:nvPr/>
          </p:nvSpPr>
          <p:spPr bwMode="auto">
            <a:xfrm>
              <a:off x="-104225" y="2443333"/>
              <a:ext cx="426931" cy="388549"/>
            </a:xfrm>
            <a:custGeom>
              <a:avLst/>
              <a:gdLst>
                <a:gd name="T0" fmla="*/ 2147483647 w 197"/>
                <a:gd name="T1" fmla="*/ 2147483647 h 220"/>
                <a:gd name="T2" fmla="*/ 2147483647 w 197"/>
                <a:gd name="T3" fmla="*/ 2147483647 h 220"/>
                <a:gd name="T4" fmla="*/ 2147483647 w 197"/>
                <a:gd name="T5" fmla="*/ 2147483647 h 220"/>
                <a:gd name="T6" fmla="*/ 2147483647 w 197"/>
                <a:gd name="T7" fmla="*/ 2147483647 h 220"/>
                <a:gd name="T8" fmla="*/ 2147483647 w 197"/>
                <a:gd name="T9" fmla="*/ 2147483647 h 220"/>
                <a:gd name="T10" fmla="*/ 2147483647 w 197"/>
                <a:gd name="T11" fmla="*/ 2147483647 h 220"/>
                <a:gd name="T12" fmla="*/ 2147483647 w 197"/>
                <a:gd name="T13" fmla="*/ 2147483647 h 220"/>
                <a:gd name="T14" fmla="*/ 2147483647 w 197"/>
                <a:gd name="T15" fmla="*/ 2147483647 h 220"/>
                <a:gd name="T16" fmla="*/ 2147483647 w 197"/>
                <a:gd name="T17" fmla="*/ 2147483647 h 220"/>
                <a:gd name="T18" fmla="*/ 2147483647 w 197"/>
                <a:gd name="T19" fmla="*/ 2147483647 h 220"/>
                <a:gd name="T20" fmla="*/ 2147483647 w 197"/>
                <a:gd name="T21" fmla="*/ 2147483647 h 220"/>
                <a:gd name="T22" fmla="*/ 2147483647 w 197"/>
                <a:gd name="T23" fmla="*/ 2147483647 h 220"/>
                <a:gd name="T24" fmla="*/ 2147483647 w 197"/>
                <a:gd name="T25" fmla="*/ 2147483647 h 220"/>
                <a:gd name="T26" fmla="*/ 2147483647 w 197"/>
                <a:gd name="T27" fmla="*/ 2147483647 h 220"/>
                <a:gd name="T28" fmla="*/ 2147483647 w 197"/>
                <a:gd name="T29" fmla="*/ 2147483647 h 220"/>
                <a:gd name="T30" fmla="*/ 2147483647 w 197"/>
                <a:gd name="T31" fmla="*/ 2147483647 h 220"/>
                <a:gd name="T32" fmla="*/ 2147483647 w 197"/>
                <a:gd name="T33" fmla="*/ 2147483647 h 220"/>
                <a:gd name="T34" fmla="*/ 2147483647 w 197"/>
                <a:gd name="T35" fmla="*/ 2147483647 h 220"/>
                <a:gd name="T36" fmla="*/ 2147483647 w 197"/>
                <a:gd name="T37" fmla="*/ 2147483647 h 220"/>
                <a:gd name="T38" fmla="*/ 2147483647 w 197"/>
                <a:gd name="T39" fmla="*/ 2147483647 h 220"/>
                <a:gd name="T40" fmla="*/ 2147483647 w 197"/>
                <a:gd name="T41" fmla="*/ 2147483647 h 220"/>
                <a:gd name="T42" fmla="*/ 2147483647 w 197"/>
                <a:gd name="T43" fmla="*/ 2147483647 h 220"/>
                <a:gd name="T44" fmla="*/ 2147483647 w 197"/>
                <a:gd name="T45" fmla="*/ 2147483647 h 220"/>
                <a:gd name="T46" fmla="*/ 2147483647 w 197"/>
                <a:gd name="T47" fmla="*/ 2147483647 h 220"/>
                <a:gd name="T48" fmla="*/ 2147483647 w 197"/>
                <a:gd name="T49" fmla="*/ 2147483647 h 220"/>
                <a:gd name="T50" fmla="*/ 2147483647 w 197"/>
                <a:gd name="T51" fmla="*/ 2147483647 h 220"/>
                <a:gd name="T52" fmla="*/ 2147483647 w 197"/>
                <a:gd name="T53" fmla="*/ 2147483647 h 220"/>
                <a:gd name="T54" fmla="*/ 2147483647 w 197"/>
                <a:gd name="T55" fmla="*/ 2147483647 h 220"/>
                <a:gd name="T56" fmla="*/ 2147483647 w 197"/>
                <a:gd name="T57" fmla="*/ 2147483647 h 220"/>
                <a:gd name="T58" fmla="*/ 2147483647 w 197"/>
                <a:gd name="T59" fmla="*/ 2147483647 h 220"/>
                <a:gd name="T60" fmla="*/ 2147483647 w 197"/>
                <a:gd name="T61" fmla="*/ 2147483647 h 220"/>
                <a:gd name="T62" fmla="*/ 2147483647 w 197"/>
                <a:gd name="T63" fmla="*/ 2147483647 h 220"/>
                <a:gd name="T64" fmla="*/ 2147483647 w 197"/>
                <a:gd name="T65" fmla="*/ 2147483647 h 220"/>
                <a:gd name="T66" fmla="*/ 2147483647 w 197"/>
                <a:gd name="T67" fmla="*/ 2147483647 h 220"/>
                <a:gd name="T68" fmla="*/ 2147483647 w 197"/>
                <a:gd name="T69" fmla="*/ 2147483647 h 220"/>
                <a:gd name="T70" fmla="*/ 2147483647 w 197"/>
                <a:gd name="T71" fmla="*/ 2147483647 h 220"/>
                <a:gd name="T72" fmla="*/ 2147483647 w 197"/>
                <a:gd name="T73" fmla="*/ 2147483647 h 220"/>
                <a:gd name="T74" fmla="*/ 2147483647 w 197"/>
                <a:gd name="T75" fmla="*/ 2147483647 h 220"/>
                <a:gd name="T76" fmla="*/ 2147483647 w 197"/>
                <a:gd name="T77" fmla="*/ 2147483647 h 220"/>
                <a:gd name="T78" fmla="*/ 2147483647 w 197"/>
                <a:gd name="T79" fmla="*/ 2147483647 h 220"/>
                <a:gd name="T80" fmla="*/ 2147483647 w 197"/>
                <a:gd name="T81" fmla="*/ 2147483647 h 220"/>
                <a:gd name="T82" fmla="*/ 2147483647 w 197"/>
                <a:gd name="T83" fmla="*/ 2147483647 h 220"/>
                <a:gd name="T84" fmla="*/ 2147483647 w 197"/>
                <a:gd name="T85" fmla="*/ 2147483647 h 220"/>
                <a:gd name="T86" fmla="*/ 2147483647 w 197"/>
                <a:gd name="T87" fmla="*/ 2147483647 h 220"/>
                <a:gd name="T88" fmla="*/ 2147483647 w 197"/>
                <a:gd name="T89" fmla="*/ 2147483647 h 220"/>
                <a:gd name="T90" fmla="*/ 2147483647 w 197"/>
                <a:gd name="T91" fmla="*/ 2147483647 h 220"/>
                <a:gd name="T92" fmla="*/ 2147483647 w 197"/>
                <a:gd name="T93" fmla="*/ 2147483647 h 220"/>
                <a:gd name="T94" fmla="*/ 2147483647 w 197"/>
                <a:gd name="T95" fmla="*/ 2147483647 h 220"/>
                <a:gd name="T96" fmla="*/ 2147483647 w 197"/>
                <a:gd name="T97" fmla="*/ 2147483647 h 220"/>
                <a:gd name="T98" fmla="*/ 2147483647 w 197"/>
                <a:gd name="T99" fmla="*/ 2147483647 h 220"/>
                <a:gd name="T100" fmla="*/ 2147483647 w 197"/>
                <a:gd name="T101" fmla="*/ 2147483647 h 220"/>
                <a:gd name="T102" fmla="*/ 2147483647 w 197"/>
                <a:gd name="T103" fmla="*/ 2147483647 h 220"/>
                <a:gd name="T104" fmla="*/ 2147483647 w 197"/>
                <a:gd name="T105" fmla="*/ 2147483647 h 220"/>
                <a:gd name="T106" fmla="*/ 2147483647 w 197"/>
                <a:gd name="T107" fmla="*/ 2147483647 h 220"/>
                <a:gd name="T108" fmla="*/ 2147483647 w 197"/>
                <a:gd name="T109" fmla="*/ 2147483647 h 220"/>
                <a:gd name="T110" fmla="*/ 2147483647 w 197"/>
                <a:gd name="T111" fmla="*/ 2147483647 h 220"/>
                <a:gd name="T112" fmla="*/ 2147483647 w 197"/>
                <a:gd name="T113" fmla="*/ 2147483647 h 220"/>
                <a:gd name="T114" fmla="*/ 2147483647 w 197"/>
                <a:gd name="T115" fmla="*/ 2147483647 h 22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97"/>
                <a:gd name="T175" fmla="*/ 0 h 220"/>
                <a:gd name="T176" fmla="*/ 197 w 197"/>
                <a:gd name="T177" fmla="*/ 220 h 22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97" h="220">
                  <a:moveTo>
                    <a:pt x="27" y="3"/>
                  </a:moveTo>
                  <a:lnTo>
                    <a:pt x="29" y="3"/>
                  </a:lnTo>
                  <a:lnTo>
                    <a:pt x="35" y="3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3" y="0"/>
                  </a:lnTo>
                  <a:lnTo>
                    <a:pt x="53" y="3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9"/>
                  </a:lnTo>
                  <a:lnTo>
                    <a:pt x="56" y="12"/>
                  </a:lnTo>
                  <a:lnTo>
                    <a:pt x="56" y="15"/>
                  </a:lnTo>
                  <a:lnTo>
                    <a:pt x="59" y="15"/>
                  </a:lnTo>
                  <a:lnTo>
                    <a:pt x="62" y="15"/>
                  </a:lnTo>
                  <a:lnTo>
                    <a:pt x="65" y="15"/>
                  </a:lnTo>
                  <a:lnTo>
                    <a:pt x="65" y="18"/>
                  </a:lnTo>
                  <a:lnTo>
                    <a:pt x="62" y="18"/>
                  </a:lnTo>
                  <a:lnTo>
                    <a:pt x="65" y="18"/>
                  </a:lnTo>
                  <a:lnTo>
                    <a:pt x="68" y="18"/>
                  </a:lnTo>
                  <a:lnTo>
                    <a:pt x="71" y="18"/>
                  </a:lnTo>
                  <a:lnTo>
                    <a:pt x="71" y="20"/>
                  </a:lnTo>
                  <a:lnTo>
                    <a:pt x="73" y="20"/>
                  </a:lnTo>
                  <a:lnTo>
                    <a:pt x="73" y="23"/>
                  </a:lnTo>
                  <a:lnTo>
                    <a:pt x="73" y="20"/>
                  </a:lnTo>
                  <a:lnTo>
                    <a:pt x="76" y="20"/>
                  </a:lnTo>
                  <a:lnTo>
                    <a:pt x="79" y="20"/>
                  </a:lnTo>
                  <a:lnTo>
                    <a:pt x="82" y="20"/>
                  </a:lnTo>
                  <a:lnTo>
                    <a:pt x="79" y="20"/>
                  </a:lnTo>
                  <a:lnTo>
                    <a:pt x="82" y="20"/>
                  </a:lnTo>
                  <a:lnTo>
                    <a:pt x="82" y="23"/>
                  </a:lnTo>
                  <a:lnTo>
                    <a:pt x="79" y="23"/>
                  </a:lnTo>
                  <a:lnTo>
                    <a:pt x="82" y="23"/>
                  </a:lnTo>
                  <a:lnTo>
                    <a:pt x="82" y="26"/>
                  </a:lnTo>
                  <a:lnTo>
                    <a:pt x="82" y="29"/>
                  </a:lnTo>
                  <a:lnTo>
                    <a:pt x="85" y="29"/>
                  </a:lnTo>
                  <a:lnTo>
                    <a:pt x="85" y="32"/>
                  </a:lnTo>
                  <a:lnTo>
                    <a:pt x="88" y="32"/>
                  </a:lnTo>
                  <a:lnTo>
                    <a:pt x="91" y="32"/>
                  </a:lnTo>
                  <a:lnTo>
                    <a:pt x="91" y="29"/>
                  </a:lnTo>
                  <a:lnTo>
                    <a:pt x="94" y="29"/>
                  </a:lnTo>
                  <a:lnTo>
                    <a:pt x="97" y="29"/>
                  </a:lnTo>
                  <a:lnTo>
                    <a:pt x="100" y="29"/>
                  </a:lnTo>
                  <a:lnTo>
                    <a:pt x="103" y="32"/>
                  </a:lnTo>
                  <a:lnTo>
                    <a:pt x="106" y="32"/>
                  </a:lnTo>
                  <a:lnTo>
                    <a:pt x="109" y="32"/>
                  </a:lnTo>
                  <a:lnTo>
                    <a:pt x="112" y="32"/>
                  </a:lnTo>
                  <a:lnTo>
                    <a:pt x="115" y="32"/>
                  </a:lnTo>
                  <a:lnTo>
                    <a:pt x="117" y="29"/>
                  </a:lnTo>
                  <a:lnTo>
                    <a:pt x="120" y="26"/>
                  </a:lnTo>
                  <a:lnTo>
                    <a:pt x="123" y="26"/>
                  </a:lnTo>
                  <a:lnTo>
                    <a:pt x="126" y="26"/>
                  </a:lnTo>
                  <a:lnTo>
                    <a:pt x="129" y="26"/>
                  </a:lnTo>
                  <a:lnTo>
                    <a:pt x="135" y="26"/>
                  </a:lnTo>
                  <a:lnTo>
                    <a:pt x="138" y="29"/>
                  </a:lnTo>
                  <a:lnTo>
                    <a:pt x="141" y="29"/>
                  </a:lnTo>
                  <a:lnTo>
                    <a:pt x="144" y="29"/>
                  </a:lnTo>
                  <a:lnTo>
                    <a:pt x="144" y="32"/>
                  </a:lnTo>
                  <a:lnTo>
                    <a:pt x="144" y="35"/>
                  </a:lnTo>
                  <a:lnTo>
                    <a:pt x="147" y="35"/>
                  </a:lnTo>
                  <a:lnTo>
                    <a:pt x="147" y="38"/>
                  </a:lnTo>
                  <a:lnTo>
                    <a:pt x="144" y="38"/>
                  </a:lnTo>
                  <a:lnTo>
                    <a:pt x="144" y="41"/>
                  </a:lnTo>
                  <a:lnTo>
                    <a:pt x="147" y="41"/>
                  </a:lnTo>
                  <a:lnTo>
                    <a:pt x="147" y="44"/>
                  </a:lnTo>
                  <a:lnTo>
                    <a:pt x="147" y="47"/>
                  </a:lnTo>
                  <a:lnTo>
                    <a:pt x="150" y="50"/>
                  </a:lnTo>
                  <a:lnTo>
                    <a:pt x="153" y="50"/>
                  </a:lnTo>
                  <a:lnTo>
                    <a:pt x="153" y="53"/>
                  </a:lnTo>
                  <a:lnTo>
                    <a:pt x="153" y="56"/>
                  </a:lnTo>
                  <a:lnTo>
                    <a:pt x="150" y="56"/>
                  </a:lnTo>
                  <a:lnTo>
                    <a:pt x="150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59" y="59"/>
                  </a:lnTo>
                  <a:lnTo>
                    <a:pt x="161" y="62"/>
                  </a:lnTo>
                  <a:lnTo>
                    <a:pt x="164" y="62"/>
                  </a:lnTo>
                  <a:lnTo>
                    <a:pt x="167" y="64"/>
                  </a:lnTo>
                  <a:lnTo>
                    <a:pt x="170" y="67"/>
                  </a:lnTo>
                  <a:lnTo>
                    <a:pt x="173" y="70"/>
                  </a:lnTo>
                  <a:lnTo>
                    <a:pt x="176" y="73"/>
                  </a:lnTo>
                  <a:lnTo>
                    <a:pt x="176" y="76"/>
                  </a:lnTo>
                  <a:lnTo>
                    <a:pt x="176" y="79"/>
                  </a:lnTo>
                  <a:lnTo>
                    <a:pt x="179" y="79"/>
                  </a:lnTo>
                  <a:lnTo>
                    <a:pt x="182" y="82"/>
                  </a:lnTo>
                  <a:lnTo>
                    <a:pt x="182" y="85"/>
                  </a:lnTo>
                  <a:lnTo>
                    <a:pt x="182" y="88"/>
                  </a:lnTo>
                  <a:lnTo>
                    <a:pt x="185" y="91"/>
                  </a:lnTo>
                  <a:lnTo>
                    <a:pt x="185" y="94"/>
                  </a:lnTo>
                  <a:lnTo>
                    <a:pt x="188" y="97"/>
                  </a:lnTo>
                  <a:lnTo>
                    <a:pt x="188" y="100"/>
                  </a:lnTo>
                  <a:lnTo>
                    <a:pt x="188" y="103"/>
                  </a:lnTo>
                  <a:lnTo>
                    <a:pt x="191" y="106"/>
                  </a:lnTo>
                  <a:lnTo>
                    <a:pt x="191" y="108"/>
                  </a:lnTo>
                  <a:lnTo>
                    <a:pt x="191" y="111"/>
                  </a:lnTo>
                  <a:lnTo>
                    <a:pt x="194" y="114"/>
                  </a:lnTo>
                  <a:lnTo>
                    <a:pt x="194" y="117"/>
                  </a:lnTo>
                  <a:lnTo>
                    <a:pt x="194" y="120"/>
                  </a:lnTo>
                  <a:lnTo>
                    <a:pt x="197" y="123"/>
                  </a:lnTo>
                  <a:lnTo>
                    <a:pt x="194" y="126"/>
                  </a:lnTo>
                  <a:lnTo>
                    <a:pt x="194" y="129"/>
                  </a:lnTo>
                  <a:lnTo>
                    <a:pt x="194" y="132"/>
                  </a:lnTo>
                  <a:lnTo>
                    <a:pt x="191" y="135"/>
                  </a:lnTo>
                  <a:lnTo>
                    <a:pt x="191" y="138"/>
                  </a:lnTo>
                  <a:lnTo>
                    <a:pt x="191" y="141"/>
                  </a:lnTo>
                  <a:lnTo>
                    <a:pt x="188" y="144"/>
                  </a:lnTo>
                  <a:lnTo>
                    <a:pt x="188" y="147"/>
                  </a:lnTo>
                  <a:lnTo>
                    <a:pt x="188" y="149"/>
                  </a:lnTo>
                  <a:lnTo>
                    <a:pt x="185" y="155"/>
                  </a:lnTo>
                  <a:lnTo>
                    <a:pt x="185" y="158"/>
                  </a:lnTo>
                  <a:lnTo>
                    <a:pt x="182" y="161"/>
                  </a:lnTo>
                  <a:lnTo>
                    <a:pt x="182" y="164"/>
                  </a:lnTo>
                  <a:lnTo>
                    <a:pt x="179" y="167"/>
                  </a:lnTo>
                  <a:lnTo>
                    <a:pt x="179" y="170"/>
                  </a:lnTo>
                  <a:lnTo>
                    <a:pt x="179" y="173"/>
                  </a:lnTo>
                  <a:lnTo>
                    <a:pt x="179" y="176"/>
                  </a:lnTo>
                  <a:lnTo>
                    <a:pt x="179" y="179"/>
                  </a:lnTo>
                  <a:lnTo>
                    <a:pt x="179" y="182"/>
                  </a:lnTo>
                  <a:lnTo>
                    <a:pt x="179" y="188"/>
                  </a:lnTo>
                  <a:lnTo>
                    <a:pt x="179" y="191"/>
                  </a:lnTo>
                  <a:lnTo>
                    <a:pt x="179" y="193"/>
                  </a:lnTo>
                  <a:lnTo>
                    <a:pt x="179" y="199"/>
                  </a:lnTo>
                  <a:lnTo>
                    <a:pt x="179" y="202"/>
                  </a:lnTo>
                  <a:lnTo>
                    <a:pt x="179" y="205"/>
                  </a:lnTo>
                  <a:lnTo>
                    <a:pt x="179" y="208"/>
                  </a:lnTo>
                  <a:lnTo>
                    <a:pt x="179" y="214"/>
                  </a:lnTo>
                  <a:lnTo>
                    <a:pt x="176" y="214"/>
                  </a:lnTo>
                  <a:lnTo>
                    <a:pt x="173" y="214"/>
                  </a:lnTo>
                  <a:lnTo>
                    <a:pt x="170" y="214"/>
                  </a:lnTo>
                  <a:lnTo>
                    <a:pt x="170" y="217"/>
                  </a:lnTo>
                  <a:lnTo>
                    <a:pt x="167" y="217"/>
                  </a:lnTo>
                  <a:lnTo>
                    <a:pt x="164" y="217"/>
                  </a:lnTo>
                  <a:lnTo>
                    <a:pt x="167" y="220"/>
                  </a:lnTo>
                  <a:lnTo>
                    <a:pt x="164" y="220"/>
                  </a:lnTo>
                  <a:lnTo>
                    <a:pt x="164" y="217"/>
                  </a:lnTo>
                  <a:lnTo>
                    <a:pt x="161" y="217"/>
                  </a:lnTo>
                  <a:lnTo>
                    <a:pt x="161" y="220"/>
                  </a:lnTo>
                  <a:lnTo>
                    <a:pt x="161" y="217"/>
                  </a:lnTo>
                  <a:lnTo>
                    <a:pt x="159" y="217"/>
                  </a:lnTo>
                  <a:lnTo>
                    <a:pt x="156" y="217"/>
                  </a:lnTo>
                  <a:lnTo>
                    <a:pt x="153" y="220"/>
                  </a:lnTo>
                  <a:lnTo>
                    <a:pt x="147" y="220"/>
                  </a:lnTo>
                  <a:lnTo>
                    <a:pt x="144" y="220"/>
                  </a:lnTo>
                  <a:lnTo>
                    <a:pt x="144" y="217"/>
                  </a:lnTo>
                  <a:lnTo>
                    <a:pt x="141" y="217"/>
                  </a:lnTo>
                  <a:lnTo>
                    <a:pt x="138" y="217"/>
                  </a:lnTo>
                  <a:lnTo>
                    <a:pt x="138" y="214"/>
                  </a:lnTo>
                  <a:lnTo>
                    <a:pt x="135" y="214"/>
                  </a:lnTo>
                  <a:lnTo>
                    <a:pt x="135" y="211"/>
                  </a:lnTo>
                  <a:lnTo>
                    <a:pt x="132" y="211"/>
                  </a:lnTo>
                  <a:lnTo>
                    <a:pt x="132" y="208"/>
                  </a:lnTo>
                  <a:lnTo>
                    <a:pt x="132" y="205"/>
                  </a:lnTo>
                  <a:lnTo>
                    <a:pt x="132" y="202"/>
                  </a:lnTo>
                  <a:lnTo>
                    <a:pt x="129" y="202"/>
                  </a:lnTo>
                  <a:lnTo>
                    <a:pt x="126" y="202"/>
                  </a:lnTo>
                  <a:lnTo>
                    <a:pt x="126" y="199"/>
                  </a:lnTo>
                  <a:lnTo>
                    <a:pt x="123" y="199"/>
                  </a:lnTo>
                  <a:lnTo>
                    <a:pt x="123" y="196"/>
                  </a:lnTo>
                  <a:lnTo>
                    <a:pt x="120" y="196"/>
                  </a:lnTo>
                  <a:lnTo>
                    <a:pt x="120" y="193"/>
                  </a:lnTo>
                  <a:lnTo>
                    <a:pt x="120" y="191"/>
                  </a:lnTo>
                  <a:lnTo>
                    <a:pt x="120" y="188"/>
                  </a:lnTo>
                  <a:lnTo>
                    <a:pt x="120" y="185"/>
                  </a:lnTo>
                  <a:lnTo>
                    <a:pt x="120" y="182"/>
                  </a:lnTo>
                  <a:lnTo>
                    <a:pt x="120" y="176"/>
                  </a:lnTo>
                  <a:lnTo>
                    <a:pt x="120" y="173"/>
                  </a:lnTo>
                  <a:lnTo>
                    <a:pt x="120" y="170"/>
                  </a:lnTo>
                  <a:lnTo>
                    <a:pt x="120" y="167"/>
                  </a:lnTo>
                  <a:lnTo>
                    <a:pt x="120" y="164"/>
                  </a:lnTo>
                  <a:lnTo>
                    <a:pt x="120" y="161"/>
                  </a:lnTo>
                  <a:lnTo>
                    <a:pt x="120" y="158"/>
                  </a:lnTo>
                  <a:lnTo>
                    <a:pt x="117" y="158"/>
                  </a:lnTo>
                  <a:lnTo>
                    <a:pt x="117" y="155"/>
                  </a:lnTo>
                  <a:lnTo>
                    <a:pt x="115" y="155"/>
                  </a:lnTo>
                  <a:lnTo>
                    <a:pt x="115" y="152"/>
                  </a:lnTo>
                  <a:lnTo>
                    <a:pt x="112" y="152"/>
                  </a:lnTo>
                  <a:lnTo>
                    <a:pt x="112" y="149"/>
                  </a:lnTo>
                  <a:lnTo>
                    <a:pt x="112" y="147"/>
                  </a:lnTo>
                  <a:lnTo>
                    <a:pt x="109" y="147"/>
                  </a:lnTo>
                  <a:lnTo>
                    <a:pt x="106" y="144"/>
                  </a:lnTo>
                  <a:lnTo>
                    <a:pt x="103" y="144"/>
                  </a:lnTo>
                  <a:lnTo>
                    <a:pt x="103" y="141"/>
                  </a:lnTo>
                  <a:lnTo>
                    <a:pt x="100" y="141"/>
                  </a:lnTo>
                  <a:lnTo>
                    <a:pt x="100" y="138"/>
                  </a:lnTo>
                  <a:lnTo>
                    <a:pt x="97" y="138"/>
                  </a:lnTo>
                  <a:lnTo>
                    <a:pt x="97" y="135"/>
                  </a:lnTo>
                  <a:lnTo>
                    <a:pt x="100" y="135"/>
                  </a:lnTo>
                  <a:lnTo>
                    <a:pt x="97" y="135"/>
                  </a:lnTo>
                  <a:lnTo>
                    <a:pt x="97" y="132"/>
                  </a:lnTo>
                  <a:lnTo>
                    <a:pt x="97" y="129"/>
                  </a:lnTo>
                  <a:lnTo>
                    <a:pt x="94" y="129"/>
                  </a:lnTo>
                  <a:lnTo>
                    <a:pt x="94" y="126"/>
                  </a:lnTo>
                  <a:lnTo>
                    <a:pt x="91" y="126"/>
                  </a:lnTo>
                  <a:lnTo>
                    <a:pt x="91" y="123"/>
                  </a:lnTo>
                  <a:lnTo>
                    <a:pt x="88" y="123"/>
                  </a:lnTo>
                  <a:lnTo>
                    <a:pt x="85" y="123"/>
                  </a:lnTo>
                  <a:lnTo>
                    <a:pt x="85" y="120"/>
                  </a:lnTo>
                  <a:lnTo>
                    <a:pt x="82" y="120"/>
                  </a:lnTo>
                  <a:lnTo>
                    <a:pt x="82" y="117"/>
                  </a:lnTo>
                  <a:lnTo>
                    <a:pt x="79" y="117"/>
                  </a:lnTo>
                  <a:lnTo>
                    <a:pt x="79" y="114"/>
                  </a:lnTo>
                  <a:lnTo>
                    <a:pt x="76" y="114"/>
                  </a:lnTo>
                  <a:lnTo>
                    <a:pt x="76" y="111"/>
                  </a:lnTo>
                  <a:lnTo>
                    <a:pt x="73" y="111"/>
                  </a:lnTo>
                  <a:lnTo>
                    <a:pt x="73" y="108"/>
                  </a:lnTo>
                  <a:lnTo>
                    <a:pt x="71" y="108"/>
                  </a:lnTo>
                  <a:lnTo>
                    <a:pt x="71" y="106"/>
                  </a:lnTo>
                  <a:lnTo>
                    <a:pt x="68" y="106"/>
                  </a:lnTo>
                  <a:lnTo>
                    <a:pt x="68" y="103"/>
                  </a:lnTo>
                  <a:lnTo>
                    <a:pt x="65" y="103"/>
                  </a:lnTo>
                  <a:lnTo>
                    <a:pt x="65" y="100"/>
                  </a:lnTo>
                  <a:lnTo>
                    <a:pt x="62" y="100"/>
                  </a:lnTo>
                  <a:lnTo>
                    <a:pt x="59" y="100"/>
                  </a:lnTo>
                  <a:lnTo>
                    <a:pt x="56" y="100"/>
                  </a:lnTo>
                  <a:lnTo>
                    <a:pt x="53" y="100"/>
                  </a:lnTo>
                  <a:lnTo>
                    <a:pt x="50" y="100"/>
                  </a:lnTo>
                  <a:lnTo>
                    <a:pt x="50" y="97"/>
                  </a:lnTo>
                  <a:lnTo>
                    <a:pt x="47" y="97"/>
                  </a:lnTo>
                  <a:lnTo>
                    <a:pt x="44" y="97"/>
                  </a:lnTo>
                  <a:lnTo>
                    <a:pt x="44" y="100"/>
                  </a:lnTo>
                  <a:lnTo>
                    <a:pt x="44" y="97"/>
                  </a:lnTo>
                  <a:lnTo>
                    <a:pt x="41" y="97"/>
                  </a:lnTo>
                  <a:lnTo>
                    <a:pt x="41" y="100"/>
                  </a:lnTo>
                  <a:lnTo>
                    <a:pt x="41" y="97"/>
                  </a:lnTo>
                  <a:lnTo>
                    <a:pt x="38" y="97"/>
                  </a:lnTo>
                  <a:lnTo>
                    <a:pt x="38" y="100"/>
                  </a:lnTo>
                  <a:lnTo>
                    <a:pt x="35" y="100"/>
                  </a:lnTo>
                  <a:lnTo>
                    <a:pt x="35" y="97"/>
                  </a:lnTo>
                  <a:lnTo>
                    <a:pt x="35" y="100"/>
                  </a:lnTo>
                  <a:lnTo>
                    <a:pt x="32" y="100"/>
                  </a:lnTo>
                  <a:lnTo>
                    <a:pt x="32" y="97"/>
                  </a:lnTo>
                  <a:lnTo>
                    <a:pt x="32" y="94"/>
                  </a:lnTo>
                  <a:lnTo>
                    <a:pt x="32" y="91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2" y="88"/>
                  </a:lnTo>
                  <a:lnTo>
                    <a:pt x="32" y="85"/>
                  </a:lnTo>
                  <a:lnTo>
                    <a:pt x="35" y="85"/>
                  </a:lnTo>
                  <a:lnTo>
                    <a:pt x="32" y="85"/>
                  </a:lnTo>
                  <a:lnTo>
                    <a:pt x="35" y="82"/>
                  </a:lnTo>
                  <a:lnTo>
                    <a:pt x="35" y="79"/>
                  </a:lnTo>
                  <a:lnTo>
                    <a:pt x="32" y="79"/>
                  </a:lnTo>
                  <a:lnTo>
                    <a:pt x="32" y="76"/>
                  </a:lnTo>
                  <a:lnTo>
                    <a:pt x="32" y="73"/>
                  </a:lnTo>
                  <a:lnTo>
                    <a:pt x="35" y="73"/>
                  </a:lnTo>
                  <a:lnTo>
                    <a:pt x="35" y="70"/>
                  </a:lnTo>
                  <a:lnTo>
                    <a:pt x="35" y="67"/>
                  </a:lnTo>
                  <a:lnTo>
                    <a:pt x="35" y="64"/>
                  </a:lnTo>
                  <a:lnTo>
                    <a:pt x="32" y="64"/>
                  </a:lnTo>
                  <a:lnTo>
                    <a:pt x="35" y="64"/>
                  </a:lnTo>
                  <a:lnTo>
                    <a:pt x="35" y="62"/>
                  </a:lnTo>
                  <a:lnTo>
                    <a:pt x="32" y="62"/>
                  </a:lnTo>
                  <a:lnTo>
                    <a:pt x="32" y="59"/>
                  </a:lnTo>
                  <a:lnTo>
                    <a:pt x="29" y="59"/>
                  </a:lnTo>
                  <a:lnTo>
                    <a:pt x="29" y="56"/>
                  </a:lnTo>
                  <a:lnTo>
                    <a:pt x="27" y="56"/>
                  </a:lnTo>
                  <a:lnTo>
                    <a:pt x="27" y="53"/>
                  </a:lnTo>
                  <a:lnTo>
                    <a:pt x="24" y="53"/>
                  </a:lnTo>
                  <a:lnTo>
                    <a:pt x="24" y="50"/>
                  </a:lnTo>
                  <a:lnTo>
                    <a:pt x="24" y="47"/>
                  </a:lnTo>
                  <a:lnTo>
                    <a:pt x="21" y="44"/>
                  </a:lnTo>
                  <a:lnTo>
                    <a:pt x="21" y="41"/>
                  </a:lnTo>
                  <a:lnTo>
                    <a:pt x="18" y="41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2" y="38"/>
                  </a:lnTo>
                  <a:lnTo>
                    <a:pt x="9" y="38"/>
                  </a:lnTo>
                  <a:lnTo>
                    <a:pt x="9" y="35"/>
                  </a:lnTo>
                  <a:lnTo>
                    <a:pt x="6" y="35"/>
                  </a:lnTo>
                  <a:lnTo>
                    <a:pt x="3" y="35"/>
                  </a:lnTo>
                  <a:lnTo>
                    <a:pt x="0" y="35"/>
                  </a:lnTo>
                  <a:lnTo>
                    <a:pt x="3" y="32"/>
                  </a:lnTo>
                  <a:lnTo>
                    <a:pt x="6" y="32"/>
                  </a:lnTo>
                  <a:lnTo>
                    <a:pt x="9" y="29"/>
                  </a:lnTo>
                  <a:lnTo>
                    <a:pt x="9" y="26"/>
                  </a:lnTo>
                  <a:lnTo>
                    <a:pt x="12" y="26"/>
                  </a:lnTo>
                  <a:lnTo>
                    <a:pt x="12" y="23"/>
                  </a:lnTo>
                  <a:lnTo>
                    <a:pt x="15" y="23"/>
                  </a:lnTo>
                  <a:lnTo>
                    <a:pt x="18" y="23"/>
                  </a:lnTo>
                  <a:lnTo>
                    <a:pt x="18" y="20"/>
                  </a:lnTo>
                  <a:lnTo>
                    <a:pt x="18" y="18"/>
                  </a:lnTo>
                  <a:lnTo>
                    <a:pt x="18" y="15"/>
                  </a:lnTo>
                  <a:lnTo>
                    <a:pt x="21" y="15"/>
                  </a:lnTo>
                  <a:lnTo>
                    <a:pt x="24" y="15"/>
                  </a:lnTo>
                  <a:lnTo>
                    <a:pt x="24" y="12"/>
                  </a:lnTo>
                  <a:lnTo>
                    <a:pt x="24" y="9"/>
                  </a:lnTo>
                  <a:lnTo>
                    <a:pt x="27" y="9"/>
                  </a:lnTo>
                  <a:lnTo>
                    <a:pt x="27" y="6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Freeform 14"/>
            <p:cNvSpPr>
              <a:spLocks/>
            </p:cNvSpPr>
            <p:nvPr/>
          </p:nvSpPr>
          <p:spPr bwMode="auto">
            <a:xfrm>
              <a:off x="551037" y="2469485"/>
              <a:ext cx="426931" cy="589361"/>
            </a:xfrm>
            <a:custGeom>
              <a:avLst/>
              <a:gdLst>
                <a:gd name="T0" fmla="*/ 2147483647 w 197"/>
                <a:gd name="T1" fmla="*/ 2147483647 h 334"/>
                <a:gd name="T2" fmla="*/ 2147483647 w 197"/>
                <a:gd name="T3" fmla="*/ 2147483647 h 334"/>
                <a:gd name="T4" fmla="*/ 2147483647 w 197"/>
                <a:gd name="T5" fmla="*/ 2147483647 h 334"/>
                <a:gd name="T6" fmla="*/ 2147483647 w 197"/>
                <a:gd name="T7" fmla="*/ 2147483647 h 334"/>
                <a:gd name="T8" fmla="*/ 2147483647 w 197"/>
                <a:gd name="T9" fmla="*/ 2147483647 h 334"/>
                <a:gd name="T10" fmla="*/ 2147483647 w 197"/>
                <a:gd name="T11" fmla="*/ 2147483647 h 334"/>
                <a:gd name="T12" fmla="*/ 2147483647 w 197"/>
                <a:gd name="T13" fmla="*/ 2147483647 h 334"/>
                <a:gd name="T14" fmla="*/ 2147483647 w 197"/>
                <a:gd name="T15" fmla="*/ 2147483647 h 334"/>
                <a:gd name="T16" fmla="*/ 2147483647 w 197"/>
                <a:gd name="T17" fmla="*/ 2147483647 h 334"/>
                <a:gd name="T18" fmla="*/ 2147483647 w 197"/>
                <a:gd name="T19" fmla="*/ 2147483647 h 334"/>
                <a:gd name="T20" fmla="*/ 2147483647 w 197"/>
                <a:gd name="T21" fmla="*/ 2147483647 h 334"/>
                <a:gd name="T22" fmla="*/ 2147483647 w 197"/>
                <a:gd name="T23" fmla="*/ 2147483647 h 334"/>
                <a:gd name="T24" fmla="*/ 2147483647 w 197"/>
                <a:gd name="T25" fmla="*/ 2147483647 h 334"/>
                <a:gd name="T26" fmla="*/ 2147483647 w 197"/>
                <a:gd name="T27" fmla="*/ 2147483647 h 334"/>
                <a:gd name="T28" fmla="*/ 2147483647 w 197"/>
                <a:gd name="T29" fmla="*/ 2147483647 h 334"/>
                <a:gd name="T30" fmla="*/ 2147483647 w 197"/>
                <a:gd name="T31" fmla="*/ 2147483647 h 334"/>
                <a:gd name="T32" fmla="*/ 2147483647 w 197"/>
                <a:gd name="T33" fmla="*/ 2147483647 h 334"/>
                <a:gd name="T34" fmla="*/ 2147483647 w 197"/>
                <a:gd name="T35" fmla="*/ 2147483647 h 334"/>
                <a:gd name="T36" fmla="*/ 2147483647 w 197"/>
                <a:gd name="T37" fmla="*/ 2147483647 h 334"/>
                <a:gd name="T38" fmla="*/ 2147483647 w 197"/>
                <a:gd name="T39" fmla="*/ 2147483647 h 334"/>
                <a:gd name="T40" fmla="*/ 2147483647 w 197"/>
                <a:gd name="T41" fmla="*/ 2147483647 h 334"/>
                <a:gd name="T42" fmla="*/ 2147483647 w 197"/>
                <a:gd name="T43" fmla="*/ 2147483647 h 334"/>
                <a:gd name="T44" fmla="*/ 2147483647 w 197"/>
                <a:gd name="T45" fmla="*/ 2147483647 h 334"/>
                <a:gd name="T46" fmla="*/ 2147483647 w 197"/>
                <a:gd name="T47" fmla="*/ 2147483647 h 334"/>
                <a:gd name="T48" fmla="*/ 2147483647 w 197"/>
                <a:gd name="T49" fmla="*/ 2147483647 h 334"/>
                <a:gd name="T50" fmla="*/ 2147483647 w 197"/>
                <a:gd name="T51" fmla="*/ 2147483647 h 334"/>
                <a:gd name="T52" fmla="*/ 2147483647 w 197"/>
                <a:gd name="T53" fmla="*/ 2147483647 h 334"/>
                <a:gd name="T54" fmla="*/ 2147483647 w 197"/>
                <a:gd name="T55" fmla="*/ 2147483647 h 334"/>
                <a:gd name="T56" fmla="*/ 2147483647 w 197"/>
                <a:gd name="T57" fmla="*/ 2147483647 h 334"/>
                <a:gd name="T58" fmla="*/ 2147483647 w 197"/>
                <a:gd name="T59" fmla="*/ 2147483647 h 334"/>
                <a:gd name="T60" fmla="*/ 2147483647 w 197"/>
                <a:gd name="T61" fmla="*/ 2147483647 h 334"/>
                <a:gd name="T62" fmla="*/ 2147483647 w 197"/>
                <a:gd name="T63" fmla="*/ 2147483647 h 334"/>
                <a:gd name="T64" fmla="*/ 2147483647 w 197"/>
                <a:gd name="T65" fmla="*/ 2147483647 h 334"/>
                <a:gd name="T66" fmla="*/ 2147483647 w 197"/>
                <a:gd name="T67" fmla="*/ 2147483647 h 334"/>
                <a:gd name="T68" fmla="*/ 2147483647 w 197"/>
                <a:gd name="T69" fmla="*/ 2147483647 h 334"/>
                <a:gd name="T70" fmla="*/ 2147483647 w 197"/>
                <a:gd name="T71" fmla="*/ 2147483647 h 334"/>
                <a:gd name="T72" fmla="*/ 2147483647 w 197"/>
                <a:gd name="T73" fmla="*/ 2147483647 h 334"/>
                <a:gd name="T74" fmla="*/ 2147483647 w 197"/>
                <a:gd name="T75" fmla="*/ 2147483647 h 334"/>
                <a:gd name="T76" fmla="*/ 2147483647 w 197"/>
                <a:gd name="T77" fmla="*/ 2147483647 h 334"/>
                <a:gd name="T78" fmla="*/ 2147483647 w 197"/>
                <a:gd name="T79" fmla="*/ 2147483647 h 334"/>
                <a:gd name="T80" fmla="*/ 2147483647 w 197"/>
                <a:gd name="T81" fmla="*/ 2147483647 h 334"/>
                <a:gd name="T82" fmla="*/ 2147483647 w 197"/>
                <a:gd name="T83" fmla="*/ 2147483647 h 334"/>
                <a:gd name="T84" fmla="*/ 2147483647 w 197"/>
                <a:gd name="T85" fmla="*/ 2147483647 h 334"/>
                <a:gd name="T86" fmla="*/ 2147483647 w 197"/>
                <a:gd name="T87" fmla="*/ 2147483647 h 334"/>
                <a:gd name="T88" fmla="*/ 2147483647 w 197"/>
                <a:gd name="T89" fmla="*/ 2147483647 h 334"/>
                <a:gd name="T90" fmla="*/ 2147483647 w 197"/>
                <a:gd name="T91" fmla="*/ 2147483647 h 334"/>
                <a:gd name="T92" fmla="*/ 2147483647 w 197"/>
                <a:gd name="T93" fmla="*/ 2147483647 h 334"/>
                <a:gd name="T94" fmla="*/ 2147483647 w 197"/>
                <a:gd name="T95" fmla="*/ 2147483647 h 334"/>
                <a:gd name="T96" fmla="*/ 2147483647 w 197"/>
                <a:gd name="T97" fmla="*/ 2147483647 h 334"/>
                <a:gd name="T98" fmla="*/ 2147483647 w 197"/>
                <a:gd name="T99" fmla="*/ 2147483647 h 334"/>
                <a:gd name="T100" fmla="*/ 2147483647 w 197"/>
                <a:gd name="T101" fmla="*/ 2147483647 h 334"/>
                <a:gd name="T102" fmla="*/ 2147483647 w 197"/>
                <a:gd name="T103" fmla="*/ 2147483647 h 334"/>
                <a:gd name="T104" fmla="*/ 2147483647 w 197"/>
                <a:gd name="T105" fmla="*/ 2147483647 h 334"/>
                <a:gd name="T106" fmla="*/ 2147483647 w 197"/>
                <a:gd name="T107" fmla="*/ 2147483647 h 334"/>
                <a:gd name="T108" fmla="*/ 2147483647 w 197"/>
                <a:gd name="T109" fmla="*/ 2147483647 h 334"/>
                <a:gd name="T110" fmla="*/ 2147483647 w 197"/>
                <a:gd name="T111" fmla="*/ 2147483647 h 334"/>
                <a:gd name="T112" fmla="*/ 2147483647 w 197"/>
                <a:gd name="T113" fmla="*/ 2147483647 h 334"/>
                <a:gd name="T114" fmla="*/ 2147483647 w 197"/>
                <a:gd name="T115" fmla="*/ 2147483647 h 334"/>
                <a:gd name="T116" fmla="*/ 2147483647 w 197"/>
                <a:gd name="T117" fmla="*/ 2147483647 h 334"/>
                <a:gd name="T118" fmla="*/ 2147483647 w 197"/>
                <a:gd name="T119" fmla="*/ 2147483647 h 33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7"/>
                <a:gd name="T181" fmla="*/ 0 h 334"/>
                <a:gd name="T182" fmla="*/ 197 w 197"/>
                <a:gd name="T183" fmla="*/ 334 h 33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7" h="334">
                  <a:moveTo>
                    <a:pt x="194" y="8"/>
                  </a:moveTo>
                  <a:lnTo>
                    <a:pt x="197" y="8"/>
                  </a:lnTo>
                  <a:lnTo>
                    <a:pt x="194" y="8"/>
                  </a:lnTo>
                  <a:lnTo>
                    <a:pt x="194" y="11"/>
                  </a:lnTo>
                  <a:lnTo>
                    <a:pt x="194" y="14"/>
                  </a:lnTo>
                  <a:lnTo>
                    <a:pt x="191" y="14"/>
                  </a:lnTo>
                  <a:lnTo>
                    <a:pt x="188" y="14"/>
                  </a:lnTo>
                  <a:lnTo>
                    <a:pt x="185" y="14"/>
                  </a:lnTo>
                  <a:lnTo>
                    <a:pt x="185" y="17"/>
                  </a:lnTo>
                  <a:lnTo>
                    <a:pt x="185" y="20"/>
                  </a:lnTo>
                  <a:lnTo>
                    <a:pt x="185" y="23"/>
                  </a:lnTo>
                  <a:lnTo>
                    <a:pt x="185" y="26"/>
                  </a:lnTo>
                  <a:lnTo>
                    <a:pt x="185" y="29"/>
                  </a:lnTo>
                  <a:lnTo>
                    <a:pt x="185" y="32"/>
                  </a:lnTo>
                  <a:lnTo>
                    <a:pt x="185" y="35"/>
                  </a:lnTo>
                  <a:lnTo>
                    <a:pt x="182" y="35"/>
                  </a:lnTo>
                  <a:lnTo>
                    <a:pt x="182" y="38"/>
                  </a:lnTo>
                  <a:lnTo>
                    <a:pt x="182" y="41"/>
                  </a:lnTo>
                  <a:lnTo>
                    <a:pt x="185" y="41"/>
                  </a:lnTo>
                  <a:lnTo>
                    <a:pt x="182" y="41"/>
                  </a:lnTo>
                  <a:lnTo>
                    <a:pt x="182" y="44"/>
                  </a:lnTo>
                  <a:lnTo>
                    <a:pt x="182" y="47"/>
                  </a:lnTo>
                  <a:lnTo>
                    <a:pt x="179" y="47"/>
                  </a:lnTo>
                  <a:lnTo>
                    <a:pt x="179" y="49"/>
                  </a:lnTo>
                  <a:lnTo>
                    <a:pt x="179" y="52"/>
                  </a:lnTo>
                  <a:lnTo>
                    <a:pt x="179" y="55"/>
                  </a:lnTo>
                  <a:lnTo>
                    <a:pt x="179" y="58"/>
                  </a:lnTo>
                  <a:lnTo>
                    <a:pt x="176" y="58"/>
                  </a:lnTo>
                  <a:lnTo>
                    <a:pt x="176" y="61"/>
                  </a:lnTo>
                  <a:lnTo>
                    <a:pt x="176" y="64"/>
                  </a:lnTo>
                  <a:lnTo>
                    <a:pt x="173" y="64"/>
                  </a:lnTo>
                  <a:lnTo>
                    <a:pt x="170" y="64"/>
                  </a:lnTo>
                  <a:lnTo>
                    <a:pt x="170" y="67"/>
                  </a:lnTo>
                  <a:lnTo>
                    <a:pt x="168" y="67"/>
                  </a:lnTo>
                  <a:lnTo>
                    <a:pt x="168" y="70"/>
                  </a:lnTo>
                  <a:lnTo>
                    <a:pt x="165" y="70"/>
                  </a:lnTo>
                  <a:lnTo>
                    <a:pt x="162" y="70"/>
                  </a:lnTo>
                  <a:lnTo>
                    <a:pt x="162" y="73"/>
                  </a:lnTo>
                  <a:lnTo>
                    <a:pt x="162" y="76"/>
                  </a:lnTo>
                  <a:lnTo>
                    <a:pt x="159" y="76"/>
                  </a:lnTo>
                  <a:lnTo>
                    <a:pt x="159" y="79"/>
                  </a:lnTo>
                  <a:lnTo>
                    <a:pt x="159" y="82"/>
                  </a:lnTo>
                  <a:lnTo>
                    <a:pt x="159" y="85"/>
                  </a:lnTo>
                  <a:lnTo>
                    <a:pt x="156" y="85"/>
                  </a:lnTo>
                  <a:lnTo>
                    <a:pt x="156" y="88"/>
                  </a:lnTo>
                  <a:lnTo>
                    <a:pt x="159" y="88"/>
                  </a:lnTo>
                  <a:lnTo>
                    <a:pt x="156" y="88"/>
                  </a:lnTo>
                  <a:lnTo>
                    <a:pt x="156" y="91"/>
                  </a:lnTo>
                  <a:lnTo>
                    <a:pt x="156" y="93"/>
                  </a:lnTo>
                  <a:lnTo>
                    <a:pt x="156" y="96"/>
                  </a:lnTo>
                  <a:lnTo>
                    <a:pt x="156" y="99"/>
                  </a:lnTo>
                  <a:lnTo>
                    <a:pt x="153" y="99"/>
                  </a:lnTo>
                  <a:lnTo>
                    <a:pt x="153" y="102"/>
                  </a:lnTo>
                  <a:lnTo>
                    <a:pt x="156" y="102"/>
                  </a:lnTo>
                  <a:lnTo>
                    <a:pt x="156" y="105"/>
                  </a:lnTo>
                  <a:lnTo>
                    <a:pt x="156" y="108"/>
                  </a:lnTo>
                  <a:lnTo>
                    <a:pt x="156" y="111"/>
                  </a:lnTo>
                  <a:lnTo>
                    <a:pt x="159" y="111"/>
                  </a:lnTo>
                  <a:lnTo>
                    <a:pt x="156" y="111"/>
                  </a:lnTo>
                  <a:lnTo>
                    <a:pt x="156" y="114"/>
                  </a:lnTo>
                  <a:lnTo>
                    <a:pt x="156" y="117"/>
                  </a:lnTo>
                  <a:lnTo>
                    <a:pt x="156" y="120"/>
                  </a:lnTo>
                  <a:lnTo>
                    <a:pt x="156" y="123"/>
                  </a:lnTo>
                  <a:lnTo>
                    <a:pt x="153" y="123"/>
                  </a:lnTo>
                  <a:lnTo>
                    <a:pt x="153" y="126"/>
                  </a:lnTo>
                  <a:lnTo>
                    <a:pt x="153" y="129"/>
                  </a:lnTo>
                  <a:lnTo>
                    <a:pt x="150" y="129"/>
                  </a:lnTo>
                  <a:lnTo>
                    <a:pt x="150" y="132"/>
                  </a:lnTo>
                  <a:lnTo>
                    <a:pt x="153" y="132"/>
                  </a:lnTo>
                  <a:lnTo>
                    <a:pt x="153" y="134"/>
                  </a:lnTo>
                  <a:lnTo>
                    <a:pt x="153" y="137"/>
                  </a:lnTo>
                  <a:lnTo>
                    <a:pt x="153" y="140"/>
                  </a:lnTo>
                  <a:lnTo>
                    <a:pt x="150" y="140"/>
                  </a:lnTo>
                  <a:lnTo>
                    <a:pt x="150" y="143"/>
                  </a:lnTo>
                  <a:lnTo>
                    <a:pt x="153" y="143"/>
                  </a:lnTo>
                  <a:lnTo>
                    <a:pt x="153" y="146"/>
                  </a:lnTo>
                  <a:lnTo>
                    <a:pt x="153" y="149"/>
                  </a:lnTo>
                  <a:lnTo>
                    <a:pt x="150" y="149"/>
                  </a:lnTo>
                  <a:lnTo>
                    <a:pt x="150" y="152"/>
                  </a:lnTo>
                  <a:lnTo>
                    <a:pt x="147" y="152"/>
                  </a:lnTo>
                  <a:lnTo>
                    <a:pt x="147" y="155"/>
                  </a:lnTo>
                  <a:lnTo>
                    <a:pt x="144" y="158"/>
                  </a:lnTo>
                  <a:lnTo>
                    <a:pt x="144" y="161"/>
                  </a:lnTo>
                  <a:lnTo>
                    <a:pt x="141" y="161"/>
                  </a:lnTo>
                  <a:lnTo>
                    <a:pt x="141" y="164"/>
                  </a:lnTo>
                  <a:lnTo>
                    <a:pt x="138" y="164"/>
                  </a:lnTo>
                  <a:lnTo>
                    <a:pt x="138" y="167"/>
                  </a:lnTo>
                  <a:lnTo>
                    <a:pt x="135" y="167"/>
                  </a:lnTo>
                  <a:lnTo>
                    <a:pt x="135" y="170"/>
                  </a:lnTo>
                  <a:lnTo>
                    <a:pt x="135" y="173"/>
                  </a:lnTo>
                  <a:lnTo>
                    <a:pt x="132" y="173"/>
                  </a:lnTo>
                  <a:lnTo>
                    <a:pt x="132" y="176"/>
                  </a:lnTo>
                  <a:lnTo>
                    <a:pt x="129" y="176"/>
                  </a:lnTo>
                  <a:lnTo>
                    <a:pt x="129" y="178"/>
                  </a:lnTo>
                  <a:lnTo>
                    <a:pt x="129" y="181"/>
                  </a:lnTo>
                  <a:lnTo>
                    <a:pt x="129" y="184"/>
                  </a:lnTo>
                  <a:lnTo>
                    <a:pt x="126" y="184"/>
                  </a:lnTo>
                  <a:lnTo>
                    <a:pt x="124" y="184"/>
                  </a:lnTo>
                  <a:lnTo>
                    <a:pt x="124" y="187"/>
                  </a:lnTo>
                  <a:lnTo>
                    <a:pt x="121" y="187"/>
                  </a:lnTo>
                  <a:lnTo>
                    <a:pt x="118" y="187"/>
                  </a:lnTo>
                  <a:lnTo>
                    <a:pt x="118" y="190"/>
                  </a:lnTo>
                  <a:lnTo>
                    <a:pt x="121" y="190"/>
                  </a:lnTo>
                  <a:lnTo>
                    <a:pt x="118" y="190"/>
                  </a:lnTo>
                  <a:lnTo>
                    <a:pt x="118" y="193"/>
                  </a:lnTo>
                  <a:lnTo>
                    <a:pt x="115" y="193"/>
                  </a:lnTo>
                  <a:lnTo>
                    <a:pt x="115" y="196"/>
                  </a:lnTo>
                  <a:lnTo>
                    <a:pt x="112" y="196"/>
                  </a:lnTo>
                  <a:lnTo>
                    <a:pt x="109" y="196"/>
                  </a:lnTo>
                  <a:lnTo>
                    <a:pt x="106" y="196"/>
                  </a:lnTo>
                  <a:lnTo>
                    <a:pt x="103" y="196"/>
                  </a:lnTo>
                  <a:lnTo>
                    <a:pt x="103" y="199"/>
                  </a:lnTo>
                  <a:lnTo>
                    <a:pt x="103" y="202"/>
                  </a:lnTo>
                  <a:lnTo>
                    <a:pt x="103" y="205"/>
                  </a:lnTo>
                  <a:lnTo>
                    <a:pt x="103" y="208"/>
                  </a:lnTo>
                  <a:lnTo>
                    <a:pt x="100" y="208"/>
                  </a:lnTo>
                  <a:lnTo>
                    <a:pt x="100" y="211"/>
                  </a:lnTo>
                  <a:lnTo>
                    <a:pt x="103" y="211"/>
                  </a:lnTo>
                  <a:lnTo>
                    <a:pt x="103" y="214"/>
                  </a:lnTo>
                  <a:lnTo>
                    <a:pt x="103" y="217"/>
                  </a:lnTo>
                  <a:lnTo>
                    <a:pt x="100" y="217"/>
                  </a:lnTo>
                  <a:lnTo>
                    <a:pt x="100" y="220"/>
                  </a:lnTo>
                  <a:lnTo>
                    <a:pt x="100" y="222"/>
                  </a:lnTo>
                  <a:lnTo>
                    <a:pt x="103" y="222"/>
                  </a:lnTo>
                  <a:lnTo>
                    <a:pt x="103" y="225"/>
                  </a:lnTo>
                  <a:lnTo>
                    <a:pt x="103" y="228"/>
                  </a:lnTo>
                  <a:lnTo>
                    <a:pt x="100" y="228"/>
                  </a:lnTo>
                  <a:lnTo>
                    <a:pt x="100" y="225"/>
                  </a:lnTo>
                  <a:lnTo>
                    <a:pt x="100" y="228"/>
                  </a:lnTo>
                  <a:lnTo>
                    <a:pt x="100" y="231"/>
                  </a:lnTo>
                  <a:lnTo>
                    <a:pt x="100" y="234"/>
                  </a:lnTo>
                  <a:lnTo>
                    <a:pt x="97" y="234"/>
                  </a:lnTo>
                  <a:lnTo>
                    <a:pt x="97" y="237"/>
                  </a:lnTo>
                  <a:lnTo>
                    <a:pt x="97" y="240"/>
                  </a:lnTo>
                  <a:lnTo>
                    <a:pt x="97" y="243"/>
                  </a:lnTo>
                  <a:lnTo>
                    <a:pt x="97" y="246"/>
                  </a:lnTo>
                  <a:lnTo>
                    <a:pt x="100" y="246"/>
                  </a:lnTo>
                  <a:lnTo>
                    <a:pt x="100" y="249"/>
                  </a:lnTo>
                  <a:lnTo>
                    <a:pt x="100" y="252"/>
                  </a:lnTo>
                  <a:lnTo>
                    <a:pt x="100" y="255"/>
                  </a:lnTo>
                  <a:lnTo>
                    <a:pt x="100" y="258"/>
                  </a:lnTo>
                  <a:lnTo>
                    <a:pt x="103" y="261"/>
                  </a:lnTo>
                  <a:lnTo>
                    <a:pt x="103" y="264"/>
                  </a:lnTo>
                  <a:lnTo>
                    <a:pt x="103" y="266"/>
                  </a:lnTo>
                  <a:lnTo>
                    <a:pt x="106" y="266"/>
                  </a:lnTo>
                  <a:lnTo>
                    <a:pt x="106" y="269"/>
                  </a:lnTo>
                  <a:lnTo>
                    <a:pt x="109" y="269"/>
                  </a:lnTo>
                  <a:lnTo>
                    <a:pt x="109" y="272"/>
                  </a:lnTo>
                  <a:lnTo>
                    <a:pt x="112" y="272"/>
                  </a:lnTo>
                  <a:lnTo>
                    <a:pt x="115" y="272"/>
                  </a:lnTo>
                  <a:lnTo>
                    <a:pt x="115" y="275"/>
                  </a:lnTo>
                  <a:lnTo>
                    <a:pt x="118" y="275"/>
                  </a:lnTo>
                  <a:lnTo>
                    <a:pt x="118" y="278"/>
                  </a:lnTo>
                  <a:lnTo>
                    <a:pt x="118" y="281"/>
                  </a:lnTo>
                  <a:lnTo>
                    <a:pt x="115" y="281"/>
                  </a:lnTo>
                  <a:lnTo>
                    <a:pt x="115" y="284"/>
                  </a:lnTo>
                  <a:lnTo>
                    <a:pt x="115" y="287"/>
                  </a:lnTo>
                  <a:lnTo>
                    <a:pt x="112" y="287"/>
                  </a:lnTo>
                  <a:lnTo>
                    <a:pt x="109" y="287"/>
                  </a:lnTo>
                  <a:lnTo>
                    <a:pt x="109" y="290"/>
                  </a:lnTo>
                  <a:lnTo>
                    <a:pt x="109" y="293"/>
                  </a:lnTo>
                  <a:lnTo>
                    <a:pt x="109" y="296"/>
                  </a:lnTo>
                  <a:lnTo>
                    <a:pt x="106" y="296"/>
                  </a:lnTo>
                  <a:lnTo>
                    <a:pt x="103" y="296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97" y="293"/>
                  </a:lnTo>
                  <a:lnTo>
                    <a:pt x="94" y="293"/>
                  </a:lnTo>
                  <a:lnTo>
                    <a:pt x="94" y="290"/>
                  </a:lnTo>
                  <a:lnTo>
                    <a:pt x="91" y="290"/>
                  </a:lnTo>
                  <a:lnTo>
                    <a:pt x="88" y="293"/>
                  </a:lnTo>
                  <a:lnTo>
                    <a:pt x="88" y="296"/>
                  </a:lnTo>
                  <a:lnTo>
                    <a:pt x="85" y="299"/>
                  </a:lnTo>
                  <a:lnTo>
                    <a:pt x="82" y="302"/>
                  </a:lnTo>
                  <a:lnTo>
                    <a:pt x="80" y="302"/>
                  </a:lnTo>
                  <a:lnTo>
                    <a:pt x="80" y="305"/>
                  </a:lnTo>
                  <a:lnTo>
                    <a:pt x="77" y="305"/>
                  </a:lnTo>
                  <a:lnTo>
                    <a:pt x="77" y="308"/>
                  </a:lnTo>
                  <a:lnTo>
                    <a:pt x="74" y="308"/>
                  </a:lnTo>
                  <a:lnTo>
                    <a:pt x="71" y="310"/>
                  </a:lnTo>
                  <a:lnTo>
                    <a:pt x="71" y="313"/>
                  </a:lnTo>
                  <a:lnTo>
                    <a:pt x="68" y="313"/>
                  </a:lnTo>
                  <a:lnTo>
                    <a:pt x="68" y="316"/>
                  </a:lnTo>
                  <a:lnTo>
                    <a:pt x="65" y="319"/>
                  </a:lnTo>
                  <a:lnTo>
                    <a:pt x="62" y="322"/>
                  </a:lnTo>
                  <a:lnTo>
                    <a:pt x="59" y="325"/>
                  </a:lnTo>
                  <a:lnTo>
                    <a:pt x="56" y="328"/>
                  </a:lnTo>
                  <a:lnTo>
                    <a:pt x="53" y="328"/>
                  </a:lnTo>
                  <a:lnTo>
                    <a:pt x="53" y="331"/>
                  </a:lnTo>
                  <a:lnTo>
                    <a:pt x="50" y="334"/>
                  </a:lnTo>
                  <a:lnTo>
                    <a:pt x="47" y="331"/>
                  </a:lnTo>
                  <a:lnTo>
                    <a:pt x="41" y="331"/>
                  </a:lnTo>
                  <a:lnTo>
                    <a:pt x="38" y="331"/>
                  </a:lnTo>
                  <a:lnTo>
                    <a:pt x="36" y="331"/>
                  </a:lnTo>
                  <a:lnTo>
                    <a:pt x="33" y="331"/>
                  </a:lnTo>
                  <a:lnTo>
                    <a:pt x="27" y="331"/>
                  </a:lnTo>
                  <a:lnTo>
                    <a:pt x="24" y="331"/>
                  </a:lnTo>
                  <a:lnTo>
                    <a:pt x="21" y="331"/>
                  </a:lnTo>
                  <a:lnTo>
                    <a:pt x="18" y="331"/>
                  </a:lnTo>
                  <a:lnTo>
                    <a:pt x="12" y="331"/>
                  </a:lnTo>
                  <a:lnTo>
                    <a:pt x="9" y="331"/>
                  </a:lnTo>
                  <a:lnTo>
                    <a:pt x="6" y="331"/>
                  </a:lnTo>
                  <a:lnTo>
                    <a:pt x="0" y="331"/>
                  </a:lnTo>
                  <a:lnTo>
                    <a:pt x="3" y="331"/>
                  </a:lnTo>
                  <a:lnTo>
                    <a:pt x="3" y="328"/>
                  </a:lnTo>
                  <a:lnTo>
                    <a:pt x="6" y="325"/>
                  </a:lnTo>
                  <a:lnTo>
                    <a:pt x="9" y="322"/>
                  </a:lnTo>
                  <a:lnTo>
                    <a:pt x="9" y="319"/>
                  </a:lnTo>
                  <a:lnTo>
                    <a:pt x="12" y="316"/>
                  </a:lnTo>
                  <a:lnTo>
                    <a:pt x="12" y="313"/>
                  </a:lnTo>
                  <a:lnTo>
                    <a:pt x="15" y="310"/>
                  </a:lnTo>
                  <a:lnTo>
                    <a:pt x="18" y="308"/>
                  </a:lnTo>
                  <a:lnTo>
                    <a:pt x="21" y="305"/>
                  </a:lnTo>
                  <a:lnTo>
                    <a:pt x="21" y="302"/>
                  </a:lnTo>
                  <a:lnTo>
                    <a:pt x="24" y="299"/>
                  </a:lnTo>
                  <a:lnTo>
                    <a:pt x="27" y="296"/>
                  </a:lnTo>
                  <a:lnTo>
                    <a:pt x="27" y="293"/>
                  </a:lnTo>
                  <a:lnTo>
                    <a:pt x="30" y="293"/>
                  </a:lnTo>
                  <a:lnTo>
                    <a:pt x="30" y="290"/>
                  </a:lnTo>
                  <a:lnTo>
                    <a:pt x="33" y="287"/>
                  </a:lnTo>
                  <a:lnTo>
                    <a:pt x="36" y="284"/>
                  </a:lnTo>
                  <a:lnTo>
                    <a:pt x="36" y="281"/>
                  </a:lnTo>
                  <a:lnTo>
                    <a:pt x="36" y="278"/>
                  </a:lnTo>
                  <a:lnTo>
                    <a:pt x="38" y="275"/>
                  </a:lnTo>
                  <a:lnTo>
                    <a:pt x="41" y="272"/>
                  </a:lnTo>
                  <a:lnTo>
                    <a:pt x="44" y="269"/>
                  </a:lnTo>
                  <a:lnTo>
                    <a:pt x="44" y="266"/>
                  </a:lnTo>
                  <a:lnTo>
                    <a:pt x="47" y="266"/>
                  </a:lnTo>
                  <a:lnTo>
                    <a:pt x="47" y="264"/>
                  </a:lnTo>
                  <a:lnTo>
                    <a:pt x="50" y="264"/>
                  </a:lnTo>
                  <a:lnTo>
                    <a:pt x="50" y="261"/>
                  </a:lnTo>
                  <a:lnTo>
                    <a:pt x="50" y="258"/>
                  </a:lnTo>
                  <a:lnTo>
                    <a:pt x="53" y="258"/>
                  </a:lnTo>
                  <a:lnTo>
                    <a:pt x="53" y="255"/>
                  </a:lnTo>
                  <a:lnTo>
                    <a:pt x="50" y="255"/>
                  </a:lnTo>
                  <a:lnTo>
                    <a:pt x="50" y="252"/>
                  </a:lnTo>
                  <a:lnTo>
                    <a:pt x="53" y="252"/>
                  </a:lnTo>
                  <a:lnTo>
                    <a:pt x="53" y="249"/>
                  </a:lnTo>
                  <a:lnTo>
                    <a:pt x="50" y="249"/>
                  </a:lnTo>
                  <a:lnTo>
                    <a:pt x="50" y="246"/>
                  </a:lnTo>
                  <a:lnTo>
                    <a:pt x="47" y="246"/>
                  </a:lnTo>
                  <a:lnTo>
                    <a:pt x="47" y="243"/>
                  </a:lnTo>
                  <a:lnTo>
                    <a:pt x="44" y="243"/>
                  </a:lnTo>
                  <a:lnTo>
                    <a:pt x="47" y="240"/>
                  </a:lnTo>
                  <a:lnTo>
                    <a:pt x="47" y="237"/>
                  </a:lnTo>
                  <a:lnTo>
                    <a:pt x="47" y="234"/>
                  </a:lnTo>
                  <a:lnTo>
                    <a:pt x="47" y="231"/>
                  </a:lnTo>
                  <a:lnTo>
                    <a:pt x="44" y="231"/>
                  </a:lnTo>
                  <a:lnTo>
                    <a:pt x="44" y="228"/>
                  </a:lnTo>
                  <a:lnTo>
                    <a:pt x="44" y="225"/>
                  </a:lnTo>
                  <a:lnTo>
                    <a:pt x="41" y="222"/>
                  </a:lnTo>
                  <a:lnTo>
                    <a:pt x="41" y="220"/>
                  </a:lnTo>
                  <a:lnTo>
                    <a:pt x="38" y="220"/>
                  </a:lnTo>
                  <a:lnTo>
                    <a:pt x="36" y="217"/>
                  </a:lnTo>
                  <a:lnTo>
                    <a:pt x="36" y="214"/>
                  </a:lnTo>
                  <a:lnTo>
                    <a:pt x="36" y="211"/>
                  </a:lnTo>
                  <a:lnTo>
                    <a:pt x="36" y="208"/>
                  </a:lnTo>
                  <a:lnTo>
                    <a:pt x="36" y="205"/>
                  </a:lnTo>
                  <a:lnTo>
                    <a:pt x="36" y="202"/>
                  </a:lnTo>
                  <a:lnTo>
                    <a:pt x="33" y="202"/>
                  </a:lnTo>
                  <a:lnTo>
                    <a:pt x="33" y="199"/>
                  </a:lnTo>
                  <a:lnTo>
                    <a:pt x="36" y="199"/>
                  </a:lnTo>
                  <a:lnTo>
                    <a:pt x="36" y="196"/>
                  </a:lnTo>
                  <a:lnTo>
                    <a:pt x="36" y="193"/>
                  </a:lnTo>
                  <a:lnTo>
                    <a:pt x="33" y="193"/>
                  </a:lnTo>
                  <a:lnTo>
                    <a:pt x="36" y="190"/>
                  </a:lnTo>
                  <a:lnTo>
                    <a:pt x="38" y="187"/>
                  </a:lnTo>
                  <a:lnTo>
                    <a:pt x="38" y="184"/>
                  </a:lnTo>
                  <a:lnTo>
                    <a:pt x="41" y="184"/>
                  </a:lnTo>
                  <a:lnTo>
                    <a:pt x="41" y="178"/>
                  </a:lnTo>
                  <a:lnTo>
                    <a:pt x="41" y="176"/>
                  </a:lnTo>
                  <a:lnTo>
                    <a:pt x="44" y="176"/>
                  </a:lnTo>
                  <a:lnTo>
                    <a:pt x="44" y="173"/>
                  </a:lnTo>
                  <a:lnTo>
                    <a:pt x="44" y="170"/>
                  </a:lnTo>
                  <a:lnTo>
                    <a:pt x="47" y="167"/>
                  </a:lnTo>
                  <a:lnTo>
                    <a:pt x="47" y="161"/>
                  </a:lnTo>
                  <a:lnTo>
                    <a:pt x="47" y="158"/>
                  </a:lnTo>
                  <a:lnTo>
                    <a:pt x="50" y="155"/>
                  </a:lnTo>
                  <a:lnTo>
                    <a:pt x="50" y="152"/>
                  </a:lnTo>
                  <a:lnTo>
                    <a:pt x="53" y="149"/>
                  </a:lnTo>
                  <a:lnTo>
                    <a:pt x="53" y="146"/>
                  </a:lnTo>
                  <a:lnTo>
                    <a:pt x="53" y="143"/>
                  </a:lnTo>
                  <a:lnTo>
                    <a:pt x="53" y="140"/>
                  </a:lnTo>
                  <a:lnTo>
                    <a:pt x="50" y="140"/>
                  </a:lnTo>
                  <a:lnTo>
                    <a:pt x="47" y="137"/>
                  </a:lnTo>
                  <a:lnTo>
                    <a:pt x="47" y="134"/>
                  </a:lnTo>
                  <a:lnTo>
                    <a:pt x="44" y="134"/>
                  </a:lnTo>
                  <a:lnTo>
                    <a:pt x="41" y="132"/>
                  </a:lnTo>
                  <a:lnTo>
                    <a:pt x="41" y="129"/>
                  </a:lnTo>
                  <a:lnTo>
                    <a:pt x="41" y="126"/>
                  </a:lnTo>
                  <a:lnTo>
                    <a:pt x="41" y="123"/>
                  </a:lnTo>
                  <a:lnTo>
                    <a:pt x="44" y="120"/>
                  </a:lnTo>
                  <a:lnTo>
                    <a:pt x="44" y="117"/>
                  </a:lnTo>
                  <a:lnTo>
                    <a:pt x="44" y="111"/>
                  </a:lnTo>
                  <a:lnTo>
                    <a:pt x="44" y="108"/>
                  </a:lnTo>
                  <a:lnTo>
                    <a:pt x="44" y="105"/>
                  </a:lnTo>
                  <a:lnTo>
                    <a:pt x="47" y="102"/>
                  </a:lnTo>
                  <a:lnTo>
                    <a:pt x="47" y="99"/>
                  </a:lnTo>
                  <a:lnTo>
                    <a:pt x="47" y="93"/>
                  </a:lnTo>
                  <a:lnTo>
                    <a:pt x="47" y="91"/>
                  </a:lnTo>
                  <a:lnTo>
                    <a:pt x="47" y="88"/>
                  </a:lnTo>
                  <a:lnTo>
                    <a:pt x="50" y="85"/>
                  </a:lnTo>
                  <a:lnTo>
                    <a:pt x="50" y="79"/>
                  </a:lnTo>
                  <a:lnTo>
                    <a:pt x="50" y="76"/>
                  </a:lnTo>
                  <a:lnTo>
                    <a:pt x="50" y="73"/>
                  </a:lnTo>
                  <a:lnTo>
                    <a:pt x="53" y="70"/>
                  </a:lnTo>
                  <a:lnTo>
                    <a:pt x="53" y="64"/>
                  </a:lnTo>
                  <a:lnTo>
                    <a:pt x="53" y="61"/>
                  </a:lnTo>
                  <a:lnTo>
                    <a:pt x="53" y="58"/>
                  </a:lnTo>
                  <a:lnTo>
                    <a:pt x="56" y="55"/>
                  </a:lnTo>
                  <a:lnTo>
                    <a:pt x="56" y="49"/>
                  </a:lnTo>
                  <a:lnTo>
                    <a:pt x="56" y="47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9" y="35"/>
                  </a:lnTo>
                  <a:lnTo>
                    <a:pt x="59" y="32"/>
                  </a:lnTo>
                  <a:lnTo>
                    <a:pt x="59" y="29"/>
                  </a:lnTo>
                  <a:lnTo>
                    <a:pt x="59" y="26"/>
                  </a:lnTo>
                  <a:lnTo>
                    <a:pt x="62" y="20"/>
                  </a:lnTo>
                  <a:lnTo>
                    <a:pt x="62" y="17"/>
                  </a:lnTo>
                  <a:lnTo>
                    <a:pt x="62" y="14"/>
                  </a:lnTo>
                  <a:lnTo>
                    <a:pt x="62" y="11"/>
                  </a:lnTo>
                  <a:lnTo>
                    <a:pt x="62" y="5"/>
                  </a:lnTo>
                  <a:lnTo>
                    <a:pt x="65" y="3"/>
                  </a:lnTo>
                  <a:lnTo>
                    <a:pt x="65" y="0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21" y="3"/>
                  </a:lnTo>
                  <a:lnTo>
                    <a:pt x="124" y="3"/>
                  </a:lnTo>
                  <a:lnTo>
                    <a:pt x="126" y="3"/>
                  </a:lnTo>
                  <a:lnTo>
                    <a:pt x="129" y="5"/>
                  </a:lnTo>
                  <a:lnTo>
                    <a:pt x="132" y="5"/>
                  </a:lnTo>
                  <a:lnTo>
                    <a:pt x="135" y="5"/>
                  </a:lnTo>
                  <a:lnTo>
                    <a:pt x="138" y="5"/>
                  </a:lnTo>
                  <a:lnTo>
                    <a:pt x="141" y="5"/>
                  </a:lnTo>
                  <a:lnTo>
                    <a:pt x="144" y="5"/>
                  </a:lnTo>
                  <a:lnTo>
                    <a:pt x="147" y="5"/>
                  </a:lnTo>
                  <a:lnTo>
                    <a:pt x="150" y="5"/>
                  </a:lnTo>
                  <a:lnTo>
                    <a:pt x="153" y="5"/>
                  </a:lnTo>
                  <a:lnTo>
                    <a:pt x="156" y="5"/>
                  </a:lnTo>
                  <a:lnTo>
                    <a:pt x="162" y="5"/>
                  </a:lnTo>
                  <a:lnTo>
                    <a:pt x="165" y="5"/>
                  </a:lnTo>
                  <a:lnTo>
                    <a:pt x="168" y="5"/>
                  </a:lnTo>
                  <a:lnTo>
                    <a:pt x="170" y="5"/>
                  </a:lnTo>
                  <a:lnTo>
                    <a:pt x="176" y="5"/>
                  </a:lnTo>
                  <a:lnTo>
                    <a:pt x="179" y="5"/>
                  </a:lnTo>
                  <a:lnTo>
                    <a:pt x="182" y="5"/>
                  </a:lnTo>
                  <a:lnTo>
                    <a:pt x="185" y="5"/>
                  </a:lnTo>
                  <a:lnTo>
                    <a:pt x="188" y="8"/>
                  </a:lnTo>
                  <a:lnTo>
                    <a:pt x="191" y="8"/>
                  </a:lnTo>
                  <a:lnTo>
                    <a:pt x="194" y="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Freeform 15"/>
            <p:cNvSpPr>
              <a:spLocks/>
            </p:cNvSpPr>
            <p:nvPr/>
          </p:nvSpPr>
          <p:spPr bwMode="auto">
            <a:xfrm>
              <a:off x="-180335" y="2504978"/>
              <a:ext cx="374605" cy="388549"/>
            </a:xfrm>
            <a:custGeom>
              <a:avLst/>
              <a:gdLst>
                <a:gd name="T0" fmla="*/ 2147483647 w 173"/>
                <a:gd name="T1" fmla="*/ 2147483647 h 220"/>
                <a:gd name="T2" fmla="*/ 2147483647 w 173"/>
                <a:gd name="T3" fmla="*/ 2147483647 h 220"/>
                <a:gd name="T4" fmla="*/ 2147483647 w 173"/>
                <a:gd name="T5" fmla="*/ 2147483647 h 220"/>
                <a:gd name="T6" fmla="*/ 2147483647 w 173"/>
                <a:gd name="T7" fmla="*/ 2147483647 h 220"/>
                <a:gd name="T8" fmla="*/ 2147483647 w 173"/>
                <a:gd name="T9" fmla="*/ 2147483647 h 220"/>
                <a:gd name="T10" fmla="*/ 2147483647 w 173"/>
                <a:gd name="T11" fmla="*/ 2147483647 h 220"/>
                <a:gd name="T12" fmla="*/ 2147483647 w 173"/>
                <a:gd name="T13" fmla="*/ 2147483647 h 220"/>
                <a:gd name="T14" fmla="*/ 2147483647 w 173"/>
                <a:gd name="T15" fmla="*/ 2147483647 h 220"/>
                <a:gd name="T16" fmla="*/ 2147483647 w 173"/>
                <a:gd name="T17" fmla="*/ 2147483647 h 220"/>
                <a:gd name="T18" fmla="*/ 2147483647 w 173"/>
                <a:gd name="T19" fmla="*/ 2147483647 h 220"/>
                <a:gd name="T20" fmla="*/ 2147483647 w 173"/>
                <a:gd name="T21" fmla="*/ 2147483647 h 220"/>
                <a:gd name="T22" fmla="*/ 2147483647 w 173"/>
                <a:gd name="T23" fmla="*/ 2147483647 h 220"/>
                <a:gd name="T24" fmla="*/ 2147483647 w 173"/>
                <a:gd name="T25" fmla="*/ 2147483647 h 220"/>
                <a:gd name="T26" fmla="*/ 2147483647 w 173"/>
                <a:gd name="T27" fmla="*/ 2147483647 h 220"/>
                <a:gd name="T28" fmla="*/ 2147483647 w 173"/>
                <a:gd name="T29" fmla="*/ 2147483647 h 220"/>
                <a:gd name="T30" fmla="*/ 2147483647 w 173"/>
                <a:gd name="T31" fmla="*/ 2147483647 h 220"/>
                <a:gd name="T32" fmla="*/ 2147483647 w 173"/>
                <a:gd name="T33" fmla="*/ 2147483647 h 220"/>
                <a:gd name="T34" fmla="*/ 2147483647 w 173"/>
                <a:gd name="T35" fmla="*/ 2147483647 h 220"/>
                <a:gd name="T36" fmla="*/ 2147483647 w 173"/>
                <a:gd name="T37" fmla="*/ 2147483647 h 220"/>
                <a:gd name="T38" fmla="*/ 2147483647 w 173"/>
                <a:gd name="T39" fmla="*/ 2147483647 h 220"/>
                <a:gd name="T40" fmla="*/ 2147483647 w 173"/>
                <a:gd name="T41" fmla="*/ 2147483647 h 220"/>
                <a:gd name="T42" fmla="*/ 2147483647 w 173"/>
                <a:gd name="T43" fmla="*/ 2147483647 h 220"/>
                <a:gd name="T44" fmla="*/ 2147483647 w 173"/>
                <a:gd name="T45" fmla="*/ 2147483647 h 220"/>
                <a:gd name="T46" fmla="*/ 2147483647 w 173"/>
                <a:gd name="T47" fmla="*/ 2147483647 h 220"/>
                <a:gd name="T48" fmla="*/ 2147483647 w 173"/>
                <a:gd name="T49" fmla="*/ 2147483647 h 220"/>
                <a:gd name="T50" fmla="*/ 2147483647 w 173"/>
                <a:gd name="T51" fmla="*/ 2147483647 h 220"/>
                <a:gd name="T52" fmla="*/ 2147483647 w 173"/>
                <a:gd name="T53" fmla="*/ 2147483647 h 220"/>
                <a:gd name="T54" fmla="*/ 2147483647 w 173"/>
                <a:gd name="T55" fmla="*/ 2147483647 h 220"/>
                <a:gd name="T56" fmla="*/ 2147483647 w 173"/>
                <a:gd name="T57" fmla="*/ 2147483647 h 220"/>
                <a:gd name="T58" fmla="*/ 2147483647 w 173"/>
                <a:gd name="T59" fmla="*/ 2147483647 h 220"/>
                <a:gd name="T60" fmla="*/ 2147483647 w 173"/>
                <a:gd name="T61" fmla="*/ 2147483647 h 220"/>
                <a:gd name="T62" fmla="*/ 2147483647 w 173"/>
                <a:gd name="T63" fmla="*/ 2147483647 h 220"/>
                <a:gd name="T64" fmla="*/ 2147483647 w 173"/>
                <a:gd name="T65" fmla="*/ 2147483647 h 220"/>
                <a:gd name="T66" fmla="*/ 2147483647 w 173"/>
                <a:gd name="T67" fmla="*/ 2147483647 h 220"/>
                <a:gd name="T68" fmla="*/ 2147483647 w 173"/>
                <a:gd name="T69" fmla="*/ 2147483647 h 220"/>
                <a:gd name="T70" fmla="*/ 2147483647 w 173"/>
                <a:gd name="T71" fmla="*/ 2147483647 h 220"/>
                <a:gd name="T72" fmla="*/ 2147483647 w 173"/>
                <a:gd name="T73" fmla="*/ 2147483647 h 220"/>
                <a:gd name="T74" fmla="*/ 2147483647 w 173"/>
                <a:gd name="T75" fmla="*/ 2147483647 h 220"/>
                <a:gd name="T76" fmla="*/ 2147483647 w 173"/>
                <a:gd name="T77" fmla="*/ 2147483647 h 220"/>
                <a:gd name="T78" fmla="*/ 2147483647 w 173"/>
                <a:gd name="T79" fmla="*/ 2147483647 h 220"/>
                <a:gd name="T80" fmla="*/ 2147483647 w 173"/>
                <a:gd name="T81" fmla="*/ 2147483647 h 220"/>
                <a:gd name="T82" fmla="*/ 2147483647 w 173"/>
                <a:gd name="T83" fmla="*/ 2147483647 h 220"/>
                <a:gd name="T84" fmla="*/ 2147483647 w 173"/>
                <a:gd name="T85" fmla="*/ 2147483647 h 220"/>
                <a:gd name="T86" fmla="*/ 2147483647 w 173"/>
                <a:gd name="T87" fmla="*/ 2147483647 h 220"/>
                <a:gd name="T88" fmla="*/ 2147483647 w 173"/>
                <a:gd name="T89" fmla="*/ 2147483647 h 220"/>
                <a:gd name="T90" fmla="*/ 2147483647 w 173"/>
                <a:gd name="T91" fmla="*/ 2147483647 h 220"/>
                <a:gd name="T92" fmla="*/ 2147483647 w 173"/>
                <a:gd name="T93" fmla="*/ 2147483647 h 220"/>
                <a:gd name="T94" fmla="*/ 2147483647 w 173"/>
                <a:gd name="T95" fmla="*/ 2147483647 h 220"/>
                <a:gd name="T96" fmla="*/ 2147483647 w 173"/>
                <a:gd name="T97" fmla="*/ 2147483647 h 220"/>
                <a:gd name="T98" fmla="*/ 2147483647 w 173"/>
                <a:gd name="T99" fmla="*/ 2147483647 h 220"/>
                <a:gd name="T100" fmla="*/ 2147483647 w 173"/>
                <a:gd name="T101" fmla="*/ 2147483647 h 220"/>
                <a:gd name="T102" fmla="*/ 2147483647 w 173"/>
                <a:gd name="T103" fmla="*/ 2147483647 h 220"/>
                <a:gd name="T104" fmla="*/ 2147483647 w 173"/>
                <a:gd name="T105" fmla="*/ 2147483647 h 220"/>
                <a:gd name="T106" fmla="*/ 2147483647 w 173"/>
                <a:gd name="T107" fmla="*/ 2147483647 h 220"/>
                <a:gd name="T108" fmla="*/ 2147483647 w 173"/>
                <a:gd name="T109" fmla="*/ 2147483647 h 220"/>
                <a:gd name="T110" fmla="*/ 2147483647 w 173"/>
                <a:gd name="T111" fmla="*/ 2147483647 h 220"/>
                <a:gd name="T112" fmla="*/ 2147483647 w 173"/>
                <a:gd name="T113" fmla="*/ 2147483647 h 22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73"/>
                <a:gd name="T172" fmla="*/ 0 h 220"/>
                <a:gd name="T173" fmla="*/ 173 w 173"/>
                <a:gd name="T174" fmla="*/ 220 h 22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73" h="220">
                  <a:moveTo>
                    <a:pt x="35" y="0"/>
                  </a:moveTo>
                  <a:lnTo>
                    <a:pt x="38" y="0"/>
                  </a:lnTo>
                  <a:lnTo>
                    <a:pt x="41" y="0"/>
                  </a:lnTo>
                  <a:lnTo>
                    <a:pt x="44" y="0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9"/>
                  </a:lnTo>
                  <a:lnTo>
                    <a:pt x="59" y="12"/>
                  </a:lnTo>
                  <a:lnTo>
                    <a:pt x="59" y="15"/>
                  </a:lnTo>
                  <a:lnTo>
                    <a:pt x="59" y="18"/>
                  </a:lnTo>
                  <a:lnTo>
                    <a:pt x="62" y="18"/>
                  </a:lnTo>
                  <a:lnTo>
                    <a:pt x="62" y="21"/>
                  </a:lnTo>
                  <a:lnTo>
                    <a:pt x="64" y="21"/>
                  </a:lnTo>
                  <a:lnTo>
                    <a:pt x="64" y="24"/>
                  </a:lnTo>
                  <a:lnTo>
                    <a:pt x="67" y="24"/>
                  </a:lnTo>
                  <a:lnTo>
                    <a:pt x="67" y="27"/>
                  </a:lnTo>
                  <a:lnTo>
                    <a:pt x="70" y="27"/>
                  </a:lnTo>
                  <a:lnTo>
                    <a:pt x="70" y="29"/>
                  </a:lnTo>
                  <a:lnTo>
                    <a:pt x="67" y="29"/>
                  </a:lnTo>
                  <a:lnTo>
                    <a:pt x="70" y="29"/>
                  </a:lnTo>
                  <a:lnTo>
                    <a:pt x="70" y="32"/>
                  </a:lnTo>
                  <a:lnTo>
                    <a:pt x="70" y="35"/>
                  </a:lnTo>
                  <a:lnTo>
                    <a:pt x="70" y="38"/>
                  </a:lnTo>
                  <a:lnTo>
                    <a:pt x="67" y="38"/>
                  </a:lnTo>
                  <a:lnTo>
                    <a:pt x="67" y="41"/>
                  </a:lnTo>
                  <a:lnTo>
                    <a:pt x="67" y="44"/>
                  </a:lnTo>
                  <a:lnTo>
                    <a:pt x="70" y="44"/>
                  </a:lnTo>
                  <a:lnTo>
                    <a:pt x="70" y="47"/>
                  </a:lnTo>
                  <a:lnTo>
                    <a:pt x="67" y="50"/>
                  </a:lnTo>
                  <a:lnTo>
                    <a:pt x="70" y="50"/>
                  </a:lnTo>
                  <a:lnTo>
                    <a:pt x="67" y="50"/>
                  </a:lnTo>
                  <a:lnTo>
                    <a:pt x="67" y="53"/>
                  </a:lnTo>
                  <a:lnTo>
                    <a:pt x="70" y="53"/>
                  </a:lnTo>
                  <a:lnTo>
                    <a:pt x="70" y="56"/>
                  </a:lnTo>
                  <a:lnTo>
                    <a:pt x="67" y="56"/>
                  </a:lnTo>
                  <a:lnTo>
                    <a:pt x="67" y="59"/>
                  </a:lnTo>
                  <a:lnTo>
                    <a:pt x="67" y="62"/>
                  </a:lnTo>
                  <a:lnTo>
                    <a:pt x="67" y="65"/>
                  </a:lnTo>
                  <a:lnTo>
                    <a:pt x="70" y="65"/>
                  </a:lnTo>
                  <a:lnTo>
                    <a:pt x="70" y="62"/>
                  </a:lnTo>
                  <a:lnTo>
                    <a:pt x="70" y="65"/>
                  </a:lnTo>
                  <a:lnTo>
                    <a:pt x="73" y="65"/>
                  </a:lnTo>
                  <a:lnTo>
                    <a:pt x="73" y="62"/>
                  </a:lnTo>
                  <a:lnTo>
                    <a:pt x="76" y="62"/>
                  </a:lnTo>
                  <a:lnTo>
                    <a:pt x="76" y="65"/>
                  </a:lnTo>
                  <a:lnTo>
                    <a:pt x="76" y="62"/>
                  </a:lnTo>
                  <a:lnTo>
                    <a:pt x="79" y="62"/>
                  </a:lnTo>
                  <a:lnTo>
                    <a:pt x="79" y="65"/>
                  </a:lnTo>
                  <a:lnTo>
                    <a:pt x="79" y="62"/>
                  </a:lnTo>
                  <a:lnTo>
                    <a:pt x="82" y="62"/>
                  </a:lnTo>
                  <a:lnTo>
                    <a:pt x="85" y="62"/>
                  </a:lnTo>
                  <a:lnTo>
                    <a:pt x="85" y="65"/>
                  </a:lnTo>
                  <a:lnTo>
                    <a:pt x="88" y="65"/>
                  </a:lnTo>
                  <a:lnTo>
                    <a:pt x="91" y="65"/>
                  </a:lnTo>
                  <a:lnTo>
                    <a:pt x="94" y="65"/>
                  </a:lnTo>
                  <a:lnTo>
                    <a:pt x="97" y="65"/>
                  </a:lnTo>
                  <a:lnTo>
                    <a:pt x="100" y="65"/>
                  </a:lnTo>
                  <a:lnTo>
                    <a:pt x="100" y="68"/>
                  </a:lnTo>
                  <a:lnTo>
                    <a:pt x="103" y="68"/>
                  </a:lnTo>
                  <a:lnTo>
                    <a:pt x="103" y="71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8" y="73"/>
                  </a:lnTo>
                  <a:lnTo>
                    <a:pt x="108" y="76"/>
                  </a:lnTo>
                  <a:lnTo>
                    <a:pt x="111" y="76"/>
                  </a:lnTo>
                  <a:lnTo>
                    <a:pt x="111" y="79"/>
                  </a:lnTo>
                  <a:lnTo>
                    <a:pt x="114" y="79"/>
                  </a:lnTo>
                  <a:lnTo>
                    <a:pt x="114" y="82"/>
                  </a:lnTo>
                  <a:lnTo>
                    <a:pt x="117" y="82"/>
                  </a:lnTo>
                  <a:lnTo>
                    <a:pt x="117" y="85"/>
                  </a:lnTo>
                  <a:lnTo>
                    <a:pt x="120" y="85"/>
                  </a:lnTo>
                  <a:lnTo>
                    <a:pt x="120" y="88"/>
                  </a:lnTo>
                  <a:lnTo>
                    <a:pt x="123" y="88"/>
                  </a:lnTo>
                  <a:lnTo>
                    <a:pt x="126" y="88"/>
                  </a:lnTo>
                  <a:lnTo>
                    <a:pt x="126" y="91"/>
                  </a:lnTo>
                  <a:lnTo>
                    <a:pt x="129" y="91"/>
                  </a:lnTo>
                  <a:lnTo>
                    <a:pt x="129" y="94"/>
                  </a:lnTo>
                  <a:lnTo>
                    <a:pt x="132" y="94"/>
                  </a:lnTo>
                  <a:lnTo>
                    <a:pt x="132" y="97"/>
                  </a:lnTo>
                  <a:lnTo>
                    <a:pt x="132" y="100"/>
                  </a:lnTo>
                  <a:lnTo>
                    <a:pt x="135" y="100"/>
                  </a:lnTo>
                  <a:lnTo>
                    <a:pt x="132" y="100"/>
                  </a:lnTo>
                  <a:lnTo>
                    <a:pt x="132" y="103"/>
                  </a:lnTo>
                  <a:lnTo>
                    <a:pt x="135" y="103"/>
                  </a:lnTo>
                  <a:lnTo>
                    <a:pt x="135" y="106"/>
                  </a:lnTo>
                  <a:lnTo>
                    <a:pt x="138" y="106"/>
                  </a:lnTo>
                  <a:lnTo>
                    <a:pt x="138" y="109"/>
                  </a:lnTo>
                  <a:lnTo>
                    <a:pt x="141" y="109"/>
                  </a:lnTo>
                  <a:lnTo>
                    <a:pt x="144" y="112"/>
                  </a:lnTo>
                  <a:lnTo>
                    <a:pt x="147" y="112"/>
                  </a:lnTo>
                  <a:lnTo>
                    <a:pt x="147" y="114"/>
                  </a:lnTo>
                  <a:lnTo>
                    <a:pt x="147" y="117"/>
                  </a:lnTo>
                  <a:lnTo>
                    <a:pt x="150" y="117"/>
                  </a:lnTo>
                  <a:lnTo>
                    <a:pt x="150" y="120"/>
                  </a:lnTo>
                  <a:lnTo>
                    <a:pt x="152" y="120"/>
                  </a:lnTo>
                  <a:lnTo>
                    <a:pt x="152" y="123"/>
                  </a:lnTo>
                  <a:lnTo>
                    <a:pt x="155" y="123"/>
                  </a:lnTo>
                  <a:lnTo>
                    <a:pt x="155" y="126"/>
                  </a:lnTo>
                  <a:lnTo>
                    <a:pt x="155" y="129"/>
                  </a:lnTo>
                  <a:lnTo>
                    <a:pt x="155" y="132"/>
                  </a:lnTo>
                  <a:lnTo>
                    <a:pt x="155" y="135"/>
                  </a:lnTo>
                  <a:lnTo>
                    <a:pt x="155" y="138"/>
                  </a:lnTo>
                  <a:lnTo>
                    <a:pt x="155" y="141"/>
                  </a:lnTo>
                  <a:lnTo>
                    <a:pt x="155" y="147"/>
                  </a:lnTo>
                  <a:lnTo>
                    <a:pt x="155" y="150"/>
                  </a:lnTo>
                  <a:lnTo>
                    <a:pt x="155" y="153"/>
                  </a:lnTo>
                  <a:lnTo>
                    <a:pt x="155" y="156"/>
                  </a:lnTo>
                  <a:lnTo>
                    <a:pt x="155" y="158"/>
                  </a:lnTo>
                  <a:lnTo>
                    <a:pt x="155" y="161"/>
                  </a:lnTo>
                  <a:lnTo>
                    <a:pt x="158" y="161"/>
                  </a:lnTo>
                  <a:lnTo>
                    <a:pt x="158" y="164"/>
                  </a:lnTo>
                  <a:lnTo>
                    <a:pt x="161" y="164"/>
                  </a:lnTo>
                  <a:lnTo>
                    <a:pt x="161" y="167"/>
                  </a:lnTo>
                  <a:lnTo>
                    <a:pt x="164" y="167"/>
                  </a:lnTo>
                  <a:lnTo>
                    <a:pt x="167" y="167"/>
                  </a:lnTo>
                  <a:lnTo>
                    <a:pt x="167" y="170"/>
                  </a:lnTo>
                  <a:lnTo>
                    <a:pt x="167" y="173"/>
                  </a:lnTo>
                  <a:lnTo>
                    <a:pt x="167" y="176"/>
                  </a:lnTo>
                  <a:lnTo>
                    <a:pt x="170" y="176"/>
                  </a:lnTo>
                  <a:lnTo>
                    <a:pt x="170" y="179"/>
                  </a:lnTo>
                  <a:lnTo>
                    <a:pt x="173" y="179"/>
                  </a:lnTo>
                  <a:lnTo>
                    <a:pt x="170" y="179"/>
                  </a:lnTo>
                  <a:lnTo>
                    <a:pt x="167" y="179"/>
                  </a:lnTo>
                  <a:lnTo>
                    <a:pt x="164" y="179"/>
                  </a:lnTo>
                  <a:lnTo>
                    <a:pt x="161" y="179"/>
                  </a:lnTo>
                  <a:lnTo>
                    <a:pt x="158" y="179"/>
                  </a:lnTo>
                  <a:lnTo>
                    <a:pt x="155" y="179"/>
                  </a:lnTo>
                  <a:lnTo>
                    <a:pt x="152" y="179"/>
                  </a:lnTo>
                  <a:lnTo>
                    <a:pt x="150" y="179"/>
                  </a:lnTo>
                  <a:lnTo>
                    <a:pt x="147" y="179"/>
                  </a:lnTo>
                  <a:lnTo>
                    <a:pt x="144" y="179"/>
                  </a:lnTo>
                  <a:lnTo>
                    <a:pt x="144" y="182"/>
                  </a:lnTo>
                  <a:lnTo>
                    <a:pt x="144" y="185"/>
                  </a:lnTo>
                  <a:lnTo>
                    <a:pt x="144" y="188"/>
                  </a:lnTo>
                  <a:lnTo>
                    <a:pt x="144" y="191"/>
                  </a:lnTo>
                  <a:lnTo>
                    <a:pt x="144" y="194"/>
                  </a:lnTo>
                  <a:lnTo>
                    <a:pt x="144" y="197"/>
                  </a:lnTo>
                  <a:lnTo>
                    <a:pt x="144" y="200"/>
                  </a:lnTo>
                  <a:lnTo>
                    <a:pt x="147" y="200"/>
                  </a:lnTo>
                  <a:lnTo>
                    <a:pt x="147" y="202"/>
                  </a:lnTo>
                  <a:lnTo>
                    <a:pt x="147" y="205"/>
                  </a:lnTo>
                  <a:lnTo>
                    <a:pt x="144" y="205"/>
                  </a:lnTo>
                  <a:lnTo>
                    <a:pt x="144" y="202"/>
                  </a:lnTo>
                  <a:lnTo>
                    <a:pt x="141" y="202"/>
                  </a:lnTo>
                  <a:lnTo>
                    <a:pt x="141" y="200"/>
                  </a:lnTo>
                  <a:lnTo>
                    <a:pt x="138" y="200"/>
                  </a:lnTo>
                  <a:lnTo>
                    <a:pt x="138" y="197"/>
                  </a:lnTo>
                  <a:lnTo>
                    <a:pt x="135" y="197"/>
                  </a:lnTo>
                  <a:lnTo>
                    <a:pt x="132" y="197"/>
                  </a:lnTo>
                  <a:lnTo>
                    <a:pt x="129" y="197"/>
                  </a:lnTo>
                  <a:lnTo>
                    <a:pt x="126" y="197"/>
                  </a:lnTo>
                  <a:lnTo>
                    <a:pt x="123" y="197"/>
                  </a:lnTo>
                  <a:lnTo>
                    <a:pt x="123" y="194"/>
                  </a:lnTo>
                  <a:lnTo>
                    <a:pt x="120" y="194"/>
                  </a:lnTo>
                  <a:lnTo>
                    <a:pt x="120" y="191"/>
                  </a:lnTo>
                  <a:lnTo>
                    <a:pt x="117" y="191"/>
                  </a:lnTo>
                  <a:lnTo>
                    <a:pt x="114" y="191"/>
                  </a:lnTo>
                  <a:lnTo>
                    <a:pt x="111" y="191"/>
                  </a:lnTo>
                  <a:lnTo>
                    <a:pt x="108" y="191"/>
                  </a:lnTo>
                  <a:lnTo>
                    <a:pt x="106" y="191"/>
                  </a:lnTo>
                  <a:lnTo>
                    <a:pt x="106" y="194"/>
                  </a:lnTo>
                  <a:lnTo>
                    <a:pt x="106" y="191"/>
                  </a:lnTo>
                  <a:lnTo>
                    <a:pt x="106" y="194"/>
                  </a:lnTo>
                  <a:lnTo>
                    <a:pt x="103" y="194"/>
                  </a:lnTo>
                  <a:lnTo>
                    <a:pt x="100" y="194"/>
                  </a:lnTo>
                  <a:lnTo>
                    <a:pt x="100" y="191"/>
                  </a:lnTo>
                  <a:lnTo>
                    <a:pt x="100" y="194"/>
                  </a:lnTo>
                  <a:lnTo>
                    <a:pt x="97" y="194"/>
                  </a:lnTo>
                  <a:lnTo>
                    <a:pt x="97" y="191"/>
                  </a:lnTo>
                  <a:lnTo>
                    <a:pt x="94" y="191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1" y="200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2" y="202"/>
                  </a:lnTo>
                  <a:lnTo>
                    <a:pt x="79" y="202"/>
                  </a:lnTo>
                  <a:lnTo>
                    <a:pt x="76" y="202"/>
                  </a:lnTo>
                  <a:lnTo>
                    <a:pt x="76" y="200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1"/>
                  </a:lnTo>
                  <a:lnTo>
                    <a:pt x="73" y="194"/>
                  </a:lnTo>
                  <a:lnTo>
                    <a:pt x="70" y="194"/>
                  </a:lnTo>
                  <a:lnTo>
                    <a:pt x="70" y="191"/>
                  </a:lnTo>
                  <a:lnTo>
                    <a:pt x="67" y="191"/>
                  </a:lnTo>
                  <a:lnTo>
                    <a:pt x="67" y="188"/>
                  </a:lnTo>
                  <a:lnTo>
                    <a:pt x="64" y="188"/>
                  </a:lnTo>
                  <a:lnTo>
                    <a:pt x="64" y="185"/>
                  </a:lnTo>
                  <a:lnTo>
                    <a:pt x="64" y="188"/>
                  </a:lnTo>
                  <a:lnTo>
                    <a:pt x="62" y="188"/>
                  </a:lnTo>
                  <a:lnTo>
                    <a:pt x="59" y="188"/>
                  </a:lnTo>
                  <a:lnTo>
                    <a:pt x="59" y="191"/>
                  </a:lnTo>
                  <a:lnTo>
                    <a:pt x="56" y="191"/>
                  </a:lnTo>
                  <a:lnTo>
                    <a:pt x="53" y="191"/>
                  </a:lnTo>
                  <a:lnTo>
                    <a:pt x="50" y="191"/>
                  </a:lnTo>
                  <a:lnTo>
                    <a:pt x="50" y="194"/>
                  </a:lnTo>
                  <a:lnTo>
                    <a:pt x="47" y="194"/>
                  </a:lnTo>
                  <a:lnTo>
                    <a:pt x="44" y="194"/>
                  </a:lnTo>
                  <a:lnTo>
                    <a:pt x="44" y="197"/>
                  </a:lnTo>
                  <a:lnTo>
                    <a:pt x="44" y="200"/>
                  </a:lnTo>
                  <a:lnTo>
                    <a:pt x="44" y="202"/>
                  </a:lnTo>
                  <a:lnTo>
                    <a:pt x="41" y="202"/>
                  </a:lnTo>
                  <a:lnTo>
                    <a:pt x="41" y="205"/>
                  </a:lnTo>
                  <a:lnTo>
                    <a:pt x="41" y="208"/>
                  </a:lnTo>
                  <a:lnTo>
                    <a:pt x="41" y="211"/>
                  </a:lnTo>
                  <a:lnTo>
                    <a:pt x="41" y="214"/>
                  </a:lnTo>
                  <a:lnTo>
                    <a:pt x="41" y="217"/>
                  </a:lnTo>
                  <a:lnTo>
                    <a:pt x="38" y="217"/>
                  </a:lnTo>
                  <a:lnTo>
                    <a:pt x="35" y="217"/>
                  </a:lnTo>
                  <a:lnTo>
                    <a:pt x="32" y="217"/>
                  </a:lnTo>
                  <a:lnTo>
                    <a:pt x="29" y="217"/>
                  </a:lnTo>
                  <a:lnTo>
                    <a:pt x="26" y="217"/>
                  </a:lnTo>
                  <a:lnTo>
                    <a:pt x="26" y="220"/>
                  </a:lnTo>
                  <a:lnTo>
                    <a:pt x="23" y="220"/>
                  </a:lnTo>
                  <a:lnTo>
                    <a:pt x="23" y="217"/>
                  </a:lnTo>
                  <a:lnTo>
                    <a:pt x="23" y="214"/>
                  </a:lnTo>
                  <a:lnTo>
                    <a:pt x="20" y="214"/>
                  </a:lnTo>
                  <a:lnTo>
                    <a:pt x="20" y="211"/>
                  </a:lnTo>
                  <a:lnTo>
                    <a:pt x="18" y="211"/>
                  </a:lnTo>
                  <a:lnTo>
                    <a:pt x="18" y="208"/>
                  </a:lnTo>
                  <a:lnTo>
                    <a:pt x="18" y="205"/>
                  </a:lnTo>
                  <a:lnTo>
                    <a:pt x="15" y="205"/>
                  </a:lnTo>
                  <a:lnTo>
                    <a:pt x="15" y="202"/>
                  </a:lnTo>
                  <a:lnTo>
                    <a:pt x="15" y="200"/>
                  </a:lnTo>
                  <a:lnTo>
                    <a:pt x="15" y="197"/>
                  </a:lnTo>
                  <a:lnTo>
                    <a:pt x="12" y="197"/>
                  </a:lnTo>
                  <a:lnTo>
                    <a:pt x="12" y="194"/>
                  </a:lnTo>
                  <a:lnTo>
                    <a:pt x="12" y="191"/>
                  </a:lnTo>
                  <a:lnTo>
                    <a:pt x="15" y="191"/>
                  </a:lnTo>
                  <a:lnTo>
                    <a:pt x="18" y="188"/>
                  </a:lnTo>
                  <a:lnTo>
                    <a:pt x="18" y="185"/>
                  </a:lnTo>
                  <a:lnTo>
                    <a:pt x="15" y="185"/>
                  </a:lnTo>
                  <a:lnTo>
                    <a:pt x="15" y="182"/>
                  </a:lnTo>
                  <a:lnTo>
                    <a:pt x="12" y="182"/>
                  </a:lnTo>
                  <a:lnTo>
                    <a:pt x="9" y="182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6" y="173"/>
                  </a:lnTo>
                  <a:lnTo>
                    <a:pt x="3" y="173"/>
                  </a:lnTo>
                  <a:lnTo>
                    <a:pt x="3" y="170"/>
                  </a:lnTo>
                  <a:lnTo>
                    <a:pt x="3" y="167"/>
                  </a:lnTo>
                  <a:lnTo>
                    <a:pt x="0" y="167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3" y="158"/>
                  </a:lnTo>
                  <a:lnTo>
                    <a:pt x="0" y="158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3" y="147"/>
                  </a:lnTo>
                  <a:lnTo>
                    <a:pt x="3" y="144"/>
                  </a:lnTo>
                  <a:lnTo>
                    <a:pt x="3" y="141"/>
                  </a:lnTo>
                  <a:lnTo>
                    <a:pt x="6" y="141"/>
                  </a:lnTo>
                  <a:lnTo>
                    <a:pt x="6" y="144"/>
                  </a:lnTo>
                  <a:lnTo>
                    <a:pt x="6" y="147"/>
                  </a:lnTo>
                  <a:lnTo>
                    <a:pt x="9" y="147"/>
                  </a:lnTo>
                  <a:lnTo>
                    <a:pt x="9" y="144"/>
                  </a:lnTo>
                  <a:lnTo>
                    <a:pt x="9" y="141"/>
                  </a:lnTo>
                  <a:lnTo>
                    <a:pt x="12" y="141"/>
                  </a:lnTo>
                  <a:lnTo>
                    <a:pt x="12" y="138"/>
                  </a:lnTo>
                  <a:lnTo>
                    <a:pt x="12" y="135"/>
                  </a:lnTo>
                  <a:lnTo>
                    <a:pt x="12" y="132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2" y="123"/>
                  </a:lnTo>
                  <a:lnTo>
                    <a:pt x="15" y="123"/>
                  </a:lnTo>
                  <a:lnTo>
                    <a:pt x="15" y="120"/>
                  </a:lnTo>
                  <a:lnTo>
                    <a:pt x="15" y="117"/>
                  </a:lnTo>
                  <a:lnTo>
                    <a:pt x="15" y="114"/>
                  </a:lnTo>
                  <a:lnTo>
                    <a:pt x="15" y="112"/>
                  </a:lnTo>
                  <a:lnTo>
                    <a:pt x="18" y="112"/>
                  </a:lnTo>
                  <a:lnTo>
                    <a:pt x="18" y="109"/>
                  </a:lnTo>
                  <a:lnTo>
                    <a:pt x="18" y="106"/>
                  </a:lnTo>
                  <a:lnTo>
                    <a:pt x="20" y="106"/>
                  </a:lnTo>
                  <a:lnTo>
                    <a:pt x="18" y="106"/>
                  </a:lnTo>
                  <a:lnTo>
                    <a:pt x="18" y="103"/>
                  </a:lnTo>
                  <a:lnTo>
                    <a:pt x="20" y="103"/>
                  </a:lnTo>
                  <a:lnTo>
                    <a:pt x="20" y="106"/>
                  </a:lnTo>
                  <a:lnTo>
                    <a:pt x="23" y="106"/>
                  </a:lnTo>
                  <a:lnTo>
                    <a:pt x="26" y="106"/>
                  </a:lnTo>
                  <a:lnTo>
                    <a:pt x="26" y="103"/>
                  </a:lnTo>
                  <a:lnTo>
                    <a:pt x="26" y="100"/>
                  </a:lnTo>
                  <a:lnTo>
                    <a:pt x="29" y="100"/>
                  </a:lnTo>
                  <a:lnTo>
                    <a:pt x="29" y="97"/>
                  </a:lnTo>
                  <a:lnTo>
                    <a:pt x="29" y="94"/>
                  </a:lnTo>
                  <a:lnTo>
                    <a:pt x="32" y="94"/>
                  </a:lnTo>
                  <a:lnTo>
                    <a:pt x="32" y="91"/>
                  </a:lnTo>
                  <a:lnTo>
                    <a:pt x="29" y="91"/>
                  </a:lnTo>
                  <a:lnTo>
                    <a:pt x="26" y="91"/>
                  </a:lnTo>
                  <a:lnTo>
                    <a:pt x="26" y="88"/>
                  </a:lnTo>
                  <a:lnTo>
                    <a:pt x="23" y="88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9" y="82"/>
                  </a:lnTo>
                  <a:lnTo>
                    <a:pt x="29" y="79"/>
                  </a:lnTo>
                  <a:lnTo>
                    <a:pt x="26" y="79"/>
                  </a:lnTo>
                  <a:lnTo>
                    <a:pt x="29" y="79"/>
                  </a:lnTo>
                  <a:lnTo>
                    <a:pt x="29" y="76"/>
                  </a:lnTo>
                  <a:lnTo>
                    <a:pt x="26" y="76"/>
                  </a:lnTo>
                  <a:lnTo>
                    <a:pt x="26" y="73"/>
                  </a:lnTo>
                  <a:lnTo>
                    <a:pt x="26" y="71"/>
                  </a:lnTo>
                  <a:lnTo>
                    <a:pt x="26" y="68"/>
                  </a:lnTo>
                  <a:lnTo>
                    <a:pt x="26" y="65"/>
                  </a:lnTo>
                  <a:lnTo>
                    <a:pt x="23" y="65"/>
                  </a:lnTo>
                  <a:lnTo>
                    <a:pt x="26" y="65"/>
                  </a:lnTo>
                  <a:lnTo>
                    <a:pt x="26" y="62"/>
                  </a:lnTo>
                  <a:lnTo>
                    <a:pt x="23" y="62"/>
                  </a:lnTo>
                  <a:lnTo>
                    <a:pt x="23" y="59"/>
                  </a:lnTo>
                  <a:lnTo>
                    <a:pt x="23" y="56"/>
                  </a:lnTo>
                  <a:lnTo>
                    <a:pt x="23" y="53"/>
                  </a:lnTo>
                  <a:lnTo>
                    <a:pt x="20" y="53"/>
                  </a:lnTo>
                  <a:lnTo>
                    <a:pt x="20" y="50"/>
                  </a:lnTo>
                  <a:lnTo>
                    <a:pt x="23" y="50"/>
                  </a:lnTo>
                  <a:lnTo>
                    <a:pt x="23" y="47"/>
                  </a:lnTo>
                  <a:lnTo>
                    <a:pt x="23" y="44"/>
                  </a:lnTo>
                  <a:lnTo>
                    <a:pt x="23" y="41"/>
                  </a:lnTo>
                  <a:lnTo>
                    <a:pt x="26" y="41"/>
                  </a:lnTo>
                  <a:lnTo>
                    <a:pt x="26" y="38"/>
                  </a:lnTo>
                  <a:lnTo>
                    <a:pt x="29" y="38"/>
                  </a:lnTo>
                  <a:lnTo>
                    <a:pt x="32" y="41"/>
                  </a:lnTo>
                  <a:lnTo>
                    <a:pt x="32" y="38"/>
                  </a:lnTo>
                  <a:lnTo>
                    <a:pt x="32" y="35"/>
                  </a:lnTo>
                  <a:lnTo>
                    <a:pt x="32" y="32"/>
                  </a:lnTo>
                  <a:lnTo>
                    <a:pt x="32" y="29"/>
                  </a:lnTo>
                  <a:lnTo>
                    <a:pt x="32" y="27"/>
                  </a:lnTo>
                  <a:lnTo>
                    <a:pt x="32" y="24"/>
                  </a:lnTo>
                  <a:lnTo>
                    <a:pt x="35" y="24"/>
                  </a:lnTo>
                  <a:lnTo>
                    <a:pt x="35" y="21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2" y="15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5" y="9"/>
                  </a:lnTo>
                  <a:lnTo>
                    <a:pt x="35" y="6"/>
                  </a:lnTo>
                  <a:lnTo>
                    <a:pt x="35" y="3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Freeform 16"/>
            <p:cNvSpPr>
              <a:spLocks/>
            </p:cNvSpPr>
            <p:nvPr/>
          </p:nvSpPr>
          <p:spPr bwMode="auto">
            <a:xfrm>
              <a:off x="283463" y="2603983"/>
              <a:ext cx="381740" cy="506235"/>
            </a:xfrm>
            <a:custGeom>
              <a:avLst/>
              <a:gdLst>
                <a:gd name="T0" fmla="*/ 2147483647 w 176"/>
                <a:gd name="T1" fmla="*/ 2147483647 h 287"/>
                <a:gd name="T2" fmla="*/ 2147483647 w 176"/>
                <a:gd name="T3" fmla="*/ 2147483647 h 287"/>
                <a:gd name="T4" fmla="*/ 2147483647 w 176"/>
                <a:gd name="T5" fmla="*/ 2147483647 h 287"/>
                <a:gd name="T6" fmla="*/ 2147483647 w 176"/>
                <a:gd name="T7" fmla="*/ 2147483647 h 287"/>
                <a:gd name="T8" fmla="*/ 2147483647 w 176"/>
                <a:gd name="T9" fmla="*/ 0 h 287"/>
                <a:gd name="T10" fmla="*/ 2147483647 w 176"/>
                <a:gd name="T11" fmla="*/ 2147483647 h 287"/>
                <a:gd name="T12" fmla="*/ 2147483647 w 176"/>
                <a:gd name="T13" fmla="*/ 2147483647 h 287"/>
                <a:gd name="T14" fmla="*/ 2147483647 w 176"/>
                <a:gd name="T15" fmla="*/ 2147483647 h 287"/>
                <a:gd name="T16" fmla="*/ 2147483647 w 176"/>
                <a:gd name="T17" fmla="*/ 2147483647 h 287"/>
                <a:gd name="T18" fmla="*/ 2147483647 w 176"/>
                <a:gd name="T19" fmla="*/ 2147483647 h 287"/>
                <a:gd name="T20" fmla="*/ 2147483647 w 176"/>
                <a:gd name="T21" fmla="*/ 2147483647 h 287"/>
                <a:gd name="T22" fmla="*/ 2147483647 w 176"/>
                <a:gd name="T23" fmla="*/ 2147483647 h 287"/>
                <a:gd name="T24" fmla="*/ 2147483647 w 176"/>
                <a:gd name="T25" fmla="*/ 2147483647 h 287"/>
                <a:gd name="T26" fmla="*/ 2147483647 w 176"/>
                <a:gd name="T27" fmla="*/ 2147483647 h 287"/>
                <a:gd name="T28" fmla="*/ 2147483647 w 176"/>
                <a:gd name="T29" fmla="*/ 2147483647 h 287"/>
                <a:gd name="T30" fmla="*/ 2147483647 w 176"/>
                <a:gd name="T31" fmla="*/ 2147483647 h 287"/>
                <a:gd name="T32" fmla="*/ 2147483647 w 176"/>
                <a:gd name="T33" fmla="*/ 2147483647 h 287"/>
                <a:gd name="T34" fmla="*/ 2147483647 w 176"/>
                <a:gd name="T35" fmla="*/ 2147483647 h 287"/>
                <a:gd name="T36" fmla="*/ 2147483647 w 176"/>
                <a:gd name="T37" fmla="*/ 2147483647 h 287"/>
                <a:gd name="T38" fmla="*/ 2147483647 w 176"/>
                <a:gd name="T39" fmla="*/ 2147483647 h 287"/>
                <a:gd name="T40" fmla="*/ 2147483647 w 176"/>
                <a:gd name="T41" fmla="*/ 2147483647 h 287"/>
                <a:gd name="T42" fmla="*/ 2147483647 w 176"/>
                <a:gd name="T43" fmla="*/ 2147483647 h 287"/>
                <a:gd name="T44" fmla="*/ 2147483647 w 176"/>
                <a:gd name="T45" fmla="*/ 2147483647 h 287"/>
                <a:gd name="T46" fmla="*/ 2147483647 w 176"/>
                <a:gd name="T47" fmla="*/ 2147483647 h 287"/>
                <a:gd name="T48" fmla="*/ 2147483647 w 176"/>
                <a:gd name="T49" fmla="*/ 2147483647 h 287"/>
                <a:gd name="T50" fmla="*/ 2147483647 w 176"/>
                <a:gd name="T51" fmla="*/ 2147483647 h 287"/>
                <a:gd name="T52" fmla="*/ 2147483647 w 176"/>
                <a:gd name="T53" fmla="*/ 2147483647 h 287"/>
                <a:gd name="T54" fmla="*/ 2147483647 w 176"/>
                <a:gd name="T55" fmla="*/ 2147483647 h 287"/>
                <a:gd name="T56" fmla="*/ 2147483647 w 176"/>
                <a:gd name="T57" fmla="*/ 2147483647 h 287"/>
                <a:gd name="T58" fmla="*/ 2147483647 w 176"/>
                <a:gd name="T59" fmla="*/ 2147483647 h 287"/>
                <a:gd name="T60" fmla="*/ 2147483647 w 176"/>
                <a:gd name="T61" fmla="*/ 2147483647 h 287"/>
                <a:gd name="T62" fmla="*/ 2147483647 w 176"/>
                <a:gd name="T63" fmla="*/ 2147483647 h 287"/>
                <a:gd name="T64" fmla="*/ 2147483647 w 176"/>
                <a:gd name="T65" fmla="*/ 2147483647 h 287"/>
                <a:gd name="T66" fmla="*/ 2147483647 w 176"/>
                <a:gd name="T67" fmla="*/ 2147483647 h 287"/>
                <a:gd name="T68" fmla="*/ 2147483647 w 176"/>
                <a:gd name="T69" fmla="*/ 2147483647 h 287"/>
                <a:gd name="T70" fmla="*/ 2147483647 w 176"/>
                <a:gd name="T71" fmla="*/ 2147483647 h 287"/>
                <a:gd name="T72" fmla="*/ 2147483647 w 176"/>
                <a:gd name="T73" fmla="*/ 2147483647 h 287"/>
                <a:gd name="T74" fmla="*/ 2147483647 w 176"/>
                <a:gd name="T75" fmla="*/ 2147483647 h 287"/>
                <a:gd name="T76" fmla="*/ 2147483647 w 176"/>
                <a:gd name="T77" fmla="*/ 2147483647 h 287"/>
                <a:gd name="T78" fmla="*/ 2147483647 w 176"/>
                <a:gd name="T79" fmla="*/ 2147483647 h 287"/>
                <a:gd name="T80" fmla="*/ 2147483647 w 176"/>
                <a:gd name="T81" fmla="*/ 2147483647 h 287"/>
                <a:gd name="T82" fmla="*/ 2147483647 w 176"/>
                <a:gd name="T83" fmla="*/ 2147483647 h 287"/>
                <a:gd name="T84" fmla="*/ 2147483647 w 176"/>
                <a:gd name="T85" fmla="*/ 2147483647 h 287"/>
                <a:gd name="T86" fmla="*/ 2147483647 w 176"/>
                <a:gd name="T87" fmla="*/ 2147483647 h 287"/>
                <a:gd name="T88" fmla="*/ 2147483647 w 176"/>
                <a:gd name="T89" fmla="*/ 2147483647 h 287"/>
                <a:gd name="T90" fmla="*/ 2147483647 w 176"/>
                <a:gd name="T91" fmla="*/ 2147483647 h 287"/>
                <a:gd name="T92" fmla="*/ 2147483647 w 176"/>
                <a:gd name="T93" fmla="*/ 2147483647 h 287"/>
                <a:gd name="T94" fmla="*/ 2147483647 w 176"/>
                <a:gd name="T95" fmla="*/ 2147483647 h 287"/>
                <a:gd name="T96" fmla="*/ 2147483647 w 176"/>
                <a:gd name="T97" fmla="*/ 2147483647 h 287"/>
                <a:gd name="T98" fmla="*/ 2147483647 w 176"/>
                <a:gd name="T99" fmla="*/ 2147483647 h 287"/>
                <a:gd name="T100" fmla="*/ 2147483647 w 176"/>
                <a:gd name="T101" fmla="*/ 2147483647 h 287"/>
                <a:gd name="T102" fmla="*/ 2147483647 w 176"/>
                <a:gd name="T103" fmla="*/ 2147483647 h 287"/>
                <a:gd name="T104" fmla="*/ 2147483647 w 176"/>
                <a:gd name="T105" fmla="*/ 2147483647 h 287"/>
                <a:gd name="T106" fmla="*/ 0 w 176"/>
                <a:gd name="T107" fmla="*/ 2147483647 h 287"/>
                <a:gd name="T108" fmla="*/ 0 w 176"/>
                <a:gd name="T109" fmla="*/ 2147483647 h 287"/>
                <a:gd name="T110" fmla="*/ 0 w 176"/>
                <a:gd name="T111" fmla="*/ 2147483647 h 287"/>
                <a:gd name="T112" fmla="*/ 2147483647 w 176"/>
                <a:gd name="T113" fmla="*/ 2147483647 h 287"/>
                <a:gd name="T114" fmla="*/ 2147483647 w 176"/>
                <a:gd name="T115" fmla="*/ 2147483647 h 28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6"/>
                <a:gd name="T175" fmla="*/ 0 h 287"/>
                <a:gd name="T176" fmla="*/ 176 w 176"/>
                <a:gd name="T177" fmla="*/ 287 h 28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6" h="287">
                  <a:moveTo>
                    <a:pt x="18" y="32"/>
                  </a:moveTo>
                  <a:lnTo>
                    <a:pt x="21" y="32"/>
                  </a:lnTo>
                  <a:lnTo>
                    <a:pt x="24" y="29"/>
                  </a:lnTo>
                  <a:lnTo>
                    <a:pt x="29" y="29"/>
                  </a:lnTo>
                  <a:lnTo>
                    <a:pt x="32" y="26"/>
                  </a:lnTo>
                  <a:lnTo>
                    <a:pt x="35" y="26"/>
                  </a:lnTo>
                  <a:lnTo>
                    <a:pt x="35" y="23"/>
                  </a:lnTo>
                  <a:lnTo>
                    <a:pt x="38" y="23"/>
                  </a:lnTo>
                  <a:lnTo>
                    <a:pt x="38" y="20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8" y="9"/>
                  </a:lnTo>
                  <a:lnTo>
                    <a:pt x="38" y="6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3" y="3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8" y="3"/>
                  </a:lnTo>
                  <a:lnTo>
                    <a:pt x="91" y="6"/>
                  </a:lnTo>
                  <a:lnTo>
                    <a:pt x="91" y="9"/>
                  </a:lnTo>
                  <a:lnTo>
                    <a:pt x="94" y="9"/>
                  </a:lnTo>
                  <a:lnTo>
                    <a:pt x="97" y="9"/>
                  </a:lnTo>
                  <a:lnTo>
                    <a:pt x="100" y="9"/>
                  </a:lnTo>
                  <a:lnTo>
                    <a:pt x="103" y="9"/>
                  </a:lnTo>
                  <a:lnTo>
                    <a:pt x="106" y="9"/>
                  </a:lnTo>
                  <a:lnTo>
                    <a:pt x="103" y="12"/>
                  </a:lnTo>
                  <a:lnTo>
                    <a:pt x="106" y="12"/>
                  </a:lnTo>
                  <a:lnTo>
                    <a:pt x="106" y="15"/>
                  </a:lnTo>
                  <a:lnTo>
                    <a:pt x="109" y="15"/>
                  </a:lnTo>
                  <a:lnTo>
                    <a:pt x="112" y="15"/>
                  </a:lnTo>
                  <a:lnTo>
                    <a:pt x="114" y="15"/>
                  </a:lnTo>
                  <a:lnTo>
                    <a:pt x="117" y="15"/>
                  </a:lnTo>
                  <a:lnTo>
                    <a:pt x="120" y="17"/>
                  </a:lnTo>
                  <a:lnTo>
                    <a:pt x="123" y="17"/>
                  </a:lnTo>
                  <a:lnTo>
                    <a:pt x="129" y="17"/>
                  </a:lnTo>
                  <a:lnTo>
                    <a:pt x="132" y="17"/>
                  </a:lnTo>
                  <a:lnTo>
                    <a:pt x="135" y="17"/>
                  </a:lnTo>
                  <a:lnTo>
                    <a:pt x="135" y="20"/>
                  </a:lnTo>
                  <a:lnTo>
                    <a:pt x="135" y="23"/>
                  </a:lnTo>
                  <a:lnTo>
                    <a:pt x="138" y="23"/>
                  </a:lnTo>
                  <a:lnTo>
                    <a:pt x="138" y="26"/>
                  </a:lnTo>
                  <a:lnTo>
                    <a:pt x="141" y="26"/>
                  </a:lnTo>
                  <a:lnTo>
                    <a:pt x="141" y="29"/>
                  </a:lnTo>
                  <a:lnTo>
                    <a:pt x="144" y="29"/>
                  </a:lnTo>
                  <a:lnTo>
                    <a:pt x="144" y="32"/>
                  </a:lnTo>
                  <a:lnTo>
                    <a:pt x="147" y="32"/>
                  </a:lnTo>
                  <a:lnTo>
                    <a:pt x="144" y="32"/>
                  </a:lnTo>
                  <a:lnTo>
                    <a:pt x="144" y="35"/>
                  </a:lnTo>
                  <a:lnTo>
                    <a:pt x="144" y="38"/>
                  </a:lnTo>
                  <a:lnTo>
                    <a:pt x="144" y="41"/>
                  </a:lnTo>
                  <a:lnTo>
                    <a:pt x="144" y="44"/>
                  </a:lnTo>
                  <a:lnTo>
                    <a:pt x="147" y="44"/>
                  </a:lnTo>
                  <a:lnTo>
                    <a:pt x="150" y="44"/>
                  </a:lnTo>
                  <a:lnTo>
                    <a:pt x="153" y="44"/>
                  </a:lnTo>
                  <a:lnTo>
                    <a:pt x="156" y="44"/>
                  </a:lnTo>
                  <a:lnTo>
                    <a:pt x="159" y="44"/>
                  </a:lnTo>
                  <a:lnTo>
                    <a:pt x="161" y="47"/>
                  </a:lnTo>
                  <a:lnTo>
                    <a:pt x="164" y="50"/>
                  </a:lnTo>
                  <a:lnTo>
                    <a:pt x="164" y="53"/>
                  </a:lnTo>
                  <a:lnTo>
                    <a:pt x="164" y="56"/>
                  </a:lnTo>
                  <a:lnTo>
                    <a:pt x="167" y="58"/>
                  </a:lnTo>
                  <a:lnTo>
                    <a:pt x="170" y="58"/>
                  </a:lnTo>
                  <a:lnTo>
                    <a:pt x="170" y="61"/>
                  </a:lnTo>
                  <a:lnTo>
                    <a:pt x="173" y="64"/>
                  </a:lnTo>
                  <a:lnTo>
                    <a:pt x="176" y="64"/>
                  </a:lnTo>
                  <a:lnTo>
                    <a:pt x="176" y="67"/>
                  </a:lnTo>
                  <a:lnTo>
                    <a:pt x="176" y="70"/>
                  </a:lnTo>
                  <a:lnTo>
                    <a:pt x="176" y="73"/>
                  </a:lnTo>
                  <a:lnTo>
                    <a:pt x="173" y="76"/>
                  </a:lnTo>
                  <a:lnTo>
                    <a:pt x="173" y="79"/>
                  </a:lnTo>
                  <a:lnTo>
                    <a:pt x="170" y="82"/>
                  </a:lnTo>
                  <a:lnTo>
                    <a:pt x="170" y="85"/>
                  </a:lnTo>
                  <a:lnTo>
                    <a:pt x="170" y="91"/>
                  </a:lnTo>
                  <a:lnTo>
                    <a:pt x="167" y="94"/>
                  </a:lnTo>
                  <a:lnTo>
                    <a:pt x="167" y="97"/>
                  </a:lnTo>
                  <a:lnTo>
                    <a:pt x="167" y="100"/>
                  </a:lnTo>
                  <a:lnTo>
                    <a:pt x="164" y="100"/>
                  </a:lnTo>
                  <a:lnTo>
                    <a:pt x="164" y="102"/>
                  </a:lnTo>
                  <a:lnTo>
                    <a:pt x="164" y="108"/>
                  </a:lnTo>
                  <a:lnTo>
                    <a:pt x="161" y="108"/>
                  </a:lnTo>
                  <a:lnTo>
                    <a:pt x="161" y="111"/>
                  </a:lnTo>
                  <a:lnTo>
                    <a:pt x="159" y="114"/>
                  </a:lnTo>
                  <a:lnTo>
                    <a:pt x="156" y="117"/>
                  </a:lnTo>
                  <a:lnTo>
                    <a:pt x="159" y="117"/>
                  </a:lnTo>
                  <a:lnTo>
                    <a:pt x="159" y="120"/>
                  </a:lnTo>
                  <a:lnTo>
                    <a:pt x="159" y="123"/>
                  </a:lnTo>
                  <a:lnTo>
                    <a:pt x="156" y="123"/>
                  </a:lnTo>
                  <a:lnTo>
                    <a:pt x="156" y="126"/>
                  </a:lnTo>
                  <a:lnTo>
                    <a:pt x="159" y="126"/>
                  </a:lnTo>
                  <a:lnTo>
                    <a:pt x="159" y="129"/>
                  </a:lnTo>
                  <a:lnTo>
                    <a:pt x="159" y="132"/>
                  </a:lnTo>
                  <a:lnTo>
                    <a:pt x="159" y="135"/>
                  </a:lnTo>
                  <a:lnTo>
                    <a:pt x="159" y="138"/>
                  </a:lnTo>
                  <a:lnTo>
                    <a:pt x="159" y="141"/>
                  </a:lnTo>
                  <a:lnTo>
                    <a:pt x="161" y="144"/>
                  </a:lnTo>
                  <a:lnTo>
                    <a:pt x="164" y="144"/>
                  </a:lnTo>
                  <a:lnTo>
                    <a:pt x="164" y="146"/>
                  </a:lnTo>
                  <a:lnTo>
                    <a:pt x="167" y="149"/>
                  </a:lnTo>
                  <a:lnTo>
                    <a:pt x="167" y="152"/>
                  </a:lnTo>
                  <a:lnTo>
                    <a:pt x="167" y="155"/>
                  </a:lnTo>
                  <a:lnTo>
                    <a:pt x="170" y="155"/>
                  </a:lnTo>
                  <a:lnTo>
                    <a:pt x="170" y="158"/>
                  </a:lnTo>
                  <a:lnTo>
                    <a:pt x="170" y="161"/>
                  </a:lnTo>
                  <a:lnTo>
                    <a:pt x="170" y="164"/>
                  </a:lnTo>
                  <a:lnTo>
                    <a:pt x="167" y="167"/>
                  </a:lnTo>
                  <a:lnTo>
                    <a:pt x="170" y="167"/>
                  </a:lnTo>
                  <a:lnTo>
                    <a:pt x="170" y="170"/>
                  </a:lnTo>
                  <a:lnTo>
                    <a:pt x="173" y="170"/>
                  </a:lnTo>
                  <a:lnTo>
                    <a:pt x="173" y="173"/>
                  </a:lnTo>
                  <a:lnTo>
                    <a:pt x="176" y="173"/>
                  </a:lnTo>
                  <a:lnTo>
                    <a:pt x="176" y="176"/>
                  </a:lnTo>
                  <a:lnTo>
                    <a:pt x="173" y="176"/>
                  </a:lnTo>
                  <a:lnTo>
                    <a:pt x="173" y="179"/>
                  </a:lnTo>
                  <a:lnTo>
                    <a:pt x="176" y="179"/>
                  </a:lnTo>
                  <a:lnTo>
                    <a:pt x="176" y="182"/>
                  </a:lnTo>
                  <a:lnTo>
                    <a:pt x="173" y="182"/>
                  </a:lnTo>
                  <a:lnTo>
                    <a:pt x="173" y="185"/>
                  </a:lnTo>
                  <a:lnTo>
                    <a:pt x="173" y="188"/>
                  </a:lnTo>
                  <a:lnTo>
                    <a:pt x="170" y="188"/>
                  </a:lnTo>
                  <a:lnTo>
                    <a:pt x="170" y="190"/>
                  </a:lnTo>
                  <a:lnTo>
                    <a:pt x="167" y="190"/>
                  </a:lnTo>
                  <a:lnTo>
                    <a:pt x="167" y="193"/>
                  </a:lnTo>
                  <a:lnTo>
                    <a:pt x="164" y="196"/>
                  </a:lnTo>
                  <a:lnTo>
                    <a:pt x="161" y="199"/>
                  </a:lnTo>
                  <a:lnTo>
                    <a:pt x="159" y="202"/>
                  </a:lnTo>
                  <a:lnTo>
                    <a:pt x="159" y="205"/>
                  </a:lnTo>
                  <a:lnTo>
                    <a:pt x="159" y="208"/>
                  </a:lnTo>
                  <a:lnTo>
                    <a:pt x="156" y="211"/>
                  </a:lnTo>
                  <a:lnTo>
                    <a:pt x="153" y="214"/>
                  </a:lnTo>
                  <a:lnTo>
                    <a:pt x="153" y="217"/>
                  </a:lnTo>
                  <a:lnTo>
                    <a:pt x="150" y="217"/>
                  </a:lnTo>
                  <a:lnTo>
                    <a:pt x="150" y="220"/>
                  </a:lnTo>
                  <a:lnTo>
                    <a:pt x="147" y="223"/>
                  </a:lnTo>
                  <a:lnTo>
                    <a:pt x="144" y="226"/>
                  </a:lnTo>
                  <a:lnTo>
                    <a:pt x="144" y="229"/>
                  </a:lnTo>
                  <a:lnTo>
                    <a:pt x="141" y="232"/>
                  </a:lnTo>
                  <a:lnTo>
                    <a:pt x="138" y="234"/>
                  </a:lnTo>
                  <a:lnTo>
                    <a:pt x="135" y="237"/>
                  </a:lnTo>
                  <a:lnTo>
                    <a:pt x="135" y="240"/>
                  </a:lnTo>
                  <a:lnTo>
                    <a:pt x="132" y="243"/>
                  </a:lnTo>
                  <a:lnTo>
                    <a:pt x="132" y="246"/>
                  </a:lnTo>
                  <a:lnTo>
                    <a:pt x="129" y="249"/>
                  </a:lnTo>
                  <a:lnTo>
                    <a:pt x="126" y="252"/>
                  </a:lnTo>
                  <a:lnTo>
                    <a:pt x="126" y="255"/>
                  </a:lnTo>
                  <a:lnTo>
                    <a:pt x="123" y="255"/>
                  </a:lnTo>
                  <a:lnTo>
                    <a:pt x="120" y="255"/>
                  </a:lnTo>
                  <a:lnTo>
                    <a:pt x="117" y="255"/>
                  </a:lnTo>
                  <a:lnTo>
                    <a:pt x="114" y="255"/>
                  </a:lnTo>
                  <a:lnTo>
                    <a:pt x="112" y="255"/>
                  </a:lnTo>
                  <a:lnTo>
                    <a:pt x="109" y="255"/>
                  </a:lnTo>
                  <a:lnTo>
                    <a:pt x="106" y="255"/>
                  </a:lnTo>
                  <a:lnTo>
                    <a:pt x="103" y="255"/>
                  </a:lnTo>
                  <a:lnTo>
                    <a:pt x="103" y="258"/>
                  </a:lnTo>
                  <a:lnTo>
                    <a:pt x="103" y="261"/>
                  </a:lnTo>
                  <a:lnTo>
                    <a:pt x="103" y="267"/>
                  </a:lnTo>
                  <a:lnTo>
                    <a:pt x="103" y="270"/>
                  </a:lnTo>
                  <a:lnTo>
                    <a:pt x="103" y="273"/>
                  </a:lnTo>
                  <a:lnTo>
                    <a:pt x="103" y="275"/>
                  </a:lnTo>
                  <a:lnTo>
                    <a:pt x="103" y="278"/>
                  </a:lnTo>
                  <a:lnTo>
                    <a:pt x="103" y="281"/>
                  </a:lnTo>
                  <a:lnTo>
                    <a:pt x="103" y="284"/>
                  </a:lnTo>
                  <a:lnTo>
                    <a:pt x="103" y="287"/>
                  </a:lnTo>
                  <a:lnTo>
                    <a:pt x="97" y="287"/>
                  </a:lnTo>
                  <a:lnTo>
                    <a:pt x="94" y="287"/>
                  </a:lnTo>
                  <a:lnTo>
                    <a:pt x="91" y="287"/>
                  </a:lnTo>
                  <a:lnTo>
                    <a:pt x="88" y="287"/>
                  </a:lnTo>
                  <a:lnTo>
                    <a:pt x="85" y="287"/>
                  </a:lnTo>
                  <a:lnTo>
                    <a:pt x="82" y="284"/>
                  </a:lnTo>
                  <a:lnTo>
                    <a:pt x="79" y="284"/>
                  </a:lnTo>
                  <a:lnTo>
                    <a:pt x="76" y="284"/>
                  </a:lnTo>
                  <a:lnTo>
                    <a:pt x="73" y="284"/>
                  </a:lnTo>
                  <a:lnTo>
                    <a:pt x="70" y="284"/>
                  </a:lnTo>
                  <a:lnTo>
                    <a:pt x="68" y="284"/>
                  </a:lnTo>
                  <a:lnTo>
                    <a:pt x="65" y="284"/>
                  </a:lnTo>
                  <a:lnTo>
                    <a:pt x="62" y="284"/>
                  </a:lnTo>
                  <a:lnTo>
                    <a:pt x="59" y="284"/>
                  </a:lnTo>
                  <a:lnTo>
                    <a:pt x="56" y="284"/>
                  </a:lnTo>
                  <a:lnTo>
                    <a:pt x="53" y="284"/>
                  </a:lnTo>
                  <a:lnTo>
                    <a:pt x="50" y="284"/>
                  </a:lnTo>
                  <a:lnTo>
                    <a:pt x="47" y="284"/>
                  </a:lnTo>
                  <a:lnTo>
                    <a:pt x="44" y="284"/>
                  </a:lnTo>
                  <a:lnTo>
                    <a:pt x="38" y="284"/>
                  </a:lnTo>
                  <a:lnTo>
                    <a:pt x="35" y="284"/>
                  </a:lnTo>
                  <a:lnTo>
                    <a:pt x="32" y="284"/>
                  </a:lnTo>
                  <a:lnTo>
                    <a:pt x="29" y="284"/>
                  </a:lnTo>
                  <a:lnTo>
                    <a:pt x="29" y="281"/>
                  </a:lnTo>
                  <a:lnTo>
                    <a:pt x="29" y="278"/>
                  </a:lnTo>
                  <a:lnTo>
                    <a:pt x="29" y="273"/>
                  </a:lnTo>
                  <a:lnTo>
                    <a:pt x="29" y="270"/>
                  </a:lnTo>
                  <a:lnTo>
                    <a:pt x="29" y="267"/>
                  </a:lnTo>
                  <a:lnTo>
                    <a:pt x="29" y="264"/>
                  </a:lnTo>
                  <a:lnTo>
                    <a:pt x="29" y="258"/>
                  </a:lnTo>
                  <a:lnTo>
                    <a:pt x="29" y="255"/>
                  </a:lnTo>
                  <a:lnTo>
                    <a:pt x="29" y="252"/>
                  </a:lnTo>
                  <a:lnTo>
                    <a:pt x="29" y="246"/>
                  </a:lnTo>
                  <a:lnTo>
                    <a:pt x="29" y="243"/>
                  </a:lnTo>
                  <a:lnTo>
                    <a:pt x="29" y="240"/>
                  </a:lnTo>
                  <a:lnTo>
                    <a:pt x="29" y="237"/>
                  </a:lnTo>
                  <a:lnTo>
                    <a:pt x="29" y="232"/>
                  </a:lnTo>
                  <a:lnTo>
                    <a:pt x="29" y="229"/>
                  </a:lnTo>
                  <a:lnTo>
                    <a:pt x="29" y="226"/>
                  </a:lnTo>
                  <a:lnTo>
                    <a:pt x="29" y="223"/>
                  </a:lnTo>
                  <a:lnTo>
                    <a:pt x="29" y="217"/>
                  </a:lnTo>
                  <a:lnTo>
                    <a:pt x="29" y="214"/>
                  </a:lnTo>
                  <a:lnTo>
                    <a:pt x="29" y="211"/>
                  </a:lnTo>
                  <a:lnTo>
                    <a:pt x="26" y="208"/>
                  </a:lnTo>
                  <a:lnTo>
                    <a:pt x="26" y="205"/>
                  </a:lnTo>
                  <a:lnTo>
                    <a:pt x="26" y="202"/>
                  </a:lnTo>
                  <a:lnTo>
                    <a:pt x="26" y="199"/>
                  </a:lnTo>
                  <a:lnTo>
                    <a:pt x="26" y="196"/>
                  </a:lnTo>
                  <a:lnTo>
                    <a:pt x="26" y="190"/>
                  </a:lnTo>
                  <a:lnTo>
                    <a:pt x="29" y="190"/>
                  </a:lnTo>
                  <a:lnTo>
                    <a:pt x="29" y="188"/>
                  </a:lnTo>
                  <a:lnTo>
                    <a:pt x="29" y="190"/>
                  </a:lnTo>
                  <a:lnTo>
                    <a:pt x="32" y="190"/>
                  </a:lnTo>
                  <a:lnTo>
                    <a:pt x="32" y="188"/>
                  </a:lnTo>
                  <a:lnTo>
                    <a:pt x="32" y="185"/>
                  </a:lnTo>
                  <a:lnTo>
                    <a:pt x="32" y="182"/>
                  </a:lnTo>
                  <a:lnTo>
                    <a:pt x="32" y="179"/>
                  </a:lnTo>
                  <a:lnTo>
                    <a:pt x="32" y="176"/>
                  </a:lnTo>
                  <a:lnTo>
                    <a:pt x="35" y="176"/>
                  </a:lnTo>
                  <a:lnTo>
                    <a:pt x="35" y="173"/>
                  </a:lnTo>
                  <a:lnTo>
                    <a:pt x="35" y="170"/>
                  </a:lnTo>
                  <a:lnTo>
                    <a:pt x="35" y="167"/>
                  </a:lnTo>
                  <a:lnTo>
                    <a:pt x="38" y="167"/>
                  </a:lnTo>
                  <a:lnTo>
                    <a:pt x="38" y="164"/>
                  </a:lnTo>
                  <a:lnTo>
                    <a:pt x="35" y="164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38" y="158"/>
                  </a:lnTo>
                  <a:lnTo>
                    <a:pt x="38" y="155"/>
                  </a:lnTo>
                  <a:lnTo>
                    <a:pt x="38" y="152"/>
                  </a:lnTo>
                  <a:lnTo>
                    <a:pt x="38" y="149"/>
                  </a:lnTo>
                  <a:lnTo>
                    <a:pt x="38" y="146"/>
                  </a:lnTo>
                  <a:lnTo>
                    <a:pt x="35" y="146"/>
                  </a:lnTo>
                  <a:lnTo>
                    <a:pt x="32" y="146"/>
                  </a:lnTo>
                  <a:lnTo>
                    <a:pt x="29" y="146"/>
                  </a:lnTo>
                  <a:lnTo>
                    <a:pt x="26" y="146"/>
                  </a:lnTo>
                  <a:lnTo>
                    <a:pt x="24" y="146"/>
                  </a:lnTo>
                  <a:lnTo>
                    <a:pt x="24" y="144"/>
                  </a:lnTo>
                  <a:lnTo>
                    <a:pt x="24" y="141"/>
                  </a:lnTo>
                  <a:lnTo>
                    <a:pt x="24" y="138"/>
                  </a:lnTo>
                  <a:lnTo>
                    <a:pt x="24" y="135"/>
                  </a:lnTo>
                  <a:lnTo>
                    <a:pt x="21" y="135"/>
                  </a:lnTo>
                  <a:lnTo>
                    <a:pt x="21" y="132"/>
                  </a:lnTo>
                  <a:lnTo>
                    <a:pt x="18" y="129"/>
                  </a:lnTo>
                  <a:lnTo>
                    <a:pt x="15" y="129"/>
                  </a:lnTo>
                  <a:lnTo>
                    <a:pt x="12" y="126"/>
                  </a:lnTo>
                  <a:lnTo>
                    <a:pt x="9" y="126"/>
                  </a:lnTo>
                  <a:lnTo>
                    <a:pt x="6" y="123"/>
                  </a:lnTo>
                  <a:lnTo>
                    <a:pt x="3" y="123"/>
                  </a:lnTo>
                  <a:lnTo>
                    <a:pt x="0" y="123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0" y="111"/>
                  </a:lnTo>
                  <a:lnTo>
                    <a:pt x="0" y="108"/>
                  </a:lnTo>
                  <a:lnTo>
                    <a:pt x="0" y="102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1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3" y="73"/>
                  </a:lnTo>
                  <a:lnTo>
                    <a:pt x="3" y="70"/>
                  </a:lnTo>
                  <a:lnTo>
                    <a:pt x="6" y="67"/>
                  </a:lnTo>
                  <a:lnTo>
                    <a:pt x="6" y="64"/>
                  </a:lnTo>
                  <a:lnTo>
                    <a:pt x="9" y="58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12" y="50"/>
                  </a:lnTo>
                  <a:lnTo>
                    <a:pt x="12" y="47"/>
                  </a:lnTo>
                  <a:lnTo>
                    <a:pt x="12" y="44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5" y="35"/>
                  </a:lnTo>
                  <a:lnTo>
                    <a:pt x="18" y="3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Freeform 17"/>
            <p:cNvSpPr>
              <a:spLocks/>
            </p:cNvSpPr>
            <p:nvPr/>
          </p:nvSpPr>
          <p:spPr bwMode="auto">
            <a:xfrm>
              <a:off x="761530" y="2681506"/>
              <a:ext cx="299684" cy="356793"/>
            </a:xfrm>
            <a:custGeom>
              <a:avLst/>
              <a:gdLst>
                <a:gd name="T0" fmla="*/ 2147483647 w 138"/>
                <a:gd name="T1" fmla="*/ 2147483647 h 202"/>
                <a:gd name="T2" fmla="*/ 2147483647 w 138"/>
                <a:gd name="T3" fmla="*/ 2147483647 h 202"/>
                <a:gd name="T4" fmla="*/ 2147483647 w 138"/>
                <a:gd name="T5" fmla="*/ 2147483647 h 202"/>
                <a:gd name="T6" fmla="*/ 2147483647 w 138"/>
                <a:gd name="T7" fmla="*/ 2147483647 h 202"/>
                <a:gd name="T8" fmla="*/ 2147483647 w 138"/>
                <a:gd name="T9" fmla="*/ 0 h 202"/>
                <a:gd name="T10" fmla="*/ 2147483647 w 138"/>
                <a:gd name="T11" fmla="*/ 2147483647 h 202"/>
                <a:gd name="T12" fmla="*/ 2147483647 w 138"/>
                <a:gd name="T13" fmla="*/ 2147483647 h 202"/>
                <a:gd name="T14" fmla="*/ 2147483647 w 138"/>
                <a:gd name="T15" fmla="*/ 2147483647 h 202"/>
                <a:gd name="T16" fmla="*/ 2147483647 w 138"/>
                <a:gd name="T17" fmla="*/ 2147483647 h 202"/>
                <a:gd name="T18" fmla="*/ 2147483647 w 138"/>
                <a:gd name="T19" fmla="*/ 2147483647 h 202"/>
                <a:gd name="T20" fmla="*/ 2147483647 w 138"/>
                <a:gd name="T21" fmla="*/ 2147483647 h 202"/>
                <a:gd name="T22" fmla="*/ 2147483647 w 138"/>
                <a:gd name="T23" fmla="*/ 2147483647 h 202"/>
                <a:gd name="T24" fmla="*/ 2147483647 w 138"/>
                <a:gd name="T25" fmla="*/ 2147483647 h 202"/>
                <a:gd name="T26" fmla="*/ 2147483647 w 138"/>
                <a:gd name="T27" fmla="*/ 2147483647 h 202"/>
                <a:gd name="T28" fmla="*/ 2147483647 w 138"/>
                <a:gd name="T29" fmla="*/ 2147483647 h 202"/>
                <a:gd name="T30" fmla="*/ 2147483647 w 138"/>
                <a:gd name="T31" fmla="*/ 2147483647 h 202"/>
                <a:gd name="T32" fmla="*/ 2147483647 w 138"/>
                <a:gd name="T33" fmla="*/ 2147483647 h 202"/>
                <a:gd name="T34" fmla="*/ 2147483647 w 138"/>
                <a:gd name="T35" fmla="*/ 2147483647 h 202"/>
                <a:gd name="T36" fmla="*/ 2147483647 w 138"/>
                <a:gd name="T37" fmla="*/ 2147483647 h 202"/>
                <a:gd name="T38" fmla="*/ 2147483647 w 138"/>
                <a:gd name="T39" fmla="*/ 2147483647 h 202"/>
                <a:gd name="T40" fmla="*/ 2147483647 w 138"/>
                <a:gd name="T41" fmla="*/ 2147483647 h 202"/>
                <a:gd name="T42" fmla="*/ 2147483647 w 138"/>
                <a:gd name="T43" fmla="*/ 2147483647 h 202"/>
                <a:gd name="T44" fmla="*/ 2147483647 w 138"/>
                <a:gd name="T45" fmla="*/ 2147483647 h 202"/>
                <a:gd name="T46" fmla="*/ 2147483647 w 138"/>
                <a:gd name="T47" fmla="*/ 2147483647 h 202"/>
                <a:gd name="T48" fmla="*/ 2147483647 w 138"/>
                <a:gd name="T49" fmla="*/ 2147483647 h 202"/>
                <a:gd name="T50" fmla="*/ 2147483647 w 138"/>
                <a:gd name="T51" fmla="*/ 2147483647 h 202"/>
                <a:gd name="T52" fmla="*/ 2147483647 w 138"/>
                <a:gd name="T53" fmla="*/ 2147483647 h 202"/>
                <a:gd name="T54" fmla="*/ 2147483647 w 138"/>
                <a:gd name="T55" fmla="*/ 2147483647 h 202"/>
                <a:gd name="T56" fmla="*/ 2147483647 w 138"/>
                <a:gd name="T57" fmla="*/ 2147483647 h 202"/>
                <a:gd name="T58" fmla="*/ 2147483647 w 138"/>
                <a:gd name="T59" fmla="*/ 2147483647 h 202"/>
                <a:gd name="T60" fmla="*/ 2147483647 w 138"/>
                <a:gd name="T61" fmla="*/ 2147483647 h 202"/>
                <a:gd name="T62" fmla="*/ 2147483647 w 138"/>
                <a:gd name="T63" fmla="*/ 2147483647 h 202"/>
                <a:gd name="T64" fmla="*/ 2147483647 w 138"/>
                <a:gd name="T65" fmla="*/ 2147483647 h 202"/>
                <a:gd name="T66" fmla="*/ 2147483647 w 138"/>
                <a:gd name="T67" fmla="*/ 2147483647 h 202"/>
                <a:gd name="T68" fmla="*/ 2147483647 w 138"/>
                <a:gd name="T69" fmla="*/ 2147483647 h 202"/>
                <a:gd name="T70" fmla="*/ 2147483647 w 138"/>
                <a:gd name="T71" fmla="*/ 2147483647 h 202"/>
                <a:gd name="T72" fmla="*/ 2147483647 w 138"/>
                <a:gd name="T73" fmla="*/ 2147483647 h 202"/>
                <a:gd name="T74" fmla="*/ 2147483647 w 138"/>
                <a:gd name="T75" fmla="*/ 2147483647 h 202"/>
                <a:gd name="T76" fmla="*/ 2147483647 w 138"/>
                <a:gd name="T77" fmla="*/ 2147483647 h 202"/>
                <a:gd name="T78" fmla="*/ 0 w 138"/>
                <a:gd name="T79" fmla="*/ 2147483647 h 202"/>
                <a:gd name="T80" fmla="*/ 2147483647 w 138"/>
                <a:gd name="T81" fmla="*/ 2147483647 h 202"/>
                <a:gd name="T82" fmla="*/ 2147483647 w 138"/>
                <a:gd name="T83" fmla="*/ 2147483647 h 202"/>
                <a:gd name="T84" fmla="*/ 2147483647 w 138"/>
                <a:gd name="T85" fmla="*/ 2147483647 h 202"/>
                <a:gd name="T86" fmla="*/ 2147483647 w 138"/>
                <a:gd name="T87" fmla="*/ 2147483647 h 202"/>
                <a:gd name="T88" fmla="*/ 2147483647 w 138"/>
                <a:gd name="T89" fmla="*/ 2147483647 h 202"/>
                <a:gd name="T90" fmla="*/ 2147483647 w 138"/>
                <a:gd name="T91" fmla="*/ 2147483647 h 202"/>
                <a:gd name="T92" fmla="*/ 2147483647 w 138"/>
                <a:gd name="T93" fmla="*/ 2147483647 h 202"/>
                <a:gd name="T94" fmla="*/ 2147483647 w 138"/>
                <a:gd name="T95" fmla="*/ 2147483647 h 202"/>
                <a:gd name="T96" fmla="*/ 2147483647 w 138"/>
                <a:gd name="T97" fmla="*/ 2147483647 h 202"/>
                <a:gd name="T98" fmla="*/ 2147483647 w 138"/>
                <a:gd name="T99" fmla="*/ 2147483647 h 202"/>
                <a:gd name="T100" fmla="*/ 2147483647 w 138"/>
                <a:gd name="T101" fmla="*/ 2147483647 h 202"/>
                <a:gd name="T102" fmla="*/ 2147483647 w 138"/>
                <a:gd name="T103" fmla="*/ 2147483647 h 202"/>
                <a:gd name="T104" fmla="*/ 2147483647 w 138"/>
                <a:gd name="T105" fmla="*/ 2147483647 h 20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8"/>
                <a:gd name="T160" fmla="*/ 0 h 202"/>
                <a:gd name="T161" fmla="*/ 138 w 138"/>
                <a:gd name="T162" fmla="*/ 202 h 20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8" h="202">
                  <a:moveTo>
                    <a:pt x="56" y="9"/>
                  </a:moveTo>
                  <a:lnTo>
                    <a:pt x="56" y="12"/>
                  </a:lnTo>
                  <a:lnTo>
                    <a:pt x="59" y="12"/>
                  </a:lnTo>
                  <a:lnTo>
                    <a:pt x="59" y="9"/>
                  </a:lnTo>
                  <a:lnTo>
                    <a:pt x="62" y="6"/>
                  </a:lnTo>
                  <a:lnTo>
                    <a:pt x="62" y="9"/>
                  </a:lnTo>
                  <a:lnTo>
                    <a:pt x="65" y="9"/>
                  </a:lnTo>
                  <a:lnTo>
                    <a:pt x="65" y="6"/>
                  </a:lnTo>
                  <a:lnTo>
                    <a:pt x="68" y="6"/>
                  </a:lnTo>
                  <a:lnTo>
                    <a:pt x="68" y="9"/>
                  </a:lnTo>
                  <a:lnTo>
                    <a:pt x="71" y="9"/>
                  </a:lnTo>
                  <a:lnTo>
                    <a:pt x="73" y="9"/>
                  </a:lnTo>
                  <a:lnTo>
                    <a:pt x="76" y="9"/>
                  </a:lnTo>
                  <a:lnTo>
                    <a:pt x="79" y="9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0" y="0"/>
                  </a:lnTo>
                  <a:lnTo>
                    <a:pt x="103" y="0"/>
                  </a:lnTo>
                  <a:lnTo>
                    <a:pt x="103" y="3"/>
                  </a:lnTo>
                  <a:lnTo>
                    <a:pt x="103" y="0"/>
                  </a:lnTo>
                  <a:lnTo>
                    <a:pt x="106" y="0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2" y="6"/>
                  </a:lnTo>
                  <a:lnTo>
                    <a:pt x="115" y="6"/>
                  </a:lnTo>
                  <a:lnTo>
                    <a:pt x="117" y="6"/>
                  </a:lnTo>
                  <a:lnTo>
                    <a:pt x="120" y="6"/>
                  </a:lnTo>
                  <a:lnTo>
                    <a:pt x="120" y="9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3" y="14"/>
                  </a:lnTo>
                  <a:lnTo>
                    <a:pt x="126" y="14"/>
                  </a:lnTo>
                  <a:lnTo>
                    <a:pt x="126" y="17"/>
                  </a:lnTo>
                  <a:lnTo>
                    <a:pt x="126" y="20"/>
                  </a:lnTo>
                  <a:lnTo>
                    <a:pt x="126" y="23"/>
                  </a:lnTo>
                  <a:lnTo>
                    <a:pt x="129" y="23"/>
                  </a:lnTo>
                  <a:lnTo>
                    <a:pt x="129" y="26"/>
                  </a:lnTo>
                  <a:lnTo>
                    <a:pt x="132" y="26"/>
                  </a:lnTo>
                  <a:lnTo>
                    <a:pt x="132" y="29"/>
                  </a:lnTo>
                  <a:lnTo>
                    <a:pt x="135" y="29"/>
                  </a:lnTo>
                  <a:lnTo>
                    <a:pt x="135" y="32"/>
                  </a:lnTo>
                  <a:lnTo>
                    <a:pt x="138" y="32"/>
                  </a:lnTo>
                  <a:lnTo>
                    <a:pt x="138" y="35"/>
                  </a:lnTo>
                  <a:lnTo>
                    <a:pt x="138" y="38"/>
                  </a:lnTo>
                  <a:lnTo>
                    <a:pt x="138" y="41"/>
                  </a:lnTo>
                  <a:lnTo>
                    <a:pt x="135" y="41"/>
                  </a:lnTo>
                  <a:lnTo>
                    <a:pt x="132" y="41"/>
                  </a:lnTo>
                  <a:lnTo>
                    <a:pt x="132" y="44"/>
                  </a:lnTo>
                  <a:lnTo>
                    <a:pt x="135" y="47"/>
                  </a:lnTo>
                  <a:lnTo>
                    <a:pt x="135" y="50"/>
                  </a:lnTo>
                  <a:lnTo>
                    <a:pt x="132" y="50"/>
                  </a:lnTo>
                  <a:lnTo>
                    <a:pt x="132" y="53"/>
                  </a:lnTo>
                  <a:lnTo>
                    <a:pt x="132" y="56"/>
                  </a:lnTo>
                  <a:lnTo>
                    <a:pt x="132" y="58"/>
                  </a:lnTo>
                  <a:lnTo>
                    <a:pt x="129" y="58"/>
                  </a:lnTo>
                  <a:lnTo>
                    <a:pt x="129" y="61"/>
                  </a:lnTo>
                  <a:lnTo>
                    <a:pt x="126" y="64"/>
                  </a:lnTo>
                  <a:lnTo>
                    <a:pt x="126" y="67"/>
                  </a:lnTo>
                  <a:lnTo>
                    <a:pt x="123" y="67"/>
                  </a:lnTo>
                  <a:lnTo>
                    <a:pt x="123" y="70"/>
                  </a:lnTo>
                  <a:lnTo>
                    <a:pt x="123" y="73"/>
                  </a:lnTo>
                  <a:lnTo>
                    <a:pt x="126" y="73"/>
                  </a:lnTo>
                  <a:lnTo>
                    <a:pt x="126" y="76"/>
                  </a:lnTo>
                  <a:lnTo>
                    <a:pt x="126" y="79"/>
                  </a:lnTo>
                  <a:lnTo>
                    <a:pt x="126" y="82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23" y="88"/>
                  </a:lnTo>
                  <a:lnTo>
                    <a:pt x="120" y="88"/>
                  </a:lnTo>
                  <a:lnTo>
                    <a:pt x="117" y="88"/>
                  </a:lnTo>
                  <a:lnTo>
                    <a:pt x="117" y="91"/>
                  </a:lnTo>
                  <a:lnTo>
                    <a:pt x="115" y="91"/>
                  </a:lnTo>
                  <a:lnTo>
                    <a:pt x="115" y="94"/>
                  </a:lnTo>
                  <a:lnTo>
                    <a:pt x="117" y="94"/>
                  </a:lnTo>
                  <a:lnTo>
                    <a:pt x="117" y="97"/>
                  </a:lnTo>
                  <a:lnTo>
                    <a:pt x="117" y="100"/>
                  </a:lnTo>
                  <a:lnTo>
                    <a:pt x="117" y="102"/>
                  </a:lnTo>
                  <a:lnTo>
                    <a:pt x="117" y="105"/>
                  </a:lnTo>
                  <a:lnTo>
                    <a:pt x="115" y="105"/>
                  </a:lnTo>
                  <a:lnTo>
                    <a:pt x="117" y="105"/>
                  </a:lnTo>
                  <a:lnTo>
                    <a:pt x="117" y="108"/>
                  </a:lnTo>
                  <a:lnTo>
                    <a:pt x="117" y="111"/>
                  </a:lnTo>
                  <a:lnTo>
                    <a:pt x="120" y="111"/>
                  </a:lnTo>
                  <a:lnTo>
                    <a:pt x="117" y="111"/>
                  </a:lnTo>
                  <a:lnTo>
                    <a:pt x="117" y="114"/>
                  </a:lnTo>
                  <a:lnTo>
                    <a:pt x="117" y="117"/>
                  </a:lnTo>
                  <a:lnTo>
                    <a:pt x="115" y="117"/>
                  </a:lnTo>
                  <a:lnTo>
                    <a:pt x="115" y="120"/>
                  </a:lnTo>
                  <a:lnTo>
                    <a:pt x="115" y="123"/>
                  </a:lnTo>
                  <a:lnTo>
                    <a:pt x="115" y="126"/>
                  </a:lnTo>
                  <a:lnTo>
                    <a:pt x="115" y="129"/>
                  </a:lnTo>
                  <a:lnTo>
                    <a:pt x="115" y="132"/>
                  </a:lnTo>
                  <a:lnTo>
                    <a:pt x="115" y="135"/>
                  </a:lnTo>
                  <a:lnTo>
                    <a:pt x="115" y="138"/>
                  </a:lnTo>
                  <a:lnTo>
                    <a:pt x="115" y="141"/>
                  </a:lnTo>
                  <a:lnTo>
                    <a:pt x="117" y="141"/>
                  </a:lnTo>
                  <a:lnTo>
                    <a:pt x="117" y="144"/>
                  </a:lnTo>
                  <a:lnTo>
                    <a:pt x="115" y="144"/>
                  </a:lnTo>
                  <a:lnTo>
                    <a:pt x="115" y="146"/>
                  </a:lnTo>
                  <a:lnTo>
                    <a:pt x="117" y="146"/>
                  </a:lnTo>
                  <a:lnTo>
                    <a:pt x="117" y="149"/>
                  </a:lnTo>
                  <a:lnTo>
                    <a:pt x="117" y="152"/>
                  </a:lnTo>
                  <a:lnTo>
                    <a:pt x="115" y="152"/>
                  </a:lnTo>
                  <a:lnTo>
                    <a:pt x="115" y="155"/>
                  </a:lnTo>
                  <a:lnTo>
                    <a:pt x="112" y="155"/>
                  </a:lnTo>
                  <a:lnTo>
                    <a:pt x="109" y="155"/>
                  </a:lnTo>
                  <a:lnTo>
                    <a:pt x="106" y="155"/>
                  </a:lnTo>
                  <a:lnTo>
                    <a:pt x="103" y="155"/>
                  </a:lnTo>
                  <a:lnTo>
                    <a:pt x="103" y="158"/>
                  </a:lnTo>
                  <a:lnTo>
                    <a:pt x="103" y="161"/>
                  </a:lnTo>
                  <a:lnTo>
                    <a:pt x="103" y="164"/>
                  </a:lnTo>
                  <a:lnTo>
                    <a:pt x="103" y="167"/>
                  </a:lnTo>
                  <a:lnTo>
                    <a:pt x="100" y="167"/>
                  </a:lnTo>
                  <a:lnTo>
                    <a:pt x="100" y="170"/>
                  </a:lnTo>
                  <a:lnTo>
                    <a:pt x="100" y="173"/>
                  </a:lnTo>
                  <a:lnTo>
                    <a:pt x="97" y="173"/>
                  </a:lnTo>
                  <a:lnTo>
                    <a:pt x="97" y="176"/>
                  </a:lnTo>
                  <a:lnTo>
                    <a:pt x="97" y="179"/>
                  </a:lnTo>
                  <a:lnTo>
                    <a:pt x="97" y="182"/>
                  </a:lnTo>
                  <a:lnTo>
                    <a:pt x="97" y="185"/>
                  </a:lnTo>
                  <a:lnTo>
                    <a:pt x="97" y="188"/>
                  </a:lnTo>
                  <a:lnTo>
                    <a:pt x="97" y="190"/>
                  </a:lnTo>
                  <a:lnTo>
                    <a:pt x="97" y="193"/>
                  </a:lnTo>
                  <a:lnTo>
                    <a:pt x="97" y="196"/>
                  </a:lnTo>
                  <a:lnTo>
                    <a:pt x="100" y="196"/>
                  </a:lnTo>
                  <a:lnTo>
                    <a:pt x="100" y="199"/>
                  </a:lnTo>
                  <a:lnTo>
                    <a:pt x="100" y="202"/>
                  </a:lnTo>
                  <a:lnTo>
                    <a:pt x="97" y="202"/>
                  </a:lnTo>
                  <a:lnTo>
                    <a:pt x="94" y="202"/>
                  </a:lnTo>
                  <a:lnTo>
                    <a:pt x="91" y="202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5" y="199"/>
                  </a:lnTo>
                  <a:lnTo>
                    <a:pt x="85" y="196"/>
                  </a:lnTo>
                  <a:lnTo>
                    <a:pt x="82" y="196"/>
                  </a:lnTo>
                  <a:lnTo>
                    <a:pt x="79" y="196"/>
                  </a:lnTo>
                  <a:lnTo>
                    <a:pt x="79" y="193"/>
                  </a:lnTo>
                  <a:lnTo>
                    <a:pt x="76" y="193"/>
                  </a:lnTo>
                  <a:lnTo>
                    <a:pt x="73" y="193"/>
                  </a:lnTo>
                  <a:lnTo>
                    <a:pt x="73" y="190"/>
                  </a:lnTo>
                  <a:lnTo>
                    <a:pt x="71" y="190"/>
                  </a:lnTo>
                  <a:lnTo>
                    <a:pt x="68" y="190"/>
                  </a:lnTo>
                  <a:lnTo>
                    <a:pt x="68" y="188"/>
                  </a:lnTo>
                  <a:lnTo>
                    <a:pt x="65" y="188"/>
                  </a:lnTo>
                  <a:lnTo>
                    <a:pt x="62" y="188"/>
                  </a:lnTo>
                  <a:lnTo>
                    <a:pt x="62" y="185"/>
                  </a:lnTo>
                  <a:lnTo>
                    <a:pt x="65" y="185"/>
                  </a:lnTo>
                  <a:lnTo>
                    <a:pt x="62" y="185"/>
                  </a:lnTo>
                  <a:lnTo>
                    <a:pt x="59" y="185"/>
                  </a:lnTo>
                  <a:lnTo>
                    <a:pt x="56" y="185"/>
                  </a:lnTo>
                  <a:lnTo>
                    <a:pt x="53" y="185"/>
                  </a:lnTo>
                  <a:lnTo>
                    <a:pt x="53" y="182"/>
                  </a:lnTo>
                  <a:lnTo>
                    <a:pt x="53" y="179"/>
                  </a:lnTo>
                  <a:lnTo>
                    <a:pt x="50" y="179"/>
                  </a:lnTo>
                  <a:lnTo>
                    <a:pt x="50" y="182"/>
                  </a:lnTo>
                  <a:lnTo>
                    <a:pt x="47" y="182"/>
                  </a:lnTo>
                  <a:lnTo>
                    <a:pt x="47" y="179"/>
                  </a:lnTo>
                  <a:lnTo>
                    <a:pt x="44" y="179"/>
                  </a:lnTo>
                  <a:lnTo>
                    <a:pt x="44" y="176"/>
                  </a:lnTo>
                  <a:lnTo>
                    <a:pt x="41" y="176"/>
                  </a:lnTo>
                  <a:lnTo>
                    <a:pt x="38" y="176"/>
                  </a:lnTo>
                  <a:lnTo>
                    <a:pt x="38" y="173"/>
                  </a:lnTo>
                  <a:lnTo>
                    <a:pt x="35" y="170"/>
                  </a:lnTo>
                  <a:lnTo>
                    <a:pt x="32" y="170"/>
                  </a:lnTo>
                  <a:lnTo>
                    <a:pt x="32" y="167"/>
                  </a:lnTo>
                  <a:lnTo>
                    <a:pt x="29" y="167"/>
                  </a:lnTo>
                  <a:lnTo>
                    <a:pt x="27" y="164"/>
                  </a:lnTo>
                  <a:lnTo>
                    <a:pt x="24" y="164"/>
                  </a:lnTo>
                  <a:lnTo>
                    <a:pt x="24" y="161"/>
                  </a:lnTo>
                  <a:lnTo>
                    <a:pt x="24" y="158"/>
                  </a:lnTo>
                  <a:lnTo>
                    <a:pt x="21" y="158"/>
                  </a:lnTo>
                  <a:lnTo>
                    <a:pt x="21" y="155"/>
                  </a:lnTo>
                  <a:lnTo>
                    <a:pt x="18" y="155"/>
                  </a:lnTo>
                  <a:lnTo>
                    <a:pt x="18" y="152"/>
                  </a:lnTo>
                  <a:lnTo>
                    <a:pt x="15" y="152"/>
                  </a:lnTo>
                  <a:lnTo>
                    <a:pt x="12" y="152"/>
                  </a:lnTo>
                  <a:lnTo>
                    <a:pt x="12" y="149"/>
                  </a:lnTo>
                  <a:lnTo>
                    <a:pt x="9" y="149"/>
                  </a:lnTo>
                  <a:lnTo>
                    <a:pt x="9" y="146"/>
                  </a:lnTo>
                  <a:lnTo>
                    <a:pt x="6" y="146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0" y="126"/>
                  </a:lnTo>
                  <a:lnTo>
                    <a:pt x="0" y="123"/>
                  </a:lnTo>
                  <a:lnTo>
                    <a:pt x="0" y="120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3" y="114"/>
                  </a:lnTo>
                  <a:lnTo>
                    <a:pt x="3" y="111"/>
                  </a:lnTo>
                  <a:lnTo>
                    <a:pt x="3" y="108"/>
                  </a:lnTo>
                  <a:lnTo>
                    <a:pt x="3" y="105"/>
                  </a:lnTo>
                  <a:lnTo>
                    <a:pt x="3" y="108"/>
                  </a:lnTo>
                  <a:lnTo>
                    <a:pt x="6" y="108"/>
                  </a:lnTo>
                  <a:lnTo>
                    <a:pt x="6" y="105"/>
                  </a:lnTo>
                  <a:lnTo>
                    <a:pt x="6" y="102"/>
                  </a:lnTo>
                  <a:lnTo>
                    <a:pt x="3" y="102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6" y="88"/>
                  </a:lnTo>
                  <a:lnTo>
                    <a:pt x="6" y="85"/>
                  </a:lnTo>
                  <a:lnTo>
                    <a:pt x="6" y="82"/>
                  </a:lnTo>
                  <a:lnTo>
                    <a:pt x="6" y="79"/>
                  </a:lnTo>
                  <a:lnTo>
                    <a:pt x="6" y="76"/>
                  </a:lnTo>
                  <a:lnTo>
                    <a:pt x="9" y="76"/>
                  </a:lnTo>
                  <a:lnTo>
                    <a:pt x="12" y="76"/>
                  </a:lnTo>
                  <a:lnTo>
                    <a:pt x="15" y="76"/>
                  </a:lnTo>
                  <a:lnTo>
                    <a:pt x="18" y="76"/>
                  </a:lnTo>
                  <a:lnTo>
                    <a:pt x="18" y="73"/>
                  </a:lnTo>
                  <a:lnTo>
                    <a:pt x="21" y="73"/>
                  </a:lnTo>
                  <a:lnTo>
                    <a:pt x="21" y="70"/>
                  </a:lnTo>
                  <a:lnTo>
                    <a:pt x="24" y="70"/>
                  </a:lnTo>
                  <a:lnTo>
                    <a:pt x="21" y="70"/>
                  </a:lnTo>
                  <a:lnTo>
                    <a:pt x="21" y="67"/>
                  </a:lnTo>
                  <a:lnTo>
                    <a:pt x="24" y="67"/>
                  </a:lnTo>
                  <a:lnTo>
                    <a:pt x="27" y="67"/>
                  </a:lnTo>
                  <a:lnTo>
                    <a:pt x="27" y="64"/>
                  </a:lnTo>
                  <a:lnTo>
                    <a:pt x="29" y="64"/>
                  </a:lnTo>
                  <a:lnTo>
                    <a:pt x="32" y="64"/>
                  </a:lnTo>
                  <a:lnTo>
                    <a:pt x="32" y="61"/>
                  </a:lnTo>
                  <a:lnTo>
                    <a:pt x="32" y="58"/>
                  </a:lnTo>
                  <a:lnTo>
                    <a:pt x="32" y="56"/>
                  </a:lnTo>
                  <a:lnTo>
                    <a:pt x="35" y="56"/>
                  </a:lnTo>
                  <a:lnTo>
                    <a:pt x="35" y="53"/>
                  </a:lnTo>
                  <a:lnTo>
                    <a:pt x="38" y="53"/>
                  </a:lnTo>
                  <a:lnTo>
                    <a:pt x="38" y="50"/>
                  </a:lnTo>
                  <a:lnTo>
                    <a:pt x="38" y="47"/>
                  </a:lnTo>
                  <a:lnTo>
                    <a:pt x="41" y="47"/>
                  </a:lnTo>
                  <a:lnTo>
                    <a:pt x="41" y="44"/>
                  </a:lnTo>
                  <a:lnTo>
                    <a:pt x="44" y="44"/>
                  </a:lnTo>
                  <a:lnTo>
                    <a:pt x="44" y="41"/>
                  </a:lnTo>
                  <a:lnTo>
                    <a:pt x="47" y="41"/>
                  </a:lnTo>
                  <a:lnTo>
                    <a:pt x="47" y="38"/>
                  </a:lnTo>
                  <a:lnTo>
                    <a:pt x="50" y="35"/>
                  </a:lnTo>
                  <a:lnTo>
                    <a:pt x="50" y="32"/>
                  </a:lnTo>
                  <a:lnTo>
                    <a:pt x="53" y="32"/>
                  </a:lnTo>
                  <a:lnTo>
                    <a:pt x="53" y="29"/>
                  </a:lnTo>
                  <a:lnTo>
                    <a:pt x="56" y="29"/>
                  </a:lnTo>
                  <a:lnTo>
                    <a:pt x="56" y="26"/>
                  </a:lnTo>
                  <a:lnTo>
                    <a:pt x="56" y="23"/>
                  </a:lnTo>
                  <a:lnTo>
                    <a:pt x="53" y="23"/>
                  </a:lnTo>
                  <a:lnTo>
                    <a:pt x="53" y="20"/>
                  </a:lnTo>
                  <a:lnTo>
                    <a:pt x="56" y="20"/>
                  </a:lnTo>
                  <a:lnTo>
                    <a:pt x="56" y="17"/>
                  </a:lnTo>
                  <a:lnTo>
                    <a:pt x="56" y="14"/>
                  </a:lnTo>
                  <a:lnTo>
                    <a:pt x="56" y="12"/>
                  </a:lnTo>
                  <a:lnTo>
                    <a:pt x="53" y="12"/>
                  </a:lnTo>
                  <a:lnTo>
                    <a:pt x="53" y="9"/>
                  </a:lnTo>
                  <a:lnTo>
                    <a:pt x="56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Freeform 18"/>
            <p:cNvSpPr>
              <a:spLocks/>
            </p:cNvSpPr>
            <p:nvPr/>
          </p:nvSpPr>
          <p:spPr bwMode="auto">
            <a:xfrm>
              <a:off x="131242" y="2820674"/>
              <a:ext cx="235466" cy="377341"/>
            </a:xfrm>
            <a:custGeom>
              <a:avLst/>
              <a:gdLst>
                <a:gd name="T0" fmla="*/ 2147483647 w 108"/>
                <a:gd name="T1" fmla="*/ 2147483647 h 214"/>
                <a:gd name="T2" fmla="*/ 2147483647 w 108"/>
                <a:gd name="T3" fmla="*/ 2147483647 h 214"/>
                <a:gd name="T4" fmla="*/ 2147483647 w 108"/>
                <a:gd name="T5" fmla="*/ 2147483647 h 214"/>
                <a:gd name="T6" fmla="*/ 2147483647 w 108"/>
                <a:gd name="T7" fmla="*/ 2147483647 h 214"/>
                <a:gd name="T8" fmla="*/ 2147483647 w 108"/>
                <a:gd name="T9" fmla="*/ 2147483647 h 214"/>
                <a:gd name="T10" fmla="*/ 2147483647 w 108"/>
                <a:gd name="T11" fmla="*/ 2147483647 h 214"/>
                <a:gd name="T12" fmla="*/ 2147483647 w 108"/>
                <a:gd name="T13" fmla="*/ 2147483647 h 214"/>
                <a:gd name="T14" fmla="*/ 2147483647 w 108"/>
                <a:gd name="T15" fmla="*/ 2147483647 h 214"/>
                <a:gd name="T16" fmla="*/ 2147483647 w 108"/>
                <a:gd name="T17" fmla="*/ 2147483647 h 214"/>
                <a:gd name="T18" fmla="*/ 2147483647 w 108"/>
                <a:gd name="T19" fmla="*/ 2147483647 h 214"/>
                <a:gd name="T20" fmla="*/ 2147483647 w 108"/>
                <a:gd name="T21" fmla="*/ 2147483647 h 214"/>
                <a:gd name="T22" fmla="*/ 2147483647 w 108"/>
                <a:gd name="T23" fmla="*/ 2147483647 h 214"/>
                <a:gd name="T24" fmla="*/ 2147483647 w 108"/>
                <a:gd name="T25" fmla="*/ 2147483647 h 214"/>
                <a:gd name="T26" fmla="*/ 2147483647 w 108"/>
                <a:gd name="T27" fmla="*/ 2147483647 h 214"/>
                <a:gd name="T28" fmla="*/ 2147483647 w 108"/>
                <a:gd name="T29" fmla="*/ 2147483647 h 214"/>
                <a:gd name="T30" fmla="*/ 2147483647 w 108"/>
                <a:gd name="T31" fmla="*/ 2147483647 h 214"/>
                <a:gd name="T32" fmla="*/ 2147483647 w 108"/>
                <a:gd name="T33" fmla="*/ 2147483647 h 214"/>
                <a:gd name="T34" fmla="*/ 2147483647 w 108"/>
                <a:gd name="T35" fmla="*/ 2147483647 h 214"/>
                <a:gd name="T36" fmla="*/ 2147483647 w 108"/>
                <a:gd name="T37" fmla="*/ 2147483647 h 214"/>
                <a:gd name="T38" fmla="*/ 2147483647 w 108"/>
                <a:gd name="T39" fmla="*/ 2147483647 h 214"/>
                <a:gd name="T40" fmla="*/ 2147483647 w 108"/>
                <a:gd name="T41" fmla="*/ 2147483647 h 214"/>
                <a:gd name="T42" fmla="*/ 2147483647 w 108"/>
                <a:gd name="T43" fmla="*/ 2147483647 h 214"/>
                <a:gd name="T44" fmla="*/ 2147483647 w 108"/>
                <a:gd name="T45" fmla="*/ 2147483647 h 214"/>
                <a:gd name="T46" fmla="*/ 2147483647 w 108"/>
                <a:gd name="T47" fmla="*/ 2147483647 h 214"/>
                <a:gd name="T48" fmla="*/ 2147483647 w 108"/>
                <a:gd name="T49" fmla="*/ 2147483647 h 214"/>
                <a:gd name="T50" fmla="*/ 2147483647 w 108"/>
                <a:gd name="T51" fmla="*/ 2147483647 h 214"/>
                <a:gd name="T52" fmla="*/ 2147483647 w 108"/>
                <a:gd name="T53" fmla="*/ 2147483647 h 214"/>
                <a:gd name="T54" fmla="*/ 2147483647 w 108"/>
                <a:gd name="T55" fmla="*/ 2147483647 h 214"/>
                <a:gd name="T56" fmla="*/ 2147483647 w 108"/>
                <a:gd name="T57" fmla="*/ 2147483647 h 214"/>
                <a:gd name="T58" fmla="*/ 2147483647 w 108"/>
                <a:gd name="T59" fmla="*/ 2147483647 h 214"/>
                <a:gd name="T60" fmla="*/ 2147483647 w 108"/>
                <a:gd name="T61" fmla="*/ 2147483647 h 214"/>
                <a:gd name="T62" fmla="*/ 2147483647 w 108"/>
                <a:gd name="T63" fmla="*/ 2147483647 h 214"/>
                <a:gd name="T64" fmla="*/ 2147483647 w 108"/>
                <a:gd name="T65" fmla="*/ 2147483647 h 214"/>
                <a:gd name="T66" fmla="*/ 2147483647 w 108"/>
                <a:gd name="T67" fmla="*/ 2147483647 h 214"/>
                <a:gd name="T68" fmla="*/ 2147483647 w 108"/>
                <a:gd name="T69" fmla="*/ 2147483647 h 214"/>
                <a:gd name="T70" fmla="*/ 2147483647 w 108"/>
                <a:gd name="T71" fmla="*/ 2147483647 h 214"/>
                <a:gd name="T72" fmla="*/ 2147483647 w 108"/>
                <a:gd name="T73" fmla="*/ 2147483647 h 214"/>
                <a:gd name="T74" fmla="*/ 2147483647 w 108"/>
                <a:gd name="T75" fmla="*/ 2147483647 h 214"/>
                <a:gd name="T76" fmla="*/ 2147483647 w 108"/>
                <a:gd name="T77" fmla="*/ 2147483647 h 214"/>
                <a:gd name="T78" fmla="*/ 2147483647 w 108"/>
                <a:gd name="T79" fmla="*/ 2147483647 h 214"/>
                <a:gd name="T80" fmla="*/ 2147483647 w 108"/>
                <a:gd name="T81" fmla="*/ 2147483647 h 214"/>
                <a:gd name="T82" fmla="*/ 2147483647 w 108"/>
                <a:gd name="T83" fmla="*/ 2147483647 h 214"/>
                <a:gd name="T84" fmla="*/ 2147483647 w 108"/>
                <a:gd name="T85" fmla="*/ 2147483647 h 214"/>
                <a:gd name="T86" fmla="*/ 2147483647 w 108"/>
                <a:gd name="T87" fmla="*/ 2147483647 h 214"/>
                <a:gd name="T88" fmla="*/ 2147483647 w 108"/>
                <a:gd name="T89" fmla="*/ 2147483647 h 214"/>
                <a:gd name="T90" fmla="*/ 2147483647 w 108"/>
                <a:gd name="T91" fmla="*/ 2147483647 h 214"/>
                <a:gd name="T92" fmla="*/ 2147483647 w 108"/>
                <a:gd name="T93" fmla="*/ 2147483647 h 214"/>
                <a:gd name="T94" fmla="*/ 2147483647 w 108"/>
                <a:gd name="T95" fmla="*/ 2147483647 h 214"/>
                <a:gd name="T96" fmla="*/ 2147483647 w 108"/>
                <a:gd name="T97" fmla="*/ 2147483647 h 214"/>
                <a:gd name="T98" fmla="*/ 0 w 108"/>
                <a:gd name="T99" fmla="*/ 2147483647 h 214"/>
                <a:gd name="T100" fmla="*/ 0 w 108"/>
                <a:gd name="T101" fmla="*/ 0 h 214"/>
                <a:gd name="T102" fmla="*/ 2147483647 w 108"/>
                <a:gd name="T103" fmla="*/ 0 h 214"/>
                <a:gd name="T104" fmla="*/ 2147483647 w 108"/>
                <a:gd name="T105" fmla="*/ 0 h 214"/>
                <a:gd name="T106" fmla="*/ 2147483647 w 108"/>
                <a:gd name="T107" fmla="*/ 2147483647 h 214"/>
                <a:gd name="T108" fmla="*/ 2147483647 w 108"/>
                <a:gd name="T109" fmla="*/ 2147483647 h 214"/>
                <a:gd name="T110" fmla="*/ 2147483647 w 108"/>
                <a:gd name="T111" fmla="*/ 2147483647 h 214"/>
                <a:gd name="T112" fmla="*/ 2147483647 w 108"/>
                <a:gd name="T113" fmla="*/ 2147483647 h 214"/>
                <a:gd name="T114" fmla="*/ 2147483647 w 108"/>
                <a:gd name="T115" fmla="*/ 0 h 21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"/>
                <a:gd name="T175" fmla="*/ 0 h 214"/>
                <a:gd name="T176" fmla="*/ 108 w 108"/>
                <a:gd name="T177" fmla="*/ 214 h 21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" h="214">
                  <a:moveTo>
                    <a:pt x="70" y="0"/>
                  </a:moveTo>
                  <a:lnTo>
                    <a:pt x="73" y="0"/>
                  </a:lnTo>
                  <a:lnTo>
                    <a:pt x="76" y="0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91" y="9"/>
                  </a:lnTo>
                  <a:lnTo>
                    <a:pt x="91" y="12"/>
                  </a:lnTo>
                  <a:lnTo>
                    <a:pt x="94" y="12"/>
                  </a:lnTo>
                  <a:lnTo>
                    <a:pt x="94" y="15"/>
                  </a:lnTo>
                  <a:lnTo>
                    <a:pt x="94" y="18"/>
                  </a:lnTo>
                  <a:lnTo>
                    <a:pt x="94" y="21"/>
                  </a:lnTo>
                  <a:lnTo>
                    <a:pt x="94" y="23"/>
                  </a:lnTo>
                  <a:lnTo>
                    <a:pt x="96" y="23"/>
                  </a:lnTo>
                  <a:lnTo>
                    <a:pt x="99" y="23"/>
                  </a:lnTo>
                  <a:lnTo>
                    <a:pt x="102" y="23"/>
                  </a:lnTo>
                  <a:lnTo>
                    <a:pt x="105" y="23"/>
                  </a:lnTo>
                  <a:lnTo>
                    <a:pt x="108" y="23"/>
                  </a:lnTo>
                  <a:lnTo>
                    <a:pt x="108" y="26"/>
                  </a:lnTo>
                  <a:lnTo>
                    <a:pt x="108" y="29"/>
                  </a:lnTo>
                  <a:lnTo>
                    <a:pt x="108" y="32"/>
                  </a:lnTo>
                  <a:lnTo>
                    <a:pt x="108" y="35"/>
                  </a:lnTo>
                  <a:lnTo>
                    <a:pt x="108" y="38"/>
                  </a:lnTo>
                  <a:lnTo>
                    <a:pt x="108" y="41"/>
                  </a:lnTo>
                  <a:lnTo>
                    <a:pt x="105" y="41"/>
                  </a:lnTo>
                  <a:lnTo>
                    <a:pt x="108" y="41"/>
                  </a:lnTo>
                  <a:lnTo>
                    <a:pt x="108" y="44"/>
                  </a:lnTo>
                  <a:lnTo>
                    <a:pt x="105" y="44"/>
                  </a:lnTo>
                  <a:lnTo>
                    <a:pt x="105" y="47"/>
                  </a:lnTo>
                  <a:lnTo>
                    <a:pt x="105" y="50"/>
                  </a:lnTo>
                  <a:lnTo>
                    <a:pt x="105" y="53"/>
                  </a:lnTo>
                  <a:lnTo>
                    <a:pt x="102" y="53"/>
                  </a:lnTo>
                  <a:lnTo>
                    <a:pt x="102" y="56"/>
                  </a:lnTo>
                  <a:lnTo>
                    <a:pt x="102" y="59"/>
                  </a:lnTo>
                  <a:lnTo>
                    <a:pt x="102" y="62"/>
                  </a:lnTo>
                  <a:lnTo>
                    <a:pt x="102" y="65"/>
                  </a:lnTo>
                  <a:lnTo>
                    <a:pt x="102" y="67"/>
                  </a:lnTo>
                  <a:lnTo>
                    <a:pt x="99" y="67"/>
                  </a:lnTo>
                  <a:lnTo>
                    <a:pt x="99" y="65"/>
                  </a:lnTo>
                  <a:lnTo>
                    <a:pt x="99" y="67"/>
                  </a:lnTo>
                  <a:lnTo>
                    <a:pt x="96" y="67"/>
                  </a:lnTo>
                  <a:lnTo>
                    <a:pt x="96" y="73"/>
                  </a:lnTo>
                  <a:lnTo>
                    <a:pt x="96" y="76"/>
                  </a:lnTo>
                  <a:lnTo>
                    <a:pt x="96" y="79"/>
                  </a:lnTo>
                  <a:lnTo>
                    <a:pt x="96" y="82"/>
                  </a:lnTo>
                  <a:lnTo>
                    <a:pt x="96" y="85"/>
                  </a:lnTo>
                  <a:lnTo>
                    <a:pt x="99" y="88"/>
                  </a:lnTo>
                  <a:lnTo>
                    <a:pt x="99" y="91"/>
                  </a:lnTo>
                  <a:lnTo>
                    <a:pt x="99" y="94"/>
                  </a:lnTo>
                  <a:lnTo>
                    <a:pt x="99" y="100"/>
                  </a:lnTo>
                  <a:lnTo>
                    <a:pt x="99" y="103"/>
                  </a:lnTo>
                  <a:lnTo>
                    <a:pt x="99" y="106"/>
                  </a:lnTo>
                  <a:lnTo>
                    <a:pt x="99" y="109"/>
                  </a:lnTo>
                  <a:lnTo>
                    <a:pt x="99" y="114"/>
                  </a:lnTo>
                  <a:lnTo>
                    <a:pt x="99" y="117"/>
                  </a:lnTo>
                  <a:lnTo>
                    <a:pt x="99" y="120"/>
                  </a:lnTo>
                  <a:lnTo>
                    <a:pt x="99" y="123"/>
                  </a:lnTo>
                  <a:lnTo>
                    <a:pt x="99" y="129"/>
                  </a:lnTo>
                  <a:lnTo>
                    <a:pt x="99" y="132"/>
                  </a:lnTo>
                  <a:lnTo>
                    <a:pt x="99" y="135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99" y="147"/>
                  </a:lnTo>
                  <a:lnTo>
                    <a:pt x="99" y="150"/>
                  </a:lnTo>
                  <a:lnTo>
                    <a:pt x="99" y="155"/>
                  </a:lnTo>
                  <a:lnTo>
                    <a:pt x="99" y="158"/>
                  </a:lnTo>
                  <a:lnTo>
                    <a:pt x="99" y="161"/>
                  </a:lnTo>
                  <a:lnTo>
                    <a:pt x="99" y="164"/>
                  </a:lnTo>
                  <a:lnTo>
                    <a:pt x="99" y="167"/>
                  </a:lnTo>
                  <a:lnTo>
                    <a:pt x="99" y="170"/>
                  </a:lnTo>
                  <a:lnTo>
                    <a:pt x="99" y="173"/>
                  </a:lnTo>
                  <a:lnTo>
                    <a:pt x="99" y="176"/>
                  </a:lnTo>
                  <a:lnTo>
                    <a:pt x="99" y="182"/>
                  </a:lnTo>
                  <a:lnTo>
                    <a:pt x="99" y="185"/>
                  </a:lnTo>
                  <a:lnTo>
                    <a:pt x="99" y="188"/>
                  </a:lnTo>
                  <a:lnTo>
                    <a:pt x="99" y="191"/>
                  </a:lnTo>
                  <a:lnTo>
                    <a:pt x="99" y="194"/>
                  </a:lnTo>
                  <a:lnTo>
                    <a:pt x="99" y="196"/>
                  </a:lnTo>
                  <a:lnTo>
                    <a:pt x="99" y="199"/>
                  </a:lnTo>
                  <a:lnTo>
                    <a:pt x="99" y="202"/>
                  </a:lnTo>
                  <a:lnTo>
                    <a:pt x="99" y="205"/>
                  </a:lnTo>
                  <a:lnTo>
                    <a:pt x="99" y="208"/>
                  </a:lnTo>
                  <a:lnTo>
                    <a:pt x="99" y="211"/>
                  </a:lnTo>
                  <a:lnTo>
                    <a:pt x="99" y="214"/>
                  </a:lnTo>
                  <a:lnTo>
                    <a:pt x="96" y="214"/>
                  </a:lnTo>
                  <a:lnTo>
                    <a:pt x="94" y="214"/>
                  </a:lnTo>
                  <a:lnTo>
                    <a:pt x="91" y="214"/>
                  </a:lnTo>
                  <a:lnTo>
                    <a:pt x="85" y="214"/>
                  </a:lnTo>
                  <a:lnTo>
                    <a:pt x="82" y="214"/>
                  </a:lnTo>
                  <a:lnTo>
                    <a:pt x="79" y="214"/>
                  </a:lnTo>
                  <a:lnTo>
                    <a:pt x="76" y="214"/>
                  </a:lnTo>
                  <a:lnTo>
                    <a:pt x="70" y="214"/>
                  </a:lnTo>
                  <a:lnTo>
                    <a:pt x="67" y="214"/>
                  </a:lnTo>
                  <a:lnTo>
                    <a:pt x="64" y="214"/>
                  </a:lnTo>
                  <a:lnTo>
                    <a:pt x="61" y="214"/>
                  </a:lnTo>
                  <a:lnTo>
                    <a:pt x="55" y="214"/>
                  </a:lnTo>
                  <a:lnTo>
                    <a:pt x="52" y="214"/>
                  </a:lnTo>
                  <a:lnTo>
                    <a:pt x="50" y="214"/>
                  </a:lnTo>
                  <a:lnTo>
                    <a:pt x="44" y="214"/>
                  </a:lnTo>
                  <a:lnTo>
                    <a:pt x="41" y="214"/>
                  </a:lnTo>
                  <a:lnTo>
                    <a:pt x="38" y="214"/>
                  </a:lnTo>
                  <a:lnTo>
                    <a:pt x="35" y="214"/>
                  </a:lnTo>
                  <a:lnTo>
                    <a:pt x="32" y="214"/>
                  </a:lnTo>
                  <a:lnTo>
                    <a:pt x="32" y="211"/>
                  </a:lnTo>
                  <a:lnTo>
                    <a:pt x="35" y="211"/>
                  </a:lnTo>
                  <a:lnTo>
                    <a:pt x="35" y="208"/>
                  </a:lnTo>
                  <a:lnTo>
                    <a:pt x="32" y="208"/>
                  </a:lnTo>
                  <a:lnTo>
                    <a:pt x="35" y="208"/>
                  </a:lnTo>
                  <a:lnTo>
                    <a:pt x="35" y="205"/>
                  </a:lnTo>
                  <a:lnTo>
                    <a:pt x="35" y="202"/>
                  </a:lnTo>
                  <a:lnTo>
                    <a:pt x="35" y="199"/>
                  </a:lnTo>
                  <a:lnTo>
                    <a:pt x="35" y="196"/>
                  </a:lnTo>
                  <a:lnTo>
                    <a:pt x="38" y="196"/>
                  </a:lnTo>
                  <a:lnTo>
                    <a:pt x="38" y="194"/>
                  </a:lnTo>
                  <a:lnTo>
                    <a:pt x="35" y="194"/>
                  </a:lnTo>
                  <a:lnTo>
                    <a:pt x="35" y="191"/>
                  </a:lnTo>
                  <a:lnTo>
                    <a:pt x="38" y="191"/>
                  </a:lnTo>
                  <a:lnTo>
                    <a:pt x="38" y="188"/>
                  </a:lnTo>
                  <a:lnTo>
                    <a:pt x="38" y="185"/>
                  </a:lnTo>
                  <a:lnTo>
                    <a:pt x="38" y="182"/>
                  </a:lnTo>
                  <a:lnTo>
                    <a:pt x="38" y="179"/>
                  </a:lnTo>
                  <a:lnTo>
                    <a:pt x="38" y="176"/>
                  </a:lnTo>
                  <a:lnTo>
                    <a:pt x="38" y="173"/>
                  </a:lnTo>
                  <a:lnTo>
                    <a:pt x="38" y="170"/>
                  </a:lnTo>
                  <a:lnTo>
                    <a:pt x="38" y="167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38" y="158"/>
                  </a:lnTo>
                  <a:lnTo>
                    <a:pt x="38" y="155"/>
                  </a:lnTo>
                  <a:lnTo>
                    <a:pt x="35" y="155"/>
                  </a:lnTo>
                  <a:lnTo>
                    <a:pt x="35" y="152"/>
                  </a:lnTo>
                  <a:lnTo>
                    <a:pt x="32" y="150"/>
                  </a:lnTo>
                  <a:lnTo>
                    <a:pt x="32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9" y="138"/>
                  </a:lnTo>
                  <a:lnTo>
                    <a:pt x="26" y="138"/>
                  </a:lnTo>
                  <a:lnTo>
                    <a:pt x="26" y="135"/>
                  </a:lnTo>
                  <a:lnTo>
                    <a:pt x="26" y="132"/>
                  </a:lnTo>
                  <a:lnTo>
                    <a:pt x="26" y="129"/>
                  </a:lnTo>
                  <a:lnTo>
                    <a:pt x="26" y="126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9" y="120"/>
                  </a:lnTo>
                  <a:lnTo>
                    <a:pt x="29" y="117"/>
                  </a:lnTo>
                  <a:lnTo>
                    <a:pt x="26" y="117"/>
                  </a:lnTo>
                  <a:lnTo>
                    <a:pt x="29" y="117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29" y="109"/>
                  </a:lnTo>
                  <a:lnTo>
                    <a:pt x="29" y="106"/>
                  </a:lnTo>
                  <a:lnTo>
                    <a:pt x="26" y="106"/>
                  </a:lnTo>
                  <a:lnTo>
                    <a:pt x="23" y="106"/>
                  </a:lnTo>
                  <a:lnTo>
                    <a:pt x="23" y="103"/>
                  </a:lnTo>
                  <a:lnTo>
                    <a:pt x="23" y="100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17" y="97"/>
                  </a:lnTo>
                  <a:lnTo>
                    <a:pt x="17" y="94"/>
                  </a:lnTo>
                  <a:lnTo>
                    <a:pt x="17" y="91"/>
                  </a:lnTo>
                  <a:lnTo>
                    <a:pt x="17" y="88"/>
                  </a:lnTo>
                  <a:lnTo>
                    <a:pt x="14" y="88"/>
                  </a:lnTo>
                  <a:lnTo>
                    <a:pt x="14" y="85"/>
                  </a:lnTo>
                  <a:lnTo>
                    <a:pt x="11" y="85"/>
                  </a:lnTo>
                  <a:lnTo>
                    <a:pt x="11" y="82"/>
                  </a:lnTo>
                  <a:lnTo>
                    <a:pt x="8" y="82"/>
                  </a:lnTo>
                  <a:lnTo>
                    <a:pt x="8" y="79"/>
                  </a:lnTo>
                  <a:lnTo>
                    <a:pt x="8" y="76"/>
                  </a:lnTo>
                  <a:lnTo>
                    <a:pt x="8" y="73"/>
                  </a:lnTo>
                  <a:lnTo>
                    <a:pt x="8" y="70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8" y="62"/>
                  </a:lnTo>
                  <a:lnTo>
                    <a:pt x="8" y="59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6" y="53"/>
                  </a:lnTo>
                  <a:lnTo>
                    <a:pt x="8" y="53"/>
                  </a:lnTo>
                  <a:lnTo>
                    <a:pt x="8" y="50"/>
                  </a:lnTo>
                  <a:lnTo>
                    <a:pt x="6" y="50"/>
                  </a:lnTo>
                  <a:lnTo>
                    <a:pt x="8" y="50"/>
                  </a:lnTo>
                  <a:lnTo>
                    <a:pt x="8" y="47"/>
                  </a:lnTo>
                  <a:lnTo>
                    <a:pt x="8" y="44"/>
                  </a:lnTo>
                  <a:lnTo>
                    <a:pt x="6" y="44"/>
                  </a:lnTo>
                  <a:lnTo>
                    <a:pt x="6" y="41"/>
                  </a:lnTo>
                  <a:lnTo>
                    <a:pt x="6" y="38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3" y="26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5" y="6"/>
                  </a:lnTo>
                  <a:lnTo>
                    <a:pt x="38" y="6"/>
                  </a:lnTo>
                  <a:lnTo>
                    <a:pt x="44" y="6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2" y="6"/>
                  </a:lnTo>
                  <a:lnTo>
                    <a:pt x="52" y="3"/>
                  </a:lnTo>
                  <a:lnTo>
                    <a:pt x="55" y="3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61" y="3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7" name="Freeform 19"/>
            <p:cNvSpPr>
              <a:spLocks/>
            </p:cNvSpPr>
            <p:nvPr/>
          </p:nvSpPr>
          <p:spPr bwMode="auto">
            <a:xfrm>
              <a:off x="-161307" y="2831882"/>
              <a:ext cx="375795" cy="510904"/>
            </a:xfrm>
            <a:custGeom>
              <a:avLst/>
              <a:gdLst>
                <a:gd name="T0" fmla="*/ 2147483647 w 173"/>
                <a:gd name="T1" fmla="*/ 2147483647 h 290"/>
                <a:gd name="T2" fmla="*/ 2147483647 w 173"/>
                <a:gd name="T3" fmla="*/ 2147483647 h 290"/>
                <a:gd name="T4" fmla="*/ 2147483647 w 173"/>
                <a:gd name="T5" fmla="*/ 2147483647 h 290"/>
                <a:gd name="T6" fmla="*/ 2147483647 w 173"/>
                <a:gd name="T7" fmla="*/ 2147483647 h 290"/>
                <a:gd name="T8" fmla="*/ 2147483647 w 173"/>
                <a:gd name="T9" fmla="*/ 2147483647 h 290"/>
                <a:gd name="T10" fmla="*/ 2147483647 w 173"/>
                <a:gd name="T11" fmla="*/ 2147483647 h 290"/>
                <a:gd name="T12" fmla="*/ 2147483647 w 173"/>
                <a:gd name="T13" fmla="*/ 2147483647 h 290"/>
                <a:gd name="T14" fmla="*/ 2147483647 w 173"/>
                <a:gd name="T15" fmla="*/ 2147483647 h 290"/>
                <a:gd name="T16" fmla="*/ 2147483647 w 173"/>
                <a:gd name="T17" fmla="*/ 2147483647 h 290"/>
                <a:gd name="T18" fmla="*/ 2147483647 w 173"/>
                <a:gd name="T19" fmla="*/ 2147483647 h 290"/>
                <a:gd name="T20" fmla="*/ 2147483647 w 173"/>
                <a:gd name="T21" fmla="*/ 2147483647 h 290"/>
                <a:gd name="T22" fmla="*/ 2147483647 w 173"/>
                <a:gd name="T23" fmla="*/ 2147483647 h 290"/>
                <a:gd name="T24" fmla="*/ 2147483647 w 173"/>
                <a:gd name="T25" fmla="*/ 2147483647 h 290"/>
                <a:gd name="T26" fmla="*/ 2147483647 w 173"/>
                <a:gd name="T27" fmla="*/ 2147483647 h 290"/>
                <a:gd name="T28" fmla="*/ 2147483647 w 173"/>
                <a:gd name="T29" fmla="*/ 2147483647 h 290"/>
                <a:gd name="T30" fmla="*/ 2147483647 w 173"/>
                <a:gd name="T31" fmla="*/ 2147483647 h 290"/>
                <a:gd name="T32" fmla="*/ 2147483647 w 173"/>
                <a:gd name="T33" fmla="*/ 2147483647 h 290"/>
                <a:gd name="T34" fmla="*/ 2147483647 w 173"/>
                <a:gd name="T35" fmla="*/ 2147483647 h 290"/>
                <a:gd name="T36" fmla="*/ 2147483647 w 173"/>
                <a:gd name="T37" fmla="*/ 2147483647 h 290"/>
                <a:gd name="T38" fmla="*/ 2147483647 w 173"/>
                <a:gd name="T39" fmla="*/ 2147483647 h 290"/>
                <a:gd name="T40" fmla="*/ 2147483647 w 173"/>
                <a:gd name="T41" fmla="*/ 2147483647 h 290"/>
                <a:gd name="T42" fmla="*/ 2147483647 w 173"/>
                <a:gd name="T43" fmla="*/ 2147483647 h 290"/>
                <a:gd name="T44" fmla="*/ 2147483647 w 173"/>
                <a:gd name="T45" fmla="*/ 2147483647 h 290"/>
                <a:gd name="T46" fmla="*/ 2147483647 w 173"/>
                <a:gd name="T47" fmla="*/ 2147483647 h 290"/>
                <a:gd name="T48" fmla="*/ 2147483647 w 173"/>
                <a:gd name="T49" fmla="*/ 2147483647 h 290"/>
                <a:gd name="T50" fmla="*/ 2147483647 w 173"/>
                <a:gd name="T51" fmla="*/ 2147483647 h 290"/>
                <a:gd name="T52" fmla="*/ 2147483647 w 173"/>
                <a:gd name="T53" fmla="*/ 2147483647 h 290"/>
                <a:gd name="T54" fmla="*/ 2147483647 w 173"/>
                <a:gd name="T55" fmla="*/ 2147483647 h 290"/>
                <a:gd name="T56" fmla="*/ 2147483647 w 173"/>
                <a:gd name="T57" fmla="*/ 2147483647 h 290"/>
                <a:gd name="T58" fmla="*/ 2147483647 w 173"/>
                <a:gd name="T59" fmla="*/ 2147483647 h 290"/>
                <a:gd name="T60" fmla="*/ 2147483647 w 173"/>
                <a:gd name="T61" fmla="*/ 2147483647 h 290"/>
                <a:gd name="T62" fmla="*/ 2147483647 w 173"/>
                <a:gd name="T63" fmla="*/ 2147483647 h 290"/>
                <a:gd name="T64" fmla="*/ 2147483647 w 173"/>
                <a:gd name="T65" fmla="*/ 2147483647 h 290"/>
                <a:gd name="T66" fmla="*/ 2147483647 w 173"/>
                <a:gd name="T67" fmla="*/ 2147483647 h 290"/>
                <a:gd name="T68" fmla="*/ 2147483647 w 173"/>
                <a:gd name="T69" fmla="*/ 2147483647 h 290"/>
                <a:gd name="T70" fmla="*/ 2147483647 w 173"/>
                <a:gd name="T71" fmla="*/ 2147483647 h 290"/>
                <a:gd name="T72" fmla="*/ 2147483647 w 173"/>
                <a:gd name="T73" fmla="*/ 2147483647 h 290"/>
                <a:gd name="T74" fmla="*/ 2147483647 w 173"/>
                <a:gd name="T75" fmla="*/ 2147483647 h 290"/>
                <a:gd name="T76" fmla="*/ 2147483647 w 173"/>
                <a:gd name="T77" fmla="*/ 2147483647 h 290"/>
                <a:gd name="T78" fmla="*/ 0 w 173"/>
                <a:gd name="T79" fmla="*/ 2147483647 h 290"/>
                <a:gd name="T80" fmla="*/ 2147483647 w 173"/>
                <a:gd name="T81" fmla="*/ 2147483647 h 290"/>
                <a:gd name="T82" fmla="*/ 2147483647 w 173"/>
                <a:gd name="T83" fmla="*/ 2147483647 h 290"/>
                <a:gd name="T84" fmla="*/ 2147483647 w 173"/>
                <a:gd name="T85" fmla="*/ 2147483647 h 290"/>
                <a:gd name="T86" fmla="*/ 2147483647 w 173"/>
                <a:gd name="T87" fmla="*/ 2147483647 h 290"/>
                <a:gd name="T88" fmla="*/ 2147483647 w 173"/>
                <a:gd name="T89" fmla="*/ 2147483647 h 290"/>
                <a:gd name="T90" fmla="*/ 2147483647 w 173"/>
                <a:gd name="T91" fmla="*/ 2147483647 h 290"/>
                <a:gd name="T92" fmla="*/ 2147483647 w 173"/>
                <a:gd name="T93" fmla="*/ 2147483647 h 290"/>
                <a:gd name="T94" fmla="*/ 2147483647 w 173"/>
                <a:gd name="T95" fmla="*/ 2147483647 h 290"/>
                <a:gd name="T96" fmla="*/ 2147483647 w 173"/>
                <a:gd name="T97" fmla="*/ 2147483647 h 290"/>
                <a:gd name="T98" fmla="*/ 2147483647 w 173"/>
                <a:gd name="T99" fmla="*/ 2147483647 h 290"/>
                <a:gd name="T100" fmla="*/ 2147483647 w 173"/>
                <a:gd name="T101" fmla="*/ 2147483647 h 290"/>
                <a:gd name="T102" fmla="*/ 2147483647 w 173"/>
                <a:gd name="T103" fmla="*/ 2147483647 h 290"/>
                <a:gd name="T104" fmla="*/ 2147483647 w 173"/>
                <a:gd name="T105" fmla="*/ 2147483647 h 290"/>
                <a:gd name="T106" fmla="*/ 2147483647 w 173"/>
                <a:gd name="T107" fmla="*/ 2147483647 h 290"/>
                <a:gd name="T108" fmla="*/ 2147483647 w 173"/>
                <a:gd name="T109" fmla="*/ 2147483647 h 290"/>
                <a:gd name="T110" fmla="*/ 2147483647 w 173"/>
                <a:gd name="T111" fmla="*/ 2147483647 h 290"/>
                <a:gd name="T112" fmla="*/ 2147483647 w 173"/>
                <a:gd name="T113" fmla="*/ 2147483647 h 290"/>
                <a:gd name="T114" fmla="*/ 2147483647 w 173"/>
                <a:gd name="T115" fmla="*/ 2147483647 h 290"/>
                <a:gd name="T116" fmla="*/ 2147483647 w 173"/>
                <a:gd name="T117" fmla="*/ 2147483647 h 290"/>
                <a:gd name="T118" fmla="*/ 2147483647 w 173"/>
                <a:gd name="T119" fmla="*/ 2147483647 h 290"/>
                <a:gd name="T120" fmla="*/ 2147483647 w 173"/>
                <a:gd name="T121" fmla="*/ 2147483647 h 290"/>
                <a:gd name="T122" fmla="*/ 2147483647 w 173"/>
                <a:gd name="T123" fmla="*/ 2147483647 h 290"/>
                <a:gd name="T124" fmla="*/ 2147483647 w 173"/>
                <a:gd name="T125" fmla="*/ 2147483647 h 29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3"/>
                <a:gd name="T190" fmla="*/ 0 h 290"/>
                <a:gd name="T191" fmla="*/ 173 w 173"/>
                <a:gd name="T192" fmla="*/ 290 h 29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3" h="290">
                  <a:moveTo>
                    <a:pt x="102" y="6"/>
                  </a:moveTo>
                  <a:lnTo>
                    <a:pt x="105" y="6"/>
                  </a:lnTo>
                  <a:lnTo>
                    <a:pt x="108" y="6"/>
                  </a:lnTo>
                  <a:lnTo>
                    <a:pt x="111" y="6"/>
                  </a:lnTo>
                  <a:lnTo>
                    <a:pt x="111" y="9"/>
                  </a:lnTo>
                  <a:lnTo>
                    <a:pt x="114" y="9"/>
                  </a:lnTo>
                  <a:lnTo>
                    <a:pt x="114" y="12"/>
                  </a:lnTo>
                  <a:lnTo>
                    <a:pt x="117" y="12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6" y="12"/>
                  </a:lnTo>
                  <a:lnTo>
                    <a:pt x="129" y="12"/>
                  </a:lnTo>
                  <a:lnTo>
                    <a:pt x="129" y="15"/>
                  </a:lnTo>
                  <a:lnTo>
                    <a:pt x="132" y="15"/>
                  </a:lnTo>
                  <a:lnTo>
                    <a:pt x="132" y="17"/>
                  </a:lnTo>
                  <a:lnTo>
                    <a:pt x="135" y="17"/>
                  </a:lnTo>
                  <a:lnTo>
                    <a:pt x="135" y="20"/>
                  </a:lnTo>
                  <a:lnTo>
                    <a:pt x="138" y="20"/>
                  </a:lnTo>
                  <a:lnTo>
                    <a:pt x="138" y="23"/>
                  </a:lnTo>
                  <a:lnTo>
                    <a:pt x="138" y="26"/>
                  </a:lnTo>
                  <a:lnTo>
                    <a:pt x="138" y="29"/>
                  </a:lnTo>
                  <a:lnTo>
                    <a:pt x="138" y="32"/>
                  </a:lnTo>
                  <a:lnTo>
                    <a:pt x="141" y="32"/>
                  </a:lnTo>
                  <a:lnTo>
                    <a:pt x="141" y="35"/>
                  </a:lnTo>
                  <a:lnTo>
                    <a:pt x="141" y="38"/>
                  </a:lnTo>
                  <a:lnTo>
                    <a:pt x="143" y="38"/>
                  </a:lnTo>
                  <a:lnTo>
                    <a:pt x="143" y="41"/>
                  </a:lnTo>
                  <a:lnTo>
                    <a:pt x="143" y="44"/>
                  </a:lnTo>
                  <a:lnTo>
                    <a:pt x="141" y="44"/>
                  </a:lnTo>
                  <a:lnTo>
                    <a:pt x="143" y="44"/>
                  </a:lnTo>
                  <a:lnTo>
                    <a:pt x="143" y="47"/>
                  </a:lnTo>
                  <a:lnTo>
                    <a:pt x="141" y="47"/>
                  </a:lnTo>
                  <a:lnTo>
                    <a:pt x="141" y="50"/>
                  </a:lnTo>
                  <a:lnTo>
                    <a:pt x="143" y="50"/>
                  </a:lnTo>
                  <a:lnTo>
                    <a:pt x="143" y="53"/>
                  </a:lnTo>
                  <a:lnTo>
                    <a:pt x="143" y="56"/>
                  </a:lnTo>
                  <a:lnTo>
                    <a:pt x="143" y="59"/>
                  </a:lnTo>
                  <a:lnTo>
                    <a:pt x="143" y="61"/>
                  </a:lnTo>
                  <a:lnTo>
                    <a:pt x="143" y="64"/>
                  </a:lnTo>
                  <a:lnTo>
                    <a:pt x="143" y="67"/>
                  </a:lnTo>
                  <a:lnTo>
                    <a:pt x="143" y="70"/>
                  </a:lnTo>
                  <a:lnTo>
                    <a:pt x="143" y="73"/>
                  </a:lnTo>
                  <a:lnTo>
                    <a:pt x="143" y="76"/>
                  </a:lnTo>
                  <a:lnTo>
                    <a:pt x="146" y="76"/>
                  </a:lnTo>
                  <a:lnTo>
                    <a:pt x="146" y="79"/>
                  </a:lnTo>
                  <a:lnTo>
                    <a:pt x="149" y="79"/>
                  </a:lnTo>
                  <a:lnTo>
                    <a:pt x="149" y="82"/>
                  </a:lnTo>
                  <a:lnTo>
                    <a:pt x="152" y="82"/>
                  </a:lnTo>
                  <a:lnTo>
                    <a:pt x="152" y="85"/>
                  </a:lnTo>
                  <a:lnTo>
                    <a:pt x="152" y="88"/>
                  </a:lnTo>
                  <a:lnTo>
                    <a:pt x="152" y="91"/>
                  </a:lnTo>
                  <a:lnTo>
                    <a:pt x="155" y="91"/>
                  </a:lnTo>
                  <a:lnTo>
                    <a:pt x="155" y="94"/>
                  </a:lnTo>
                  <a:lnTo>
                    <a:pt x="158" y="94"/>
                  </a:lnTo>
                  <a:lnTo>
                    <a:pt x="158" y="97"/>
                  </a:lnTo>
                  <a:lnTo>
                    <a:pt x="158" y="100"/>
                  </a:lnTo>
                  <a:lnTo>
                    <a:pt x="161" y="100"/>
                  </a:lnTo>
                  <a:lnTo>
                    <a:pt x="164" y="100"/>
                  </a:lnTo>
                  <a:lnTo>
                    <a:pt x="164" y="103"/>
                  </a:lnTo>
                  <a:lnTo>
                    <a:pt x="164" y="105"/>
                  </a:lnTo>
                  <a:lnTo>
                    <a:pt x="164" y="108"/>
                  </a:lnTo>
                  <a:lnTo>
                    <a:pt x="164" y="111"/>
                  </a:lnTo>
                  <a:lnTo>
                    <a:pt x="161" y="111"/>
                  </a:lnTo>
                  <a:lnTo>
                    <a:pt x="164" y="111"/>
                  </a:lnTo>
                  <a:lnTo>
                    <a:pt x="164" y="114"/>
                  </a:lnTo>
                  <a:lnTo>
                    <a:pt x="161" y="114"/>
                  </a:lnTo>
                  <a:lnTo>
                    <a:pt x="161" y="117"/>
                  </a:lnTo>
                  <a:lnTo>
                    <a:pt x="161" y="120"/>
                  </a:lnTo>
                  <a:lnTo>
                    <a:pt x="161" y="123"/>
                  </a:lnTo>
                  <a:lnTo>
                    <a:pt x="161" y="126"/>
                  </a:lnTo>
                  <a:lnTo>
                    <a:pt x="161" y="129"/>
                  </a:lnTo>
                  <a:lnTo>
                    <a:pt x="161" y="132"/>
                  </a:lnTo>
                  <a:lnTo>
                    <a:pt x="164" y="132"/>
                  </a:lnTo>
                  <a:lnTo>
                    <a:pt x="164" y="135"/>
                  </a:lnTo>
                  <a:lnTo>
                    <a:pt x="164" y="138"/>
                  </a:lnTo>
                  <a:lnTo>
                    <a:pt x="167" y="141"/>
                  </a:lnTo>
                  <a:lnTo>
                    <a:pt x="167" y="144"/>
                  </a:lnTo>
                  <a:lnTo>
                    <a:pt x="170" y="146"/>
                  </a:lnTo>
                  <a:lnTo>
                    <a:pt x="170" y="149"/>
                  </a:lnTo>
                  <a:lnTo>
                    <a:pt x="173" y="149"/>
                  </a:lnTo>
                  <a:lnTo>
                    <a:pt x="173" y="152"/>
                  </a:lnTo>
                  <a:lnTo>
                    <a:pt x="173" y="155"/>
                  </a:lnTo>
                  <a:lnTo>
                    <a:pt x="173" y="158"/>
                  </a:lnTo>
                  <a:lnTo>
                    <a:pt x="173" y="161"/>
                  </a:lnTo>
                  <a:lnTo>
                    <a:pt x="173" y="164"/>
                  </a:lnTo>
                  <a:lnTo>
                    <a:pt x="173" y="167"/>
                  </a:lnTo>
                  <a:lnTo>
                    <a:pt x="173" y="170"/>
                  </a:lnTo>
                  <a:lnTo>
                    <a:pt x="173" y="173"/>
                  </a:lnTo>
                  <a:lnTo>
                    <a:pt x="173" y="176"/>
                  </a:lnTo>
                  <a:lnTo>
                    <a:pt x="173" y="179"/>
                  </a:lnTo>
                  <a:lnTo>
                    <a:pt x="173" y="182"/>
                  </a:lnTo>
                  <a:lnTo>
                    <a:pt x="173" y="185"/>
                  </a:lnTo>
                  <a:lnTo>
                    <a:pt x="170" y="185"/>
                  </a:lnTo>
                  <a:lnTo>
                    <a:pt x="170" y="188"/>
                  </a:lnTo>
                  <a:lnTo>
                    <a:pt x="173" y="188"/>
                  </a:lnTo>
                  <a:lnTo>
                    <a:pt x="173" y="190"/>
                  </a:lnTo>
                  <a:lnTo>
                    <a:pt x="170" y="190"/>
                  </a:lnTo>
                  <a:lnTo>
                    <a:pt x="170" y="193"/>
                  </a:lnTo>
                  <a:lnTo>
                    <a:pt x="170" y="196"/>
                  </a:lnTo>
                  <a:lnTo>
                    <a:pt x="170" y="199"/>
                  </a:lnTo>
                  <a:lnTo>
                    <a:pt x="170" y="202"/>
                  </a:lnTo>
                  <a:lnTo>
                    <a:pt x="167" y="202"/>
                  </a:lnTo>
                  <a:lnTo>
                    <a:pt x="170" y="202"/>
                  </a:lnTo>
                  <a:lnTo>
                    <a:pt x="170" y="205"/>
                  </a:lnTo>
                  <a:lnTo>
                    <a:pt x="167" y="205"/>
                  </a:lnTo>
                  <a:lnTo>
                    <a:pt x="167" y="208"/>
                  </a:lnTo>
                  <a:lnTo>
                    <a:pt x="170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6" y="208"/>
                  </a:lnTo>
                  <a:lnTo>
                    <a:pt x="143" y="208"/>
                  </a:lnTo>
                  <a:lnTo>
                    <a:pt x="138" y="208"/>
                  </a:lnTo>
                  <a:lnTo>
                    <a:pt x="135" y="208"/>
                  </a:lnTo>
                  <a:lnTo>
                    <a:pt x="132" y="208"/>
                  </a:lnTo>
                  <a:lnTo>
                    <a:pt x="129" y="208"/>
                  </a:lnTo>
                  <a:lnTo>
                    <a:pt x="126" y="208"/>
                  </a:lnTo>
                  <a:lnTo>
                    <a:pt x="120" y="208"/>
                  </a:lnTo>
                  <a:lnTo>
                    <a:pt x="117" y="208"/>
                  </a:lnTo>
                  <a:lnTo>
                    <a:pt x="114" y="208"/>
                  </a:lnTo>
                  <a:lnTo>
                    <a:pt x="108" y="208"/>
                  </a:lnTo>
                  <a:lnTo>
                    <a:pt x="105" y="208"/>
                  </a:lnTo>
                  <a:lnTo>
                    <a:pt x="102" y="208"/>
                  </a:lnTo>
                  <a:lnTo>
                    <a:pt x="99" y="208"/>
                  </a:lnTo>
                  <a:lnTo>
                    <a:pt x="99" y="211"/>
                  </a:lnTo>
                  <a:lnTo>
                    <a:pt x="99" y="217"/>
                  </a:lnTo>
                  <a:lnTo>
                    <a:pt x="99" y="220"/>
                  </a:lnTo>
                  <a:lnTo>
                    <a:pt x="99" y="226"/>
                  </a:lnTo>
                  <a:lnTo>
                    <a:pt x="102" y="229"/>
                  </a:lnTo>
                  <a:lnTo>
                    <a:pt x="102" y="232"/>
                  </a:lnTo>
                  <a:lnTo>
                    <a:pt x="102" y="237"/>
                  </a:lnTo>
                  <a:lnTo>
                    <a:pt x="102" y="240"/>
                  </a:lnTo>
                  <a:lnTo>
                    <a:pt x="102" y="243"/>
                  </a:lnTo>
                  <a:lnTo>
                    <a:pt x="102" y="246"/>
                  </a:lnTo>
                  <a:lnTo>
                    <a:pt x="102" y="252"/>
                  </a:lnTo>
                  <a:lnTo>
                    <a:pt x="102" y="255"/>
                  </a:lnTo>
                  <a:lnTo>
                    <a:pt x="102" y="258"/>
                  </a:lnTo>
                  <a:lnTo>
                    <a:pt x="102" y="261"/>
                  </a:lnTo>
                  <a:lnTo>
                    <a:pt x="102" y="264"/>
                  </a:lnTo>
                  <a:lnTo>
                    <a:pt x="102" y="267"/>
                  </a:lnTo>
                  <a:lnTo>
                    <a:pt x="102" y="270"/>
                  </a:lnTo>
                  <a:lnTo>
                    <a:pt x="102" y="273"/>
                  </a:lnTo>
                  <a:lnTo>
                    <a:pt x="102" y="278"/>
                  </a:lnTo>
                  <a:lnTo>
                    <a:pt x="102" y="281"/>
                  </a:lnTo>
                  <a:lnTo>
                    <a:pt x="102" y="284"/>
                  </a:lnTo>
                  <a:lnTo>
                    <a:pt x="102" y="287"/>
                  </a:lnTo>
                  <a:lnTo>
                    <a:pt x="102" y="290"/>
                  </a:lnTo>
                  <a:lnTo>
                    <a:pt x="99" y="290"/>
                  </a:lnTo>
                  <a:lnTo>
                    <a:pt x="97" y="290"/>
                  </a:lnTo>
                  <a:lnTo>
                    <a:pt x="94" y="290"/>
                  </a:lnTo>
                  <a:lnTo>
                    <a:pt x="94" y="287"/>
                  </a:lnTo>
                  <a:lnTo>
                    <a:pt x="91" y="287"/>
                  </a:lnTo>
                  <a:lnTo>
                    <a:pt x="91" y="284"/>
                  </a:lnTo>
                  <a:lnTo>
                    <a:pt x="88" y="284"/>
                  </a:lnTo>
                  <a:lnTo>
                    <a:pt x="85" y="284"/>
                  </a:lnTo>
                  <a:lnTo>
                    <a:pt x="85" y="281"/>
                  </a:lnTo>
                  <a:lnTo>
                    <a:pt x="82" y="281"/>
                  </a:lnTo>
                  <a:lnTo>
                    <a:pt x="79" y="281"/>
                  </a:lnTo>
                  <a:lnTo>
                    <a:pt x="76" y="281"/>
                  </a:lnTo>
                  <a:lnTo>
                    <a:pt x="73" y="281"/>
                  </a:lnTo>
                  <a:lnTo>
                    <a:pt x="70" y="281"/>
                  </a:lnTo>
                  <a:lnTo>
                    <a:pt x="70" y="278"/>
                  </a:lnTo>
                  <a:lnTo>
                    <a:pt x="70" y="276"/>
                  </a:lnTo>
                  <a:lnTo>
                    <a:pt x="67" y="276"/>
                  </a:lnTo>
                  <a:lnTo>
                    <a:pt x="67" y="273"/>
                  </a:lnTo>
                  <a:lnTo>
                    <a:pt x="64" y="273"/>
                  </a:lnTo>
                  <a:lnTo>
                    <a:pt x="64" y="270"/>
                  </a:lnTo>
                  <a:lnTo>
                    <a:pt x="61" y="270"/>
                  </a:lnTo>
                  <a:lnTo>
                    <a:pt x="58" y="270"/>
                  </a:lnTo>
                  <a:lnTo>
                    <a:pt x="55" y="270"/>
                  </a:lnTo>
                  <a:lnTo>
                    <a:pt x="53" y="270"/>
                  </a:lnTo>
                  <a:lnTo>
                    <a:pt x="53" y="273"/>
                  </a:lnTo>
                  <a:lnTo>
                    <a:pt x="50" y="273"/>
                  </a:lnTo>
                  <a:lnTo>
                    <a:pt x="50" y="270"/>
                  </a:lnTo>
                  <a:lnTo>
                    <a:pt x="47" y="270"/>
                  </a:lnTo>
                  <a:lnTo>
                    <a:pt x="44" y="270"/>
                  </a:lnTo>
                  <a:lnTo>
                    <a:pt x="44" y="267"/>
                  </a:lnTo>
                  <a:lnTo>
                    <a:pt x="41" y="267"/>
                  </a:lnTo>
                  <a:lnTo>
                    <a:pt x="41" y="264"/>
                  </a:lnTo>
                  <a:lnTo>
                    <a:pt x="38" y="264"/>
                  </a:lnTo>
                  <a:lnTo>
                    <a:pt x="38" y="261"/>
                  </a:lnTo>
                  <a:lnTo>
                    <a:pt x="38" y="258"/>
                  </a:lnTo>
                  <a:lnTo>
                    <a:pt x="38" y="255"/>
                  </a:lnTo>
                  <a:lnTo>
                    <a:pt x="35" y="255"/>
                  </a:lnTo>
                  <a:lnTo>
                    <a:pt x="35" y="252"/>
                  </a:lnTo>
                  <a:lnTo>
                    <a:pt x="32" y="252"/>
                  </a:lnTo>
                  <a:lnTo>
                    <a:pt x="32" y="249"/>
                  </a:lnTo>
                  <a:lnTo>
                    <a:pt x="29" y="249"/>
                  </a:lnTo>
                  <a:lnTo>
                    <a:pt x="29" y="246"/>
                  </a:lnTo>
                  <a:lnTo>
                    <a:pt x="26" y="246"/>
                  </a:lnTo>
                  <a:lnTo>
                    <a:pt x="26" y="243"/>
                  </a:lnTo>
                  <a:lnTo>
                    <a:pt x="23" y="243"/>
                  </a:lnTo>
                  <a:lnTo>
                    <a:pt x="23" y="240"/>
                  </a:lnTo>
                  <a:lnTo>
                    <a:pt x="20" y="240"/>
                  </a:lnTo>
                  <a:lnTo>
                    <a:pt x="20" y="237"/>
                  </a:lnTo>
                  <a:lnTo>
                    <a:pt x="20" y="234"/>
                  </a:lnTo>
                  <a:lnTo>
                    <a:pt x="17" y="234"/>
                  </a:lnTo>
                  <a:lnTo>
                    <a:pt x="20" y="234"/>
                  </a:lnTo>
                  <a:lnTo>
                    <a:pt x="17" y="232"/>
                  </a:lnTo>
                  <a:lnTo>
                    <a:pt x="17" y="229"/>
                  </a:lnTo>
                  <a:lnTo>
                    <a:pt x="14" y="229"/>
                  </a:lnTo>
                  <a:lnTo>
                    <a:pt x="11" y="229"/>
                  </a:lnTo>
                  <a:lnTo>
                    <a:pt x="11" y="226"/>
                  </a:lnTo>
                  <a:lnTo>
                    <a:pt x="11" y="223"/>
                  </a:lnTo>
                  <a:lnTo>
                    <a:pt x="9" y="223"/>
                  </a:lnTo>
                  <a:lnTo>
                    <a:pt x="11" y="223"/>
                  </a:lnTo>
                  <a:lnTo>
                    <a:pt x="11" y="220"/>
                  </a:lnTo>
                  <a:lnTo>
                    <a:pt x="9" y="220"/>
                  </a:lnTo>
                  <a:lnTo>
                    <a:pt x="9" y="217"/>
                  </a:lnTo>
                  <a:lnTo>
                    <a:pt x="9" y="214"/>
                  </a:lnTo>
                  <a:lnTo>
                    <a:pt x="11" y="214"/>
                  </a:lnTo>
                  <a:lnTo>
                    <a:pt x="11" y="211"/>
                  </a:lnTo>
                  <a:lnTo>
                    <a:pt x="9" y="211"/>
                  </a:lnTo>
                  <a:lnTo>
                    <a:pt x="11" y="211"/>
                  </a:lnTo>
                  <a:lnTo>
                    <a:pt x="9" y="211"/>
                  </a:lnTo>
                  <a:lnTo>
                    <a:pt x="9" y="208"/>
                  </a:lnTo>
                  <a:lnTo>
                    <a:pt x="11" y="208"/>
                  </a:lnTo>
                  <a:lnTo>
                    <a:pt x="9" y="208"/>
                  </a:lnTo>
                  <a:lnTo>
                    <a:pt x="9" y="205"/>
                  </a:lnTo>
                  <a:lnTo>
                    <a:pt x="11" y="205"/>
                  </a:lnTo>
                  <a:lnTo>
                    <a:pt x="11" y="202"/>
                  </a:lnTo>
                  <a:lnTo>
                    <a:pt x="11" y="199"/>
                  </a:lnTo>
                  <a:lnTo>
                    <a:pt x="11" y="196"/>
                  </a:lnTo>
                  <a:lnTo>
                    <a:pt x="9" y="196"/>
                  </a:lnTo>
                  <a:lnTo>
                    <a:pt x="9" y="193"/>
                  </a:lnTo>
                  <a:lnTo>
                    <a:pt x="9" y="190"/>
                  </a:lnTo>
                  <a:lnTo>
                    <a:pt x="9" y="188"/>
                  </a:lnTo>
                  <a:lnTo>
                    <a:pt x="9" y="185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9" y="179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3" y="176"/>
                  </a:lnTo>
                  <a:lnTo>
                    <a:pt x="0" y="176"/>
                  </a:lnTo>
                  <a:lnTo>
                    <a:pt x="0" y="173"/>
                  </a:lnTo>
                  <a:lnTo>
                    <a:pt x="0" y="170"/>
                  </a:lnTo>
                  <a:lnTo>
                    <a:pt x="3" y="170"/>
                  </a:lnTo>
                  <a:lnTo>
                    <a:pt x="6" y="170"/>
                  </a:lnTo>
                  <a:lnTo>
                    <a:pt x="9" y="170"/>
                  </a:lnTo>
                  <a:lnTo>
                    <a:pt x="9" y="167"/>
                  </a:lnTo>
                  <a:lnTo>
                    <a:pt x="9" y="164"/>
                  </a:lnTo>
                  <a:lnTo>
                    <a:pt x="9" y="161"/>
                  </a:lnTo>
                  <a:lnTo>
                    <a:pt x="9" y="158"/>
                  </a:lnTo>
                  <a:lnTo>
                    <a:pt x="11" y="158"/>
                  </a:lnTo>
                  <a:lnTo>
                    <a:pt x="11" y="155"/>
                  </a:lnTo>
                  <a:lnTo>
                    <a:pt x="11" y="152"/>
                  </a:lnTo>
                  <a:lnTo>
                    <a:pt x="11" y="149"/>
                  </a:lnTo>
                  <a:lnTo>
                    <a:pt x="14" y="149"/>
                  </a:lnTo>
                  <a:lnTo>
                    <a:pt x="11" y="149"/>
                  </a:lnTo>
                  <a:lnTo>
                    <a:pt x="11" y="146"/>
                  </a:lnTo>
                  <a:lnTo>
                    <a:pt x="11" y="144"/>
                  </a:lnTo>
                  <a:lnTo>
                    <a:pt x="14" y="144"/>
                  </a:lnTo>
                  <a:lnTo>
                    <a:pt x="14" y="141"/>
                  </a:lnTo>
                  <a:lnTo>
                    <a:pt x="14" y="138"/>
                  </a:lnTo>
                  <a:lnTo>
                    <a:pt x="17" y="138"/>
                  </a:lnTo>
                  <a:lnTo>
                    <a:pt x="17" y="135"/>
                  </a:lnTo>
                  <a:lnTo>
                    <a:pt x="17" y="132"/>
                  </a:lnTo>
                  <a:lnTo>
                    <a:pt x="20" y="132"/>
                  </a:lnTo>
                  <a:lnTo>
                    <a:pt x="20" y="129"/>
                  </a:lnTo>
                  <a:lnTo>
                    <a:pt x="23" y="129"/>
                  </a:lnTo>
                  <a:lnTo>
                    <a:pt x="23" y="126"/>
                  </a:lnTo>
                  <a:lnTo>
                    <a:pt x="23" y="123"/>
                  </a:lnTo>
                  <a:lnTo>
                    <a:pt x="23" y="120"/>
                  </a:lnTo>
                  <a:lnTo>
                    <a:pt x="26" y="120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9" y="120"/>
                  </a:lnTo>
                  <a:lnTo>
                    <a:pt x="32" y="120"/>
                  </a:lnTo>
                  <a:lnTo>
                    <a:pt x="29" y="117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29" y="108"/>
                  </a:lnTo>
                  <a:lnTo>
                    <a:pt x="29" y="105"/>
                  </a:lnTo>
                  <a:lnTo>
                    <a:pt x="29" y="103"/>
                  </a:lnTo>
                  <a:lnTo>
                    <a:pt x="26" y="103"/>
                  </a:lnTo>
                  <a:lnTo>
                    <a:pt x="26" y="100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9" y="94"/>
                  </a:lnTo>
                  <a:lnTo>
                    <a:pt x="26" y="94"/>
                  </a:lnTo>
                  <a:lnTo>
                    <a:pt x="26" y="91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9" y="82"/>
                  </a:lnTo>
                  <a:lnTo>
                    <a:pt x="29" y="79"/>
                  </a:lnTo>
                  <a:lnTo>
                    <a:pt x="32" y="79"/>
                  </a:lnTo>
                  <a:lnTo>
                    <a:pt x="32" y="76"/>
                  </a:lnTo>
                  <a:lnTo>
                    <a:pt x="32" y="73"/>
                  </a:lnTo>
                  <a:lnTo>
                    <a:pt x="29" y="73"/>
                  </a:lnTo>
                  <a:lnTo>
                    <a:pt x="29" y="70"/>
                  </a:lnTo>
                  <a:lnTo>
                    <a:pt x="29" y="67"/>
                  </a:lnTo>
                  <a:lnTo>
                    <a:pt x="26" y="67"/>
                  </a:lnTo>
                  <a:lnTo>
                    <a:pt x="23" y="67"/>
                  </a:lnTo>
                  <a:lnTo>
                    <a:pt x="23" y="70"/>
                  </a:lnTo>
                  <a:lnTo>
                    <a:pt x="23" y="73"/>
                  </a:lnTo>
                  <a:lnTo>
                    <a:pt x="20" y="73"/>
                  </a:lnTo>
                  <a:lnTo>
                    <a:pt x="20" y="70"/>
                  </a:lnTo>
                  <a:lnTo>
                    <a:pt x="20" y="67"/>
                  </a:lnTo>
                  <a:lnTo>
                    <a:pt x="17" y="67"/>
                  </a:lnTo>
                  <a:lnTo>
                    <a:pt x="17" y="64"/>
                  </a:lnTo>
                  <a:lnTo>
                    <a:pt x="17" y="61"/>
                  </a:lnTo>
                  <a:lnTo>
                    <a:pt x="17" y="59"/>
                  </a:lnTo>
                  <a:lnTo>
                    <a:pt x="17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17" y="53"/>
                  </a:lnTo>
                  <a:lnTo>
                    <a:pt x="20" y="53"/>
                  </a:lnTo>
                  <a:lnTo>
                    <a:pt x="20" y="50"/>
                  </a:lnTo>
                  <a:lnTo>
                    <a:pt x="17" y="50"/>
                  </a:lnTo>
                  <a:lnTo>
                    <a:pt x="17" y="47"/>
                  </a:lnTo>
                  <a:lnTo>
                    <a:pt x="14" y="47"/>
                  </a:lnTo>
                  <a:lnTo>
                    <a:pt x="14" y="44"/>
                  </a:lnTo>
                  <a:lnTo>
                    <a:pt x="14" y="41"/>
                  </a:lnTo>
                  <a:lnTo>
                    <a:pt x="11" y="41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4" y="35"/>
                  </a:lnTo>
                  <a:lnTo>
                    <a:pt x="14" y="32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2"/>
                  </a:lnTo>
                  <a:lnTo>
                    <a:pt x="20" y="32"/>
                  </a:lnTo>
                  <a:lnTo>
                    <a:pt x="23" y="32"/>
                  </a:lnTo>
                  <a:lnTo>
                    <a:pt x="26" y="32"/>
                  </a:lnTo>
                  <a:lnTo>
                    <a:pt x="29" y="32"/>
                  </a:lnTo>
                  <a:lnTo>
                    <a:pt x="32" y="32"/>
                  </a:lnTo>
                  <a:lnTo>
                    <a:pt x="32" y="29"/>
                  </a:lnTo>
                  <a:lnTo>
                    <a:pt x="32" y="26"/>
                  </a:lnTo>
                  <a:lnTo>
                    <a:pt x="32" y="23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35" y="17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5" y="9"/>
                  </a:lnTo>
                  <a:lnTo>
                    <a:pt x="38" y="9"/>
                  </a:lnTo>
                  <a:lnTo>
                    <a:pt x="41" y="9"/>
                  </a:lnTo>
                  <a:lnTo>
                    <a:pt x="41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5" y="3"/>
                  </a:lnTo>
                  <a:lnTo>
                    <a:pt x="55" y="0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1" y="9"/>
                  </a:lnTo>
                  <a:lnTo>
                    <a:pt x="64" y="9"/>
                  </a:lnTo>
                  <a:lnTo>
                    <a:pt x="64" y="6"/>
                  </a:lnTo>
                  <a:lnTo>
                    <a:pt x="64" y="9"/>
                  </a:lnTo>
                  <a:lnTo>
                    <a:pt x="64" y="12"/>
                  </a:lnTo>
                  <a:lnTo>
                    <a:pt x="67" y="15"/>
                  </a:lnTo>
                  <a:lnTo>
                    <a:pt x="67" y="17"/>
                  </a:lnTo>
                  <a:lnTo>
                    <a:pt x="70" y="17"/>
                  </a:lnTo>
                  <a:lnTo>
                    <a:pt x="73" y="17"/>
                  </a:lnTo>
                  <a:lnTo>
                    <a:pt x="76" y="17"/>
                  </a:lnTo>
                  <a:lnTo>
                    <a:pt x="79" y="17"/>
                  </a:lnTo>
                  <a:lnTo>
                    <a:pt x="82" y="15"/>
                  </a:lnTo>
                  <a:lnTo>
                    <a:pt x="85" y="12"/>
                  </a:lnTo>
                  <a:lnTo>
                    <a:pt x="85" y="9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88" y="9"/>
                  </a:lnTo>
                  <a:lnTo>
                    <a:pt x="91" y="9"/>
                  </a:lnTo>
                  <a:lnTo>
                    <a:pt x="91" y="6"/>
                  </a:lnTo>
                  <a:lnTo>
                    <a:pt x="91" y="9"/>
                  </a:lnTo>
                  <a:lnTo>
                    <a:pt x="94" y="9"/>
                  </a:lnTo>
                  <a:lnTo>
                    <a:pt x="97" y="9"/>
                  </a:lnTo>
                  <a:lnTo>
                    <a:pt x="97" y="6"/>
                  </a:lnTo>
                  <a:lnTo>
                    <a:pt x="97" y="9"/>
                  </a:lnTo>
                  <a:lnTo>
                    <a:pt x="97" y="6"/>
                  </a:lnTo>
                  <a:lnTo>
                    <a:pt x="99" y="6"/>
                  </a:lnTo>
                  <a:lnTo>
                    <a:pt x="102" y="6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8" name="Freeform 20"/>
            <p:cNvSpPr>
              <a:spLocks/>
            </p:cNvSpPr>
            <p:nvPr/>
          </p:nvSpPr>
          <p:spPr bwMode="auto">
            <a:xfrm>
              <a:off x="488009" y="2959841"/>
              <a:ext cx="623153" cy="704245"/>
            </a:xfrm>
            <a:custGeom>
              <a:avLst/>
              <a:gdLst>
                <a:gd name="T0" fmla="*/ 2147483647 w 287"/>
                <a:gd name="T1" fmla="*/ 2147483647 h 399"/>
                <a:gd name="T2" fmla="*/ 2147483647 w 287"/>
                <a:gd name="T3" fmla="*/ 2147483647 h 399"/>
                <a:gd name="T4" fmla="*/ 2147483647 w 287"/>
                <a:gd name="T5" fmla="*/ 2147483647 h 399"/>
                <a:gd name="T6" fmla="*/ 2147483647 w 287"/>
                <a:gd name="T7" fmla="*/ 2147483647 h 399"/>
                <a:gd name="T8" fmla="*/ 2147483647 w 287"/>
                <a:gd name="T9" fmla="*/ 2147483647 h 399"/>
                <a:gd name="T10" fmla="*/ 2147483647 w 287"/>
                <a:gd name="T11" fmla="*/ 2147483647 h 399"/>
                <a:gd name="T12" fmla="*/ 2147483647 w 287"/>
                <a:gd name="T13" fmla="*/ 2147483647 h 399"/>
                <a:gd name="T14" fmla="*/ 2147483647 w 287"/>
                <a:gd name="T15" fmla="*/ 2147483647 h 399"/>
                <a:gd name="T16" fmla="*/ 2147483647 w 287"/>
                <a:gd name="T17" fmla="*/ 2147483647 h 399"/>
                <a:gd name="T18" fmla="*/ 2147483647 w 287"/>
                <a:gd name="T19" fmla="*/ 2147483647 h 399"/>
                <a:gd name="T20" fmla="*/ 2147483647 w 287"/>
                <a:gd name="T21" fmla="*/ 2147483647 h 399"/>
                <a:gd name="T22" fmla="*/ 2147483647 w 287"/>
                <a:gd name="T23" fmla="*/ 2147483647 h 399"/>
                <a:gd name="T24" fmla="*/ 2147483647 w 287"/>
                <a:gd name="T25" fmla="*/ 2147483647 h 399"/>
                <a:gd name="T26" fmla="*/ 2147483647 w 287"/>
                <a:gd name="T27" fmla="*/ 2147483647 h 399"/>
                <a:gd name="T28" fmla="*/ 2147483647 w 287"/>
                <a:gd name="T29" fmla="*/ 2147483647 h 399"/>
                <a:gd name="T30" fmla="*/ 2147483647 w 287"/>
                <a:gd name="T31" fmla="*/ 2147483647 h 399"/>
                <a:gd name="T32" fmla="*/ 2147483647 w 287"/>
                <a:gd name="T33" fmla="*/ 2147483647 h 399"/>
                <a:gd name="T34" fmla="*/ 2147483647 w 287"/>
                <a:gd name="T35" fmla="*/ 2147483647 h 399"/>
                <a:gd name="T36" fmla="*/ 2147483647 w 287"/>
                <a:gd name="T37" fmla="*/ 2147483647 h 399"/>
                <a:gd name="T38" fmla="*/ 2147483647 w 287"/>
                <a:gd name="T39" fmla="*/ 2147483647 h 399"/>
                <a:gd name="T40" fmla="*/ 2147483647 w 287"/>
                <a:gd name="T41" fmla="*/ 2147483647 h 399"/>
                <a:gd name="T42" fmla="*/ 2147483647 w 287"/>
                <a:gd name="T43" fmla="*/ 2147483647 h 399"/>
                <a:gd name="T44" fmla="*/ 2147483647 w 287"/>
                <a:gd name="T45" fmla="*/ 2147483647 h 399"/>
                <a:gd name="T46" fmla="*/ 2147483647 w 287"/>
                <a:gd name="T47" fmla="*/ 2147483647 h 399"/>
                <a:gd name="T48" fmla="*/ 2147483647 w 287"/>
                <a:gd name="T49" fmla="*/ 2147483647 h 399"/>
                <a:gd name="T50" fmla="*/ 2147483647 w 287"/>
                <a:gd name="T51" fmla="*/ 2147483647 h 399"/>
                <a:gd name="T52" fmla="*/ 2147483647 w 287"/>
                <a:gd name="T53" fmla="*/ 2147483647 h 399"/>
                <a:gd name="T54" fmla="*/ 2147483647 w 287"/>
                <a:gd name="T55" fmla="*/ 2147483647 h 399"/>
                <a:gd name="T56" fmla="*/ 2147483647 w 287"/>
                <a:gd name="T57" fmla="*/ 2147483647 h 399"/>
                <a:gd name="T58" fmla="*/ 2147483647 w 287"/>
                <a:gd name="T59" fmla="*/ 2147483647 h 399"/>
                <a:gd name="T60" fmla="*/ 2147483647 w 287"/>
                <a:gd name="T61" fmla="*/ 2147483647 h 399"/>
                <a:gd name="T62" fmla="*/ 2147483647 w 287"/>
                <a:gd name="T63" fmla="*/ 2147483647 h 399"/>
                <a:gd name="T64" fmla="*/ 2147483647 w 287"/>
                <a:gd name="T65" fmla="*/ 2147483647 h 399"/>
                <a:gd name="T66" fmla="*/ 2147483647 w 287"/>
                <a:gd name="T67" fmla="*/ 2147483647 h 399"/>
                <a:gd name="T68" fmla="*/ 2147483647 w 287"/>
                <a:gd name="T69" fmla="*/ 2147483647 h 399"/>
                <a:gd name="T70" fmla="*/ 2147483647 w 287"/>
                <a:gd name="T71" fmla="*/ 2147483647 h 399"/>
                <a:gd name="T72" fmla="*/ 2147483647 w 287"/>
                <a:gd name="T73" fmla="*/ 2147483647 h 399"/>
                <a:gd name="T74" fmla="*/ 2147483647 w 287"/>
                <a:gd name="T75" fmla="*/ 2147483647 h 399"/>
                <a:gd name="T76" fmla="*/ 2147483647 w 287"/>
                <a:gd name="T77" fmla="*/ 2147483647 h 399"/>
                <a:gd name="T78" fmla="*/ 2147483647 w 287"/>
                <a:gd name="T79" fmla="*/ 2147483647 h 399"/>
                <a:gd name="T80" fmla="*/ 2147483647 w 287"/>
                <a:gd name="T81" fmla="*/ 2147483647 h 399"/>
                <a:gd name="T82" fmla="*/ 2147483647 w 287"/>
                <a:gd name="T83" fmla="*/ 2147483647 h 399"/>
                <a:gd name="T84" fmla="*/ 0 w 287"/>
                <a:gd name="T85" fmla="*/ 2147483647 h 399"/>
                <a:gd name="T86" fmla="*/ 0 w 287"/>
                <a:gd name="T87" fmla="*/ 2147483647 h 399"/>
                <a:gd name="T88" fmla="*/ 2147483647 w 287"/>
                <a:gd name="T89" fmla="*/ 2147483647 h 399"/>
                <a:gd name="T90" fmla="*/ 2147483647 w 287"/>
                <a:gd name="T91" fmla="*/ 2147483647 h 399"/>
                <a:gd name="T92" fmla="*/ 2147483647 w 287"/>
                <a:gd name="T93" fmla="*/ 2147483647 h 399"/>
                <a:gd name="T94" fmla="*/ 2147483647 w 287"/>
                <a:gd name="T95" fmla="*/ 2147483647 h 399"/>
                <a:gd name="T96" fmla="*/ 2147483647 w 287"/>
                <a:gd name="T97" fmla="*/ 2147483647 h 399"/>
                <a:gd name="T98" fmla="*/ 2147483647 w 287"/>
                <a:gd name="T99" fmla="*/ 2147483647 h 399"/>
                <a:gd name="T100" fmla="*/ 2147483647 w 287"/>
                <a:gd name="T101" fmla="*/ 2147483647 h 399"/>
                <a:gd name="T102" fmla="*/ 2147483647 w 287"/>
                <a:gd name="T103" fmla="*/ 2147483647 h 399"/>
                <a:gd name="T104" fmla="*/ 2147483647 w 287"/>
                <a:gd name="T105" fmla="*/ 2147483647 h 399"/>
                <a:gd name="T106" fmla="*/ 2147483647 w 287"/>
                <a:gd name="T107" fmla="*/ 2147483647 h 399"/>
                <a:gd name="T108" fmla="*/ 2147483647 w 287"/>
                <a:gd name="T109" fmla="*/ 2147483647 h 399"/>
                <a:gd name="T110" fmla="*/ 2147483647 w 287"/>
                <a:gd name="T111" fmla="*/ 2147483647 h 399"/>
                <a:gd name="T112" fmla="*/ 2147483647 w 287"/>
                <a:gd name="T113" fmla="*/ 2147483647 h 399"/>
                <a:gd name="T114" fmla="*/ 2147483647 w 287"/>
                <a:gd name="T115" fmla="*/ 2147483647 h 399"/>
                <a:gd name="T116" fmla="*/ 2147483647 w 287"/>
                <a:gd name="T117" fmla="*/ 2147483647 h 399"/>
                <a:gd name="T118" fmla="*/ 2147483647 w 287"/>
                <a:gd name="T119" fmla="*/ 2147483647 h 39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87"/>
                <a:gd name="T181" fmla="*/ 0 h 399"/>
                <a:gd name="T182" fmla="*/ 287 w 287"/>
                <a:gd name="T183" fmla="*/ 399 h 39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87" h="399">
                  <a:moveTo>
                    <a:pt x="147" y="0"/>
                  </a:moveTo>
                  <a:lnTo>
                    <a:pt x="150" y="0"/>
                  </a:lnTo>
                  <a:lnTo>
                    <a:pt x="150" y="3"/>
                  </a:lnTo>
                  <a:lnTo>
                    <a:pt x="150" y="6"/>
                  </a:lnTo>
                  <a:lnTo>
                    <a:pt x="153" y="6"/>
                  </a:lnTo>
                  <a:lnTo>
                    <a:pt x="155" y="9"/>
                  </a:lnTo>
                  <a:lnTo>
                    <a:pt x="158" y="9"/>
                  </a:lnTo>
                  <a:lnTo>
                    <a:pt x="158" y="12"/>
                  </a:lnTo>
                  <a:lnTo>
                    <a:pt x="161" y="12"/>
                  </a:lnTo>
                  <a:lnTo>
                    <a:pt x="164" y="15"/>
                  </a:lnTo>
                  <a:lnTo>
                    <a:pt x="164" y="18"/>
                  </a:lnTo>
                  <a:lnTo>
                    <a:pt x="167" y="18"/>
                  </a:lnTo>
                  <a:lnTo>
                    <a:pt x="170" y="18"/>
                  </a:lnTo>
                  <a:lnTo>
                    <a:pt x="170" y="21"/>
                  </a:lnTo>
                  <a:lnTo>
                    <a:pt x="173" y="21"/>
                  </a:lnTo>
                  <a:lnTo>
                    <a:pt x="173" y="24"/>
                  </a:lnTo>
                  <a:lnTo>
                    <a:pt x="176" y="24"/>
                  </a:lnTo>
                  <a:lnTo>
                    <a:pt x="176" y="21"/>
                  </a:lnTo>
                  <a:lnTo>
                    <a:pt x="179" y="21"/>
                  </a:lnTo>
                  <a:lnTo>
                    <a:pt x="179" y="24"/>
                  </a:lnTo>
                  <a:lnTo>
                    <a:pt x="179" y="27"/>
                  </a:lnTo>
                  <a:lnTo>
                    <a:pt x="182" y="27"/>
                  </a:lnTo>
                  <a:lnTo>
                    <a:pt x="185" y="27"/>
                  </a:lnTo>
                  <a:lnTo>
                    <a:pt x="188" y="27"/>
                  </a:lnTo>
                  <a:lnTo>
                    <a:pt x="191" y="27"/>
                  </a:lnTo>
                  <a:lnTo>
                    <a:pt x="188" y="27"/>
                  </a:lnTo>
                  <a:lnTo>
                    <a:pt x="188" y="30"/>
                  </a:lnTo>
                  <a:lnTo>
                    <a:pt x="191" y="30"/>
                  </a:lnTo>
                  <a:lnTo>
                    <a:pt x="194" y="30"/>
                  </a:lnTo>
                  <a:lnTo>
                    <a:pt x="194" y="32"/>
                  </a:lnTo>
                  <a:lnTo>
                    <a:pt x="197" y="32"/>
                  </a:lnTo>
                  <a:lnTo>
                    <a:pt x="199" y="32"/>
                  </a:lnTo>
                  <a:lnTo>
                    <a:pt x="199" y="35"/>
                  </a:lnTo>
                  <a:lnTo>
                    <a:pt x="202" y="35"/>
                  </a:lnTo>
                  <a:lnTo>
                    <a:pt x="205" y="35"/>
                  </a:lnTo>
                  <a:lnTo>
                    <a:pt x="205" y="38"/>
                  </a:lnTo>
                  <a:lnTo>
                    <a:pt x="208" y="38"/>
                  </a:lnTo>
                  <a:lnTo>
                    <a:pt x="211" y="38"/>
                  </a:lnTo>
                  <a:lnTo>
                    <a:pt x="211" y="41"/>
                  </a:lnTo>
                  <a:lnTo>
                    <a:pt x="211" y="44"/>
                  </a:lnTo>
                  <a:lnTo>
                    <a:pt x="214" y="44"/>
                  </a:lnTo>
                  <a:lnTo>
                    <a:pt x="217" y="44"/>
                  </a:lnTo>
                  <a:lnTo>
                    <a:pt x="220" y="44"/>
                  </a:lnTo>
                  <a:lnTo>
                    <a:pt x="223" y="44"/>
                  </a:lnTo>
                  <a:lnTo>
                    <a:pt x="226" y="44"/>
                  </a:lnTo>
                  <a:lnTo>
                    <a:pt x="226" y="47"/>
                  </a:lnTo>
                  <a:lnTo>
                    <a:pt x="226" y="50"/>
                  </a:lnTo>
                  <a:lnTo>
                    <a:pt x="226" y="53"/>
                  </a:lnTo>
                  <a:lnTo>
                    <a:pt x="226" y="56"/>
                  </a:lnTo>
                  <a:lnTo>
                    <a:pt x="223" y="56"/>
                  </a:lnTo>
                  <a:lnTo>
                    <a:pt x="220" y="56"/>
                  </a:lnTo>
                  <a:lnTo>
                    <a:pt x="217" y="56"/>
                  </a:lnTo>
                  <a:lnTo>
                    <a:pt x="217" y="59"/>
                  </a:lnTo>
                  <a:lnTo>
                    <a:pt x="220" y="59"/>
                  </a:lnTo>
                  <a:lnTo>
                    <a:pt x="220" y="62"/>
                  </a:lnTo>
                  <a:lnTo>
                    <a:pt x="217" y="62"/>
                  </a:lnTo>
                  <a:lnTo>
                    <a:pt x="217" y="65"/>
                  </a:lnTo>
                  <a:lnTo>
                    <a:pt x="217" y="68"/>
                  </a:lnTo>
                  <a:lnTo>
                    <a:pt x="220" y="68"/>
                  </a:lnTo>
                  <a:lnTo>
                    <a:pt x="217" y="68"/>
                  </a:lnTo>
                  <a:lnTo>
                    <a:pt x="220" y="68"/>
                  </a:lnTo>
                  <a:lnTo>
                    <a:pt x="220" y="71"/>
                  </a:lnTo>
                  <a:lnTo>
                    <a:pt x="217" y="71"/>
                  </a:lnTo>
                  <a:lnTo>
                    <a:pt x="217" y="73"/>
                  </a:lnTo>
                  <a:lnTo>
                    <a:pt x="217" y="76"/>
                  </a:lnTo>
                  <a:lnTo>
                    <a:pt x="217" y="79"/>
                  </a:lnTo>
                  <a:lnTo>
                    <a:pt x="220" y="79"/>
                  </a:lnTo>
                  <a:lnTo>
                    <a:pt x="220" y="76"/>
                  </a:lnTo>
                  <a:lnTo>
                    <a:pt x="223" y="76"/>
                  </a:lnTo>
                  <a:lnTo>
                    <a:pt x="223" y="79"/>
                  </a:lnTo>
                  <a:lnTo>
                    <a:pt x="223" y="76"/>
                  </a:lnTo>
                  <a:lnTo>
                    <a:pt x="226" y="76"/>
                  </a:lnTo>
                  <a:lnTo>
                    <a:pt x="226" y="79"/>
                  </a:lnTo>
                  <a:lnTo>
                    <a:pt x="229" y="79"/>
                  </a:lnTo>
                  <a:lnTo>
                    <a:pt x="229" y="82"/>
                  </a:lnTo>
                  <a:lnTo>
                    <a:pt x="232" y="82"/>
                  </a:lnTo>
                  <a:lnTo>
                    <a:pt x="235" y="82"/>
                  </a:lnTo>
                  <a:lnTo>
                    <a:pt x="235" y="85"/>
                  </a:lnTo>
                  <a:lnTo>
                    <a:pt x="238" y="85"/>
                  </a:lnTo>
                  <a:lnTo>
                    <a:pt x="241" y="85"/>
                  </a:lnTo>
                  <a:lnTo>
                    <a:pt x="241" y="88"/>
                  </a:lnTo>
                  <a:lnTo>
                    <a:pt x="243" y="88"/>
                  </a:lnTo>
                  <a:lnTo>
                    <a:pt x="246" y="88"/>
                  </a:lnTo>
                  <a:lnTo>
                    <a:pt x="246" y="91"/>
                  </a:lnTo>
                  <a:lnTo>
                    <a:pt x="249" y="91"/>
                  </a:lnTo>
                  <a:lnTo>
                    <a:pt x="249" y="94"/>
                  </a:lnTo>
                  <a:lnTo>
                    <a:pt x="252" y="94"/>
                  </a:lnTo>
                  <a:lnTo>
                    <a:pt x="252" y="97"/>
                  </a:lnTo>
                  <a:lnTo>
                    <a:pt x="255" y="97"/>
                  </a:lnTo>
                  <a:lnTo>
                    <a:pt x="255" y="100"/>
                  </a:lnTo>
                  <a:lnTo>
                    <a:pt x="258" y="100"/>
                  </a:lnTo>
                  <a:lnTo>
                    <a:pt x="261" y="100"/>
                  </a:lnTo>
                  <a:lnTo>
                    <a:pt x="261" y="103"/>
                  </a:lnTo>
                  <a:lnTo>
                    <a:pt x="264" y="103"/>
                  </a:lnTo>
                  <a:lnTo>
                    <a:pt x="264" y="106"/>
                  </a:lnTo>
                  <a:lnTo>
                    <a:pt x="267" y="106"/>
                  </a:lnTo>
                  <a:lnTo>
                    <a:pt x="267" y="109"/>
                  </a:lnTo>
                  <a:lnTo>
                    <a:pt x="267" y="112"/>
                  </a:lnTo>
                  <a:lnTo>
                    <a:pt x="270" y="112"/>
                  </a:lnTo>
                  <a:lnTo>
                    <a:pt x="270" y="115"/>
                  </a:lnTo>
                  <a:lnTo>
                    <a:pt x="270" y="117"/>
                  </a:lnTo>
                  <a:lnTo>
                    <a:pt x="273" y="117"/>
                  </a:lnTo>
                  <a:lnTo>
                    <a:pt x="273" y="120"/>
                  </a:lnTo>
                  <a:lnTo>
                    <a:pt x="273" y="123"/>
                  </a:lnTo>
                  <a:lnTo>
                    <a:pt x="273" y="126"/>
                  </a:lnTo>
                  <a:lnTo>
                    <a:pt x="270" y="126"/>
                  </a:lnTo>
                  <a:lnTo>
                    <a:pt x="270" y="129"/>
                  </a:lnTo>
                  <a:lnTo>
                    <a:pt x="267" y="129"/>
                  </a:lnTo>
                  <a:lnTo>
                    <a:pt x="267" y="132"/>
                  </a:lnTo>
                  <a:lnTo>
                    <a:pt x="264" y="132"/>
                  </a:lnTo>
                  <a:lnTo>
                    <a:pt x="264" y="135"/>
                  </a:lnTo>
                  <a:lnTo>
                    <a:pt x="264" y="138"/>
                  </a:lnTo>
                  <a:lnTo>
                    <a:pt x="261" y="138"/>
                  </a:lnTo>
                  <a:lnTo>
                    <a:pt x="261" y="141"/>
                  </a:lnTo>
                  <a:lnTo>
                    <a:pt x="261" y="144"/>
                  </a:lnTo>
                  <a:lnTo>
                    <a:pt x="261" y="147"/>
                  </a:lnTo>
                  <a:lnTo>
                    <a:pt x="261" y="150"/>
                  </a:lnTo>
                  <a:lnTo>
                    <a:pt x="261" y="153"/>
                  </a:lnTo>
                  <a:lnTo>
                    <a:pt x="261" y="156"/>
                  </a:lnTo>
                  <a:lnTo>
                    <a:pt x="264" y="156"/>
                  </a:lnTo>
                  <a:lnTo>
                    <a:pt x="264" y="159"/>
                  </a:lnTo>
                  <a:lnTo>
                    <a:pt x="264" y="161"/>
                  </a:lnTo>
                  <a:lnTo>
                    <a:pt x="267" y="161"/>
                  </a:lnTo>
                  <a:lnTo>
                    <a:pt x="267" y="164"/>
                  </a:lnTo>
                  <a:lnTo>
                    <a:pt x="270" y="164"/>
                  </a:lnTo>
                  <a:lnTo>
                    <a:pt x="270" y="167"/>
                  </a:lnTo>
                  <a:lnTo>
                    <a:pt x="273" y="167"/>
                  </a:lnTo>
                  <a:lnTo>
                    <a:pt x="273" y="170"/>
                  </a:lnTo>
                  <a:lnTo>
                    <a:pt x="276" y="170"/>
                  </a:lnTo>
                  <a:lnTo>
                    <a:pt x="279" y="170"/>
                  </a:lnTo>
                  <a:lnTo>
                    <a:pt x="282" y="170"/>
                  </a:lnTo>
                  <a:lnTo>
                    <a:pt x="285" y="170"/>
                  </a:lnTo>
                  <a:lnTo>
                    <a:pt x="285" y="167"/>
                  </a:lnTo>
                  <a:lnTo>
                    <a:pt x="285" y="170"/>
                  </a:lnTo>
                  <a:lnTo>
                    <a:pt x="287" y="170"/>
                  </a:lnTo>
                  <a:lnTo>
                    <a:pt x="287" y="173"/>
                  </a:lnTo>
                  <a:lnTo>
                    <a:pt x="287" y="176"/>
                  </a:lnTo>
                  <a:lnTo>
                    <a:pt x="287" y="179"/>
                  </a:lnTo>
                  <a:lnTo>
                    <a:pt x="287" y="182"/>
                  </a:lnTo>
                  <a:lnTo>
                    <a:pt x="287" y="185"/>
                  </a:lnTo>
                  <a:lnTo>
                    <a:pt x="287" y="188"/>
                  </a:lnTo>
                  <a:lnTo>
                    <a:pt x="287" y="191"/>
                  </a:lnTo>
                  <a:lnTo>
                    <a:pt x="287" y="194"/>
                  </a:lnTo>
                  <a:lnTo>
                    <a:pt x="287" y="197"/>
                  </a:lnTo>
                  <a:lnTo>
                    <a:pt x="285" y="197"/>
                  </a:lnTo>
                  <a:lnTo>
                    <a:pt x="285" y="200"/>
                  </a:lnTo>
                  <a:lnTo>
                    <a:pt x="285" y="203"/>
                  </a:lnTo>
                  <a:lnTo>
                    <a:pt x="282" y="203"/>
                  </a:lnTo>
                  <a:lnTo>
                    <a:pt x="282" y="205"/>
                  </a:lnTo>
                  <a:lnTo>
                    <a:pt x="279" y="205"/>
                  </a:lnTo>
                  <a:lnTo>
                    <a:pt x="279" y="208"/>
                  </a:lnTo>
                  <a:lnTo>
                    <a:pt x="279" y="211"/>
                  </a:lnTo>
                  <a:lnTo>
                    <a:pt x="276" y="211"/>
                  </a:lnTo>
                  <a:lnTo>
                    <a:pt x="276" y="214"/>
                  </a:lnTo>
                  <a:lnTo>
                    <a:pt x="273" y="214"/>
                  </a:lnTo>
                  <a:lnTo>
                    <a:pt x="273" y="217"/>
                  </a:lnTo>
                  <a:lnTo>
                    <a:pt x="270" y="217"/>
                  </a:lnTo>
                  <a:lnTo>
                    <a:pt x="270" y="220"/>
                  </a:lnTo>
                  <a:lnTo>
                    <a:pt x="270" y="223"/>
                  </a:lnTo>
                  <a:lnTo>
                    <a:pt x="267" y="223"/>
                  </a:lnTo>
                  <a:lnTo>
                    <a:pt x="267" y="226"/>
                  </a:lnTo>
                  <a:lnTo>
                    <a:pt x="264" y="226"/>
                  </a:lnTo>
                  <a:lnTo>
                    <a:pt x="264" y="229"/>
                  </a:lnTo>
                  <a:lnTo>
                    <a:pt x="261" y="229"/>
                  </a:lnTo>
                  <a:lnTo>
                    <a:pt x="261" y="232"/>
                  </a:lnTo>
                  <a:lnTo>
                    <a:pt x="258" y="232"/>
                  </a:lnTo>
                  <a:lnTo>
                    <a:pt x="258" y="235"/>
                  </a:lnTo>
                  <a:lnTo>
                    <a:pt x="255" y="235"/>
                  </a:lnTo>
                  <a:lnTo>
                    <a:pt x="255" y="238"/>
                  </a:lnTo>
                  <a:lnTo>
                    <a:pt x="252" y="238"/>
                  </a:lnTo>
                  <a:lnTo>
                    <a:pt x="252" y="241"/>
                  </a:lnTo>
                  <a:lnTo>
                    <a:pt x="249" y="241"/>
                  </a:lnTo>
                  <a:lnTo>
                    <a:pt x="249" y="244"/>
                  </a:lnTo>
                  <a:lnTo>
                    <a:pt x="246" y="244"/>
                  </a:lnTo>
                  <a:lnTo>
                    <a:pt x="246" y="247"/>
                  </a:lnTo>
                  <a:lnTo>
                    <a:pt x="246" y="249"/>
                  </a:lnTo>
                  <a:lnTo>
                    <a:pt x="243" y="252"/>
                  </a:lnTo>
                  <a:lnTo>
                    <a:pt x="243" y="255"/>
                  </a:lnTo>
                  <a:lnTo>
                    <a:pt x="243" y="258"/>
                  </a:lnTo>
                  <a:lnTo>
                    <a:pt x="243" y="261"/>
                  </a:lnTo>
                  <a:lnTo>
                    <a:pt x="241" y="261"/>
                  </a:lnTo>
                  <a:lnTo>
                    <a:pt x="241" y="264"/>
                  </a:lnTo>
                  <a:lnTo>
                    <a:pt x="238" y="264"/>
                  </a:lnTo>
                  <a:lnTo>
                    <a:pt x="235" y="264"/>
                  </a:lnTo>
                  <a:lnTo>
                    <a:pt x="235" y="267"/>
                  </a:lnTo>
                  <a:lnTo>
                    <a:pt x="232" y="267"/>
                  </a:lnTo>
                  <a:lnTo>
                    <a:pt x="229" y="267"/>
                  </a:lnTo>
                  <a:lnTo>
                    <a:pt x="229" y="270"/>
                  </a:lnTo>
                  <a:lnTo>
                    <a:pt x="226" y="270"/>
                  </a:lnTo>
                  <a:lnTo>
                    <a:pt x="223" y="270"/>
                  </a:lnTo>
                  <a:lnTo>
                    <a:pt x="223" y="273"/>
                  </a:lnTo>
                  <a:lnTo>
                    <a:pt x="220" y="273"/>
                  </a:lnTo>
                  <a:lnTo>
                    <a:pt x="217" y="273"/>
                  </a:lnTo>
                  <a:lnTo>
                    <a:pt x="214" y="273"/>
                  </a:lnTo>
                  <a:lnTo>
                    <a:pt x="214" y="276"/>
                  </a:lnTo>
                  <a:lnTo>
                    <a:pt x="211" y="276"/>
                  </a:lnTo>
                  <a:lnTo>
                    <a:pt x="208" y="276"/>
                  </a:lnTo>
                  <a:lnTo>
                    <a:pt x="205" y="276"/>
                  </a:lnTo>
                  <a:lnTo>
                    <a:pt x="205" y="279"/>
                  </a:lnTo>
                  <a:lnTo>
                    <a:pt x="202" y="279"/>
                  </a:lnTo>
                  <a:lnTo>
                    <a:pt x="199" y="279"/>
                  </a:lnTo>
                  <a:lnTo>
                    <a:pt x="197" y="279"/>
                  </a:lnTo>
                  <a:lnTo>
                    <a:pt x="194" y="279"/>
                  </a:lnTo>
                  <a:lnTo>
                    <a:pt x="194" y="282"/>
                  </a:lnTo>
                  <a:lnTo>
                    <a:pt x="194" y="279"/>
                  </a:lnTo>
                  <a:lnTo>
                    <a:pt x="194" y="282"/>
                  </a:lnTo>
                  <a:lnTo>
                    <a:pt x="191" y="282"/>
                  </a:lnTo>
                  <a:lnTo>
                    <a:pt x="188" y="282"/>
                  </a:lnTo>
                  <a:lnTo>
                    <a:pt x="185" y="282"/>
                  </a:lnTo>
                  <a:lnTo>
                    <a:pt x="185" y="285"/>
                  </a:lnTo>
                  <a:lnTo>
                    <a:pt x="182" y="285"/>
                  </a:lnTo>
                  <a:lnTo>
                    <a:pt x="179" y="285"/>
                  </a:lnTo>
                  <a:lnTo>
                    <a:pt x="176" y="285"/>
                  </a:lnTo>
                  <a:lnTo>
                    <a:pt x="173" y="285"/>
                  </a:lnTo>
                  <a:lnTo>
                    <a:pt x="170" y="285"/>
                  </a:lnTo>
                  <a:lnTo>
                    <a:pt x="170" y="288"/>
                  </a:lnTo>
                  <a:lnTo>
                    <a:pt x="167" y="288"/>
                  </a:lnTo>
                  <a:lnTo>
                    <a:pt x="164" y="288"/>
                  </a:lnTo>
                  <a:lnTo>
                    <a:pt x="161" y="288"/>
                  </a:lnTo>
                  <a:lnTo>
                    <a:pt x="158" y="288"/>
                  </a:lnTo>
                  <a:lnTo>
                    <a:pt x="155" y="288"/>
                  </a:lnTo>
                  <a:lnTo>
                    <a:pt x="153" y="288"/>
                  </a:lnTo>
                  <a:lnTo>
                    <a:pt x="150" y="288"/>
                  </a:lnTo>
                  <a:lnTo>
                    <a:pt x="150" y="290"/>
                  </a:lnTo>
                  <a:lnTo>
                    <a:pt x="147" y="290"/>
                  </a:lnTo>
                  <a:lnTo>
                    <a:pt x="144" y="290"/>
                  </a:lnTo>
                  <a:lnTo>
                    <a:pt x="141" y="290"/>
                  </a:lnTo>
                  <a:lnTo>
                    <a:pt x="138" y="290"/>
                  </a:lnTo>
                  <a:lnTo>
                    <a:pt x="135" y="290"/>
                  </a:lnTo>
                  <a:lnTo>
                    <a:pt x="132" y="290"/>
                  </a:lnTo>
                  <a:lnTo>
                    <a:pt x="129" y="290"/>
                  </a:lnTo>
                  <a:lnTo>
                    <a:pt x="126" y="293"/>
                  </a:lnTo>
                  <a:lnTo>
                    <a:pt x="123" y="293"/>
                  </a:lnTo>
                  <a:lnTo>
                    <a:pt x="120" y="293"/>
                  </a:lnTo>
                  <a:lnTo>
                    <a:pt x="117" y="293"/>
                  </a:lnTo>
                  <a:lnTo>
                    <a:pt x="114" y="293"/>
                  </a:lnTo>
                  <a:lnTo>
                    <a:pt x="111" y="293"/>
                  </a:lnTo>
                  <a:lnTo>
                    <a:pt x="109" y="293"/>
                  </a:lnTo>
                  <a:lnTo>
                    <a:pt x="106" y="293"/>
                  </a:lnTo>
                  <a:lnTo>
                    <a:pt x="106" y="296"/>
                  </a:lnTo>
                  <a:lnTo>
                    <a:pt x="103" y="296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97" y="296"/>
                  </a:lnTo>
                  <a:lnTo>
                    <a:pt x="94" y="296"/>
                  </a:lnTo>
                  <a:lnTo>
                    <a:pt x="91" y="296"/>
                  </a:lnTo>
                  <a:lnTo>
                    <a:pt x="88" y="296"/>
                  </a:lnTo>
                  <a:lnTo>
                    <a:pt x="85" y="296"/>
                  </a:lnTo>
                  <a:lnTo>
                    <a:pt x="85" y="293"/>
                  </a:lnTo>
                  <a:lnTo>
                    <a:pt x="82" y="293"/>
                  </a:lnTo>
                  <a:lnTo>
                    <a:pt x="79" y="293"/>
                  </a:lnTo>
                  <a:lnTo>
                    <a:pt x="79" y="296"/>
                  </a:lnTo>
                  <a:lnTo>
                    <a:pt x="76" y="296"/>
                  </a:lnTo>
                  <a:lnTo>
                    <a:pt x="73" y="296"/>
                  </a:lnTo>
                  <a:lnTo>
                    <a:pt x="73" y="293"/>
                  </a:lnTo>
                  <a:lnTo>
                    <a:pt x="70" y="293"/>
                  </a:lnTo>
                  <a:lnTo>
                    <a:pt x="67" y="293"/>
                  </a:lnTo>
                  <a:lnTo>
                    <a:pt x="65" y="293"/>
                  </a:lnTo>
                  <a:lnTo>
                    <a:pt x="62" y="293"/>
                  </a:lnTo>
                  <a:lnTo>
                    <a:pt x="62" y="290"/>
                  </a:lnTo>
                  <a:lnTo>
                    <a:pt x="59" y="290"/>
                  </a:lnTo>
                  <a:lnTo>
                    <a:pt x="56" y="290"/>
                  </a:lnTo>
                  <a:lnTo>
                    <a:pt x="59" y="290"/>
                  </a:lnTo>
                  <a:lnTo>
                    <a:pt x="56" y="290"/>
                  </a:lnTo>
                  <a:lnTo>
                    <a:pt x="56" y="288"/>
                  </a:lnTo>
                  <a:lnTo>
                    <a:pt x="53" y="288"/>
                  </a:lnTo>
                  <a:lnTo>
                    <a:pt x="56" y="288"/>
                  </a:lnTo>
                  <a:lnTo>
                    <a:pt x="53" y="288"/>
                  </a:lnTo>
                  <a:lnTo>
                    <a:pt x="53" y="285"/>
                  </a:lnTo>
                  <a:lnTo>
                    <a:pt x="50" y="285"/>
                  </a:lnTo>
                  <a:lnTo>
                    <a:pt x="50" y="282"/>
                  </a:lnTo>
                  <a:lnTo>
                    <a:pt x="50" y="285"/>
                  </a:lnTo>
                  <a:lnTo>
                    <a:pt x="47" y="282"/>
                  </a:lnTo>
                  <a:lnTo>
                    <a:pt x="44" y="282"/>
                  </a:lnTo>
                  <a:lnTo>
                    <a:pt x="44" y="285"/>
                  </a:lnTo>
                  <a:lnTo>
                    <a:pt x="41" y="285"/>
                  </a:lnTo>
                  <a:lnTo>
                    <a:pt x="44" y="285"/>
                  </a:lnTo>
                  <a:lnTo>
                    <a:pt x="44" y="288"/>
                  </a:lnTo>
                  <a:lnTo>
                    <a:pt x="44" y="290"/>
                  </a:lnTo>
                  <a:lnTo>
                    <a:pt x="47" y="290"/>
                  </a:lnTo>
                  <a:lnTo>
                    <a:pt x="47" y="293"/>
                  </a:lnTo>
                  <a:lnTo>
                    <a:pt x="47" y="296"/>
                  </a:lnTo>
                  <a:lnTo>
                    <a:pt x="44" y="296"/>
                  </a:lnTo>
                  <a:lnTo>
                    <a:pt x="44" y="299"/>
                  </a:lnTo>
                  <a:lnTo>
                    <a:pt x="44" y="302"/>
                  </a:lnTo>
                  <a:lnTo>
                    <a:pt x="44" y="305"/>
                  </a:lnTo>
                  <a:lnTo>
                    <a:pt x="47" y="305"/>
                  </a:lnTo>
                  <a:lnTo>
                    <a:pt x="47" y="308"/>
                  </a:lnTo>
                  <a:lnTo>
                    <a:pt x="47" y="305"/>
                  </a:lnTo>
                  <a:lnTo>
                    <a:pt x="47" y="308"/>
                  </a:lnTo>
                  <a:lnTo>
                    <a:pt x="47" y="305"/>
                  </a:lnTo>
                  <a:lnTo>
                    <a:pt x="44" y="305"/>
                  </a:lnTo>
                  <a:lnTo>
                    <a:pt x="44" y="308"/>
                  </a:lnTo>
                  <a:lnTo>
                    <a:pt x="47" y="308"/>
                  </a:lnTo>
                  <a:lnTo>
                    <a:pt x="50" y="308"/>
                  </a:lnTo>
                  <a:lnTo>
                    <a:pt x="53" y="308"/>
                  </a:lnTo>
                  <a:lnTo>
                    <a:pt x="53" y="311"/>
                  </a:lnTo>
                  <a:lnTo>
                    <a:pt x="56" y="311"/>
                  </a:lnTo>
                  <a:lnTo>
                    <a:pt x="56" y="314"/>
                  </a:lnTo>
                  <a:lnTo>
                    <a:pt x="53" y="314"/>
                  </a:lnTo>
                  <a:lnTo>
                    <a:pt x="53" y="311"/>
                  </a:lnTo>
                  <a:lnTo>
                    <a:pt x="50" y="311"/>
                  </a:lnTo>
                  <a:lnTo>
                    <a:pt x="50" y="308"/>
                  </a:lnTo>
                  <a:lnTo>
                    <a:pt x="47" y="308"/>
                  </a:lnTo>
                  <a:lnTo>
                    <a:pt x="47" y="311"/>
                  </a:lnTo>
                  <a:lnTo>
                    <a:pt x="47" y="308"/>
                  </a:lnTo>
                  <a:lnTo>
                    <a:pt x="47" y="311"/>
                  </a:lnTo>
                  <a:lnTo>
                    <a:pt x="50" y="311"/>
                  </a:lnTo>
                  <a:lnTo>
                    <a:pt x="47" y="311"/>
                  </a:lnTo>
                  <a:lnTo>
                    <a:pt x="47" y="314"/>
                  </a:lnTo>
                  <a:lnTo>
                    <a:pt x="50" y="314"/>
                  </a:lnTo>
                  <a:lnTo>
                    <a:pt x="47" y="314"/>
                  </a:lnTo>
                  <a:lnTo>
                    <a:pt x="50" y="314"/>
                  </a:lnTo>
                  <a:lnTo>
                    <a:pt x="53" y="314"/>
                  </a:lnTo>
                  <a:lnTo>
                    <a:pt x="53" y="317"/>
                  </a:lnTo>
                  <a:lnTo>
                    <a:pt x="56" y="317"/>
                  </a:lnTo>
                  <a:lnTo>
                    <a:pt x="56" y="320"/>
                  </a:lnTo>
                  <a:lnTo>
                    <a:pt x="53" y="320"/>
                  </a:lnTo>
                  <a:lnTo>
                    <a:pt x="53" y="323"/>
                  </a:lnTo>
                  <a:lnTo>
                    <a:pt x="53" y="326"/>
                  </a:lnTo>
                  <a:lnTo>
                    <a:pt x="53" y="329"/>
                  </a:lnTo>
                  <a:lnTo>
                    <a:pt x="53" y="332"/>
                  </a:lnTo>
                  <a:lnTo>
                    <a:pt x="53" y="334"/>
                  </a:lnTo>
                  <a:lnTo>
                    <a:pt x="53" y="337"/>
                  </a:lnTo>
                  <a:lnTo>
                    <a:pt x="50" y="337"/>
                  </a:lnTo>
                  <a:lnTo>
                    <a:pt x="47" y="337"/>
                  </a:lnTo>
                  <a:lnTo>
                    <a:pt x="44" y="337"/>
                  </a:lnTo>
                  <a:lnTo>
                    <a:pt x="44" y="340"/>
                  </a:lnTo>
                  <a:lnTo>
                    <a:pt x="44" y="343"/>
                  </a:lnTo>
                  <a:lnTo>
                    <a:pt x="41" y="343"/>
                  </a:lnTo>
                  <a:lnTo>
                    <a:pt x="44" y="343"/>
                  </a:lnTo>
                  <a:lnTo>
                    <a:pt x="41" y="343"/>
                  </a:lnTo>
                  <a:lnTo>
                    <a:pt x="44" y="343"/>
                  </a:lnTo>
                  <a:lnTo>
                    <a:pt x="44" y="346"/>
                  </a:lnTo>
                  <a:lnTo>
                    <a:pt x="41" y="346"/>
                  </a:lnTo>
                  <a:lnTo>
                    <a:pt x="44" y="346"/>
                  </a:lnTo>
                  <a:lnTo>
                    <a:pt x="41" y="346"/>
                  </a:lnTo>
                  <a:lnTo>
                    <a:pt x="41" y="349"/>
                  </a:lnTo>
                  <a:lnTo>
                    <a:pt x="41" y="352"/>
                  </a:lnTo>
                  <a:lnTo>
                    <a:pt x="44" y="352"/>
                  </a:lnTo>
                  <a:lnTo>
                    <a:pt x="41" y="355"/>
                  </a:lnTo>
                  <a:lnTo>
                    <a:pt x="41" y="358"/>
                  </a:lnTo>
                  <a:lnTo>
                    <a:pt x="38" y="358"/>
                  </a:lnTo>
                  <a:lnTo>
                    <a:pt x="38" y="361"/>
                  </a:lnTo>
                  <a:lnTo>
                    <a:pt x="35" y="361"/>
                  </a:lnTo>
                  <a:lnTo>
                    <a:pt x="35" y="364"/>
                  </a:lnTo>
                  <a:lnTo>
                    <a:pt x="38" y="364"/>
                  </a:lnTo>
                  <a:lnTo>
                    <a:pt x="38" y="367"/>
                  </a:lnTo>
                  <a:lnTo>
                    <a:pt x="38" y="370"/>
                  </a:lnTo>
                  <a:lnTo>
                    <a:pt x="41" y="370"/>
                  </a:lnTo>
                  <a:lnTo>
                    <a:pt x="41" y="373"/>
                  </a:lnTo>
                  <a:lnTo>
                    <a:pt x="44" y="373"/>
                  </a:lnTo>
                  <a:lnTo>
                    <a:pt x="47" y="373"/>
                  </a:lnTo>
                  <a:lnTo>
                    <a:pt x="47" y="376"/>
                  </a:lnTo>
                  <a:lnTo>
                    <a:pt x="47" y="378"/>
                  </a:lnTo>
                  <a:lnTo>
                    <a:pt x="47" y="381"/>
                  </a:lnTo>
                  <a:lnTo>
                    <a:pt x="44" y="381"/>
                  </a:lnTo>
                  <a:lnTo>
                    <a:pt x="44" y="384"/>
                  </a:lnTo>
                  <a:lnTo>
                    <a:pt x="44" y="387"/>
                  </a:lnTo>
                  <a:lnTo>
                    <a:pt x="41" y="387"/>
                  </a:lnTo>
                  <a:lnTo>
                    <a:pt x="41" y="390"/>
                  </a:lnTo>
                  <a:lnTo>
                    <a:pt x="41" y="393"/>
                  </a:lnTo>
                  <a:lnTo>
                    <a:pt x="38" y="393"/>
                  </a:lnTo>
                  <a:lnTo>
                    <a:pt x="35" y="393"/>
                  </a:lnTo>
                  <a:lnTo>
                    <a:pt x="32" y="393"/>
                  </a:lnTo>
                  <a:lnTo>
                    <a:pt x="32" y="396"/>
                  </a:lnTo>
                  <a:lnTo>
                    <a:pt x="29" y="396"/>
                  </a:lnTo>
                  <a:lnTo>
                    <a:pt x="26" y="396"/>
                  </a:lnTo>
                  <a:lnTo>
                    <a:pt x="26" y="399"/>
                  </a:lnTo>
                  <a:lnTo>
                    <a:pt x="23" y="399"/>
                  </a:lnTo>
                  <a:lnTo>
                    <a:pt x="23" y="396"/>
                  </a:lnTo>
                  <a:lnTo>
                    <a:pt x="20" y="396"/>
                  </a:lnTo>
                  <a:lnTo>
                    <a:pt x="20" y="393"/>
                  </a:lnTo>
                  <a:lnTo>
                    <a:pt x="20" y="390"/>
                  </a:lnTo>
                  <a:lnTo>
                    <a:pt x="18" y="390"/>
                  </a:lnTo>
                  <a:lnTo>
                    <a:pt x="18" y="387"/>
                  </a:lnTo>
                  <a:lnTo>
                    <a:pt x="15" y="387"/>
                  </a:lnTo>
                  <a:lnTo>
                    <a:pt x="15" y="384"/>
                  </a:lnTo>
                  <a:lnTo>
                    <a:pt x="12" y="384"/>
                  </a:lnTo>
                  <a:lnTo>
                    <a:pt x="9" y="384"/>
                  </a:lnTo>
                  <a:lnTo>
                    <a:pt x="9" y="381"/>
                  </a:lnTo>
                  <a:lnTo>
                    <a:pt x="6" y="381"/>
                  </a:lnTo>
                  <a:lnTo>
                    <a:pt x="3" y="381"/>
                  </a:lnTo>
                  <a:lnTo>
                    <a:pt x="0" y="381"/>
                  </a:lnTo>
                  <a:lnTo>
                    <a:pt x="0" y="378"/>
                  </a:lnTo>
                  <a:lnTo>
                    <a:pt x="0" y="373"/>
                  </a:lnTo>
                  <a:lnTo>
                    <a:pt x="0" y="370"/>
                  </a:lnTo>
                  <a:lnTo>
                    <a:pt x="0" y="367"/>
                  </a:lnTo>
                  <a:lnTo>
                    <a:pt x="0" y="364"/>
                  </a:lnTo>
                  <a:lnTo>
                    <a:pt x="0" y="361"/>
                  </a:lnTo>
                  <a:lnTo>
                    <a:pt x="0" y="358"/>
                  </a:lnTo>
                  <a:lnTo>
                    <a:pt x="0" y="355"/>
                  </a:lnTo>
                  <a:lnTo>
                    <a:pt x="0" y="343"/>
                  </a:lnTo>
                  <a:lnTo>
                    <a:pt x="0" y="340"/>
                  </a:lnTo>
                  <a:lnTo>
                    <a:pt x="0" y="337"/>
                  </a:lnTo>
                  <a:lnTo>
                    <a:pt x="0" y="334"/>
                  </a:lnTo>
                  <a:lnTo>
                    <a:pt x="0" y="329"/>
                  </a:lnTo>
                  <a:lnTo>
                    <a:pt x="0" y="326"/>
                  </a:lnTo>
                  <a:lnTo>
                    <a:pt x="0" y="323"/>
                  </a:lnTo>
                  <a:lnTo>
                    <a:pt x="0" y="320"/>
                  </a:lnTo>
                  <a:lnTo>
                    <a:pt x="0" y="314"/>
                  </a:lnTo>
                  <a:lnTo>
                    <a:pt x="0" y="311"/>
                  </a:lnTo>
                  <a:lnTo>
                    <a:pt x="3" y="308"/>
                  </a:lnTo>
                  <a:lnTo>
                    <a:pt x="0" y="308"/>
                  </a:lnTo>
                  <a:lnTo>
                    <a:pt x="3" y="302"/>
                  </a:lnTo>
                  <a:lnTo>
                    <a:pt x="3" y="299"/>
                  </a:lnTo>
                  <a:lnTo>
                    <a:pt x="3" y="296"/>
                  </a:lnTo>
                  <a:lnTo>
                    <a:pt x="3" y="293"/>
                  </a:lnTo>
                  <a:lnTo>
                    <a:pt x="3" y="288"/>
                  </a:lnTo>
                  <a:lnTo>
                    <a:pt x="3" y="285"/>
                  </a:lnTo>
                  <a:lnTo>
                    <a:pt x="3" y="282"/>
                  </a:lnTo>
                  <a:lnTo>
                    <a:pt x="3" y="279"/>
                  </a:lnTo>
                  <a:lnTo>
                    <a:pt x="3" y="273"/>
                  </a:lnTo>
                  <a:lnTo>
                    <a:pt x="3" y="270"/>
                  </a:lnTo>
                  <a:lnTo>
                    <a:pt x="3" y="267"/>
                  </a:lnTo>
                  <a:lnTo>
                    <a:pt x="3" y="261"/>
                  </a:lnTo>
                  <a:lnTo>
                    <a:pt x="3" y="258"/>
                  </a:lnTo>
                  <a:lnTo>
                    <a:pt x="3" y="255"/>
                  </a:lnTo>
                  <a:lnTo>
                    <a:pt x="3" y="252"/>
                  </a:lnTo>
                  <a:lnTo>
                    <a:pt x="3" y="249"/>
                  </a:lnTo>
                  <a:lnTo>
                    <a:pt x="3" y="247"/>
                  </a:lnTo>
                  <a:lnTo>
                    <a:pt x="3" y="244"/>
                  </a:lnTo>
                  <a:lnTo>
                    <a:pt x="3" y="241"/>
                  </a:lnTo>
                  <a:lnTo>
                    <a:pt x="3" y="238"/>
                  </a:lnTo>
                  <a:lnTo>
                    <a:pt x="3" y="232"/>
                  </a:lnTo>
                  <a:lnTo>
                    <a:pt x="3" y="229"/>
                  </a:lnTo>
                  <a:lnTo>
                    <a:pt x="3" y="226"/>
                  </a:lnTo>
                  <a:lnTo>
                    <a:pt x="3" y="223"/>
                  </a:lnTo>
                  <a:lnTo>
                    <a:pt x="3" y="220"/>
                  </a:lnTo>
                  <a:lnTo>
                    <a:pt x="3" y="217"/>
                  </a:lnTo>
                  <a:lnTo>
                    <a:pt x="3" y="214"/>
                  </a:lnTo>
                  <a:lnTo>
                    <a:pt x="3" y="211"/>
                  </a:lnTo>
                  <a:lnTo>
                    <a:pt x="3" y="205"/>
                  </a:lnTo>
                  <a:lnTo>
                    <a:pt x="3" y="203"/>
                  </a:lnTo>
                  <a:lnTo>
                    <a:pt x="6" y="200"/>
                  </a:lnTo>
                  <a:lnTo>
                    <a:pt x="6" y="197"/>
                  </a:lnTo>
                  <a:lnTo>
                    <a:pt x="6" y="191"/>
                  </a:lnTo>
                  <a:lnTo>
                    <a:pt x="6" y="188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6" y="173"/>
                  </a:lnTo>
                  <a:lnTo>
                    <a:pt x="6" y="170"/>
                  </a:lnTo>
                  <a:lnTo>
                    <a:pt x="6" y="164"/>
                  </a:lnTo>
                  <a:lnTo>
                    <a:pt x="6" y="161"/>
                  </a:lnTo>
                  <a:lnTo>
                    <a:pt x="6" y="159"/>
                  </a:lnTo>
                  <a:lnTo>
                    <a:pt x="6" y="156"/>
                  </a:lnTo>
                  <a:lnTo>
                    <a:pt x="6" y="150"/>
                  </a:lnTo>
                  <a:lnTo>
                    <a:pt x="6" y="147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6" y="138"/>
                  </a:lnTo>
                  <a:lnTo>
                    <a:pt x="6" y="135"/>
                  </a:lnTo>
                  <a:lnTo>
                    <a:pt x="6" y="132"/>
                  </a:lnTo>
                  <a:lnTo>
                    <a:pt x="6" y="129"/>
                  </a:lnTo>
                  <a:lnTo>
                    <a:pt x="6" y="126"/>
                  </a:lnTo>
                  <a:lnTo>
                    <a:pt x="6" y="123"/>
                  </a:lnTo>
                  <a:lnTo>
                    <a:pt x="6" y="120"/>
                  </a:lnTo>
                  <a:lnTo>
                    <a:pt x="6" y="117"/>
                  </a:lnTo>
                  <a:lnTo>
                    <a:pt x="6" y="115"/>
                  </a:lnTo>
                  <a:lnTo>
                    <a:pt x="6" y="112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6" y="100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9" y="91"/>
                  </a:lnTo>
                  <a:lnTo>
                    <a:pt x="9" y="88"/>
                  </a:lnTo>
                  <a:lnTo>
                    <a:pt x="9" y="85"/>
                  </a:lnTo>
                  <a:lnTo>
                    <a:pt x="9" y="82"/>
                  </a:lnTo>
                  <a:lnTo>
                    <a:pt x="9" y="79"/>
                  </a:lnTo>
                  <a:lnTo>
                    <a:pt x="9" y="76"/>
                  </a:lnTo>
                  <a:lnTo>
                    <a:pt x="9" y="73"/>
                  </a:lnTo>
                  <a:lnTo>
                    <a:pt x="9" y="71"/>
                  </a:lnTo>
                  <a:lnTo>
                    <a:pt x="9" y="68"/>
                  </a:lnTo>
                  <a:lnTo>
                    <a:pt x="9" y="65"/>
                  </a:lnTo>
                  <a:lnTo>
                    <a:pt x="9" y="59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12" y="53"/>
                  </a:lnTo>
                  <a:lnTo>
                    <a:pt x="15" y="53"/>
                  </a:lnTo>
                  <a:lnTo>
                    <a:pt x="18" y="53"/>
                  </a:lnTo>
                  <a:lnTo>
                    <a:pt x="20" y="53"/>
                  </a:lnTo>
                  <a:lnTo>
                    <a:pt x="23" y="53"/>
                  </a:lnTo>
                  <a:lnTo>
                    <a:pt x="26" y="53"/>
                  </a:lnTo>
                  <a:lnTo>
                    <a:pt x="29" y="53"/>
                  </a:lnTo>
                  <a:lnTo>
                    <a:pt x="35" y="53"/>
                  </a:lnTo>
                  <a:lnTo>
                    <a:pt x="38" y="53"/>
                  </a:lnTo>
                  <a:lnTo>
                    <a:pt x="41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3" y="53"/>
                  </a:lnTo>
                  <a:lnTo>
                    <a:pt x="56" y="53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67" y="53"/>
                  </a:lnTo>
                  <a:lnTo>
                    <a:pt x="70" y="53"/>
                  </a:lnTo>
                  <a:lnTo>
                    <a:pt x="76" y="53"/>
                  </a:lnTo>
                  <a:lnTo>
                    <a:pt x="79" y="56"/>
                  </a:lnTo>
                  <a:lnTo>
                    <a:pt x="82" y="53"/>
                  </a:lnTo>
                  <a:lnTo>
                    <a:pt x="82" y="50"/>
                  </a:lnTo>
                  <a:lnTo>
                    <a:pt x="85" y="50"/>
                  </a:lnTo>
                  <a:lnTo>
                    <a:pt x="88" y="47"/>
                  </a:lnTo>
                  <a:lnTo>
                    <a:pt x="91" y="44"/>
                  </a:lnTo>
                  <a:lnTo>
                    <a:pt x="94" y="41"/>
                  </a:lnTo>
                  <a:lnTo>
                    <a:pt x="97" y="38"/>
                  </a:lnTo>
                  <a:lnTo>
                    <a:pt x="97" y="35"/>
                  </a:lnTo>
                  <a:lnTo>
                    <a:pt x="100" y="35"/>
                  </a:lnTo>
                  <a:lnTo>
                    <a:pt x="100" y="32"/>
                  </a:lnTo>
                  <a:lnTo>
                    <a:pt x="103" y="30"/>
                  </a:lnTo>
                  <a:lnTo>
                    <a:pt x="106" y="30"/>
                  </a:lnTo>
                  <a:lnTo>
                    <a:pt x="106" y="27"/>
                  </a:lnTo>
                  <a:lnTo>
                    <a:pt x="109" y="27"/>
                  </a:lnTo>
                  <a:lnTo>
                    <a:pt x="109" y="24"/>
                  </a:lnTo>
                  <a:lnTo>
                    <a:pt x="111" y="24"/>
                  </a:lnTo>
                  <a:lnTo>
                    <a:pt x="114" y="21"/>
                  </a:lnTo>
                  <a:lnTo>
                    <a:pt x="117" y="18"/>
                  </a:lnTo>
                  <a:lnTo>
                    <a:pt x="117" y="15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3" y="15"/>
                  </a:lnTo>
                  <a:lnTo>
                    <a:pt x="126" y="15"/>
                  </a:lnTo>
                  <a:lnTo>
                    <a:pt x="129" y="15"/>
                  </a:lnTo>
                  <a:lnTo>
                    <a:pt x="129" y="18"/>
                  </a:lnTo>
                  <a:lnTo>
                    <a:pt x="132" y="18"/>
                  </a:lnTo>
                  <a:lnTo>
                    <a:pt x="135" y="18"/>
                  </a:lnTo>
                  <a:lnTo>
                    <a:pt x="138" y="18"/>
                  </a:lnTo>
                  <a:lnTo>
                    <a:pt x="138" y="15"/>
                  </a:lnTo>
                  <a:lnTo>
                    <a:pt x="138" y="12"/>
                  </a:lnTo>
                  <a:lnTo>
                    <a:pt x="138" y="9"/>
                  </a:lnTo>
                  <a:lnTo>
                    <a:pt x="141" y="9"/>
                  </a:lnTo>
                  <a:lnTo>
                    <a:pt x="144" y="9"/>
                  </a:lnTo>
                  <a:lnTo>
                    <a:pt x="144" y="6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9" name="Freeform 21"/>
            <p:cNvSpPr>
              <a:spLocks/>
            </p:cNvSpPr>
            <p:nvPr/>
          </p:nvSpPr>
          <p:spPr bwMode="auto">
            <a:xfrm>
              <a:off x="958941" y="3085933"/>
              <a:ext cx="19027" cy="14010"/>
            </a:xfrm>
            <a:custGeom>
              <a:avLst/>
              <a:gdLst>
                <a:gd name="T0" fmla="*/ 2147483647 w 9"/>
                <a:gd name="T1" fmla="*/ 2147483647 h 8"/>
                <a:gd name="T2" fmla="*/ 2147483647 w 9"/>
                <a:gd name="T3" fmla="*/ 2147483647 h 8"/>
                <a:gd name="T4" fmla="*/ 2147483647 w 9"/>
                <a:gd name="T5" fmla="*/ 2147483647 h 8"/>
                <a:gd name="T6" fmla="*/ 2147483647 w 9"/>
                <a:gd name="T7" fmla="*/ 2147483647 h 8"/>
                <a:gd name="T8" fmla="*/ 2147483647 w 9"/>
                <a:gd name="T9" fmla="*/ 2147483647 h 8"/>
                <a:gd name="T10" fmla="*/ 0 w 9"/>
                <a:gd name="T11" fmla="*/ 2147483647 h 8"/>
                <a:gd name="T12" fmla="*/ 0 w 9"/>
                <a:gd name="T13" fmla="*/ 2147483647 h 8"/>
                <a:gd name="T14" fmla="*/ 0 w 9"/>
                <a:gd name="T15" fmla="*/ 2147483647 h 8"/>
                <a:gd name="T16" fmla="*/ 0 w 9"/>
                <a:gd name="T17" fmla="*/ 0 h 8"/>
                <a:gd name="T18" fmla="*/ 2147483647 w 9"/>
                <a:gd name="T19" fmla="*/ 0 h 8"/>
                <a:gd name="T20" fmla="*/ 2147483647 w 9"/>
                <a:gd name="T21" fmla="*/ 0 h 8"/>
                <a:gd name="T22" fmla="*/ 2147483647 w 9"/>
                <a:gd name="T23" fmla="*/ 2147483647 h 8"/>
                <a:gd name="T24" fmla="*/ 2147483647 w 9"/>
                <a:gd name="T25" fmla="*/ 2147483647 h 8"/>
                <a:gd name="T26" fmla="*/ 2147483647 w 9"/>
                <a:gd name="T27" fmla="*/ 2147483647 h 8"/>
                <a:gd name="T28" fmla="*/ 2147483647 w 9"/>
                <a:gd name="T29" fmla="*/ 2147483647 h 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"/>
                <a:gd name="T46" fmla="*/ 0 h 8"/>
                <a:gd name="T47" fmla="*/ 9 w 9"/>
                <a:gd name="T48" fmla="*/ 8 h 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" h="8">
                  <a:moveTo>
                    <a:pt x="6" y="5"/>
                  </a:moveTo>
                  <a:lnTo>
                    <a:pt x="6" y="8"/>
                  </a:lnTo>
                  <a:lnTo>
                    <a:pt x="6" y="5"/>
                  </a:lnTo>
                  <a:lnTo>
                    <a:pt x="3" y="5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9" y="2"/>
                  </a:lnTo>
                  <a:lnTo>
                    <a:pt x="9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Freeform 22"/>
            <p:cNvSpPr>
              <a:spLocks/>
            </p:cNvSpPr>
            <p:nvPr/>
          </p:nvSpPr>
          <p:spPr bwMode="auto">
            <a:xfrm>
              <a:off x="53942" y="3104613"/>
              <a:ext cx="453094" cy="398823"/>
            </a:xfrm>
            <a:custGeom>
              <a:avLst/>
              <a:gdLst>
                <a:gd name="T0" fmla="*/ 2147483647 w 209"/>
                <a:gd name="T1" fmla="*/ 0 h 226"/>
                <a:gd name="T2" fmla="*/ 2147483647 w 209"/>
                <a:gd name="T3" fmla="*/ 0 h 226"/>
                <a:gd name="T4" fmla="*/ 2147483647 w 209"/>
                <a:gd name="T5" fmla="*/ 0 h 226"/>
                <a:gd name="T6" fmla="*/ 2147483647 w 209"/>
                <a:gd name="T7" fmla="*/ 2147483647 h 226"/>
                <a:gd name="T8" fmla="*/ 2147483647 w 209"/>
                <a:gd name="T9" fmla="*/ 2147483647 h 226"/>
                <a:gd name="T10" fmla="*/ 2147483647 w 209"/>
                <a:gd name="T11" fmla="*/ 2147483647 h 226"/>
                <a:gd name="T12" fmla="*/ 2147483647 w 209"/>
                <a:gd name="T13" fmla="*/ 2147483647 h 226"/>
                <a:gd name="T14" fmla="*/ 2147483647 w 209"/>
                <a:gd name="T15" fmla="*/ 2147483647 h 226"/>
                <a:gd name="T16" fmla="*/ 2147483647 w 209"/>
                <a:gd name="T17" fmla="*/ 2147483647 h 226"/>
                <a:gd name="T18" fmla="*/ 2147483647 w 209"/>
                <a:gd name="T19" fmla="*/ 2147483647 h 226"/>
                <a:gd name="T20" fmla="*/ 2147483647 w 209"/>
                <a:gd name="T21" fmla="*/ 2147483647 h 226"/>
                <a:gd name="T22" fmla="*/ 2147483647 w 209"/>
                <a:gd name="T23" fmla="*/ 2147483647 h 226"/>
                <a:gd name="T24" fmla="*/ 2147483647 w 209"/>
                <a:gd name="T25" fmla="*/ 2147483647 h 226"/>
                <a:gd name="T26" fmla="*/ 2147483647 w 209"/>
                <a:gd name="T27" fmla="*/ 2147483647 h 226"/>
                <a:gd name="T28" fmla="*/ 2147483647 w 209"/>
                <a:gd name="T29" fmla="*/ 2147483647 h 226"/>
                <a:gd name="T30" fmla="*/ 2147483647 w 209"/>
                <a:gd name="T31" fmla="*/ 2147483647 h 226"/>
                <a:gd name="T32" fmla="*/ 2147483647 w 209"/>
                <a:gd name="T33" fmla="*/ 2147483647 h 226"/>
                <a:gd name="T34" fmla="*/ 2147483647 w 209"/>
                <a:gd name="T35" fmla="*/ 2147483647 h 226"/>
                <a:gd name="T36" fmla="*/ 2147483647 w 209"/>
                <a:gd name="T37" fmla="*/ 2147483647 h 226"/>
                <a:gd name="T38" fmla="*/ 2147483647 w 209"/>
                <a:gd name="T39" fmla="*/ 2147483647 h 226"/>
                <a:gd name="T40" fmla="*/ 2147483647 w 209"/>
                <a:gd name="T41" fmla="*/ 2147483647 h 226"/>
                <a:gd name="T42" fmla="*/ 2147483647 w 209"/>
                <a:gd name="T43" fmla="*/ 2147483647 h 226"/>
                <a:gd name="T44" fmla="*/ 2147483647 w 209"/>
                <a:gd name="T45" fmla="*/ 2147483647 h 226"/>
                <a:gd name="T46" fmla="*/ 2147483647 w 209"/>
                <a:gd name="T47" fmla="*/ 2147483647 h 226"/>
                <a:gd name="T48" fmla="*/ 2147483647 w 209"/>
                <a:gd name="T49" fmla="*/ 2147483647 h 226"/>
                <a:gd name="T50" fmla="*/ 2147483647 w 209"/>
                <a:gd name="T51" fmla="*/ 2147483647 h 226"/>
                <a:gd name="T52" fmla="*/ 2147483647 w 209"/>
                <a:gd name="T53" fmla="*/ 2147483647 h 226"/>
                <a:gd name="T54" fmla="*/ 2147483647 w 209"/>
                <a:gd name="T55" fmla="*/ 2147483647 h 226"/>
                <a:gd name="T56" fmla="*/ 2147483647 w 209"/>
                <a:gd name="T57" fmla="*/ 2147483647 h 226"/>
                <a:gd name="T58" fmla="*/ 2147483647 w 209"/>
                <a:gd name="T59" fmla="*/ 2147483647 h 226"/>
                <a:gd name="T60" fmla="*/ 2147483647 w 209"/>
                <a:gd name="T61" fmla="*/ 2147483647 h 226"/>
                <a:gd name="T62" fmla="*/ 2147483647 w 209"/>
                <a:gd name="T63" fmla="*/ 2147483647 h 226"/>
                <a:gd name="T64" fmla="*/ 2147483647 w 209"/>
                <a:gd name="T65" fmla="*/ 2147483647 h 226"/>
                <a:gd name="T66" fmla="*/ 2147483647 w 209"/>
                <a:gd name="T67" fmla="*/ 2147483647 h 226"/>
                <a:gd name="T68" fmla="*/ 2147483647 w 209"/>
                <a:gd name="T69" fmla="*/ 2147483647 h 226"/>
                <a:gd name="T70" fmla="*/ 2147483647 w 209"/>
                <a:gd name="T71" fmla="*/ 2147483647 h 226"/>
                <a:gd name="T72" fmla="*/ 2147483647 w 209"/>
                <a:gd name="T73" fmla="*/ 2147483647 h 226"/>
                <a:gd name="T74" fmla="*/ 2147483647 w 209"/>
                <a:gd name="T75" fmla="*/ 2147483647 h 226"/>
                <a:gd name="T76" fmla="*/ 2147483647 w 209"/>
                <a:gd name="T77" fmla="*/ 2147483647 h 226"/>
                <a:gd name="T78" fmla="*/ 2147483647 w 209"/>
                <a:gd name="T79" fmla="*/ 2147483647 h 226"/>
                <a:gd name="T80" fmla="*/ 2147483647 w 209"/>
                <a:gd name="T81" fmla="*/ 2147483647 h 226"/>
                <a:gd name="T82" fmla="*/ 2147483647 w 209"/>
                <a:gd name="T83" fmla="*/ 2147483647 h 226"/>
                <a:gd name="T84" fmla="*/ 2147483647 w 209"/>
                <a:gd name="T85" fmla="*/ 2147483647 h 226"/>
                <a:gd name="T86" fmla="*/ 2147483647 w 209"/>
                <a:gd name="T87" fmla="*/ 2147483647 h 226"/>
                <a:gd name="T88" fmla="*/ 2147483647 w 209"/>
                <a:gd name="T89" fmla="*/ 2147483647 h 226"/>
                <a:gd name="T90" fmla="*/ 2147483647 w 209"/>
                <a:gd name="T91" fmla="*/ 2147483647 h 226"/>
                <a:gd name="T92" fmla="*/ 0 w 209"/>
                <a:gd name="T93" fmla="*/ 2147483647 h 226"/>
                <a:gd name="T94" fmla="*/ 2147483647 w 209"/>
                <a:gd name="T95" fmla="*/ 2147483647 h 226"/>
                <a:gd name="T96" fmla="*/ 2147483647 w 209"/>
                <a:gd name="T97" fmla="*/ 2147483647 h 226"/>
                <a:gd name="T98" fmla="*/ 2147483647 w 209"/>
                <a:gd name="T99" fmla="*/ 2147483647 h 226"/>
                <a:gd name="T100" fmla="*/ 2147483647 w 209"/>
                <a:gd name="T101" fmla="*/ 2147483647 h 226"/>
                <a:gd name="T102" fmla="*/ 2147483647 w 209"/>
                <a:gd name="T103" fmla="*/ 2147483647 h 226"/>
                <a:gd name="T104" fmla="*/ 2147483647 w 209"/>
                <a:gd name="T105" fmla="*/ 2147483647 h 226"/>
                <a:gd name="T106" fmla="*/ 2147483647 w 209"/>
                <a:gd name="T107" fmla="*/ 2147483647 h 226"/>
                <a:gd name="T108" fmla="*/ 2147483647 w 209"/>
                <a:gd name="T109" fmla="*/ 2147483647 h 226"/>
                <a:gd name="T110" fmla="*/ 2147483647 w 209"/>
                <a:gd name="T111" fmla="*/ 2147483647 h 226"/>
                <a:gd name="T112" fmla="*/ 2147483647 w 209"/>
                <a:gd name="T113" fmla="*/ 2147483647 h 226"/>
                <a:gd name="T114" fmla="*/ 2147483647 w 209"/>
                <a:gd name="T115" fmla="*/ 2147483647 h 22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09"/>
                <a:gd name="T175" fmla="*/ 0 h 226"/>
                <a:gd name="T176" fmla="*/ 209 w 209"/>
                <a:gd name="T177" fmla="*/ 226 h 22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09" h="226">
                  <a:moveTo>
                    <a:pt x="135" y="0"/>
                  </a:moveTo>
                  <a:lnTo>
                    <a:pt x="138" y="0"/>
                  </a:lnTo>
                  <a:lnTo>
                    <a:pt x="141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59" y="0"/>
                  </a:lnTo>
                  <a:lnTo>
                    <a:pt x="162" y="0"/>
                  </a:lnTo>
                  <a:lnTo>
                    <a:pt x="165" y="0"/>
                  </a:lnTo>
                  <a:lnTo>
                    <a:pt x="168" y="0"/>
                  </a:lnTo>
                  <a:lnTo>
                    <a:pt x="171" y="0"/>
                  </a:lnTo>
                  <a:lnTo>
                    <a:pt x="174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2" y="0"/>
                  </a:lnTo>
                  <a:lnTo>
                    <a:pt x="185" y="0"/>
                  </a:lnTo>
                  <a:lnTo>
                    <a:pt x="188" y="0"/>
                  </a:lnTo>
                  <a:lnTo>
                    <a:pt x="191" y="3"/>
                  </a:lnTo>
                  <a:lnTo>
                    <a:pt x="194" y="3"/>
                  </a:lnTo>
                  <a:lnTo>
                    <a:pt x="197" y="3"/>
                  </a:lnTo>
                  <a:lnTo>
                    <a:pt x="200" y="3"/>
                  </a:lnTo>
                  <a:lnTo>
                    <a:pt x="203" y="3"/>
                  </a:lnTo>
                  <a:lnTo>
                    <a:pt x="209" y="3"/>
                  </a:lnTo>
                  <a:lnTo>
                    <a:pt x="209" y="6"/>
                  </a:lnTo>
                  <a:lnTo>
                    <a:pt x="209" y="9"/>
                  </a:lnTo>
                  <a:lnTo>
                    <a:pt x="206" y="9"/>
                  </a:lnTo>
                  <a:lnTo>
                    <a:pt x="206" y="12"/>
                  </a:lnTo>
                  <a:lnTo>
                    <a:pt x="206" y="15"/>
                  </a:lnTo>
                  <a:lnTo>
                    <a:pt x="206" y="18"/>
                  </a:lnTo>
                  <a:lnTo>
                    <a:pt x="206" y="21"/>
                  </a:lnTo>
                  <a:lnTo>
                    <a:pt x="206" y="24"/>
                  </a:lnTo>
                  <a:lnTo>
                    <a:pt x="206" y="27"/>
                  </a:lnTo>
                  <a:lnTo>
                    <a:pt x="206" y="30"/>
                  </a:lnTo>
                  <a:lnTo>
                    <a:pt x="206" y="33"/>
                  </a:lnTo>
                  <a:lnTo>
                    <a:pt x="206" y="35"/>
                  </a:lnTo>
                  <a:lnTo>
                    <a:pt x="206" y="38"/>
                  </a:lnTo>
                  <a:lnTo>
                    <a:pt x="206" y="41"/>
                  </a:lnTo>
                  <a:lnTo>
                    <a:pt x="206" y="44"/>
                  </a:lnTo>
                  <a:lnTo>
                    <a:pt x="206" y="47"/>
                  </a:lnTo>
                  <a:lnTo>
                    <a:pt x="206" y="50"/>
                  </a:lnTo>
                  <a:lnTo>
                    <a:pt x="206" y="53"/>
                  </a:lnTo>
                  <a:lnTo>
                    <a:pt x="206" y="56"/>
                  </a:lnTo>
                  <a:lnTo>
                    <a:pt x="206" y="59"/>
                  </a:lnTo>
                  <a:lnTo>
                    <a:pt x="206" y="62"/>
                  </a:lnTo>
                  <a:lnTo>
                    <a:pt x="206" y="65"/>
                  </a:lnTo>
                  <a:lnTo>
                    <a:pt x="206" y="68"/>
                  </a:lnTo>
                  <a:lnTo>
                    <a:pt x="206" y="74"/>
                  </a:lnTo>
                  <a:lnTo>
                    <a:pt x="206" y="77"/>
                  </a:lnTo>
                  <a:lnTo>
                    <a:pt x="206" y="79"/>
                  </a:lnTo>
                  <a:lnTo>
                    <a:pt x="206" y="82"/>
                  </a:lnTo>
                  <a:lnTo>
                    <a:pt x="206" y="88"/>
                  </a:lnTo>
                  <a:lnTo>
                    <a:pt x="206" y="91"/>
                  </a:lnTo>
                  <a:lnTo>
                    <a:pt x="206" y="94"/>
                  </a:lnTo>
                  <a:lnTo>
                    <a:pt x="206" y="97"/>
                  </a:lnTo>
                  <a:lnTo>
                    <a:pt x="206" y="100"/>
                  </a:lnTo>
                  <a:lnTo>
                    <a:pt x="206" y="103"/>
                  </a:lnTo>
                  <a:lnTo>
                    <a:pt x="206" y="106"/>
                  </a:lnTo>
                  <a:lnTo>
                    <a:pt x="206" y="109"/>
                  </a:lnTo>
                  <a:lnTo>
                    <a:pt x="206" y="115"/>
                  </a:lnTo>
                  <a:lnTo>
                    <a:pt x="206" y="118"/>
                  </a:lnTo>
                  <a:lnTo>
                    <a:pt x="203" y="121"/>
                  </a:lnTo>
                  <a:lnTo>
                    <a:pt x="203" y="123"/>
                  </a:lnTo>
                  <a:lnTo>
                    <a:pt x="203" y="129"/>
                  </a:lnTo>
                  <a:lnTo>
                    <a:pt x="203" y="132"/>
                  </a:lnTo>
                  <a:lnTo>
                    <a:pt x="203" y="135"/>
                  </a:lnTo>
                  <a:lnTo>
                    <a:pt x="203" y="138"/>
                  </a:lnTo>
                  <a:lnTo>
                    <a:pt x="203" y="141"/>
                  </a:lnTo>
                  <a:lnTo>
                    <a:pt x="203" y="144"/>
                  </a:lnTo>
                  <a:lnTo>
                    <a:pt x="203" y="147"/>
                  </a:lnTo>
                  <a:lnTo>
                    <a:pt x="203" y="150"/>
                  </a:lnTo>
                  <a:lnTo>
                    <a:pt x="203" y="156"/>
                  </a:lnTo>
                  <a:lnTo>
                    <a:pt x="203" y="159"/>
                  </a:lnTo>
                  <a:lnTo>
                    <a:pt x="203" y="162"/>
                  </a:lnTo>
                  <a:lnTo>
                    <a:pt x="203" y="165"/>
                  </a:lnTo>
                  <a:lnTo>
                    <a:pt x="203" y="167"/>
                  </a:lnTo>
                  <a:lnTo>
                    <a:pt x="203" y="170"/>
                  </a:lnTo>
                  <a:lnTo>
                    <a:pt x="203" y="173"/>
                  </a:lnTo>
                  <a:lnTo>
                    <a:pt x="203" y="176"/>
                  </a:lnTo>
                  <a:lnTo>
                    <a:pt x="203" y="179"/>
                  </a:lnTo>
                  <a:lnTo>
                    <a:pt x="203" y="185"/>
                  </a:lnTo>
                  <a:lnTo>
                    <a:pt x="203" y="188"/>
                  </a:lnTo>
                  <a:lnTo>
                    <a:pt x="203" y="191"/>
                  </a:lnTo>
                  <a:lnTo>
                    <a:pt x="203" y="197"/>
                  </a:lnTo>
                  <a:lnTo>
                    <a:pt x="203" y="200"/>
                  </a:lnTo>
                  <a:lnTo>
                    <a:pt x="203" y="203"/>
                  </a:lnTo>
                  <a:lnTo>
                    <a:pt x="203" y="206"/>
                  </a:lnTo>
                  <a:lnTo>
                    <a:pt x="203" y="211"/>
                  </a:lnTo>
                  <a:lnTo>
                    <a:pt x="203" y="214"/>
                  </a:lnTo>
                  <a:lnTo>
                    <a:pt x="203" y="217"/>
                  </a:lnTo>
                  <a:lnTo>
                    <a:pt x="203" y="220"/>
                  </a:lnTo>
                  <a:lnTo>
                    <a:pt x="200" y="226"/>
                  </a:lnTo>
                  <a:lnTo>
                    <a:pt x="203" y="226"/>
                  </a:lnTo>
                  <a:lnTo>
                    <a:pt x="200" y="226"/>
                  </a:lnTo>
                  <a:lnTo>
                    <a:pt x="197" y="226"/>
                  </a:lnTo>
                  <a:lnTo>
                    <a:pt x="197" y="223"/>
                  </a:lnTo>
                  <a:lnTo>
                    <a:pt x="194" y="223"/>
                  </a:lnTo>
                  <a:lnTo>
                    <a:pt x="191" y="223"/>
                  </a:lnTo>
                  <a:lnTo>
                    <a:pt x="191" y="220"/>
                  </a:lnTo>
                  <a:lnTo>
                    <a:pt x="188" y="220"/>
                  </a:lnTo>
                  <a:lnTo>
                    <a:pt x="188" y="217"/>
                  </a:lnTo>
                  <a:lnTo>
                    <a:pt x="185" y="217"/>
                  </a:lnTo>
                  <a:lnTo>
                    <a:pt x="185" y="214"/>
                  </a:lnTo>
                  <a:lnTo>
                    <a:pt x="182" y="214"/>
                  </a:lnTo>
                  <a:lnTo>
                    <a:pt x="179" y="214"/>
                  </a:lnTo>
                  <a:lnTo>
                    <a:pt x="179" y="211"/>
                  </a:lnTo>
                  <a:lnTo>
                    <a:pt x="176" y="211"/>
                  </a:lnTo>
                  <a:lnTo>
                    <a:pt x="176" y="208"/>
                  </a:lnTo>
                  <a:lnTo>
                    <a:pt x="174" y="208"/>
                  </a:lnTo>
                  <a:lnTo>
                    <a:pt x="171" y="208"/>
                  </a:lnTo>
                  <a:lnTo>
                    <a:pt x="171" y="206"/>
                  </a:lnTo>
                  <a:lnTo>
                    <a:pt x="168" y="206"/>
                  </a:lnTo>
                  <a:lnTo>
                    <a:pt x="165" y="206"/>
                  </a:lnTo>
                  <a:lnTo>
                    <a:pt x="165" y="203"/>
                  </a:lnTo>
                  <a:lnTo>
                    <a:pt x="162" y="203"/>
                  </a:lnTo>
                  <a:lnTo>
                    <a:pt x="159" y="203"/>
                  </a:lnTo>
                  <a:lnTo>
                    <a:pt x="156" y="203"/>
                  </a:lnTo>
                  <a:lnTo>
                    <a:pt x="153" y="203"/>
                  </a:lnTo>
                  <a:lnTo>
                    <a:pt x="153" y="200"/>
                  </a:lnTo>
                  <a:lnTo>
                    <a:pt x="150" y="200"/>
                  </a:lnTo>
                  <a:lnTo>
                    <a:pt x="147" y="200"/>
                  </a:lnTo>
                  <a:lnTo>
                    <a:pt x="144" y="200"/>
                  </a:lnTo>
                  <a:lnTo>
                    <a:pt x="141" y="200"/>
                  </a:lnTo>
                  <a:lnTo>
                    <a:pt x="138" y="200"/>
                  </a:lnTo>
                  <a:lnTo>
                    <a:pt x="135" y="200"/>
                  </a:lnTo>
                  <a:lnTo>
                    <a:pt x="132" y="200"/>
                  </a:lnTo>
                  <a:lnTo>
                    <a:pt x="130" y="200"/>
                  </a:lnTo>
                  <a:lnTo>
                    <a:pt x="127" y="200"/>
                  </a:lnTo>
                  <a:lnTo>
                    <a:pt x="124" y="200"/>
                  </a:lnTo>
                  <a:lnTo>
                    <a:pt x="121" y="200"/>
                  </a:lnTo>
                  <a:lnTo>
                    <a:pt x="118" y="200"/>
                  </a:lnTo>
                  <a:lnTo>
                    <a:pt x="118" y="197"/>
                  </a:lnTo>
                  <a:lnTo>
                    <a:pt x="115" y="197"/>
                  </a:lnTo>
                  <a:lnTo>
                    <a:pt x="112" y="197"/>
                  </a:lnTo>
                  <a:lnTo>
                    <a:pt x="112" y="200"/>
                  </a:lnTo>
                  <a:lnTo>
                    <a:pt x="109" y="200"/>
                  </a:lnTo>
                  <a:lnTo>
                    <a:pt x="106" y="200"/>
                  </a:lnTo>
                  <a:lnTo>
                    <a:pt x="103" y="200"/>
                  </a:lnTo>
                  <a:lnTo>
                    <a:pt x="103" y="197"/>
                  </a:lnTo>
                  <a:lnTo>
                    <a:pt x="100" y="197"/>
                  </a:lnTo>
                  <a:lnTo>
                    <a:pt x="97" y="197"/>
                  </a:lnTo>
                  <a:lnTo>
                    <a:pt x="97" y="194"/>
                  </a:lnTo>
                  <a:lnTo>
                    <a:pt x="97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1" y="194"/>
                  </a:lnTo>
                  <a:lnTo>
                    <a:pt x="88" y="194"/>
                  </a:lnTo>
                  <a:lnTo>
                    <a:pt x="86" y="194"/>
                  </a:lnTo>
                  <a:lnTo>
                    <a:pt x="86" y="197"/>
                  </a:lnTo>
                  <a:lnTo>
                    <a:pt x="83" y="197"/>
                  </a:lnTo>
                  <a:lnTo>
                    <a:pt x="83" y="194"/>
                  </a:lnTo>
                  <a:lnTo>
                    <a:pt x="80" y="194"/>
                  </a:lnTo>
                  <a:lnTo>
                    <a:pt x="77" y="194"/>
                  </a:lnTo>
                  <a:lnTo>
                    <a:pt x="74" y="194"/>
                  </a:lnTo>
                  <a:lnTo>
                    <a:pt x="74" y="191"/>
                  </a:lnTo>
                  <a:lnTo>
                    <a:pt x="71" y="191"/>
                  </a:lnTo>
                  <a:lnTo>
                    <a:pt x="74" y="191"/>
                  </a:lnTo>
                  <a:lnTo>
                    <a:pt x="74" y="188"/>
                  </a:lnTo>
                  <a:lnTo>
                    <a:pt x="71" y="188"/>
                  </a:lnTo>
                  <a:lnTo>
                    <a:pt x="71" y="185"/>
                  </a:lnTo>
                  <a:lnTo>
                    <a:pt x="68" y="185"/>
                  </a:lnTo>
                  <a:lnTo>
                    <a:pt x="68" y="182"/>
                  </a:lnTo>
                  <a:lnTo>
                    <a:pt x="65" y="182"/>
                  </a:lnTo>
                  <a:lnTo>
                    <a:pt x="62" y="182"/>
                  </a:lnTo>
                  <a:lnTo>
                    <a:pt x="59" y="182"/>
                  </a:lnTo>
                  <a:lnTo>
                    <a:pt x="59" y="179"/>
                  </a:lnTo>
                  <a:lnTo>
                    <a:pt x="56" y="179"/>
                  </a:lnTo>
                  <a:lnTo>
                    <a:pt x="53" y="179"/>
                  </a:lnTo>
                  <a:lnTo>
                    <a:pt x="53" y="176"/>
                  </a:lnTo>
                  <a:lnTo>
                    <a:pt x="50" y="176"/>
                  </a:lnTo>
                  <a:lnTo>
                    <a:pt x="50" y="173"/>
                  </a:lnTo>
                  <a:lnTo>
                    <a:pt x="47" y="173"/>
                  </a:lnTo>
                  <a:lnTo>
                    <a:pt x="50" y="173"/>
                  </a:lnTo>
                  <a:lnTo>
                    <a:pt x="47" y="173"/>
                  </a:lnTo>
                  <a:lnTo>
                    <a:pt x="47" y="170"/>
                  </a:lnTo>
                  <a:lnTo>
                    <a:pt x="47" y="167"/>
                  </a:lnTo>
                  <a:lnTo>
                    <a:pt x="44" y="167"/>
                  </a:lnTo>
                  <a:lnTo>
                    <a:pt x="44" y="170"/>
                  </a:lnTo>
                  <a:lnTo>
                    <a:pt x="42" y="170"/>
                  </a:lnTo>
                  <a:lnTo>
                    <a:pt x="39" y="170"/>
                  </a:lnTo>
                  <a:lnTo>
                    <a:pt x="36" y="170"/>
                  </a:lnTo>
                  <a:lnTo>
                    <a:pt x="33" y="170"/>
                  </a:lnTo>
                  <a:lnTo>
                    <a:pt x="30" y="170"/>
                  </a:lnTo>
                  <a:lnTo>
                    <a:pt x="30" y="167"/>
                  </a:lnTo>
                  <a:lnTo>
                    <a:pt x="27" y="167"/>
                  </a:lnTo>
                  <a:lnTo>
                    <a:pt x="27" y="165"/>
                  </a:lnTo>
                  <a:lnTo>
                    <a:pt x="24" y="165"/>
                  </a:lnTo>
                  <a:lnTo>
                    <a:pt x="24" y="162"/>
                  </a:lnTo>
                  <a:lnTo>
                    <a:pt x="21" y="162"/>
                  </a:lnTo>
                  <a:lnTo>
                    <a:pt x="21" y="159"/>
                  </a:lnTo>
                  <a:lnTo>
                    <a:pt x="18" y="159"/>
                  </a:lnTo>
                  <a:lnTo>
                    <a:pt x="18" y="156"/>
                  </a:lnTo>
                  <a:lnTo>
                    <a:pt x="18" y="153"/>
                  </a:lnTo>
                  <a:lnTo>
                    <a:pt x="21" y="153"/>
                  </a:lnTo>
                  <a:lnTo>
                    <a:pt x="24" y="153"/>
                  </a:lnTo>
                  <a:lnTo>
                    <a:pt x="24" y="150"/>
                  </a:lnTo>
                  <a:lnTo>
                    <a:pt x="24" y="147"/>
                  </a:lnTo>
                  <a:lnTo>
                    <a:pt x="27" y="147"/>
                  </a:lnTo>
                  <a:lnTo>
                    <a:pt x="24" y="147"/>
                  </a:lnTo>
                  <a:lnTo>
                    <a:pt x="24" y="144"/>
                  </a:lnTo>
                  <a:lnTo>
                    <a:pt x="24" y="141"/>
                  </a:lnTo>
                  <a:lnTo>
                    <a:pt x="21" y="138"/>
                  </a:lnTo>
                  <a:lnTo>
                    <a:pt x="18" y="138"/>
                  </a:lnTo>
                  <a:lnTo>
                    <a:pt x="15" y="138"/>
                  </a:lnTo>
                  <a:lnTo>
                    <a:pt x="12" y="138"/>
                  </a:lnTo>
                  <a:lnTo>
                    <a:pt x="9" y="138"/>
                  </a:lnTo>
                  <a:lnTo>
                    <a:pt x="9" y="135"/>
                  </a:lnTo>
                  <a:lnTo>
                    <a:pt x="6" y="135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3" y="123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3" y="112"/>
                  </a:lnTo>
                  <a:lnTo>
                    <a:pt x="3" y="109"/>
                  </a:lnTo>
                  <a:lnTo>
                    <a:pt x="3" y="106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3" y="85"/>
                  </a:lnTo>
                  <a:lnTo>
                    <a:pt x="3" y="82"/>
                  </a:lnTo>
                  <a:lnTo>
                    <a:pt x="3" y="77"/>
                  </a:lnTo>
                  <a:lnTo>
                    <a:pt x="3" y="74"/>
                  </a:lnTo>
                  <a:lnTo>
                    <a:pt x="0" y="71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3" y="53"/>
                  </a:lnTo>
                  <a:lnTo>
                    <a:pt x="6" y="53"/>
                  </a:lnTo>
                  <a:lnTo>
                    <a:pt x="9" y="53"/>
                  </a:lnTo>
                  <a:lnTo>
                    <a:pt x="15" y="53"/>
                  </a:lnTo>
                  <a:lnTo>
                    <a:pt x="18" y="53"/>
                  </a:lnTo>
                  <a:lnTo>
                    <a:pt x="21" y="53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3" y="53"/>
                  </a:lnTo>
                  <a:lnTo>
                    <a:pt x="36" y="53"/>
                  </a:lnTo>
                  <a:lnTo>
                    <a:pt x="39" y="53"/>
                  </a:lnTo>
                  <a:lnTo>
                    <a:pt x="44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3" y="53"/>
                  </a:lnTo>
                  <a:lnTo>
                    <a:pt x="56" y="53"/>
                  </a:lnTo>
                  <a:lnTo>
                    <a:pt x="59" y="53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71" y="53"/>
                  </a:lnTo>
                  <a:lnTo>
                    <a:pt x="74" y="53"/>
                  </a:lnTo>
                  <a:lnTo>
                    <a:pt x="77" y="53"/>
                  </a:lnTo>
                  <a:lnTo>
                    <a:pt x="80" y="53"/>
                  </a:lnTo>
                  <a:lnTo>
                    <a:pt x="86" y="53"/>
                  </a:lnTo>
                  <a:lnTo>
                    <a:pt x="88" y="53"/>
                  </a:lnTo>
                  <a:lnTo>
                    <a:pt x="91" y="53"/>
                  </a:lnTo>
                  <a:lnTo>
                    <a:pt x="97" y="53"/>
                  </a:lnTo>
                  <a:lnTo>
                    <a:pt x="100" y="53"/>
                  </a:lnTo>
                  <a:lnTo>
                    <a:pt x="103" y="53"/>
                  </a:lnTo>
                  <a:lnTo>
                    <a:pt x="106" y="53"/>
                  </a:lnTo>
                  <a:lnTo>
                    <a:pt x="112" y="53"/>
                  </a:lnTo>
                  <a:lnTo>
                    <a:pt x="115" y="53"/>
                  </a:lnTo>
                  <a:lnTo>
                    <a:pt x="118" y="53"/>
                  </a:lnTo>
                  <a:lnTo>
                    <a:pt x="121" y="53"/>
                  </a:lnTo>
                  <a:lnTo>
                    <a:pt x="127" y="53"/>
                  </a:lnTo>
                  <a:lnTo>
                    <a:pt x="130" y="53"/>
                  </a:lnTo>
                  <a:lnTo>
                    <a:pt x="132" y="53"/>
                  </a:lnTo>
                  <a:lnTo>
                    <a:pt x="135" y="53"/>
                  </a:lnTo>
                  <a:lnTo>
                    <a:pt x="135" y="50"/>
                  </a:lnTo>
                  <a:lnTo>
                    <a:pt x="135" y="47"/>
                  </a:lnTo>
                  <a:lnTo>
                    <a:pt x="135" y="44"/>
                  </a:lnTo>
                  <a:lnTo>
                    <a:pt x="135" y="41"/>
                  </a:lnTo>
                  <a:lnTo>
                    <a:pt x="135" y="38"/>
                  </a:lnTo>
                  <a:lnTo>
                    <a:pt x="135" y="35"/>
                  </a:lnTo>
                  <a:lnTo>
                    <a:pt x="135" y="33"/>
                  </a:lnTo>
                  <a:lnTo>
                    <a:pt x="135" y="30"/>
                  </a:lnTo>
                  <a:lnTo>
                    <a:pt x="135" y="27"/>
                  </a:lnTo>
                  <a:lnTo>
                    <a:pt x="135" y="24"/>
                  </a:lnTo>
                  <a:lnTo>
                    <a:pt x="135" y="21"/>
                  </a:lnTo>
                  <a:lnTo>
                    <a:pt x="135" y="15"/>
                  </a:lnTo>
                  <a:lnTo>
                    <a:pt x="135" y="12"/>
                  </a:lnTo>
                  <a:lnTo>
                    <a:pt x="135" y="9"/>
                  </a:lnTo>
                  <a:lnTo>
                    <a:pt x="135" y="6"/>
                  </a:lnTo>
                  <a:lnTo>
                    <a:pt x="135" y="3"/>
                  </a:lnTo>
                  <a:lnTo>
                    <a:pt x="135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1" name="Freeform 23"/>
            <p:cNvSpPr>
              <a:spLocks/>
            </p:cNvSpPr>
            <p:nvPr/>
          </p:nvSpPr>
          <p:spPr bwMode="auto">
            <a:xfrm>
              <a:off x="-250499" y="3213893"/>
              <a:ext cx="336550" cy="460468"/>
            </a:xfrm>
            <a:custGeom>
              <a:avLst/>
              <a:gdLst>
                <a:gd name="T0" fmla="*/ 2147483647 w 155"/>
                <a:gd name="T1" fmla="*/ 2147483647 h 261"/>
                <a:gd name="T2" fmla="*/ 2147483647 w 155"/>
                <a:gd name="T3" fmla="*/ 2147483647 h 261"/>
                <a:gd name="T4" fmla="*/ 2147483647 w 155"/>
                <a:gd name="T5" fmla="*/ 2147483647 h 261"/>
                <a:gd name="T6" fmla="*/ 2147483647 w 155"/>
                <a:gd name="T7" fmla="*/ 2147483647 h 261"/>
                <a:gd name="T8" fmla="*/ 2147483647 w 155"/>
                <a:gd name="T9" fmla="*/ 2147483647 h 261"/>
                <a:gd name="T10" fmla="*/ 2147483647 w 155"/>
                <a:gd name="T11" fmla="*/ 2147483647 h 261"/>
                <a:gd name="T12" fmla="*/ 2147483647 w 155"/>
                <a:gd name="T13" fmla="*/ 2147483647 h 261"/>
                <a:gd name="T14" fmla="*/ 2147483647 w 155"/>
                <a:gd name="T15" fmla="*/ 2147483647 h 261"/>
                <a:gd name="T16" fmla="*/ 2147483647 w 155"/>
                <a:gd name="T17" fmla="*/ 2147483647 h 261"/>
                <a:gd name="T18" fmla="*/ 2147483647 w 155"/>
                <a:gd name="T19" fmla="*/ 2147483647 h 261"/>
                <a:gd name="T20" fmla="*/ 2147483647 w 155"/>
                <a:gd name="T21" fmla="*/ 2147483647 h 261"/>
                <a:gd name="T22" fmla="*/ 2147483647 w 155"/>
                <a:gd name="T23" fmla="*/ 2147483647 h 261"/>
                <a:gd name="T24" fmla="*/ 2147483647 w 155"/>
                <a:gd name="T25" fmla="*/ 2147483647 h 261"/>
                <a:gd name="T26" fmla="*/ 2147483647 w 155"/>
                <a:gd name="T27" fmla="*/ 2147483647 h 261"/>
                <a:gd name="T28" fmla="*/ 2147483647 w 155"/>
                <a:gd name="T29" fmla="*/ 2147483647 h 261"/>
                <a:gd name="T30" fmla="*/ 2147483647 w 155"/>
                <a:gd name="T31" fmla="*/ 2147483647 h 261"/>
                <a:gd name="T32" fmla="*/ 2147483647 w 155"/>
                <a:gd name="T33" fmla="*/ 2147483647 h 261"/>
                <a:gd name="T34" fmla="*/ 2147483647 w 155"/>
                <a:gd name="T35" fmla="*/ 2147483647 h 261"/>
                <a:gd name="T36" fmla="*/ 2147483647 w 155"/>
                <a:gd name="T37" fmla="*/ 2147483647 h 261"/>
                <a:gd name="T38" fmla="*/ 2147483647 w 155"/>
                <a:gd name="T39" fmla="*/ 2147483647 h 261"/>
                <a:gd name="T40" fmla="*/ 2147483647 w 155"/>
                <a:gd name="T41" fmla="*/ 2147483647 h 261"/>
                <a:gd name="T42" fmla="*/ 2147483647 w 155"/>
                <a:gd name="T43" fmla="*/ 2147483647 h 261"/>
                <a:gd name="T44" fmla="*/ 2147483647 w 155"/>
                <a:gd name="T45" fmla="*/ 2147483647 h 261"/>
                <a:gd name="T46" fmla="*/ 2147483647 w 155"/>
                <a:gd name="T47" fmla="*/ 2147483647 h 261"/>
                <a:gd name="T48" fmla="*/ 2147483647 w 155"/>
                <a:gd name="T49" fmla="*/ 2147483647 h 261"/>
                <a:gd name="T50" fmla="*/ 2147483647 w 155"/>
                <a:gd name="T51" fmla="*/ 2147483647 h 261"/>
                <a:gd name="T52" fmla="*/ 2147483647 w 155"/>
                <a:gd name="T53" fmla="*/ 2147483647 h 261"/>
                <a:gd name="T54" fmla="*/ 2147483647 w 155"/>
                <a:gd name="T55" fmla="*/ 2147483647 h 261"/>
                <a:gd name="T56" fmla="*/ 2147483647 w 155"/>
                <a:gd name="T57" fmla="*/ 2147483647 h 261"/>
                <a:gd name="T58" fmla="*/ 2147483647 w 155"/>
                <a:gd name="T59" fmla="*/ 2147483647 h 261"/>
                <a:gd name="T60" fmla="*/ 2147483647 w 155"/>
                <a:gd name="T61" fmla="*/ 2147483647 h 261"/>
                <a:gd name="T62" fmla="*/ 2147483647 w 155"/>
                <a:gd name="T63" fmla="*/ 2147483647 h 261"/>
                <a:gd name="T64" fmla="*/ 2147483647 w 155"/>
                <a:gd name="T65" fmla="*/ 2147483647 h 261"/>
                <a:gd name="T66" fmla="*/ 2147483647 w 155"/>
                <a:gd name="T67" fmla="*/ 2147483647 h 261"/>
                <a:gd name="T68" fmla="*/ 2147483647 w 155"/>
                <a:gd name="T69" fmla="*/ 2147483647 h 261"/>
                <a:gd name="T70" fmla="*/ 2147483647 w 155"/>
                <a:gd name="T71" fmla="*/ 2147483647 h 261"/>
                <a:gd name="T72" fmla="*/ 2147483647 w 155"/>
                <a:gd name="T73" fmla="*/ 2147483647 h 261"/>
                <a:gd name="T74" fmla="*/ 2147483647 w 155"/>
                <a:gd name="T75" fmla="*/ 2147483647 h 261"/>
                <a:gd name="T76" fmla="*/ 2147483647 w 155"/>
                <a:gd name="T77" fmla="*/ 2147483647 h 261"/>
                <a:gd name="T78" fmla="*/ 2147483647 w 155"/>
                <a:gd name="T79" fmla="*/ 2147483647 h 261"/>
                <a:gd name="T80" fmla="*/ 2147483647 w 155"/>
                <a:gd name="T81" fmla="*/ 2147483647 h 261"/>
                <a:gd name="T82" fmla="*/ 2147483647 w 155"/>
                <a:gd name="T83" fmla="*/ 2147483647 h 261"/>
                <a:gd name="T84" fmla="*/ 2147483647 w 155"/>
                <a:gd name="T85" fmla="*/ 2147483647 h 261"/>
                <a:gd name="T86" fmla="*/ 2147483647 w 155"/>
                <a:gd name="T87" fmla="*/ 2147483647 h 261"/>
                <a:gd name="T88" fmla="*/ 2147483647 w 155"/>
                <a:gd name="T89" fmla="*/ 2147483647 h 261"/>
                <a:gd name="T90" fmla="*/ 2147483647 w 155"/>
                <a:gd name="T91" fmla="*/ 2147483647 h 261"/>
                <a:gd name="T92" fmla="*/ 2147483647 w 155"/>
                <a:gd name="T93" fmla="*/ 2147483647 h 261"/>
                <a:gd name="T94" fmla="*/ 2147483647 w 155"/>
                <a:gd name="T95" fmla="*/ 2147483647 h 261"/>
                <a:gd name="T96" fmla="*/ 2147483647 w 155"/>
                <a:gd name="T97" fmla="*/ 2147483647 h 261"/>
                <a:gd name="T98" fmla="*/ 2147483647 w 155"/>
                <a:gd name="T99" fmla="*/ 2147483647 h 261"/>
                <a:gd name="T100" fmla="*/ 2147483647 w 155"/>
                <a:gd name="T101" fmla="*/ 2147483647 h 261"/>
                <a:gd name="T102" fmla="*/ 2147483647 w 155"/>
                <a:gd name="T103" fmla="*/ 2147483647 h 261"/>
                <a:gd name="T104" fmla="*/ 2147483647 w 155"/>
                <a:gd name="T105" fmla="*/ 2147483647 h 261"/>
                <a:gd name="T106" fmla="*/ 2147483647 w 155"/>
                <a:gd name="T107" fmla="*/ 2147483647 h 261"/>
                <a:gd name="T108" fmla="*/ 2147483647 w 155"/>
                <a:gd name="T109" fmla="*/ 2147483647 h 261"/>
                <a:gd name="T110" fmla="*/ 2147483647 w 155"/>
                <a:gd name="T111" fmla="*/ 2147483647 h 261"/>
                <a:gd name="T112" fmla="*/ 2147483647 w 155"/>
                <a:gd name="T113" fmla="*/ 2147483647 h 261"/>
                <a:gd name="T114" fmla="*/ 2147483647 w 155"/>
                <a:gd name="T115" fmla="*/ 2147483647 h 261"/>
                <a:gd name="T116" fmla="*/ 2147483647 w 155"/>
                <a:gd name="T117" fmla="*/ 2147483647 h 261"/>
                <a:gd name="T118" fmla="*/ 2147483647 w 155"/>
                <a:gd name="T119" fmla="*/ 2147483647 h 261"/>
                <a:gd name="T120" fmla="*/ 2147483647 w 155"/>
                <a:gd name="T121" fmla="*/ 2147483647 h 26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55"/>
                <a:gd name="T184" fmla="*/ 0 h 261"/>
                <a:gd name="T185" fmla="*/ 155 w 155"/>
                <a:gd name="T186" fmla="*/ 261 h 26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55" h="261">
                  <a:moveTo>
                    <a:pt x="50" y="0"/>
                  </a:moveTo>
                  <a:lnTo>
                    <a:pt x="50" y="3"/>
                  </a:lnTo>
                  <a:lnTo>
                    <a:pt x="52" y="3"/>
                  </a:lnTo>
                  <a:lnTo>
                    <a:pt x="52" y="6"/>
                  </a:lnTo>
                  <a:lnTo>
                    <a:pt x="50" y="6"/>
                  </a:lnTo>
                  <a:lnTo>
                    <a:pt x="52" y="6"/>
                  </a:lnTo>
                  <a:lnTo>
                    <a:pt x="52" y="9"/>
                  </a:lnTo>
                  <a:lnTo>
                    <a:pt x="52" y="12"/>
                  </a:lnTo>
                  <a:lnTo>
                    <a:pt x="55" y="12"/>
                  </a:lnTo>
                  <a:lnTo>
                    <a:pt x="58" y="12"/>
                  </a:lnTo>
                  <a:lnTo>
                    <a:pt x="58" y="15"/>
                  </a:lnTo>
                  <a:lnTo>
                    <a:pt x="61" y="17"/>
                  </a:lnTo>
                  <a:lnTo>
                    <a:pt x="58" y="17"/>
                  </a:lnTo>
                  <a:lnTo>
                    <a:pt x="61" y="17"/>
                  </a:lnTo>
                  <a:lnTo>
                    <a:pt x="61" y="20"/>
                  </a:lnTo>
                  <a:lnTo>
                    <a:pt x="61" y="23"/>
                  </a:lnTo>
                  <a:lnTo>
                    <a:pt x="64" y="23"/>
                  </a:lnTo>
                  <a:lnTo>
                    <a:pt x="64" y="26"/>
                  </a:lnTo>
                  <a:lnTo>
                    <a:pt x="67" y="26"/>
                  </a:lnTo>
                  <a:lnTo>
                    <a:pt x="67" y="29"/>
                  </a:lnTo>
                  <a:lnTo>
                    <a:pt x="70" y="29"/>
                  </a:lnTo>
                  <a:lnTo>
                    <a:pt x="70" y="32"/>
                  </a:lnTo>
                  <a:lnTo>
                    <a:pt x="73" y="32"/>
                  </a:lnTo>
                  <a:lnTo>
                    <a:pt x="73" y="35"/>
                  </a:lnTo>
                  <a:lnTo>
                    <a:pt x="76" y="35"/>
                  </a:lnTo>
                  <a:lnTo>
                    <a:pt x="76" y="38"/>
                  </a:lnTo>
                  <a:lnTo>
                    <a:pt x="79" y="38"/>
                  </a:lnTo>
                  <a:lnTo>
                    <a:pt x="79" y="41"/>
                  </a:lnTo>
                  <a:lnTo>
                    <a:pt x="79" y="44"/>
                  </a:lnTo>
                  <a:lnTo>
                    <a:pt x="79" y="47"/>
                  </a:lnTo>
                  <a:lnTo>
                    <a:pt x="82" y="47"/>
                  </a:lnTo>
                  <a:lnTo>
                    <a:pt x="82" y="50"/>
                  </a:lnTo>
                  <a:lnTo>
                    <a:pt x="85" y="50"/>
                  </a:lnTo>
                  <a:lnTo>
                    <a:pt x="85" y="53"/>
                  </a:lnTo>
                  <a:lnTo>
                    <a:pt x="88" y="53"/>
                  </a:lnTo>
                  <a:lnTo>
                    <a:pt x="91" y="53"/>
                  </a:lnTo>
                  <a:lnTo>
                    <a:pt x="91" y="56"/>
                  </a:lnTo>
                  <a:lnTo>
                    <a:pt x="94" y="56"/>
                  </a:lnTo>
                  <a:lnTo>
                    <a:pt x="94" y="53"/>
                  </a:lnTo>
                  <a:lnTo>
                    <a:pt x="96" y="53"/>
                  </a:lnTo>
                  <a:lnTo>
                    <a:pt x="99" y="53"/>
                  </a:lnTo>
                  <a:lnTo>
                    <a:pt x="102" y="53"/>
                  </a:lnTo>
                  <a:lnTo>
                    <a:pt x="105" y="53"/>
                  </a:lnTo>
                  <a:lnTo>
                    <a:pt x="105" y="56"/>
                  </a:lnTo>
                  <a:lnTo>
                    <a:pt x="108" y="56"/>
                  </a:lnTo>
                  <a:lnTo>
                    <a:pt x="108" y="59"/>
                  </a:lnTo>
                  <a:lnTo>
                    <a:pt x="111" y="59"/>
                  </a:lnTo>
                  <a:lnTo>
                    <a:pt x="111" y="61"/>
                  </a:lnTo>
                  <a:lnTo>
                    <a:pt x="111" y="64"/>
                  </a:lnTo>
                  <a:lnTo>
                    <a:pt x="114" y="64"/>
                  </a:lnTo>
                  <a:lnTo>
                    <a:pt x="117" y="64"/>
                  </a:lnTo>
                  <a:lnTo>
                    <a:pt x="120" y="64"/>
                  </a:lnTo>
                  <a:lnTo>
                    <a:pt x="123" y="64"/>
                  </a:lnTo>
                  <a:lnTo>
                    <a:pt x="126" y="64"/>
                  </a:lnTo>
                  <a:lnTo>
                    <a:pt x="126" y="67"/>
                  </a:lnTo>
                  <a:lnTo>
                    <a:pt x="129" y="67"/>
                  </a:lnTo>
                  <a:lnTo>
                    <a:pt x="132" y="67"/>
                  </a:lnTo>
                  <a:lnTo>
                    <a:pt x="132" y="70"/>
                  </a:lnTo>
                  <a:lnTo>
                    <a:pt x="135" y="70"/>
                  </a:lnTo>
                  <a:lnTo>
                    <a:pt x="135" y="73"/>
                  </a:lnTo>
                  <a:lnTo>
                    <a:pt x="138" y="73"/>
                  </a:lnTo>
                  <a:lnTo>
                    <a:pt x="140" y="73"/>
                  </a:lnTo>
                  <a:lnTo>
                    <a:pt x="143" y="73"/>
                  </a:lnTo>
                  <a:lnTo>
                    <a:pt x="143" y="76"/>
                  </a:lnTo>
                  <a:lnTo>
                    <a:pt x="143" y="79"/>
                  </a:lnTo>
                  <a:lnTo>
                    <a:pt x="143" y="82"/>
                  </a:lnTo>
                  <a:lnTo>
                    <a:pt x="143" y="88"/>
                  </a:lnTo>
                  <a:lnTo>
                    <a:pt x="143" y="91"/>
                  </a:lnTo>
                  <a:lnTo>
                    <a:pt x="143" y="94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3" y="105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3" y="129"/>
                  </a:lnTo>
                  <a:lnTo>
                    <a:pt x="143" y="132"/>
                  </a:lnTo>
                  <a:lnTo>
                    <a:pt x="146" y="132"/>
                  </a:lnTo>
                  <a:lnTo>
                    <a:pt x="149" y="132"/>
                  </a:lnTo>
                  <a:lnTo>
                    <a:pt x="149" y="135"/>
                  </a:lnTo>
                  <a:lnTo>
                    <a:pt x="149" y="138"/>
                  </a:lnTo>
                  <a:lnTo>
                    <a:pt x="152" y="138"/>
                  </a:lnTo>
                  <a:lnTo>
                    <a:pt x="152" y="141"/>
                  </a:lnTo>
                  <a:lnTo>
                    <a:pt x="152" y="144"/>
                  </a:lnTo>
                  <a:lnTo>
                    <a:pt x="155" y="144"/>
                  </a:lnTo>
                  <a:lnTo>
                    <a:pt x="155" y="146"/>
                  </a:lnTo>
                  <a:lnTo>
                    <a:pt x="152" y="146"/>
                  </a:lnTo>
                  <a:lnTo>
                    <a:pt x="149" y="146"/>
                  </a:lnTo>
                  <a:lnTo>
                    <a:pt x="146" y="146"/>
                  </a:lnTo>
                  <a:lnTo>
                    <a:pt x="143" y="146"/>
                  </a:lnTo>
                  <a:lnTo>
                    <a:pt x="140" y="146"/>
                  </a:lnTo>
                  <a:lnTo>
                    <a:pt x="140" y="149"/>
                  </a:lnTo>
                  <a:lnTo>
                    <a:pt x="138" y="149"/>
                  </a:lnTo>
                  <a:lnTo>
                    <a:pt x="135" y="149"/>
                  </a:lnTo>
                  <a:lnTo>
                    <a:pt x="135" y="152"/>
                  </a:lnTo>
                  <a:lnTo>
                    <a:pt x="132" y="152"/>
                  </a:lnTo>
                  <a:lnTo>
                    <a:pt x="132" y="155"/>
                  </a:lnTo>
                  <a:lnTo>
                    <a:pt x="129" y="155"/>
                  </a:lnTo>
                  <a:lnTo>
                    <a:pt x="129" y="158"/>
                  </a:lnTo>
                  <a:lnTo>
                    <a:pt x="129" y="161"/>
                  </a:lnTo>
                  <a:lnTo>
                    <a:pt x="126" y="161"/>
                  </a:lnTo>
                  <a:lnTo>
                    <a:pt x="123" y="161"/>
                  </a:lnTo>
                  <a:lnTo>
                    <a:pt x="123" y="164"/>
                  </a:lnTo>
                  <a:lnTo>
                    <a:pt x="123" y="167"/>
                  </a:lnTo>
                  <a:lnTo>
                    <a:pt x="120" y="167"/>
                  </a:lnTo>
                  <a:lnTo>
                    <a:pt x="120" y="170"/>
                  </a:lnTo>
                  <a:lnTo>
                    <a:pt x="117" y="170"/>
                  </a:lnTo>
                  <a:lnTo>
                    <a:pt x="117" y="173"/>
                  </a:lnTo>
                  <a:lnTo>
                    <a:pt x="117" y="176"/>
                  </a:lnTo>
                  <a:lnTo>
                    <a:pt x="114" y="176"/>
                  </a:lnTo>
                  <a:lnTo>
                    <a:pt x="111" y="176"/>
                  </a:lnTo>
                  <a:lnTo>
                    <a:pt x="108" y="176"/>
                  </a:lnTo>
                  <a:lnTo>
                    <a:pt x="108" y="179"/>
                  </a:lnTo>
                  <a:lnTo>
                    <a:pt x="105" y="179"/>
                  </a:lnTo>
                  <a:lnTo>
                    <a:pt x="105" y="182"/>
                  </a:lnTo>
                  <a:lnTo>
                    <a:pt x="102" y="182"/>
                  </a:lnTo>
                  <a:lnTo>
                    <a:pt x="102" y="185"/>
                  </a:lnTo>
                  <a:lnTo>
                    <a:pt x="102" y="188"/>
                  </a:lnTo>
                  <a:lnTo>
                    <a:pt x="99" y="188"/>
                  </a:lnTo>
                  <a:lnTo>
                    <a:pt x="99" y="190"/>
                  </a:lnTo>
                  <a:lnTo>
                    <a:pt x="96" y="190"/>
                  </a:lnTo>
                  <a:lnTo>
                    <a:pt x="94" y="190"/>
                  </a:lnTo>
                  <a:lnTo>
                    <a:pt x="94" y="193"/>
                  </a:lnTo>
                  <a:lnTo>
                    <a:pt x="91" y="193"/>
                  </a:lnTo>
                  <a:lnTo>
                    <a:pt x="88" y="193"/>
                  </a:lnTo>
                  <a:lnTo>
                    <a:pt x="85" y="196"/>
                  </a:lnTo>
                  <a:lnTo>
                    <a:pt x="82" y="196"/>
                  </a:lnTo>
                  <a:lnTo>
                    <a:pt x="82" y="199"/>
                  </a:lnTo>
                  <a:lnTo>
                    <a:pt x="79" y="199"/>
                  </a:lnTo>
                  <a:lnTo>
                    <a:pt x="79" y="202"/>
                  </a:lnTo>
                  <a:lnTo>
                    <a:pt x="76" y="202"/>
                  </a:lnTo>
                  <a:lnTo>
                    <a:pt x="76" y="205"/>
                  </a:lnTo>
                  <a:lnTo>
                    <a:pt x="76" y="208"/>
                  </a:lnTo>
                  <a:lnTo>
                    <a:pt x="79" y="208"/>
                  </a:lnTo>
                  <a:lnTo>
                    <a:pt x="79" y="211"/>
                  </a:lnTo>
                  <a:lnTo>
                    <a:pt x="76" y="211"/>
                  </a:lnTo>
                  <a:lnTo>
                    <a:pt x="76" y="214"/>
                  </a:lnTo>
                  <a:lnTo>
                    <a:pt x="73" y="214"/>
                  </a:lnTo>
                  <a:lnTo>
                    <a:pt x="76" y="214"/>
                  </a:lnTo>
                  <a:lnTo>
                    <a:pt x="76" y="217"/>
                  </a:lnTo>
                  <a:lnTo>
                    <a:pt x="76" y="220"/>
                  </a:lnTo>
                  <a:lnTo>
                    <a:pt x="76" y="223"/>
                  </a:lnTo>
                  <a:lnTo>
                    <a:pt x="73" y="223"/>
                  </a:lnTo>
                  <a:lnTo>
                    <a:pt x="70" y="223"/>
                  </a:lnTo>
                  <a:lnTo>
                    <a:pt x="70" y="226"/>
                  </a:lnTo>
                  <a:lnTo>
                    <a:pt x="70" y="229"/>
                  </a:lnTo>
                  <a:lnTo>
                    <a:pt x="67" y="229"/>
                  </a:lnTo>
                  <a:lnTo>
                    <a:pt x="64" y="229"/>
                  </a:lnTo>
                  <a:lnTo>
                    <a:pt x="61" y="229"/>
                  </a:lnTo>
                  <a:lnTo>
                    <a:pt x="61" y="232"/>
                  </a:lnTo>
                  <a:lnTo>
                    <a:pt x="61" y="229"/>
                  </a:lnTo>
                  <a:lnTo>
                    <a:pt x="58" y="229"/>
                  </a:lnTo>
                  <a:lnTo>
                    <a:pt x="55" y="229"/>
                  </a:lnTo>
                  <a:lnTo>
                    <a:pt x="55" y="232"/>
                  </a:lnTo>
                  <a:lnTo>
                    <a:pt x="52" y="232"/>
                  </a:lnTo>
                  <a:lnTo>
                    <a:pt x="52" y="234"/>
                  </a:lnTo>
                  <a:lnTo>
                    <a:pt x="50" y="234"/>
                  </a:lnTo>
                  <a:lnTo>
                    <a:pt x="47" y="234"/>
                  </a:lnTo>
                  <a:lnTo>
                    <a:pt x="44" y="234"/>
                  </a:lnTo>
                  <a:lnTo>
                    <a:pt x="44" y="237"/>
                  </a:lnTo>
                  <a:lnTo>
                    <a:pt x="41" y="237"/>
                  </a:lnTo>
                  <a:lnTo>
                    <a:pt x="38" y="237"/>
                  </a:lnTo>
                  <a:lnTo>
                    <a:pt x="38" y="240"/>
                  </a:lnTo>
                  <a:lnTo>
                    <a:pt x="38" y="243"/>
                  </a:lnTo>
                  <a:lnTo>
                    <a:pt x="35" y="243"/>
                  </a:lnTo>
                  <a:lnTo>
                    <a:pt x="35" y="240"/>
                  </a:lnTo>
                  <a:lnTo>
                    <a:pt x="35" y="243"/>
                  </a:lnTo>
                  <a:lnTo>
                    <a:pt x="35" y="246"/>
                  </a:lnTo>
                  <a:lnTo>
                    <a:pt x="35" y="249"/>
                  </a:lnTo>
                  <a:lnTo>
                    <a:pt x="38" y="249"/>
                  </a:lnTo>
                  <a:lnTo>
                    <a:pt x="38" y="252"/>
                  </a:lnTo>
                  <a:lnTo>
                    <a:pt x="38" y="255"/>
                  </a:lnTo>
                  <a:lnTo>
                    <a:pt x="35" y="255"/>
                  </a:lnTo>
                  <a:lnTo>
                    <a:pt x="35" y="258"/>
                  </a:lnTo>
                  <a:lnTo>
                    <a:pt x="32" y="258"/>
                  </a:lnTo>
                  <a:lnTo>
                    <a:pt x="32" y="261"/>
                  </a:lnTo>
                  <a:lnTo>
                    <a:pt x="29" y="261"/>
                  </a:lnTo>
                  <a:lnTo>
                    <a:pt x="26" y="261"/>
                  </a:lnTo>
                  <a:lnTo>
                    <a:pt x="23" y="261"/>
                  </a:lnTo>
                  <a:lnTo>
                    <a:pt x="23" y="258"/>
                  </a:lnTo>
                  <a:lnTo>
                    <a:pt x="20" y="258"/>
                  </a:lnTo>
                  <a:lnTo>
                    <a:pt x="17" y="258"/>
                  </a:lnTo>
                  <a:lnTo>
                    <a:pt x="14" y="258"/>
                  </a:lnTo>
                  <a:lnTo>
                    <a:pt x="11" y="258"/>
                  </a:lnTo>
                  <a:lnTo>
                    <a:pt x="8" y="258"/>
                  </a:lnTo>
                  <a:lnTo>
                    <a:pt x="6" y="258"/>
                  </a:lnTo>
                  <a:lnTo>
                    <a:pt x="6" y="261"/>
                  </a:lnTo>
                  <a:lnTo>
                    <a:pt x="6" y="258"/>
                  </a:lnTo>
                  <a:lnTo>
                    <a:pt x="3" y="258"/>
                  </a:lnTo>
                  <a:lnTo>
                    <a:pt x="3" y="255"/>
                  </a:lnTo>
                  <a:lnTo>
                    <a:pt x="6" y="255"/>
                  </a:lnTo>
                  <a:lnTo>
                    <a:pt x="6" y="252"/>
                  </a:lnTo>
                  <a:lnTo>
                    <a:pt x="3" y="252"/>
                  </a:lnTo>
                  <a:lnTo>
                    <a:pt x="3" y="249"/>
                  </a:lnTo>
                  <a:lnTo>
                    <a:pt x="3" y="246"/>
                  </a:lnTo>
                  <a:lnTo>
                    <a:pt x="0" y="246"/>
                  </a:lnTo>
                  <a:lnTo>
                    <a:pt x="0" y="243"/>
                  </a:lnTo>
                  <a:lnTo>
                    <a:pt x="3" y="243"/>
                  </a:lnTo>
                  <a:lnTo>
                    <a:pt x="3" y="240"/>
                  </a:lnTo>
                  <a:lnTo>
                    <a:pt x="6" y="240"/>
                  </a:lnTo>
                  <a:lnTo>
                    <a:pt x="6" y="237"/>
                  </a:lnTo>
                  <a:lnTo>
                    <a:pt x="3" y="237"/>
                  </a:lnTo>
                  <a:lnTo>
                    <a:pt x="3" y="234"/>
                  </a:lnTo>
                  <a:lnTo>
                    <a:pt x="6" y="234"/>
                  </a:lnTo>
                  <a:lnTo>
                    <a:pt x="3" y="234"/>
                  </a:lnTo>
                  <a:lnTo>
                    <a:pt x="3" y="232"/>
                  </a:lnTo>
                  <a:lnTo>
                    <a:pt x="6" y="232"/>
                  </a:lnTo>
                  <a:lnTo>
                    <a:pt x="3" y="232"/>
                  </a:lnTo>
                  <a:lnTo>
                    <a:pt x="6" y="232"/>
                  </a:lnTo>
                  <a:lnTo>
                    <a:pt x="6" y="229"/>
                  </a:lnTo>
                  <a:lnTo>
                    <a:pt x="6" y="226"/>
                  </a:lnTo>
                  <a:lnTo>
                    <a:pt x="6" y="229"/>
                  </a:lnTo>
                  <a:lnTo>
                    <a:pt x="8" y="229"/>
                  </a:lnTo>
                  <a:lnTo>
                    <a:pt x="8" y="226"/>
                  </a:lnTo>
                  <a:lnTo>
                    <a:pt x="11" y="226"/>
                  </a:lnTo>
                  <a:lnTo>
                    <a:pt x="8" y="226"/>
                  </a:lnTo>
                  <a:lnTo>
                    <a:pt x="11" y="226"/>
                  </a:lnTo>
                  <a:lnTo>
                    <a:pt x="11" y="223"/>
                  </a:lnTo>
                  <a:lnTo>
                    <a:pt x="11" y="220"/>
                  </a:lnTo>
                  <a:lnTo>
                    <a:pt x="8" y="220"/>
                  </a:lnTo>
                  <a:lnTo>
                    <a:pt x="8" y="223"/>
                  </a:lnTo>
                  <a:lnTo>
                    <a:pt x="6" y="223"/>
                  </a:lnTo>
                  <a:lnTo>
                    <a:pt x="6" y="220"/>
                  </a:lnTo>
                  <a:lnTo>
                    <a:pt x="6" y="217"/>
                  </a:lnTo>
                  <a:lnTo>
                    <a:pt x="3" y="217"/>
                  </a:lnTo>
                  <a:lnTo>
                    <a:pt x="6" y="217"/>
                  </a:lnTo>
                  <a:lnTo>
                    <a:pt x="3" y="214"/>
                  </a:lnTo>
                  <a:lnTo>
                    <a:pt x="6" y="214"/>
                  </a:lnTo>
                  <a:lnTo>
                    <a:pt x="6" y="211"/>
                  </a:lnTo>
                  <a:lnTo>
                    <a:pt x="3" y="211"/>
                  </a:lnTo>
                  <a:lnTo>
                    <a:pt x="6" y="211"/>
                  </a:lnTo>
                  <a:lnTo>
                    <a:pt x="8" y="211"/>
                  </a:lnTo>
                  <a:lnTo>
                    <a:pt x="8" y="208"/>
                  </a:lnTo>
                  <a:lnTo>
                    <a:pt x="8" y="205"/>
                  </a:lnTo>
                  <a:lnTo>
                    <a:pt x="11" y="205"/>
                  </a:lnTo>
                  <a:lnTo>
                    <a:pt x="11" y="202"/>
                  </a:lnTo>
                  <a:lnTo>
                    <a:pt x="11" y="199"/>
                  </a:lnTo>
                  <a:lnTo>
                    <a:pt x="8" y="199"/>
                  </a:lnTo>
                  <a:lnTo>
                    <a:pt x="8" y="196"/>
                  </a:lnTo>
                  <a:lnTo>
                    <a:pt x="8" y="193"/>
                  </a:lnTo>
                  <a:lnTo>
                    <a:pt x="8" y="190"/>
                  </a:lnTo>
                  <a:lnTo>
                    <a:pt x="8" y="188"/>
                  </a:lnTo>
                  <a:lnTo>
                    <a:pt x="6" y="188"/>
                  </a:lnTo>
                  <a:lnTo>
                    <a:pt x="6" y="185"/>
                  </a:lnTo>
                  <a:lnTo>
                    <a:pt x="8" y="185"/>
                  </a:lnTo>
                  <a:lnTo>
                    <a:pt x="6" y="185"/>
                  </a:lnTo>
                  <a:lnTo>
                    <a:pt x="8" y="185"/>
                  </a:lnTo>
                  <a:lnTo>
                    <a:pt x="11" y="185"/>
                  </a:lnTo>
                  <a:lnTo>
                    <a:pt x="14" y="185"/>
                  </a:lnTo>
                  <a:lnTo>
                    <a:pt x="14" y="188"/>
                  </a:lnTo>
                  <a:lnTo>
                    <a:pt x="14" y="185"/>
                  </a:lnTo>
                  <a:lnTo>
                    <a:pt x="17" y="185"/>
                  </a:lnTo>
                  <a:lnTo>
                    <a:pt x="17" y="182"/>
                  </a:lnTo>
                  <a:lnTo>
                    <a:pt x="14" y="182"/>
                  </a:lnTo>
                  <a:lnTo>
                    <a:pt x="14" y="179"/>
                  </a:lnTo>
                  <a:lnTo>
                    <a:pt x="17" y="179"/>
                  </a:lnTo>
                  <a:lnTo>
                    <a:pt x="17" y="176"/>
                  </a:lnTo>
                  <a:lnTo>
                    <a:pt x="17" y="173"/>
                  </a:lnTo>
                  <a:lnTo>
                    <a:pt x="17" y="170"/>
                  </a:lnTo>
                  <a:lnTo>
                    <a:pt x="17" y="167"/>
                  </a:lnTo>
                  <a:lnTo>
                    <a:pt x="20" y="167"/>
                  </a:lnTo>
                  <a:lnTo>
                    <a:pt x="17" y="167"/>
                  </a:lnTo>
                  <a:lnTo>
                    <a:pt x="17" y="164"/>
                  </a:lnTo>
                  <a:lnTo>
                    <a:pt x="17" y="161"/>
                  </a:lnTo>
                  <a:lnTo>
                    <a:pt x="17" y="158"/>
                  </a:lnTo>
                  <a:lnTo>
                    <a:pt x="17" y="155"/>
                  </a:lnTo>
                  <a:lnTo>
                    <a:pt x="17" y="152"/>
                  </a:lnTo>
                  <a:lnTo>
                    <a:pt x="17" y="149"/>
                  </a:lnTo>
                  <a:lnTo>
                    <a:pt x="14" y="149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20" y="146"/>
                  </a:lnTo>
                  <a:lnTo>
                    <a:pt x="23" y="144"/>
                  </a:lnTo>
                  <a:lnTo>
                    <a:pt x="26" y="144"/>
                  </a:lnTo>
                  <a:lnTo>
                    <a:pt x="26" y="141"/>
                  </a:lnTo>
                  <a:lnTo>
                    <a:pt x="29" y="141"/>
                  </a:lnTo>
                  <a:lnTo>
                    <a:pt x="32" y="138"/>
                  </a:lnTo>
                  <a:lnTo>
                    <a:pt x="32" y="141"/>
                  </a:lnTo>
                  <a:lnTo>
                    <a:pt x="35" y="141"/>
                  </a:lnTo>
                  <a:lnTo>
                    <a:pt x="35" y="138"/>
                  </a:lnTo>
                  <a:lnTo>
                    <a:pt x="38" y="138"/>
                  </a:lnTo>
                  <a:lnTo>
                    <a:pt x="38" y="135"/>
                  </a:lnTo>
                  <a:lnTo>
                    <a:pt x="38" y="132"/>
                  </a:lnTo>
                  <a:lnTo>
                    <a:pt x="38" y="129"/>
                  </a:lnTo>
                  <a:lnTo>
                    <a:pt x="41" y="129"/>
                  </a:lnTo>
                  <a:lnTo>
                    <a:pt x="38" y="129"/>
                  </a:lnTo>
                  <a:lnTo>
                    <a:pt x="38" y="126"/>
                  </a:lnTo>
                  <a:lnTo>
                    <a:pt x="35" y="126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32" y="120"/>
                  </a:lnTo>
                  <a:lnTo>
                    <a:pt x="32" y="117"/>
                  </a:lnTo>
                  <a:lnTo>
                    <a:pt x="32" y="114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32" y="111"/>
                  </a:lnTo>
                  <a:lnTo>
                    <a:pt x="32" y="108"/>
                  </a:lnTo>
                  <a:lnTo>
                    <a:pt x="29" y="108"/>
                  </a:lnTo>
                  <a:lnTo>
                    <a:pt x="29" y="105"/>
                  </a:lnTo>
                  <a:lnTo>
                    <a:pt x="32" y="105"/>
                  </a:lnTo>
                  <a:lnTo>
                    <a:pt x="29" y="105"/>
                  </a:lnTo>
                  <a:lnTo>
                    <a:pt x="29" y="103"/>
                  </a:lnTo>
                  <a:lnTo>
                    <a:pt x="29" y="100"/>
                  </a:lnTo>
                  <a:lnTo>
                    <a:pt x="26" y="100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3" y="94"/>
                  </a:lnTo>
                  <a:lnTo>
                    <a:pt x="23" y="91"/>
                  </a:lnTo>
                  <a:lnTo>
                    <a:pt x="26" y="91"/>
                  </a:lnTo>
                  <a:lnTo>
                    <a:pt x="23" y="91"/>
                  </a:lnTo>
                  <a:lnTo>
                    <a:pt x="23" y="88"/>
                  </a:lnTo>
                  <a:lnTo>
                    <a:pt x="20" y="88"/>
                  </a:lnTo>
                  <a:lnTo>
                    <a:pt x="20" y="85"/>
                  </a:lnTo>
                  <a:lnTo>
                    <a:pt x="20" y="82"/>
                  </a:lnTo>
                  <a:lnTo>
                    <a:pt x="20" y="79"/>
                  </a:lnTo>
                  <a:lnTo>
                    <a:pt x="23" y="79"/>
                  </a:lnTo>
                  <a:lnTo>
                    <a:pt x="23" y="76"/>
                  </a:lnTo>
                  <a:lnTo>
                    <a:pt x="23" y="73"/>
                  </a:lnTo>
                  <a:lnTo>
                    <a:pt x="23" y="70"/>
                  </a:lnTo>
                  <a:lnTo>
                    <a:pt x="20" y="70"/>
                  </a:lnTo>
                  <a:lnTo>
                    <a:pt x="20" y="67"/>
                  </a:lnTo>
                  <a:lnTo>
                    <a:pt x="20" y="64"/>
                  </a:lnTo>
                  <a:lnTo>
                    <a:pt x="20" y="61"/>
                  </a:lnTo>
                  <a:lnTo>
                    <a:pt x="23" y="61"/>
                  </a:lnTo>
                  <a:lnTo>
                    <a:pt x="23" y="59"/>
                  </a:lnTo>
                  <a:lnTo>
                    <a:pt x="23" y="56"/>
                  </a:lnTo>
                  <a:lnTo>
                    <a:pt x="23" y="53"/>
                  </a:lnTo>
                  <a:lnTo>
                    <a:pt x="23" y="50"/>
                  </a:lnTo>
                  <a:lnTo>
                    <a:pt x="20" y="50"/>
                  </a:lnTo>
                  <a:lnTo>
                    <a:pt x="20" y="47"/>
                  </a:lnTo>
                  <a:lnTo>
                    <a:pt x="23" y="47"/>
                  </a:lnTo>
                  <a:lnTo>
                    <a:pt x="23" y="44"/>
                  </a:lnTo>
                  <a:lnTo>
                    <a:pt x="20" y="44"/>
                  </a:lnTo>
                  <a:lnTo>
                    <a:pt x="20" y="41"/>
                  </a:lnTo>
                  <a:lnTo>
                    <a:pt x="20" y="38"/>
                  </a:lnTo>
                  <a:lnTo>
                    <a:pt x="23" y="38"/>
                  </a:lnTo>
                  <a:lnTo>
                    <a:pt x="23" y="35"/>
                  </a:lnTo>
                  <a:lnTo>
                    <a:pt x="23" y="32"/>
                  </a:lnTo>
                  <a:lnTo>
                    <a:pt x="26" y="32"/>
                  </a:lnTo>
                  <a:lnTo>
                    <a:pt x="26" y="29"/>
                  </a:lnTo>
                  <a:lnTo>
                    <a:pt x="26" y="26"/>
                  </a:lnTo>
                  <a:lnTo>
                    <a:pt x="23" y="26"/>
                  </a:lnTo>
                  <a:lnTo>
                    <a:pt x="23" y="23"/>
                  </a:lnTo>
                  <a:lnTo>
                    <a:pt x="26" y="23"/>
                  </a:lnTo>
                  <a:lnTo>
                    <a:pt x="26" y="20"/>
                  </a:lnTo>
                  <a:lnTo>
                    <a:pt x="29" y="20"/>
                  </a:lnTo>
                  <a:lnTo>
                    <a:pt x="29" y="23"/>
                  </a:lnTo>
                  <a:lnTo>
                    <a:pt x="29" y="20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29" y="17"/>
                  </a:lnTo>
                  <a:lnTo>
                    <a:pt x="32" y="17"/>
                  </a:lnTo>
                  <a:lnTo>
                    <a:pt x="35" y="17"/>
                  </a:lnTo>
                  <a:lnTo>
                    <a:pt x="35" y="15"/>
                  </a:lnTo>
                  <a:lnTo>
                    <a:pt x="35" y="17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8" y="12"/>
                  </a:lnTo>
                  <a:lnTo>
                    <a:pt x="41" y="12"/>
                  </a:lnTo>
                  <a:lnTo>
                    <a:pt x="41" y="9"/>
                  </a:lnTo>
                  <a:lnTo>
                    <a:pt x="38" y="9"/>
                  </a:lnTo>
                  <a:lnTo>
                    <a:pt x="41" y="9"/>
                  </a:lnTo>
                  <a:lnTo>
                    <a:pt x="41" y="6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2" name="Freeform 24"/>
            <p:cNvSpPr>
              <a:spLocks/>
            </p:cNvSpPr>
            <p:nvPr/>
          </p:nvSpPr>
          <p:spPr bwMode="auto">
            <a:xfrm>
              <a:off x="-226714" y="3327842"/>
              <a:ext cx="775373" cy="420305"/>
            </a:xfrm>
            <a:custGeom>
              <a:avLst/>
              <a:gdLst>
                <a:gd name="T0" fmla="*/ 2147483647 w 357"/>
                <a:gd name="T1" fmla="*/ 2147483647 h 238"/>
                <a:gd name="T2" fmla="*/ 2147483647 w 357"/>
                <a:gd name="T3" fmla="*/ 2147483647 h 238"/>
                <a:gd name="T4" fmla="*/ 2147483647 w 357"/>
                <a:gd name="T5" fmla="*/ 2147483647 h 238"/>
                <a:gd name="T6" fmla="*/ 2147483647 w 357"/>
                <a:gd name="T7" fmla="*/ 2147483647 h 238"/>
                <a:gd name="T8" fmla="*/ 2147483647 w 357"/>
                <a:gd name="T9" fmla="*/ 2147483647 h 238"/>
                <a:gd name="T10" fmla="*/ 2147483647 w 357"/>
                <a:gd name="T11" fmla="*/ 2147483647 h 238"/>
                <a:gd name="T12" fmla="*/ 2147483647 w 357"/>
                <a:gd name="T13" fmla="*/ 2147483647 h 238"/>
                <a:gd name="T14" fmla="*/ 2147483647 w 357"/>
                <a:gd name="T15" fmla="*/ 2147483647 h 238"/>
                <a:gd name="T16" fmla="*/ 2147483647 w 357"/>
                <a:gd name="T17" fmla="*/ 2147483647 h 238"/>
                <a:gd name="T18" fmla="*/ 2147483647 w 357"/>
                <a:gd name="T19" fmla="*/ 2147483647 h 238"/>
                <a:gd name="T20" fmla="*/ 2147483647 w 357"/>
                <a:gd name="T21" fmla="*/ 2147483647 h 238"/>
                <a:gd name="T22" fmla="*/ 2147483647 w 357"/>
                <a:gd name="T23" fmla="*/ 2147483647 h 238"/>
                <a:gd name="T24" fmla="*/ 2147483647 w 357"/>
                <a:gd name="T25" fmla="*/ 2147483647 h 238"/>
                <a:gd name="T26" fmla="*/ 2147483647 w 357"/>
                <a:gd name="T27" fmla="*/ 2147483647 h 238"/>
                <a:gd name="T28" fmla="*/ 2147483647 w 357"/>
                <a:gd name="T29" fmla="*/ 2147483647 h 238"/>
                <a:gd name="T30" fmla="*/ 2147483647 w 357"/>
                <a:gd name="T31" fmla="*/ 2147483647 h 238"/>
                <a:gd name="T32" fmla="*/ 2147483647 w 357"/>
                <a:gd name="T33" fmla="*/ 2147483647 h 238"/>
                <a:gd name="T34" fmla="*/ 2147483647 w 357"/>
                <a:gd name="T35" fmla="*/ 2147483647 h 238"/>
                <a:gd name="T36" fmla="*/ 2147483647 w 357"/>
                <a:gd name="T37" fmla="*/ 2147483647 h 238"/>
                <a:gd name="T38" fmla="*/ 2147483647 w 357"/>
                <a:gd name="T39" fmla="*/ 2147483647 h 238"/>
                <a:gd name="T40" fmla="*/ 2147483647 w 357"/>
                <a:gd name="T41" fmla="*/ 2147483647 h 238"/>
                <a:gd name="T42" fmla="*/ 2147483647 w 357"/>
                <a:gd name="T43" fmla="*/ 2147483647 h 238"/>
                <a:gd name="T44" fmla="*/ 2147483647 w 357"/>
                <a:gd name="T45" fmla="*/ 2147483647 h 238"/>
                <a:gd name="T46" fmla="*/ 2147483647 w 357"/>
                <a:gd name="T47" fmla="*/ 2147483647 h 238"/>
                <a:gd name="T48" fmla="*/ 2147483647 w 357"/>
                <a:gd name="T49" fmla="*/ 2147483647 h 238"/>
                <a:gd name="T50" fmla="*/ 2147483647 w 357"/>
                <a:gd name="T51" fmla="*/ 2147483647 h 238"/>
                <a:gd name="T52" fmla="*/ 2147483647 w 357"/>
                <a:gd name="T53" fmla="*/ 2147483647 h 238"/>
                <a:gd name="T54" fmla="*/ 2147483647 w 357"/>
                <a:gd name="T55" fmla="*/ 2147483647 h 238"/>
                <a:gd name="T56" fmla="*/ 2147483647 w 357"/>
                <a:gd name="T57" fmla="*/ 2147483647 h 238"/>
                <a:gd name="T58" fmla="*/ 2147483647 w 357"/>
                <a:gd name="T59" fmla="*/ 2147483647 h 238"/>
                <a:gd name="T60" fmla="*/ 2147483647 w 357"/>
                <a:gd name="T61" fmla="*/ 2147483647 h 238"/>
                <a:gd name="T62" fmla="*/ 2147483647 w 357"/>
                <a:gd name="T63" fmla="*/ 2147483647 h 238"/>
                <a:gd name="T64" fmla="*/ 2147483647 w 357"/>
                <a:gd name="T65" fmla="*/ 2147483647 h 238"/>
                <a:gd name="T66" fmla="*/ 2147483647 w 357"/>
                <a:gd name="T67" fmla="*/ 2147483647 h 238"/>
                <a:gd name="T68" fmla="*/ 2147483647 w 357"/>
                <a:gd name="T69" fmla="*/ 2147483647 h 238"/>
                <a:gd name="T70" fmla="*/ 2147483647 w 357"/>
                <a:gd name="T71" fmla="*/ 2147483647 h 238"/>
                <a:gd name="T72" fmla="*/ 2147483647 w 357"/>
                <a:gd name="T73" fmla="*/ 2147483647 h 238"/>
                <a:gd name="T74" fmla="*/ 2147483647 w 357"/>
                <a:gd name="T75" fmla="*/ 2147483647 h 238"/>
                <a:gd name="T76" fmla="*/ 2147483647 w 357"/>
                <a:gd name="T77" fmla="*/ 2147483647 h 238"/>
                <a:gd name="T78" fmla="*/ 2147483647 w 357"/>
                <a:gd name="T79" fmla="*/ 2147483647 h 238"/>
                <a:gd name="T80" fmla="*/ 2147483647 w 357"/>
                <a:gd name="T81" fmla="*/ 2147483647 h 238"/>
                <a:gd name="T82" fmla="*/ 0 w 357"/>
                <a:gd name="T83" fmla="*/ 2147483647 h 238"/>
                <a:gd name="T84" fmla="*/ 0 w 357"/>
                <a:gd name="T85" fmla="*/ 2147483647 h 238"/>
                <a:gd name="T86" fmla="*/ 2147483647 w 357"/>
                <a:gd name="T87" fmla="*/ 2147483647 h 238"/>
                <a:gd name="T88" fmla="*/ 2147483647 w 357"/>
                <a:gd name="T89" fmla="*/ 2147483647 h 238"/>
                <a:gd name="T90" fmla="*/ 2147483647 w 357"/>
                <a:gd name="T91" fmla="*/ 2147483647 h 238"/>
                <a:gd name="T92" fmla="*/ 2147483647 w 357"/>
                <a:gd name="T93" fmla="*/ 2147483647 h 238"/>
                <a:gd name="T94" fmla="*/ 2147483647 w 357"/>
                <a:gd name="T95" fmla="*/ 2147483647 h 238"/>
                <a:gd name="T96" fmla="*/ 2147483647 w 357"/>
                <a:gd name="T97" fmla="*/ 2147483647 h 238"/>
                <a:gd name="T98" fmla="*/ 2147483647 w 357"/>
                <a:gd name="T99" fmla="*/ 2147483647 h 238"/>
                <a:gd name="T100" fmla="*/ 2147483647 w 357"/>
                <a:gd name="T101" fmla="*/ 2147483647 h 238"/>
                <a:gd name="T102" fmla="*/ 2147483647 w 357"/>
                <a:gd name="T103" fmla="*/ 2147483647 h 238"/>
                <a:gd name="T104" fmla="*/ 2147483647 w 357"/>
                <a:gd name="T105" fmla="*/ 2147483647 h 238"/>
                <a:gd name="T106" fmla="*/ 2147483647 w 357"/>
                <a:gd name="T107" fmla="*/ 2147483647 h 238"/>
                <a:gd name="T108" fmla="*/ 2147483647 w 357"/>
                <a:gd name="T109" fmla="*/ 2147483647 h 238"/>
                <a:gd name="T110" fmla="*/ 2147483647 w 357"/>
                <a:gd name="T111" fmla="*/ 2147483647 h 238"/>
                <a:gd name="T112" fmla="*/ 2147483647 w 357"/>
                <a:gd name="T113" fmla="*/ 2147483647 h 238"/>
                <a:gd name="T114" fmla="*/ 2147483647 w 357"/>
                <a:gd name="T115" fmla="*/ 2147483647 h 23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57"/>
                <a:gd name="T175" fmla="*/ 0 h 238"/>
                <a:gd name="T176" fmla="*/ 357 w 357"/>
                <a:gd name="T177" fmla="*/ 238 h 23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57" h="238">
                  <a:moveTo>
                    <a:pt x="137" y="0"/>
                  </a:moveTo>
                  <a:lnTo>
                    <a:pt x="140" y="0"/>
                  </a:lnTo>
                  <a:lnTo>
                    <a:pt x="143" y="0"/>
                  </a:lnTo>
                  <a:lnTo>
                    <a:pt x="143" y="3"/>
                  </a:lnTo>
                  <a:lnTo>
                    <a:pt x="146" y="3"/>
                  </a:lnTo>
                  <a:lnTo>
                    <a:pt x="149" y="3"/>
                  </a:lnTo>
                  <a:lnTo>
                    <a:pt x="152" y="3"/>
                  </a:lnTo>
                  <a:lnTo>
                    <a:pt x="155" y="3"/>
                  </a:lnTo>
                  <a:lnTo>
                    <a:pt x="158" y="6"/>
                  </a:lnTo>
                  <a:lnTo>
                    <a:pt x="158" y="9"/>
                  </a:lnTo>
                  <a:lnTo>
                    <a:pt x="158" y="12"/>
                  </a:lnTo>
                  <a:lnTo>
                    <a:pt x="161" y="12"/>
                  </a:lnTo>
                  <a:lnTo>
                    <a:pt x="158" y="12"/>
                  </a:lnTo>
                  <a:lnTo>
                    <a:pt x="158" y="15"/>
                  </a:lnTo>
                  <a:lnTo>
                    <a:pt x="158" y="18"/>
                  </a:lnTo>
                  <a:lnTo>
                    <a:pt x="155" y="18"/>
                  </a:lnTo>
                  <a:lnTo>
                    <a:pt x="152" y="18"/>
                  </a:lnTo>
                  <a:lnTo>
                    <a:pt x="152" y="21"/>
                  </a:lnTo>
                  <a:lnTo>
                    <a:pt x="152" y="24"/>
                  </a:lnTo>
                  <a:lnTo>
                    <a:pt x="155" y="24"/>
                  </a:lnTo>
                  <a:lnTo>
                    <a:pt x="155" y="27"/>
                  </a:lnTo>
                  <a:lnTo>
                    <a:pt x="158" y="27"/>
                  </a:lnTo>
                  <a:lnTo>
                    <a:pt x="158" y="30"/>
                  </a:lnTo>
                  <a:lnTo>
                    <a:pt x="161" y="30"/>
                  </a:lnTo>
                  <a:lnTo>
                    <a:pt x="161" y="32"/>
                  </a:lnTo>
                  <a:lnTo>
                    <a:pt x="164" y="32"/>
                  </a:lnTo>
                  <a:lnTo>
                    <a:pt x="164" y="35"/>
                  </a:lnTo>
                  <a:lnTo>
                    <a:pt x="167" y="35"/>
                  </a:lnTo>
                  <a:lnTo>
                    <a:pt x="170" y="35"/>
                  </a:lnTo>
                  <a:lnTo>
                    <a:pt x="173" y="35"/>
                  </a:lnTo>
                  <a:lnTo>
                    <a:pt x="176" y="35"/>
                  </a:lnTo>
                  <a:lnTo>
                    <a:pt x="178" y="35"/>
                  </a:lnTo>
                  <a:lnTo>
                    <a:pt x="178" y="32"/>
                  </a:lnTo>
                  <a:lnTo>
                    <a:pt x="181" y="32"/>
                  </a:lnTo>
                  <a:lnTo>
                    <a:pt x="181" y="35"/>
                  </a:lnTo>
                  <a:lnTo>
                    <a:pt x="181" y="38"/>
                  </a:lnTo>
                  <a:lnTo>
                    <a:pt x="184" y="38"/>
                  </a:lnTo>
                  <a:lnTo>
                    <a:pt x="181" y="38"/>
                  </a:lnTo>
                  <a:lnTo>
                    <a:pt x="184" y="38"/>
                  </a:lnTo>
                  <a:lnTo>
                    <a:pt x="184" y="41"/>
                  </a:lnTo>
                  <a:lnTo>
                    <a:pt x="187" y="41"/>
                  </a:lnTo>
                  <a:lnTo>
                    <a:pt x="187" y="44"/>
                  </a:lnTo>
                  <a:lnTo>
                    <a:pt x="190" y="44"/>
                  </a:lnTo>
                  <a:lnTo>
                    <a:pt x="193" y="44"/>
                  </a:lnTo>
                  <a:lnTo>
                    <a:pt x="193" y="47"/>
                  </a:lnTo>
                  <a:lnTo>
                    <a:pt x="196" y="47"/>
                  </a:lnTo>
                  <a:lnTo>
                    <a:pt x="199" y="47"/>
                  </a:lnTo>
                  <a:lnTo>
                    <a:pt x="202" y="47"/>
                  </a:lnTo>
                  <a:lnTo>
                    <a:pt x="202" y="50"/>
                  </a:lnTo>
                  <a:lnTo>
                    <a:pt x="205" y="50"/>
                  </a:lnTo>
                  <a:lnTo>
                    <a:pt x="205" y="53"/>
                  </a:lnTo>
                  <a:lnTo>
                    <a:pt x="208" y="53"/>
                  </a:lnTo>
                  <a:lnTo>
                    <a:pt x="208" y="56"/>
                  </a:lnTo>
                  <a:lnTo>
                    <a:pt x="205" y="56"/>
                  </a:lnTo>
                  <a:lnTo>
                    <a:pt x="208" y="56"/>
                  </a:lnTo>
                  <a:lnTo>
                    <a:pt x="208" y="59"/>
                  </a:lnTo>
                  <a:lnTo>
                    <a:pt x="211" y="59"/>
                  </a:lnTo>
                  <a:lnTo>
                    <a:pt x="214" y="59"/>
                  </a:lnTo>
                  <a:lnTo>
                    <a:pt x="217" y="59"/>
                  </a:lnTo>
                  <a:lnTo>
                    <a:pt x="217" y="62"/>
                  </a:lnTo>
                  <a:lnTo>
                    <a:pt x="220" y="62"/>
                  </a:lnTo>
                  <a:lnTo>
                    <a:pt x="220" y="59"/>
                  </a:lnTo>
                  <a:lnTo>
                    <a:pt x="222" y="59"/>
                  </a:lnTo>
                  <a:lnTo>
                    <a:pt x="225" y="59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31" y="62"/>
                  </a:lnTo>
                  <a:lnTo>
                    <a:pt x="231" y="59"/>
                  </a:lnTo>
                  <a:lnTo>
                    <a:pt x="231" y="62"/>
                  </a:lnTo>
                  <a:lnTo>
                    <a:pt x="234" y="62"/>
                  </a:lnTo>
                  <a:lnTo>
                    <a:pt x="237" y="62"/>
                  </a:lnTo>
                  <a:lnTo>
                    <a:pt x="237" y="65"/>
                  </a:lnTo>
                  <a:lnTo>
                    <a:pt x="240" y="65"/>
                  </a:lnTo>
                  <a:lnTo>
                    <a:pt x="243" y="65"/>
                  </a:lnTo>
                  <a:lnTo>
                    <a:pt x="246" y="65"/>
                  </a:lnTo>
                  <a:lnTo>
                    <a:pt x="246" y="62"/>
                  </a:lnTo>
                  <a:lnTo>
                    <a:pt x="249" y="62"/>
                  </a:lnTo>
                  <a:lnTo>
                    <a:pt x="252" y="62"/>
                  </a:lnTo>
                  <a:lnTo>
                    <a:pt x="252" y="65"/>
                  </a:lnTo>
                  <a:lnTo>
                    <a:pt x="255" y="65"/>
                  </a:lnTo>
                  <a:lnTo>
                    <a:pt x="258" y="65"/>
                  </a:lnTo>
                  <a:lnTo>
                    <a:pt x="261" y="65"/>
                  </a:lnTo>
                  <a:lnTo>
                    <a:pt x="264" y="65"/>
                  </a:lnTo>
                  <a:lnTo>
                    <a:pt x="266" y="65"/>
                  </a:lnTo>
                  <a:lnTo>
                    <a:pt x="269" y="65"/>
                  </a:lnTo>
                  <a:lnTo>
                    <a:pt x="272" y="65"/>
                  </a:lnTo>
                  <a:lnTo>
                    <a:pt x="275" y="65"/>
                  </a:lnTo>
                  <a:lnTo>
                    <a:pt x="278" y="65"/>
                  </a:lnTo>
                  <a:lnTo>
                    <a:pt x="281" y="65"/>
                  </a:lnTo>
                  <a:lnTo>
                    <a:pt x="284" y="65"/>
                  </a:lnTo>
                  <a:lnTo>
                    <a:pt x="287" y="65"/>
                  </a:lnTo>
                  <a:lnTo>
                    <a:pt x="287" y="68"/>
                  </a:lnTo>
                  <a:lnTo>
                    <a:pt x="290" y="68"/>
                  </a:lnTo>
                  <a:lnTo>
                    <a:pt x="293" y="68"/>
                  </a:lnTo>
                  <a:lnTo>
                    <a:pt x="296" y="68"/>
                  </a:lnTo>
                  <a:lnTo>
                    <a:pt x="299" y="68"/>
                  </a:lnTo>
                  <a:lnTo>
                    <a:pt x="299" y="71"/>
                  </a:lnTo>
                  <a:lnTo>
                    <a:pt x="302" y="71"/>
                  </a:lnTo>
                  <a:lnTo>
                    <a:pt x="305" y="71"/>
                  </a:lnTo>
                  <a:lnTo>
                    <a:pt x="305" y="73"/>
                  </a:lnTo>
                  <a:lnTo>
                    <a:pt x="308" y="73"/>
                  </a:lnTo>
                  <a:lnTo>
                    <a:pt x="310" y="73"/>
                  </a:lnTo>
                  <a:lnTo>
                    <a:pt x="310" y="76"/>
                  </a:lnTo>
                  <a:lnTo>
                    <a:pt x="313" y="76"/>
                  </a:lnTo>
                  <a:lnTo>
                    <a:pt x="313" y="79"/>
                  </a:lnTo>
                  <a:lnTo>
                    <a:pt x="316" y="79"/>
                  </a:lnTo>
                  <a:lnTo>
                    <a:pt x="319" y="79"/>
                  </a:lnTo>
                  <a:lnTo>
                    <a:pt x="319" y="82"/>
                  </a:lnTo>
                  <a:lnTo>
                    <a:pt x="322" y="82"/>
                  </a:lnTo>
                  <a:lnTo>
                    <a:pt x="322" y="85"/>
                  </a:lnTo>
                  <a:lnTo>
                    <a:pt x="325" y="85"/>
                  </a:lnTo>
                  <a:lnTo>
                    <a:pt x="325" y="88"/>
                  </a:lnTo>
                  <a:lnTo>
                    <a:pt x="328" y="88"/>
                  </a:lnTo>
                  <a:lnTo>
                    <a:pt x="331" y="88"/>
                  </a:lnTo>
                  <a:lnTo>
                    <a:pt x="331" y="91"/>
                  </a:lnTo>
                  <a:lnTo>
                    <a:pt x="334" y="91"/>
                  </a:lnTo>
                  <a:lnTo>
                    <a:pt x="337" y="91"/>
                  </a:lnTo>
                  <a:lnTo>
                    <a:pt x="334" y="94"/>
                  </a:lnTo>
                  <a:lnTo>
                    <a:pt x="334" y="97"/>
                  </a:lnTo>
                  <a:lnTo>
                    <a:pt x="334" y="103"/>
                  </a:lnTo>
                  <a:lnTo>
                    <a:pt x="334" y="106"/>
                  </a:lnTo>
                  <a:lnTo>
                    <a:pt x="334" y="109"/>
                  </a:lnTo>
                  <a:lnTo>
                    <a:pt x="334" y="112"/>
                  </a:lnTo>
                  <a:lnTo>
                    <a:pt x="334" y="117"/>
                  </a:lnTo>
                  <a:lnTo>
                    <a:pt x="334" y="120"/>
                  </a:lnTo>
                  <a:lnTo>
                    <a:pt x="334" y="123"/>
                  </a:lnTo>
                  <a:lnTo>
                    <a:pt x="334" y="126"/>
                  </a:lnTo>
                  <a:lnTo>
                    <a:pt x="334" y="138"/>
                  </a:lnTo>
                  <a:lnTo>
                    <a:pt x="334" y="141"/>
                  </a:lnTo>
                  <a:lnTo>
                    <a:pt x="334" y="144"/>
                  </a:lnTo>
                  <a:lnTo>
                    <a:pt x="334" y="147"/>
                  </a:lnTo>
                  <a:lnTo>
                    <a:pt x="334" y="150"/>
                  </a:lnTo>
                  <a:lnTo>
                    <a:pt x="334" y="153"/>
                  </a:lnTo>
                  <a:lnTo>
                    <a:pt x="334" y="156"/>
                  </a:lnTo>
                  <a:lnTo>
                    <a:pt x="334" y="161"/>
                  </a:lnTo>
                  <a:lnTo>
                    <a:pt x="334" y="164"/>
                  </a:lnTo>
                  <a:lnTo>
                    <a:pt x="337" y="164"/>
                  </a:lnTo>
                  <a:lnTo>
                    <a:pt x="340" y="164"/>
                  </a:lnTo>
                  <a:lnTo>
                    <a:pt x="343" y="164"/>
                  </a:lnTo>
                  <a:lnTo>
                    <a:pt x="343" y="167"/>
                  </a:lnTo>
                  <a:lnTo>
                    <a:pt x="346" y="167"/>
                  </a:lnTo>
                  <a:lnTo>
                    <a:pt x="349" y="167"/>
                  </a:lnTo>
                  <a:lnTo>
                    <a:pt x="349" y="170"/>
                  </a:lnTo>
                  <a:lnTo>
                    <a:pt x="352" y="170"/>
                  </a:lnTo>
                  <a:lnTo>
                    <a:pt x="352" y="173"/>
                  </a:lnTo>
                  <a:lnTo>
                    <a:pt x="354" y="173"/>
                  </a:lnTo>
                  <a:lnTo>
                    <a:pt x="354" y="176"/>
                  </a:lnTo>
                  <a:lnTo>
                    <a:pt x="354" y="179"/>
                  </a:lnTo>
                  <a:lnTo>
                    <a:pt x="357" y="179"/>
                  </a:lnTo>
                  <a:lnTo>
                    <a:pt x="357" y="182"/>
                  </a:lnTo>
                  <a:lnTo>
                    <a:pt x="354" y="182"/>
                  </a:lnTo>
                  <a:lnTo>
                    <a:pt x="352" y="182"/>
                  </a:lnTo>
                  <a:lnTo>
                    <a:pt x="352" y="185"/>
                  </a:lnTo>
                  <a:lnTo>
                    <a:pt x="349" y="185"/>
                  </a:lnTo>
                  <a:lnTo>
                    <a:pt x="346" y="185"/>
                  </a:lnTo>
                  <a:lnTo>
                    <a:pt x="346" y="188"/>
                  </a:lnTo>
                  <a:lnTo>
                    <a:pt x="343" y="188"/>
                  </a:lnTo>
                  <a:lnTo>
                    <a:pt x="340" y="188"/>
                  </a:lnTo>
                  <a:lnTo>
                    <a:pt x="337" y="188"/>
                  </a:lnTo>
                  <a:lnTo>
                    <a:pt x="334" y="188"/>
                  </a:lnTo>
                  <a:lnTo>
                    <a:pt x="331" y="188"/>
                  </a:lnTo>
                  <a:lnTo>
                    <a:pt x="328" y="188"/>
                  </a:lnTo>
                  <a:lnTo>
                    <a:pt x="325" y="188"/>
                  </a:lnTo>
                  <a:lnTo>
                    <a:pt x="322" y="188"/>
                  </a:lnTo>
                  <a:lnTo>
                    <a:pt x="319" y="188"/>
                  </a:lnTo>
                  <a:lnTo>
                    <a:pt x="316" y="188"/>
                  </a:lnTo>
                  <a:lnTo>
                    <a:pt x="316" y="185"/>
                  </a:lnTo>
                  <a:lnTo>
                    <a:pt x="313" y="185"/>
                  </a:lnTo>
                  <a:lnTo>
                    <a:pt x="310" y="182"/>
                  </a:lnTo>
                  <a:lnTo>
                    <a:pt x="308" y="182"/>
                  </a:lnTo>
                  <a:lnTo>
                    <a:pt x="308" y="179"/>
                  </a:lnTo>
                  <a:lnTo>
                    <a:pt x="305" y="179"/>
                  </a:lnTo>
                  <a:lnTo>
                    <a:pt x="308" y="179"/>
                  </a:lnTo>
                  <a:lnTo>
                    <a:pt x="305" y="179"/>
                  </a:lnTo>
                  <a:lnTo>
                    <a:pt x="302" y="179"/>
                  </a:lnTo>
                  <a:lnTo>
                    <a:pt x="299" y="179"/>
                  </a:lnTo>
                  <a:lnTo>
                    <a:pt x="299" y="176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3" y="173"/>
                  </a:lnTo>
                  <a:lnTo>
                    <a:pt x="290" y="173"/>
                  </a:lnTo>
                  <a:lnTo>
                    <a:pt x="287" y="173"/>
                  </a:lnTo>
                  <a:lnTo>
                    <a:pt x="287" y="170"/>
                  </a:lnTo>
                  <a:lnTo>
                    <a:pt x="284" y="170"/>
                  </a:lnTo>
                  <a:lnTo>
                    <a:pt x="281" y="170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75" y="167"/>
                  </a:lnTo>
                  <a:lnTo>
                    <a:pt x="275" y="170"/>
                  </a:lnTo>
                  <a:lnTo>
                    <a:pt x="275" y="167"/>
                  </a:lnTo>
                  <a:lnTo>
                    <a:pt x="272" y="167"/>
                  </a:lnTo>
                  <a:lnTo>
                    <a:pt x="275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78" y="164"/>
                  </a:lnTo>
                  <a:lnTo>
                    <a:pt x="278" y="167"/>
                  </a:lnTo>
                  <a:lnTo>
                    <a:pt x="278" y="164"/>
                  </a:lnTo>
                  <a:lnTo>
                    <a:pt x="275" y="164"/>
                  </a:lnTo>
                  <a:lnTo>
                    <a:pt x="275" y="161"/>
                  </a:lnTo>
                  <a:lnTo>
                    <a:pt x="272" y="161"/>
                  </a:lnTo>
                  <a:lnTo>
                    <a:pt x="269" y="161"/>
                  </a:lnTo>
                  <a:lnTo>
                    <a:pt x="272" y="161"/>
                  </a:lnTo>
                  <a:lnTo>
                    <a:pt x="272" y="164"/>
                  </a:lnTo>
                  <a:lnTo>
                    <a:pt x="269" y="164"/>
                  </a:lnTo>
                  <a:lnTo>
                    <a:pt x="269" y="161"/>
                  </a:lnTo>
                  <a:lnTo>
                    <a:pt x="269" y="164"/>
                  </a:lnTo>
                  <a:lnTo>
                    <a:pt x="269" y="161"/>
                  </a:lnTo>
                  <a:lnTo>
                    <a:pt x="269" y="164"/>
                  </a:lnTo>
                  <a:lnTo>
                    <a:pt x="272" y="164"/>
                  </a:lnTo>
                  <a:lnTo>
                    <a:pt x="269" y="164"/>
                  </a:lnTo>
                  <a:lnTo>
                    <a:pt x="266" y="164"/>
                  </a:lnTo>
                  <a:lnTo>
                    <a:pt x="266" y="167"/>
                  </a:lnTo>
                  <a:lnTo>
                    <a:pt x="264" y="167"/>
                  </a:lnTo>
                  <a:lnTo>
                    <a:pt x="264" y="170"/>
                  </a:lnTo>
                  <a:lnTo>
                    <a:pt x="264" y="173"/>
                  </a:lnTo>
                  <a:lnTo>
                    <a:pt x="264" y="176"/>
                  </a:lnTo>
                  <a:lnTo>
                    <a:pt x="264" y="179"/>
                  </a:lnTo>
                  <a:lnTo>
                    <a:pt x="264" y="182"/>
                  </a:lnTo>
                  <a:lnTo>
                    <a:pt x="264" y="185"/>
                  </a:lnTo>
                  <a:lnTo>
                    <a:pt x="264" y="188"/>
                  </a:lnTo>
                  <a:lnTo>
                    <a:pt x="264" y="191"/>
                  </a:lnTo>
                  <a:lnTo>
                    <a:pt x="264" y="194"/>
                  </a:lnTo>
                  <a:lnTo>
                    <a:pt x="266" y="194"/>
                  </a:lnTo>
                  <a:lnTo>
                    <a:pt x="266" y="197"/>
                  </a:lnTo>
                  <a:lnTo>
                    <a:pt x="266" y="200"/>
                  </a:lnTo>
                  <a:lnTo>
                    <a:pt x="266" y="203"/>
                  </a:lnTo>
                  <a:lnTo>
                    <a:pt x="269" y="203"/>
                  </a:lnTo>
                  <a:lnTo>
                    <a:pt x="269" y="205"/>
                  </a:lnTo>
                  <a:lnTo>
                    <a:pt x="269" y="208"/>
                  </a:lnTo>
                  <a:lnTo>
                    <a:pt x="266" y="208"/>
                  </a:lnTo>
                  <a:lnTo>
                    <a:pt x="266" y="211"/>
                  </a:lnTo>
                  <a:lnTo>
                    <a:pt x="266" y="214"/>
                  </a:lnTo>
                  <a:lnTo>
                    <a:pt x="269" y="214"/>
                  </a:lnTo>
                  <a:lnTo>
                    <a:pt x="266" y="214"/>
                  </a:lnTo>
                  <a:lnTo>
                    <a:pt x="269" y="214"/>
                  </a:lnTo>
                  <a:lnTo>
                    <a:pt x="269" y="217"/>
                  </a:lnTo>
                  <a:lnTo>
                    <a:pt x="269" y="220"/>
                  </a:lnTo>
                  <a:lnTo>
                    <a:pt x="266" y="220"/>
                  </a:lnTo>
                  <a:lnTo>
                    <a:pt x="266" y="223"/>
                  </a:lnTo>
                  <a:lnTo>
                    <a:pt x="266" y="226"/>
                  </a:lnTo>
                  <a:lnTo>
                    <a:pt x="266" y="229"/>
                  </a:lnTo>
                  <a:lnTo>
                    <a:pt x="261" y="229"/>
                  </a:lnTo>
                  <a:lnTo>
                    <a:pt x="258" y="229"/>
                  </a:lnTo>
                  <a:lnTo>
                    <a:pt x="255" y="229"/>
                  </a:lnTo>
                  <a:lnTo>
                    <a:pt x="252" y="229"/>
                  </a:lnTo>
                  <a:lnTo>
                    <a:pt x="246" y="229"/>
                  </a:lnTo>
                  <a:lnTo>
                    <a:pt x="243" y="229"/>
                  </a:lnTo>
                  <a:lnTo>
                    <a:pt x="240" y="229"/>
                  </a:lnTo>
                  <a:lnTo>
                    <a:pt x="234" y="229"/>
                  </a:lnTo>
                  <a:lnTo>
                    <a:pt x="231" y="229"/>
                  </a:lnTo>
                  <a:lnTo>
                    <a:pt x="228" y="229"/>
                  </a:lnTo>
                  <a:lnTo>
                    <a:pt x="225" y="229"/>
                  </a:lnTo>
                  <a:lnTo>
                    <a:pt x="220" y="229"/>
                  </a:lnTo>
                  <a:lnTo>
                    <a:pt x="217" y="229"/>
                  </a:lnTo>
                  <a:lnTo>
                    <a:pt x="214" y="229"/>
                  </a:lnTo>
                  <a:lnTo>
                    <a:pt x="211" y="229"/>
                  </a:lnTo>
                  <a:lnTo>
                    <a:pt x="205" y="229"/>
                  </a:lnTo>
                  <a:lnTo>
                    <a:pt x="202" y="229"/>
                  </a:lnTo>
                  <a:lnTo>
                    <a:pt x="199" y="229"/>
                  </a:lnTo>
                  <a:lnTo>
                    <a:pt x="196" y="229"/>
                  </a:lnTo>
                  <a:lnTo>
                    <a:pt x="193" y="229"/>
                  </a:lnTo>
                  <a:lnTo>
                    <a:pt x="190" y="229"/>
                  </a:lnTo>
                  <a:lnTo>
                    <a:pt x="187" y="229"/>
                  </a:lnTo>
                  <a:lnTo>
                    <a:pt x="184" y="229"/>
                  </a:lnTo>
                  <a:lnTo>
                    <a:pt x="178" y="229"/>
                  </a:lnTo>
                  <a:lnTo>
                    <a:pt x="176" y="229"/>
                  </a:lnTo>
                  <a:lnTo>
                    <a:pt x="173" y="229"/>
                  </a:lnTo>
                  <a:lnTo>
                    <a:pt x="167" y="229"/>
                  </a:lnTo>
                  <a:lnTo>
                    <a:pt x="164" y="229"/>
                  </a:lnTo>
                  <a:lnTo>
                    <a:pt x="161" y="229"/>
                  </a:lnTo>
                  <a:lnTo>
                    <a:pt x="158" y="229"/>
                  </a:lnTo>
                  <a:lnTo>
                    <a:pt x="152" y="229"/>
                  </a:lnTo>
                  <a:lnTo>
                    <a:pt x="149" y="229"/>
                  </a:lnTo>
                  <a:lnTo>
                    <a:pt x="146" y="232"/>
                  </a:lnTo>
                  <a:lnTo>
                    <a:pt x="140" y="232"/>
                  </a:lnTo>
                  <a:lnTo>
                    <a:pt x="137" y="232"/>
                  </a:lnTo>
                  <a:lnTo>
                    <a:pt x="134" y="232"/>
                  </a:lnTo>
                  <a:lnTo>
                    <a:pt x="132" y="232"/>
                  </a:lnTo>
                  <a:lnTo>
                    <a:pt x="126" y="232"/>
                  </a:lnTo>
                  <a:lnTo>
                    <a:pt x="123" y="232"/>
                  </a:lnTo>
                  <a:lnTo>
                    <a:pt x="120" y="232"/>
                  </a:lnTo>
                  <a:lnTo>
                    <a:pt x="117" y="232"/>
                  </a:lnTo>
                  <a:lnTo>
                    <a:pt x="111" y="232"/>
                  </a:lnTo>
                  <a:lnTo>
                    <a:pt x="108" y="232"/>
                  </a:lnTo>
                  <a:lnTo>
                    <a:pt x="105" y="232"/>
                  </a:lnTo>
                  <a:lnTo>
                    <a:pt x="99" y="232"/>
                  </a:lnTo>
                  <a:lnTo>
                    <a:pt x="96" y="232"/>
                  </a:lnTo>
                  <a:lnTo>
                    <a:pt x="93" y="232"/>
                  </a:lnTo>
                  <a:lnTo>
                    <a:pt x="90" y="232"/>
                  </a:lnTo>
                  <a:lnTo>
                    <a:pt x="85" y="232"/>
                  </a:lnTo>
                  <a:lnTo>
                    <a:pt x="82" y="232"/>
                  </a:lnTo>
                  <a:lnTo>
                    <a:pt x="79" y="232"/>
                  </a:lnTo>
                  <a:lnTo>
                    <a:pt x="76" y="232"/>
                  </a:lnTo>
                  <a:lnTo>
                    <a:pt x="70" y="232"/>
                  </a:lnTo>
                  <a:lnTo>
                    <a:pt x="67" y="232"/>
                  </a:lnTo>
                  <a:lnTo>
                    <a:pt x="64" y="235"/>
                  </a:lnTo>
                  <a:lnTo>
                    <a:pt x="58" y="235"/>
                  </a:lnTo>
                  <a:lnTo>
                    <a:pt x="55" y="235"/>
                  </a:lnTo>
                  <a:lnTo>
                    <a:pt x="52" y="235"/>
                  </a:lnTo>
                  <a:lnTo>
                    <a:pt x="46" y="235"/>
                  </a:lnTo>
                  <a:lnTo>
                    <a:pt x="44" y="235"/>
                  </a:lnTo>
                  <a:lnTo>
                    <a:pt x="41" y="235"/>
                  </a:lnTo>
                  <a:lnTo>
                    <a:pt x="38" y="235"/>
                  </a:lnTo>
                  <a:lnTo>
                    <a:pt x="32" y="235"/>
                  </a:lnTo>
                  <a:lnTo>
                    <a:pt x="29" y="235"/>
                  </a:lnTo>
                  <a:lnTo>
                    <a:pt x="26" y="235"/>
                  </a:lnTo>
                  <a:lnTo>
                    <a:pt x="23" y="235"/>
                  </a:lnTo>
                  <a:lnTo>
                    <a:pt x="20" y="235"/>
                  </a:lnTo>
                  <a:lnTo>
                    <a:pt x="17" y="235"/>
                  </a:lnTo>
                  <a:lnTo>
                    <a:pt x="14" y="235"/>
                  </a:lnTo>
                  <a:lnTo>
                    <a:pt x="11" y="238"/>
                  </a:lnTo>
                  <a:lnTo>
                    <a:pt x="5" y="238"/>
                  </a:lnTo>
                  <a:lnTo>
                    <a:pt x="5" y="235"/>
                  </a:lnTo>
                  <a:lnTo>
                    <a:pt x="5" y="232"/>
                  </a:lnTo>
                  <a:lnTo>
                    <a:pt x="5" y="229"/>
                  </a:lnTo>
                  <a:lnTo>
                    <a:pt x="5" y="226"/>
                  </a:lnTo>
                  <a:lnTo>
                    <a:pt x="5" y="223"/>
                  </a:lnTo>
                  <a:lnTo>
                    <a:pt x="2" y="223"/>
                  </a:lnTo>
                  <a:lnTo>
                    <a:pt x="2" y="220"/>
                  </a:lnTo>
                  <a:lnTo>
                    <a:pt x="2" y="217"/>
                  </a:lnTo>
                  <a:lnTo>
                    <a:pt x="2" y="214"/>
                  </a:lnTo>
                  <a:lnTo>
                    <a:pt x="2" y="211"/>
                  </a:lnTo>
                  <a:lnTo>
                    <a:pt x="2" y="208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0" y="203"/>
                  </a:lnTo>
                  <a:lnTo>
                    <a:pt x="0" y="200"/>
                  </a:lnTo>
                  <a:lnTo>
                    <a:pt x="0" y="197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0" y="188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5"/>
                  </a:lnTo>
                  <a:lnTo>
                    <a:pt x="2" y="185"/>
                  </a:lnTo>
                  <a:lnTo>
                    <a:pt x="5" y="185"/>
                  </a:lnTo>
                  <a:lnTo>
                    <a:pt x="8" y="185"/>
                  </a:lnTo>
                  <a:lnTo>
                    <a:pt x="11" y="185"/>
                  </a:lnTo>
                  <a:lnTo>
                    <a:pt x="14" y="185"/>
                  </a:lnTo>
                  <a:lnTo>
                    <a:pt x="17" y="185"/>
                  </a:lnTo>
                  <a:lnTo>
                    <a:pt x="17" y="188"/>
                  </a:lnTo>
                  <a:lnTo>
                    <a:pt x="20" y="188"/>
                  </a:lnTo>
                  <a:lnTo>
                    <a:pt x="23" y="188"/>
                  </a:lnTo>
                  <a:lnTo>
                    <a:pt x="26" y="188"/>
                  </a:lnTo>
                  <a:lnTo>
                    <a:pt x="26" y="185"/>
                  </a:lnTo>
                  <a:lnTo>
                    <a:pt x="29" y="185"/>
                  </a:lnTo>
                  <a:lnTo>
                    <a:pt x="29" y="182"/>
                  </a:lnTo>
                  <a:lnTo>
                    <a:pt x="32" y="182"/>
                  </a:lnTo>
                  <a:lnTo>
                    <a:pt x="32" y="179"/>
                  </a:lnTo>
                  <a:lnTo>
                    <a:pt x="32" y="176"/>
                  </a:lnTo>
                  <a:lnTo>
                    <a:pt x="29" y="176"/>
                  </a:lnTo>
                  <a:lnTo>
                    <a:pt x="29" y="173"/>
                  </a:lnTo>
                  <a:lnTo>
                    <a:pt x="29" y="170"/>
                  </a:lnTo>
                  <a:lnTo>
                    <a:pt x="29" y="167"/>
                  </a:lnTo>
                  <a:lnTo>
                    <a:pt x="29" y="170"/>
                  </a:lnTo>
                  <a:lnTo>
                    <a:pt x="32" y="170"/>
                  </a:lnTo>
                  <a:lnTo>
                    <a:pt x="32" y="167"/>
                  </a:lnTo>
                  <a:lnTo>
                    <a:pt x="32" y="164"/>
                  </a:lnTo>
                  <a:lnTo>
                    <a:pt x="35" y="164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41" y="161"/>
                  </a:lnTo>
                  <a:lnTo>
                    <a:pt x="44" y="161"/>
                  </a:lnTo>
                  <a:lnTo>
                    <a:pt x="46" y="161"/>
                  </a:lnTo>
                  <a:lnTo>
                    <a:pt x="46" y="159"/>
                  </a:lnTo>
                  <a:lnTo>
                    <a:pt x="49" y="159"/>
                  </a:lnTo>
                  <a:lnTo>
                    <a:pt x="49" y="156"/>
                  </a:lnTo>
                  <a:lnTo>
                    <a:pt x="52" y="156"/>
                  </a:lnTo>
                  <a:lnTo>
                    <a:pt x="55" y="156"/>
                  </a:lnTo>
                  <a:lnTo>
                    <a:pt x="55" y="159"/>
                  </a:lnTo>
                  <a:lnTo>
                    <a:pt x="55" y="156"/>
                  </a:lnTo>
                  <a:lnTo>
                    <a:pt x="58" y="156"/>
                  </a:lnTo>
                  <a:lnTo>
                    <a:pt x="61" y="156"/>
                  </a:lnTo>
                  <a:lnTo>
                    <a:pt x="64" y="156"/>
                  </a:lnTo>
                  <a:lnTo>
                    <a:pt x="64" y="153"/>
                  </a:lnTo>
                  <a:lnTo>
                    <a:pt x="64" y="150"/>
                  </a:lnTo>
                  <a:lnTo>
                    <a:pt x="67" y="150"/>
                  </a:lnTo>
                  <a:lnTo>
                    <a:pt x="70" y="150"/>
                  </a:lnTo>
                  <a:lnTo>
                    <a:pt x="70" y="147"/>
                  </a:lnTo>
                  <a:lnTo>
                    <a:pt x="70" y="144"/>
                  </a:lnTo>
                  <a:lnTo>
                    <a:pt x="70" y="141"/>
                  </a:lnTo>
                  <a:lnTo>
                    <a:pt x="67" y="141"/>
                  </a:lnTo>
                  <a:lnTo>
                    <a:pt x="70" y="141"/>
                  </a:lnTo>
                  <a:lnTo>
                    <a:pt x="70" y="138"/>
                  </a:lnTo>
                  <a:lnTo>
                    <a:pt x="73" y="138"/>
                  </a:lnTo>
                  <a:lnTo>
                    <a:pt x="73" y="135"/>
                  </a:lnTo>
                  <a:lnTo>
                    <a:pt x="70" y="135"/>
                  </a:lnTo>
                  <a:lnTo>
                    <a:pt x="70" y="132"/>
                  </a:lnTo>
                  <a:lnTo>
                    <a:pt x="70" y="129"/>
                  </a:lnTo>
                  <a:lnTo>
                    <a:pt x="73" y="129"/>
                  </a:lnTo>
                  <a:lnTo>
                    <a:pt x="73" y="126"/>
                  </a:lnTo>
                  <a:lnTo>
                    <a:pt x="76" y="126"/>
                  </a:lnTo>
                  <a:lnTo>
                    <a:pt x="76" y="123"/>
                  </a:lnTo>
                  <a:lnTo>
                    <a:pt x="79" y="123"/>
                  </a:lnTo>
                  <a:lnTo>
                    <a:pt x="82" y="120"/>
                  </a:lnTo>
                  <a:lnTo>
                    <a:pt x="85" y="120"/>
                  </a:lnTo>
                  <a:lnTo>
                    <a:pt x="88" y="120"/>
                  </a:lnTo>
                  <a:lnTo>
                    <a:pt x="88" y="117"/>
                  </a:lnTo>
                  <a:lnTo>
                    <a:pt x="90" y="117"/>
                  </a:lnTo>
                  <a:lnTo>
                    <a:pt x="93" y="117"/>
                  </a:lnTo>
                  <a:lnTo>
                    <a:pt x="93" y="115"/>
                  </a:lnTo>
                  <a:lnTo>
                    <a:pt x="96" y="115"/>
                  </a:lnTo>
                  <a:lnTo>
                    <a:pt x="96" y="112"/>
                  </a:lnTo>
                  <a:lnTo>
                    <a:pt x="96" y="109"/>
                  </a:lnTo>
                  <a:lnTo>
                    <a:pt x="99" y="109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2" y="103"/>
                  </a:lnTo>
                  <a:lnTo>
                    <a:pt x="105" y="103"/>
                  </a:lnTo>
                  <a:lnTo>
                    <a:pt x="108" y="103"/>
                  </a:lnTo>
                  <a:lnTo>
                    <a:pt x="111" y="103"/>
                  </a:lnTo>
                  <a:lnTo>
                    <a:pt x="111" y="100"/>
                  </a:lnTo>
                  <a:lnTo>
                    <a:pt x="111" y="97"/>
                  </a:lnTo>
                  <a:lnTo>
                    <a:pt x="114" y="97"/>
                  </a:lnTo>
                  <a:lnTo>
                    <a:pt x="114" y="94"/>
                  </a:lnTo>
                  <a:lnTo>
                    <a:pt x="117" y="94"/>
                  </a:lnTo>
                  <a:lnTo>
                    <a:pt x="117" y="91"/>
                  </a:lnTo>
                  <a:lnTo>
                    <a:pt x="117" y="88"/>
                  </a:lnTo>
                  <a:lnTo>
                    <a:pt x="120" y="88"/>
                  </a:lnTo>
                  <a:lnTo>
                    <a:pt x="123" y="88"/>
                  </a:lnTo>
                  <a:lnTo>
                    <a:pt x="123" y="85"/>
                  </a:lnTo>
                  <a:lnTo>
                    <a:pt x="123" y="82"/>
                  </a:lnTo>
                  <a:lnTo>
                    <a:pt x="126" y="82"/>
                  </a:lnTo>
                  <a:lnTo>
                    <a:pt x="126" y="79"/>
                  </a:lnTo>
                  <a:lnTo>
                    <a:pt x="129" y="79"/>
                  </a:lnTo>
                  <a:lnTo>
                    <a:pt x="129" y="76"/>
                  </a:lnTo>
                  <a:lnTo>
                    <a:pt x="132" y="76"/>
                  </a:lnTo>
                  <a:lnTo>
                    <a:pt x="134" y="76"/>
                  </a:lnTo>
                  <a:lnTo>
                    <a:pt x="134" y="73"/>
                  </a:lnTo>
                  <a:lnTo>
                    <a:pt x="137" y="73"/>
                  </a:lnTo>
                  <a:lnTo>
                    <a:pt x="140" y="73"/>
                  </a:lnTo>
                  <a:lnTo>
                    <a:pt x="143" y="73"/>
                  </a:lnTo>
                  <a:lnTo>
                    <a:pt x="146" y="73"/>
                  </a:lnTo>
                  <a:lnTo>
                    <a:pt x="149" y="73"/>
                  </a:lnTo>
                  <a:lnTo>
                    <a:pt x="149" y="71"/>
                  </a:lnTo>
                  <a:lnTo>
                    <a:pt x="146" y="71"/>
                  </a:lnTo>
                  <a:lnTo>
                    <a:pt x="146" y="68"/>
                  </a:lnTo>
                  <a:lnTo>
                    <a:pt x="146" y="65"/>
                  </a:lnTo>
                  <a:lnTo>
                    <a:pt x="143" y="65"/>
                  </a:lnTo>
                  <a:lnTo>
                    <a:pt x="143" y="62"/>
                  </a:lnTo>
                  <a:lnTo>
                    <a:pt x="143" y="59"/>
                  </a:lnTo>
                  <a:lnTo>
                    <a:pt x="140" y="59"/>
                  </a:lnTo>
                  <a:lnTo>
                    <a:pt x="137" y="59"/>
                  </a:lnTo>
                  <a:lnTo>
                    <a:pt x="137" y="56"/>
                  </a:lnTo>
                  <a:lnTo>
                    <a:pt x="137" y="53"/>
                  </a:lnTo>
                  <a:lnTo>
                    <a:pt x="137" y="50"/>
                  </a:lnTo>
                  <a:lnTo>
                    <a:pt x="137" y="44"/>
                  </a:lnTo>
                  <a:lnTo>
                    <a:pt x="137" y="41"/>
                  </a:lnTo>
                  <a:lnTo>
                    <a:pt x="137" y="38"/>
                  </a:lnTo>
                  <a:lnTo>
                    <a:pt x="137" y="32"/>
                  </a:lnTo>
                  <a:lnTo>
                    <a:pt x="137" y="30"/>
                  </a:lnTo>
                  <a:lnTo>
                    <a:pt x="137" y="27"/>
                  </a:lnTo>
                  <a:lnTo>
                    <a:pt x="137" y="24"/>
                  </a:lnTo>
                  <a:lnTo>
                    <a:pt x="137" y="21"/>
                  </a:lnTo>
                  <a:lnTo>
                    <a:pt x="137" y="18"/>
                  </a:lnTo>
                  <a:lnTo>
                    <a:pt x="137" y="15"/>
                  </a:lnTo>
                  <a:lnTo>
                    <a:pt x="137" y="9"/>
                  </a:lnTo>
                  <a:lnTo>
                    <a:pt x="137" y="6"/>
                  </a:lnTo>
                  <a:lnTo>
                    <a:pt x="137" y="3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3" name="Freeform 25"/>
            <p:cNvSpPr>
              <a:spLocks/>
            </p:cNvSpPr>
            <p:nvPr/>
          </p:nvSpPr>
          <p:spPr bwMode="auto">
            <a:xfrm>
              <a:off x="-250500" y="3726813"/>
              <a:ext cx="712344" cy="377341"/>
            </a:xfrm>
            <a:custGeom>
              <a:avLst/>
              <a:gdLst>
                <a:gd name="T0" fmla="*/ 2147483647 w 328"/>
                <a:gd name="T1" fmla="*/ 2147483647 h 214"/>
                <a:gd name="T2" fmla="*/ 2147483647 w 328"/>
                <a:gd name="T3" fmla="*/ 2147483647 h 214"/>
                <a:gd name="T4" fmla="*/ 2147483647 w 328"/>
                <a:gd name="T5" fmla="*/ 2147483647 h 214"/>
                <a:gd name="T6" fmla="*/ 2147483647 w 328"/>
                <a:gd name="T7" fmla="*/ 2147483647 h 214"/>
                <a:gd name="T8" fmla="*/ 2147483647 w 328"/>
                <a:gd name="T9" fmla="*/ 0 h 214"/>
                <a:gd name="T10" fmla="*/ 2147483647 w 328"/>
                <a:gd name="T11" fmla="*/ 0 h 214"/>
                <a:gd name="T12" fmla="*/ 2147483647 w 328"/>
                <a:gd name="T13" fmla="*/ 0 h 214"/>
                <a:gd name="T14" fmla="*/ 2147483647 w 328"/>
                <a:gd name="T15" fmla="*/ 0 h 214"/>
                <a:gd name="T16" fmla="*/ 2147483647 w 328"/>
                <a:gd name="T17" fmla="*/ 2147483647 h 214"/>
                <a:gd name="T18" fmla="*/ 2147483647 w 328"/>
                <a:gd name="T19" fmla="*/ 2147483647 h 214"/>
                <a:gd name="T20" fmla="*/ 2147483647 w 328"/>
                <a:gd name="T21" fmla="*/ 2147483647 h 214"/>
                <a:gd name="T22" fmla="*/ 2147483647 w 328"/>
                <a:gd name="T23" fmla="*/ 2147483647 h 214"/>
                <a:gd name="T24" fmla="*/ 2147483647 w 328"/>
                <a:gd name="T25" fmla="*/ 2147483647 h 214"/>
                <a:gd name="T26" fmla="*/ 2147483647 w 328"/>
                <a:gd name="T27" fmla="*/ 2147483647 h 214"/>
                <a:gd name="T28" fmla="*/ 2147483647 w 328"/>
                <a:gd name="T29" fmla="*/ 2147483647 h 214"/>
                <a:gd name="T30" fmla="*/ 2147483647 w 328"/>
                <a:gd name="T31" fmla="*/ 2147483647 h 214"/>
                <a:gd name="T32" fmla="*/ 2147483647 w 328"/>
                <a:gd name="T33" fmla="*/ 2147483647 h 214"/>
                <a:gd name="T34" fmla="*/ 2147483647 w 328"/>
                <a:gd name="T35" fmla="*/ 2147483647 h 214"/>
                <a:gd name="T36" fmla="*/ 2147483647 w 328"/>
                <a:gd name="T37" fmla="*/ 2147483647 h 214"/>
                <a:gd name="T38" fmla="*/ 2147483647 w 328"/>
                <a:gd name="T39" fmla="*/ 2147483647 h 214"/>
                <a:gd name="T40" fmla="*/ 2147483647 w 328"/>
                <a:gd name="T41" fmla="*/ 2147483647 h 214"/>
                <a:gd name="T42" fmla="*/ 2147483647 w 328"/>
                <a:gd name="T43" fmla="*/ 2147483647 h 214"/>
                <a:gd name="T44" fmla="*/ 2147483647 w 328"/>
                <a:gd name="T45" fmla="*/ 2147483647 h 214"/>
                <a:gd name="T46" fmla="*/ 2147483647 w 328"/>
                <a:gd name="T47" fmla="*/ 2147483647 h 214"/>
                <a:gd name="T48" fmla="*/ 2147483647 w 328"/>
                <a:gd name="T49" fmla="*/ 2147483647 h 214"/>
                <a:gd name="T50" fmla="*/ 2147483647 w 328"/>
                <a:gd name="T51" fmla="*/ 2147483647 h 214"/>
                <a:gd name="T52" fmla="*/ 2147483647 w 328"/>
                <a:gd name="T53" fmla="*/ 2147483647 h 214"/>
                <a:gd name="T54" fmla="*/ 2147483647 w 328"/>
                <a:gd name="T55" fmla="*/ 2147483647 h 214"/>
                <a:gd name="T56" fmla="*/ 2147483647 w 328"/>
                <a:gd name="T57" fmla="*/ 2147483647 h 214"/>
                <a:gd name="T58" fmla="*/ 2147483647 w 328"/>
                <a:gd name="T59" fmla="*/ 2147483647 h 214"/>
                <a:gd name="T60" fmla="*/ 2147483647 w 328"/>
                <a:gd name="T61" fmla="*/ 2147483647 h 214"/>
                <a:gd name="T62" fmla="*/ 2147483647 w 328"/>
                <a:gd name="T63" fmla="*/ 2147483647 h 214"/>
                <a:gd name="T64" fmla="*/ 2147483647 w 328"/>
                <a:gd name="T65" fmla="*/ 2147483647 h 214"/>
                <a:gd name="T66" fmla="*/ 2147483647 w 328"/>
                <a:gd name="T67" fmla="*/ 2147483647 h 214"/>
                <a:gd name="T68" fmla="*/ 2147483647 w 328"/>
                <a:gd name="T69" fmla="*/ 2147483647 h 214"/>
                <a:gd name="T70" fmla="*/ 2147483647 w 328"/>
                <a:gd name="T71" fmla="*/ 2147483647 h 214"/>
                <a:gd name="T72" fmla="*/ 2147483647 w 328"/>
                <a:gd name="T73" fmla="*/ 2147483647 h 214"/>
                <a:gd name="T74" fmla="*/ 2147483647 w 328"/>
                <a:gd name="T75" fmla="*/ 2147483647 h 214"/>
                <a:gd name="T76" fmla="*/ 2147483647 w 328"/>
                <a:gd name="T77" fmla="*/ 2147483647 h 214"/>
                <a:gd name="T78" fmla="*/ 2147483647 w 328"/>
                <a:gd name="T79" fmla="*/ 2147483647 h 214"/>
                <a:gd name="T80" fmla="*/ 2147483647 w 328"/>
                <a:gd name="T81" fmla="*/ 2147483647 h 214"/>
                <a:gd name="T82" fmla="*/ 2147483647 w 328"/>
                <a:gd name="T83" fmla="*/ 2147483647 h 214"/>
                <a:gd name="T84" fmla="*/ 2147483647 w 328"/>
                <a:gd name="T85" fmla="*/ 2147483647 h 214"/>
                <a:gd name="T86" fmla="*/ 2147483647 w 328"/>
                <a:gd name="T87" fmla="*/ 2147483647 h 214"/>
                <a:gd name="T88" fmla="*/ 2147483647 w 328"/>
                <a:gd name="T89" fmla="*/ 2147483647 h 214"/>
                <a:gd name="T90" fmla="*/ 2147483647 w 328"/>
                <a:gd name="T91" fmla="*/ 2147483647 h 214"/>
                <a:gd name="T92" fmla="*/ 2147483647 w 328"/>
                <a:gd name="T93" fmla="*/ 2147483647 h 214"/>
                <a:gd name="T94" fmla="*/ 2147483647 w 328"/>
                <a:gd name="T95" fmla="*/ 2147483647 h 214"/>
                <a:gd name="T96" fmla="*/ 2147483647 w 328"/>
                <a:gd name="T97" fmla="*/ 2147483647 h 214"/>
                <a:gd name="T98" fmla="*/ 2147483647 w 328"/>
                <a:gd name="T99" fmla="*/ 2147483647 h 214"/>
                <a:gd name="T100" fmla="*/ 2147483647 w 328"/>
                <a:gd name="T101" fmla="*/ 2147483647 h 214"/>
                <a:gd name="T102" fmla="*/ 2147483647 w 328"/>
                <a:gd name="T103" fmla="*/ 2147483647 h 214"/>
                <a:gd name="T104" fmla="*/ 2147483647 w 328"/>
                <a:gd name="T105" fmla="*/ 2147483647 h 214"/>
                <a:gd name="T106" fmla="*/ 2147483647 w 328"/>
                <a:gd name="T107" fmla="*/ 2147483647 h 214"/>
                <a:gd name="T108" fmla="*/ 2147483647 w 328"/>
                <a:gd name="T109" fmla="*/ 2147483647 h 214"/>
                <a:gd name="T110" fmla="*/ 2147483647 w 328"/>
                <a:gd name="T111" fmla="*/ 2147483647 h 214"/>
                <a:gd name="T112" fmla="*/ 2147483647 w 328"/>
                <a:gd name="T113" fmla="*/ 2147483647 h 214"/>
                <a:gd name="T114" fmla="*/ 2147483647 w 328"/>
                <a:gd name="T115" fmla="*/ 2147483647 h 214"/>
                <a:gd name="T116" fmla="*/ 2147483647 w 328"/>
                <a:gd name="T117" fmla="*/ 2147483647 h 214"/>
                <a:gd name="T118" fmla="*/ 2147483647 w 328"/>
                <a:gd name="T119" fmla="*/ 2147483647 h 214"/>
                <a:gd name="T120" fmla="*/ 2147483647 w 328"/>
                <a:gd name="T121" fmla="*/ 2147483647 h 21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28"/>
                <a:gd name="T184" fmla="*/ 0 h 214"/>
                <a:gd name="T185" fmla="*/ 328 w 328"/>
                <a:gd name="T186" fmla="*/ 214 h 21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28" h="214">
                  <a:moveTo>
                    <a:pt x="11" y="9"/>
                  </a:moveTo>
                  <a:lnTo>
                    <a:pt x="17" y="9"/>
                  </a:lnTo>
                  <a:lnTo>
                    <a:pt x="20" y="6"/>
                  </a:lnTo>
                  <a:lnTo>
                    <a:pt x="23" y="6"/>
                  </a:lnTo>
                  <a:lnTo>
                    <a:pt x="26" y="6"/>
                  </a:lnTo>
                  <a:lnTo>
                    <a:pt x="29" y="6"/>
                  </a:lnTo>
                  <a:lnTo>
                    <a:pt x="32" y="6"/>
                  </a:lnTo>
                  <a:lnTo>
                    <a:pt x="35" y="6"/>
                  </a:lnTo>
                  <a:lnTo>
                    <a:pt x="38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2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70" y="6"/>
                  </a:lnTo>
                  <a:lnTo>
                    <a:pt x="73" y="3"/>
                  </a:lnTo>
                  <a:lnTo>
                    <a:pt x="76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6" y="3"/>
                  </a:lnTo>
                  <a:lnTo>
                    <a:pt x="99" y="3"/>
                  </a:lnTo>
                  <a:lnTo>
                    <a:pt x="102" y="3"/>
                  </a:lnTo>
                  <a:lnTo>
                    <a:pt x="105" y="3"/>
                  </a:lnTo>
                  <a:lnTo>
                    <a:pt x="111" y="3"/>
                  </a:lnTo>
                  <a:lnTo>
                    <a:pt x="114" y="3"/>
                  </a:lnTo>
                  <a:lnTo>
                    <a:pt x="117" y="3"/>
                  </a:lnTo>
                  <a:lnTo>
                    <a:pt x="123" y="3"/>
                  </a:lnTo>
                  <a:lnTo>
                    <a:pt x="126" y="3"/>
                  </a:lnTo>
                  <a:lnTo>
                    <a:pt x="129" y="3"/>
                  </a:lnTo>
                  <a:lnTo>
                    <a:pt x="132" y="3"/>
                  </a:lnTo>
                  <a:lnTo>
                    <a:pt x="138" y="3"/>
                  </a:lnTo>
                  <a:lnTo>
                    <a:pt x="140" y="3"/>
                  </a:lnTo>
                  <a:lnTo>
                    <a:pt x="143" y="3"/>
                  </a:lnTo>
                  <a:lnTo>
                    <a:pt x="146" y="3"/>
                  </a:lnTo>
                  <a:lnTo>
                    <a:pt x="152" y="3"/>
                  </a:lnTo>
                  <a:lnTo>
                    <a:pt x="155" y="0"/>
                  </a:lnTo>
                  <a:lnTo>
                    <a:pt x="158" y="0"/>
                  </a:lnTo>
                  <a:lnTo>
                    <a:pt x="164" y="0"/>
                  </a:lnTo>
                  <a:lnTo>
                    <a:pt x="167" y="0"/>
                  </a:lnTo>
                  <a:lnTo>
                    <a:pt x="170" y="0"/>
                  </a:lnTo>
                  <a:lnTo>
                    <a:pt x="173" y="0"/>
                  </a:lnTo>
                  <a:lnTo>
                    <a:pt x="179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0" y="0"/>
                  </a:lnTo>
                  <a:lnTo>
                    <a:pt x="193" y="0"/>
                  </a:lnTo>
                  <a:lnTo>
                    <a:pt x="196" y="0"/>
                  </a:lnTo>
                  <a:lnTo>
                    <a:pt x="199" y="0"/>
                  </a:lnTo>
                  <a:lnTo>
                    <a:pt x="202" y="0"/>
                  </a:lnTo>
                  <a:lnTo>
                    <a:pt x="205" y="0"/>
                  </a:lnTo>
                  <a:lnTo>
                    <a:pt x="208" y="0"/>
                  </a:lnTo>
                  <a:lnTo>
                    <a:pt x="211" y="0"/>
                  </a:lnTo>
                  <a:lnTo>
                    <a:pt x="217" y="0"/>
                  </a:lnTo>
                  <a:lnTo>
                    <a:pt x="220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31" y="0"/>
                  </a:lnTo>
                  <a:lnTo>
                    <a:pt x="234" y="0"/>
                  </a:lnTo>
                  <a:lnTo>
                    <a:pt x="237" y="0"/>
                  </a:lnTo>
                  <a:lnTo>
                    <a:pt x="240" y="0"/>
                  </a:lnTo>
                  <a:lnTo>
                    <a:pt x="246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2" y="0"/>
                  </a:lnTo>
                  <a:lnTo>
                    <a:pt x="272" y="3"/>
                  </a:lnTo>
                  <a:lnTo>
                    <a:pt x="272" y="6"/>
                  </a:lnTo>
                  <a:lnTo>
                    <a:pt x="275" y="6"/>
                  </a:lnTo>
                  <a:lnTo>
                    <a:pt x="275" y="9"/>
                  </a:lnTo>
                  <a:lnTo>
                    <a:pt x="278" y="9"/>
                  </a:lnTo>
                  <a:lnTo>
                    <a:pt x="281" y="9"/>
                  </a:lnTo>
                  <a:lnTo>
                    <a:pt x="281" y="12"/>
                  </a:lnTo>
                  <a:lnTo>
                    <a:pt x="284" y="12"/>
                  </a:lnTo>
                  <a:lnTo>
                    <a:pt x="287" y="12"/>
                  </a:lnTo>
                  <a:lnTo>
                    <a:pt x="290" y="12"/>
                  </a:lnTo>
                  <a:lnTo>
                    <a:pt x="293" y="12"/>
                  </a:lnTo>
                  <a:lnTo>
                    <a:pt x="296" y="12"/>
                  </a:lnTo>
                  <a:lnTo>
                    <a:pt x="296" y="15"/>
                  </a:lnTo>
                  <a:lnTo>
                    <a:pt x="293" y="15"/>
                  </a:lnTo>
                  <a:lnTo>
                    <a:pt x="293" y="17"/>
                  </a:lnTo>
                  <a:lnTo>
                    <a:pt x="290" y="17"/>
                  </a:lnTo>
                  <a:lnTo>
                    <a:pt x="290" y="20"/>
                  </a:lnTo>
                  <a:lnTo>
                    <a:pt x="290" y="23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9" y="23"/>
                  </a:lnTo>
                  <a:lnTo>
                    <a:pt x="302" y="23"/>
                  </a:lnTo>
                  <a:lnTo>
                    <a:pt x="302" y="20"/>
                  </a:lnTo>
                  <a:lnTo>
                    <a:pt x="302" y="23"/>
                  </a:lnTo>
                  <a:lnTo>
                    <a:pt x="305" y="23"/>
                  </a:lnTo>
                  <a:lnTo>
                    <a:pt x="308" y="23"/>
                  </a:lnTo>
                  <a:lnTo>
                    <a:pt x="311" y="23"/>
                  </a:lnTo>
                  <a:lnTo>
                    <a:pt x="311" y="20"/>
                  </a:lnTo>
                  <a:lnTo>
                    <a:pt x="311" y="17"/>
                  </a:lnTo>
                  <a:lnTo>
                    <a:pt x="311" y="15"/>
                  </a:lnTo>
                  <a:lnTo>
                    <a:pt x="308" y="15"/>
                  </a:lnTo>
                  <a:lnTo>
                    <a:pt x="305" y="15"/>
                  </a:lnTo>
                  <a:lnTo>
                    <a:pt x="305" y="12"/>
                  </a:lnTo>
                  <a:lnTo>
                    <a:pt x="305" y="15"/>
                  </a:lnTo>
                  <a:lnTo>
                    <a:pt x="302" y="15"/>
                  </a:lnTo>
                  <a:lnTo>
                    <a:pt x="299" y="15"/>
                  </a:lnTo>
                  <a:lnTo>
                    <a:pt x="299" y="12"/>
                  </a:lnTo>
                  <a:lnTo>
                    <a:pt x="299" y="15"/>
                  </a:lnTo>
                  <a:lnTo>
                    <a:pt x="299" y="12"/>
                  </a:lnTo>
                  <a:lnTo>
                    <a:pt x="302" y="12"/>
                  </a:lnTo>
                  <a:lnTo>
                    <a:pt x="305" y="12"/>
                  </a:lnTo>
                  <a:lnTo>
                    <a:pt x="308" y="12"/>
                  </a:lnTo>
                  <a:lnTo>
                    <a:pt x="311" y="12"/>
                  </a:lnTo>
                  <a:lnTo>
                    <a:pt x="311" y="9"/>
                  </a:lnTo>
                  <a:lnTo>
                    <a:pt x="314" y="9"/>
                  </a:lnTo>
                  <a:lnTo>
                    <a:pt x="314" y="6"/>
                  </a:lnTo>
                  <a:lnTo>
                    <a:pt x="316" y="6"/>
                  </a:lnTo>
                  <a:lnTo>
                    <a:pt x="319" y="6"/>
                  </a:lnTo>
                  <a:lnTo>
                    <a:pt x="322" y="6"/>
                  </a:lnTo>
                  <a:lnTo>
                    <a:pt x="325" y="6"/>
                  </a:lnTo>
                  <a:lnTo>
                    <a:pt x="325" y="9"/>
                  </a:lnTo>
                  <a:lnTo>
                    <a:pt x="325" y="12"/>
                  </a:lnTo>
                  <a:lnTo>
                    <a:pt x="325" y="15"/>
                  </a:lnTo>
                  <a:lnTo>
                    <a:pt x="328" y="15"/>
                  </a:lnTo>
                  <a:lnTo>
                    <a:pt x="328" y="17"/>
                  </a:lnTo>
                  <a:lnTo>
                    <a:pt x="328" y="20"/>
                  </a:lnTo>
                  <a:lnTo>
                    <a:pt x="328" y="23"/>
                  </a:lnTo>
                  <a:lnTo>
                    <a:pt x="328" y="20"/>
                  </a:lnTo>
                  <a:lnTo>
                    <a:pt x="328" y="17"/>
                  </a:lnTo>
                  <a:lnTo>
                    <a:pt x="328" y="15"/>
                  </a:lnTo>
                  <a:lnTo>
                    <a:pt x="325" y="15"/>
                  </a:lnTo>
                  <a:lnTo>
                    <a:pt x="325" y="17"/>
                  </a:lnTo>
                  <a:lnTo>
                    <a:pt x="328" y="17"/>
                  </a:lnTo>
                  <a:lnTo>
                    <a:pt x="328" y="20"/>
                  </a:lnTo>
                  <a:lnTo>
                    <a:pt x="328" y="23"/>
                  </a:lnTo>
                  <a:lnTo>
                    <a:pt x="328" y="26"/>
                  </a:lnTo>
                  <a:lnTo>
                    <a:pt x="328" y="29"/>
                  </a:lnTo>
                  <a:lnTo>
                    <a:pt x="328" y="32"/>
                  </a:lnTo>
                  <a:lnTo>
                    <a:pt x="328" y="35"/>
                  </a:lnTo>
                  <a:lnTo>
                    <a:pt x="328" y="38"/>
                  </a:lnTo>
                  <a:lnTo>
                    <a:pt x="325" y="38"/>
                  </a:lnTo>
                  <a:lnTo>
                    <a:pt x="328" y="38"/>
                  </a:lnTo>
                  <a:lnTo>
                    <a:pt x="328" y="41"/>
                  </a:lnTo>
                  <a:lnTo>
                    <a:pt x="325" y="41"/>
                  </a:lnTo>
                  <a:lnTo>
                    <a:pt x="325" y="44"/>
                  </a:lnTo>
                  <a:lnTo>
                    <a:pt x="322" y="44"/>
                  </a:lnTo>
                  <a:lnTo>
                    <a:pt x="319" y="44"/>
                  </a:lnTo>
                  <a:lnTo>
                    <a:pt x="316" y="44"/>
                  </a:lnTo>
                  <a:lnTo>
                    <a:pt x="314" y="44"/>
                  </a:lnTo>
                  <a:lnTo>
                    <a:pt x="314" y="47"/>
                  </a:lnTo>
                  <a:lnTo>
                    <a:pt x="311" y="47"/>
                  </a:lnTo>
                  <a:lnTo>
                    <a:pt x="308" y="47"/>
                  </a:lnTo>
                  <a:lnTo>
                    <a:pt x="308" y="44"/>
                  </a:lnTo>
                  <a:lnTo>
                    <a:pt x="305" y="44"/>
                  </a:lnTo>
                  <a:lnTo>
                    <a:pt x="305" y="41"/>
                  </a:lnTo>
                  <a:lnTo>
                    <a:pt x="302" y="41"/>
                  </a:lnTo>
                  <a:lnTo>
                    <a:pt x="302" y="38"/>
                  </a:lnTo>
                  <a:lnTo>
                    <a:pt x="305" y="38"/>
                  </a:lnTo>
                  <a:lnTo>
                    <a:pt x="305" y="35"/>
                  </a:lnTo>
                  <a:lnTo>
                    <a:pt x="305" y="32"/>
                  </a:lnTo>
                  <a:lnTo>
                    <a:pt x="302" y="32"/>
                  </a:lnTo>
                  <a:lnTo>
                    <a:pt x="302" y="29"/>
                  </a:lnTo>
                  <a:lnTo>
                    <a:pt x="302" y="32"/>
                  </a:lnTo>
                  <a:lnTo>
                    <a:pt x="302" y="29"/>
                  </a:lnTo>
                  <a:lnTo>
                    <a:pt x="299" y="29"/>
                  </a:lnTo>
                  <a:lnTo>
                    <a:pt x="299" y="26"/>
                  </a:lnTo>
                  <a:lnTo>
                    <a:pt x="296" y="26"/>
                  </a:lnTo>
                  <a:lnTo>
                    <a:pt x="293" y="26"/>
                  </a:lnTo>
                  <a:lnTo>
                    <a:pt x="290" y="26"/>
                  </a:lnTo>
                  <a:lnTo>
                    <a:pt x="287" y="26"/>
                  </a:lnTo>
                  <a:lnTo>
                    <a:pt x="287" y="29"/>
                  </a:lnTo>
                  <a:lnTo>
                    <a:pt x="284" y="29"/>
                  </a:lnTo>
                  <a:lnTo>
                    <a:pt x="281" y="29"/>
                  </a:lnTo>
                  <a:lnTo>
                    <a:pt x="281" y="32"/>
                  </a:lnTo>
                  <a:lnTo>
                    <a:pt x="278" y="32"/>
                  </a:lnTo>
                  <a:lnTo>
                    <a:pt x="275" y="32"/>
                  </a:lnTo>
                  <a:lnTo>
                    <a:pt x="275" y="35"/>
                  </a:lnTo>
                  <a:lnTo>
                    <a:pt x="275" y="38"/>
                  </a:lnTo>
                  <a:lnTo>
                    <a:pt x="272" y="38"/>
                  </a:lnTo>
                  <a:lnTo>
                    <a:pt x="272" y="41"/>
                  </a:lnTo>
                  <a:lnTo>
                    <a:pt x="275" y="41"/>
                  </a:lnTo>
                  <a:lnTo>
                    <a:pt x="278" y="41"/>
                  </a:lnTo>
                  <a:lnTo>
                    <a:pt x="278" y="44"/>
                  </a:lnTo>
                  <a:lnTo>
                    <a:pt x="278" y="41"/>
                  </a:lnTo>
                  <a:lnTo>
                    <a:pt x="278" y="44"/>
                  </a:lnTo>
                  <a:lnTo>
                    <a:pt x="281" y="44"/>
                  </a:lnTo>
                  <a:lnTo>
                    <a:pt x="284" y="44"/>
                  </a:lnTo>
                  <a:lnTo>
                    <a:pt x="284" y="47"/>
                  </a:lnTo>
                  <a:lnTo>
                    <a:pt x="287" y="47"/>
                  </a:lnTo>
                  <a:lnTo>
                    <a:pt x="287" y="50"/>
                  </a:lnTo>
                  <a:lnTo>
                    <a:pt x="290" y="50"/>
                  </a:lnTo>
                  <a:lnTo>
                    <a:pt x="293" y="50"/>
                  </a:lnTo>
                  <a:lnTo>
                    <a:pt x="296" y="50"/>
                  </a:lnTo>
                  <a:lnTo>
                    <a:pt x="299" y="50"/>
                  </a:lnTo>
                  <a:lnTo>
                    <a:pt x="302" y="53"/>
                  </a:lnTo>
                  <a:lnTo>
                    <a:pt x="299" y="53"/>
                  </a:lnTo>
                  <a:lnTo>
                    <a:pt x="299" y="56"/>
                  </a:lnTo>
                  <a:lnTo>
                    <a:pt x="296" y="56"/>
                  </a:lnTo>
                  <a:lnTo>
                    <a:pt x="293" y="56"/>
                  </a:lnTo>
                  <a:lnTo>
                    <a:pt x="290" y="59"/>
                  </a:lnTo>
                  <a:lnTo>
                    <a:pt x="287" y="59"/>
                  </a:lnTo>
                  <a:lnTo>
                    <a:pt x="284" y="59"/>
                  </a:lnTo>
                  <a:lnTo>
                    <a:pt x="284" y="61"/>
                  </a:lnTo>
                  <a:lnTo>
                    <a:pt x="284" y="59"/>
                  </a:lnTo>
                  <a:lnTo>
                    <a:pt x="284" y="61"/>
                  </a:lnTo>
                  <a:lnTo>
                    <a:pt x="281" y="61"/>
                  </a:lnTo>
                  <a:lnTo>
                    <a:pt x="278" y="61"/>
                  </a:lnTo>
                  <a:lnTo>
                    <a:pt x="278" y="64"/>
                  </a:lnTo>
                  <a:lnTo>
                    <a:pt x="275" y="64"/>
                  </a:lnTo>
                  <a:lnTo>
                    <a:pt x="275" y="67"/>
                  </a:lnTo>
                  <a:lnTo>
                    <a:pt x="272" y="67"/>
                  </a:lnTo>
                  <a:lnTo>
                    <a:pt x="272" y="70"/>
                  </a:lnTo>
                  <a:lnTo>
                    <a:pt x="272" y="73"/>
                  </a:lnTo>
                  <a:lnTo>
                    <a:pt x="270" y="73"/>
                  </a:lnTo>
                  <a:lnTo>
                    <a:pt x="270" y="76"/>
                  </a:lnTo>
                  <a:lnTo>
                    <a:pt x="267" y="76"/>
                  </a:lnTo>
                  <a:lnTo>
                    <a:pt x="267" y="79"/>
                  </a:lnTo>
                  <a:lnTo>
                    <a:pt x="267" y="82"/>
                  </a:lnTo>
                  <a:lnTo>
                    <a:pt x="264" y="82"/>
                  </a:lnTo>
                  <a:lnTo>
                    <a:pt x="264" y="85"/>
                  </a:lnTo>
                  <a:lnTo>
                    <a:pt x="261" y="85"/>
                  </a:lnTo>
                  <a:lnTo>
                    <a:pt x="261" y="88"/>
                  </a:lnTo>
                  <a:lnTo>
                    <a:pt x="261" y="91"/>
                  </a:lnTo>
                  <a:lnTo>
                    <a:pt x="261" y="94"/>
                  </a:lnTo>
                  <a:lnTo>
                    <a:pt x="261" y="97"/>
                  </a:lnTo>
                  <a:lnTo>
                    <a:pt x="264" y="100"/>
                  </a:lnTo>
                  <a:lnTo>
                    <a:pt x="264" y="103"/>
                  </a:lnTo>
                  <a:lnTo>
                    <a:pt x="267" y="103"/>
                  </a:lnTo>
                  <a:lnTo>
                    <a:pt x="264" y="103"/>
                  </a:lnTo>
                  <a:lnTo>
                    <a:pt x="264" y="105"/>
                  </a:lnTo>
                  <a:lnTo>
                    <a:pt x="267" y="105"/>
                  </a:lnTo>
                  <a:lnTo>
                    <a:pt x="267" y="108"/>
                  </a:lnTo>
                  <a:lnTo>
                    <a:pt x="264" y="108"/>
                  </a:lnTo>
                  <a:lnTo>
                    <a:pt x="264" y="111"/>
                  </a:lnTo>
                  <a:lnTo>
                    <a:pt x="267" y="111"/>
                  </a:lnTo>
                  <a:lnTo>
                    <a:pt x="264" y="111"/>
                  </a:lnTo>
                  <a:lnTo>
                    <a:pt x="264" y="114"/>
                  </a:lnTo>
                  <a:lnTo>
                    <a:pt x="261" y="114"/>
                  </a:lnTo>
                  <a:lnTo>
                    <a:pt x="264" y="117"/>
                  </a:lnTo>
                  <a:lnTo>
                    <a:pt x="264" y="120"/>
                  </a:lnTo>
                  <a:lnTo>
                    <a:pt x="267" y="120"/>
                  </a:lnTo>
                  <a:lnTo>
                    <a:pt x="267" y="123"/>
                  </a:lnTo>
                  <a:lnTo>
                    <a:pt x="264" y="123"/>
                  </a:lnTo>
                  <a:lnTo>
                    <a:pt x="264" y="126"/>
                  </a:lnTo>
                  <a:lnTo>
                    <a:pt x="261" y="126"/>
                  </a:lnTo>
                  <a:lnTo>
                    <a:pt x="261" y="129"/>
                  </a:lnTo>
                  <a:lnTo>
                    <a:pt x="264" y="129"/>
                  </a:lnTo>
                  <a:lnTo>
                    <a:pt x="264" y="132"/>
                  </a:lnTo>
                  <a:lnTo>
                    <a:pt x="261" y="132"/>
                  </a:lnTo>
                  <a:lnTo>
                    <a:pt x="261" y="129"/>
                  </a:lnTo>
                  <a:lnTo>
                    <a:pt x="261" y="132"/>
                  </a:lnTo>
                  <a:lnTo>
                    <a:pt x="258" y="132"/>
                  </a:lnTo>
                  <a:lnTo>
                    <a:pt x="261" y="132"/>
                  </a:lnTo>
                  <a:lnTo>
                    <a:pt x="261" y="135"/>
                  </a:lnTo>
                  <a:lnTo>
                    <a:pt x="258" y="135"/>
                  </a:lnTo>
                  <a:lnTo>
                    <a:pt x="255" y="135"/>
                  </a:lnTo>
                  <a:lnTo>
                    <a:pt x="258" y="135"/>
                  </a:lnTo>
                  <a:lnTo>
                    <a:pt x="255" y="135"/>
                  </a:lnTo>
                  <a:lnTo>
                    <a:pt x="252" y="135"/>
                  </a:lnTo>
                  <a:lnTo>
                    <a:pt x="252" y="138"/>
                  </a:lnTo>
                  <a:lnTo>
                    <a:pt x="249" y="138"/>
                  </a:lnTo>
                  <a:lnTo>
                    <a:pt x="249" y="141"/>
                  </a:lnTo>
                  <a:lnTo>
                    <a:pt x="246" y="144"/>
                  </a:lnTo>
                  <a:lnTo>
                    <a:pt x="246" y="147"/>
                  </a:lnTo>
                  <a:lnTo>
                    <a:pt x="246" y="149"/>
                  </a:lnTo>
                  <a:lnTo>
                    <a:pt x="249" y="149"/>
                  </a:lnTo>
                  <a:lnTo>
                    <a:pt x="252" y="149"/>
                  </a:lnTo>
                  <a:lnTo>
                    <a:pt x="252" y="152"/>
                  </a:lnTo>
                  <a:lnTo>
                    <a:pt x="252" y="149"/>
                  </a:lnTo>
                  <a:lnTo>
                    <a:pt x="252" y="152"/>
                  </a:lnTo>
                  <a:lnTo>
                    <a:pt x="255" y="152"/>
                  </a:lnTo>
                  <a:lnTo>
                    <a:pt x="252" y="152"/>
                  </a:lnTo>
                  <a:lnTo>
                    <a:pt x="255" y="152"/>
                  </a:lnTo>
                  <a:lnTo>
                    <a:pt x="252" y="152"/>
                  </a:lnTo>
                  <a:lnTo>
                    <a:pt x="252" y="155"/>
                  </a:lnTo>
                  <a:lnTo>
                    <a:pt x="252" y="152"/>
                  </a:lnTo>
                  <a:lnTo>
                    <a:pt x="252" y="155"/>
                  </a:lnTo>
                  <a:lnTo>
                    <a:pt x="249" y="155"/>
                  </a:lnTo>
                  <a:lnTo>
                    <a:pt x="249" y="158"/>
                  </a:lnTo>
                  <a:lnTo>
                    <a:pt x="252" y="158"/>
                  </a:lnTo>
                  <a:lnTo>
                    <a:pt x="249" y="158"/>
                  </a:lnTo>
                  <a:lnTo>
                    <a:pt x="246" y="158"/>
                  </a:lnTo>
                  <a:lnTo>
                    <a:pt x="249" y="158"/>
                  </a:lnTo>
                  <a:lnTo>
                    <a:pt x="246" y="158"/>
                  </a:lnTo>
                  <a:lnTo>
                    <a:pt x="243" y="158"/>
                  </a:lnTo>
                  <a:lnTo>
                    <a:pt x="243" y="155"/>
                  </a:lnTo>
                  <a:lnTo>
                    <a:pt x="240" y="155"/>
                  </a:lnTo>
                  <a:lnTo>
                    <a:pt x="240" y="158"/>
                  </a:lnTo>
                  <a:lnTo>
                    <a:pt x="237" y="158"/>
                  </a:lnTo>
                  <a:lnTo>
                    <a:pt x="237" y="155"/>
                  </a:lnTo>
                  <a:lnTo>
                    <a:pt x="234" y="155"/>
                  </a:lnTo>
                  <a:lnTo>
                    <a:pt x="231" y="155"/>
                  </a:lnTo>
                  <a:lnTo>
                    <a:pt x="228" y="155"/>
                  </a:lnTo>
                  <a:lnTo>
                    <a:pt x="228" y="158"/>
                  </a:lnTo>
                  <a:lnTo>
                    <a:pt x="226" y="158"/>
                  </a:lnTo>
                  <a:lnTo>
                    <a:pt x="223" y="158"/>
                  </a:lnTo>
                  <a:lnTo>
                    <a:pt x="220" y="158"/>
                  </a:lnTo>
                  <a:lnTo>
                    <a:pt x="220" y="161"/>
                  </a:lnTo>
                  <a:lnTo>
                    <a:pt x="217" y="161"/>
                  </a:lnTo>
                  <a:lnTo>
                    <a:pt x="217" y="164"/>
                  </a:lnTo>
                  <a:lnTo>
                    <a:pt x="220" y="164"/>
                  </a:lnTo>
                  <a:lnTo>
                    <a:pt x="217" y="164"/>
                  </a:lnTo>
                  <a:lnTo>
                    <a:pt x="214" y="164"/>
                  </a:lnTo>
                  <a:lnTo>
                    <a:pt x="217" y="164"/>
                  </a:lnTo>
                  <a:lnTo>
                    <a:pt x="217" y="167"/>
                  </a:lnTo>
                  <a:lnTo>
                    <a:pt x="214" y="167"/>
                  </a:lnTo>
                  <a:lnTo>
                    <a:pt x="211" y="167"/>
                  </a:lnTo>
                  <a:lnTo>
                    <a:pt x="208" y="167"/>
                  </a:lnTo>
                  <a:lnTo>
                    <a:pt x="205" y="167"/>
                  </a:lnTo>
                  <a:lnTo>
                    <a:pt x="205" y="170"/>
                  </a:lnTo>
                  <a:lnTo>
                    <a:pt x="202" y="170"/>
                  </a:lnTo>
                  <a:lnTo>
                    <a:pt x="199" y="170"/>
                  </a:lnTo>
                  <a:lnTo>
                    <a:pt x="199" y="173"/>
                  </a:lnTo>
                  <a:lnTo>
                    <a:pt x="196" y="173"/>
                  </a:lnTo>
                  <a:lnTo>
                    <a:pt x="196" y="176"/>
                  </a:lnTo>
                  <a:lnTo>
                    <a:pt x="196" y="179"/>
                  </a:lnTo>
                  <a:lnTo>
                    <a:pt x="193" y="179"/>
                  </a:lnTo>
                  <a:lnTo>
                    <a:pt x="193" y="182"/>
                  </a:lnTo>
                  <a:lnTo>
                    <a:pt x="193" y="185"/>
                  </a:lnTo>
                  <a:lnTo>
                    <a:pt x="190" y="185"/>
                  </a:lnTo>
                  <a:lnTo>
                    <a:pt x="190" y="188"/>
                  </a:lnTo>
                  <a:lnTo>
                    <a:pt x="187" y="188"/>
                  </a:lnTo>
                  <a:lnTo>
                    <a:pt x="187" y="191"/>
                  </a:lnTo>
                  <a:lnTo>
                    <a:pt x="187" y="193"/>
                  </a:lnTo>
                  <a:lnTo>
                    <a:pt x="187" y="196"/>
                  </a:lnTo>
                  <a:lnTo>
                    <a:pt x="184" y="196"/>
                  </a:lnTo>
                  <a:lnTo>
                    <a:pt x="184" y="199"/>
                  </a:lnTo>
                  <a:lnTo>
                    <a:pt x="182" y="199"/>
                  </a:lnTo>
                  <a:lnTo>
                    <a:pt x="182" y="202"/>
                  </a:lnTo>
                  <a:lnTo>
                    <a:pt x="182" y="205"/>
                  </a:lnTo>
                  <a:lnTo>
                    <a:pt x="179" y="205"/>
                  </a:lnTo>
                  <a:lnTo>
                    <a:pt x="182" y="205"/>
                  </a:lnTo>
                  <a:lnTo>
                    <a:pt x="179" y="205"/>
                  </a:lnTo>
                  <a:lnTo>
                    <a:pt x="179" y="208"/>
                  </a:lnTo>
                  <a:lnTo>
                    <a:pt x="173" y="208"/>
                  </a:lnTo>
                  <a:lnTo>
                    <a:pt x="170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9" y="211"/>
                  </a:lnTo>
                  <a:lnTo>
                    <a:pt x="143" y="211"/>
                  </a:lnTo>
                  <a:lnTo>
                    <a:pt x="140" y="211"/>
                  </a:lnTo>
                  <a:lnTo>
                    <a:pt x="138" y="211"/>
                  </a:lnTo>
                  <a:lnTo>
                    <a:pt x="132" y="211"/>
                  </a:lnTo>
                  <a:lnTo>
                    <a:pt x="129" y="211"/>
                  </a:lnTo>
                  <a:lnTo>
                    <a:pt x="126" y="211"/>
                  </a:lnTo>
                  <a:lnTo>
                    <a:pt x="123" y="211"/>
                  </a:lnTo>
                  <a:lnTo>
                    <a:pt x="117" y="211"/>
                  </a:lnTo>
                  <a:lnTo>
                    <a:pt x="114" y="211"/>
                  </a:lnTo>
                  <a:lnTo>
                    <a:pt x="111" y="211"/>
                  </a:lnTo>
                  <a:lnTo>
                    <a:pt x="108" y="211"/>
                  </a:lnTo>
                  <a:lnTo>
                    <a:pt x="105" y="211"/>
                  </a:lnTo>
                  <a:lnTo>
                    <a:pt x="102" y="211"/>
                  </a:lnTo>
                  <a:lnTo>
                    <a:pt x="99" y="211"/>
                  </a:lnTo>
                  <a:lnTo>
                    <a:pt x="96" y="211"/>
                  </a:lnTo>
                  <a:lnTo>
                    <a:pt x="91" y="211"/>
                  </a:lnTo>
                  <a:lnTo>
                    <a:pt x="88" y="211"/>
                  </a:lnTo>
                  <a:lnTo>
                    <a:pt x="85" y="211"/>
                  </a:lnTo>
                  <a:lnTo>
                    <a:pt x="82" y="211"/>
                  </a:lnTo>
                  <a:lnTo>
                    <a:pt x="76" y="211"/>
                  </a:lnTo>
                  <a:lnTo>
                    <a:pt x="73" y="211"/>
                  </a:lnTo>
                  <a:lnTo>
                    <a:pt x="70" y="214"/>
                  </a:lnTo>
                  <a:lnTo>
                    <a:pt x="67" y="214"/>
                  </a:lnTo>
                  <a:lnTo>
                    <a:pt x="64" y="214"/>
                  </a:lnTo>
                  <a:lnTo>
                    <a:pt x="61" y="214"/>
                  </a:lnTo>
                  <a:lnTo>
                    <a:pt x="58" y="214"/>
                  </a:lnTo>
                  <a:lnTo>
                    <a:pt x="55" y="214"/>
                  </a:lnTo>
                  <a:lnTo>
                    <a:pt x="52" y="214"/>
                  </a:lnTo>
                  <a:lnTo>
                    <a:pt x="50" y="214"/>
                  </a:lnTo>
                  <a:lnTo>
                    <a:pt x="47" y="214"/>
                  </a:lnTo>
                  <a:lnTo>
                    <a:pt x="44" y="214"/>
                  </a:lnTo>
                  <a:lnTo>
                    <a:pt x="38" y="214"/>
                  </a:lnTo>
                  <a:lnTo>
                    <a:pt x="35" y="214"/>
                  </a:lnTo>
                  <a:lnTo>
                    <a:pt x="32" y="214"/>
                  </a:lnTo>
                  <a:lnTo>
                    <a:pt x="32" y="211"/>
                  </a:lnTo>
                  <a:lnTo>
                    <a:pt x="32" y="208"/>
                  </a:lnTo>
                  <a:lnTo>
                    <a:pt x="29" y="208"/>
                  </a:lnTo>
                  <a:lnTo>
                    <a:pt x="26" y="208"/>
                  </a:lnTo>
                  <a:lnTo>
                    <a:pt x="26" y="205"/>
                  </a:lnTo>
                  <a:lnTo>
                    <a:pt x="26" y="202"/>
                  </a:lnTo>
                  <a:lnTo>
                    <a:pt x="26" y="199"/>
                  </a:lnTo>
                  <a:lnTo>
                    <a:pt x="26" y="196"/>
                  </a:lnTo>
                  <a:lnTo>
                    <a:pt x="26" y="193"/>
                  </a:lnTo>
                  <a:lnTo>
                    <a:pt x="26" y="191"/>
                  </a:lnTo>
                  <a:lnTo>
                    <a:pt x="29" y="191"/>
                  </a:lnTo>
                  <a:lnTo>
                    <a:pt x="32" y="191"/>
                  </a:lnTo>
                  <a:lnTo>
                    <a:pt x="35" y="191"/>
                  </a:lnTo>
                  <a:lnTo>
                    <a:pt x="35" y="188"/>
                  </a:lnTo>
                  <a:lnTo>
                    <a:pt x="35" y="185"/>
                  </a:lnTo>
                  <a:lnTo>
                    <a:pt x="32" y="185"/>
                  </a:lnTo>
                  <a:lnTo>
                    <a:pt x="35" y="185"/>
                  </a:lnTo>
                  <a:lnTo>
                    <a:pt x="35" y="182"/>
                  </a:lnTo>
                  <a:lnTo>
                    <a:pt x="38" y="182"/>
                  </a:lnTo>
                  <a:lnTo>
                    <a:pt x="38" y="185"/>
                  </a:lnTo>
                  <a:lnTo>
                    <a:pt x="38" y="182"/>
                  </a:lnTo>
                  <a:lnTo>
                    <a:pt x="38" y="179"/>
                  </a:lnTo>
                  <a:lnTo>
                    <a:pt x="41" y="179"/>
                  </a:lnTo>
                  <a:lnTo>
                    <a:pt x="41" y="176"/>
                  </a:lnTo>
                  <a:lnTo>
                    <a:pt x="41" y="173"/>
                  </a:lnTo>
                  <a:lnTo>
                    <a:pt x="38" y="173"/>
                  </a:lnTo>
                  <a:lnTo>
                    <a:pt x="38" y="170"/>
                  </a:lnTo>
                  <a:lnTo>
                    <a:pt x="35" y="170"/>
                  </a:lnTo>
                  <a:lnTo>
                    <a:pt x="35" y="167"/>
                  </a:lnTo>
                  <a:lnTo>
                    <a:pt x="32" y="167"/>
                  </a:lnTo>
                  <a:lnTo>
                    <a:pt x="32" y="164"/>
                  </a:lnTo>
                  <a:lnTo>
                    <a:pt x="32" y="161"/>
                  </a:lnTo>
                  <a:lnTo>
                    <a:pt x="29" y="161"/>
                  </a:lnTo>
                  <a:lnTo>
                    <a:pt x="26" y="161"/>
                  </a:lnTo>
                  <a:lnTo>
                    <a:pt x="23" y="161"/>
                  </a:lnTo>
                  <a:lnTo>
                    <a:pt x="23" y="158"/>
                  </a:lnTo>
                  <a:lnTo>
                    <a:pt x="23" y="161"/>
                  </a:lnTo>
                  <a:lnTo>
                    <a:pt x="23" y="158"/>
                  </a:lnTo>
                  <a:lnTo>
                    <a:pt x="20" y="158"/>
                  </a:lnTo>
                  <a:lnTo>
                    <a:pt x="20" y="161"/>
                  </a:lnTo>
                  <a:lnTo>
                    <a:pt x="17" y="161"/>
                  </a:lnTo>
                  <a:lnTo>
                    <a:pt x="17" y="158"/>
                  </a:lnTo>
                  <a:lnTo>
                    <a:pt x="17" y="161"/>
                  </a:lnTo>
                  <a:lnTo>
                    <a:pt x="14" y="161"/>
                  </a:lnTo>
                  <a:lnTo>
                    <a:pt x="14" y="158"/>
                  </a:lnTo>
                  <a:lnTo>
                    <a:pt x="11" y="158"/>
                  </a:lnTo>
                  <a:lnTo>
                    <a:pt x="14" y="158"/>
                  </a:lnTo>
                  <a:lnTo>
                    <a:pt x="14" y="155"/>
                  </a:lnTo>
                  <a:lnTo>
                    <a:pt x="11" y="155"/>
                  </a:lnTo>
                  <a:lnTo>
                    <a:pt x="14" y="155"/>
                  </a:lnTo>
                  <a:lnTo>
                    <a:pt x="14" y="152"/>
                  </a:lnTo>
                  <a:lnTo>
                    <a:pt x="11" y="152"/>
                  </a:lnTo>
                  <a:lnTo>
                    <a:pt x="14" y="152"/>
                  </a:lnTo>
                  <a:lnTo>
                    <a:pt x="17" y="152"/>
                  </a:lnTo>
                  <a:lnTo>
                    <a:pt x="20" y="152"/>
                  </a:lnTo>
                  <a:lnTo>
                    <a:pt x="20" y="149"/>
                  </a:lnTo>
                  <a:lnTo>
                    <a:pt x="23" y="149"/>
                  </a:lnTo>
                  <a:lnTo>
                    <a:pt x="23" y="152"/>
                  </a:lnTo>
                  <a:lnTo>
                    <a:pt x="26" y="152"/>
                  </a:lnTo>
                  <a:lnTo>
                    <a:pt x="29" y="152"/>
                  </a:lnTo>
                  <a:lnTo>
                    <a:pt x="29" y="149"/>
                  </a:lnTo>
                  <a:lnTo>
                    <a:pt x="32" y="149"/>
                  </a:lnTo>
                  <a:lnTo>
                    <a:pt x="35" y="149"/>
                  </a:lnTo>
                  <a:lnTo>
                    <a:pt x="35" y="152"/>
                  </a:lnTo>
                  <a:lnTo>
                    <a:pt x="38" y="152"/>
                  </a:lnTo>
                  <a:lnTo>
                    <a:pt x="41" y="152"/>
                  </a:lnTo>
                  <a:lnTo>
                    <a:pt x="41" y="149"/>
                  </a:lnTo>
                  <a:lnTo>
                    <a:pt x="44" y="149"/>
                  </a:lnTo>
                  <a:lnTo>
                    <a:pt x="44" y="147"/>
                  </a:lnTo>
                  <a:lnTo>
                    <a:pt x="44" y="144"/>
                  </a:lnTo>
                  <a:lnTo>
                    <a:pt x="41" y="144"/>
                  </a:lnTo>
                  <a:lnTo>
                    <a:pt x="44" y="144"/>
                  </a:lnTo>
                  <a:lnTo>
                    <a:pt x="44" y="141"/>
                  </a:lnTo>
                  <a:lnTo>
                    <a:pt x="47" y="141"/>
                  </a:lnTo>
                  <a:lnTo>
                    <a:pt x="47" y="138"/>
                  </a:lnTo>
                  <a:lnTo>
                    <a:pt x="47" y="135"/>
                  </a:lnTo>
                  <a:lnTo>
                    <a:pt x="44" y="135"/>
                  </a:lnTo>
                  <a:lnTo>
                    <a:pt x="44" y="132"/>
                  </a:lnTo>
                  <a:lnTo>
                    <a:pt x="41" y="132"/>
                  </a:lnTo>
                  <a:lnTo>
                    <a:pt x="38" y="132"/>
                  </a:lnTo>
                  <a:lnTo>
                    <a:pt x="35" y="132"/>
                  </a:lnTo>
                  <a:lnTo>
                    <a:pt x="32" y="132"/>
                  </a:lnTo>
                  <a:lnTo>
                    <a:pt x="29" y="132"/>
                  </a:lnTo>
                  <a:lnTo>
                    <a:pt x="26" y="132"/>
                  </a:lnTo>
                  <a:lnTo>
                    <a:pt x="23" y="132"/>
                  </a:lnTo>
                  <a:lnTo>
                    <a:pt x="20" y="132"/>
                  </a:lnTo>
                  <a:lnTo>
                    <a:pt x="20" y="135"/>
                  </a:lnTo>
                  <a:lnTo>
                    <a:pt x="20" y="132"/>
                  </a:lnTo>
                  <a:lnTo>
                    <a:pt x="17" y="132"/>
                  </a:lnTo>
                  <a:lnTo>
                    <a:pt x="17" y="129"/>
                  </a:lnTo>
                  <a:lnTo>
                    <a:pt x="20" y="129"/>
                  </a:lnTo>
                  <a:lnTo>
                    <a:pt x="20" y="126"/>
                  </a:lnTo>
                  <a:lnTo>
                    <a:pt x="17" y="126"/>
                  </a:lnTo>
                  <a:lnTo>
                    <a:pt x="20" y="126"/>
                  </a:lnTo>
                  <a:lnTo>
                    <a:pt x="20" y="123"/>
                  </a:lnTo>
                  <a:lnTo>
                    <a:pt x="20" y="120"/>
                  </a:lnTo>
                  <a:lnTo>
                    <a:pt x="17" y="120"/>
                  </a:lnTo>
                  <a:lnTo>
                    <a:pt x="17" y="117"/>
                  </a:lnTo>
                  <a:lnTo>
                    <a:pt x="20" y="117"/>
                  </a:lnTo>
                  <a:lnTo>
                    <a:pt x="20" y="114"/>
                  </a:lnTo>
                  <a:lnTo>
                    <a:pt x="23" y="114"/>
                  </a:lnTo>
                  <a:lnTo>
                    <a:pt x="23" y="111"/>
                  </a:lnTo>
                  <a:lnTo>
                    <a:pt x="23" y="108"/>
                  </a:lnTo>
                  <a:lnTo>
                    <a:pt x="23" y="105"/>
                  </a:lnTo>
                  <a:lnTo>
                    <a:pt x="20" y="105"/>
                  </a:lnTo>
                  <a:lnTo>
                    <a:pt x="20" y="103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23" y="97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3" y="94"/>
                  </a:lnTo>
                  <a:lnTo>
                    <a:pt x="26" y="94"/>
                  </a:lnTo>
                  <a:lnTo>
                    <a:pt x="26" y="91"/>
                  </a:lnTo>
                  <a:lnTo>
                    <a:pt x="23" y="91"/>
                  </a:lnTo>
                  <a:lnTo>
                    <a:pt x="20" y="91"/>
                  </a:lnTo>
                  <a:lnTo>
                    <a:pt x="17" y="91"/>
                  </a:lnTo>
                  <a:lnTo>
                    <a:pt x="17" y="88"/>
                  </a:lnTo>
                  <a:lnTo>
                    <a:pt x="14" y="88"/>
                  </a:lnTo>
                  <a:lnTo>
                    <a:pt x="14" y="85"/>
                  </a:lnTo>
                  <a:lnTo>
                    <a:pt x="11" y="85"/>
                  </a:lnTo>
                  <a:lnTo>
                    <a:pt x="11" y="82"/>
                  </a:lnTo>
                  <a:lnTo>
                    <a:pt x="11" y="79"/>
                  </a:lnTo>
                  <a:lnTo>
                    <a:pt x="11" y="76"/>
                  </a:lnTo>
                  <a:lnTo>
                    <a:pt x="14" y="76"/>
                  </a:lnTo>
                  <a:lnTo>
                    <a:pt x="17" y="76"/>
                  </a:lnTo>
                  <a:lnTo>
                    <a:pt x="17" y="73"/>
                  </a:lnTo>
                  <a:lnTo>
                    <a:pt x="17" y="70"/>
                  </a:lnTo>
                  <a:lnTo>
                    <a:pt x="17" y="67"/>
                  </a:lnTo>
                  <a:lnTo>
                    <a:pt x="14" y="67"/>
                  </a:lnTo>
                  <a:lnTo>
                    <a:pt x="11" y="67"/>
                  </a:lnTo>
                  <a:lnTo>
                    <a:pt x="8" y="67"/>
                  </a:lnTo>
                  <a:lnTo>
                    <a:pt x="6" y="67"/>
                  </a:lnTo>
                  <a:lnTo>
                    <a:pt x="6" y="64"/>
                  </a:lnTo>
                  <a:lnTo>
                    <a:pt x="3" y="64"/>
                  </a:lnTo>
                  <a:lnTo>
                    <a:pt x="3" y="61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3" y="53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3" y="44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6" y="35"/>
                  </a:lnTo>
                  <a:lnTo>
                    <a:pt x="6" y="32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3" y="20"/>
                  </a:lnTo>
                  <a:lnTo>
                    <a:pt x="3" y="17"/>
                  </a:lnTo>
                  <a:lnTo>
                    <a:pt x="3" y="15"/>
                  </a:lnTo>
                  <a:lnTo>
                    <a:pt x="6" y="15"/>
                  </a:lnTo>
                  <a:lnTo>
                    <a:pt x="6" y="17"/>
                  </a:lnTo>
                  <a:lnTo>
                    <a:pt x="8" y="17"/>
                  </a:lnTo>
                  <a:lnTo>
                    <a:pt x="8" y="15"/>
                  </a:lnTo>
                  <a:lnTo>
                    <a:pt x="11" y="15"/>
                  </a:lnTo>
                  <a:lnTo>
                    <a:pt x="11" y="17"/>
                  </a:lnTo>
                  <a:lnTo>
                    <a:pt x="11" y="15"/>
                  </a:lnTo>
                  <a:lnTo>
                    <a:pt x="14" y="15"/>
                  </a:lnTo>
                  <a:lnTo>
                    <a:pt x="14" y="12"/>
                  </a:lnTo>
                  <a:lnTo>
                    <a:pt x="14" y="9"/>
                  </a:lnTo>
                  <a:lnTo>
                    <a:pt x="11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4" name="Freeform 26"/>
            <p:cNvSpPr>
              <a:spLocks/>
            </p:cNvSpPr>
            <p:nvPr/>
          </p:nvSpPr>
          <p:spPr bwMode="auto">
            <a:xfrm>
              <a:off x="-295690" y="4091034"/>
              <a:ext cx="579152" cy="588427"/>
            </a:xfrm>
            <a:custGeom>
              <a:avLst/>
              <a:gdLst>
                <a:gd name="T0" fmla="*/ 2147483647 w 267"/>
                <a:gd name="T1" fmla="*/ 2147483647 h 334"/>
                <a:gd name="T2" fmla="*/ 2147483647 w 267"/>
                <a:gd name="T3" fmla="*/ 2147483647 h 334"/>
                <a:gd name="T4" fmla="*/ 2147483647 w 267"/>
                <a:gd name="T5" fmla="*/ 2147483647 h 334"/>
                <a:gd name="T6" fmla="*/ 2147483647 w 267"/>
                <a:gd name="T7" fmla="*/ 0 h 334"/>
                <a:gd name="T8" fmla="*/ 2147483647 w 267"/>
                <a:gd name="T9" fmla="*/ 2147483647 h 334"/>
                <a:gd name="T10" fmla="*/ 2147483647 w 267"/>
                <a:gd name="T11" fmla="*/ 2147483647 h 334"/>
                <a:gd name="T12" fmla="*/ 2147483647 w 267"/>
                <a:gd name="T13" fmla="*/ 2147483647 h 334"/>
                <a:gd name="T14" fmla="*/ 2147483647 w 267"/>
                <a:gd name="T15" fmla="*/ 2147483647 h 334"/>
                <a:gd name="T16" fmla="*/ 2147483647 w 267"/>
                <a:gd name="T17" fmla="*/ 2147483647 h 334"/>
                <a:gd name="T18" fmla="*/ 2147483647 w 267"/>
                <a:gd name="T19" fmla="*/ 2147483647 h 334"/>
                <a:gd name="T20" fmla="*/ 2147483647 w 267"/>
                <a:gd name="T21" fmla="*/ 2147483647 h 334"/>
                <a:gd name="T22" fmla="*/ 2147483647 w 267"/>
                <a:gd name="T23" fmla="*/ 2147483647 h 334"/>
                <a:gd name="T24" fmla="*/ 2147483647 w 267"/>
                <a:gd name="T25" fmla="*/ 2147483647 h 334"/>
                <a:gd name="T26" fmla="*/ 2147483647 w 267"/>
                <a:gd name="T27" fmla="*/ 2147483647 h 334"/>
                <a:gd name="T28" fmla="*/ 2147483647 w 267"/>
                <a:gd name="T29" fmla="*/ 2147483647 h 334"/>
                <a:gd name="T30" fmla="*/ 2147483647 w 267"/>
                <a:gd name="T31" fmla="*/ 2147483647 h 334"/>
                <a:gd name="T32" fmla="*/ 2147483647 w 267"/>
                <a:gd name="T33" fmla="*/ 2147483647 h 334"/>
                <a:gd name="T34" fmla="*/ 2147483647 w 267"/>
                <a:gd name="T35" fmla="*/ 2147483647 h 334"/>
                <a:gd name="T36" fmla="*/ 2147483647 w 267"/>
                <a:gd name="T37" fmla="*/ 2147483647 h 334"/>
                <a:gd name="T38" fmla="*/ 2147483647 w 267"/>
                <a:gd name="T39" fmla="*/ 2147483647 h 334"/>
                <a:gd name="T40" fmla="*/ 2147483647 w 267"/>
                <a:gd name="T41" fmla="*/ 2147483647 h 334"/>
                <a:gd name="T42" fmla="*/ 2147483647 w 267"/>
                <a:gd name="T43" fmla="*/ 2147483647 h 334"/>
                <a:gd name="T44" fmla="*/ 2147483647 w 267"/>
                <a:gd name="T45" fmla="*/ 2147483647 h 334"/>
                <a:gd name="T46" fmla="*/ 2147483647 w 267"/>
                <a:gd name="T47" fmla="*/ 2147483647 h 334"/>
                <a:gd name="T48" fmla="*/ 2147483647 w 267"/>
                <a:gd name="T49" fmla="*/ 2147483647 h 334"/>
                <a:gd name="T50" fmla="*/ 2147483647 w 267"/>
                <a:gd name="T51" fmla="*/ 2147483647 h 334"/>
                <a:gd name="T52" fmla="*/ 2147483647 w 267"/>
                <a:gd name="T53" fmla="*/ 2147483647 h 334"/>
                <a:gd name="T54" fmla="*/ 2147483647 w 267"/>
                <a:gd name="T55" fmla="*/ 2147483647 h 334"/>
                <a:gd name="T56" fmla="*/ 2147483647 w 267"/>
                <a:gd name="T57" fmla="*/ 2147483647 h 334"/>
                <a:gd name="T58" fmla="*/ 2147483647 w 267"/>
                <a:gd name="T59" fmla="*/ 2147483647 h 334"/>
                <a:gd name="T60" fmla="*/ 2147483647 w 267"/>
                <a:gd name="T61" fmla="*/ 2147483647 h 334"/>
                <a:gd name="T62" fmla="*/ 2147483647 w 267"/>
                <a:gd name="T63" fmla="*/ 2147483647 h 334"/>
                <a:gd name="T64" fmla="*/ 2147483647 w 267"/>
                <a:gd name="T65" fmla="*/ 2147483647 h 334"/>
                <a:gd name="T66" fmla="*/ 2147483647 w 267"/>
                <a:gd name="T67" fmla="*/ 2147483647 h 334"/>
                <a:gd name="T68" fmla="*/ 2147483647 w 267"/>
                <a:gd name="T69" fmla="*/ 2147483647 h 334"/>
                <a:gd name="T70" fmla="*/ 2147483647 w 267"/>
                <a:gd name="T71" fmla="*/ 2147483647 h 334"/>
                <a:gd name="T72" fmla="*/ 2147483647 w 267"/>
                <a:gd name="T73" fmla="*/ 2147483647 h 334"/>
                <a:gd name="T74" fmla="*/ 2147483647 w 267"/>
                <a:gd name="T75" fmla="*/ 2147483647 h 334"/>
                <a:gd name="T76" fmla="*/ 2147483647 w 267"/>
                <a:gd name="T77" fmla="*/ 2147483647 h 334"/>
                <a:gd name="T78" fmla="*/ 2147483647 w 267"/>
                <a:gd name="T79" fmla="*/ 2147483647 h 334"/>
                <a:gd name="T80" fmla="*/ 2147483647 w 267"/>
                <a:gd name="T81" fmla="*/ 2147483647 h 334"/>
                <a:gd name="T82" fmla="*/ 2147483647 w 267"/>
                <a:gd name="T83" fmla="*/ 2147483647 h 334"/>
                <a:gd name="T84" fmla="*/ 2147483647 w 267"/>
                <a:gd name="T85" fmla="*/ 2147483647 h 334"/>
                <a:gd name="T86" fmla="*/ 2147483647 w 267"/>
                <a:gd name="T87" fmla="*/ 2147483647 h 334"/>
                <a:gd name="T88" fmla="*/ 2147483647 w 267"/>
                <a:gd name="T89" fmla="*/ 2147483647 h 334"/>
                <a:gd name="T90" fmla="*/ 2147483647 w 267"/>
                <a:gd name="T91" fmla="*/ 2147483647 h 334"/>
                <a:gd name="T92" fmla="*/ 2147483647 w 267"/>
                <a:gd name="T93" fmla="*/ 2147483647 h 334"/>
                <a:gd name="T94" fmla="*/ 2147483647 w 267"/>
                <a:gd name="T95" fmla="*/ 2147483647 h 334"/>
                <a:gd name="T96" fmla="*/ 0 w 267"/>
                <a:gd name="T97" fmla="*/ 2147483647 h 334"/>
                <a:gd name="T98" fmla="*/ 2147483647 w 267"/>
                <a:gd name="T99" fmla="*/ 2147483647 h 334"/>
                <a:gd name="T100" fmla="*/ 2147483647 w 267"/>
                <a:gd name="T101" fmla="*/ 2147483647 h 334"/>
                <a:gd name="T102" fmla="*/ 2147483647 w 267"/>
                <a:gd name="T103" fmla="*/ 2147483647 h 334"/>
                <a:gd name="T104" fmla="*/ 2147483647 w 267"/>
                <a:gd name="T105" fmla="*/ 2147483647 h 334"/>
                <a:gd name="T106" fmla="*/ 2147483647 w 267"/>
                <a:gd name="T107" fmla="*/ 2147483647 h 334"/>
                <a:gd name="T108" fmla="*/ 2147483647 w 267"/>
                <a:gd name="T109" fmla="*/ 2147483647 h 334"/>
                <a:gd name="T110" fmla="*/ 2147483647 w 267"/>
                <a:gd name="T111" fmla="*/ 2147483647 h 334"/>
                <a:gd name="T112" fmla="*/ 2147483647 w 267"/>
                <a:gd name="T113" fmla="*/ 2147483647 h 334"/>
                <a:gd name="T114" fmla="*/ 2147483647 w 267"/>
                <a:gd name="T115" fmla="*/ 2147483647 h 334"/>
                <a:gd name="T116" fmla="*/ 2147483647 w 267"/>
                <a:gd name="T117" fmla="*/ 2147483647 h 334"/>
                <a:gd name="T118" fmla="*/ 2147483647 w 267"/>
                <a:gd name="T119" fmla="*/ 2147483647 h 334"/>
                <a:gd name="T120" fmla="*/ 2147483647 w 267"/>
                <a:gd name="T121" fmla="*/ 2147483647 h 33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67"/>
                <a:gd name="T184" fmla="*/ 0 h 334"/>
                <a:gd name="T185" fmla="*/ 267 w 267"/>
                <a:gd name="T186" fmla="*/ 334 h 33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67" h="334">
                  <a:moveTo>
                    <a:pt x="53" y="6"/>
                  </a:moveTo>
                  <a:lnTo>
                    <a:pt x="56" y="6"/>
                  </a:lnTo>
                  <a:lnTo>
                    <a:pt x="59" y="6"/>
                  </a:lnTo>
                  <a:lnTo>
                    <a:pt x="65" y="6"/>
                  </a:lnTo>
                  <a:lnTo>
                    <a:pt x="68" y="6"/>
                  </a:lnTo>
                  <a:lnTo>
                    <a:pt x="71" y="6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91" y="6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7" y="3"/>
                  </a:lnTo>
                  <a:lnTo>
                    <a:pt x="120" y="3"/>
                  </a:lnTo>
                  <a:lnTo>
                    <a:pt x="123" y="3"/>
                  </a:lnTo>
                  <a:lnTo>
                    <a:pt x="126" y="3"/>
                  </a:lnTo>
                  <a:lnTo>
                    <a:pt x="129" y="3"/>
                  </a:lnTo>
                  <a:lnTo>
                    <a:pt x="132" y="3"/>
                  </a:lnTo>
                  <a:lnTo>
                    <a:pt x="135" y="3"/>
                  </a:lnTo>
                  <a:lnTo>
                    <a:pt x="138" y="3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50" y="3"/>
                  </a:lnTo>
                  <a:lnTo>
                    <a:pt x="153" y="3"/>
                  </a:lnTo>
                  <a:lnTo>
                    <a:pt x="159" y="3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70" y="3"/>
                  </a:lnTo>
                  <a:lnTo>
                    <a:pt x="170" y="0"/>
                  </a:lnTo>
                  <a:lnTo>
                    <a:pt x="173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88" y="0"/>
                  </a:lnTo>
                  <a:lnTo>
                    <a:pt x="191" y="0"/>
                  </a:lnTo>
                  <a:lnTo>
                    <a:pt x="194" y="0"/>
                  </a:lnTo>
                  <a:lnTo>
                    <a:pt x="200" y="0"/>
                  </a:lnTo>
                  <a:lnTo>
                    <a:pt x="200" y="3"/>
                  </a:lnTo>
                  <a:lnTo>
                    <a:pt x="200" y="6"/>
                  </a:lnTo>
                  <a:lnTo>
                    <a:pt x="197" y="6"/>
                  </a:lnTo>
                  <a:lnTo>
                    <a:pt x="200" y="9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200" y="12"/>
                  </a:lnTo>
                  <a:lnTo>
                    <a:pt x="200" y="15"/>
                  </a:lnTo>
                  <a:lnTo>
                    <a:pt x="200" y="18"/>
                  </a:lnTo>
                  <a:lnTo>
                    <a:pt x="200" y="21"/>
                  </a:lnTo>
                  <a:lnTo>
                    <a:pt x="203" y="21"/>
                  </a:lnTo>
                  <a:lnTo>
                    <a:pt x="203" y="24"/>
                  </a:lnTo>
                  <a:lnTo>
                    <a:pt x="203" y="26"/>
                  </a:lnTo>
                  <a:lnTo>
                    <a:pt x="205" y="26"/>
                  </a:lnTo>
                  <a:lnTo>
                    <a:pt x="205" y="29"/>
                  </a:lnTo>
                  <a:lnTo>
                    <a:pt x="208" y="29"/>
                  </a:lnTo>
                  <a:lnTo>
                    <a:pt x="208" y="32"/>
                  </a:lnTo>
                  <a:lnTo>
                    <a:pt x="211" y="32"/>
                  </a:lnTo>
                  <a:lnTo>
                    <a:pt x="211" y="35"/>
                  </a:lnTo>
                  <a:lnTo>
                    <a:pt x="214" y="35"/>
                  </a:lnTo>
                  <a:lnTo>
                    <a:pt x="217" y="35"/>
                  </a:lnTo>
                  <a:lnTo>
                    <a:pt x="217" y="38"/>
                  </a:lnTo>
                  <a:lnTo>
                    <a:pt x="217" y="35"/>
                  </a:lnTo>
                  <a:lnTo>
                    <a:pt x="217" y="38"/>
                  </a:lnTo>
                  <a:lnTo>
                    <a:pt x="217" y="41"/>
                  </a:lnTo>
                  <a:lnTo>
                    <a:pt x="220" y="41"/>
                  </a:lnTo>
                  <a:lnTo>
                    <a:pt x="220" y="44"/>
                  </a:lnTo>
                  <a:lnTo>
                    <a:pt x="223" y="44"/>
                  </a:lnTo>
                  <a:lnTo>
                    <a:pt x="223" y="47"/>
                  </a:lnTo>
                  <a:lnTo>
                    <a:pt x="226" y="47"/>
                  </a:lnTo>
                  <a:lnTo>
                    <a:pt x="226" y="50"/>
                  </a:lnTo>
                  <a:lnTo>
                    <a:pt x="229" y="50"/>
                  </a:lnTo>
                  <a:lnTo>
                    <a:pt x="229" y="53"/>
                  </a:lnTo>
                  <a:lnTo>
                    <a:pt x="232" y="53"/>
                  </a:lnTo>
                  <a:lnTo>
                    <a:pt x="232" y="56"/>
                  </a:lnTo>
                  <a:lnTo>
                    <a:pt x="232" y="53"/>
                  </a:lnTo>
                  <a:lnTo>
                    <a:pt x="235" y="53"/>
                  </a:lnTo>
                  <a:lnTo>
                    <a:pt x="235" y="56"/>
                  </a:lnTo>
                  <a:lnTo>
                    <a:pt x="238" y="56"/>
                  </a:lnTo>
                  <a:lnTo>
                    <a:pt x="241" y="56"/>
                  </a:lnTo>
                  <a:lnTo>
                    <a:pt x="244" y="56"/>
                  </a:lnTo>
                  <a:lnTo>
                    <a:pt x="247" y="56"/>
                  </a:lnTo>
                  <a:lnTo>
                    <a:pt x="249" y="56"/>
                  </a:lnTo>
                  <a:lnTo>
                    <a:pt x="252" y="56"/>
                  </a:lnTo>
                  <a:lnTo>
                    <a:pt x="255" y="56"/>
                  </a:lnTo>
                  <a:lnTo>
                    <a:pt x="258" y="56"/>
                  </a:lnTo>
                  <a:lnTo>
                    <a:pt x="261" y="56"/>
                  </a:lnTo>
                  <a:lnTo>
                    <a:pt x="261" y="59"/>
                  </a:lnTo>
                  <a:lnTo>
                    <a:pt x="264" y="59"/>
                  </a:lnTo>
                  <a:lnTo>
                    <a:pt x="264" y="62"/>
                  </a:lnTo>
                  <a:lnTo>
                    <a:pt x="267" y="62"/>
                  </a:lnTo>
                  <a:lnTo>
                    <a:pt x="264" y="62"/>
                  </a:lnTo>
                  <a:lnTo>
                    <a:pt x="264" y="65"/>
                  </a:lnTo>
                  <a:lnTo>
                    <a:pt x="267" y="65"/>
                  </a:lnTo>
                  <a:lnTo>
                    <a:pt x="267" y="68"/>
                  </a:lnTo>
                  <a:lnTo>
                    <a:pt x="267" y="70"/>
                  </a:lnTo>
                  <a:lnTo>
                    <a:pt x="267" y="73"/>
                  </a:lnTo>
                  <a:lnTo>
                    <a:pt x="267" y="76"/>
                  </a:lnTo>
                  <a:lnTo>
                    <a:pt x="267" y="79"/>
                  </a:lnTo>
                  <a:lnTo>
                    <a:pt x="267" y="82"/>
                  </a:lnTo>
                  <a:lnTo>
                    <a:pt x="264" y="82"/>
                  </a:lnTo>
                  <a:lnTo>
                    <a:pt x="264" y="85"/>
                  </a:lnTo>
                  <a:lnTo>
                    <a:pt x="264" y="88"/>
                  </a:lnTo>
                  <a:lnTo>
                    <a:pt x="261" y="91"/>
                  </a:lnTo>
                  <a:lnTo>
                    <a:pt x="261" y="94"/>
                  </a:lnTo>
                  <a:lnTo>
                    <a:pt x="261" y="97"/>
                  </a:lnTo>
                  <a:lnTo>
                    <a:pt x="261" y="100"/>
                  </a:lnTo>
                  <a:lnTo>
                    <a:pt x="264" y="100"/>
                  </a:lnTo>
                  <a:lnTo>
                    <a:pt x="264" y="103"/>
                  </a:lnTo>
                  <a:lnTo>
                    <a:pt x="261" y="103"/>
                  </a:lnTo>
                  <a:lnTo>
                    <a:pt x="261" y="100"/>
                  </a:lnTo>
                  <a:lnTo>
                    <a:pt x="258" y="100"/>
                  </a:lnTo>
                  <a:lnTo>
                    <a:pt x="258" y="103"/>
                  </a:lnTo>
                  <a:lnTo>
                    <a:pt x="258" y="106"/>
                  </a:lnTo>
                  <a:lnTo>
                    <a:pt x="258" y="109"/>
                  </a:lnTo>
                  <a:lnTo>
                    <a:pt x="261" y="109"/>
                  </a:lnTo>
                  <a:lnTo>
                    <a:pt x="258" y="109"/>
                  </a:lnTo>
                  <a:lnTo>
                    <a:pt x="258" y="112"/>
                  </a:lnTo>
                  <a:lnTo>
                    <a:pt x="258" y="109"/>
                  </a:lnTo>
                  <a:lnTo>
                    <a:pt x="255" y="109"/>
                  </a:lnTo>
                  <a:lnTo>
                    <a:pt x="252" y="109"/>
                  </a:lnTo>
                  <a:lnTo>
                    <a:pt x="252" y="112"/>
                  </a:lnTo>
                  <a:lnTo>
                    <a:pt x="252" y="114"/>
                  </a:lnTo>
                  <a:lnTo>
                    <a:pt x="249" y="114"/>
                  </a:lnTo>
                  <a:lnTo>
                    <a:pt x="249" y="117"/>
                  </a:lnTo>
                  <a:lnTo>
                    <a:pt x="247" y="117"/>
                  </a:lnTo>
                  <a:lnTo>
                    <a:pt x="247" y="120"/>
                  </a:lnTo>
                  <a:lnTo>
                    <a:pt x="244" y="120"/>
                  </a:lnTo>
                  <a:lnTo>
                    <a:pt x="247" y="120"/>
                  </a:lnTo>
                  <a:lnTo>
                    <a:pt x="247" y="123"/>
                  </a:lnTo>
                  <a:lnTo>
                    <a:pt x="244" y="123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38" y="126"/>
                  </a:lnTo>
                  <a:lnTo>
                    <a:pt x="235" y="126"/>
                  </a:lnTo>
                  <a:lnTo>
                    <a:pt x="232" y="126"/>
                  </a:lnTo>
                  <a:lnTo>
                    <a:pt x="232" y="129"/>
                  </a:lnTo>
                  <a:lnTo>
                    <a:pt x="229" y="129"/>
                  </a:lnTo>
                  <a:lnTo>
                    <a:pt x="229" y="132"/>
                  </a:lnTo>
                  <a:lnTo>
                    <a:pt x="229" y="135"/>
                  </a:lnTo>
                  <a:lnTo>
                    <a:pt x="226" y="135"/>
                  </a:lnTo>
                  <a:lnTo>
                    <a:pt x="223" y="135"/>
                  </a:lnTo>
                  <a:lnTo>
                    <a:pt x="223" y="138"/>
                  </a:lnTo>
                  <a:lnTo>
                    <a:pt x="220" y="138"/>
                  </a:lnTo>
                  <a:lnTo>
                    <a:pt x="220" y="141"/>
                  </a:lnTo>
                  <a:lnTo>
                    <a:pt x="217" y="141"/>
                  </a:lnTo>
                  <a:lnTo>
                    <a:pt x="217" y="144"/>
                  </a:lnTo>
                  <a:lnTo>
                    <a:pt x="217" y="147"/>
                  </a:lnTo>
                  <a:lnTo>
                    <a:pt x="214" y="147"/>
                  </a:lnTo>
                  <a:lnTo>
                    <a:pt x="214" y="150"/>
                  </a:lnTo>
                  <a:lnTo>
                    <a:pt x="211" y="150"/>
                  </a:lnTo>
                  <a:lnTo>
                    <a:pt x="208" y="150"/>
                  </a:lnTo>
                  <a:lnTo>
                    <a:pt x="208" y="153"/>
                  </a:lnTo>
                  <a:lnTo>
                    <a:pt x="208" y="156"/>
                  </a:lnTo>
                  <a:lnTo>
                    <a:pt x="205" y="156"/>
                  </a:lnTo>
                  <a:lnTo>
                    <a:pt x="205" y="158"/>
                  </a:lnTo>
                  <a:lnTo>
                    <a:pt x="203" y="158"/>
                  </a:lnTo>
                  <a:lnTo>
                    <a:pt x="203" y="161"/>
                  </a:lnTo>
                  <a:lnTo>
                    <a:pt x="203" y="164"/>
                  </a:lnTo>
                  <a:lnTo>
                    <a:pt x="203" y="167"/>
                  </a:lnTo>
                  <a:lnTo>
                    <a:pt x="200" y="167"/>
                  </a:lnTo>
                  <a:lnTo>
                    <a:pt x="200" y="170"/>
                  </a:lnTo>
                  <a:lnTo>
                    <a:pt x="200" y="173"/>
                  </a:lnTo>
                  <a:lnTo>
                    <a:pt x="197" y="173"/>
                  </a:lnTo>
                  <a:lnTo>
                    <a:pt x="197" y="176"/>
                  </a:lnTo>
                  <a:lnTo>
                    <a:pt x="194" y="176"/>
                  </a:lnTo>
                  <a:lnTo>
                    <a:pt x="197" y="176"/>
                  </a:lnTo>
                  <a:lnTo>
                    <a:pt x="200" y="176"/>
                  </a:lnTo>
                  <a:lnTo>
                    <a:pt x="200" y="173"/>
                  </a:lnTo>
                  <a:lnTo>
                    <a:pt x="200" y="170"/>
                  </a:lnTo>
                  <a:lnTo>
                    <a:pt x="203" y="170"/>
                  </a:lnTo>
                  <a:lnTo>
                    <a:pt x="203" y="173"/>
                  </a:lnTo>
                  <a:lnTo>
                    <a:pt x="203" y="176"/>
                  </a:lnTo>
                  <a:lnTo>
                    <a:pt x="200" y="176"/>
                  </a:lnTo>
                  <a:lnTo>
                    <a:pt x="200" y="179"/>
                  </a:lnTo>
                  <a:lnTo>
                    <a:pt x="200" y="182"/>
                  </a:lnTo>
                  <a:lnTo>
                    <a:pt x="200" y="185"/>
                  </a:lnTo>
                  <a:lnTo>
                    <a:pt x="200" y="188"/>
                  </a:lnTo>
                  <a:lnTo>
                    <a:pt x="200" y="191"/>
                  </a:lnTo>
                  <a:lnTo>
                    <a:pt x="200" y="194"/>
                  </a:lnTo>
                  <a:lnTo>
                    <a:pt x="200" y="197"/>
                  </a:lnTo>
                  <a:lnTo>
                    <a:pt x="200" y="199"/>
                  </a:lnTo>
                  <a:lnTo>
                    <a:pt x="197" y="199"/>
                  </a:lnTo>
                  <a:lnTo>
                    <a:pt x="197" y="202"/>
                  </a:lnTo>
                  <a:lnTo>
                    <a:pt x="197" y="205"/>
                  </a:lnTo>
                  <a:lnTo>
                    <a:pt x="194" y="205"/>
                  </a:lnTo>
                  <a:lnTo>
                    <a:pt x="194" y="208"/>
                  </a:lnTo>
                  <a:lnTo>
                    <a:pt x="191" y="208"/>
                  </a:lnTo>
                  <a:lnTo>
                    <a:pt x="191" y="211"/>
                  </a:lnTo>
                  <a:lnTo>
                    <a:pt x="188" y="211"/>
                  </a:lnTo>
                  <a:lnTo>
                    <a:pt x="188" y="214"/>
                  </a:lnTo>
                  <a:lnTo>
                    <a:pt x="185" y="214"/>
                  </a:lnTo>
                  <a:lnTo>
                    <a:pt x="182" y="214"/>
                  </a:lnTo>
                  <a:lnTo>
                    <a:pt x="179" y="214"/>
                  </a:lnTo>
                  <a:lnTo>
                    <a:pt x="176" y="214"/>
                  </a:lnTo>
                  <a:lnTo>
                    <a:pt x="176" y="211"/>
                  </a:lnTo>
                  <a:lnTo>
                    <a:pt x="176" y="208"/>
                  </a:lnTo>
                  <a:lnTo>
                    <a:pt x="173" y="208"/>
                  </a:lnTo>
                  <a:lnTo>
                    <a:pt x="173" y="205"/>
                  </a:lnTo>
                  <a:lnTo>
                    <a:pt x="170" y="202"/>
                  </a:lnTo>
                  <a:lnTo>
                    <a:pt x="170" y="205"/>
                  </a:lnTo>
                  <a:lnTo>
                    <a:pt x="170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64" y="208"/>
                  </a:lnTo>
                  <a:lnTo>
                    <a:pt x="167" y="208"/>
                  </a:lnTo>
                  <a:lnTo>
                    <a:pt x="170" y="208"/>
                  </a:lnTo>
                  <a:lnTo>
                    <a:pt x="173" y="208"/>
                  </a:lnTo>
                  <a:lnTo>
                    <a:pt x="173" y="211"/>
                  </a:lnTo>
                  <a:lnTo>
                    <a:pt x="173" y="214"/>
                  </a:lnTo>
                  <a:lnTo>
                    <a:pt x="176" y="214"/>
                  </a:lnTo>
                  <a:lnTo>
                    <a:pt x="176" y="217"/>
                  </a:lnTo>
                  <a:lnTo>
                    <a:pt x="179" y="217"/>
                  </a:lnTo>
                  <a:lnTo>
                    <a:pt x="176" y="217"/>
                  </a:lnTo>
                  <a:lnTo>
                    <a:pt x="176" y="220"/>
                  </a:lnTo>
                  <a:lnTo>
                    <a:pt x="173" y="220"/>
                  </a:lnTo>
                  <a:lnTo>
                    <a:pt x="170" y="220"/>
                  </a:lnTo>
                  <a:lnTo>
                    <a:pt x="170" y="223"/>
                  </a:lnTo>
                  <a:lnTo>
                    <a:pt x="167" y="223"/>
                  </a:lnTo>
                  <a:lnTo>
                    <a:pt x="164" y="223"/>
                  </a:lnTo>
                  <a:lnTo>
                    <a:pt x="164" y="226"/>
                  </a:lnTo>
                  <a:lnTo>
                    <a:pt x="161" y="226"/>
                  </a:lnTo>
                  <a:lnTo>
                    <a:pt x="161" y="229"/>
                  </a:lnTo>
                  <a:lnTo>
                    <a:pt x="159" y="229"/>
                  </a:lnTo>
                  <a:lnTo>
                    <a:pt x="159" y="232"/>
                  </a:lnTo>
                  <a:lnTo>
                    <a:pt x="159" y="235"/>
                  </a:lnTo>
                  <a:lnTo>
                    <a:pt x="156" y="235"/>
                  </a:lnTo>
                  <a:lnTo>
                    <a:pt x="156" y="238"/>
                  </a:lnTo>
                  <a:lnTo>
                    <a:pt x="156" y="241"/>
                  </a:lnTo>
                  <a:lnTo>
                    <a:pt x="156" y="243"/>
                  </a:lnTo>
                  <a:lnTo>
                    <a:pt x="153" y="243"/>
                  </a:lnTo>
                  <a:lnTo>
                    <a:pt x="153" y="246"/>
                  </a:lnTo>
                  <a:lnTo>
                    <a:pt x="153" y="249"/>
                  </a:lnTo>
                  <a:lnTo>
                    <a:pt x="153" y="252"/>
                  </a:lnTo>
                  <a:lnTo>
                    <a:pt x="153" y="255"/>
                  </a:lnTo>
                  <a:lnTo>
                    <a:pt x="153" y="258"/>
                  </a:lnTo>
                  <a:lnTo>
                    <a:pt x="153" y="261"/>
                  </a:lnTo>
                  <a:lnTo>
                    <a:pt x="150" y="261"/>
                  </a:lnTo>
                  <a:lnTo>
                    <a:pt x="147" y="261"/>
                  </a:lnTo>
                  <a:lnTo>
                    <a:pt x="147" y="264"/>
                  </a:lnTo>
                  <a:lnTo>
                    <a:pt x="147" y="267"/>
                  </a:lnTo>
                  <a:lnTo>
                    <a:pt x="144" y="267"/>
                  </a:lnTo>
                  <a:lnTo>
                    <a:pt x="147" y="267"/>
                  </a:lnTo>
                  <a:lnTo>
                    <a:pt x="147" y="264"/>
                  </a:lnTo>
                  <a:lnTo>
                    <a:pt x="150" y="264"/>
                  </a:lnTo>
                  <a:lnTo>
                    <a:pt x="150" y="261"/>
                  </a:lnTo>
                  <a:lnTo>
                    <a:pt x="153" y="261"/>
                  </a:lnTo>
                  <a:lnTo>
                    <a:pt x="153" y="264"/>
                  </a:lnTo>
                  <a:lnTo>
                    <a:pt x="153" y="267"/>
                  </a:lnTo>
                  <a:lnTo>
                    <a:pt x="153" y="270"/>
                  </a:lnTo>
                  <a:lnTo>
                    <a:pt x="156" y="270"/>
                  </a:lnTo>
                  <a:lnTo>
                    <a:pt x="156" y="273"/>
                  </a:lnTo>
                  <a:lnTo>
                    <a:pt x="156" y="276"/>
                  </a:lnTo>
                  <a:lnTo>
                    <a:pt x="159" y="276"/>
                  </a:lnTo>
                  <a:lnTo>
                    <a:pt x="159" y="279"/>
                  </a:lnTo>
                  <a:lnTo>
                    <a:pt x="159" y="282"/>
                  </a:lnTo>
                  <a:lnTo>
                    <a:pt x="159" y="285"/>
                  </a:lnTo>
                  <a:lnTo>
                    <a:pt x="159" y="287"/>
                  </a:lnTo>
                  <a:lnTo>
                    <a:pt x="161" y="287"/>
                  </a:lnTo>
                  <a:lnTo>
                    <a:pt x="161" y="290"/>
                  </a:lnTo>
                  <a:lnTo>
                    <a:pt x="159" y="290"/>
                  </a:lnTo>
                  <a:lnTo>
                    <a:pt x="159" y="293"/>
                  </a:lnTo>
                  <a:lnTo>
                    <a:pt x="156" y="293"/>
                  </a:lnTo>
                  <a:lnTo>
                    <a:pt x="153" y="293"/>
                  </a:lnTo>
                  <a:lnTo>
                    <a:pt x="150" y="293"/>
                  </a:lnTo>
                  <a:lnTo>
                    <a:pt x="150" y="290"/>
                  </a:lnTo>
                  <a:lnTo>
                    <a:pt x="147" y="290"/>
                  </a:lnTo>
                  <a:lnTo>
                    <a:pt x="147" y="293"/>
                  </a:lnTo>
                  <a:lnTo>
                    <a:pt x="144" y="293"/>
                  </a:lnTo>
                  <a:lnTo>
                    <a:pt x="141" y="293"/>
                  </a:lnTo>
                  <a:lnTo>
                    <a:pt x="144" y="293"/>
                  </a:lnTo>
                  <a:lnTo>
                    <a:pt x="147" y="293"/>
                  </a:lnTo>
                  <a:lnTo>
                    <a:pt x="150" y="293"/>
                  </a:lnTo>
                  <a:lnTo>
                    <a:pt x="153" y="293"/>
                  </a:lnTo>
                  <a:lnTo>
                    <a:pt x="153" y="296"/>
                  </a:lnTo>
                  <a:lnTo>
                    <a:pt x="156" y="296"/>
                  </a:lnTo>
                  <a:lnTo>
                    <a:pt x="153" y="296"/>
                  </a:lnTo>
                  <a:lnTo>
                    <a:pt x="153" y="299"/>
                  </a:lnTo>
                  <a:lnTo>
                    <a:pt x="153" y="296"/>
                  </a:lnTo>
                  <a:lnTo>
                    <a:pt x="156" y="296"/>
                  </a:lnTo>
                  <a:lnTo>
                    <a:pt x="159" y="296"/>
                  </a:lnTo>
                  <a:lnTo>
                    <a:pt x="159" y="293"/>
                  </a:lnTo>
                  <a:lnTo>
                    <a:pt x="161" y="293"/>
                  </a:lnTo>
                  <a:lnTo>
                    <a:pt x="161" y="296"/>
                  </a:lnTo>
                  <a:lnTo>
                    <a:pt x="161" y="299"/>
                  </a:lnTo>
                  <a:lnTo>
                    <a:pt x="164" y="299"/>
                  </a:lnTo>
                  <a:lnTo>
                    <a:pt x="164" y="302"/>
                  </a:lnTo>
                  <a:lnTo>
                    <a:pt x="164" y="305"/>
                  </a:lnTo>
                  <a:lnTo>
                    <a:pt x="167" y="305"/>
                  </a:lnTo>
                  <a:lnTo>
                    <a:pt x="167" y="308"/>
                  </a:lnTo>
                  <a:lnTo>
                    <a:pt x="167" y="311"/>
                  </a:lnTo>
                  <a:lnTo>
                    <a:pt x="170" y="311"/>
                  </a:lnTo>
                  <a:lnTo>
                    <a:pt x="170" y="314"/>
                  </a:lnTo>
                  <a:lnTo>
                    <a:pt x="173" y="314"/>
                  </a:lnTo>
                  <a:lnTo>
                    <a:pt x="173" y="317"/>
                  </a:lnTo>
                  <a:lnTo>
                    <a:pt x="173" y="320"/>
                  </a:lnTo>
                  <a:lnTo>
                    <a:pt x="176" y="320"/>
                  </a:lnTo>
                  <a:lnTo>
                    <a:pt x="176" y="323"/>
                  </a:lnTo>
                  <a:lnTo>
                    <a:pt x="179" y="323"/>
                  </a:lnTo>
                  <a:lnTo>
                    <a:pt x="179" y="326"/>
                  </a:lnTo>
                  <a:lnTo>
                    <a:pt x="179" y="329"/>
                  </a:lnTo>
                  <a:lnTo>
                    <a:pt x="182" y="329"/>
                  </a:lnTo>
                  <a:lnTo>
                    <a:pt x="182" y="331"/>
                  </a:lnTo>
                  <a:lnTo>
                    <a:pt x="179" y="334"/>
                  </a:lnTo>
                  <a:lnTo>
                    <a:pt x="179" y="331"/>
                  </a:lnTo>
                  <a:lnTo>
                    <a:pt x="176" y="331"/>
                  </a:lnTo>
                  <a:lnTo>
                    <a:pt x="173" y="329"/>
                  </a:lnTo>
                  <a:lnTo>
                    <a:pt x="170" y="329"/>
                  </a:lnTo>
                  <a:lnTo>
                    <a:pt x="167" y="329"/>
                  </a:lnTo>
                  <a:lnTo>
                    <a:pt x="164" y="329"/>
                  </a:lnTo>
                  <a:lnTo>
                    <a:pt x="161" y="326"/>
                  </a:lnTo>
                  <a:lnTo>
                    <a:pt x="159" y="323"/>
                  </a:lnTo>
                  <a:lnTo>
                    <a:pt x="156" y="323"/>
                  </a:lnTo>
                  <a:lnTo>
                    <a:pt x="153" y="323"/>
                  </a:lnTo>
                  <a:lnTo>
                    <a:pt x="150" y="323"/>
                  </a:lnTo>
                  <a:lnTo>
                    <a:pt x="144" y="323"/>
                  </a:lnTo>
                  <a:lnTo>
                    <a:pt x="141" y="320"/>
                  </a:lnTo>
                  <a:lnTo>
                    <a:pt x="138" y="320"/>
                  </a:lnTo>
                  <a:lnTo>
                    <a:pt x="135" y="317"/>
                  </a:lnTo>
                  <a:lnTo>
                    <a:pt x="132" y="317"/>
                  </a:lnTo>
                  <a:lnTo>
                    <a:pt x="129" y="317"/>
                  </a:lnTo>
                  <a:lnTo>
                    <a:pt x="126" y="317"/>
                  </a:lnTo>
                  <a:lnTo>
                    <a:pt x="123" y="317"/>
                  </a:lnTo>
                  <a:lnTo>
                    <a:pt x="120" y="317"/>
                  </a:lnTo>
                  <a:lnTo>
                    <a:pt x="117" y="317"/>
                  </a:lnTo>
                  <a:lnTo>
                    <a:pt x="112" y="317"/>
                  </a:lnTo>
                  <a:lnTo>
                    <a:pt x="109" y="317"/>
                  </a:lnTo>
                  <a:lnTo>
                    <a:pt x="103" y="317"/>
                  </a:lnTo>
                  <a:lnTo>
                    <a:pt x="100" y="317"/>
                  </a:lnTo>
                  <a:lnTo>
                    <a:pt x="97" y="317"/>
                  </a:lnTo>
                  <a:lnTo>
                    <a:pt x="94" y="317"/>
                  </a:lnTo>
                  <a:lnTo>
                    <a:pt x="88" y="317"/>
                  </a:lnTo>
                  <a:lnTo>
                    <a:pt x="85" y="317"/>
                  </a:lnTo>
                  <a:lnTo>
                    <a:pt x="82" y="320"/>
                  </a:lnTo>
                  <a:lnTo>
                    <a:pt x="79" y="320"/>
                  </a:lnTo>
                  <a:lnTo>
                    <a:pt x="73" y="320"/>
                  </a:lnTo>
                  <a:lnTo>
                    <a:pt x="71" y="320"/>
                  </a:lnTo>
                  <a:lnTo>
                    <a:pt x="68" y="320"/>
                  </a:lnTo>
                  <a:lnTo>
                    <a:pt x="65" y="320"/>
                  </a:lnTo>
                  <a:lnTo>
                    <a:pt x="65" y="317"/>
                  </a:lnTo>
                  <a:lnTo>
                    <a:pt x="65" y="314"/>
                  </a:lnTo>
                  <a:lnTo>
                    <a:pt x="65" y="311"/>
                  </a:lnTo>
                  <a:lnTo>
                    <a:pt x="62" y="311"/>
                  </a:lnTo>
                  <a:lnTo>
                    <a:pt x="62" y="308"/>
                  </a:lnTo>
                  <a:lnTo>
                    <a:pt x="59" y="308"/>
                  </a:lnTo>
                  <a:lnTo>
                    <a:pt x="56" y="308"/>
                  </a:lnTo>
                  <a:lnTo>
                    <a:pt x="56" y="305"/>
                  </a:lnTo>
                  <a:lnTo>
                    <a:pt x="53" y="305"/>
                  </a:lnTo>
                  <a:lnTo>
                    <a:pt x="53" y="302"/>
                  </a:lnTo>
                  <a:lnTo>
                    <a:pt x="53" y="299"/>
                  </a:lnTo>
                  <a:lnTo>
                    <a:pt x="50" y="299"/>
                  </a:lnTo>
                  <a:lnTo>
                    <a:pt x="50" y="296"/>
                  </a:lnTo>
                  <a:lnTo>
                    <a:pt x="50" y="293"/>
                  </a:lnTo>
                  <a:lnTo>
                    <a:pt x="53" y="293"/>
                  </a:lnTo>
                  <a:lnTo>
                    <a:pt x="50" y="293"/>
                  </a:lnTo>
                  <a:lnTo>
                    <a:pt x="50" y="290"/>
                  </a:lnTo>
                  <a:lnTo>
                    <a:pt x="53" y="290"/>
                  </a:lnTo>
                  <a:lnTo>
                    <a:pt x="53" y="287"/>
                  </a:lnTo>
                  <a:lnTo>
                    <a:pt x="50" y="287"/>
                  </a:lnTo>
                  <a:lnTo>
                    <a:pt x="50" y="285"/>
                  </a:lnTo>
                  <a:lnTo>
                    <a:pt x="53" y="285"/>
                  </a:lnTo>
                  <a:lnTo>
                    <a:pt x="53" y="282"/>
                  </a:lnTo>
                  <a:lnTo>
                    <a:pt x="53" y="279"/>
                  </a:lnTo>
                  <a:lnTo>
                    <a:pt x="50" y="279"/>
                  </a:lnTo>
                  <a:lnTo>
                    <a:pt x="53" y="279"/>
                  </a:lnTo>
                  <a:lnTo>
                    <a:pt x="50" y="279"/>
                  </a:lnTo>
                  <a:lnTo>
                    <a:pt x="47" y="279"/>
                  </a:lnTo>
                  <a:lnTo>
                    <a:pt x="47" y="276"/>
                  </a:lnTo>
                  <a:lnTo>
                    <a:pt x="47" y="273"/>
                  </a:lnTo>
                  <a:lnTo>
                    <a:pt x="47" y="270"/>
                  </a:lnTo>
                  <a:lnTo>
                    <a:pt x="50" y="270"/>
                  </a:lnTo>
                  <a:lnTo>
                    <a:pt x="50" y="267"/>
                  </a:lnTo>
                  <a:lnTo>
                    <a:pt x="50" y="264"/>
                  </a:lnTo>
                  <a:lnTo>
                    <a:pt x="53" y="264"/>
                  </a:lnTo>
                  <a:lnTo>
                    <a:pt x="50" y="264"/>
                  </a:lnTo>
                  <a:lnTo>
                    <a:pt x="50" y="261"/>
                  </a:lnTo>
                  <a:lnTo>
                    <a:pt x="50" y="258"/>
                  </a:lnTo>
                  <a:lnTo>
                    <a:pt x="50" y="255"/>
                  </a:lnTo>
                  <a:lnTo>
                    <a:pt x="47" y="255"/>
                  </a:lnTo>
                  <a:lnTo>
                    <a:pt x="47" y="252"/>
                  </a:lnTo>
                  <a:lnTo>
                    <a:pt x="50" y="252"/>
                  </a:lnTo>
                  <a:lnTo>
                    <a:pt x="47" y="252"/>
                  </a:lnTo>
                  <a:lnTo>
                    <a:pt x="47" y="249"/>
                  </a:lnTo>
                  <a:lnTo>
                    <a:pt x="44" y="249"/>
                  </a:lnTo>
                  <a:lnTo>
                    <a:pt x="41" y="249"/>
                  </a:lnTo>
                  <a:lnTo>
                    <a:pt x="38" y="249"/>
                  </a:lnTo>
                  <a:lnTo>
                    <a:pt x="38" y="252"/>
                  </a:lnTo>
                  <a:lnTo>
                    <a:pt x="35" y="252"/>
                  </a:lnTo>
                  <a:lnTo>
                    <a:pt x="35" y="249"/>
                  </a:lnTo>
                  <a:lnTo>
                    <a:pt x="32" y="249"/>
                  </a:lnTo>
                  <a:lnTo>
                    <a:pt x="32" y="252"/>
                  </a:lnTo>
                  <a:lnTo>
                    <a:pt x="29" y="252"/>
                  </a:lnTo>
                  <a:lnTo>
                    <a:pt x="29" y="255"/>
                  </a:lnTo>
                  <a:lnTo>
                    <a:pt x="27" y="255"/>
                  </a:lnTo>
                  <a:lnTo>
                    <a:pt x="27" y="258"/>
                  </a:lnTo>
                  <a:lnTo>
                    <a:pt x="24" y="258"/>
                  </a:lnTo>
                  <a:lnTo>
                    <a:pt x="24" y="261"/>
                  </a:lnTo>
                  <a:lnTo>
                    <a:pt x="21" y="261"/>
                  </a:lnTo>
                  <a:lnTo>
                    <a:pt x="18" y="261"/>
                  </a:lnTo>
                  <a:lnTo>
                    <a:pt x="18" y="258"/>
                  </a:lnTo>
                  <a:lnTo>
                    <a:pt x="15" y="258"/>
                  </a:lnTo>
                  <a:lnTo>
                    <a:pt x="18" y="258"/>
                  </a:lnTo>
                  <a:lnTo>
                    <a:pt x="18" y="255"/>
                  </a:lnTo>
                  <a:lnTo>
                    <a:pt x="15" y="255"/>
                  </a:lnTo>
                  <a:lnTo>
                    <a:pt x="15" y="252"/>
                  </a:lnTo>
                  <a:lnTo>
                    <a:pt x="15" y="249"/>
                  </a:lnTo>
                  <a:lnTo>
                    <a:pt x="15" y="246"/>
                  </a:lnTo>
                  <a:lnTo>
                    <a:pt x="12" y="246"/>
                  </a:lnTo>
                  <a:lnTo>
                    <a:pt x="9" y="246"/>
                  </a:lnTo>
                  <a:lnTo>
                    <a:pt x="9" y="243"/>
                  </a:lnTo>
                  <a:lnTo>
                    <a:pt x="9" y="241"/>
                  </a:lnTo>
                  <a:lnTo>
                    <a:pt x="6" y="241"/>
                  </a:lnTo>
                  <a:lnTo>
                    <a:pt x="6" y="238"/>
                  </a:lnTo>
                  <a:lnTo>
                    <a:pt x="6" y="235"/>
                  </a:lnTo>
                  <a:lnTo>
                    <a:pt x="6" y="232"/>
                  </a:lnTo>
                  <a:lnTo>
                    <a:pt x="3" y="232"/>
                  </a:lnTo>
                  <a:lnTo>
                    <a:pt x="3" y="229"/>
                  </a:lnTo>
                  <a:lnTo>
                    <a:pt x="6" y="229"/>
                  </a:lnTo>
                  <a:lnTo>
                    <a:pt x="6" y="226"/>
                  </a:lnTo>
                  <a:lnTo>
                    <a:pt x="6" y="223"/>
                  </a:lnTo>
                  <a:lnTo>
                    <a:pt x="6" y="220"/>
                  </a:lnTo>
                  <a:lnTo>
                    <a:pt x="6" y="217"/>
                  </a:lnTo>
                  <a:lnTo>
                    <a:pt x="9" y="217"/>
                  </a:lnTo>
                  <a:lnTo>
                    <a:pt x="6" y="217"/>
                  </a:lnTo>
                  <a:lnTo>
                    <a:pt x="6" y="214"/>
                  </a:lnTo>
                  <a:lnTo>
                    <a:pt x="6" y="211"/>
                  </a:lnTo>
                  <a:lnTo>
                    <a:pt x="6" y="208"/>
                  </a:lnTo>
                  <a:lnTo>
                    <a:pt x="6" y="205"/>
                  </a:lnTo>
                  <a:lnTo>
                    <a:pt x="9" y="205"/>
                  </a:lnTo>
                  <a:lnTo>
                    <a:pt x="6" y="205"/>
                  </a:lnTo>
                  <a:lnTo>
                    <a:pt x="3" y="205"/>
                  </a:lnTo>
                  <a:lnTo>
                    <a:pt x="3" y="202"/>
                  </a:lnTo>
                  <a:lnTo>
                    <a:pt x="3" y="199"/>
                  </a:lnTo>
                  <a:lnTo>
                    <a:pt x="0" y="199"/>
                  </a:lnTo>
                  <a:lnTo>
                    <a:pt x="0" y="197"/>
                  </a:lnTo>
                  <a:lnTo>
                    <a:pt x="3" y="197"/>
                  </a:lnTo>
                  <a:lnTo>
                    <a:pt x="3" y="194"/>
                  </a:lnTo>
                  <a:lnTo>
                    <a:pt x="3" y="191"/>
                  </a:lnTo>
                  <a:lnTo>
                    <a:pt x="3" y="188"/>
                  </a:lnTo>
                  <a:lnTo>
                    <a:pt x="3" y="185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9" y="182"/>
                  </a:lnTo>
                  <a:lnTo>
                    <a:pt x="9" y="179"/>
                  </a:lnTo>
                  <a:lnTo>
                    <a:pt x="12" y="179"/>
                  </a:lnTo>
                  <a:lnTo>
                    <a:pt x="12" y="182"/>
                  </a:lnTo>
                  <a:lnTo>
                    <a:pt x="12" y="179"/>
                  </a:lnTo>
                  <a:lnTo>
                    <a:pt x="12" y="176"/>
                  </a:lnTo>
                  <a:lnTo>
                    <a:pt x="15" y="173"/>
                  </a:lnTo>
                  <a:lnTo>
                    <a:pt x="15" y="170"/>
                  </a:lnTo>
                  <a:lnTo>
                    <a:pt x="15" y="167"/>
                  </a:lnTo>
                  <a:lnTo>
                    <a:pt x="18" y="167"/>
                  </a:lnTo>
                  <a:lnTo>
                    <a:pt x="18" y="164"/>
                  </a:lnTo>
                  <a:lnTo>
                    <a:pt x="21" y="164"/>
                  </a:lnTo>
                  <a:lnTo>
                    <a:pt x="24" y="164"/>
                  </a:lnTo>
                  <a:lnTo>
                    <a:pt x="27" y="164"/>
                  </a:lnTo>
                  <a:lnTo>
                    <a:pt x="27" y="161"/>
                  </a:lnTo>
                  <a:lnTo>
                    <a:pt x="27" y="158"/>
                  </a:lnTo>
                  <a:lnTo>
                    <a:pt x="29" y="158"/>
                  </a:lnTo>
                  <a:lnTo>
                    <a:pt x="29" y="156"/>
                  </a:lnTo>
                  <a:lnTo>
                    <a:pt x="32" y="156"/>
                  </a:lnTo>
                  <a:lnTo>
                    <a:pt x="32" y="153"/>
                  </a:lnTo>
                  <a:lnTo>
                    <a:pt x="32" y="150"/>
                  </a:lnTo>
                  <a:lnTo>
                    <a:pt x="32" y="147"/>
                  </a:lnTo>
                  <a:lnTo>
                    <a:pt x="29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9" y="138"/>
                  </a:lnTo>
                  <a:lnTo>
                    <a:pt x="32" y="135"/>
                  </a:lnTo>
                  <a:lnTo>
                    <a:pt x="35" y="135"/>
                  </a:lnTo>
                  <a:lnTo>
                    <a:pt x="35" y="132"/>
                  </a:lnTo>
                  <a:lnTo>
                    <a:pt x="38" y="132"/>
                  </a:lnTo>
                  <a:lnTo>
                    <a:pt x="38" y="129"/>
                  </a:lnTo>
                  <a:lnTo>
                    <a:pt x="38" y="126"/>
                  </a:lnTo>
                  <a:lnTo>
                    <a:pt x="35" y="126"/>
                  </a:lnTo>
                  <a:lnTo>
                    <a:pt x="35" y="123"/>
                  </a:lnTo>
                  <a:lnTo>
                    <a:pt x="38" y="123"/>
                  </a:lnTo>
                  <a:lnTo>
                    <a:pt x="38" y="120"/>
                  </a:lnTo>
                  <a:lnTo>
                    <a:pt x="38" y="117"/>
                  </a:lnTo>
                  <a:lnTo>
                    <a:pt x="35" y="117"/>
                  </a:lnTo>
                  <a:lnTo>
                    <a:pt x="35" y="114"/>
                  </a:lnTo>
                  <a:lnTo>
                    <a:pt x="32" y="114"/>
                  </a:lnTo>
                  <a:lnTo>
                    <a:pt x="32" y="112"/>
                  </a:lnTo>
                  <a:lnTo>
                    <a:pt x="29" y="112"/>
                  </a:lnTo>
                  <a:lnTo>
                    <a:pt x="29" y="109"/>
                  </a:lnTo>
                  <a:lnTo>
                    <a:pt x="29" y="106"/>
                  </a:lnTo>
                  <a:lnTo>
                    <a:pt x="29" y="103"/>
                  </a:lnTo>
                  <a:lnTo>
                    <a:pt x="32" y="103"/>
                  </a:lnTo>
                  <a:lnTo>
                    <a:pt x="32" y="100"/>
                  </a:lnTo>
                  <a:lnTo>
                    <a:pt x="32" y="97"/>
                  </a:lnTo>
                  <a:lnTo>
                    <a:pt x="35" y="97"/>
                  </a:lnTo>
                  <a:lnTo>
                    <a:pt x="35" y="94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5" y="85"/>
                  </a:lnTo>
                  <a:lnTo>
                    <a:pt x="32" y="85"/>
                  </a:lnTo>
                  <a:lnTo>
                    <a:pt x="35" y="85"/>
                  </a:lnTo>
                  <a:lnTo>
                    <a:pt x="35" y="82"/>
                  </a:lnTo>
                  <a:lnTo>
                    <a:pt x="38" y="82"/>
                  </a:lnTo>
                  <a:lnTo>
                    <a:pt x="41" y="82"/>
                  </a:lnTo>
                  <a:lnTo>
                    <a:pt x="41" y="79"/>
                  </a:lnTo>
                  <a:lnTo>
                    <a:pt x="41" y="76"/>
                  </a:lnTo>
                  <a:lnTo>
                    <a:pt x="44" y="76"/>
                  </a:lnTo>
                  <a:lnTo>
                    <a:pt x="44" y="73"/>
                  </a:lnTo>
                  <a:lnTo>
                    <a:pt x="44" y="70"/>
                  </a:lnTo>
                  <a:lnTo>
                    <a:pt x="47" y="70"/>
                  </a:lnTo>
                  <a:lnTo>
                    <a:pt x="50" y="70"/>
                  </a:lnTo>
                  <a:lnTo>
                    <a:pt x="47" y="70"/>
                  </a:lnTo>
                  <a:lnTo>
                    <a:pt x="50" y="70"/>
                  </a:lnTo>
                  <a:lnTo>
                    <a:pt x="47" y="70"/>
                  </a:lnTo>
                  <a:lnTo>
                    <a:pt x="47" y="68"/>
                  </a:lnTo>
                  <a:lnTo>
                    <a:pt x="50" y="68"/>
                  </a:lnTo>
                  <a:lnTo>
                    <a:pt x="50" y="65"/>
                  </a:lnTo>
                  <a:lnTo>
                    <a:pt x="47" y="65"/>
                  </a:lnTo>
                  <a:lnTo>
                    <a:pt x="47" y="62"/>
                  </a:lnTo>
                  <a:lnTo>
                    <a:pt x="47" y="59"/>
                  </a:lnTo>
                  <a:lnTo>
                    <a:pt x="44" y="59"/>
                  </a:lnTo>
                  <a:lnTo>
                    <a:pt x="44" y="56"/>
                  </a:lnTo>
                  <a:lnTo>
                    <a:pt x="44" y="53"/>
                  </a:lnTo>
                  <a:lnTo>
                    <a:pt x="44" y="50"/>
                  </a:lnTo>
                  <a:lnTo>
                    <a:pt x="47" y="50"/>
                  </a:lnTo>
                  <a:lnTo>
                    <a:pt x="50" y="50"/>
                  </a:lnTo>
                  <a:lnTo>
                    <a:pt x="50" y="47"/>
                  </a:lnTo>
                  <a:lnTo>
                    <a:pt x="53" y="47"/>
                  </a:lnTo>
                  <a:lnTo>
                    <a:pt x="53" y="44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6" y="38"/>
                  </a:lnTo>
                  <a:lnTo>
                    <a:pt x="53" y="38"/>
                  </a:lnTo>
                  <a:lnTo>
                    <a:pt x="53" y="35"/>
                  </a:lnTo>
                  <a:lnTo>
                    <a:pt x="53" y="32"/>
                  </a:lnTo>
                  <a:lnTo>
                    <a:pt x="53" y="29"/>
                  </a:lnTo>
                  <a:lnTo>
                    <a:pt x="50" y="29"/>
                  </a:lnTo>
                  <a:lnTo>
                    <a:pt x="50" y="26"/>
                  </a:lnTo>
                  <a:lnTo>
                    <a:pt x="50" y="24"/>
                  </a:lnTo>
                  <a:lnTo>
                    <a:pt x="50" y="21"/>
                  </a:lnTo>
                  <a:lnTo>
                    <a:pt x="50" y="18"/>
                  </a:lnTo>
                  <a:lnTo>
                    <a:pt x="47" y="18"/>
                  </a:lnTo>
                  <a:lnTo>
                    <a:pt x="44" y="18"/>
                  </a:lnTo>
                  <a:lnTo>
                    <a:pt x="44" y="15"/>
                  </a:lnTo>
                  <a:lnTo>
                    <a:pt x="47" y="15"/>
                  </a:lnTo>
                  <a:lnTo>
                    <a:pt x="47" y="12"/>
                  </a:lnTo>
                  <a:lnTo>
                    <a:pt x="47" y="15"/>
                  </a:lnTo>
                  <a:lnTo>
                    <a:pt x="47" y="12"/>
                  </a:lnTo>
                  <a:lnTo>
                    <a:pt x="50" y="12"/>
                  </a:lnTo>
                  <a:lnTo>
                    <a:pt x="50" y="9"/>
                  </a:lnTo>
                  <a:lnTo>
                    <a:pt x="53" y="9"/>
                  </a:lnTo>
                  <a:lnTo>
                    <a:pt x="53" y="6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5" name="Freeform 36"/>
            <p:cNvSpPr>
              <a:spLocks/>
            </p:cNvSpPr>
            <p:nvPr/>
          </p:nvSpPr>
          <p:spPr bwMode="auto">
            <a:xfrm>
              <a:off x="80105" y="4698068"/>
              <a:ext cx="242602" cy="211087"/>
            </a:xfrm>
            <a:custGeom>
              <a:avLst/>
              <a:gdLst>
                <a:gd name="T0" fmla="*/ 2147483647 w 112"/>
                <a:gd name="T1" fmla="*/ 2147483647 h 120"/>
                <a:gd name="T2" fmla="*/ 2147483647 w 112"/>
                <a:gd name="T3" fmla="*/ 2147483647 h 120"/>
                <a:gd name="T4" fmla="*/ 2147483647 w 112"/>
                <a:gd name="T5" fmla="*/ 2147483647 h 120"/>
                <a:gd name="T6" fmla="*/ 2147483647 w 112"/>
                <a:gd name="T7" fmla="*/ 2147483647 h 120"/>
                <a:gd name="T8" fmla="*/ 2147483647 w 112"/>
                <a:gd name="T9" fmla="*/ 2147483647 h 120"/>
                <a:gd name="T10" fmla="*/ 2147483647 w 112"/>
                <a:gd name="T11" fmla="*/ 2147483647 h 120"/>
                <a:gd name="T12" fmla="*/ 2147483647 w 112"/>
                <a:gd name="T13" fmla="*/ 2147483647 h 120"/>
                <a:gd name="T14" fmla="*/ 2147483647 w 112"/>
                <a:gd name="T15" fmla="*/ 2147483647 h 120"/>
                <a:gd name="T16" fmla="*/ 2147483647 w 112"/>
                <a:gd name="T17" fmla="*/ 2147483647 h 120"/>
                <a:gd name="T18" fmla="*/ 2147483647 w 112"/>
                <a:gd name="T19" fmla="*/ 2147483647 h 120"/>
                <a:gd name="T20" fmla="*/ 2147483647 w 112"/>
                <a:gd name="T21" fmla="*/ 2147483647 h 120"/>
                <a:gd name="T22" fmla="*/ 2147483647 w 112"/>
                <a:gd name="T23" fmla="*/ 2147483647 h 120"/>
                <a:gd name="T24" fmla="*/ 2147483647 w 112"/>
                <a:gd name="T25" fmla="*/ 2147483647 h 120"/>
                <a:gd name="T26" fmla="*/ 2147483647 w 112"/>
                <a:gd name="T27" fmla="*/ 2147483647 h 120"/>
                <a:gd name="T28" fmla="*/ 2147483647 w 112"/>
                <a:gd name="T29" fmla="*/ 2147483647 h 120"/>
                <a:gd name="T30" fmla="*/ 2147483647 w 112"/>
                <a:gd name="T31" fmla="*/ 2147483647 h 120"/>
                <a:gd name="T32" fmla="*/ 2147483647 w 112"/>
                <a:gd name="T33" fmla="*/ 2147483647 h 120"/>
                <a:gd name="T34" fmla="*/ 2147483647 w 112"/>
                <a:gd name="T35" fmla="*/ 2147483647 h 120"/>
                <a:gd name="T36" fmla="*/ 2147483647 w 112"/>
                <a:gd name="T37" fmla="*/ 2147483647 h 120"/>
                <a:gd name="T38" fmla="*/ 2147483647 w 112"/>
                <a:gd name="T39" fmla="*/ 2147483647 h 120"/>
                <a:gd name="T40" fmla="*/ 2147483647 w 112"/>
                <a:gd name="T41" fmla="*/ 2147483647 h 120"/>
                <a:gd name="T42" fmla="*/ 2147483647 w 112"/>
                <a:gd name="T43" fmla="*/ 2147483647 h 120"/>
                <a:gd name="T44" fmla="*/ 2147483647 w 112"/>
                <a:gd name="T45" fmla="*/ 2147483647 h 120"/>
                <a:gd name="T46" fmla="*/ 2147483647 w 112"/>
                <a:gd name="T47" fmla="*/ 2147483647 h 120"/>
                <a:gd name="T48" fmla="*/ 2147483647 w 112"/>
                <a:gd name="T49" fmla="*/ 2147483647 h 120"/>
                <a:gd name="T50" fmla="*/ 2147483647 w 112"/>
                <a:gd name="T51" fmla="*/ 2147483647 h 120"/>
                <a:gd name="T52" fmla="*/ 2147483647 w 112"/>
                <a:gd name="T53" fmla="*/ 2147483647 h 120"/>
                <a:gd name="T54" fmla="*/ 2147483647 w 112"/>
                <a:gd name="T55" fmla="*/ 2147483647 h 120"/>
                <a:gd name="T56" fmla="*/ 2147483647 w 112"/>
                <a:gd name="T57" fmla="*/ 2147483647 h 120"/>
                <a:gd name="T58" fmla="*/ 2147483647 w 112"/>
                <a:gd name="T59" fmla="*/ 2147483647 h 120"/>
                <a:gd name="T60" fmla="*/ 2147483647 w 112"/>
                <a:gd name="T61" fmla="*/ 2147483647 h 120"/>
                <a:gd name="T62" fmla="*/ 2147483647 w 112"/>
                <a:gd name="T63" fmla="*/ 2147483647 h 120"/>
                <a:gd name="T64" fmla="*/ 2147483647 w 112"/>
                <a:gd name="T65" fmla="*/ 2147483647 h 120"/>
                <a:gd name="T66" fmla="*/ 2147483647 w 112"/>
                <a:gd name="T67" fmla="*/ 2147483647 h 120"/>
                <a:gd name="T68" fmla="*/ 2147483647 w 112"/>
                <a:gd name="T69" fmla="*/ 2147483647 h 120"/>
                <a:gd name="T70" fmla="*/ 2147483647 w 112"/>
                <a:gd name="T71" fmla="*/ 2147483647 h 120"/>
                <a:gd name="T72" fmla="*/ 2147483647 w 112"/>
                <a:gd name="T73" fmla="*/ 2147483647 h 120"/>
                <a:gd name="T74" fmla="*/ 0 w 112"/>
                <a:gd name="T75" fmla="*/ 0 h 120"/>
                <a:gd name="T76" fmla="*/ 2147483647 w 112"/>
                <a:gd name="T77" fmla="*/ 2147483647 h 120"/>
                <a:gd name="T78" fmla="*/ 2147483647 w 112"/>
                <a:gd name="T79" fmla="*/ 2147483647 h 120"/>
                <a:gd name="T80" fmla="*/ 2147483647 w 112"/>
                <a:gd name="T81" fmla="*/ 2147483647 h 120"/>
                <a:gd name="T82" fmla="*/ 2147483647 w 112"/>
                <a:gd name="T83" fmla="*/ 2147483647 h 120"/>
                <a:gd name="T84" fmla="*/ 2147483647 w 112"/>
                <a:gd name="T85" fmla="*/ 2147483647 h 120"/>
                <a:gd name="T86" fmla="*/ 2147483647 w 112"/>
                <a:gd name="T87" fmla="*/ 2147483647 h 120"/>
                <a:gd name="T88" fmla="*/ 2147483647 w 112"/>
                <a:gd name="T89" fmla="*/ 2147483647 h 120"/>
                <a:gd name="T90" fmla="*/ 2147483647 w 112"/>
                <a:gd name="T91" fmla="*/ 2147483647 h 120"/>
                <a:gd name="T92" fmla="*/ 2147483647 w 112"/>
                <a:gd name="T93" fmla="*/ 2147483647 h 120"/>
                <a:gd name="T94" fmla="*/ 2147483647 w 112"/>
                <a:gd name="T95" fmla="*/ 2147483647 h 120"/>
                <a:gd name="T96" fmla="*/ 2147483647 w 112"/>
                <a:gd name="T97" fmla="*/ 2147483647 h 12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12"/>
                <a:gd name="T148" fmla="*/ 0 h 120"/>
                <a:gd name="T149" fmla="*/ 112 w 112"/>
                <a:gd name="T150" fmla="*/ 120 h 12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12" h="120">
                  <a:moveTo>
                    <a:pt x="30" y="59"/>
                  </a:moveTo>
                  <a:lnTo>
                    <a:pt x="32" y="59"/>
                  </a:lnTo>
                  <a:lnTo>
                    <a:pt x="32" y="56"/>
                  </a:lnTo>
                  <a:lnTo>
                    <a:pt x="32" y="59"/>
                  </a:lnTo>
                  <a:lnTo>
                    <a:pt x="35" y="59"/>
                  </a:lnTo>
                  <a:lnTo>
                    <a:pt x="35" y="62"/>
                  </a:lnTo>
                  <a:lnTo>
                    <a:pt x="35" y="65"/>
                  </a:lnTo>
                  <a:lnTo>
                    <a:pt x="38" y="65"/>
                  </a:lnTo>
                  <a:lnTo>
                    <a:pt x="38" y="67"/>
                  </a:lnTo>
                  <a:lnTo>
                    <a:pt x="41" y="67"/>
                  </a:lnTo>
                  <a:lnTo>
                    <a:pt x="44" y="67"/>
                  </a:lnTo>
                  <a:lnTo>
                    <a:pt x="44" y="70"/>
                  </a:lnTo>
                  <a:lnTo>
                    <a:pt x="47" y="70"/>
                  </a:lnTo>
                  <a:lnTo>
                    <a:pt x="47" y="73"/>
                  </a:lnTo>
                  <a:lnTo>
                    <a:pt x="50" y="73"/>
                  </a:lnTo>
                  <a:lnTo>
                    <a:pt x="53" y="73"/>
                  </a:lnTo>
                  <a:lnTo>
                    <a:pt x="53" y="76"/>
                  </a:lnTo>
                  <a:lnTo>
                    <a:pt x="56" y="76"/>
                  </a:lnTo>
                  <a:lnTo>
                    <a:pt x="56" y="79"/>
                  </a:lnTo>
                  <a:lnTo>
                    <a:pt x="59" y="79"/>
                  </a:lnTo>
                  <a:lnTo>
                    <a:pt x="62" y="79"/>
                  </a:lnTo>
                  <a:lnTo>
                    <a:pt x="62" y="82"/>
                  </a:lnTo>
                  <a:lnTo>
                    <a:pt x="65" y="85"/>
                  </a:lnTo>
                  <a:lnTo>
                    <a:pt x="65" y="88"/>
                  </a:lnTo>
                  <a:lnTo>
                    <a:pt x="68" y="88"/>
                  </a:lnTo>
                  <a:lnTo>
                    <a:pt x="71" y="88"/>
                  </a:lnTo>
                  <a:lnTo>
                    <a:pt x="71" y="91"/>
                  </a:lnTo>
                  <a:lnTo>
                    <a:pt x="74" y="91"/>
                  </a:lnTo>
                  <a:lnTo>
                    <a:pt x="74" y="94"/>
                  </a:lnTo>
                  <a:lnTo>
                    <a:pt x="76" y="94"/>
                  </a:lnTo>
                  <a:lnTo>
                    <a:pt x="76" y="97"/>
                  </a:lnTo>
                  <a:lnTo>
                    <a:pt x="79" y="97"/>
                  </a:lnTo>
                  <a:lnTo>
                    <a:pt x="82" y="97"/>
                  </a:lnTo>
                  <a:lnTo>
                    <a:pt x="82" y="100"/>
                  </a:lnTo>
                  <a:lnTo>
                    <a:pt x="85" y="100"/>
                  </a:lnTo>
                  <a:lnTo>
                    <a:pt x="88" y="100"/>
                  </a:lnTo>
                  <a:lnTo>
                    <a:pt x="91" y="100"/>
                  </a:lnTo>
                  <a:lnTo>
                    <a:pt x="94" y="100"/>
                  </a:lnTo>
                  <a:lnTo>
                    <a:pt x="97" y="100"/>
                  </a:lnTo>
                  <a:lnTo>
                    <a:pt x="100" y="100"/>
                  </a:lnTo>
                  <a:lnTo>
                    <a:pt x="103" y="100"/>
                  </a:lnTo>
                  <a:lnTo>
                    <a:pt x="106" y="100"/>
                  </a:lnTo>
                  <a:lnTo>
                    <a:pt x="106" y="103"/>
                  </a:lnTo>
                  <a:lnTo>
                    <a:pt x="106" y="100"/>
                  </a:lnTo>
                  <a:lnTo>
                    <a:pt x="109" y="100"/>
                  </a:lnTo>
                  <a:lnTo>
                    <a:pt x="112" y="100"/>
                  </a:lnTo>
                  <a:lnTo>
                    <a:pt x="112" y="103"/>
                  </a:lnTo>
                  <a:lnTo>
                    <a:pt x="109" y="103"/>
                  </a:lnTo>
                  <a:lnTo>
                    <a:pt x="109" y="106"/>
                  </a:lnTo>
                  <a:lnTo>
                    <a:pt x="109" y="109"/>
                  </a:lnTo>
                  <a:lnTo>
                    <a:pt x="106" y="109"/>
                  </a:lnTo>
                  <a:lnTo>
                    <a:pt x="109" y="109"/>
                  </a:lnTo>
                  <a:lnTo>
                    <a:pt x="106" y="109"/>
                  </a:lnTo>
                  <a:lnTo>
                    <a:pt x="106" y="111"/>
                  </a:lnTo>
                  <a:lnTo>
                    <a:pt x="106" y="114"/>
                  </a:lnTo>
                  <a:lnTo>
                    <a:pt x="103" y="114"/>
                  </a:lnTo>
                  <a:lnTo>
                    <a:pt x="100" y="114"/>
                  </a:lnTo>
                  <a:lnTo>
                    <a:pt x="100" y="111"/>
                  </a:lnTo>
                  <a:lnTo>
                    <a:pt x="100" y="114"/>
                  </a:lnTo>
                  <a:lnTo>
                    <a:pt x="97" y="114"/>
                  </a:lnTo>
                  <a:lnTo>
                    <a:pt x="94" y="117"/>
                  </a:lnTo>
                  <a:lnTo>
                    <a:pt x="94" y="114"/>
                  </a:lnTo>
                  <a:lnTo>
                    <a:pt x="91" y="114"/>
                  </a:lnTo>
                  <a:lnTo>
                    <a:pt x="88" y="114"/>
                  </a:lnTo>
                  <a:lnTo>
                    <a:pt x="85" y="114"/>
                  </a:lnTo>
                  <a:lnTo>
                    <a:pt x="85" y="117"/>
                  </a:lnTo>
                  <a:lnTo>
                    <a:pt x="82" y="117"/>
                  </a:lnTo>
                  <a:lnTo>
                    <a:pt x="79" y="117"/>
                  </a:lnTo>
                  <a:lnTo>
                    <a:pt x="76" y="117"/>
                  </a:lnTo>
                  <a:lnTo>
                    <a:pt x="74" y="117"/>
                  </a:lnTo>
                  <a:lnTo>
                    <a:pt x="74" y="120"/>
                  </a:lnTo>
                  <a:lnTo>
                    <a:pt x="71" y="120"/>
                  </a:lnTo>
                  <a:lnTo>
                    <a:pt x="74" y="120"/>
                  </a:lnTo>
                  <a:lnTo>
                    <a:pt x="71" y="120"/>
                  </a:lnTo>
                  <a:lnTo>
                    <a:pt x="68" y="120"/>
                  </a:lnTo>
                  <a:lnTo>
                    <a:pt x="65" y="120"/>
                  </a:lnTo>
                  <a:lnTo>
                    <a:pt x="62" y="120"/>
                  </a:lnTo>
                  <a:lnTo>
                    <a:pt x="62" y="117"/>
                  </a:lnTo>
                  <a:lnTo>
                    <a:pt x="59" y="117"/>
                  </a:lnTo>
                  <a:lnTo>
                    <a:pt x="56" y="117"/>
                  </a:lnTo>
                  <a:lnTo>
                    <a:pt x="56" y="114"/>
                  </a:lnTo>
                  <a:lnTo>
                    <a:pt x="53" y="114"/>
                  </a:lnTo>
                  <a:lnTo>
                    <a:pt x="50" y="114"/>
                  </a:lnTo>
                  <a:lnTo>
                    <a:pt x="47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1" y="114"/>
                  </a:lnTo>
                  <a:lnTo>
                    <a:pt x="41" y="111"/>
                  </a:lnTo>
                  <a:lnTo>
                    <a:pt x="41" y="114"/>
                  </a:lnTo>
                  <a:lnTo>
                    <a:pt x="41" y="111"/>
                  </a:lnTo>
                  <a:lnTo>
                    <a:pt x="38" y="111"/>
                  </a:lnTo>
                  <a:lnTo>
                    <a:pt x="35" y="111"/>
                  </a:lnTo>
                  <a:lnTo>
                    <a:pt x="35" y="114"/>
                  </a:lnTo>
                  <a:lnTo>
                    <a:pt x="32" y="114"/>
                  </a:lnTo>
                  <a:lnTo>
                    <a:pt x="30" y="114"/>
                  </a:lnTo>
                  <a:lnTo>
                    <a:pt x="30" y="111"/>
                  </a:lnTo>
                  <a:lnTo>
                    <a:pt x="27" y="111"/>
                  </a:lnTo>
                  <a:lnTo>
                    <a:pt x="24" y="111"/>
                  </a:lnTo>
                  <a:lnTo>
                    <a:pt x="21" y="111"/>
                  </a:lnTo>
                  <a:lnTo>
                    <a:pt x="18" y="111"/>
                  </a:lnTo>
                  <a:lnTo>
                    <a:pt x="18" y="109"/>
                  </a:lnTo>
                  <a:lnTo>
                    <a:pt x="15" y="109"/>
                  </a:lnTo>
                  <a:lnTo>
                    <a:pt x="15" y="111"/>
                  </a:lnTo>
                  <a:lnTo>
                    <a:pt x="12" y="111"/>
                  </a:lnTo>
                  <a:lnTo>
                    <a:pt x="12" y="114"/>
                  </a:lnTo>
                  <a:lnTo>
                    <a:pt x="12" y="111"/>
                  </a:lnTo>
                  <a:lnTo>
                    <a:pt x="12" y="114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6" y="111"/>
                  </a:lnTo>
                  <a:lnTo>
                    <a:pt x="6" y="114"/>
                  </a:lnTo>
                  <a:lnTo>
                    <a:pt x="6" y="111"/>
                  </a:lnTo>
                  <a:lnTo>
                    <a:pt x="6" y="114"/>
                  </a:lnTo>
                  <a:lnTo>
                    <a:pt x="9" y="114"/>
                  </a:lnTo>
                  <a:lnTo>
                    <a:pt x="6" y="114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6" y="100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6" y="88"/>
                  </a:lnTo>
                  <a:lnTo>
                    <a:pt x="6" y="82"/>
                  </a:lnTo>
                  <a:lnTo>
                    <a:pt x="3" y="79"/>
                  </a:lnTo>
                  <a:lnTo>
                    <a:pt x="3" y="76"/>
                  </a:lnTo>
                  <a:lnTo>
                    <a:pt x="3" y="73"/>
                  </a:lnTo>
                  <a:lnTo>
                    <a:pt x="3" y="67"/>
                  </a:lnTo>
                  <a:lnTo>
                    <a:pt x="3" y="65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3" y="44"/>
                  </a:lnTo>
                  <a:lnTo>
                    <a:pt x="3" y="41"/>
                  </a:lnTo>
                  <a:lnTo>
                    <a:pt x="3" y="35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4"/>
                  </a:lnTo>
                  <a:lnTo>
                    <a:pt x="3" y="21"/>
                  </a:lnTo>
                  <a:lnTo>
                    <a:pt x="3" y="18"/>
                  </a:lnTo>
                  <a:lnTo>
                    <a:pt x="3" y="15"/>
                  </a:lnTo>
                  <a:lnTo>
                    <a:pt x="3" y="9"/>
                  </a:lnTo>
                  <a:lnTo>
                    <a:pt x="3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6" y="3"/>
                  </a:lnTo>
                  <a:lnTo>
                    <a:pt x="6" y="6"/>
                  </a:lnTo>
                  <a:lnTo>
                    <a:pt x="9" y="6"/>
                  </a:lnTo>
                  <a:lnTo>
                    <a:pt x="9" y="9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2" y="15"/>
                  </a:lnTo>
                  <a:lnTo>
                    <a:pt x="12" y="18"/>
                  </a:lnTo>
                  <a:lnTo>
                    <a:pt x="15" y="18"/>
                  </a:lnTo>
                  <a:lnTo>
                    <a:pt x="15" y="21"/>
                  </a:lnTo>
                  <a:lnTo>
                    <a:pt x="15" y="24"/>
                  </a:lnTo>
                  <a:lnTo>
                    <a:pt x="15" y="21"/>
                  </a:lnTo>
                  <a:lnTo>
                    <a:pt x="12" y="21"/>
                  </a:lnTo>
                  <a:lnTo>
                    <a:pt x="12" y="18"/>
                  </a:lnTo>
                  <a:lnTo>
                    <a:pt x="9" y="18"/>
                  </a:lnTo>
                  <a:lnTo>
                    <a:pt x="9" y="21"/>
                  </a:lnTo>
                  <a:lnTo>
                    <a:pt x="6" y="21"/>
                  </a:lnTo>
                  <a:lnTo>
                    <a:pt x="6" y="24"/>
                  </a:lnTo>
                  <a:lnTo>
                    <a:pt x="3" y="2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6" y="29"/>
                  </a:lnTo>
                  <a:lnTo>
                    <a:pt x="6" y="32"/>
                  </a:lnTo>
                  <a:lnTo>
                    <a:pt x="9" y="32"/>
                  </a:lnTo>
                  <a:lnTo>
                    <a:pt x="12" y="32"/>
                  </a:lnTo>
                  <a:lnTo>
                    <a:pt x="15" y="32"/>
                  </a:lnTo>
                  <a:lnTo>
                    <a:pt x="18" y="32"/>
                  </a:lnTo>
                  <a:lnTo>
                    <a:pt x="18" y="35"/>
                  </a:lnTo>
                  <a:lnTo>
                    <a:pt x="21" y="38"/>
                  </a:lnTo>
                  <a:lnTo>
                    <a:pt x="21" y="41"/>
                  </a:lnTo>
                  <a:lnTo>
                    <a:pt x="21" y="44"/>
                  </a:lnTo>
                  <a:lnTo>
                    <a:pt x="21" y="47"/>
                  </a:lnTo>
                  <a:lnTo>
                    <a:pt x="24" y="47"/>
                  </a:lnTo>
                  <a:lnTo>
                    <a:pt x="24" y="50"/>
                  </a:lnTo>
                  <a:lnTo>
                    <a:pt x="27" y="50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0" y="56"/>
                  </a:lnTo>
                  <a:lnTo>
                    <a:pt x="32" y="56"/>
                  </a:lnTo>
                  <a:lnTo>
                    <a:pt x="32" y="59"/>
                  </a:lnTo>
                  <a:lnTo>
                    <a:pt x="32" y="56"/>
                  </a:lnTo>
                  <a:lnTo>
                    <a:pt x="30" y="5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7" name="TextBox 23"/>
          <p:cNvSpPr txBox="1"/>
          <p:nvPr/>
        </p:nvSpPr>
        <p:spPr>
          <a:xfrm>
            <a:off x="100543" y="216947"/>
            <a:ext cx="316875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3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Evolución general</a:t>
            </a:r>
            <a:endParaRPr lang="id-ID" sz="3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8" name="Straight Connector 80"/>
          <p:cNvCxnSpPr/>
          <p:nvPr/>
        </p:nvCxnSpPr>
        <p:spPr>
          <a:xfrm rot="5400000">
            <a:off x="1638000" y="-596635"/>
            <a:ext cx="0" cy="3276000"/>
          </a:xfrm>
          <a:prstGeom prst="line">
            <a:avLst/>
          </a:prstGeom>
          <a:ln w="158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0" name="Picture 12" descr="http://tapestry-assets.s3.amazonaws.com/scbs/7/6/5/7658a0756af9e329f7043c9e8ea7f6f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216" y="8094503"/>
            <a:ext cx="468000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2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948960"/>
              </p:ext>
            </p:extLst>
          </p:nvPr>
        </p:nvGraphicFramePr>
        <p:xfrm>
          <a:off x="71485" y="5149420"/>
          <a:ext cx="8627731" cy="6035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8269"/>
                <a:gridCol w="709042"/>
                <a:gridCol w="709042"/>
                <a:gridCol w="709042"/>
                <a:gridCol w="709042"/>
                <a:gridCol w="709042"/>
                <a:gridCol w="709042"/>
                <a:gridCol w="709042"/>
                <a:gridCol w="709042"/>
                <a:gridCol w="709042"/>
                <a:gridCol w="709042"/>
                <a:gridCol w="709042"/>
              </a:tblGrid>
              <a:tr h="551911"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300" b="1" u="none" strike="noStrike" dirty="0" err="1" smtClean="0">
                          <a:effectLst/>
                        </a:rPr>
                        <a:t>Pcias</a:t>
                      </a:r>
                      <a:r>
                        <a:rPr lang="es-AR" sz="1300" b="1" u="none" strike="noStrike" dirty="0" smtClean="0">
                          <a:effectLst/>
                        </a:rPr>
                        <a:t>. </a:t>
                      </a:r>
                      <a:r>
                        <a:rPr lang="es-AR" sz="1300" b="1" u="none" strike="noStrike" dirty="0">
                          <a:effectLst/>
                        </a:rPr>
                        <a:t>deficitarias por año</a:t>
                      </a:r>
                      <a:endParaRPr lang="es-AR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99" marR="9199" marT="919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0000" lvl="0" algn="l" fontAlgn="ctr"/>
                      <a:r>
                        <a:rPr lang="es-AR" sz="1400" b="1" u="none" strike="noStrike" dirty="0">
                          <a:effectLst/>
                        </a:rPr>
                        <a:t>5</a:t>
                      </a:r>
                      <a:endParaRPr lang="es-A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99" marR="9199" marT="919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0000" lvl="0" algn="l" fontAlgn="ctr"/>
                      <a:r>
                        <a:rPr lang="es-AR" sz="1400" b="1" u="none" strike="noStrike" dirty="0">
                          <a:effectLst/>
                        </a:rPr>
                        <a:t>7</a:t>
                      </a:r>
                      <a:endParaRPr lang="es-A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99" marR="9199" marT="919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0000" lvl="0" algn="l" fontAlgn="ctr"/>
                      <a:r>
                        <a:rPr lang="es-AR" sz="1400" b="1" u="none" strike="noStrike" dirty="0">
                          <a:effectLst/>
                        </a:rPr>
                        <a:t>7</a:t>
                      </a:r>
                      <a:endParaRPr lang="es-A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99" marR="9199" marT="919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0000" lvl="0" algn="l" fontAlgn="ctr"/>
                      <a:r>
                        <a:rPr lang="es-AR" sz="1400" b="1" u="none" strike="noStrike" dirty="0">
                          <a:effectLst/>
                        </a:rPr>
                        <a:t>12</a:t>
                      </a:r>
                      <a:endParaRPr lang="es-A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99" marR="9199" marT="919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0000" lvl="0" algn="l" fontAlgn="ctr"/>
                      <a:r>
                        <a:rPr lang="es-AR" sz="1400" b="1" u="none" strike="noStrike" dirty="0">
                          <a:effectLst/>
                        </a:rPr>
                        <a:t>10</a:t>
                      </a:r>
                      <a:endParaRPr lang="es-A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99" marR="9199" marT="919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0000" lvl="0" algn="l" fontAlgn="ctr"/>
                      <a:r>
                        <a:rPr lang="es-AR" sz="1400" b="1" u="none" strike="noStrike" dirty="0">
                          <a:effectLst/>
                        </a:rPr>
                        <a:t>14</a:t>
                      </a:r>
                      <a:endParaRPr lang="es-A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99" marR="9199" marT="919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0000" lvl="0" algn="l" fontAlgn="ctr"/>
                      <a:r>
                        <a:rPr lang="es-AR" sz="14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es-A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99" marR="9199" marT="919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0000" lvl="0" algn="l" fontAlgn="ctr"/>
                      <a:r>
                        <a:rPr lang="es-AR" sz="1400" b="1" u="none" strike="noStrike" dirty="0">
                          <a:effectLst/>
                        </a:rPr>
                        <a:t>11</a:t>
                      </a:r>
                      <a:endParaRPr lang="es-A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99" marR="9199" marT="919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0000" lvl="0" algn="l" fontAlgn="ctr"/>
                      <a:r>
                        <a:rPr lang="es-AR" sz="1400" b="1" u="none" strike="noStrike" dirty="0">
                          <a:effectLst/>
                        </a:rPr>
                        <a:t>14</a:t>
                      </a:r>
                      <a:endParaRPr lang="es-A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99" marR="9199" marT="919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0000" lvl="0" algn="l" fontAlgn="ctr"/>
                      <a:r>
                        <a:rPr lang="es-AR" sz="1400" b="1" u="none" strike="noStrike" dirty="0">
                          <a:effectLst/>
                        </a:rPr>
                        <a:t>11</a:t>
                      </a:r>
                      <a:endParaRPr lang="es-A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99" marR="9199" marT="919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0000" lvl="0" algn="l" fontAlgn="ctr"/>
                      <a:r>
                        <a:rPr lang="es-A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  <a:endParaRPr lang="es-A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99" marR="9199" marT="919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154955" y="5979984"/>
            <a:ext cx="88340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El Consolidado Municipal de Mendoza tuvo resultado negativo en el periodo 2008-2009</a:t>
            </a:r>
            <a:r>
              <a:rPr lang="es-A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.</a:t>
            </a:r>
            <a:r>
              <a:rPr lang="es-A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 nivel del resultado financiero, se observa un importante nivel de volatilidad.</a:t>
            </a:r>
            <a:endParaRPr lang="es-AR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aphicFrame>
        <p:nvGraphicFramePr>
          <p:cNvPr id="33" name="9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735848"/>
              </p:ext>
            </p:extLst>
          </p:nvPr>
        </p:nvGraphicFramePr>
        <p:xfrm>
          <a:off x="96520" y="1321593"/>
          <a:ext cx="8950960" cy="4030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699613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33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33" grpId="0" uiExpand="1">
        <p:bldSub>
          <a:bldChart bld="series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58 Grupo"/>
          <p:cNvGrpSpPr>
            <a:grpSpLocks noChangeAspect="1"/>
          </p:cNvGrpSpPr>
          <p:nvPr/>
        </p:nvGrpSpPr>
        <p:grpSpPr>
          <a:xfrm>
            <a:off x="7927366" y="4641850"/>
            <a:ext cx="1099764" cy="2016000"/>
            <a:chOff x="-295690" y="1899738"/>
            <a:chExt cx="1814754" cy="3009417"/>
          </a:xfrm>
          <a:solidFill>
            <a:schemeClr val="bg1">
              <a:lumMod val="85000"/>
              <a:alpha val="51000"/>
            </a:schemeClr>
          </a:solidFill>
        </p:grpSpPr>
        <p:sp>
          <p:nvSpPr>
            <p:cNvPr id="102" name="Freeform 4"/>
            <p:cNvSpPr>
              <a:spLocks/>
            </p:cNvSpPr>
            <p:nvPr/>
          </p:nvSpPr>
          <p:spPr bwMode="auto">
            <a:xfrm>
              <a:off x="138377" y="1899738"/>
              <a:ext cx="310387" cy="259655"/>
            </a:xfrm>
            <a:custGeom>
              <a:avLst/>
              <a:gdLst>
                <a:gd name="T0" fmla="*/ 2147483647 w 143"/>
                <a:gd name="T1" fmla="*/ 2147483647 h 147"/>
                <a:gd name="T2" fmla="*/ 2147483647 w 143"/>
                <a:gd name="T3" fmla="*/ 2147483647 h 147"/>
                <a:gd name="T4" fmla="*/ 2147483647 w 143"/>
                <a:gd name="T5" fmla="*/ 2147483647 h 147"/>
                <a:gd name="T6" fmla="*/ 2147483647 w 143"/>
                <a:gd name="T7" fmla="*/ 2147483647 h 147"/>
                <a:gd name="T8" fmla="*/ 2147483647 w 143"/>
                <a:gd name="T9" fmla="*/ 2147483647 h 147"/>
                <a:gd name="T10" fmla="*/ 2147483647 w 143"/>
                <a:gd name="T11" fmla="*/ 2147483647 h 147"/>
                <a:gd name="T12" fmla="*/ 2147483647 w 143"/>
                <a:gd name="T13" fmla="*/ 2147483647 h 147"/>
                <a:gd name="T14" fmla="*/ 2147483647 w 143"/>
                <a:gd name="T15" fmla="*/ 2147483647 h 147"/>
                <a:gd name="T16" fmla="*/ 2147483647 w 143"/>
                <a:gd name="T17" fmla="*/ 2147483647 h 147"/>
                <a:gd name="T18" fmla="*/ 2147483647 w 143"/>
                <a:gd name="T19" fmla="*/ 2147483647 h 147"/>
                <a:gd name="T20" fmla="*/ 2147483647 w 143"/>
                <a:gd name="T21" fmla="*/ 2147483647 h 147"/>
                <a:gd name="T22" fmla="*/ 2147483647 w 143"/>
                <a:gd name="T23" fmla="*/ 2147483647 h 147"/>
                <a:gd name="T24" fmla="*/ 2147483647 w 143"/>
                <a:gd name="T25" fmla="*/ 2147483647 h 147"/>
                <a:gd name="T26" fmla="*/ 2147483647 w 143"/>
                <a:gd name="T27" fmla="*/ 2147483647 h 147"/>
                <a:gd name="T28" fmla="*/ 2147483647 w 143"/>
                <a:gd name="T29" fmla="*/ 2147483647 h 147"/>
                <a:gd name="T30" fmla="*/ 2147483647 w 143"/>
                <a:gd name="T31" fmla="*/ 2147483647 h 147"/>
                <a:gd name="T32" fmla="*/ 2147483647 w 143"/>
                <a:gd name="T33" fmla="*/ 2147483647 h 147"/>
                <a:gd name="T34" fmla="*/ 2147483647 w 143"/>
                <a:gd name="T35" fmla="*/ 2147483647 h 147"/>
                <a:gd name="T36" fmla="*/ 2147483647 w 143"/>
                <a:gd name="T37" fmla="*/ 2147483647 h 147"/>
                <a:gd name="T38" fmla="*/ 2147483647 w 143"/>
                <a:gd name="T39" fmla="*/ 2147483647 h 147"/>
                <a:gd name="T40" fmla="*/ 2147483647 w 143"/>
                <a:gd name="T41" fmla="*/ 2147483647 h 147"/>
                <a:gd name="T42" fmla="*/ 2147483647 w 143"/>
                <a:gd name="T43" fmla="*/ 2147483647 h 147"/>
                <a:gd name="T44" fmla="*/ 2147483647 w 143"/>
                <a:gd name="T45" fmla="*/ 2147483647 h 147"/>
                <a:gd name="T46" fmla="*/ 2147483647 w 143"/>
                <a:gd name="T47" fmla="*/ 2147483647 h 147"/>
                <a:gd name="T48" fmla="*/ 2147483647 w 143"/>
                <a:gd name="T49" fmla="*/ 2147483647 h 147"/>
                <a:gd name="T50" fmla="*/ 2147483647 w 143"/>
                <a:gd name="T51" fmla="*/ 2147483647 h 147"/>
                <a:gd name="T52" fmla="*/ 2147483647 w 143"/>
                <a:gd name="T53" fmla="*/ 2147483647 h 147"/>
                <a:gd name="T54" fmla="*/ 2147483647 w 143"/>
                <a:gd name="T55" fmla="*/ 2147483647 h 147"/>
                <a:gd name="T56" fmla="*/ 2147483647 w 143"/>
                <a:gd name="T57" fmla="*/ 2147483647 h 147"/>
                <a:gd name="T58" fmla="*/ 2147483647 w 143"/>
                <a:gd name="T59" fmla="*/ 2147483647 h 147"/>
                <a:gd name="T60" fmla="*/ 2147483647 w 143"/>
                <a:gd name="T61" fmla="*/ 2147483647 h 147"/>
                <a:gd name="T62" fmla="*/ 2147483647 w 143"/>
                <a:gd name="T63" fmla="*/ 2147483647 h 147"/>
                <a:gd name="T64" fmla="*/ 2147483647 w 143"/>
                <a:gd name="T65" fmla="*/ 2147483647 h 147"/>
                <a:gd name="T66" fmla="*/ 2147483647 w 143"/>
                <a:gd name="T67" fmla="*/ 2147483647 h 147"/>
                <a:gd name="T68" fmla="*/ 2147483647 w 143"/>
                <a:gd name="T69" fmla="*/ 2147483647 h 147"/>
                <a:gd name="T70" fmla="*/ 2147483647 w 143"/>
                <a:gd name="T71" fmla="*/ 2147483647 h 147"/>
                <a:gd name="T72" fmla="*/ 0 w 143"/>
                <a:gd name="T73" fmla="*/ 2147483647 h 147"/>
                <a:gd name="T74" fmla="*/ 2147483647 w 143"/>
                <a:gd name="T75" fmla="*/ 2147483647 h 147"/>
                <a:gd name="T76" fmla="*/ 2147483647 w 143"/>
                <a:gd name="T77" fmla="*/ 2147483647 h 147"/>
                <a:gd name="T78" fmla="*/ 2147483647 w 143"/>
                <a:gd name="T79" fmla="*/ 2147483647 h 147"/>
                <a:gd name="T80" fmla="*/ 2147483647 w 143"/>
                <a:gd name="T81" fmla="*/ 2147483647 h 147"/>
                <a:gd name="T82" fmla="*/ 2147483647 w 143"/>
                <a:gd name="T83" fmla="*/ 2147483647 h 147"/>
                <a:gd name="T84" fmla="*/ 2147483647 w 143"/>
                <a:gd name="T85" fmla="*/ 2147483647 h 147"/>
                <a:gd name="T86" fmla="*/ 2147483647 w 143"/>
                <a:gd name="T87" fmla="*/ 2147483647 h 147"/>
                <a:gd name="T88" fmla="*/ 2147483647 w 143"/>
                <a:gd name="T89" fmla="*/ 0 h 147"/>
                <a:gd name="T90" fmla="*/ 2147483647 w 143"/>
                <a:gd name="T91" fmla="*/ 2147483647 h 147"/>
                <a:gd name="T92" fmla="*/ 2147483647 w 143"/>
                <a:gd name="T93" fmla="*/ 2147483647 h 147"/>
                <a:gd name="T94" fmla="*/ 2147483647 w 143"/>
                <a:gd name="T95" fmla="*/ 2147483647 h 147"/>
                <a:gd name="T96" fmla="*/ 2147483647 w 143"/>
                <a:gd name="T97" fmla="*/ 2147483647 h 147"/>
                <a:gd name="T98" fmla="*/ 2147483647 w 143"/>
                <a:gd name="T99" fmla="*/ 2147483647 h 147"/>
                <a:gd name="T100" fmla="*/ 2147483647 w 143"/>
                <a:gd name="T101" fmla="*/ 2147483647 h 147"/>
                <a:gd name="T102" fmla="*/ 2147483647 w 143"/>
                <a:gd name="T103" fmla="*/ 2147483647 h 147"/>
                <a:gd name="T104" fmla="*/ 2147483647 w 143"/>
                <a:gd name="T105" fmla="*/ 2147483647 h 147"/>
                <a:gd name="T106" fmla="*/ 2147483647 w 143"/>
                <a:gd name="T107" fmla="*/ 2147483647 h 147"/>
                <a:gd name="T108" fmla="*/ 2147483647 w 143"/>
                <a:gd name="T109" fmla="*/ 2147483647 h 147"/>
                <a:gd name="T110" fmla="*/ 2147483647 w 143"/>
                <a:gd name="T111" fmla="*/ 2147483647 h 147"/>
                <a:gd name="T112" fmla="*/ 2147483647 w 143"/>
                <a:gd name="T113" fmla="*/ 2147483647 h 147"/>
                <a:gd name="T114" fmla="*/ 2147483647 w 143"/>
                <a:gd name="T115" fmla="*/ 2147483647 h 147"/>
                <a:gd name="T116" fmla="*/ 2147483647 w 143"/>
                <a:gd name="T117" fmla="*/ 2147483647 h 147"/>
                <a:gd name="T118" fmla="*/ 2147483647 w 143"/>
                <a:gd name="T119" fmla="*/ 2147483647 h 147"/>
                <a:gd name="T120" fmla="*/ 2147483647 w 143"/>
                <a:gd name="T121" fmla="*/ 2147483647 h 147"/>
                <a:gd name="T122" fmla="*/ 2147483647 w 143"/>
                <a:gd name="T123" fmla="*/ 2147483647 h 14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3"/>
                <a:gd name="T187" fmla="*/ 0 h 147"/>
                <a:gd name="T188" fmla="*/ 143 w 143"/>
                <a:gd name="T189" fmla="*/ 147 h 14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3" h="147">
                  <a:moveTo>
                    <a:pt x="132" y="94"/>
                  </a:moveTo>
                  <a:lnTo>
                    <a:pt x="135" y="94"/>
                  </a:lnTo>
                  <a:lnTo>
                    <a:pt x="135" y="91"/>
                  </a:lnTo>
                  <a:lnTo>
                    <a:pt x="135" y="88"/>
                  </a:lnTo>
                  <a:lnTo>
                    <a:pt x="137" y="88"/>
                  </a:lnTo>
                  <a:lnTo>
                    <a:pt x="140" y="88"/>
                  </a:lnTo>
                  <a:lnTo>
                    <a:pt x="143" y="88"/>
                  </a:lnTo>
                  <a:lnTo>
                    <a:pt x="143" y="91"/>
                  </a:lnTo>
                  <a:lnTo>
                    <a:pt x="143" y="94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3" y="106"/>
                  </a:lnTo>
                  <a:lnTo>
                    <a:pt x="143" y="109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0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3" y="129"/>
                  </a:lnTo>
                  <a:lnTo>
                    <a:pt x="140" y="129"/>
                  </a:lnTo>
                  <a:lnTo>
                    <a:pt x="140" y="132"/>
                  </a:lnTo>
                  <a:lnTo>
                    <a:pt x="140" y="135"/>
                  </a:lnTo>
                  <a:lnTo>
                    <a:pt x="137" y="135"/>
                  </a:lnTo>
                  <a:lnTo>
                    <a:pt x="137" y="138"/>
                  </a:lnTo>
                  <a:lnTo>
                    <a:pt x="135" y="138"/>
                  </a:lnTo>
                  <a:lnTo>
                    <a:pt x="135" y="135"/>
                  </a:lnTo>
                  <a:lnTo>
                    <a:pt x="132" y="138"/>
                  </a:lnTo>
                  <a:lnTo>
                    <a:pt x="129" y="138"/>
                  </a:lnTo>
                  <a:lnTo>
                    <a:pt x="129" y="141"/>
                  </a:lnTo>
                  <a:lnTo>
                    <a:pt x="126" y="141"/>
                  </a:lnTo>
                  <a:lnTo>
                    <a:pt x="126" y="144"/>
                  </a:lnTo>
                  <a:lnTo>
                    <a:pt x="123" y="144"/>
                  </a:lnTo>
                  <a:lnTo>
                    <a:pt x="123" y="147"/>
                  </a:lnTo>
                  <a:lnTo>
                    <a:pt x="120" y="147"/>
                  </a:lnTo>
                  <a:lnTo>
                    <a:pt x="120" y="144"/>
                  </a:lnTo>
                  <a:lnTo>
                    <a:pt x="117" y="144"/>
                  </a:lnTo>
                  <a:lnTo>
                    <a:pt x="117" y="141"/>
                  </a:lnTo>
                  <a:lnTo>
                    <a:pt x="114" y="141"/>
                  </a:lnTo>
                  <a:lnTo>
                    <a:pt x="114" y="138"/>
                  </a:lnTo>
                  <a:lnTo>
                    <a:pt x="111" y="138"/>
                  </a:lnTo>
                  <a:lnTo>
                    <a:pt x="111" y="141"/>
                  </a:lnTo>
                  <a:lnTo>
                    <a:pt x="111" y="144"/>
                  </a:lnTo>
                  <a:lnTo>
                    <a:pt x="108" y="144"/>
                  </a:lnTo>
                  <a:lnTo>
                    <a:pt x="105" y="144"/>
                  </a:lnTo>
                  <a:lnTo>
                    <a:pt x="102" y="144"/>
                  </a:lnTo>
                  <a:lnTo>
                    <a:pt x="99" y="144"/>
                  </a:lnTo>
                  <a:lnTo>
                    <a:pt x="99" y="141"/>
                  </a:lnTo>
                  <a:lnTo>
                    <a:pt x="96" y="141"/>
                  </a:lnTo>
                  <a:lnTo>
                    <a:pt x="96" y="138"/>
                  </a:lnTo>
                  <a:lnTo>
                    <a:pt x="93" y="138"/>
                  </a:lnTo>
                  <a:lnTo>
                    <a:pt x="93" y="141"/>
                  </a:lnTo>
                  <a:lnTo>
                    <a:pt x="91" y="141"/>
                  </a:lnTo>
                  <a:lnTo>
                    <a:pt x="88" y="141"/>
                  </a:lnTo>
                  <a:lnTo>
                    <a:pt x="88" y="138"/>
                  </a:lnTo>
                  <a:lnTo>
                    <a:pt x="85" y="138"/>
                  </a:lnTo>
                  <a:lnTo>
                    <a:pt x="82" y="138"/>
                  </a:lnTo>
                  <a:lnTo>
                    <a:pt x="82" y="135"/>
                  </a:lnTo>
                  <a:lnTo>
                    <a:pt x="82" y="138"/>
                  </a:lnTo>
                  <a:lnTo>
                    <a:pt x="79" y="138"/>
                  </a:lnTo>
                  <a:lnTo>
                    <a:pt x="79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29"/>
                  </a:lnTo>
                  <a:lnTo>
                    <a:pt x="73" y="126"/>
                  </a:lnTo>
                  <a:lnTo>
                    <a:pt x="70" y="126"/>
                  </a:lnTo>
                  <a:lnTo>
                    <a:pt x="70" y="123"/>
                  </a:lnTo>
                  <a:lnTo>
                    <a:pt x="70" y="120"/>
                  </a:lnTo>
                  <a:lnTo>
                    <a:pt x="67" y="120"/>
                  </a:lnTo>
                  <a:lnTo>
                    <a:pt x="67" y="117"/>
                  </a:lnTo>
                  <a:lnTo>
                    <a:pt x="67" y="114"/>
                  </a:lnTo>
                  <a:lnTo>
                    <a:pt x="64" y="114"/>
                  </a:lnTo>
                  <a:lnTo>
                    <a:pt x="64" y="111"/>
                  </a:lnTo>
                  <a:lnTo>
                    <a:pt x="61" y="111"/>
                  </a:lnTo>
                  <a:lnTo>
                    <a:pt x="58" y="111"/>
                  </a:lnTo>
                  <a:lnTo>
                    <a:pt x="58" y="109"/>
                  </a:lnTo>
                  <a:lnTo>
                    <a:pt x="55" y="109"/>
                  </a:lnTo>
                  <a:lnTo>
                    <a:pt x="55" y="106"/>
                  </a:lnTo>
                  <a:lnTo>
                    <a:pt x="55" y="103"/>
                  </a:lnTo>
                  <a:lnTo>
                    <a:pt x="58" y="103"/>
                  </a:lnTo>
                  <a:lnTo>
                    <a:pt x="58" y="100"/>
                  </a:lnTo>
                  <a:lnTo>
                    <a:pt x="58" y="97"/>
                  </a:lnTo>
                  <a:lnTo>
                    <a:pt x="58" y="94"/>
                  </a:lnTo>
                  <a:lnTo>
                    <a:pt x="58" y="91"/>
                  </a:lnTo>
                  <a:lnTo>
                    <a:pt x="58" y="88"/>
                  </a:lnTo>
                  <a:lnTo>
                    <a:pt x="55" y="88"/>
                  </a:lnTo>
                  <a:lnTo>
                    <a:pt x="52" y="88"/>
                  </a:lnTo>
                  <a:lnTo>
                    <a:pt x="52" y="85"/>
                  </a:lnTo>
                  <a:lnTo>
                    <a:pt x="49" y="85"/>
                  </a:lnTo>
                  <a:lnTo>
                    <a:pt x="47" y="85"/>
                  </a:lnTo>
                  <a:lnTo>
                    <a:pt x="47" y="82"/>
                  </a:lnTo>
                  <a:lnTo>
                    <a:pt x="44" y="82"/>
                  </a:lnTo>
                  <a:lnTo>
                    <a:pt x="41" y="82"/>
                  </a:lnTo>
                  <a:lnTo>
                    <a:pt x="41" y="85"/>
                  </a:lnTo>
                  <a:lnTo>
                    <a:pt x="38" y="85"/>
                  </a:lnTo>
                  <a:lnTo>
                    <a:pt x="38" y="88"/>
                  </a:lnTo>
                  <a:lnTo>
                    <a:pt x="38" y="91"/>
                  </a:lnTo>
                  <a:lnTo>
                    <a:pt x="41" y="94"/>
                  </a:lnTo>
                  <a:lnTo>
                    <a:pt x="41" y="97"/>
                  </a:lnTo>
                  <a:lnTo>
                    <a:pt x="41" y="100"/>
                  </a:lnTo>
                  <a:lnTo>
                    <a:pt x="41" y="103"/>
                  </a:lnTo>
                  <a:lnTo>
                    <a:pt x="41" y="106"/>
                  </a:lnTo>
                  <a:lnTo>
                    <a:pt x="41" y="109"/>
                  </a:lnTo>
                  <a:lnTo>
                    <a:pt x="41" y="111"/>
                  </a:lnTo>
                  <a:lnTo>
                    <a:pt x="41" y="114"/>
                  </a:lnTo>
                  <a:lnTo>
                    <a:pt x="41" y="117"/>
                  </a:lnTo>
                  <a:lnTo>
                    <a:pt x="38" y="117"/>
                  </a:lnTo>
                  <a:lnTo>
                    <a:pt x="41" y="117"/>
                  </a:lnTo>
                  <a:lnTo>
                    <a:pt x="38" y="117"/>
                  </a:lnTo>
                  <a:lnTo>
                    <a:pt x="38" y="120"/>
                  </a:lnTo>
                  <a:lnTo>
                    <a:pt x="38" y="123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29" y="123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3" y="120"/>
                  </a:lnTo>
                  <a:lnTo>
                    <a:pt x="23" y="117"/>
                  </a:lnTo>
                  <a:lnTo>
                    <a:pt x="20" y="117"/>
                  </a:lnTo>
                  <a:lnTo>
                    <a:pt x="17" y="117"/>
                  </a:lnTo>
                  <a:lnTo>
                    <a:pt x="17" y="114"/>
                  </a:lnTo>
                  <a:lnTo>
                    <a:pt x="14" y="114"/>
                  </a:lnTo>
                  <a:lnTo>
                    <a:pt x="11" y="114"/>
                  </a:lnTo>
                  <a:lnTo>
                    <a:pt x="11" y="111"/>
                  </a:lnTo>
                  <a:lnTo>
                    <a:pt x="8" y="111"/>
                  </a:lnTo>
                  <a:lnTo>
                    <a:pt x="8" y="109"/>
                  </a:lnTo>
                  <a:lnTo>
                    <a:pt x="8" y="106"/>
                  </a:lnTo>
                  <a:lnTo>
                    <a:pt x="5" y="106"/>
                  </a:lnTo>
                  <a:lnTo>
                    <a:pt x="5" y="103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3" y="85"/>
                  </a:lnTo>
                  <a:lnTo>
                    <a:pt x="3" y="82"/>
                  </a:lnTo>
                  <a:lnTo>
                    <a:pt x="5" y="79"/>
                  </a:lnTo>
                  <a:lnTo>
                    <a:pt x="5" y="76"/>
                  </a:lnTo>
                  <a:lnTo>
                    <a:pt x="5" y="70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8" y="62"/>
                  </a:lnTo>
                  <a:lnTo>
                    <a:pt x="5" y="59"/>
                  </a:lnTo>
                  <a:lnTo>
                    <a:pt x="3" y="56"/>
                  </a:lnTo>
                  <a:lnTo>
                    <a:pt x="0" y="53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5" y="47"/>
                  </a:lnTo>
                  <a:lnTo>
                    <a:pt x="5" y="44"/>
                  </a:lnTo>
                  <a:lnTo>
                    <a:pt x="8" y="44"/>
                  </a:lnTo>
                  <a:lnTo>
                    <a:pt x="8" y="41"/>
                  </a:lnTo>
                  <a:lnTo>
                    <a:pt x="8" y="38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2"/>
                  </a:lnTo>
                  <a:lnTo>
                    <a:pt x="20" y="32"/>
                  </a:lnTo>
                  <a:lnTo>
                    <a:pt x="20" y="29"/>
                  </a:lnTo>
                  <a:lnTo>
                    <a:pt x="20" y="26"/>
                  </a:lnTo>
                  <a:lnTo>
                    <a:pt x="20" y="24"/>
                  </a:lnTo>
                  <a:lnTo>
                    <a:pt x="23" y="21"/>
                  </a:lnTo>
                  <a:lnTo>
                    <a:pt x="26" y="21"/>
                  </a:lnTo>
                  <a:lnTo>
                    <a:pt x="29" y="21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5" y="18"/>
                  </a:lnTo>
                  <a:lnTo>
                    <a:pt x="38" y="18"/>
                  </a:lnTo>
                  <a:lnTo>
                    <a:pt x="41" y="18"/>
                  </a:lnTo>
                  <a:lnTo>
                    <a:pt x="41" y="15"/>
                  </a:lnTo>
                  <a:lnTo>
                    <a:pt x="44" y="15"/>
                  </a:lnTo>
                  <a:lnTo>
                    <a:pt x="44" y="12"/>
                  </a:lnTo>
                  <a:lnTo>
                    <a:pt x="44" y="9"/>
                  </a:lnTo>
                  <a:lnTo>
                    <a:pt x="44" y="6"/>
                  </a:lnTo>
                  <a:lnTo>
                    <a:pt x="47" y="3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55" y="3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1" y="9"/>
                  </a:lnTo>
                  <a:lnTo>
                    <a:pt x="64" y="9"/>
                  </a:lnTo>
                  <a:lnTo>
                    <a:pt x="64" y="12"/>
                  </a:lnTo>
                  <a:lnTo>
                    <a:pt x="67" y="12"/>
                  </a:lnTo>
                  <a:lnTo>
                    <a:pt x="67" y="15"/>
                  </a:lnTo>
                  <a:lnTo>
                    <a:pt x="70" y="15"/>
                  </a:lnTo>
                  <a:lnTo>
                    <a:pt x="73" y="15"/>
                  </a:lnTo>
                  <a:lnTo>
                    <a:pt x="76" y="15"/>
                  </a:lnTo>
                  <a:lnTo>
                    <a:pt x="79" y="15"/>
                  </a:lnTo>
                  <a:lnTo>
                    <a:pt x="82" y="15"/>
                  </a:lnTo>
                  <a:lnTo>
                    <a:pt x="85" y="15"/>
                  </a:lnTo>
                  <a:lnTo>
                    <a:pt x="88" y="15"/>
                  </a:lnTo>
                  <a:lnTo>
                    <a:pt x="91" y="15"/>
                  </a:lnTo>
                  <a:lnTo>
                    <a:pt x="93" y="15"/>
                  </a:lnTo>
                  <a:lnTo>
                    <a:pt x="96" y="15"/>
                  </a:lnTo>
                  <a:lnTo>
                    <a:pt x="96" y="18"/>
                  </a:lnTo>
                  <a:lnTo>
                    <a:pt x="93" y="18"/>
                  </a:lnTo>
                  <a:lnTo>
                    <a:pt x="93" y="21"/>
                  </a:lnTo>
                  <a:lnTo>
                    <a:pt x="93" y="24"/>
                  </a:lnTo>
                  <a:lnTo>
                    <a:pt x="93" y="26"/>
                  </a:lnTo>
                  <a:lnTo>
                    <a:pt x="93" y="29"/>
                  </a:lnTo>
                  <a:lnTo>
                    <a:pt x="91" y="29"/>
                  </a:lnTo>
                  <a:lnTo>
                    <a:pt x="91" y="32"/>
                  </a:lnTo>
                  <a:lnTo>
                    <a:pt x="91" y="35"/>
                  </a:lnTo>
                  <a:lnTo>
                    <a:pt x="88" y="35"/>
                  </a:lnTo>
                  <a:lnTo>
                    <a:pt x="88" y="38"/>
                  </a:lnTo>
                  <a:lnTo>
                    <a:pt x="91" y="38"/>
                  </a:lnTo>
                  <a:lnTo>
                    <a:pt x="88" y="38"/>
                  </a:lnTo>
                  <a:lnTo>
                    <a:pt x="88" y="41"/>
                  </a:lnTo>
                  <a:lnTo>
                    <a:pt x="91" y="41"/>
                  </a:lnTo>
                  <a:lnTo>
                    <a:pt x="91" y="44"/>
                  </a:lnTo>
                  <a:lnTo>
                    <a:pt x="93" y="44"/>
                  </a:lnTo>
                  <a:lnTo>
                    <a:pt x="91" y="44"/>
                  </a:lnTo>
                  <a:lnTo>
                    <a:pt x="91" y="47"/>
                  </a:lnTo>
                  <a:lnTo>
                    <a:pt x="91" y="50"/>
                  </a:lnTo>
                  <a:lnTo>
                    <a:pt x="93" y="50"/>
                  </a:lnTo>
                  <a:lnTo>
                    <a:pt x="93" y="53"/>
                  </a:lnTo>
                  <a:lnTo>
                    <a:pt x="93" y="56"/>
                  </a:lnTo>
                  <a:lnTo>
                    <a:pt x="93" y="59"/>
                  </a:lnTo>
                  <a:lnTo>
                    <a:pt x="96" y="62"/>
                  </a:lnTo>
                  <a:lnTo>
                    <a:pt x="99" y="62"/>
                  </a:lnTo>
                  <a:lnTo>
                    <a:pt x="102" y="62"/>
                  </a:lnTo>
                  <a:lnTo>
                    <a:pt x="105" y="62"/>
                  </a:lnTo>
                  <a:lnTo>
                    <a:pt x="105" y="65"/>
                  </a:lnTo>
                  <a:lnTo>
                    <a:pt x="105" y="67"/>
                  </a:lnTo>
                  <a:lnTo>
                    <a:pt x="105" y="70"/>
                  </a:lnTo>
                  <a:lnTo>
                    <a:pt x="105" y="73"/>
                  </a:lnTo>
                  <a:lnTo>
                    <a:pt x="102" y="73"/>
                  </a:lnTo>
                  <a:lnTo>
                    <a:pt x="102" y="76"/>
                  </a:lnTo>
                  <a:lnTo>
                    <a:pt x="105" y="76"/>
                  </a:lnTo>
                  <a:lnTo>
                    <a:pt x="105" y="79"/>
                  </a:lnTo>
                  <a:lnTo>
                    <a:pt x="108" y="79"/>
                  </a:lnTo>
                  <a:lnTo>
                    <a:pt x="108" y="82"/>
                  </a:lnTo>
                  <a:lnTo>
                    <a:pt x="108" y="85"/>
                  </a:lnTo>
                  <a:lnTo>
                    <a:pt x="111" y="85"/>
                  </a:lnTo>
                  <a:lnTo>
                    <a:pt x="111" y="88"/>
                  </a:lnTo>
                  <a:lnTo>
                    <a:pt x="114" y="88"/>
                  </a:lnTo>
                  <a:lnTo>
                    <a:pt x="117" y="88"/>
                  </a:lnTo>
                  <a:lnTo>
                    <a:pt x="117" y="85"/>
                  </a:lnTo>
                  <a:lnTo>
                    <a:pt x="120" y="85"/>
                  </a:lnTo>
                  <a:lnTo>
                    <a:pt x="123" y="88"/>
                  </a:lnTo>
                  <a:lnTo>
                    <a:pt x="126" y="88"/>
                  </a:lnTo>
                  <a:lnTo>
                    <a:pt x="126" y="91"/>
                  </a:lnTo>
                  <a:lnTo>
                    <a:pt x="129" y="91"/>
                  </a:lnTo>
                  <a:lnTo>
                    <a:pt x="129" y="94"/>
                  </a:lnTo>
                  <a:lnTo>
                    <a:pt x="132" y="94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Freeform 5"/>
            <p:cNvSpPr>
              <a:spLocks/>
            </p:cNvSpPr>
            <p:nvPr/>
          </p:nvSpPr>
          <p:spPr bwMode="auto">
            <a:xfrm>
              <a:off x="-3141" y="1921220"/>
              <a:ext cx="649316" cy="398823"/>
            </a:xfrm>
            <a:custGeom>
              <a:avLst/>
              <a:gdLst>
                <a:gd name="T0" fmla="*/ 2147483647 w 299"/>
                <a:gd name="T1" fmla="*/ 2147483647 h 226"/>
                <a:gd name="T2" fmla="*/ 2147483647 w 299"/>
                <a:gd name="T3" fmla="*/ 2147483647 h 226"/>
                <a:gd name="T4" fmla="*/ 2147483647 w 299"/>
                <a:gd name="T5" fmla="*/ 2147483647 h 226"/>
                <a:gd name="T6" fmla="*/ 2147483647 w 299"/>
                <a:gd name="T7" fmla="*/ 2147483647 h 226"/>
                <a:gd name="T8" fmla="*/ 2147483647 w 299"/>
                <a:gd name="T9" fmla="*/ 2147483647 h 226"/>
                <a:gd name="T10" fmla="*/ 2147483647 w 299"/>
                <a:gd name="T11" fmla="*/ 2147483647 h 226"/>
                <a:gd name="T12" fmla="*/ 2147483647 w 299"/>
                <a:gd name="T13" fmla="*/ 2147483647 h 226"/>
                <a:gd name="T14" fmla="*/ 2147483647 w 299"/>
                <a:gd name="T15" fmla="*/ 2147483647 h 226"/>
                <a:gd name="T16" fmla="*/ 2147483647 w 299"/>
                <a:gd name="T17" fmla="*/ 2147483647 h 226"/>
                <a:gd name="T18" fmla="*/ 2147483647 w 299"/>
                <a:gd name="T19" fmla="*/ 2147483647 h 226"/>
                <a:gd name="T20" fmla="*/ 2147483647 w 299"/>
                <a:gd name="T21" fmla="*/ 2147483647 h 226"/>
                <a:gd name="T22" fmla="*/ 2147483647 w 299"/>
                <a:gd name="T23" fmla="*/ 0 h 226"/>
                <a:gd name="T24" fmla="*/ 2147483647 w 299"/>
                <a:gd name="T25" fmla="*/ 0 h 226"/>
                <a:gd name="T26" fmla="*/ 2147483647 w 299"/>
                <a:gd name="T27" fmla="*/ 2147483647 h 226"/>
                <a:gd name="T28" fmla="*/ 2147483647 w 299"/>
                <a:gd name="T29" fmla="*/ 2147483647 h 226"/>
                <a:gd name="T30" fmla="*/ 2147483647 w 299"/>
                <a:gd name="T31" fmla="*/ 2147483647 h 226"/>
                <a:gd name="T32" fmla="*/ 2147483647 w 299"/>
                <a:gd name="T33" fmla="*/ 2147483647 h 226"/>
                <a:gd name="T34" fmla="*/ 2147483647 w 299"/>
                <a:gd name="T35" fmla="*/ 2147483647 h 226"/>
                <a:gd name="T36" fmla="*/ 2147483647 w 299"/>
                <a:gd name="T37" fmla="*/ 2147483647 h 226"/>
                <a:gd name="T38" fmla="*/ 2147483647 w 299"/>
                <a:gd name="T39" fmla="*/ 2147483647 h 226"/>
                <a:gd name="T40" fmla="*/ 2147483647 w 299"/>
                <a:gd name="T41" fmla="*/ 2147483647 h 226"/>
                <a:gd name="T42" fmla="*/ 2147483647 w 299"/>
                <a:gd name="T43" fmla="*/ 2147483647 h 226"/>
                <a:gd name="T44" fmla="*/ 2147483647 w 299"/>
                <a:gd name="T45" fmla="*/ 2147483647 h 226"/>
                <a:gd name="T46" fmla="*/ 2147483647 w 299"/>
                <a:gd name="T47" fmla="*/ 2147483647 h 226"/>
                <a:gd name="T48" fmla="*/ 2147483647 w 299"/>
                <a:gd name="T49" fmla="*/ 2147483647 h 226"/>
                <a:gd name="T50" fmla="*/ 2147483647 w 299"/>
                <a:gd name="T51" fmla="*/ 2147483647 h 226"/>
                <a:gd name="T52" fmla="*/ 2147483647 w 299"/>
                <a:gd name="T53" fmla="*/ 2147483647 h 226"/>
                <a:gd name="T54" fmla="*/ 2147483647 w 299"/>
                <a:gd name="T55" fmla="*/ 2147483647 h 226"/>
                <a:gd name="T56" fmla="*/ 2147483647 w 299"/>
                <a:gd name="T57" fmla="*/ 2147483647 h 226"/>
                <a:gd name="T58" fmla="*/ 2147483647 w 299"/>
                <a:gd name="T59" fmla="*/ 2147483647 h 226"/>
                <a:gd name="T60" fmla="*/ 2147483647 w 299"/>
                <a:gd name="T61" fmla="*/ 2147483647 h 226"/>
                <a:gd name="T62" fmla="*/ 2147483647 w 299"/>
                <a:gd name="T63" fmla="*/ 2147483647 h 226"/>
                <a:gd name="T64" fmla="*/ 2147483647 w 299"/>
                <a:gd name="T65" fmla="*/ 2147483647 h 226"/>
                <a:gd name="T66" fmla="*/ 2147483647 w 299"/>
                <a:gd name="T67" fmla="*/ 2147483647 h 226"/>
                <a:gd name="T68" fmla="*/ 2147483647 w 299"/>
                <a:gd name="T69" fmla="*/ 2147483647 h 226"/>
                <a:gd name="T70" fmla="*/ 2147483647 w 299"/>
                <a:gd name="T71" fmla="*/ 2147483647 h 226"/>
                <a:gd name="T72" fmla="*/ 2147483647 w 299"/>
                <a:gd name="T73" fmla="*/ 2147483647 h 226"/>
                <a:gd name="T74" fmla="*/ 2147483647 w 299"/>
                <a:gd name="T75" fmla="*/ 2147483647 h 226"/>
                <a:gd name="T76" fmla="*/ 2147483647 w 299"/>
                <a:gd name="T77" fmla="*/ 2147483647 h 226"/>
                <a:gd name="T78" fmla="*/ 0 w 299"/>
                <a:gd name="T79" fmla="*/ 2147483647 h 226"/>
                <a:gd name="T80" fmla="*/ 2147483647 w 299"/>
                <a:gd name="T81" fmla="*/ 2147483647 h 226"/>
                <a:gd name="T82" fmla="*/ 2147483647 w 299"/>
                <a:gd name="T83" fmla="*/ 2147483647 h 226"/>
                <a:gd name="T84" fmla="*/ 2147483647 w 299"/>
                <a:gd name="T85" fmla="*/ 2147483647 h 226"/>
                <a:gd name="T86" fmla="*/ 2147483647 w 299"/>
                <a:gd name="T87" fmla="*/ 2147483647 h 226"/>
                <a:gd name="T88" fmla="*/ 2147483647 w 299"/>
                <a:gd name="T89" fmla="*/ 2147483647 h 226"/>
                <a:gd name="T90" fmla="*/ 2147483647 w 299"/>
                <a:gd name="T91" fmla="*/ 2147483647 h 226"/>
                <a:gd name="T92" fmla="*/ 2147483647 w 299"/>
                <a:gd name="T93" fmla="*/ 2147483647 h 226"/>
                <a:gd name="T94" fmla="*/ 2147483647 w 299"/>
                <a:gd name="T95" fmla="*/ 2147483647 h 226"/>
                <a:gd name="T96" fmla="*/ 2147483647 w 299"/>
                <a:gd name="T97" fmla="*/ 2147483647 h 226"/>
                <a:gd name="T98" fmla="*/ 2147483647 w 299"/>
                <a:gd name="T99" fmla="*/ 2147483647 h 226"/>
                <a:gd name="T100" fmla="*/ 2147483647 w 299"/>
                <a:gd name="T101" fmla="*/ 2147483647 h 226"/>
                <a:gd name="T102" fmla="*/ 2147483647 w 299"/>
                <a:gd name="T103" fmla="*/ 2147483647 h 226"/>
                <a:gd name="T104" fmla="*/ 2147483647 w 299"/>
                <a:gd name="T105" fmla="*/ 2147483647 h 226"/>
                <a:gd name="T106" fmla="*/ 2147483647 w 299"/>
                <a:gd name="T107" fmla="*/ 2147483647 h 226"/>
                <a:gd name="T108" fmla="*/ 2147483647 w 299"/>
                <a:gd name="T109" fmla="*/ 2147483647 h 226"/>
                <a:gd name="T110" fmla="*/ 2147483647 w 299"/>
                <a:gd name="T111" fmla="*/ 2147483647 h 226"/>
                <a:gd name="T112" fmla="*/ 2147483647 w 299"/>
                <a:gd name="T113" fmla="*/ 2147483647 h 226"/>
                <a:gd name="T114" fmla="*/ 2147483647 w 299"/>
                <a:gd name="T115" fmla="*/ 2147483647 h 226"/>
                <a:gd name="T116" fmla="*/ 2147483647 w 299"/>
                <a:gd name="T117" fmla="*/ 2147483647 h 22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99"/>
                <a:gd name="T178" fmla="*/ 0 h 226"/>
                <a:gd name="T179" fmla="*/ 299 w 299"/>
                <a:gd name="T180" fmla="*/ 226 h 22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99" h="226">
                  <a:moveTo>
                    <a:pt x="197" y="82"/>
                  </a:moveTo>
                  <a:lnTo>
                    <a:pt x="194" y="82"/>
                  </a:lnTo>
                  <a:lnTo>
                    <a:pt x="194" y="79"/>
                  </a:lnTo>
                  <a:lnTo>
                    <a:pt x="191" y="79"/>
                  </a:lnTo>
                  <a:lnTo>
                    <a:pt x="191" y="76"/>
                  </a:lnTo>
                  <a:lnTo>
                    <a:pt x="188" y="76"/>
                  </a:lnTo>
                  <a:lnTo>
                    <a:pt x="185" y="73"/>
                  </a:lnTo>
                  <a:lnTo>
                    <a:pt x="182" y="73"/>
                  </a:lnTo>
                  <a:lnTo>
                    <a:pt x="182" y="76"/>
                  </a:lnTo>
                  <a:lnTo>
                    <a:pt x="179" y="76"/>
                  </a:lnTo>
                  <a:lnTo>
                    <a:pt x="176" y="76"/>
                  </a:lnTo>
                  <a:lnTo>
                    <a:pt x="176" y="73"/>
                  </a:lnTo>
                  <a:lnTo>
                    <a:pt x="173" y="73"/>
                  </a:lnTo>
                  <a:lnTo>
                    <a:pt x="173" y="70"/>
                  </a:lnTo>
                  <a:lnTo>
                    <a:pt x="173" y="67"/>
                  </a:lnTo>
                  <a:lnTo>
                    <a:pt x="170" y="67"/>
                  </a:lnTo>
                  <a:lnTo>
                    <a:pt x="170" y="64"/>
                  </a:lnTo>
                  <a:lnTo>
                    <a:pt x="167" y="64"/>
                  </a:lnTo>
                  <a:lnTo>
                    <a:pt x="167" y="61"/>
                  </a:lnTo>
                  <a:lnTo>
                    <a:pt x="170" y="61"/>
                  </a:lnTo>
                  <a:lnTo>
                    <a:pt x="170" y="58"/>
                  </a:lnTo>
                  <a:lnTo>
                    <a:pt x="170" y="55"/>
                  </a:lnTo>
                  <a:lnTo>
                    <a:pt x="170" y="53"/>
                  </a:lnTo>
                  <a:lnTo>
                    <a:pt x="170" y="50"/>
                  </a:lnTo>
                  <a:lnTo>
                    <a:pt x="167" y="50"/>
                  </a:lnTo>
                  <a:lnTo>
                    <a:pt x="164" y="50"/>
                  </a:lnTo>
                  <a:lnTo>
                    <a:pt x="161" y="50"/>
                  </a:lnTo>
                  <a:lnTo>
                    <a:pt x="158" y="47"/>
                  </a:lnTo>
                  <a:lnTo>
                    <a:pt x="158" y="44"/>
                  </a:lnTo>
                  <a:lnTo>
                    <a:pt x="158" y="41"/>
                  </a:lnTo>
                  <a:lnTo>
                    <a:pt x="158" y="38"/>
                  </a:lnTo>
                  <a:lnTo>
                    <a:pt x="156" y="38"/>
                  </a:lnTo>
                  <a:lnTo>
                    <a:pt x="156" y="35"/>
                  </a:lnTo>
                  <a:lnTo>
                    <a:pt x="156" y="32"/>
                  </a:lnTo>
                  <a:lnTo>
                    <a:pt x="158" y="32"/>
                  </a:lnTo>
                  <a:lnTo>
                    <a:pt x="156" y="32"/>
                  </a:lnTo>
                  <a:lnTo>
                    <a:pt x="156" y="29"/>
                  </a:lnTo>
                  <a:lnTo>
                    <a:pt x="153" y="29"/>
                  </a:lnTo>
                  <a:lnTo>
                    <a:pt x="153" y="26"/>
                  </a:lnTo>
                  <a:lnTo>
                    <a:pt x="156" y="26"/>
                  </a:lnTo>
                  <a:lnTo>
                    <a:pt x="153" y="26"/>
                  </a:lnTo>
                  <a:lnTo>
                    <a:pt x="153" y="23"/>
                  </a:lnTo>
                  <a:lnTo>
                    <a:pt x="156" y="23"/>
                  </a:lnTo>
                  <a:lnTo>
                    <a:pt x="156" y="20"/>
                  </a:lnTo>
                  <a:lnTo>
                    <a:pt x="156" y="17"/>
                  </a:lnTo>
                  <a:lnTo>
                    <a:pt x="158" y="17"/>
                  </a:lnTo>
                  <a:lnTo>
                    <a:pt x="158" y="14"/>
                  </a:lnTo>
                  <a:lnTo>
                    <a:pt x="158" y="12"/>
                  </a:lnTo>
                  <a:lnTo>
                    <a:pt x="158" y="9"/>
                  </a:lnTo>
                  <a:lnTo>
                    <a:pt x="158" y="6"/>
                  </a:lnTo>
                  <a:lnTo>
                    <a:pt x="161" y="6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67" y="3"/>
                  </a:lnTo>
                  <a:lnTo>
                    <a:pt x="170" y="3"/>
                  </a:lnTo>
                  <a:lnTo>
                    <a:pt x="173" y="3"/>
                  </a:lnTo>
                  <a:lnTo>
                    <a:pt x="173" y="6"/>
                  </a:lnTo>
                  <a:lnTo>
                    <a:pt x="176" y="6"/>
                  </a:lnTo>
                  <a:lnTo>
                    <a:pt x="179" y="6"/>
                  </a:lnTo>
                  <a:lnTo>
                    <a:pt x="182" y="6"/>
                  </a:lnTo>
                  <a:lnTo>
                    <a:pt x="182" y="9"/>
                  </a:lnTo>
                  <a:lnTo>
                    <a:pt x="185" y="9"/>
                  </a:lnTo>
                  <a:lnTo>
                    <a:pt x="188" y="9"/>
                  </a:lnTo>
                  <a:lnTo>
                    <a:pt x="188" y="12"/>
                  </a:lnTo>
                  <a:lnTo>
                    <a:pt x="191" y="12"/>
                  </a:lnTo>
                  <a:lnTo>
                    <a:pt x="194" y="14"/>
                  </a:lnTo>
                  <a:lnTo>
                    <a:pt x="191" y="14"/>
                  </a:lnTo>
                  <a:lnTo>
                    <a:pt x="191" y="17"/>
                  </a:lnTo>
                  <a:lnTo>
                    <a:pt x="194" y="17"/>
                  </a:lnTo>
                  <a:lnTo>
                    <a:pt x="194" y="20"/>
                  </a:lnTo>
                  <a:lnTo>
                    <a:pt x="194" y="23"/>
                  </a:lnTo>
                  <a:lnTo>
                    <a:pt x="194" y="20"/>
                  </a:lnTo>
                  <a:lnTo>
                    <a:pt x="194" y="23"/>
                  </a:lnTo>
                  <a:lnTo>
                    <a:pt x="197" y="23"/>
                  </a:lnTo>
                  <a:lnTo>
                    <a:pt x="197" y="26"/>
                  </a:lnTo>
                  <a:lnTo>
                    <a:pt x="200" y="26"/>
                  </a:lnTo>
                  <a:lnTo>
                    <a:pt x="200" y="29"/>
                  </a:lnTo>
                  <a:lnTo>
                    <a:pt x="197" y="29"/>
                  </a:lnTo>
                  <a:lnTo>
                    <a:pt x="197" y="32"/>
                  </a:lnTo>
                  <a:lnTo>
                    <a:pt x="200" y="32"/>
                  </a:lnTo>
                  <a:lnTo>
                    <a:pt x="200" y="35"/>
                  </a:lnTo>
                  <a:lnTo>
                    <a:pt x="202" y="38"/>
                  </a:lnTo>
                  <a:lnTo>
                    <a:pt x="202" y="41"/>
                  </a:lnTo>
                  <a:lnTo>
                    <a:pt x="202" y="44"/>
                  </a:lnTo>
                  <a:lnTo>
                    <a:pt x="202" y="41"/>
                  </a:lnTo>
                  <a:lnTo>
                    <a:pt x="205" y="41"/>
                  </a:lnTo>
                  <a:lnTo>
                    <a:pt x="202" y="41"/>
                  </a:lnTo>
                  <a:lnTo>
                    <a:pt x="205" y="41"/>
                  </a:lnTo>
                  <a:lnTo>
                    <a:pt x="205" y="38"/>
                  </a:lnTo>
                  <a:lnTo>
                    <a:pt x="205" y="35"/>
                  </a:lnTo>
                  <a:lnTo>
                    <a:pt x="205" y="32"/>
                  </a:lnTo>
                  <a:lnTo>
                    <a:pt x="205" y="29"/>
                  </a:lnTo>
                  <a:lnTo>
                    <a:pt x="208" y="29"/>
                  </a:lnTo>
                  <a:lnTo>
                    <a:pt x="208" y="26"/>
                  </a:lnTo>
                  <a:lnTo>
                    <a:pt x="208" y="23"/>
                  </a:lnTo>
                  <a:lnTo>
                    <a:pt x="211" y="23"/>
                  </a:lnTo>
                  <a:lnTo>
                    <a:pt x="211" y="20"/>
                  </a:lnTo>
                  <a:lnTo>
                    <a:pt x="211" y="17"/>
                  </a:lnTo>
                  <a:lnTo>
                    <a:pt x="214" y="17"/>
                  </a:lnTo>
                  <a:lnTo>
                    <a:pt x="214" y="14"/>
                  </a:lnTo>
                  <a:lnTo>
                    <a:pt x="214" y="12"/>
                  </a:lnTo>
                  <a:lnTo>
                    <a:pt x="217" y="12"/>
                  </a:lnTo>
                  <a:lnTo>
                    <a:pt x="217" y="9"/>
                  </a:lnTo>
                  <a:lnTo>
                    <a:pt x="217" y="6"/>
                  </a:lnTo>
                  <a:lnTo>
                    <a:pt x="217" y="3"/>
                  </a:lnTo>
                  <a:lnTo>
                    <a:pt x="220" y="3"/>
                  </a:lnTo>
                  <a:lnTo>
                    <a:pt x="220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2" y="3"/>
                  </a:lnTo>
                  <a:lnTo>
                    <a:pt x="235" y="0"/>
                  </a:lnTo>
                  <a:lnTo>
                    <a:pt x="238" y="0"/>
                  </a:lnTo>
                  <a:lnTo>
                    <a:pt x="241" y="0"/>
                  </a:lnTo>
                  <a:lnTo>
                    <a:pt x="244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5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3" y="0"/>
                  </a:lnTo>
                  <a:lnTo>
                    <a:pt x="276" y="0"/>
                  </a:lnTo>
                  <a:lnTo>
                    <a:pt x="276" y="3"/>
                  </a:lnTo>
                  <a:lnTo>
                    <a:pt x="276" y="6"/>
                  </a:lnTo>
                  <a:lnTo>
                    <a:pt x="276" y="9"/>
                  </a:lnTo>
                  <a:lnTo>
                    <a:pt x="279" y="9"/>
                  </a:lnTo>
                  <a:lnTo>
                    <a:pt x="282" y="9"/>
                  </a:lnTo>
                  <a:lnTo>
                    <a:pt x="282" y="12"/>
                  </a:lnTo>
                  <a:lnTo>
                    <a:pt x="285" y="12"/>
                  </a:lnTo>
                  <a:lnTo>
                    <a:pt x="285" y="14"/>
                  </a:lnTo>
                  <a:lnTo>
                    <a:pt x="285" y="12"/>
                  </a:lnTo>
                  <a:lnTo>
                    <a:pt x="285" y="14"/>
                  </a:lnTo>
                  <a:lnTo>
                    <a:pt x="285" y="17"/>
                  </a:lnTo>
                  <a:lnTo>
                    <a:pt x="288" y="17"/>
                  </a:lnTo>
                  <a:lnTo>
                    <a:pt x="291" y="20"/>
                  </a:lnTo>
                  <a:lnTo>
                    <a:pt x="293" y="20"/>
                  </a:lnTo>
                  <a:lnTo>
                    <a:pt x="293" y="23"/>
                  </a:lnTo>
                  <a:lnTo>
                    <a:pt x="293" y="20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9" y="23"/>
                  </a:lnTo>
                  <a:lnTo>
                    <a:pt x="299" y="26"/>
                  </a:lnTo>
                  <a:lnTo>
                    <a:pt x="299" y="29"/>
                  </a:lnTo>
                  <a:lnTo>
                    <a:pt x="299" y="32"/>
                  </a:lnTo>
                  <a:lnTo>
                    <a:pt x="299" y="35"/>
                  </a:lnTo>
                  <a:lnTo>
                    <a:pt x="296" y="38"/>
                  </a:lnTo>
                  <a:lnTo>
                    <a:pt x="296" y="41"/>
                  </a:lnTo>
                  <a:lnTo>
                    <a:pt x="296" y="44"/>
                  </a:lnTo>
                  <a:lnTo>
                    <a:pt x="296" y="47"/>
                  </a:lnTo>
                  <a:lnTo>
                    <a:pt x="296" y="50"/>
                  </a:lnTo>
                  <a:lnTo>
                    <a:pt x="296" y="53"/>
                  </a:lnTo>
                  <a:lnTo>
                    <a:pt x="296" y="55"/>
                  </a:lnTo>
                  <a:lnTo>
                    <a:pt x="296" y="58"/>
                  </a:lnTo>
                  <a:lnTo>
                    <a:pt x="296" y="61"/>
                  </a:lnTo>
                  <a:lnTo>
                    <a:pt x="296" y="64"/>
                  </a:lnTo>
                  <a:lnTo>
                    <a:pt x="296" y="67"/>
                  </a:lnTo>
                  <a:lnTo>
                    <a:pt x="296" y="70"/>
                  </a:lnTo>
                  <a:lnTo>
                    <a:pt x="296" y="73"/>
                  </a:lnTo>
                  <a:lnTo>
                    <a:pt x="296" y="76"/>
                  </a:lnTo>
                  <a:lnTo>
                    <a:pt x="296" y="79"/>
                  </a:lnTo>
                  <a:lnTo>
                    <a:pt x="296" y="82"/>
                  </a:lnTo>
                  <a:lnTo>
                    <a:pt x="296" y="85"/>
                  </a:lnTo>
                  <a:lnTo>
                    <a:pt x="296" y="88"/>
                  </a:lnTo>
                  <a:lnTo>
                    <a:pt x="296" y="91"/>
                  </a:lnTo>
                  <a:lnTo>
                    <a:pt x="296" y="94"/>
                  </a:lnTo>
                  <a:lnTo>
                    <a:pt x="296" y="97"/>
                  </a:lnTo>
                  <a:lnTo>
                    <a:pt x="296" y="99"/>
                  </a:lnTo>
                  <a:lnTo>
                    <a:pt x="296" y="102"/>
                  </a:lnTo>
                  <a:lnTo>
                    <a:pt x="296" y="105"/>
                  </a:lnTo>
                  <a:lnTo>
                    <a:pt x="296" y="108"/>
                  </a:lnTo>
                  <a:lnTo>
                    <a:pt x="296" y="111"/>
                  </a:lnTo>
                  <a:lnTo>
                    <a:pt x="296" y="114"/>
                  </a:lnTo>
                  <a:lnTo>
                    <a:pt x="296" y="117"/>
                  </a:lnTo>
                  <a:lnTo>
                    <a:pt x="296" y="120"/>
                  </a:lnTo>
                  <a:lnTo>
                    <a:pt x="296" y="123"/>
                  </a:lnTo>
                  <a:lnTo>
                    <a:pt x="296" y="126"/>
                  </a:lnTo>
                  <a:lnTo>
                    <a:pt x="293" y="126"/>
                  </a:lnTo>
                  <a:lnTo>
                    <a:pt x="293" y="129"/>
                  </a:lnTo>
                  <a:lnTo>
                    <a:pt x="291" y="129"/>
                  </a:lnTo>
                  <a:lnTo>
                    <a:pt x="291" y="132"/>
                  </a:lnTo>
                  <a:lnTo>
                    <a:pt x="288" y="132"/>
                  </a:lnTo>
                  <a:lnTo>
                    <a:pt x="288" y="135"/>
                  </a:lnTo>
                  <a:lnTo>
                    <a:pt x="285" y="138"/>
                  </a:lnTo>
                  <a:lnTo>
                    <a:pt x="285" y="141"/>
                  </a:lnTo>
                  <a:lnTo>
                    <a:pt x="282" y="141"/>
                  </a:lnTo>
                  <a:lnTo>
                    <a:pt x="282" y="143"/>
                  </a:lnTo>
                  <a:lnTo>
                    <a:pt x="279" y="143"/>
                  </a:lnTo>
                  <a:lnTo>
                    <a:pt x="279" y="146"/>
                  </a:lnTo>
                  <a:lnTo>
                    <a:pt x="276" y="146"/>
                  </a:lnTo>
                  <a:lnTo>
                    <a:pt x="276" y="149"/>
                  </a:lnTo>
                  <a:lnTo>
                    <a:pt x="273" y="149"/>
                  </a:lnTo>
                  <a:lnTo>
                    <a:pt x="273" y="152"/>
                  </a:lnTo>
                  <a:lnTo>
                    <a:pt x="270" y="155"/>
                  </a:lnTo>
                  <a:lnTo>
                    <a:pt x="267" y="158"/>
                  </a:lnTo>
                  <a:lnTo>
                    <a:pt x="264" y="161"/>
                  </a:lnTo>
                  <a:lnTo>
                    <a:pt x="264" y="164"/>
                  </a:lnTo>
                  <a:lnTo>
                    <a:pt x="261" y="164"/>
                  </a:lnTo>
                  <a:lnTo>
                    <a:pt x="261" y="167"/>
                  </a:lnTo>
                  <a:lnTo>
                    <a:pt x="258" y="167"/>
                  </a:lnTo>
                  <a:lnTo>
                    <a:pt x="258" y="170"/>
                  </a:lnTo>
                  <a:lnTo>
                    <a:pt x="255" y="173"/>
                  </a:lnTo>
                  <a:lnTo>
                    <a:pt x="252" y="176"/>
                  </a:lnTo>
                  <a:lnTo>
                    <a:pt x="252" y="179"/>
                  </a:lnTo>
                  <a:lnTo>
                    <a:pt x="249" y="179"/>
                  </a:lnTo>
                  <a:lnTo>
                    <a:pt x="246" y="182"/>
                  </a:lnTo>
                  <a:lnTo>
                    <a:pt x="246" y="185"/>
                  </a:lnTo>
                  <a:lnTo>
                    <a:pt x="244" y="187"/>
                  </a:lnTo>
                  <a:lnTo>
                    <a:pt x="244" y="190"/>
                  </a:lnTo>
                  <a:lnTo>
                    <a:pt x="241" y="190"/>
                  </a:lnTo>
                  <a:lnTo>
                    <a:pt x="238" y="190"/>
                  </a:lnTo>
                  <a:lnTo>
                    <a:pt x="235" y="190"/>
                  </a:lnTo>
                  <a:lnTo>
                    <a:pt x="232" y="190"/>
                  </a:lnTo>
                  <a:lnTo>
                    <a:pt x="229" y="190"/>
                  </a:lnTo>
                  <a:lnTo>
                    <a:pt x="226" y="190"/>
                  </a:lnTo>
                  <a:lnTo>
                    <a:pt x="223" y="190"/>
                  </a:lnTo>
                  <a:lnTo>
                    <a:pt x="220" y="190"/>
                  </a:lnTo>
                  <a:lnTo>
                    <a:pt x="217" y="190"/>
                  </a:lnTo>
                  <a:lnTo>
                    <a:pt x="214" y="190"/>
                  </a:lnTo>
                  <a:lnTo>
                    <a:pt x="214" y="193"/>
                  </a:lnTo>
                  <a:lnTo>
                    <a:pt x="211" y="193"/>
                  </a:lnTo>
                  <a:lnTo>
                    <a:pt x="208" y="193"/>
                  </a:lnTo>
                  <a:lnTo>
                    <a:pt x="205" y="193"/>
                  </a:lnTo>
                  <a:lnTo>
                    <a:pt x="202" y="190"/>
                  </a:lnTo>
                  <a:lnTo>
                    <a:pt x="202" y="193"/>
                  </a:lnTo>
                  <a:lnTo>
                    <a:pt x="200" y="196"/>
                  </a:lnTo>
                  <a:lnTo>
                    <a:pt x="200" y="199"/>
                  </a:lnTo>
                  <a:lnTo>
                    <a:pt x="200" y="202"/>
                  </a:lnTo>
                  <a:lnTo>
                    <a:pt x="197" y="202"/>
                  </a:lnTo>
                  <a:lnTo>
                    <a:pt x="197" y="205"/>
                  </a:lnTo>
                  <a:lnTo>
                    <a:pt x="197" y="208"/>
                  </a:lnTo>
                  <a:lnTo>
                    <a:pt x="194" y="208"/>
                  </a:lnTo>
                  <a:lnTo>
                    <a:pt x="194" y="211"/>
                  </a:lnTo>
                  <a:lnTo>
                    <a:pt x="197" y="211"/>
                  </a:lnTo>
                  <a:lnTo>
                    <a:pt x="194" y="214"/>
                  </a:lnTo>
                  <a:lnTo>
                    <a:pt x="194" y="217"/>
                  </a:lnTo>
                  <a:lnTo>
                    <a:pt x="191" y="217"/>
                  </a:lnTo>
                  <a:lnTo>
                    <a:pt x="188" y="217"/>
                  </a:lnTo>
                  <a:lnTo>
                    <a:pt x="185" y="217"/>
                  </a:lnTo>
                  <a:lnTo>
                    <a:pt x="182" y="217"/>
                  </a:lnTo>
                  <a:lnTo>
                    <a:pt x="179" y="217"/>
                  </a:lnTo>
                  <a:lnTo>
                    <a:pt x="176" y="217"/>
                  </a:lnTo>
                  <a:lnTo>
                    <a:pt x="176" y="220"/>
                  </a:lnTo>
                  <a:lnTo>
                    <a:pt x="173" y="220"/>
                  </a:lnTo>
                  <a:lnTo>
                    <a:pt x="170" y="220"/>
                  </a:lnTo>
                  <a:lnTo>
                    <a:pt x="170" y="217"/>
                  </a:lnTo>
                  <a:lnTo>
                    <a:pt x="167" y="217"/>
                  </a:lnTo>
                  <a:lnTo>
                    <a:pt x="164" y="217"/>
                  </a:lnTo>
                  <a:lnTo>
                    <a:pt x="161" y="217"/>
                  </a:lnTo>
                  <a:lnTo>
                    <a:pt x="158" y="217"/>
                  </a:lnTo>
                  <a:lnTo>
                    <a:pt x="156" y="217"/>
                  </a:lnTo>
                  <a:lnTo>
                    <a:pt x="156" y="214"/>
                  </a:lnTo>
                  <a:lnTo>
                    <a:pt x="156" y="211"/>
                  </a:lnTo>
                  <a:lnTo>
                    <a:pt x="156" y="208"/>
                  </a:lnTo>
                  <a:lnTo>
                    <a:pt x="153" y="208"/>
                  </a:lnTo>
                  <a:lnTo>
                    <a:pt x="153" y="211"/>
                  </a:lnTo>
                  <a:lnTo>
                    <a:pt x="150" y="211"/>
                  </a:lnTo>
                  <a:lnTo>
                    <a:pt x="147" y="211"/>
                  </a:lnTo>
                  <a:lnTo>
                    <a:pt x="144" y="211"/>
                  </a:lnTo>
                  <a:lnTo>
                    <a:pt x="141" y="211"/>
                  </a:lnTo>
                  <a:lnTo>
                    <a:pt x="138" y="211"/>
                  </a:lnTo>
                  <a:lnTo>
                    <a:pt x="138" y="214"/>
                  </a:lnTo>
                  <a:lnTo>
                    <a:pt x="138" y="217"/>
                  </a:lnTo>
                  <a:lnTo>
                    <a:pt x="135" y="217"/>
                  </a:lnTo>
                  <a:lnTo>
                    <a:pt x="138" y="217"/>
                  </a:lnTo>
                  <a:lnTo>
                    <a:pt x="135" y="220"/>
                  </a:lnTo>
                  <a:lnTo>
                    <a:pt x="135" y="223"/>
                  </a:lnTo>
                  <a:lnTo>
                    <a:pt x="132" y="223"/>
                  </a:lnTo>
                  <a:lnTo>
                    <a:pt x="129" y="223"/>
                  </a:lnTo>
                  <a:lnTo>
                    <a:pt x="129" y="220"/>
                  </a:lnTo>
                  <a:lnTo>
                    <a:pt x="126" y="220"/>
                  </a:lnTo>
                  <a:lnTo>
                    <a:pt x="123" y="220"/>
                  </a:lnTo>
                  <a:lnTo>
                    <a:pt x="120" y="217"/>
                  </a:lnTo>
                  <a:lnTo>
                    <a:pt x="117" y="217"/>
                  </a:lnTo>
                  <a:lnTo>
                    <a:pt x="117" y="214"/>
                  </a:lnTo>
                  <a:lnTo>
                    <a:pt x="114" y="214"/>
                  </a:lnTo>
                  <a:lnTo>
                    <a:pt x="114" y="211"/>
                  </a:lnTo>
                  <a:lnTo>
                    <a:pt x="114" y="214"/>
                  </a:lnTo>
                  <a:lnTo>
                    <a:pt x="114" y="211"/>
                  </a:lnTo>
                  <a:lnTo>
                    <a:pt x="114" y="214"/>
                  </a:lnTo>
                  <a:lnTo>
                    <a:pt x="112" y="214"/>
                  </a:lnTo>
                  <a:lnTo>
                    <a:pt x="109" y="214"/>
                  </a:lnTo>
                  <a:lnTo>
                    <a:pt x="109" y="217"/>
                  </a:lnTo>
                  <a:lnTo>
                    <a:pt x="109" y="220"/>
                  </a:lnTo>
                  <a:lnTo>
                    <a:pt x="106" y="220"/>
                  </a:lnTo>
                  <a:lnTo>
                    <a:pt x="106" y="223"/>
                  </a:lnTo>
                  <a:lnTo>
                    <a:pt x="106" y="226"/>
                  </a:lnTo>
                  <a:lnTo>
                    <a:pt x="103" y="226"/>
                  </a:lnTo>
                  <a:lnTo>
                    <a:pt x="100" y="226"/>
                  </a:lnTo>
                  <a:lnTo>
                    <a:pt x="100" y="223"/>
                  </a:lnTo>
                  <a:lnTo>
                    <a:pt x="100" y="220"/>
                  </a:lnTo>
                  <a:lnTo>
                    <a:pt x="97" y="220"/>
                  </a:lnTo>
                  <a:lnTo>
                    <a:pt x="97" y="217"/>
                  </a:lnTo>
                  <a:lnTo>
                    <a:pt x="94" y="217"/>
                  </a:lnTo>
                  <a:lnTo>
                    <a:pt x="94" y="214"/>
                  </a:lnTo>
                  <a:lnTo>
                    <a:pt x="94" y="211"/>
                  </a:lnTo>
                  <a:lnTo>
                    <a:pt x="91" y="211"/>
                  </a:lnTo>
                  <a:lnTo>
                    <a:pt x="91" y="208"/>
                  </a:lnTo>
                  <a:lnTo>
                    <a:pt x="91" y="205"/>
                  </a:lnTo>
                  <a:lnTo>
                    <a:pt x="88" y="205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5" y="199"/>
                  </a:lnTo>
                  <a:lnTo>
                    <a:pt x="85" y="196"/>
                  </a:lnTo>
                  <a:lnTo>
                    <a:pt x="85" y="193"/>
                  </a:lnTo>
                  <a:lnTo>
                    <a:pt x="85" y="190"/>
                  </a:lnTo>
                  <a:lnTo>
                    <a:pt x="88" y="190"/>
                  </a:lnTo>
                  <a:lnTo>
                    <a:pt x="91" y="190"/>
                  </a:lnTo>
                  <a:lnTo>
                    <a:pt x="91" y="187"/>
                  </a:lnTo>
                  <a:lnTo>
                    <a:pt x="94" y="187"/>
                  </a:lnTo>
                  <a:lnTo>
                    <a:pt x="97" y="187"/>
                  </a:lnTo>
                  <a:lnTo>
                    <a:pt x="97" y="185"/>
                  </a:lnTo>
                  <a:lnTo>
                    <a:pt x="97" y="182"/>
                  </a:lnTo>
                  <a:lnTo>
                    <a:pt x="97" y="179"/>
                  </a:lnTo>
                  <a:lnTo>
                    <a:pt x="97" y="176"/>
                  </a:lnTo>
                  <a:lnTo>
                    <a:pt x="97" y="173"/>
                  </a:lnTo>
                  <a:lnTo>
                    <a:pt x="97" y="170"/>
                  </a:lnTo>
                  <a:lnTo>
                    <a:pt x="97" y="167"/>
                  </a:lnTo>
                  <a:lnTo>
                    <a:pt x="94" y="167"/>
                  </a:lnTo>
                  <a:lnTo>
                    <a:pt x="91" y="167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79" y="167"/>
                  </a:lnTo>
                  <a:lnTo>
                    <a:pt x="76" y="167"/>
                  </a:lnTo>
                  <a:lnTo>
                    <a:pt x="73" y="167"/>
                  </a:lnTo>
                  <a:lnTo>
                    <a:pt x="70" y="167"/>
                  </a:lnTo>
                  <a:lnTo>
                    <a:pt x="68" y="167"/>
                  </a:lnTo>
                  <a:lnTo>
                    <a:pt x="62" y="167"/>
                  </a:lnTo>
                  <a:lnTo>
                    <a:pt x="59" y="167"/>
                  </a:lnTo>
                  <a:lnTo>
                    <a:pt x="56" y="167"/>
                  </a:lnTo>
                  <a:lnTo>
                    <a:pt x="53" y="167"/>
                  </a:lnTo>
                  <a:lnTo>
                    <a:pt x="50" y="167"/>
                  </a:lnTo>
                  <a:lnTo>
                    <a:pt x="47" y="167"/>
                  </a:lnTo>
                  <a:lnTo>
                    <a:pt x="44" y="167"/>
                  </a:lnTo>
                  <a:lnTo>
                    <a:pt x="41" y="167"/>
                  </a:lnTo>
                  <a:lnTo>
                    <a:pt x="38" y="167"/>
                  </a:lnTo>
                  <a:lnTo>
                    <a:pt x="35" y="167"/>
                  </a:lnTo>
                  <a:lnTo>
                    <a:pt x="32" y="167"/>
                  </a:lnTo>
                  <a:lnTo>
                    <a:pt x="29" y="167"/>
                  </a:lnTo>
                  <a:lnTo>
                    <a:pt x="26" y="167"/>
                  </a:lnTo>
                  <a:lnTo>
                    <a:pt x="24" y="167"/>
                  </a:lnTo>
                  <a:lnTo>
                    <a:pt x="21" y="164"/>
                  </a:lnTo>
                  <a:lnTo>
                    <a:pt x="18" y="164"/>
                  </a:lnTo>
                  <a:lnTo>
                    <a:pt x="15" y="164"/>
                  </a:lnTo>
                  <a:lnTo>
                    <a:pt x="12" y="164"/>
                  </a:lnTo>
                  <a:lnTo>
                    <a:pt x="9" y="164"/>
                  </a:lnTo>
                  <a:lnTo>
                    <a:pt x="3" y="161"/>
                  </a:lnTo>
                  <a:lnTo>
                    <a:pt x="6" y="161"/>
                  </a:lnTo>
                  <a:lnTo>
                    <a:pt x="9" y="161"/>
                  </a:lnTo>
                  <a:lnTo>
                    <a:pt x="12" y="161"/>
                  </a:lnTo>
                  <a:lnTo>
                    <a:pt x="12" y="158"/>
                  </a:lnTo>
                  <a:lnTo>
                    <a:pt x="9" y="158"/>
                  </a:lnTo>
                  <a:lnTo>
                    <a:pt x="9" y="155"/>
                  </a:lnTo>
                  <a:lnTo>
                    <a:pt x="6" y="152"/>
                  </a:lnTo>
                  <a:lnTo>
                    <a:pt x="6" y="149"/>
                  </a:lnTo>
                  <a:lnTo>
                    <a:pt x="3" y="146"/>
                  </a:lnTo>
                  <a:lnTo>
                    <a:pt x="0" y="146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3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6" y="135"/>
                  </a:lnTo>
                  <a:lnTo>
                    <a:pt x="6" y="132"/>
                  </a:lnTo>
                  <a:lnTo>
                    <a:pt x="9" y="132"/>
                  </a:lnTo>
                  <a:lnTo>
                    <a:pt x="9" y="129"/>
                  </a:lnTo>
                  <a:lnTo>
                    <a:pt x="9" y="126"/>
                  </a:lnTo>
                  <a:lnTo>
                    <a:pt x="12" y="126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5" y="126"/>
                  </a:lnTo>
                  <a:lnTo>
                    <a:pt x="15" y="123"/>
                  </a:lnTo>
                  <a:lnTo>
                    <a:pt x="18" y="123"/>
                  </a:lnTo>
                  <a:lnTo>
                    <a:pt x="18" y="120"/>
                  </a:lnTo>
                  <a:lnTo>
                    <a:pt x="21" y="120"/>
                  </a:lnTo>
                  <a:lnTo>
                    <a:pt x="24" y="120"/>
                  </a:lnTo>
                  <a:lnTo>
                    <a:pt x="26" y="117"/>
                  </a:lnTo>
                  <a:lnTo>
                    <a:pt x="29" y="117"/>
                  </a:lnTo>
                  <a:lnTo>
                    <a:pt x="32" y="114"/>
                  </a:lnTo>
                  <a:lnTo>
                    <a:pt x="35" y="114"/>
                  </a:lnTo>
                  <a:lnTo>
                    <a:pt x="38" y="114"/>
                  </a:lnTo>
                  <a:lnTo>
                    <a:pt x="38" y="111"/>
                  </a:lnTo>
                  <a:lnTo>
                    <a:pt x="41" y="111"/>
                  </a:lnTo>
                  <a:lnTo>
                    <a:pt x="44" y="111"/>
                  </a:lnTo>
                  <a:lnTo>
                    <a:pt x="47" y="108"/>
                  </a:lnTo>
                  <a:lnTo>
                    <a:pt x="50" y="108"/>
                  </a:lnTo>
                  <a:lnTo>
                    <a:pt x="53" y="105"/>
                  </a:lnTo>
                  <a:lnTo>
                    <a:pt x="56" y="105"/>
                  </a:lnTo>
                  <a:lnTo>
                    <a:pt x="59" y="105"/>
                  </a:lnTo>
                  <a:lnTo>
                    <a:pt x="59" y="102"/>
                  </a:lnTo>
                  <a:lnTo>
                    <a:pt x="59" y="99"/>
                  </a:lnTo>
                  <a:lnTo>
                    <a:pt x="62" y="97"/>
                  </a:lnTo>
                  <a:lnTo>
                    <a:pt x="62" y="94"/>
                  </a:lnTo>
                  <a:lnTo>
                    <a:pt x="62" y="91"/>
                  </a:lnTo>
                  <a:lnTo>
                    <a:pt x="65" y="88"/>
                  </a:lnTo>
                  <a:lnTo>
                    <a:pt x="65" y="85"/>
                  </a:lnTo>
                  <a:lnTo>
                    <a:pt x="65" y="88"/>
                  </a:lnTo>
                  <a:lnTo>
                    <a:pt x="68" y="88"/>
                  </a:lnTo>
                  <a:lnTo>
                    <a:pt x="68" y="91"/>
                  </a:lnTo>
                  <a:lnTo>
                    <a:pt x="70" y="91"/>
                  </a:lnTo>
                  <a:lnTo>
                    <a:pt x="70" y="94"/>
                  </a:lnTo>
                  <a:lnTo>
                    <a:pt x="73" y="94"/>
                  </a:lnTo>
                  <a:lnTo>
                    <a:pt x="73" y="97"/>
                  </a:lnTo>
                  <a:lnTo>
                    <a:pt x="73" y="99"/>
                  </a:lnTo>
                  <a:lnTo>
                    <a:pt x="76" y="99"/>
                  </a:lnTo>
                  <a:lnTo>
                    <a:pt x="76" y="102"/>
                  </a:lnTo>
                  <a:lnTo>
                    <a:pt x="79" y="102"/>
                  </a:lnTo>
                  <a:lnTo>
                    <a:pt x="82" y="102"/>
                  </a:lnTo>
                  <a:lnTo>
                    <a:pt x="82" y="105"/>
                  </a:lnTo>
                  <a:lnTo>
                    <a:pt x="85" y="105"/>
                  </a:lnTo>
                  <a:lnTo>
                    <a:pt x="88" y="105"/>
                  </a:lnTo>
                  <a:lnTo>
                    <a:pt x="88" y="108"/>
                  </a:lnTo>
                  <a:lnTo>
                    <a:pt x="91" y="108"/>
                  </a:lnTo>
                  <a:lnTo>
                    <a:pt x="91" y="111"/>
                  </a:lnTo>
                  <a:lnTo>
                    <a:pt x="94" y="111"/>
                  </a:lnTo>
                  <a:lnTo>
                    <a:pt x="97" y="111"/>
                  </a:lnTo>
                  <a:lnTo>
                    <a:pt x="100" y="111"/>
                  </a:lnTo>
                  <a:lnTo>
                    <a:pt x="103" y="111"/>
                  </a:lnTo>
                  <a:lnTo>
                    <a:pt x="103" y="108"/>
                  </a:lnTo>
                  <a:lnTo>
                    <a:pt x="103" y="105"/>
                  </a:lnTo>
                  <a:lnTo>
                    <a:pt x="106" y="105"/>
                  </a:lnTo>
                  <a:lnTo>
                    <a:pt x="103" y="105"/>
                  </a:lnTo>
                  <a:lnTo>
                    <a:pt x="106" y="105"/>
                  </a:lnTo>
                  <a:lnTo>
                    <a:pt x="106" y="102"/>
                  </a:lnTo>
                  <a:lnTo>
                    <a:pt x="106" y="99"/>
                  </a:lnTo>
                  <a:lnTo>
                    <a:pt x="106" y="97"/>
                  </a:lnTo>
                  <a:lnTo>
                    <a:pt x="106" y="94"/>
                  </a:lnTo>
                  <a:lnTo>
                    <a:pt x="106" y="91"/>
                  </a:lnTo>
                  <a:lnTo>
                    <a:pt x="106" y="88"/>
                  </a:lnTo>
                  <a:lnTo>
                    <a:pt x="106" y="85"/>
                  </a:lnTo>
                  <a:lnTo>
                    <a:pt x="106" y="82"/>
                  </a:lnTo>
                  <a:lnTo>
                    <a:pt x="103" y="79"/>
                  </a:lnTo>
                  <a:lnTo>
                    <a:pt x="103" y="76"/>
                  </a:lnTo>
                  <a:lnTo>
                    <a:pt x="103" y="73"/>
                  </a:lnTo>
                  <a:lnTo>
                    <a:pt x="106" y="73"/>
                  </a:lnTo>
                  <a:lnTo>
                    <a:pt x="106" y="70"/>
                  </a:lnTo>
                  <a:lnTo>
                    <a:pt x="109" y="70"/>
                  </a:lnTo>
                  <a:lnTo>
                    <a:pt x="112" y="70"/>
                  </a:lnTo>
                  <a:lnTo>
                    <a:pt x="112" y="73"/>
                  </a:lnTo>
                  <a:lnTo>
                    <a:pt x="114" y="73"/>
                  </a:lnTo>
                  <a:lnTo>
                    <a:pt x="117" y="73"/>
                  </a:lnTo>
                  <a:lnTo>
                    <a:pt x="117" y="76"/>
                  </a:lnTo>
                  <a:lnTo>
                    <a:pt x="120" y="76"/>
                  </a:lnTo>
                  <a:lnTo>
                    <a:pt x="123" y="76"/>
                  </a:lnTo>
                  <a:lnTo>
                    <a:pt x="123" y="79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23" y="88"/>
                  </a:lnTo>
                  <a:lnTo>
                    <a:pt x="123" y="91"/>
                  </a:lnTo>
                  <a:lnTo>
                    <a:pt x="120" y="91"/>
                  </a:lnTo>
                  <a:lnTo>
                    <a:pt x="120" y="94"/>
                  </a:lnTo>
                  <a:lnTo>
                    <a:pt x="120" y="97"/>
                  </a:lnTo>
                  <a:lnTo>
                    <a:pt x="123" y="97"/>
                  </a:lnTo>
                  <a:lnTo>
                    <a:pt x="123" y="99"/>
                  </a:lnTo>
                  <a:lnTo>
                    <a:pt x="126" y="99"/>
                  </a:lnTo>
                  <a:lnTo>
                    <a:pt x="129" y="99"/>
                  </a:lnTo>
                  <a:lnTo>
                    <a:pt x="129" y="102"/>
                  </a:lnTo>
                  <a:lnTo>
                    <a:pt x="132" y="102"/>
                  </a:lnTo>
                  <a:lnTo>
                    <a:pt x="132" y="105"/>
                  </a:lnTo>
                  <a:lnTo>
                    <a:pt x="132" y="108"/>
                  </a:lnTo>
                  <a:lnTo>
                    <a:pt x="135" y="108"/>
                  </a:lnTo>
                  <a:lnTo>
                    <a:pt x="135" y="111"/>
                  </a:lnTo>
                  <a:lnTo>
                    <a:pt x="135" y="114"/>
                  </a:lnTo>
                  <a:lnTo>
                    <a:pt x="138" y="114"/>
                  </a:lnTo>
                  <a:lnTo>
                    <a:pt x="138" y="117"/>
                  </a:lnTo>
                  <a:lnTo>
                    <a:pt x="141" y="120"/>
                  </a:lnTo>
                  <a:lnTo>
                    <a:pt x="141" y="123"/>
                  </a:lnTo>
                  <a:lnTo>
                    <a:pt x="144" y="123"/>
                  </a:lnTo>
                  <a:lnTo>
                    <a:pt x="144" y="126"/>
                  </a:lnTo>
                  <a:lnTo>
                    <a:pt x="147" y="126"/>
                  </a:lnTo>
                  <a:lnTo>
                    <a:pt x="147" y="123"/>
                  </a:lnTo>
                  <a:lnTo>
                    <a:pt x="147" y="126"/>
                  </a:lnTo>
                  <a:lnTo>
                    <a:pt x="150" y="126"/>
                  </a:lnTo>
                  <a:lnTo>
                    <a:pt x="153" y="126"/>
                  </a:lnTo>
                  <a:lnTo>
                    <a:pt x="153" y="129"/>
                  </a:lnTo>
                  <a:lnTo>
                    <a:pt x="156" y="129"/>
                  </a:lnTo>
                  <a:lnTo>
                    <a:pt x="158" y="129"/>
                  </a:lnTo>
                  <a:lnTo>
                    <a:pt x="158" y="126"/>
                  </a:lnTo>
                  <a:lnTo>
                    <a:pt x="161" y="126"/>
                  </a:lnTo>
                  <a:lnTo>
                    <a:pt x="161" y="129"/>
                  </a:lnTo>
                  <a:lnTo>
                    <a:pt x="164" y="129"/>
                  </a:lnTo>
                  <a:lnTo>
                    <a:pt x="164" y="132"/>
                  </a:lnTo>
                  <a:lnTo>
                    <a:pt x="167" y="132"/>
                  </a:lnTo>
                  <a:lnTo>
                    <a:pt x="170" y="132"/>
                  </a:lnTo>
                  <a:lnTo>
                    <a:pt x="173" y="132"/>
                  </a:lnTo>
                  <a:lnTo>
                    <a:pt x="176" y="132"/>
                  </a:lnTo>
                  <a:lnTo>
                    <a:pt x="176" y="129"/>
                  </a:lnTo>
                  <a:lnTo>
                    <a:pt x="176" y="126"/>
                  </a:lnTo>
                  <a:lnTo>
                    <a:pt x="179" y="126"/>
                  </a:lnTo>
                  <a:lnTo>
                    <a:pt x="179" y="129"/>
                  </a:lnTo>
                  <a:lnTo>
                    <a:pt x="182" y="129"/>
                  </a:lnTo>
                  <a:lnTo>
                    <a:pt x="182" y="132"/>
                  </a:lnTo>
                  <a:lnTo>
                    <a:pt x="185" y="132"/>
                  </a:lnTo>
                  <a:lnTo>
                    <a:pt x="185" y="135"/>
                  </a:lnTo>
                  <a:lnTo>
                    <a:pt x="188" y="135"/>
                  </a:lnTo>
                  <a:lnTo>
                    <a:pt x="188" y="132"/>
                  </a:lnTo>
                  <a:lnTo>
                    <a:pt x="191" y="132"/>
                  </a:lnTo>
                  <a:lnTo>
                    <a:pt x="191" y="129"/>
                  </a:lnTo>
                  <a:lnTo>
                    <a:pt x="194" y="129"/>
                  </a:lnTo>
                  <a:lnTo>
                    <a:pt x="194" y="126"/>
                  </a:lnTo>
                  <a:lnTo>
                    <a:pt x="197" y="126"/>
                  </a:lnTo>
                  <a:lnTo>
                    <a:pt x="200" y="123"/>
                  </a:lnTo>
                  <a:lnTo>
                    <a:pt x="200" y="126"/>
                  </a:lnTo>
                  <a:lnTo>
                    <a:pt x="202" y="126"/>
                  </a:lnTo>
                  <a:lnTo>
                    <a:pt x="202" y="123"/>
                  </a:lnTo>
                  <a:lnTo>
                    <a:pt x="205" y="123"/>
                  </a:lnTo>
                  <a:lnTo>
                    <a:pt x="205" y="120"/>
                  </a:lnTo>
                  <a:lnTo>
                    <a:pt x="205" y="117"/>
                  </a:lnTo>
                  <a:lnTo>
                    <a:pt x="208" y="117"/>
                  </a:lnTo>
                  <a:lnTo>
                    <a:pt x="208" y="114"/>
                  </a:lnTo>
                  <a:lnTo>
                    <a:pt x="208" y="111"/>
                  </a:lnTo>
                  <a:lnTo>
                    <a:pt x="208" y="108"/>
                  </a:lnTo>
                  <a:lnTo>
                    <a:pt x="208" y="105"/>
                  </a:lnTo>
                  <a:lnTo>
                    <a:pt x="208" y="102"/>
                  </a:lnTo>
                  <a:lnTo>
                    <a:pt x="208" y="99"/>
                  </a:lnTo>
                  <a:lnTo>
                    <a:pt x="208" y="97"/>
                  </a:lnTo>
                  <a:lnTo>
                    <a:pt x="208" y="94"/>
                  </a:lnTo>
                  <a:lnTo>
                    <a:pt x="208" y="91"/>
                  </a:lnTo>
                  <a:lnTo>
                    <a:pt x="208" y="88"/>
                  </a:lnTo>
                  <a:lnTo>
                    <a:pt x="208" y="85"/>
                  </a:lnTo>
                  <a:lnTo>
                    <a:pt x="208" y="82"/>
                  </a:lnTo>
                  <a:lnTo>
                    <a:pt x="208" y="79"/>
                  </a:lnTo>
                  <a:lnTo>
                    <a:pt x="208" y="76"/>
                  </a:lnTo>
                  <a:lnTo>
                    <a:pt x="205" y="76"/>
                  </a:lnTo>
                  <a:lnTo>
                    <a:pt x="202" y="76"/>
                  </a:lnTo>
                  <a:lnTo>
                    <a:pt x="200" y="76"/>
                  </a:lnTo>
                  <a:lnTo>
                    <a:pt x="200" y="79"/>
                  </a:lnTo>
                  <a:lnTo>
                    <a:pt x="200" y="82"/>
                  </a:lnTo>
                  <a:lnTo>
                    <a:pt x="197" y="82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4" name="Freeform 6"/>
            <p:cNvSpPr>
              <a:spLocks/>
            </p:cNvSpPr>
            <p:nvPr/>
          </p:nvSpPr>
          <p:spPr bwMode="auto">
            <a:xfrm>
              <a:off x="640229" y="1961383"/>
              <a:ext cx="484013" cy="420305"/>
            </a:xfrm>
            <a:custGeom>
              <a:avLst/>
              <a:gdLst>
                <a:gd name="T0" fmla="*/ 2147483647 w 223"/>
                <a:gd name="T1" fmla="*/ 2147483647 h 238"/>
                <a:gd name="T2" fmla="*/ 2147483647 w 223"/>
                <a:gd name="T3" fmla="*/ 2147483647 h 238"/>
                <a:gd name="T4" fmla="*/ 2147483647 w 223"/>
                <a:gd name="T5" fmla="*/ 2147483647 h 238"/>
                <a:gd name="T6" fmla="*/ 2147483647 w 223"/>
                <a:gd name="T7" fmla="*/ 2147483647 h 238"/>
                <a:gd name="T8" fmla="*/ 2147483647 w 223"/>
                <a:gd name="T9" fmla="*/ 2147483647 h 238"/>
                <a:gd name="T10" fmla="*/ 2147483647 w 223"/>
                <a:gd name="T11" fmla="*/ 2147483647 h 238"/>
                <a:gd name="T12" fmla="*/ 2147483647 w 223"/>
                <a:gd name="T13" fmla="*/ 2147483647 h 238"/>
                <a:gd name="T14" fmla="*/ 2147483647 w 223"/>
                <a:gd name="T15" fmla="*/ 2147483647 h 238"/>
                <a:gd name="T16" fmla="*/ 2147483647 w 223"/>
                <a:gd name="T17" fmla="*/ 2147483647 h 238"/>
                <a:gd name="T18" fmla="*/ 2147483647 w 223"/>
                <a:gd name="T19" fmla="*/ 2147483647 h 238"/>
                <a:gd name="T20" fmla="*/ 2147483647 w 223"/>
                <a:gd name="T21" fmla="*/ 2147483647 h 238"/>
                <a:gd name="T22" fmla="*/ 2147483647 w 223"/>
                <a:gd name="T23" fmla="*/ 2147483647 h 238"/>
                <a:gd name="T24" fmla="*/ 2147483647 w 223"/>
                <a:gd name="T25" fmla="*/ 2147483647 h 238"/>
                <a:gd name="T26" fmla="*/ 2147483647 w 223"/>
                <a:gd name="T27" fmla="*/ 2147483647 h 238"/>
                <a:gd name="T28" fmla="*/ 2147483647 w 223"/>
                <a:gd name="T29" fmla="*/ 2147483647 h 238"/>
                <a:gd name="T30" fmla="*/ 2147483647 w 223"/>
                <a:gd name="T31" fmla="*/ 2147483647 h 238"/>
                <a:gd name="T32" fmla="*/ 2147483647 w 223"/>
                <a:gd name="T33" fmla="*/ 2147483647 h 238"/>
                <a:gd name="T34" fmla="*/ 2147483647 w 223"/>
                <a:gd name="T35" fmla="*/ 2147483647 h 238"/>
                <a:gd name="T36" fmla="*/ 2147483647 w 223"/>
                <a:gd name="T37" fmla="*/ 2147483647 h 238"/>
                <a:gd name="T38" fmla="*/ 2147483647 w 223"/>
                <a:gd name="T39" fmla="*/ 2147483647 h 238"/>
                <a:gd name="T40" fmla="*/ 2147483647 w 223"/>
                <a:gd name="T41" fmla="*/ 2147483647 h 238"/>
                <a:gd name="T42" fmla="*/ 2147483647 w 223"/>
                <a:gd name="T43" fmla="*/ 2147483647 h 238"/>
                <a:gd name="T44" fmla="*/ 2147483647 w 223"/>
                <a:gd name="T45" fmla="*/ 2147483647 h 238"/>
                <a:gd name="T46" fmla="*/ 2147483647 w 223"/>
                <a:gd name="T47" fmla="*/ 2147483647 h 238"/>
                <a:gd name="T48" fmla="*/ 2147483647 w 223"/>
                <a:gd name="T49" fmla="*/ 2147483647 h 238"/>
                <a:gd name="T50" fmla="*/ 2147483647 w 223"/>
                <a:gd name="T51" fmla="*/ 2147483647 h 238"/>
                <a:gd name="T52" fmla="*/ 2147483647 w 223"/>
                <a:gd name="T53" fmla="*/ 2147483647 h 238"/>
                <a:gd name="T54" fmla="*/ 2147483647 w 223"/>
                <a:gd name="T55" fmla="*/ 2147483647 h 238"/>
                <a:gd name="T56" fmla="*/ 2147483647 w 223"/>
                <a:gd name="T57" fmla="*/ 2147483647 h 238"/>
                <a:gd name="T58" fmla="*/ 2147483647 w 223"/>
                <a:gd name="T59" fmla="*/ 2147483647 h 238"/>
                <a:gd name="T60" fmla="*/ 2147483647 w 223"/>
                <a:gd name="T61" fmla="*/ 2147483647 h 238"/>
                <a:gd name="T62" fmla="*/ 2147483647 w 223"/>
                <a:gd name="T63" fmla="*/ 2147483647 h 238"/>
                <a:gd name="T64" fmla="*/ 2147483647 w 223"/>
                <a:gd name="T65" fmla="*/ 2147483647 h 238"/>
                <a:gd name="T66" fmla="*/ 2147483647 w 223"/>
                <a:gd name="T67" fmla="*/ 2147483647 h 238"/>
                <a:gd name="T68" fmla="*/ 2147483647 w 223"/>
                <a:gd name="T69" fmla="*/ 2147483647 h 238"/>
                <a:gd name="T70" fmla="*/ 2147483647 w 223"/>
                <a:gd name="T71" fmla="*/ 2147483647 h 238"/>
                <a:gd name="T72" fmla="*/ 2147483647 w 223"/>
                <a:gd name="T73" fmla="*/ 2147483647 h 238"/>
                <a:gd name="T74" fmla="*/ 2147483647 w 223"/>
                <a:gd name="T75" fmla="*/ 2147483647 h 238"/>
                <a:gd name="T76" fmla="*/ 2147483647 w 223"/>
                <a:gd name="T77" fmla="*/ 2147483647 h 238"/>
                <a:gd name="T78" fmla="*/ 2147483647 w 223"/>
                <a:gd name="T79" fmla="*/ 2147483647 h 238"/>
                <a:gd name="T80" fmla="*/ 2147483647 w 223"/>
                <a:gd name="T81" fmla="*/ 2147483647 h 238"/>
                <a:gd name="T82" fmla="*/ 2147483647 w 223"/>
                <a:gd name="T83" fmla="*/ 2147483647 h 238"/>
                <a:gd name="T84" fmla="*/ 2147483647 w 223"/>
                <a:gd name="T85" fmla="*/ 2147483647 h 238"/>
                <a:gd name="T86" fmla="*/ 2147483647 w 223"/>
                <a:gd name="T87" fmla="*/ 2147483647 h 238"/>
                <a:gd name="T88" fmla="*/ 2147483647 w 223"/>
                <a:gd name="T89" fmla="*/ 2147483647 h 238"/>
                <a:gd name="T90" fmla="*/ 2147483647 w 223"/>
                <a:gd name="T91" fmla="*/ 2147483647 h 238"/>
                <a:gd name="T92" fmla="*/ 2147483647 w 223"/>
                <a:gd name="T93" fmla="*/ 2147483647 h 238"/>
                <a:gd name="T94" fmla="*/ 2147483647 w 223"/>
                <a:gd name="T95" fmla="*/ 2147483647 h 238"/>
                <a:gd name="T96" fmla="*/ 2147483647 w 223"/>
                <a:gd name="T97" fmla="*/ 2147483647 h 238"/>
                <a:gd name="T98" fmla="*/ 2147483647 w 223"/>
                <a:gd name="T99" fmla="*/ 2147483647 h 238"/>
                <a:gd name="T100" fmla="*/ 2147483647 w 223"/>
                <a:gd name="T101" fmla="*/ 2147483647 h 238"/>
                <a:gd name="T102" fmla="*/ 2147483647 w 223"/>
                <a:gd name="T103" fmla="*/ 2147483647 h 238"/>
                <a:gd name="T104" fmla="*/ 2147483647 w 223"/>
                <a:gd name="T105" fmla="*/ 2147483647 h 238"/>
                <a:gd name="T106" fmla="*/ 2147483647 w 223"/>
                <a:gd name="T107" fmla="*/ 2147483647 h 238"/>
                <a:gd name="T108" fmla="*/ 2147483647 w 223"/>
                <a:gd name="T109" fmla="*/ 2147483647 h 238"/>
                <a:gd name="T110" fmla="*/ 2147483647 w 223"/>
                <a:gd name="T111" fmla="*/ 2147483647 h 238"/>
                <a:gd name="T112" fmla="*/ 0 w 223"/>
                <a:gd name="T113" fmla="*/ 2147483647 h 238"/>
                <a:gd name="T114" fmla="*/ 0 w 223"/>
                <a:gd name="T115" fmla="*/ 2147483647 h 238"/>
                <a:gd name="T116" fmla="*/ 0 w 223"/>
                <a:gd name="T117" fmla="*/ 2147483647 h 238"/>
                <a:gd name="T118" fmla="*/ 0 w 223"/>
                <a:gd name="T119" fmla="*/ 2147483647 h 238"/>
                <a:gd name="T120" fmla="*/ 0 w 223"/>
                <a:gd name="T121" fmla="*/ 2147483647 h 2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23"/>
                <a:gd name="T184" fmla="*/ 0 h 238"/>
                <a:gd name="T185" fmla="*/ 223 w 223"/>
                <a:gd name="T186" fmla="*/ 238 h 23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23" h="238">
                  <a:moveTo>
                    <a:pt x="3" y="0"/>
                  </a:moveTo>
                  <a:lnTo>
                    <a:pt x="3" y="3"/>
                  </a:lnTo>
                  <a:lnTo>
                    <a:pt x="6" y="3"/>
                  </a:lnTo>
                  <a:lnTo>
                    <a:pt x="6" y="6"/>
                  </a:lnTo>
                  <a:lnTo>
                    <a:pt x="6" y="9"/>
                  </a:lnTo>
                  <a:lnTo>
                    <a:pt x="9" y="9"/>
                  </a:lnTo>
                  <a:lnTo>
                    <a:pt x="9" y="12"/>
                  </a:lnTo>
                  <a:lnTo>
                    <a:pt x="9" y="9"/>
                  </a:lnTo>
                  <a:lnTo>
                    <a:pt x="9" y="12"/>
                  </a:lnTo>
                  <a:lnTo>
                    <a:pt x="9" y="15"/>
                  </a:lnTo>
                  <a:lnTo>
                    <a:pt x="12" y="18"/>
                  </a:lnTo>
                  <a:lnTo>
                    <a:pt x="12" y="21"/>
                  </a:lnTo>
                  <a:lnTo>
                    <a:pt x="15" y="21"/>
                  </a:lnTo>
                  <a:lnTo>
                    <a:pt x="15" y="24"/>
                  </a:lnTo>
                  <a:lnTo>
                    <a:pt x="18" y="24"/>
                  </a:lnTo>
                  <a:lnTo>
                    <a:pt x="18" y="27"/>
                  </a:lnTo>
                  <a:lnTo>
                    <a:pt x="18" y="30"/>
                  </a:lnTo>
                  <a:lnTo>
                    <a:pt x="18" y="32"/>
                  </a:lnTo>
                  <a:lnTo>
                    <a:pt x="18" y="30"/>
                  </a:lnTo>
                  <a:lnTo>
                    <a:pt x="21" y="30"/>
                  </a:lnTo>
                  <a:lnTo>
                    <a:pt x="21" y="32"/>
                  </a:lnTo>
                  <a:lnTo>
                    <a:pt x="24" y="32"/>
                  </a:lnTo>
                  <a:lnTo>
                    <a:pt x="24" y="35"/>
                  </a:lnTo>
                  <a:lnTo>
                    <a:pt x="27" y="35"/>
                  </a:lnTo>
                  <a:lnTo>
                    <a:pt x="27" y="38"/>
                  </a:lnTo>
                  <a:lnTo>
                    <a:pt x="30" y="38"/>
                  </a:lnTo>
                  <a:lnTo>
                    <a:pt x="30" y="41"/>
                  </a:lnTo>
                  <a:lnTo>
                    <a:pt x="33" y="41"/>
                  </a:lnTo>
                  <a:lnTo>
                    <a:pt x="33" y="44"/>
                  </a:lnTo>
                  <a:lnTo>
                    <a:pt x="36" y="44"/>
                  </a:lnTo>
                  <a:lnTo>
                    <a:pt x="39" y="44"/>
                  </a:lnTo>
                  <a:lnTo>
                    <a:pt x="39" y="47"/>
                  </a:lnTo>
                  <a:lnTo>
                    <a:pt x="41" y="47"/>
                  </a:lnTo>
                  <a:lnTo>
                    <a:pt x="41" y="50"/>
                  </a:lnTo>
                  <a:lnTo>
                    <a:pt x="41" y="53"/>
                  </a:lnTo>
                  <a:lnTo>
                    <a:pt x="44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0" y="56"/>
                  </a:lnTo>
                  <a:lnTo>
                    <a:pt x="53" y="56"/>
                  </a:lnTo>
                  <a:lnTo>
                    <a:pt x="53" y="59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62"/>
                  </a:lnTo>
                  <a:lnTo>
                    <a:pt x="62" y="62"/>
                  </a:lnTo>
                  <a:lnTo>
                    <a:pt x="59" y="62"/>
                  </a:lnTo>
                  <a:lnTo>
                    <a:pt x="62" y="65"/>
                  </a:lnTo>
                  <a:lnTo>
                    <a:pt x="59" y="65"/>
                  </a:lnTo>
                  <a:lnTo>
                    <a:pt x="62" y="65"/>
                  </a:lnTo>
                  <a:lnTo>
                    <a:pt x="62" y="68"/>
                  </a:lnTo>
                  <a:lnTo>
                    <a:pt x="62" y="71"/>
                  </a:lnTo>
                  <a:lnTo>
                    <a:pt x="65" y="71"/>
                  </a:lnTo>
                  <a:lnTo>
                    <a:pt x="65" y="74"/>
                  </a:lnTo>
                  <a:lnTo>
                    <a:pt x="68" y="74"/>
                  </a:lnTo>
                  <a:lnTo>
                    <a:pt x="71" y="74"/>
                  </a:lnTo>
                  <a:lnTo>
                    <a:pt x="71" y="76"/>
                  </a:lnTo>
                  <a:lnTo>
                    <a:pt x="74" y="76"/>
                  </a:lnTo>
                  <a:lnTo>
                    <a:pt x="77" y="76"/>
                  </a:lnTo>
                  <a:lnTo>
                    <a:pt x="80" y="76"/>
                  </a:lnTo>
                  <a:lnTo>
                    <a:pt x="80" y="79"/>
                  </a:lnTo>
                  <a:lnTo>
                    <a:pt x="80" y="76"/>
                  </a:lnTo>
                  <a:lnTo>
                    <a:pt x="80" y="79"/>
                  </a:lnTo>
                  <a:lnTo>
                    <a:pt x="83" y="79"/>
                  </a:lnTo>
                  <a:lnTo>
                    <a:pt x="85" y="79"/>
                  </a:lnTo>
                  <a:lnTo>
                    <a:pt x="85" y="82"/>
                  </a:lnTo>
                  <a:lnTo>
                    <a:pt x="88" y="82"/>
                  </a:lnTo>
                  <a:lnTo>
                    <a:pt x="91" y="82"/>
                  </a:lnTo>
                  <a:lnTo>
                    <a:pt x="94" y="82"/>
                  </a:lnTo>
                  <a:lnTo>
                    <a:pt x="94" y="85"/>
                  </a:lnTo>
                  <a:lnTo>
                    <a:pt x="97" y="85"/>
                  </a:lnTo>
                  <a:lnTo>
                    <a:pt x="100" y="85"/>
                  </a:lnTo>
                  <a:lnTo>
                    <a:pt x="100" y="88"/>
                  </a:lnTo>
                  <a:lnTo>
                    <a:pt x="100" y="85"/>
                  </a:lnTo>
                  <a:lnTo>
                    <a:pt x="103" y="85"/>
                  </a:lnTo>
                  <a:lnTo>
                    <a:pt x="103" y="88"/>
                  </a:lnTo>
                  <a:lnTo>
                    <a:pt x="103" y="85"/>
                  </a:lnTo>
                  <a:lnTo>
                    <a:pt x="106" y="85"/>
                  </a:lnTo>
                  <a:lnTo>
                    <a:pt x="109" y="85"/>
                  </a:lnTo>
                  <a:lnTo>
                    <a:pt x="112" y="85"/>
                  </a:lnTo>
                  <a:lnTo>
                    <a:pt x="115" y="88"/>
                  </a:lnTo>
                  <a:lnTo>
                    <a:pt x="118" y="91"/>
                  </a:lnTo>
                  <a:lnTo>
                    <a:pt x="121" y="91"/>
                  </a:lnTo>
                  <a:lnTo>
                    <a:pt x="124" y="94"/>
                  </a:lnTo>
                  <a:lnTo>
                    <a:pt x="127" y="97"/>
                  </a:lnTo>
                  <a:lnTo>
                    <a:pt x="129" y="97"/>
                  </a:lnTo>
                  <a:lnTo>
                    <a:pt x="129" y="100"/>
                  </a:lnTo>
                  <a:lnTo>
                    <a:pt x="132" y="100"/>
                  </a:lnTo>
                  <a:lnTo>
                    <a:pt x="135" y="103"/>
                  </a:lnTo>
                  <a:lnTo>
                    <a:pt x="138" y="106"/>
                  </a:lnTo>
                  <a:lnTo>
                    <a:pt x="138" y="109"/>
                  </a:lnTo>
                  <a:lnTo>
                    <a:pt x="141" y="109"/>
                  </a:lnTo>
                  <a:lnTo>
                    <a:pt x="141" y="112"/>
                  </a:lnTo>
                  <a:lnTo>
                    <a:pt x="144" y="112"/>
                  </a:lnTo>
                  <a:lnTo>
                    <a:pt x="144" y="115"/>
                  </a:lnTo>
                  <a:lnTo>
                    <a:pt x="147" y="115"/>
                  </a:lnTo>
                  <a:lnTo>
                    <a:pt x="150" y="115"/>
                  </a:lnTo>
                  <a:lnTo>
                    <a:pt x="150" y="118"/>
                  </a:lnTo>
                  <a:lnTo>
                    <a:pt x="153" y="118"/>
                  </a:lnTo>
                  <a:lnTo>
                    <a:pt x="156" y="118"/>
                  </a:lnTo>
                  <a:lnTo>
                    <a:pt x="156" y="120"/>
                  </a:lnTo>
                  <a:lnTo>
                    <a:pt x="159" y="120"/>
                  </a:lnTo>
                  <a:lnTo>
                    <a:pt x="159" y="123"/>
                  </a:lnTo>
                  <a:lnTo>
                    <a:pt x="162" y="123"/>
                  </a:lnTo>
                  <a:lnTo>
                    <a:pt x="165" y="123"/>
                  </a:lnTo>
                  <a:lnTo>
                    <a:pt x="165" y="126"/>
                  </a:lnTo>
                  <a:lnTo>
                    <a:pt x="168" y="126"/>
                  </a:lnTo>
                  <a:lnTo>
                    <a:pt x="168" y="129"/>
                  </a:lnTo>
                  <a:lnTo>
                    <a:pt x="168" y="126"/>
                  </a:lnTo>
                  <a:lnTo>
                    <a:pt x="171" y="126"/>
                  </a:lnTo>
                  <a:lnTo>
                    <a:pt x="171" y="129"/>
                  </a:lnTo>
                  <a:lnTo>
                    <a:pt x="173" y="129"/>
                  </a:lnTo>
                  <a:lnTo>
                    <a:pt x="173" y="132"/>
                  </a:lnTo>
                  <a:lnTo>
                    <a:pt x="173" y="129"/>
                  </a:lnTo>
                  <a:lnTo>
                    <a:pt x="176" y="132"/>
                  </a:lnTo>
                  <a:lnTo>
                    <a:pt x="176" y="129"/>
                  </a:lnTo>
                  <a:lnTo>
                    <a:pt x="179" y="129"/>
                  </a:lnTo>
                  <a:lnTo>
                    <a:pt x="179" y="132"/>
                  </a:lnTo>
                  <a:lnTo>
                    <a:pt x="182" y="132"/>
                  </a:lnTo>
                  <a:lnTo>
                    <a:pt x="185" y="132"/>
                  </a:lnTo>
                  <a:lnTo>
                    <a:pt x="185" y="135"/>
                  </a:lnTo>
                  <a:lnTo>
                    <a:pt x="185" y="138"/>
                  </a:lnTo>
                  <a:lnTo>
                    <a:pt x="188" y="138"/>
                  </a:lnTo>
                  <a:lnTo>
                    <a:pt x="188" y="141"/>
                  </a:lnTo>
                  <a:lnTo>
                    <a:pt x="191" y="141"/>
                  </a:lnTo>
                  <a:lnTo>
                    <a:pt x="191" y="138"/>
                  </a:lnTo>
                  <a:lnTo>
                    <a:pt x="194" y="138"/>
                  </a:lnTo>
                  <a:lnTo>
                    <a:pt x="197" y="138"/>
                  </a:lnTo>
                  <a:lnTo>
                    <a:pt x="197" y="141"/>
                  </a:lnTo>
                  <a:lnTo>
                    <a:pt x="200" y="141"/>
                  </a:lnTo>
                  <a:lnTo>
                    <a:pt x="200" y="144"/>
                  </a:lnTo>
                  <a:lnTo>
                    <a:pt x="203" y="144"/>
                  </a:lnTo>
                  <a:lnTo>
                    <a:pt x="206" y="144"/>
                  </a:lnTo>
                  <a:lnTo>
                    <a:pt x="206" y="147"/>
                  </a:lnTo>
                  <a:lnTo>
                    <a:pt x="209" y="147"/>
                  </a:lnTo>
                  <a:lnTo>
                    <a:pt x="212" y="147"/>
                  </a:lnTo>
                  <a:lnTo>
                    <a:pt x="212" y="150"/>
                  </a:lnTo>
                  <a:lnTo>
                    <a:pt x="215" y="150"/>
                  </a:lnTo>
                  <a:lnTo>
                    <a:pt x="215" y="153"/>
                  </a:lnTo>
                  <a:lnTo>
                    <a:pt x="217" y="156"/>
                  </a:lnTo>
                  <a:lnTo>
                    <a:pt x="215" y="156"/>
                  </a:lnTo>
                  <a:lnTo>
                    <a:pt x="217" y="156"/>
                  </a:lnTo>
                  <a:lnTo>
                    <a:pt x="217" y="159"/>
                  </a:lnTo>
                  <a:lnTo>
                    <a:pt x="220" y="162"/>
                  </a:lnTo>
                  <a:lnTo>
                    <a:pt x="220" y="164"/>
                  </a:lnTo>
                  <a:lnTo>
                    <a:pt x="223" y="164"/>
                  </a:lnTo>
                  <a:lnTo>
                    <a:pt x="223" y="167"/>
                  </a:lnTo>
                  <a:lnTo>
                    <a:pt x="223" y="170"/>
                  </a:lnTo>
                  <a:lnTo>
                    <a:pt x="223" y="173"/>
                  </a:lnTo>
                  <a:lnTo>
                    <a:pt x="220" y="173"/>
                  </a:lnTo>
                  <a:lnTo>
                    <a:pt x="220" y="176"/>
                  </a:lnTo>
                  <a:lnTo>
                    <a:pt x="220" y="173"/>
                  </a:lnTo>
                  <a:lnTo>
                    <a:pt x="217" y="173"/>
                  </a:lnTo>
                  <a:lnTo>
                    <a:pt x="217" y="176"/>
                  </a:lnTo>
                  <a:lnTo>
                    <a:pt x="215" y="176"/>
                  </a:lnTo>
                  <a:lnTo>
                    <a:pt x="215" y="179"/>
                  </a:lnTo>
                  <a:lnTo>
                    <a:pt x="212" y="179"/>
                  </a:lnTo>
                  <a:lnTo>
                    <a:pt x="215" y="179"/>
                  </a:lnTo>
                  <a:lnTo>
                    <a:pt x="215" y="182"/>
                  </a:lnTo>
                  <a:lnTo>
                    <a:pt x="212" y="182"/>
                  </a:lnTo>
                  <a:lnTo>
                    <a:pt x="209" y="182"/>
                  </a:lnTo>
                  <a:lnTo>
                    <a:pt x="212" y="182"/>
                  </a:lnTo>
                  <a:lnTo>
                    <a:pt x="212" y="185"/>
                  </a:lnTo>
                  <a:lnTo>
                    <a:pt x="212" y="188"/>
                  </a:lnTo>
                  <a:lnTo>
                    <a:pt x="209" y="188"/>
                  </a:lnTo>
                  <a:lnTo>
                    <a:pt x="209" y="191"/>
                  </a:lnTo>
                  <a:lnTo>
                    <a:pt x="206" y="191"/>
                  </a:lnTo>
                  <a:lnTo>
                    <a:pt x="206" y="194"/>
                  </a:lnTo>
                  <a:lnTo>
                    <a:pt x="209" y="194"/>
                  </a:lnTo>
                  <a:lnTo>
                    <a:pt x="206" y="194"/>
                  </a:lnTo>
                  <a:lnTo>
                    <a:pt x="206" y="197"/>
                  </a:lnTo>
                  <a:lnTo>
                    <a:pt x="206" y="194"/>
                  </a:lnTo>
                  <a:lnTo>
                    <a:pt x="206" y="197"/>
                  </a:lnTo>
                  <a:lnTo>
                    <a:pt x="203" y="197"/>
                  </a:lnTo>
                  <a:lnTo>
                    <a:pt x="203" y="200"/>
                  </a:lnTo>
                  <a:lnTo>
                    <a:pt x="200" y="200"/>
                  </a:lnTo>
                  <a:lnTo>
                    <a:pt x="197" y="200"/>
                  </a:lnTo>
                  <a:lnTo>
                    <a:pt x="197" y="203"/>
                  </a:lnTo>
                  <a:lnTo>
                    <a:pt x="194" y="203"/>
                  </a:lnTo>
                  <a:lnTo>
                    <a:pt x="194" y="206"/>
                  </a:lnTo>
                  <a:lnTo>
                    <a:pt x="197" y="206"/>
                  </a:lnTo>
                  <a:lnTo>
                    <a:pt x="194" y="206"/>
                  </a:lnTo>
                  <a:lnTo>
                    <a:pt x="194" y="208"/>
                  </a:lnTo>
                  <a:lnTo>
                    <a:pt x="194" y="211"/>
                  </a:lnTo>
                  <a:lnTo>
                    <a:pt x="191" y="211"/>
                  </a:lnTo>
                  <a:lnTo>
                    <a:pt x="191" y="214"/>
                  </a:lnTo>
                  <a:lnTo>
                    <a:pt x="191" y="217"/>
                  </a:lnTo>
                  <a:lnTo>
                    <a:pt x="188" y="217"/>
                  </a:lnTo>
                  <a:lnTo>
                    <a:pt x="191" y="217"/>
                  </a:lnTo>
                  <a:lnTo>
                    <a:pt x="191" y="220"/>
                  </a:lnTo>
                  <a:lnTo>
                    <a:pt x="188" y="220"/>
                  </a:lnTo>
                  <a:lnTo>
                    <a:pt x="191" y="220"/>
                  </a:lnTo>
                  <a:lnTo>
                    <a:pt x="191" y="223"/>
                  </a:lnTo>
                  <a:lnTo>
                    <a:pt x="191" y="226"/>
                  </a:lnTo>
                  <a:lnTo>
                    <a:pt x="188" y="226"/>
                  </a:lnTo>
                  <a:lnTo>
                    <a:pt x="188" y="229"/>
                  </a:lnTo>
                  <a:lnTo>
                    <a:pt x="188" y="232"/>
                  </a:lnTo>
                  <a:lnTo>
                    <a:pt x="185" y="232"/>
                  </a:lnTo>
                  <a:lnTo>
                    <a:pt x="185" y="235"/>
                  </a:lnTo>
                  <a:lnTo>
                    <a:pt x="182" y="235"/>
                  </a:lnTo>
                  <a:lnTo>
                    <a:pt x="185" y="238"/>
                  </a:lnTo>
                  <a:lnTo>
                    <a:pt x="182" y="238"/>
                  </a:lnTo>
                  <a:lnTo>
                    <a:pt x="179" y="238"/>
                  </a:lnTo>
                  <a:lnTo>
                    <a:pt x="179" y="235"/>
                  </a:lnTo>
                  <a:lnTo>
                    <a:pt x="176" y="235"/>
                  </a:lnTo>
                  <a:lnTo>
                    <a:pt x="179" y="235"/>
                  </a:lnTo>
                  <a:lnTo>
                    <a:pt x="176" y="235"/>
                  </a:lnTo>
                  <a:lnTo>
                    <a:pt x="176" y="232"/>
                  </a:lnTo>
                  <a:lnTo>
                    <a:pt x="176" y="235"/>
                  </a:lnTo>
                  <a:lnTo>
                    <a:pt x="176" y="232"/>
                  </a:lnTo>
                  <a:lnTo>
                    <a:pt x="173" y="232"/>
                  </a:lnTo>
                  <a:lnTo>
                    <a:pt x="173" y="229"/>
                  </a:lnTo>
                  <a:lnTo>
                    <a:pt x="173" y="226"/>
                  </a:lnTo>
                  <a:lnTo>
                    <a:pt x="171" y="226"/>
                  </a:lnTo>
                  <a:lnTo>
                    <a:pt x="168" y="226"/>
                  </a:lnTo>
                  <a:lnTo>
                    <a:pt x="168" y="223"/>
                  </a:lnTo>
                  <a:lnTo>
                    <a:pt x="165" y="223"/>
                  </a:lnTo>
                  <a:lnTo>
                    <a:pt x="165" y="220"/>
                  </a:lnTo>
                  <a:lnTo>
                    <a:pt x="162" y="220"/>
                  </a:lnTo>
                  <a:lnTo>
                    <a:pt x="162" y="217"/>
                  </a:lnTo>
                  <a:lnTo>
                    <a:pt x="159" y="217"/>
                  </a:lnTo>
                  <a:lnTo>
                    <a:pt x="159" y="214"/>
                  </a:lnTo>
                  <a:lnTo>
                    <a:pt x="156" y="214"/>
                  </a:lnTo>
                  <a:lnTo>
                    <a:pt x="156" y="211"/>
                  </a:lnTo>
                  <a:lnTo>
                    <a:pt x="153" y="211"/>
                  </a:lnTo>
                  <a:lnTo>
                    <a:pt x="150" y="208"/>
                  </a:lnTo>
                  <a:lnTo>
                    <a:pt x="150" y="211"/>
                  </a:lnTo>
                  <a:lnTo>
                    <a:pt x="150" y="208"/>
                  </a:lnTo>
                  <a:lnTo>
                    <a:pt x="147" y="208"/>
                  </a:lnTo>
                  <a:lnTo>
                    <a:pt x="147" y="206"/>
                  </a:lnTo>
                  <a:lnTo>
                    <a:pt x="144" y="206"/>
                  </a:lnTo>
                  <a:lnTo>
                    <a:pt x="144" y="208"/>
                  </a:lnTo>
                  <a:lnTo>
                    <a:pt x="141" y="208"/>
                  </a:lnTo>
                  <a:lnTo>
                    <a:pt x="138" y="208"/>
                  </a:lnTo>
                  <a:lnTo>
                    <a:pt x="138" y="206"/>
                  </a:lnTo>
                  <a:lnTo>
                    <a:pt x="138" y="208"/>
                  </a:lnTo>
                  <a:lnTo>
                    <a:pt x="135" y="208"/>
                  </a:lnTo>
                  <a:lnTo>
                    <a:pt x="135" y="206"/>
                  </a:lnTo>
                  <a:lnTo>
                    <a:pt x="135" y="203"/>
                  </a:lnTo>
                  <a:lnTo>
                    <a:pt x="135" y="200"/>
                  </a:lnTo>
                  <a:lnTo>
                    <a:pt x="135" y="197"/>
                  </a:lnTo>
                  <a:lnTo>
                    <a:pt x="132" y="197"/>
                  </a:lnTo>
                  <a:lnTo>
                    <a:pt x="132" y="200"/>
                  </a:lnTo>
                  <a:lnTo>
                    <a:pt x="132" y="197"/>
                  </a:lnTo>
                  <a:lnTo>
                    <a:pt x="129" y="197"/>
                  </a:lnTo>
                  <a:lnTo>
                    <a:pt x="127" y="197"/>
                  </a:lnTo>
                  <a:lnTo>
                    <a:pt x="124" y="197"/>
                  </a:lnTo>
                  <a:lnTo>
                    <a:pt x="124" y="194"/>
                  </a:lnTo>
                  <a:lnTo>
                    <a:pt x="124" y="191"/>
                  </a:lnTo>
                  <a:lnTo>
                    <a:pt x="121" y="191"/>
                  </a:lnTo>
                  <a:lnTo>
                    <a:pt x="121" y="188"/>
                  </a:lnTo>
                  <a:lnTo>
                    <a:pt x="118" y="188"/>
                  </a:lnTo>
                  <a:lnTo>
                    <a:pt x="121" y="185"/>
                  </a:lnTo>
                  <a:lnTo>
                    <a:pt x="118" y="185"/>
                  </a:lnTo>
                  <a:lnTo>
                    <a:pt x="118" y="182"/>
                  </a:lnTo>
                  <a:lnTo>
                    <a:pt x="118" y="185"/>
                  </a:lnTo>
                  <a:lnTo>
                    <a:pt x="118" y="182"/>
                  </a:lnTo>
                  <a:lnTo>
                    <a:pt x="115" y="182"/>
                  </a:lnTo>
                  <a:lnTo>
                    <a:pt x="115" y="179"/>
                  </a:lnTo>
                  <a:lnTo>
                    <a:pt x="112" y="179"/>
                  </a:lnTo>
                  <a:lnTo>
                    <a:pt x="112" y="176"/>
                  </a:lnTo>
                  <a:lnTo>
                    <a:pt x="109" y="176"/>
                  </a:lnTo>
                  <a:lnTo>
                    <a:pt x="109" y="173"/>
                  </a:lnTo>
                  <a:lnTo>
                    <a:pt x="106" y="173"/>
                  </a:lnTo>
                  <a:lnTo>
                    <a:pt x="103" y="170"/>
                  </a:lnTo>
                  <a:lnTo>
                    <a:pt x="100" y="170"/>
                  </a:lnTo>
                  <a:lnTo>
                    <a:pt x="100" y="167"/>
                  </a:lnTo>
                  <a:lnTo>
                    <a:pt x="97" y="167"/>
                  </a:lnTo>
                  <a:lnTo>
                    <a:pt x="97" y="164"/>
                  </a:lnTo>
                  <a:lnTo>
                    <a:pt x="97" y="162"/>
                  </a:lnTo>
                  <a:lnTo>
                    <a:pt x="94" y="162"/>
                  </a:lnTo>
                  <a:lnTo>
                    <a:pt x="94" y="159"/>
                  </a:lnTo>
                  <a:lnTo>
                    <a:pt x="91" y="159"/>
                  </a:lnTo>
                  <a:lnTo>
                    <a:pt x="94" y="159"/>
                  </a:lnTo>
                  <a:lnTo>
                    <a:pt x="94" y="156"/>
                  </a:lnTo>
                  <a:lnTo>
                    <a:pt x="91" y="156"/>
                  </a:lnTo>
                  <a:lnTo>
                    <a:pt x="91" y="153"/>
                  </a:lnTo>
                  <a:lnTo>
                    <a:pt x="88" y="153"/>
                  </a:lnTo>
                  <a:lnTo>
                    <a:pt x="88" y="150"/>
                  </a:lnTo>
                  <a:lnTo>
                    <a:pt x="85" y="150"/>
                  </a:lnTo>
                  <a:lnTo>
                    <a:pt x="88" y="150"/>
                  </a:lnTo>
                  <a:lnTo>
                    <a:pt x="85" y="150"/>
                  </a:lnTo>
                  <a:lnTo>
                    <a:pt x="85" y="147"/>
                  </a:lnTo>
                  <a:lnTo>
                    <a:pt x="85" y="144"/>
                  </a:lnTo>
                  <a:lnTo>
                    <a:pt x="83" y="144"/>
                  </a:lnTo>
                  <a:lnTo>
                    <a:pt x="83" y="147"/>
                  </a:lnTo>
                  <a:lnTo>
                    <a:pt x="83" y="144"/>
                  </a:lnTo>
                  <a:lnTo>
                    <a:pt x="80" y="144"/>
                  </a:lnTo>
                  <a:lnTo>
                    <a:pt x="80" y="141"/>
                  </a:lnTo>
                  <a:lnTo>
                    <a:pt x="77" y="141"/>
                  </a:lnTo>
                  <a:lnTo>
                    <a:pt x="74" y="141"/>
                  </a:lnTo>
                  <a:lnTo>
                    <a:pt x="74" y="138"/>
                  </a:lnTo>
                  <a:lnTo>
                    <a:pt x="71" y="138"/>
                  </a:lnTo>
                  <a:lnTo>
                    <a:pt x="68" y="138"/>
                  </a:lnTo>
                  <a:lnTo>
                    <a:pt x="68" y="135"/>
                  </a:lnTo>
                  <a:lnTo>
                    <a:pt x="65" y="135"/>
                  </a:lnTo>
                  <a:lnTo>
                    <a:pt x="65" y="132"/>
                  </a:lnTo>
                  <a:lnTo>
                    <a:pt x="62" y="132"/>
                  </a:lnTo>
                  <a:lnTo>
                    <a:pt x="62" y="129"/>
                  </a:lnTo>
                  <a:lnTo>
                    <a:pt x="59" y="129"/>
                  </a:lnTo>
                  <a:lnTo>
                    <a:pt x="59" y="126"/>
                  </a:lnTo>
                  <a:lnTo>
                    <a:pt x="56" y="126"/>
                  </a:lnTo>
                  <a:lnTo>
                    <a:pt x="56" y="123"/>
                  </a:lnTo>
                  <a:lnTo>
                    <a:pt x="56" y="120"/>
                  </a:lnTo>
                  <a:lnTo>
                    <a:pt x="53" y="120"/>
                  </a:lnTo>
                  <a:lnTo>
                    <a:pt x="56" y="120"/>
                  </a:lnTo>
                  <a:lnTo>
                    <a:pt x="53" y="120"/>
                  </a:lnTo>
                  <a:lnTo>
                    <a:pt x="53" y="118"/>
                  </a:lnTo>
                  <a:lnTo>
                    <a:pt x="50" y="118"/>
                  </a:lnTo>
                  <a:lnTo>
                    <a:pt x="50" y="115"/>
                  </a:lnTo>
                  <a:lnTo>
                    <a:pt x="47" y="115"/>
                  </a:lnTo>
                  <a:lnTo>
                    <a:pt x="47" y="118"/>
                  </a:lnTo>
                  <a:lnTo>
                    <a:pt x="47" y="115"/>
                  </a:lnTo>
                  <a:lnTo>
                    <a:pt x="44" y="115"/>
                  </a:lnTo>
                  <a:lnTo>
                    <a:pt x="41" y="115"/>
                  </a:lnTo>
                  <a:lnTo>
                    <a:pt x="41" y="112"/>
                  </a:lnTo>
                  <a:lnTo>
                    <a:pt x="39" y="112"/>
                  </a:lnTo>
                  <a:lnTo>
                    <a:pt x="39" y="109"/>
                  </a:lnTo>
                  <a:lnTo>
                    <a:pt x="36" y="109"/>
                  </a:lnTo>
                  <a:lnTo>
                    <a:pt x="36" y="106"/>
                  </a:lnTo>
                  <a:lnTo>
                    <a:pt x="33" y="106"/>
                  </a:lnTo>
                  <a:lnTo>
                    <a:pt x="30" y="106"/>
                  </a:lnTo>
                  <a:lnTo>
                    <a:pt x="30" y="103"/>
                  </a:lnTo>
                  <a:lnTo>
                    <a:pt x="30" y="100"/>
                  </a:lnTo>
                  <a:lnTo>
                    <a:pt x="27" y="100"/>
                  </a:lnTo>
                  <a:lnTo>
                    <a:pt x="27" y="97"/>
                  </a:lnTo>
                  <a:lnTo>
                    <a:pt x="27" y="100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1" y="97"/>
                  </a:lnTo>
                  <a:lnTo>
                    <a:pt x="21" y="94"/>
                  </a:lnTo>
                  <a:lnTo>
                    <a:pt x="18" y="94"/>
                  </a:lnTo>
                  <a:lnTo>
                    <a:pt x="15" y="94"/>
                  </a:lnTo>
                  <a:lnTo>
                    <a:pt x="12" y="94"/>
                  </a:lnTo>
                  <a:lnTo>
                    <a:pt x="12" y="91"/>
                  </a:lnTo>
                  <a:lnTo>
                    <a:pt x="9" y="91"/>
                  </a:lnTo>
                  <a:lnTo>
                    <a:pt x="6" y="91"/>
                  </a:lnTo>
                  <a:lnTo>
                    <a:pt x="6" y="88"/>
                  </a:lnTo>
                  <a:lnTo>
                    <a:pt x="3" y="88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0" y="71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9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0" y="50"/>
                  </a:lnTo>
                  <a:lnTo>
                    <a:pt x="0" y="47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3" y="12"/>
                  </a:lnTo>
                  <a:lnTo>
                    <a:pt x="3" y="9"/>
                  </a:lnTo>
                  <a:lnTo>
                    <a:pt x="3" y="6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Freeform 7"/>
            <p:cNvSpPr>
              <a:spLocks/>
            </p:cNvSpPr>
            <p:nvPr/>
          </p:nvSpPr>
          <p:spPr bwMode="auto">
            <a:xfrm>
              <a:off x="527253" y="2111759"/>
              <a:ext cx="507798" cy="371737"/>
            </a:xfrm>
            <a:custGeom>
              <a:avLst/>
              <a:gdLst>
                <a:gd name="T0" fmla="*/ 2147483647 w 234"/>
                <a:gd name="T1" fmla="*/ 2147483647 h 211"/>
                <a:gd name="T2" fmla="*/ 2147483647 w 234"/>
                <a:gd name="T3" fmla="*/ 2147483647 h 211"/>
                <a:gd name="T4" fmla="*/ 2147483647 w 234"/>
                <a:gd name="T5" fmla="*/ 2147483647 h 211"/>
                <a:gd name="T6" fmla="*/ 2147483647 w 234"/>
                <a:gd name="T7" fmla="*/ 2147483647 h 211"/>
                <a:gd name="T8" fmla="*/ 2147483647 w 234"/>
                <a:gd name="T9" fmla="*/ 2147483647 h 211"/>
                <a:gd name="T10" fmla="*/ 2147483647 w 234"/>
                <a:gd name="T11" fmla="*/ 2147483647 h 211"/>
                <a:gd name="T12" fmla="*/ 2147483647 w 234"/>
                <a:gd name="T13" fmla="*/ 2147483647 h 211"/>
                <a:gd name="T14" fmla="*/ 2147483647 w 234"/>
                <a:gd name="T15" fmla="*/ 2147483647 h 211"/>
                <a:gd name="T16" fmla="*/ 2147483647 w 234"/>
                <a:gd name="T17" fmla="*/ 2147483647 h 211"/>
                <a:gd name="T18" fmla="*/ 2147483647 w 234"/>
                <a:gd name="T19" fmla="*/ 2147483647 h 211"/>
                <a:gd name="T20" fmla="*/ 2147483647 w 234"/>
                <a:gd name="T21" fmla="*/ 2147483647 h 211"/>
                <a:gd name="T22" fmla="*/ 2147483647 w 234"/>
                <a:gd name="T23" fmla="*/ 2147483647 h 211"/>
                <a:gd name="T24" fmla="*/ 2147483647 w 234"/>
                <a:gd name="T25" fmla="*/ 2147483647 h 211"/>
                <a:gd name="T26" fmla="*/ 2147483647 w 234"/>
                <a:gd name="T27" fmla="*/ 2147483647 h 211"/>
                <a:gd name="T28" fmla="*/ 2147483647 w 234"/>
                <a:gd name="T29" fmla="*/ 2147483647 h 211"/>
                <a:gd name="T30" fmla="*/ 2147483647 w 234"/>
                <a:gd name="T31" fmla="*/ 2147483647 h 211"/>
                <a:gd name="T32" fmla="*/ 2147483647 w 234"/>
                <a:gd name="T33" fmla="*/ 2147483647 h 211"/>
                <a:gd name="T34" fmla="*/ 2147483647 w 234"/>
                <a:gd name="T35" fmla="*/ 2147483647 h 211"/>
                <a:gd name="T36" fmla="*/ 2147483647 w 234"/>
                <a:gd name="T37" fmla="*/ 2147483647 h 211"/>
                <a:gd name="T38" fmla="*/ 2147483647 w 234"/>
                <a:gd name="T39" fmla="*/ 2147483647 h 211"/>
                <a:gd name="T40" fmla="*/ 2147483647 w 234"/>
                <a:gd name="T41" fmla="*/ 2147483647 h 211"/>
                <a:gd name="T42" fmla="*/ 2147483647 w 234"/>
                <a:gd name="T43" fmla="*/ 2147483647 h 211"/>
                <a:gd name="T44" fmla="*/ 2147483647 w 234"/>
                <a:gd name="T45" fmla="*/ 2147483647 h 211"/>
                <a:gd name="T46" fmla="*/ 2147483647 w 234"/>
                <a:gd name="T47" fmla="*/ 2147483647 h 211"/>
                <a:gd name="T48" fmla="*/ 2147483647 w 234"/>
                <a:gd name="T49" fmla="*/ 2147483647 h 211"/>
                <a:gd name="T50" fmla="*/ 2147483647 w 234"/>
                <a:gd name="T51" fmla="*/ 2147483647 h 211"/>
                <a:gd name="T52" fmla="*/ 2147483647 w 234"/>
                <a:gd name="T53" fmla="*/ 2147483647 h 211"/>
                <a:gd name="T54" fmla="*/ 2147483647 w 234"/>
                <a:gd name="T55" fmla="*/ 2147483647 h 211"/>
                <a:gd name="T56" fmla="*/ 2147483647 w 234"/>
                <a:gd name="T57" fmla="*/ 2147483647 h 211"/>
                <a:gd name="T58" fmla="*/ 2147483647 w 234"/>
                <a:gd name="T59" fmla="*/ 2147483647 h 211"/>
                <a:gd name="T60" fmla="*/ 2147483647 w 234"/>
                <a:gd name="T61" fmla="*/ 2147483647 h 211"/>
                <a:gd name="T62" fmla="*/ 2147483647 w 234"/>
                <a:gd name="T63" fmla="*/ 2147483647 h 211"/>
                <a:gd name="T64" fmla="*/ 2147483647 w 234"/>
                <a:gd name="T65" fmla="*/ 2147483647 h 211"/>
                <a:gd name="T66" fmla="*/ 2147483647 w 234"/>
                <a:gd name="T67" fmla="*/ 2147483647 h 211"/>
                <a:gd name="T68" fmla="*/ 2147483647 w 234"/>
                <a:gd name="T69" fmla="*/ 2147483647 h 211"/>
                <a:gd name="T70" fmla="*/ 2147483647 w 234"/>
                <a:gd name="T71" fmla="*/ 2147483647 h 211"/>
                <a:gd name="T72" fmla="*/ 2147483647 w 234"/>
                <a:gd name="T73" fmla="*/ 2147483647 h 211"/>
                <a:gd name="T74" fmla="*/ 2147483647 w 234"/>
                <a:gd name="T75" fmla="*/ 2147483647 h 211"/>
                <a:gd name="T76" fmla="*/ 2147483647 w 234"/>
                <a:gd name="T77" fmla="*/ 2147483647 h 211"/>
                <a:gd name="T78" fmla="*/ 2147483647 w 234"/>
                <a:gd name="T79" fmla="*/ 2147483647 h 211"/>
                <a:gd name="T80" fmla="*/ 2147483647 w 234"/>
                <a:gd name="T81" fmla="*/ 2147483647 h 211"/>
                <a:gd name="T82" fmla="*/ 2147483647 w 234"/>
                <a:gd name="T83" fmla="*/ 2147483647 h 211"/>
                <a:gd name="T84" fmla="*/ 2147483647 w 234"/>
                <a:gd name="T85" fmla="*/ 2147483647 h 211"/>
                <a:gd name="T86" fmla="*/ 2147483647 w 234"/>
                <a:gd name="T87" fmla="*/ 2147483647 h 211"/>
                <a:gd name="T88" fmla="*/ 2147483647 w 234"/>
                <a:gd name="T89" fmla="*/ 2147483647 h 211"/>
                <a:gd name="T90" fmla="*/ 2147483647 w 234"/>
                <a:gd name="T91" fmla="*/ 2147483647 h 211"/>
                <a:gd name="T92" fmla="*/ 2147483647 w 234"/>
                <a:gd name="T93" fmla="*/ 2147483647 h 211"/>
                <a:gd name="T94" fmla="*/ 2147483647 w 234"/>
                <a:gd name="T95" fmla="*/ 2147483647 h 211"/>
                <a:gd name="T96" fmla="*/ 2147483647 w 234"/>
                <a:gd name="T97" fmla="*/ 2147483647 h 211"/>
                <a:gd name="T98" fmla="*/ 2147483647 w 234"/>
                <a:gd name="T99" fmla="*/ 2147483647 h 211"/>
                <a:gd name="T100" fmla="*/ 2147483647 w 234"/>
                <a:gd name="T101" fmla="*/ 2147483647 h 211"/>
                <a:gd name="T102" fmla="*/ 2147483647 w 234"/>
                <a:gd name="T103" fmla="*/ 2147483647 h 211"/>
                <a:gd name="T104" fmla="*/ 2147483647 w 234"/>
                <a:gd name="T105" fmla="*/ 2147483647 h 211"/>
                <a:gd name="T106" fmla="*/ 2147483647 w 234"/>
                <a:gd name="T107" fmla="*/ 2147483647 h 211"/>
                <a:gd name="T108" fmla="*/ 2147483647 w 234"/>
                <a:gd name="T109" fmla="*/ 2147483647 h 211"/>
                <a:gd name="T110" fmla="*/ 2147483647 w 234"/>
                <a:gd name="T111" fmla="*/ 2147483647 h 211"/>
                <a:gd name="T112" fmla="*/ 2147483647 w 234"/>
                <a:gd name="T113" fmla="*/ 2147483647 h 211"/>
                <a:gd name="T114" fmla="*/ 2147483647 w 234"/>
                <a:gd name="T115" fmla="*/ 2147483647 h 211"/>
                <a:gd name="T116" fmla="*/ 2147483647 w 234"/>
                <a:gd name="T117" fmla="*/ 2147483647 h 211"/>
                <a:gd name="T118" fmla="*/ 2147483647 w 234"/>
                <a:gd name="T119" fmla="*/ 2147483647 h 211"/>
                <a:gd name="T120" fmla="*/ 2147483647 w 234"/>
                <a:gd name="T121" fmla="*/ 2147483647 h 211"/>
                <a:gd name="T122" fmla="*/ 2147483647 w 234"/>
                <a:gd name="T123" fmla="*/ 2147483647 h 21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4"/>
                <a:gd name="T187" fmla="*/ 0 h 211"/>
                <a:gd name="T188" fmla="*/ 234 w 234"/>
                <a:gd name="T189" fmla="*/ 211 h 21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4" h="211">
                  <a:moveTo>
                    <a:pt x="52" y="0"/>
                  </a:moveTo>
                  <a:lnTo>
                    <a:pt x="52" y="3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64" y="9"/>
                  </a:lnTo>
                  <a:lnTo>
                    <a:pt x="67" y="9"/>
                  </a:lnTo>
                  <a:lnTo>
                    <a:pt x="70" y="9"/>
                  </a:lnTo>
                  <a:lnTo>
                    <a:pt x="73" y="9"/>
                  </a:lnTo>
                  <a:lnTo>
                    <a:pt x="73" y="12"/>
                  </a:lnTo>
                  <a:lnTo>
                    <a:pt x="76" y="12"/>
                  </a:lnTo>
                  <a:lnTo>
                    <a:pt x="76" y="15"/>
                  </a:lnTo>
                  <a:lnTo>
                    <a:pt x="76" y="12"/>
                  </a:lnTo>
                  <a:lnTo>
                    <a:pt x="76" y="15"/>
                  </a:lnTo>
                  <a:lnTo>
                    <a:pt x="79" y="15"/>
                  </a:lnTo>
                  <a:lnTo>
                    <a:pt x="79" y="12"/>
                  </a:lnTo>
                  <a:lnTo>
                    <a:pt x="79" y="15"/>
                  </a:lnTo>
                  <a:lnTo>
                    <a:pt x="82" y="15"/>
                  </a:lnTo>
                  <a:lnTo>
                    <a:pt x="82" y="18"/>
                  </a:lnTo>
                  <a:lnTo>
                    <a:pt x="82" y="21"/>
                  </a:lnTo>
                  <a:lnTo>
                    <a:pt x="85" y="21"/>
                  </a:lnTo>
                  <a:lnTo>
                    <a:pt x="88" y="21"/>
                  </a:lnTo>
                  <a:lnTo>
                    <a:pt x="88" y="24"/>
                  </a:lnTo>
                  <a:lnTo>
                    <a:pt x="91" y="24"/>
                  </a:lnTo>
                  <a:lnTo>
                    <a:pt x="91" y="27"/>
                  </a:lnTo>
                  <a:lnTo>
                    <a:pt x="93" y="27"/>
                  </a:lnTo>
                  <a:lnTo>
                    <a:pt x="93" y="30"/>
                  </a:lnTo>
                  <a:lnTo>
                    <a:pt x="96" y="30"/>
                  </a:lnTo>
                  <a:lnTo>
                    <a:pt x="99" y="30"/>
                  </a:lnTo>
                  <a:lnTo>
                    <a:pt x="99" y="33"/>
                  </a:lnTo>
                  <a:lnTo>
                    <a:pt x="99" y="30"/>
                  </a:lnTo>
                  <a:lnTo>
                    <a:pt x="102" y="30"/>
                  </a:lnTo>
                  <a:lnTo>
                    <a:pt x="102" y="33"/>
                  </a:lnTo>
                  <a:lnTo>
                    <a:pt x="105" y="33"/>
                  </a:lnTo>
                  <a:lnTo>
                    <a:pt x="105" y="35"/>
                  </a:lnTo>
                  <a:lnTo>
                    <a:pt x="108" y="35"/>
                  </a:lnTo>
                  <a:lnTo>
                    <a:pt x="105" y="35"/>
                  </a:lnTo>
                  <a:lnTo>
                    <a:pt x="108" y="35"/>
                  </a:lnTo>
                  <a:lnTo>
                    <a:pt x="108" y="38"/>
                  </a:lnTo>
                  <a:lnTo>
                    <a:pt x="108" y="41"/>
                  </a:lnTo>
                  <a:lnTo>
                    <a:pt x="111" y="41"/>
                  </a:lnTo>
                  <a:lnTo>
                    <a:pt x="111" y="44"/>
                  </a:lnTo>
                  <a:lnTo>
                    <a:pt x="114" y="44"/>
                  </a:lnTo>
                  <a:lnTo>
                    <a:pt x="114" y="47"/>
                  </a:lnTo>
                  <a:lnTo>
                    <a:pt x="117" y="47"/>
                  </a:lnTo>
                  <a:lnTo>
                    <a:pt x="117" y="50"/>
                  </a:lnTo>
                  <a:lnTo>
                    <a:pt x="120" y="50"/>
                  </a:lnTo>
                  <a:lnTo>
                    <a:pt x="120" y="53"/>
                  </a:lnTo>
                  <a:lnTo>
                    <a:pt x="123" y="53"/>
                  </a:lnTo>
                  <a:lnTo>
                    <a:pt x="126" y="53"/>
                  </a:lnTo>
                  <a:lnTo>
                    <a:pt x="126" y="56"/>
                  </a:lnTo>
                  <a:lnTo>
                    <a:pt x="129" y="56"/>
                  </a:lnTo>
                  <a:lnTo>
                    <a:pt x="132" y="56"/>
                  </a:lnTo>
                  <a:lnTo>
                    <a:pt x="132" y="59"/>
                  </a:lnTo>
                  <a:lnTo>
                    <a:pt x="135" y="59"/>
                  </a:lnTo>
                  <a:lnTo>
                    <a:pt x="135" y="62"/>
                  </a:lnTo>
                  <a:lnTo>
                    <a:pt x="135" y="59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5"/>
                  </a:lnTo>
                  <a:lnTo>
                    <a:pt x="140" y="65"/>
                  </a:lnTo>
                  <a:lnTo>
                    <a:pt x="137" y="65"/>
                  </a:lnTo>
                  <a:lnTo>
                    <a:pt x="140" y="65"/>
                  </a:lnTo>
                  <a:lnTo>
                    <a:pt x="140" y="68"/>
                  </a:lnTo>
                  <a:lnTo>
                    <a:pt x="143" y="68"/>
                  </a:lnTo>
                  <a:lnTo>
                    <a:pt x="143" y="71"/>
                  </a:lnTo>
                  <a:lnTo>
                    <a:pt x="146" y="71"/>
                  </a:lnTo>
                  <a:lnTo>
                    <a:pt x="146" y="74"/>
                  </a:lnTo>
                  <a:lnTo>
                    <a:pt x="143" y="74"/>
                  </a:lnTo>
                  <a:lnTo>
                    <a:pt x="146" y="74"/>
                  </a:lnTo>
                  <a:lnTo>
                    <a:pt x="146" y="77"/>
                  </a:lnTo>
                  <a:lnTo>
                    <a:pt x="149" y="77"/>
                  </a:lnTo>
                  <a:lnTo>
                    <a:pt x="149" y="79"/>
                  </a:lnTo>
                  <a:lnTo>
                    <a:pt x="149" y="82"/>
                  </a:lnTo>
                  <a:lnTo>
                    <a:pt x="152" y="82"/>
                  </a:lnTo>
                  <a:lnTo>
                    <a:pt x="152" y="85"/>
                  </a:lnTo>
                  <a:lnTo>
                    <a:pt x="155" y="85"/>
                  </a:lnTo>
                  <a:lnTo>
                    <a:pt x="158" y="88"/>
                  </a:lnTo>
                  <a:lnTo>
                    <a:pt x="161" y="88"/>
                  </a:lnTo>
                  <a:lnTo>
                    <a:pt x="161" y="91"/>
                  </a:lnTo>
                  <a:lnTo>
                    <a:pt x="164" y="91"/>
                  </a:lnTo>
                  <a:lnTo>
                    <a:pt x="164" y="94"/>
                  </a:lnTo>
                  <a:lnTo>
                    <a:pt x="167" y="94"/>
                  </a:lnTo>
                  <a:lnTo>
                    <a:pt x="167" y="97"/>
                  </a:lnTo>
                  <a:lnTo>
                    <a:pt x="170" y="97"/>
                  </a:lnTo>
                  <a:lnTo>
                    <a:pt x="170" y="100"/>
                  </a:lnTo>
                  <a:lnTo>
                    <a:pt x="170" y="97"/>
                  </a:lnTo>
                  <a:lnTo>
                    <a:pt x="170" y="100"/>
                  </a:lnTo>
                  <a:lnTo>
                    <a:pt x="173" y="100"/>
                  </a:lnTo>
                  <a:lnTo>
                    <a:pt x="170" y="103"/>
                  </a:lnTo>
                  <a:lnTo>
                    <a:pt x="173" y="103"/>
                  </a:lnTo>
                  <a:lnTo>
                    <a:pt x="173" y="106"/>
                  </a:lnTo>
                  <a:lnTo>
                    <a:pt x="176" y="106"/>
                  </a:lnTo>
                  <a:lnTo>
                    <a:pt x="176" y="109"/>
                  </a:lnTo>
                  <a:lnTo>
                    <a:pt x="176" y="112"/>
                  </a:lnTo>
                  <a:lnTo>
                    <a:pt x="179" y="112"/>
                  </a:lnTo>
                  <a:lnTo>
                    <a:pt x="181" y="112"/>
                  </a:lnTo>
                  <a:lnTo>
                    <a:pt x="184" y="112"/>
                  </a:lnTo>
                  <a:lnTo>
                    <a:pt x="184" y="115"/>
                  </a:lnTo>
                  <a:lnTo>
                    <a:pt x="184" y="112"/>
                  </a:lnTo>
                  <a:lnTo>
                    <a:pt x="187" y="112"/>
                  </a:lnTo>
                  <a:lnTo>
                    <a:pt x="187" y="115"/>
                  </a:lnTo>
                  <a:lnTo>
                    <a:pt x="187" y="118"/>
                  </a:lnTo>
                  <a:lnTo>
                    <a:pt x="187" y="121"/>
                  </a:lnTo>
                  <a:lnTo>
                    <a:pt x="187" y="123"/>
                  </a:lnTo>
                  <a:lnTo>
                    <a:pt x="190" y="123"/>
                  </a:lnTo>
                  <a:lnTo>
                    <a:pt x="190" y="121"/>
                  </a:lnTo>
                  <a:lnTo>
                    <a:pt x="190" y="123"/>
                  </a:lnTo>
                  <a:lnTo>
                    <a:pt x="193" y="123"/>
                  </a:lnTo>
                  <a:lnTo>
                    <a:pt x="196" y="123"/>
                  </a:lnTo>
                  <a:lnTo>
                    <a:pt x="196" y="121"/>
                  </a:lnTo>
                  <a:lnTo>
                    <a:pt x="199" y="121"/>
                  </a:lnTo>
                  <a:lnTo>
                    <a:pt x="199" y="123"/>
                  </a:lnTo>
                  <a:lnTo>
                    <a:pt x="202" y="123"/>
                  </a:lnTo>
                  <a:lnTo>
                    <a:pt x="202" y="126"/>
                  </a:lnTo>
                  <a:lnTo>
                    <a:pt x="202" y="123"/>
                  </a:lnTo>
                  <a:lnTo>
                    <a:pt x="205" y="126"/>
                  </a:lnTo>
                  <a:lnTo>
                    <a:pt x="208" y="126"/>
                  </a:lnTo>
                  <a:lnTo>
                    <a:pt x="208" y="129"/>
                  </a:lnTo>
                  <a:lnTo>
                    <a:pt x="211" y="129"/>
                  </a:lnTo>
                  <a:lnTo>
                    <a:pt x="211" y="132"/>
                  </a:lnTo>
                  <a:lnTo>
                    <a:pt x="214" y="132"/>
                  </a:lnTo>
                  <a:lnTo>
                    <a:pt x="214" y="135"/>
                  </a:lnTo>
                  <a:lnTo>
                    <a:pt x="217" y="135"/>
                  </a:lnTo>
                  <a:lnTo>
                    <a:pt x="217" y="138"/>
                  </a:lnTo>
                  <a:lnTo>
                    <a:pt x="220" y="138"/>
                  </a:lnTo>
                  <a:lnTo>
                    <a:pt x="220" y="141"/>
                  </a:lnTo>
                  <a:lnTo>
                    <a:pt x="223" y="141"/>
                  </a:lnTo>
                  <a:lnTo>
                    <a:pt x="225" y="141"/>
                  </a:lnTo>
                  <a:lnTo>
                    <a:pt x="225" y="144"/>
                  </a:lnTo>
                  <a:lnTo>
                    <a:pt x="225" y="147"/>
                  </a:lnTo>
                  <a:lnTo>
                    <a:pt x="228" y="147"/>
                  </a:lnTo>
                  <a:lnTo>
                    <a:pt x="228" y="150"/>
                  </a:lnTo>
                  <a:lnTo>
                    <a:pt x="228" y="147"/>
                  </a:lnTo>
                  <a:lnTo>
                    <a:pt x="228" y="150"/>
                  </a:lnTo>
                  <a:lnTo>
                    <a:pt x="231" y="150"/>
                  </a:lnTo>
                  <a:lnTo>
                    <a:pt x="228" y="150"/>
                  </a:lnTo>
                  <a:lnTo>
                    <a:pt x="231" y="150"/>
                  </a:lnTo>
                  <a:lnTo>
                    <a:pt x="231" y="153"/>
                  </a:lnTo>
                  <a:lnTo>
                    <a:pt x="234" y="153"/>
                  </a:lnTo>
                  <a:lnTo>
                    <a:pt x="231" y="153"/>
                  </a:lnTo>
                  <a:lnTo>
                    <a:pt x="231" y="156"/>
                  </a:lnTo>
                  <a:lnTo>
                    <a:pt x="228" y="156"/>
                  </a:lnTo>
                  <a:lnTo>
                    <a:pt x="228" y="159"/>
                  </a:lnTo>
                  <a:lnTo>
                    <a:pt x="228" y="162"/>
                  </a:lnTo>
                  <a:lnTo>
                    <a:pt x="228" y="164"/>
                  </a:lnTo>
                  <a:lnTo>
                    <a:pt x="225" y="164"/>
                  </a:lnTo>
                  <a:lnTo>
                    <a:pt x="225" y="162"/>
                  </a:lnTo>
                  <a:lnTo>
                    <a:pt x="223" y="162"/>
                  </a:lnTo>
                  <a:lnTo>
                    <a:pt x="223" y="164"/>
                  </a:lnTo>
                  <a:lnTo>
                    <a:pt x="220" y="164"/>
                  </a:lnTo>
                  <a:lnTo>
                    <a:pt x="220" y="167"/>
                  </a:lnTo>
                  <a:lnTo>
                    <a:pt x="220" y="170"/>
                  </a:lnTo>
                  <a:lnTo>
                    <a:pt x="223" y="170"/>
                  </a:lnTo>
                  <a:lnTo>
                    <a:pt x="223" y="173"/>
                  </a:lnTo>
                  <a:lnTo>
                    <a:pt x="220" y="173"/>
                  </a:lnTo>
                  <a:lnTo>
                    <a:pt x="220" y="176"/>
                  </a:lnTo>
                  <a:lnTo>
                    <a:pt x="217" y="176"/>
                  </a:lnTo>
                  <a:lnTo>
                    <a:pt x="217" y="179"/>
                  </a:lnTo>
                  <a:lnTo>
                    <a:pt x="214" y="179"/>
                  </a:lnTo>
                  <a:lnTo>
                    <a:pt x="211" y="179"/>
                  </a:lnTo>
                  <a:lnTo>
                    <a:pt x="211" y="182"/>
                  </a:lnTo>
                  <a:lnTo>
                    <a:pt x="208" y="182"/>
                  </a:lnTo>
                  <a:lnTo>
                    <a:pt x="208" y="185"/>
                  </a:lnTo>
                  <a:lnTo>
                    <a:pt x="208" y="188"/>
                  </a:lnTo>
                  <a:lnTo>
                    <a:pt x="208" y="191"/>
                  </a:lnTo>
                  <a:lnTo>
                    <a:pt x="208" y="194"/>
                  </a:lnTo>
                  <a:lnTo>
                    <a:pt x="211" y="194"/>
                  </a:lnTo>
                  <a:lnTo>
                    <a:pt x="211" y="197"/>
                  </a:lnTo>
                  <a:lnTo>
                    <a:pt x="211" y="200"/>
                  </a:lnTo>
                  <a:lnTo>
                    <a:pt x="211" y="203"/>
                  </a:lnTo>
                  <a:lnTo>
                    <a:pt x="208" y="203"/>
                  </a:lnTo>
                  <a:lnTo>
                    <a:pt x="208" y="206"/>
                  </a:lnTo>
                  <a:lnTo>
                    <a:pt x="208" y="208"/>
                  </a:lnTo>
                  <a:lnTo>
                    <a:pt x="205" y="208"/>
                  </a:lnTo>
                  <a:lnTo>
                    <a:pt x="205" y="211"/>
                  </a:lnTo>
                  <a:lnTo>
                    <a:pt x="202" y="211"/>
                  </a:lnTo>
                  <a:lnTo>
                    <a:pt x="199" y="211"/>
                  </a:lnTo>
                  <a:lnTo>
                    <a:pt x="196" y="208"/>
                  </a:lnTo>
                  <a:lnTo>
                    <a:pt x="193" y="208"/>
                  </a:lnTo>
                  <a:lnTo>
                    <a:pt x="190" y="208"/>
                  </a:lnTo>
                  <a:lnTo>
                    <a:pt x="187" y="208"/>
                  </a:lnTo>
                  <a:lnTo>
                    <a:pt x="181" y="208"/>
                  </a:lnTo>
                  <a:lnTo>
                    <a:pt x="179" y="208"/>
                  </a:lnTo>
                  <a:lnTo>
                    <a:pt x="176" y="208"/>
                  </a:lnTo>
                  <a:lnTo>
                    <a:pt x="173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6" y="208"/>
                  </a:lnTo>
                  <a:lnTo>
                    <a:pt x="143" y="208"/>
                  </a:lnTo>
                  <a:lnTo>
                    <a:pt x="140" y="208"/>
                  </a:lnTo>
                  <a:lnTo>
                    <a:pt x="137" y="206"/>
                  </a:lnTo>
                  <a:lnTo>
                    <a:pt x="135" y="206"/>
                  </a:lnTo>
                  <a:lnTo>
                    <a:pt x="132" y="206"/>
                  </a:lnTo>
                  <a:lnTo>
                    <a:pt x="126" y="206"/>
                  </a:lnTo>
                  <a:lnTo>
                    <a:pt x="123" y="206"/>
                  </a:lnTo>
                  <a:lnTo>
                    <a:pt x="120" y="206"/>
                  </a:lnTo>
                  <a:lnTo>
                    <a:pt x="117" y="206"/>
                  </a:lnTo>
                  <a:lnTo>
                    <a:pt x="114" y="206"/>
                  </a:lnTo>
                  <a:lnTo>
                    <a:pt x="111" y="206"/>
                  </a:lnTo>
                  <a:lnTo>
                    <a:pt x="108" y="206"/>
                  </a:lnTo>
                  <a:lnTo>
                    <a:pt x="105" y="206"/>
                  </a:lnTo>
                  <a:lnTo>
                    <a:pt x="99" y="206"/>
                  </a:lnTo>
                  <a:lnTo>
                    <a:pt x="96" y="206"/>
                  </a:lnTo>
                  <a:lnTo>
                    <a:pt x="93" y="206"/>
                  </a:lnTo>
                  <a:lnTo>
                    <a:pt x="88" y="206"/>
                  </a:lnTo>
                  <a:lnTo>
                    <a:pt x="85" y="206"/>
                  </a:lnTo>
                  <a:lnTo>
                    <a:pt x="82" y="206"/>
                  </a:lnTo>
                  <a:lnTo>
                    <a:pt x="79" y="206"/>
                  </a:lnTo>
                  <a:lnTo>
                    <a:pt x="76" y="203"/>
                  </a:lnTo>
                  <a:lnTo>
                    <a:pt x="76" y="197"/>
                  </a:lnTo>
                  <a:lnTo>
                    <a:pt x="76" y="194"/>
                  </a:lnTo>
                  <a:lnTo>
                    <a:pt x="76" y="191"/>
                  </a:lnTo>
                  <a:lnTo>
                    <a:pt x="76" y="188"/>
                  </a:lnTo>
                  <a:lnTo>
                    <a:pt x="76" y="182"/>
                  </a:lnTo>
                  <a:lnTo>
                    <a:pt x="76" y="179"/>
                  </a:lnTo>
                  <a:lnTo>
                    <a:pt x="76" y="176"/>
                  </a:lnTo>
                  <a:lnTo>
                    <a:pt x="76" y="170"/>
                  </a:lnTo>
                  <a:lnTo>
                    <a:pt x="76" y="167"/>
                  </a:lnTo>
                  <a:lnTo>
                    <a:pt x="76" y="164"/>
                  </a:lnTo>
                  <a:lnTo>
                    <a:pt x="76" y="162"/>
                  </a:lnTo>
                  <a:lnTo>
                    <a:pt x="76" y="156"/>
                  </a:lnTo>
                  <a:lnTo>
                    <a:pt x="76" y="153"/>
                  </a:lnTo>
                  <a:lnTo>
                    <a:pt x="79" y="150"/>
                  </a:lnTo>
                  <a:lnTo>
                    <a:pt x="79" y="147"/>
                  </a:lnTo>
                  <a:lnTo>
                    <a:pt x="79" y="144"/>
                  </a:lnTo>
                  <a:lnTo>
                    <a:pt x="79" y="141"/>
                  </a:lnTo>
                  <a:lnTo>
                    <a:pt x="79" y="138"/>
                  </a:lnTo>
                  <a:lnTo>
                    <a:pt x="79" y="135"/>
                  </a:lnTo>
                  <a:lnTo>
                    <a:pt x="79" y="129"/>
                  </a:lnTo>
                  <a:lnTo>
                    <a:pt x="79" y="126"/>
                  </a:lnTo>
                  <a:lnTo>
                    <a:pt x="79" y="123"/>
                  </a:lnTo>
                  <a:lnTo>
                    <a:pt x="79" y="121"/>
                  </a:lnTo>
                  <a:lnTo>
                    <a:pt x="79" y="118"/>
                  </a:lnTo>
                  <a:lnTo>
                    <a:pt x="79" y="115"/>
                  </a:lnTo>
                  <a:lnTo>
                    <a:pt x="79" y="112"/>
                  </a:lnTo>
                  <a:lnTo>
                    <a:pt x="79" y="109"/>
                  </a:lnTo>
                  <a:lnTo>
                    <a:pt x="79" y="106"/>
                  </a:lnTo>
                  <a:lnTo>
                    <a:pt x="79" y="103"/>
                  </a:lnTo>
                  <a:lnTo>
                    <a:pt x="79" y="100"/>
                  </a:lnTo>
                  <a:lnTo>
                    <a:pt x="79" y="97"/>
                  </a:lnTo>
                  <a:lnTo>
                    <a:pt x="79" y="91"/>
                  </a:lnTo>
                  <a:lnTo>
                    <a:pt x="79" y="88"/>
                  </a:lnTo>
                  <a:lnTo>
                    <a:pt x="79" y="85"/>
                  </a:lnTo>
                  <a:lnTo>
                    <a:pt x="79" y="82"/>
                  </a:lnTo>
                  <a:lnTo>
                    <a:pt x="73" y="82"/>
                  </a:lnTo>
                  <a:lnTo>
                    <a:pt x="70" y="82"/>
                  </a:lnTo>
                  <a:lnTo>
                    <a:pt x="67" y="82"/>
                  </a:lnTo>
                  <a:lnTo>
                    <a:pt x="64" y="82"/>
                  </a:lnTo>
                  <a:lnTo>
                    <a:pt x="58" y="82"/>
                  </a:lnTo>
                  <a:lnTo>
                    <a:pt x="55" y="82"/>
                  </a:lnTo>
                  <a:lnTo>
                    <a:pt x="52" y="82"/>
                  </a:lnTo>
                  <a:lnTo>
                    <a:pt x="47" y="82"/>
                  </a:lnTo>
                  <a:lnTo>
                    <a:pt x="44" y="82"/>
                  </a:lnTo>
                  <a:lnTo>
                    <a:pt x="41" y="82"/>
                  </a:lnTo>
                  <a:lnTo>
                    <a:pt x="38" y="82"/>
                  </a:lnTo>
                  <a:lnTo>
                    <a:pt x="32" y="82"/>
                  </a:lnTo>
                  <a:lnTo>
                    <a:pt x="29" y="82"/>
                  </a:lnTo>
                  <a:lnTo>
                    <a:pt x="26" y="82"/>
                  </a:lnTo>
                  <a:lnTo>
                    <a:pt x="20" y="82"/>
                  </a:lnTo>
                  <a:lnTo>
                    <a:pt x="17" y="82"/>
                  </a:lnTo>
                  <a:lnTo>
                    <a:pt x="14" y="79"/>
                  </a:lnTo>
                  <a:lnTo>
                    <a:pt x="11" y="79"/>
                  </a:lnTo>
                  <a:lnTo>
                    <a:pt x="8" y="79"/>
                  </a:lnTo>
                  <a:lnTo>
                    <a:pt x="5" y="79"/>
                  </a:lnTo>
                  <a:lnTo>
                    <a:pt x="2" y="79"/>
                  </a:lnTo>
                  <a:lnTo>
                    <a:pt x="0" y="79"/>
                  </a:lnTo>
                  <a:lnTo>
                    <a:pt x="2" y="77"/>
                  </a:lnTo>
                  <a:lnTo>
                    <a:pt x="2" y="74"/>
                  </a:lnTo>
                  <a:lnTo>
                    <a:pt x="5" y="71"/>
                  </a:lnTo>
                  <a:lnTo>
                    <a:pt x="8" y="71"/>
                  </a:lnTo>
                  <a:lnTo>
                    <a:pt x="8" y="68"/>
                  </a:lnTo>
                  <a:lnTo>
                    <a:pt x="11" y="65"/>
                  </a:lnTo>
                  <a:lnTo>
                    <a:pt x="14" y="62"/>
                  </a:lnTo>
                  <a:lnTo>
                    <a:pt x="14" y="59"/>
                  </a:lnTo>
                  <a:lnTo>
                    <a:pt x="17" y="59"/>
                  </a:lnTo>
                  <a:lnTo>
                    <a:pt x="17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23" y="50"/>
                  </a:lnTo>
                  <a:lnTo>
                    <a:pt x="26" y="47"/>
                  </a:lnTo>
                  <a:lnTo>
                    <a:pt x="29" y="44"/>
                  </a:lnTo>
                  <a:lnTo>
                    <a:pt x="29" y="41"/>
                  </a:lnTo>
                  <a:lnTo>
                    <a:pt x="32" y="41"/>
                  </a:lnTo>
                  <a:lnTo>
                    <a:pt x="32" y="38"/>
                  </a:lnTo>
                  <a:lnTo>
                    <a:pt x="35" y="38"/>
                  </a:lnTo>
                  <a:lnTo>
                    <a:pt x="35" y="35"/>
                  </a:lnTo>
                  <a:lnTo>
                    <a:pt x="38" y="35"/>
                  </a:lnTo>
                  <a:lnTo>
                    <a:pt x="38" y="33"/>
                  </a:lnTo>
                  <a:lnTo>
                    <a:pt x="41" y="33"/>
                  </a:lnTo>
                  <a:lnTo>
                    <a:pt x="41" y="30"/>
                  </a:lnTo>
                  <a:lnTo>
                    <a:pt x="44" y="27"/>
                  </a:lnTo>
                  <a:lnTo>
                    <a:pt x="44" y="24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9" y="21"/>
                  </a:lnTo>
                  <a:lnTo>
                    <a:pt x="49" y="18"/>
                  </a:lnTo>
                  <a:lnTo>
                    <a:pt x="52" y="18"/>
                  </a:lnTo>
                  <a:lnTo>
                    <a:pt x="52" y="15"/>
                  </a:lnTo>
                  <a:lnTo>
                    <a:pt x="52" y="12"/>
                  </a:lnTo>
                  <a:lnTo>
                    <a:pt x="52" y="9"/>
                  </a:lnTo>
                  <a:lnTo>
                    <a:pt x="52" y="6"/>
                  </a:lnTo>
                  <a:lnTo>
                    <a:pt x="52" y="3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Freeform 8"/>
            <p:cNvSpPr>
              <a:spLocks/>
            </p:cNvSpPr>
            <p:nvPr/>
          </p:nvSpPr>
          <p:spPr bwMode="auto">
            <a:xfrm>
              <a:off x="-45953" y="2205160"/>
              <a:ext cx="425742" cy="454864"/>
            </a:xfrm>
            <a:custGeom>
              <a:avLst/>
              <a:gdLst>
                <a:gd name="T0" fmla="*/ 2147483647 w 196"/>
                <a:gd name="T1" fmla="*/ 2147483647 h 258"/>
                <a:gd name="T2" fmla="*/ 2147483647 w 196"/>
                <a:gd name="T3" fmla="*/ 2147483647 h 258"/>
                <a:gd name="T4" fmla="*/ 2147483647 w 196"/>
                <a:gd name="T5" fmla="*/ 2147483647 h 258"/>
                <a:gd name="T6" fmla="*/ 2147483647 w 196"/>
                <a:gd name="T7" fmla="*/ 2147483647 h 258"/>
                <a:gd name="T8" fmla="*/ 2147483647 w 196"/>
                <a:gd name="T9" fmla="*/ 2147483647 h 258"/>
                <a:gd name="T10" fmla="*/ 2147483647 w 196"/>
                <a:gd name="T11" fmla="*/ 2147483647 h 258"/>
                <a:gd name="T12" fmla="*/ 2147483647 w 196"/>
                <a:gd name="T13" fmla="*/ 2147483647 h 258"/>
                <a:gd name="T14" fmla="*/ 2147483647 w 196"/>
                <a:gd name="T15" fmla="*/ 2147483647 h 258"/>
                <a:gd name="T16" fmla="*/ 2147483647 w 196"/>
                <a:gd name="T17" fmla="*/ 2147483647 h 258"/>
                <a:gd name="T18" fmla="*/ 2147483647 w 196"/>
                <a:gd name="T19" fmla="*/ 2147483647 h 258"/>
                <a:gd name="T20" fmla="*/ 2147483647 w 196"/>
                <a:gd name="T21" fmla="*/ 2147483647 h 258"/>
                <a:gd name="T22" fmla="*/ 2147483647 w 196"/>
                <a:gd name="T23" fmla="*/ 2147483647 h 258"/>
                <a:gd name="T24" fmla="*/ 2147483647 w 196"/>
                <a:gd name="T25" fmla="*/ 2147483647 h 258"/>
                <a:gd name="T26" fmla="*/ 2147483647 w 196"/>
                <a:gd name="T27" fmla="*/ 2147483647 h 258"/>
                <a:gd name="T28" fmla="*/ 2147483647 w 196"/>
                <a:gd name="T29" fmla="*/ 2147483647 h 258"/>
                <a:gd name="T30" fmla="*/ 2147483647 w 196"/>
                <a:gd name="T31" fmla="*/ 2147483647 h 258"/>
                <a:gd name="T32" fmla="*/ 2147483647 w 196"/>
                <a:gd name="T33" fmla="*/ 2147483647 h 258"/>
                <a:gd name="T34" fmla="*/ 2147483647 w 196"/>
                <a:gd name="T35" fmla="*/ 2147483647 h 258"/>
                <a:gd name="T36" fmla="*/ 2147483647 w 196"/>
                <a:gd name="T37" fmla="*/ 2147483647 h 258"/>
                <a:gd name="T38" fmla="*/ 2147483647 w 196"/>
                <a:gd name="T39" fmla="*/ 2147483647 h 258"/>
                <a:gd name="T40" fmla="*/ 2147483647 w 196"/>
                <a:gd name="T41" fmla="*/ 2147483647 h 258"/>
                <a:gd name="T42" fmla="*/ 2147483647 w 196"/>
                <a:gd name="T43" fmla="*/ 2147483647 h 258"/>
                <a:gd name="T44" fmla="*/ 2147483647 w 196"/>
                <a:gd name="T45" fmla="*/ 2147483647 h 258"/>
                <a:gd name="T46" fmla="*/ 2147483647 w 196"/>
                <a:gd name="T47" fmla="*/ 2147483647 h 258"/>
                <a:gd name="T48" fmla="*/ 2147483647 w 196"/>
                <a:gd name="T49" fmla="*/ 2147483647 h 258"/>
                <a:gd name="T50" fmla="*/ 2147483647 w 196"/>
                <a:gd name="T51" fmla="*/ 2147483647 h 258"/>
                <a:gd name="T52" fmla="*/ 2147483647 w 196"/>
                <a:gd name="T53" fmla="*/ 2147483647 h 258"/>
                <a:gd name="T54" fmla="*/ 2147483647 w 196"/>
                <a:gd name="T55" fmla="*/ 2147483647 h 258"/>
                <a:gd name="T56" fmla="*/ 2147483647 w 196"/>
                <a:gd name="T57" fmla="*/ 2147483647 h 258"/>
                <a:gd name="T58" fmla="*/ 2147483647 w 196"/>
                <a:gd name="T59" fmla="*/ 2147483647 h 258"/>
                <a:gd name="T60" fmla="*/ 2147483647 w 196"/>
                <a:gd name="T61" fmla="*/ 2147483647 h 258"/>
                <a:gd name="T62" fmla="*/ 2147483647 w 196"/>
                <a:gd name="T63" fmla="*/ 2147483647 h 258"/>
                <a:gd name="T64" fmla="*/ 2147483647 w 196"/>
                <a:gd name="T65" fmla="*/ 2147483647 h 258"/>
                <a:gd name="T66" fmla="*/ 2147483647 w 196"/>
                <a:gd name="T67" fmla="*/ 2147483647 h 258"/>
                <a:gd name="T68" fmla="*/ 2147483647 w 196"/>
                <a:gd name="T69" fmla="*/ 2147483647 h 258"/>
                <a:gd name="T70" fmla="*/ 2147483647 w 196"/>
                <a:gd name="T71" fmla="*/ 2147483647 h 258"/>
                <a:gd name="T72" fmla="*/ 2147483647 w 196"/>
                <a:gd name="T73" fmla="*/ 2147483647 h 258"/>
                <a:gd name="T74" fmla="*/ 2147483647 w 196"/>
                <a:gd name="T75" fmla="*/ 2147483647 h 258"/>
                <a:gd name="T76" fmla="*/ 2147483647 w 196"/>
                <a:gd name="T77" fmla="*/ 2147483647 h 258"/>
                <a:gd name="T78" fmla="*/ 0 w 196"/>
                <a:gd name="T79" fmla="*/ 2147483647 h 258"/>
                <a:gd name="T80" fmla="*/ 2147483647 w 196"/>
                <a:gd name="T81" fmla="*/ 2147483647 h 258"/>
                <a:gd name="T82" fmla="*/ 2147483647 w 196"/>
                <a:gd name="T83" fmla="*/ 2147483647 h 258"/>
                <a:gd name="T84" fmla="*/ 2147483647 w 196"/>
                <a:gd name="T85" fmla="*/ 2147483647 h 258"/>
                <a:gd name="T86" fmla="*/ 2147483647 w 196"/>
                <a:gd name="T87" fmla="*/ 2147483647 h 258"/>
                <a:gd name="T88" fmla="*/ 2147483647 w 196"/>
                <a:gd name="T89" fmla="*/ 2147483647 h 258"/>
                <a:gd name="T90" fmla="*/ 2147483647 w 196"/>
                <a:gd name="T91" fmla="*/ 2147483647 h 258"/>
                <a:gd name="T92" fmla="*/ 2147483647 w 196"/>
                <a:gd name="T93" fmla="*/ 2147483647 h 258"/>
                <a:gd name="T94" fmla="*/ 2147483647 w 196"/>
                <a:gd name="T95" fmla="*/ 2147483647 h 258"/>
                <a:gd name="T96" fmla="*/ 2147483647 w 196"/>
                <a:gd name="T97" fmla="*/ 2147483647 h 258"/>
                <a:gd name="T98" fmla="*/ 2147483647 w 196"/>
                <a:gd name="T99" fmla="*/ 2147483647 h 258"/>
                <a:gd name="T100" fmla="*/ 2147483647 w 196"/>
                <a:gd name="T101" fmla="*/ 2147483647 h 258"/>
                <a:gd name="T102" fmla="*/ 2147483647 w 196"/>
                <a:gd name="T103" fmla="*/ 2147483647 h 258"/>
                <a:gd name="T104" fmla="*/ 2147483647 w 196"/>
                <a:gd name="T105" fmla="*/ 2147483647 h 258"/>
                <a:gd name="T106" fmla="*/ 2147483647 w 196"/>
                <a:gd name="T107" fmla="*/ 2147483647 h 258"/>
                <a:gd name="T108" fmla="*/ 2147483647 w 196"/>
                <a:gd name="T109" fmla="*/ 2147483647 h 258"/>
                <a:gd name="T110" fmla="*/ 2147483647 w 196"/>
                <a:gd name="T111" fmla="*/ 2147483647 h 258"/>
                <a:gd name="T112" fmla="*/ 2147483647 w 196"/>
                <a:gd name="T113" fmla="*/ 2147483647 h 258"/>
                <a:gd name="T114" fmla="*/ 2147483647 w 196"/>
                <a:gd name="T115" fmla="*/ 2147483647 h 258"/>
                <a:gd name="T116" fmla="*/ 2147483647 w 196"/>
                <a:gd name="T117" fmla="*/ 2147483647 h 258"/>
                <a:gd name="T118" fmla="*/ 2147483647 w 196"/>
                <a:gd name="T119" fmla="*/ 2147483647 h 25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6"/>
                <a:gd name="T181" fmla="*/ 0 h 258"/>
                <a:gd name="T182" fmla="*/ 196 w 196"/>
                <a:gd name="T183" fmla="*/ 258 h 25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6" h="258">
                  <a:moveTo>
                    <a:pt x="114" y="53"/>
                  </a:moveTo>
                  <a:lnTo>
                    <a:pt x="114" y="56"/>
                  </a:lnTo>
                  <a:lnTo>
                    <a:pt x="117" y="56"/>
                  </a:lnTo>
                  <a:lnTo>
                    <a:pt x="117" y="59"/>
                  </a:lnTo>
                  <a:lnTo>
                    <a:pt x="120" y="59"/>
                  </a:lnTo>
                  <a:lnTo>
                    <a:pt x="120" y="62"/>
                  </a:lnTo>
                  <a:lnTo>
                    <a:pt x="120" y="65"/>
                  </a:lnTo>
                  <a:lnTo>
                    <a:pt x="123" y="65"/>
                  </a:lnTo>
                  <a:lnTo>
                    <a:pt x="126" y="65"/>
                  </a:lnTo>
                  <a:lnTo>
                    <a:pt x="126" y="62"/>
                  </a:lnTo>
                  <a:lnTo>
                    <a:pt x="126" y="59"/>
                  </a:lnTo>
                  <a:lnTo>
                    <a:pt x="129" y="59"/>
                  </a:lnTo>
                  <a:lnTo>
                    <a:pt x="129" y="56"/>
                  </a:lnTo>
                  <a:lnTo>
                    <a:pt x="129" y="53"/>
                  </a:lnTo>
                  <a:lnTo>
                    <a:pt x="132" y="53"/>
                  </a:lnTo>
                  <a:lnTo>
                    <a:pt x="134" y="53"/>
                  </a:lnTo>
                  <a:lnTo>
                    <a:pt x="134" y="50"/>
                  </a:lnTo>
                  <a:lnTo>
                    <a:pt x="134" y="53"/>
                  </a:lnTo>
                  <a:lnTo>
                    <a:pt x="134" y="50"/>
                  </a:lnTo>
                  <a:lnTo>
                    <a:pt x="134" y="53"/>
                  </a:lnTo>
                  <a:lnTo>
                    <a:pt x="137" y="53"/>
                  </a:lnTo>
                  <a:lnTo>
                    <a:pt x="137" y="56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5"/>
                  </a:lnTo>
                  <a:lnTo>
                    <a:pt x="134" y="65"/>
                  </a:lnTo>
                  <a:lnTo>
                    <a:pt x="134" y="68"/>
                  </a:lnTo>
                  <a:lnTo>
                    <a:pt x="134" y="70"/>
                  </a:lnTo>
                  <a:lnTo>
                    <a:pt x="134" y="73"/>
                  </a:lnTo>
                  <a:lnTo>
                    <a:pt x="134" y="76"/>
                  </a:lnTo>
                  <a:lnTo>
                    <a:pt x="137" y="76"/>
                  </a:lnTo>
                  <a:lnTo>
                    <a:pt x="140" y="76"/>
                  </a:lnTo>
                  <a:lnTo>
                    <a:pt x="143" y="79"/>
                  </a:lnTo>
                  <a:lnTo>
                    <a:pt x="146" y="79"/>
                  </a:lnTo>
                  <a:lnTo>
                    <a:pt x="146" y="82"/>
                  </a:lnTo>
                  <a:lnTo>
                    <a:pt x="149" y="82"/>
                  </a:lnTo>
                  <a:lnTo>
                    <a:pt x="149" y="85"/>
                  </a:lnTo>
                  <a:lnTo>
                    <a:pt x="149" y="88"/>
                  </a:lnTo>
                  <a:lnTo>
                    <a:pt x="146" y="88"/>
                  </a:lnTo>
                  <a:lnTo>
                    <a:pt x="146" y="91"/>
                  </a:lnTo>
                  <a:lnTo>
                    <a:pt x="149" y="91"/>
                  </a:lnTo>
                  <a:lnTo>
                    <a:pt x="149" y="94"/>
                  </a:lnTo>
                  <a:lnTo>
                    <a:pt x="146" y="94"/>
                  </a:lnTo>
                  <a:lnTo>
                    <a:pt x="146" y="97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0" y="103"/>
                  </a:lnTo>
                  <a:lnTo>
                    <a:pt x="137" y="103"/>
                  </a:lnTo>
                  <a:lnTo>
                    <a:pt x="137" y="106"/>
                  </a:lnTo>
                  <a:lnTo>
                    <a:pt x="137" y="109"/>
                  </a:lnTo>
                  <a:lnTo>
                    <a:pt x="134" y="109"/>
                  </a:lnTo>
                  <a:lnTo>
                    <a:pt x="137" y="109"/>
                  </a:lnTo>
                  <a:lnTo>
                    <a:pt x="137" y="111"/>
                  </a:lnTo>
                  <a:lnTo>
                    <a:pt x="140" y="111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0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6" y="126"/>
                  </a:lnTo>
                  <a:lnTo>
                    <a:pt x="146" y="129"/>
                  </a:lnTo>
                  <a:lnTo>
                    <a:pt x="146" y="132"/>
                  </a:lnTo>
                  <a:lnTo>
                    <a:pt x="149" y="132"/>
                  </a:lnTo>
                  <a:lnTo>
                    <a:pt x="149" y="135"/>
                  </a:lnTo>
                  <a:lnTo>
                    <a:pt x="149" y="138"/>
                  </a:lnTo>
                  <a:lnTo>
                    <a:pt x="149" y="141"/>
                  </a:lnTo>
                  <a:lnTo>
                    <a:pt x="152" y="141"/>
                  </a:lnTo>
                  <a:lnTo>
                    <a:pt x="152" y="138"/>
                  </a:lnTo>
                  <a:lnTo>
                    <a:pt x="152" y="135"/>
                  </a:lnTo>
                  <a:lnTo>
                    <a:pt x="155" y="135"/>
                  </a:lnTo>
                  <a:lnTo>
                    <a:pt x="155" y="138"/>
                  </a:lnTo>
                  <a:lnTo>
                    <a:pt x="155" y="141"/>
                  </a:lnTo>
                  <a:lnTo>
                    <a:pt x="155" y="144"/>
                  </a:lnTo>
                  <a:lnTo>
                    <a:pt x="158" y="144"/>
                  </a:lnTo>
                  <a:lnTo>
                    <a:pt x="158" y="147"/>
                  </a:lnTo>
                  <a:lnTo>
                    <a:pt x="161" y="147"/>
                  </a:lnTo>
                  <a:lnTo>
                    <a:pt x="164" y="147"/>
                  </a:lnTo>
                  <a:lnTo>
                    <a:pt x="164" y="144"/>
                  </a:lnTo>
                  <a:lnTo>
                    <a:pt x="167" y="144"/>
                  </a:lnTo>
                  <a:lnTo>
                    <a:pt x="167" y="141"/>
                  </a:lnTo>
                  <a:lnTo>
                    <a:pt x="170" y="141"/>
                  </a:lnTo>
                  <a:lnTo>
                    <a:pt x="173" y="141"/>
                  </a:lnTo>
                  <a:lnTo>
                    <a:pt x="176" y="141"/>
                  </a:lnTo>
                  <a:lnTo>
                    <a:pt x="176" y="144"/>
                  </a:lnTo>
                  <a:lnTo>
                    <a:pt x="178" y="144"/>
                  </a:lnTo>
                  <a:lnTo>
                    <a:pt x="181" y="147"/>
                  </a:lnTo>
                  <a:lnTo>
                    <a:pt x="181" y="153"/>
                  </a:lnTo>
                  <a:lnTo>
                    <a:pt x="181" y="155"/>
                  </a:lnTo>
                  <a:lnTo>
                    <a:pt x="181" y="158"/>
                  </a:lnTo>
                  <a:lnTo>
                    <a:pt x="181" y="161"/>
                  </a:lnTo>
                  <a:lnTo>
                    <a:pt x="181" y="164"/>
                  </a:lnTo>
                  <a:lnTo>
                    <a:pt x="184" y="164"/>
                  </a:lnTo>
                  <a:lnTo>
                    <a:pt x="184" y="167"/>
                  </a:lnTo>
                  <a:lnTo>
                    <a:pt x="184" y="170"/>
                  </a:lnTo>
                  <a:lnTo>
                    <a:pt x="184" y="173"/>
                  </a:lnTo>
                  <a:lnTo>
                    <a:pt x="181" y="176"/>
                  </a:lnTo>
                  <a:lnTo>
                    <a:pt x="181" y="179"/>
                  </a:lnTo>
                  <a:lnTo>
                    <a:pt x="178" y="179"/>
                  </a:lnTo>
                  <a:lnTo>
                    <a:pt x="178" y="182"/>
                  </a:lnTo>
                  <a:lnTo>
                    <a:pt x="181" y="182"/>
                  </a:lnTo>
                  <a:lnTo>
                    <a:pt x="181" y="185"/>
                  </a:lnTo>
                  <a:lnTo>
                    <a:pt x="184" y="185"/>
                  </a:lnTo>
                  <a:lnTo>
                    <a:pt x="187" y="188"/>
                  </a:lnTo>
                  <a:lnTo>
                    <a:pt x="187" y="191"/>
                  </a:lnTo>
                  <a:lnTo>
                    <a:pt x="190" y="191"/>
                  </a:lnTo>
                  <a:lnTo>
                    <a:pt x="190" y="194"/>
                  </a:lnTo>
                  <a:lnTo>
                    <a:pt x="193" y="194"/>
                  </a:lnTo>
                  <a:lnTo>
                    <a:pt x="193" y="197"/>
                  </a:lnTo>
                  <a:lnTo>
                    <a:pt x="193" y="199"/>
                  </a:lnTo>
                  <a:lnTo>
                    <a:pt x="193" y="202"/>
                  </a:lnTo>
                  <a:lnTo>
                    <a:pt x="196" y="202"/>
                  </a:lnTo>
                  <a:lnTo>
                    <a:pt x="196" y="205"/>
                  </a:lnTo>
                  <a:lnTo>
                    <a:pt x="196" y="208"/>
                  </a:lnTo>
                  <a:lnTo>
                    <a:pt x="193" y="208"/>
                  </a:lnTo>
                  <a:lnTo>
                    <a:pt x="193" y="211"/>
                  </a:lnTo>
                  <a:lnTo>
                    <a:pt x="193" y="214"/>
                  </a:lnTo>
                  <a:lnTo>
                    <a:pt x="193" y="217"/>
                  </a:lnTo>
                  <a:lnTo>
                    <a:pt x="193" y="220"/>
                  </a:lnTo>
                  <a:lnTo>
                    <a:pt x="193" y="223"/>
                  </a:lnTo>
                  <a:lnTo>
                    <a:pt x="196" y="223"/>
                  </a:lnTo>
                  <a:lnTo>
                    <a:pt x="196" y="226"/>
                  </a:lnTo>
                  <a:lnTo>
                    <a:pt x="196" y="229"/>
                  </a:lnTo>
                  <a:lnTo>
                    <a:pt x="193" y="229"/>
                  </a:lnTo>
                  <a:lnTo>
                    <a:pt x="190" y="229"/>
                  </a:lnTo>
                  <a:lnTo>
                    <a:pt x="190" y="232"/>
                  </a:lnTo>
                  <a:lnTo>
                    <a:pt x="190" y="235"/>
                  </a:lnTo>
                  <a:lnTo>
                    <a:pt x="190" y="241"/>
                  </a:lnTo>
                  <a:lnTo>
                    <a:pt x="190" y="243"/>
                  </a:lnTo>
                  <a:lnTo>
                    <a:pt x="190" y="246"/>
                  </a:lnTo>
                  <a:lnTo>
                    <a:pt x="190" y="249"/>
                  </a:lnTo>
                  <a:lnTo>
                    <a:pt x="187" y="249"/>
                  </a:lnTo>
                  <a:lnTo>
                    <a:pt x="187" y="252"/>
                  </a:lnTo>
                  <a:lnTo>
                    <a:pt x="184" y="252"/>
                  </a:lnTo>
                  <a:lnTo>
                    <a:pt x="181" y="255"/>
                  </a:lnTo>
                  <a:lnTo>
                    <a:pt x="176" y="255"/>
                  </a:lnTo>
                  <a:lnTo>
                    <a:pt x="173" y="258"/>
                  </a:lnTo>
                  <a:lnTo>
                    <a:pt x="170" y="258"/>
                  </a:lnTo>
                  <a:lnTo>
                    <a:pt x="167" y="255"/>
                  </a:lnTo>
                  <a:lnTo>
                    <a:pt x="167" y="252"/>
                  </a:lnTo>
                  <a:lnTo>
                    <a:pt x="167" y="249"/>
                  </a:lnTo>
                  <a:lnTo>
                    <a:pt x="164" y="246"/>
                  </a:lnTo>
                  <a:lnTo>
                    <a:pt x="164" y="243"/>
                  </a:lnTo>
                  <a:lnTo>
                    <a:pt x="164" y="241"/>
                  </a:lnTo>
                  <a:lnTo>
                    <a:pt x="161" y="238"/>
                  </a:lnTo>
                  <a:lnTo>
                    <a:pt x="161" y="235"/>
                  </a:lnTo>
                  <a:lnTo>
                    <a:pt x="161" y="232"/>
                  </a:lnTo>
                  <a:lnTo>
                    <a:pt x="158" y="229"/>
                  </a:lnTo>
                  <a:lnTo>
                    <a:pt x="158" y="226"/>
                  </a:lnTo>
                  <a:lnTo>
                    <a:pt x="155" y="223"/>
                  </a:lnTo>
                  <a:lnTo>
                    <a:pt x="155" y="220"/>
                  </a:lnTo>
                  <a:lnTo>
                    <a:pt x="155" y="217"/>
                  </a:lnTo>
                  <a:lnTo>
                    <a:pt x="152" y="214"/>
                  </a:lnTo>
                  <a:lnTo>
                    <a:pt x="149" y="214"/>
                  </a:lnTo>
                  <a:lnTo>
                    <a:pt x="149" y="211"/>
                  </a:lnTo>
                  <a:lnTo>
                    <a:pt x="149" y="208"/>
                  </a:lnTo>
                  <a:lnTo>
                    <a:pt x="146" y="205"/>
                  </a:lnTo>
                  <a:lnTo>
                    <a:pt x="143" y="202"/>
                  </a:lnTo>
                  <a:lnTo>
                    <a:pt x="140" y="199"/>
                  </a:lnTo>
                  <a:lnTo>
                    <a:pt x="137" y="197"/>
                  </a:lnTo>
                  <a:lnTo>
                    <a:pt x="134" y="197"/>
                  </a:lnTo>
                  <a:lnTo>
                    <a:pt x="132" y="194"/>
                  </a:lnTo>
                  <a:lnTo>
                    <a:pt x="129" y="194"/>
                  </a:lnTo>
                  <a:lnTo>
                    <a:pt x="126" y="194"/>
                  </a:lnTo>
                  <a:lnTo>
                    <a:pt x="123" y="194"/>
                  </a:lnTo>
                  <a:lnTo>
                    <a:pt x="123" y="191"/>
                  </a:lnTo>
                  <a:lnTo>
                    <a:pt x="126" y="191"/>
                  </a:lnTo>
                  <a:lnTo>
                    <a:pt x="126" y="188"/>
                  </a:lnTo>
                  <a:lnTo>
                    <a:pt x="126" y="185"/>
                  </a:lnTo>
                  <a:lnTo>
                    <a:pt x="123" y="185"/>
                  </a:lnTo>
                  <a:lnTo>
                    <a:pt x="120" y="182"/>
                  </a:lnTo>
                  <a:lnTo>
                    <a:pt x="120" y="179"/>
                  </a:lnTo>
                  <a:lnTo>
                    <a:pt x="120" y="176"/>
                  </a:lnTo>
                  <a:lnTo>
                    <a:pt x="117" y="176"/>
                  </a:lnTo>
                  <a:lnTo>
                    <a:pt x="117" y="173"/>
                  </a:lnTo>
                  <a:lnTo>
                    <a:pt x="120" y="173"/>
                  </a:lnTo>
                  <a:lnTo>
                    <a:pt x="120" y="170"/>
                  </a:lnTo>
                  <a:lnTo>
                    <a:pt x="117" y="170"/>
                  </a:lnTo>
                  <a:lnTo>
                    <a:pt x="117" y="167"/>
                  </a:lnTo>
                  <a:lnTo>
                    <a:pt x="117" y="164"/>
                  </a:lnTo>
                  <a:lnTo>
                    <a:pt x="114" y="164"/>
                  </a:lnTo>
                  <a:lnTo>
                    <a:pt x="111" y="164"/>
                  </a:lnTo>
                  <a:lnTo>
                    <a:pt x="108" y="161"/>
                  </a:lnTo>
                  <a:lnTo>
                    <a:pt x="102" y="161"/>
                  </a:lnTo>
                  <a:lnTo>
                    <a:pt x="99" y="161"/>
                  </a:lnTo>
                  <a:lnTo>
                    <a:pt x="96" y="161"/>
                  </a:lnTo>
                  <a:lnTo>
                    <a:pt x="93" y="161"/>
                  </a:lnTo>
                  <a:lnTo>
                    <a:pt x="90" y="164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79" y="167"/>
                  </a:lnTo>
                  <a:lnTo>
                    <a:pt x="76" y="167"/>
                  </a:lnTo>
                  <a:lnTo>
                    <a:pt x="73" y="164"/>
                  </a:lnTo>
                  <a:lnTo>
                    <a:pt x="70" y="164"/>
                  </a:lnTo>
                  <a:lnTo>
                    <a:pt x="67" y="164"/>
                  </a:lnTo>
                  <a:lnTo>
                    <a:pt x="64" y="164"/>
                  </a:lnTo>
                  <a:lnTo>
                    <a:pt x="64" y="167"/>
                  </a:lnTo>
                  <a:lnTo>
                    <a:pt x="61" y="167"/>
                  </a:lnTo>
                  <a:lnTo>
                    <a:pt x="58" y="167"/>
                  </a:lnTo>
                  <a:lnTo>
                    <a:pt x="58" y="164"/>
                  </a:lnTo>
                  <a:lnTo>
                    <a:pt x="55" y="164"/>
                  </a:lnTo>
                  <a:lnTo>
                    <a:pt x="55" y="161"/>
                  </a:lnTo>
                  <a:lnTo>
                    <a:pt x="55" y="158"/>
                  </a:lnTo>
                  <a:lnTo>
                    <a:pt x="52" y="158"/>
                  </a:lnTo>
                  <a:lnTo>
                    <a:pt x="55" y="158"/>
                  </a:lnTo>
                  <a:lnTo>
                    <a:pt x="55" y="155"/>
                  </a:lnTo>
                  <a:lnTo>
                    <a:pt x="52" y="155"/>
                  </a:lnTo>
                  <a:lnTo>
                    <a:pt x="55" y="155"/>
                  </a:lnTo>
                  <a:lnTo>
                    <a:pt x="52" y="155"/>
                  </a:lnTo>
                  <a:lnTo>
                    <a:pt x="49" y="155"/>
                  </a:lnTo>
                  <a:lnTo>
                    <a:pt x="46" y="155"/>
                  </a:lnTo>
                  <a:lnTo>
                    <a:pt x="46" y="158"/>
                  </a:lnTo>
                  <a:lnTo>
                    <a:pt x="46" y="155"/>
                  </a:lnTo>
                  <a:lnTo>
                    <a:pt x="44" y="155"/>
                  </a:lnTo>
                  <a:lnTo>
                    <a:pt x="44" y="153"/>
                  </a:lnTo>
                  <a:lnTo>
                    <a:pt x="41" y="153"/>
                  </a:lnTo>
                  <a:lnTo>
                    <a:pt x="38" y="153"/>
                  </a:lnTo>
                  <a:lnTo>
                    <a:pt x="35" y="153"/>
                  </a:lnTo>
                  <a:lnTo>
                    <a:pt x="38" y="153"/>
                  </a:lnTo>
                  <a:lnTo>
                    <a:pt x="38" y="150"/>
                  </a:lnTo>
                  <a:lnTo>
                    <a:pt x="35" y="150"/>
                  </a:lnTo>
                  <a:lnTo>
                    <a:pt x="32" y="150"/>
                  </a:lnTo>
                  <a:lnTo>
                    <a:pt x="29" y="150"/>
                  </a:lnTo>
                  <a:lnTo>
                    <a:pt x="29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6" y="141"/>
                  </a:lnTo>
                  <a:lnTo>
                    <a:pt x="26" y="138"/>
                  </a:lnTo>
                  <a:lnTo>
                    <a:pt x="26" y="135"/>
                  </a:lnTo>
                  <a:lnTo>
                    <a:pt x="23" y="135"/>
                  </a:lnTo>
                  <a:lnTo>
                    <a:pt x="20" y="135"/>
                  </a:lnTo>
                  <a:lnTo>
                    <a:pt x="17" y="138"/>
                  </a:lnTo>
                  <a:lnTo>
                    <a:pt x="14" y="138"/>
                  </a:lnTo>
                  <a:lnTo>
                    <a:pt x="11" y="138"/>
                  </a:lnTo>
                  <a:lnTo>
                    <a:pt x="8" y="138"/>
                  </a:lnTo>
                  <a:lnTo>
                    <a:pt x="2" y="138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2" y="129"/>
                  </a:lnTo>
                  <a:lnTo>
                    <a:pt x="2" y="126"/>
                  </a:lnTo>
                  <a:lnTo>
                    <a:pt x="2" y="123"/>
                  </a:lnTo>
                  <a:lnTo>
                    <a:pt x="5" y="123"/>
                  </a:lnTo>
                  <a:lnTo>
                    <a:pt x="5" y="120"/>
                  </a:lnTo>
                  <a:lnTo>
                    <a:pt x="5" y="117"/>
                  </a:lnTo>
                  <a:lnTo>
                    <a:pt x="8" y="117"/>
                  </a:lnTo>
                  <a:lnTo>
                    <a:pt x="8" y="114"/>
                  </a:lnTo>
                  <a:lnTo>
                    <a:pt x="11" y="114"/>
                  </a:lnTo>
                  <a:lnTo>
                    <a:pt x="11" y="111"/>
                  </a:lnTo>
                  <a:lnTo>
                    <a:pt x="8" y="111"/>
                  </a:lnTo>
                  <a:lnTo>
                    <a:pt x="8" y="109"/>
                  </a:lnTo>
                  <a:lnTo>
                    <a:pt x="8" y="106"/>
                  </a:lnTo>
                  <a:lnTo>
                    <a:pt x="11" y="106"/>
                  </a:lnTo>
                  <a:lnTo>
                    <a:pt x="11" y="103"/>
                  </a:lnTo>
                  <a:lnTo>
                    <a:pt x="11" y="100"/>
                  </a:lnTo>
                  <a:lnTo>
                    <a:pt x="14" y="100"/>
                  </a:lnTo>
                  <a:lnTo>
                    <a:pt x="14" y="103"/>
                  </a:lnTo>
                  <a:lnTo>
                    <a:pt x="17" y="103"/>
                  </a:lnTo>
                  <a:lnTo>
                    <a:pt x="20" y="103"/>
                  </a:lnTo>
                  <a:lnTo>
                    <a:pt x="20" y="100"/>
                  </a:lnTo>
                  <a:lnTo>
                    <a:pt x="23" y="100"/>
                  </a:lnTo>
                  <a:lnTo>
                    <a:pt x="26" y="100"/>
                  </a:lnTo>
                  <a:lnTo>
                    <a:pt x="29" y="100"/>
                  </a:lnTo>
                  <a:lnTo>
                    <a:pt x="32" y="100"/>
                  </a:lnTo>
                  <a:lnTo>
                    <a:pt x="35" y="100"/>
                  </a:lnTo>
                  <a:lnTo>
                    <a:pt x="35" y="97"/>
                  </a:lnTo>
                  <a:lnTo>
                    <a:pt x="35" y="94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2" y="88"/>
                  </a:lnTo>
                  <a:lnTo>
                    <a:pt x="32" y="85"/>
                  </a:lnTo>
                  <a:lnTo>
                    <a:pt x="29" y="85"/>
                  </a:lnTo>
                  <a:lnTo>
                    <a:pt x="29" y="82"/>
                  </a:lnTo>
                  <a:lnTo>
                    <a:pt x="26" y="79"/>
                  </a:lnTo>
                  <a:lnTo>
                    <a:pt x="26" y="76"/>
                  </a:lnTo>
                  <a:lnTo>
                    <a:pt x="23" y="73"/>
                  </a:lnTo>
                  <a:lnTo>
                    <a:pt x="20" y="70"/>
                  </a:lnTo>
                  <a:lnTo>
                    <a:pt x="20" y="68"/>
                  </a:lnTo>
                  <a:lnTo>
                    <a:pt x="23" y="65"/>
                  </a:lnTo>
                  <a:lnTo>
                    <a:pt x="23" y="62"/>
                  </a:lnTo>
                  <a:lnTo>
                    <a:pt x="23" y="59"/>
                  </a:lnTo>
                  <a:lnTo>
                    <a:pt x="26" y="59"/>
                  </a:lnTo>
                  <a:lnTo>
                    <a:pt x="29" y="56"/>
                  </a:lnTo>
                  <a:lnTo>
                    <a:pt x="29" y="53"/>
                  </a:lnTo>
                  <a:lnTo>
                    <a:pt x="29" y="50"/>
                  </a:lnTo>
                  <a:lnTo>
                    <a:pt x="29" y="44"/>
                  </a:lnTo>
                  <a:lnTo>
                    <a:pt x="29" y="41"/>
                  </a:lnTo>
                  <a:lnTo>
                    <a:pt x="26" y="41"/>
                  </a:lnTo>
                  <a:lnTo>
                    <a:pt x="26" y="38"/>
                  </a:lnTo>
                  <a:lnTo>
                    <a:pt x="26" y="35"/>
                  </a:lnTo>
                  <a:lnTo>
                    <a:pt x="26" y="32"/>
                  </a:lnTo>
                  <a:lnTo>
                    <a:pt x="26" y="29"/>
                  </a:lnTo>
                  <a:lnTo>
                    <a:pt x="23" y="29"/>
                  </a:lnTo>
                  <a:lnTo>
                    <a:pt x="23" y="26"/>
                  </a:lnTo>
                  <a:lnTo>
                    <a:pt x="23" y="24"/>
                  </a:lnTo>
                  <a:lnTo>
                    <a:pt x="23" y="21"/>
                  </a:lnTo>
                  <a:lnTo>
                    <a:pt x="23" y="18"/>
                  </a:lnTo>
                  <a:lnTo>
                    <a:pt x="20" y="18"/>
                  </a:lnTo>
                  <a:lnTo>
                    <a:pt x="20" y="15"/>
                  </a:lnTo>
                  <a:lnTo>
                    <a:pt x="20" y="12"/>
                  </a:lnTo>
                  <a:lnTo>
                    <a:pt x="23" y="12"/>
                  </a:lnTo>
                  <a:lnTo>
                    <a:pt x="23" y="9"/>
                  </a:lnTo>
                  <a:lnTo>
                    <a:pt x="20" y="9"/>
                  </a:lnTo>
                  <a:lnTo>
                    <a:pt x="20" y="6"/>
                  </a:lnTo>
                  <a:lnTo>
                    <a:pt x="20" y="3"/>
                  </a:lnTo>
                  <a:lnTo>
                    <a:pt x="23" y="3"/>
                  </a:lnTo>
                  <a:lnTo>
                    <a:pt x="23" y="0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6"/>
                  </a:lnTo>
                  <a:lnTo>
                    <a:pt x="46" y="6"/>
                  </a:lnTo>
                  <a:lnTo>
                    <a:pt x="49" y="6"/>
                  </a:lnTo>
                  <a:lnTo>
                    <a:pt x="52" y="6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67" y="6"/>
                  </a:lnTo>
                  <a:lnTo>
                    <a:pt x="70" y="6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8" y="6"/>
                  </a:lnTo>
                  <a:lnTo>
                    <a:pt x="90" y="6"/>
                  </a:lnTo>
                  <a:lnTo>
                    <a:pt x="93" y="6"/>
                  </a:lnTo>
                  <a:lnTo>
                    <a:pt x="96" y="6"/>
                  </a:lnTo>
                  <a:lnTo>
                    <a:pt x="99" y="6"/>
                  </a:lnTo>
                  <a:lnTo>
                    <a:pt x="102" y="6"/>
                  </a:lnTo>
                  <a:lnTo>
                    <a:pt x="105" y="6"/>
                  </a:lnTo>
                  <a:lnTo>
                    <a:pt x="108" y="6"/>
                  </a:lnTo>
                  <a:lnTo>
                    <a:pt x="111" y="6"/>
                  </a:lnTo>
                  <a:lnTo>
                    <a:pt x="114" y="6"/>
                  </a:lnTo>
                  <a:lnTo>
                    <a:pt x="117" y="6"/>
                  </a:lnTo>
                  <a:lnTo>
                    <a:pt x="117" y="9"/>
                  </a:lnTo>
                  <a:lnTo>
                    <a:pt x="117" y="12"/>
                  </a:lnTo>
                  <a:lnTo>
                    <a:pt x="117" y="15"/>
                  </a:lnTo>
                  <a:lnTo>
                    <a:pt x="117" y="18"/>
                  </a:lnTo>
                  <a:lnTo>
                    <a:pt x="117" y="21"/>
                  </a:lnTo>
                  <a:lnTo>
                    <a:pt x="117" y="24"/>
                  </a:lnTo>
                  <a:lnTo>
                    <a:pt x="117" y="26"/>
                  </a:lnTo>
                  <a:lnTo>
                    <a:pt x="114" y="26"/>
                  </a:lnTo>
                  <a:lnTo>
                    <a:pt x="111" y="26"/>
                  </a:lnTo>
                  <a:lnTo>
                    <a:pt x="111" y="29"/>
                  </a:lnTo>
                  <a:lnTo>
                    <a:pt x="108" y="29"/>
                  </a:lnTo>
                  <a:lnTo>
                    <a:pt x="105" y="29"/>
                  </a:lnTo>
                  <a:lnTo>
                    <a:pt x="105" y="32"/>
                  </a:lnTo>
                  <a:lnTo>
                    <a:pt x="105" y="35"/>
                  </a:lnTo>
                  <a:lnTo>
                    <a:pt x="105" y="38"/>
                  </a:lnTo>
                  <a:lnTo>
                    <a:pt x="105" y="41"/>
                  </a:lnTo>
                  <a:lnTo>
                    <a:pt x="108" y="41"/>
                  </a:lnTo>
                  <a:lnTo>
                    <a:pt x="108" y="44"/>
                  </a:lnTo>
                  <a:lnTo>
                    <a:pt x="111" y="44"/>
                  </a:lnTo>
                  <a:lnTo>
                    <a:pt x="111" y="47"/>
                  </a:lnTo>
                  <a:lnTo>
                    <a:pt x="111" y="50"/>
                  </a:lnTo>
                  <a:lnTo>
                    <a:pt x="114" y="50"/>
                  </a:lnTo>
                  <a:lnTo>
                    <a:pt x="114" y="53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Freeform 9"/>
            <p:cNvSpPr>
              <a:spLocks/>
            </p:cNvSpPr>
            <p:nvPr/>
          </p:nvSpPr>
          <p:spPr bwMode="auto">
            <a:xfrm>
              <a:off x="340545" y="2250927"/>
              <a:ext cx="357955" cy="446458"/>
            </a:xfrm>
            <a:custGeom>
              <a:avLst/>
              <a:gdLst>
                <a:gd name="T0" fmla="*/ 2147483647 w 165"/>
                <a:gd name="T1" fmla="*/ 2147483647 h 253"/>
                <a:gd name="T2" fmla="*/ 2147483647 w 165"/>
                <a:gd name="T3" fmla="*/ 2147483647 h 253"/>
                <a:gd name="T4" fmla="*/ 2147483647 w 165"/>
                <a:gd name="T5" fmla="*/ 2147483647 h 253"/>
                <a:gd name="T6" fmla="*/ 2147483647 w 165"/>
                <a:gd name="T7" fmla="*/ 2147483647 h 253"/>
                <a:gd name="T8" fmla="*/ 2147483647 w 165"/>
                <a:gd name="T9" fmla="*/ 2147483647 h 253"/>
                <a:gd name="T10" fmla="*/ 2147483647 w 165"/>
                <a:gd name="T11" fmla="*/ 0 h 253"/>
                <a:gd name="T12" fmla="*/ 2147483647 w 165"/>
                <a:gd name="T13" fmla="*/ 2147483647 h 253"/>
                <a:gd name="T14" fmla="*/ 2147483647 w 165"/>
                <a:gd name="T15" fmla="*/ 2147483647 h 253"/>
                <a:gd name="T16" fmla="*/ 2147483647 w 165"/>
                <a:gd name="T17" fmla="*/ 2147483647 h 253"/>
                <a:gd name="T18" fmla="*/ 2147483647 w 165"/>
                <a:gd name="T19" fmla="*/ 2147483647 h 253"/>
                <a:gd name="T20" fmla="*/ 2147483647 w 165"/>
                <a:gd name="T21" fmla="*/ 2147483647 h 253"/>
                <a:gd name="T22" fmla="*/ 2147483647 w 165"/>
                <a:gd name="T23" fmla="*/ 2147483647 h 253"/>
                <a:gd name="T24" fmla="*/ 2147483647 w 165"/>
                <a:gd name="T25" fmla="*/ 2147483647 h 253"/>
                <a:gd name="T26" fmla="*/ 2147483647 w 165"/>
                <a:gd name="T27" fmla="*/ 2147483647 h 253"/>
                <a:gd name="T28" fmla="*/ 2147483647 w 165"/>
                <a:gd name="T29" fmla="*/ 2147483647 h 253"/>
                <a:gd name="T30" fmla="*/ 2147483647 w 165"/>
                <a:gd name="T31" fmla="*/ 2147483647 h 253"/>
                <a:gd name="T32" fmla="*/ 2147483647 w 165"/>
                <a:gd name="T33" fmla="*/ 2147483647 h 253"/>
                <a:gd name="T34" fmla="*/ 2147483647 w 165"/>
                <a:gd name="T35" fmla="*/ 2147483647 h 253"/>
                <a:gd name="T36" fmla="*/ 2147483647 w 165"/>
                <a:gd name="T37" fmla="*/ 2147483647 h 253"/>
                <a:gd name="T38" fmla="*/ 2147483647 w 165"/>
                <a:gd name="T39" fmla="*/ 2147483647 h 253"/>
                <a:gd name="T40" fmla="*/ 2147483647 w 165"/>
                <a:gd name="T41" fmla="*/ 2147483647 h 253"/>
                <a:gd name="T42" fmla="*/ 2147483647 w 165"/>
                <a:gd name="T43" fmla="*/ 2147483647 h 253"/>
                <a:gd name="T44" fmla="*/ 2147483647 w 165"/>
                <a:gd name="T45" fmla="*/ 2147483647 h 253"/>
                <a:gd name="T46" fmla="*/ 2147483647 w 165"/>
                <a:gd name="T47" fmla="*/ 2147483647 h 253"/>
                <a:gd name="T48" fmla="*/ 2147483647 w 165"/>
                <a:gd name="T49" fmla="*/ 2147483647 h 253"/>
                <a:gd name="T50" fmla="*/ 2147483647 w 165"/>
                <a:gd name="T51" fmla="*/ 2147483647 h 253"/>
                <a:gd name="T52" fmla="*/ 2147483647 w 165"/>
                <a:gd name="T53" fmla="*/ 2147483647 h 253"/>
                <a:gd name="T54" fmla="*/ 2147483647 w 165"/>
                <a:gd name="T55" fmla="*/ 2147483647 h 253"/>
                <a:gd name="T56" fmla="*/ 2147483647 w 165"/>
                <a:gd name="T57" fmla="*/ 2147483647 h 253"/>
                <a:gd name="T58" fmla="*/ 2147483647 w 165"/>
                <a:gd name="T59" fmla="*/ 2147483647 h 253"/>
                <a:gd name="T60" fmla="*/ 2147483647 w 165"/>
                <a:gd name="T61" fmla="*/ 2147483647 h 253"/>
                <a:gd name="T62" fmla="*/ 2147483647 w 165"/>
                <a:gd name="T63" fmla="*/ 2147483647 h 253"/>
                <a:gd name="T64" fmla="*/ 2147483647 w 165"/>
                <a:gd name="T65" fmla="*/ 2147483647 h 253"/>
                <a:gd name="T66" fmla="*/ 2147483647 w 165"/>
                <a:gd name="T67" fmla="*/ 2147483647 h 253"/>
                <a:gd name="T68" fmla="*/ 2147483647 w 165"/>
                <a:gd name="T69" fmla="*/ 2147483647 h 253"/>
                <a:gd name="T70" fmla="*/ 2147483647 w 165"/>
                <a:gd name="T71" fmla="*/ 2147483647 h 253"/>
                <a:gd name="T72" fmla="*/ 2147483647 w 165"/>
                <a:gd name="T73" fmla="*/ 2147483647 h 253"/>
                <a:gd name="T74" fmla="*/ 2147483647 w 165"/>
                <a:gd name="T75" fmla="*/ 2147483647 h 253"/>
                <a:gd name="T76" fmla="*/ 2147483647 w 165"/>
                <a:gd name="T77" fmla="*/ 2147483647 h 253"/>
                <a:gd name="T78" fmla="*/ 2147483647 w 165"/>
                <a:gd name="T79" fmla="*/ 2147483647 h 253"/>
                <a:gd name="T80" fmla="*/ 2147483647 w 165"/>
                <a:gd name="T81" fmla="*/ 2147483647 h 253"/>
                <a:gd name="T82" fmla="*/ 2147483647 w 165"/>
                <a:gd name="T83" fmla="*/ 2147483647 h 253"/>
                <a:gd name="T84" fmla="*/ 2147483647 w 165"/>
                <a:gd name="T85" fmla="*/ 2147483647 h 253"/>
                <a:gd name="T86" fmla="*/ 2147483647 w 165"/>
                <a:gd name="T87" fmla="*/ 2147483647 h 253"/>
                <a:gd name="T88" fmla="*/ 2147483647 w 165"/>
                <a:gd name="T89" fmla="*/ 2147483647 h 253"/>
                <a:gd name="T90" fmla="*/ 2147483647 w 165"/>
                <a:gd name="T91" fmla="*/ 2147483647 h 253"/>
                <a:gd name="T92" fmla="*/ 2147483647 w 165"/>
                <a:gd name="T93" fmla="*/ 2147483647 h 253"/>
                <a:gd name="T94" fmla="*/ 2147483647 w 165"/>
                <a:gd name="T95" fmla="*/ 2147483647 h 253"/>
                <a:gd name="T96" fmla="*/ 2147483647 w 165"/>
                <a:gd name="T97" fmla="*/ 2147483647 h 253"/>
                <a:gd name="T98" fmla="*/ 2147483647 w 165"/>
                <a:gd name="T99" fmla="*/ 2147483647 h 253"/>
                <a:gd name="T100" fmla="*/ 2147483647 w 165"/>
                <a:gd name="T101" fmla="*/ 2147483647 h 253"/>
                <a:gd name="T102" fmla="*/ 2147483647 w 165"/>
                <a:gd name="T103" fmla="*/ 2147483647 h 25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65"/>
                <a:gd name="T157" fmla="*/ 0 h 253"/>
                <a:gd name="T158" fmla="*/ 165 w 165"/>
                <a:gd name="T159" fmla="*/ 253 h 25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65" h="253">
                  <a:moveTo>
                    <a:pt x="36" y="30"/>
                  </a:moveTo>
                  <a:lnTo>
                    <a:pt x="36" y="27"/>
                  </a:lnTo>
                  <a:lnTo>
                    <a:pt x="39" y="24"/>
                  </a:lnTo>
                  <a:lnTo>
                    <a:pt x="36" y="24"/>
                  </a:lnTo>
                  <a:lnTo>
                    <a:pt x="36" y="21"/>
                  </a:lnTo>
                  <a:lnTo>
                    <a:pt x="39" y="21"/>
                  </a:lnTo>
                  <a:lnTo>
                    <a:pt x="39" y="18"/>
                  </a:lnTo>
                  <a:lnTo>
                    <a:pt x="39" y="15"/>
                  </a:lnTo>
                  <a:lnTo>
                    <a:pt x="42" y="15"/>
                  </a:lnTo>
                  <a:lnTo>
                    <a:pt x="42" y="12"/>
                  </a:lnTo>
                  <a:lnTo>
                    <a:pt x="42" y="9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62" y="3"/>
                  </a:lnTo>
                  <a:lnTo>
                    <a:pt x="65" y="3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3" y="3"/>
                  </a:lnTo>
                  <a:lnTo>
                    <a:pt x="86" y="3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91" y="0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18" y="3"/>
                  </a:lnTo>
                  <a:lnTo>
                    <a:pt x="124" y="3"/>
                  </a:lnTo>
                  <a:lnTo>
                    <a:pt x="127" y="3"/>
                  </a:lnTo>
                  <a:lnTo>
                    <a:pt x="130" y="3"/>
                  </a:lnTo>
                  <a:lnTo>
                    <a:pt x="133" y="3"/>
                  </a:lnTo>
                  <a:lnTo>
                    <a:pt x="138" y="3"/>
                  </a:lnTo>
                  <a:lnTo>
                    <a:pt x="141" y="3"/>
                  </a:lnTo>
                  <a:lnTo>
                    <a:pt x="144" y="3"/>
                  </a:lnTo>
                  <a:lnTo>
                    <a:pt x="150" y="3"/>
                  </a:lnTo>
                  <a:lnTo>
                    <a:pt x="153" y="3"/>
                  </a:lnTo>
                  <a:lnTo>
                    <a:pt x="156" y="3"/>
                  </a:lnTo>
                  <a:lnTo>
                    <a:pt x="159" y="3"/>
                  </a:lnTo>
                  <a:lnTo>
                    <a:pt x="165" y="3"/>
                  </a:lnTo>
                  <a:lnTo>
                    <a:pt x="165" y="6"/>
                  </a:lnTo>
                  <a:lnTo>
                    <a:pt x="165" y="9"/>
                  </a:lnTo>
                  <a:lnTo>
                    <a:pt x="165" y="12"/>
                  </a:lnTo>
                  <a:lnTo>
                    <a:pt x="165" y="18"/>
                  </a:lnTo>
                  <a:lnTo>
                    <a:pt x="165" y="21"/>
                  </a:lnTo>
                  <a:lnTo>
                    <a:pt x="165" y="24"/>
                  </a:lnTo>
                  <a:lnTo>
                    <a:pt x="165" y="27"/>
                  </a:lnTo>
                  <a:lnTo>
                    <a:pt x="165" y="30"/>
                  </a:lnTo>
                  <a:lnTo>
                    <a:pt x="165" y="33"/>
                  </a:lnTo>
                  <a:lnTo>
                    <a:pt x="165" y="36"/>
                  </a:lnTo>
                  <a:lnTo>
                    <a:pt x="165" y="39"/>
                  </a:lnTo>
                  <a:lnTo>
                    <a:pt x="165" y="42"/>
                  </a:lnTo>
                  <a:lnTo>
                    <a:pt x="165" y="44"/>
                  </a:lnTo>
                  <a:lnTo>
                    <a:pt x="165" y="47"/>
                  </a:lnTo>
                  <a:lnTo>
                    <a:pt x="165" y="50"/>
                  </a:lnTo>
                  <a:lnTo>
                    <a:pt x="165" y="56"/>
                  </a:lnTo>
                  <a:lnTo>
                    <a:pt x="165" y="59"/>
                  </a:lnTo>
                  <a:lnTo>
                    <a:pt x="165" y="62"/>
                  </a:lnTo>
                  <a:lnTo>
                    <a:pt x="165" y="65"/>
                  </a:lnTo>
                  <a:lnTo>
                    <a:pt x="165" y="68"/>
                  </a:lnTo>
                  <a:lnTo>
                    <a:pt x="165" y="71"/>
                  </a:lnTo>
                  <a:lnTo>
                    <a:pt x="162" y="74"/>
                  </a:lnTo>
                  <a:lnTo>
                    <a:pt x="162" y="77"/>
                  </a:lnTo>
                  <a:lnTo>
                    <a:pt x="162" y="83"/>
                  </a:lnTo>
                  <a:lnTo>
                    <a:pt x="162" y="85"/>
                  </a:lnTo>
                  <a:lnTo>
                    <a:pt x="162" y="88"/>
                  </a:lnTo>
                  <a:lnTo>
                    <a:pt x="162" y="91"/>
                  </a:lnTo>
                  <a:lnTo>
                    <a:pt x="162" y="97"/>
                  </a:lnTo>
                  <a:lnTo>
                    <a:pt x="162" y="100"/>
                  </a:lnTo>
                  <a:lnTo>
                    <a:pt x="162" y="103"/>
                  </a:lnTo>
                  <a:lnTo>
                    <a:pt x="162" y="109"/>
                  </a:lnTo>
                  <a:lnTo>
                    <a:pt x="162" y="112"/>
                  </a:lnTo>
                  <a:lnTo>
                    <a:pt x="162" y="115"/>
                  </a:lnTo>
                  <a:lnTo>
                    <a:pt x="162" y="118"/>
                  </a:lnTo>
                  <a:lnTo>
                    <a:pt x="162" y="124"/>
                  </a:lnTo>
                  <a:lnTo>
                    <a:pt x="162" y="127"/>
                  </a:lnTo>
                  <a:lnTo>
                    <a:pt x="159" y="129"/>
                  </a:lnTo>
                  <a:lnTo>
                    <a:pt x="159" y="135"/>
                  </a:lnTo>
                  <a:lnTo>
                    <a:pt x="159" y="138"/>
                  </a:lnTo>
                  <a:lnTo>
                    <a:pt x="159" y="141"/>
                  </a:lnTo>
                  <a:lnTo>
                    <a:pt x="159" y="144"/>
                  </a:lnTo>
                  <a:lnTo>
                    <a:pt x="156" y="150"/>
                  </a:lnTo>
                  <a:lnTo>
                    <a:pt x="156" y="153"/>
                  </a:lnTo>
                  <a:lnTo>
                    <a:pt x="156" y="156"/>
                  </a:lnTo>
                  <a:lnTo>
                    <a:pt x="156" y="159"/>
                  </a:lnTo>
                  <a:lnTo>
                    <a:pt x="153" y="165"/>
                  </a:lnTo>
                  <a:lnTo>
                    <a:pt x="153" y="168"/>
                  </a:lnTo>
                  <a:lnTo>
                    <a:pt x="153" y="171"/>
                  </a:lnTo>
                  <a:lnTo>
                    <a:pt x="153" y="173"/>
                  </a:lnTo>
                  <a:lnTo>
                    <a:pt x="153" y="179"/>
                  </a:lnTo>
                  <a:lnTo>
                    <a:pt x="150" y="182"/>
                  </a:lnTo>
                  <a:lnTo>
                    <a:pt x="150" y="185"/>
                  </a:lnTo>
                  <a:lnTo>
                    <a:pt x="150" y="188"/>
                  </a:lnTo>
                  <a:lnTo>
                    <a:pt x="150" y="194"/>
                  </a:lnTo>
                  <a:lnTo>
                    <a:pt x="147" y="197"/>
                  </a:lnTo>
                  <a:lnTo>
                    <a:pt x="147" y="200"/>
                  </a:lnTo>
                  <a:lnTo>
                    <a:pt x="147" y="203"/>
                  </a:lnTo>
                  <a:lnTo>
                    <a:pt x="147" y="209"/>
                  </a:lnTo>
                  <a:lnTo>
                    <a:pt x="144" y="212"/>
                  </a:lnTo>
                  <a:lnTo>
                    <a:pt x="144" y="215"/>
                  </a:lnTo>
                  <a:lnTo>
                    <a:pt x="144" y="217"/>
                  </a:lnTo>
                  <a:lnTo>
                    <a:pt x="144" y="223"/>
                  </a:lnTo>
                  <a:lnTo>
                    <a:pt x="144" y="226"/>
                  </a:lnTo>
                  <a:lnTo>
                    <a:pt x="141" y="229"/>
                  </a:lnTo>
                  <a:lnTo>
                    <a:pt x="141" y="232"/>
                  </a:lnTo>
                  <a:lnTo>
                    <a:pt x="141" y="235"/>
                  </a:lnTo>
                  <a:lnTo>
                    <a:pt x="141" y="241"/>
                  </a:lnTo>
                  <a:lnTo>
                    <a:pt x="141" y="244"/>
                  </a:lnTo>
                  <a:lnTo>
                    <a:pt x="138" y="247"/>
                  </a:lnTo>
                  <a:lnTo>
                    <a:pt x="138" y="250"/>
                  </a:lnTo>
                  <a:lnTo>
                    <a:pt x="138" y="253"/>
                  </a:lnTo>
                  <a:lnTo>
                    <a:pt x="138" y="250"/>
                  </a:lnTo>
                  <a:lnTo>
                    <a:pt x="135" y="247"/>
                  </a:lnTo>
                  <a:lnTo>
                    <a:pt x="133" y="244"/>
                  </a:lnTo>
                  <a:lnTo>
                    <a:pt x="130" y="244"/>
                  </a:lnTo>
                  <a:lnTo>
                    <a:pt x="127" y="244"/>
                  </a:lnTo>
                  <a:lnTo>
                    <a:pt x="124" y="244"/>
                  </a:lnTo>
                  <a:lnTo>
                    <a:pt x="121" y="244"/>
                  </a:lnTo>
                  <a:lnTo>
                    <a:pt x="118" y="244"/>
                  </a:lnTo>
                  <a:lnTo>
                    <a:pt x="118" y="241"/>
                  </a:lnTo>
                  <a:lnTo>
                    <a:pt x="118" y="238"/>
                  </a:lnTo>
                  <a:lnTo>
                    <a:pt x="118" y="235"/>
                  </a:lnTo>
                  <a:lnTo>
                    <a:pt x="118" y="232"/>
                  </a:lnTo>
                  <a:lnTo>
                    <a:pt x="121" y="232"/>
                  </a:lnTo>
                  <a:lnTo>
                    <a:pt x="118" y="232"/>
                  </a:lnTo>
                  <a:lnTo>
                    <a:pt x="118" y="229"/>
                  </a:lnTo>
                  <a:lnTo>
                    <a:pt x="115" y="229"/>
                  </a:lnTo>
                  <a:lnTo>
                    <a:pt x="115" y="226"/>
                  </a:lnTo>
                  <a:lnTo>
                    <a:pt x="112" y="226"/>
                  </a:lnTo>
                  <a:lnTo>
                    <a:pt x="112" y="223"/>
                  </a:lnTo>
                  <a:lnTo>
                    <a:pt x="109" y="223"/>
                  </a:lnTo>
                  <a:lnTo>
                    <a:pt x="109" y="220"/>
                  </a:lnTo>
                  <a:lnTo>
                    <a:pt x="109" y="217"/>
                  </a:lnTo>
                  <a:lnTo>
                    <a:pt x="106" y="217"/>
                  </a:lnTo>
                  <a:lnTo>
                    <a:pt x="103" y="217"/>
                  </a:lnTo>
                  <a:lnTo>
                    <a:pt x="97" y="217"/>
                  </a:lnTo>
                  <a:lnTo>
                    <a:pt x="94" y="217"/>
                  </a:lnTo>
                  <a:lnTo>
                    <a:pt x="91" y="215"/>
                  </a:lnTo>
                  <a:lnTo>
                    <a:pt x="88" y="215"/>
                  </a:lnTo>
                  <a:lnTo>
                    <a:pt x="86" y="215"/>
                  </a:lnTo>
                  <a:lnTo>
                    <a:pt x="83" y="215"/>
                  </a:lnTo>
                  <a:lnTo>
                    <a:pt x="80" y="215"/>
                  </a:lnTo>
                  <a:lnTo>
                    <a:pt x="80" y="212"/>
                  </a:lnTo>
                  <a:lnTo>
                    <a:pt x="77" y="212"/>
                  </a:lnTo>
                  <a:lnTo>
                    <a:pt x="80" y="209"/>
                  </a:lnTo>
                  <a:lnTo>
                    <a:pt x="77" y="209"/>
                  </a:lnTo>
                  <a:lnTo>
                    <a:pt x="74" y="209"/>
                  </a:lnTo>
                  <a:lnTo>
                    <a:pt x="71" y="209"/>
                  </a:lnTo>
                  <a:lnTo>
                    <a:pt x="68" y="209"/>
                  </a:lnTo>
                  <a:lnTo>
                    <a:pt x="65" y="209"/>
                  </a:lnTo>
                  <a:lnTo>
                    <a:pt x="65" y="206"/>
                  </a:lnTo>
                  <a:lnTo>
                    <a:pt x="62" y="203"/>
                  </a:lnTo>
                  <a:lnTo>
                    <a:pt x="59" y="206"/>
                  </a:lnTo>
                  <a:lnTo>
                    <a:pt x="56" y="206"/>
                  </a:lnTo>
                  <a:lnTo>
                    <a:pt x="56" y="203"/>
                  </a:lnTo>
                  <a:lnTo>
                    <a:pt x="53" y="203"/>
                  </a:lnTo>
                  <a:lnTo>
                    <a:pt x="50" y="203"/>
                  </a:lnTo>
                  <a:lnTo>
                    <a:pt x="47" y="203"/>
                  </a:lnTo>
                  <a:lnTo>
                    <a:pt x="44" y="200"/>
                  </a:lnTo>
                  <a:lnTo>
                    <a:pt x="42" y="200"/>
                  </a:lnTo>
                  <a:lnTo>
                    <a:pt x="39" y="200"/>
                  </a:lnTo>
                  <a:lnTo>
                    <a:pt x="36" y="200"/>
                  </a:lnTo>
                  <a:lnTo>
                    <a:pt x="33" y="200"/>
                  </a:lnTo>
                  <a:lnTo>
                    <a:pt x="33" y="203"/>
                  </a:lnTo>
                  <a:lnTo>
                    <a:pt x="30" y="203"/>
                  </a:lnTo>
                  <a:lnTo>
                    <a:pt x="27" y="203"/>
                  </a:lnTo>
                  <a:lnTo>
                    <a:pt x="24" y="203"/>
                  </a:lnTo>
                  <a:lnTo>
                    <a:pt x="21" y="203"/>
                  </a:lnTo>
                  <a:lnTo>
                    <a:pt x="18" y="203"/>
                  </a:lnTo>
                  <a:lnTo>
                    <a:pt x="18" y="200"/>
                  </a:lnTo>
                  <a:lnTo>
                    <a:pt x="18" y="197"/>
                  </a:lnTo>
                  <a:lnTo>
                    <a:pt x="15" y="197"/>
                  </a:lnTo>
                  <a:lnTo>
                    <a:pt x="15" y="194"/>
                  </a:lnTo>
                  <a:lnTo>
                    <a:pt x="15" y="191"/>
                  </a:lnTo>
                  <a:lnTo>
                    <a:pt x="15" y="188"/>
                  </a:lnTo>
                  <a:lnTo>
                    <a:pt x="15" y="185"/>
                  </a:lnTo>
                  <a:lnTo>
                    <a:pt x="15" y="182"/>
                  </a:lnTo>
                  <a:lnTo>
                    <a:pt x="18" y="182"/>
                  </a:lnTo>
                  <a:lnTo>
                    <a:pt x="18" y="179"/>
                  </a:lnTo>
                  <a:lnTo>
                    <a:pt x="18" y="176"/>
                  </a:lnTo>
                  <a:lnTo>
                    <a:pt x="15" y="176"/>
                  </a:lnTo>
                  <a:lnTo>
                    <a:pt x="15" y="173"/>
                  </a:lnTo>
                  <a:lnTo>
                    <a:pt x="15" y="171"/>
                  </a:lnTo>
                  <a:lnTo>
                    <a:pt x="15" y="168"/>
                  </a:lnTo>
                  <a:lnTo>
                    <a:pt x="12" y="168"/>
                  </a:lnTo>
                  <a:lnTo>
                    <a:pt x="12" y="165"/>
                  </a:lnTo>
                  <a:lnTo>
                    <a:pt x="9" y="165"/>
                  </a:lnTo>
                  <a:lnTo>
                    <a:pt x="9" y="162"/>
                  </a:lnTo>
                  <a:lnTo>
                    <a:pt x="6" y="159"/>
                  </a:lnTo>
                  <a:lnTo>
                    <a:pt x="3" y="159"/>
                  </a:lnTo>
                  <a:lnTo>
                    <a:pt x="3" y="156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6" y="147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6" y="138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7"/>
                  </a:lnTo>
                  <a:lnTo>
                    <a:pt x="3" y="121"/>
                  </a:lnTo>
                  <a:lnTo>
                    <a:pt x="0" y="118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6" y="118"/>
                  </a:lnTo>
                  <a:lnTo>
                    <a:pt x="6" y="115"/>
                  </a:lnTo>
                  <a:lnTo>
                    <a:pt x="9" y="115"/>
                  </a:lnTo>
                  <a:lnTo>
                    <a:pt x="9" y="112"/>
                  </a:lnTo>
                  <a:lnTo>
                    <a:pt x="9" y="109"/>
                  </a:lnTo>
                  <a:lnTo>
                    <a:pt x="12" y="109"/>
                  </a:lnTo>
                  <a:lnTo>
                    <a:pt x="12" y="106"/>
                  </a:lnTo>
                  <a:lnTo>
                    <a:pt x="9" y="103"/>
                  </a:lnTo>
                  <a:lnTo>
                    <a:pt x="9" y="100"/>
                  </a:lnTo>
                  <a:lnTo>
                    <a:pt x="12" y="100"/>
                  </a:lnTo>
                  <a:lnTo>
                    <a:pt x="12" y="97"/>
                  </a:lnTo>
                  <a:lnTo>
                    <a:pt x="9" y="97"/>
                  </a:lnTo>
                  <a:lnTo>
                    <a:pt x="9" y="94"/>
                  </a:lnTo>
                  <a:lnTo>
                    <a:pt x="9" y="91"/>
                  </a:lnTo>
                  <a:lnTo>
                    <a:pt x="9" y="88"/>
                  </a:lnTo>
                  <a:lnTo>
                    <a:pt x="12" y="88"/>
                  </a:lnTo>
                  <a:lnTo>
                    <a:pt x="15" y="85"/>
                  </a:lnTo>
                  <a:lnTo>
                    <a:pt x="18" y="85"/>
                  </a:lnTo>
                  <a:lnTo>
                    <a:pt x="18" y="83"/>
                  </a:lnTo>
                  <a:lnTo>
                    <a:pt x="18" y="80"/>
                  </a:lnTo>
                  <a:lnTo>
                    <a:pt x="18" y="77"/>
                  </a:lnTo>
                  <a:lnTo>
                    <a:pt x="21" y="77"/>
                  </a:lnTo>
                  <a:lnTo>
                    <a:pt x="21" y="74"/>
                  </a:lnTo>
                  <a:lnTo>
                    <a:pt x="21" y="71"/>
                  </a:lnTo>
                  <a:lnTo>
                    <a:pt x="21" y="68"/>
                  </a:lnTo>
                  <a:lnTo>
                    <a:pt x="24" y="65"/>
                  </a:lnTo>
                  <a:lnTo>
                    <a:pt x="24" y="62"/>
                  </a:lnTo>
                  <a:lnTo>
                    <a:pt x="27" y="59"/>
                  </a:lnTo>
                  <a:lnTo>
                    <a:pt x="30" y="59"/>
                  </a:lnTo>
                  <a:lnTo>
                    <a:pt x="30" y="56"/>
                  </a:lnTo>
                  <a:lnTo>
                    <a:pt x="30" y="53"/>
                  </a:lnTo>
                  <a:lnTo>
                    <a:pt x="33" y="53"/>
                  </a:lnTo>
                  <a:lnTo>
                    <a:pt x="33" y="50"/>
                  </a:lnTo>
                  <a:lnTo>
                    <a:pt x="33" y="47"/>
                  </a:lnTo>
                  <a:lnTo>
                    <a:pt x="33" y="44"/>
                  </a:lnTo>
                  <a:lnTo>
                    <a:pt x="33" y="42"/>
                  </a:lnTo>
                  <a:lnTo>
                    <a:pt x="33" y="39"/>
                  </a:lnTo>
                  <a:lnTo>
                    <a:pt x="33" y="36"/>
                  </a:lnTo>
                  <a:lnTo>
                    <a:pt x="36" y="36"/>
                  </a:lnTo>
                  <a:lnTo>
                    <a:pt x="36" y="33"/>
                  </a:lnTo>
                  <a:lnTo>
                    <a:pt x="36" y="3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Freeform 10"/>
            <p:cNvSpPr>
              <a:spLocks/>
            </p:cNvSpPr>
            <p:nvPr/>
          </p:nvSpPr>
          <p:spPr bwMode="auto">
            <a:xfrm>
              <a:off x="1264571" y="2282683"/>
              <a:ext cx="254493" cy="232569"/>
            </a:xfrm>
            <a:custGeom>
              <a:avLst/>
              <a:gdLst>
                <a:gd name="T0" fmla="*/ 2147483647 w 117"/>
                <a:gd name="T1" fmla="*/ 2147483647 h 132"/>
                <a:gd name="T2" fmla="*/ 2147483647 w 117"/>
                <a:gd name="T3" fmla="*/ 2147483647 h 132"/>
                <a:gd name="T4" fmla="*/ 2147483647 w 117"/>
                <a:gd name="T5" fmla="*/ 2147483647 h 132"/>
                <a:gd name="T6" fmla="*/ 2147483647 w 117"/>
                <a:gd name="T7" fmla="*/ 2147483647 h 132"/>
                <a:gd name="T8" fmla="*/ 2147483647 w 117"/>
                <a:gd name="T9" fmla="*/ 2147483647 h 132"/>
                <a:gd name="T10" fmla="*/ 2147483647 w 117"/>
                <a:gd name="T11" fmla="*/ 2147483647 h 132"/>
                <a:gd name="T12" fmla="*/ 2147483647 w 117"/>
                <a:gd name="T13" fmla="*/ 2147483647 h 132"/>
                <a:gd name="T14" fmla="*/ 2147483647 w 117"/>
                <a:gd name="T15" fmla="*/ 2147483647 h 132"/>
                <a:gd name="T16" fmla="*/ 2147483647 w 117"/>
                <a:gd name="T17" fmla="*/ 2147483647 h 132"/>
                <a:gd name="T18" fmla="*/ 2147483647 w 117"/>
                <a:gd name="T19" fmla="*/ 2147483647 h 132"/>
                <a:gd name="T20" fmla="*/ 2147483647 w 117"/>
                <a:gd name="T21" fmla="*/ 2147483647 h 132"/>
                <a:gd name="T22" fmla="*/ 2147483647 w 117"/>
                <a:gd name="T23" fmla="*/ 2147483647 h 132"/>
                <a:gd name="T24" fmla="*/ 2147483647 w 117"/>
                <a:gd name="T25" fmla="*/ 2147483647 h 132"/>
                <a:gd name="T26" fmla="*/ 2147483647 w 117"/>
                <a:gd name="T27" fmla="*/ 2147483647 h 132"/>
                <a:gd name="T28" fmla="*/ 2147483647 w 117"/>
                <a:gd name="T29" fmla="*/ 2147483647 h 132"/>
                <a:gd name="T30" fmla="*/ 2147483647 w 117"/>
                <a:gd name="T31" fmla="*/ 2147483647 h 132"/>
                <a:gd name="T32" fmla="*/ 2147483647 w 117"/>
                <a:gd name="T33" fmla="*/ 2147483647 h 132"/>
                <a:gd name="T34" fmla="*/ 2147483647 w 117"/>
                <a:gd name="T35" fmla="*/ 2147483647 h 132"/>
                <a:gd name="T36" fmla="*/ 2147483647 w 117"/>
                <a:gd name="T37" fmla="*/ 2147483647 h 132"/>
                <a:gd name="T38" fmla="*/ 2147483647 w 117"/>
                <a:gd name="T39" fmla="*/ 2147483647 h 132"/>
                <a:gd name="T40" fmla="*/ 2147483647 w 117"/>
                <a:gd name="T41" fmla="*/ 0 h 132"/>
                <a:gd name="T42" fmla="*/ 2147483647 w 117"/>
                <a:gd name="T43" fmla="*/ 2147483647 h 132"/>
                <a:gd name="T44" fmla="*/ 2147483647 w 117"/>
                <a:gd name="T45" fmla="*/ 2147483647 h 132"/>
                <a:gd name="T46" fmla="*/ 2147483647 w 117"/>
                <a:gd name="T47" fmla="*/ 2147483647 h 132"/>
                <a:gd name="T48" fmla="*/ 2147483647 w 117"/>
                <a:gd name="T49" fmla="*/ 2147483647 h 132"/>
                <a:gd name="T50" fmla="*/ 2147483647 w 117"/>
                <a:gd name="T51" fmla="*/ 2147483647 h 132"/>
                <a:gd name="T52" fmla="*/ 2147483647 w 117"/>
                <a:gd name="T53" fmla="*/ 2147483647 h 132"/>
                <a:gd name="T54" fmla="*/ 2147483647 w 117"/>
                <a:gd name="T55" fmla="*/ 2147483647 h 132"/>
                <a:gd name="T56" fmla="*/ 2147483647 w 117"/>
                <a:gd name="T57" fmla="*/ 2147483647 h 132"/>
                <a:gd name="T58" fmla="*/ 2147483647 w 117"/>
                <a:gd name="T59" fmla="*/ 2147483647 h 132"/>
                <a:gd name="T60" fmla="*/ 2147483647 w 117"/>
                <a:gd name="T61" fmla="*/ 2147483647 h 132"/>
                <a:gd name="T62" fmla="*/ 2147483647 w 117"/>
                <a:gd name="T63" fmla="*/ 2147483647 h 132"/>
                <a:gd name="T64" fmla="*/ 2147483647 w 117"/>
                <a:gd name="T65" fmla="*/ 2147483647 h 132"/>
                <a:gd name="T66" fmla="*/ 2147483647 w 117"/>
                <a:gd name="T67" fmla="*/ 2147483647 h 132"/>
                <a:gd name="T68" fmla="*/ 2147483647 w 117"/>
                <a:gd name="T69" fmla="*/ 2147483647 h 132"/>
                <a:gd name="T70" fmla="*/ 2147483647 w 117"/>
                <a:gd name="T71" fmla="*/ 2147483647 h 132"/>
                <a:gd name="T72" fmla="*/ 2147483647 w 117"/>
                <a:gd name="T73" fmla="*/ 2147483647 h 132"/>
                <a:gd name="T74" fmla="*/ 2147483647 w 117"/>
                <a:gd name="T75" fmla="*/ 2147483647 h 132"/>
                <a:gd name="T76" fmla="*/ 2147483647 w 117"/>
                <a:gd name="T77" fmla="*/ 2147483647 h 132"/>
                <a:gd name="T78" fmla="*/ 2147483647 w 117"/>
                <a:gd name="T79" fmla="*/ 2147483647 h 132"/>
                <a:gd name="T80" fmla="*/ 2147483647 w 117"/>
                <a:gd name="T81" fmla="*/ 2147483647 h 132"/>
                <a:gd name="T82" fmla="*/ 2147483647 w 117"/>
                <a:gd name="T83" fmla="*/ 2147483647 h 132"/>
                <a:gd name="T84" fmla="*/ 2147483647 w 117"/>
                <a:gd name="T85" fmla="*/ 2147483647 h 132"/>
                <a:gd name="T86" fmla="*/ 2147483647 w 117"/>
                <a:gd name="T87" fmla="*/ 2147483647 h 132"/>
                <a:gd name="T88" fmla="*/ 2147483647 w 117"/>
                <a:gd name="T89" fmla="*/ 2147483647 h 132"/>
                <a:gd name="T90" fmla="*/ 2147483647 w 117"/>
                <a:gd name="T91" fmla="*/ 2147483647 h 132"/>
                <a:gd name="T92" fmla="*/ 2147483647 w 117"/>
                <a:gd name="T93" fmla="*/ 2147483647 h 132"/>
                <a:gd name="T94" fmla="*/ 2147483647 w 117"/>
                <a:gd name="T95" fmla="*/ 2147483647 h 132"/>
                <a:gd name="T96" fmla="*/ 2147483647 w 117"/>
                <a:gd name="T97" fmla="*/ 2147483647 h 132"/>
                <a:gd name="T98" fmla="*/ 2147483647 w 117"/>
                <a:gd name="T99" fmla="*/ 2147483647 h 132"/>
                <a:gd name="T100" fmla="*/ 2147483647 w 117"/>
                <a:gd name="T101" fmla="*/ 2147483647 h 132"/>
                <a:gd name="T102" fmla="*/ 2147483647 w 117"/>
                <a:gd name="T103" fmla="*/ 2147483647 h 132"/>
                <a:gd name="T104" fmla="*/ 2147483647 w 117"/>
                <a:gd name="T105" fmla="*/ 2147483647 h 132"/>
                <a:gd name="T106" fmla="*/ 2147483647 w 117"/>
                <a:gd name="T107" fmla="*/ 2147483647 h 132"/>
                <a:gd name="T108" fmla="*/ 2147483647 w 117"/>
                <a:gd name="T109" fmla="*/ 2147483647 h 132"/>
                <a:gd name="T110" fmla="*/ 2147483647 w 117"/>
                <a:gd name="T111" fmla="*/ 2147483647 h 132"/>
                <a:gd name="T112" fmla="*/ 2147483647 w 117"/>
                <a:gd name="T113" fmla="*/ 2147483647 h 132"/>
                <a:gd name="T114" fmla="*/ 2147483647 w 117"/>
                <a:gd name="T115" fmla="*/ 2147483647 h 132"/>
                <a:gd name="T116" fmla="*/ 2147483647 w 117"/>
                <a:gd name="T117" fmla="*/ 2147483647 h 132"/>
                <a:gd name="T118" fmla="*/ 2147483647 w 117"/>
                <a:gd name="T119" fmla="*/ 2147483647 h 132"/>
                <a:gd name="T120" fmla="*/ 2147483647 w 117"/>
                <a:gd name="T121" fmla="*/ 2147483647 h 132"/>
                <a:gd name="T122" fmla="*/ 2147483647 w 117"/>
                <a:gd name="T123" fmla="*/ 2147483647 h 132"/>
                <a:gd name="T124" fmla="*/ 0 w 117"/>
                <a:gd name="T125" fmla="*/ 2147483647 h 13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7"/>
                <a:gd name="T190" fmla="*/ 0 h 132"/>
                <a:gd name="T191" fmla="*/ 117 w 117"/>
                <a:gd name="T192" fmla="*/ 132 h 13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7" h="132">
                  <a:moveTo>
                    <a:pt x="0" y="88"/>
                  </a:moveTo>
                  <a:lnTo>
                    <a:pt x="3" y="88"/>
                  </a:lnTo>
                  <a:lnTo>
                    <a:pt x="6" y="88"/>
                  </a:lnTo>
                  <a:lnTo>
                    <a:pt x="9" y="88"/>
                  </a:lnTo>
                  <a:lnTo>
                    <a:pt x="9" y="91"/>
                  </a:lnTo>
                  <a:lnTo>
                    <a:pt x="9" y="94"/>
                  </a:lnTo>
                  <a:lnTo>
                    <a:pt x="12" y="94"/>
                  </a:lnTo>
                  <a:lnTo>
                    <a:pt x="15" y="94"/>
                  </a:lnTo>
                  <a:lnTo>
                    <a:pt x="17" y="94"/>
                  </a:lnTo>
                  <a:lnTo>
                    <a:pt x="17" y="91"/>
                  </a:lnTo>
                  <a:lnTo>
                    <a:pt x="20" y="91"/>
                  </a:lnTo>
                  <a:lnTo>
                    <a:pt x="20" y="88"/>
                  </a:lnTo>
                  <a:lnTo>
                    <a:pt x="20" y="85"/>
                  </a:lnTo>
                  <a:lnTo>
                    <a:pt x="23" y="85"/>
                  </a:lnTo>
                  <a:lnTo>
                    <a:pt x="20" y="85"/>
                  </a:lnTo>
                  <a:lnTo>
                    <a:pt x="20" y="82"/>
                  </a:lnTo>
                  <a:lnTo>
                    <a:pt x="20" y="79"/>
                  </a:lnTo>
                  <a:lnTo>
                    <a:pt x="23" y="79"/>
                  </a:lnTo>
                  <a:lnTo>
                    <a:pt x="23" y="82"/>
                  </a:lnTo>
                  <a:lnTo>
                    <a:pt x="23" y="79"/>
                  </a:lnTo>
                  <a:lnTo>
                    <a:pt x="26" y="79"/>
                  </a:lnTo>
                  <a:lnTo>
                    <a:pt x="29" y="79"/>
                  </a:lnTo>
                  <a:lnTo>
                    <a:pt x="29" y="76"/>
                  </a:lnTo>
                  <a:lnTo>
                    <a:pt x="29" y="73"/>
                  </a:lnTo>
                  <a:lnTo>
                    <a:pt x="32" y="73"/>
                  </a:lnTo>
                  <a:lnTo>
                    <a:pt x="32" y="70"/>
                  </a:lnTo>
                  <a:lnTo>
                    <a:pt x="35" y="70"/>
                  </a:lnTo>
                  <a:lnTo>
                    <a:pt x="38" y="70"/>
                  </a:lnTo>
                  <a:lnTo>
                    <a:pt x="41" y="70"/>
                  </a:lnTo>
                  <a:lnTo>
                    <a:pt x="44" y="70"/>
                  </a:lnTo>
                  <a:lnTo>
                    <a:pt x="44" y="67"/>
                  </a:lnTo>
                  <a:lnTo>
                    <a:pt x="47" y="67"/>
                  </a:lnTo>
                  <a:lnTo>
                    <a:pt x="47" y="65"/>
                  </a:lnTo>
                  <a:lnTo>
                    <a:pt x="50" y="65"/>
                  </a:lnTo>
                  <a:lnTo>
                    <a:pt x="53" y="65"/>
                  </a:lnTo>
                  <a:lnTo>
                    <a:pt x="56" y="65"/>
                  </a:lnTo>
                  <a:lnTo>
                    <a:pt x="56" y="62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56"/>
                  </a:lnTo>
                  <a:lnTo>
                    <a:pt x="59" y="59"/>
                  </a:lnTo>
                  <a:lnTo>
                    <a:pt x="61" y="59"/>
                  </a:lnTo>
                  <a:lnTo>
                    <a:pt x="61" y="56"/>
                  </a:lnTo>
                  <a:lnTo>
                    <a:pt x="64" y="56"/>
                  </a:lnTo>
                  <a:lnTo>
                    <a:pt x="64" y="53"/>
                  </a:lnTo>
                  <a:lnTo>
                    <a:pt x="61" y="53"/>
                  </a:lnTo>
                  <a:lnTo>
                    <a:pt x="61" y="50"/>
                  </a:lnTo>
                  <a:lnTo>
                    <a:pt x="64" y="50"/>
                  </a:lnTo>
                  <a:lnTo>
                    <a:pt x="67" y="50"/>
                  </a:lnTo>
                  <a:lnTo>
                    <a:pt x="67" y="47"/>
                  </a:lnTo>
                  <a:lnTo>
                    <a:pt x="67" y="44"/>
                  </a:lnTo>
                  <a:lnTo>
                    <a:pt x="70" y="44"/>
                  </a:lnTo>
                  <a:lnTo>
                    <a:pt x="70" y="41"/>
                  </a:lnTo>
                  <a:lnTo>
                    <a:pt x="70" y="38"/>
                  </a:lnTo>
                  <a:lnTo>
                    <a:pt x="70" y="35"/>
                  </a:lnTo>
                  <a:lnTo>
                    <a:pt x="73" y="35"/>
                  </a:lnTo>
                  <a:lnTo>
                    <a:pt x="73" y="32"/>
                  </a:lnTo>
                  <a:lnTo>
                    <a:pt x="70" y="32"/>
                  </a:lnTo>
                  <a:lnTo>
                    <a:pt x="70" y="29"/>
                  </a:lnTo>
                  <a:lnTo>
                    <a:pt x="73" y="29"/>
                  </a:lnTo>
                  <a:lnTo>
                    <a:pt x="73" y="26"/>
                  </a:lnTo>
                  <a:lnTo>
                    <a:pt x="70" y="26"/>
                  </a:lnTo>
                  <a:lnTo>
                    <a:pt x="70" y="24"/>
                  </a:lnTo>
                  <a:lnTo>
                    <a:pt x="73" y="24"/>
                  </a:lnTo>
                  <a:lnTo>
                    <a:pt x="73" y="21"/>
                  </a:lnTo>
                  <a:lnTo>
                    <a:pt x="73" y="18"/>
                  </a:lnTo>
                  <a:lnTo>
                    <a:pt x="76" y="18"/>
                  </a:lnTo>
                  <a:lnTo>
                    <a:pt x="76" y="15"/>
                  </a:lnTo>
                  <a:lnTo>
                    <a:pt x="73" y="12"/>
                  </a:lnTo>
                  <a:lnTo>
                    <a:pt x="73" y="9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94" y="3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0" y="3"/>
                  </a:lnTo>
                  <a:lnTo>
                    <a:pt x="100" y="6"/>
                  </a:lnTo>
                  <a:lnTo>
                    <a:pt x="100" y="3"/>
                  </a:lnTo>
                  <a:lnTo>
                    <a:pt x="103" y="3"/>
                  </a:lnTo>
                  <a:lnTo>
                    <a:pt x="105" y="3"/>
                  </a:lnTo>
                  <a:lnTo>
                    <a:pt x="105" y="6"/>
                  </a:lnTo>
                  <a:lnTo>
                    <a:pt x="105" y="9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5" y="6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11" y="9"/>
                  </a:lnTo>
                  <a:lnTo>
                    <a:pt x="111" y="12"/>
                  </a:lnTo>
                  <a:lnTo>
                    <a:pt x="111" y="15"/>
                  </a:lnTo>
                  <a:lnTo>
                    <a:pt x="111" y="18"/>
                  </a:lnTo>
                  <a:lnTo>
                    <a:pt x="111" y="21"/>
                  </a:lnTo>
                  <a:lnTo>
                    <a:pt x="111" y="24"/>
                  </a:lnTo>
                  <a:lnTo>
                    <a:pt x="111" y="26"/>
                  </a:lnTo>
                  <a:lnTo>
                    <a:pt x="114" y="26"/>
                  </a:lnTo>
                  <a:lnTo>
                    <a:pt x="114" y="29"/>
                  </a:lnTo>
                  <a:lnTo>
                    <a:pt x="114" y="32"/>
                  </a:lnTo>
                  <a:lnTo>
                    <a:pt x="114" y="35"/>
                  </a:lnTo>
                  <a:lnTo>
                    <a:pt x="117" y="35"/>
                  </a:lnTo>
                  <a:lnTo>
                    <a:pt x="117" y="38"/>
                  </a:lnTo>
                  <a:lnTo>
                    <a:pt x="117" y="41"/>
                  </a:lnTo>
                  <a:lnTo>
                    <a:pt x="117" y="44"/>
                  </a:lnTo>
                  <a:lnTo>
                    <a:pt x="117" y="47"/>
                  </a:lnTo>
                  <a:lnTo>
                    <a:pt x="114" y="47"/>
                  </a:lnTo>
                  <a:lnTo>
                    <a:pt x="114" y="50"/>
                  </a:lnTo>
                  <a:lnTo>
                    <a:pt x="114" y="53"/>
                  </a:lnTo>
                  <a:lnTo>
                    <a:pt x="114" y="56"/>
                  </a:lnTo>
                  <a:lnTo>
                    <a:pt x="111" y="56"/>
                  </a:lnTo>
                  <a:lnTo>
                    <a:pt x="114" y="56"/>
                  </a:lnTo>
                  <a:lnTo>
                    <a:pt x="111" y="56"/>
                  </a:lnTo>
                  <a:lnTo>
                    <a:pt x="114" y="56"/>
                  </a:lnTo>
                  <a:lnTo>
                    <a:pt x="114" y="59"/>
                  </a:lnTo>
                  <a:lnTo>
                    <a:pt x="111" y="59"/>
                  </a:lnTo>
                  <a:lnTo>
                    <a:pt x="111" y="62"/>
                  </a:lnTo>
                  <a:lnTo>
                    <a:pt x="111" y="65"/>
                  </a:lnTo>
                  <a:lnTo>
                    <a:pt x="111" y="67"/>
                  </a:lnTo>
                  <a:lnTo>
                    <a:pt x="111" y="65"/>
                  </a:lnTo>
                  <a:lnTo>
                    <a:pt x="111" y="67"/>
                  </a:lnTo>
                  <a:lnTo>
                    <a:pt x="114" y="67"/>
                  </a:lnTo>
                  <a:lnTo>
                    <a:pt x="111" y="67"/>
                  </a:lnTo>
                  <a:lnTo>
                    <a:pt x="111" y="70"/>
                  </a:lnTo>
                  <a:lnTo>
                    <a:pt x="114" y="70"/>
                  </a:lnTo>
                  <a:lnTo>
                    <a:pt x="114" y="73"/>
                  </a:lnTo>
                  <a:lnTo>
                    <a:pt x="114" y="70"/>
                  </a:lnTo>
                  <a:lnTo>
                    <a:pt x="114" y="73"/>
                  </a:lnTo>
                  <a:lnTo>
                    <a:pt x="111" y="73"/>
                  </a:lnTo>
                  <a:lnTo>
                    <a:pt x="114" y="73"/>
                  </a:lnTo>
                  <a:lnTo>
                    <a:pt x="111" y="73"/>
                  </a:lnTo>
                  <a:lnTo>
                    <a:pt x="114" y="73"/>
                  </a:lnTo>
                  <a:lnTo>
                    <a:pt x="114" y="76"/>
                  </a:lnTo>
                  <a:lnTo>
                    <a:pt x="111" y="76"/>
                  </a:lnTo>
                  <a:lnTo>
                    <a:pt x="114" y="76"/>
                  </a:lnTo>
                  <a:lnTo>
                    <a:pt x="111" y="76"/>
                  </a:lnTo>
                  <a:lnTo>
                    <a:pt x="111" y="79"/>
                  </a:lnTo>
                  <a:lnTo>
                    <a:pt x="108" y="79"/>
                  </a:lnTo>
                  <a:lnTo>
                    <a:pt x="111" y="79"/>
                  </a:lnTo>
                  <a:lnTo>
                    <a:pt x="108" y="79"/>
                  </a:lnTo>
                  <a:lnTo>
                    <a:pt x="108" y="82"/>
                  </a:lnTo>
                  <a:lnTo>
                    <a:pt x="105" y="82"/>
                  </a:lnTo>
                  <a:lnTo>
                    <a:pt x="108" y="82"/>
                  </a:lnTo>
                  <a:lnTo>
                    <a:pt x="108" y="85"/>
                  </a:lnTo>
                  <a:lnTo>
                    <a:pt x="105" y="82"/>
                  </a:lnTo>
                  <a:lnTo>
                    <a:pt x="105" y="85"/>
                  </a:lnTo>
                  <a:lnTo>
                    <a:pt x="108" y="85"/>
                  </a:lnTo>
                  <a:lnTo>
                    <a:pt x="105" y="85"/>
                  </a:lnTo>
                  <a:lnTo>
                    <a:pt x="105" y="88"/>
                  </a:lnTo>
                  <a:lnTo>
                    <a:pt x="103" y="88"/>
                  </a:lnTo>
                  <a:lnTo>
                    <a:pt x="103" y="85"/>
                  </a:lnTo>
                  <a:lnTo>
                    <a:pt x="103" y="88"/>
                  </a:lnTo>
                  <a:lnTo>
                    <a:pt x="100" y="88"/>
                  </a:lnTo>
                  <a:lnTo>
                    <a:pt x="97" y="88"/>
                  </a:lnTo>
                  <a:lnTo>
                    <a:pt x="97" y="91"/>
                  </a:lnTo>
                  <a:lnTo>
                    <a:pt x="94" y="91"/>
                  </a:lnTo>
                  <a:lnTo>
                    <a:pt x="94" y="94"/>
                  </a:lnTo>
                  <a:lnTo>
                    <a:pt x="91" y="94"/>
                  </a:lnTo>
                  <a:lnTo>
                    <a:pt x="88" y="94"/>
                  </a:lnTo>
                  <a:lnTo>
                    <a:pt x="88" y="91"/>
                  </a:lnTo>
                  <a:lnTo>
                    <a:pt x="88" y="94"/>
                  </a:lnTo>
                  <a:lnTo>
                    <a:pt x="85" y="94"/>
                  </a:lnTo>
                  <a:lnTo>
                    <a:pt x="85" y="97"/>
                  </a:lnTo>
                  <a:lnTo>
                    <a:pt x="85" y="100"/>
                  </a:lnTo>
                  <a:lnTo>
                    <a:pt x="82" y="100"/>
                  </a:lnTo>
                  <a:lnTo>
                    <a:pt x="79" y="100"/>
                  </a:lnTo>
                  <a:lnTo>
                    <a:pt x="79" y="103"/>
                  </a:lnTo>
                  <a:lnTo>
                    <a:pt x="79" y="100"/>
                  </a:lnTo>
                  <a:lnTo>
                    <a:pt x="76" y="100"/>
                  </a:lnTo>
                  <a:lnTo>
                    <a:pt x="76" y="97"/>
                  </a:lnTo>
                  <a:lnTo>
                    <a:pt x="76" y="100"/>
                  </a:lnTo>
                  <a:lnTo>
                    <a:pt x="73" y="100"/>
                  </a:lnTo>
                  <a:lnTo>
                    <a:pt x="73" y="103"/>
                  </a:lnTo>
                  <a:lnTo>
                    <a:pt x="70" y="103"/>
                  </a:lnTo>
                  <a:lnTo>
                    <a:pt x="70" y="100"/>
                  </a:lnTo>
                  <a:lnTo>
                    <a:pt x="67" y="100"/>
                  </a:lnTo>
                  <a:lnTo>
                    <a:pt x="67" y="103"/>
                  </a:lnTo>
                  <a:lnTo>
                    <a:pt x="64" y="103"/>
                  </a:lnTo>
                  <a:lnTo>
                    <a:pt x="64" y="106"/>
                  </a:lnTo>
                  <a:lnTo>
                    <a:pt x="64" y="103"/>
                  </a:lnTo>
                  <a:lnTo>
                    <a:pt x="61" y="103"/>
                  </a:lnTo>
                  <a:lnTo>
                    <a:pt x="64" y="103"/>
                  </a:lnTo>
                  <a:lnTo>
                    <a:pt x="64" y="106"/>
                  </a:lnTo>
                  <a:lnTo>
                    <a:pt x="61" y="106"/>
                  </a:lnTo>
                  <a:lnTo>
                    <a:pt x="59" y="106"/>
                  </a:lnTo>
                  <a:lnTo>
                    <a:pt x="59" y="103"/>
                  </a:lnTo>
                  <a:lnTo>
                    <a:pt x="56" y="103"/>
                  </a:lnTo>
                  <a:lnTo>
                    <a:pt x="56" y="106"/>
                  </a:lnTo>
                  <a:lnTo>
                    <a:pt x="56" y="109"/>
                  </a:lnTo>
                  <a:lnTo>
                    <a:pt x="53" y="109"/>
                  </a:lnTo>
                  <a:lnTo>
                    <a:pt x="53" y="111"/>
                  </a:lnTo>
                  <a:lnTo>
                    <a:pt x="53" y="114"/>
                  </a:lnTo>
                  <a:lnTo>
                    <a:pt x="50" y="114"/>
                  </a:lnTo>
                  <a:lnTo>
                    <a:pt x="47" y="114"/>
                  </a:lnTo>
                  <a:lnTo>
                    <a:pt x="47" y="117"/>
                  </a:lnTo>
                  <a:lnTo>
                    <a:pt x="47" y="114"/>
                  </a:lnTo>
                  <a:lnTo>
                    <a:pt x="44" y="114"/>
                  </a:lnTo>
                  <a:lnTo>
                    <a:pt x="44" y="117"/>
                  </a:lnTo>
                  <a:lnTo>
                    <a:pt x="47" y="117"/>
                  </a:lnTo>
                  <a:lnTo>
                    <a:pt x="47" y="120"/>
                  </a:lnTo>
                  <a:lnTo>
                    <a:pt x="44" y="120"/>
                  </a:lnTo>
                  <a:lnTo>
                    <a:pt x="44" y="117"/>
                  </a:lnTo>
                  <a:lnTo>
                    <a:pt x="41" y="117"/>
                  </a:lnTo>
                  <a:lnTo>
                    <a:pt x="41" y="120"/>
                  </a:lnTo>
                  <a:lnTo>
                    <a:pt x="38" y="120"/>
                  </a:lnTo>
                  <a:lnTo>
                    <a:pt x="38" y="117"/>
                  </a:lnTo>
                  <a:lnTo>
                    <a:pt x="38" y="120"/>
                  </a:lnTo>
                  <a:lnTo>
                    <a:pt x="35" y="120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32" y="120"/>
                  </a:lnTo>
                  <a:lnTo>
                    <a:pt x="32" y="123"/>
                  </a:lnTo>
                  <a:lnTo>
                    <a:pt x="29" y="123"/>
                  </a:lnTo>
                  <a:lnTo>
                    <a:pt x="29" y="126"/>
                  </a:lnTo>
                  <a:lnTo>
                    <a:pt x="26" y="129"/>
                  </a:lnTo>
                  <a:lnTo>
                    <a:pt x="23" y="129"/>
                  </a:lnTo>
                  <a:lnTo>
                    <a:pt x="20" y="129"/>
                  </a:lnTo>
                  <a:lnTo>
                    <a:pt x="20" y="132"/>
                  </a:lnTo>
                  <a:lnTo>
                    <a:pt x="17" y="132"/>
                  </a:lnTo>
                  <a:lnTo>
                    <a:pt x="17" y="129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5" y="129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2" y="123"/>
                  </a:lnTo>
                  <a:lnTo>
                    <a:pt x="9" y="123"/>
                  </a:lnTo>
                  <a:lnTo>
                    <a:pt x="9" y="120"/>
                  </a:lnTo>
                  <a:lnTo>
                    <a:pt x="9" y="117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0" y="91"/>
                  </a:lnTo>
                  <a:lnTo>
                    <a:pt x="0" y="8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9" name="Freeform 11"/>
            <p:cNvSpPr>
              <a:spLocks/>
            </p:cNvSpPr>
            <p:nvPr/>
          </p:nvSpPr>
          <p:spPr bwMode="auto">
            <a:xfrm>
              <a:off x="244218" y="2288287"/>
              <a:ext cx="173626" cy="176528"/>
            </a:xfrm>
            <a:custGeom>
              <a:avLst/>
              <a:gdLst>
                <a:gd name="T0" fmla="*/ 2147483647 w 80"/>
                <a:gd name="T1" fmla="*/ 2147483647 h 100"/>
                <a:gd name="T2" fmla="*/ 2147483647 w 80"/>
                <a:gd name="T3" fmla="*/ 2147483647 h 100"/>
                <a:gd name="T4" fmla="*/ 2147483647 w 80"/>
                <a:gd name="T5" fmla="*/ 2147483647 h 100"/>
                <a:gd name="T6" fmla="*/ 2147483647 w 80"/>
                <a:gd name="T7" fmla="*/ 2147483647 h 100"/>
                <a:gd name="T8" fmla="*/ 2147483647 w 80"/>
                <a:gd name="T9" fmla="*/ 2147483647 h 100"/>
                <a:gd name="T10" fmla="*/ 2147483647 w 80"/>
                <a:gd name="T11" fmla="*/ 2147483647 h 100"/>
                <a:gd name="T12" fmla="*/ 2147483647 w 80"/>
                <a:gd name="T13" fmla="*/ 0 h 100"/>
                <a:gd name="T14" fmla="*/ 2147483647 w 80"/>
                <a:gd name="T15" fmla="*/ 2147483647 h 100"/>
                <a:gd name="T16" fmla="*/ 2147483647 w 80"/>
                <a:gd name="T17" fmla="*/ 2147483647 h 100"/>
                <a:gd name="T18" fmla="*/ 2147483647 w 80"/>
                <a:gd name="T19" fmla="*/ 2147483647 h 100"/>
                <a:gd name="T20" fmla="*/ 2147483647 w 80"/>
                <a:gd name="T21" fmla="*/ 2147483647 h 100"/>
                <a:gd name="T22" fmla="*/ 2147483647 w 80"/>
                <a:gd name="T23" fmla="*/ 2147483647 h 100"/>
                <a:gd name="T24" fmla="*/ 2147483647 w 80"/>
                <a:gd name="T25" fmla="*/ 2147483647 h 100"/>
                <a:gd name="T26" fmla="*/ 2147483647 w 80"/>
                <a:gd name="T27" fmla="*/ 2147483647 h 100"/>
                <a:gd name="T28" fmla="*/ 2147483647 w 80"/>
                <a:gd name="T29" fmla="*/ 2147483647 h 100"/>
                <a:gd name="T30" fmla="*/ 2147483647 w 80"/>
                <a:gd name="T31" fmla="*/ 2147483647 h 100"/>
                <a:gd name="T32" fmla="*/ 2147483647 w 80"/>
                <a:gd name="T33" fmla="*/ 2147483647 h 100"/>
                <a:gd name="T34" fmla="*/ 2147483647 w 80"/>
                <a:gd name="T35" fmla="*/ 2147483647 h 100"/>
                <a:gd name="T36" fmla="*/ 2147483647 w 80"/>
                <a:gd name="T37" fmla="*/ 2147483647 h 100"/>
                <a:gd name="T38" fmla="*/ 2147483647 w 80"/>
                <a:gd name="T39" fmla="*/ 2147483647 h 100"/>
                <a:gd name="T40" fmla="*/ 2147483647 w 80"/>
                <a:gd name="T41" fmla="*/ 2147483647 h 100"/>
                <a:gd name="T42" fmla="*/ 2147483647 w 80"/>
                <a:gd name="T43" fmla="*/ 2147483647 h 100"/>
                <a:gd name="T44" fmla="*/ 2147483647 w 80"/>
                <a:gd name="T45" fmla="*/ 2147483647 h 100"/>
                <a:gd name="T46" fmla="*/ 2147483647 w 80"/>
                <a:gd name="T47" fmla="*/ 2147483647 h 100"/>
                <a:gd name="T48" fmla="*/ 2147483647 w 80"/>
                <a:gd name="T49" fmla="*/ 2147483647 h 100"/>
                <a:gd name="T50" fmla="*/ 2147483647 w 80"/>
                <a:gd name="T51" fmla="*/ 2147483647 h 100"/>
                <a:gd name="T52" fmla="*/ 2147483647 w 80"/>
                <a:gd name="T53" fmla="*/ 2147483647 h 100"/>
                <a:gd name="T54" fmla="*/ 2147483647 w 80"/>
                <a:gd name="T55" fmla="*/ 2147483647 h 100"/>
                <a:gd name="T56" fmla="*/ 2147483647 w 80"/>
                <a:gd name="T57" fmla="*/ 2147483647 h 100"/>
                <a:gd name="T58" fmla="*/ 2147483647 w 80"/>
                <a:gd name="T59" fmla="*/ 2147483647 h 100"/>
                <a:gd name="T60" fmla="*/ 2147483647 w 80"/>
                <a:gd name="T61" fmla="*/ 2147483647 h 100"/>
                <a:gd name="T62" fmla="*/ 2147483647 w 80"/>
                <a:gd name="T63" fmla="*/ 2147483647 h 100"/>
                <a:gd name="T64" fmla="*/ 2147483647 w 80"/>
                <a:gd name="T65" fmla="*/ 2147483647 h 100"/>
                <a:gd name="T66" fmla="*/ 2147483647 w 80"/>
                <a:gd name="T67" fmla="*/ 2147483647 h 100"/>
                <a:gd name="T68" fmla="*/ 2147483647 w 80"/>
                <a:gd name="T69" fmla="*/ 2147483647 h 100"/>
                <a:gd name="T70" fmla="*/ 2147483647 w 80"/>
                <a:gd name="T71" fmla="*/ 2147483647 h 100"/>
                <a:gd name="T72" fmla="*/ 2147483647 w 80"/>
                <a:gd name="T73" fmla="*/ 2147483647 h 100"/>
                <a:gd name="T74" fmla="*/ 2147483647 w 80"/>
                <a:gd name="T75" fmla="*/ 2147483647 h 100"/>
                <a:gd name="T76" fmla="*/ 0 w 80"/>
                <a:gd name="T77" fmla="*/ 2147483647 h 100"/>
                <a:gd name="T78" fmla="*/ 2147483647 w 80"/>
                <a:gd name="T79" fmla="*/ 2147483647 h 100"/>
                <a:gd name="T80" fmla="*/ 2147483647 w 80"/>
                <a:gd name="T81" fmla="*/ 2147483647 h 100"/>
                <a:gd name="T82" fmla="*/ 2147483647 w 80"/>
                <a:gd name="T83" fmla="*/ 2147483647 h 100"/>
                <a:gd name="T84" fmla="*/ 2147483647 w 80"/>
                <a:gd name="T85" fmla="*/ 2147483647 h 100"/>
                <a:gd name="T86" fmla="*/ 2147483647 w 80"/>
                <a:gd name="T87" fmla="*/ 2147483647 h 100"/>
                <a:gd name="T88" fmla="*/ 2147483647 w 80"/>
                <a:gd name="T89" fmla="*/ 2147483647 h 100"/>
                <a:gd name="T90" fmla="*/ 2147483647 w 80"/>
                <a:gd name="T91" fmla="*/ 2147483647 h 100"/>
                <a:gd name="T92" fmla="*/ 0 w 80"/>
                <a:gd name="T93" fmla="*/ 2147483647 h 100"/>
                <a:gd name="T94" fmla="*/ 2147483647 w 80"/>
                <a:gd name="T95" fmla="*/ 2147483647 h 100"/>
                <a:gd name="T96" fmla="*/ 2147483647 w 80"/>
                <a:gd name="T97" fmla="*/ 2147483647 h 10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0"/>
                <a:gd name="T148" fmla="*/ 0 h 100"/>
                <a:gd name="T149" fmla="*/ 80 w 80"/>
                <a:gd name="T150" fmla="*/ 100 h 10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0" h="100">
                  <a:moveTo>
                    <a:pt x="3" y="9"/>
                  </a:moveTo>
                  <a:lnTo>
                    <a:pt x="6" y="9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5" y="12"/>
                  </a:lnTo>
                  <a:lnTo>
                    <a:pt x="15" y="15"/>
                  </a:lnTo>
                  <a:lnTo>
                    <a:pt x="18" y="15"/>
                  </a:lnTo>
                  <a:lnTo>
                    <a:pt x="21" y="15"/>
                  </a:lnTo>
                  <a:lnTo>
                    <a:pt x="21" y="12"/>
                  </a:lnTo>
                  <a:lnTo>
                    <a:pt x="24" y="9"/>
                  </a:lnTo>
                  <a:lnTo>
                    <a:pt x="21" y="9"/>
                  </a:lnTo>
                  <a:lnTo>
                    <a:pt x="24" y="9"/>
                  </a:lnTo>
                  <a:lnTo>
                    <a:pt x="24" y="6"/>
                  </a:lnTo>
                  <a:lnTo>
                    <a:pt x="24" y="3"/>
                  </a:lnTo>
                  <a:lnTo>
                    <a:pt x="27" y="3"/>
                  </a:lnTo>
                  <a:lnTo>
                    <a:pt x="30" y="3"/>
                  </a:lnTo>
                  <a:lnTo>
                    <a:pt x="33" y="3"/>
                  </a:lnTo>
                  <a:lnTo>
                    <a:pt x="36" y="3"/>
                  </a:lnTo>
                  <a:lnTo>
                    <a:pt x="39" y="3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2" y="3"/>
                  </a:lnTo>
                  <a:lnTo>
                    <a:pt x="42" y="6"/>
                  </a:lnTo>
                  <a:lnTo>
                    <a:pt x="42" y="9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50" y="9"/>
                  </a:lnTo>
                  <a:lnTo>
                    <a:pt x="53" y="9"/>
                  </a:lnTo>
                  <a:lnTo>
                    <a:pt x="56" y="9"/>
                  </a:lnTo>
                  <a:lnTo>
                    <a:pt x="56" y="12"/>
                  </a:lnTo>
                  <a:lnTo>
                    <a:pt x="59" y="12"/>
                  </a:lnTo>
                  <a:lnTo>
                    <a:pt x="62" y="12"/>
                  </a:lnTo>
                  <a:lnTo>
                    <a:pt x="62" y="9"/>
                  </a:lnTo>
                  <a:lnTo>
                    <a:pt x="65" y="9"/>
                  </a:lnTo>
                  <a:lnTo>
                    <a:pt x="68" y="9"/>
                  </a:lnTo>
                  <a:lnTo>
                    <a:pt x="71" y="9"/>
                  </a:lnTo>
                  <a:lnTo>
                    <a:pt x="74" y="9"/>
                  </a:lnTo>
                  <a:lnTo>
                    <a:pt x="77" y="9"/>
                  </a:lnTo>
                  <a:lnTo>
                    <a:pt x="80" y="9"/>
                  </a:lnTo>
                  <a:lnTo>
                    <a:pt x="80" y="12"/>
                  </a:lnTo>
                  <a:lnTo>
                    <a:pt x="80" y="15"/>
                  </a:lnTo>
                  <a:lnTo>
                    <a:pt x="77" y="15"/>
                  </a:lnTo>
                  <a:lnTo>
                    <a:pt x="77" y="18"/>
                  </a:lnTo>
                  <a:lnTo>
                    <a:pt x="77" y="21"/>
                  </a:lnTo>
                  <a:lnTo>
                    <a:pt x="77" y="23"/>
                  </a:lnTo>
                  <a:lnTo>
                    <a:pt x="77" y="26"/>
                  </a:lnTo>
                  <a:lnTo>
                    <a:pt x="77" y="29"/>
                  </a:lnTo>
                  <a:lnTo>
                    <a:pt x="77" y="32"/>
                  </a:lnTo>
                  <a:lnTo>
                    <a:pt x="74" y="32"/>
                  </a:lnTo>
                  <a:lnTo>
                    <a:pt x="74" y="35"/>
                  </a:lnTo>
                  <a:lnTo>
                    <a:pt x="74" y="38"/>
                  </a:lnTo>
                  <a:lnTo>
                    <a:pt x="71" y="38"/>
                  </a:lnTo>
                  <a:lnTo>
                    <a:pt x="68" y="41"/>
                  </a:lnTo>
                  <a:lnTo>
                    <a:pt x="68" y="44"/>
                  </a:lnTo>
                  <a:lnTo>
                    <a:pt x="65" y="47"/>
                  </a:lnTo>
                  <a:lnTo>
                    <a:pt x="65" y="50"/>
                  </a:lnTo>
                  <a:lnTo>
                    <a:pt x="65" y="53"/>
                  </a:lnTo>
                  <a:lnTo>
                    <a:pt x="65" y="56"/>
                  </a:lnTo>
                  <a:lnTo>
                    <a:pt x="62" y="56"/>
                  </a:lnTo>
                  <a:lnTo>
                    <a:pt x="62" y="59"/>
                  </a:lnTo>
                  <a:lnTo>
                    <a:pt x="62" y="62"/>
                  </a:lnTo>
                  <a:lnTo>
                    <a:pt x="62" y="64"/>
                  </a:lnTo>
                  <a:lnTo>
                    <a:pt x="59" y="64"/>
                  </a:lnTo>
                  <a:lnTo>
                    <a:pt x="56" y="67"/>
                  </a:lnTo>
                  <a:lnTo>
                    <a:pt x="53" y="67"/>
                  </a:lnTo>
                  <a:lnTo>
                    <a:pt x="53" y="70"/>
                  </a:lnTo>
                  <a:lnTo>
                    <a:pt x="53" y="73"/>
                  </a:lnTo>
                  <a:lnTo>
                    <a:pt x="53" y="76"/>
                  </a:lnTo>
                  <a:lnTo>
                    <a:pt x="56" y="76"/>
                  </a:lnTo>
                  <a:lnTo>
                    <a:pt x="56" y="79"/>
                  </a:lnTo>
                  <a:lnTo>
                    <a:pt x="53" y="79"/>
                  </a:lnTo>
                  <a:lnTo>
                    <a:pt x="53" y="82"/>
                  </a:lnTo>
                  <a:lnTo>
                    <a:pt x="56" y="85"/>
                  </a:lnTo>
                  <a:lnTo>
                    <a:pt x="56" y="88"/>
                  </a:lnTo>
                  <a:lnTo>
                    <a:pt x="53" y="88"/>
                  </a:lnTo>
                  <a:lnTo>
                    <a:pt x="53" y="91"/>
                  </a:lnTo>
                  <a:lnTo>
                    <a:pt x="53" y="94"/>
                  </a:lnTo>
                  <a:lnTo>
                    <a:pt x="50" y="94"/>
                  </a:lnTo>
                  <a:lnTo>
                    <a:pt x="50" y="97"/>
                  </a:lnTo>
                  <a:lnTo>
                    <a:pt x="47" y="94"/>
                  </a:lnTo>
                  <a:lnTo>
                    <a:pt x="47" y="97"/>
                  </a:lnTo>
                  <a:lnTo>
                    <a:pt x="44" y="97"/>
                  </a:lnTo>
                  <a:lnTo>
                    <a:pt x="42" y="97"/>
                  </a:lnTo>
                  <a:lnTo>
                    <a:pt x="42" y="94"/>
                  </a:lnTo>
                  <a:lnTo>
                    <a:pt x="39" y="94"/>
                  </a:lnTo>
                  <a:lnTo>
                    <a:pt x="36" y="94"/>
                  </a:lnTo>
                  <a:lnTo>
                    <a:pt x="33" y="94"/>
                  </a:lnTo>
                  <a:lnTo>
                    <a:pt x="33" y="97"/>
                  </a:lnTo>
                  <a:lnTo>
                    <a:pt x="30" y="97"/>
                  </a:lnTo>
                  <a:lnTo>
                    <a:pt x="30" y="100"/>
                  </a:lnTo>
                  <a:lnTo>
                    <a:pt x="27" y="100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1" y="97"/>
                  </a:lnTo>
                  <a:lnTo>
                    <a:pt x="21" y="94"/>
                  </a:lnTo>
                  <a:lnTo>
                    <a:pt x="21" y="91"/>
                  </a:lnTo>
                  <a:lnTo>
                    <a:pt x="21" y="88"/>
                  </a:lnTo>
                  <a:lnTo>
                    <a:pt x="18" y="88"/>
                  </a:lnTo>
                  <a:lnTo>
                    <a:pt x="18" y="91"/>
                  </a:lnTo>
                  <a:lnTo>
                    <a:pt x="18" y="94"/>
                  </a:lnTo>
                  <a:lnTo>
                    <a:pt x="15" y="94"/>
                  </a:lnTo>
                  <a:lnTo>
                    <a:pt x="15" y="91"/>
                  </a:lnTo>
                  <a:lnTo>
                    <a:pt x="15" y="88"/>
                  </a:lnTo>
                  <a:lnTo>
                    <a:pt x="15" y="85"/>
                  </a:lnTo>
                  <a:lnTo>
                    <a:pt x="12" y="85"/>
                  </a:lnTo>
                  <a:lnTo>
                    <a:pt x="12" y="82"/>
                  </a:lnTo>
                  <a:lnTo>
                    <a:pt x="12" y="79"/>
                  </a:lnTo>
                  <a:lnTo>
                    <a:pt x="9" y="79"/>
                  </a:lnTo>
                  <a:lnTo>
                    <a:pt x="9" y="76"/>
                  </a:lnTo>
                  <a:lnTo>
                    <a:pt x="9" y="73"/>
                  </a:lnTo>
                  <a:lnTo>
                    <a:pt x="9" y="70"/>
                  </a:lnTo>
                  <a:lnTo>
                    <a:pt x="9" y="67"/>
                  </a:lnTo>
                  <a:lnTo>
                    <a:pt x="9" y="64"/>
                  </a:lnTo>
                  <a:lnTo>
                    <a:pt x="6" y="64"/>
                  </a:lnTo>
                  <a:lnTo>
                    <a:pt x="3" y="64"/>
                  </a:lnTo>
                  <a:lnTo>
                    <a:pt x="3" y="62"/>
                  </a:lnTo>
                  <a:lnTo>
                    <a:pt x="0" y="62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6" y="56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9" y="50"/>
                  </a:lnTo>
                  <a:lnTo>
                    <a:pt x="12" y="50"/>
                  </a:lnTo>
                  <a:lnTo>
                    <a:pt x="12" y="47"/>
                  </a:lnTo>
                  <a:lnTo>
                    <a:pt x="15" y="47"/>
                  </a:lnTo>
                  <a:lnTo>
                    <a:pt x="15" y="44"/>
                  </a:lnTo>
                  <a:lnTo>
                    <a:pt x="12" y="44"/>
                  </a:lnTo>
                  <a:lnTo>
                    <a:pt x="12" y="41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5" y="35"/>
                  </a:lnTo>
                  <a:lnTo>
                    <a:pt x="12" y="35"/>
                  </a:lnTo>
                  <a:lnTo>
                    <a:pt x="12" y="32"/>
                  </a:lnTo>
                  <a:lnTo>
                    <a:pt x="9" y="32"/>
                  </a:lnTo>
                  <a:lnTo>
                    <a:pt x="6" y="29"/>
                  </a:lnTo>
                  <a:lnTo>
                    <a:pt x="3" y="29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3" y="18"/>
                  </a:lnTo>
                  <a:lnTo>
                    <a:pt x="3" y="15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Freeform 12"/>
            <p:cNvSpPr>
              <a:spLocks/>
            </p:cNvSpPr>
            <p:nvPr/>
          </p:nvSpPr>
          <p:spPr bwMode="auto">
            <a:xfrm>
              <a:off x="882830" y="2417180"/>
              <a:ext cx="418606" cy="325970"/>
            </a:xfrm>
            <a:custGeom>
              <a:avLst/>
              <a:gdLst>
                <a:gd name="T0" fmla="*/ 2147483647 w 193"/>
                <a:gd name="T1" fmla="*/ 2147483647 h 185"/>
                <a:gd name="T2" fmla="*/ 2147483647 w 193"/>
                <a:gd name="T3" fmla="*/ 2147483647 h 185"/>
                <a:gd name="T4" fmla="*/ 2147483647 w 193"/>
                <a:gd name="T5" fmla="*/ 2147483647 h 185"/>
                <a:gd name="T6" fmla="*/ 2147483647 w 193"/>
                <a:gd name="T7" fmla="*/ 2147483647 h 185"/>
                <a:gd name="T8" fmla="*/ 2147483647 w 193"/>
                <a:gd name="T9" fmla="*/ 0 h 185"/>
                <a:gd name="T10" fmla="*/ 2147483647 w 193"/>
                <a:gd name="T11" fmla="*/ 0 h 185"/>
                <a:gd name="T12" fmla="*/ 2147483647 w 193"/>
                <a:gd name="T13" fmla="*/ 2147483647 h 185"/>
                <a:gd name="T14" fmla="*/ 2147483647 w 193"/>
                <a:gd name="T15" fmla="*/ 2147483647 h 185"/>
                <a:gd name="T16" fmla="*/ 2147483647 w 193"/>
                <a:gd name="T17" fmla="*/ 2147483647 h 185"/>
                <a:gd name="T18" fmla="*/ 2147483647 w 193"/>
                <a:gd name="T19" fmla="*/ 2147483647 h 185"/>
                <a:gd name="T20" fmla="*/ 2147483647 w 193"/>
                <a:gd name="T21" fmla="*/ 2147483647 h 185"/>
                <a:gd name="T22" fmla="*/ 2147483647 w 193"/>
                <a:gd name="T23" fmla="*/ 2147483647 h 185"/>
                <a:gd name="T24" fmla="*/ 2147483647 w 193"/>
                <a:gd name="T25" fmla="*/ 2147483647 h 185"/>
                <a:gd name="T26" fmla="*/ 2147483647 w 193"/>
                <a:gd name="T27" fmla="*/ 2147483647 h 185"/>
                <a:gd name="T28" fmla="*/ 2147483647 w 193"/>
                <a:gd name="T29" fmla="*/ 2147483647 h 185"/>
                <a:gd name="T30" fmla="*/ 2147483647 w 193"/>
                <a:gd name="T31" fmla="*/ 2147483647 h 185"/>
                <a:gd name="T32" fmla="*/ 2147483647 w 193"/>
                <a:gd name="T33" fmla="*/ 2147483647 h 185"/>
                <a:gd name="T34" fmla="*/ 2147483647 w 193"/>
                <a:gd name="T35" fmla="*/ 2147483647 h 185"/>
                <a:gd name="T36" fmla="*/ 2147483647 w 193"/>
                <a:gd name="T37" fmla="*/ 2147483647 h 185"/>
                <a:gd name="T38" fmla="*/ 2147483647 w 193"/>
                <a:gd name="T39" fmla="*/ 2147483647 h 185"/>
                <a:gd name="T40" fmla="*/ 2147483647 w 193"/>
                <a:gd name="T41" fmla="*/ 2147483647 h 185"/>
                <a:gd name="T42" fmla="*/ 2147483647 w 193"/>
                <a:gd name="T43" fmla="*/ 2147483647 h 185"/>
                <a:gd name="T44" fmla="*/ 2147483647 w 193"/>
                <a:gd name="T45" fmla="*/ 2147483647 h 185"/>
                <a:gd name="T46" fmla="*/ 2147483647 w 193"/>
                <a:gd name="T47" fmla="*/ 2147483647 h 185"/>
                <a:gd name="T48" fmla="*/ 2147483647 w 193"/>
                <a:gd name="T49" fmla="*/ 2147483647 h 185"/>
                <a:gd name="T50" fmla="*/ 2147483647 w 193"/>
                <a:gd name="T51" fmla="*/ 2147483647 h 185"/>
                <a:gd name="T52" fmla="*/ 2147483647 w 193"/>
                <a:gd name="T53" fmla="*/ 2147483647 h 185"/>
                <a:gd name="T54" fmla="*/ 2147483647 w 193"/>
                <a:gd name="T55" fmla="*/ 2147483647 h 185"/>
                <a:gd name="T56" fmla="*/ 2147483647 w 193"/>
                <a:gd name="T57" fmla="*/ 2147483647 h 185"/>
                <a:gd name="T58" fmla="*/ 2147483647 w 193"/>
                <a:gd name="T59" fmla="*/ 2147483647 h 185"/>
                <a:gd name="T60" fmla="*/ 2147483647 w 193"/>
                <a:gd name="T61" fmla="*/ 2147483647 h 185"/>
                <a:gd name="T62" fmla="*/ 2147483647 w 193"/>
                <a:gd name="T63" fmla="*/ 2147483647 h 185"/>
                <a:gd name="T64" fmla="*/ 2147483647 w 193"/>
                <a:gd name="T65" fmla="*/ 2147483647 h 185"/>
                <a:gd name="T66" fmla="*/ 2147483647 w 193"/>
                <a:gd name="T67" fmla="*/ 2147483647 h 185"/>
                <a:gd name="T68" fmla="*/ 2147483647 w 193"/>
                <a:gd name="T69" fmla="*/ 2147483647 h 185"/>
                <a:gd name="T70" fmla="*/ 2147483647 w 193"/>
                <a:gd name="T71" fmla="*/ 2147483647 h 185"/>
                <a:gd name="T72" fmla="*/ 2147483647 w 193"/>
                <a:gd name="T73" fmla="*/ 2147483647 h 185"/>
                <a:gd name="T74" fmla="*/ 2147483647 w 193"/>
                <a:gd name="T75" fmla="*/ 2147483647 h 185"/>
                <a:gd name="T76" fmla="*/ 2147483647 w 193"/>
                <a:gd name="T77" fmla="*/ 2147483647 h 185"/>
                <a:gd name="T78" fmla="*/ 2147483647 w 193"/>
                <a:gd name="T79" fmla="*/ 2147483647 h 185"/>
                <a:gd name="T80" fmla="*/ 2147483647 w 193"/>
                <a:gd name="T81" fmla="*/ 2147483647 h 185"/>
                <a:gd name="T82" fmla="*/ 2147483647 w 193"/>
                <a:gd name="T83" fmla="*/ 2147483647 h 185"/>
                <a:gd name="T84" fmla="*/ 2147483647 w 193"/>
                <a:gd name="T85" fmla="*/ 2147483647 h 185"/>
                <a:gd name="T86" fmla="*/ 2147483647 w 193"/>
                <a:gd name="T87" fmla="*/ 2147483647 h 185"/>
                <a:gd name="T88" fmla="*/ 2147483647 w 193"/>
                <a:gd name="T89" fmla="*/ 2147483647 h 185"/>
                <a:gd name="T90" fmla="*/ 2147483647 w 193"/>
                <a:gd name="T91" fmla="*/ 2147483647 h 185"/>
                <a:gd name="T92" fmla="*/ 2147483647 w 193"/>
                <a:gd name="T93" fmla="*/ 2147483647 h 185"/>
                <a:gd name="T94" fmla="*/ 0 w 193"/>
                <a:gd name="T95" fmla="*/ 2147483647 h 185"/>
                <a:gd name="T96" fmla="*/ 2147483647 w 193"/>
                <a:gd name="T97" fmla="*/ 2147483647 h 185"/>
                <a:gd name="T98" fmla="*/ 2147483647 w 193"/>
                <a:gd name="T99" fmla="*/ 2147483647 h 185"/>
                <a:gd name="T100" fmla="*/ 2147483647 w 193"/>
                <a:gd name="T101" fmla="*/ 2147483647 h 185"/>
                <a:gd name="T102" fmla="*/ 2147483647 w 193"/>
                <a:gd name="T103" fmla="*/ 2147483647 h 185"/>
                <a:gd name="T104" fmla="*/ 2147483647 w 193"/>
                <a:gd name="T105" fmla="*/ 2147483647 h 185"/>
                <a:gd name="T106" fmla="*/ 2147483647 w 193"/>
                <a:gd name="T107" fmla="*/ 2147483647 h 185"/>
                <a:gd name="T108" fmla="*/ 2147483647 w 193"/>
                <a:gd name="T109" fmla="*/ 2147483647 h 185"/>
                <a:gd name="T110" fmla="*/ 2147483647 w 193"/>
                <a:gd name="T111" fmla="*/ 2147483647 h 185"/>
                <a:gd name="T112" fmla="*/ 2147483647 w 193"/>
                <a:gd name="T113" fmla="*/ 2147483647 h 185"/>
                <a:gd name="T114" fmla="*/ 2147483647 w 193"/>
                <a:gd name="T115" fmla="*/ 2147483647 h 185"/>
                <a:gd name="T116" fmla="*/ 2147483647 w 193"/>
                <a:gd name="T117" fmla="*/ 2147483647 h 185"/>
                <a:gd name="T118" fmla="*/ 2147483647 w 193"/>
                <a:gd name="T119" fmla="*/ 2147483647 h 18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3"/>
                <a:gd name="T181" fmla="*/ 0 h 185"/>
                <a:gd name="T182" fmla="*/ 193 w 193"/>
                <a:gd name="T183" fmla="*/ 185 h 18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3" h="185">
                  <a:moveTo>
                    <a:pt x="41" y="38"/>
                  </a:moveTo>
                  <a:lnTo>
                    <a:pt x="41" y="35"/>
                  </a:lnTo>
                  <a:lnTo>
                    <a:pt x="44" y="35"/>
                  </a:lnTo>
                  <a:lnTo>
                    <a:pt x="44" y="33"/>
                  </a:lnTo>
                  <a:lnTo>
                    <a:pt x="44" y="30"/>
                  </a:lnTo>
                  <a:lnTo>
                    <a:pt x="47" y="30"/>
                  </a:lnTo>
                  <a:lnTo>
                    <a:pt x="47" y="27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4" y="21"/>
                  </a:lnTo>
                  <a:lnTo>
                    <a:pt x="44" y="18"/>
                  </a:lnTo>
                  <a:lnTo>
                    <a:pt x="44" y="15"/>
                  </a:lnTo>
                  <a:lnTo>
                    <a:pt x="44" y="12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3" y="6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70" y="0"/>
                  </a:lnTo>
                  <a:lnTo>
                    <a:pt x="73" y="0"/>
                  </a:lnTo>
                  <a:lnTo>
                    <a:pt x="76" y="0"/>
                  </a:lnTo>
                  <a:lnTo>
                    <a:pt x="79" y="0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88" y="3"/>
                  </a:lnTo>
                  <a:lnTo>
                    <a:pt x="88" y="0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4" y="6"/>
                  </a:lnTo>
                  <a:lnTo>
                    <a:pt x="97" y="6"/>
                  </a:lnTo>
                  <a:lnTo>
                    <a:pt x="100" y="6"/>
                  </a:lnTo>
                  <a:lnTo>
                    <a:pt x="103" y="6"/>
                  </a:lnTo>
                  <a:lnTo>
                    <a:pt x="103" y="9"/>
                  </a:lnTo>
                  <a:lnTo>
                    <a:pt x="105" y="9"/>
                  </a:lnTo>
                  <a:lnTo>
                    <a:pt x="108" y="9"/>
                  </a:lnTo>
                  <a:lnTo>
                    <a:pt x="108" y="12"/>
                  </a:lnTo>
                  <a:lnTo>
                    <a:pt x="111" y="12"/>
                  </a:lnTo>
                  <a:lnTo>
                    <a:pt x="114" y="12"/>
                  </a:lnTo>
                  <a:lnTo>
                    <a:pt x="117" y="12"/>
                  </a:lnTo>
                  <a:lnTo>
                    <a:pt x="120" y="15"/>
                  </a:lnTo>
                  <a:lnTo>
                    <a:pt x="123" y="15"/>
                  </a:lnTo>
                  <a:lnTo>
                    <a:pt x="126" y="15"/>
                  </a:lnTo>
                  <a:lnTo>
                    <a:pt x="129" y="15"/>
                  </a:lnTo>
                  <a:lnTo>
                    <a:pt x="129" y="18"/>
                  </a:lnTo>
                  <a:lnTo>
                    <a:pt x="129" y="15"/>
                  </a:lnTo>
                  <a:lnTo>
                    <a:pt x="132" y="15"/>
                  </a:lnTo>
                  <a:lnTo>
                    <a:pt x="135" y="15"/>
                  </a:lnTo>
                  <a:lnTo>
                    <a:pt x="138" y="15"/>
                  </a:lnTo>
                  <a:lnTo>
                    <a:pt x="141" y="15"/>
                  </a:lnTo>
                  <a:lnTo>
                    <a:pt x="141" y="18"/>
                  </a:lnTo>
                  <a:lnTo>
                    <a:pt x="144" y="18"/>
                  </a:lnTo>
                  <a:lnTo>
                    <a:pt x="147" y="18"/>
                  </a:lnTo>
                  <a:lnTo>
                    <a:pt x="147" y="15"/>
                  </a:lnTo>
                  <a:lnTo>
                    <a:pt x="149" y="15"/>
                  </a:lnTo>
                  <a:lnTo>
                    <a:pt x="152" y="18"/>
                  </a:lnTo>
                  <a:lnTo>
                    <a:pt x="152" y="21"/>
                  </a:lnTo>
                  <a:lnTo>
                    <a:pt x="155" y="21"/>
                  </a:lnTo>
                  <a:lnTo>
                    <a:pt x="155" y="24"/>
                  </a:lnTo>
                  <a:lnTo>
                    <a:pt x="158" y="24"/>
                  </a:lnTo>
                  <a:lnTo>
                    <a:pt x="161" y="24"/>
                  </a:lnTo>
                  <a:lnTo>
                    <a:pt x="161" y="21"/>
                  </a:lnTo>
                  <a:lnTo>
                    <a:pt x="164" y="21"/>
                  </a:lnTo>
                  <a:lnTo>
                    <a:pt x="164" y="18"/>
                  </a:lnTo>
                  <a:lnTo>
                    <a:pt x="164" y="15"/>
                  </a:lnTo>
                  <a:lnTo>
                    <a:pt x="167" y="15"/>
                  </a:lnTo>
                  <a:lnTo>
                    <a:pt x="170" y="15"/>
                  </a:lnTo>
                  <a:lnTo>
                    <a:pt x="170" y="12"/>
                  </a:lnTo>
                  <a:lnTo>
                    <a:pt x="173" y="12"/>
                  </a:lnTo>
                  <a:lnTo>
                    <a:pt x="176" y="12"/>
                  </a:lnTo>
                  <a:lnTo>
                    <a:pt x="176" y="15"/>
                  </a:lnTo>
                  <a:lnTo>
                    <a:pt x="176" y="18"/>
                  </a:lnTo>
                  <a:lnTo>
                    <a:pt x="176" y="21"/>
                  </a:lnTo>
                  <a:lnTo>
                    <a:pt x="179" y="21"/>
                  </a:lnTo>
                  <a:lnTo>
                    <a:pt x="179" y="24"/>
                  </a:lnTo>
                  <a:lnTo>
                    <a:pt x="179" y="27"/>
                  </a:lnTo>
                  <a:lnTo>
                    <a:pt x="182" y="27"/>
                  </a:lnTo>
                  <a:lnTo>
                    <a:pt x="182" y="30"/>
                  </a:lnTo>
                  <a:lnTo>
                    <a:pt x="182" y="33"/>
                  </a:lnTo>
                  <a:lnTo>
                    <a:pt x="185" y="35"/>
                  </a:lnTo>
                  <a:lnTo>
                    <a:pt x="185" y="38"/>
                  </a:lnTo>
                  <a:lnTo>
                    <a:pt x="185" y="41"/>
                  </a:lnTo>
                  <a:lnTo>
                    <a:pt x="185" y="44"/>
                  </a:lnTo>
                  <a:lnTo>
                    <a:pt x="185" y="47"/>
                  </a:lnTo>
                  <a:lnTo>
                    <a:pt x="188" y="47"/>
                  </a:lnTo>
                  <a:lnTo>
                    <a:pt x="188" y="50"/>
                  </a:lnTo>
                  <a:lnTo>
                    <a:pt x="188" y="53"/>
                  </a:lnTo>
                  <a:lnTo>
                    <a:pt x="191" y="53"/>
                  </a:lnTo>
                  <a:lnTo>
                    <a:pt x="191" y="56"/>
                  </a:lnTo>
                  <a:lnTo>
                    <a:pt x="193" y="56"/>
                  </a:lnTo>
                  <a:lnTo>
                    <a:pt x="191" y="56"/>
                  </a:lnTo>
                  <a:lnTo>
                    <a:pt x="191" y="59"/>
                  </a:lnTo>
                  <a:lnTo>
                    <a:pt x="188" y="59"/>
                  </a:lnTo>
                  <a:lnTo>
                    <a:pt x="185" y="59"/>
                  </a:lnTo>
                  <a:lnTo>
                    <a:pt x="185" y="62"/>
                  </a:lnTo>
                  <a:lnTo>
                    <a:pt x="188" y="62"/>
                  </a:lnTo>
                  <a:lnTo>
                    <a:pt x="188" y="65"/>
                  </a:lnTo>
                  <a:lnTo>
                    <a:pt x="191" y="65"/>
                  </a:lnTo>
                  <a:lnTo>
                    <a:pt x="191" y="68"/>
                  </a:lnTo>
                  <a:lnTo>
                    <a:pt x="188" y="68"/>
                  </a:lnTo>
                  <a:lnTo>
                    <a:pt x="188" y="71"/>
                  </a:lnTo>
                  <a:lnTo>
                    <a:pt x="188" y="68"/>
                  </a:lnTo>
                  <a:lnTo>
                    <a:pt x="185" y="68"/>
                  </a:lnTo>
                  <a:lnTo>
                    <a:pt x="182" y="68"/>
                  </a:lnTo>
                  <a:lnTo>
                    <a:pt x="182" y="65"/>
                  </a:lnTo>
                  <a:lnTo>
                    <a:pt x="179" y="65"/>
                  </a:lnTo>
                  <a:lnTo>
                    <a:pt x="179" y="68"/>
                  </a:lnTo>
                  <a:lnTo>
                    <a:pt x="179" y="71"/>
                  </a:lnTo>
                  <a:lnTo>
                    <a:pt x="179" y="74"/>
                  </a:lnTo>
                  <a:lnTo>
                    <a:pt x="176" y="74"/>
                  </a:lnTo>
                  <a:lnTo>
                    <a:pt x="173" y="74"/>
                  </a:lnTo>
                  <a:lnTo>
                    <a:pt x="173" y="77"/>
                  </a:lnTo>
                  <a:lnTo>
                    <a:pt x="173" y="79"/>
                  </a:lnTo>
                  <a:lnTo>
                    <a:pt x="170" y="79"/>
                  </a:lnTo>
                  <a:lnTo>
                    <a:pt x="167" y="79"/>
                  </a:lnTo>
                  <a:lnTo>
                    <a:pt x="167" y="82"/>
                  </a:lnTo>
                  <a:lnTo>
                    <a:pt x="164" y="82"/>
                  </a:lnTo>
                  <a:lnTo>
                    <a:pt x="164" y="85"/>
                  </a:lnTo>
                  <a:lnTo>
                    <a:pt x="161" y="85"/>
                  </a:lnTo>
                  <a:lnTo>
                    <a:pt x="158" y="85"/>
                  </a:lnTo>
                  <a:lnTo>
                    <a:pt x="158" y="88"/>
                  </a:lnTo>
                  <a:lnTo>
                    <a:pt x="158" y="91"/>
                  </a:lnTo>
                  <a:lnTo>
                    <a:pt x="158" y="94"/>
                  </a:lnTo>
                  <a:lnTo>
                    <a:pt x="155" y="94"/>
                  </a:lnTo>
                  <a:lnTo>
                    <a:pt x="152" y="94"/>
                  </a:lnTo>
                  <a:lnTo>
                    <a:pt x="152" y="97"/>
                  </a:lnTo>
                  <a:lnTo>
                    <a:pt x="152" y="100"/>
                  </a:lnTo>
                  <a:lnTo>
                    <a:pt x="152" y="103"/>
                  </a:lnTo>
                  <a:lnTo>
                    <a:pt x="149" y="103"/>
                  </a:lnTo>
                  <a:lnTo>
                    <a:pt x="147" y="103"/>
                  </a:lnTo>
                  <a:lnTo>
                    <a:pt x="144" y="103"/>
                  </a:lnTo>
                  <a:lnTo>
                    <a:pt x="144" y="106"/>
                  </a:lnTo>
                  <a:lnTo>
                    <a:pt x="141" y="106"/>
                  </a:lnTo>
                  <a:lnTo>
                    <a:pt x="141" y="109"/>
                  </a:lnTo>
                  <a:lnTo>
                    <a:pt x="141" y="112"/>
                  </a:lnTo>
                  <a:lnTo>
                    <a:pt x="138" y="112"/>
                  </a:lnTo>
                  <a:lnTo>
                    <a:pt x="138" y="115"/>
                  </a:lnTo>
                  <a:lnTo>
                    <a:pt x="135" y="115"/>
                  </a:lnTo>
                  <a:lnTo>
                    <a:pt x="135" y="118"/>
                  </a:lnTo>
                  <a:lnTo>
                    <a:pt x="135" y="121"/>
                  </a:lnTo>
                  <a:lnTo>
                    <a:pt x="132" y="121"/>
                  </a:lnTo>
                  <a:lnTo>
                    <a:pt x="129" y="121"/>
                  </a:lnTo>
                  <a:lnTo>
                    <a:pt x="129" y="123"/>
                  </a:lnTo>
                  <a:lnTo>
                    <a:pt x="126" y="123"/>
                  </a:lnTo>
                  <a:lnTo>
                    <a:pt x="126" y="126"/>
                  </a:lnTo>
                  <a:lnTo>
                    <a:pt x="123" y="126"/>
                  </a:lnTo>
                  <a:lnTo>
                    <a:pt x="123" y="129"/>
                  </a:lnTo>
                  <a:lnTo>
                    <a:pt x="120" y="129"/>
                  </a:lnTo>
                  <a:lnTo>
                    <a:pt x="120" y="132"/>
                  </a:lnTo>
                  <a:lnTo>
                    <a:pt x="117" y="132"/>
                  </a:lnTo>
                  <a:lnTo>
                    <a:pt x="117" y="135"/>
                  </a:lnTo>
                  <a:lnTo>
                    <a:pt x="114" y="135"/>
                  </a:lnTo>
                  <a:lnTo>
                    <a:pt x="111" y="135"/>
                  </a:lnTo>
                  <a:lnTo>
                    <a:pt x="108" y="135"/>
                  </a:lnTo>
                  <a:lnTo>
                    <a:pt x="108" y="138"/>
                  </a:lnTo>
                  <a:lnTo>
                    <a:pt x="105" y="138"/>
                  </a:lnTo>
                  <a:lnTo>
                    <a:pt x="105" y="141"/>
                  </a:lnTo>
                  <a:lnTo>
                    <a:pt x="105" y="144"/>
                  </a:lnTo>
                  <a:lnTo>
                    <a:pt x="105" y="147"/>
                  </a:lnTo>
                  <a:lnTo>
                    <a:pt x="103" y="147"/>
                  </a:lnTo>
                  <a:lnTo>
                    <a:pt x="103" y="150"/>
                  </a:lnTo>
                  <a:lnTo>
                    <a:pt x="100" y="150"/>
                  </a:lnTo>
                  <a:lnTo>
                    <a:pt x="100" y="153"/>
                  </a:lnTo>
                  <a:lnTo>
                    <a:pt x="97" y="153"/>
                  </a:lnTo>
                  <a:lnTo>
                    <a:pt x="97" y="156"/>
                  </a:lnTo>
                  <a:lnTo>
                    <a:pt x="94" y="156"/>
                  </a:lnTo>
                  <a:lnTo>
                    <a:pt x="91" y="156"/>
                  </a:lnTo>
                  <a:lnTo>
                    <a:pt x="91" y="159"/>
                  </a:lnTo>
                  <a:lnTo>
                    <a:pt x="91" y="162"/>
                  </a:lnTo>
                  <a:lnTo>
                    <a:pt x="91" y="164"/>
                  </a:lnTo>
                  <a:lnTo>
                    <a:pt x="88" y="164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82" y="170"/>
                  </a:lnTo>
                  <a:lnTo>
                    <a:pt x="79" y="170"/>
                  </a:lnTo>
                  <a:lnTo>
                    <a:pt x="79" y="173"/>
                  </a:lnTo>
                  <a:lnTo>
                    <a:pt x="79" y="176"/>
                  </a:lnTo>
                  <a:lnTo>
                    <a:pt x="82" y="179"/>
                  </a:lnTo>
                  <a:lnTo>
                    <a:pt x="82" y="182"/>
                  </a:lnTo>
                  <a:lnTo>
                    <a:pt x="82" y="185"/>
                  </a:lnTo>
                  <a:lnTo>
                    <a:pt x="82" y="182"/>
                  </a:lnTo>
                  <a:lnTo>
                    <a:pt x="79" y="182"/>
                  </a:lnTo>
                  <a:lnTo>
                    <a:pt x="79" y="179"/>
                  </a:lnTo>
                  <a:lnTo>
                    <a:pt x="76" y="179"/>
                  </a:lnTo>
                  <a:lnTo>
                    <a:pt x="76" y="176"/>
                  </a:lnTo>
                  <a:lnTo>
                    <a:pt x="73" y="176"/>
                  </a:lnTo>
                  <a:lnTo>
                    <a:pt x="73" y="173"/>
                  </a:lnTo>
                  <a:lnTo>
                    <a:pt x="70" y="173"/>
                  </a:lnTo>
                  <a:lnTo>
                    <a:pt x="70" y="170"/>
                  </a:lnTo>
                  <a:lnTo>
                    <a:pt x="70" y="167"/>
                  </a:lnTo>
                  <a:lnTo>
                    <a:pt x="70" y="164"/>
                  </a:lnTo>
                  <a:lnTo>
                    <a:pt x="67" y="164"/>
                  </a:lnTo>
                  <a:lnTo>
                    <a:pt x="67" y="162"/>
                  </a:lnTo>
                  <a:lnTo>
                    <a:pt x="64" y="162"/>
                  </a:lnTo>
                  <a:lnTo>
                    <a:pt x="64" y="159"/>
                  </a:lnTo>
                  <a:lnTo>
                    <a:pt x="64" y="156"/>
                  </a:lnTo>
                  <a:lnTo>
                    <a:pt x="61" y="156"/>
                  </a:lnTo>
                  <a:lnTo>
                    <a:pt x="59" y="156"/>
                  </a:lnTo>
                  <a:lnTo>
                    <a:pt x="56" y="156"/>
                  </a:lnTo>
                  <a:lnTo>
                    <a:pt x="56" y="153"/>
                  </a:lnTo>
                  <a:lnTo>
                    <a:pt x="53" y="153"/>
                  </a:lnTo>
                  <a:lnTo>
                    <a:pt x="50" y="153"/>
                  </a:lnTo>
                  <a:lnTo>
                    <a:pt x="50" y="150"/>
                  </a:lnTo>
                  <a:lnTo>
                    <a:pt x="47" y="150"/>
                  </a:lnTo>
                  <a:lnTo>
                    <a:pt x="47" y="153"/>
                  </a:lnTo>
                  <a:lnTo>
                    <a:pt x="47" y="150"/>
                  </a:lnTo>
                  <a:lnTo>
                    <a:pt x="44" y="150"/>
                  </a:lnTo>
                  <a:lnTo>
                    <a:pt x="44" y="153"/>
                  </a:lnTo>
                  <a:lnTo>
                    <a:pt x="41" y="153"/>
                  </a:lnTo>
                  <a:lnTo>
                    <a:pt x="38" y="153"/>
                  </a:lnTo>
                  <a:lnTo>
                    <a:pt x="35" y="153"/>
                  </a:lnTo>
                  <a:lnTo>
                    <a:pt x="32" y="153"/>
                  </a:lnTo>
                  <a:lnTo>
                    <a:pt x="29" y="153"/>
                  </a:lnTo>
                  <a:lnTo>
                    <a:pt x="26" y="153"/>
                  </a:lnTo>
                  <a:lnTo>
                    <a:pt x="26" y="156"/>
                  </a:lnTo>
                  <a:lnTo>
                    <a:pt x="23" y="156"/>
                  </a:lnTo>
                  <a:lnTo>
                    <a:pt x="23" y="159"/>
                  </a:lnTo>
                  <a:lnTo>
                    <a:pt x="20" y="159"/>
                  </a:lnTo>
                  <a:lnTo>
                    <a:pt x="17" y="159"/>
                  </a:lnTo>
                  <a:lnTo>
                    <a:pt x="15" y="159"/>
                  </a:lnTo>
                  <a:lnTo>
                    <a:pt x="12" y="159"/>
                  </a:lnTo>
                  <a:lnTo>
                    <a:pt x="12" y="156"/>
                  </a:lnTo>
                  <a:lnTo>
                    <a:pt x="9" y="156"/>
                  </a:lnTo>
                  <a:lnTo>
                    <a:pt x="9" y="159"/>
                  </a:lnTo>
                  <a:lnTo>
                    <a:pt x="6" y="159"/>
                  </a:lnTo>
                  <a:lnTo>
                    <a:pt x="6" y="156"/>
                  </a:lnTo>
                  <a:lnTo>
                    <a:pt x="3" y="159"/>
                  </a:lnTo>
                  <a:lnTo>
                    <a:pt x="3" y="162"/>
                  </a:lnTo>
                  <a:lnTo>
                    <a:pt x="0" y="162"/>
                  </a:lnTo>
                  <a:lnTo>
                    <a:pt x="0" y="159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3" y="147"/>
                  </a:lnTo>
                  <a:lnTo>
                    <a:pt x="3" y="144"/>
                  </a:lnTo>
                  <a:lnTo>
                    <a:pt x="3" y="141"/>
                  </a:lnTo>
                  <a:lnTo>
                    <a:pt x="6" y="141"/>
                  </a:lnTo>
                  <a:lnTo>
                    <a:pt x="3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3" y="123"/>
                  </a:lnTo>
                  <a:lnTo>
                    <a:pt x="3" y="121"/>
                  </a:lnTo>
                  <a:lnTo>
                    <a:pt x="3" y="118"/>
                  </a:lnTo>
                  <a:lnTo>
                    <a:pt x="6" y="118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6" y="115"/>
                  </a:lnTo>
                  <a:lnTo>
                    <a:pt x="6" y="112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9" y="106"/>
                  </a:lnTo>
                  <a:lnTo>
                    <a:pt x="9" y="103"/>
                  </a:lnTo>
                  <a:lnTo>
                    <a:pt x="9" y="100"/>
                  </a:lnTo>
                  <a:lnTo>
                    <a:pt x="12" y="100"/>
                  </a:lnTo>
                  <a:lnTo>
                    <a:pt x="15" y="100"/>
                  </a:lnTo>
                  <a:lnTo>
                    <a:pt x="15" y="97"/>
                  </a:lnTo>
                  <a:lnTo>
                    <a:pt x="17" y="97"/>
                  </a:lnTo>
                  <a:lnTo>
                    <a:pt x="17" y="94"/>
                  </a:lnTo>
                  <a:lnTo>
                    <a:pt x="20" y="94"/>
                  </a:lnTo>
                  <a:lnTo>
                    <a:pt x="23" y="94"/>
                  </a:lnTo>
                  <a:lnTo>
                    <a:pt x="23" y="91"/>
                  </a:lnTo>
                  <a:lnTo>
                    <a:pt x="23" y="88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29" y="77"/>
                  </a:lnTo>
                  <a:lnTo>
                    <a:pt x="29" y="74"/>
                  </a:lnTo>
                  <a:lnTo>
                    <a:pt x="29" y="71"/>
                  </a:lnTo>
                  <a:lnTo>
                    <a:pt x="32" y="71"/>
                  </a:lnTo>
                  <a:lnTo>
                    <a:pt x="29" y="71"/>
                  </a:lnTo>
                  <a:lnTo>
                    <a:pt x="29" y="68"/>
                  </a:lnTo>
                  <a:lnTo>
                    <a:pt x="29" y="65"/>
                  </a:lnTo>
                  <a:lnTo>
                    <a:pt x="32" y="65"/>
                  </a:lnTo>
                  <a:lnTo>
                    <a:pt x="32" y="62"/>
                  </a:lnTo>
                  <a:lnTo>
                    <a:pt x="32" y="59"/>
                  </a:lnTo>
                  <a:lnTo>
                    <a:pt x="32" y="56"/>
                  </a:lnTo>
                  <a:lnTo>
                    <a:pt x="32" y="53"/>
                  </a:lnTo>
                  <a:lnTo>
                    <a:pt x="32" y="50"/>
                  </a:lnTo>
                  <a:lnTo>
                    <a:pt x="32" y="47"/>
                  </a:lnTo>
                  <a:lnTo>
                    <a:pt x="32" y="44"/>
                  </a:lnTo>
                  <a:lnTo>
                    <a:pt x="35" y="44"/>
                  </a:lnTo>
                  <a:lnTo>
                    <a:pt x="38" y="44"/>
                  </a:lnTo>
                  <a:lnTo>
                    <a:pt x="41" y="44"/>
                  </a:lnTo>
                  <a:lnTo>
                    <a:pt x="41" y="41"/>
                  </a:lnTo>
                  <a:lnTo>
                    <a:pt x="41" y="38"/>
                  </a:lnTo>
                  <a:lnTo>
                    <a:pt x="44" y="38"/>
                  </a:lnTo>
                  <a:lnTo>
                    <a:pt x="41" y="3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13"/>
            <p:cNvSpPr>
              <a:spLocks/>
            </p:cNvSpPr>
            <p:nvPr/>
          </p:nvSpPr>
          <p:spPr bwMode="auto">
            <a:xfrm>
              <a:off x="-104225" y="2443333"/>
              <a:ext cx="426931" cy="388549"/>
            </a:xfrm>
            <a:custGeom>
              <a:avLst/>
              <a:gdLst>
                <a:gd name="T0" fmla="*/ 2147483647 w 197"/>
                <a:gd name="T1" fmla="*/ 2147483647 h 220"/>
                <a:gd name="T2" fmla="*/ 2147483647 w 197"/>
                <a:gd name="T3" fmla="*/ 2147483647 h 220"/>
                <a:gd name="T4" fmla="*/ 2147483647 w 197"/>
                <a:gd name="T5" fmla="*/ 2147483647 h 220"/>
                <a:gd name="T6" fmla="*/ 2147483647 w 197"/>
                <a:gd name="T7" fmla="*/ 2147483647 h 220"/>
                <a:gd name="T8" fmla="*/ 2147483647 w 197"/>
                <a:gd name="T9" fmla="*/ 2147483647 h 220"/>
                <a:gd name="T10" fmla="*/ 2147483647 w 197"/>
                <a:gd name="T11" fmla="*/ 2147483647 h 220"/>
                <a:gd name="T12" fmla="*/ 2147483647 w 197"/>
                <a:gd name="T13" fmla="*/ 2147483647 h 220"/>
                <a:gd name="T14" fmla="*/ 2147483647 w 197"/>
                <a:gd name="T15" fmla="*/ 2147483647 h 220"/>
                <a:gd name="T16" fmla="*/ 2147483647 w 197"/>
                <a:gd name="T17" fmla="*/ 2147483647 h 220"/>
                <a:gd name="T18" fmla="*/ 2147483647 w 197"/>
                <a:gd name="T19" fmla="*/ 2147483647 h 220"/>
                <a:gd name="T20" fmla="*/ 2147483647 w 197"/>
                <a:gd name="T21" fmla="*/ 2147483647 h 220"/>
                <a:gd name="T22" fmla="*/ 2147483647 w 197"/>
                <a:gd name="T23" fmla="*/ 2147483647 h 220"/>
                <a:gd name="T24" fmla="*/ 2147483647 w 197"/>
                <a:gd name="T25" fmla="*/ 2147483647 h 220"/>
                <a:gd name="T26" fmla="*/ 2147483647 w 197"/>
                <a:gd name="T27" fmla="*/ 2147483647 h 220"/>
                <a:gd name="T28" fmla="*/ 2147483647 w 197"/>
                <a:gd name="T29" fmla="*/ 2147483647 h 220"/>
                <a:gd name="T30" fmla="*/ 2147483647 w 197"/>
                <a:gd name="T31" fmla="*/ 2147483647 h 220"/>
                <a:gd name="T32" fmla="*/ 2147483647 w 197"/>
                <a:gd name="T33" fmla="*/ 2147483647 h 220"/>
                <a:gd name="T34" fmla="*/ 2147483647 w 197"/>
                <a:gd name="T35" fmla="*/ 2147483647 h 220"/>
                <a:gd name="T36" fmla="*/ 2147483647 w 197"/>
                <a:gd name="T37" fmla="*/ 2147483647 h 220"/>
                <a:gd name="T38" fmla="*/ 2147483647 w 197"/>
                <a:gd name="T39" fmla="*/ 2147483647 h 220"/>
                <a:gd name="T40" fmla="*/ 2147483647 w 197"/>
                <a:gd name="T41" fmla="*/ 2147483647 h 220"/>
                <a:gd name="T42" fmla="*/ 2147483647 w 197"/>
                <a:gd name="T43" fmla="*/ 2147483647 h 220"/>
                <a:gd name="T44" fmla="*/ 2147483647 w 197"/>
                <a:gd name="T45" fmla="*/ 2147483647 h 220"/>
                <a:gd name="T46" fmla="*/ 2147483647 w 197"/>
                <a:gd name="T47" fmla="*/ 2147483647 h 220"/>
                <a:gd name="T48" fmla="*/ 2147483647 w 197"/>
                <a:gd name="T49" fmla="*/ 2147483647 h 220"/>
                <a:gd name="T50" fmla="*/ 2147483647 w 197"/>
                <a:gd name="T51" fmla="*/ 2147483647 h 220"/>
                <a:gd name="T52" fmla="*/ 2147483647 w 197"/>
                <a:gd name="T53" fmla="*/ 2147483647 h 220"/>
                <a:gd name="T54" fmla="*/ 2147483647 w 197"/>
                <a:gd name="T55" fmla="*/ 2147483647 h 220"/>
                <a:gd name="T56" fmla="*/ 2147483647 w 197"/>
                <a:gd name="T57" fmla="*/ 2147483647 h 220"/>
                <a:gd name="T58" fmla="*/ 2147483647 w 197"/>
                <a:gd name="T59" fmla="*/ 2147483647 h 220"/>
                <a:gd name="T60" fmla="*/ 2147483647 w 197"/>
                <a:gd name="T61" fmla="*/ 2147483647 h 220"/>
                <a:gd name="T62" fmla="*/ 2147483647 w 197"/>
                <a:gd name="T63" fmla="*/ 2147483647 h 220"/>
                <a:gd name="T64" fmla="*/ 2147483647 w 197"/>
                <a:gd name="T65" fmla="*/ 2147483647 h 220"/>
                <a:gd name="T66" fmla="*/ 2147483647 w 197"/>
                <a:gd name="T67" fmla="*/ 2147483647 h 220"/>
                <a:gd name="T68" fmla="*/ 2147483647 w 197"/>
                <a:gd name="T69" fmla="*/ 2147483647 h 220"/>
                <a:gd name="T70" fmla="*/ 2147483647 w 197"/>
                <a:gd name="T71" fmla="*/ 2147483647 h 220"/>
                <a:gd name="T72" fmla="*/ 2147483647 w 197"/>
                <a:gd name="T73" fmla="*/ 2147483647 h 220"/>
                <a:gd name="T74" fmla="*/ 2147483647 w 197"/>
                <a:gd name="T75" fmla="*/ 2147483647 h 220"/>
                <a:gd name="T76" fmla="*/ 2147483647 w 197"/>
                <a:gd name="T77" fmla="*/ 2147483647 h 220"/>
                <a:gd name="T78" fmla="*/ 2147483647 w 197"/>
                <a:gd name="T79" fmla="*/ 2147483647 h 220"/>
                <a:gd name="T80" fmla="*/ 2147483647 w 197"/>
                <a:gd name="T81" fmla="*/ 2147483647 h 220"/>
                <a:gd name="T82" fmla="*/ 2147483647 w 197"/>
                <a:gd name="T83" fmla="*/ 2147483647 h 220"/>
                <a:gd name="T84" fmla="*/ 2147483647 w 197"/>
                <a:gd name="T85" fmla="*/ 2147483647 h 220"/>
                <a:gd name="T86" fmla="*/ 2147483647 w 197"/>
                <a:gd name="T87" fmla="*/ 2147483647 h 220"/>
                <a:gd name="T88" fmla="*/ 2147483647 w 197"/>
                <a:gd name="T89" fmla="*/ 2147483647 h 220"/>
                <a:gd name="T90" fmla="*/ 2147483647 w 197"/>
                <a:gd name="T91" fmla="*/ 2147483647 h 220"/>
                <a:gd name="T92" fmla="*/ 2147483647 w 197"/>
                <a:gd name="T93" fmla="*/ 2147483647 h 220"/>
                <a:gd name="T94" fmla="*/ 2147483647 w 197"/>
                <a:gd name="T95" fmla="*/ 2147483647 h 220"/>
                <a:gd name="T96" fmla="*/ 2147483647 w 197"/>
                <a:gd name="T97" fmla="*/ 2147483647 h 220"/>
                <a:gd name="T98" fmla="*/ 2147483647 w 197"/>
                <a:gd name="T99" fmla="*/ 2147483647 h 220"/>
                <a:gd name="T100" fmla="*/ 2147483647 w 197"/>
                <a:gd name="T101" fmla="*/ 2147483647 h 220"/>
                <a:gd name="T102" fmla="*/ 2147483647 w 197"/>
                <a:gd name="T103" fmla="*/ 2147483647 h 220"/>
                <a:gd name="T104" fmla="*/ 2147483647 w 197"/>
                <a:gd name="T105" fmla="*/ 2147483647 h 220"/>
                <a:gd name="T106" fmla="*/ 2147483647 w 197"/>
                <a:gd name="T107" fmla="*/ 2147483647 h 220"/>
                <a:gd name="T108" fmla="*/ 2147483647 w 197"/>
                <a:gd name="T109" fmla="*/ 2147483647 h 220"/>
                <a:gd name="T110" fmla="*/ 2147483647 w 197"/>
                <a:gd name="T111" fmla="*/ 2147483647 h 220"/>
                <a:gd name="T112" fmla="*/ 2147483647 w 197"/>
                <a:gd name="T113" fmla="*/ 2147483647 h 220"/>
                <a:gd name="T114" fmla="*/ 2147483647 w 197"/>
                <a:gd name="T115" fmla="*/ 2147483647 h 22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97"/>
                <a:gd name="T175" fmla="*/ 0 h 220"/>
                <a:gd name="T176" fmla="*/ 197 w 197"/>
                <a:gd name="T177" fmla="*/ 220 h 22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97" h="220">
                  <a:moveTo>
                    <a:pt x="27" y="3"/>
                  </a:moveTo>
                  <a:lnTo>
                    <a:pt x="29" y="3"/>
                  </a:lnTo>
                  <a:lnTo>
                    <a:pt x="35" y="3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3" y="0"/>
                  </a:lnTo>
                  <a:lnTo>
                    <a:pt x="53" y="3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9"/>
                  </a:lnTo>
                  <a:lnTo>
                    <a:pt x="56" y="12"/>
                  </a:lnTo>
                  <a:lnTo>
                    <a:pt x="56" y="15"/>
                  </a:lnTo>
                  <a:lnTo>
                    <a:pt x="59" y="15"/>
                  </a:lnTo>
                  <a:lnTo>
                    <a:pt x="62" y="15"/>
                  </a:lnTo>
                  <a:lnTo>
                    <a:pt x="65" y="15"/>
                  </a:lnTo>
                  <a:lnTo>
                    <a:pt x="65" y="18"/>
                  </a:lnTo>
                  <a:lnTo>
                    <a:pt x="62" y="18"/>
                  </a:lnTo>
                  <a:lnTo>
                    <a:pt x="65" y="18"/>
                  </a:lnTo>
                  <a:lnTo>
                    <a:pt x="68" y="18"/>
                  </a:lnTo>
                  <a:lnTo>
                    <a:pt x="71" y="18"/>
                  </a:lnTo>
                  <a:lnTo>
                    <a:pt x="71" y="20"/>
                  </a:lnTo>
                  <a:lnTo>
                    <a:pt x="73" y="20"/>
                  </a:lnTo>
                  <a:lnTo>
                    <a:pt x="73" y="23"/>
                  </a:lnTo>
                  <a:lnTo>
                    <a:pt x="73" y="20"/>
                  </a:lnTo>
                  <a:lnTo>
                    <a:pt x="76" y="20"/>
                  </a:lnTo>
                  <a:lnTo>
                    <a:pt x="79" y="20"/>
                  </a:lnTo>
                  <a:lnTo>
                    <a:pt x="82" y="20"/>
                  </a:lnTo>
                  <a:lnTo>
                    <a:pt x="79" y="20"/>
                  </a:lnTo>
                  <a:lnTo>
                    <a:pt x="82" y="20"/>
                  </a:lnTo>
                  <a:lnTo>
                    <a:pt x="82" y="23"/>
                  </a:lnTo>
                  <a:lnTo>
                    <a:pt x="79" y="23"/>
                  </a:lnTo>
                  <a:lnTo>
                    <a:pt x="82" y="23"/>
                  </a:lnTo>
                  <a:lnTo>
                    <a:pt x="82" y="26"/>
                  </a:lnTo>
                  <a:lnTo>
                    <a:pt x="82" y="29"/>
                  </a:lnTo>
                  <a:lnTo>
                    <a:pt x="85" y="29"/>
                  </a:lnTo>
                  <a:lnTo>
                    <a:pt x="85" y="32"/>
                  </a:lnTo>
                  <a:lnTo>
                    <a:pt x="88" y="32"/>
                  </a:lnTo>
                  <a:lnTo>
                    <a:pt x="91" y="32"/>
                  </a:lnTo>
                  <a:lnTo>
                    <a:pt x="91" y="29"/>
                  </a:lnTo>
                  <a:lnTo>
                    <a:pt x="94" y="29"/>
                  </a:lnTo>
                  <a:lnTo>
                    <a:pt x="97" y="29"/>
                  </a:lnTo>
                  <a:lnTo>
                    <a:pt x="100" y="29"/>
                  </a:lnTo>
                  <a:lnTo>
                    <a:pt x="103" y="32"/>
                  </a:lnTo>
                  <a:lnTo>
                    <a:pt x="106" y="32"/>
                  </a:lnTo>
                  <a:lnTo>
                    <a:pt x="109" y="32"/>
                  </a:lnTo>
                  <a:lnTo>
                    <a:pt x="112" y="32"/>
                  </a:lnTo>
                  <a:lnTo>
                    <a:pt x="115" y="32"/>
                  </a:lnTo>
                  <a:lnTo>
                    <a:pt x="117" y="29"/>
                  </a:lnTo>
                  <a:lnTo>
                    <a:pt x="120" y="26"/>
                  </a:lnTo>
                  <a:lnTo>
                    <a:pt x="123" y="26"/>
                  </a:lnTo>
                  <a:lnTo>
                    <a:pt x="126" y="26"/>
                  </a:lnTo>
                  <a:lnTo>
                    <a:pt x="129" y="26"/>
                  </a:lnTo>
                  <a:lnTo>
                    <a:pt x="135" y="26"/>
                  </a:lnTo>
                  <a:lnTo>
                    <a:pt x="138" y="29"/>
                  </a:lnTo>
                  <a:lnTo>
                    <a:pt x="141" y="29"/>
                  </a:lnTo>
                  <a:lnTo>
                    <a:pt x="144" y="29"/>
                  </a:lnTo>
                  <a:lnTo>
                    <a:pt x="144" y="32"/>
                  </a:lnTo>
                  <a:lnTo>
                    <a:pt x="144" y="35"/>
                  </a:lnTo>
                  <a:lnTo>
                    <a:pt x="147" y="35"/>
                  </a:lnTo>
                  <a:lnTo>
                    <a:pt x="147" y="38"/>
                  </a:lnTo>
                  <a:lnTo>
                    <a:pt x="144" y="38"/>
                  </a:lnTo>
                  <a:lnTo>
                    <a:pt x="144" y="41"/>
                  </a:lnTo>
                  <a:lnTo>
                    <a:pt x="147" y="41"/>
                  </a:lnTo>
                  <a:lnTo>
                    <a:pt x="147" y="44"/>
                  </a:lnTo>
                  <a:lnTo>
                    <a:pt x="147" y="47"/>
                  </a:lnTo>
                  <a:lnTo>
                    <a:pt x="150" y="50"/>
                  </a:lnTo>
                  <a:lnTo>
                    <a:pt x="153" y="50"/>
                  </a:lnTo>
                  <a:lnTo>
                    <a:pt x="153" y="53"/>
                  </a:lnTo>
                  <a:lnTo>
                    <a:pt x="153" y="56"/>
                  </a:lnTo>
                  <a:lnTo>
                    <a:pt x="150" y="56"/>
                  </a:lnTo>
                  <a:lnTo>
                    <a:pt x="150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59" y="59"/>
                  </a:lnTo>
                  <a:lnTo>
                    <a:pt x="161" y="62"/>
                  </a:lnTo>
                  <a:lnTo>
                    <a:pt x="164" y="62"/>
                  </a:lnTo>
                  <a:lnTo>
                    <a:pt x="167" y="64"/>
                  </a:lnTo>
                  <a:lnTo>
                    <a:pt x="170" y="67"/>
                  </a:lnTo>
                  <a:lnTo>
                    <a:pt x="173" y="70"/>
                  </a:lnTo>
                  <a:lnTo>
                    <a:pt x="176" y="73"/>
                  </a:lnTo>
                  <a:lnTo>
                    <a:pt x="176" y="76"/>
                  </a:lnTo>
                  <a:lnTo>
                    <a:pt x="176" y="79"/>
                  </a:lnTo>
                  <a:lnTo>
                    <a:pt x="179" y="79"/>
                  </a:lnTo>
                  <a:lnTo>
                    <a:pt x="182" y="82"/>
                  </a:lnTo>
                  <a:lnTo>
                    <a:pt x="182" y="85"/>
                  </a:lnTo>
                  <a:lnTo>
                    <a:pt x="182" y="88"/>
                  </a:lnTo>
                  <a:lnTo>
                    <a:pt x="185" y="91"/>
                  </a:lnTo>
                  <a:lnTo>
                    <a:pt x="185" y="94"/>
                  </a:lnTo>
                  <a:lnTo>
                    <a:pt x="188" y="97"/>
                  </a:lnTo>
                  <a:lnTo>
                    <a:pt x="188" y="100"/>
                  </a:lnTo>
                  <a:lnTo>
                    <a:pt x="188" y="103"/>
                  </a:lnTo>
                  <a:lnTo>
                    <a:pt x="191" y="106"/>
                  </a:lnTo>
                  <a:lnTo>
                    <a:pt x="191" y="108"/>
                  </a:lnTo>
                  <a:lnTo>
                    <a:pt x="191" y="111"/>
                  </a:lnTo>
                  <a:lnTo>
                    <a:pt x="194" y="114"/>
                  </a:lnTo>
                  <a:lnTo>
                    <a:pt x="194" y="117"/>
                  </a:lnTo>
                  <a:lnTo>
                    <a:pt x="194" y="120"/>
                  </a:lnTo>
                  <a:lnTo>
                    <a:pt x="197" y="123"/>
                  </a:lnTo>
                  <a:lnTo>
                    <a:pt x="194" y="126"/>
                  </a:lnTo>
                  <a:lnTo>
                    <a:pt x="194" y="129"/>
                  </a:lnTo>
                  <a:lnTo>
                    <a:pt x="194" y="132"/>
                  </a:lnTo>
                  <a:lnTo>
                    <a:pt x="191" y="135"/>
                  </a:lnTo>
                  <a:lnTo>
                    <a:pt x="191" y="138"/>
                  </a:lnTo>
                  <a:lnTo>
                    <a:pt x="191" y="141"/>
                  </a:lnTo>
                  <a:lnTo>
                    <a:pt x="188" y="144"/>
                  </a:lnTo>
                  <a:lnTo>
                    <a:pt x="188" y="147"/>
                  </a:lnTo>
                  <a:lnTo>
                    <a:pt x="188" y="149"/>
                  </a:lnTo>
                  <a:lnTo>
                    <a:pt x="185" y="155"/>
                  </a:lnTo>
                  <a:lnTo>
                    <a:pt x="185" y="158"/>
                  </a:lnTo>
                  <a:lnTo>
                    <a:pt x="182" y="161"/>
                  </a:lnTo>
                  <a:lnTo>
                    <a:pt x="182" y="164"/>
                  </a:lnTo>
                  <a:lnTo>
                    <a:pt x="179" y="167"/>
                  </a:lnTo>
                  <a:lnTo>
                    <a:pt x="179" y="170"/>
                  </a:lnTo>
                  <a:lnTo>
                    <a:pt x="179" y="173"/>
                  </a:lnTo>
                  <a:lnTo>
                    <a:pt x="179" y="176"/>
                  </a:lnTo>
                  <a:lnTo>
                    <a:pt x="179" y="179"/>
                  </a:lnTo>
                  <a:lnTo>
                    <a:pt x="179" y="182"/>
                  </a:lnTo>
                  <a:lnTo>
                    <a:pt x="179" y="188"/>
                  </a:lnTo>
                  <a:lnTo>
                    <a:pt x="179" y="191"/>
                  </a:lnTo>
                  <a:lnTo>
                    <a:pt x="179" y="193"/>
                  </a:lnTo>
                  <a:lnTo>
                    <a:pt x="179" y="199"/>
                  </a:lnTo>
                  <a:lnTo>
                    <a:pt x="179" y="202"/>
                  </a:lnTo>
                  <a:lnTo>
                    <a:pt x="179" y="205"/>
                  </a:lnTo>
                  <a:lnTo>
                    <a:pt x="179" y="208"/>
                  </a:lnTo>
                  <a:lnTo>
                    <a:pt x="179" y="214"/>
                  </a:lnTo>
                  <a:lnTo>
                    <a:pt x="176" y="214"/>
                  </a:lnTo>
                  <a:lnTo>
                    <a:pt x="173" y="214"/>
                  </a:lnTo>
                  <a:lnTo>
                    <a:pt x="170" y="214"/>
                  </a:lnTo>
                  <a:lnTo>
                    <a:pt x="170" y="217"/>
                  </a:lnTo>
                  <a:lnTo>
                    <a:pt x="167" y="217"/>
                  </a:lnTo>
                  <a:lnTo>
                    <a:pt x="164" y="217"/>
                  </a:lnTo>
                  <a:lnTo>
                    <a:pt x="167" y="220"/>
                  </a:lnTo>
                  <a:lnTo>
                    <a:pt x="164" y="220"/>
                  </a:lnTo>
                  <a:lnTo>
                    <a:pt x="164" y="217"/>
                  </a:lnTo>
                  <a:lnTo>
                    <a:pt x="161" y="217"/>
                  </a:lnTo>
                  <a:lnTo>
                    <a:pt x="161" y="220"/>
                  </a:lnTo>
                  <a:lnTo>
                    <a:pt x="161" y="217"/>
                  </a:lnTo>
                  <a:lnTo>
                    <a:pt x="159" y="217"/>
                  </a:lnTo>
                  <a:lnTo>
                    <a:pt x="156" y="217"/>
                  </a:lnTo>
                  <a:lnTo>
                    <a:pt x="153" y="220"/>
                  </a:lnTo>
                  <a:lnTo>
                    <a:pt x="147" y="220"/>
                  </a:lnTo>
                  <a:lnTo>
                    <a:pt x="144" y="220"/>
                  </a:lnTo>
                  <a:lnTo>
                    <a:pt x="144" y="217"/>
                  </a:lnTo>
                  <a:lnTo>
                    <a:pt x="141" y="217"/>
                  </a:lnTo>
                  <a:lnTo>
                    <a:pt x="138" y="217"/>
                  </a:lnTo>
                  <a:lnTo>
                    <a:pt x="138" y="214"/>
                  </a:lnTo>
                  <a:lnTo>
                    <a:pt x="135" y="214"/>
                  </a:lnTo>
                  <a:lnTo>
                    <a:pt x="135" y="211"/>
                  </a:lnTo>
                  <a:lnTo>
                    <a:pt x="132" y="211"/>
                  </a:lnTo>
                  <a:lnTo>
                    <a:pt x="132" y="208"/>
                  </a:lnTo>
                  <a:lnTo>
                    <a:pt x="132" y="205"/>
                  </a:lnTo>
                  <a:lnTo>
                    <a:pt x="132" y="202"/>
                  </a:lnTo>
                  <a:lnTo>
                    <a:pt x="129" y="202"/>
                  </a:lnTo>
                  <a:lnTo>
                    <a:pt x="126" y="202"/>
                  </a:lnTo>
                  <a:lnTo>
                    <a:pt x="126" y="199"/>
                  </a:lnTo>
                  <a:lnTo>
                    <a:pt x="123" y="199"/>
                  </a:lnTo>
                  <a:lnTo>
                    <a:pt x="123" y="196"/>
                  </a:lnTo>
                  <a:lnTo>
                    <a:pt x="120" y="196"/>
                  </a:lnTo>
                  <a:lnTo>
                    <a:pt x="120" y="193"/>
                  </a:lnTo>
                  <a:lnTo>
                    <a:pt x="120" y="191"/>
                  </a:lnTo>
                  <a:lnTo>
                    <a:pt x="120" y="188"/>
                  </a:lnTo>
                  <a:lnTo>
                    <a:pt x="120" y="185"/>
                  </a:lnTo>
                  <a:lnTo>
                    <a:pt x="120" y="182"/>
                  </a:lnTo>
                  <a:lnTo>
                    <a:pt x="120" y="176"/>
                  </a:lnTo>
                  <a:lnTo>
                    <a:pt x="120" y="173"/>
                  </a:lnTo>
                  <a:lnTo>
                    <a:pt x="120" y="170"/>
                  </a:lnTo>
                  <a:lnTo>
                    <a:pt x="120" y="167"/>
                  </a:lnTo>
                  <a:lnTo>
                    <a:pt x="120" y="164"/>
                  </a:lnTo>
                  <a:lnTo>
                    <a:pt x="120" y="161"/>
                  </a:lnTo>
                  <a:lnTo>
                    <a:pt x="120" y="158"/>
                  </a:lnTo>
                  <a:lnTo>
                    <a:pt x="117" y="158"/>
                  </a:lnTo>
                  <a:lnTo>
                    <a:pt x="117" y="155"/>
                  </a:lnTo>
                  <a:lnTo>
                    <a:pt x="115" y="155"/>
                  </a:lnTo>
                  <a:lnTo>
                    <a:pt x="115" y="152"/>
                  </a:lnTo>
                  <a:lnTo>
                    <a:pt x="112" y="152"/>
                  </a:lnTo>
                  <a:lnTo>
                    <a:pt x="112" y="149"/>
                  </a:lnTo>
                  <a:lnTo>
                    <a:pt x="112" y="147"/>
                  </a:lnTo>
                  <a:lnTo>
                    <a:pt x="109" y="147"/>
                  </a:lnTo>
                  <a:lnTo>
                    <a:pt x="106" y="144"/>
                  </a:lnTo>
                  <a:lnTo>
                    <a:pt x="103" y="144"/>
                  </a:lnTo>
                  <a:lnTo>
                    <a:pt x="103" y="141"/>
                  </a:lnTo>
                  <a:lnTo>
                    <a:pt x="100" y="141"/>
                  </a:lnTo>
                  <a:lnTo>
                    <a:pt x="100" y="138"/>
                  </a:lnTo>
                  <a:lnTo>
                    <a:pt x="97" y="138"/>
                  </a:lnTo>
                  <a:lnTo>
                    <a:pt x="97" y="135"/>
                  </a:lnTo>
                  <a:lnTo>
                    <a:pt x="100" y="135"/>
                  </a:lnTo>
                  <a:lnTo>
                    <a:pt x="97" y="135"/>
                  </a:lnTo>
                  <a:lnTo>
                    <a:pt x="97" y="132"/>
                  </a:lnTo>
                  <a:lnTo>
                    <a:pt x="97" y="129"/>
                  </a:lnTo>
                  <a:lnTo>
                    <a:pt x="94" y="129"/>
                  </a:lnTo>
                  <a:lnTo>
                    <a:pt x="94" y="126"/>
                  </a:lnTo>
                  <a:lnTo>
                    <a:pt x="91" y="126"/>
                  </a:lnTo>
                  <a:lnTo>
                    <a:pt x="91" y="123"/>
                  </a:lnTo>
                  <a:lnTo>
                    <a:pt x="88" y="123"/>
                  </a:lnTo>
                  <a:lnTo>
                    <a:pt x="85" y="123"/>
                  </a:lnTo>
                  <a:lnTo>
                    <a:pt x="85" y="120"/>
                  </a:lnTo>
                  <a:lnTo>
                    <a:pt x="82" y="120"/>
                  </a:lnTo>
                  <a:lnTo>
                    <a:pt x="82" y="117"/>
                  </a:lnTo>
                  <a:lnTo>
                    <a:pt x="79" y="117"/>
                  </a:lnTo>
                  <a:lnTo>
                    <a:pt x="79" y="114"/>
                  </a:lnTo>
                  <a:lnTo>
                    <a:pt x="76" y="114"/>
                  </a:lnTo>
                  <a:lnTo>
                    <a:pt x="76" y="111"/>
                  </a:lnTo>
                  <a:lnTo>
                    <a:pt x="73" y="111"/>
                  </a:lnTo>
                  <a:lnTo>
                    <a:pt x="73" y="108"/>
                  </a:lnTo>
                  <a:lnTo>
                    <a:pt x="71" y="108"/>
                  </a:lnTo>
                  <a:lnTo>
                    <a:pt x="71" y="106"/>
                  </a:lnTo>
                  <a:lnTo>
                    <a:pt x="68" y="106"/>
                  </a:lnTo>
                  <a:lnTo>
                    <a:pt x="68" y="103"/>
                  </a:lnTo>
                  <a:lnTo>
                    <a:pt x="65" y="103"/>
                  </a:lnTo>
                  <a:lnTo>
                    <a:pt x="65" y="100"/>
                  </a:lnTo>
                  <a:lnTo>
                    <a:pt x="62" y="100"/>
                  </a:lnTo>
                  <a:lnTo>
                    <a:pt x="59" y="100"/>
                  </a:lnTo>
                  <a:lnTo>
                    <a:pt x="56" y="100"/>
                  </a:lnTo>
                  <a:lnTo>
                    <a:pt x="53" y="100"/>
                  </a:lnTo>
                  <a:lnTo>
                    <a:pt x="50" y="100"/>
                  </a:lnTo>
                  <a:lnTo>
                    <a:pt x="50" y="97"/>
                  </a:lnTo>
                  <a:lnTo>
                    <a:pt x="47" y="97"/>
                  </a:lnTo>
                  <a:lnTo>
                    <a:pt x="44" y="97"/>
                  </a:lnTo>
                  <a:lnTo>
                    <a:pt x="44" y="100"/>
                  </a:lnTo>
                  <a:lnTo>
                    <a:pt x="44" y="97"/>
                  </a:lnTo>
                  <a:lnTo>
                    <a:pt x="41" y="97"/>
                  </a:lnTo>
                  <a:lnTo>
                    <a:pt x="41" y="100"/>
                  </a:lnTo>
                  <a:lnTo>
                    <a:pt x="41" y="97"/>
                  </a:lnTo>
                  <a:lnTo>
                    <a:pt x="38" y="97"/>
                  </a:lnTo>
                  <a:lnTo>
                    <a:pt x="38" y="100"/>
                  </a:lnTo>
                  <a:lnTo>
                    <a:pt x="35" y="100"/>
                  </a:lnTo>
                  <a:lnTo>
                    <a:pt x="35" y="97"/>
                  </a:lnTo>
                  <a:lnTo>
                    <a:pt x="35" y="100"/>
                  </a:lnTo>
                  <a:lnTo>
                    <a:pt x="32" y="100"/>
                  </a:lnTo>
                  <a:lnTo>
                    <a:pt x="32" y="97"/>
                  </a:lnTo>
                  <a:lnTo>
                    <a:pt x="32" y="94"/>
                  </a:lnTo>
                  <a:lnTo>
                    <a:pt x="32" y="91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2" y="88"/>
                  </a:lnTo>
                  <a:lnTo>
                    <a:pt x="32" y="85"/>
                  </a:lnTo>
                  <a:lnTo>
                    <a:pt x="35" y="85"/>
                  </a:lnTo>
                  <a:lnTo>
                    <a:pt x="32" y="85"/>
                  </a:lnTo>
                  <a:lnTo>
                    <a:pt x="35" y="82"/>
                  </a:lnTo>
                  <a:lnTo>
                    <a:pt x="35" y="79"/>
                  </a:lnTo>
                  <a:lnTo>
                    <a:pt x="32" y="79"/>
                  </a:lnTo>
                  <a:lnTo>
                    <a:pt x="32" y="76"/>
                  </a:lnTo>
                  <a:lnTo>
                    <a:pt x="32" y="73"/>
                  </a:lnTo>
                  <a:lnTo>
                    <a:pt x="35" y="73"/>
                  </a:lnTo>
                  <a:lnTo>
                    <a:pt x="35" y="70"/>
                  </a:lnTo>
                  <a:lnTo>
                    <a:pt x="35" y="67"/>
                  </a:lnTo>
                  <a:lnTo>
                    <a:pt x="35" y="64"/>
                  </a:lnTo>
                  <a:lnTo>
                    <a:pt x="32" y="64"/>
                  </a:lnTo>
                  <a:lnTo>
                    <a:pt x="35" y="64"/>
                  </a:lnTo>
                  <a:lnTo>
                    <a:pt x="35" y="62"/>
                  </a:lnTo>
                  <a:lnTo>
                    <a:pt x="32" y="62"/>
                  </a:lnTo>
                  <a:lnTo>
                    <a:pt x="32" y="59"/>
                  </a:lnTo>
                  <a:lnTo>
                    <a:pt x="29" y="59"/>
                  </a:lnTo>
                  <a:lnTo>
                    <a:pt x="29" y="56"/>
                  </a:lnTo>
                  <a:lnTo>
                    <a:pt x="27" y="56"/>
                  </a:lnTo>
                  <a:lnTo>
                    <a:pt x="27" y="53"/>
                  </a:lnTo>
                  <a:lnTo>
                    <a:pt x="24" y="53"/>
                  </a:lnTo>
                  <a:lnTo>
                    <a:pt x="24" y="50"/>
                  </a:lnTo>
                  <a:lnTo>
                    <a:pt x="24" y="47"/>
                  </a:lnTo>
                  <a:lnTo>
                    <a:pt x="21" y="44"/>
                  </a:lnTo>
                  <a:lnTo>
                    <a:pt x="21" y="41"/>
                  </a:lnTo>
                  <a:lnTo>
                    <a:pt x="18" y="41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2" y="38"/>
                  </a:lnTo>
                  <a:lnTo>
                    <a:pt x="9" y="38"/>
                  </a:lnTo>
                  <a:lnTo>
                    <a:pt x="9" y="35"/>
                  </a:lnTo>
                  <a:lnTo>
                    <a:pt x="6" y="35"/>
                  </a:lnTo>
                  <a:lnTo>
                    <a:pt x="3" y="35"/>
                  </a:lnTo>
                  <a:lnTo>
                    <a:pt x="0" y="35"/>
                  </a:lnTo>
                  <a:lnTo>
                    <a:pt x="3" y="32"/>
                  </a:lnTo>
                  <a:lnTo>
                    <a:pt x="6" y="32"/>
                  </a:lnTo>
                  <a:lnTo>
                    <a:pt x="9" y="29"/>
                  </a:lnTo>
                  <a:lnTo>
                    <a:pt x="9" y="26"/>
                  </a:lnTo>
                  <a:lnTo>
                    <a:pt x="12" y="26"/>
                  </a:lnTo>
                  <a:lnTo>
                    <a:pt x="12" y="23"/>
                  </a:lnTo>
                  <a:lnTo>
                    <a:pt x="15" y="23"/>
                  </a:lnTo>
                  <a:lnTo>
                    <a:pt x="18" y="23"/>
                  </a:lnTo>
                  <a:lnTo>
                    <a:pt x="18" y="20"/>
                  </a:lnTo>
                  <a:lnTo>
                    <a:pt x="18" y="18"/>
                  </a:lnTo>
                  <a:lnTo>
                    <a:pt x="18" y="15"/>
                  </a:lnTo>
                  <a:lnTo>
                    <a:pt x="21" y="15"/>
                  </a:lnTo>
                  <a:lnTo>
                    <a:pt x="24" y="15"/>
                  </a:lnTo>
                  <a:lnTo>
                    <a:pt x="24" y="12"/>
                  </a:lnTo>
                  <a:lnTo>
                    <a:pt x="24" y="9"/>
                  </a:lnTo>
                  <a:lnTo>
                    <a:pt x="27" y="9"/>
                  </a:lnTo>
                  <a:lnTo>
                    <a:pt x="27" y="6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Freeform 14"/>
            <p:cNvSpPr>
              <a:spLocks/>
            </p:cNvSpPr>
            <p:nvPr/>
          </p:nvSpPr>
          <p:spPr bwMode="auto">
            <a:xfrm>
              <a:off x="551037" y="2469485"/>
              <a:ext cx="426931" cy="589361"/>
            </a:xfrm>
            <a:custGeom>
              <a:avLst/>
              <a:gdLst>
                <a:gd name="T0" fmla="*/ 2147483647 w 197"/>
                <a:gd name="T1" fmla="*/ 2147483647 h 334"/>
                <a:gd name="T2" fmla="*/ 2147483647 w 197"/>
                <a:gd name="T3" fmla="*/ 2147483647 h 334"/>
                <a:gd name="T4" fmla="*/ 2147483647 w 197"/>
                <a:gd name="T5" fmla="*/ 2147483647 h 334"/>
                <a:gd name="T6" fmla="*/ 2147483647 w 197"/>
                <a:gd name="T7" fmla="*/ 2147483647 h 334"/>
                <a:gd name="T8" fmla="*/ 2147483647 w 197"/>
                <a:gd name="T9" fmla="*/ 2147483647 h 334"/>
                <a:gd name="T10" fmla="*/ 2147483647 w 197"/>
                <a:gd name="T11" fmla="*/ 2147483647 h 334"/>
                <a:gd name="T12" fmla="*/ 2147483647 w 197"/>
                <a:gd name="T13" fmla="*/ 2147483647 h 334"/>
                <a:gd name="T14" fmla="*/ 2147483647 w 197"/>
                <a:gd name="T15" fmla="*/ 2147483647 h 334"/>
                <a:gd name="T16" fmla="*/ 2147483647 w 197"/>
                <a:gd name="T17" fmla="*/ 2147483647 h 334"/>
                <a:gd name="T18" fmla="*/ 2147483647 w 197"/>
                <a:gd name="T19" fmla="*/ 2147483647 h 334"/>
                <a:gd name="T20" fmla="*/ 2147483647 w 197"/>
                <a:gd name="T21" fmla="*/ 2147483647 h 334"/>
                <a:gd name="T22" fmla="*/ 2147483647 w 197"/>
                <a:gd name="T23" fmla="*/ 2147483647 h 334"/>
                <a:gd name="T24" fmla="*/ 2147483647 w 197"/>
                <a:gd name="T25" fmla="*/ 2147483647 h 334"/>
                <a:gd name="T26" fmla="*/ 2147483647 w 197"/>
                <a:gd name="T27" fmla="*/ 2147483647 h 334"/>
                <a:gd name="T28" fmla="*/ 2147483647 w 197"/>
                <a:gd name="T29" fmla="*/ 2147483647 h 334"/>
                <a:gd name="T30" fmla="*/ 2147483647 w 197"/>
                <a:gd name="T31" fmla="*/ 2147483647 h 334"/>
                <a:gd name="T32" fmla="*/ 2147483647 w 197"/>
                <a:gd name="T33" fmla="*/ 2147483647 h 334"/>
                <a:gd name="T34" fmla="*/ 2147483647 w 197"/>
                <a:gd name="T35" fmla="*/ 2147483647 h 334"/>
                <a:gd name="T36" fmla="*/ 2147483647 w 197"/>
                <a:gd name="T37" fmla="*/ 2147483647 h 334"/>
                <a:gd name="T38" fmla="*/ 2147483647 w 197"/>
                <a:gd name="T39" fmla="*/ 2147483647 h 334"/>
                <a:gd name="T40" fmla="*/ 2147483647 w 197"/>
                <a:gd name="T41" fmla="*/ 2147483647 h 334"/>
                <a:gd name="T42" fmla="*/ 2147483647 w 197"/>
                <a:gd name="T43" fmla="*/ 2147483647 h 334"/>
                <a:gd name="T44" fmla="*/ 2147483647 w 197"/>
                <a:gd name="T45" fmla="*/ 2147483647 h 334"/>
                <a:gd name="T46" fmla="*/ 2147483647 w 197"/>
                <a:gd name="T47" fmla="*/ 2147483647 h 334"/>
                <a:gd name="T48" fmla="*/ 2147483647 w 197"/>
                <a:gd name="T49" fmla="*/ 2147483647 h 334"/>
                <a:gd name="T50" fmla="*/ 2147483647 w 197"/>
                <a:gd name="T51" fmla="*/ 2147483647 h 334"/>
                <a:gd name="T52" fmla="*/ 2147483647 w 197"/>
                <a:gd name="T53" fmla="*/ 2147483647 h 334"/>
                <a:gd name="T54" fmla="*/ 2147483647 w 197"/>
                <a:gd name="T55" fmla="*/ 2147483647 h 334"/>
                <a:gd name="T56" fmla="*/ 2147483647 w 197"/>
                <a:gd name="T57" fmla="*/ 2147483647 h 334"/>
                <a:gd name="T58" fmla="*/ 2147483647 w 197"/>
                <a:gd name="T59" fmla="*/ 2147483647 h 334"/>
                <a:gd name="T60" fmla="*/ 2147483647 w 197"/>
                <a:gd name="T61" fmla="*/ 2147483647 h 334"/>
                <a:gd name="T62" fmla="*/ 2147483647 w 197"/>
                <a:gd name="T63" fmla="*/ 2147483647 h 334"/>
                <a:gd name="T64" fmla="*/ 2147483647 w 197"/>
                <a:gd name="T65" fmla="*/ 2147483647 h 334"/>
                <a:gd name="T66" fmla="*/ 2147483647 w 197"/>
                <a:gd name="T67" fmla="*/ 2147483647 h 334"/>
                <a:gd name="T68" fmla="*/ 2147483647 w 197"/>
                <a:gd name="T69" fmla="*/ 2147483647 h 334"/>
                <a:gd name="T70" fmla="*/ 2147483647 w 197"/>
                <a:gd name="T71" fmla="*/ 2147483647 h 334"/>
                <a:gd name="T72" fmla="*/ 2147483647 w 197"/>
                <a:gd name="T73" fmla="*/ 2147483647 h 334"/>
                <a:gd name="T74" fmla="*/ 2147483647 w 197"/>
                <a:gd name="T75" fmla="*/ 2147483647 h 334"/>
                <a:gd name="T76" fmla="*/ 2147483647 w 197"/>
                <a:gd name="T77" fmla="*/ 2147483647 h 334"/>
                <a:gd name="T78" fmla="*/ 2147483647 w 197"/>
                <a:gd name="T79" fmla="*/ 2147483647 h 334"/>
                <a:gd name="T80" fmla="*/ 2147483647 w 197"/>
                <a:gd name="T81" fmla="*/ 2147483647 h 334"/>
                <a:gd name="T82" fmla="*/ 2147483647 w 197"/>
                <a:gd name="T83" fmla="*/ 2147483647 h 334"/>
                <a:gd name="T84" fmla="*/ 2147483647 w 197"/>
                <a:gd name="T85" fmla="*/ 2147483647 h 334"/>
                <a:gd name="T86" fmla="*/ 2147483647 w 197"/>
                <a:gd name="T87" fmla="*/ 2147483647 h 334"/>
                <a:gd name="T88" fmla="*/ 2147483647 w 197"/>
                <a:gd name="T89" fmla="*/ 2147483647 h 334"/>
                <a:gd name="T90" fmla="*/ 2147483647 w 197"/>
                <a:gd name="T91" fmla="*/ 2147483647 h 334"/>
                <a:gd name="T92" fmla="*/ 2147483647 w 197"/>
                <a:gd name="T93" fmla="*/ 2147483647 h 334"/>
                <a:gd name="T94" fmla="*/ 2147483647 w 197"/>
                <a:gd name="T95" fmla="*/ 2147483647 h 334"/>
                <a:gd name="T96" fmla="*/ 2147483647 w 197"/>
                <a:gd name="T97" fmla="*/ 2147483647 h 334"/>
                <a:gd name="T98" fmla="*/ 2147483647 w 197"/>
                <a:gd name="T99" fmla="*/ 2147483647 h 334"/>
                <a:gd name="T100" fmla="*/ 2147483647 w 197"/>
                <a:gd name="T101" fmla="*/ 2147483647 h 334"/>
                <a:gd name="T102" fmla="*/ 2147483647 w 197"/>
                <a:gd name="T103" fmla="*/ 2147483647 h 334"/>
                <a:gd name="T104" fmla="*/ 2147483647 w 197"/>
                <a:gd name="T105" fmla="*/ 2147483647 h 334"/>
                <a:gd name="T106" fmla="*/ 2147483647 w 197"/>
                <a:gd name="T107" fmla="*/ 2147483647 h 334"/>
                <a:gd name="T108" fmla="*/ 2147483647 w 197"/>
                <a:gd name="T109" fmla="*/ 2147483647 h 334"/>
                <a:gd name="T110" fmla="*/ 2147483647 w 197"/>
                <a:gd name="T111" fmla="*/ 2147483647 h 334"/>
                <a:gd name="T112" fmla="*/ 2147483647 w 197"/>
                <a:gd name="T113" fmla="*/ 2147483647 h 334"/>
                <a:gd name="T114" fmla="*/ 2147483647 w 197"/>
                <a:gd name="T115" fmla="*/ 2147483647 h 334"/>
                <a:gd name="T116" fmla="*/ 2147483647 w 197"/>
                <a:gd name="T117" fmla="*/ 2147483647 h 334"/>
                <a:gd name="T118" fmla="*/ 2147483647 w 197"/>
                <a:gd name="T119" fmla="*/ 2147483647 h 33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7"/>
                <a:gd name="T181" fmla="*/ 0 h 334"/>
                <a:gd name="T182" fmla="*/ 197 w 197"/>
                <a:gd name="T183" fmla="*/ 334 h 33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7" h="334">
                  <a:moveTo>
                    <a:pt x="194" y="8"/>
                  </a:moveTo>
                  <a:lnTo>
                    <a:pt x="197" y="8"/>
                  </a:lnTo>
                  <a:lnTo>
                    <a:pt x="194" y="8"/>
                  </a:lnTo>
                  <a:lnTo>
                    <a:pt x="194" y="11"/>
                  </a:lnTo>
                  <a:lnTo>
                    <a:pt x="194" y="14"/>
                  </a:lnTo>
                  <a:lnTo>
                    <a:pt x="191" y="14"/>
                  </a:lnTo>
                  <a:lnTo>
                    <a:pt x="188" y="14"/>
                  </a:lnTo>
                  <a:lnTo>
                    <a:pt x="185" y="14"/>
                  </a:lnTo>
                  <a:lnTo>
                    <a:pt x="185" y="17"/>
                  </a:lnTo>
                  <a:lnTo>
                    <a:pt x="185" y="20"/>
                  </a:lnTo>
                  <a:lnTo>
                    <a:pt x="185" y="23"/>
                  </a:lnTo>
                  <a:lnTo>
                    <a:pt x="185" y="26"/>
                  </a:lnTo>
                  <a:lnTo>
                    <a:pt x="185" y="29"/>
                  </a:lnTo>
                  <a:lnTo>
                    <a:pt x="185" y="32"/>
                  </a:lnTo>
                  <a:lnTo>
                    <a:pt x="185" y="35"/>
                  </a:lnTo>
                  <a:lnTo>
                    <a:pt x="182" y="35"/>
                  </a:lnTo>
                  <a:lnTo>
                    <a:pt x="182" y="38"/>
                  </a:lnTo>
                  <a:lnTo>
                    <a:pt x="182" y="41"/>
                  </a:lnTo>
                  <a:lnTo>
                    <a:pt x="185" y="41"/>
                  </a:lnTo>
                  <a:lnTo>
                    <a:pt x="182" y="41"/>
                  </a:lnTo>
                  <a:lnTo>
                    <a:pt x="182" y="44"/>
                  </a:lnTo>
                  <a:lnTo>
                    <a:pt x="182" y="47"/>
                  </a:lnTo>
                  <a:lnTo>
                    <a:pt x="179" y="47"/>
                  </a:lnTo>
                  <a:lnTo>
                    <a:pt x="179" y="49"/>
                  </a:lnTo>
                  <a:lnTo>
                    <a:pt x="179" y="52"/>
                  </a:lnTo>
                  <a:lnTo>
                    <a:pt x="179" y="55"/>
                  </a:lnTo>
                  <a:lnTo>
                    <a:pt x="179" y="58"/>
                  </a:lnTo>
                  <a:lnTo>
                    <a:pt x="176" y="58"/>
                  </a:lnTo>
                  <a:lnTo>
                    <a:pt x="176" y="61"/>
                  </a:lnTo>
                  <a:lnTo>
                    <a:pt x="176" y="64"/>
                  </a:lnTo>
                  <a:lnTo>
                    <a:pt x="173" y="64"/>
                  </a:lnTo>
                  <a:lnTo>
                    <a:pt x="170" y="64"/>
                  </a:lnTo>
                  <a:lnTo>
                    <a:pt x="170" y="67"/>
                  </a:lnTo>
                  <a:lnTo>
                    <a:pt x="168" y="67"/>
                  </a:lnTo>
                  <a:lnTo>
                    <a:pt x="168" y="70"/>
                  </a:lnTo>
                  <a:lnTo>
                    <a:pt x="165" y="70"/>
                  </a:lnTo>
                  <a:lnTo>
                    <a:pt x="162" y="70"/>
                  </a:lnTo>
                  <a:lnTo>
                    <a:pt x="162" y="73"/>
                  </a:lnTo>
                  <a:lnTo>
                    <a:pt x="162" y="76"/>
                  </a:lnTo>
                  <a:lnTo>
                    <a:pt x="159" y="76"/>
                  </a:lnTo>
                  <a:lnTo>
                    <a:pt x="159" y="79"/>
                  </a:lnTo>
                  <a:lnTo>
                    <a:pt x="159" y="82"/>
                  </a:lnTo>
                  <a:lnTo>
                    <a:pt x="159" y="85"/>
                  </a:lnTo>
                  <a:lnTo>
                    <a:pt x="156" y="85"/>
                  </a:lnTo>
                  <a:lnTo>
                    <a:pt x="156" y="88"/>
                  </a:lnTo>
                  <a:lnTo>
                    <a:pt x="159" y="88"/>
                  </a:lnTo>
                  <a:lnTo>
                    <a:pt x="156" y="88"/>
                  </a:lnTo>
                  <a:lnTo>
                    <a:pt x="156" y="91"/>
                  </a:lnTo>
                  <a:lnTo>
                    <a:pt x="156" y="93"/>
                  </a:lnTo>
                  <a:lnTo>
                    <a:pt x="156" y="96"/>
                  </a:lnTo>
                  <a:lnTo>
                    <a:pt x="156" y="99"/>
                  </a:lnTo>
                  <a:lnTo>
                    <a:pt x="153" y="99"/>
                  </a:lnTo>
                  <a:lnTo>
                    <a:pt x="153" y="102"/>
                  </a:lnTo>
                  <a:lnTo>
                    <a:pt x="156" y="102"/>
                  </a:lnTo>
                  <a:lnTo>
                    <a:pt x="156" y="105"/>
                  </a:lnTo>
                  <a:lnTo>
                    <a:pt x="156" y="108"/>
                  </a:lnTo>
                  <a:lnTo>
                    <a:pt x="156" y="111"/>
                  </a:lnTo>
                  <a:lnTo>
                    <a:pt x="159" y="111"/>
                  </a:lnTo>
                  <a:lnTo>
                    <a:pt x="156" y="111"/>
                  </a:lnTo>
                  <a:lnTo>
                    <a:pt x="156" y="114"/>
                  </a:lnTo>
                  <a:lnTo>
                    <a:pt x="156" y="117"/>
                  </a:lnTo>
                  <a:lnTo>
                    <a:pt x="156" y="120"/>
                  </a:lnTo>
                  <a:lnTo>
                    <a:pt x="156" y="123"/>
                  </a:lnTo>
                  <a:lnTo>
                    <a:pt x="153" y="123"/>
                  </a:lnTo>
                  <a:lnTo>
                    <a:pt x="153" y="126"/>
                  </a:lnTo>
                  <a:lnTo>
                    <a:pt x="153" y="129"/>
                  </a:lnTo>
                  <a:lnTo>
                    <a:pt x="150" y="129"/>
                  </a:lnTo>
                  <a:lnTo>
                    <a:pt x="150" y="132"/>
                  </a:lnTo>
                  <a:lnTo>
                    <a:pt x="153" y="132"/>
                  </a:lnTo>
                  <a:lnTo>
                    <a:pt x="153" y="134"/>
                  </a:lnTo>
                  <a:lnTo>
                    <a:pt x="153" y="137"/>
                  </a:lnTo>
                  <a:lnTo>
                    <a:pt x="153" y="140"/>
                  </a:lnTo>
                  <a:lnTo>
                    <a:pt x="150" y="140"/>
                  </a:lnTo>
                  <a:lnTo>
                    <a:pt x="150" y="143"/>
                  </a:lnTo>
                  <a:lnTo>
                    <a:pt x="153" y="143"/>
                  </a:lnTo>
                  <a:lnTo>
                    <a:pt x="153" y="146"/>
                  </a:lnTo>
                  <a:lnTo>
                    <a:pt x="153" y="149"/>
                  </a:lnTo>
                  <a:lnTo>
                    <a:pt x="150" y="149"/>
                  </a:lnTo>
                  <a:lnTo>
                    <a:pt x="150" y="152"/>
                  </a:lnTo>
                  <a:lnTo>
                    <a:pt x="147" y="152"/>
                  </a:lnTo>
                  <a:lnTo>
                    <a:pt x="147" y="155"/>
                  </a:lnTo>
                  <a:lnTo>
                    <a:pt x="144" y="158"/>
                  </a:lnTo>
                  <a:lnTo>
                    <a:pt x="144" y="161"/>
                  </a:lnTo>
                  <a:lnTo>
                    <a:pt x="141" y="161"/>
                  </a:lnTo>
                  <a:lnTo>
                    <a:pt x="141" y="164"/>
                  </a:lnTo>
                  <a:lnTo>
                    <a:pt x="138" y="164"/>
                  </a:lnTo>
                  <a:lnTo>
                    <a:pt x="138" y="167"/>
                  </a:lnTo>
                  <a:lnTo>
                    <a:pt x="135" y="167"/>
                  </a:lnTo>
                  <a:lnTo>
                    <a:pt x="135" y="170"/>
                  </a:lnTo>
                  <a:lnTo>
                    <a:pt x="135" y="173"/>
                  </a:lnTo>
                  <a:lnTo>
                    <a:pt x="132" y="173"/>
                  </a:lnTo>
                  <a:lnTo>
                    <a:pt x="132" y="176"/>
                  </a:lnTo>
                  <a:lnTo>
                    <a:pt x="129" y="176"/>
                  </a:lnTo>
                  <a:lnTo>
                    <a:pt x="129" y="178"/>
                  </a:lnTo>
                  <a:lnTo>
                    <a:pt x="129" y="181"/>
                  </a:lnTo>
                  <a:lnTo>
                    <a:pt x="129" y="184"/>
                  </a:lnTo>
                  <a:lnTo>
                    <a:pt x="126" y="184"/>
                  </a:lnTo>
                  <a:lnTo>
                    <a:pt x="124" y="184"/>
                  </a:lnTo>
                  <a:lnTo>
                    <a:pt x="124" y="187"/>
                  </a:lnTo>
                  <a:lnTo>
                    <a:pt x="121" y="187"/>
                  </a:lnTo>
                  <a:lnTo>
                    <a:pt x="118" y="187"/>
                  </a:lnTo>
                  <a:lnTo>
                    <a:pt x="118" y="190"/>
                  </a:lnTo>
                  <a:lnTo>
                    <a:pt x="121" y="190"/>
                  </a:lnTo>
                  <a:lnTo>
                    <a:pt x="118" y="190"/>
                  </a:lnTo>
                  <a:lnTo>
                    <a:pt x="118" y="193"/>
                  </a:lnTo>
                  <a:lnTo>
                    <a:pt x="115" y="193"/>
                  </a:lnTo>
                  <a:lnTo>
                    <a:pt x="115" y="196"/>
                  </a:lnTo>
                  <a:lnTo>
                    <a:pt x="112" y="196"/>
                  </a:lnTo>
                  <a:lnTo>
                    <a:pt x="109" y="196"/>
                  </a:lnTo>
                  <a:lnTo>
                    <a:pt x="106" y="196"/>
                  </a:lnTo>
                  <a:lnTo>
                    <a:pt x="103" y="196"/>
                  </a:lnTo>
                  <a:lnTo>
                    <a:pt x="103" y="199"/>
                  </a:lnTo>
                  <a:lnTo>
                    <a:pt x="103" y="202"/>
                  </a:lnTo>
                  <a:lnTo>
                    <a:pt x="103" y="205"/>
                  </a:lnTo>
                  <a:lnTo>
                    <a:pt x="103" y="208"/>
                  </a:lnTo>
                  <a:lnTo>
                    <a:pt x="100" y="208"/>
                  </a:lnTo>
                  <a:lnTo>
                    <a:pt x="100" y="211"/>
                  </a:lnTo>
                  <a:lnTo>
                    <a:pt x="103" y="211"/>
                  </a:lnTo>
                  <a:lnTo>
                    <a:pt x="103" y="214"/>
                  </a:lnTo>
                  <a:lnTo>
                    <a:pt x="103" y="217"/>
                  </a:lnTo>
                  <a:lnTo>
                    <a:pt x="100" y="217"/>
                  </a:lnTo>
                  <a:lnTo>
                    <a:pt x="100" y="220"/>
                  </a:lnTo>
                  <a:lnTo>
                    <a:pt x="100" y="222"/>
                  </a:lnTo>
                  <a:lnTo>
                    <a:pt x="103" y="222"/>
                  </a:lnTo>
                  <a:lnTo>
                    <a:pt x="103" y="225"/>
                  </a:lnTo>
                  <a:lnTo>
                    <a:pt x="103" y="228"/>
                  </a:lnTo>
                  <a:lnTo>
                    <a:pt x="100" y="228"/>
                  </a:lnTo>
                  <a:lnTo>
                    <a:pt x="100" y="225"/>
                  </a:lnTo>
                  <a:lnTo>
                    <a:pt x="100" y="228"/>
                  </a:lnTo>
                  <a:lnTo>
                    <a:pt x="100" y="231"/>
                  </a:lnTo>
                  <a:lnTo>
                    <a:pt x="100" y="234"/>
                  </a:lnTo>
                  <a:lnTo>
                    <a:pt x="97" y="234"/>
                  </a:lnTo>
                  <a:lnTo>
                    <a:pt x="97" y="237"/>
                  </a:lnTo>
                  <a:lnTo>
                    <a:pt x="97" y="240"/>
                  </a:lnTo>
                  <a:lnTo>
                    <a:pt x="97" y="243"/>
                  </a:lnTo>
                  <a:lnTo>
                    <a:pt x="97" y="246"/>
                  </a:lnTo>
                  <a:lnTo>
                    <a:pt x="100" y="246"/>
                  </a:lnTo>
                  <a:lnTo>
                    <a:pt x="100" y="249"/>
                  </a:lnTo>
                  <a:lnTo>
                    <a:pt x="100" y="252"/>
                  </a:lnTo>
                  <a:lnTo>
                    <a:pt x="100" y="255"/>
                  </a:lnTo>
                  <a:lnTo>
                    <a:pt x="100" y="258"/>
                  </a:lnTo>
                  <a:lnTo>
                    <a:pt x="103" y="261"/>
                  </a:lnTo>
                  <a:lnTo>
                    <a:pt x="103" y="264"/>
                  </a:lnTo>
                  <a:lnTo>
                    <a:pt x="103" y="266"/>
                  </a:lnTo>
                  <a:lnTo>
                    <a:pt x="106" y="266"/>
                  </a:lnTo>
                  <a:lnTo>
                    <a:pt x="106" y="269"/>
                  </a:lnTo>
                  <a:lnTo>
                    <a:pt x="109" y="269"/>
                  </a:lnTo>
                  <a:lnTo>
                    <a:pt x="109" y="272"/>
                  </a:lnTo>
                  <a:lnTo>
                    <a:pt x="112" y="272"/>
                  </a:lnTo>
                  <a:lnTo>
                    <a:pt x="115" y="272"/>
                  </a:lnTo>
                  <a:lnTo>
                    <a:pt x="115" y="275"/>
                  </a:lnTo>
                  <a:lnTo>
                    <a:pt x="118" y="275"/>
                  </a:lnTo>
                  <a:lnTo>
                    <a:pt x="118" y="278"/>
                  </a:lnTo>
                  <a:lnTo>
                    <a:pt x="118" y="281"/>
                  </a:lnTo>
                  <a:lnTo>
                    <a:pt x="115" y="281"/>
                  </a:lnTo>
                  <a:lnTo>
                    <a:pt x="115" y="284"/>
                  </a:lnTo>
                  <a:lnTo>
                    <a:pt x="115" y="287"/>
                  </a:lnTo>
                  <a:lnTo>
                    <a:pt x="112" y="287"/>
                  </a:lnTo>
                  <a:lnTo>
                    <a:pt x="109" y="287"/>
                  </a:lnTo>
                  <a:lnTo>
                    <a:pt x="109" y="290"/>
                  </a:lnTo>
                  <a:lnTo>
                    <a:pt x="109" y="293"/>
                  </a:lnTo>
                  <a:lnTo>
                    <a:pt x="109" y="296"/>
                  </a:lnTo>
                  <a:lnTo>
                    <a:pt x="106" y="296"/>
                  </a:lnTo>
                  <a:lnTo>
                    <a:pt x="103" y="296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97" y="293"/>
                  </a:lnTo>
                  <a:lnTo>
                    <a:pt x="94" y="293"/>
                  </a:lnTo>
                  <a:lnTo>
                    <a:pt x="94" y="290"/>
                  </a:lnTo>
                  <a:lnTo>
                    <a:pt x="91" y="290"/>
                  </a:lnTo>
                  <a:lnTo>
                    <a:pt x="88" y="293"/>
                  </a:lnTo>
                  <a:lnTo>
                    <a:pt x="88" y="296"/>
                  </a:lnTo>
                  <a:lnTo>
                    <a:pt x="85" y="299"/>
                  </a:lnTo>
                  <a:lnTo>
                    <a:pt x="82" y="302"/>
                  </a:lnTo>
                  <a:lnTo>
                    <a:pt x="80" y="302"/>
                  </a:lnTo>
                  <a:lnTo>
                    <a:pt x="80" y="305"/>
                  </a:lnTo>
                  <a:lnTo>
                    <a:pt x="77" y="305"/>
                  </a:lnTo>
                  <a:lnTo>
                    <a:pt x="77" y="308"/>
                  </a:lnTo>
                  <a:lnTo>
                    <a:pt x="74" y="308"/>
                  </a:lnTo>
                  <a:lnTo>
                    <a:pt x="71" y="310"/>
                  </a:lnTo>
                  <a:lnTo>
                    <a:pt x="71" y="313"/>
                  </a:lnTo>
                  <a:lnTo>
                    <a:pt x="68" y="313"/>
                  </a:lnTo>
                  <a:lnTo>
                    <a:pt x="68" y="316"/>
                  </a:lnTo>
                  <a:lnTo>
                    <a:pt x="65" y="319"/>
                  </a:lnTo>
                  <a:lnTo>
                    <a:pt x="62" y="322"/>
                  </a:lnTo>
                  <a:lnTo>
                    <a:pt x="59" y="325"/>
                  </a:lnTo>
                  <a:lnTo>
                    <a:pt x="56" y="328"/>
                  </a:lnTo>
                  <a:lnTo>
                    <a:pt x="53" y="328"/>
                  </a:lnTo>
                  <a:lnTo>
                    <a:pt x="53" y="331"/>
                  </a:lnTo>
                  <a:lnTo>
                    <a:pt x="50" y="334"/>
                  </a:lnTo>
                  <a:lnTo>
                    <a:pt x="47" y="331"/>
                  </a:lnTo>
                  <a:lnTo>
                    <a:pt x="41" y="331"/>
                  </a:lnTo>
                  <a:lnTo>
                    <a:pt x="38" y="331"/>
                  </a:lnTo>
                  <a:lnTo>
                    <a:pt x="36" y="331"/>
                  </a:lnTo>
                  <a:lnTo>
                    <a:pt x="33" y="331"/>
                  </a:lnTo>
                  <a:lnTo>
                    <a:pt x="27" y="331"/>
                  </a:lnTo>
                  <a:lnTo>
                    <a:pt x="24" y="331"/>
                  </a:lnTo>
                  <a:lnTo>
                    <a:pt x="21" y="331"/>
                  </a:lnTo>
                  <a:lnTo>
                    <a:pt x="18" y="331"/>
                  </a:lnTo>
                  <a:lnTo>
                    <a:pt x="12" y="331"/>
                  </a:lnTo>
                  <a:lnTo>
                    <a:pt x="9" y="331"/>
                  </a:lnTo>
                  <a:lnTo>
                    <a:pt x="6" y="331"/>
                  </a:lnTo>
                  <a:lnTo>
                    <a:pt x="0" y="331"/>
                  </a:lnTo>
                  <a:lnTo>
                    <a:pt x="3" y="331"/>
                  </a:lnTo>
                  <a:lnTo>
                    <a:pt x="3" y="328"/>
                  </a:lnTo>
                  <a:lnTo>
                    <a:pt x="6" y="325"/>
                  </a:lnTo>
                  <a:lnTo>
                    <a:pt x="9" y="322"/>
                  </a:lnTo>
                  <a:lnTo>
                    <a:pt x="9" y="319"/>
                  </a:lnTo>
                  <a:lnTo>
                    <a:pt x="12" y="316"/>
                  </a:lnTo>
                  <a:lnTo>
                    <a:pt x="12" y="313"/>
                  </a:lnTo>
                  <a:lnTo>
                    <a:pt x="15" y="310"/>
                  </a:lnTo>
                  <a:lnTo>
                    <a:pt x="18" y="308"/>
                  </a:lnTo>
                  <a:lnTo>
                    <a:pt x="21" y="305"/>
                  </a:lnTo>
                  <a:lnTo>
                    <a:pt x="21" y="302"/>
                  </a:lnTo>
                  <a:lnTo>
                    <a:pt x="24" y="299"/>
                  </a:lnTo>
                  <a:lnTo>
                    <a:pt x="27" y="296"/>
                  </a:lnTo>
                  <a:lnTo>
                    <a:pt x="27" y="293"/>
                  </a:lnTo>
                  <a:lnTo>
                    <a:pt x="30" y="293"/>
                  </a:lnTo>
                  <a:lnTo>
                    <a:pt x="30" y="290"/>
                  </a:lnTo>
                  <a:lnTo>
                    <a:pt x="33" y="287"/>
                  </a:lnTo>
                  <a:lnTo>
                    <a:pt x="36" y="284"/>
                  </a:lnTo>
                  <a:lnTo>
                    <a:pt x="36" y="281"/>
                  </a:lnTo>
                  <a:lnTo>
                    <a:pt x="36" y="278"/>
                  </a:lnTo>
                  <a:lnTo>
                    <a:pt x="38" y="275"/>
                  </a:lnTo>
                  <a:lnTo>
                    <a:pt x="41" y="272"/>
                  </a:lnTo>
                  <a:lnTo>
                    <a:pt x="44" y="269"/>
                  </a:lnTo>
                  <a:lnTo>
                    <a:pt x="44" y="266"/>
                  </a:lnTo>
                  <a:lnTo>
                    <a:pt x="47" y="266"/>
                  </a:lnTo>
                  <a:lnTo>
                    <a:pt x="47" y="264"/>
                  </a:lnTo>
                  <a:lnTo>
                    <a:pt x="50" y="264"/>
                  </a:lnTo>
                  <a:lnTo>
                    <a:pt x="50" y="261"/>
                  </a:lnTo>
                  <a:lnTo>
                    <a:pt x="50" y="258"/>
                  </a:lnTo>
                  <a:lnTo>
                    <a:pt x="53" y="258"/>
                  </a:lnTo>
                  <a:lnTo>
                    <a:pt x="53" y="255"/>
                  </a:lnTo>
                  <a:lnTo>
                    <a:pt x="50" y="255"/>
                  </a:lnTo>
                  <a:lnTo>
                    <a:pt x="50" y="252"/>
                  </a:lnTo>
                  <a:lnTo>
                    <a:pt x="53" y="252"/>
                  </a:lnTo>
                  <a:lnTo>
                    <a:pt x="53" y="249"/>
                  </a:lnTo>
                  <a:lnTo>
                    <a:pt x="50" y="249"/>
                  </a:lnTo>
                  <a:lnTo>
                    <a:pt x="50" y="246"/>
                  </a:lnTo>
                  <a:lnTo>
                    <a:pt x="47" y="246"/>
                  </a:lnTo>
                  <a:lnTo>
                    <a:pt x="47" y="243"/>
                  </a:lnTo>
                  <a:lnTo>
                    <a:pt x="44" y="243"/>
                  </a:lnTo>
                  <a:lnTo>
                    <a:pt x="47" y="240"/>
                  </a:lnTo>
                  <a:lnTo>
                    <a:pt x="47" y="237"/>
                  </a:lnTo>
                  <a:lnTo>
                    <a:pt x="47" y="234"/>
                  </a:lnTo>
                  <a:lnTo>
                    <a:pt x="47" y="231"/>
                  </a:lnTo>
                  <a:lnTo>
                    <a:pt x="44" y="231"/>
                  </a:lnTo>
                  <a:lnTo>
                    <a:pt x="44" y="228"/>
                  </a:lnTo>
                  <a:lnTo>
                    <a:pt x="44" y="225"/>
                  </a:lnTo>
                  <a:lnTo>
                    <a:pt x="41" y="222"/>
                  </a:lnTo>
                  <a:lnTo>
                    <a:pt x="41" y="220"/>
                  </a:lnTo>
                  <a:lnTo>
                    <a:pt x="38" y="220"/>
                  </a:lnTo>
                  <a:lnTo>
                    <a:pt x="36" y="217"/>
                  </a:lnTo>
                  <a:lnTo>
                    <a:pt x="36" y="214"/>
                  </a:lnTo>
                  <a:lnTo>
                    <a:pt x="36" y="211"/>
                  </a:lnTo>
                  <a:lnTo>
                    <a:pt x="36" y="208"/>
                  </a:lnTo>
                  <a:lnTo>
                    <a:pt x="36" y="205"/>
                  </a:lnTo>
                  <a:lnTo>
                    <a:pt x="36" y="202"/>
                  </a:lnTo>
                  <a:lnTo>
                    <a:pt x="33" y="202"/>
                  </a:lnTo>
                  <a:lnTo>
                    <a:pt x="33" y="199"/>
                  </a:lnTo>
                  <a:lnTo>
                    <a:pt x="36" y="199"/>
                  </a:lnTo>
                  <a:lnTo>
                    <a:pt x="36" y="196"/>
                  </a:lnTo>
                  <a:lnTo>
                    <a:pt x="36" y="193"/>
                  </a:lnTo>
                  <a:lnTo>
                    <a:pt x="33" y="193"/>
                  </a:lnTo>
                  <a:lnTo>
                    <a:pt x="36" y="190"/>
                  </a:lnTo>
                  <a:lnTo>
                    <a:pt x="38" y="187"/>
                  </a:lnTo>
                  <a:lnTo>
                    <a:pt x="38" y="184"/>
                  </a:lnTo>
                  <a:lnTo>
                    <a:pt x="41" y="184"/>
                  </a:lnTo>
                  <a:lnTo>
                    <a:pt x="41" y="178"/>
                  </a:lnTo>
                  <a:lnTo>
                    <a:pt x="41" y="176"/>
                  </a:lnTo>
                  <a:lnTo>
                    <a:pt x="44" y="176"/>
                  </a:lnTo>
                  <a:lnTo>
                    <a:pt x="44" y="173"/>
                  </a:lnTo>
                  <a:lnTo>
                    <a:pt x="44" y="170"/>
                  </a:lnTo>
                  <a:lnTo>
                    <a:pt x="47" y="167"/>
                  </a:lnTo>
                  <a:lnTo>
                    <a:pt x="47" y="161"/>
                  </a:lnTo>
                  <a:lnTo>
                    <a:pt x="47" y="158"/>
                  </a:lnTo>
                  <a:lnTo>
                    <a:pt x="50" y="155"/>
                  </a:lnTo>
                  <a:lnTo>
                    <a:pt x="50" y="152"/>
                  </a:lnTo>
                  <a:lnTo>
                    <a:pt x="53" y="149"/>
                  </a:lnTo>
                  <a:lnTo>
                    <a:pt x="53" y="146"/>
                  </a:lnTo>
                  <a:lnTo>
                    <a:pt x="53" y="143"/>
                  </a:lnTo>
                  <a:lnTo>
                    <a:pt x="53" y="140"/>
                  </a:lnTo>
                  <a:lnTo>
                    <a:pt x="50" y="140"/>
                  </a:lnTo>
                  <a:lnTo>
                    <a:pt x="47" y="137"/>
                  </a:lnTo>
                  <a:lnTo>
                    <a:pt x="47" y="134"/>
                  </a:lnTo>
                  <a:lnTo>
                    <a:pt x="44" y="134"/>
                  </a:lnTo>
                  <a:lnTo>
                    <a:pt x="41" y="132"/>
                  </a:lnTo>
                  <a:lnTo>
                    <a:pt x="41" y="129"/>
                  </a:lnTo>
                  <a:lnTo>
                    <a:pt x="41" y="126"/>
                  </a:lnTo>
                  <a:lnTo>
                    <a:pt x="41" y="123"/>
                  </a:lnTo>
                  <a:lnTo>
                    <a:pt x="44" y="120"/>
                  </a:lnTo>
                  <a:lnTo>
                    <a:pt x="44" y="117"/>
                  </a:lnTo>
                  <a:lnTo>
                    <a:pt x="44" y="111"/>
                  </a:lnTo>
                  <a:lnTo>
                    <a:pt x="44" y="108"/>
                  </a:lnTo>
                  <a:lnTo>
                    <a:pt x="44" y="105"/>
                  </a:lnTo>
                  <a:lnTo>
                    <a:pt x="47" y="102"/>
                  </a:lnTo>
                  <a:lnTo>
                    <a:pt x="47" y="99"/>
                  </a:lnTo>
                  <a:lnTo>
                    <a:pt x="47" y="93"/>
                  </a:lnTo>
                  <a:lnTo>
                    <a:pt x="47" y="91"/>
                  </a:lnTo>
                  <a:lnTo>
                    <a:pt x="47" y="88"/>
                  </a:lnTo>
                  <a:lnTo>
                    <a:pt x="50" y="85"/>
                  </a:lnTo>
                  <a:lnTo>
                    <a:pt x="50" y="79"/>
                  </a:lnTo>
                  <a:lnTo>
                    <a:pt x="50" y="76"/>
                  </a:lnTo>
                  <a:lnTo>
                    <a:pt x="50" y="73"/>
                  </a:lnTo>
                  <a:lnTo>
                    <a:pt x="53" y="70"/>
                  </a:lnTo>
                  <a:lnTo>
                    <a:pt x="53" y="64"/>
                  </a:lnTo>
                  <a:lnTo>
                    <a:pt x="53" y="61"/>
                  </a:lnTo>
                  <a:lnTo>
                    <a:pt x="53" y="58"/>
                  </a:lnTo>
                  <a:lnTo>
                    <a:pt x="56" y="55"/>
                  </a:lnTo>
                  <a:lnTo>
                    <a:pt x="56" y="49"/>
                  </a:lnTo>
                  <a:lnTo>
                    <a:pt x="56" y="47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9" y="35"/>
                  </a:lnTo>
                  <a:lnTo>
                    <a:pt x="59" y="32"/>
                  </a:lnTo>
                  <a:lnTo>
                    <a:pt x="59" y="29"/>
                  </a:lnTo>
                  <a:lnTo>
                    <a:pt x="59" y="26"/>
                  </a:lnTo>
                  <a:lnTo>
                    <a:pt x="62" y="20"/>
                  </a:lnTo>
                  <a:lnTo>
                    <a:pt x="62" y="17"/>
                  </a:lnTo>
                  <a:lnTo>
                    <a:pt x="62" y="14"/>
                  </a:lnTo>
                  <a:lnTo>
                    <a:pt x="62" y="11"/>
                  </a:lnTo>
                  <a:lnTo>
                    <a:pt x="62" y="5"/>
                  </a:lnTo>
                  <a:lnTo>
                    <a:pt x="65" y="3"/>
                  </a:lnTo>
                  <a:lnTo>
                    <a:pt x="65" y="0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21" y="3"/>
                  </a:lnTo>
                  <a:lnTo>
                    <a:pt x="124" y="3"/>
                  </a:lnTo>
                  <a:lnTo>
                    <a:pt x="126" y="3"/>
                  </a:lnTo>
                  <a:lnTo>
                    <a:pt x="129" y="5"/>
                  </a:lnTo>
                  <a:lnTo>
                    <a:pt x="132" y="5"/>
                  </a:lnTo>
                  <a:lnTo>
                    <a:pt x="135" y="5"/>
                  </a:lnTo>
                  <a:lnTo>
                    <a:pt x="138" y="5"/>
                  </a:lnTo>
                  <a:lnTo>
                    <a:pt x="141" y="5"/>
                  </a:lnTo>
                  <a:lnTo>
                    <a:pt x="144" y="5"/>
                  </a:lnTo>
                  <a:lnTo>
                    <a:pt x="147" y="5"/>
                  </a:lnTo>
                  <a:lnTo>
                    <a:pt x="150" y="5"/>
                  </a:lnTo>
                  <a:lnTo>
                    <a:pt x="153" y="5"/>
                  </a:lnTo>
                  <a:lnTo>
                    <a:pt x="156" y="5"/>
                  </a:lnTo>
                  <a:lnTo>
                    <a:pt x="162" y="5"/>
                  </a:lnTo>
                  <a:lnTo>
                    <a:pt x="165" y="5"/>
                  </a:lnTo>
                  <a:lnTo>
                    <a:pt x="168" y="5"/>
                  </a:lnTo>
                  <a:lnTo>
                    <a:pt x="170" y="5"/>
                  </a:lnTo>
                  <a:lnTo>
                    <a:pt x="176" y="5"/>
                  </a:lnTo>
                  <a:lnTo>
                    <a:pt x="179" y="5"/>
                  </a:lnTo>
                  <a:lnTo>
                    <a:pt x="182" y="5"/>
                  </a:lnTo>
                  <a:lnTo>
                    <a:pt x="185" y="5"/>
                  </a:lnTo>
                  <a:lnTo>
                    <a:pt x="188" y="8"/>
                  </a:lnTo>
                  <a:lnTo>
                    <a:pt x="191" y="8"/>
                  </a:lnTo>
                  <a:lnTo>
                    <a:pt x="194" y="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Freeform 15"/>
            <p:cNvSpPr>
              <a:spLocks/>
            </p:cNvSpPr>
            <p:nvPr/>
          </p:nvSpPr>
          <p:spPr bwMode="auto">
            <a:xfrm>
              <a:off x="-180335" y="2504978"/>
              <a:ext cx="374605" cy="388549"/>
            </a:xfrm>
            <a:custGeom>
              <a:avLst/>
              <a:gdLst>
                <a:gd name="T0" fmla="*/ 2147483647 w 173"/>
                <a:gd name="T1" fmla="*/ 2147483647 h 220"/>
                <a:gd name="T2" fmla="*/ 2147483647 w 173"/>
                <a:gd name="T3" fmla="*/ 2147483647 h 220"/>
                <a:gd name="T4" fmla="*/ 2147483647 w 173"/>
                <a:gd name="T5" fmla="*/ 2147483647 h 220"/>
                <a:gd name="T6" fmla="*/ 2147483647 w 173"/>
                <a:gd name="T7" fmla="*/ 2147483647 h 220"/>
                <a:gd name="T8" fmla="*/ 2147483647 w 173"/>
                <a:gd name="T9" fmla="*/ 2147483647 h 220"/>
                <a:gd name="T10" fmla="*/ 2147483647 w 173"/>
                <a:gd name="T11" fmla="*/ 2147483647 h 220"/>
                <a:gd name="T12" fmla="*/ 2147483647 w 173"/>
                <a:gd name="T13" fmla="*/ 2147483647 h 220"/>
                <a:gd name="T14" fmla="*/ 2147483647 w 173"/>
                <a:gd name="T15" fmla="*/ 2147483647 h 220"/>
                <a:gd name="T16" fmla="*/ 2147483647 w 173"/>
                <a:gd name="T17" fmla="*/ 2147483647 h 220"/>
                <a:gd name="T18" fmla="*/ 2147483647 w 173"/>
                <a:gd name="T19" fmla="*/ 2147483647 h 220"/>
                <a:gd name="T20" fmla="*/ 2147483647 w 173"/>
                <a:gd name="T21" fmla="*/ 2147483647 h 220"/>
                <a:gd name="T22" fmla="*/ 2147483647 w 173"/>
                <a:gd name="T23" fmla="*/ 2147483647 h 220"/>
                <a:gd name="T24" fmla="*/ 2147483647 w 173"/>
                <a:gd name="T25" fmla="*/ 2147483647 h 220"/>
                <a:gd name="T26" fmla="*/ 2147483647 w 173"/>
                <a:gd name="T27" fmla="*/ 2147483647 h 220"/>
                <a:gd name="T28" fmla="*/ 2147483647 w 173"/>
                <a:gd name="T29" fmla="*/ 2147483647 h 220"/>
                <a:gd name="T30" fmla="*/ 2147483647 w 173"/>
                <a:gd name="T31" fmla="*/ 2147483647 h 220"/>
                <a:gd name="T32" fmla="*/ 2147483647 w 173"/>
                <a:gd name="T33" fmla="*/ 2147483647 h 220"/>
                <a:gd name="T34" fmla="*/ 2147483647 w 173"/>
                <a:gd name="T35" fmla="*/ 2147483647 h 220"/>
                <a:gd name="T36" fmla="*/ 2147483647 w 173"/>
                <a:gd name="T37" fmla="*/ 2147483647 h 220"/>
                <a:gd name="T38" fmla="*/ 2147483647 w 173"/>
                <a:gd name="T39" fmla="*/ 2147483647 h 220"/>
                <a:gd name="T40" fmla="*/ 2147483647 w 173"/>
                <a:gd name="T41" fmla="*/ 2147483647 h 220"/>
                <a:gd name="T42" fmla="*/ 2147483647 w 173"/>
                <a:gd name="T43" fmla="*/ 2147483647 h 220"/>
                <a:gd name="T44" fmla="*/ 2147483647 w 173"/>
                <a:gd name="T45" fmla="*/ 2147483647 h 220"/>
                <a:gd name="T46" fmla="*/ 2147483647 w 173"/>
                <a:gd name="T47" fmla="*/ 2147483647 h 220"/>
                <a:gd name="T48" fmla="*/ 2147483647 w 173"/>
                <a:gd name="T49" fmla="*/ 2147483647 h 220"/>
                <a:gd name="T50" fmla="*/ 2147483647 w 173"/>
                <a:gd name="T51" fmla="*/ 2147483647 h 220"/>
                <a:gd name="T52" fmla="*/ 2147483647 w 173"/>
                <a:gd name="T53" fmla="*/ 2147483647 h 220"/>
                <a:gd name="T54" fmla="*/ 2147483647 w 173"/>
                <a:gd name="T55" fmla="*/ 2147483647 h 220"/>
                <a:gd name="T56" fmla="*/ 2147483647 w 173"/>
                <a:gd name="T57" fmla="*/ 2147483647 h 220"/>
                <a:gd name="T58" fmla="*/ 2147483647 w 173"/>
                <a:gd name="T59" fmla="*/ 2147483647 h 220"/>
                <a:gd name="T60" fmla="*/ 2147483647 w 173"/>
                <a:gd name="T61" fmla="*/ 2147483647 h 220"/>
                <a:gd name="T62" fmla="*/ 2147483647 w 173"/>
                <a:gd name="T63" fmla="*/ 2147483647 h 220"/>
                <a:gd name="T64" fmla="*/ 2147483647 w 173"/>
                <a:gd name="T65" fmla="*/ 2147483647 h 220"/>
                <a:gd name="T66" fmla="*/ 2147483647 w 173"/>
                <a:gd name="T67" fmla="*/ 2147483647 h 220"/>
                <a:gd name="T68" fmla="*/ 2147483647 w 173"/>
                <a:gd name="T69" fmla="*/ 2147483647 h 220"/>
                <a:gd name="T70" fmla="*/ 2147483647 w 173"/>
                <a:gd name="T71" fmla="*/ 2147483647 h 220"/>
                <a:gd name="T72" fmla="*/ 2147483647 w 173"/>
                <a:gd name="T73" fmla="*/ 2147483647 h 220"/>
                <a:gd name="T74" fmla="*/ 2147483647 w 173"/>
                <a:gd name="T75" fmla="*/ 2147483647 h 220"/>
                <a:gd name="T76" fmla="*/ 2147483647 w 173"/>
                <a:gd name="T77" fmla="*/ 2147483647 h 220"/>
                <a:gd name="T78" fmla="*/ 2147483647 w 173"/>
                <a:gd name="T79" fmla="*/ 2147483647 h 220"/>
                <a:gd name="T80" fmla="*/ 2147483647 w 173"/>
                <a:gd name="T81" fmla="*/ 2147483647 h 220"/>
                <a:gd name="T82" fmla="*/ 2147483647 w 173"/>
                <a:gd name="T83" fmla="*/ 2147483647 h 220"/>
                <a:gd name="T84" fmla="*/ 2147483647 w 173"/>
                <a:gd name="T85" fmla="*/ 2147483647 h 220"/>
                <a:gd name="T86" fmla="*/ 2147483647 w 173"/>
                <a:gd name="T87" fmla="*/ 2147483647 h 220"/>
                <a:gd name="T88" fmla="*/ 2147483647 w 173"/>
                <a:gd name="T89" fmla="*/ 2147483647 h 220"/>
                <a:gd name="T90" fmla="*/ 2147483647 w 173"/>
                <a:gd name="T91" fmla="*/ 2147483647 h 220"/>
                <a:gd name="T92" fmla="*/ 2147483647 w 173"/>
                <a:gd name="T93" fmla="*/ 2147483647 h 220"/>
                <a:gd name="T94" fmla="*/ 2147483647 w 173"/>
                <a:gd name="T95" fmla="*/ 2147483647 h 220"/>
                <a:gd name="T96" fmla="*/ 2147483647 w 173"/>
                <a:gd name="T97" fmla="*/ 2147483647 h 220"/>
                <a:gd name="T98" fmla="*/ 2147483647 w 173"/>
                <a:gd name="T99" fmla="*/ 2147483647 h 220"/>
                <a:gd name="T100" fmla="*/ 2147483647 w 173"/>
                <a:gd name="T101" fmla="*/ 2147483647 h 220"/>
                <a:gd name="T102" fmla="*/ 2147483647 w 173"/>
                <a:gd name="T103" fmla="*/ 2147483647 h 220"/>
                <a:gd name="T104" fmla="*/ 2147483647 w 173"/>
                <a:gd name="T105" fmla="*/ 2147483647 h 220"/>
                <a:gd name="T106" fmla="*/ 2147483647 w 173"/>
                <a:gd name="T107" fmla="*/ 2147483647 h 220"/>
                <a:gd name="T108" fmla="*/ 2147483647 w 173"/>
                <a:gd name="T109" fmla="*/ 2147483647 h 220"/>
                <a:gd name="T110" fmla="*/ 2147483647 w 173"/>
                <a:gd name="T111" fmla="*/ 2147483647 h 220"/>
                <a:gd name="T112" fmla="*/ 2147483647 w 173"/>
                <a:gd name="T113" fmla="*/ 2147483647 h 22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73"/>
                <a:gd name="T172" fmla="*/ 0 h 220"/>
                <a:gd name="T173" fmla="*/ 173 w 173"/>
                <a:gd name="T174" fmla="*/ 220 h 22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73" h="220">
                  <a:moveTo>
                    <a:pt x="35" y="0"/>
                  </a:moveTo>
                  <a:lnTo>
                    <a:pt x="38" y="0"/>
                  </a:lnTo>
                  <a:lnTo>
                    <a:pt x="41" y="0"/>
                  </a:lnTo>
                  <a:lnTo>
                    <a:pt x="44" y="0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9"/>
                  </a:lnTo>
                  <a:lnTo>
                    <a:pt x="59" y="12"/>
                  </a:lnTo>
                  <a:lnTo>
                    <a:pt x="59" y="15"/>
                  </a:lnTo>
                  <a:lnTo>
                    <a:pt x="59" y="18"/>
                  </a:lnTo>
                  <a:lnTo>
                    <a:pt x="62" y="18"/>
                  </a:lnTo>
                  <a:lnTo>
                    <a:pt x="62" y="21"/>
                  </a:lnTo>
                  <a:lnTo>
                    <a:pt x="64" y="21"/>
                  </a:lnTo>
                  <a:lnTo>
                    <a:pt x="64" y="24"/>
                  </a:lnTo>
                  <a:lnTo>
                    <a:pt x="67" y="24"/>
                  </a:lnTo>
                  <a:lnTo>
                    <a:pt x="67" y="27"/>
                  </a:lnTo>
                  <a:lnTo>
                    <a:pt x="70" y="27"/>
                  </a:lnTo>
                  <a:lnTo>
                    <a:pt x="70" y="29"/>
                  </a:lnTo>
                  <a:lnTo>
                    <a:pt x="67" y="29"/>
                  </a:lnTo>
                  <a:lnTo>
                    <a:pt x="70" y="29"/>
                  </a:lnTo>
                  <a:lnTo>
                    <a:pt x="70" y="32"/>
                  </a:lnTo>
                  <a:lnTo>
                    <a:pt x="70" y="35"/>
                  </a:lnTo>
                  <a:lnTo>
                    <a:pt x="70" y="38"/>
                  </a:lnTo>
                  <a:lnTo>
                    <a:pt x="67" y="38"/>
                  </a:lnTo>
                  <a:lnTo>
                    <a:pt x="67" y="41"/>
                  </a:lnTo>
                  <a:lnTo>
                    <a:pt x="67" y="44"/>
                  </a:lnTo>
                  <a:lnTo>
                    <a:pt x="70" y="44"/>
                  </a:lnTo>
                  <a:lnTo>
                    <a:pt x="70" y="47"/>
                  </a:lnTo>
                  <a:lnTo>
                    <a:pt x="67" y="50"/>
                  </a:lnTo>
                  <a:lnTo>
                    <a:pt x="70" y="50"/>
                  </a:lnTo>
                  <a:lnTo>
                    <a:pt x="67" y="50"/>
                  </a:lnTo>
                  <a:lnTo>
                    <a:pt x="67" y="53"/>
                  </a:lnTo>
                  <a:lnTo>
                    <a:pt x="70" y="53"/>
                  </a:lnTo>
                  <a:lnTo>
                    <a:pt x="70" y="56"/>
                  </a:lnTo>
                  <a:lnTo>
                    <a:pt x="67" y="56"/>
                  </a:lnTo>
                  <a:lnTo>
                    <a:pt x="67" y="59"/>
                  </a:lnTo>
                  <a:lnTo>
                    <a:pt x="67" y="62"/>
                  </a:lnTo>
                  <a:lnTo>
                    <a:pt x="67" y="65"/>
                  </a:lnTo>
                  <a:lnTo>
                    <a:pt x="70" y="65"/>
                  </a:lnTo>
                  <a:lnTo>
                    <a:pt x="70" y="62"/>
                  </a:lnTo>
                  <a:lnTo>
                    <a:pt x="70" y="65"/>
                  </a:lnTo>
                  <a:lnTo>
                    <a:pt x="73" y="65"/>
                  </a:lnTo>
                  <a:lnTo>
                    <a:pt x="73" y="62"/>
                  </a:lnTo>
                  <a:lnTo>
                    <a:pt x="76" y="62"/>
                  </a:lnTo>
                  <a:lnTo>
                    <a:pt x="76" y="65"/>
                  </a:lnTo>
                  <a:lnTo>
                    <a:pt x="76" y="62"/>
                  </a:lnTo>
                  <a:lnTo>
                    <a:pt x="79" y="62"/>
                  </a:lnTo>
                  <a:lnTo>
                    <a:pt x="79" y="65"/>
                  </a:lnTo>
                  <a:lnTo>
                    <a:pt x="79" y="62"/>
                  </a:lnTo>
                  <a:lnTo>
                    <a:pt x="82" y="62"/>
                  </a:lnTo>
                  <a:lnTo>
                    <a:pt x="85" y="62"/>
                  </a:lnTo>
                  <a:lnTo>
                    <a:pt x="85" y="65"/>
                  </a:lnTo>
                  <a:lnTo>
                    <a:pt x="88" y="65"/>
                  </a:lnTo>
                  <a:lnTo>
                    <a:pt x="91" y="65"/>
                  </a:lnTo>
                  <a:lnTo>
                    <a:pt x="94" y="65"/>
                  </a:lnTo>
                  <a:lnTo>
                    <a:pt x="97" y="65"/>
                  </a:lnTo>
                  <a:lnTo>
                    <a:pt x="100" y="65"/>
                  </a:lnTo>
                  <a:lnTo>
                    <a:pt x="100" y="68"/>
                  </a:lnTo>
                  <a:lnTo>
                    <a:pt x="103" y="68"/>
                  </a:lnTo>
                  <a:lnTo>
                    <a:pt x="103" y="71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8" y="73"/>
                  </a:lnTo>
                  <a:lnTo>
                    <a:pt x="108" y="76"/>
                  </a:lnTo>
                  <a:lnTo>
                    <a:pt x="111" y="76"/>
                  </a:lnTo>
                  <a:lnTo>
                    <a:pt x="111" y="79"/>
                  </a:lnTo>
                  <a:lnTo>
                    <a:pt x="114" y="79"/>
                  </a:lnTo>
                  <a:lnTo>
                    <a:pt x="114" y="82"/>
                  </a:lnTo>
                  <a:lnTo>
                    <a:pt x="117" y="82"/>
                  </a:lnTo>
                  <a:lnTo>
                    <a:pt x="117" y="85"/>
                  </a:lnTo>
                  <a:lnTo>
                    <a:pt x="120" y="85"/>
                  </a:lnTo>
                  <a:lnTo>
                    <a:pt x="120" y="88"/>
                  </a:lnTo>
                  <a:lnTo>
                    <a:pt x="123" y="88"/>
                  </a:lnTo>
                  <a:lnTo>
                    <a:pt x="126" y="88"/>
                  </a:lnTo>
                  <a:lnTo>
                    <a:pt x="126" y="91"/>
                  </a:lnTo>
                  <a:lnTo>
                    <a:pt x="129" y="91"/>
                  </a:lnTo>
                  <a:lnTo>
                    <a:pt x="129" y="94"/>
                  </a:lnTo>
                  <a:lnTo>
                    <a:pt x="132" y="94"/>
                  </a:lnTo>
                  <a:lnTo>
                    <a:pt x="132" y="97"/>
                  </a:lnTo>
                  <a:lnTo>
                    <a:pt x="132" y="100"/>
                  </a:lnTo>
                  <a:lnTo>
                    <a:pt x="135" y="100"/>
                  </a:lnTo>
                  <a:lnTo>
                    <a:pt x="132" y="100"/>
                  </a:lnTo>
                  <a:lnTo>
                    <a:pt x="132" y="103"/>
                  </a:lnTo>
                  <a:lnTo>
                    <a:pt x="135" y="103"/>
                  </a:lnTo>
                  <a:lnTo>
                    <a:pt x="135" y="106"/>
                  </a:lnTo>
                  <a:lnTo>
                    <a:pt x="138" y="106"/>
                  </a:lnTo>
                  <a:lnTo>
                    <a:pt x="138" y="109"/>
                  </a:lnTo>
                  <a:lnTo>
                    <a:pt x="141" y="109"/>
                  </a:lnTo>
                  <a:lnTo>
                    <a:pt x="144" y="112"/>
                  </a:lnTo>
                  <a:lnTo>
                    <a:pt x="147" y="112"/>
                  </a:lnTo>
                  <a:lnTo>
                    <a:pt x="147" y="114"/>
                  </a:lnTo>
                  <a:lnTo>
                    <a:pt x="147" y="117"/>
                  </a:lnTo>
                  <a:lnTo>
                    <a:pt x="150" y="117"/>
                  </a:lnTo>
                  <a:lnTo>
                    <a:pt x="150" y="120"/>
                  </a:lnTo>
                  <a:lnTo>
                    <a:pt x="152" y="120"/>
                  </a:lnTo>
                  <a:lnTo>
                    <a:pt x="152" y="123"/>
                  </a:lnTo>
                  <a:lnTo>
                    <a:pt x="155" y="123"/>
                  </a:lnTo>
                  <a:lnTo>
                    <a:pt x="155" y="126"/>
                  </a:lnTo>
                  <a:lnTo>
                    <a:pt x="155" y="129"/>
                  </a:lnTo>
                  <a:lnTo>
                    <a:pt x="155" y="132"/>
                  </a:lnTo>
                  <a:lnTo>
                    <a:pt x="155" y="135"/>
                  </a:lnTo>
                  <a:lnTo>
                    <a:pt x="155" y="138"/>
                  </a:lnTo>
                  <a:lnTo>
                    <a:pt x="155" y="141"/>
                  </a:lnTo>
                  <a:lnTo>
                    <a:pt x="155" y="147"/>
                  </a:lnTo>
                  <a:lnTo>
                    <a:pt x="155" y="150"/>
                  </a:lnTo>
                  <a:lnTo>
                    <a:pt x="155" y="153"/>
                  </a:lnTo>
                  <a:lnTo>
                    <a:pt x="155" y="156"/>
                  </a:lnTo>
                  <a:lnTo>
                    <a:pt x="155" y="158"/>
                  </a:lnTo>
                  <a:lnTo>
                    <a:pt x="155" y="161"/>
                  </a:lnTo>
                  <a:lnTo>
                    <a:pt x="158" y="161"/>
                  </a:lnTo>
                  <a:lnTo>
                    <a:pt x="158" y="164"/>
                  </a:lnTo>
                  <a:lnTo>
                    <a:pt x="161" y="164"/>
                  </a:lnTo>
                  <a:lnTo>
                    <a:pt x="161" y="167"/>
                  </a:lnTo>
                  <a:lnTo>
                    <a:pt x="164" y="167"/>
                  </a:lnTo>
                  <a:lnTo>
                    <a:pt x="167" y="167"/>
                  </a:lnTo>
                  <a:lnTo>
                    <a:pt x="167" y="170"/>
                  </a:lnTo>
                  <a:lnTo>
                    <a:pt x="167" y="173"/>
                  </a:lnTo>
                  <a:lnTo>
                    <a:pt x="167" y="176"/>
                  </a:lnTo>
                  <a:lnTo>
                    <a:pt x="170" y="176"/>
                  </a:lnTo>
                  <a:lnTo>
                    <a:pt x="170" y="179"/>
                  </a:lnTo>
                  <a:lnTo>
                    <a:pt x="173" y="179"/>
                  </a:lnTo>
                  <a:lnTo>
                    <a:pt x="170" y="179"/>
                  </a:lnTo>
                  <a:lnTo>
                    <a:pt x="167" y="179"/>
                  </a:lnTo>
                  <a:lnTo>
                    <a:pt x="164" y="179"/>
                  </a:lnTo>
                  <a:lnTo>
                    <a:pt x="161" y="179"/>
                  </a:lnTo>
                  <a:lnTo>
                    <a:pt x="158" y="179"/>
                  </a:lnTo>
                  <a:lnTo>
                    <a:pt x="155" y="179"/>
                  </a:lnTo>
                  <a:lnTo>
                    <a:pt x="152" y="179"/>
                  </a:lnTo>
                  <a:lnTo>
                    <a:pt x="150" y="179"/>
                  </a:lnTo>
                  <a:lnTo>
                    <a:pt x="147" y="179"/>
                  </a:lnTo>
                  <a:lnTo>
                    <a:pt x="144" y="179"/>
                  </a:lnTo>
                  <a:lnTo>
                    <a:pt x="144" y="182"/>
                  </a:lnTo>
                  <a:lnTo>
                    <a:pt x="144" y="185"/>
                  </a:lnTo>
                  <a:lnTo>
                    <a:pt x="144" y="188"/>
                  </a:lnTo>
                  <a:lnTo>
                    <a:pt x="144" y="191"/>
                  </a:lnTo>
                  <a:lnTo>
                    <a:pt x="144" y="194"/>
                  </a:lnTo>
                  <a:lnTo>
                    <a:pt x="144" y="197"/>
                  </a:lnTo>
                  <a:lnTo>
                    <a:pt x="144" y="200"/>
                  </a:lnTo>
                  <a:lnTo>
                    <a:pt x="147" y="200"/>
                  </a:lnTo>
                  <a:lnTo>
                    <a:pt x="147" y="202"/>
                  </a:lnTo>
                  <a:lnTo>
                    <a:pt x="147" y="205"/>
                  </a:lnTo>
                  <a:lnTo>
                    <a:pt x="144" y="205"/>
                  </a:lnTo>
                  <a:lnTo>
                    <a:pt x="144" y="202"/>
                  </a:lnTo>
                  <a:lnTo>
                    <a:pt x="141" y="202"/>
                  </a:lnTo>
                  <a:lnTo>
                    <a:pt x="141" y="200"/>
                  </a:lnTo>
                  <a:lnTo>
                    <a:pt x="138" y="200"/>
                  </a:lnTo>
                  <a:lnTo>
                    <a:pt x="138" y="197"/>
                  </a:lnTo>
                  <a:lnTo>
                    <a:pt x="135" y="197"/>
                  </a:lnTo>
                  <a:lnTo>
                    <a:pt x="132" y="197"/>
                  </a:lnTo>
                  <a:lnTo>
                    <a:pt x="129" y="197"/>
                  </a:lnTo>
                  <a:lnTo>
                    <a:pt x="126" y="197"/>
                  </a:lnTo>
                  <a:lnTo>
                    <a:pt x="123" y="197"/>
                  </a:lnTo>
                  <a:lnTo>
                    <a:pt x="123" y="194"/>
                  </a:lnTo>
                  <a:lnTo>
                    <a:pt x="120" y="194"/>
                  </a:lnTo>
                  <a:lnTo>
                    <a:pt x="120" y="191"/>
                  </a:lnTo>
                  <a:lnTo>
                    <a:pt x="117" y="191"/>
                  </a:lnTo>
                  <a:lnTo>
                    <a:pt x="114" y="191"/>
                  </a:lnTo>
                  <a:lnTo>
                    <a:pt x="111" y="191"/>
                  </a:lnTo>
                  <a:lnTo>
                    <a:pt x="108" y="191"/>
                  </a:lnTo>
                  <a:lnTo>
                    <a:pt x="106" y="191"/>
                  </a:lnTo>
                  <a:lnTo>
                    <a:pt x="106" y="194"/>
                  </a:lnTo>
                  <a:lnTo>
                    <a:pt x="106" y="191"/>
                  </a:lnTo>
                  <a:lnTo>
                    <a:pt x="106" y="194"/>
                  </a:lnTo>
                  <a:lnTo>
                    <a:pt x="103" y="194"/>
                  </a:lnTo>
                  <a:lnTo>
                    <a:pt x="100" y="194"/>
                  </a:lnTo>
                  <a:lnTo>
                    <a:pt x="100" y="191"/>
                  </a:lnTo>
                  <a:lnTo>
                    <a:pt x="100" y="194"/>
                  </a:lnTo>
                  <a:lnTo>
                    <a:pt x="97" y="194"/>
                  </a:lnTo>
                  <a:lnTo>
                    <a:pt x="97" y="191"/>
                  </a:lnTo>
                  <a:lnTo>
                    <a:pt x="94" y="191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1" y="200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2" y="202"/>
                  </a:lnTo>
                  <a:lnTo>
                    <a:pt x="79" y="202"/>
                  </a:lnTo>
                  <a:lnTo>
                    <a:pt x="76" y="202"/>
                  </a:lnTo>
                  <a:lnTo>
                    <a:pt x="76" y="200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1"/>
                  </a:lnTo>
                  <a:lnTo>
                    <a:pt x="73" y="194"/>
                  </a:lnTo>
                  <a:lnTo>
                    <a:pt x="70" y="194"/>
                  </a:lnTo>
                  <a:lnTo>
                    <a:pt x="70" y="191"/>
                  </a:lnTo>
                  <a:lnTo>
                    <a:pt x="67" y="191"/>
                  </a:lnTo>
                  <a:lnTo>
                    <a:pt x="67" y="188"/>
                  </a:lnTo>
                  <a:lnTo>
                    <a:pt x="64" y="188"/>
                  </a:lnTo>
                  <a:lnTo>
                    <a:pt x="64" y="185"/>
                  </a:lnTo>
                  <a:lnTo>
                    <a:pt x="64" y="188"/>
                  </a:lnTo>
                  <a:lnTo>
                    <a:pt x="62" y="188"/>
                  </a:lnTo>
                  <a:lnTo>
                    <a:pt x="59" y="188"/>
                  </a:lnTo>
                  <a:lnTo>
                    <a:pt x="59" y="191"/>
                  </a:lnTo>
                  <a:lnTo>
                    <a:pt x="56" y="191"/>
                  </a:lnTo>
                  <a:lnTo>
                    <a:pt x="53" y="191"/>
                  </a:lnTo>
                  <a:lnTo>
                    <a:pt x="50" y="191"/>
                  </a:lnTo>
                  <a:lnTo>
                    <a:pt x="50" y="194"/>
                  </a:lnTo>
                  <a:lnTo>
                    <a:pt x="47" y="194"/>
                  </a:lnTo>
                  <a:lnTo>
                    <a:pt x="44" y="194"/>
                  </a:lnTo>
                  <a:lnTo>
                    <a:pt x="44" y="197"/>
                  </a:lnTo>
                  <a:lnTo>
                    <a:pt x="44" y="200"/>
                  </a:lnTo>
                  <a:lnTo>
                    <a:pt x="44" y="202"/>
                  </a:lnTo>
                  <a:lnTo>
                    <a:pt x="41" y="202"/>
                  </a:lnTo>
                  <a:lnTo>
                    <a:pt x="41" y="205"/>
                  </a:lnTo>
                  <a:lnTo>
                    <a:pt x="41" y="208"/>
                  </a:lnTo>
                  <a:lnTo>
                    <a:pt x="41" y="211"/>
                  </a:lnTo>
                  <a:lnTo>
                    <a:pt x="41" y="214"/>
                  </a:lnTo>
                  <a:lnTo>
                    <a:pt x="41" y="217"/>
                  </a:lnTo>
                  <a:lnTo>
                    <a:pt x="38" y="217"/>
                  </a:lnTo>
                  <a:lnTo>
                    <a:pt x="35" y="217"/>
                  </a:lnTo>
                  <a:lnTo>
                    <a:pt x="32" y="217"/>
                  </a:lnTo>
                  <a:lnTo>
                    <a:pt x="29" y="217"/>
                  </a:lnTo>
                  <a:lnTo>
                    <a:pt x="26" y="217"/>
                  </a:lnTo>
                  <a:lnTo>
                    <a:pt x="26" y="220"/>
                  </a:lnTo>
                  <a:lnTo>
                    <a:pt x="23" y="220"/>
                  </a:lnTo>
                  <a:lnTo>
                    <a:pt x="23" y="217"/>
                  </a:lnTo>
                  <a:lnTo>
                    <a:pt x="23" y="214"/>
                  </a:lnTo>
                  <a:lnTo>
                    <a:pt x="20" y="214"/>
                  </a:lnTo>
                  <a:lnTo>
                    <a:pt x="20" y="211"/>
                  </a:lnTo>
                  <a:lnTo>
                    <a:pt x="18" y="211"/>
                  </a:lnTo>
                  <a:lnTo>
                    <a:pt x="18" y="208"/>
                  </a:lnTo>
                  <a:lnTo>
                    <a:pt x="18" y="205"/>
                  </a:lnTo>
                  <a:lnTo>
                    <a:pt x="15" y="205"/>
                  </a:lnTo>
                  <a:lnTo>
                    <a:pt x="15" y="202"/>
                  </a:lnTo>
                  <a:lnTo>
                    <a:pt x="15" y="200"/>
                  </a:lnTo>
                  <a:lnTo>
                    <a:pt x="15" y="197"/>
                  </a:lnTo>
                  <a:lnTo>
                    <a:pt x="12" y="197"/>
                  </a:lnTo>
                  <a:lnTo>
                    <a:pt x="12" y="194"/>
                  </a:lnTo>
                  <a:lnTo>
                    <a:pt x="12" y="191"/>
                  </a:lnTo>
                  <a:lnTo>
                    <a:pt x="15" y="191"/>
                  </a:lnTo>
                  <a:lnTo>
                    <a:pt x="18" y="188"/>
                  </a:lnTo>
                  <a:lnTo>
                    <a:pt x="18" y="185"/>
                  </a:lnTo>
                  <a:lnTo>
                    <a:pt x="15" y="185"/>
                  </a:lnTo>
                  <a:lnTo>
                    <a:pt x="15" y="182"/>
                  </a:lnTo>
                  <a:lnTo>
                    <a:pt x="12" y="182"/>
                  </a:lnTo>
                  <a:lnTo>
                    <a:pt x="9" y="182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6" y="173"/>
                  </a:lnTo>
                  <a:lnTo>
                    <a:pt x="3" y="173"/>
                  </a:lnTo>
                  <a:lnTo>
                    <a:pt x="3" y="170"/>
                  </a:lnTo>
                  <a:lnTo>
                    <a:pt x="3" y="167"/>
                  </a:lnTo>
                  <a:lnTo>
                    <a:pt x="0" y="167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3" y="158"/>
                  </a:lnTo>
                  <a:lnTo>
                    <a:pt x="0" y="158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3" y="147"/>
                  </a:lnTo>
                  <a:lnTo>
                    <a:pt x="3" y="144"/>
                  </a:lnTo>
                  <a:lnTo>
                    <a:pt x="3" y="141"/>
                  </a:lnTo>
                  <a:lnTo>
                    <a:pt x="6" y="141"/>
                  </a:lnTo>
                  <a:lnTo>
                    <a:pt x="6" y="144"/>
                  </a:lnTo>
                  <a:lnTo>
                    <a:pt x="6" y="147"/>
                  </a:lnTo>
                  <a:lnTo>
                    <a:pt x="9" y="147"/>
                  </a:lnTo>
                  <a:lnTo>
                    <a:pt x="9" y="144"/>
                  </a:lnTo>
                  <a:lnTo>
                    <a:pt x="9" y="141"/>
                  </a:lnTo>
                  <a:lnTo>
                    <a:pt x="12" y="141"/>
                  </a:lnTo>
                  <a:lnTo>
                    <a:pt x="12" y="138"/>
                  </a:lnTo>
                  <a:lnTo>
                    <a:pt x="12" y="135"/>
                  </a:lnTo>
                  <a:lnTo>
                    <a:pt x="12" y="132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2" y="123"/>
                  </a:lnTo>
                  <a:lnTo>
                    <a:pt x="15" y="123"/>
                  </a:lnTo>
                  <a:lnTo>
                    <a:pt x="15" y="120"/>
                  </a:lnTo>
                  <a:lnTo>
                    <a:pt x="15" y="117"/>
                  </a:lnTo>
                  <a:lnTo>
                    <a:pt x="15" y="114"/>
                  </a:lnTo>
                  <a:lnTo>
                    <a:pt x="15" y="112"/>
                  </a:lnTo>
                  <a:lnTo>
                    <a:pt x="18" y="112"/>
                  </a:lnTo>
                  <a:lnTo>
                    <a:pt x="18" y="109"/>
                  </a:lnTo>
                  <a:lnTo>
                    <a:pt x="18" y="106"/>
                  </a:lnTo>
                  <a:lnTo>
                    <a:pt x="20" y="106"/>
                  </a:lnTo>
                  <a:lnTo>
                    <a:pt x="18" y="106"/>
                  </a:lnTo>
                  <a:lnTo>
                    <a:pt x="18" y="103"/>
                  </a:lnTo>
                  <a:lnTo>
                    <a:pt x="20" y="103"/>
                  </a:lnTo>
                  <a:lnTo>
                    <a:pt x="20" y="106"/>
                  </a:lnTo>
                  <a:lnTo>
                    <a:pt x="23" y="106"/>
                  </a:lnTo>
                  <a:lnTo>
                    <a:pt x="26" y="106"/>
                  </a:lnTo>
                  <a:lnTo>
                    <a:pt x="26" y="103"/>
                  </a:lnTo>
                  <a:lnTo>
                    <a:pt x="26" y="100"/>
                  </a:lnTo>
                  <a:lnTo>
                    <a:pt x="29" y="100"/>
                  </a:lnTo>
                  <a:lnTo>
                    <a:pt x="29" y="97"/>
                  </a:lnTo>
                  <a:lnTo>
                    <a:pt x="29" y="94"/>
                  </a:lnTo>
                  <a:lnTo>
                    <a:pt x="32" y="94"/>
                  </a:lnTo>
                  <a:lnTo>
                    <a:pt x="32" y="91"/>
                  </a:lnTo>
                  <a:lnTo>
                    <a:pt x="29" y="91"/>
                  </a:lnTo>
                  <a:lnTo>
                    <a:pt x="26" y="91"/>
                  </a:lnTo>
                  <a:lnTo>
                    <a:pt x="26" y="88"/>
                  </a:lnTo>
                  <a:lnTo>
                    <a:pt x="23" y="88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9" y="82"/>
                  </a:lnTo>
                  <a:lnTo>
                    <a:pt x="29" y="79"/>
                  </a:lnTo>
                  <a:lnTo>
                    <a:pt x="26" y="79"/>
                  </a:lnTo>
                  <a:lnTo>
                    <a:pt x="29" y="79"/>
                  </a:lnTo>
                  <a:lnTo>
                    <a:pt x="29" y="76"/>
                  </a:lnTo>
                  <a:lnTo>
                    <a:pt x="26" y="76"/>
                  </a:lnTo>
                  <a:lnTo>
                    <a:pt x="26" y="73"/>
                  </a:lnTo>
                  <a:lnTo>
                    <a:pt x="26" y="71"/>
                  </a:lnTo>
                  <a:lnTo>
                    <a:pt x="26" y="68"/>
                  </a:lnTo>
                  <a:lnTo>
                    <a:pt x="26" y="65"/>
                  </a:lnTo>
                  <a:lnTo>
                    <a:pt x="23" y="65"/>
                  </a:lnTo>
                  <a:lnTo>
                    <a:pt x="26" y="65"/>
                  </a:lnTo>
                  <a:lnTo>
                    <a:pt x="26" y="62"/>
                  </a:lnTo>
                  <a:lnTo>
                    <a:pt x="23" y="62"/>
                  </a:lnTo>
                  <a:lnTo>
                    <a:pt x="23" y="59"/>
                  </a:lnTo>
                  <a:lnTo>
                    <a:pt x="23" y="56"/>
                  </a:lnTo>
                  <a:lnTo>
                    <a:pt x="23" y="53"/>
                  </a:lnTo>
                  <a:lnTo>
                    <a:pt x="20" y="53"/>
                  </a:lnTo>
                  <a:lnTo>
                    <a:pt x="20" y="50"/>
                  </a:lnTo>
                  <a:lnTo>
                    <a:pt x="23" y="50"/>
                  </a:lnTo>
                  <a:lnTo>
                    <a:pt x="23" y="47"/>
                  </a:lnTo>
                  <a:lnTo>
                    <a:pt x="23" y="44"/>
                  </a:lnTo>
                  <a:lnTo>
                    <a:pt x="23" y="41"/>
                  </a:lnTo>
                  <a:lnTo>
                    <a:pt x="26" y="41"/>
                  </a:lnTo>
                  <a:lnTo>
                    <a:pt x="26" y="38"/>
                  </a:lnTo>
                  <a:lnTo>
                    <a:pt x="29" y="38"/>
                  </a:lnTo>
                  <a:lnTo>
                    <a:pt x="32" y="41"/>
                  </a:lnTo>
                  <a:lnTo>
                    <a:pt x="32" y="38"/>
                  </a:lnTo>
                  <a:lnTo>
                    <a:pt x="32" y="35"/>
                  </a:lnTo>
                  <a:lnTo>
                    <a:pt x="32" y="32"/>
                  </a:lnTo>
                  <a:lnTo>
                    <a:pt x="32" y="29"/>
                  </a:lnTo>
                  <a:lnTo>
                    <a:pt x="32" y="27"/>
                  </a:lnTo>
                  <a:lnTo>
                    <a:pt x="32" y="24"/>
                  </a:lnTo>
                  <a:lnTo>
                    <a:pt x="35" y="24"/>
                  </a:lnTo>
                  <a:lnTo>
                    <a:pt x="35" y="21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2" y="15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5" y="9"/>
                  </a:lnTo>
                  <a:lnTo>
                    <a:pt x="35" y="6"/>
                  </a:lnTo>
                  <a:lnTo>
                    <a:pt x="35" y="3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Freeform 16"/>
            <p:cNvSpPr>
              <a:spLocks/>
            </p:cNvSpPr>
            <p:nvPr/>
          </p:nvSpPr>
          <p:spPr bwMode="auto">
            <a:xfrm>
              <a:off x="283463" y="2603983"/>
              <a:ext cx="381740" cy="506235"/>
            </a:xfrm>
            <a:custGeom>
              <a:avLst/>
              <a:gdLst>
                <a:gd name="T0" fmla="*/ 2147483647 w 176"/>
                <a:gd name="T1" fmla="*/ 2147483647 h 287"/>
                <a:gd name="T2" fmla="*/ 2147483647 w 176"/>
                <a:gd name="T3" fmla="*/ 2147483647 h 287"/>
                <a:gd name="T4" fmla="*/ 2147483647 w 176"/>
                <a:gd name="T5" fmla="*/ 2147483647 h 287"/>
                <a:gd name="T6" fmla="*/ 2147483647 w 176"/>
                <a:gd name="T7" fmla="*/ 2147483647 h 287"/>
                <a:gd name="T8" fmla="*/ 2147483647 w 176"/>
                <a:gd name="T9" fmla="*/ 0 h 287"/>
                <a:gd name="T10" fmla="*/ 2147483647 w 176"/>
                <a:gd name="T11" fmla="*/ 2147483647 h 287"/>
                <a:gd name="T12" fmla="*/ 2147483647 w 176"/>
                <a:gd name="T13" fmla="*/ 2147483647 h 287"/>
                <a:gd name="T14" fmla="*/ 2147483647 w 176"/>
                <a:gd name="T15" fmla="*/ 2147483647 h 287"/>
                <a:gd name="T16" fmla="*/ 2147483647 w 176"/>
                <a:gd name="T17" fmla="*/ 2147483647 h 287"/>
                <a:gd name="T18" fmla="*/ 2147483647 w 176"/>
                <a:gd name="T19" fmla="*/ 2147483647 h 287"/>
                <a:gd name="T20" fmla="*/ 2147483647 w 176"/>
                <a:gd name="T21" fmla="*/ 2147483647 h 287"/>
                <a:gd name="T22" fmla="*/ 2147483647 w 176"/>
                <a:gd name="T23" fmla="*/ 2147483647 h 287"/>
                <a:gd name="T24" fmla="*/ 2147483647 w 176"/>
                <a:gd name="T25" fmla="*/ 2147483647 h 287"/>
                <a:gd name="T26" fmla="*/ 2147483647 w 176"/>
                <a:gd name="T27" fmla="*/ 2147483647 h 287"/>
                <a:gd name="T28" fmla="*/ 2147483647 w 176"/>
                <a:gd name="T29" fmla="*/ 2147483647 h 287"/>
                <a:gd name="T30" fmla="*/ 2147483647 w 176"/>
                <a:gd name="T31" fmla="*/ 2147483647 h 287"/>
                <a:gd name="T32" fmla="*/ 2147483647 w 176"/>
                <a:gd name="T33" fmla="*/ 2147483647 h 287"/>
                <a:gd name="T34" fmla="*/ 2147483647 w 176"/>
                <a:gd name="T35" fmla="*/ 2147483647 h 287"/>
                <a:gd name="T36" fmla="*/ 2147483647 w 176"/>
                <a:gd name="T37" fmla="*/ 2147483647 h 287"/>
                <a:gd name="T38" fmla="*/ 2147483647 w 176"/>
                <a:gd name="T39" fmla="*/ 2147483647 h 287"/>
                <a:gd name="T40" fmla="*/ 2147483647 w 176"/>
                <a:gd name="T41" fmla="*/ 2147483647 h 287"/>
                <a:gd name="T42" fmla="*/ 2147483647 w 176"/>
                <a:gd name="T43" fmla="*/ 2147483647 h 287"/>
                <a:gd name="T44" fmla="*/ 2147483647 w 176"/>
                <a:gd name="T45" fmla="*/ 2147483647 h 287"/>
                <a:gd name="T46" fmla="*/ 2147483647 w 176"/>
                <a:gd name="T47" fmla="*/ 2147483647 h 287"/>
                <a:gd name="T48" fmla="*/ 2147483647 w 176"/>
                <a:gd name="T49" fmla="*/ 2147483647 h 287"/>
                <a:gd name="T50" fmla="*/ 2147483647 w 176"/>
                <a:gd name="T51" fmla="*/ 2147483647 h 287"/>
                <a:gd name="T52" fmla="*/ 2147483647 w 176"/>
                <a:gd name="T53" fmla="*/ 2147483647 h 287"/>
                <a:gd name="T54" fmla="*/ 2147483647 w 176"/>
                <a:gd name="T55" fmla="*/ 2147483647 h 287"/>
                <a:gd name="T56" fmla="*/ 2147483647 w 176"/>
                <a:gd name="T57" fmla="*/ 2147483647 h 287"/>
                <a:gd name="T58" fmla="*/ 2147483647 w 176"/>
                <a:gd name="T59" fmla="*/ 2147483647 h 287"/>
                <a:gd name="T60" fmla="*/ 2147483647 w 176"/>
                <a:gd name="T61" fmla="*/ 2147483647 h 287"/>
                <a:gd name="T62" fmla="*/ 2147483647 w 176"/>
                <a:gd name="T63" fmla="*/ 2147483647 h 287"/>
                <a:gd name="T64" fmla="*/ 2147483647 w 176"/>
                <a:gd name="T65" fmla="*/ 2147483647 h 287"/>
                <a:gd name="T66" fmla="*/ 2147483647 w 176"/>
                <a:gd name="T67" fmla="*/ 2147483647 h 287"/>
                <a:gd name="T68" fmla="*/ 2147483647 w 176"/>
                <a:gd name="T69" fmla="*/ 2147483647 h 287"/>
                <a:gd name="T70" fmla="*/ 2147483647 w 176"/>
                <a:gd name="T71" fmla="*/ 2147483647 h 287"/>
                <a:gd name="T72" fmla="*/ 2147483647 w 176"/>
                <a:gd name="T73" fmla="*/ 2147483647 h 287"/>
                <a:gd name="T74" fmla="*/ 2147483647 w 176"/>
                <a:gd name="T75" fmla="*/ 2147483647 h 287"/>
                <a:gd name="T76" fmla="*/ 2147483647 w 176"/>
                <a:gd name="T77" fmla="*/ 2147483647 h 287"/>
                <a:gd name="T78" fmla="*/ 2147483647 w 176"/>
                <a:gd name="T79" fmla="*/ 2147483647 h 287"/>
                <a:gd name="T80" fmla="*/ 2147483647 w 176"/>
                <a:gd name="T81" fmla="*/ 2147483647 h 287"/>
                <a:gd name="T82" fmla="*/ 2147483647 w 176"/>
                <a:gd name="T83" fmla="*/ 2147483647 h 287"/>
                <a:gd name="T84" fmla="*/ 2147483647 w 176"/>
                <a:gd name="T85" fmla="*/ 2147483647 h 287"/>
                <a:gd name="T86" fmla="*/ 2147483647 w 176"/>
                <a:gd name="T87" fmla="*/ 2147483647 h 287"/>
                <a:gd name="T88" fmla="*/ 2147483647 w 176"/>
                <a:gd name="T89" fmla="*/ 2147483647 h 287"/>
                <a:gd name="T90" fmla="*/ 2147483647 w 176"/>
                <a:gd name="T91" fmla="*/ 2147483647 h 287"/>
                <a:gd name="T92" fmla="*/ 2147483647 w 176"/>
                <a:gd name="T93" fmla="*/ 2147483647 h 287"/>
                <a:gd name="T94" fmla="*/ 2147483647 w 176"/>
                <a:gd name="T95" fmla="*/ 2147483647 h 287"/>
                <a:gd name="T96" fmla="*/ 2147483647 w 176"/>
                <a:gd name="T97" fmla="*/ 2147483647 h 287"/>
                <a:gd name="T98" fmla="*/ 2147483647 w 176"/>
                <a:gd name="T99" fmla="*/ 2147483647 h 287"/>
                <a:gd name="T100" fmla="*/ 2147483647 w 176"/>
                <a:gd name="T101" fmla="*/ 2147483647 h 287"/>
                <a:gd name="T102" fmla="*/ 2147483647 w 176"/>
                <a:gd name="T103" fmla="*/ 2147483647 h 287"/>
                <a:gd name="T104" fmla="*/ 2147483647 w 176"/>
                <a:gd name="T105" fmla="*/ 2147483647 h 287"/>
                <a:gd name="T106" fmla="*/ 0 w 176"/>
                <a:gd name="T107" fmla="*/ 2147483647 h 287"/>
                <a:gd name="T108" fmla="*/ 0 w 176"/>
                <a:gd name="T109" fmla="*/ 2147483647 h 287"/>
                <a:gd name="T110" fmla="*/ 0 w 176"/>
                <a:gd name="T111" fmla="*/ 2147483647 h 287"/>
                <a:gd name="T112" fmla="*/ 2147483647 w 176"/>
                <a:gd name="T113" fmla="*/ 2147483647 h 287"/>
                <a:gd name="T114" fmla="*/ 2147483647 w 176"/>
                <a:gd name="T115" fmla="*/ 2147483647 h 28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6"/>
                <a:gd name="T175" fmla="*/ 0 h 287"/>
                <a:gd name="T176" fmla="*/ 176 w 176"/>
                <a:gd name="T177" fmla="*/ 287 h 28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6" h="287">
                  <a:moveTo>
                    <a:pt x="18" y="32"/>
                  </a:moveTo>
                  <a:lnTo>
                    <a:pt x="21" y="32"/>
                  </a:lnTo>
                  <a:lnTo>
                    <a:pt x="24" y="29"/>
                  </a:lnTo>
                  <a:lnTo>
                    <a:pt x="29" y="29"/>
                  </a:lnTo>
                  <a:lnTo>
                    <a:pt x="32" y="26"/>
                  </a:lnTo>
                  <a:lnTo>
                    <a:pt x="35" y="26"/>
                  </a:lnTo>
                  <a:lnTo>
                    <a:pt x="35" y="23"/>
                  </a:lnTo>
                  <a:lnTo>
                    <a:pt x="38" y="23"/>
                  </a:lnTo>
                  <a:lnTo>
                    <a:pt x="38" y="20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8" y="9"/>
                  </a:lnTo>
                  <a:lnTo>
                    <a:pt x="38" y="6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3" y="3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8" y="3"/>
                  </a:lnTo>
                  <a:lnTo>
                    <a:pt x="91" y="6"/>
                  </a:lnTo>
                  <a:lnTo>
                    <a:pt x="91" y="9"/>
                  </a:lnTo>
                  <a:lnTo>
                    <a:pt x="94" y="9"/>
                  </a:lnTo>
                  <a:lnTo>
                    <a:pt x="97" y="9"/>
                  </a:lnTo>
                  <a:lnTo>
                    <a:pt x="100" y="9"/>
                  </a:lnTo>
                  <a:lnTo>
                    <a:pt x="103" y="9"/>
                  </a:lnTo>
                  <a:lnTo>
                    <a:pt x="106" y="9"/>
                  </a:lnTo>
                  <a:lnTo>
                    <a:pt x="103" y="12"/>
                  </a:lnTo>
                  <a:lnTo>
                    <a:pt x="106" y="12"/>
                  </a:lnTo>
                  <a:lnTo>
                    <a:pt x="106" y="15"/>
                  </a:lnTo>
                  <a:lnTo>
                    <a:pt x="109" y="15"/>
                  </a:lnTo>
                  <a:lnTo>
                    <a:pt x="112" y="15"/>
                  </a:lnTo>
                  <a:lnTo>
                    <a:pt x="114" y="15"/>
                  </a:lnTo>
                  <a:lnTo>
                    <a:pt x="117" y="15"/>
                  </a:lnTo>
                  <a:lnTo>
                    <a:pt x="120" y="17"/>
                  </a:lnTo>
                  <a:lnTo>
                    <a:pt x="123" y="17"/>
                  </a:lnTo>
                  <a:lnTo>
                    <a:pt x="129" y="17"/>
                  </a:lnTo>
                  <a:lnTo>
                    <a:pt x="132" y="17"/>
                  </a:lnTo>
                  <a:lnTo>
                    <a:pt x="135" y="17"/>
                  </a:lnTo>
                  <a:lnTo>
                    <a:pt x="135" y="20"/>
                  </a:lnTo>
                  <a:lnTo>
                    <a:pt x="135" y="23"/>
                  </a:lnTo>
                  <a:lnTo>
                    <a:pt x="138" y="23"/>
                  </a:lnTo>
                  <a:lnTo>
                    <a:pt x="138" y="26"/>
                  </a:lnTo>
                  <a:lnTo>
                    <a:pt x="141" y="26"/>
                  </a:lnTo>
                  <a:lnTo>
                    <a:pt x="141" y="29"/>
                  </a:lnTo>
                  <a:lnTo>
                    <a:pt x="144" y="29"/>
                  </a:lnTo>
                  <a:lnTo>
                    <a:pt x="144" y="32"/>
                  </a:lnTo>
                  <a:lnTo>
                    <a:pt x="147" y="32"/>
                  </a:lnTo>
                  <a:lnTo>
                    <a:pt x="144" y="32"/>
                  </a:lnTo>
                  <a:lnTo>
                    <a:pt x="144" y="35"/>
                  </a:lnTo>
                  <a:lnTo>
                    <a:pt x="144" y="38"/>
                  </a:lnTo>
                  <a:lnTo>
                    <a:pt x="144" y="41"/>
                  </a:lnTo>
                  <a:lnTo>
                    <a:pt x="144" y="44"/>
                  </a:lnTo>
                  <a:lnTo>
                    <a:pt x="147" y="44"/>
                  </a:lnTo>
                  <a:lnTo>
                    <a:pt x="150" y="44"/>
                  </a:lnTo>
                  <a:lnTo>
                    <a:pt x="153" y="44"/>
                  </a:lnTo>
                  <a:lnTo>
                    <a:pt x="156" y="44"/>
                  </a:lnTo>
                  <a:lnTo>
                    <a:pt x="159" y="44"/>
                  </a:lnTo>
                  <a:lnTo>
                    <a:pt x="161" y="47"/>
                  </a:lnTo>
                  <a:lnTo>
                    <a:pt x="164" y="50"/>
                  </a:lnTo>
                  <a:lnTo>
                    <a:pt x="164" y="53"/>
                  </a:lnTo>
                  <a:lnTo>
                    <a:pt x="164" y="56"/>
                  </a:lnTo>
                  <a:lnTo>
                    <a:pt x="167" y="58"/>
                  </a:lnTo>
                  <a:lnTo>
                    <a:pt x="170" y="58"/>
                  </a:lnTo>
                  <a:lnTo>
                    <a:pt x="170" y="61"/>
                  </a:lnTo>
                  <a:lnTo>
                    <a:pt x="173" y="64"/>
                  </a:lnTo>
                  <a:lnTo>
                    <a:pt x="176" y="64"/>
                  </a:lnTo>
                  <a:lnTo>
                    <a:pt x="176" y="67"/>
                  </a:lnTo>
                  <a:lnTo>
                    <a:pt x="176" y="70"/>
                  </a:lnTo>
                  <a:lnTo>
                    <a:pt x="176" y="73"/>
                  </a:lnTo>
                  <a:lnTo>
                    <a:pt x="173" y="76"/>
                  </a:lnTo>
                  <a:lnTo>
                    <a:pt x="173" y="79"/>
                  </a:lnTo>
                  <a:lnTo>
                    <a:pt x="170" y="82"/>
                  </a:lnTo>
                  <a:lnTo>
                    <a:pt x="170" y="85"/>
                  </a:lnTo>
                  <a:lnTo>
                    <a:pt x="170" y="91"/>
                  </a:lnTo>
                  <a:lnTo>
                    <a:pt x="167" y="94"/>
                  </a:lnTo>
                  <a:lnTo>
                    <a:pt x="167" y="97"/>
                  </a:lnTo>
                  <a:lnTo>
                    <a:pt x="167" y="100"/>
                  </a:lnTo>
                  <a:lnTo>
                    <a:pt x="164" y="100"/>
                  </a:lnTo>
                  <a:lnTo>
                    <a:pt x="164" y="102"/>
                  </a:lnTo>
                  <a:lnTo>
                    <a:pt x="164" y="108"/>
                  </a:lnTo>
                  <a:lnTo>
                    <a:pt x="161" y="108"/>
                  </a:lnTo>
                  <a:lnTo>
                    <a:pt x="161" y="111"/>
                  </a:lnTo>
                  <a:lnTo>
                    <a:pt x="159" y="114"/>
                  </a:lnTo>
                  <a:lnTo>
                    <a:pt x="156" y="117"/>
                  </a:lnTo>
                  <a:lnTo>
                    <a:pt x="159" y="117"/>
                  </a:lnTo>
                  <a:lnTo>
                    <a:pt x="159" y="120"/>
                  </a:lnTo>
                  <a:lnTo>
                    <a:pt x="159" y="123"/>
                  </a:lnTo>
                  <a:lnTo>
                    <a:pt x="156" y="123"/>
                  </a:lnTo>
                  <a:lnTo>
                    <a:pt x="156" y="126"/>
                  </a:lnTo>
                  <a:lnTo>
                    <a:pt x="159" y="126"/>
                  </a:lnTo>
                  <a:lnTo>
                    <a:pt x="159" y="129"/>
                  </a:lnTo>
                  <a:lnTo>
                    <a:pt x="159" y="132"/>
                  </a:lnTo>
                  <a:lnTo>
                    <a:pt x="159" y="135"/>
                  </a:lnTo>
                  <a:lnTo>
                    <a:pt x="159" y="138"/>
                  </a:lnTo>
                  <a:lnTo>
                    <a:pt x="159" y="141"/>
                  </a:lnTo>
                  <a:lnTo>
                    <a:pt x="161" y="144"/>
                  </a:lnTo>
                  <a:lnTo>
                    <a:pt x="164" y="144"/>
                  </a:lnTo>
                  <a:lnTo>
                    <a:pt x="164" y="146"/>
                  </a:lnTo>
                  <a:lnTo>
                    <a:pt x="167" y="149"/>
                  </a:lnTo>
                  <a:lnTo>
                    <a:pt x="167" y="152"/>
                  </a:lnTo>
                  <a:lnTo>
                    <a:pt x="167" y="155"/>
                  </a:lnTo>
                  <a:lnTo>
                    <a:pt x="170" y="155"/>
                  </a:lnTo>
                  <a:lnTo>
                    <a:pt x="170" y="158"/>
                  </a:lnTo>
                  <a:lnTo>
                    <a:pt x="170" y="161"/>
                  </a:lnTo>
                  <a:lnTo>
                    <a:pt x="170" y="164"/>
                  </a:lnTo>
                  <a:lnTo>
                    <a:pt x="167" y="167"/>
                  </a:lnTo>
                  <a:lnTo>
                    <a:pt x="170" y="167"/>
                  </a:lnTo>
                  <a:lnTo>
                    <a:pt x="170" y="170"/>
                  </a:lnTo>
                  <a:lnTo>
                    <a:pt x="173" y="170"/>
                  </a:lnTo>
                  <a:lnTo>
                    <a:pt x="173" y="173"/>
                  </a:lnTo>
                  <a:lnTo>
                    <a:pt x="176" y="173"/>
                  </a:lnTo>
                  <a:lnTo>
                    <a:pt x="176" y="176"/>
                  </a:lnTo>
                  <a:lnTo>
                    <a:pt x="173" y="176"/>
                  </a:lnTo>
                  <a:lnTo>
                    <a:pt x="173" y="179"/>
                  </a:lnTo>
                  <a:lnTo>
                    <a:pt x="176" y="179"/>
                  </a:lnTo>
                  <a:lnTo>
                    <a:pt x="176" y="182"/>
                  </a:lnTo>
                  <a:lnTo>
                    <a:pt x="173" y="182"/>
                  </a:lnTo>
                  <a:lnTo>
                    <a:pt x="173" y="185"/>
                  </a:lnTo>
                  <a:lnTo>
                    <a:pt x="173" y="188"/>
                  </a:lnTo>
                  <a:lnTo>
                    <a:pt x="170" y="188"/>
                  </a:lnTo>
                  <a:lnTo>
                    <a:pt x="170" y="190"/>
                  </a:lnTo>
                  <a:lnTo>
                    <a:pt x="167" y="190"/>
                  </a:lnTo>
                  <a:lnTo>
                    <a:pt x="167" y="193"/>
                  </a:lnTo>
                  <a:lnTo>
                    <a:pt x="164" y="196"/>
                  </a:lnTo>
                  <a:lnTo>
                    <a:pt x="161" y="199"/>
                  </a:lnTo>
                  <a:lnTo>
                    <a:pt x="159" y="202"/>
                  </a:lnTo>
                  <a:lnTo>
                    <a:pt x="159" y="205"/>
                  </a:lnTo>
                  <a:lnTo>
                    <a:pt x="159" y="208"/>
                  </a:lnTo>
                  <a:lnTo>
                    <a:pt x="156" y="211"/>
                  </a:lnTo>
                  <a:lnTo>
                    <a:pt x="153" y="214"/>
                  </a:lnTo>
                  <a:lnTo>
                    <a:pt x="153" y="217"/>
                  </a:lnTo>
                  <a:lnTo>
                    <a:pt x="150" y="217"/>
                  </a:lnTo>
                  <a:lnTo>
                    <a:pt x="150" y="220"/>
                  </a:lnTo>
                  <a:lnTo>
                    <a:pt x="147" y="223"/>
                  </a:lnTo>
                  <a:lnTo>
                    <a:pt x="144" y="226"/>
                  </a:lnTo>
                  <a:lnTo>
                    <a:pt x="144" y="229"/>
                  </a:lnTo>
                  <a:lnTo>
                    <a:pt x="141" y="232"/>
                  </a:lnTo>
                  <a:lnTo>
                    <a:pt x="138" y="234"/>
                  </a:lnTo>
                  <a:lnTo>
                    <a:pt x="135" y="237"/>
                  </a:lnTo>
                  <a:lnTo>
                    <a:pt x="135" y="240"/>
                  </a:lnTo>
                  <a:lnTo>
                    <a:pt x="132" y="243"/>
                  </a:lnTo>
                  <a:lnTo>
                    <a:pt x="132" y="246"/>
                  </a:lnTo>
                  <a:lnTo>
                    <a:pt x="129" y="249"/>
                  </a:lnTo>
                  <a:lnTo>
                    <a:pt x="126" y="252"/>
                  </a:lnTo>
                  <a:lnTo>
                    <a:pt x="126" y="255"/>
                  </a:lnTo>
                  <a:lnTo>
                    <a:pt x="123" y="255"/>
                  </a:lnTo>
                  <a:lnTo>
                    <a:pt x="120" y="255"/>
                  </a:lnTo>
                  <a:lnTo>
                    <a:pt x="117" y="255"/>
                  </a:lnTo>
                  <a:lnTo>
                    <a:pt x="114" y="255"/>
                  </a:lnTo>
                  <a:lnTo>
                    <a:pt x="112" y="255"/>
                  </a:lnTo>
                  <a:lnTo>
                    <a:pt x="109" y="255"/>
                  </a:lnTo>
                  <a:lnTo>
                    <a:pt x="106" y="255"/>
                  </a:lnTo>
                  <a:lnTo>
                    <a:pt x="103" y="255"/>
                  </a:lnTo>
                  <a:lnTo>
                    <a:pt x="103" y="258"/>
                  </a:lnTo>
                  <a:lnTo>
                    <a:pt x="103" y="261"/>
                  </a:lnTo>
                  <a:lnTo>
                    <a:pt x="103" y="267"/>
                  </a:lnTo>
                  <a:lnTo>
                    <a:pt x="103" y="270"/>
                  </a:lnTo>
                  <a:lnTo>
                    <a:pt x="103" y="273"/>
                  </a:lnTo>
                  <a:lnTo>
                    <a:pt x="103" y="275"/>
                  </a:lnTo>
                  <a:lnTo>
                    <a:pt x="103" y="278"/>
                  </a:lnTo>
                  <a:lnTo>
                    <a:pt x="103" y="281"/>
                  </a:lnTo>
                  <a:lnTo>
                    <a:pt x="103" y="284"/>
                  </a:lnTo>
                  <a:lnTo>
                    <a:pt x="103" y="287"/>
                  </a:lnTo>
                  <a:lnTo>
                    <a:pt x="97" y="287"/>
                  </a:lnTo>
                  <a:lnTo>
                    <a:pt x="94" y="287"/>
                  </a:lnTo>
                  <a:lnTo>
                    <a:pt x="91" y="287"/>
                  </a:lnTo>
                  <a:lnTo>
                    <a:pt x="88" y="287"/>
                  </a:lnTo>
                  <a:lnTo>
                    <a:pt x="85" y="287"/>
                  </a:lnTo>
                  <a:lnTo>
                    <a:pt x="82" y="284"/>
                  </a:lnTo>
                  <a:lnTo>
                    <a:pt x="79" y="284"/>
                  </a:lnTo>
                  <a:lnTo>
                    <a:pt x="76" y="284"/>
                  </a:lnTo>
                  <a:lnTo>
                    <a:pt x="73" y="284"/>
                  </a:lnTo>
                  <a:lnTo>
                    <a:pt x="70" y="284"/>
                  </a:lnTo>
                  <a:lnTo>
                    <a:pt x="68" y="284"/>
                  </a:lnTo>
                  <a:lnTo>
                    <a:pt x="65" y="284"/>
                  </a:lnTo>
                  <a:lnTo>
                    <a:pt x="62" y="284"/>
                  </a:lnTo>
                  <a:lnTo>
                    <a:pt x="59" y="284"/>
                  </a:lnTo>
                  <a:lnTo>
                    <a:pt x="56" y="284"/>
                  </a:lnTo>
                  <a:lnTo>
                    <a:pt x="53" y="284"/>
                  </a:lnTo>
                  <a:lnTo>
                    <a:pt x="50" y="284"/>
                  </a:lnTo>
                  <a:lnTo>
                    <a:pt x="47" y="284"/>
                  </a:lnTo>
                  <a:lnTo>
                    <a:pt x="44" y="284"/>
                  </a:lnTo>
                  <a:lnTo>
                    <a:pt x="38" y="284"/>
                  </a:lnTo>
                  <a:lnTo>
                    <a:pt x="35" y="284"/>
                  </a:lnTo>
                  <a:lnTo>
                    <a:pt x="32" y="284"/>
                  </a:lnTo>
                  <a:lnTo>
                    <a:pt x="29" y="284"/>
                  </a:lnTo>
                  <a:lnTo>
                    <a:pt x="29" y="281"/>
                  </a:lnTo>
                  <a:lnTo>
                    <a:pt x="29" y="278"/>
                  </a:lnTo>
                  <a:lnTo>
                    <a:pt x="29" y="273"/>
                  </a:lnTo>
                  <a:lnTo>
                    <a:pt x="29" y="270"/>
                  </a:lnTo>
                  <a:lnTo>
                    <a:pt x="29" y="267"/>
                  </a:lnTo>
                  <a:lnTo>
                    <a:pt x="29" y="264"/>
                  </a:lnTo>
                  <a:lnTo>
                    <a:pt x="29" y="258"/>
                  </a:lnTo>
                  <a:lnTo>
                    <a:pt x="29" y="255"/>
                  </a:lnTo>
                  <a:lnTo>
                    <a:pt x="29" y="252"/>
                  </a:lnTo>
                  <a:lnTo>
                    <a:pt x="29" y="246"/>
                  </a:lnTo>
                  <a:lnTo>
                    <a:pt x="29" y="243"/>
                  </a:lnTo>
                  <a:lnTo>
                    <a:pt x="29" y="240"/>
                  </a:lnTo>
                  <a:lnTo>
                    <a:pt x="29" y="237"/>
                  </a:lnTo>
                  <a:lnTo>
                    <a:pt x="29" y="232"/>
                  </a:lnTo>
                  <a:lnTo>
                    <a:pt x="29" y="229"/>
                  </a:lnTo>
                  <a:lnTo>
                    <a:pt x="29" y="226"/>
                  </a:lnTo>
                  <a:lnTo>
                    <a:pt x="29" y="223"/>
                  </a:lnTo>
                  <a:lnTo>
                    <a:pt x="29" y="217"/>
                  </a:lnTo>
                  <a:lnTo>
                    <a:pt x="29" y="214"/>
                  </a:lnTo>
                  <a:lnTo>
                    <a:pt x="29" y="211"/>
                  </a:lnTo>
                  <a:lnTo>
                    <a:pt x="26" y="208"/>
                  </a:lnTo>
                  <a:lnTo>
                    <a:pt x="26" y="205"/>
                  </a:lnTo>
                  <a:lnTo>
                    <a:pt x="26" y="202"/>
                  </a:lnTo>
                  <a:lnTo>
                    <a:pt x="26" y="199"/>
                  </a:lnTo>
                  <a:lnTo>
                    <a:pt x="26" y="196"/>
                  </a:lnTo>
                  <a:lnTo>
                    <a:pt x="26" y="190"/>
                  </a:lnTo>
                  <a:lnTo>
                    <a:pt x="29" y="190"/>
                  </a:lnTo>
                  <a:lnTo>
                    <a:pt x="29" y="188"/>
                  </a:lnTo>
                  <a:lnTo>
                    <a:pt x="29" y="190"/>
                  </a:lnTo>
                  <a:lnTo>
                    <a:pt x="32" y="190"/>
                  </a:lnTo>
                  <a:lnTo>
                    <a:pt x="32" y="188"/>
                  </a:lnTo>
                  <a:lnTo>
                    <a:pt x="32" y="185"/>
                  </a:lnTo>
                  <a:lnTo>
                    <a:pt x="32" y="182"/>
                  </a:lnTo>
                  <a:lnTo>
                    <a:pt x="32" y="179"/>
                  </a:lnTo>
                  <a:lnTo>
                    <a:pt x="32" y="176"/>
                  </a:lnTo>
                  <a:lnTo>
                    <a:pt x="35" y="176"/>
                  </a:lnTo>
                  <a:lnTo>
                    <a:pt x="35" y="173"/>
                  </a:lnTo>
                  <a:lnTo>
                    <a:pt x="35" y="170"/>
                  </a:lnTo>
                  <a:lnTo>
                    <a:pt x="35" y="167"/>
                  </a:lnTo>
                  <a:lnTo>
                    <a:pt x="38" y="167"/>
                  </a:lnTo>
                  <a:lnTo>
                    <a:pt x="38" y="164"/>
                  </a:lnTo>
                  <a:lnTo>
                    <a:pt x="35" y="164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38" y="158"/>
                  </a:lnTo>
                  <a:lnTo>
                    <a:pt x="38" y="155"/>
                  </a:lnTo>
                  <a:lnTo>
                    <a:pt x="38" y="152"/>
                  </a:lnTo>
                  <a:lnTo>
                    <a:pt x="38" y="149"/>
                  </a:lnTo>
                  <a:lnTo>
                    <a:pt x="38" y="146"/>
                  </a:lnTo>
                  <a:lnTo>
                    <a:pt x="35" y="146"/>
                  </a:lnTo>
                  <a:lnTo>
                    <a:pt x="32" y="146"/>
                  </a:lnTo>
                  <a:lnTo>
                    <a:pt x="29" y="146"/>
                  </a:lnTo>
                  <a:lnTo>
                    <a:pt x="26" y="146"/>
                  </a:lnTo>
                  <a:lnTo>
                    <a:pt x="24" y="146"/>
                  </a:lnTo>
                  <a:lnTo>
                    <a:pt x="24" y="144"/>
                  </a:lnTo>
                  <a:lnTo>
                    <a:pt x="24" y="141"/>
                  </a:lnTo>
                  <a:lnTo>
                    <a:pt x="24" y="138"/>
                  </a:lnTo>
                  <a:lnTo>
                    <a:pt x="24" y="135"/>
                  </a:lnTo>
                  <a:lnTo>
                    <a:pt x="21" y="135"/>
                  </a:lnTo>
                  <a:lnTo>
                    <a:pt x="21" y="132"/>
                  </a:lnTo>
                  <a:lnTo>
                    <a:pt x="18" y="129"/>
                  </a:lnTo>
                  <a:lnTo>
                    <a:pt x="15" y="129"/>
                  </a:lnTo>
                  <a:lnTo>
                    <a:pt x="12" y="126"/>
                  </a:lnTo>
                  <a:lnTo>
                    <a:pt x="9" y="126"/>
                  </a:lnTo>
                  <a:lnTo>
                    <a:pt x="6" y="123"/>
                  </a:lnTo>
                  <a:lnTo>
                    <a:pt x="3" y="123"/>
                  </a:lnTo>
                  <a:lnTo>
                    <a:pt x="0" y="123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0" y="111"/>
                  </a:lnTo>
                  <a:lnTo>
                    <a:pt x="0" y="108"/>
                  </a:lnTo>
                  <a:lnTo>
                    <a:pt x="0" y="102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1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3" y="73"/>
                  </a:lnTo>
                  <a:lnTo>
                    <a:pt x="3" y="70"/>
                  </a:lnTo>
                  <a:lnTo>
                    <a:pt x="6" y="67"/>
                  </a:lnTo>
                  <a:lnTo>
                    <a:pt x="6" y="64"/>
                  </a:lnTo>
                  <a:lnTo>
                    <a:pt x="9" y="58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12" y="50"/>
                  </a:lnTo>
                  <a:lnTo>
                    <a:pt x="12" y="47"/>
                  </a:lnTo>
                  <a:lnTo>
                    <a:pt x="12" y="44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5" y="35"/>
                  </a:lnTo>
                  <a:lnTo>
                    <a:pt x="18" y="3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Freeform 17"/>
            <p:cNvSpPr>
              <a:spLocks/>
            </p:cNvSpPr>
            <p:nvPr/>
          </p:nvSpPr>
          <p:spPr bwMode="auto">
            <a:xfrm>
              <a:off x="761530" y="2681506"/>
              <a:ext cx="299684" cy="356793"/>
            </a:xfrm>
            <a:custGeom>
              <a:avLst/>
              <a:gdLst>
                <a:gd name="T0" fmla="*/ 2147483647 w 138"/>
                <a:gd name="T1" fmla="*/ 2147483647 h 202"/>
                <a:gd name="T2" fmla="*/ 2147483647 w 138"/>
                <a:gd name="T3" fmla="*/ 2147483647 h 202"/>
                <a:gd name="T4" fmla="*/ 2147483647 w 138"/>
                <a:gd name="T5" fmla="*/ 2147483647 h 202"/>
                <a:gd name="T6" fmla="*/ 2147483647 w 138"/>
                <a:gd name="T7" fmla="*/ 2147483647 h 202"/>
                <a:gd name="T8" fmla="*/ 2147483647 w 138"/>
                <a:gd name="T9" fmla="*/ 0 h 202"/>
                <a:gd name="T10" fmla="*/ 2147483647 w 138"/>
                <a:gd name="T11" fmla="*/ 2147483647 h 202"/>
                <a:gd name="T12" fmla="*/ 2147483647 w 138"/>
                <a:gd name="T13" fmla="*/ 2147483647 h 202"/>
                <a:gd name="T14" fmla="*/ 2147483647 w 138"/>
                <a:gd name="T15" fmla="*/ 2147483647 h 202"/>
                <a:gd name="T16" fmla="*/ 2147483647 w 138"/>
                <a:gd name="T17" fmla="*/ 2147483647 h 202"/>
                <a:gd name="T18" fmla="*/ 2147483647 w 138"/>
                <a:gd name="T19" fmla="*/ 2147483647 h 202"/>
                <a:gd name="T20" fmla="*/ 2147483647 w 138"/>
                <a:gd name="T21" fmla="*/ 2147483647 h 202"/>
                <a:gd name="T22" fmla="*/ 2147483647 w 138"/>
                <a:gd name="T23" fmla="*/ 2147483647 h 202"/>
                <a:gd name="T24" fmla="*/ 2147483647 w 138"/>
                <a:gd name="T25" fmla="*/ 2147483647 h 202"/>
                <a:gd name="T26" fmla="*/ 2147483647 w 138"/>
                <a:gd name="T27" fmla="*/ 2147483647 h 202"/>
                <a:gd name="T28" fmla="*/ 2147483647 w 138"/>
                <a:gd name="T29" fmla="*/ 2147483647 h 202"/>
                <a:gd name="T30" fmla="*/ 2147483647 w 138"/>
                <a:gd name="T31" fmla="*/ 2147483647 h 202"/>
                <a:gd name="T32" fmla="*/ 2147483647 w 138"/>
                <a:gd name="T33" fmla="*/ 2147483647 h 202"/>
                <a:gd name="T34" fmla="*/ 2147483647 w 138"/>
                <a:gd name="T35" fmla="*/ 2147483647 h 202"/>
                <a:gd name="T36" fmla="*/ 2147483647 w 138"/>
                <a:gd name="T37" fmla="*/ 2147483647 h 202"/>
                <a:gd name="T38" fmla="*/ 2147483647 w 138"/>
                <a:gd name="T39" fmla="*/ 2147483647 h 202"/>
                <a:gd name="T40" fmla="*/ 2147483647 w 138"/>
                <a:gd name="T41" fmla="*/ 2147483647 h 202"/>
                <a:gd name="T42" fmla="*/ 2147483647 w 138"/>
                <a:gd name="T43" fmla="*/ 2147483647 h 202"/>
                <a:gd name="T44" fmla="*/ 2147483647 w 138"/>
                <a:gd name="T45" fmla="*/ 2147483647 h 202"/>
                <a:gd name="T46" fmla="*/ 2147483647 w 138"/>
                <a:gd name="T47" fmla="*/ 2147483647 h 202"/>
                <a:gd name="T48" fmla="*/ 2147483647 w 138"/>
                <a:gd name="T49" fmla="*/ 2147483647 h 202"/>
                <a:gd name="T50" fmla="*/ 2147483647 w 138"/>
                <a:gd name="T51" fmla="*/ 2147483647 h 202"/>
                <a:gd name="T52" fmla="*/ 2147483647 w 138"/>
                <a:gd name="T53" fmla="*/ 2147483647 h 202"/>
                <a:gd name="T54" fmla="*/ 2147483647 w 138"/>
                <a:gd name="T55" fmla="*/ 2147483647 h 202"/>
                <a:gd name="T56" fmla="*/ 2147483647 w 138"/>
                <a:gd name="T57" fmla="*/ 2147483647 h 202"/>
                <a:gd name="T58" fmla="*/ 2147483647 w 138"/>
                <a:gd name="T59" fmla="*/ 2147483647 h 202"/>
                <a:gd name="T60" fmla="*/ 2147483647 w 138"/>
                <a:gd name="T61" fmla="*/ 2147483647 h 202"/>
                <a:gd name="T62" fmla="*/ 2147483647 w 138"/>
                <a:gd name="T63" fmla="*/ 2147483647 h 202"/>
                <a:gd name="T64" fmla="*/ 2147483647 w 138"/>
                <a:gd name="T65" fmla="*/ 2147483647 h 202"/>
                <a:gd name="T66" fmla="*/ 2147483647 w 138"/>
                <a:gd name="T67" fmla="*/ 2147483647 h 202"/>
                <a:gd name="T68" fmla="*/ 2147483647 w 138"/>
                <a:gd name="T69" fmla="*/ 2147483647 h 202"/>
                <a:gd name="T70" fmla="*/ 2147483647 w 138"/>
                <a:gd name="T71" fmla="*/ 2147483647 h 202"/>
                <a:gd name="T72" fmla="*/ 2147483647 w 138"/>
                <a:gd name="T73" fmla="*/ 2147483647 h 202"/>
                <a:gd name="T74" fmla="*/ 2147483647 w 138"/>
                <a:gd name="T75" fmla="*/ 2147483647 h 202"/>
                <a:gd name="T76" fmla="*/ 2147483647 w 138"/>
                <a:gd name="T77" fmla="*/ 2147483647 h 202"/>
                <a:gd name="T78" fmla="*/ 0 w 138"/>
                <a:gd name="T79" fmla="*/ 2147483647 h 202"/>
                <a:gd name="T80" fmla="*/ 2147483647 w 138"/>
                <a:gd name="T81" fmla="*/ 2147483647 h 202"/>
                <a:gd name="T82" fmla="*/ 2147483647 w 138"/>
                <a:gd name="T83" fmla="*/ 2147483647 h 202"/>
                <a:gd name="T84" fmla="*/ 2147483647 w 138"/>
                <a:gd name="T85" fmla="*/ 2147483647 h 202"/>
                <a:gd name="T86" fmla="*/ 2147483647 w 138"/>
                <a:gd name="T87" fmla="*/ 2147483647 h 202"/>
                <a:gd name="T88" fmla="*/ 2147483647 w 138"/>
                <a:gd name="T89" fmla="*/ 2147483647 h 202"/>
                <a:gd name="T90" fmla="*/ 2147483647 w 138"/>
                <a:gd name="T91" fmla="*/ 2147483647 h 202"/>
                <a:gd name="T92" fmla="*/ 2147483647 w 138"/>
                <a:gd name="T93" fmla="*/ 2147483647 h 202"/>
                <a:gd name="T94" fmla="*/ 2147483647 w 138"/>
                <a:gd name="T95" fmla="*/ 2147483647 h 202"/>
                <a:gd name="T96" fmla="*/ 2147483647 w 138"/>
                <a:gd name="T97" fmla="*/ 2147483647 h 202"/>
                <a:gd name="T98" fmla="*/ 2147483647 w 138"/>
                <a:gd name="T99" fmla="*/ 2147483647 h 202"/>
                <a:gd name="T100" fmla="*/ 2147483647 w 138"/>
                <a:gd name="T101" fmla="*/ 2147483647 h 202"/>
                <a:gd name="T102" fmla="*/ 2147483647 w 138"/>
                <a:gd name="T103" fmla="*/ 2147483647 h 202"/>
                <a:gd name="T104" fmla="*/ 2147483647 w 138"/>
                <a:gd name="T105" fmla="*/ 2147483647 h 20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8"/>
                <a:gd name="T160" fmla="*/ 0 h 202"/>
                <a:gd name="T161" fmla="*/ 138 w 138"/>
                <a:gd name="T162" fmla="*/ 202 h 20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8" h="202">
                  <a:moveTo>
                    <a:pt x="56" y="9"/>
                  </a:moveTo>
                  <a:lnTo>
                    <a:pt x="56" y="12"/>
                  </a:lnTo>
                  <a:lnTo>
                    <a:pt x="59" y="12"/>
                  </a:lnTo>
                  <a:lnTo>
                    <a:pt x="59" y="9"/>
                  </a:lnTo>
                  <a:lnTo>
                    <a:pt x="62" y="6"/>
                  </a:lnTo>
                  <a:lnTo>
                    <a:pt x="62" y="9"/>
                  </a:lnTo>
                  <a:lnTo>
                    <a:pt x="65" y="9"/>
                  </a:lnTo>
                  <a:lnTo>
                    <a:pt x="65" y="6"/>
                  </a:lnTo>
                  <a:lnTo>
                    <a:pt x="68" y="6"/>
                  </a:lnTo>
                  <a:lnTo>
                    <a:pt x="68" y="9"/>
                  </a:lnTo>
                  <a:lnTo>
                    <a:pt x="71" y="9"/>
                  </a:lnTo>
                  <a:lnTo>
                    <a:pt x="73" y="9"/>
                  </a:lnTo>
                  <a:lnTo>
                    <a:pt x="76" y="9"/>
                  </a:lnTo>
                  <a:lnTo>
                    <a:pt x="79" y="9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0" y="0"/>
                  </a:lnTo>
                  <a:lnTo>
                    <a:pt x="103" y="0"/>
                  </a:lnTo>
                  <a:lnTo>
                    <a:pt x="103" y="3"/>
                  </a:lnTo>
                  <a:lnTo>
                    <a:pt x="103" y="0"/>
                  </a:lnTo>
                  <a:lnTo>
                    <a:pt x="106" y="0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2" y="6"/>
                  </a:lnTo>
                  <a:lnTo>
                    <a:pt x="115" y="6"/>
                  </a:lnTo>
                  <a:lnTo>
                    <a:pt x="117" y="6"/>
                  </a:lnTo>
                  <a:lnTo>
                    <a:pt x="120" y="6"/>
                  </a:lnTo>
                  <a:lnTo>
                    <a:pt x="120" y="9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3" y="14"/>
                  </a:lnTo>
                  <a:lnTo>
                    <a:pt x="126" y="14"/>
                  </a:lnTo>
                  <a:lnTo>
                    <a:pt x="126" y="17"/>
                  </a:lnTo>
                  <a:lnTo>
                    <a:pt x="126" y="20"/>
                  </a:lnTo>
                  <a:lnTo>
                    <a:pt x="126" y="23"/>
                  </a:lnTo>
                  <a:lnTo>
                    <a:pt x="129" y="23"/>
                  </a:lnTo>
                  <a:lnTo>
                    <a:pt x="129" y="26"/>
                  </a:lnTo>
                  <a:lnTo>
                    <a:pt x="132" y="26"/>
                  </a:lnTo>
                  <a:lnTo>
                    <a:pt x="132" y="29"/>
                  </a:lnTo>
                  <a:lnTo>
                    <a:pt x="135" y="29"/>
                  </a:lnTo>
                  <a:lnTo>
                    <a:pt x="135" y="32"/>
                  </a:lnTo>
                  <a:lnTo>
                    <a:pt x="138" y="32"/>
                  </a:lnTo>
                  <a:lnTo>
                    <a:pt x="138" y="35"/>
                  </a:lnTo>
                  <a:lnTo>
                    <a:pt x="138" y="38"/>
                  </a:lnTo>
                  <a:lnTo>
                    <a:pt x="138" y="41"/>
                  </a:lnTo>
                  <a:lnTo>
                    <a:pt x="135" y="41"/>
                  </a:lnTo>
                  <a:lnTo>
                    <a:pt x="132" y="41"/>
                  </a:lnTo>
                  <a:lnTo>
                    <a:pt x="132" y="44"/>
                  </a:lnTo>
                  <a:lnTo>
                    <a:pt x="135" y="47"/>
                  </a:lnTo>
                  <a:lnTo>
                    <a:pt x="135" y="50"/>
                  </a:lnTo>
                  <a:lnTo>
                    <a:pt x="132" y="50"/>
                  </a:lnTo>
                  <a:lnTo>
                    <a:pt x="132" y="53"/>
                  </a:lnTo>
                  <a:lnTo>
                    <a:pt x="132" y="56"/>
                  </a:lnTo>
                  <a:lnTo>
                    <a:pt x="132" y="58"/>
                  </a:lnTo>
                  <a:lnTo>
                    <a:pt x="129" y="58"/>
                  </a:lnTo>
                  <a:lnTo>
                    <a:pt x="129" y="61"/>
                  </a:lnTo>
                  <a:lnTo>
                    <a:pt x="126" y="64"/>
                  </a:lnTo>
                  <a:lnTo>
                    <a:pt x="126" y="67"/>
                  </a:lnTo>
                  <a:lnTo>
                    <a:pt x="123" y="67"/>
                  </a:lnTo>
                  <a:lnTo>
                    <a:pt x="123" y="70"/>
                  </a:lnTo>
                  <a:lnTo>
                    <a:pt x="123" y="73"/>
                  </a:lnTo>
                  <a:lnTo>
                    <a:pt x="126" y="73"/>
                  </a:lnTo>
                  <a:lnTo>
                    <a:pt x="126" y="76"/>
                  </a:lnTo>
                  <a:lnTo>
                    <a:pt x="126" y="79"/>
                  </a:lnTo>
                  <a:lnTo>
                    <a:pt x="126" y="82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23" y="88"/>
                  </a:lnTo>
                  <a:lnTo>
                    <a:pt x="120" y="88"/>
                  </a:lnTo>
                  <a:lnTo>
                    <a:pt x="117" y="88"/>
                  </a:lnTo>
                  <a:lnTo>
                    <a:pt x="117" y="91"/>
                  </a:lnTo>
                  <a:lnTo>
                    <a:pt x="115" y="91"/>
                  </a:lnTo>
                  <a:lnTo>
                    <a:pt x="115" y="94"/>
                  </a:lnTo>
                  <a:lnTo>
                    <a:pt x="117" y="94"/>
                  </a:lnTo>
                  <a:lnTo>
                    <a:pt x="117" y="97"/>
                  </a:lnTo>
                  <a:lnTo>
                    <a:pt x="117" y="100"/>
                  </a:lnTo>
                  <a:lnTo>
                    <a:pt x="117" y="102"/>
                  </a:lnTo>
                  <a:lnTo>
                    <a:pt x="117" y="105"/>
                  </a:lnTo>
                  <a:lnTo>
                    <a:pt x="115" y="105"/>
                  </a:lnTo>
                  <a:lnTo>
                    <a:pt x="117" y="105"/>
                  </a:lnTo>
                  <a:lnTo>
                    <a:pt x="117" y="108"/>
                  </a:lnTo>
                  <a:lnTo>
                    <a:pt x="117" y="111"/>
                  </a:lnTo>
                  <a:lnTo>
                    <a:pt x="120" y="111"/>
                  </a:lnTo>
                  <a:lnTo>
                    <a:pt x="117" y="111"/>
                  </a:lnTo>
                  <a:lnTo>
                    <a:pt x="117" y="114"/>
                  </a:lnTo>
                  <a:lnTo>
                    <a:pt x="117" y="117"/>
                  </a:lnTo>
                  <a:lnTo>
                    <a:pt x="115" y="117"/>
                  </a:lnTo>
                  <a:lnTo>
                    <a:pt x="115" y="120"/>
                  </a:lnTo>
                  <a:lnTo>
                    <a:pt x="115" y="123"/>
                  </a:lnTo>
                  <a:lnTo>
                    <a:pt x="115" y="126"/>
                  </a:lnTo>
                  <a:lnTo>
                    <a:pt x="115" y="129"/>
                  </a:lnTo>
                  <a:lnTo>
                    <a:pt x="115" y="132"/>
                  </a:lnTo>
                  <a:lnTo>
                    <a:pt x="115" y="135"/>
                  </a:lnTo>
                  <a:lnTo>
                    <a:pt x="115" y="138"/>
                  </a:lnTo>
                  <a:lnTo>
                    <a:pt x="115" y="141"/>
                  </a:lnTo>
                  <a:lnTo>
                    <a:pt x="117" y="141"/>
                  </a:lnTo>
                  <a:lnTo>
                    <a:pt x="117" y="144"/>
                  </a:lnTo>
                  <a:lnTo>
                    <a:pt x="115" y="144"/>
                  </a:lnTo>
                  <a:lnTo>
                    <a:pt x="115" y="146"/>
                  </a:lnTo>
                  <a:lnTo>
                    <a:pt x="117" y="146"/>
                  </a:lnTo>
                  <a:lnTo>
                    <a:pt x="117" y="149"/>
                  </a:lnTo>
                  <a:lnTo>
                    <a:pt x="117" y="152"/>
                  </a:lnTo>
                  <a:lnTo>
                    <a:pt x="115" y="152"/>
                  </a:lnTo>
                  <a:lnTo>
                    <a:pt x="115" y="155"/>
                  </a:lnTo>
                  <a:lnTo>
                    <a:pt x="112" y="155"/>
                  </a:lnTo>
                  <a:lnTo>
                    <a:pt x="109" y="155"/>
                  </a:lnTo>
                  <a:lnTo>
                    <a:pt x="106" y="155"/>
                  </a:lnTo>
                  <a:lnTo>
                    <a:pt x="103" y="155"/>
                  </a:lnTo>
                  <a:lnTo>
                    <a:pt x="103" y="158"/>
                  </a:lnTo>
                  <a:lnTo>
                    <a:pt x="103" y="161"/>
                  </a:lnTo>
                  <a:lnTo>
                    <a:pt x="103" y="164"/>
                  </a:lnTo>
                  <a:lnTo>
                    <a:pt x="103" y="167"/>
                  </a:lnTo>
                  <a:lnTo>
                    <a:pt x="100" y="167"/>
                  </a:lnTo>
                  <a:lnTo>
                    <a:pt x="100" y="170"/>
                  </a:lnTo>
                  <a:lnTo>
                    <a:pt x="100" y="173"/>
                  </a:lnTo>
                  <a:lnTo>
                    <a:pt x="97" y="173"/>
                  </a:lnTo>
                  <a:lnTo>
                    <a:pt x="97" y="176"/>
                  </a:lnTo>
                  <a:lnTo>
                    <a:pt x="97" y="179"/>
                  </a:lnTo>
                  <a:lnTo>
                    <a:pt x="97" y="182"/>
                  </a:lnTo>
                  <a:lnTo>
                    <a:pt x="97" y="185"/>
                  </a:lnTo>
                  <a:lnTo>
                    <a:pt x="97" y="188"/>
                  </a:lnTo>
                  <a:lnTo>
                    <a:pt x="97" y="190"/>
                  </a:lnTo>
                  <a:lnTo>
                    <a:pt x="97" y="193"/>
                  </a:lnTo>
                  <a:lnTo>
                    <a:pt x="97" y="196"/>
                  </a:lnTo>
                  <a:lnTo>
                    <a:pt x="100" y="196"/>
                  </a:lnTo>
                  <a:lnTo>
                    <a:pt x="100" y="199"/>
                  </a:lnTo>
                  <a:lnTo>
                    <a:pt x="100" y="202"/>
                  </a:lnTo>
                  <a:lnTo>
                    <a:pt x="97" y="202"/>
                  </a:lnTo>
                  <a:lnTo>
                    <a:pt x="94" y="202"/>
                  </a:lnTo>
                  <a:lnTo>
                    <a:pt x="91" y="202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5" y="199"/>
                  </a:lnTo>
                  <a:lnTo>
                    <a:pt x="85" y="196"/>
                  </a:lnTo>
                  <a:lnTo>
                    <a:pt x="82" y="196"/>
                  </a:lnTo>
                  <a:lnTo>
                    <a:pt x="79" y="196"/>
                  </a:lnTo>
                  <a:lnTo>
                    <a:pt x="79" y="193"/>
                  </a:lnTo>
                  <a:lnTo>
                    <a:pt x="76" y="193"/>
                  </a:lnTo>
                  <a:lnTo>
                    <a:pt x="73" y="193"/>
                  </a:lnTo>
                  <a:lnTo>
                    <a:pt x="73" y="190"/>
                  </a:lnTo>
                  <a:lnTo>
                    <a:pt x="71" y="190"/>
                  </a:lnTo>
                  <a:lnTo>
                    <a:pt x="68" y="190"/>
                  </a:lnTo>
                  <a:lnTo>
                    <a:pt x="68" y="188"/>
                  </a:lnTo>
                  <a:lnTo>
                    <a:pt x="65" y="188"/>
                  </a:lnTo>
                  <a:lnTo>
                    <a:pt x="62" y="188"/>
                  </a:lnTo>
                  <a:lnTo>
                    <a:pt x="62" y="185"/>
                  </a:lnTo>
                  <a:lnTo>
                    <a:pt x="65" y="185"/>
                  </a:lnTo>
                  <a:lnTo>
                    <a:pt x="62" y="185"/>
                  </a:lnTo>
                  <a:lnTo>
                    <a:pt x="59" y="185"/>
                  </a:lnTo>
                  <a:lnTo>
                    <a:pt x="56" y="185"/>
                  </a:lnTo>
                  <a:lnTo>
                    <a:pt x="53" y="185"/>
                  </a:lnTo>
                  <a:lnTo>
                    <a:pt x="53" y="182"/>
                  </a:lnTo>
                  <a:lnTo>
                    <a:pt x="53" y="179"/>
                  </a:lnTo>
                  <a:lnTo>
                    <a:pt x="50" y="179"/>
                  </a:lnTo>
                  <a:lnTo>
                    <a:pt x="50" y="182"/>
                  </a:lnTo>
                  <a:lnTo>
                    <a:pt x="47" y="182"/>
                  </a:lnTo>
                  <a:lnTo>
                    <a:pt x="47" y="179"/>
                  </a:lnTo>
                  <a:lnTo>
                    <a:pt x="44" y="179"/>
                  </a:lnTo>
                  <a:lnTo>
                    <a:pt x="44" y="176"/>
                  </a:lnTo>
                  <a:lnTo>
                    <a:pt x="41" y="176"/>
                  </a:lnTo>
                  <a:lnTo>
                    <a:pt x="38" y="176"/>
                  </a:lnTo>
                  <a:lnTo>
                    <a:pt x="38" y="173"/>
                  </a:lnTo>
                  <a:lnTo>
                    <a:pt x="35" y="170"/>
                  </a:lnTo>
                  <a:lnTo>
                    <a:pt x="32" y="170"/>
                  </a:lnTo>
                  <a:lnTo>
                    <a:pt x="32" y="167"/>
                  </a:lnTo>
                  <a:lnTo>
                    <a:pt x="29" y="167"/>
                  </a:lnTo>
                  <a:lnTo>
                    <a:pt x="27" y="164"/>
                  </a:lnTo>
                  <a:lnTo>
                    <a:pt x="24" y="164"/>
                  </a:lnTo>
                  <a:lnTo>
                    <a:pt x="24" y="161"/>
                  </a:lnTo>
                  <a:lnTo>
                    <a:pt x="24" y="158"/>
                  </a:lnTo>
                  <a:lnTo>
                    <a:pt x="21" y="158"/>
                  </a:lnTo>
                  <a:lnTo>
                    <a:pt x="21" y="155"/>
                  </a:lnTo>
                  <a:lnTo>
                    <a:pt x="18" y="155"/>
                  </a:lnTo>
                  <a:lnTo>
                    <a:pt x="18" y="152"/>
                  </a:lnTo>
                  <a:lnTo>
                    <a:pt x="15" y="152"/>
                  </a:lnTo>
                  <a:lnTo>
                    <a:pt x="12" y="152"/>
                  </a:lnTo>
                  <a:lnTo>
                    <a:pt x="12" y="149"/>
                  </a:lnTo>
                  <a:lnTo>
                    <a:pt x="9" y="149"/>
                  </a:lnTo>
                  <a:lnTo>
                    <a:pt x="9" y="146"/>
                  </a:lnTo>
                  <a:lnTo>
                    <a:pt x="6" y="146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0" y="126"/>
                  </a:lnTo>
                  <a:lnTo>
                    <a:pt x="0" y="123"/>
                  </a:lnTo>
                  <a:lnTo>
                    <a:pt x="0" y="120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3" y="114"/>
                  </a:lnTo>
                  <a:lnTo>
                    <a:pt x="3" y="111"/>
                  </a:lnTo>
                  <a:lnTo>
                    <a:pt x="3" y="108"/>
                  </a:lnTo>
                  <a:lnTo>
                    <a:pt x="3" y="105"/>
                  </a:lnTo>
                  <a:lnTo>
                    <a:pt x="3" y="108"/>
                  </a:lnTo>
                  <a:lnTo>
                    <a:pt x="6" y="108"/>
                  </a:lnTo>
                  <a:lnTo>
                    <a:pt x="6" y="105"/>
                  </a:lnTo>
                  <a:lnTo>
                    <a:pt x="6" y="102"/>
                  </a:lnTo>
                  <a:lnTo>
                    <a:pt x="3" y="102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6" y="88"/>
                  </a:lnTo>
                  <a:lnTo>
                    <a:pt x="6" y="85"/>
                  </a:lnTo>
                  <a:lnTo>
                    <a:pt x="6" y="82"/>
                  </a:lnTo>
                  <a:lnTo>
                    <a:pt x="6" y="79"/>
                  </a:lnTo>
                  <a:lnTo>
                    <a:pt x="6" y="76"/>
                  </a:lnTo>
                  <a:lnTo>
                    <a:pt x="9" y="76"/>
                  </a:lnTo>
                  <a:lnTo>
                    <a:pt x="12" y="76"/>
                  </a:lnTo>
                  <a:lnTo>
                    <a:pt x="15" y="76"/>
                  </a:lnTo>
                  <a:lnTo>
                    <a:pt x="18" y="76"/>
                  </a:lnTo>
                  <a:lnTo>
                    <a:pt x="18" y="73"/>
                  </a:lnTo>
                  <a:lnTo>
                    <a:pt x="21" y="73"/>
                  </a:lnTo>
                  <a:lnTo>
                    <a:pt x="21" y="70"/>
                  </a:lnTo>
                  <a:lnTo>
                    <a:pt x="24" y="70"/>
                  </a:lnTo>
                  <a:lnTo>
                    <a:pt x="21" y="70"/>
                  </a:lnTo>
                  <a:lnTo>
                    <a:pt x="21" y="67"/>
                  </a:lnTo>
                  <a:lnTo>
                    <a:pt x="24" y="67"/>
                  </a:lnTo>
                  <a:lnTo>
                    <a:pt x="27" y="67"/>
                  </a:lnTo>
                  <a:lnTo>
                    <a:pt x="27" y="64"/>
                  </a:lnTo>
                  <a:lnTo>
                    <a:pt x="29" y="64"/>
                  </a:lnTo>
                  <a:lnTo>
                    <a:pt x="32" y="64"/>
                  </a:lnTo>
                  <a:lnTo>
                    <a:pt x="32" y="61"/>
                  </a:lnTo>
                  <a:lnTo>
                    <a:pt x="32" y="58"/>
                  </a:lnTo>
                  <a:lnTo>
                    <a:pt x="32" y="56"/>
                  </a:lnTo>
                  <a:lnTo>
                    <a:pt x="35" y="56"/>
                  </a:lnTo>
                  <a:lnTo>
                    <a:pt x="35" y="53"/>
                  </a:lnTo>
                  <a:lnTo>
                    <a:pt x="38" y="53"/>
                  </a:lnTo>
                  <a:lnTo>
                    <a:pt x="38" y="50"/>
                  </a:lnTo>
                  <a:lnTo>
                    <a:pt x="38" y="47"/>
                  </a:lnTo>
                  <a:lnTo>
                    <a:pt x="41" y="47"/>
                  </a:lnTo>
                  <a:lnTo>
                    <a:pt x="41" y="44"/>
                  </a:lnTo>
                  <a:lnTo>
                    <a:pt x="44" y="44"/>
                  </a:lnTo>
                  <a:lnTo>
                    <a:pt x="44" y="41"/>
                  </a:lnTo>
                  <a:lnTo>
                    <a:pt x="47" y="41"/>
                  </a:lnTo>
                  <a:lnTo>
                    <a:pt x="47" y="38"/>
                  </a:lnTo>
                  <a:lnTo>
                    <a:pt x="50" y="35"/>
                  </a:lnTo>
                  <a:lnTo>
                    <a:pt x="50" y="32"/>
                  </a:lnTo>
                  <a:lnTo>
                    <a:pt x="53" y="32"/>
                  </a:lnTo>
                  <a:lnTo>
                    <a:pt x="53" y="29"/>
                  </a:lnTo>
                  <a:lnTo>
                    <a:pt x="56" y="29"/>
                  </a:lnTo>
                  <a:lnTo>
                    <a:pt x="56" y="26"/>
                  </a:lnTo>
                  <a:lnTo>
                    <a:pt x="56" y="23"/>
                  </a:lnTo>
                  <a:lnTo>
                    <a:pt x="53" y="23"/>
                  </a:lnTo>
                  <a:lnTo>
                    <a:pt x="53" y="20"/>
                  </a:lnTo>
                  <a:lnTo>
                    <a:pt x="56" y="20"/>
                  </a:lnTo>
                  <a:lnTo>
                    <a:pt x="56" y="17"/>
                  </a:lnTo>
                  <a:lnTo>
                    <a:pt x="56" y="14"/>
                  </a:lnTo>
                  <a:lnTo>
                    <a:pt x="56" y="12"/>
                  </a:lnTo>
                  <a:lnTo>
                    <a:pt x="53" y="12"/>
                  </a:lnTo>
                  <a:lnTo>
                    <a:pt x="53" y="9"/>
                  </a:lnTo>
                  <a:lnTo>
                    <a:pt x="56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Freeform 18"/>
            <p:cNvSpPr>
              <a:spLocks/>
            </p:cNvSpPr>
            <p:nvPr/>
          </p:nvSpPr>
          <p:spPr bwMode="auto">
            <a:xfrm>
              <a:off x="131242" y="2820674"/>
              <a:ext cx="235466" cy="377341"/>
            </a:xfrm>
            <a:custGeom>
              <a:avLst/>
              <a:gdLst>
                <a:gd name="T0" fmla="*/ 2147483647 w 108"/>
                <a:gd name="T1" fmla="*/ 2147483647 h 214"/>
                <a:gd name="T2" fmla="*/ 2147483647 w 108"/>
                <a:gd name="T3" fmla="*/ 2147483647 h 214"/>
                <a:gd name="T4" fmla="*/ 2147483647 w 108"/>
                <a:gd name="T5" fmla="*/ 2147483647 h 214"/>
                <a:gd name="T6" fmla="*/ 2147483647 w 108"/>
                <a:gd name="T7" fmla="*/ 2147483647 h 214"/>
                <a:gd name="T8" fmla="*/ 2147483647 w 108"/>
                <a:gd name="T9" fmla="*/ 2147483647 h 214"/>
                <a:gd name="T10" fmla="*/ 2147483647 w 108"/>
                <a:gd name="T11" fmla="*/ 2147483647 h 214"/>
                <a:gd name="T12" fmla="*/ 2147483647 w 108"/>
                <a:gd name="T13" fmla="*/ 2147483647 h 214"/>
                <a:gd name="T14" fmla="*/ 2147483647 w 108"/>
                <a:gd name="T15" fmla="*/ 2147483647 h 214"/>
                <a:gd name="T16" fmla="*/ 2147483647 w 108"/>
                <a:gd name="T17" fmla="*/ 2147483647 h 214"/>
                <a:gd name="T18" fmla="*/ 2147483647 w 108"/>
                <a:gd name="T19" fmla="*/ 2147483647 h 214"/>
                <a:gd name="T20" fmla="*/ 2147483647 w 108"/>
                <a:gd name="T21" fmla="*/ 2147483647 h 214"/>
                <a:gd name="T22" fmla="*/ 2147483647 w 108"/>
                <a:gd name="T23" fmla="*/ 2147483647 h 214"/>
                <a:gd name="T24" fmla="*/ 2147483647 w 108"/>
                <a:gd name="T25" fmla="*/ 2147483647 h 214"/>
                <a:gd name="T26" fmla="*/ 2147483647 w 108"/>
                <a:gd name="T27" fmla="*/ 2147483647 h 214"/>
                <a:gd name="T28" fmla="*/ 2147483647 w 108"/>
                <a:gd name="T29" fmla="*/ 2147483647 h 214"/>
                <a:gd name="T30" fmla="*/ 2147483647 w 108"/>
                <a:gd name="T31" fmla="*/ 2147483647 h 214"/>
                <a:gd name="T32" fmla="*/ 2147483647 w 108"/>
                <a:gd name="T33" fmla="*/ 2147483647 h 214"/>
                <a:gd name="T34" fmla="*/ 2147483647 w 108"/>
                <a:gd name="T35" fmla="*/ 2147483647 h 214"/>
                <a:gd name="T36" fmla="*/ 2147483647 w 108"/>
                <a:gd name="T37" fmla="*/ 2147483647 h 214"/>
                <a:gd name="T38" fmla="*/ 2147483647 w 108"/>
                <a:gd name="T39" fmla="*/ 2147483647 h 214"/>
                <a:gd name="T40" fmla="*/ 2147483647 w 108"/>
                <a:gd name="T41" fmla="*/ 2147483647 h 214"/>
                <a:gd name="T42" fmla="*/ 2147483647 w 108"/>
                <a:gd name="T43" fmla="*/ 2147483647 h 214"/>
                <a:gd name="T44" fmla="*/ 2147483647 w 108"/>
                <a:gd name="T45" fmla="*/ 2147483647 h 214"/>
                <a:gd name="T46" fmla="*/ 2147483647 w 108"/>
                <a:gd name="T47" fmla="*/ 2147483647 h 214"/>
                <a:gd name="T48" fmla="*/ 2147483647 w 108"/>
                <a:gd name="T49" fmla="*/ 2147483647 h 214"/>
                <a:gd name="T50" fmla="*/ 2147483647 w 108"/>
                <a:gd name="T51" fmla="*/ 2147483647 h 214"/>
                <a:gd name="T52" fmla="*/ 2147483647 w 108"/>
                <a:gd name="T53" fmla="*/ 2147483647 h 214"/>
                <a:gd name="T54" fmla="*/ 2147483647 w 108"/>
                <a:gd name="T55" fmla="*/ 2147483647 h 214"/>
                <a:gd name="T56" fmla="*/ 2147483647 w 108"/>
                <a:gd name="T57" fmla="*/ 2147483647 h 214"/>
                <a:gd name="T58" fmla="*/ 2147483647 w 108"/>
                <a:gd name="T59" fmla="*/ 2147483647 h 214"/>
                <a:gd name="T60" fmla="*/ 2147483647 w 108"/>
                <a:gd name="T61" fmla="*/ 2147483647 h 214"/>
                <a:gd name="T62" fmla="*/ 2147483647 w 108"/>
                <a:gd name="T63" fmla="*/ 2147483647 h 214"/>
                <a:gd name="T64" fmla="*/ 2147483647 w 108"/>
                <a:gd name="T65" fmla="*/ 2147483647 h 214"/>
                <a:gd name="T66" fmla="*/ 2147483647 w 108"/>
                <a:gd name="T67" fmla="*/ 2147483647 h 214"/>
                <a:gd name="T68" fmla="*/ 2147483647 w 108"/>
                <a:gd name="T69" fmla="*/ 2147483647 h 214"/>
                <a:gd name="T70" fmla="*/ 2147483647 w 108"/>
                <a:gd name="T71" fmla="*/ 2147483647 h 214"/>
                <a:gd name="T72" fmla="*/ 2147483647 w 108"/>
                <a:gd name="T73" fmla="*/ 2147483647 h 214"/>
                <a:gd name="T74" fmla="*/ 2147483647 w 108"/>
                <a:gd name="T75" fmla="*/ 2147483647 h 214"/>
                <a:gd name="T76" fmla="*/ 2147483647 w 108"/>
                <a:gd name="T77" fmla="*/ 2147483647 h 214"/>
                <a:gd name="T78" fmla="*/ 2147483647 w 108"/>
                <a:gd name="T79" fmla="*/ 2147483647 h 214"/>
                <a:gd name="T80" fmla="*/ 2147483647 w 108"/>
                <a:gd name="T81" fmla="*/ 2147483647 h 214"/>
                <a:gd name="T82" fmla="*/ 2147483647 w 108"/>
                <a:gd name="T83" fmla="*/ 2147483647 h 214"/>
                <a:gd name="T84" fmla="*/ 2147483647 w 108"/>
                <a:gd name="T85" fmla="*/ 2147483647 h 214"/>
                <a:gd name="T86" fmla="*/ 2147483647 w 108"/>
                <a:gd name="T87" fmla="*/ 2147483647 h 214"/>
                <a:gd name="T88" fmla="*/ 2147483647 w 108"/>
                <a:gd name="T89" fmla="*/ 2147483647 h 214"/>
                <a:gd name="T90" fmla="*/ 2147483647 w 108"/>
                <a:gd name="T91" fmla="*/ 2147483647 h 214"/>
                <a:gd name="T92" fmla="*/ 2147483647 w 108"/>
                <a:gd name="T93" fmla="*/ 2147483647 h 214"/>
                <a:gd name="T94" fmla="*/ 2147483647 w 108"/>
                <a:gd name="T95" fmla="*/ 2147483647 h 214"/>
                <a:gd name="T96" fmla="*/ 2147483647 w 108"/>
                <a:gd name="T97" fmla="*/ 2147483647 h 214"/>
                <a:gd name="T98" fmla="*/ 0 w 108"/>
                <a:gd name="T99" fmla="*/ 2147483647 h 214"/>
                <a:gd name="T100" fmla="*/ 0 w 108"/>
                <a:gd name="T101" fmla="*/ 0 h 214"/>
                <a:gd name="T102" fmla="*/ 2147483647 w 108"/>
                <a:gd name="T103" fmla="*/ 0 h 214"/>
                <a:gd name="T104" fmla="*/ 2147483647 w 108"/>
                <a:gd name="T105" fmla="*/ 0 h 214"/>
                <a:gd name="T106" fmla="*/ 2147483647 w 108"/>
                <a:gd name="T107" fmla="*/ 2147483647 h 214"/>
                <a:gd name="T108" fmla="*/ 2147483647 w 108"/>
                <a:gd name="T109" fmla="*/ 2147483647 h 214"/>
                <a:gd name="T110" fmla="*/ 2147483647 w 108"/>
                <a:gd name="T111" fmla="*/ 2147483647 h 214"/>
                <a:gd name="T112" fmla="*/ 2147483647 w 108"/>
                <a:gd name="T113" fmla="*/ 2147483647 h 214"/>
                <a:gd name="T114" fmla="*/ 2147483647 w 108"/>
                <a:gd name="T115" fmla="*/ 0 h 21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"/>
                <a:gd name="T175" fmla="*/ 0 h 214"/>
                <a:gd name="T176" fmla="*/ 108 w 108"/>
                <a:gd name="T177" fmla="*/ 214 h 21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" h="214">
                  <a:moveTo>
                    <a:pt x="70" y="0"/>
                  </a:moveTo>
                  <a:lnTo>
                    <a:pt x="73" y="0"/>
                  </a:lnTo>
                  <a:lnTo>
                    <a:pt x="76" y="0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91" y="9"/>
                  </a:lnTo>
                  <a:lnTo>
                    <a:pt x="91" y="12"/>
                  </a:lnTo>
                  <a:lnTo>
                    <a:pt x="94" y="12"/>
                  </a:lnTo>
                  <a:lnTo>
                    <a:pt x="94" y="15"/>
                  </a:lnTo>
                  <a:lnTo>
                    <a:pt x="94" y="18"/>
                  </a:lnTo>
                  <a:lnTo>
                    <a:pt x="94" y="21"/>
                  </a:lnTo>
                  <a:lnTo>
                    <a:pt x="94" y="23"/>
                  </a:lnTo>
                  <a:lnTo>
                    <a:pt x="96" y="23"/>
                  </a:lnTo>
                  <a:lnTo>
                    <a:pt x="99" y="23"/>
                  </a:lnTo>
                  <a:lnTo>
                    <a:pt x="102" y="23"/>
                  </a:lnTo>
                  <a:lnTo>
                    <a:pt x="105" y="23"/>
                  </a:lnTo>
                  <a:lnTo>
                    <a:pt x="108" y="23"/>
                  </a:lnTo>
                  <a:lnTo>
                    <a:pt x="108" y="26"/>
                  </a:lnTo>
                  <a:lnTo>
                    <a:pt x="108" y="29"/>
                  </a:lnTo>
                  <a:lnTo>
                    <a:pt x="108" y="32"/>
                  </a:lnTo>
                  <a:lnTo>
                    <a:pt x="108" y="35"/>
                  </a:lnTo>
                  <a:lnTo>
                    <a:pt x="108" y="38"/>
                  </a:lnTo>
                  <a:lnTo>
                    <a:pt x="108" y="41"/>
                  </a:lnTo>
                  <a:lnTo>
                    <a:pt x="105" y="41"/>
                  </a:lnTo>
                  <a:lnTo>
                    <a:pt x="108" y="41"/>
                  </a:lnTo>
                  <a:lnTo>
                    <a:pt x="108" y="44"/>
                  </a:lnTo>
                  <a:lnTo>
                    <a:pt x="105" y="44"/>
                  </a:lnTo>
                  <a:lnTo>
                    <a:pt x="105" y="47"/>
                  </a:lnTo>
                  <a:lnTo>
                    <a:pt x="105" y="50"/>
                  </a:lnTo>
                  <a:lnTo>
                    <a:pt x="105" y="53"/>
                  </a:lnTo>
                  <a:lnTo>
                    <a:pt x="102" y="53"/>
                  </a:lnTo>
                  <a:lnTo>
                    <a:pt x="102" y="56"/>
                  </a:lnTo>
                  <a:lnTo>
                    <a:pt x="102" y="59"/>
                  </a:lnTo>
                  <a:lnTo>
                    <a:pt x="102" y="62"/>
                  </a:lnTo>
                  <a:lnTo>
                    <a:pt x="102" y="65"/>
                  </a:lnTo>
                  <a:lnTo>
                    <a:pt x="102" y="67"/>
                  </a:lnTo>
                  <a:lnTo>
                    <a:pt x="99" y="67"/>
                  </a:lnTo>
                  <a:lnTo>
                    <a:pt x="99" y="65"/>
                  </a:lnTo>
                  <a:lnTo>
                    <a:pt x="99" y="67"/>
                  </a:lnTo>
                  <a:lnTo>
                    <a:pt x="96" y="67"/>
                  </a:lnTo>
                  <a:lnTo>
                    <a:pt x="96" y="73"/>
                  </a:lnTo>
                  <a:lnTo>
                    <a:pt x="96" y="76"/>
                  </a:lnTo>
                  <a:lnTo>
                    <a:pt x="96" y="79"/>
                  </a:lnTo>
                  <a:lnTo>
                    <a:pt x="96" y="82"/>
                  </a:lnTo>
                  <a:lnTo>
                    <a:pt x="96" y="85"/>
                  </a:lnTo>
                  <a:lnTo>
                    <a:pt x="99" y="88"/>
                  </a:lnTo>
                  <a:lnTo>
                    <a:pt x="99" y="91"/>
                  </a:lnTo>
                  <a:lnTo>
                    <a:pt x="99" y="94"/>
                  </a:lnTo>
                  <a:lnTo>
                    <a:pt x="99" y="100"/>
                  </a:lnTo>
                  <a:lnTo>
                    <a:pt x="99" y="103"/>
                  </a:lnTo>
                  <a:lnTo>
                    <a:pt x="99" y="106"/>
                  </a:lnTo>
                  <a:lnTo>
                    <a:pt x="99" y="109"/>
                  </a:lnTo>
                  <a:lnTo>
                    <a:pt x="99" y="114"/>
                  </a:lnTo>
                  <a:lnTo>
                    <a:pt x="99" y="117"/>
                  </a:lnTo>
                  <a:lnTo>
                    <a:pt x="99" y="120"/>
                  </a:lnTo>
                  <a:lnTo>
                    <a:pt x="99" y="123"/>
                  </a:lnTo>
                  <a:lnTo>
                    <a:pt x="99" y="129"/>
                  </a:lnTo>
                  <a:lnTo>
                    <a:pt x="99" y="132"/>
                  </a:lnTo>
                  <a:lnTo>
                    <a:pt x="99" y="135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99" y="147"/>
                  </a:lnTo>
                  <a:lnTo>
                    <a:pt x="99" y="150"/>
                  </a:lnTo>
                  <a:lnTo>
                    <a:pt x="99" y="155"/>
                  </a:lnTo>
                  <a:lnTo>
                    <a:pt x="99" y="158"/>
                  </a:lnTo>
                  <a:lnTo>
                    <a:pt x="99" y="161"/>
                  </a:lnTo>
                  <a:lnTo>
                    <a:pt x="99" y="164"/>
                  </a:lnTo>
                  <a:lnTo>
                    <a:pt x="99" y="167"/>
                  </a:lnTo>
                  <a:lnTo>
                    <a:pt x="99" y="170"/>
                  </a:lnTo>
                  <a:lnTo>
                    <a:pt x="99" y="173"/>
                  </a:lnTo>
                  <a:lnTo>
                    <a:pt x="99" y="176"/>
                  </a:lnTo>
                  <a:lnTo>
                    <a:pt x="99" y="182"/>
                  </a:lnTo>
                  <a:lnTo>
                    <a:pt x="99" y="185"/>
                  </a:lnTo>
                  <a:lnTo>
                    <a:pt x="99" y="188"/>
                  </a:lnTo>
                  <a:lnTo>
                    <a:pt x="99" y="191"/>
                  </a:lnTo>
                  <a:lnTo>
                    <a:pt x="99" y="194"/>
                  </a:lnTo>
                  <a:lnTo>
                    <a:pt x="99" y="196"/>
                  </a:lnTo>
                  <a:lnTo>
                    <a:pt x="99" y="199"/>
                  </a:lnTo>
                  <a:lnTo>
                    <a:pt x="99" y="202"/>
                  </a:lnTo>
                  <a:lnTo>
                    <a:pt x="99" y="205"/>
                  </a:lnTo>
                  <a:lnTo>
                    <a:pt x="99" y="208"/>
                  </a:lnTo>
                  <a:lnTo>
                    <a:pt x="99" y="211"/>
                  </a:lnTo>
                  <a:lnTo>
                    <a:pt x="99" y="214"/>
                  </a:lnTo>
                  <a:lnTo>
                    <a:pt x="96" y="214"/>
                  </a:lnTo>
                  <a:lnTo>
                    <a:pt x="94" y="214"/>
                  </a:lnTo>
                  <a:lnTo>
                    <a:pt x="91" y="214"/>
                  </a:lnTo>
                  <a:lnTo>
                    <a:pt x="85" y="214"/>
                  </a:lnTo>
                  <a:lnTo>
                    <a:pt x="82" y="214"/>
                  </a:lnTo>
                  <a:lnTo>
                    <a:pt x="79" y="214"/>
                  </a:lnTo>
                  <a:lnTo>
                    <a:pt x="76" y="214"/>
                  </a:lnTo>
                  <a:lnTo>
                    <a:pt x="70" y="214"/>
                  </a:lnTo>
                  <a:lnTo>
                    <a:pt x="67" y="214"/>
                  </a:lnTo>
                  <a:lnTo>
                    <a:pt x="64" y="214"/>
                  </a:lnTo>
                  <a:lnTo>
                    <a:pt x="61" y="214"/>
                  </a:lnTo>
                  <a:lnTo>
                    <a:pt x="55" y="214"/>
                  </a:lnTo>
                  <a:lnTo>
                    <a:pt x="52" y="214"/>
                  </a:lnTo>
                  <a:lnTo>
                    <a:pt x="50" y="214"/>
                  </a:lnTo>
                  <a:lnTo>
                    <a:pt x="44" y="214"/>
                  </a:lnTo>
                  <a:lnTo>
                    <a:pt x="41" y="214"/>
                  </a:lnTo>
                  <a:lnTo>
                    <a:pt x="38" y="214"/>
                  </a:lnTo>
                  <a:lnTo>
                    <a:pt x="35" y="214"/>
                  </a:lnTo>
                  <a:lnTo>
                    <a:pt x="32" y="214"/>
                  </a:lnTo>
                  <a:lnTo>
                    <a:pt x="32" y="211"/>
                  </a:lnTo>
                  <a:lnTo>
                    <a:pt x="35" y="211"/>
                  </a:lnTo>
                  <a:lnTo>
                    <a:pt x="35" y="208"/>
                  </a:lnTo>
                  <a:lnTo>
                    <a:pt x="32" y="208"/>
                  </a:lnTo>
                  <a:lnTo>
                    <a:pt x="35" y="208"/>
                  </a:lnTo>
                  <a:lnTo>
                    <a:pt x="35" y="205"/>
                  </a:lnTo>
                  <a:lnTo>
                    <a:pt x="35" y="202"/>
                  </a:lnTo>
                  <a:lnTo>
                    <a:pt x="35" y="199"/>
                  </a:lnTo>
                  <a:lnTo>
                    <a:pt x="35" y="196"/>
                  </a:lnTo>
                  <a:lnTo>
                    <a:pt x="38" y="196"/>
                  </a:lnTo>
                  <a:lnTo>
                    <a:pt x="38" y="194"/>
                  </a:lnTo>
                  <a:lnTo>
                    <a:pt x="35" y="194"/>
                  </a:lnTo>
                  <a:lnTo>
                    <a:pt x="35" y="191"/>
                  </a:lnTo>
                  <a:lnTo>
                    <a:pt x="38" y="191"/>
                  </a:lnTo>
                  <a:lnTo>
                    <a:pt x="38" y="188"/>
                  </a:lnTo>
                  <a:lnTo>
                    <a:pt x="38" y="185"/>
                  </a:lnTo>
                  <a:lnTo>
                    <a:pt x="38" y="182"/>
                  </a:lnTo>
                  <a:lnTo>
                    <a:pt x="38" y="179"/>
                  </a:lnTo>
                  <a:lnTo>
                    <a:pt x="38" y="176"/>
                  </a:lnTo>
                  <a:lnTo>
                    <a:pt x="38" y="173"/>
                  </a:lnTo>
                  <a:lnTo>
                    <a:pt x="38" y="170"/>
                  </a:lnTo>
                  <a:lnTo>
                    <a:pt x="38" y="167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38" y="158"/>
                  </a:lnTo>
                  <a:lnTo>
                    <a:pt x="38" y="155"/>
                  </a:lnTo>
                  <a:lnTo>
                    <a:pt x="35" y="155"/>
                  </a:lnTo>
                  <a:lnTo>
                    <a:pt x="35" y="152"/>
                  </a:lnTo>
                  <a:lnTo>
                    <a:pt x="32" y="150"/>
                  </a:lnTo>
                  <a:lnTo>
                    <a:pt x="32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9" y="138"/>
                  </a:lnTo>
                  <a:lnTo>
                    <a:pt x="26" y="138"/>
                  </a:lnTo>
                  <a:lnTo>
                    <a:pt x="26" y="135"/>
                  </a:lnTo>
                  <a:lnTo>
                    <a:pt x="26" y="132"/>
                  </a:lnTo>
                  <a:lnTo>
                    <a:pt x="26" y="129"/>
                  </a:lnTo>
                  <a:lnTo>
                    <a:pt x="26" y="126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9" y="120"/>
                  </a:lnTo>
                  <a:lnTo>
                    <a:pt x="29" y="117"/>
                  </a:lnTo>
                  <a:lnTo>
                    <a:pt x="26" y="117"/>
                  </a:lnTo>
                  <a:lnTo>
                    <a:pt x="29" y="117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29" y="109"/>
                  </a:lnTo>
                  <a:lnTo>
                    <a:pt x="29" y="106"/>
                  </a:lnTo>
                  <a:lnTo>
                    <a:pt x="26" y="106"/>
                  </a:lnTo>
                  <a:lnTo>
                    <a:pt x="23" y="106"/>
                  </a:lnTo>
                  <a:lnTo>
                    <a:pt x="23" y="103"/>
                  </a:lnTo>
                  <a:lnTo>
                    <a:pt x="23" y="100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17" y="97"/>
                  </a:lnTo>
                  <a:lnTo>
                    <a:pt x="17" y="94"/>
                  </a:lnTo>
                  <a:lnTo>
                    <a:pt x="17" y="91"/>
                  </a:lnTo>
                  <a:lnTo>
                    <a:pt x="17" y="88"/>
                  </a:lnTo>
                  <a:lnTo>
                    <a:pt x="14" y="88"/>
                  </a:lnTo>
                  <a:lnTo>
                    <a:pt x="14" y="85"/>
                  </a:lnTo>
                  <a:lnTo>
                    <a:pt x="11" y="85"/>
                  </a:lnTo>
                  <a:lnTo>
                    <a:pt x="11" y="82"/>
                  </a:lnTo>
                  <a:lnTo>
                    <a:pt x="8" y="82"/>
                  </a:lnTo>
                  <a:lnTo>
                    <a:pt x="8" y="79"/>
                  </a:lnTo>
                  <a:lnTo>
                    <a:pt x="8" y="76"/>
                  </a:lnTo>
                  <a:lnTo>
                    <a:pt x="8" y="73"/>
                  </a:lnTo>
                  <a:lnTo>
                    <a:pt x="8" y="70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8" y="62"/>
                  </a:lnTo>
                  <a:lnTo>
                    <a:pt x="8" y="59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6" y="53"/>
                  </a:lnTo>
                  <a:lnTo>
                    <a:pt x="8" y="53"/>
                  </a:lnTo>
                  <a:lnTo>
                    <a:pt x="8" y="50"/>
                  </a:lnTo>
                  <a:lnTo>
                    <a:pt x="6" y="50"/>
                  </a:lnTo>
                  <a:lnTo>
                    <a:pt x="8" y="50"/>
                  </a:lnTo>
                  <a:lnTo>
                    <a:pt x="8" y="47"/>
                  </a:lnTo>
                  <a:lnTo>
                    <a:pt x="8" y="44"/>
                  </a:lnTo>
                  <a:lnTo>
                    <a:pt x="6" y="44"/>
                  </a:lnTo>
                  <a:lnTo>
                    <a:pt x="6" y="41"/>
                  </a:lnTo>
                  <a:lnTo>
                    <a:pt x="6" y="38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3" y="26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5" y="6"/>
                  </a:lnTo>
                  <a:lnTo>
                    <a:pt x="38" y="6"/>
                  </a:lnTo>
                  <a:lnTo>
                    <a:pt x="44" y="6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2" y="6"/>
                  </a:lnTo>
                  <a:lnTo>
                    <a:pt x="52" y="3"/>
                  </a:lnTo>
                  <a:lnTo>
                    <a:pt x="55" y="3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61" y="3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7" name="Freeform 19"/>
            <p:cNvSpPr>
              <a:spLocks/>
            </p:cNvSpPr>
            <p:nvPr/>
          </p:nvSpPr>
          <p:spPr bwMode="auto">
            <a:xfrm>
              <a:off x="-161307" y="2831882"/>
              <a:ext cx="375795" cy="510904"/>
            </a:xfrm>
            <a:custGeom>
              <a:avLst/>
              <a:gdLst>
                <a:gd name="T0" fmla="*/ 2147483647 w 173"/>
                <a:gd name="T1" fmla="*/ 2147483647 h 290"/>
                <a:gd name="T2" fmla="*/ 2147483647 w 173"/>
                <a:gd name="T3" fmla="*/ 2147483647 h 290"/>
                <a:gd name="T4" fmla="*/ 2147483647 w 173"/>
                <a:gd name="T5" fmla="*/ 2147483647 h 290"/>
                <a:gd name="T6" fmla="*/ 2147483647 w 173"/>
                <a:gd name="T7" fmla="*/ 2147483647 h 290"/>
                <a:gd name="T8" fmla="*/ 2147483647 w 173"/>
                <a:gd name="T9" fmla="*/ 2147483647 h 290"/>
                <a:gd name="T10" fmla="*/ 2147483647 w 173"/>
                <a:gd name="T11" fmla="*/ 2147483647 h 290"/>
                <a:gd name="T12" fmla="*/ 2147483647 w 173"/>
                <a:gd name="T13" fmla="*/ 2147483647 h 290"/>
                <a:gd name="T14" fmla="*/ 2147483647 w 173"/>
                <a:gd name="T15" fmla="*/ 2147483647 h 290"/>
                <a:gd name="T16" fmla="*/ 2147483647 w 173"/>
                <a:gd name="T17" fmla="*/ 2147483647 h 290"/>
                <a:gd name="T18" fmla="*/ 2147483647 w 173"/>
                <a:gd name="T19" fmla="*/ 2147483647 h 290"/>
                <a:gd name="T20" fmla="*/ 2147483647 w 173"/>
                <a:gd name="T21" fmla="*/ 2147483647 h 290"/>
                <a:gd name="T22" fmla="*/ 2147483647 w 173"/>
                <a:gd name="T23" fmla="*/ 2147483647 h 290"/>
                <a:gd name="T24" fmla="*/ 2147483647 w 173"/>
                <a:gd name="T25" fmla="*/ 2147483647 h 290"/>
                <a:gd name="T26" fmla="*/ 2147483647 w 173"/>
                <a:gd name="T27" fmla="*/ 2147483647 h 290"/>
                <a:gd name="T28" fmla="*/ 2147483647 w 173"/>
                <a:gd name="T29" fmla="*/ 2147483647 h 290"/>
                <a:gd name="T30" fmla="*/ 2147483647 w 173"/>
                <a:gd name="T31" fmla="*/ 2147483647 h 290"/>
                <a:gd name="T32" fmla="*/ 2147483647 w 173"/>
                <a:gd name="T33" fmla="*/ 2147483647 h 290"/>
                <a:gd name="T34" fmla="*/ 2147483647 w 173"/>
                <a:gd name="T35" fmla="*/ 2147483647 h 290"/>
                <a:gd name="T36" fmla="*/ 2147483647 w 173"/>
                <a:gd name="T37" fmla="*/ 2147483647 h 290"/>
                <a:gd name="T38" fmla="*/ 2147483647 w 173"/>
                <a:gd name="T39" fmla="*/ 2147483647 h 290"/>
                <a:gd name="T40" fmla="*/ 2147483647 w 173"/>
                <a:gd name="T41" fmla="*/ 2147483647 h 290"/>
                <a:gd name="T42" fmla="*/ 2147483647 w 173"/>
                <a:gd name="T43" fmla="*/ 2147483647 h 290"/>
                <a:gd name="T44" fmla="*/ 2147483647 w 173"/>
                <a:gd name="T45" fmla="*/ 2147483647 h 290"/>
                <a:gd name="T46" fmla="*/ 2147483647 w 173"/>
                <a:gd name="T47" fmla="*/ 2147483647 h 290"/>
                <a:gd name="T48" fmla="*/ 2147483647 w 173"/>
                <a:gd name="T49" fmla="*/ 2147483647 h 290"/>
                <a:gd name="T50" fmla="*/ 2147483647 w 173"/>
                <a:gd name="T51" fmla="*/ 2147483647 h 290"/>
                <a:gd name="T52" fmla="*/ 2147483647 w 173"/>
                <a:gd name="T53" fmla="*/ 2147483647 h 290"/>
                <a:gd name="T54" fmla="*/ 2147483647 w 173"/>
                <a:gd name="T55" fmla="*/ 2147483647 h 290"/>
                <a:gd name="T56" fmla="*/ 2147483647 w 173"/>
                <a:gd name="T57" fmla="*/ 2147483647 h 290"/>
                <a:gd name="T58" fmla="*/ 2147483647 w 173"/>
                <a:gd name="T59" fmla="*/ 2147483647 h 290"/>
                <a:gd name="T60" fmla="*/ 2147483647 w 173"/>
                <a:gd name="T61" fmla="*/ 2147483647 h 290"/>
                <a:gd name="T62" fmla="*/ 2147483647 w 173"/>
                <a:gd name="T63" fmla="*/ 2147483647 h 290"/>
                <a:gd name="T64" fmla="*/ 2147483647 w 173"/>
                <a:gd name="T65" fmla="*/ 2147483647 h 290"/>
                <a:gd name="T66" fmla="*/ 2147483647 w 173"/>
                <a:gd name="T67" fmla="*/ 2147483647 h 290"/>
                <a:gd name="T68" fmla="*/ 2147483647 w 173"/>
                <a:gd name="T69" fmla="*/ 2147483647 h 290"/>
                <a:gd name="T70" fmla="*/ 2147483647 w 173"/>
                <a:gd name="T71" fmla="*/ 2147483647 h 290"/>
                <a:gd name="T72" fmla="*/ 2147483647 w 173"/>
                <a:gd name="T73" fmla="*/ 2147483647 h 290"/>
                <a:gd name="T74" fmla="*/ 2147483647 w 173"/>
                <a:gd name="T75" fmla="*/ 2147483647 h 290"/>
                <a:gd name="T76" fmla="*/ 2147483647 w 173"/>
                <a:gd name="T77" fmla="*/ 2147483647 h 290"/>
                <a:gd name="T78" fmla="*/ 0 w 173"/>
                <a:gd name="T79" fmla="*/ 2147483647 h 290"/>
                <a:gd name="T80" fmla="*/ 2147483647 w 173"/>
                <a:gd name="T81" fmla="*/ 2147483647 h 290"/>
                <a:gd name="T82" fmla="*/ 2147483647 w 173"/>
                <a:gd name="T83" fmla="*/ 2147483647 h 290"/>
                <a:gd name="T84" fmla="*/ 2147483647 w 173"/>
                <a:gd name="T85" fmla="*/ 2147483647 h 290"/>
                <a:gd name="T86" fmla="*/ 2147483647 w 173"/>
                <a:gd name="T87" fmla="*/ 2147483647 h 290"/>
                <a:gd name="T88" fmla="*/ 2147483647 w 173"/>
                <a:gd name="T89" fmla="*/ 2147483647 h 290"/>
                <a:gd name="T90" fmla="*/ 2147483647 w 173"/>
                <a:gd name="T91" fmla="*/ 2147483647 h 290"/>
                <a:gd name="T92" fmla="*/ 2147483647 w 173"/>
                <a:gd name="T93" fmla="*/ 2147483647 h 290"/>
                <a:gd name="T94" fmla="*/ 2147483647 w 173"/>
                <a:gd name="T95" fmla="*/ 2147483647 h 290"/>
                <a:gd name="T96" fmla="*/ 2147483647 w 173"/>
                <a:gd name="T97" fmla="*/ 2147483647 h 290"/>
                <a:gd name="T98" fmla="*/ 2147483647 w 173"/>
                <a:gd name="T99" fmla="*/ 2147483647 h 290"/>
                <a:gd name="T100" fmla="*/ 2147483647 w 173"/>
                <a:gd name="T101" fmla="*/ 2147483647 h 290"/>
                <a:gd name="T102" fmla="*/ 2147483647 w 173"/>
                <a:gd name="T103" fmla="*/ 2147483647 h 290"/>
                <a:gd name="T104" fmla="*/ 2147483647 w 173"/>
                <a:gd name="T105" fmla="*/ 2147483647 h 290"/>
                <a:gd name="T106" fmla="*/ 2147483647 w 173"/>
                <a:gd name="T107" fmla="*/ 2147483647 h 290"/>
                <a:gd name="T108" fmla="*/ 2147483647 w 173"/>
                <a:gd name="T109" fmla="*/ 2147483647 h 290"/>
                <a:gd name="T110" fmla="*/ 2147483647 w 173"/>
                <a:gd name="T111" fmla="*/ 2147483647 h 290"/>
                <a:gd name="T112" fmla="*/ 2147483647 w 173"/>
                <a:gd name="T113" fmla="*/ 2147483647 h 290"/>
                <a:gd name="T114" fmla="*/ 2147483647 w 173"/>
                <a:gd name="T115" fmla="*/ 2147483647 h 290"/>
                <a:gd name="T116" fmla="*/ 2147483647 w 173"/>
                <a:gd name="T117" fmla="*/ 2147483647 h 290"/>
                <a:gd name="T118" fmla="*/ 2147483647 w 173"/>
                <a:gd name="T119" fmla="*/ 2147483647 h 290"/>
                <a:gd name="T120" fmla="*/ 2147483647 w 173"/>
                <a:gd name="T121" fmla="*/ 2147483647 h 290"/>
                <a:gd name="T122" fmla="*/ 2147483647 w 173"/>
                <a:gd name="T123" fmla="*/ 2147483647 h 290"/>
                <a:gd name="T124" fmla="*/ 2147483647 w 173"/>
                <a:gd name="T125" fmla="*/ 2147483647 h 29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3"/>
                <a:gd name="T190" fmla="*/ 0 h 290"/>
                <a:gd name="T191" fmla="*/ 173 w 173"/>
                <a:gd name="T192" fmla="*/ 290 h 29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3" h="290">
                  <a:moveTo>
                    <a:pt x="102" y="6"/>
                  </a:moveTo>
                  <a:lnTo>
                    <a:pt x="105" y="6"/>
                  </a:lnTo>
                  <a:lnTo>
                    <a:pt x="108" y="6"/>
                  </a:lnTo>
                  <a:lnTo>
                    <a:pt x="111" y="6"/>
                  </a:lnTo>
                  <a:lnTo>
                    <a:pt x="111" y="9"/>
                  </a:lnTo>
                  <a:lnTo>
                    <a:pt x="114" y="9"/>
                  </a:lnTo>
                  <a:lnTo>
                    <a:pt x="114" y="12"/>
                  </a:lnTo>
                  <a:lnTo>
                    <a:pt x="117" y="12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6" y="12"/>
                  </a:lnTo>
                  <a:lnTo>
                    <a:pt x="129" y="12"/>
                  </a:lnTo>
                  <a:lnTo>
                    <a:pt x="129" y="15"/>
                  </a:lnTo>
                  <a:lnTo>
                    <a:pt x="132" y="15"/>
                  </a:lnTo>
                  <a:lnTo>
                    <a:pt x="132" y="17"/>
                  </a:lnTo>
                  <a:lnTo>
                    <a:pt x="135" y="17"/>
                  </a:lnTo>
                  <a:lnTo>
                    <a:pt x="135" y="20"/>
                  </a:lnTo>
                  <a:lnTo>
                    <a:pt x="138" y="20"/>
                  </a:lnTo>
                  <a:lnTo>
                    <a:pt x="138" y="23"/>
                  </a:lnTo>
                  <a:lnTo>
                    <a:pt x="138" y="26"/>
                  </a:lnTo>
                  <a:lnTo>
                    <a:pt x="138" y="29"/>
                  </a:lnTo>
                  <a:lnTo>
                    <a:pt x="138" y="32"/>
                  </a:lnTo>
                  <a:lnTo>
                    <a:pt x="141" y="32"/>
                  </a:lnTo>
                  <a:lnTo>
                    <a:pt x="141" y="35"/>
                  </a:lnTo>
                  <a:lnTo>
                    <a:pt x="141" y="38"/>
                  </a:lnTo>
                  <a:lnTo>
                    <a:pt x="143" y="38"/>
                  </a:lnTo>
                  <a:lnTo>
                    <a:pt x="143" y="41"/>
                  </a:lnTo>
                  <a:lnTo>
                    <a:pt x="143" y="44"/>
                  </a:lnTo>
                  <a:lnTo>
                    <a:pt x="141" y="44"/>
                  </a:lnTo>
                  <a:lnTo>
                    <a:pt x="143" y="44"/>
                  </a:lnTo>
                  <a:lnTo>
                    <a:pt x="143" y="47"/>
                  </a:lnTo>
                  <a:lnTo>
                    <a:pt x="141" y="47"/>
                  </a:lnTo>
                  <a:lnTo>
                    <a:pt x="141" y="50"/>
                  </a:lnTo>
                  <a:lnTo>
                    <a:pt x="143" y="50"/>
                  </a:lnTo>
                  <a:lnTo>
                    <a:pt x="143" y="53"/>
                  </a:lnTo>
                  <a:lnTo>
                    <a:pt x="143" y="56"/>
                  </a:lnTo>
                  <a:lnTo>
                    <a:pt x="143" y="59"/>
                  </a:lnTo>
                  <a:lnTo>
                    <a:pt x="143" y="61"/>
                  </a:lnTo>
                  <a:lnTo>
                    <a:pt x="143" y="64"/>
                  </a:lnTo>
                  <a:lnTo>
                    <a:pt x="143" y="67"/>
                  </a:lnTo>
                  <a:lnTo>
                    <a:pt x="143" y="70"/>
                  </a:lnTo>
                  <a:lnTo>
                    <a:pt x="143" y="73"/>
                  </a:lnTo>
                  <a:lnTo>
                    <a:pt x="143" y="76"/>
                  </a:lnTo>
                  <a:lnTo>
                    <a:pt x="146" y="76"/>
                  </a:lnTo>
                  <a:lnTo>
                    <a:pt x="146" y="79"/>
                  </a:lnTo>
                  <a:lnTo>
                    <a:pt x="149" y="79"/>
                  </a:lnTo>
                  <a:lnTo>
                    <a:pt x="149" y="82"/>
                  </a:lnTo>
                  <a:lnTo>
                    <a:pt x="152" y="82"/>
                  </a:lnTo>
                  <a:lnTo>
                    <a:pt x="152" y="85"/>
                  </a:lnTo>
                  <a:lnTo>
                    <a:pt x="152" y="88"/>
                  </a:lnTo>
                  <a:lnTo>
                    <a:pt x="152" y="91"/>
                  </a:lnTo>
                  <a:lnTo>
                    <a:pt x="155" y="91"/>
                  </a:lnTo>
                  <a:lnTo>
                    <a:pt x="155" y="94"/>
                  </a:lnTo>
                  <a:lnTo>
                    <a:pt x="158" y="94"/>
                  </a:lnTo>
                  <a:lnTo>
                    <a:pt x="158" y="97"/>
                  </a:lnTo>
                  <a:lnTo>
                    <a:pt x="158" y="100"/>
                  </a:lnTo>
                  <a:lnTo>
                    <a:pt x="161" y="100"/>
                  </a:lnTo>
                  <a:lnTo>
                    <a:pt x="164" y="100"/>
                  </a:lnTo>
                  <a:lnTo>
                    <a:pt x="164" y="103"/>
                  </a:lnTo>
                  <a:lnTo>
                    <a:pt x="164" y="105"/>
                  </a:lnTo>
                  <a:lnTo>
                    <a:pt x="164" y="108"/>
                  </a:lnTo>
                  <a:lnTo>
                    <a:pt x="164" y="111"/>
                  </a:lnTo>
                  <a:lnTo>
                    <a:pt x="161" y="111"/>
                  </a:lnTo>
                  <a:lnTo>
                    <a:pt x="164" y="111"/>
                  </a:lnTo>
                  <a:lnTo>
                    <a:pt x="164" y="114"/>
                  </a:lnTo>
                  <a:lnTo>
                    <a:pt x="161" y="114"/>
                  </a:lnTo>
                  <a:lnTo>
                    <a:pt x="161" y="117"/>
                  </a:lnTo>
                  <a:lnTo>
                    <a:pt x="161" y="120"/>
                  </a:lnTo>
                  <a:lnTo>
                    <a:pt x="161" y="123"/>
                  </a:lnTo>
                  <a:lnTo>
                    <a:pt x="161" y="126"/>
                  </a:lnTo>
                  <a:lnTo>
                    <a:pt x="161" y="129"/>
                  </a:lnTo>
                  <a:lnTo>
                    <a:pt x="161" y="132"/>
                  </a:lnTo>
                  <a:lnTo>
                    <a:pt x="164" y="132"/>
                  </a:lnTo>
                  <a:lnTo>
                    <a:pt x="164" y="135"/>
                  </a:lnTo>
                  <a:lnTo>
                    <a:pt x="164" y="138"/>
                  </a:lnTo>
                  <a:lnTo>
                    <a:pt x="167" y="141"/>
                  </a:lnTo>
                  <a:lnTo>
                    <a:pt x="167" y="144"/>
                  </a:lnTo>
                  <a:lnTo>
                    <a:pt x="170" y="146"/>
                  </a:lnTo>
                  <a:lnTo>
                    <a:pt x="170" y="149"/>
                  </a:lnTo>
                  <a:lnTo>
                    <a:pt x="173" y="149"/>
                  </a:lnTo>
                  <a:lnTo>
                    <a:pt x="173" y="152"/>
                  </a:lnTo>
                  <a:lnTo>
                    <a:pt x="173" y="155"/>
                  </a:lnTo>
                  <a:lnTo>
                    <a:pt x="173" y="158"/>
                  </a:lnTo>
                  <a:lnTo>
                    <a:pt x="173" y="161"/>
                  </a:lnTo>
                  <a:lnTo>
                    <a:pt x="173" y="164"/>
                  </a:lnTo>
                  <a:lnTo>
                    <a:pt x="173" y="167"/>
                  </a:lnTo>
                  <a:lnTo>
                    <a:pt x="173" y="170"/>
                  </a:lnTo>
                  <a:lnTo>
                    <a:pt x="173" y="173"/>
                  </a:lnTo>
                  <a:lnTo>
                    <a:pt x="173" y="176"/>
                  </a:lnTo>
                  <a:lnTo>
                    <a:pt x="173" y="179"/>
                  </a:lnTo>
                  <a:lnTo>
                    <a:pt x="173" y="182"/>
                  </a:lnTo>
                  <a:lnTo>
                    <a:pt x="173" y="185"/>
                  </a:lnTo>
                  <a:lnTo>
                    <a:pt x="170" y="185"/>
                  </a:lnTo>
                  <a:lnTo>
                    <a:pt x="170" y="188"/>
                  </a:lnTo>
                  <a:lnTo>
                    <a:pt x="173" y="188"/>
                  </a:lnTo>
                  <a:lnTo>
                    <a:pt x="173" y="190"/>
                  </a:lnTo>
                  <a:lnTo>
                    <a:pt x="170" y="190"/>
                  </a:lnTo>
                  <a:lnTo>
                    <a:pt x="170" y="193"/>
                  </a:lnTo>
                  <a:lnTo>
                    <a:pt x="170" y="196"/>
                  </a:lnTo>
                  <a:lnTo>
                    <a:pt x="170" y="199"/>
                  </a:lnTo>
                  <a:lnTo>
                    <a:pt x="170" y="202"/>
                  </a:lnTo>
                  <a:lnTo>
                    <a:pt x="167" y="202"/>
                  </a:lnTo>
                  <a:lnTo>
                    <a:pt x="170" y="202"/>
                  </a:lnTo>
                  <a:lnTo>
                    <a:pt x="170" y="205"/>
                  </a:lnTo>
                  <a:lnTo>
                    <a:pt x="167" y="205"/>
                  </a:lnTo>
                  <a:lnTo>
                    <a:pt x="167" y="208"/>
                  </a:lnTo>
                  <a:lnTo>
                    <a:pt x="170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6" y="208"/>
                  </a:lnTo>
                  <a:lnTo>
                    <a:pt x="143" y="208"/>
                  </a:lnTo>
                  <a:lnTo>
                    <a:pt x="138" y="208"/>
                  </a:lnTo>
                  <a:lnTo>
                    <a:pt x="135" y="208"/>
                  </a:lnTo>
                  <a:lnTo>
                    <a:pt x="132" y="208"/>
                  </a:lnTo>
                  <a:lnTo>
                    <a:pt x="129" y="208"/>
                  </a:lnTo>
                  <a:lnTo>
                    <a:pt x="126" y="208"/>
                  </a:lnTo>
                  <a:lnTo>
                    <a:pt x="120" y="208"/>
                  </a:lnTo>
                  <a:lnTo>
                    <a:pt x="117" y="208"/>
                  </a:lnTo>
                  <a:lnTo>
                    <a:pt x="114" y="208"/>
                  </a:lnTo>
                  <a:lnTo>
                    <a:pt x="108" y="208"/>
                  </a:lnTo>
                  <a:lnTo>
                    <a:pt x="105" y="208"/>
                  </a:lnTo>
                  <a:lnTo>
                    <a:pt x="102" y="208"/>
                  </a:lnTo>
                  <a:lnTo>
                    <a:pt x="99" y="208"/>
                  </a:lnTo>
                  <a:lnTo>
                    <a:pt x="99" y="211"/>
                  </a:lnTo>
                  <a:lnTo>
                    <a:pt x="99" y="217"/>
                  </a:lnTo>
                  <a:lnTo>
                    <a:pt x="99" y="220"/>
                  </a:lnTo>
                  <a:lnTo>
                    <a:pt x="99" y="226"/>
                  </a:lnTo>
                  <a:lnTo>
                    <a:pt x="102" y="229"/>
                  </a:lnTo>
                  <a:lnTo>
                    <a:pt x="102" y="232"/>
                  </a:lnTo>
                  <a:lnTo>
                    <a:pt x="102" y="237"/>
                  </a:lnTo>
                  <a:lnTo>
                    <a:pt x="102" y="240"/>
                  </a:lnTo>
                  <a:lnTo>
                    <a:pt x="102" y="243"/>
                  </a:lnTo>
                  <a:lnTo>
                    <a:pt x="102" y="246"/>
                  </a:lnTo>
                  <a:lnTo>
                    <a:pt x="102" y="252"/>
                  </a:lnTo>
                  <a:lnTo>
                    <a:pt x="102" y="255"/>
                  </a:lnTo>
                  <a:lnTo>
                    <a:pt x="102" y="258"/>
                  </a:lnTo>
                  <a:lnTo>
                    <a:pt x="102" y="261"/>
                  </a:lnTo>
                  <a:lnTo>
                    <a:pt x="102" y="264"/>
                  </a:lnTo>
                  <a:lnTo>
                    <a:pt x="102" y="267"/>
                  </a:lnTo>
                  <a:lnTo>
                    <a:pt x="102" y="270"/>
                  </a:lnTo>
                  <a:lnTo>
                    <a:pt x="102" y="273"/>
                  </a:lnTo>
                  <a:lnTo>
                    <a:pt x="102" y="278"/>
                  </a:lnTo>
                  <a:lnTo>
                    <a:pt x="102" y="281"/>
                  </a:lnTo>
                  <a:lnTo>
                    <a:pt x="102" y="284"/>
                  </a:lnTo>
                  <a:lnTo>
                    <a:pt x="102" y="287"/>
                  </a:lnTo>
                  <a:lnTo>
                    <a:pt x="102" y="290"/>
                  </a:lnTo>
                  <a:lnTo>
                    <a:pt x="99" y="290"/>
                  </a:lnTo>
                  <a:lnTo>
                    <a:pt x="97" y="290"/>
                  </a:lnTo>
                  <a:lnTo>
                    <a:pt x="94" y="290"/>
                  </a:lnTo>
                  <a:lnTo>
                    <a:pt x="94" y="287"/>
                  </a:lnTo>
                  <a:lnTo>
                    <a:pt x="91" y="287"/>
                  </a:lnTo>
                  <a:lnTo>
                    <a:pt x="91" y="284"/>
                  </a:lnTo>
                  <a:lnTo>
                    <a:pt x="88" y="284"/>
                  </a:lnTo>
                  <a:lnTo>
                    <a:pt x="85" y="284"/>
                  </a:lnTo>
                  <a:lnTo>
                    <a:pt x="85" y="281"/>
                  </a:lnTo>
                  <a:lnTo>
                    <a:pt x="82" y="281"/>
                  </a:lnTo>
                  <a:lnTo>
                    <a:pt x="79" y="281"/>
                  </a:lnTo>
                  <a:lnTo>
                    <a:pt x="76" y="281"/>
                  </a:lnTo>
                  <a:lnTo>
                    <a:pt x="73" y="281"/>
                  </a:lnTo>
                  <a:lnTo>
                    <a:pt x="70" y="281"/>
                  </a:lnTo>
                  <a:lnTo>
                    <a:pt x="70" y="278"/>
                  </a:lnTo>
                  <a:lnTo>
                    <a:pt x="70" y="276"/>
                  </a:lnTo>
                  <a:lnTo>
                    <a:pt x="67" y="276"/>
                  </a:lnTo>
                  <a:lnTo>
                    <a:pt x="67" y="273"/>
                  </a:lnTo>
                  <a:lnTo>
                    <a:pt x="64" y="273"/>
                  </a:lnTo>
                  <a:lnTo>
                    <a:pt x="64" y="270"/>
                  </a:lnTo>
                  <a:lnTo>
                    <a:pt x="61" y="270"/>
                  </a:lnTo>
                  <a:lnTo>
                    <a:pt x="58" y="270"/>
                  </a:lnTo>
                  <a:lnTo>
                    <a:pt x="55" y="270"/>
                  </a:lnTo>
                  <a:lnTo>
                    <a:pt x="53" y="270"/>
                  </a:lnTo>
                  <a:lnTo>
                    <a:pt x="53" y="273"/>
                  </a:lnTo>
                  <a:lnTo>
                    <a:pt x="50" y="273"/>
                  </a:lnTo>
                  <a:lnTo>
                    <a:pt x="50" y="270"/>
                  </a:lnTo>
                  <a:lnTo>
                    <a:pt x="47" y="270"/>
                  </a:lnTo>
                  <a:lnTo>
                    <a:pt x="44" y="270"/>
                  </a:lnTo>
                  <a:lnTo>
                    <a:pt x="44" y="267"/>
                  </a:lnTo>
                  <a:lnTo>
                    <a:pt x="41" y="267"/>
                  </a:lnTo>
                  <a:lnTo>
                    <a:pt x="41" y="264"/>
                  </a:lnTo>
                  <a:lnTo>
                    <a:pt x="38" y="264"/>
                  </a:lnTo>
                  <a:lnTo>
                    <a:pt x="38" y="261"/>
                  </a:lnTo>
                  <a:lnTo>
                    <a:pt x="38" y="258"/>
                  </a:lnTo>
                  <a:lnTo>
                    <a:pt x="38" y="255"/>
                  </a:lnTo>
                  <a:lnTo>
                    <a:pt x="35" y="255"/>
                  </a:lnTo>
                  <a:lnTo>
                    <a:pt x="35" y="252"/>
                  </a:lnTo>
                  <a:lnTo>
                    <a:pt x="32" y="252"/>
                  </a:lnTo>
                  <a:lnTo>
                    <a:pt x="32" y="249"/>
                  </a:lnTo>
                  <a:lnTo>
                    <a:pt x="29" y="249"/>
                  </a:lnTo>
                  <a:lnTo>
                    <a:pt x="29" y="246"/>
                  </a:lnTo>
                  <a:lnTo>
                    <a:pt x="26" y="246"/>
                  </a:lnTo>
                  <a:lnTo>
                    <a:pt x="26" y="243"/>
                  </a:lnTo>
                  <a:lnTo>
                    <a:pt x="23" y="243"/>
                  </a:lnTo>
                  <a:lnTo>
                    <a:pt x="23" y="240"/>
                  </a:lnTo>
                  <a:lnTo>
                    <a:pt x="20" y="240"/>
                  </a:lnTo>
                  <a:lnTo>
                    <a:pt x="20" y="237"/>
                  </a:lnTo>
                  <a:lnTo>
                    <a:pt x="20" y="234"/>
                  </a:lnTo>
                  <a:lnTo>
                    <a:pt x="17" y="234"/>
                  </a:lnTo>
                  <a:lnTo>
                    <a:pt x="20" y="234"/>
                  </a:lnTo>
                  <a:lnTo>
                    <a:pt x="17" y="232"/>
                  </a:lnTo>
                  <a:lnTo>
                    <a:pt x="17" y="229"/>
                  </a:lnTo>
                  <a:lnTo>
                    <a:pt x="14" y="229"/>
                  </a:lnTo>
                  <a:lnTo>
                    <a:pt x="11" y="229"/>
                  </a:lnTo>
                  <a:lnTo>
                    <a:pt x="11" y="226"/>
                  </a:lnTo>
                  <a:lnTo>
                    <a:pt x="11" y="223"/>
                  </a:lnTo>
                  <a:lnTo>
                    <a:pt x="9" y="223"/>
                  </a:lnTo>
                  <a:lnTo>
                    <a:pt x="11" y="223"/>
                  </a:lnTo>
                  <a:lnTo>
                    <a:pt x="11" y="220"/>
                  </a:lnTo>
                  <a:lnTo>
                    <a:pt x="9" y="220"/>
                  </a:lnTo>
                  <a:lnTo>
                    <a:pt x="9" y="217"/>
                  </a:lnTo>
                  <a:lnTo>
                    <a:pt x="9" y="214"/>
                  </a:lnTo>
                  <a:lnTo>
                    <a:pt x="11" y="214"/>
                  </a:lnTo>
                  <a:lnTo>
                    <a:pt x="11" y="211"/>
                  </a:lnTo>
                  <a:lnTo>
                    <a:pt x="9" y="211"/>
                  </a:lnTo>
                  <a:lnTo>
                    <a:pt x="11" y="211"/>
                  </a:lnTo>
                  <a:lnTo>
                    <a:pt x="9" y="211"/>
                  </a:lnTo>
                  <a:lnTo>
                    <a:pt x="9" y="208"/>
                  </a:lnTo>
                  <a:lnTo>
                    <a:pt x="11" y="208"/>
                  </a:lnTo>
                  <a:lnTo>
                    <a:pt x="9" y="208"/>
                  </a:lnTo>
                  <a:lnTo>
                    <a:pt x="9" y="205"/>
                  </a:lnTo>
                  <a:lnTo>
                    <a:pt x="11" y="205"/>
                  </a:lnTo>
                  <a:lnTo>
                    <a:pt x="11" y="202"/>
                  </a:lnTo>
                  <a:lnTo>
                    <a:pt x="11" y="199"/>
                  </a:lnTo>
                  <a:lnTo>
                    <a:pt x="11" y="196"/>
                  </a:lnTo>
                  <a:lnTo>
                    <a:pt x="9" y="196"/>
                  </a:lnTo>
                  <a:lnTo>
                    <a:pt x="9" y="193"/>
                  </a:lnTo>
                  <a:lnTo>
                    <a:pt x="9" y="190"/>
                  </a:lnTo>
                  <a:lnTo>
                    <a:pt x="9" y="188"/>
                  </a:lnTo>
                  <a:lnTo>
                    <a:pt x="9" y="185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9" y="179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3" y="176"/>
                  </a:lnTo>
                  <a:lnTo>
                    <a:pt x="0" y="176"/>
                  </a:lnTo>
                  <a:lnTo>
                    <a:pt x="0" y="173"/>
                  </a:lnTo>
                  <a:lnTo>
                    <a:pt x="0" y="170"/>
                  </a:lnTo>
                  <a:lnTo>
                    <a:pt x="3" y="170"/>
                  </a:lnTo>
                  <a:lnTo>
                    <a:pt x="6" y="170"/>
                  </a:lnTo>
                  <a:lnTo>
                    <a:pt x="9" y="170"/>
                  </a:lnTo>
                  <a:lnTo>
                    <a:pt x="9" y="167"/>
                  </a:lnTo>
                  <a:lnTo>
                    <a:pt x="9" y="164"/>
                  </a:lnTo>
                  <a:lnTo>
                    <a:pt x="9" y="161"/>
                  </a:lnTo>
                  <a:lnTo>
                    <a:pt x="9" y="158"/>
                  </a:lnTo>
                  <a:lnTo>
                    <a:pt x="11" y="158"/>
                  </a:lnTo>
                  <a:lnTo>
                    <a:pt x="11" y="155"/>
                  </a:lnTo>
                  <a:lnTo>
                    <a:pt x="11" y="152"/>
                  </a:lnTo>
                  <a:lnTo>
                    <a:pt x="11" y="149"/>
                  </a:lnTo>
                  <a:lnTo>
                    <a:pt x="14" y="149"/>
                  </a:lnTo>
                  <a:lnTo>
                    <a:pt x="11" y="149"/>
                  </a:lnTo>
                  <a:lnTo>
                    <a:pt x="11" y="146"/>
                  </a:lnTo>
                  <a:lnTo>
                    <a:pt x="11" y="144"/>
                  </a:lnTo>
                  <a:lnTo>
                    <a:pt x="14" y="144"/>
                  </a:lnTo>
                  <a:lnTo>
                    <a:pt x="14" y="141"/>
                  </a:lnTo>
                  <a:lnTo>
                    <a:pt x="14" y="138"/>
                  </a:lnTo>
                  <a:lnTo>
                    <a:pt x="17" y="138"/>
                  </a:lnTo>
                  <a:lnTo>
                    <a:pt x="17" y="135"/>
                  </a:lnTo>
                  <a:lnTo>
                    <a:pt x="17" y="132"/>
                  </a:lnTo>
                  <a:lnTo>
                    <a:pt x="20" y="132"/>
                  </a:lnTo>
                  <a:lnTo>
                    <a:pt x="20" y="129"/>
                  </a:lnTo>
                  <a:lnTo>
                    <a:pt x="23" y="129"/>
                  </a:lnTo>
                  <a:lnTo>
                    <a:pt x="23" y="126"/>
                  </a:lnTo>
                  <a:lnTo>
                    <a:pt x="23" y="123"/>
                  </a:lnTo>
                  <a:lnTo>
                    <a:pt x="23" y="120"/>
                  </a:lnTo>
                  <a:lnTo>
                    <a:pt x="26" y="120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9" y="120"/>
                  </a:lnTo>
                  <a:lnTo>
                    <a:pt x="32" y="120"/>
                  </a:lnTo>
                  <a:lnTo>
                    <a:pt x="29" y="117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29" y="108"/>
                  </a:lnTo>
                  <a:lnTo>
                    <a:pt x="29" y="105"/>
                  </a:lnTo>
                  <a:lnTo>
                    <a:pt x="29" y="103"/>
                  </a:lnTo>
                  <a:lnTo>
                    <a:pt x="26" y="103"/>
                  </a:lnTo>
                  <a:lnTo>
                    <a:pt x="26" y="100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9" y="94"/>
                  </a:lnTo>
                  <a:lnTo>
                    <a:pt x="26" y="94"/>
                  </a:lnTo>
                  <a:lnTo>
                    <a:pt x="26" y="91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9" y="82"/>
                  </a:lnTo>
                  <a:lnTo>
                    <a:pt x="29" y="79"/>
                  </a:lnTo>
                  <a:lnTo>
                    <a:pt x="32" y="79"/>
                  </a:lnTo>
                  <a:lnTo>
                    <a:pt x="32" y="76"/>
                  </a:lnTo>
                  <a:lnTo>
                    <a:pt x="32" y="73"/>
                  </a:lnTo>
                  <a:lnTo>
                    <a:pt x="29" y="73"/>
                  </a:lnTo>
                  <a:lnTo>
                    <a:pt x="29" y="70"/>
                  </a:lnTo>
                  <a:lnTo>
                    <a:pt x="29" y="67"/>
                  </a:lnTo>
                  <a:lnTo>
                    <a:pt x="26" y="67"/>
                  </a:lnTo>
                  <a:lnTo>
                    <a:pt x="23" y="67"/>
                  </a:lnTo>
                  <a:lnTo>
                    <a:pt x="23" y="70"/>
                  </a:lnTo>
                  <a:lnTo>
                    <a:pt x="23" y="73"/>
                  </a:lnTo>
                  <a:lnTo>
                    <a:pt x="20" y="73"/>
                  </a:lnTo>
                  <a:lnTo>
                    <a:pt x="20" y="70"/>
                  </a:lnTo>
                  <a:lnTo>
                    <a:pt x="20" y="67"/>
                  </a:lnTo>
                  <a:lnTo>
                    <a:pt x="17" y="67"/>
                  </a:lnTo>
                  <a:lnTo>
                    <a:pt x="17" y="64"/>
                  </a:lnTo>
                  <a:lnTo>
                    <a:pt x="17" y="61"/>
                  </a:lnTo>
                  <a:lnTo>
                    <a:pt x="17" y="59"/>
                  </a:lnTo>
                  <a:lnTo>
                    <a:pt x="17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17" y="53"/>
                  </a:lnTo>
                  <a:lnTo>
                    <a:pt x="20" y="53"/>
                  </a:lnTo>
                  <a:lnTo>
                    <a:pt x="20" y="50"/>
                  </a:lnTo>
                  <a:lnTo>
                    <a:pt x="17" y="50"/>
                  </a:lnTo>
                  <a:lnTo>
                    <a:pt x="17" y="47"/>
                  </a:lnTo>
                  <a:lnTo>
                    <a:pt x="14" y="47"/>
                  </a:lnTo>
                  <a:lnTo>
                    <a:pt x="14" y="44"/>
                  </a:lnTo>
                  <a:lnTo>
                    <a:pt x="14" y="41"/>
                  </a:lnTo>
                  <a:lnTo>
                    <a:pt x="11" y="41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4" y="35"/>
                  </a:lnTo>
                  <a:lnTo>
                    <a:pt x="14" y="32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2"/>
                  </a:lnTo>
                  <a:lnTo>
                    <a:pt x="20" y="32"/>
                  </a:lnTo>
                  <a:lnTo>
                    <a:pt x="23" y="32"/>
                  </a:lnTo>
                  <a:lnTo>
                    <a:pt x="26" y="32"/>
                  </a:lnTo>
                  <a:lnTo>
                    <a:pt x="29" y="32"/>
                  </a:lnTo>
                  <a:lnTo>
                    <a:pt x="32" y="32"/>
                  </a:lnTo>
                  <a:lnTo>
                    <a:pt x="32" y="29"/>
                  </a:lnTo>
                  <a:lnTo>
                    <a:pt x="32" y="26"/>
                  </a:lnTo>
                  <a:lnTo>
                    <a:pt x="32" y="23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35" y="17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5" y="9"/>
                  </a:lnTo>
                  <a:lnTo>
                    <a:pt x="38" y="9"/>
                  </a:lnTo>
                  <a:lnTo>
                    <a:pt x="41" y="9"/>
                  </a:lnTo>
                  <a:lnTo>
                    <a:pt x="41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5" y="3"/>
                  </a:lnTo>
                  <a:lnTo>
                    <a:pt x="55" y="0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1" y="9"/>
                  </a:lnTo>
                  <a:lnTo>
                    <a:pt x="64" y="9"/>
                  </a:lnTo>
                  <a:lnTo>
                    <a:pt x="64" y="6"/>
                  </a:lnTo>
                  <a:lnTo>
                    <a:pt x="64" y="9"/>
                  </a:lnTo>
                  <a:lnTo>
                    <a:pt x="64" y="12"/>
                  </a:lnTo>
                  <a:lnTo>
                    <a:pt x="67" y="15"/>
                  </a:lnTo>
                  <a:lnTo>
                    <a:pt x="67" y="17"/>
                  </a:lnTo>
                  <a:lnTo>
                    <a:pt x="70" y="17"/>
                  </a:lnTo>
                  <a:lnTo>
                    <a:pt x="73" y="17"/>
                  </a:lnTo>
                  <a:lnTo>
                    <a:pt x="76" y="17"/>
                  </a:lnTo>
                  <a:lnTo>
                    <a:pt x="79" y="17"/>
                  </a:lnTo>
                  <a:lnTo>
                    <a:pt x="82" y="15"/>
                  </a:lnTo>
                  <a:lnTo>
                    <a:pt x="85" y="12"/>
                  </a:lnTo>
                  <a:lnTo>
                    <a:pt x="85" y="9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88" y="9"/>
                  </a:lnTo>
                  <a:lnTo>
                    <a:pt x="91" y="9"/>
                  </a:lnTo>
                  <a:lnTo>
                    <a:pt x="91" y="6"/>
                  </a:lnTo>
                  <a:lnTo>
                    <a:pt x="91" y="9"/>
                  </a:lnTo>
                  <a:lnTo>
                    <a:pt x="94" y="9"/>
                  </a:lnTo>
                  <a:lnTo>
                    <a:pt x="97" y="9"/>
                  </a:lnTo>
                  <a:lnTo>
                    <a:pt x="97" y="6"/>
                  </a:lnTo>
                  <a:lnTo>
                    <a:pt x="97" y="9"/>
                  </a:lnTo>
                  <a:lnTo>
                    <a:pt x="97" y="6"/>
                  </a:lnTo>
                  <a:lnTo>
                    <a:pt x="99" y="6"/>
                  </a:lnTo>
                  <a:lnTo>
                    <a:pt x="102" y="6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8" name="Freeform 20"/>
            <p:cNvSpPr>
              <a:spLocks/>
            </p:cNvSpPr>
            <p:nvPr/>
          </p:nvSpPr>
          <p:spPr bwMode="auto">
            <a:xfrm>
              <a:off x="488009" y="2959841"/>
              <a:ext cx="623153" cy="704245"/>
            </a:xfrm>
            <a:custGeom>
              <a:avLst/>
              <a:gdLst>
                <a:gd name="T0" fmla="*/ 2147483647 w 287"/>
                <a:gd name="T1" fmla="*/ 2147483647 h 399"/>
                <a:gd name="T2" fmla="*/ 2147483647 w 287"/>
                <a:gd name="T3" fmla="*/ 2147483647 h 399"/>
                <a:gd name="T4" fmla="*/ 2147483647 w 287"/>
                <a:gd name="T5" fmla="*/ 2147483647 h 399"/>
                <a:gd name="T6" fmla="*/ 2147483647 w 287"/>
                <a:gd name="T7" fmla="*/ 2147483647 h 399"/>
                <a:gd name="T8" fmla="*/ 2147483647 w 287"/>
                <a:gd name="T9" fmla="*/ 2147483647 h 399"/>
                <a:gd name="T10" fmla="*/ 2147483647 w 287"/>
                <a:gd name="T11" fmla="*/ 2147483647 h 399"/>
                <a:gd name="T12" fmla="*/ 2147483647 w 287"/>
                <a:gd name="T13" fmla="*/ 2147483647 h 399"/>
                <a:gd name="T14" fmla="*/ 2147483647 w 287"/>
                <a:gd name="T15" fmla="*/ 2147483647 h 399"/>
                <a:gd name="T16" fmla="*/ 2147483647 w 287"/>
                <a:gd name="T17" fmla="*/ 2147483647 h 399"/>
                <a:gd name="T18" fmla="*/ 2147483647 w 287"/>
                <a:gd name="T19" fmla="*/ 2147483647 h 399"/>
                <a:gd name="T20" fmla="*/ 2147483647 w 287"/>
                <a:gd name="T21" fmla="*/ 2147483647 h 399"/>
                <a:gd name="T22" fmla="*/ 2147483647 w 287"/>
                <a:gd name="T23" fmla="*/ 2147483647 h 399"/>
                <a:gd name="T24" fmla="*/ 2147483647 w 287"/>
                <a:gd name="T25" fmla="*/ 2147483647 h 399"/>
                <a:gd name="T26" fmla="*/ 2147483647 w 287"/>
                <a:gd name="T27" fmla="*/ 2147483647 h 399"/>
                <a:gd name="T28" fmla="*/ 2147483647 w 287"/>
                <a:gd name="T29" fmla="*/ 2147483647 h 399"/>
                <a:gd name="T30" fmla="*/ 2147483647 w 287"/>
                <a:gd name="T31" fmla="*/ 2147483647 h 399"/>
                <a:gd name="T32" fmla="*/ 2147483647 w 287"/>
                <a:gd name="T33" fmla="*/ 2147483647 h 399"/>
                <a:gd name="T34" fmla="*/ 2147483647 w 287"/>
                <a:gd name="T35" fmla="*/ 2147483647 h 399"/>
                <a:gd name="T36" fmla="*/ 2147483647 w 287"/>
                <a:gd name="T37" fmla="*/ 2147483647 h 399"/>
                <a:gd name="T38" fmla="*/ 2147483647 w 287"/>
                <a:gd name="T39" fmla="*/ 2147483647 h 399"/>
                <a:gd name="T40" fmla="*/ 2147483647 w 287"/>
                <a:gd name="T41" fmla="*/ 2147483647 h 399"/>
                <a:gd name="T42" fmla="*/ 2147483647 w 287"/>
                <a:gd name="T43" fmla="*/ 2147483647 h 399"/>
                <a:gd name="T44" fmla="*/ 2147483647 w 287"/>
                <a:gd name="T45" fmla="*/ 2147483647 h 399"/>
                <a:gd name="T46" fmla="*/ 2147483647 w 287"/>
                <a:gd name="T47" fmla="*/ 2147483647 h 399"/>
                <a:gd name="T48" fmla="*/ 2147483647 w 287"/>
                <a:gd name="T49" fmla="*/ 2147483647 h 399"/>
                <a:gd name="T50" fmla="*/ 2147483647 w 287"/>
                <a:gd name="T51" fmla="*/ 2147483647 h 399"/>
                <a:gd name="T52" fmla="*/ 2147483647 w 287"/>
                <a:gd name="T53" fmla="*/ 2147483647 h 399"/>
                <a:gd name="T54" fmla="*/ 2147483647 w 287"/>
                <a:gd name="T55" fmla="*/ 2147483647 h 399"/>
                <a:gd name="T56" fmla="*/ 2147483647 w 287"/>
                <a:gd name="T57" fmla="*/ 2147483647 h 399"/>
                <a:gd name="T58" fmla="*/ 2147483647 w 287"/>
                <a:gd name="T59" fmla="*/ 2147483647 h 399"/>
                <a:gd name="T60" fmla="*/ 2147483647 w 287"/>
                <a:gd name="T61" fmla="*/ 2147483647 h 399"/>
                <a:gd name="T62" fmla="*/ 2147483647 w 287"/>
                <a:gd name="T63" fmla="*/ 2147483647 h 399"/>
                <a:gd name="T64" fmla="*/ 2147483647 w 287"/>
                <a:gd name="T65" fmla="*/ 2147483647 h 399"/>
                <a:gd name="T66" fmla="*/ 2147483647 w 287"/>
                <a:gd name="T67" fmla="*/ 2147483647 h 399"/>
                <a:gd name="T68" fmla="*/ 2147483647 w 287"/>
                <a:gd name="T69" fmla="*/ 2147483647 h 399"/>
                <a:gd name="T70" fmla="*/ 2147483647 w 287"/>
                <a:gd name="T71" fmla="*/ 2147483647 h 399"/>
                <a:gd name="T72" fmla="*/ 2147483647 w 287"/>
                <a:gd name="T73" fmla="*/ 2147483647 h 399"/>
                <a:gd name="T74" fmla="*/ 2147483647 w 287"/>
                <a:gd name="T75" fmla="*/ 2147483647 h 399"/>
                <a:gd name="T76" fmla="*/ 2147483647 w 287"/>
                <a:gd name="T77" fmla="*/ 2147483647 h 399"/>
                <a:gd name="T78" fmla="*/ 2147483647 w 287"/>
                <a:gd name="T79" fmla="*/ 2147483647 h 399"/>
                <a:gd name="T80" fmla="*/ 2147483647 w 287"/>
                <a:gd name="T81" fmla="*/ 2147483647 h 399"/>
                <a:gd name="T82" fmla="*/ 2147483647 w 287"/>
                <a:gd name="T83" fmla="*/ 2147483647 h 399"/>
                <a:gd name="T84" fmla="*/ 0 w 287"/>
                <a:gd name="T85" fmla="*/ 2147483647 h 399"/>
                <a:gd name="T86" fmla="*/ 0 w 287"/>
                <a:gd name="T87" fmla="*/ 2147483647 h 399"/>
                <a:gd name="T88" fmla="*/ 2147483647 w 287"/>
                <a:gd name="T89" fmla="*/ 2147483647 h 399"/>
                <a:gd name="T90" fmla="*/ 2147483647 w 287"/>
                <a:gd name="T91" fmla="*/ 2147483647 h 399"/>
                <a:gd name="T92" fmla="*/ 2147483647 w 287"/>
                <a:gd name="T93" fmla="*/ 2147483647 h 399"/>
                <a:gd name="T94" fmla="*/ 2147483647 w 287"/>
                <a:gd name="T95" fmla="*/ 2147483647 h 399"/>
                <a:gd name="T96" fmla="*/ 2147483647 w 287"/>
                <a:gd name="T97" fmla="*/ 2147483647 h 399"/>
                <a:gd name="T98" fmla="*/ 2147483647 w 287"/>
                <a:gd name="T99" fmla="*/ 2147483647 h 399"/>
                <a:gd name="T100" fmla="*/ 2147483647 w 287"/>
                <a:gd name="T101" fmla="*/ 2147483647 h 399"/>
                <a:gd name="T102" fmla="*/ 2147483647 w 287"/>
                <a:gd name="T103" fmla="*/ 2147483647 h 399"/>
                <a:gd name="T104" fmla="*/ 2147483647 w 287"/>
                <a:gd name="T105" fmla="*/ 2147483647 h 399"/>
                <a:gd name="T106" fmla="*/ 2147483647 w 287"/>
                <a:gd name="T107" fmla="*/ 2147483647 h 399"/>
                <a:gd name="T108" fmla="*/ 2147483647 w 287"/>
                <a:gd name="T109" fmla="*/ 2147483647 h 399"/>
                <a:gd name="T110" fmla="*/ 2147483647 w 287"/>
                <a:gd name="T111" fmla="*/ 2147483647 h 399"/>
                <a:gd name="T112" fmla="*/ 2147483647 w 287"/>
                <a:gd name="T113" fmla="*/ 2147483647 h 399"/>
                <a:gd name="T114" fmla="*/ 2147483647 w 287"/>
                <a:gd name="T115" fmla="*/ 2147483647 h 399"/>
                <a:gd name="T116" fmla="*/ 2147483647 w 287"/>
                <a:gd name="T117" fmla="*/ 2147483647 h 399"/>
                <a:gd name="T118" fmla="*/ 2147483647 w 287"/>
                <a:gd name="T119" fmla="*/ 2147483647 h 39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87"/>
                <a:gd name="T181" fmla="*/ 0 h 399"/>
                <a:gd name="T182" fmla="*/ 287 w 287"/>
                <a:gd name="T183" fmla="*/ 399 h 39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87" h="399">
                  <a:moveTo>
                    <a:pt x="147" y="0"/>
                  </a:moveTo>
                  <a:lnTo>
                    <a:pt x="150" y="0"/>
                  </a:lnTo>
                  <a:lnTo>
                    <a:pt x="150" y="3"/>
                  </a:lnTo>
                  <a:lnTo>
                    <a:pt x="150" y="6"/>
                  </a:lnTo>
                  <a:lnTo>
                    <a:pt x="153" y="6"/>
                  </a:lnTo>
                  <a:lnTo>
                    <a:pt x="155" y="9"/>
                  </a:lnTo>
                  <a:lnTo>
                    <a:pt x="158" y="9"/>
                  </a:lnTo>
                  <a:lnTo>
                    <a:pt x="158" y="12"/>
                  </a:lnTo>
                  <a:lnTo>
                    <a:pt x="161" y="12"/>
                  </a:lnTo>
                  <a:lnTo>
                    <a:pt x="164" y="15"/>
                  </a:lnTo>
                  <a:lnTo>
                    <a:pt x="164" y="18"/>
                  </a:lnTo>
                  <a:lnTo>
                    <a:pt x="167" y="18"/>
                  </a:lnTo>
                  <a:lnTo>
                    <a:pt x="170" y="18"/>
                  </a:lnTo>
                  <a:lnTo>
                    <a:pt x="170" y="21"/>
                  </a:lnTo>
                  <a:lnTo>
                    <a:pt x="173" y="21"/>
                  </a:lnTo>
                  <a:lnTo>
                    <a:pt x="173" y="24"/>
                  </a:lnTo>
                  <a:lnTo>
                    <a:pt x="176" y="24"/>
                  </a:lnTo>
                  <a:lnTo>
                    <a:pt x="176" y="21"/>
                  </a:lnTo>
                  <a:lnTo>
                    <a:pt x="179" y="21"/>
                  </a:lnTo>
                  <a:lnTo>
                    <a:pt x="179" y="24"/>
                  </a:lnTo>
                  <a:lnTo>
                    <a:pt x="179" y="27"/>
                  </a:lnTo>
                  <a:lnTo>
                    <a:pt x="182" y="27"/>
                  </a:lnTo>
                  <a:lnTo>
                    <a:pt x="185" y="27"/>
                  </a:lnTo>
                  <a:lnTo>
                    <a:pt x="188" y="27"/>
                  </a:lnTo>
                  <a:lnTo>
                    <a:pt x="191" y="27"/>
                  </a:lnTo>
                  <a:lnTo>
                    <a:pt x="188" y="27"/>
                  </a:lnTo>
                  <a:lnTo>
                    <a:pt x="188" y="30"/>
                  </a:lnTo>
                  <a:lnTo>
                    <a:pt x="191" y="30"/>
                  </a:lnTo>
                  <a:lnTo>
                    <a:pt x="194" y="30"/>
                  </a:lnTo>
                  <a:lnTo>
                    <a:pt x="194" y="32"/>
                  </a:lnTo>
                  <a:lnTo>
                    <a:pt x="197" y="32"/>
                  </a:lnTo>
                  <a:lnTo>
                    <a:pt x="199" y="32"/>
                  </a:lnTo>
                  <a:lnTo>
                    <a:pt x="199" y="35"/>
                  </a:lnTo>
                  <a:lnTo>
                    <a:pt x="202" y="35"/>
                  </a:lnTo>
                  <a:lnTo>
                    <a:pt x="205" y="35"/>
                  </a:lnTo>
                  <a:lnTo>
                    <a:pt x="205" y="38"/>
                  </a:lnTo>
                  <a:lnTo>
                    <a:pt x="208" y="38"/>
                  </a:lnTo>
                  <a:lnTo>
                    <a:pt x="211" y="38"/>
                  </a:lnTo>
                  <a:lnTo>
                    <a:pt x="211" y="41"/>
                  </a:lnTo>
                  <a:lnTo>
                    <a:pt x="211" y="44"/>
                  </a:lnTo>
                  <a:lnTo>
                    <a:pt x="214" y="44"/>
                  </a:lnTo>
                  <a:lnTo>
                    <a:pt x="217" y="44"/>
                  </a:lnTo>
                  <a:lnTo>
                    <a:pt x="220" y="44"/>
                  </a:lnTo>
                  <a:lnTo>
                    <a:pt x="223" y="44"/>
                  </a:lnTo>
                  <a:lnTo>
                    <a:pt x="226" y="44"/>
                  </a:lnTo>
                  <a:lnTo>
                    <a:pt x="226" y="47"/>
                  </a:lnTo>
                  <a:lnTo>
                    <a:pt x="226" y="50"/>
                  </a:lnTo>
                  <a:lnTo>
                    <a:pt x="226" y="53"/>
                  </a:lnTo>
                  <a:lnTo>
                    <a:pt x="226" y="56"/>
                  </a:lnTo>
                  <a:lnTo>
                    <a:pt x="223" y="56"/>
                  </a:lnTo>
                  <a:lnTo>
                    <a:pt x="220" y="56"/>
                  </a:lnTo>
                  <a:lnTo>
                    <a:pt x="217" y="56"/>
                  </a:lnTo>
                  <a:lnTo>
                    <a:pt x="217" y="59"/>
                  </a:lnTo>
                  <a:lnTo>
                    <a:pt x="220" y="59"/>
                  </a:lnTo>
                  <a:lnTo>
                    <a:pt x="220" y="62"/>
                  </a:lnTo>
                  <a:lnTo>
                    <a:pt x="217" y="62"/>
                  </a:lnTo>
                  <a:lnTo>
                    <a:pt x="217" y="65"/>
                  </a:lnTo>
                  <a:lnTo>
                    <a:pt x="217" y="68"/>
                  </a:lnTo>
                  <a:lnTo>
                    <a:pt x="220" y="68"/>
                  </a:lnTo>
                  <a:lnTo>
                    <a:pt x="217" y="68"/>
                  </a:lnTo>
                  <a:lnTo>
                    <a:pt x="220" y="68"/>
                  </a:lnTo>
                  <a:lnTo>
                    <a:pt x="220" y="71"/>
                  </a:lnTo>
                  <a:lnTo>
                    <a:pt x="217" y="71"/>
                  </a:lnTo>
                  <a:lnTo>
                    <a:pt x="217" y="73"/>
                  </a:lnTo>
                  <a:lnTo>
                    <a:pt x="217" y="76"/>
                  </a:lnTo>
                  <a:lnTo>
                    <a:pt x="217" y="79"/>
                  </a:lnTo>
                  <a:lnTo>
                    <a:pt x="220" y="79"/>
                  </a:lnTo>
                  <a:lnTo>
                    <a:pt x="220" y="76"/>
                  </a:lnTo>
                  <a:lnTo>
                    <a:pt x="223" y="76"/>
                  </a:lnTo>
                  <a:lnTo>
                    <a:pt x="223" y="79"/>
                  </a:lnTo>
                  <a:lnTo>
                    <a:pt x="223" y="76"/>
                  </a:lnTo>
                  <a:lnTo>
                    <a:pt x="226" y="76"/>
                  </a:lnTo>
                  <a:lnTo>
                    <a:pt x="226" y="79"/>
                  </a:lnTo>
                  <a:lnTo>
                    <a:pt x="229" y="79"/>
                  </a:lnTo>
                  <a:lnTo>
                    <a:pt x="229" y="82"/>
                  </a:lnTo>
                  <a:lnTo>
                    <a:pt x="232" y="82"/>
                  </a:lnTo>
                  <a:lnTo>
                    <a:pt x="235" y="82"/>
                  </a:lnTo>
                  <a:lnTo>
                    <a:pt x="235" y="85"/>
                  </a:lnTo>
                  <a:lnTo>
                    <a:pt x="238" y="85"/>
                  </a:lnTo>
                  <a:lnTo>
                    <a:pt x="241" y="85"/>
                  </a:lnTo>
                  <a:lnTo>
                    <a:pt x="241" y="88"/>
                  </a:lnTo>
                  <a:lnTo>
                    <a:pt x="243" y="88"/>
                  </a:lnTo>
                  <a:lnTo>
                    <a:pt x="246" y="88"/>
                  </a:lnTo>
                  <a:lnTo>
                    <a:pt x="246" y="91"/>
                  </a:lnTo>
                  <a:lnTo>
                    <a:pt x="249" y="91"/>
                  </a:lnTo>
                  <a:lnTo>
                    <a:pt x="249" y="94"/>
                  </a:lnTo>
                  <a:lnTo>
                    <a:pt x="252" y="94"/>
                  </a:lnTo>
                  <a:lnTo>
                    <a:pt x="252" y="97"/>
                  </a:lnTo>
                  <a:lnTo>
                    <a:pt x="255" y="97"/>
                  </a:lnTo>
                  <a:lnTo>
                    <a:pt x="255" y="100"/>
                  </a:lnTo>
                  <a:lnTo>
                    <a:pt x="258" y="100"/>
                  </a:lnTo>
                  <a:lnTo>
                    <a:pt x="261" y="100"/>
                  </a:lnTo>
                  <a:lnTo>
                    <a:pt x="261" y="103"/>
                  </a:lnTo>
                  <a:lnTo>
                    <a:pt x="264" y="103"/>
                  </a:lnTo>
                  <a:lnTo>
                    <a:pt x="264" y="106"/>
                  </a:lnTo>
                  <a:lnTo>
                    <a:pt x="267" y="106"/>
                  </a:lnTo>
                  <a:lnTo>
                    <a:pt x="267" y="109"/>
                  </a:lnTo>
                  <a:lnTo>
                    <a:pt x="267" y="112"/>
                  </a:lnTo>
                  <a:lnTo>
                    <a:pt x="270" y="112"/>
                  </a:lnTo>
                  <a:lnTo>
                    <a:pt x="270" y="115"/>
                  </a:lnTo>
                  <a:lnTo>
                    <a:pt x="270" y="117"/>
                  </a:lnTo>
                  <a:lnTo>
                    <a:pt x="273" y="117"/>
                  </a:lnTo>
                  <a:lnTo>
                    <a:pt x="273" y="120"/>
                  </a:lnTo>
                  <a:lnTo>
                    <a:pt x="273" y="123"/>
                  </a:lnTo>
                  <a:lnTo>
                    <a:pt x="273" y="126"/>
                  </a:lnTo>
                  <a:lnTo>
                    <a:pt x="270" y="126"/>
                  </a:lnTo>
                  <a:lnTo>
                    <a:pt x="270" y="129"/>
                  </a:lnTo>
                  <a:lnTo>
                    <a:pt x="267" y="129"/>
                  </a:lnTo>
                  <a:lnTo>
                    <a:pt x="267" y="132"/>
                  </a:lnTo>
                  <a:lnTo>
                    <a:pt x="264" y="132"/>
                  </a:lnTo>
                  <a:lnTo>
                    <a:pt x="264" y="135"/>
                  </a:lnTo>
                  <a:lnTo>
                    <a:pt x="264" y="138"/>
                  </a:lnTo>
                  <a:lnTo>
                    <a:pt x="261" y="138"/>
                  </a:lnTo>
                  <a:lnTo>
                    <a:pt x="261" y="141"/>
                  </a:lnTo>
                  <a:lnTo>
                    <a:pt x="261" y="144"/>
                  </a:lnTo>
                  <a:lnTo>
                    <a:pt x="261" y="147"/>
                  </a:lnTo>
                  <a:lnTo>
                    <a:pt x="261" y="150"/>
                  </a:lnTo>
                  <a:lnTo>
                    <a:pt x="261" y="153"/>
                  </a:lnTo>
                  <a:lnTo>
                    <a:pt x="261" y="156"/>
                  </a:lnTo>
                  <a:lnTo>
                    <a:pt x="264" y="156"/>
                  </a:lnTo>
                  <a:lnTo>
                    <a:pt x="264" y="159"/>
                  </a:lnTo>
                  <a:lnTo>
                    <a:pt x="264" y="161"/>
                  </a:lnTo>
                  <a:lnTo>
                    <a:pt x="267" y="161"/>
                  </a:lnTo>
                  <a:lnTo>
                    <a:pt x="267" y="164"/>
                  </a:lnTo>
                  <a:lnTo>
                    <a:pt x="270" y="164"/>
                  </a:lnTo>
                  <a:lnTo>
                    <a:pt x="270" y="167"/>
                  </a:lnTo>
                  <a:lnTo>
                    <a:pt x="273" y="167"/>
                  </a:lnTo>
                  <a:lnTo>
                    <a:pt x="273" y="170"/>
                  </a:lnTo>
                  <a:lnTo>
                    <a:pt x="276" y="170"/>
                  </a:lnTo>
                  <a:lnTo>
                    <a:pt x="279" y="170"/>
                  </a:lnTo>
                  <a:lnTo>
                    <a:pt x="282" y="170"/>
                  </a:lnTo>
                  <a:lnTo>
                    <a:pt x="285" y="170"/>
                  </a:lnTo>
                  <a:lnTo>
                    <a:pt x="285" y="167"/>
                  </a:lnTo>
                  <a:lnTo>
                    <a:pt x="285" y="170"/>
                  </a:lnTo>
                  <a:lnTo>
                    <a:pt x="287" y="170"/>
                  </a:lnTo>
                  <a:lnTo>
                    <a:pt x="287" y="173"/>
                  </a:lnTo>
                  <a:lnTo>
                    <a:pt x="287" y="176"/>
                  </a:lnTo>
                  <a:lnTo>
                    <a:pt x="287" y="179"/>
                  </a:lnTo>
                  <a:lnTo>
                    <a:pt x="287" y="182"/>
                  </a:lnTo>
                  <a:lnTo>
                    <a:pt x="287" y="185"/>
                  </a:lnTo>
                  <a:lnTo>
                    <a:pt x="287" y="188"/>
                  </a:lnTo>
                  <a:lnTo>
                    <a:pt x="287" y="191"/>
                  </a:lnTo>
                  <a:lnTo>
                    <a:pt x="287" y="194"/>
                  </a:lnTo>
                  <a:lnTo>
                    <a:pt x="287" y="197"/>
                  </a:lnTo>
                  <a:lnTo>
                    <a:pt x="285" y="197"/>
                  </a:lnTo>
                  <a:lnTo>
                    <a:pt x="285" y="200"/>
                  </a:lnTo>
                  <a:lnTo>
                    <a:pt x="285" y="203"/>
                  </a:lnTo>
                  <a:lnTo>
                    <a:pt x="282" y="203"/>
                  </a:lnTo>
                  <a:lnTo>
                    <a:pt x="282" y="205"/>
                  </a:lnTo>
                  <a:lnTo>
                    <a:pt x="279" y="205"/>
                  </a:lnTo>
                  <a:lnTo>
                    <a:pt x="279" y="208"/>
                  </a:lnTo>
                  <a:lnTo>
                    <a:pt x="279" y="211"/>
                  </a:lnTo>
                  <a:lnTo>
                    <a:pt x="276" y="211"/>
                  </a:lnTo>
                  <a:lnTo>
                    <a:pt x="276" y="214"/>
                  </a:lnTo>
                  <a:lnTo>
                    <a:pt x="273" y="214"/>
                  </a:lnTo>
                  <a:lnTo>
                    <a:pt x="273" y="217"/>
                  </a:lnTo>
                  <a:lnTo>
                    <a:pt x="270" y="217"/>
                  </a:lnTo>
                  <a:lnTo>
                    <a:pt x="270" y="220"/>
                  </a:lnTo>
                  <a:lnTo>
                    <a:pt x="270" y="223"/>
                  </a:lnTo>
                  <a:lnTo>
                    <a:pt x="267" y="223"/>
                  </a:lnTo>
                  <a:lnTo>
                    <a:pt x="267" y="226"/>
                  </a:lnTo>
                  <a:lnTo>
                    <a:pt x="264" y="226"/>
                  </a:lnTo>
                  <a:lnTo>
                    <a:pt x="264" y="229"/>
                  </a:lnTo>
                  <a:lnTo>
                    <a:pt x="261" y="229"/>
                  </a:lnTo>
                  <a:lnTo>
                    <a:pt x="261" y="232"/>
                  </a:lnTo>
                  <a:lnTo>
                    <a:pt x="258" y="232"/>
                  </a:lnTo>
                  <a:lnTo>
                    <a:pt x="258" y="235"/>
                  </a:lnTo>
                  <a:lnTo>
                    <a:pt x="255" y="235"/>
                  </a:lnTo>
                  <a:lnTo>
                    <a:pt x="255" y="238"/>
                  </a:lnTo>
                  <a:lnTo>
                    <a:pt x="252" y="238"/>
                  </a:lnTo>
                  <a:lnTo>
                    <a:pt x="252" y="241"/>
                  </a:lnTo>
                  <a:lnTo>
                    <a:pt x="249" y="241"/>
                  </a:lnTo>
                  <a:lnTo>
                    <a:pt x="249" y="244"/>
                  </a:lnTo>
                  <a:lnTo>
                    <a:pt x="246" y="244"/>
                  </a:lnTo>
                  <a:lnTo>
                    <a:pt x="246" y="247"/>
                  </a:lnTo>
                  <a:lnTo>
                    <a:pt x="246" y="249"/>
                  </a:lnTo>
                  <a:lnTo>
                    <a:pt x="243" y="252"/>
                  </a:lnTo>
                  <a:lnTo>
                    <a:pt x="243" y="255"/>
                  </a:lnTo>
                  <a:lnTo>
                    <a:pt x="243" y="258"/>
                  </a:lnTo>
                  <a:lnTo>
                    <a:pt x="243" y="261"/>
                  </a:lnTo>
                  <a:lnTo>
                    <a:pt x="241" y="261"/>
                  </a:lnTo>
                  <a:lnTo>
                    <a:pt x="241" y="264"/>
                  </a:lnTo>
                  <a:lnTo>
                    <a:pt x="238" y="264"/>
                  </a:lnTo>
                  <a:lnTo>
                    <a:pt x="235" y="264"/>
                  </a:lnTo>
                  <a:lnTo>
                    <a:pt x="235" y="267"/>
                  </a:lnTo>
                  <a:lnTo>
                    <a:pt x="232" y="267"/>
                  </a:lnTo>
                  <a:lnTo>
                    <a:pt x="229" y="267"/>
                  </a:lnTo>
                  <a:lnTo>
                    <a:pt x="229" y="270"/>
                  </a:lnTo>
                  <a:lnTo>
                    <a:pt x="226" y="270"/>
                  </a:lnTo>
                  <a:lnTo>
                    <a:pt x="223" y="270"/>
                  </a:lnTo>
                  <a:lnTo>
                    <a:pt x="223" y="273"/>
                  </a:lnTo>
                  <a:lnTo>
                    <a:pt x="220" y="273"/>
                  </a:lnTo>
                  <a:lnTo>
                    <a:pt x="217" y="273"/>
                  </a:lnTo>
                  <a:lnTo>
                    <a:pt x="214" y="273"/>
                  </a:lnTo>
                  <a:lnTo>
                    <a:pt x="214" y="276"/>
                  </a:lnTo>
                  <a:lnTo>
                    <a:pt x="211" y="276"/>
                  </a:lnTo>
                  <a:lnTo>
                    <a:pt x="208" y="276"/>
                  </a:lnTo>
                  <a:lnTo>
                    <a:pt x="205" y="276"/>
                  </a:lnTo>
                  <a:lnTo>
                    <a:pt x="205" y="279"/>
                  </a:lnTo>
                  <a:lnTo>
                    <a:pt x="202" y="279"/>
                  </a:lnTo>
                  <a:lnTo>
                    <a:pt x="199" y="279"/>
                  </a:lnTo>
                  <a:lnTo>
                    <a:pt x="197" y="279"/>
                  </a:lnTo>
                  <a:lnTo>
                    <a:pt x="194" y="279"/>
                  </a:lnTo>
                  <a:lnTo>
                    <a:pt x="194" y="282"/>
                  </a:lnTo>
                  <a:lnTo>
                    <a:pt x="194" y="279"/>
                  </a:lnTo>
                  <a:lnTo>
                    <a:pt x="194" y="282"/>
                  </a:lnTo>
                  <a:lnTo>
                    <a:pt x="191" y="282"/>
                  </a:lnTo>
                  <a:lnTo>
                    <a:pt x="188" y="282"/>
                  </a:lnTo>
                  <a:lnTo>
                    <a:pt x="185" y="282"/>
                  </a:lnTo>
                  <a:lnTo>
                    <a:pt x="185" y="285"/>
                  </a:lnTo>
                  <a:lnTo>
                    <a:pt x="182" y="285"/>
                  </a:lnTo>
                  <a:lnTo>
                    <a:pt x="179" y="285"/>
                  </a:lnTo>
                  <a:lnTo>
                    <a:pt x="176" y="285"/>
                  </a:lnTo>
                  <a:lnTo>
                    <a:pt x="173" y="285"/>
                  </a:lnTo>
                  <a:lnTo>
                    <a:pt x="170" y="285"/>
                  </a:lnTo>
                  <a:lnTo>
                    <a:pt x="170" y="288"/>
                  </a:lnTo>
                  <a:lnTo>
                    <a:pt x="167" y="288"/>
                  </a:lnTo>
                  <a:lnTo>
                    <a:pt x="164" y="288"/>
                  </a:lnTo>
                  <a:lnTo>
                    <a:pt x="161" y="288"/>
                  </a:lnTo>
                  <a:lnTo>
                    <a:pt x="158" y="288"/>
                  </a:lnTo>
                  <a:lnTo>
                    <a:pt x="155" y="288"/>
                  </a:lnTo>
                  <a:lnTo>
                    <a:pt x="153" y="288"/>
                  </a:lnTo>
                  <a:lnTo>
                    <a:pt x="150" y="288"/>
                  </a:lnTo>
                  <a:lnTo>
                    <a:pt x="150" y="290"/>
                  </a:lnTo>
                  <a:lnTo>
                    <a:pt x="147" y="290"/>
                  </a:lnTo>
                  <a:lnTo>
                    <a:pt x="144" y="290"/>
                  </a:lnTo>
                  <a:lnTo>
                    <a:pt x="141" y="290"/>
                  </a:lnTo>
                  <a:lnTo>
                    <a:pt x="138" y="290"/>
                  </a:lnTo>
                  <a:lnTo>
                    <a:pt x="135" y="290"/>
                  </a:lnTo>
                  <a:lnTo>
                    <a:pt x="132" y="290"/>
                  </a:lnTo>
                  <a:lnTo>
                    <a:pt x="129" y="290"/>
                  </a:lnTo>
                  <a:lnTo>
                    <a:pt x="126" y="293"/>
                  </a:lnTo>
                  <a:lnTo>
                    <a:pt x="123" y="293"/>
                  </a:lnTo>
                  <a:lnTo>
                    <a:pt x="120" y="293"/>
                  </a:lnTo>
                  <a:lnTo>
                    <a:pt x="117" y="293"/>
                  </a:lnTo>
                  <a:lnTo>
                    <a:pt x="114" y="293"/>
                  </a:lnTo>
                  <a:lnTo>
                    <a:pt x="111" y="293"/>
                  </a:lnTo>
                  <a:lnTo>
                    <a:pt x="109" y="293"/>
                  </a:lnTo>
                  <a:lnTo>
                    <a:pt x="106" y="293"/>
                  </a:lnTo>
                  <a:lnTo>
                    <a:pt x="106" y="296"/>
                  </a:lnTo>
                  <a:lnTo>
                    <a:pt x="103" y="296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97" y="296"/>
                  </a:lnTo>
                  <a:lnTo>
                    <a:pt x="94" y="296"/>
                  </a:lnTo>
                  <a:lnTo>
                    <a:pt x="91" y="296"/>
                  </a:lnTo>
                  <a:lnTo>
                    <a:pt x="88" y="296"/>
                  </a:lnTo>
                  <a:lnTo>
                    <a:pt x="85" y="296"/>
                  </a:lnTo>
                  <a:lnTo>
                    <a:pt x="85" y="293"/>
                  </a:lnTo>
                  <a:lnTo>
                    <a:pt x="82" y="293"/>
                  </a:lnTo>
                  <a:lnTo>
                    <a:pt x="79" y="293"/>
                  </a:lnTo>
                  <a:lnTo>
                    <a:pt x="79" y="296"/>
                  </a:lnTo>
                  <a:lnTo>
                    <a:pt x="76" y="296"/>
                  </a:lnTo>
                  <a:lnTo>
                    <a:pt x="73" y="296"/>
                  </a:lnTo>
                  <a:lnTo>
                    <a:pt x="73" y="293"/>
                  </a:lnTo>
                  <a:lnTo>
                    <a:pt x="70" y="293"/>
                  </a:lnTo>
                  <a:lnTo>
                    <a:pt x="67" y="293"/>
                  </a:lnTo>
                  <a:lnTo>
                    <a:pt x="65" y="293"/>
                  </a:lnTo>
                  <a:lnTo>
                    <a:pt x="62" y="293"/>
                  </a:lnTo>
                  <a:lnTo>
                    <a:pt x="62" y="290"/>
                  </a:lnTo>
                  <a:lnTo>
                    <a:pt x="59" y="290"/>
                  </a:lnTo>
                  <a:lnTo>
                    <a:pt x="56" y="290"/>
                  </a:lnTo>
                  <a:lnTo>
                    <a:pt x="59" y="290"/>
                  </a:lnTo>
                  <a:lnTo>
                    <a:pt x="56" y="290"/>
                  </a:lnTo>
                  <a:lnTo>
                    <a:pt x="56" y="288"/>
                  </a:lnTo>
                  <a:lnTo>
                    <a:pt x="53" y="288"/>
                  </a:lnTo>
                  <a:lnTo>
                    <a:pt x="56" y="288"/>
                  </a:lnTo>
                  <a:lnTo>
                    <a:pt x="53" y="288"/>
                  </a:lnTo>
                  <a:lnTo>
                    <a:pt x="53" y="285"/>
                  </a:lnTo>
                  <a:lnTo>
                    <a:pt x="50" y="285"/>
                  </a:lnTo>
                  <a:lnTo>
                    <a:pt x="50" y="282"/>
                  </a:lnTo>
                  <a:lnTo>
                    <a:pt x="50" y="285"/>
                  </a:lnTo>
                  <a:lnTo>
                    <a:pt x="47" y="282"/>
                  </a:lnTo>
                  <a:lnTo>
                    <a:pt x="44" y="282"/>
                  </a:lnTo>
                  <a:lnTo>
                    <a:pt x="44" y="285"/>
                  </a:lnTo>
                  <a:lnTo>
                    <a:pt x="41" y="285"/>
                  </a:lnTo>
                  <a:lnTo>
                    <a:pt x="44" y="285"/>
                  </a:lnTo>
                  <a:lnTo>
                    <a:pt x="44" y="288"/>
                  </a:lnTo>
                  <a:lnTo>
                    <a:pt x="44" y="290"/>
                  </a:lnTo>
                  <a:lnTo>
                    <a:pt x="47" y="290"/>
                  </a:lnTo>
                  <a:lnTo>
                    <a:pt x="47" y="293"/>
                  </a:lnTo>
                  <a:lnTo>
                    <a:pt x="47" y="296"/>
                  </a:lnTo>
                  <a:lnTo>
                    <a:pt x="44" y="296"/>
                  </a:lnTo>
                  <a:lnTo>
                    <a:pt x="44" y="299"/>
                  </a:lnTo>
                  <a:lnTo>
                    <a:pt x="44" y="302"/>
                  </a:lnTo>
                  <a:lnTo>
                    <a:pt x="44" y="305"/>
                  </a:lnTo>
                  <a:lnTo>
                    <a:pt x="47" y="305"/>
                  </a:lnTo>
                  <a:lnTo>
                    <a:pt x="47" y="308"/>
                  </a:lnTo>
                  <a:lnTo>
                    <a:pt x="47" y="305"/>
                  </a:lnTo>
                  <a:lnTo>
                    <a:pt x="47" y="308"/>
                  </a:lnTo>
                  <a:lnTo>
                    <a:pt x="47" y="305"/>
                  </a:lnTo>
                  <a:lnTo>
                    <a:pt x="44" y="305"/>
                  </a:lnTo>
                  <a:lnTo>
                    <a:pt x="44" y="308"/>
                  </a:lnTo>
                  <a:lnTo>
                    <a:pt x="47" y="308"/>
                  </a:lnTo>
                  <a:lnTo>
                    <a:pt x="50" y="308"/>
                  </a:lnTo>
                  <a:lnTo>
                    <a:pt x="53" y="308"/>
                  </a:lnTo>
                  <a:lnTo>
                    <a:pt x="53" y="311"/>
                  </a:lnTo>
                  <a:lnTo>
                    <a:pt x="56" y="311"/>
                  </a:lnTo>
                  <a:lnTo>
                    <a:pt x="56" y="314"/>
                  </a:lnTo>
                  <a:lnTo>
                    <a:pt x="53" y="314"/>
                  </a:lnTo>
                  <a:lnTo>
                    <a:pt x="53" y="311"/>
                  </a:lnTo>
                  <a:lnTo>
                    <a:pt x="50" y="311"/>
                  </a:lnTo>
                  <a:lnTo>
                    <a:pt x="50" y="308"/>
                  </a:lnTo>
                  <a:lnTo>
                    <a:pt x="47" y="308"/>
                  </a:lnTo>
                  <a:lnTo>
                    <a:pt x="47" y="311"/>
                  </a:lnTo>
                  <a:lnTo>
                    <a:pt x="47" y="308"/>
                  </a:lnTo>
                  <a:lnTo>
                    <a:pt x="47" y="311"/>
                  </a:lnTo>
                  <a:lnTo>
                    <a:pt x="50" y="311"/>
                  </a:lnTo>
                  <a:lnTo>
                    <a:pt x="47" y="311"/>
                  </a:lnTo>
                  <a:lnTo>
                    <a:pt x="47" y="314"/>
                  </a:lnTo>
                  <a:lnTo>
                    <a:pt x="50" y="314"/>
                  </a:lnTo>
                  <a:lnTo>
                    <a:pt x="47" y="314"/>
                  </a:lnTo>
                  <a:lnTo>
                    <a:pt x="50" y="314"/>
                  </a:lnTo>
                  <a:lnTo>
                    <a:pt x="53" y="314"/>
                  </a:lnTo>
                  <a:lnTo>
                    <a:pt x="53" y="317"/>
                  </a:lnTo>
                  <a:lnTo>
                    <a:pt x="56" y="317"/>
                  </a:lnTo>
                  <a:lnTo>
                    <a:pt x="56" y="320"/>
                  </a:lnTo>
                  <a:lnTo>
                    <a:pt x="53" y="320"/>
                  </a:lnTo>
                  <a:lnTo>
                    <a:pt x="53" y="323"/>
                  </a:lnTo>
                  <a:lnTo>
                    <a:pt x="53" y="326"/>
                  </a:lnTo>
                  <a:lnTo>
                    <a:pt x="53" y="329"/>
                  </a:lnTo>
                  <a:lnTo>
                    <a:pt x="53" y="332"/>
                  </a:lnTo>
                  <a:lnTo>
                    <a:pt x="53" y="334"/>
                  </a:lnTo>
                  <a:lnTo>
                    <a:pt x="53" y="337"/>
                  </a:lnTo>
                  <a:lnTo>
                    <a:pt x="50" y="337"/>
                  </a:lnTo>
                  <a:lnTo>
                    <a:pt x="47" y="337"/>
                  </a:lnTo>
                  <a:lnTo>
                    <a:pt x="44" y="337"/>
                  </a:lnTo>
                  <a:lnTo>
                    <a:pt x="44" y="340"/>
                  </a:lnTo>
                  <a:lnTo>
                    <a:pt x="44" y="343"/>
                  </a:lnTo>
                  <a:lnTo>
                    <a:pt x="41" y="343"/>
                  </a:lnTo>
                  <a:lnTo>
                    <a:pt x="44" y="343"/>
                  </a:lnTo>
                  <a:lnTo>
                    <a:pt x="41" y="343"/>
                  </a:lnTo>
                  <a:lnTo>
                    <a:pt x="44" y="343"/>
                  </a:lnTo>
                  <a:lnTo>
                    <a:pt x="44" y="346"/>
                  </a:lnTo>
                  <a:lnTo>
                    <a:pt x="41" y="346"/>
                  </a:lnTo>
                  <a:lnTo>
                    <a:pt x="44" y="346"/>
                  </a:lnTo>
                  <a:lnTo>
                    <a:pt x="41" y="346"/>
                  </a:lnTo>
                  <a:lnTo>
                    <a:pt x="41" y="349"/>
                  </a:lnTo>
                  <a:lnTo>
                    <a:pt x="41" y="352"/>
                  </a:lnTo>
                  <a:lnTo>
                    <a:pt x="44" y="352"/>
                  </a:lnTo>
                  <a:lnTo>
                    <a:pt x="41" y="355"/>
                  </a:lnTo>
                  <a:lnTo>
                    <a:pt x="41" y="358"/>
                  </a:lnTo>
                  <a:lnTo>
                    <a:pt x="38" y="358"/>
                  </a:lnTo>
                  <a:lnTo>
                    <a:pt x="38" y="361"/>
                  </a:lnTo>
                  <a:lnTo>
                    <a:pt x="35" y="361"/>
                  </a:lnTo>
                  <a:lnTo>
                    <a:pt x="35" y="364"/>
                  </a:lnTo>
                  <a:lnTo>
                    <a:pt x="38" y="364"/>
                  </a:lnTo>
                  <a:lnTo>
                    <a:pt x="38" y="367"/>
                  </a:lnTo>
                  <a:lnTo>
                    <a:pt x="38" y="370"/>
                  </a:lnTo>
                  <a:lnTo>
                    <a:pt x="41" y="370"/>
                  </a:lnTo>
                  <a:lnTo>
                    <a:pt x="41" y="373"/>
                  </a:lnTo>
                  <a:lnTo>
                    <a:pt x="44" y="373"/>
                  </a:lnTo>
                  <a:lnTo>
                    <a:pt x="47" y="373"/>
                  </a:lnTo>
                  <a:lnTo>
                    <a:pt x="47" y="376"/>
                  </a:lnTo>
                  <a:lnTo>
                    <a:pt x="47" y="378"/>
                  </a:lnTo>
                  <a:lnTo>
                    <a:pt x="47" y="381"/>
                  </a:lnTo>
                  <a:lnTo>
                    <a:pt x="44" y="381"/>
                  </a:lnTo>
                  <a:lnTo>
                    <a:pt x="44" y="384"/>
                  </a:lnTo>
                  <a:lnTo>
                    <a:pt x="44" y="387"/>
                  </a:lnTo>
                  <a:lnTo>
                    <a:pt x="41" y="387"/>
                  </a:lnTo>
                  <a:lnTo>
                    <a:pt x="41" y="390"/>
                  </a:lnTo>
                  <a:lnTo>
                    <a:pt x="41" y="393"/>
                  </a:lnTo>
                  <a:lnTo>
                    <a:pt x="38" y="393"/>
                  </a:lnTo>
                  <a:lnTo>
                    <a:pt x="35" y="393"/>
                  </a:lnTo>
                  <a:lnTo>
                    <a:pt x="32" y="393"/>
                  </a:lnTo>
                  <a:lnTo>
                    <a:pt x="32" y="396"/>
                  </a:lnTo>
                  <a:lnTo>
                    <a:pt x="29" y="396"/>
                  </a:lnTo>
                  <a:lnTo>
                    <a:pt x="26" y="396"/>
                  </a:lnTo>
                  <a:lnTo>
                    <a:pt x="26" y="399"/>
                  </a:lnTo>
                  <a:lnTo>
                    <a:pt x="23" y="399"/>
                  </a:lnTo>
                  <a:lnTo>
                    <a:pt x="23" y="396"/>
                  </a:lnTo>
                  <a:lnTo>
                    <a:pt x="20" y="396"/>
                  </a:lnTo>
                  <a:lnTo>
                    <a:pt x="20" y="393"/>
                  </a:lnTo>
                  <a:lnTo>
                    <a:pt x="20" y="390"/>
                  </a:lnTo>
                  <a:lnTo>
                    <a:pt x="18" y="390"/>
                  </a:lnTo>
                  <a:lnTo>
                    <a:pt x="18" y="387"/>
                  </a:lnTo>
                  <a:lnTo>
                    <a:pt x="15" y="387"/>
                  </a:lnTo>
                  <a:lnTo>
                    <a:pt x="15" y="384"/>
                  </a:lnTo>
                  <a:lnTo>
                    <a:pt x="12" y="384"/>
                  </a:lnTo>
                  <a:lnTo>
                    <a:pt x="9" y="384"/>
                  </a:lnTo>
                  <a:lnTo>
                    <a:pt x="9" y="381"/>
                  </a:lnTo>
                  <a:lnTo>
                    <a:pt x="6" y="381"/>
                  </a:lnTo>
                  <a:lnTo>
                    <a:pt x="3" y="381"/>
                  </a:lnTo>
                  <a:lnTo>
                    <a:pt x="0" y="381"/>
                  </a:lnTo>
                  <a:lnTo>
                    <a:pt x="0" y="378"/>
                  </a:lnTo>
                  <a:lnTo>
                    <a:pt x="0" y="373"/>
                  </a:lnTo>
                  <a:lnTo>
                    <a:pt x="0" y="370"/>
                  </a:lnTo>
                  <a:lnTo>
                    <a:pt x="0" y="367"/>
                  </a:lnTo>
                  <a:lnTo>
                    <a:pt x="0" y="364"/>
                  </a:lnTo>
                  <a:lnTo>
                    <a:pt x="0" y="361"/>
                  </a:lnTo>
                  <a:lnTo>
                    <a:pt x="0" y="358"/>
                  </a:lnTo>
                  <a:lnTo>
                    <a:pt x="0" y="355"/>
                  </a:lnTo>
                  <a:lnTo>
                    <a:pt x="0" y="343"/>
                  </a:lnTo>
                  <a:lnTo>
                    <a:pt x="0" y="340"/>
                  </a:lnTo>
                  <a:lnTo>
                    <a:pt x="0" y="337"/>
                  </a:lnTo>
                  <a:lnTo>
                    <a:pt x="0" y="334"/>
                  </a:lnTo>
                  <a:lnTo>
                    <a:pt x="0" y="329"/>
                  </a:lnTo>
                  <a:lnTo>
                    <a:pt x="0" y="326"/>
                  </a:lnTo>
                  <a:lnTo>
                    <a:pt x="0" y="323"/>
                  </a:lnTo>
                  <a:lnTo>
                    <a:pt x="0" y="320"/>
                  </a:lnTo>
                  <a:lnTo>
                    <a:pt x="0" y="314"/>
                  </a:lnTo>
                  <a:lnTo>
                    <a:pt x="0" y="311"/>
                  </a:lnTo>
                  <a:lnTo>
                    <a:pt x="3" y="308"/>
                  </a:lnTo>
                  <a:lnTo>
                    <a:pt x="0" y="308"/>
                  </a:lnTo>
                  <a:lnTo>
                    <a:pt x="3" y="302"/>
                  </a:lnTo>
                  <a:lnTo>
                    <a:pt x="3" y="299"/>
                  </a:lnTo>
                  <a:lnTo>
                    <a:pt x="3" y="296"/>
                  </a:lnTo>
                  <a:lnTo>
                    <a:pt x="3" y="293"/>
                  </a:lnTo>
                  <a:lnTo>
                    <a:pt x="3" y="288"/>
                  </a:lnTo>
                  <a:lnTo>
                    <a:pt x="3" y="285"/>
                  </a:lnTo>
                  <a:lnTo>
                    <a:pt x="3" y="282"/>
                  </a:lnTo>
                  <a:lnTo>
                    <a:pt x="3" y="279"/>
                  </a:lnTo>
                  <a:lnTo>
                    <a:pt x="3" y="273"/>
                  </a:lnTo>
                  <a:lnTo>
                    <a:pt x="3" y="270"/>
                  </a:lnTo>
                  <a:lnTo>
                    <a:pt x="3" y="267"/>
                  </a:lnTo>
                  <a:lnTo>
                    <a:pt x="3" y="261"/>
                  </a:lnTo>
                  <a:lnTo>
                    <a:pt x="3" y="258"/>
                  </a:lnTo>
                  <a:lnTo>
                    <a:pt x="3" y="255"/>
                  </a:lnTo>
                  <a:lnTo>
                    <a:pt x="3" y="252"/>
                  </a:lnTo>
                  <a:lnTo>
                    <a:pt x="3" y="249"/>
                  </a:lnTo>
                  <a:lnTo>
                    <a:pt x="3" y="247"/>
                  </a:lnTo>
                  <a:lnTo>
                    <a:pt x="3" y="244"/>
                  </a:lnTo>
                  <a:lnTo>
                    <a:pt x="3" y="241"/>
                  </a:lnTo>
                  <a:lnTo>
                    <a:pt x="3" y="238"/>
                  </a:lnTo>
                  <a:lnTo>
                    <a:pt x="3" y="232"/>
                  </a:lnTo>
                  <a:lnTo>
                    <a:pt x="3" y="229"/>
                  </a:lnTo>
                  <a:lnTo>
                    <a:pt x="3" y="226"/>
                  </a:lnTo>
                  <a:lnTo>
                    <a:pt x="3" y="223"/>
                  </a:lnTo>
                  <a:lnTo>
                    <a:pt x="3" y="220"/>
                  </a:lnTo>
                  <a:lnTo>
                    <a:pt x="3" y="217"/>
                  </a:lnTo>
                  <a:lnTo>
                    <a:pt x="3" y="214"/>
                  </a:lnTo>
                  <a:lnTo>
                    <a:pt x="3" y="211"/>
                  </a:lnTo>
                  <a:lnTo>
                    <a:pt x="3" y="205"/>
                  </a:lnTo>
                  <a:lnTo>
                    <a:pt x="3" y="203"/>
                  </a:lnTo>
                  <a:lnTo>
                    <a:pt x="6" y="200"/>
                  </a:lnTo>
                  <a:lnTo>
                    <a:pt x="6" y="197"/>
                  </a:lnTo>
                  <a:lnTo>
                    <a:pt x="6" y="191"/>
                  </a:lnTo>
                  <a:lnTo>
                    <a:pt x="6" y="188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6" y="173"/>
                  </a:lnTo>
                  <a:lnTo>
                    <a:pt x="6" y="170"/>
                  </a:lnTo>
                  <a:lnTo>
                    <a:pt x="6" y="164"/>
                  </a:lnTo>
                  <a:lnTo>
                    <a:pt x="6" y="161"/>
                  </a:lnTo>
                  <a:lnTo>
                    <a:pt x="6" y="159"/>
                  </a:lnTo>
                  <a:lnTo>
                    <a:pt x="6" y="156"/>
                  </a:lnTo>
                  <a:lnTo>
                    <a:pt x="6" y="150"/>
                  </a:lnTo>
                  <a:lnTo>
                    <a:pt x="6" y="147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6" y="138"/>
                  </a:lnTo>
                  <a:lnTo>
                    <a:pt x="6" y="135"/>
                  </a:lnTo>
                  <a:lnTo>
                    <a:pt x="6" y="132"/>
                  </a:lnTo>
                  <a:lnTo>
                    <a:pt x="6" y="129"/>
                  </a:lnTo>
                  <a:lnTo>
                    <a:pt x="6" y="126"/>
                  </a:lnTo>
                  <a:lnTo>
                    <a:pt x="6" y="123"/>
                  </a:lnTo>
                  <a:lnTo>
                    <a:pt x="6" y="120"/>
                  </a:lnTo>
                  <a:lnTo>
                    <a:pt x="6" y="117"/>
                  </a:lnTo>
                  <a:lnTo>
                    <a:pt x="6" y="115"/>
                  </a:lnTo>
                  <a:lnTo>
                    <a:pt x="6" y="112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6" y="100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9" y="91"/>
                  </a:lnTo>
                  <a:lnTo>
                    <a:pt x="9" y="88"/>
                  </a:lnTo>
                  <a:lnTo>
                    <a:pt x="9" y="85"/>
                  </a:lnTo>
                  <a:lnTo>
                    <a:pt x="9" y="82"/>
                  </a:lnTo>
                  <a:lnTo>
                    <a:pt x="9" y="79"/>
                  </a:lnTo>
                  <a:lnTo>
                    <a:pt x="9" y="76"/>
                  </a:lnTo>
                  <a:lnTo>
                    <a:pt x="9" y="73"/>
                  </a:lnTo>
                  <a:lnTo>
                    <a:pt x="9" y="71"/>
                  </a:lnTo>
                  <a:lnTo>
                    <a:pt x="9" y="68"/>
                  </a:lnTo>
                  <a:lnTo>
                    <a:pt x="9" y="65"/>
                  </a:lnTo>
                  <a:lnTo>
                    <a:pt x="9" y="59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12" y="53"/>
                  </a:lnTo>
                  <a:lnTo>
                    <a:pt x="15" y="53"/>
                  </a:lnTo>
                  <a:lnTo>
                    <a:pt x="18" y="53"/>
                  </a:lnTo>
                  <a:lnTo>
                    <a:pt x="20" y="53"/>
                  </a:lnTo>
                  <a:lnTo>
                    <a:pt x="23" y="53"/>
                  </a:lnTo>
                  <a:lnTo>
                    <a:pt x="26" y="53"/>
                  </a:lnTo>
                  <a:lnTo>
                    <a:pt x="29" y="53"/>
                  </a:lnTo>
                  <a:lnTo>
                    <a:pt x="35" y="53"/>
                  </a:lnTo>
                  <a:lnTo>
                    <a:pt x="38" y="53"/>
                  </a:lnTo>
                  <a:lnTo>
                    <a:pt x="41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3" y="53"/>
                  </a:lnTo>
                  <a:lnTo>
                    <a:pt x="56" y="53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67" y="53"/>
                  </a:lnTo>
                  <a:lnTo>
                    <a:pt x="70" y="53"/>
                  </a:lnTo>
                  <a:lnTo>
                    <a:pt x="76" y="53"/>
                  </a:lnTo>
                  <a:lnTo>
                    <a:pt x="79" y="56"/>
                  </a:lnTo>
                  <a:lnTo>
                    <a:pt x="82" y="53"/>
                  </a:lnTo>
                  <a:lnTo>
                    <a:pt x="82" y="50"/>
                  </a:lnTo>
                  <a:lnTo>
                    <a:pt x="85" y="50"/>
                  </a:lnTo>
                  <a:lnTo>
                    <a:pt x="88" y="47"/>
                  </a:lnTo>
                  <a:lnTo>
                    <a:pt x="91" y="44"/>
                  </a:lnTo>
                  <a:lnTo>
                    <a:pt x="94" y="41"/>
                  </a:lnTo>
                  <a:lnTo>
                    <a:pt x="97" y="38"/>
                  </a:lnTo>
                  <a:lnTo>
                    <a:pt x="97" y="35"/>
                  </a:lnTo>
                  <a:lnTo>
                    <a:pt x="100" y="35"/>
                  </a:lnTo>
                  <a:lnTo>
                    <a:pt x="100" y="32"/>
                  </a:lnTo>
                  <a:lnTo>
                    <a:pt x="103" y="30"/>
                  </a:lnTo>
                  <a:lnTo>
                    <a:pt x="106" y="30"/>
                  </a:lnTo>
                  <a:lnTo>
                    <a:pt x="106" y="27"/>
                  </a:lnTo>
                  <a:lnTo>
                    <a:pt x="109" y="27"/>
                  </a:lnTo>
                  <a:lnTo>
                    <a:pt x="109" y="24"/>
                  </a:lnTo>
                  <a:lnTo>
                    <a:pt x="111" y="24"/>
                  </a:lnTo>
                  <a:lnTo>
                    <a:pt x="114" y="21"/>
                  </a:lnTo>
                  <a:lnTo>
                    <a:pt x="117" y="18"/>
                  </a:lnTo>
                  <a:lnTo>
                    <a:pt x="117" y="15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3" y="15"/>
                  </a:lnTo>
                  <a:lnTo>
                    <a:pt x="126" y="15"/>
                  </a:lnTo>
                  <a:lnTo>
                    <a:pt x="129" y="15"/>
                  </a:lnTo>
                  <a:lnTo>
                    <a:pt x="129" y="18"/>
                  </a:lnTo>
                  <a:lnTo>
                    <a:pt x="132" y="18"/>
                  </a:lnTo>
                  <a:lnTo>
                    <a:pt x="135" y="18"/>
                  </a:lnTo>
                  <a:lnTo>
                    <a:pt x="138" y="18"/>
                  </a:lnTo>
                  <a:lnTo>
                    <a:pt x="138" y="15"/>
                  </a:lnTo>
                  <a:lnTo>
                    <a:pt x="138" y="12"/>
                  </a:lnTo>
                  <a:lnTo>
                    <a:pt x="138" y="9"/>
                  </a:lnTo>
                  <a:lnTo>
                    <a:pt x="141" y="9"/>
                  </a:lnTo>
                  <a:lnTo>
                    <a:pt x="144" y="9"/>
                  </a:lnTo>
                  <a:lnTo>
                    <a:pt x="144" y="6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9" name="Freeform 21"/>
            <p:cNvSpPr>
              <a:spLocks/>
            </p:cNvSpPr>
            <p:nvPr/>
          </p:nvSpPr>
          <p:spPr bwMode="auto">
            <a:xfrm>
              <a:off x="958941" y="3085933"/>
              <a:ext cx="19027" cy="14010"/>
            </a:xfrm>
            <a:custGeom>
              <a:avLst/>
              <a:gdLst>
                <a:gd name="T0" fmla="*/ 2147483647 w 9"/>
                <a:gd name="T1" fmla="*/ 2147483647 h 8"/>
                <a:gd name="T2" fmla="*/ 2147483647 w 9"/>
                <a:gd name="T3" fmla="*/ 2147483647 h 8"/>
                <a:gd name="T4" fmla="*/ 2147483647 w 9"/>
                <a:gd name="T5" fmla="*/ 2147483647 h 8"/>
                <a:gd name="T6" fmla="*/ 2147483647 w 9"/>
                <a:gd name="T7" fmla="*/ 2147483647 h 8"/>
                <a:gd name="T8" fmla="*/ 2147483647 w 9"/>
                <a:gd name="T9" fmla="*/ 2147483647 h 8"/>
                <a:gd name="T10" fmla="*/ 0 w 9"/>
                <a:gd name="T11" fmla="*/ 2147483647 h 8"/>
                <a:gd name="T12" fmla="*/ 0 w 9"/>
                <a:gd name="T13" fmla="*/ 2147483647 h 8"/>
                <a:gd name="T14" fmla="*/ 0 w 9"/>
                <a:gd name="T15" fmla="*/ 2147483647 h 8"/>
                <a:gd name="T16" fmla="*/ 0 w 9"/>
                <a:gd name="T17" fmla="*/ 0 h 8"/>
                <a:gd name="T18" fmla="*/ 2147483647 w 9"/>
                <a:gd name="T19" fmla="*/ 0 h 8"/>
                <a:gd name="T20" fmla="*/ 2147483647 w 9"/>
                <a:gd name="T21" fmla="*/ 0 h 8"/>
                <a:gd name="T22" fmla="*/ 2147483647 w 9"/>
                <a:gd name="T23" fmla="*/ 2147483647 h 8"/>
                <a:gd name="T24" fmla="*/ 2147483647 w 9"/>
                <a:gd name="T25" fmla="*/ 2147483647 h 8"/>
                <a:gd name="T26" fmla="*/ 2147483647 w 9"/>
                <a:gd name="T27" fmla="*/ 2147483647 h 8"/>
                <a:gd name="T28" fmla="*/ 2147483647 w 9"/>
                <a:gd name="T29" fmla="*/ 2147483647 h 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"/>
                <a:gd name="T46" fmla="*/ 0 h 8"/>
                <a:gd name="T47" fmla="*/ 9 w 9"/>
                <a:gd name="T48" fmla="*/ 8 h 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" h="8">
                  <a:moveTo>
                    <a:pt x="6" y="5"/>
                  </a:moveTo>
                  <a:lnTo>
                    <a:pt x="6" y="8"/>
                  </a:lnTo>
                  <a:lnTo>
                    <a:pt x="6" y="5"/>
                  </a:lnTo>
                  <a:lnTo>
                    <a:pt x="3" y="5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9" y="2"/>
                  </a:lnTo>
                  <a:lnTo>
                    <a:pt x="9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Freeform 22"/>
            <p:cNvSpPr>
              <a:spLocks/>
            </p:cNvSpPr>
            <p:nvPr/>
          </p:nvSpPr>
          <p:spPr bwMode="auto">
            <a:xfrm>
              <a:off x="53942" y="3104613"/>
              <a:ext cx="453094" cy="398823"/>
            </a:xfrm>
            <a:custGeom>
              <a:avLst/>
              <a:gdLst>
                <a:gd name="T0" fmla="*/ 2147483647 w 209"/>
                <a:gd name="T1" fmla="*/ 0 h 226"/>
                <a:gd name="T2" fmla="*/ 2147483647 w 209"/>
                <a:gd name="T3" fmla="*/ 0 h 226"/>
                <a:gd name="T4" fmla="*/ 2147483647 w 209"/>
                <a:gd name="T5" fmla="*/ 0 h 226"/>
                <a:gd name="T6" fmla="*/ 2147483647 w 209"/>
                <a:gd name="T7" fmla="*/ 2147483647 h 226"/>
                <a:gd name="T8" fmla="*/ 2147483647 w 209"/>
                <a:gd name="T9" fmla="*/ 2147483647 h 226"/>
                <a:gd name="T10" fmla="*/ 2147483647 w 209"/>
                <a:gd name="T11" fmla="*/ 2147483647 h 226"/>
                <a:gd name="T12" fmla="*/ 2147483647 w 209"/>
                <a:gd name="T13" fmla="*/ 2147483647 h 226"/>
                <a:gd name="T14" fmla="*/ 2147483647 w 209"/>
                <a:gd name="T15" fmla="*/ 2147483647 h 226"/>
                <a:gd name="T16" fmla="*/ 2147483647 w 209"/>
                <a:gd name="T17" fmla="*/ 2147483647 h 226"/>
                <a:gd name="T18" fmla="*/ 2147483647 w 209"/>
                <a:gd name="T19" fmla="*/ 2147483647 h 226"/>
                <a:gd name="T20" fmla="*/ 2147483647 w 209"/>
                <a:gd name="T21" fmla="*/ 2147483647 h 226"/>
                <a:gd name="T22" fmla="*/ 2147483647 w 209"/>
                <a:gd name="T23" fmla="*/ 2147483647 h 226"/>
                <a:gd name="T24" fmla="*/ 2147483647 w 209"/>
                <a:gd name="T25" fmla="*/ 2147483647 h 226"/>
                <a:gd name="T26" fmla="*/ 2147483647 w 209"/>
                <a:gd name="T27" fmla="*/ 2147483647 h 226"/>
                <a:gd name="T28" fmla="*/ 2147483647 w 209"/>
                <a:gd name="T29" fmla="*/ 2147483647 h 226"/>
                <a:gd name="T30" fmla="*/ 2147483647 w 209"/>
                <a:gd name="T31" fmla="*/ 2147483647 h 226"/>
                <a:gd name="T32" fmla="*/ 2147483647 w 209"/>
                <a:gd name="T33" fmla="*/ 2147483647 h 226"/>
                <a:gd name="T34" fmla="*/ 2147483647 w 209"/>
                <a:gd name="T35" fmla="*/ 2147483647 h 226"/>
                <a:gd name="T36" fmla="*/ 2147483647 w 209"/>
                <a:gd name="T37" fmla="*/ 2147483647 h 226"/>
                <a:gd name="T38" fmla="*/ 2147483647 w 209"/>
                <a:gd name="T39" fmla="*/ 2147483647 h 226"/>
                <a:gd name="T40" fmla="*/ 2147483647 w 209"/>
                <a:gd name="T41" fmla="*/ 2147483647 h 226"/>
                <a:gd name="T42" fmla="*/ 2147483647 w 209"/>
                <a:gd name="T43" fmla="*/ 2147483647 h 226"/>
                <a:gd name="T44" fmla="*/ 2147483647 w 209"/>
                <a:gd name="T45" fmla="*/ 2147483647 h 226"/>
                <a:gd name="T46" fmla="*/ 2147483647 w 209"/>
                <a:gd name="T47" fmla="*/ 2147483647 h 226"/>
                <a:gd name="T48" fmla="*/ 2147483647 w 209"/>
                <a:gd name="T49" fmla="*/ 2147483647 h 226"/>
                <a:gd name="T50" fmla="*/ 2147483647 w 209"/>
                <a:gd name="T51" fmla="*/ 2147483647 h 226"/>
                <a:gd name="T52" fmla="*/ 2147483647 w 209"/>
                <a:gd name="T53" fmla="*/ 2147483647 h 226"/>
                <a:gd name="T54" fmla="*/ 2147483647 w 209"/>
                <a:gd name="T55" fmla="*/ 2147483647 h 226"/>
                <a:gd name="T56" fmla="*/ 2147483647 w 209"/>
                <a:gd name="T57" fmla="*/ 2147483647 h 226"/>
                <a:gd name="T58" fmla="*/ 2147483647 w 209"/>
                <a:gd name="T59" fmla="*/ 2147483647 h 226"/>
                <a:gd name="T60" fmla="*/ 2147483647 w 209"/>
                <a:gd name="T61" fmla="*/ 2147483647 h 226"/>
                <a:gd name="T62" fmla="*/ 2147483647 w 209"/>
                <a:gd name="T63" fmla="*/ 2147483647 h 226"/>
                <a:gd name="T64" fmla="*/ 2147483647 w 209"/>
                <a:gd name="T65" fmla="*/ 2147483647 h 226"/>
                <a:gd name="T66" fmla="*/ 2147483647 w 209"/>
                <a:gd name="T67" fmla="*/ 2147483647 h 226"/>
                <a:gd name="T68" fmla="*/ 2147483647 w 209"/>
                <a:gd name="T69" fmla="*/ 2147483647 h 226"/>
                <a:gd name="T70" fmla="*/ 2147483647 w 209"/>
                <a:gd name="T71" fmla="*/ 2147483647 h 226"/>
                <a:gd name="T72" fmla="*/ 2147483647 w 209"/>
                <a:gd name="T73" fmla="*/ 2147483647 h 226"/>
                <a:gd name="T74" fmla="*/ 2147483647 w 209"/>
                <a:gd name="T75" fmla="*/ 2147483647 h 226"/>
                <a:gd name="T76" fmla="*/ 2147483647 w 209"/>
                <a:gd name="T77" fmla="*/ 2147483647 h 226"/>
                <a:gd name="T78" fmla="*/ 2147483647 w 209"/>
                <a:gd name="T79" fmla="*/ 2147483647 h 226"/>
                <a:gd name="T80" fmla="*/ 2147483647 w 209"/>
                <a:gd name="T81" fmla="*/ 2147483647 h 226"/>
                <a:gd name="T82" fmla="*/ 2147483647 w 209"/>
                <a:gd name="T83" fmla="*/ 2147483647 h 226"/>
                <a:gd name="T84" fmla="*/ 2147483647 w 209"/>
                <a:gd name="T85" fmla="*/ 2147483647 h 226"/>
                <a:gd name="T86" fmla="*/ 2147483647 w 209"/>
                <a:gd name="T87" fmla="*/ 2147483647 h 226"/>
                <a:gd name="T88" fmla="*/ 2147483647 w 209"/>
                <a:gd name="T89" fmla="*/ 2147483647 h 226"/>
                <a:gd name="T90" fmla="*/ 2147483647 w 209"/>
                <a:gd name="T91" fmla="*/ 2147483647 h 226"/>
                <a:gd name="T92" fmla="*/ 0 w 209"/>
                <a:gd name="T93" fmla="*/ 2147483647 h 226"/>
                <a:gd name="T94" fmla="*/ 2147483647 w 209"/>
                <a:gd name="T95" fmla="*/ 2147483647 h 226"/>
                <a:gd name="T96" fmla="*/ 2147483647 w 209"/>
                <a:gd name="T97" fmla="*/ 2147483647 h 226"/>
                <a:gd name="T98" fmla="*/ 2147483647 w 209"/>
                <a:gd name="T99" fmla="*/ 2147483647 h 226"/>
                <a:gd name="T100" fmla="*/ 2147483647 w 209"/>
                <a:gd name="T101" fmla="*/ 2147483647 h 226"/>
                <a:gd name="T102" fmla="*/ 2147483647 w 209"/>
                <a:gd name="T103" fmla="*/ 2147483647 h 226"/>
                <a:gd name="T104" fmla="*/ 2147483647 w 209"/>
                <a:gd name="T105" fmla="*/ 2147483647 h 226"/>
                <a:gd name="T106" fmla="*/ 2147483647 w 209"/>
                <a:gd name="T107" fmla="*/ 2147483647 h 226"/>
                <a:gd name="T108" fmla="*/ 2147483647 w 209"/>
                <a:gd name="T109" fmla="*/ 2147483647 h 226"/>
                <a:gd name="T110" fmla="*/ 2147483647 w 209"/>
                <a:gd name="T111" fmla="*/ 2147483647 h 226"/>
                <a:gd name="T112" fmla="*/ 2147483647 w 209"/>
                <a:gd name="T113" fmla="*/ 2147483647 h 226"/>
                <a:gd name="T114" fmla="*/ 2147483647 w 209"/>
                <a:gd name="T115" fmla="*/ 2147483647 h 22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09"/>
                <a:gd name="T175" fmla="*/ 0 h 226"/>
                <a:gd name="T176" fmla="*/ 209 w 209"/>
                <a:gd name="T177" fmla="*/ 226 h 22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09" h="226">
                  <a:moveTo>
                    <a:pt x="135" y="0"/>
                  </a:moveTo>
                  <a:lnTo>
                    <a:pt x="138" y="0"/>
                  </a:lnTo>
                  <a:lnTo>
                    <a:pt x="141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59" y="0"/>
                  </a:lnTo>
                  <a:lnTo>
                    <a:pt x="162" y="0"/>
                  </a:lnTo>
                  <a:lnTo>
                    <a:pt x="165" y="0"/>
                  </a:lnTo>
                  <a:lnTo>
                    <a:pt x="168" y="0"/>
                  </a:lnTo>
                  <a:lnTo>
                    <a:pt x="171" y="0"/>
                  </a:lnTo>
                  <a:lnTo>
                    <a:pt x="174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2" y="0"/>
                  </a:lnTo>
                  <a:lnTo>
                    <a:pt x="185" y="0"/>
                  </a:lnTo>
                  <a:lnTo>
                    <a:pt x="188" y="0"/>
                  </a:lnTo>
                  <a:lnTo>
                    <a:pt x="191" y="3"/>
                  </a:lnTo>
                  <a:lnTo>
                    <a:pt x="194" y="3"/>
                  </a:lnTo>
                  <a:lnTo>
                    <a:pt x="197" y="3"/>
                  </a:lnTo>
                  <a:lnTo>
                    <a:pt x="200" y="3"/>
                  </a:lnTo>
                  <a:lnTo>
                    <a:pt x="203" y="3"/>
                  </a:lnTo>
                  <a:lnTo>
                    <a:pt x="209" y="3"/>
                  </a:lnTo>
                  <a:lnTo>
                    <a:pt x="209" y="6"/>
                  </a:lnTo>
                  <a:lnTo>
                    <a:pt x="209" y="9"/>
                  </a:lnTo>
                  <a:lnTo>
                    <a:pt x="206" y="9"/>
                  </a:lnTo>
                  <a:lnTo>
                    <a:pt x="206" y="12"/>
                  </a:lnTo>
                  <a:lnTo>
                    <a:pt x="206" y="15"/>
                  </a:lnTo>
                  <a:lnTo>
                    <a:pt x="206" y="18"/>
                  </a:lnTo>
                  <a:lnTo>
                    <a:pt x="206" y="21"/>
                  </a:lnTo>
                  <a:lnTo>
                    <a:pt x="206" y="24"/>
                  </a:lnTo>
                  <a:lnTo>
                    <a:pt x="206" y="27"/>
                  </a:lnTo>
                  <a:lnTo>
                    <a:pt x="206" y="30"/>
                  </a:lnTo>
                  <a:lnTo>
                    <a:pt x="206" y="33"/>
                  </a:lnTo>
                  <a:lnTo>
                    <a:pt x="206" y="35"/>
                  </a:lnTo>
                  <a:lnTo>
                    <a:pt x="206" y="38"/>
                  </a:lnTo>
                  <a:lnTo>
                    <a:pt x="206" y="41"/>
                  </a:lnTo>
                  <a:lnTo>
                    <a:pt x="206" y="44"/>
                  </a:lnTo>
                  <a:lnTo>
                    <a:pt x="206" y="47"/>
                  </a:lnTo>
                  <a:lnTo>
                    <a:pt x="206" y="50"/>
                  </a:lnTo>
                  <a:lnTo>
                    <a:pt x="206" y="53"/>
                  </a:lnTo>
                  <a:lnTo>
                    <a:pt x="206" y="56"/>
                  </a:lnTo>
                  <a:lnTo>
                    <a:pt x="206" y="59"/>
                  </a:lnTo>
                  <a:lnTo>
                    <a:pt x="206" y="62"/>
                  </a:lnTo>
                  <a:lnTo>
                    <a:pt x="206" y="65"/>
                  </a:lnTo>
                  <a:lnTo>
                    <a:pt x="206" y="68"/>
                  </a:lnTo>
                  <a:lnTo>
                    <a:pt x="206" y="74"/>
                  </a:lnTo>
                  <a:lnTo>
                    <a:pt x="206" y="77"/>
                  </a:lnTo>
                  <a:lnTo>
                    <a:pt x="206" y="79"/>
                  </a:lnTo>
                  <a:lnTo>
                    <a:pt x="206" y="82"/>
                  </a:lnTo>
                  <a:lnTo>
                    <a:pt x="206" y="88"/>
                  </a:lnTo>
                  <a:lnTo>
                    <a:pt x="206" y="91"/>
                  </a:lnTo>
                  <a:lnTo>
                    <a:pt x="206" y="94"/>
                  </a:lnTo>
                  <a:lnTo>
                    <a:pt x="206" y="97"/>
                  </a:lnTo>
                  <a:lnTo>
                    <a:pt x="206" y="100"/>
                  </a:lnTo>
                  <a:lnTo>
                    <a:pt x="206" y="103"/>
                  </a:lnTo>
                  <a:lnTo>
                    <a:pt x="206" y="106"/>
                  </a:lnTo>
                  <a:lnTo>
                    <a:pt x="206" y="109"/>
                  </a:lnTo>
                  <a:lnTo>
                    <a:pt x="206" y="115"/>
                  </a:lnTo>
                  <a:lnTo>
                    <a:pt x="206" y="118"/>
                  </a:lnTo>
                  <a:lnTo>
                    <a:pt x="203" y="121"/>
                  </a:lnTo>
                  <a:lnTo>
                    <a:pt x="203" y="123"/>
                  </a:lnTo>
                  <a:lnTo>
                    <a:pt x="203" y="129"/>
                  </a:lnTo>
                  <a:lnTo>
                    <a:pt x="203" y="132"/>
                  </a:lnTo>
                  <a:lnTo>
                    <a:pt x="203" y="135"/>
                  </a:lnTo>
                  <a:lnTo>
                    <a:pt x="203" y="138"/>
                  </a:lnTo>
                  <a:lnTo>
                    <a:pt x="203" y="141"/>
                  </a:lnTo>
                  <a:lnTo>
                    <a:pt x="203" y="144"/>
                  </a:lnTo>
                  <a:lnTo>
                    <a:pt x="203" y="147"/>
                  </a:lnTo>
                  <a:lnTo>
                    <a:pt x="203" y="150"/>
                  </a:lnTo>
                  <a:lnTo>
                    <a:pt x="203" y="156"/>
                  </a:lnTo>
                  <a:lnTo>
                    <a:pt x="203" y="159"/>
                  </a:lnTo>
                  <a:lnTo>
                    <a:pt x="203" y="162"/>
                  </a:lnTo>
                  <a:lnTo>
                    <a:pt x="203" y="165"/>
                  </a:lnTo>
                  <a:lnTo>
                    <a:pt x="203" y="167"/>
                  </a:lnTo>
                  <a:lnTo>
                    <a:pt x="203" y="170"/>
                  </a:lnTo>
                  <a:lnTo>
                    <a:pt x="203" y="173"/>
                  </a:lnTo>
                  <a:lnTo>
                    <a:pt x="203" y="176"/>
                  </a:lnTo>
                  <a:lnTo>
                    <a:pt x="203" y="179"/>
                  </a:lnTo>
                  <a:lnTo>
                    <a:pt x="203" y="185"/>
                  </a:lnTo>
                  <a:lnTo>
                    <a:pt x="203" y="188"/>
                  </a:lnTo>
                  <a:lnTo>
                    <a:pt x="203" y="191"/>
                  </a:lnTo>
                  <a:lnTo>
                    <a:pt x="203" y="197"/>
                  </a:lnTo>
                  <a:lnTo>
                    <a:pt x="203" y="200"/>
                  </a:lnTo>
                  <a:lnTo>
                    <a:pt x="203" y="203"/>
                  </a:lnTo>
                  <a:lnTo>
                    <a:pt x="203" y="206"/>
                  </a:lnTo>
                  <a:lnTo>
                    <a:pt x="203" y="211"/>
                  </a:lnTo>
                  <a:lnTo>
                    <a:pt x="203" y="214"/>
                  </a:lnTo>
                  <a:lnTo>
                    <a:pt x="203" y="217"/>
                  </a:lnTo>
                  <a:lnTo>
                    <a:pt x="203" y="220"/>
                  </a:lnTo>
                  <a:lnTo>
                    <a:pt x="200" y="226"/>
                  </a:lnTo>
                  <a:lnTo>
                    <a:pt x="203" y="226"/>
                  </a:lnTo>
                  <a:lnTo>
                    <a:pt x="200" y="226"/>
                  </a:lnTo>
                  <a:lnTo>
                    <a:pt x="197" y="226"/>
                  </a:lnTo>
                  <a:lnTo>
                    <a:pt x="197" y="223"/>
                  </a:lnTo>
                  <a:lnTo>
                    <a:pt x="194" y="223"/>
                  </a:lnTo>
                  <a:lnTo>
                    <a:pt x="191" y="223"/>
                  </a:lnTo>
                  <a:lnTo>
                    <a:pt x="191" y="220"/>
                  </a:lnTo>
                  <a:lnTo>
                    <a:pt x="188" y="220"/>
                  </a:lnTo>
                  <a:lnTo>
                    <a:pt x="188" y="217"/>
                  </a:lnTo>
                  <a:lnTo>
                    <a:pt x="185" y="217"/>
                  </a:lnTo>
                  <a:lnTo>
                    <a:pt x="185" y="214"/>
                  </a:lnTo>
                  <a:lnTo>
                    <a:pt x="182" y="214"/>
                  </a:lnTo>
                  <a:lnTo>
                    <a:pt x="179" y="214"/>
                  </a:lnTo>
                  <a:lnTo>
                    <a:pt x="179" y="211"/>
                  </a:lnTo>
                  <a:lnTo>
                    <a:pt x="176" y="211"/>
                  </a:lnTo>
                  <a:lnTo>
                    <a:pt x="176" y="208"/>
                  </a:lnTo>
                  <a:lnTo>
                    <a:pt x="174" y="208"/>
                  </a:lnTo>
                  <a:lnTo>
                    <a:pt x="171" y="208"/>
                  </a:lnTo>
                  <a:lnTo>
                    <a:pt x="171" y="206"/>
                  </a:lnTo>
                  <a:lnTo>
                    <a:pt x="168" y="206"/>
                  </a:lnTo>
                  <a:lnTo>
                    <a:pt x="165" y="206"/>
                  </a:lnTo>
                  <a:lnTo>
                    <a:pt x="165" y="203"/>
                  </a:lnTo>
                  <a:lnTo>
                    <a:pt x="162" y="203"/>
                  </a:lnTo>
                  <a:lnTo>
                    <a:pt x="159" y="203"/>
                  </a:lnTo>
                  <a:lnTo>
                    <a:pt x="156" y="203"/>
                  </a:lnTo>
                  <a:lnTo>
                    <a:pt x="153" y="203"/>
                  </a:lnTo>
                  <a:lnTo>
                    <a:pt x="153" y="200"/>
                  </a:lnTo>
                  <a:lnTo>
                    <a:pt x="150" y="200"/>
                  </a:lnTo>
                  <a:lnTo>
                    <a:pt x="147" y="200"/>
                  </a:lnTo>
                  <a:lnTo>
                    <a:pt x="144" y="200"/>
                  </a:lnTo>
                  <a:lnTo>
                    <a:pt x="141" y="200"/>
                  </a:lnTo>
                  <a:lnTo>
                    <a:pt x="138" y="200"/>
                  </a:lnTo>
                  <a:lnTo>
                    <a:pt x="135" y="200"/>
                  </a:lnTo>
                  <a:lnTo>
                    <a:pt x="132" y="200"/>
                  </a:lnTo>
                  <a:lnTo>
                    <a:pt x="130" y="200"/>
                  </a:lnTo>
                  <a:lnTo>
                    <a:pt x="127" y="200"/>
                  </a:lnTo>
                  <a:lnTo>
                    <a:pt x="124" y="200"/>
                  </a:lnTo>
                  <a:lnTo>
                    <a:pt x="121" y="200"/>
                  </a:lnTo>
                  <a:lnTo>
                    <a:pt x="118" y="200"/>
                  </a:lnTo>
                  <a:lnTo>
                    <a:pt x="118" y="197"/>
                  </a:lnTo>
                  <a:lnTo>
                    <a:pt x="115" y="197"/>
                  </a:lnTo>
                  <a:lnTo>
                    <a:pt x="112" y="197"/>
                  </a:lnTo>
                  <a:lnTo>
                    <a:pt x="112" y="200"/>
                  </a:lnTo>
                  <a:lnTo>
                    <a:pt x="109" y="200"/>
                  </a:lnTo>
                  <a:lnTo>
                    <a:pt x="106" y="200"/>
                  </a:lnTo>
                  <a:lnTo>
                    <a:pt x="103" y="200"/>
                  </a:lnTo>
                  <a:lnTo>
                    <a:pt x="103" y="197"/>
                  </a:lnTo>
                  <a:lnTo>
                    <a:pt x="100" y="197"/>
                  </a:lnTo>
                  <a:lnTo>
                    <a:pt x="97" y="197"/>
                  </a:lnTo>
                  <a:lnTo>
                    <a:pt x="97" y="194"/>
                  </a:lnTo>
                  <a:lnTo>
                    <a:pt x="97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1" y="194"/>
                  </a:lnTo>
                  <a:lnTo>
                    <a:pt x="88" y="194"/>
                  </a:lnTo>
                  <a:lnTo>
                    <a:pt x="86" y="194"/>
                  </a:lnTo>
                  <a:lnTo>
                    <a:pt x="86" y="197"/>
                  </a:lnTo>
                  <a:lnTo>
                    <a:pt x="83" y="197"/>
                  </a:lnTo>
                  <a:lnTo>
                    <a:pt x="83" y="194"/>
                  </a:lnTo>
                  <a:lnTo>
                    <a:pt x="80" y="194"/>
                  </a:lnTo>
                  <a:lnTo>
                    <a:pt x="77" y="194"/>
                  </a:lnTo>
                  <a:lnTo>
                    <a:pt x="74" y="194"/>
                  </a:lnTo>
                  <a:lnTo>
                    <a:pt x="74" y="191"/>
                  </a:lnTo>
                  <a:lnTo>
                    <a:pt x="71" y="191"/>
                  </a:lnTo>
                  <a:lnTo>
                    <a:pt x="74" y="191"/>
                  </a:lnTo>
                  <a:lnTo>
                    <a:pt x="74" y="188"/>
                  </a:lnTo>
                  <a:lnTo>
                    <a:pt x="71" y="188"/>
                  </a:lnTo>
                  <a:lnTo>
                    <a:pt x="71" y="185"/>
                  </a:lnTo>
                  <a:lnTo>
                    <a:pt x="68" y="185"/>
                  </a:lnTo>
                  <a:lnTo>
                    <a:pt x="68" y="182"/>
                  </a:lnTo>
                  <a:lnTo>
                    <a:pt x="65" y="182"/>
                  </a:lnTo>
                  <a:lnTo>
                    <a:pt x="62" y="182"/>
                  </a:lnTo>
                  <a:lnTo>
                    <a:pt x="59" y="182"/>
                  </a:lnTo>
                  <a:lnTo>
                    <a:pt x="59" y="179"/>
                  </a:lnTo>
                  <a:lnTo>
                    <a:pt x="56" y="179"/>
                  </a:lnTo>
                  <a:lnTo>
                    <a:pt x="53" y="179"/>
                  </a:lnTo>
                  <a:lnTo>
                    <a:pt x="53" y="176"/>
                  </a:lnTo>
                  <a:lnTo>
                    <a:pt x="50" y="176"/>
                  </a:lnTo>
                  <a:lnTo>
                    <a:pt x="50" y="173"/>
                  </a:lnTo>
                  <a:lnTo>
                    <a:pt x="47" y="173"/>
                  </a:lnTo>
                  <a:lnTo>
                    <a:pt x="50" y="173"/>
                  </a:lnTo>
                  <a:lnTo>
                    <a:pt x="47" y="173"/>
                  </a:lnTo>
                  <a:lnTo>
                    <a:pt x="47" y="170"/>
                  </a:lnTo>
                  <a:lnTo>
                    <a:pt x="47" y="167"/>
                  </a:lnTo>
                  <a:lnTo>
                    <a:pt x="44" y="167"/>
                  </a:lnTo>
                  <a:lnTo>
                    <a:pt x="44" y="170"/>
                  </a:lnTo>
                  <a:lnTo>
                    <a:pt x="42" y="170"/>
                  </a:lnTo>
                  <a:lnTo>
                    <a:pt x="39" y="170"/>
                  </a:lnTo>
                  <a:lnTo>
                    <a:pt x="36" y="170"/>
                  </a:lnTo>
                  <a:lnTo>
                    <a:pt x="33" y="170"/>
                  </a:lnTo>
                  <a:lnTo>
                    <a:pt x="30" y="170"/>
                  </a:lnTo>
                  <a:lnTo>
                    <a:pt x="30" y="167"/>
                  </a:lnTo>
                  <a:lnTo>
                    <a:pt x="27" y="167"/>
                  </a:lnTo>
                  <a:lnTo>
                    <a:pt x="27" y="165"/>
                  </a:lnTo>
                  <a:lnTo>
                    <a:pt x="24" y="165"/>
                  </a:lnTo>
                  <a:lnTo>
                    <a:pt x="24" y="162"/>
                  </a:lnTo>
                  <a:lnTo>
                    <a:pt x="21" y="162"/>
                  </a:lnTo>
                  <a:lnTo>
                    <a:pt x="21" y="159"/>
                  </a:lnTo>
                  <a:lnTo>
                    <a:pt x="18" y="159"/>
                  </a:lnTo>
                  <a:lnTo>
                    <a:pt x="18" y="156"/>
                  </a:lnTo>
                  <a:lnTo>
                    <a:pt x="18" y="153"/>
                  </a:lnTo>
                  <a:lnTo>
                    <a:pt x="21" y="153"/>
                  </a:lnTo>
                  <a:lnTo>
                    <a:pt x="24" y="153"/>
                  </a:lnTo>
                  <a:lnTo>
                    <a:pt x="24" y="150"/>
                  </a:lnTo>
                  <a:lnTo>
                    <a:pt x="24" y="147"/>
                  </a:lnTo>
                  <a:lnTo>
                    <a:pt x="27" y="147"/>
                  </a:lnTo>
                  <a:lnTo>
                    <a:pt x="24" y="147"/>
                  </a:lnTo>
                  <a:lnTo>
                    <a:pt x="24" y="144"/>
                  </a:lnTo>
                  <a:lnTo>
                    <a:pt x="24" y="141"/>
                  </a:lnTo>
                  <a:lnTo>
                    <a:pt x="21" y="138"/>
                  </a:lnTo>
                  <a:lnTo>
                    <a:pt x="18" y="138"/>
                  </a:lnTo>
                  <a:lnTo>
                    <a:pt x="15" y="138"/>
                  </a:lnTo>
                  <a:lnTo>
                    <a:pt x="12" y="138"/>
                  </a:lnTo>
                  <a:lnTo>
                    <a:pt x="9" y="138"/>
                  </a:lnTo>
                  <a:lnTo>
                    <a:pt x="9" y="135"/>
                  </a:lnTo>
                  <a:lnTo>
                    <a:pt x="6" y="135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3" y="123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3" y="112"/>
                  </a:lnTo>
                  <a:lnTo>
                    <a:pt x="3" y="109"/>
                  </a:lnTo>
                  <a:lnTo>
                    <a:pt x="3" y="106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3" y="85"/>
                  </a:lnTo>
                  <a:lnTo>
                    <a:pt x="3" y="82"/>
                  </a:lnTo>
                  <a:lnTo>
                    <a:pt x="3" y="77"/>
                  </a:lnTo>
                  <a:lnTo>
                    <a:pt x="3" y="74"/>
                  </a:lnTo>
                  <a:lnTo>
                    <a:pt x="0" y="71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3" y="53"/>
                  </a:lnTo>
                  <a:lnTo>
                    <a:pt x="6" y="53"/>
                  </a:lnTo>
                  <a:lnTo>
                    <a:pt x="9" y="53"/>
                  </a:lnTo>
                  <a:lnTo>
                    <a:pt x="15" y="53"/>
                  </a:lnTo>
                  <a:lnTo>
                    <a:pt x="18" y="53"/>
                  </a:lnTo>
                  <a:lnTo>
                    <a:pt x="21" y="53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3" y="53"/>
                  </a:lnTo>
                  <a:lnTo>
                    <a:pt x="36" y="53"/>
                  </a:lnTo>
                  <a:lnTo>
                    <a:pt x="39" y="53"/>
                  </a:lnTo>
                  <a:lnTo>
                    <a:pt x="44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3" y="53"/>
                  </a:lnTo>
                  <a:lnTo>
                    <a:pt x="56" y="53"/>
                  </a:lnTo>
                  <a:lnTo>
                    <a:pt x="59" y="53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71" y="53"/>
                  </a:lnTo>
                  <a:lnTo>
                    <a:pt x="74" y="53"/>
                  </a:lnTo>
                  <a:lnTo>
                    <a:pt x="77" y="53"/>
                  </a:lnTo>
                  <a:lnTo>
                    <a:pt x="80" y="53"/>
                  </a:lnTo>
                  <a:lnTo>
                    <a:pt x="86" y="53"/>
                  </a:lnTo>
                  <a:lnTo>
                    <a:pt x="88" y="53"/>
                  </a:lnTo>
                  <a:lnTo>
                    <a:pt x="91" y="53"/>
                  </a:lnTo>
                  <a:lnTo>
                    <a:pt x="97" y="53"/>
                  </a:lnTo>
                  <a:lnTo>
                    <a:pt x="100" y="53"/>
                  </a:lnTo>
                  <a:lnTo>
                    <a:pt x="103" y="53"/>
                  </a:lnTo>
                  <a:lnTo>
                    <a:pt x="106" y="53"/>
                  </a:lnTo>
                  <a:lnTo>
                    <a:pt x="112" y="53"/>
                  </a:lnTo>
                  <a:lnTo>
                    <a:pt x="115" y="53"/>
                  </a:lnTo>
                  <a:lnTo>
                    <a:pt x="118" y="53"/>
                  </a:lnTo>
                  <a:lnTo>
                    <a:pt x="121" y="53"/>
                  </a:lnTo>
                  <a:lnTo>
                    <a:pt x="127" y="53"/>
                  </a:lnTo>
                  <a:lnTo>
                    <a:pt x="130" y="53"/>
                  </a:lnTo>
                  <a:lnTo>
                    <a:pt x="132" y="53"/>
                  </a:lnTo>
                  <a:lnTo>
                    <a:pt x="135" y="53"/>
                  </a:lnTo>
                  <a:lnTo>
                    <a:pt x="135" y="50"/>
                  </a:lnTo>
                  <a:lnTo>
                    <a:pt x="135" y="47"/>
                  </a:lnTo>
                  <a:lnTo>
                    <a:pt x="135" y="44"/>
                  </a:lnTo>
                  <a:lnTo>
                    <a:pt x="135" y="41"/>
                  </a:lnTo>
                  <a:lnTo>
                    <a:pt x="135" y="38"/>
                  </a:lnTo>
                  <a:lnTo>
                    <a:pt x="135" y="35"/>
                  </a:lnTo>
                  <a:lnTo>
                    <a:pt x="135" y="33"/>
                  </a:lnTo>
                  <a:lnTo>
                    <a:pt x="135" y="30"/>
                  </a:lnTo>
                  <a:lnTo>
                    <a:pt x="135" y="27"/>
                  </a:lnTo>
                  <a:lnTo>
                    <a:pt x="135" y="24"/>
                  </a:lnTo>
                  <a:lnTo>
                    <a:pt x="135" y="21"/>
                  </a:lnTo>
                  <a:lnTo>
                    <a:pt x="135" y="15"/>
                  </a:lnTo>
                  <a:lnTo>
                    <a:pt x="135" y="12"/>
                  </a:lnTo>
                  <a:lnTo>
                    <a:pt x="135" y="9"/>
                  </a:lnTo>
                  <a:lnTo>
                    <a:pt x="135" y="6"/>
                  </a:lnTo>
                  <a:lnTo>
                    <a:pt x="135" y="3"/>
                  </a:lnTo>
                  <a:lnTo>
                    <a:pt x="135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1" name="Freeform 23"/>
            <p:cNvSpPr>
              <a:spLocks/>
            </p:cNvSpPr>
            <p:nvPr/>
          </p:nvSpPr>
          <p:spPr bwMode="auto">
            <a:xfrm>
              <a:off x="-250499" y="3213893"/>
              <a:ext cx="336550" cy="460468"/>
            </a:xfrm>
            <a:custGeom>
              <a:avLst/>
              <a:gdLst>
                <a:gd name="T0" fmla="*/ 2147483647 w 155"/>
                <a:gd name="T1" fmla="*/ 2147483647 h 261"/>
                <a:gd name="T2" fmla="*/ 2147483647 w 155"/>
                <a:gd name="T3" fmla="*/ 2147483647 h 261"/>
                <a:gd name="T4" fmla="*/ 2147483647 w 155"/>
                <a:gd name="T5" fmla="*/ 2147483647 h 261"/>
                <a:gd name="T6" fmla="*/ 2147483647 w 155"/>
                <a:gd name="T7" fmla="*/ 2147483647 h 261"/>
                <a:gd name="T8" fmla="*/ 2147483647 w 155"/>
                <a:gd name="T9" fmla="*/ 2147483647 h 261"/>
                <a:gd name="T10" fmla="*/ 2147483647 w 155"/>
                <a:gd name="T11" fmla="*/ 2147483647 h 261"/>
                <a:gd name="T12" fmla="*/ 2147483647 w 155"/>
                <a:gd name="T13" fmla="*/ 2147483647 h 261"/>
                <a:gd name="T14" fmla="*/ 2147483647 w 155"/>
                <a:gd name="T15" fmla="*/ 2147483647 h 261"/>
                <a:gd name="T16" fmla="*/ 2147483647 w 155"/>
                <a:gd name="T17" fmla="*/ 2147483647 h 261"/>
                <a:gd name="T18" fmla="*/ 2147483647 w 155"/>
                <a:gd name="T19" fmla="*/ 2147483647 h 261"/>
                <a:gd name="T20" fmla="*/ 2147483647 w 155"/>
                <a:gd name="T21" fmla="*/ 2147483647 h 261"/>
                <a:gd name="T22" fmla="*/ 2147483647 w 155"/>
                <a:gd name="T23" fmla="*/ 2147483647 h 261"/>
                <a:gd name="T24" fmla="*/ 2147483647 w 155"/>
                <a:gd name="T25" fmla="*/ 2147483647 h 261"/>
                <a:gd name="T26" fmla="*/ 2147483647 w 155"/>
                <a:gd name="T27" fmla="*/ 2147483647 h 261"/>
                <a:gd name="T28" fmla="*/ 2147483647 w 155"/>
                <a:gd name="T29" fmla="*/ 2147483647 h 261"/>
                <a:gd name="T30" fmla="*/ 2147483647 w 155"/>
                <a:gd name="T31" fmla="*/ 2147483647 h 261"/>
                <a:gd name="T32" fmla="*/ 2147483647 w 155"/>
                <a:gd name="T33" fmla="*/ 2147483647 h 261"/>
                <a:gd name="T34" fmla="*/ 2147483647 w 155"/>
                <a:gd name="T35" fmla="*/ 2147483647 h 261"/>
                <a:gd name="T36" fmla="*/ 2147483647 w 155"/>
                <a:gd name="T37" fmla="*/ 2147483647 h 261"/>
                <a:gd name="T38" fmla="*/ 2147483647 w 155"/>
                <a:gd name="T39" fmla="*/ 2147483647 h 261"/>
                <a:gd name="T40" fmla="*/ 2147483647 w 155"/>
                <a:gd name="T41" fmla="*/ 2147483647 h 261"/>
                <a:gd name="T42" fmla="*/ 2147483647 w 155"/>
                <a:gd name="T43" fmla="*/ 2147483647 h 261"/>
                <a:gd name="T44" fmla="*/ 2147483647 w 155"/>
                <a:gd name="T45" fmla="*/ 2147483647 h 261"/>
                <a:gd name="T46" fmla="*/ 2147483647 w 155"/>
                <a:gd name="T47" fmla="*/ 2147483647 h 261"/>
                <a:gd name="T48" fmla="*/ 2147483647 w 155"/>
                <a:gd name="T49" fmla="*/ 2147483647 h 261"/>
                <a:gd name="T50" fmla="*/ 2147483647 w 155"/>
                <a:gd name="T51" fmla="*/ 2147483647 h 261"/>
                <a:gd name="T52" fmla="*/ 2147483647 w 155"/>
                <a:gd name="T53" fmla="*/ 2147483647 h 261"/>
                <a:gd name="T54" fmla="*/ 2147483647 w 155"/>
                <a:gd name="T55" fmla="*/ 2147483647 h 261"/>
                <a:gd name="T56" fmla="*/ 2147483647 w 155"/>
                <a:gd name="T57" fmla="*/ 2147483647 h 261"/>
                <a:gd name="T58" fmla="*/ 2147483647 w 155"/>
                <a:gd name="T59" fmla="*/ 2147483647 h 261"/>
                <a:gd name="T60" fmla="*/ 2147483647 w 155"/>
                <a:gd name="T61" fmla="*/ 2147483647 h 261"/>
                <a:gd name="T62" fmla="*/ 2147483647 w 155"/>
                <a:gd name="T63" fmla="*/ 2147483647 h 261"/>
                <a:gd name="T64" fmla="*/ 2147483647 w 155"/>
                <a:gd name="T65" fmla="*/ 2147483647 h 261"/>
                <a:gd name="T66" fmla="*/ 2147483647 w 155"/>
                <a:gd name="T67" fmla="*/ 2147483647 h 261"/>
                <a:gd name="T68" fmla="*/ 2147483647 w 155"/>
                <a:gd name="T69" fmla="*/ 2147483647 h 261"/>
                <a:gd name="T70" fmla="*/ 2147483647 w 155"/>
                <a:gd name="T71" fmla="*/ 2147483647 h 261"/>
                <a:gd name="T72" fmla="*/ 2147483647 w 155"/>
                <a:gd name="T73" fmla="*/ 2147483647 h 261"/>
                <a:gd name="T74" fmla="*/ 2147483647 w 155"/>
                <a:gd name="T75" fmla="*/ 2147483647 h 261"/>
                <a:gd name="T76" fmla="*/ 2147483647 w 155"/>
                <a:gd name="T77" fmla="*/ 2147483647 h 261"/>
                <a:gd name="T78" fmla="*/ 2147483647 w 155"/>
                <a:gd name="T79" fmla="*/ 2147483647 h 261"/>
                <a:gd name="T80" fmla="*/ 2147483647 w 155"/>
                <a:gd name="T81" fmla="*/ 2147483647 h 261"/>
                <a:gd name="T82" fmla="*/ 2147483647 w 155"/>
                <a:gd name="T83" fmla="*/ 2147483647 h 261"/>
                <a:gd name="T84" fmla="*/ 2147483647 w 155"/>
                <a:gd name="T85" fmla="*/ 2147483647 h 261"/>
                <a:gd name="T86" fmla="*/ 2147483647 w 155"/>
                <a:gd name="T87" fmla="*/ 2147483647 h 261"/>
                <a:gd name="T88" fmla="*/ 2147483647 w 155"/>
                <a:gd name="T89" fmla="*/ 2147483647 h 261"/>
                <a:gd name="T90" fmla="*/ 2147483647 w 155"/>
                <a:gd name="T91" fmla="*/ 2147483647 h 261"/>
                <a:gd name="T92" fmla="*/ 2147483647 w 155"/>
                <a:gd name="T93" fmla="*/ 2147483647 h 261"/>
                <a:gd name="T94" fmla="*/ 2147483647 w 155"/>
                <a:gd name="T95" fmla="*/ 2147483647 h 261"/>
                <a:gd name="T96" fmla="*/ 2147483647 w 155"/>
                <a:gd name="T97" fmla="*/ 2147483647 h 261"/>
                <a:gd name="T98" fmla="*/ 2147483647 w 155"/>
                <a:gd name="T99" fmla="*/ 2147483647 h 261"/>
                <a:gd name="T100" fmla="*/ 2147483647 w 155"/>
                <a:gd name="T101" fmla="*/ 2147483647 h 261"/>
                <a:gd name="T102" fmla="*/ 2147483647 w 155"/>
                <a:gd name="T103" fmla="*/ 2147483647 h 261"/>
                <a:gd name="T104" fmla="*/ 2147483647 w 155"/>
                <a:gd name="T105" fmla="*/ 2147483647 h 261"/>
                <a:gd name="T106" fmla="*/ 2147483647 w 155"/>
                <a:gd name="T107" fmla="*/ 2147483647 h 261"/>
                <a:gd name="T108" fmla="*/ 2147483647 w 155"/>
                <a:gd name="T109" fmla="*/ 2147483647 h 261"/>
                <a:gd name="T110" fmla="*/ 2147483647 w 155"/>
                <a:gd name="T111" fmla="*/ 2147483647 h 261"/>
                <a:gd name="T112" fmla="*/ 2147483647 w 155"/>
                <a:gd name="T113" fmla="*/ 2147483647 h 261"/>
                <a:gd name="T114" fmla="*/ 2147483647 w 155"/>
                <a:gd name="T115" fmla="*/ 2147483647 h 261"/>
                <a:gd name="T116" fmla="*/ 2147483647 w 155"/>
                <a:gd name="T117" fmla="*/ 2147483647 h 261"/>
                <a:gd name="T118" fmla="*/ 2147483647 w 155"/>
                <a:gd name="T119" fmla="*/ 2147483647 h 261"/>
                <a:gd name="T120" fmla="*/ 2147483647 w 155"/>
                <a:gd name="T121" fmla="*/ 2147483647 h 26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55"/>
                <a:gd name="T184" fmla="*/ 0 h 261"/>
                <a:gd name="T185" fmla="*/ 155 w 155"/>
                <a:gd name="T186" fmla="*/ 261 h 26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55" h="261">
                  <a:moveTo>
                    <a:pt x="50" y="0"/>
                  </a:moveTo>
                  <a:lnTo>
                    <a:pt x="50" y="3"/>
                  </a:lnTo>
                  <a:lnTo>
                    <a:pt x="52" y="3"/>
                  </a:lnTo>
                  <a:lnTo>
                    <a:pt x="52" y="6"/>
                  </a:lnTo>
                  <a:lnTo>
                    <a:pt x="50" y="6"/>
                  </a:lnTo>
                  <a:lnTo>
                    <a:pt x="52" y="6"/>
                  </a:lnTo>
                  <a:lnTo>
                    <a:pt x="52" y="9"/>
                  </a:lnTo>
                  <a:lnTo>
                    <a:pt x="52" y="12"/>
                  </a:lnTo>
                  <a:lnTo>
                    <a:pt x="55" y="12"/>
                  </a:lnTo>
                  <a:lnTo>
                    <a:pt x="58" y="12"/>
                  </a:lnTo>
                  <a:lnTo>
                    <a:pt x="58" y="15"/>
                  </a:lnTo>
                  <a:lnTo>
                    <a:pt x="61" y="17"/>
                  </a:lnTo>
                  <a:lnTo>
                    <a:pt x="58" y="17"/>
                  </a:lnTo>
                  <a:lnTo>
                    <a:pt x="61" y="17"/>
                  </a:lnTo>
                  <a:lnTo>
                    <a:pt x="61" y="20"/>
                  </a:lnTo>
                  <a:lnTo>
                    <a:pt x="61" y="23"/>
                  </a:lnTo>
                  <a:lnTo>
                    <a:pt x="64" y="23"/>
                  </a:lnTo>
                  <a:lnTo>
                    <a:pt x="64" y="26"/>
                  </a:lnTo>
                  <a:lnTo>
                    <a:pt x="67" y="26"/>
                  </a:lnTo>
                  <a:lnTo>
                    <a:pt x="67" y="29"/>
                  </a:lnTo>
                  <a:lnTo>
                    <a:pt x="70" y="29"/>
                  </a:lnTo>
                  <a:lnTo>
                    <a:pt x="70" y="32"/>
                  </a:lnTo>
                  <a:lnTo>
                    <a:pt x="73" y="32"/>
                  </a:lnTo>
                  <a:lnTo>
                    <a:pt x="73" y="35"/>
                  </a:lnTo>
                  <a:lnTo>
                    <a:pt x="76" y="35"/>
                  </a:lnTo>
                  <a:lnTo>
                    <a:pt x="76" y="38"/>
                  </a:lnTo>
                  <a:lnTo>
                    <a:pt x="79" y="38"/>
                  </a:lnTo>
                  <a:lnTo>
                    <a:pt x="79" y="41"/>
                  </a:lnTo>
                  <a:lnTo>
                    <a:pt x="79" y="44"/>
                  </a:lnTo>
                  <a:lnTo>
                    <a:pt x="79" y="47"/>
                  </a:lnTo>
                  <a:lnTo>
                    <a:pt x="82" y="47"/>
                  </a:lnTo>
                  <a:lnTo>
                    <a:pt x="82" y="50"/>
                  </a:lnTo>
                  <a:lnTo>
                    <a:pt x="85" y="50"/>
                  </a:lnTo>
                  <a:lnTo>
                    <a:pt x="85" y="53"/>
                  </a:lnTo>
                  <a:lnTo>
                    <a:pt x="88" y="53"/>
                  </a:lnTo>
                  <a:lnTo>
                    <a:pt x="91" y="53"/>
                  </a:lnTo>
                  <a:lnTo>
                    <a:pt x="91" y="56"/>
                  </a:lnTo>
                  <a:lnTo>
                    <a:pt x="94" y="56"/>
                  </a:lnTo>
                  <a:lnTo>
                    <a:pt x="94" y="53"/>
                  </a:lnTo>
                  <a:lnTo>
                    <a:pt x="96" y="53"/>
                  </a:lnTo>
                  <a:lnTo>
                    <a:pt x="99" y="53"/>
                  </a:lnTo>
                  <a:lnTo>
                    <a:pt x="102" y="53"/>
                  </a:lnTo>
                  <a:lnTo>
                    <a:pt x="105" y="53"/>
                  </a:lnTo>
                  <a:lnTo>
                    <a:pt x="105" y="56"/>
                  </a:lnTo>
                  <a:lnTo>
                    <a:pt x="108" y="56"/>
                  </a:lnTo>
                  <a:lnTo>
                    <a:pt x="108" y="59"/>
                  </a:lnTo>
                  <a:lnTo>
                    <a:pt x="111" y="59"/>
                  </a:lnTo>
                  <a:lnTo>
                    <a:pt x="111" y="61"/>
                  </a:lnTo>
                  <a:lnTo>
                    <a:pt x="111" y="64"/>
                  </a:lnTo>
                  <a:lnTo>
                    <a:pt x="114" y="64"/>
                  </a:lnTo>
                  <a:lnTo>
                    <a:pt x="117" y="64"/>
                  </a:lnTo>
                  <a:lnTo>
                    <a:pt x="120" y="64"/>
                  </a:lnTo>
                  <a:lnTo>
                    <a:pt x="123" y="64"/>
                  </a:lnTo>
                  <a:lnTo>
                    <a:pt x="126" y="64"/>
                  </a:lnTo>
                  <a:lnTo>
                    <a:pt x="126" y="67"/>
                  </a:lnTo>
                  <a:lnTo>
                    <a:pt x="129" y="67"/>
                  </a:lnTo>
                  <a:lnTo>
                    <a:pt x="132" y="67"/>
                  </a:lnTo>
                  <a:lnTo>
                    <a:pt x="132" y="70"/>
                  </a:lnTo>
                  <a:lnTo>
                    <a:pt x="135" y="70"/>
                  </a:lnTo>
                  <a:lnTo>
                    <a:pt x="135" y="73"/>
                  </a:lnTo>
                  <a:lnTo>
                    <a:pt x="138" y="73"/>
                  </a:lnTo>
                  <a:lnTo>
                    <a:pt x="140" y="73"/>
                  </a:lnTo>
                  <a:lnTo>
                    <a:pt x="143" y="73"/>
                  </a:lnTo>
                  <a:lnTo>
                    <a:pt x="143" y="76"/>
                  </a:lnTo>
                  <a:lnTo>
                    <a:pt x="143" y="79"/>
                  </a:lnTo>
                  <a:lnTo>
                    <a:pt x="143" y="82"/>
                  </a:lnTo>
                  <a:lnTo>
                    <a:pt x="143" y="88"/>
                  </a:lnTo>
                  <a:lnTo>
                    <a:pt x="143" y="91"/>
                  </a:lnTo>
                  <a:lnTo>
                    <a:pt x="143" y="94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3" y="105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3" y="129"/>
                  </a:lnTo>
                  <a:lnTo>
                    <a:pt x="143" y="132"/>
                  </a:lnTo>
                  <a:lnTo>
                    <a:pt x="146" y="132"/>
                  </a:lnTo>
                  <a:lnTo>
                    <a:pt x="149" y="132"/>
                  </a:lnTo>
                  <a:lnTo>
                    <a:pt x="149" y="135"/>
                  </a:lnTo>
                  <a:lnTo>
                    <a:pt x="149" y="138"/>
                  </a:lnTo>
                  <a:lnTo>
                    <a:pt x="152" y="138"/>
                  </a:lnTo>
                  <a:lnTo>
                    <a:pt x="152" y="141"/>
                  </a:lnTo>
                  <a:lnTo>
                    <a:pt x="152" y="144"/>
                  </a:lnTo>
                  <a:lnTo>
                    <a:pt x="155" y="144"/>
                  </a:lnTo>
                  <a:lnTo>
                    <a:pt x="155" y="146"/>
                  </a:lnTo>
                  <a:lnTo>
                    <a:pt x="152" y="146"/>
                  </a:lnTo>
                  <a:lnTo>
                    <a:pt x="149" y="146"/>
                  </a:lnTo>
                  <a:lnTo>
                    <a:pt x="146" y="146"/>
                  </a:lnTo>
                  <a:lnTo>
                    <a:pt x="143" y="146"/>
                  </a:lnTo>
                  <a:lnTo>
                    <a:pt x="140" y="146"/>
                  </a:lnTo>
                  <a:lnTo>
                    <a:pt x="140" y="149"/>
                  </a:lnTo>
                  <a:lnTo>
                    <a:pt x="138" y="149"/>
                  </a:lnTo>
                  <a:lnTo>
                    <a:pt x="135" y="149"/>
                  </a:lnTo>
                  <a:lnTo>
                    <a:pt x="135" y="152"/>
                  </a:lnTo>
                  <a:lnTo>
                    <a:pt x="132" y="152"/>
                  </a:lnTo>
                  <a:lnTo>
                    <a:pt x="132" y="155"/>
                  </a:lnTo>
                  <a:lnTo>
                    <a:pt x="129" y="155"/>
                  </a:lnTo>
                  <a:lnTo>
                    <a:pt x="129" y="158"/>
                  </a:lnTo>
                  <a:lnTo>
                    <a:pt x="129" y="161"/>
                  </a:lnTo>
                  <a:lnTo>
                    <a:pt x="126" y="161"/>
                  </a:lnTo>
                  <a:lnTo>
                    <a:pt x="123" y="161"/>
                  </a:lnTo>
                  <a:lnTo>
                    <a:pt x="123" y="164"/>
                  </a:lnTo>
                  <a:lnTo>
                    <a:pt x="123" y="167"/>
                  </a:lnTo>
                  <a:lnTo>
                    <a:pt x="120" y="167"/>
                  </a:lnTo>
                  <a:lnTo>
                    <a:pt x="120" y="170"/>
                  </a:lnTo>
                  <a:lnTo>
                    <a:pt x="117" y="170"/>
                  </a:lnTo>
                  <a:lnTo>
                    <a:pt x="117" y="173"/>
                  </a:lnTo>
                  <a:lnTo>
                    <a:pt x="117" y="176"/>
                  </a:lnTo>
                  <a:lnTo>
                    <a:pt x="114" y="176"/>
                  </a:lnTo>
                  <a:lnTo>
                    <a:pt x="111" y="176"/>
                  </a:lnTo>
                  <a:lnTo>
                    <a:pt x="108" y="176"/>
                  </a:lnTo>
                  <a:lnTo>
                    <a:pt x="108" y="179"/>
                  </a:lnTo>
                  <a:lnTo>
                    <a:pt x="105" y="179"/>
                  </a:lnTo>
                  <a:lnTo>
                    <a:pt x="105" y="182"/>
                  </a:lnTo>
                  <a:lnTo>
                    <a:pt x="102" y="182"/>
                  </a:lnTo>
                  <a:lnTo>
                    <a:pt x="102" y="185"/>
                  </a:lnTo>
                  <a:lnTo>
                    <a:pt x="102" y="188"/>
                  </a:lnTo>
                  <a:lnTo>
                    <a:pt x="99" y="188"/>
                  </a:lnTo>
                  <a:lnTo>
                    <a:pt x="99" y="190"/>
                  </a:lnTo>
                  <a:lnTo>
                    <a:pt x="96" y="190"/>
                  </a:lnTo>
                  <a:lnTo>
                    <a:pt x="94" y="190"/>
                  </a:lnTo>
                  <a:lnTo>
                    <a:pt x="94" y="193"/>
                  </a:lnTo>
                  <a:lnTo>
                    <a:pt x="91" y="193"/>
                  </a:lnTo>
                  <a:lnTo>
                    <a:pt x="88" y="193"/>
                  </a:lnTo>
                  <a:lnTo>
                    <a:pt x="85" y="196"/>
                  </a:lnTo>
                  <a:lnTo>
                    <a:pt x="82" y="196"/>
                  </a:lnTo>
                  <a:lnTo>
                    <a:pt x="82" y="199"/>
                  </a:lnTo>
                  <a:lnTo>
                    <a:pt x="79" y="199"/>
                  </a:lnTo>
                  <a:lnTo>
                    <a:pt x="79" y="202"/>
                  </a:lnTo>
                  <a:lnTo>
                    <a:pt x="76" y="202"/>
                  </a:lnTo>
                  <a:lnTo>
                    <a:pt x="76" y="205"/>
                  </a:lnTo>
                  <a:lnTo>
                    <a:pt x="76" y="208"/>
                  </a:lnTo>
                  <a:lnTo>
                    <a:pt x="79" y="208"/>
                  </a:lnTo>
                  <a:lnTo>
                    <a:pt x="79" y="211"/>
                  </a:lnTo>
                  <a:lnTo>
                    <a:pt x="76" y="211"/>
                  </a:lnTo>
                  <a:lnTo>
                    <a:pt x="76" y="214"/>
                  </a:lnTo>
                  <a:lnTo>
                    <a:pt x="73" y="214"/>
                  </a:lnTo>
                  <a:lnTo>
                    <a:pt x="76" y="214"/>
                  </a:lnTo>
                  <a:lnTo>
                    <a:pt x="76" y="217"/>
                  </a:lnTo>
                  <a:lnTo>
                    <a:pt x="76" y="220"/>
                  </a:lnTo>
                  <a:lnTo>
                    <a:pt x="76" y="223"/>
                  </a:lnTo>
                  <a:lnTo>
                    <a:pt x="73" y="223"/>
                  </a:lnTo>
                  <a:lnTo>
                    <a:pt x="70" y="223"/>
                  </a:lnTo>
                  <a:lnTo>
                    <a:pt x="70" y="226"/>
                  </a:lnTo>
                  <a:lnTo>
                    <a:pt x="70" y="229"/>
                  </a:lnTo>
                  <a:lnTo>
                    <a:pt x="67" y="229"/>
                  </a:lnTo>
                  <a:lnTo>
                    <a:pt x="64" y="229"/>
                  </a:lnTo>
                  <a:lnTo>
                    <a:pt x="61" y="229"/>
                  </a:lnTo>
                  <a:lnTo>
                    <a:pt x="61" y="232"/>
                  </a:lnTo>
                  <a:lnTo>
                    <a:pt x="61" y="229"/>
                  </a:lnTo>
                  <a:lnTo>
                    <a:pt x="58" y="229"/>
                  </a:lnTo>
                  <a:lnTo>
                    <a:pt x="55" y="229"/>
                  </a:lnTo>
                  <a:lnTo>
                    <a:pt x="55" y="232"/>
                  </a:lnTo>
                  <a:lnTo>
                    <a:pt x="52" y="232"/>
                  </a:lnTo>
                  <a:lnTo>
                    <a:pt x="52" y="234"/>
                  </a:lnTo>
                  <a:lnTo>
                    <a:pt x="50" y="234"/>
                  </a:lnTo>
                  <a:lnTo>
                    <a:pt x="47" y="234"/>
                  </a:lnTo>
                  <a:lnTo>
                    <a:pt x="44" y="234"/>
                  </a:lnTo>
                  <a:lnTo>
                    <a:pt x="44" y="237"/>
                  </a:lnTo>
                  <a:lnTo>
                    <a:pt x="41" y="237"/>
                  </a:lnTo>
                  <a:lnTo>
                    <a:pt x="38" y="237"/>
                  </a:lnTo>
                  <a:lnTo>
                    <a:pt x="38" y="240"/>
                  </a:lnTo>
                  <a:lnTo>
                    <a:pt x="38" y="243"/>
                  </a:lnTo>
                  <a:lnTo>
                    <a:pt x="35" y="243"/>
                  </a:lnTo>
                  <a:lnTo>
                    <a:pt x="35" y="240"/>
                  </a:lnTo>
                  <a:lnTo>
                    <a:pt x="35" y="243"/>
                  </a:lnTo>
                  <a:lnTo>
                    <a:pt x="35" y="246"/>
                  </a:lnTo>
                  <a:lnTo>
                    <a:pt x="35" y="249"/>
                  </a:lnTo>
                  <a:lnTo>
                    <a:pt x="38" y="249"/>
                  </a:lnTo>
                  <a:lnTo>
                    <a:pt x="38" y="252"/>
                  </a:lnTo>
                  <a:lnTo>
                    <a:pt x="38" y="255"/>
                  </a:lnTo>
                  <a:lnTo>
                    <a:pt x="35" y="255"/>
                  </a:lnTo>
                  <a:lnTo>
                    <a:pt x="35" y="258"/>
                  </a:lnTo>
                  <a:lnTo>
                    <a:pt x="32" y="258"/>
                  </a:lnTo>
                  <a:lnTo>
                    <a:pt x="32" y="261"/>
                  </a:lnTo>
                  <a:lnTo>
                    <a:pt x="29" y="261"/>
                  </a:lnTo>
                  <a:lnTo>
                    <a:pt x="26" y="261"/>
                  </a:lnTo>
                  <a:lnTo>
                    <a:pt x="23" y="261"/>
                  </a:lnTo>
                  <a:lnTo>
                    <a:pt x="23" y="258"/>
                  </a:lnTo>
                  <a:lnTo>
                    <a:pt x="20" y="258"/>
                  </a:lnTo>
                  <a:lnTo>
                    <a:pt x="17" y="258"/>
                  </a:lnTo>
                  <a:lnTo>
                    <a:pt x="14" y="258"/>
                  </a:lnTo>
                  <a:lnTo>
                    <a:pt x="11" y="258"/>
                  </a:lnTo>
                  <a:lnTo>
                    <a:pt x="8" y="258"/>
                  </a:lnTo>
                  <a:lnTo>
                    <a:pt x="6" y="258"/>
                  </a:lnTo>
                  <a:lnTo>
                    <a:pt x="6" y="261"/>
                  </a:lnTo>
                  <a:lnTo>
                    <a:pt x="6" y="258"/>
                  </a:lnTo>
                  <a:lnTo>
                    <a:pt x="3" y="258"/>
                  </a:lnTo>
                  <a:lnTo>
                    <a:pt x="3" y="255"/>
                  </a:lnTo>
                  <a:lnTo>
                    <a:pt x="6" y="255"/>
                  </a:lnTo>
                  <a:lnTo>
                    <a:pt x="6" y="252"/>
                  </a:lnTo>
                  <a:lnTo>
                    <a:pt x="3" y="252"/>
                  </a:lnTo>
                  <a:lnTo>
                    <a:pt x="3" y="249"/>
                  </a:lnTo>
                  <a:lnTo>
                    <a:pt x="3" y="246"/>
                  </a:lnTo>
                  <a:lnTo>
                    <a:pt x="0" y="246"/>
                  </a:lnTo>
                  <a:lnTo>
                    <a:pt x="0" y="243"/>
                  </a:lnTo>
                  <a:lnTo>
                    <a:pt x="3" y="243"/>
                  </a:lnTo>
                  <a:lnTo>
                    <a:pt x="3" y="240"/>
                  </a:lnTo>
                  <a:lnTo>
                    <a:pt x="6" y="240"/>
                  </a:lnTo>
                  <a:lnTo>
                    <a:pt x="6" y="237"/>
                  </a:lnTo>
                  <a:lnTo>
                    <a:pt x="3" y="237"/>
                  </a:lnTo>
                  <a:lnTo>
                    <a:pt x="3" y="234"/>
                  </a:lnTo>
                  <a:lnTo>
                    <a:pt x="6" y="234"/>
                  </a:lnTo>
                  <a:lnTo>
                    <a:pt x="3" y="234"/>
                  </a:lnTo>
                  <a:lnTo>
                    <a:pt x="3" y="232"/>
                  </a:lnTo>
                  <a:lnTo>
                    <a:pt x="6" y="232"/>
                  </a:lnTo>
                  <a:lnTo>
                    <a:pt x="3" y="232"/>
                  </a:lnTo>
                  <a:lnTo>
                    <a:pt x="6" y="232"/>
                  </a:lnTo>
                  <a:lnTo>
                    <a:pt x="6" y="229"/>
                  </a:lnTo>
                  <a:lnTo>
                    <a:pt x="6" y="226"/>
                  </a:lnTo>
                  <a:lnTo>
                    <a:pt x="6" y="229"/>
                  </a:lnTo>
                  <a:lnTo>
                    <a:pt x="8" y="229"/>
                  </a:lnTo>
                  <a:lnTo>
                    <a:pt x="8" y="226"/>
                  </a:lnTo>
                  <a:lnTo>
                    <a:pt x="11" y="226"/>
                  </a:lnTo>
                  <a:lnTo>
                    <a:pt x="8" y="226"/>
                  </a:lnTo>
                  <a:lnTo>
                    <a:pt x="11" y="226"/>
                  </a:lnTo>
                  <a:lnTo>
                    <a:pt x="11" y="223"/>
                  </a:lnTo>
                  <a:lnTo>
                    <a:pt x="11" y="220"/>
                  </a:lnTo>
                  <a:lnTo>
                    <a:pt x="8" y="220"/>
                  </a:lnTo>
                  <a:lnTo>
                    <a:pt x="8" y="223"/>
                  </a:lnTo>
                  <a:lnTo>
                    <a:pt x="6" y="223"/>
                  </a:lnTo>
                  <a:lnTo>
                    <a:pt x="6" y="220"/>
                  </a:lnTo>
                  <a:lnTo>
                    <a:pt x="6" y="217"/>
                  </a:lnTo>
                  <a:lnTo>
                    <a:pt x="3" y="217"/>
                  </a:lnTo>
                  <a:lnTo>
                    <a:pt x="6" y="217"/>
                  </a:lnTo>
                  <a:lnTo>
                    <a:pt x="3" y="214"/>
                  </a:lnTo>
                  <a:lnTo>
                    <a:pt x="6" y="214"/>
                  </a:lnTo>
                  <a:lnTo>
                    <a:pt x="6" y="211"/>
                  </a:lnTo>
                  <a:lnTo>
                    <a:pt x="3" y="211"/>
                  </a:lnTo>
                  <a:lnTo>
                    <a:pt x="6" y="211"/>
                  </a:lnTo>
                  <a:lnTo>
                    <a:pt x="8" y="211"/>
                  </a:lnTo>
                  <a:lnTo>
                    <a:pt x="8" y="208"/>
                  </a:lnTo>
                  <a:lnTo>
                    <a:pt x="8" y="205"/>
                  </a:lnTo>
                  <a:lnTo>
                    <a:pt x="11" y="205"/>
                  </a:lnTo>
                  <a:lnTo>
                    <a:pt x="11" y="202"/>
                  </a:lnTo>
                  <a:lnTo>
                    <a:pt x="11" y="199"/>
                  </a:lnTo>
                  <a:lnTo>
                    <a:pt x="8" y="199"/>
                  </a:lnTo>
                  <a:lnTo>
                    <a:pt x="8" y="196"/>
                  </a:lnTo>
                  <a:lnTo>
                    <a:pt x="8" y="193"/>
                  </a:lnTo>
                  <a:lnTo>
                    <a:pt x="8" y="190"/>
                  </a:lnTo>
                  <a:lnTo>
                    <a:pt x="8" y="188"/>
                  </a:lnTo>
                  <a:lnTo>
                    <a:pt x="6" y="188"/>
                  </a:lnTo>
                  <a:lnTo>
                    <a:pt x="6" y="185"/>
                  </a:lnTo>
                  <a:lnTo>
                    <a:pt x="8" y="185"/>
                  </a:lnTo>
                  <a:lnTo>
                    <a:pt x="6" y="185"/>
                  </a:lnTo>
                  <a:lnTo>
                    <a:pt x="8" y="185"/>
                  </a:lnTo>
                  <a:lnTo>
                    <a:pt x="11" y="185"/>
                  </a:lnTo>
                  <a:lnTo>
                    <a:pt x="14" y="185"/>
                  </a:lnTo>
                  <a:lnTo>
                    <a:pt x="14" y="188"/>
                  </a:lnTo>
                  <a:lnTo>
                    <a:pt x="14" y="185"/>
                  </a:lnTo>
                  <a:lnTo>
                    <a:pt x="17" y="185"/>
                  </a:lnTo>
                  <a:lnTo>
                    <a:pt x="17" y="182"/>
                  </a:lnTo>
                  <a:lnTo>
                    <a:pt x="14" y="182"/>
                  </a:lnTo>
                  <a:lnTo>
                    <a:pt x="14" y="179"/>
                  </a:lnTo>
                  <a:lnTo>
                    <a:pt x="17" y="179"/>
                  </a:lnTo>
                  <a:lnTo>
                    <a:pt x="17" y="176"/>
                  </a:lnTo>
                  <a:lnTo>
                    <a:pt x="17" y="173"/>
                  </a:lnTo>
                  <a:lnTo>
                    <a:pt x="17" y="170"/>
                  </a:lnTo>
                  <a:lnTo>
                    <a:pt x="17" y="167"/>
                  </a:lnTo>
                  <a:lnTo>
                    <a:pt x="20" y="167"/>
                  </a:lnTo>
                  <a:lnTo>
                    <a:pt x="17" y="167"/>
                  </a:lnTo>
                  <a:lnTo>
                    <a:pt x="17" y="164"/>
                  </a:lnTo>
                  <a:lnTo>
                    <a:pt x="17" y="161"/>
                  </a:lnTo>
                  <a:lnTo>
                    <a:pt x="17" y="158"/>
                  </a:lnTo>
                  <a:lnTo>
                    <a:pt x="17" y="155"/>
                  </a:lnTo>
                  <a:lnTo>
                    <a:pt x="17" y="152"/>
                  </a:lnTo>
                  <a:lnTo>
                    <a:pt x="17" y="149"/>
                  </a:lnTo>
                  <a:lnTo>
                    <a:pt x="14" y="149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20" y="146"/>
                  </a:lnTo>
                  <a:lnTo>
                    <a:pt x="23" y="144"/>
                  </a:lnTo>
                  <a:lnTo>
                    <a:pt x="26" y="144"/>
                  </a:lnTo>
                  <a:lnTo>
                    <a:pt x="26" y="141"/>
                  </a:lnTo>
                  <a:lnTo>
                    <a:pt x="29" y="141"/>
                  </a:lnTo>
                  <a:lnTo>
                    <a:pt x="32" y="138"/>
                  </a:lnTo>
                  <a:lnTo>
                    <a:pt x="32" y="141"/>
                  </a:lnTo>
                  <a:lnTo>
                    <a:pt x="35" y="141"/>
                  </a:lnTo>
                  <a:lnTo>
                    <a:pt x="35" y="138"/>
                  </a:lnTo>
                  <a:lnTo>
                    <a:pt x="38" y="138"/>
                  </a:lnTo>
                  <a:lnTo>
                    <a:pt x="38" y="135"/>
                  </a:lnTo>
                  <a:lnTo>
                    <a:pt x="38" y="132"/>
                  </a:lnTo>
                  <a:lnTo>
                    <a:pt x="38" y="129"/>
                  </a:lnTo>
                  <a:lnTo>
                    <a:pt x="41" y="129"/>
                  </a:lnTo>
                  <a:lnTo>
                    <a:pt x="38" y="129"/>
                  </a:lnTo>
                  <a:lnTo>
                    <a:pt x="38" y="126"/>
                  </a:lnTo>
                  <a:lnTo>
                    <a:pt x="35" y="126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32" y="120"/>
                  </a:lnTo>
                  <a:lnTo>
                    <a:pt x="32" y="117"/>
                  </a:lnTo>
                  <a:lnTo>
                    <a:pt x="32" y="114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32" y="111"/>
                  </a:lnTo>
                  <a:lnTo>
                    <a:pt x="32" y="108"/>
                  </a:lnTo>
                  <a:lnTo>
                    <a:pt x="29" y="108"/>
                  </a:lnTo>
                  <a:lnTo>
                    <a:pt x="29" y="105"/>
                  </a:lnTo>
                  <a:lnTo>
                    <a:pt x="32" y="105"/>
                  </a:lnTo>
                  <a:lnTo>
                    <a:pt x="29" y="105"/>
                  </a:lnTo>
                  <a:lnTo>
                    <a:pt x="29" y="103"/>
                  </a:lnTo>
                  <a:lnTo>
                    <a:pt x="29" y="100"/>
                  </a:lnTo>
                  <a:lnTo>
                    <a:pt x="26" y="100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3" y="94"/>
                  </a:lnTo>
                  <a:lnTo>
                    <a:pt x="23" y="91"/>
                  </a:lnTo>
                  <a:lnTo>
                    <a:pt x="26" y="91"/>
                  </a:lnTo>
                  <a:lnTo>
                    <a:pt x="23" y="91"/>
                  </a:lnTo>
                  <a:lnTo>
                    <a:pt x="23" y="88"/>
                  </a:lnTo>
                  <a:lnTo>
                    <a:pt x="20" y="88"/>
                  </a:lnTo>
                  <a:lnTo>
                    <a:pt x="20" y="85"/>
                  </a:lnTo>
                  <a:lnTo>
                    <a:pt x="20" y="82"/>
                  </a:lnTo>
                  <a:lnTo>
                    <a:pt x="20" y="79"/>
                  </a:lnTo>
                  <a:lnTo>
                    <a:pt x="23" y="79"/>
                  </a:lnTo>
                  <a:lnTo>
                    <a:pt x="23" y="76"/>
                  </a:lnTo>
                  <a:lnTo>
                    <a:pt x="23" y="73"/>
                  </a:lnTo>
                  <a:lnTo>
                    <a:pt x="23" y="70"/>
                  </a:lnTo>
                  <a:lnTo>
                    <a:pt x="20" y="70"/>
                  </a:lnTo>
                  <a:lnTo>
                    <a:pt x="20" y="67"/>
                  </a:lnTo>
                  <a:lnTo>
                    <a:pt x="20" y="64"/>
                  </a:lnTo>
                  <a:lnTo>
                    <a:pt x="20" y="61"/>
                  </a:lnTo>
                  <a:lnTo>
                    <a:pt x="23" y="61"/>
                  </a:lnTo>
                  <a:lnTo>
                    <a:pt x="23" y="59"/>
                  </a:lnTo>
                  <a:lnTo>
                    <a:pt x="23" y="56"/>
                  </a:lnTo>
                  <a:lnTo>
                    <a:pt x="23" y="53"/>
                  </a:lnTo>
                  <a:lnTo>
                    <a:pt x="23" y="50"/>
                  </a:lnTo>
                  <a:lnTo>
                    <a:pt x="20" y="50"/>
                  </a:lnTo>
                  <a:lnTo>
                    <a:pt x="20" y="47"/>
                  </a:lnTo>
                  <a:lnTo>
                    <a:pt x="23" y="47"/>
                  </a:lnTo>
                  <a:lnTo>
                    <a:pt x="23" y="44"/>
                  </a:lnTo>
                  <a:lnTo>
                    <a:pt x="20" y="44"/>
                  </a:lnTo>
                  <a:lnTo>
                    <a:pt x="20" y="41"/>
                  </a:lnTo>
                  <a:lnTo>
                    <a:pt x="20" y="38"/>
                  </a:lnTo>
                  <a:lnTo>
                    <a:pt x="23" y="38"/>
                  </a:lnTo>
                  <a:lnTo>
                    <a:pt x="23" y="35"/>
                  </a:lnTo>
                  <a:lnTo>
                    <a:pt x="23" y="32"/>
                  </a:lnTo>
                  <a:lnTo>
                    <a:pt x="26" y="32"/>
                  </a:lnTo>
                  <a:lnTo>
                    <a:pt x="26" y="29"/>
                  </a:lnTo>
                  <a:lnTo>
                    <a:pt x="26" y="26"/>
                  </a:lnTo>
                  <a:lnTo>
                    <a:pt x="23" y="26"/>
                  </a:lnTo>
                  <a:lnTo>
                    <a:pt x="23" y="23"/>
                  </a:lnTo>
                  <a:lnTo>
                    <a:pt x="26" y="23"/>
                  </a:lnTo>
                  <a:lnTo>
                    <a:pt x="26" y="20"/>
                  </a:lnTo>
                  <a:lnTo>
                    <a:pt x="29" y="20"/>
                  </a:lnTo>
                  <a:lnTo>
                    <a:pt x="29" y="23"/>
                  </a:lnTo>
                  <a:lnTo>
                    <a:pt x="29" y="20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29" y="17"/>
                  </a:lnTo>
                  <a:lnTo>
                    <a:pt x="32" y="17"/>
                  </a:lnTo>
                  <a:lnTo>
                    <a:pt x="35" y="17"/>
                  </a:lnTo>
                  <a:lnTo>
                    <a:pt x="35" y="15"/>
                  </a:lnTo>
                  <a:lnTo>
                    <a:pt x="35" y="17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8" y="12"/>
                  </a:lnTo>
                  <a:lnTo>
                    <a:pt x="41" y="12"/>
                  </a:lnTo>
                  <a:lnTo>
                    <a:pt x="41" y="9"/>
                  </a:lnTo>
                  <a:lnTo>
                    <a:pt x="38" y="9"/>
                  </a:lnTo>
                  <a:lnTo>
                    <a:pt x="41" y="9"/>
                  </a:lnTo>
                  <a:lnTo>
                    <a:pt x="41" y="6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2" name="Freeform 24"/>
            <p:cNvSpPr>
              <a:spLocks/>
            </p:cNvSpPr>
            <p:nvPr/>
          </p:nvSpPr>
          <p:spPr bwMode="auto">
            <a:xfrm>
              <a:off x="-226714" y="3327842"/>
              <a:ext cx="775373" cy="420305"/>
            </a:xfrm>
            <a:custGeom>
              <a:avLst/>
              <a:gdLst>
                <a:gd name="T0" fmla="*/ 2147483647 w 357"/>
                <a:gd name="T1" fmla="*/ 2147483647 h 238"/>
                <a:gd name="T2" fmla="*/ 2147483647 w 357"/>
                <a:gd name="T3" fmla="*/ 2147483647 h 238"/>
                <a:gd name="T4" fmla="*/ 2147483647 w 357"/>
                <a:gd name="T5" fmla="*/ 2147483647 h 238"/>
                <a:gd name="T6" fmla="*/ 2147483647 w 357"/>
                <a:gd name="T7" fmla="*/ 2147483647 h 238"/>
                <a:gd name="T8" fmla="*/ 2147483647 w 357"/>
                <a:gd name="T9" fmla="*/ 2147483647 h 238"/>
                <a:gd name="T10" fmla="*/ 2147483647 w 357"/>
                <a:gd name="T11" fmla="*/ 2147483647 h 238"/>
                <a:gd name="T12" fmla="*/ 2147483647 w 357"/>
                <a:gd name="T13" fmla="*/ 2147483647 h 238"/>
                <a:gd name="T14" fmla="*/ 2147483647 w 357"/>
                <a:gd name="T15" fmla="*/ 2147483647 h 238"/>
                <a:gd name="T16" fmla="*/ 2147483647 w 357"/>
                <a:gd name="T17" fmla="*/ 2147483647 h 238"/>
                <a:gd name="T18" fmla="*/ 2147483647 w 357"/>
                <a:gd name="T19" fmla="*/ 2147483647 h 238"/>
                <a:gd name="T20" fmla="*/ 2147483647 w 357"/>
                <a:gd name="T21" fmla="*/ 2147483647 h 238"/>
                <a:gd name="T22" fmla="*/ 2147483647 w 357"/>
                <a:gd name="T23" fmla="*/ 2147483647 h 238"/>
                <a:gd name="T24" fmla="*/ 2147483647 w 357"/>
                <a:gd name="T25" fmla="*/ 2147483647 h 238"/>
                <a:gd name="T26" fmla="*/ 2147483647 w 357"/>
                <a:gd name="T27" fmla="*/ 2147483647 h 238"/>
                <a:gd name="T28" fmla="*/ 2147483647 w 357"/>
                <a:gd name="T29" fmla="*/ 2147483647 h 238"/>
                <a:gd name="T30" fmla="*/ 2147483647 w 357"/>
                <a:gd name="T31" fmla="*/ 2147483647 h 238"/>
                <a:gd name="T32" fmla="*/ 2147483647 w 357"/>
                <a:gd name="T33" fmla="*/ 2147483647 h 238"/>
                <a:gd name="T34" fmla="*/ 2147483647 w 357"/>
                <a:gd name="T35" fmla="*/ 2147483647 h 238"/>
                <a:gd name="T36" fmla="*/ 2147483647 w 357"/>
                <a:gd name="T37" fmla="*/ 2147483647 h 238"/>
                <a:gd name="T38" fmla="*/ 2147483647 w 357"/>
                <a:gd name="T39" fmla="*/ 2147483647 h 238"/>
                <a:gd name="T40" fmla="*/ 2147483647 w 357"/>
                <a:gd name="T41" fmla="*/ 2147483647 h 238"/>
                <a:gd name="T42" fmla="*/ 2147483647 w 357"/>
                <a:gd name="T43" fmla="*/ 2147483647 h 238"/>
                <a:gd name="T44" fmla="*/ 2147483647 w 357"/>
                <a:gd name="T45" fmla="*/ 2147483647 h 238"/>
                <a:gd name="T46" fmla="*/ 2147483647 w 357"/>
                <a:gd name="T47" fmla="*/ 2147483647 h 238"/>
                <a:gd name="T48" fmla="*/ 2147483647 w 357"/>
                <a:gd name="T49" fmla="*/ 2147483647 h 238"/>
                <a:gd name="T50" fmla="*/ 2147483647 w 357"/>
                <a:gd name="T51" fmla="*/ 2147483647 h 238"/>
                <a:gd name="T52" fmla="*/ 2147483647 w 357"/>
                <a:gd name="T53" fmla="*/ 2147483647 h 238"/>
                <a:gd name="T54" fmla="*/ 2147483647 w 357"/>
                <a:gd name="T55" fmla="*/ 2147483647 h 238"/>
                <a:gd name="T56" fmla="*/ 2147483647 w 357"/>
                <a:gd name="T57" fmla="*/ 2147483647 h 238"/>
                <a:gd name="T58" fmla="*/ 2147483647 w 357"/>
                <a:gd name="T59" fmla="*/ 2147483647 h 238"/>
                <a:gd name="T60" fmla="*/ 2147483647 w 357"/>
                <a:gd name="T61" fmla="*/ 2147483647 h 238"/>
                <a:gd name="T62" fmla="*/ 2147483647 w 357"/>
                <a:gd name="T63" fmla="*/ 2147483647 h 238"/>
                <a:gd name="T64" fmla="*/ 2147483647 w 357"/>
                <a:gd name="T65" fmla="*/ 2147483647 h 238"/>
                <a:gd name="T66" fmla="*/ 2147483647 w 357"/>
                <a:gd name="T67" fmla="*/ 2147483647 h 238"/>
                <a:gd name="T68" fmla="*/ 2147483647 w 357"/>
                <a:gd name="T69" fmla="*/ 2147483647 h 238"/>
                <a:gd name="T70" fmla="*/ 2147483647 w 357"/>
                <a:gd name="T71" fmla="*/ 2147483647 h 238"/>
                <a:gd name="T72" fmla="*/ 2147483647 w 357"/>
                <a:gd name="T73" fmla="*/ 2147483647 h 238"/>
                <a:gd name="T74" fmla="*/ 2147483647 w 357"/>
                <a:gd name="T75" fmla="*/ 2147483647 h 238"/>
                <a:gd name="T76" fmla="*/ 2147483647 w 357"/>
                <a:gd name="T77" fmla="*/ 2147483647 h 238"/>
                <a:gd name="T78" fmla="*/ 2147483647 w 357"/>
                <a:gd name="T79" fmla="*/ 2147483647 h 238"/>
                <a:gd name="T80" fmla="*/ 2147483647 w 357"/>
                <a:gd name="T81" fmla="*/ 2147483647 h 238"/>
                <a:gd name="T82" fmla="*/ 0 w 357"/>
                <a:gd name="T83" fmla="*/ 2147483647 h 238"/>
                <a:gd name="T84" fmla="*/ 0 w 357"/>
                <a:gd name="T85" fmla="*/ 2147483647 h 238"/>
                <a:gd name="T86" fmla="*/ 2147483647 w 357"/>
                <a:gd name="T87" fmla="*/ 2147483647 h 238"/>
                <a:gd name="T88" fmla="*/ 2147483647 w 357"/>
                <a:gd name="T89" fmla="*/ 2147483647 h 238"/>
                <a:gd name="T90" fmla="*/ 2147483647 w 357"/>
                <a:gd name="T91" fmla="*/ 2147483647 h 238"/>
                <a:gd name="T92" fmla="*/ 2147483647 w 357"/>
                <a:gd name="T93" fmla="*/ 2147483647 h 238"/>
                <a:gd name="T94" fmla="*/ 2147483647 w 357"/>
                <a:gd name="T95" fmla="*/ 2147483647 h 238"/>
                <a:gd name="T96" fmla="*/ 2147483647 w 357"/>
                <a:gd name="T97" fmla="*/ 2147483647 h 238"/>
                <a:gd name="T98" fmla="*/ 2147483647 w 357"/>
                <a:gd name="T99" fmla="*/ 2147483647 h 238"/>
                <a:gd name="T100" fmla="*/ 2147483647 w 357"/>
                <a:gd name="T101" fmla="*/ 2147483647 h 238"/>
                <a:gd name="T102" fmla="*/ 2147483647 w 357"/>
                <a:gd name="T103" fmla="*/ 2147483647 h 238"/>
                <a:gd name="T104" fmla="*/ 2147483647 w 357"/>
                <a:gd name="T105" fmla="*/ 2147483647 h 238"/>
                <a:gd name="T106" fmla="*/ 2147483647 w 357"/>
                <a:gd name="T107" fmla="*/ 2147483647 h 238"/>
                <a:gd name="T108" fmla="*/ 2147483647 w 357"/>
                <a:gd name="T109" fmla="*/ 2147483647 h 238"/>
                <a:gd name="T110" fmla="*/ 2147483647 w 357"/>
                <a:gd name="T111" fmla="*/ 2147483647 h 238"/>
                <a:gd name="T112" fmla="*/ 2147483647 w 357"/>
                <a:gd name="T113" fmla="*/ 2147483647 h 238"/>
                <a:gd name="T114" fmla="*/ 2147483647 w 357"/>
                <a:gd name="T115" fmla="*/ 2147483647 h 23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57"/>
                <a:gd name="T175" fmla="*/ 0 h 238"/>
                <a:gd name="T176" fmla="*/ 357 w 357"/>
                <a:gd name="T177" fmla="*/ 238 h 23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57" h="238">
                  <a:moveTo>
                    <a:pt x="137" y="0"/>
                  </a:moveTo>
                  <a:lnTo>
                    <a:pt x="140" y="0"/>
                  </a:lnTo>
                  <a:lnTo>
                    <a:pt x="143" y="0"/>
                  </a:lnTo>
                  <a:lnTo>
                    <a:pt x="143" y="3"/>
                  </a:lnTo>
                  <a:lnTo>
                    <a:pt x="146" y="3"/>
                  </a:lnTo>
                  <a:lnTo>
                    <a:pt x="149" y="3"/>
                  </a:lnTo>
                  <a:lnTo>
                    <a:pt x="152" y="3"/>
                  </a:lnTo>
                  <a:lnTo>
                    <a:pt x="155" y="3"/>
                  </a:lnTo>
                  <a:lnTo>
                    <a:pt x="158" y="6"/>
                  </a:lnTo>
                  <a:lnTo>
                    <a:pt x="158" y="9"/>
                  </a:lnTo>
                  <a:lnTo>
                    <a:pt x="158" y="12"/>
                  </a:lnTo>
                  <a:lnTo>
                    <a:pt x="161" y="12"/>
                  </a:lnTo>
                  <a:lnTo>
                    <a:pt x="158" y="12"/>
                  </a:lnTo>
                  <a:lnTo>
                    <a:pt x="158" y="15"/>
                  </a:lnTo>
                  <a:lnTo>
                    <a:pt x="158" y="18"/>
                  </a:lnTo>
                  <a:lnTo>
                    <a:pt x="155" y="18"/>
                  </a:lnTo>
                  <a:lnTo>
                    <a:pt x="152" y="18"/>
                  </a:lnTo>
                  <a:lnTo>
                    <a:pt x="152" y="21"/>
                  </a:lnTo>
                  <a:lnTo>
                    <a:pt x="152" y="24"/>
                  </a:lnTo>
                  <a:lnTo>
                    <a:pt x="155" y="24"/>
                  </a:lnTo>
                  <a:lnTo>
                    <a:pt x="155" y="27"/>
                  </a:lnTo>
                  <a:lnTo>
                    <a:pt x="158" y="27"/>
                  </a:lnTo>
                  <a:lnTo>
                    <a:pt x="158" y="30"/>
                  </a:lnTo>
                  <a:lnTo>
                    <a:pt x="161" y="30"/>
                  </a:lnTo>
                  <a:lnTo>
                    <a:pt x="161" y="32"/>
                  </a:lnTo>
                  <a:lnTo>
                    <a:pt x="164" y="32"/>
                  </a:lnTo>
                  <a:lnTo>
                    <a:pt x="164" y="35"/>
                  </a:lnTo>
                  <a:lnTo>
                    <a:pt x="167" y="35"/>
                  </a:lnTo>
                  <a:lnTo>
                    <a:pt x="170" y="35"/>
                  </a:lnTo>
                  <a:lnTo>
                    <a:pt x="173" y="35"/>
                  </a:lnTo>
                  <a:lnTo>
                    <a:pt x="176" y="35"/>
                  </a:lnTo>
                  <a:lnTo>
                    <a:pt x="178" y="35"/>
                  </a:lnTo>
                  <a:lnTo>
                    <a:pt x="178" y="32"/>
                  </a:lnTo>
                  <a:lnTo>
                    <a:pt x="181" y="32"/>
                  </a:lnTo>
                  <a:lnTo>
                    <a:pt x="181" y="35"/>
                  </a:lnTo>
                  <a:lnTo>
                    <a:pt x="181" y="38"/>
                  </a:lnTo>
                  <a:lnTo>
                    <a:pt x="184" y="38"/>
                  </a:lnTo>
                  <a:lnTo>
                    <a:pt x="181" y="38"/>
                  </a:lnTo>
                  <a:lnTo>
                    <a:pt x="184" y="38"/>
                  </a:lnTo>
                  <a:lnTo>
                    <a:pt x="184" y="41"/>
                  </a:lnTo>
                  <a:lnTo>
                    <a:pt x="187" y="41"/>
                  </a:lnTo>
                  <a:lnTo>
                    <a:pt x="187" y="44"/>
                  </a:lnTo>
                  <a:lnTo>
                    <a:pt x="190" y="44"/>
                  </a:lnTo>
                  <a:lnTo>
                    <a:pt x="193" y="44"/>
                  </a:lnTo>
                  <a:lnTo>
                    <a:pt x="193" y="47"/>
                  </a:lnTo>
                  <a:lnTo>
                    <a:pt x="196" y="47"/>
                  </a:lnTo>
                  <a:lnTo>
                    <a:pt x="199" y="47"/>
                  </a:lnTo>
                  <a:lnTo>
                    <a:pt x="202" y="47"/>
                  </a:lnTo>
                  <a:lnTo>
                    <a:pt x="202" y="50"/>
                  </a:lnTo>
                  <a:lnTo>
                    <a:pt x="205" y="50"/>
                  </a:lnTo>
                  <a:lnTo>
                    <a:pt x="205" y="53"/>
                  </a:lnTo>
                  <a:lnTo>
                    <a:pt x="208" y="53"/>
                  </a:lnTo>
                  <a:lnTo>
                    <a:pt x="208" y="56"/>
                  </a:lnTo>
                  <a:lnTo>
                    <a:pt x="205" y="56"/>
                  </a:lnTo>
                  <a:lnTo>
                    <a:pt x="208" y="56"/>
                  </a:lnTo>
                  <a:lnTo>
                    <a:pt x="208" y="59"/>
                  </a:lnTo>
                  <a:lnTo>
                    <a:pt x="211" y="59"/>
                  </a:lnTo>
                  <a:lnTo>
                    <a:pt x="214" y="59"/>
                  </a:lnTo>
                  <a:lnTo>
                    <a:pt x="217" y="59"/>
                  </a:lnTo>
                  <a:lnTo>
                    <a:pt x="217" y="62"/>
                  </a:lnTo>
                  <a:lnTo>
                    <a:pt x="220" y="62"/>
                  </a:lnTo>
                  <a:lnTo>
                    <a:pt x="220" y="59"/>
                  </a:lnTo>
                  <a:lnTo>
                    <a:pt x="222" y="59"/>
                  </a:lnTo>
                  <a:lnTo>
                    <a:pt x="225" y="59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31" y="62"/>
                  </a:lnTo>
                  <a:lnTo>
                    <a:pt x="231" y="59"/>
                  </a:lnTo>
                  <a:lnTo>
                    <a:pt x="231" y="62"/>
                  </a:lnTo>
                  <a:lnTo>
                    <a:pt x="234" y="62"/>
                  </a:lnTo>
                  <a:lnTo>
                    <a:pt x="237" y="62"/>
                  </a:lnTo>
                  <a:lnTo>
                    <a:pt x="237" y="65"/>
                  </a:lnTo>
                  <a:lnTo>
                    <a:pt x="240" y="65"/>
                  </a:lnTo>
                  <a:lnTo>
                    <a:pt x="243" y="65"/>
                  </a:lnTo>
                  <a:lnTo>
                    <a:pt x="246" y="65"/>
                  </a:lnTo>
                  <a:lnTo>
                    <a:pt x="246" y="62"/>
                  </a:lnTo>
                  <a:lnTo>
                    <a:pt x="249" y="62"/>
                  </a:lnTo>
                  <a:lnTo>
                    <a:pt x="252" y="62"/>
                  </a:lnTo>
                  <a:lnTo>
                    <a:pt x="252" y="65"/>
                  </a:lnTo>
                  <a:lnTo>
                    <a:pt x="255" y="65"/>
                  </a:lnTo>
                  <a:lnTo>
                    <a:pt x="258" y="65"/>
                  </a:lnTo>
                  <a:lnTo>
                    <a:pt x="261" y="65"/>
                  </a:lnTo>
                  <a:lnTo>
                    <a:pt x="264" y="65"/>
                  </a:lnTo>
                  <a:lnTo>
                    <a:pt x="266" y="65"/>
                  </a:lnTo>
                  <a:lnTo>
                    <a:pt x="269" y="65"/>
                  </a:lnTo>
                  <a:lnTo>
                    <a:pt x="272" y="65"/>
                  </a:lnTo>
                  <a:lnTo>
                    <a:pt x="275" y="65"/>
                  </a:lnTo>
                  <a:lnTo>
                    <a:pt x="278" y="65"/>
                  </a:lnTo>
                  <a:lnTo>
                    <a:pt x="281" y="65"/>
                  </a:lnTo>
                  <a:lnTo>
                    <a:pt x="284" y="65"/>
                  </a:lnTo>
                  <a:lnTo>
                    <a:pt x="287" y="65"/>
                  </a:lnTo>
                  <a:lnTo>
                    <a:pt x="287" y="68"/>
                  </a:lnTo>
                  <a:lnTo>
                    <a:pt x="290" y="68"/>
                  </a:lnTo>
                  <a:lnTo>
                    <a:pt x="293" y="68"/>
                  </a:lnTo>
                  <a:lnTo>
                    <a:pt x="296" y="68"/>
                  </a:lnTo>
                  <a:lnTo>
                    <a:pt x="299" y="68"/>
                  </a:lnTo>
                  <a:lnTo>
                    <a:pt x="299" y="71"/>
                  </a:lnTo>
                  <a:lnTo>
                    <a:pt x="302" y="71"/>
                  </a:lnTo>
                  <a:lnTo>
                    <a:pt x="305" y="71"/>
                  </a:lnTo>
                  <a:lnTo>
                    <a:pt x="305" y="73"/>
                  </a:lnTo>
                  <a:lnTo>
                    <a:pt x="308" y="73"/>
                  </a:lnTo>
                  <a:lnTo>
                    <a:pt x="310" y="73"/>
                  </a:lnTo>
                  <a:lnTo>
                    <a:pt x="310" y="76"/>
                  </a:lnTo>
                  <a:lnTo>
                    <a:pt x="313" y="76"/>
                  </a:lnTo>
                  <a:lnTo>
                    <a:pt x="313" y="79"/>
                  </a:lnTo>
                  <a:lnTo>
                    <a:pt x="316" y="79"/>
                  </a:lnTo>
                  <a:lnTo>
                    <a:pt x="319" y="79"/>
                  </a:lnTo>
                  <a:lnTo>
                    <a:pt x="319" y="82"/>
                  </a:lnTo>
                  <a:lnTo>
                    <a:pt x="322" y="82"/>
                  </a:lnTo>
                  <a:lnTo>
                    <a:pt x="322" y="85"/>
                  </a:lnTo>
                  <a:lnTo>
                    <a:pt x="325" y="85"/>
                  </a:lnTo>
                  <a:lnTo>
                    <a:pt x="325" y="88"/>
                  </a:lnTo>
                  <a:lnTo>
                    <a:pt x="328" y="88"/>
                  </a:lnTo>
                  <a:lnTo>
                    <a:pt x="331" y="88"/>
                  </a:lnTo>
                  <a:lnTo>
                    <a:pt x="331" y="91"/>
                  </a:lnTo>
                  <a:lnTo>
                    <a:pt x="334" y="91"/>
                  </a:lnTo>
                  <a:lnTo>
                    <a:pt x="337" y="91"/>
                  </a:lnTo>
                  <a:lnTo>
                    <a:pt x="334" y="94"/>
                  </a:lnTo>
                  <a:lnTo>
                    <a:pt x="334" y="97"/>
                  </a:lnTo>
                  <a:lnTo>
                    <a:pt x="334" y="103"/>
                  </a:lnTo>
                  <a:lnTo>
                    <a:pt x="334" y="106"/>
                  </a:lnTo>
                  <a:lnTo>
                    <a:pt x="334" y="109"/>
                  </a:lnTo>
                  <a:lnTo>
                    <a:pt x="334" y="112"/>
                  </a:lnTo>
                  <a:lnTo>
                    <a:pt x="334" y="117"/>
                  </a:lnTo>
                  <a:lnTo>
                    <a:pt x="334" y="120"/>
                  </a:lnTo>
                  <a:lnTo>
                    <a:pt x="334" y="123"/>
                  </a:lnTo>
                  <a:lnTo>
                    <a:pt x="334" y="126"/>
                  </a:lnTo>
                  <a:lnTo>
                    <a:pt x="334" y="138"/>
                  </a:lnTo>
                  <a:lnTo>
                    <a:pt x="334" y="141"/>
                  </a:lnTo>
                  <a:lnTo>
                    <a:pt x="334" y="144"/>
                  </a:lnTo>
                  <a:lnTo>
                    <a:pt x="334" y="147"/>
                  </a:lnTo>
                  <a:lnTo>
                    <a:pt x="334" y="150"/>
                  </a:lnTo>
                  <a:lnTo>
                    <a:pt x="334" y="153"/>
                  </a:lnTo>
                  <a:lnTo>
                    <a:pt x="334" y="156"/>
                  </a:lnTo>
                  <a:lnTo>
                    <a:pt x="334" y="161"/>
                  </a:lnTo>
                  <a:lnTo>
                    <a:pt x="334" y="164"/>
                  </a:lnTo>
                  <a:lnTo>
                    <a:pt x="337" y="164"/>
                  </a:lnTo>
                  <a:lnTo>
                    <a:pt x="340" y="164"/>
                  </a:lnTo>
                  <a:lnTo>
                    <a:pt x="343" y="164"/>
                  </a:lnTo>
                  <a:lnTo>
                    <a:pt x="343" y="167"/>
                  </a:lnTo>
                  <a:lnTo>
                    <a:pt x="346" y="167"/>
                  </a:lnTo>
                  <a:lnTo>
                    <a:pt x="349" y="167"/>
                  </a:lnTo>
                  <a:lnTo>
                    <a:pt x="349" y="170"/>
                  </a:lnTo>
                  <a:lnTo>
                    <a:pt x="352" y="170"/>
                  </a:lnTo>
                  <a:lnTo>
                    <a:pt x="352" y="173"/>
                  </a:lnTo>
                  <a:lnTo>
                    <a:pt x="354" y="173"/>
                  </a:lnTo>
                  <a:lnTo>
                    <a:pt x="354" y="176"/>
                  </a:lnTo>
                  <a:lnTo>
                    <a:pt x="354" y="179"/>
                  </a:lnTo>
                  <a:lnTo>
                    <a:pt x="357" y="179"/>
                  </a:lnTo>
                  <a:lnTo>
                    <a:pt x="357" y="182"/>
                  </a:lnTo>
                  <a:lnTo>
                    <a:pt x="354" y="182"/>
                  </a:lnTo>
                  <a:lnTo>
                    <a:pt x="352" y="182"/>
                  </a:lnTo>
                  <a:lnTo>
                    <a:pt x="352" y="185"/>
                  </a:lnTo>
                  <a:lnTo>
                    <a:pt x="349" y="185"/>
                  </a:lnTo>
                  <a:lnTo>
                    <a:pt x="346" y="185"/>
                  </a:lnTo>
                  <a:lnTo>
                    <a:pt x="346" y="188"/>
                  </a:lnTo>
                  <a:lnTo>
                    <a:pt x="343" y="188"/>
                  </a:lnTo>
                  <a:lnTo>
                    <a:pt x="340" y="188"/>
                  </a:lnTo>
                  <a:lnTo>
                    <a:pt x="337" y="188"/>
                  </a:lnTo>
                  <a:lnTo>
                    <a:pt x="334" y="188"/>
                  </a:lnTo>
                  <a:lnTo>
                    <a:pt x="331" y="188"/>
                  </a:lnTo>
                  <a:lnTo>
                    <a:pt x="328" y="188"/>
                  </a:lnTo>
                  <a:lnTo>
                    <a:pt x="325" y="188"/>
                  </a:lnTo>
                  <a:lnTo>
                    <a:pt x="322" y="188"/>
                  </a:lnTo>
                  <a:lnTo>
                    <a:pt x="319" y="188"/>
                  </a:lnTo>
                  <a:lnTo>
                    <a:pt x="316" y="188"/>
                  </a:lnTo>
                  <a:lnTo>
                    <a:pt x="316" y="185"/>
                  </a:lnTo>
                  <a:lnTo>
                    <a:pt x="313" y="185"/>
                  </a:lnTo>
                  <a:lnTo>
                    <a:pt x="310" y="182"/>
                  </a:lnTo>
                  <a:lnTo>
                    <a:pt x="308" y="182"/>
                  </a:lnTo>
                  <a:lnTo>
                    <a:pt x="308" y="179"/>
                  </a:lnTo>
                  <a:lnTo>
                    <a:pt x="305" y="179"/>
                  </a:lnTo>
                  <a:lnTo>
                    <a:pt x="308" y="179"/>
                  </a:lnTo>
                  <a:lnTo>
                    <a:pt x="305" y="179"/>
                  </a:lnTo>
                  <a:lnTo>
                    <a:pt x="302" y="179"/>
                  </a:lnTo>
                  <a:lnTo>
                    <a:pt x="299" y="179"/>
                  </a:lnTo>
                  <a:lnTo>
                    <a:pt x="299" y="176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3" y="173"/>
                  </a:lnTo>
                  <a:lnTo>
                    <a:pt x="290" y="173"/>
                  </a:lnTo>
                  <a:lnTo>
                    <a:pt x="287" y="173"/>
                  </a:lnTo>
                  <a:lnTo>
                    <a:pt x="287" y="170"/>
                  </a:lnTo>
                  <a:lnTo>
                    <a:pt x="284" y="170"/>
                  </a:lnTo>
                  <a:lnTo>
                    <a:pt x="281" y="170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75" y="167"/>
                  </a:lnTo>
                  <a:lnTo>
                    <a:pt x="275" y="170"/>
                  </a:lnTo>
                  <a:lnTo>
                    <a:pt x="275" y="167"/>
                  </a:lnTo>
                  <a:lnTo>
                    <a:pt x="272" y="167"/>
                  </a:lnTo>
                  <a:lnTo>
                    <a:pt x="275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78" y="164"/>
                  </a:lnTo>
                  <a:lnTo>
                    <a:pt x="278" y="167"/>
                  </a:lnTo>
                  <a:lnTo>
                    <a:pt x="278" y="164"/>
                  </a:lnTo>
                  <a:lnTo>
                    <a:pt x="275" y="164"/>
                  </a:lnTo>
                  <a:lnTo>
                    <a:pt x="275" y="161"/>
                  </a:lnTo>
                  <a:lnTo>
                    <a:pt x="272" y="161"/>
                  </a:lnTo>
                  <a:lnTo>
                    <a:pt x="269" y="161"/>
                  </a:lnTo>
                  <a:lnTo>
                    <a:pt x="272" y="161"/>
                  </a:lnTo>
                  <a:lnTo>
                    <a:pt x="272" y="164"/>
                  </a:lnTo>
                  <a:lnTo>
                    <a:pt x="269" y="164"/>
                  </a:lnTo>
                  <a:lnTo>
                    <a:pt x="269" y="161"/>
                  </a:lnTo>
                  <a:lnTo>
                    <a:pt x="269" y="164"/>
                  </a:lnTo>
                  <a:lnTo>
                    <a:pt x="269" y="161"/>
                  </a:lnTo>
                  <a:lnTo>
                    <a:pt x="269" y="164"/>
                  </a:lnTo>
                  <a:lnTo>
                    <a:pt x="272" y="164"/>
                  </a:lnTo>
                  <a:lnTo>
                    <a:pt x="269" y="164"/>
                  </a:lnTo>
                  <a:lnTo>
                    <a:pt x="266" y="164"/>
                  </a:lnTo>
                  <a:lnTo>
                    <a:pt x="266" y="167"/>
                  </a:lnTo>
                  <a:lnTo>
                    <a:pt x="264" y="167"/>
                  </a:lnTo>
                  <a:lnTo>
                    <a:pt x="264" y="170"/>
                  </a:lnTo>
                  <a:lnTo>
                    <a:pt x="264" y="173"/>
                  </a:lnTo>
                  <a:lnTo>
                    <a:pt x="264" y="176"/>
                  </a:lnTo>
                  <a:lnTo>
                    <a:pt x="264" y="179"/>
                  </a:lnTo>
                  <a:lnTo>
                    <a:pt x="264" y="182"/>
                  </a:lnTo>
                  <a:lnTo>
                    <a:pt x="264" y="185"/>
                  </a:lnTo>
                  <a:lnTo>
                    <a:pt x="264" y="188"/>
                  </a:lnTo>
                  <a:lnTo>
                    <a:pt x="264" y="191"/>
                  </a:lnTo>
                  <a:lnTo>
                    <a:pt x="264" y="194"/>
                  </a:lnTo>
                  <a:lnTo>
                    <a:pt x="266" y="194"/>
                  </a:lnTo>
                  <a:lnTo>
                    <a:pt x="266" y="197"/>
                  </a:lnTo>
                  <a:lnTo>
                    <a:pt x="266" y="200"/>
                  </a:lnTo>
                  <a:lnTo>
                    <a:pt x="266" y="203"/>
                  </a:lnTo>
                  <a:lnTo>
                    <a:pt x="269" y="203"/>
                  </a:lnTo>
                  <a:lnTo>
                    <a:pt x="269" y="205"/>
                  </a:lnTo>
                  <a:lnTo>
                    <a:pt x="269" y="208"/>
                  </a:lnTo>
                  <a:lnTo>
                    <a:pt x="266" y="208"/>
                  </a:lnTo>
                  <a:lnTo>
                    <a:pt x="266" y="211"/>
                  </a:lnTo>
                  <a:lnTo>
                    <a:pt x="266" y="214"/>
                  </a:lnTo>
                  <a:lnTo>
                    <a:pt x="269" y="214"/>
                  </a:lnTo>
                  <a:lnTo>
                    <a:pt x="266" y="214"/>
                  </a:lnTo>
                  <a:lnTo>
                    <a:pt x="269" y="214"/>
                  </a:lnTo>
                  <a:lnTo>
                    <a:pt x="269" y="217"/>
                  </a:lnTo>
                  <a:lnTo>
                    <a:pt x="269" y="220"/>
                  </a:lnTo>
                  <a:lnTo>
                    <a:pt x="266" y="220"/>
                  </a:lnTo>
                  <a:lnTo>
                    <a:pt x="266" y="223"/>
                  </a:lnTo>
                  <a:lnTo>
                    <a:pt x="266" y="226"/>
                  </a:lnTo>
                  <a:lnTo>
                    <a:pt x="266" y="229"/>
                  </a:lnTo>
                  <a:lnTo>
                    <a:pt x="261" y="229"/>
                  </a:lnTo>
                  <a:lnTo>
                    <a:pt x="258" y="229"/>
                  </a:lnTo>
                  <a:lnTo>
                    <a:pt x="255" y="229"/>
                  </a:lnTo>
                  <a:lnTo>
                    <a:pt x="252" y="229"/>
                  </a:lnTo>
                  <a:lnTo>
                    <a:pt x="246" y="229"/>
                  </a:lnTo>
                  <a:lnTo>
                    <a:pt x="243" y="229"/>
                  </a:lnTo>
                  <a:lnTo>
                    <a:pt x="240" y="229"/>
                  </a:lnTo>
                  <a:lnTo>
                    <a:pt x="234" y="229"/>
                  </a:lnTo>
                  <a:lnTo>
                    <a:pt x="231" y="229"/>
                  </a:lnTo>
                  <a:lnTo>
                    <a:pt x="228" y="229"/>
                  </a:lnTo>
                  <a:lnTo>
                    <a:pt x="225" y="229"/>
                  </a:lnTo>
                  <a:lnTo>
                    <a:pt x="220" y="229"/>
                  </a:lnTo>
                  <a:lnTo>
                    <a:pt x="217" y="229"/>
                  </a:lnTo>
                  <a:lnTo>
                    <a:pt x="214" y="229"/>
                  </a:lnTo>
                  <a:lnTo>
                    <a:pt x="211" y="229"/>
                  </a:lnTo>
                  <a:lnTo>
                    <a:pt x="205" y="229"/>
                  </a:lnTo>
                  <a:lnTo>
                    <a:pt x="202" y="229"/>
                  </a:lnTo>
                  <a:lnTo>
                    <a:pt x="199" y="229"/>
                  </a:lnTo>
                  <a:lnTo>
                    <a:pt x="196" y="229"/>
                  </a:lnTo>
                  <a:lnTo>
                    <a:pt x="193" y="229"/>
                  </a:lnTo>
                  <a:lnTo>
                    <a:pt x="190" y="229"/>
                  </a:lnTo>
                  <a:lnTo>
                    <a:pt x="187" y="229"/>
                  </a:lnTo>
                  <a:lnTo>
                    <a:pt x="184" y="229"/>
                  </a:lnTo>
                  <a:lnTo>
                    <a:pt x="178" y="229"/>
                  </a:lnTo>
                  <a:lnTo>
                    <a:pt x="176" y="229"/>
                  </a:lnTo>
                  <a:lnTo>
                    <a:pt x="173" y="229"/>
                  </a:lnTo>
                  <a:lnTo>
                    <a:pt x="167" y="229"/>
                  </a:lnTo>
                  <a:lnTo>
                    <a:pt x="164" y="229"/>
                  </a:lnTo>
                  <a:lnTo>
                    <a:pt x="161" y="229"/>
                  </a:lnTo>
                  <a:lnTo>
                    <a:pt x="158" y="229"/>
                  </a:lnTo>
                  <a:lnTo>
                    <a:pt x="152" y="229"/>
                  </a:lnTo>
                  <a:lnTo>
                    <a:pt x="149" y="229"/>
                  </a:lnTo>
                  <a:lnTo>
                    <a:pt x="146" y="232"/>
                  </a:lnTo>
                  <a:lnTo>
                    <a:pt x="140" y="232"/>
                  </a:lnTo>
                  <a:lnTo>
                    <a:pt x="137" y="232"/>
                  </a:lnTo>
                  <a:lnTo>
                    <a:pt x="134" y="232"/>
                  </a:lnTo>
                  <a:lnTo>
                    <a:pt x="132" y="232"/>
                  </a:lnTo>
                  <a:lnTo>
                    <a:pt x="126" y="232"/>
                  </a:lnTo>
                  <a:lnTo>
                    <a:pt x="123" y="232"/>
                  </a:lnTo>
                  <a:lnTo>
                    <a:pt x="120" y="232"/>
                  </a:lnTo>
                  <a:lnTo>
                    <a:pt x="117" y="232"/>
                  </a:lnTo>
                  <a:lnTo>
                    <a:pt x="111" y="232"/>
                  </a:lnTo>
                  <a:lnTo>
                    <a:pt x="108" y="232"/>
                  </a:lnTo>
                  <a:lnTo>
                    <a:pt x="105" y="232"/>
                  </a:lnTo>
                  <a:lnTo>
                    <a:pt x="99" y="232"/>
                  </a:lnTo>
                  <a:lnTo>
                    <a:pt x="96" y="232"/>
                  </a:lnTo>
                  <a:lnTo>
                    <a:pt x="93" y="232"/>
                  </a:lnTo>
                  <a:lnTo>
                    <a:pt x="90" y="232"/>
                  </a:lnTo>
                  <a:lnTo>
                    <a:pt x="85" y="232"/>
                  </a:lnTo>
                  <a:lnTo>
                    <a:pt x="82" y="232"/>
                  </a:lnTo>
                  <a:lnTo>
                    <a:pt x="79" y="232"/>
                  </a:lnTo>
                  <a:lnTo>
                    <a:pt x="76" y="232"/>
                  </a:lnTo>
                  <a:lnTo>
                    <a:pt x="70" y="232"/>
                  </a:lnTo>
                  <a:lnTo>
                    <a:pt x="67" y="232"/>
                  </a:lnTo>
                  <a:lnTo>
                    <a:pt x="64" y="235"/>
                  </a:lnTo>
                  <a:lnTo>
                    <a:pt x="58" y="235"/>
                  </a:lnTo>
                  <a:lnTo>
                    <a:pt x="55" y="235"/>
                  </a:lnTo>
                  <a:lnTo>
                    <a:pt x="52" y="235"/>
                  </a:lnTo>
                  <a:lnTo>
                    <a:pt x="46" y="235"/>
                  </a:lnTo>
                  <a:lnTo>
                    <a:pt x="44" y="235"/>
                  </a:lnTo>
                  <a:lnTo>
                    <a:pt x="41" y="235"/>
                  </a:lnTo>
                  <a:lnTo>
                    <a:pt x="38" y="235"/>
                  </a:lnTo>
                  <a:lnTo>
                    <a:pt x="32" y="235"/>
                  </a:lnTo>
                  <a:lnTo>
                    <a:pt x="29" y="235"/>
                  </a:lnTo>
                  <a:lnTo>
                    <a:pt x="26" y="235"/>
                  </a:lnTo>
                  <a:lnTo>
                    <a:pt x="23" y="235"/>
                  </a:lnTo>
                  <a:lnTo>
                    <a:pt x="20" y="235"/>
                  </a:lnTo>
                  <a:lnTo>
                    <a:pt x="17" y="235"/>
                  </a:lnTo>
                  <a:lnTo>
                    <a:pt x="14" y="235"/>
                  </a:lnTo>
                  <a:lnTo>
                    <a:pt x="11" y="238"/>
                  </a:lnTo>
                  <a:lnTo>
                    <a:pt x="5" y="238"/>
                  </a:lnTo>
                  <a:lnTo>
                    <a:pt x="5" y="235"/>
                  </a:lnTo>
                  <a:lnTo>
                    <a:pt x="5" y="232"/>
                  </a:lnTo>
                  <a:lnTo>
                    <a:pt x="5" y="229"/>
                  </a:lnTo>
                  <a:lnTo>
                    <a:pt x="5" y="226"/>
                  </a:lnTo>
                  <a:lnTo>
                    <a:pt x="5" y="223"/>
                  </a:lnTo>
                  <a:lnTo>
                    <a:pt x="2" y="223"/>
                  </a:lnTo>
                  <a:lnTo>
                    <a:pt x="2" y="220"/>
                  </a:lnTo>
                  <a:lnTo>
                    <a:pt x="2" y="217"/>
                  </a:lnTo>
                  <a:lnTo>
                    <a:pt x="2" y="214"/>
                  </a:lnTo>
                  <a:lnTo>
                    <a:pt x="2" y="211"/>
                  </a:lnTo>
                  <a:lnTo>
                    <a:pt x="2" y="208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0" y="203"/>
                  </a:lnTo>
                  <a:lnTo>
                    <a:pt x="0" y="200"/>
                  </a:lnTo>
                  <a:lnTo>
                    <a:pt x="0" y="197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0" y="188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5"/>
                  </a:lnTo>
                  <a:lnTo>
                    <a:pt x="2" y="185"/>
                  </a:lnTo>
                  <a:lnTo>
                    <a:pt x="5" y="185"/>
                  </a:lnTo>
                  <a:lnTo>
                    <a:pt x="8" y="185"/>
                  </a:lnTo>
                  <a:lnTo>
                    <a:pt x="11" y="185"/>
                  </a:lnTo>
                  <a:lnTo>
                    <a:pt x="14" y="185"/>
                  </a:lnTo>
                  <a:lnTo>
                    <a:pt x="17" y="185"/>
                  </a:lnTo>
                  <a:lnTo>
                    <a:pt x="17" y="188"/>
                  </a:lnTo>
                  <a:lnTo>
                    <a:pt x="20" y="188"/>
                  </a:lnTo>
                  <a:lnTo>
                    <a:pt x="23" y="188"/>
                  </a:lnTo>
                  <a:lnTo>
                    <a:pt x="26" y="188"/>
                  </a:lnTo>
                  <a:lnTo>
                    <a:pt x="26" y="185"/>
                  </a:lnTo>
                  <a:lnTo>
                    <a:pt x="29" y="185"/>
                  </a:lnTo>
                  <a:lnTo>
                    <a:pt x="29" y="182"/>
                  </a:lnTo>
                  <a:lnTo>
                    <a:pt x="32" y="182"/>
                  </a:lnTo>
                  <a:lnTo>
                    <a:pt x="32" y="179"/>
                  </a:lnTo>
                  <a:lnTo>
                    <a:pt x="32" y="176"/>
                  </a:lnTo>
                  <a:lnTo>
                    <a:pt x="29" y="176"/>
                  </a:lnTo>
                  <a:lnTo>
                    <a:pt x="29" y="173"/>
                  </a:lnTo>
                  <a:lnTo>
                    <a:pt x="29" y="170"/>
                  </a:lnTo>
                  <a:lnTo>
                    <a:pt x="29" y="167"/>
                  </a:lnTo>
                  <a:lnTo>
                    <a:pt x="29" y="170"/>
                  </a:lnTo>
                  <a:lnTo>
                    <a:pt x="32" y="170"/>
                  </a:lnTo>
                  <a:lnTo>
                    <a:pt x="32" y="167"/>
                  </a:lnTo>
                  <a:lnTo>
                    <a:pt x="32" y="164"/>
                  </a:lnTo>
                  <a:lnTo>
                    <a:pt x="35" y="164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41" y="161"/>
                  </a:lnTo>
                  <a:lnTo>
                    <a:pt x="44" y="161"/>
                  </a:lnTo>
                  <a:lnTo>
                    <a:pt x="46" y="161"/>
                  </a:lnTo>
                  <a:lnTo>
                    <a:pt x="46" y="159"/>
                  </a:lnTo>
                  <a:lnTo>
                    <a:pt x="49" y="159"/>
                  </a:lnTo>
                  <a:lnTo>
                    <a:pt x="49" y="156"/>
                  </a:lnTo>
                  <a:lnTo>
                    <a:pt x="52" y="156"/>
                  </a:lnTo>
                  <a:lnTo>
                    <a:pt x="55" y="156"/>
                  </a:lnTo>
                  <a:lnTo>
                    <a:pt x="55" y="159"/>
                  </a:lnTo>
                  <a:lnTo>
                    <a:pt x="55" y="156"/>
                  </a:lnTo>
                  <a:lnTo>
                    <a:pt x="58" y="156"/>
                  </a:lnTo>
                  <a:lnTo>
                    <a:pt x="61" y="156"/>
                  </a:lnTo>
                  <a:lnTo>
                    <a:pt x="64" y="156"/>
                  </a:lnTo>
                  <a:lnTo>
                    <a:pt x="64" y="153"/>
                  </a:lnTo>
                  <a:lnTo>
                    <a:pt x="64" y="150"/>
                  </a:lnTo>
                  <a:lnTo>
                    <a:pt x="67" y="150"/>
                  </a:lnTo>
                  <a:lnTo>
                    <a:pt x="70" y="150"/>
                  </a:lnTo>
                  <a:lnTo>
                    <a:pt x="70" y="147"/>
                  </a:lnTo>
                  <a:lnTo>
                    <a:pt x="70" y="144"/>
                  </a:lnTo>
                  <a:lnTo>
                    <a:pt x="70" y="141"/>
                  </a:lnTo>
                  <a:lnTo>
                    <a:pt x="67" y="141"/>
                  </a:lnTo>
                  <a:lnTo>
                    <a:pt x="70" y="141"/>
                  </a:lnTo>
                  <a:lnTo>
                    <a:pt x="70" y="138"/>
                  </a:lnTo>
                  <a:lnTo>
                    <a:pt x="73" y="138"/>
                  </a:lnTo>
                  <a:lnTo>
                    <a:pt x="73" y="135"/>
                  </a:lnTo>
                  <a:lnTo>
                    <a:pt x="70" y="135"/>
                  </a:lnTo>
                  <a:lnTo>
                    <a:pt x="70" y="132"/>
                  </a:lnTo>
                  <a:lnTo>
                    <a:pt x="70" y="129"/>
                  </a:lnTo>
                  <a:lnTo>
                    <a:pt x="73" y="129"/>
                  </a:lnTo>
                  <a:lnTo>
                    <a:pt x="73" y="126"/>
                  </a:lnTo>
                  <a:lnTo>
                    <a:pt x="76" y="126"/>
                  </a:lnTo>
                  <a:lnTo>
                    <a:pt x="76" y="123"/>
                  </a:lnTo>
                  <a:lnTo>
                    <a:pt x="79" y="123"/>
                  </a:lnTo>
                  <a:lnTo>
                    <a:pt x="82" y="120"/>
                  </a:lnTo>
                  <a:lnTo>
                    <a:pt x="85" y="120"/>
                  </a:lnTo>
                  <a:lnTo>
                    <a:pt x="88" y="120"/>
                  </a:lnTo>
                  <a:lnTo>
                    <a:pt x="88" y="117"/>
                  </a:lnTo>
                  <a:lnTo>
                    <a:pt x="90" y="117"/>
                  </a:lnTo>
                  <a:lnTo>
                    <a:pt x="93" y="117"/>
                  </a:lnTo>
                  <a:lnTo>
                    <a:pt x="93" y="115"/>
                  </a:lnTo>
                  <a:lnTo>
                    <a:pt x="96" y="115"/>
                  </a:lnTo>
                  <a:lnTo>
                    <a:pt x="96" y="112"/>
                  </a:lnTo>
                  <a:lnTo>
                    <a:pt x="96" y="109"/>
                  </a:lnTo>
                  <a:lnTo>
                    <a:pt x="99" y="109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2" y="103"/>
                  </a:lnTo>
                  <a:lnTo>
                    <a:pt x="105" y="103"/>
                  </a:lnTo>
                  <a:lnTo>
                    <a:pt x="108" y="103"/>
                  </a:lnTo>
                  <a:lnTo>
                    <a:pt x="111" y="103"/>
                  </a:lnTo>
                  <a:lnTo>
                    <a:pt x="111" y="100"/>
                  </a:lnTo>
                  <a:lnTo>
                    <a:pt x="111" y="97"/>
                  </a:lnTo>
                  <a:lnTo>
                    <a:pt x="114" y="97"/>
                  </a:lnTo>
                  <a:lnTo>
                    <a:pt x="114" y="94"/>
                  </a:lnTo>
                  <a:lnTo>
                    <a:pt x="117" y="94"/>
                  </a:lnTo>
                  <a:lnTo>
                    <a:pt x="117" y="91"/>
                  </a:lnTo>
                  <a:lnTo>
                    <a:pt x="117" y="88"/>
                  </a:lnTo>
                  <a:lnTo>
                    <a:pt x="120" y="88"/>
                  </a:lnTo>
                  <a:lnTo>
                    <a:pt x="123" y="88"/>
                  </a:lnTo>
                  <a:lnTo>
                    <a:pt x="123" y="85"/>
                  </a:lnTo>
                  <a:lnTo>
                    <a:pt x="123" y="82"/>
                  </a:lnTo>
                  <a:lnTo>
                    <a:pt x="126" y="82"/>
                  </a:lnTo>
                  <a:lnTo>
                    <a:pt x="126" y="79"/>
                  </a:lnTo>
                  <a:lnTo>
                    <a:pt x="129" y="79"/>
                  </a:lnTo>
                  <a:lnTo>
                    <a:pt x="129" y="76"/>
                  </a:lnTo>
                  <a:lnTo>
                    <a:pt x="132" y="76"/>
                  </a:lnTo>
                  <a:lnTo>
                    <a:pt x="134" y="76"/>
                  </a:lnTo>
                  <a:lnTo>
                    <a:pt x="134" y="73"/>
                  </a:lnTo>
                  <a:lnTo>
                    <a:pt x="137" y="73"/>
                  </a:lnTo>
                  <a:lnTo>
                    <a:pt x="140" y="73"/>
                  </a:lnTo>
                  <a:lnTo>
                    <a:pt x="143" y="73"/>
                  </a:lnTo>
                  <a:lnTo>
                    <a:pt x="146" y="73"/>
                  </a:lnTo>
                  <a:lnTo>
                    <a:pt x="149" y="73"/>
                  </a:lnTo>
                  <a:lnTo>
                    <a:pt x="149" y="71"/>
                  </a:lnTo>
                  <a:lnTo>
                    <a:pt x="146" y="71"/>
                  </a:lnTo>
                  <a:lnTo>
                    <a:pt x="146" y="68"/>
                  </a:lnTo>
                  <a:lnTo>
                    <a:pt x="146" y="65"/>
                  </a:lnTo>
                  <a:lnTo>
                    <a:pt x="143" y="65"/>
                  </a:lnTo>
                  <a:lnTo>
                    <a:pt x="143" y="62"/>
                  </a:lnTo>
                  <a:lnTo>
                    <a:pt x="143" y="59"/>
                  </a:lnTo>
                  <a:lnTo>
                    <a:pt x="140" y="59"/>
                  </a:lnTo>
                  <a:lnTo>
                    <a:pt x="137" y="59"/>
                  </a:lnTo>
                  <a:lnTo>
                    <a:pt x="137" y="56"/>
                  </a:lnTo>
                  <a:lnTo>
                    <a:pt x="137" y="53"/>
                  </a:lnTo>
                  <a:lnTo>
                    <a:pt x="137" y="50"/>
                  </a:lnTo>
                  <a:lnTo>
                    <a:pt x="137" y="44"/>
                  </a:lnTo>
                  <a:lnTo>
                    <a:pt x="137" y="41"/>
                  </a:lnTo>
                  <a:lnTo>
                    <a:pt x="137" y="38"/>
                  </a:lnTo>
                  <a:lnTo>
                    <a:pt x="137" y="32"/>
                  </a:lnTo>
                  <a:lnTo>
                    <a:pt x="137" y="30"/>
                  </a:lnTo>
                  <a:lnTo>
                    <a:pt x="137" y="27"/>
                  </a:lnTo>
                  <a:lnTo>
                    <a:pt x="137" y="24"/>
                  </a:lnTo>
                  <a:lnTo>
                    <a:pt x="137" y="21"/>
                  </a:lnTo>
                  <a:lnTo>
                    <a:pt x="137" y="18"/>
                  </a:lnTo>
                  <a:lnTo>
                    <a:pt x="137" y="15"/>
                  </a:lnTo>
                  <a:lnTo>
                    <a:pt x="137" y="9"/>
                  </a:lnTo>
                  <a:lnTo>
                    <a:pt x="137" y="6"/>
                  </a:lnTo>
                  <a:lnTo>
                    <a:pt x="137" y="3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3" name="Freeform 25"/>
            <p:cNvSpPr>
              <a:spLocks/>
            </p:cNvSpPr>
            <p:nvPr/>
          </p:nvSpPr>
          <p:spPr bwMode="auto">
            <a:xfrm>
              <a:off x="-250500" y="3726813"/>
              <a:ext cx="712344" cy="377341"/>
            </a:xfrm>
            <a:custGeom>
              <a:avLst/>
              <a:gdLst>
                <a:gd name="T0" fmla="*/ 2147483647 w 328"/>
                <a:gd name="T1" fmla="*/ 2147483647 h 214"/>
                <a:gd name="T2" fmla="*/ 2147483647 w 328"/>
                <a:gd name="T3" fmla="*/ 2147483647 h 214"/>
                <a:gd name="T4" fmla="*/ 2147483647 w 328"/>
                <a:gd name="T5" fmla="*/ 2147483647 h 214"/>
                <a:gd name="T6" fmla="*/ 2147483647 w 328"/>
                <a:gd name="T7" fmla="*/ 2147483647 h 214"/>
                <a:gd name="T8" fmla="*/ 2147483647 w 328"/>
                <a:gd name="T9" fmla="*/ 0 h 214"/>
                <a:gd name="T10" fmla="*/ 2147483647 w 328"/>
                <a:gd name="T11" fmla="*/ 0 h 214"/>
                <a:gd name="T12" fmla="*/ 2147483647 w 328"/>
                <a:gd name="T13" fmla="*/ 0 h 214"/>
                <a:gd name="T14" fmla="*/ 2147483647 w 328"/>
                <a:gd name="T15" fmla="*/ 0 h 214"/>
                <a:gd name="T16" fmla="*/ 2147483647 w 328"/>
                <a:gd name="T17" fmla="*/ 2147483647 h 214"/>
                <a:gd name="T18" fmla="*/ 2147483647 w 328"/>
                <a:gd name="T19" fmla="*/ 2147483647 h 214"/>
                <a:gd name="T20" fmla="*/ 2147483647 w 328"/>
                <a:gd name="T21" fmla="*/ 2147483647 h 214"/>
                <a:gd name="T22" fmla="*/ 2147483647 w 328"/>
                <a:gd name="T23" fmla="*/ 2147483647 h 214"/>
                <a:gd name="T24" fmla="*/ 2147483647 w 328"/>
                <a:gd name="T25" fmla="*/ 2147483647 h 214"/>
                <a:gd name="T26" fmla="*/ 2147483647 w 328"/>
                <a:gd name="T27" fmla="*/ 2147483647 h 214"/>
                <a:gd name="T28" fmla="*/ 2147483647 w 328"/>
                <a:gd name="T29" fmla="*/ 2147483647 h 214"/>
                <a:gd name="T30" fmla="*/ 2147483647 w 328"/>
                <a:gd name="T31" fmla="*/ 2147483647 h 214"/>
                <a:gd name="T32" fmla="*/ 2147483647 w 328"/>
                <a:gd name="T33" fmla="*/ 2147483647 h 214"/>
                <a:gd name="T34" fmla="*/ 2147483647 w 328"/>
                <a:gd name="T35" fmla="*/ 2147483647 h 214"/>
                <a:gd name="T36" fmla="*/ 2147483647 w 328"/>
                <a:gd name="T37" fmla="*/ 2147483647 h 214"/>
                <a:gd name="T38" fmla="*/ 2147483647 w 328"/>
                <a:gd name="T39" fmla="*/ 2147483647 h 214"/>
                <a:gd name="T40" fmla="*/ 2147483647 w 328"/>
                <a:gd name="T41" fmla="*/ 2147483647 h 214"/>
                <a:gd name="T42" fmla="*/ 2147483647 w 328"/>
                <a:gd name="T43" fmla="*/ 2147483647 h 214"/>
                <a:gd name="T44" fmla="*/ 2147483647 w 328"/>
                <a:gd name="T45" fmla="*/ 2147483647 h 214"/>
                <a:gd name="T46" fmla="*/ 2147483647 w 328"/>
                <a:gd name="T47" fmla="*/ 2147483647 h 214"/>
                <a:gd name="T48" fmla="*/ 2147483647 w 328"/>
                <a:gd name="T49" fmla="*/ 2147483647 h 214"/>
                <a:gd name="T50" fmla="*/ 2147483647 w 328"/>
                <a:gd name="T51" fmla="*/ 2147483647 h 214"/>
                <a:gd name="T52" fmla="*/ 2147483647 w 328"/>
                <a:gd name="T53" fmla="*/ 2147483647 h 214"/>
                <a:gd name="T54" fmla="*/ 2147483647 w 328"/>
                <a:gd name="T55" fmla="*/ 2147483647 h 214"/>
                <a:gd name="T56" fmla="*/ 2147483647 w 328"/>
                <a:gd name="T57" fmla="*/ 2147483647 h 214"/>
                <a:gd name="T58" fmla="*/ 2147483647 w 328"/>
                <a:gd name="T59" fmla="*/ 2147483647 h 214"/>
                <a:gd name="T60" fmla="*/ 2147483647 w 328"/>
                <a:gd name="T61" fmla="*/ 2147483647 h 214"/>
                <a:gd name="T62" fmla="*/ 2147483647 w 328"/>
                <a:gd name="T63" fmla="*/ 2147483647 h 214"/>
                <a:gd name="T64" fmla="*/ 2147483647 w 328"/>
                <a:gd name="T65" fmla="*/ 2147483647 h 214"/>
                <a:gd name="T66" fmla="*/ 2147483647 w 328"/>
                <a:gd name="T67" fmla="*/ 2147483647 h 214"/>
                <a:gd name="T68" fmla="*/ 2147483647 w 328"/>
                <a:gd name="T69" fmla="*/ 2147483647 h 214"/>
                <a:gd name="T70" fmla="*/ 2147483647 w 328"/>
                <a:gd name="T71" fmla="*/ 2147483647 h 214"/>
                <a:gd name="T72" fmla="*/ 2147483647 w 328"/>
                <a:gd name="T73" fmla="*/ 2147483647 h 214"/>
                <a:gd name="T74" fmla="*/ 2147483647 w 328"/>
                <a:gd name="T75" fmla="*/ 2147483647 h 214"/>
                <a:gd name="T76" fmla="*/ 2147483647 w 328"/>
                <a:gd name="T77" fmla="*/ 2147483647 h 214"/>
                <a:gd name="T78" fmla="*/ 2147483647 w 328"/>
                <a:gd name="T79" fmla="*/ 2147483647 h 214"/>
                <a:gd name="T80" fmla="*/ 2147483647 w 328"/>
                <a:gd name="T81" fmla="*/ 2147483647 h 214"/>
                <a:gd name="T82" fmla="*/ 2147483647 w 328"/>
                <a:gd name="T83" fmla="*/ 2147483647 h 214"/>
                <a:gd name="T84" fmla="*/ 2147483647 w 328"/>
                <a:gd name="T85" fmla="*/ 2147483647 h 214"/>
                <a:gd name="T86" fmla="*/ 2147483647 w 328"/>
                <a:gd name="T87" fmla="*/ 2147483647 h 214"/>
                <a:gd name="T88" fmla="*/ 2147483647 w 328"/>
                <a:gd name="T89" fmla="*/ 2147483647 h 214"/>
                <a:gd name="T90" fmla="*/ 2147483647 w 328"/>
                <a:gd name="T91" fmla="*/ 2147483647 h 214"/>
                <a:gd name="T92" fmla="*/ 2147483647 w 328"/>
                <a:gd name="T93" fmla="*/ 2147483647 h 214"/>
                <a:gd name="T94" fmla="*/ 2147483647 w 328"/>
                <a:gd name="T95" fmla="*/ 2147483647 h 214"/>
                <a:gd name="T96" fmla="*/ 2147483647 w 328"/>
                <a:gd name="T97" fmla="*/ 2147483647 h 214"/>
                <a:gd name="T98" fmla="*/ 2147483647 w 328"/>
                <a:gd name="T99" fmla="*/ 2147483647 h 214"/>
                <a:gd name="T100" fmla="*/ 2147483647 w 328"/>
                <a:gd name="T101" fmla="*/ 2147483647 h 214"/>
                <a:gd name="T102" fmla="*/ 2147483647 w 328"/>
                <a:gd name="T103" fmla="*/ 2147483647 h 214"/>
                <a:gd name="T104" fmla="*/ 2147483647 w 328"/>
                <a:gd name="T105" fmla="*/ 2147483647 h 214"/>
                <a:gd name="T106" fmla="*/ 2147483647 w 328"/>
                <a:gd name="T107" fmla="*/ 2147483647 h 214"/>
                <a:gd name="T108" fmla="*/ 2147483647 w 328"/>
                <a:gd name="T109" fmla="*/ 2147483647 h 214"/>
                <a:gd name="T110" fmla="*/ 2147483647 w 328"/>
                <a:gd name="T111" fmla="*/ 2147483647 h 214"/>
                <a:gd name="T112" fmla="*/ 2147483647 w 328"/>
                <a:gd name="T113" fmla="*/ 2147483647 h 214"/>
                <a:gd name="T114" fmla="*/ 2147483647 w 328"/>
                <a:gd name="T115" fmla="*/ 2147483647 h 214"/>
                <a:gd name="T116" fmla="*/ 2147483647 w 328"/>
                <a:gd name="T117" fmla="*/ 2147483647 h 214"/>
                <a:gd name="T118" fmla="*/ 2147483647 w 328"/>
                <a:gd name="T119" fmla="*/ 2147483647 h 214"/>
                <a:gd name="T120" fmla="*/ 2147483647 w 328"/>
                <a:gd name="T121" fmla="*/ 2147483647 h 21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28"/>
                <a:gd name="T184" fmla="*/ 0 h 214"/>
                <a:gd name="T185" fmla="*/ 328 w 328"/>
                <a:gd name="T186" fmla="*/ 214 h 21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28" h="214">
                  <a:moveTo>
                    <a:pt x="11" y="9"/>
                  </a:moveTo>
                  <a:lnTo>
                    <a:pt x="17" y="9"/>
                  </a:lnTo>
                  <a:lnTo>
                    <a:pt x="20" y="6"/>
                  </a:lnTo>
                  <a:lnTo>
                    <a:pt x="23" y="6"/>
                  </a:lnTo>
                  <a:lnTo>
                    <a:pt x="26" y="6"/>
                  </a:lnTo>
                  <a:lnTo>
                    <a:pt x="29" y="6"/>
                  </a:lnTo>
                  <a:lnTo>
                    <a:pt x="32" y="6"/>
                  </a:lnTo>
                  <a:lnTo>
                    <a:pt x="35" y="6"/>
                  </a:lnTo>
                  <a:lnTo>
                    <a:pt x="38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2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70" y="6"/>
                  </a:lnTo>
                  <a:lnTo>
                    <a:pt x="73" y="3"/>
                  </a:lnTo>
                  <a:lnTo>
                    <a:pt x="76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6" y="3"/>
                  </a:lnTo>
                  <a:lnTo>
                    <a:pt x="99" y="3"/>
                  </a:lnTo>
                  <a:lnTo>
                    <a:pt x="102" y="3"/>
                  </a:lnTo>
                  <a:lnTo>
                    <a:pt x="105" y="3"/>
                  </a:lnTo>
                  <a:lnTo>
                    <a:pt x="111" y="3"/>
                  </a:lnTo>
                  <a:lnTo>
                    <a:pt x="114" y="3"/>
                  </a:lnTo>
                  <a:lnTo>
                    <a:pt x="117" y="3"/>
                  </a:lnTo>
                  <a:lnTo>
                    <a:pt x="123" y="3"/>
                  </a:lnTo>
                  <a:lnTo>
                    <a:pt x="126" y="3"/>
                  </a:lnTo>
                  <a:lnTo>
                    <a:pt x="129" y="3"/>
                  </a:lnTo>
                  <a:lnTo>
                    <a:pt x="132" y="3"/>
                  </a:lnTo>
                  <a:lnTo>
                    <a:pt x="138" y="3"/>
                  </a:lnTo>
                  <a:lnTo>
                    <a:pt x="140" y="3"/>
                  </a:lnTo>
                  <a:lnTo>
                    <a:pt x="143" y="3"/>
                  </a:lnTo>
                  <a:lnTo>
                    <a:pt x="146" y="3"/>
                  </a:lnTo>
                  <a:lnTo>
                    <a:pt x="152" y="3"/>
                  </a:lnTo>
                  <a:lnTo>
                    <a:pt x="155" y="0"/>
                  </a:lnTo>
                  <a:lnTo>
                    <a:pt x="158" y="0"/>
                  </a:lnTo>
                  <a:lnTo>
                    <a:pt x="164" y="0"/>
                  </a:lnTo>
                  <a:lnTo>
                    <a:pt x="167" y="0"/>
                  </a:lnTo>
                  <a:lnTo>
                    <a:pt x="170" y="0"/>
                  </a:lnTo>
                  <a:lnTo>
                    <a:pt x="173" y="0"/>
                  </a:lnTo>
                  <a:lnTo>
                    <a:pt x="179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0" y="0"/>
                  </a:lnTo>
                  <a:lnTo>
                    <a:pt x="193" y="0"/>
                  </a:lnTo>
                  <a:lnTo>
                    <a:pt x="196" y="0"/>
                  </a:lnTo>
                  <a:lnTo>
                    <a:pt x="199" y="0"/>
                  </a:lnTo>
                  <a:lnTo>
                    <a:pt x="202" y="0"/>
                  </a:lnTo>
                  <a:lnTo>
                    <a:pt x="205" y="0"/>
                  </a:lnTo>
                  <a:lnTo>
                    <a:pt x="208" y="0"/>
                  </a:lnTo>
                  <a:lnTo>
                    <a:pt x="211" y="0"/>
                  </a:lnTo>
                  <a:lnTo>
                    <a:pt x="217" y="0"/>
                  </a:lnTo>
                  <a:lnTo>
                    <a:pt x="220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31" y="0"/>
                  </a:lnTo>
                  <a:lnTo>
                    <a:pt x="234" y="0"/>
                  </a:lnTo>
                  <a:lnTo>
                    <a:pt x="237" y="0"/>
                  </a:lnTo>
                  <a:lnTo>
                    <a:pt x="240" y="0"/>
                  </a:lnTo>
                  <a:lnTo>
                    <a:pt x="246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2" y="0"/>
                  </a:lnTo>
                  <a:lnTo>
                    <a:pt x="272" y="3"/>
                  </a:lnTo>
                  <a:lnTo>
                    <a:pt x="272" y="6"/>
                  </a:lnTo>
                  <a:lnTo>
                    <a:pt x="275" y="6"/>
                  </a:lnTo>
                  <a:lnTo>
                    <a:pt x="275" y="9"/>
                  </a:lnTo>
                  <a:lnTo>
                    <a:pt x="278" y="9"/>
                  </a:lnTo>
                  <a:lnTo>
                    <a:pt x="281" y="9"/>
                  </a:lnTo>
                  <a:lnTo>
                    <a:pt x="281" y="12"/>
                  </a:lnTo>
                  <a:lnTo>
                    <a:pt x="284" y="12"/>
                  </a:lnTo>
                  <a:lnTo>
                    <a:pt x="287" y="12"/>
                  </a:lnTo>
                  <a:lnTo>
                    <a:pt x="290" y="12"/>
                  </a:lnTo>
                  <a:lnTo>
                    <a:pt x="293" y="12"/>
                  </a:lnTo>
                  <a:lnTo>
                    <a:pt x="296" y="12"/>
                  </a:lnTo>
                  <a:lnTo>
                    <a:pt x="296" y="15"/>
                  </a:lnTo>
                  <a:lnTo>
                    <a:pt x="293" y="15"/>
                  </a:lnTo>
                  <a:lnTo>
                    <a:pt x="293" y="17"/>
                  </a:lnTo>
                  <a:lnTo>
                    <a:pt x="290" y="17"/>
                  </a:lnTo>
                  <a:lnTo>
                    <a:pt x="290" y="20"/>
                  </a:lnTo>
                  <a:lnTo>
                    <a:pt x="290" y="23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9" y="23"/>
                  </a:lnTo>
                  <a:lnTo>
                    <a:pt x="302" y="23"/>
                  </a:lnTo>
                  <a:lnTo>
                    <a:pt x="302" y="20"/>
                  </a:lnTo>
                  <a:lnTo>
                    <a:pt x="302" y="23"/>
                  </a:lnTo>
                  <a:lnTo>
                    <a:pt x="305" y="23"/>
                  </a:lnTo>
                  <a:lnTo>
                    <a:pt x="308" y="23"/>
                  </a:lnTo>
                  <a:lnTo>
                    <a:pt x="311" y="23"/>
                  </a:lnTo>
                  <a:lnTo>
                    <a:pt x="311" y="20"/>
                  </a:lnTo>
                  <a:lnTo>
                    <a:pt x="311" y="17"/>
                  </a:lnTo>
                  <a:lnTo>
                    <a:pt x="311" y="15"/>
                  </a:lnTo>
                  <a:lnTo>
                    <a:pt x="308" y="15"/>
                  </a:lnTo>
                  <a:lnTo>
                    <a:pt x="305" y="15"/>
                  </a:lnTo>
                  <a:lnTo>
                    <a:pt x="305" y="12"/>
                  </a:lnTo>
                  <a:lnTo>
                    <a:pt x="305" y="15"/>
                  </a:lnTo>
                  <a:lnTo>
                    <a:pt x="302" y="15"/>
                  </a:lnTo>
                  <a:lnTo>
                    <a:pt x="299" y="15"/>
                  </a:lnTo>
                  <a:lnTo>
                    <a:pt x="299" y="12"/>
                  </a:lnTo>
                  <a:lnTo>
                    <a:pt x="299" y="15"/>
                  </a:lnTo>
                  <a:lnTo>
                    <a:pt x="299" y="12"/>
                  </a:lnTo>
                  <a:lnTo>
                    <a:pt x="302" y="12"/>
                  </a:lnTo>
                  <a:lnTo>
                    <a:pt x="305" y="12"/>
                  </a:lnTo>
                  <a:lnTo>
                    <a:pt x="308" y="12"/>
                  </a:lnTo>
                  <a:lnTo>
                    <a:pt x="311" y="12"/>
                  </a:lnTo>
                  <a:lnTo>
                    <a:pt x="311" y="9"/>
                  </a:lnTo>
                  <a:lnTo>
                    <a:pt x="314" y="9"/>
                  </a:lnTo>
                  <a:lnTo>
                    <a:pt x="314" y="6"/>
                  </a:lnTo>
                  <a:lnTo>
                    <a:pt x="316" y="6"/>
                  </a:lnTo>
                  <a:lnTo>
                    <a:pt x="319" y="6"/>
                  </a:lnTo>
                  <a:lnTo>
                    <a:pt x="322" y="6"/>
                  </a:lnTo>
                  <a:lnTo>
                    <a:pt x="325" y="6"/>
                  </a:lnTo>
                  <a:lnTo>
                    <a:pt x="325" y="9"/>
                  </a:lnTo>
                  <a:lnTo>
                    <a:pt x="325" y="12"/>
                  </a:lnTo>
                  <a:lnTo>
                    <a:pt x="325" y="15"/>
                  </a:lnTo>
                  <a:lnTo>
                    <a:pt x="328" y="15"/>
                  </a:lnTo>
                  <a:lnTo>
                    <a:pt x="328" y="17"/>
                  </a:lnTo>
                  <a:lnTo>
                    <a:pt x="328" y="20"/>
                  </a:lnTo>
                  <a:lnTo>
                    <a:pt x="328" y="23"/>
                  </a:lnTo>
                  <a:lnTo>
                    <a:pt x="328" y="20"/>
                  </a:lnTo>
                  <a:lnTo>
                    <a:pt x="328" y="17"/>
                  </a:lnTo>
                  <a:lnTo>
                    <a:pt x="328" y="15"/>
                  </a:lnTo>
                  <a:lnTo>
                    <a:pt x="325" y="15"/>
                  </a:lnTo>
                  <a:lnTo>
                    <a:pt x="325" y="17"/>
                  </a:lnTo>
                  <a:lnTo>
                    <a:pt x="328" y="17"/>
                  </a:lnTo>
                  <a:lnTo>
                    <a:pt x="328" y="20"/>
                  </a:lnTo>
                  <a:lnTo>
                    <a:pt x="328" y="23"/>
                  </a:lnTo>
                  <a:lnTo>
                    <a:pt x="328" y="26"/>
                  </a:lnTo>
                  <a:lnTo>
                    <a:pt x="328" y="29"/>
                  </a:lnTo>
                  <a:lnTo>
                    <a:pt x="328" y="32"/>
                  </a:lnTo>
                  <a:lnTo>
                    <a:pt x="328" y="35"/>
                  </a:lnTo>
                  <a:lnTo>
                    <a:pt x="328" y="38"/>
                  </a:lnTo>
                  <a:lnTo>
                    <a:pt x="325" y="38"/>
                  </a:lnTo>
                  <a:lnTo>
                    <a:pt x="328" y="38"/>
                  </a:lnTo>
                  <a:lnTo>
                    <a:pt x="328" y="41"/>
                  </a:lnTo>
                  <a:lnTo>
                    <a:pt x="325" y="41"/>
                  </a:lnTo>
                  <a:lnTo>
                    <a:pt x="325" y="44"/>
                  </a:lnTo>
                  <a:lnTo>
                    <a:pt x="322" y="44"/>
                  </a:lnTo>
                  <a:lnTo>
                    <a:pt x="319" y="44"/>
                  </a:lnTo>
                  <a:lnTo>
                    <a:pt x="316" y="44"/>
                  </a:lnTo>
                  <a:lnTo>
                    <a:pt x="314" y="44"/>
                  </a:lnTo>
                  <a:lnTo>
                    <a:pt x="314" y="47"/>
                  </a:lnTo>
                  <a:lnTo>
                    <a:pt x="311" y="47"/>
                  </a:lnTo>
                  <a:lnTo>
                    <a:pt x="308" y="47"/>
                  </a:lnTo>
                  <a:lnTo>
                    <a:pt x="308" y="44"/>
                  </a:lnTo>
                  <a:lnTo>
                    <a:pt x="305" y="44"/>
                  </a:lnTo>
                  <a:lnTo>
                    <a:pt x="305" y="41"/>
                  </a:lnTo>
                  <a:lnTo>
                    <a:pt x="302" y="41"/>
                  </a:lnTo>
                  <a:lnTo>
                    <a:pt x="302" y="38"/>
                  </a:lnTo>
                  <a:lnTo>
                    <a:pt x="305" y="38"/>
                  </a:lnTo>
                  <a:lnTo>
                    <a:pt x="305" y="35"/>
                  </a:lnTo>
                  <a:lnTo>
                    <a:pt x="305" y="32"/>
                  </a:lnTo>
                  <a:lnTo>
                    <a:pt x="302" y="32"/>
                  </a:lnTo>
                  <a:lnTo>
                    <a:pt x="302" y="29"/>
                  </a:lnTo>
                  <a:lnTo>
                    <a:pt x="302" y="32"/>
                  </a:lnTo>
                  <a:lnTo>
                    <a:pt x="302" y="29"/>
                  </a:lnTo>
                  <a:lnTo>
                    <a:pt x="299" y="29"/>
                  </a:lnTo>
                  <a:lnTo>
                    <a:pt x="299" y="26"/>
                  </a:lnTo>
                  <a:lnTo>
                    <a:pt x="296" y="26"/>
                  </a:lnTo>
                  <a:lnTo>
                    <a:pt x="293" y="26"/>
                  </a:lnTo>
                  <a:lnTo>
                    <a:pt x="290" y="26"/>
                  </a:lnTo>
                  <a:lnTo>
                    <a:pt x="287" y="26"/>
                  </a:lnTo>
                  <a:lnTo>
                    <a:pt x="287" y="29"/>
                  </a:lnTo>
                  <a:lnTo>
                    <a:pt x="284" y="29"/>
                  </a:lnTo>
                  <a:lnTo>
                    <a:pt x="281" y="29"/>
                  </a:lnTo>
                  <a:lnTo>
                    <a:pt x="281" y="32"/>
                  </a:lnTo>
                  <a:lnTo>
                    <a:pt x="278" y="32"/>
                  </a:lnTo>
                  <a:lnTo>
                    <a:pt x="275" y="32"/>
                  </a:lnTo>
                  <a:lnTo>
                    <a:pt x="275" y="35"/>
                  </a:lnTo>
                  <a:lnTo>
                    <a:pt x="275" y="38"/>
                  </a:lnTo>
                  <a:lnTo>
                    <a:pt x="272" y="38"/>
                  </a:lnTo>
                  <a:lnTo>
                    <a:pt x="272" y="41"/>
                  </a:lnTo>
                  <a:lnTo>
                    <a:pt x="275" y="41"/>
                  </a:lnTo>
                  <a:lnTo>
                    <a:pt x="278" y="41"/>
                  </a:lnTo>
                  <a:lnTo>
                    <a:pt x="278" y="44"/>
                  </a:lnTo>
                  <a:lnTo>
                    <a:pt x="278" y="41"/>
                  </a:lnTo>
                  <a:lnTo>
                    <a:pt x="278" y="44"/>
                  </a:lnTo>
                  <a:lnTo>
                    <a:pt x="281" y="44"/>
                  </a:lnTo>
                  <a:lnTo>
                    <a:pt x="284" y="44"/>
                  </a:lnTo>
                  <a:lnTo>
                    <a:pt x="284" y="47"/>
                  </a:lnTo>
                  <a:lnTo>
                    <a:pt x="287" y="47"/>
                  </a:lnTo>
                  <a:lnTo>
                    <a:pt x="287" y="50"/>
                  </a:lnTo>
                  <a:lnTo>
                    <a:pt x="290" y="50"/>
                  </a:lnTo>
                  <a:lnTo>
                    <a:pt x="293" y="50"/>
                  </a:lnTo>
                  <a:lnTo>
                    <a:pt x="296" y="50"/>
                  </a:lnTo>
                  <a:lnTo>
                    <a:pt x="299" y="50"/>
                  </a:lnTo>
                  <a:lnTo>
                    <a:pt x="302" y="53"/>
                  </a:lnTo>
                  <a:lnTo>
                    <a:pt x="299" y="53"/>
                  </a:lnTo>
                  <a:lnTo>
                    <a:pt x="299" y="56"/>
                  </a:lnTo>
                  <a:lnTo>
                    <a:pt x="296" y="56"/>
                  </a:lnTo>
                  <a:lnTo>
                    <a:pt x="293" y="56"/>
                  </a:lnTo>
                  <a:lnTo>
                    <a:pt x="290" y="59"/>
                  </a:lnTo>
                  <a:lnTo>
                    <a:pt x="287" y="59"/>
                  </a:lnTo>
                  <a:lnTo>
                    <a:pt x="284" y="59"/>
                  </a:lnTo>
                  <a:lnTo>
                    <a:pt x="284" y="61"/>
                  </a:lnTo>
                  <a:lnTo>
                    <a:pt x="284" y="59"/>
                  </a:lnTo>
                  <a:lnTo>
                    <a:pt x="284" y="61"/>
                  </a:lnTo>
                  <a:lnTo>
                    <a:pt x="281" y="61"/>
                  </a:lnTo>
                  <a:lnTo>
                    <a:pt x="278" y="61"/>
                  </a:lnTo>
                  <a:lnTo>
                    <a:pt x="278" y="64"/>
                  </a:lnTo>
                  <a:lnTo>
                    <a:pt x="275" y="64"/>
                  </a:lnTo>
                  <a:lnTo>
                    <a:pt x="275" y="67"/>
                  </a:lnTo>
                  <a:lnTo>
                    <a:pt x="272" y="67"/>
                  </a:lnTo>
                  <a:lnTo>
                    <a:pt x="272" y="70"/>
                  </a:lnTo>
                  <a:lnTo>
                    <a:pt x="272" y="73"/>
                  </a:lnTo>
                  <a:lnTo>
                    <a:pt x="270" y="73"/>
                  </a:lnTo>
                  <a:lnTo>
                    <a:pt x="270" y="76"/>
                  </a:lnTo>
                  <a:lnTo>
                    <a:pt x="267" y="76"/>
                  </a:lnTo>
                  <a:lnTo>
                    <a:pt x="267" y="79"/>
                  </a:lnTo>
                  <a:lnTo>
                    <a:pt x="267" y="82"/>
                  </a:lnTo>
                  <a:lnTo>
                    <a:pt x="264" y="82"/>
                  </a:lnTo>
                  <a:lnTo>
                    <a:pt x="264" y="85"/>
                  </a:lnTo>
                  <a:lnTo>
                    <a:pt x="261" y="85"/>
                  </a:lnTo>
                  <a:lnTo>
                    <a:pt x="261" y="88"/>
                  </a:lnTo>
                  <a:lnTo>
                    <a:pt x="261" y="91"/>
                  </a:lnTo>
                  <a:lnTo>
                    <a:pt x="261" y="94"/>
                  </a:lnTo>
                  <a:lnTo>
                    <a:pt x="261" y="97"/>
                  </a:lnTo>
                  <a:lnTo>
                    <a:pt x="264" y="100"/>
                  </a:lnTo>
                  <a:lnTo>
                    <a:pt x="264" y="103"/>
                  </a:lnTo>
                  <a:lnTo>
                    <a:pt x="267" y="103"/>
                  </a:lnTo>
                  <a:lnTo>
                    <a:pt x="264" y="103"/>
                  </a:lnTo>
                  <a:lnTo>
                    <a:pt x="264" y="105"/>
                  </a:lnTo>
                  <a:lnTo>
                    <a:pt x="267" y="105"/>
                  </a:lnTo>
                  <a:lnTo>
                    <a:pt x="267" y="108"/>
                  </a:lnTo>
                  <a:lnTo>
                    <a:pt x="264" y="108"/>
                  </a:lnTo>
                  <a:lnTo>
                    <a:pt x="264" y="111"/>
                  </a:lnTo>
                  <a:lnTo>
                    <a:pt x="267" y="111"/>
                  </a:lnTo>
                  <a:lnTo>
                    <a:pt x="264" y="111"/>
                  </a:lnTo>
                  <a:lnTo>
                    <a:pt x="264" y="114"/>
                  </a:lnTo>
                  <a:lnTo>
                    <a:pt x="261" y="114"/>
                  </a:lnTo>
                  <a:lnTo>
                    <a:pt x="264" y="117"/>
                  </a:lnTo>
                  <a:lnTo>
                    <a:pt x="264" y="120"/>
                  </a:lnTo>
                  <a:lnTo>
                    <a:pt x="267" y="120"/>
                  </a:lnTo>
                  <a:lnTo>
                    <a:pt x="267" y="123"/>
                  </a:lnTo>
                  <a:lnTo>
                    <a:pt x="264" y="123"/>
                  </a:lnTo>
                  <a:lnTo>
                    <a:pt x="264" y="126"/>
                  </a:lnTo>
                  <a:lnTo>
                    <a:pt x="261" y="126"/>
                  </a:lnTo>
                  <a:lnTo>
                    <a:pt x="261" y="129"/>
                  </a:lnTo>
                  <a:lnTo>
                    <a:pt x="264" y="129"/>
                  </a:lnTo>
                  <a:lnTo>
                    <a:pt x="264" y="132"/>
                  </a:lnTo>
                  <a:lnTo>
                    <a:pt x="261" y="132"/>
                  </a:lnTo>
                  <a:lnTo>
                    <a:pt x="261" y="129"/>
                  </a:lnTo>
                  <a:lnTo>
                    <a:pt x="261" y="132"/>
                  </a:lnTo>
                  <a:lnTo>
                    <a:pt x="258" y="132"/>
                  </a:lnTo>
                  <a:lnTo>
                    <a:pt x="261" y="132"/>
                  </a:lnTo>
                  <a:lnTo>
                    <a:pt x="261" y="135"/>
                  </a:lnTo>
                  <a:lnTo>
                    <a:pt x="258" y="135"/>
                  </a:lnTo>
                  <a:lnTo>
                    <a:pt x="255" y="135"/>
                  </a:lnTo>
                  <a:lnTo>
                    <a:pt x="258" y="135"/>
                  </a:lnTo>
                  <a:lnTo>
                    <a:pt x="255" y="135"/>
                  </a:lnTo>
                  <a:lnTo>
                    <a:pt x="252" y="135"/>
                  </a:lnTo>
                  <a:lnTo>
                    <a:pt x="252" y="138"/>
                  </a:lnTo>
                  <a:lnTo>
                    <a:pt x="249" y="138"/>
                  </a:lnTo>
                  <a:lnTo>
                    <a:pt x="249" y="141"/>
                  </a:lnTo>
                  <a:lnTo>
                    <a:pt x="246" y="144"/>
                  </a:lnTo>
                  <a:lnTo>
                    <a:pt x="246" y="147"/>
                  </a:lnTo>
                  <a:lnTo>
                    <a:pt x="246" y="149"/>
                  </a:lnTo>
                  <a:lnTo>
                    <a:pt x="249" y="149"/>
                  </a:lnTo>
                  <a:lnTo>
                    <a:pt x="252" y="149"/>
                  </a:lnTo>
                  <a:lnTo>
                    <a:pt x="252" y="152"/>
                  </a:lnTo>
                  <a:lnTo>
                    <a:pt x="252" y="149"/>
                  </a:lnTo>
                  <a:lnTo>
                    <a:pt x="252" y="152"/>
                  </a:lnTo>
                  <a:lnTo>
                    <a:pt x="255" y="152"/>
                  </a:lnTo>
                  <a:lnTo>
                    <a:pt x="252" y="152"/>
                  </a:lnTo>
                  <a:lnTo>
                    <a:pt x="255" y="152"/>
                  </a:lnTo>
                  <a:lnTo>
                    <a:pt x="252" y="152"/>
                  </a:lnTo>
                  <a:lnTo>
                    <a:pt x="252" y="155"/>
                  </a:lnTo>
                  <a:lnTo>
                    <a:pt x="252" y="152"/>
                  </a:lnTo>
                  <a:lnTo>
                    <a:pt x="252" y="155"/>
                  </a:lnTo>
                  <a:lnTo>
                    <a:pt x="249" y="155"/>
                  </a:lnTo>
                  <a:lnTo>
                    <a:pt x="249" y="158"/>
                  </a:lnTo>
                  <a:lnTo>
                    <a:pt x="252" y="158"/>
                  </a:lnTo>
                  <a:lnTo>
                    <a:pt x="249" y="158"/>
                  </a:lnTo>
                  <a:lnTo>
                    <a:pt x="246" y="158"/>
                  </a:lnTo>
                  <a:lnTo>
                    <a:pt x="249" y="158"/>
                  </a:lnTo>
                  <a:lnTo>
                    <a:pt x="246" y="158"/>
                  </a:lnTo>
                  <a:lnTo>
                    <a:pt x="243" y="158"/>
                  </a:lnTo>
                  <a:lnTo>
                    <a:pt x="243" y="155"/>
                  </a:lnTo>
                  <a:lnTo>
                    <a:pt x="240" y="155"/>
                  </a:lnTo>
                  <a:lnTo>
                    <a:pt x="240" y="158"/>
                  </a:lnTo>
                  <a:lnTo>
                    <a:pt x="237" y="158"/>
                  </a:lnTo>
                  <a:lnTo>
                    <a:pt x="237" y="155"/>
                  </a:lnTo>
                  <a:lnTo>
                    <a:pt x="234" y="155"/>
                  </a:lnTo>
                  <a:lnTo>
                    <a:pt x="231" y="155"/>
                  </a:lnTo>
                  <a:lnTo>
                    <a:pt x="228" y="155"/>
                  </a:lnTo>
                  <a:lnTo>
                    <a:pt x="228" y="158"/>
                  </a:lnTo>
                  <a:lnTo>
                    <a:pt x="226" y="158"/>
                  </a:lnTo>
                  <a:lnTo>
                    <a:pt x="223" y="158"/>
                  </a:lnTo>
                  <a:lnTo>
                    <a:pt x="220" y="158"/>
                  </a:lnTo>
                  <a:lnTo>
                    <a:pt x="220" y="161"/>
                  </a:lnTo>
                  <a:lnTo>
                    <a:pt x="217" y="161"/>
                  </a:lnTo>
                  <a:lnTo>
                    <a:pt x="217" y="164"/>
                  </a:lnTo>
                  <a:lnTo>
                    <a:pt x="220" y="164"/>
                  </a:lnTo>
                  <a:lnTo>
                    <a:pt x="217" y="164"/>
                  </a:lnTo>
                  <a:lnTo>
                    <a:pt x="214" y="164"/>
                  </a:lnTo>
                  <a:lnTo>
                    <a:pt x="217" y="164"/>
                  </a:lnTo>
                  <a:lnTo>
                    <a:pt x="217" y="167"/>
                  </a:lnTo>
                  <a:lnTo>
                    <a:pt x="214" y="167"/>
                  </a:lnTo>
                  <a:lnTo>
                    <a:pt x="211" y="167"/>
                  </a:lnTo>
                  <a:lnTo>
                    <a:pt x="208" y="167"/>
                  </a:lnTo>
                  <a:lnTo>
                    <a:pt x="205" y="167"/>
                  </a:lnTo>
                  <a:lnTo>
                    <a:pt x="205" y="170"/>
                  </a:lnTo>
                  <a:lnTo>
                    <a:pt x="202" y="170"/>
                  </a:lnTo>
                  <a:lnTo>
                    <a:pt x="199" y="170"/>
                  </a:lnTo>
                  <a:lnTo>
                    <a:pt x="199" y="173"/>
                  </a:lnTo>
                  <a:lnTo>
                    <a:pt x="196" y="173"/>
                  </a:lnTo>
                  <a:lnTo>
                    <a:pt x="196" y="176"/>
                  </a:lnTo>
                  <a:lnTo>
                    <a:pt x="196" y="179"/>
                  </a:lnTo>
                  <a:lnTo>
                    <a:pt x="193" y="179"/>
                  </a:lnTo>
                  <a:lnTo>
                    <a:pt x="193" y="182"/>
                  </a:lnTo>
                  <a:lnTo>
                    <a:pt x="193" y="185"/>
                  </a:lnTo>
                  <a:lnTo>
                    <a:pt x="190" y="185"/>
                  </a:lnTo>
                  <a:lnTo>
                    <a:pt x="190" y="188"/>
                  </a:lnTo>
                  <a:lnTo>
                    <a:pt x="187" y="188"/>
                  </a:lnTo>
                  <a:lnTo>
                    <a:pt x="187" y="191"/>
                  </a:lnTo>
                  <a:lnTo>
                    <a:pt x="187" y="193"/>
                  </a:lnTo>
                  <a:lnTo>
                    <a:pt x="187" y="196"/>
                  </a:lnTo>
                  <a:lnTo>
                    <a:pt x="184" y="196"/>
                  </a:lnTo>
                  <a:lnTo>
                    <a:pt x="184" y="199"/>
                  </a:lnTo>
                  <a:lnTo>
                    <a:pt x="182" y="199"/>
                  </a:lnTo>
                  <a:lnTo>
                    <a:pt x="182" y="202"/>
                  </a:lnTo>
                  <a:lnTo>
                    <a:pt x="182" y="205"/>
                  </a:lnTo>
                  <a:lnTo>
                    <a:pt x="179" y="205"/>
                  </a:lnTo>
                  <a:lnTo>
                    <a:pt x="182" y="205"/>
                  </a:lnTo>
                  <a:lnTo>
                    <a:pt x="179" y="205"/>
                  </a:lnTo>
                  <a:lnTo>
                    <a:pt x="179" y="208"/>
                  </a:lnTo>
                  <a:lnTo>
                    <a:pt x="173" y="208"/>
                  </a:lnTo>
                  <a:lnTo>
                    <a:pt x="170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9" y="211"/>
                  </a:lnTo>
                  <a:lnTo>
                    <a:pt x="143" y="211"/>
                  </a:lnTo>
                  <a:lnTo>
                    <a:pt x="140" y="211"/>
                  </a:lnTo>
                  <a:lnTo>
                    <a:pt x="138" y="211"/>
                  </a:lnTo>
                  <a:lnTo>
                    <a:pt x="132" y="211"/>
                  </a:lnTo>
                  <a:lnTo>
                    <a:pt x="129" y="211"/>
                  </a:lnTo>
                  <a:lnTo>
                    <a:pt x="126" y="211"/>
                  </a:lnTo>
                  <a:lnTo>
                    <a:pt x="123" y="211"/>
                  </a:lnTo>
                  <a:lnTo>
                    <a:pt x="117" y="211"/>
                  </a:lnTo>
                  <a:lnTo>
                    <a:pt x="114" y="211"/>
                  </a:lnTo>
                  <a:lnTo>
                    <a:pt x="111" y="211"/>
                  </a:lnTo>
                  <a:lnTo>
                    <a:pt x="108" y="211"/>
                  </a:lnTo>
                  <a:lnTo>
                    <a:pt x="105" y="211"/>
                  </a:lnTo>
                  <a:lnTo>
                    <a:pt x="102" y="211"/>
                  </a:lnTo>
                  <a:lnTo>
                    <a:pt x="99" y="211"/>
                  </a:lnTo>
                  <a:lnTo>
                    <a:pt x="96" y="211"/>
                  </a:lnTo>
                  <a:lnTo>
                    <a:pt x="91" y="211"/>
                  </a:lnTo>
                  <a:lnTo>
                    <a:pt x="88" y="211"/>
                  </a:lnTo>
                  <a:lnTo>
                    <a:pt x="85" y="211"/>
                  </a:lnTo>
                  <a:lnTo>
                    <a:pt x="82" y="211"/>
                  </a:lnTo>
                  <a:lnTo>
                    <a:pt x="76" y="211"/>
                  </a:lnTo>
                  <a:lnTo>
                    <a:pt x="73" y="211"/>
                  </a:lnTo>
                  <a:lnTo>
                    <a:pt x="70" y="214"/>
                  </a:lnTo>
                  <a:lnTo>
                    <a:pt x="67" y="214"/>
                  </a:lnTo>
                  <a:lnTo>
                    <a:pt x="64" y="214"/>
                  </a:lnTo>
                  <a:lnTo>
                    <a:pt x="61" y="214"/>
                  </a:lnTo>
                  <a:lnTo>
                    <a:pt x="58" y="214"/>
                  </a:lnTo>
                  <a:lnTo>
                    <a:pt x="55" y="214"/>
                  </a:lnTo>
                  <a:lnTo>
                    <a:pt x="52" y="214"/>
                  </a:lnTo>
                  <a:lnTo>
                    <a:pt x="50" y="214"/>
                  </a:lnTo>
                  <a:lnTo>
                    <a:pt x="47" y="214"/>
                  </a:lnTo>
                  <a:lnTo>
                    <a:pt x="44" y="214"/>
                  </a:lnTo>
                  <a:lnTo>
                    <a:pt x="38" y="214"/>
                  </a:lnTo>
                  <a:lnTo>
                    <a:pt x="35" y="214"/>
                  </a:lnTo>
                  <a:lnTo>
                    <a:pt x="32" y="214"/>
                  </a:lnTo>
                  <a:lnTo>
                    <a:pt x="32" y="211"/>
                  </a:lnTo>
                  <a:lnTo>
                    <a:pt x="32" y="208"/>
                  </a:lnTo>
                  <a:lnTo>
                    <a:pt x="29" y="208"/>
                  </a:lnTo>
                  <a:lnTo>
                    <a:pt x="26" y="208"/>
                  </a:lnTo>
                  <a:lnTo>
                    <a:pt x="26" y="205"/>
                  </a:lnTo>
                  <a:lnTo>
                    <a:pt x="26" y="202"/>
                  </a:lnTo>
                  <a:lnTo>
                    <a:pt x="26" y="199"/>
                  </a:lnTo>
                  <a:lnTo>
                    <a:pt x="26" y="196"/>
                  </a:lnTo>
                  <a:lnTo>
                    <a:pt x="26" y="193"/>
                  </a:lnTo>
                  <a:lnTo>
                    <a:pt x="26" y="191"/>
                  </a:lnTo>
                  <a:lnTo>
                    <a:pt x="29" y="191"/>
                  </a:lnTo>
                  <a:lnTo>
                    <a:pt x="32" y="191"/>
                  </a:lnTo>
                  <a:lnTo>
                    <a:pt x="35" y="191"/>
                  </a:lnTo>
                  <a:lnTo>
                    <a:pt x="35" y="188"/>
                  </a:lnTo>
                  <a:lnTo>
                    <a:pt x="35" y="185"/>
                  </a:lnTo>
                  <a:lnTo>
                    <a:pt x="32" y="185"/>
                  </a:lnTo>
                  <a:lnTo>
                    <a:pt x="35" y="185"/>
                  </a:lnTo>
                  <a:lnTo>
                    <a:pt x="35" y="182"/>
                  </a:lnTo>
                  <a:lnTo>
                    <a:pt x="38" y="182"/>
                  </a:lnTo>
                  <a:lnTo>
                    <a:pt x="38" y="185"/>
                  </a:lnTo>
                  <a:lnTo>
                    <a:pt x="38" y="182"/>
                  </a:lnTo>
                  <a:lnTo>
                    <a:pt x="38" y="179"/>
                  </a:lnTo>
                  <a:lnTo>
                    <a:pt x="41" y="179"/>
                  </a:lnTo>
                  <a:lnTo>
                    <a:pt x="41" y="176"/>
                  </a:lnTo>
                  <a:lnTo>
                    <a:pt x="41" y="173"/>
                  </a:lnTo>
                  <a:lnTo>
                    <a:pt x="38" y="173"/>
                  </a:lnTo>
                  <a:lnTo>
                    <a:pt x="38" y="170"/>
                  </a:lnTo>
                  <a:lnTo>
                    <a:pt x="35" y="170"/>
                  </a:lnTo>
                  <a:lnTo>
                    <a:pt x="35" y="167"/>
                  </a:lnTo>
                  <a:lnTo>
                    <a:pt x="32" y="167"/>
                  </a:lnTo>
                  <a:lnTo>
                    <a:pt x="32" y="164"/>
                  </a:lnTo>
                  <a:lnTo>
                    <a:pt x="32" y="161"/>
                  </a:lnTo>
                  <a:lnTo>
                    <a:pt x="29" y="161"/>
                  </a:lnTo>
                  <a:lnTo>
                    <a:pt x="26" y="161"/>
                  </a:lnTo>
                  <a:lnTo>
                    <a:pt x="23" y="161"/>
                  </a:lnTo>
                  <a:lnTo>
                    <a:pt x="23" y="158"/>
                  </a:lnTo>
                  <a:lnTo>
                    <a:pt x="23" y="161"/>
                  </a:lnTo>
                  <a:lnTo>
                    <a:pt x="23" y="158"/>
                  </a:lnTo>
                  <a:lnTo>
                    <a:pt x="20" y="158"/>
                  </a:lnTo>
                  <a:lnTo>
                    <a:pt x="20" y="161"/>
                  </a:lnTo>
                  <a:lnTo>
                    <a:pt x="17" y="161"/>
                  </a:lnTo>
                  <a:lnTo>
                    <a:pt x="17" y="158"/>
                  </a:lnTo>
                  <a:lnTo>
                    <a:pt x="17" y="161"/>
                  </a:lnTo>
                  <a:lnTo>
                    <a:pt x="14" y="161"/>
                  </a:lnTo>
                  <a:lnTo>
                    <a:pt x="14" y="158"/>
                  </a:lnTo>
                  <a:lnTo>
                    <a:pt x="11" y="158"/>
                  </a:lnTo>
                  <a:lnTo>
                    <a:pt x="14" y="158"/>
                  </a:lnTo>
                  <a:lnTo>
                    <a:pt x="14" y="155"/>
                  </a:lnTo>
                  <a:lnTo>
                    <a:pt x="11" y="155"/>
                  </a:lnTo>
                  <a:lnTo>
                    <a:pt x="14" y="155"/>
                  </a:lnTo>
                  <a:lnTo>
                    <a:pt x="14" y="152"/>
                  </a:lnTo>
                  <a:lnTo>
                    <a:pt x="11" y="152"/>
                  </a:lnTo>
                  <a:lnTo>
                    <a:pt x="14" y="152"/>
                  </a:lnTo>
                  <a:lnTo>
                    <a:pt x="17" y="152"/>
                  </a:lnTo>
                  <a:lnTo>
                    <a:pt x="20" y="152"/>
                  </a:lnTo>
                  <a:lnTo>
                    <a:pt x="20" y="149"/>
                  </a:lnTo>
                  <a:lnTo>
                    <a:pt x="23" y="149"/>
                  </a:lnTo>
                  <a:lnTo>
                    <a:pt x="23" y="152"/>
                  </a:lnTo>
                  <a:lnTo>
                    <a:pt x="26" y="152"/>
                  </a:lnTo>
                  <a:lnTo>
                    <a:pt x="29" y="152"/>
                  </a:lnTo>
                  <a:lnTo>
                    <a:pt x="29" y="149"/>
                  </a:lnTo>
                  <a:lnTo>
                    <a:pt x="32" y="149"/>
                  </a:lnTo>
                  <a:lnTo>
                    <a:pt x="35" y="149"/>
                  </a:lnTo>
                  <a:lnTo>
                    <a:pt x="35" y="152"/>
                  </a:lnTo>
                  <a:lnTo>
                    <a:pt x="38" y="152"/>
                  </a:lnTo>
                  <a:lnTo>
                    <a:pt x="41" y="152"/>
                  </a:lnTo>
                  <a:lnTo>
                    <a:pt x="41" y="149"/>
                  </a:lnTo>
                  <a:lnTo>
                    <a:pt x="44" y="149"/>
                  </a:lnTo>
                  <a:lnTo>
                    <a:pt x="44" y="147"/>
                  </a:lnTo>
                  <a:lnTo>
                    <a:pt x="44" y="144"/>
                  </a:lnTo>
                  <a:lnTo>
                    <a:pt x="41" y="144"/>
                  </a:lnTo>
                  <a:lnTo>
                    <a:pt x="44" y="144"/>
                  </a:lnTo>
                  <a:lnTo>
                    <a:pt x="44" y="141"/>
                  </a:lnTo>
                  <a:lnTo>
                    <a:pt x="47" y="141"/>
                  </a:lnTo>
                  <a:lnTo>
                    <a:pt x="47" y="138"/>
                  </a:lnTo>
                  <a:lnTo>
                    <a:pt x="47" y="135"/>
                  </a:lnTo>
                  <a:lnTo>
                    <a:pt x="44" y="135"/>
                  </a:lnTo>
                  <a:lnTo>
                    <a:pt x="44" y="132"/>
                  </a:lnTo>
                  <a:lnTo>
                    <a:pt x="41" y="132"/>
                  </a:lnTo>
                  <a:lnTo>
                    <a:pt x="38" y="132"/>
                  </a:lnTo>
                  <a:lnTo>
                    <a:pt x="35" y="132"/>
                  </a:lnTo>
                  <a:lnTo>
                    <a:pt x="32" y="132"/>
                  </a:lnTo>
                  <a:lnTo>
                    <a:pt x="29" y="132"/>
                  </a:lnTo>
                  <a:lnTo>
                    <a:pt x="26" y="132"/>
                  </a:lnTo>
                  <a:lnTo>
                    <a:pt x="23" y="132"/>
                  </a:lnTo>
                  <a:lnTo>
                    <a:pt x="20" y="132"/>
                  </a:lnTo>
                  <a:lnTo>
                    <a:pt x="20" y="135"/>
                  </a:lnTo>
                  <a:lnTo>
                    <a:pt x="20" y="132"/>
                  </a:lnTo>
                  <a:lnTo>
                    <a:pt x="17" y="132"/>
                  </a:lnTo>
                  <a:lnTo>
                    <a:pt x="17" y="129"/>
                  </a:lnTo>
                  <a:lnTo>
                    <a:pt x="20" y="129"/>
                  </a:lnTo>
                  <a:lnTo>
                    <a:pt x="20" y="126"/>
                  </a:lnTo>
                  <a:lnTo>
                    <a:pt x="17" y="126"/>
                  </a:lnTo>
                  <a:lnTo>
                    <a:pt x="20" y="126"/>
                  </a:lnTo>
                  <a:lnTo>
                    <a:pt x="20" y="123"/>
                  </a:lnTo>
                  <a:lnTo>
                    <a:pt x="20" y="120"/>
                  </a:lnTo>
                  <a:lnTo>
                    <a:pt x="17" y="120"/>
                  </a:lnTo>
                  <a:lnTo>
                    <a:pt x="17" y="117"/>
                  </a:lnTo>
                  <a:lnTo>
                    <a:pt x="20" y="117"/>
                  </a:lnTo>
                  <a:lnTo>
                    <a:pt x="20" y="114"/>
                  </a:lnTo>
                  <a:lnTo>
                    <a:pt x="23" y="114"/>
                  </a:lnTo>
                  <a:lnTo>
                    <a:pt x="23" y="111"/>
                  </a:lnTo>
                  <a:lnTo>
                    <a:pt x="23" y="108"/>
                  </a:lnTo>
                  <a:lnTo>
                    <a:pt x="23" y="105"/>
                  </a:lnTo>
                  <a:lnTo>
                    <a:pt x="20" y="105"/>
                  </a:lnTo>
                  <a:lnTo>
                    <a:pt x="20" y="103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23" y="97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3" y="94"/>
                  </a:lnTo>
                  <a:lnTo>
                    <a:pt x="26" y="94"/>
                  </a:lnTo>
                  <a:lnTo>
                    <a:pt x="26" y="91"/>
                  </a:lnTo>
                  <a:lnTo>
                    <a:pt x="23" y="91"/>
                  </a:lnTo>
                  <a:lnTo>
                    <a:pt x="20" y="91"/>
                  </a:lnTo>
                  <a:lnTo>
                    <a:pt x="17" y="91"/>
                  </a:lnTo>
                  <a:lnTo>
                    <a:pt x="17" y="88"/>
                  </a:lnTo>
                  <a:lnTo>
                    <a:pt x="14" y="88"/>
                  </a:lnTo>
                  <a:lnTo>
                    <a:pt x="14" y="85"/>
                  </a:lnTo>
                  <a:lnTo>
                    <a:pt x="11" y="85"/>
                  </a:lnTo>
                  <a:lnTo>
                    <a:pt x="11" y="82"/>
                  </a:lnTo>
                  <a:lnTo>
                    <a:pt x="11" y="79"/>
                  </a:lnTo>
                  <a:lnTo>
                    <a:pt x="11" y="76"/>
                  </a:lnTo>
                  <a:lnTo>
                    <a:pt x="14" y="76"/>
                  </a:lnTo>
                  <a:lnTo>
                    <a:pt x="17" y="76"/>
                  </a:lnTo>
                  <a:lnTo>
                    <a:pt x="17" y="73"/>
                  </a:lnTo>
                  <a:lnTo>
                    <a:pt x="17" y="70"/>
                  </a:lnTo>
                  <a:lnTo>
                    <a:pt x="17" y="67"/>
                  </a:lnTo>
                  <a:lnTo>
                    <a:pt x="14" y="67"/>
                  </a:lnTo>
                  <a:lnTo>
                    <a:pt x="11" y="67"/>
                  </a:lnTo>
                  <a:lnTo>
                    <a:pt x="8" y="67"/>
                  </a:lnTo>
                  <a:lnTo>
                    <a:pt x="6" y="67"/>
                  </a:lnTo>
                  <a:lnTo>
                    <a:pt x="6" y="64"/>
                  </a:lnTo>
                  <a:lnTo>
                    <a:pt x="3" y="64"/>
                  </a:lnTo>
                  <a:lnTo>
                    <a:pt x="3" y="61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3" y="53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3" y="44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6" y="35"/>
                  </a:lnTo>
                  <a:lnTo>
                    <a:pt x="6" y="32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3" y="20"/>
                  </a:lnTo>
                  <a:lnTo>
                    <a:pt x="3" y="17"/>
                  </a:lnTo>
                  <a:lnTo>
                    <a:pt x="3" y="15"/>
                  </a:lnTo>
                  <a:lnTo>
                    <a:pt x="6" y="15"/>
                  </a:lnTo>
                  <a:lnTo>
                    <a:pt x="6" y="17"/>
                  </a:lnTo>
                  <a:lnTo>
                    <a:pt x="8" y="17"/>
                  </a:lnTo>
                  <a:lnTo>
                    <a:pt x="8" y="15"/>
                  </a:lnTo>
                  <a:lnTo>
                    <a:pt x="11" y="15"/>
                  </a:lnTo>
                  <a:lnTo>
                    <a:pt x="11" y="17"/>
                  </a:lnTo>
                  <a:lnTo>
                    <a:pt x="11" y="15"/>
                  </a:lnTo>
                  <a:lnTo>
                    <a:pt x="14" y="15"/>
                  </a:lnTo>
                  <a:lnTo>
                    <a:pt x="14" y="12"/>
                  </a:lnTo>
                  <a:lnTo>
                    <a:pt x="14" y="9"/>
                  </a:lnTo>
                  <a:lnTo>
                    <a:pt x="11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4" name="Freeform 26"/>
            <p:cNvSpPr>
              <a:spLocks/>
            </p:cNvSpPr>
            <p:nvPr/>
          </p:nvSpPr>
          <p:spPr bwMode="auto">
            <a:xfrm>
              <a:off x="-295690" y="4091034"/>
              <a:ext cx="579152" cy="588427"/>
            </a:xfrm>
            <a:custGeom>
              <a:avLst/>
              <a:gdLst>
                <a:gd name="T0" fmla="*/ 2147483647 w 267"/>
                <a:gd name="T1" fmla="*/ 2147483647 h 334"/>
                <a:gd name="T2" fmla="*/ 2147483647 w 267"/>
                <a:gd name="T3" fmla="*/ 2147483647 h 334"/>
                <a:gd name="T4" fmla="*/ 2147483647 w 267"/>
                <a:gd name="T5" fmla="*/ 2147483647 h 334"/>
                <a:gd name="T6" fmla="*/ 2147483647 w 267"/>
                <a:gd name="T7" fmla="*/ 0 h 334"/>
                <a:gd name="T8" fmla="*/ 2147483647 w 267"/>
                <a:gd name="T9" fmla="*/ 2147483647 h 334"/>
                <a:gd name="T10" fmla="*/ 2147483647 w 267"/>
                <a:gd name="T11" fmla="*/ 2147483647 h 334"/>
                <a:gd name="T12" fmla="*/ 2147483647 w 267"/>
                <a:gd name="T13" fmla="*/ 2147483647 h 334"/>
                <a:gd name="T14" fmla="*/ 2147483647 w 267"/>
                <a:gd name="T15" fmla="*/ 2147483647 h 334"/>
                <a:gd name="T16" fmla="*/ 2147483647 w 267"/>
                <a:gd name="T17" fmla="*/ 2147483647 h 334"/>
                <a:gd name="T18" fmla="*/ 2147483647 w 267"/>
                <a:gd name="T19" fmla="*/ 2147483647 h 334"/>
                <a:gd name="T20" fmla="*/ 2147483647 w 267"/>
                <a:gd name="T21" fmla="*/ 2147483647 h 334"/>
                <a:gd name="T22" fmla="*/ 2147483647 w 267"/>
                <a:gd name="T23" fmla="*/ 2147483647 h 334"/>
                <a:gd name="T24" fmla="*/ 2147483647 w 267"/>
                <a:gd name="T25" fmla="*/ 2147483647 h 334"/>
                <a:gd name="T26" fmla="*/ 2147483647 w 267"/>
                <a:gd name="T27" fmla="*/ 2147483647 h 334"/>
                <a:gd name="T28" fmla="*/ 2147483647 w 267"/>
                <a:gd name="T29" fmla="*/ 2147483647 h 334"/>
                <a:gd name="T30" fmla="*/ 2147483647 w 267"/>
                <a:gd name="T31" fmla="*/ 2147483647 h 334"/>
                <a:gd name="T32" fmla="*/ 2147483647 w 267"/>
                <a:gd name="T33" fmla="*/ 2147483647 h 334"/>
                <a:gd name="T34" fmla="*/ 2147483647 w 267"/>
                <a:gd name="T35" fmla="*/ 2147483647 h 334"/>
                <a:gd name="T36" fmla="*/ 2147483647 w 267"/>
                <a:gd name="T37" fmla="*/ 2147483647 h 334"/>
                <a:gd name="T38" fmla="*/ 2147483647 w 267"/>
                <a:gd name="T39" fmla="*/ 2147483647 h 334"/>
                <a:gd name="T40" fmla="*/ 2147483647 w 267"/>
                <a:gd name="T41" fmla="*/ 2147483647 h 334"/>
                <a:gd name="T42" fmla="*/ 2147483647 w 267"/>
                <a:gd name="T43" fmla="*/ 2147483647 h 334"/>
                <a:gd name="T44" fmla="*/ 2147483647 w 267"/>
                <a:gd name="T45" fmla="*/ 2147483647 h 334"/>
                <a:gd name="T46" fmla="*/ 2147483647 w 267"/>
                <a:gd name="T47" fmla="*/ 2147483647 h 334"/>
                <a:gd name="T48" fmla="*/ 2147483647 w 267"/>
                <a:gd name="T49" fmla="*/ 2147483647 h 334"/>
                <a:gd name="T50" fmla="*/ 2147483647 w 267"/>
                <a:gd name="T51" fmla="*/ 2147483647 h 334"/>
                <a:gd name="T52" fmla="*/ 2147483647 w 267"/>
                <a:gd name="T53" fmla="*/ 2147483647 h 334"/>
                <a:gd name="T54" fmla="*/ 2147483647 w 267"/>
                <a:gd name="T55" fmla="*/ 2147483647 h 334"/>
                <a:gd name="T56" fmla="*/ 2147483647 w 267"/>
                <a:gd name="T57" fmla="*/ 2147483647 h 334"/>
                <a:gd name="T58" fmla="*/ 2147483647 w 267"/>
                <a:gd name="T59" fmla="*/ 2147483647 h 334"/>
                <a:gd name="T60" fmla="*/ 2147483647 w 267"/>
                <a:gd name="T61" fmla="*/ 2147483647 h 334"/>
                <a:gd name="T62" fmla="*/ 2147483647 w 267"/>
                <a:gd name="T63" fmla="*/ 2147483647 h 334"/>
                <a:gd name="T64" fmla="*/ 2147483647 w 267"/>
                <a:gd name="T65" fmla="*/ 2147483647 h 334"/>
                <a:gd name="T66" fmla="*/ 2147483647 w 267"/>
                <a:gd name="T67" fmla="*/ 2147483647 h 334"/>
                <a:gd name="T68" fmla="*/ 2147483647 w 267"/>
                <a:gd name="T69" fmla="*/ 2147483647 h 334"/>
                <a:gd name="T70" fmla="*/ 2147483647 w 267"/>
                <a:gd name="T71" fmla="*/ 2147483647 h 334"/>
                <a:gd name="T72" fmla="*/ 2147483647 w 267"/>
                <a:gd name="T73" fmla="*/ 2147483647 h 334"/>
                <a:gd name="T74" fmla="*/ 2147483647 w 267"/>
                <a:gd name="T75" fmla="*/ 2147483647 h 334"/>
                <a:gd name="T76" fmla="*/ 2147483647 w 267"/>
                <a:gd name="T77" fmla="*/ 2147483647 h 334"/>
                <a:gd name="T78" fmla="*/ 2147483647 w 267"/>
                <a:gd name="T79" fmla="*/ 2147483647 h 334"/>
                <a:gd name="T80" fmla="*/ 2147483647 w 267"/>
                <a:gd name="T81" fmla="*/ 2147483647 h 334"/>
                <a:gd name="T82" fmla="*/ 2147483647 w 267"/>
                <a:gd name="T83" fmla="*/ 2147483647 h 334"/>
                <a:gd name="T84" fmla="*/ 2147483647 w 267"/>
                <a:gd name="T85" fmla="*/ 2147483647 h 334"/>
                <a:gd name="T86" fmla="*/ 2147483647 w 267"/>
                <a:gd name="T87" fmla="*/ 2147483647 h 334"/>
                <a:gd name="T88" fmla="*/ 2147483647 w 267"/>
                <a:gd name="T89" fmla="*/ 2147483647 h 334"/>
                <a:gd name="T90" fmla="*/ 2147483647 w 267"/>
                <a:gd name="T91" fmla="*/ 2147483647 h 334"/>
                <a:gd name="T92" fmla="*/ 2147483647 w 267"/>
                <a:gd name="T93" fmla="*/ 2147483647 h 334"/>
                <a:gd name="T94" fmla="*/ 2147483647 w 267"/>
                <a:gd name="T95" fmla="*/ 2147483647 h 334"/>
                <a:gd name="T96" fmla="*/ 0 w 267"/>
                <a:gd name="T97" fmla="*/ 2147483647 h 334"/>
                <a:gd name="T98" fmla="*/ 2147483647 w 267"/>
                <a:gd name="T99" fmla="*/ 2147483647 h 334"/>
                <a:gd name="T100" fmla="*/ 2147483647 w 267"/>
                <a:gd name="T101" fmla="*/ 2147483647 h 334"/>
                <a:gd name="T102" fmla="*/ 2147483647 w 267"/>
                <a:gd name="T103" fmla="*/ 2147483647 h 334"/>
                <a:gd name="T104" fmla="*/ 2147483647 w 267"/>
                <a:gd name="T105" fmla="*/ 2147483647 h 334"/>
                <a:gd name="T106" fmla="*/ 2147483647 w 267"/>
                <a:gd name="T107" fmla="*/ 2147483647 h 334"/>
                <a:gd name="T108" fmla="*/ 2147483647 w 267"/>
                <a:gd name="T109" fmla="*/ 2147483647 h 334"/>
                <a:gd name="T110" fmla="*/ 2147483647 w 267"/>
                <a:gd name="T111" fmla="*/ 2147483647 h 334"/>
                <a:gd name="T112" fmla="*/ 2147483647 w 267"/>
                <a:gd name="T113" fmla="*/ 2147483647 h 334"/>
                <a:gd name="T114" fmla="*/ 2147483647 w 267"/>
                <a:gd name="T115" fmla="*/ 2147483647 h 334"/>
                <a:gd name="T116" fmla="*/ 2147483647 w 267"/>
                <a:gd name="T117" fmla="*/ 2147483647 h 334"/>
                <a:gd name="T118" fmla="*/ 2147483647 w 267"/>
                <a:gd name="T119" fmla="*/ 2147483647 h 334"/>
                <a:gd name="T120" fmla="*/ 2147483647 w 267"/>
                <a:gd name="T121" fmla="*/ 2147483647 h 33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67"/>
                <a:gd name="T184" fmla="*/ 0 h 334"/>
                <a:gd name="T185" fmla="*/ 267 w 267"/>
                <a:gd name="T186" fmla="*/ 334 h 33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67" h="334">
                  <a:moveTo>
                    <a:pt x="53" y="6"/>
                  </a:moveTo>
                  <a:lnTo>
                    <a:pt x="56" y="6"/>
                  </a:lnTo>
                  <a:lnTo>
                    <a:pt x="59" y="6"/>
                  </a:lnTo>
                  <a:lnTo>
                    <a:pt x="65" y="6"/>
                  </a:lnTo>
                  <a:lnTo>
                    <a:pt x="68" y="6"/>
                  </a:lnTo>
                  <a:lnTo>
                    <a:pt x="71" y="6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91" y="6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7" y="3"/>
                  </a:lnTo>
                  <a:lnTo>
                    <a:pt x="120" y="3"/>
                  </a:lnTo>
                  <a:lnTo>
                    <a:pt x="123" y="3"/>
                  </a:lnTo>
                  <a:lnTo>
                    <a:pt x="126" y="3"/>
                  </a:lnTo>
                  <a:lnTo>
                    <a:pt x="129" y="3"/>
                  </a:lnTo>
                  <a:lnTo>
                    <a:pt x="132" y="3"/>
                  </a:lnTo>
                  <a:lnTo>
                    <a:pt x="135" y="3"/>
                  </a:lnTo>
                  <a:lnTo>
                    <a:pt x="138" y="3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50" y="3"/>
                  </a:lnTo>
                  <a:lnTo>
                    <a:pt x="153" y="3"/>
                  </a:lnTo>
                  <a:lnTo>
                    <a:pt x="159" y="3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70" y="3"/>
                  </a:lnTo>
                  <a:lnTo>
                    <a:pt x="170" y="0"/>
                  </a:lnTo>
                  <a:lnTo>
                    <a:pt x="173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88" y="0"/>
                  </a:lnTo>
                  <a:lnTo>
                    <a:pt x="191" y="0"/>
                  </a:lnTo>
                  <a:lnTo>
                    <a:pt x="194" y="0"/>
                  </a:lnTo>
                  <a:lnTo>
                    <a:pt x="200" y="0"/>
                  </a:lnTo>
                  <a:lnTo>
                    <a:pt x="200" y="3"/>
                  </a:lnTo>
                  <a:lnTo>
                    <a:pt x="200" y="6"/>
                  </a:lnTo>
                  <a:lnTo>
                    <a:pt x="197" y="6"/>
                  </a:lnTo>
                  <a:lnTo>
                    <a:pt x="200" y="9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200" y="12"/>
                  </a:lnTo>
                  <a:lnTo>
                    <a:pt x="200" y="15"/>
                  </a:lnTo>
                  <a:lnTo>
                    <a:pt x="200" y="18"/>
                  </a:lnTo>
                  <a:lnTo>
                    <a:pt x="200" y="21"/>
                  </a:lnTo>
                  <a:lnTo>
                    <a:pt x="203" y="21"/>
                  </a:lnTo>
                  <a:lnTo>
                    <a:pt x="203" y="24"/>
                  </a:lnTo>
                  <a:lnTo>
                    <a:pt x="203" y="26"/>
                  </a:lnTo>
                  <a:lnTo>
                    <a:pt x="205" y="26"/>
                  </a:lnTo>
                  <a:lnTo>
                    <a:pt x="205" y="29"/>
                  </a:lnTo>
                  <a:lnTo>
                    <a:pt x="208" y="29"/>
                  </a:lnTo>
                  <a:lnTo>
                    <a:pt x="208" y="32"/>
                  </a:lnTo>
                  <a:lnTo>
                    <a:pt x="211" y="32"/>
                  </a:lnTo>
                  <a:lnTo>
                    <a:pt x="211" y="35"/>
                  </a:lnTo>
                  <a:lnTo>
                    <a:pt x="214" y="35"/>
                  </a:lnTo>
                  <a:lnTo>
                    <a:pt x="217" y="35"/>
                  </a:lnTo>
                  <a:lnTo>
                    <a:pt x="217" y="38"/>
                  </a:lnTo>
                  <a:lnTo>
                    <a:pt x="217" y="35"/>
                  </a:lnTo>
                  <a:lnTo>
                    <a:pt x="217" y="38"/>
                  </a:lnTo>
                  <a:lnTo>
                    <a:pt x="217" y="41"/>
                  </a:lnTo>
                  <a:lnTo>
                    <a:pt x="220" y="41"/>
                  </a:lnTo>
                  <a:lnTo>
                    <a:pt x="220" y="44"/>
                  </a:lnTo>
                  <a:lnTo>
                    <a:pt x="223" y="44"/>
                  </a:lnTo>
                  <a:lnTo>
                    <a:pt x="223" y="47"/>
                  </a:lnTo>
                  <a:lnTo>
                    <a:pt x="226" y="47"/>
                  </a:lnTo>
                  <a:lnTo>
                    <a:pt x="226" y="50"/>
                  </a:lnTo>
                  <a:lnTo>
                    <a:pt x="229" y="50"/>
                  </a:lnTo>
                  <a:lnTo>
                    <a:pt x="229" y="53"/>
                  </a:lnTo>
                  <a:lnTo>
                    <a:pt x="232" y="53"/>
                  </a:lnTo>
                  <a:lnTo>
                    <a:pt x="232" y="56"/>
                  </a:lnTo>
                  <a:lnTo>
                    <a:pt x="232" y="53"/>
                  </a:lnTo>
                  <a:lnTo>
                    <a:pt x="235" y="53"/>
                  </a:lnTo>
                  <a:lnTo>
                    <a:pt x="235" y="56"/>
                  </a:lnTo>
                  <a:lnTo>
                    <a:pt x="238" y="56"/>
                  </a:lnTo>
                  <a:lnTo>
                    <a:pt x="241" y="56"/>
                  </a:lnTo>
                  <a:lnTo>
                    <a:pt x="244" y="56"/>
                  </a:lnTo>
                  <a:lnTo>
                    <a:pt x="247" y="56"/>
                  </a:lnTo>
                  <a:lnTo>
                    <a:pt x="249" y="56"/>
                  </a:lnTo>
                  <a:lnTo>
                    <a:pt x="252" y="56"/>
                  </a:lnTo>
                  <a:lnTo>
                    <a:pt x="255" y="56"/>
                  </a:lnTo>
                  <a:lnTo>
                    <a:pt x="258" y="56"/>
                  </a:lnTo>
                  <a:lnTo>
                    <a:pt x="261" y="56"/>
                  </a:lnTo>
                  <a:lnTo>
                    <a:pt x="261" y="59"/>
                  </a:lnTo>
                  <a:lnTo>
                    <a:pt x="264" y="59"/>
                  </a:lnTo>
                  <a:lnTo>
                    <a:pt x="264" y="62"/>
                  </a:lnTo>
                  <a:lnTo>
                    <a:pt x="267" y="62"/>
                  </a:lnTo>
                  <a:lnTo>
                    <a:pt x="264" y="62"/>
                  </a:lnTo>
                  <a:lnTo>
                    <a:pt x="264" y="65"/>
                  </a:lnTo>
                  <a:lnTo>
                    <a:pt x="267" y="65"/>
                  </a:lnTo>
                  <a:lnTo>
                    <a:pt x="267" y="68"/>
                  </a:lnTo>
                  <a:lnTo>
                    <a:pt x="267" y="70"/>
                  </a:lnTo>
                  <a:lnTo>
                    <a:pt x="267" y="73"/>
                  </a:lnTo>
                  <a:lnTo>
                    <a:pt x="267" y="76"/>
                  </a:lnTo>
                  <a:lnTo>
                    <a:pt x="267" y="79"/>
                  </a:lnTo>
                  <a:lnTo>
                    <a:pt x="267" y="82"/>
                  </a:lnTo>
                  <a:lnTo>
                    <a:pt x="264" y="82"/>
                  </a:lnTo>
                  <a:lnTo>
                    <a:pt x="264" y="85"/>
                  </a:lnTo>
                  <a:lnTo>
                    <a:pt x="264" y="88"/>
                  </a:lnTo>
                  <a:lnTo>
                    <a:pt x="261" y="91"/>
                  </a:lnTo>
                  <a:lnTo>
                    <a:pt x="261" y="94"/>
                  </a:lnTo>
                  <a:lnTo>
                    <a:pt x="261" y="97"/>
                  </a:lnTo>
                  <a:lnTo>
                    <a:pt x="261" y="100"/>
                  </a:lnTo>
                  <a:lnTo>
                    <a:pt x="264" y="100"/>
                  </a:lnTo>
                  <a:lnTo>
                    <a:pt x="264" y="103"/>
                  </a:lnTo>
                  <a:lnTo>
                    <a:pt x="261" y="103"/>
                  </a:lnTo>
                  <a:lnTo>
                    <a:pt x="261" y="100"/>
                  </a:lnTo>
                  <a:lnTo>
                    <a:pt x="258" y="100"/>
                  </a:lnTo>
                  <a:lnTo>
                    <a:pt x="258" y="103"/>
                  </a:lnTo>
                  <a:lnTo>
                    <a:pt x="258" y="106"/>
                  </a:lnTo>
                  <a:lnTo>
                    <a:pt x="258" y="109"/>
                  </a:lnTo>
                  <a:lnTo>
                    <a:pt x="261" y="109"/>
                  </a:lnTo>
                  <a:lnTo>
                    <a:pt x="258" y="109"/>
                  </a:lnTo>
                  <a:lnTo>
                    <a:pt x="258" y="112"/>
                  </a:lnTo>
                  <a:lnTo>
                    <a:pt x="258" y="109"/>
                  </a:lnTo>
                  <a:lnTo>
                    <a:pt x="255" y="109"/>
                  </a:lnTo>
                  <a:lnTo>
                    <a:pt x="252" y="109"/>
                  </a:lnTo>
                  <a:lnTo>
                    <a:pt x="252" y="112"/>
                  </a:lnTo>
                  <a:lnTo>
                    <a:pt x="252" y="114"/>
                  </a:lnTo>
                  <a:lnTo>
                    <a:pt x="249" y="114"/>
                  </a:lnTo>
                  <a:lnTo>
                    <a:pt x="249" y="117"/>
                  </a:lnTo>
                  <a:lnTo>
                    <a:pt x="247" y="117"/>
                  </a:lnTo>
                  <a:lnTo>
                    <a:pt x="247" y="120"/>
                  </a:lnTo>
                  <a:lnTo>
                    <a:pt x="244" y="120"/>
                  </a:lnTo>
                  <a:lnTo>
                    <a:pt x="247" y="120"/>
                  </a:lnTo>
                  <a:lnTo>
                    <a:pt x="247" y="123"/>
                  </a:lnTo>
                  <a:lnTo>
                    <a:pt x="244" y="123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38" y="126"/>
                  </a:lnTo>
                  <a:lnTo>
                    <a:pt x="235" y="126"/>
                  </a:lnTo>
                  <a:lnTo>
                    <a:pt x="232" y="126"/>
                  </a:lnTo>
                  <a:lnTo>
                    <a:pt x="232" y="129"/>
                  </a:lnTo>
                  <a:lnTo>
                    <a:pt x="229" y="129"/>
                  </a:lnTo>
                  <a:lnTo>
                    <a:pt x="229" y="132"/>
                  </a:lnTo>
                  <a:lnTo>
                    <a:pt x="229" y="135"/>
                  </a:lnTo>
                  <a:lnTo>
                    <a:pt x="226" y="135"/>
                  </a:lnTo>
                  <a:lnTo>
                    <a:pt x="223" y="135"/>
                  </a:lnTo>
                  <a:lnTo>
                    <a:pt x="223" y="138"/>
                  </a:lnTo>
                  <a:lnTo>
                    <a:pt x="220" y="138"/>
                  </a:lnTo>
                  <a:lnTo>
                    <a:pt x="220" y="141"/>
                  </a:lnTo>
                  <a:lnTo>
                    <a:pt x="217" y="141"/>
                  </a:lnTo>
                  <a:lnTo>
                    <a:pt x="217" y="144"/>
                  </a:lnTo>
                  <a:lnTo>
                    <a:pt x="217" y="147"/>
                  </a:lnTo>
                  <a:lnTo>
                    <a:pt x="214" y="147"/>
                  </a:lnTo>
                  <a:lnTo>
                    <a:pt x="214" y="150"/>
                  </a:lnTo>
                  <a:lnTo>
                    <a:pt x="211" y="150"/>
                  </a:lnTo>
                  <a:lnTo>
                    <a:pt x="208" y="150"/>
                  </a:lnTo>
                  <a:lnTo>
                    <a:pt x="208" y="153"/>
                  </a:lnTo>
                  <a:lnTo>
                    <a:pt x="208" y="156"/>
                  </a:lnTo>
                  <a:lnTo>
                    <a:pt x="205" y="156"/>
                  </a:lnTo>
                  <a:lnTo>
                    <a:pt x="205" y="158"/>
                  </a:lnTo>
                  <a:lnTo>
                    <a:pt x="203" y="158"/>
                  </a:lnTo>
                  <a:lnTo>
                    <a:pt x="203" y="161"/>
                  </a:lnTo>
                  <a:lnTo>
                    <a:pt x="203" y="164"/>
                  </a:lnTo>
                  <a:lnTo>
                    <a:pt x="203" y="167"/>
                  </a:lnTo>
                  <a:lnTo>
                    <a:pt x="200" y="167"/>
                  </a:lnTo>
                  <a:lnTo>
                    <a:pt x="200" y="170"/>
                  </a:lnTo>
                  <a:lnTo>
                    <a:pt x="200" y="173"/>
                  </a:lnTo>
                  <a:lnTo>
                    <a:pt x="197" y="173"/>
                  </a:lnTo>
                  <a:lnTo>
                    <a:pt x="197" y="176"/>
                  </a:lnTo>
                  <a:lnTo>
                    <a:pt x="194" y="176"/>
                  </a:lnTo>
                  <a:lnTo>
                    <a:pt x="197" y="176"/>
                  </a:lnTo>
                  <a:lnTo>
                    <a:pt x="200" y="176"/>
                  </a:lnTo>
                  <a:lnTo>
                    <a:pt x="200" y="173"/>
                  </a:lnTo>
                  <a:lnTo>
                    <a:pt x="200" y="170"/>
                  </a:lnTo>
                  <a:lnTo>
                    <a:pt x="203" y="170"/>
                  </a:lnTo>
                  <a:lnTo>
                    <a:pt x="203" y="173"/>
                  </a:lnTo>
                  <a:lnTo>
                    <a:pt x="203" y="176"/>
                  </a:lnTo>
                  <a:lnTo>
                    <a:pt x="200" y="176"/>
                  </a:lnTo>
                  <a:lnTo>
                    <a:pt x="200" y="179"/>
                  </a:lnTo>
                  <a:lnTo>
                    <a:pt x="200" y="182"/>
                  </a:lnTo>
                  <a:lnTo>
                    <a:pt x="200" y="185"/>
                  </a:lnTo>
                  <a:lnTo>
                    <a:pt x="200" y="188"/>
                  </a:lnTo>
                  <a:lnTo>
                    <a:pt x="200" y="191"/>
                  </a:lnTo>
                  <a:lnTo>
                    <a:pt x="200" y="194"/>
                  </a:lnTo>
                  <a:lnTo>
                    <a:pt x="200" y="197"/>
                  </a:lnTo>
                  <a:lnTo>
                    <a:pt x="200" y="199"/>
                  </a:lnTo>
                  <a:lnTo>
                    <a:pt x="197" y="199"/>
                  </a:lnTo>
                  <a:lnTo>
                    <a:pt x="197" y="202"/>
                  </a:lnTo>
                  <a:lnTo>
                    <a:pt x="197" y="205"/>
                  </a:lnTo>
                  <a:lnTo>
                    <a:pt x="194" y="205"/>
                  </a:lnTo>
                  <a:lnTo>
                    <a:pt x="194" y="208"/>
                  </a:lnTo>
                  <a:lnTo>
                    <a:pt x="191" y="208"/>
                  </a:lnTo>
                  <a:lnTo>
                    <a:pt x="191" y="211"/>
                  </a:lnTo>
                  <a:lnTo>
                    <a:pt x="188" y="211"/>
                  </a:lnTo>
                  <a:lnTo>
                    <a:pt x="188" y="214"/>
                  </a:lnTo>
                  <a:lnTo>
                    <a:pt x="185" y="214"/>
                  </a:lnTo>
                  <a:lnTo>
                    <a:pt x="182" y="214"/>
                  </a:lnTo>
                  <a:lnTo>
                    <a:pt x="179" y="214"/>
                  </a:lnTo>
                  <a:lnTo>
                    <a:pt x="176" y="214"/>
                  </a:lnTo>
                  <a:lnTo>
                    <a:pt x="176" y="211"/>
                  </a:lnTo>
                  <a:lnTo>
                    <a:pt x="176" y="208"/>
                  </a:lnTo>
                  <a:lnTo>
                    <a:pt x="173" y="208"/>
                  </a:lnTo>
                  <a:lnTo>
                    <a:pt x="173" y="205"/>
                  </a:lnTo>
                  <a:lnTo>
                    <a:pt x="170" y="202"/>
                  </a:lnTo>
                  <a:lnTo>
                    <a:pt x="170" y="205"/>
                  </a:lnTo>
                  <a:lnTo>
                    <a:pt x="170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64" y="208"/>
                  </a:lnTo>
                  <a:lnTo>
                    <a:pt x="167" y="208"/>
                  </a:lnTo>
                  <a:lnTo>
                    <a:pt x="170" y="208"/>
                  </a:lnTo>
                  <a:lnTo>
                    <a:pt x="173" y="208"/>
                  </a:lnTo>
                  <a:lnTo>
                    <a:pt x="173" y="211"/>
                  </a:lnTo>
                  <a:lnTo>
                    <a:pt x="173" y="214"/>
                  </a:lnTo>
                  <a:lnTo>
                    <a:pt x="176" y="214"/>
                  </a:lnTo>
                  <a:lnTo>
                    <a:pt x="176" y="217"/>
                  </a:lnTo>
                  <a:lnTo>
                    <a:pt x="179" y="217"/>
                  </a:lnTo>
                  <a:lnTo>
                    <a:pt x="176" y="217"/>
                  </a:lnTo>
                  <a:lnTo>
                    <a:pt x="176" y="220"/>
                  </a:lnTo>
                  <a:lnTo>
                    <a:pt x="173" y="220"/>
                  </a:lnTo>
                  <a:lnTo>
                    <a:pt x="170" y="220"/>
                  </a:lnTo>
                  <a:lnTo>
                    <a:pt x="170" y="223"/>
                  </a:lnTo>
                  <a:lnTo>
                    <a:pt x="167" y="223"/>
                  </a:lnTo>
                  <a:lnTo>
                    <a:pt x="164" y="223"/>
                  </a:lnTo>
                  <a:lnTo>
                    <a:pt x="164" y="226"/>
                  </a:lnTo>
                  <a:lnTo>
                    <a:pt x="161" y="226"/>
                  </a:lnTo>
                  <a:lnTo>
                    <a:pt x="161" y="229"/>
                  </a:lnTo>
                  <a:lnTo>
                    <a:pt x="159" y="229"/>
                  </a:lnTo>
                  <a:lnTo>
                    <a:pt x="159" y="232"/>
                  </a:lnTo>
                  <a:lnTo>
                    <a:pt x="159" y="235"/>
                  </a:lnTo>
                  <a:lnTo>
                    <a:pt x="156" y="235"/>
                  </a:lnTo>
                  <a:lnTo>
                    <a:pt x="156" y="238"/>
                  </a:lnTo>
                  <a:lnTo>
                    <a:pt x="156" y="241"/>
                  </a:lnTo>
                  <a:lnTo>
                    <a:pt x="156" y="243"/>
                  </a:lnTo>
                  <a:lnTo>
                    <a:pt x="153" y="243"/>
                  </a:lnTo>
                  <a:lnTo>
                    <a:pt x="153" y="246"/>
                  </a:lnTo>
                  <a:lnTo>
                    <a:pt x="153" y="249"/>
                  </a:lnTo>
                  <a:lnTo>
                    <a:pt x="153" y="252"/>
                  </a:lnTo>
                  <a:lnTo>
                    <a:pt x="153" y="255"/>
                  </a:lnTo>
                  <a:lnTo>
                    <a:pt x="153" y="258"/>
                  </a:lnTo>
                  <a:lnTo>
                    <a:pt x="153" y="261"/>
                  </a:lnTo>
                  <a:lnTo>
                    <a:pt x="150" y="261"/>
                  </a:lnTo>
                  <a:lnTo>
                    <a:pt x="147" y="261"/>
                  </a:lnTo>
                  <a:lnTo>
                    <a:pt x="147" y="264"/>
                  </a:lnTo>
                  <a:lnTo>
                    <a:pt x="147" y="267"/>
                  </a:lnTo>
                  <a:lnTo>
                    <a:pt x="144" y="267"/>
                  </a:lnTo>
                  <a:lnTo>
                    <a:pt x="147" y="267"/>
                  </a:lnTo>
                  <a:lnTo>
                    <a:pt x="147" y="264"/>
                  </a:lnTo>
                  <a:lnTo>
                    <a:pt x="150" y="264"/>
                  </a:lnTo>
                  <a:lnTo>
                    <a:pt x="150" y="261"/>
                  </a:lnTo>
                  <a:lnTo>
                    <a:pt x="153" y="261"/>
                  </a:lnTo>
                  <a:lnTo>
                    <a:pt x="153" y="264"/>
                  </a:lnTo>
                  <a:lnTo>
                    <a:pt x="153" y="267"/>
                  </a:lnTo>
                  <a:lnTo>
                    <a:pt x="153" y="270"/>
                  </a:lnTo>
                  <a:lnTo>
                    <a:pt x="156" y="270"/>
                  </a:lnTo>
                  <a:lnTo>
                    <a:pt x="156" y="273"/>
                  </a:lnTo>
                  <a:lnTo>
                    <a:pt x="156" y="276"/>
                  </a:lnTo>
                  <a:lnTo>
                    <a:pt x="159" y="276"/>
                  </a:lnTo>
                  <a:lnTo>
                    <a:pt x="159" y="279"/>
                  </a:lnTo>
                  <a:lnTo>
                    <a:pt x="159" y="282"/>
                  </a:lnTo>
                  <a:lnTo>
                    <a:pt x="159" y="285"/>
                  </a:lnTo>
                  <a:lnTo>
                    <a:pt x="159" y="287"/>
                  </a:lnTo>
                  <a:lnTo>
                    <a:pt x="161" y="287"/>
                  </a:lnTo>
                  <a:lnTo>
                    <a:pt x="161" y="290"/>
                  </a:lnTo>
                  <a:lnTo>
                    <a:pt x="159" y="290"/>
                  </a:lnTo>
                  <a:lnTo>
                    <a:pt x="159" y="293"/>
                  </a:lnTo>
                  <a:lnTo>
                    <a:pt x="156" y="293"/>
                  </a:lnTo>
                  <a:lnTo>
                    <a:pt x="153" y="293"/>
                  </a:lnTo>
                  <a:lnTo>
                    <a:pt x="150" y="293"/>
                  </a:lnTo>
                  <a:lnTo>
                    <a:pt x="150" y="290"/>
                  </a:lnTo>
                  <a:lnTo>
                    <a:pt x="147" y="290"/>
                  </a:lnTo>
                  <a:lnTo>
                    <a:pt x="147" y="293"/>
                  </a:lnTo>
                  <a:lnTo>
                    <a:pt x="144" y="293"/>
                  </a:lnTo>
                  <a:lnTo>
                    <a:pt x="141" y="293"/>
                  </a:lnTo>
                  <a:lnTo>
                    <a:pt x="144" y="293"/>
                  </a:lnTo>
                  <a:lnTo>
                    <a:pt x="147" y="293"/>
                  </a:lnTo>
                  <a:lnTo>
                    <a:pt x="150" y="293"/>
                  </a:lnTo>
                  <a:lnTo>
                    <a:pt x="153" y="293"/>
                  </a:lnTo>
                  <a:lnTo>
                    <a:pt x="153" y="296"/>
                  </a:lnTo>
                  <a:lnTo>
                    <a:pt x="156" y="296"/>
                  </a:lnTo>
                  <a:lnTo>
                    <a:pt x="153" y="296"/>
                  </a:lnTo>
                  <a:lnTo>
                    <a:pt x="153" y="299"/>
                  </a:lnTo>
                  <a:lnTo>
                    <a:pt x="153" y="296"/>
                  </a:lnTo>
                  <a:lnTo>
                    <a:pt x="156" y="296"/>
                  </a:lnTo>
                  <a:lnTo>
                    <a:pt x="159" y="296"/>
                  </a:lnTo>
                  <a:lnTo>
                    <a:pt x="159" y="293"/>
                  </a:lnTo>
                  <a:lnTo>
                    <a:pt x="161" y="293"/>
                  </a:lnTo>
                  <a:lnTo>
                    <a:pt x="161" y="296"/>
                  </a:lnTo>
                  <a:lnTo>
                    <a:pt x="161" y="299"/>
                  </a:lnTo>
                  <a:lnTo>
                    <a:pt x="164" y="299"/>
                  </a:lnTo>
                  <a:lnTo>
                    <a:pt x="164" y="302"/>
                  </a:lnTo>
                  <a:lnTo>
                    <a:pt x="164" y="305"/>
                  </a:lnTo>
                  <a:lnTo>
                    <a:pt x="167" y="305"/>
                  </a:lnTo>
                  <a:lnTo>
                    <a:pt x="167" y="308"/>
                  </a:lnTo>
                  <a:lnTo>
                    <a:pt x="167" y="311"/>
                  </a:lnTo>
                  <a:lnTo>
                    <a:pt x="170" y="311"/>
                  </a:lnTo>
                  <a:lnTo>
                    <a:pt x="170" y="314"/>
                  </a:lnTo>
                  <a:lnTo>
                    <a:pt x="173" y="314"/>
                  </a:lnTo>
                  <a:lnTo>
                    <a:pt x="173" y="317"/>
                  </a:lnTo>
                  <a:lnTo>
                    <a:pt x="173" y="320"/>
                  </a:lnTo>
                  <a:lnTo>
                    <a:pt x="176" y="320"/>
                  </a:lnTo>
                  <a:lnTo>
                    <a:pt x="176" y="323"/>
                  </a:lnTo>
                  <a:lnTo>
                    <a:pt x="179" y="323"/>
                  </a:lnTo>
                  <a:lnTo>
                    <a:pt x="179" y="326"/>
                  </a:lnTo>
                  <a:lnTo>
                    <a:pt x="179" y="329"/>
                  </a:lnTo>
                  <a:lnTo>
                    <a:pt x="182" y="329"/>
                  </a:lnTo>
                  <a:lnTo>
                    <a:pt x="182" y="331"/>
                  </a:lnTo>
                  <a:lnTo>
                    <a:pt x="179" y="334"/>
                  </a:lnTo>
                  <a:lnTo>
                    <a:pt x="179" y="331"/>
                  </a:lnTo>
                  <a:lnTo>
                    <a:pt x="176" y="331"/>
                  </a:lnTo>
                  <a:lnTo>
                    <a:pt x="173" y="329"/>
                  </a:lnTo>
                  <a:lnTo>
                    <a:pt x="170" y="329"/>
                  </a:lnTo>
                  <a:lnTo>
                    <a:pt x="167" y="329"/>
                  </a:lnTo>
                  <a:lnTo>
                    <a:pt x="164" y="329"/>
                  </a:lnTo>
                  <a:lnTo>
                    <a:pt x="161" y="326"/>
                  </a:lnTo>
                  <a:lnTo>
                    <a:pt x="159" y="323"/>
                  </a:lnTo>
                  <a:lnTo>
                    <a:pt x="156" y="323"/>
                  </a:lnTo>
                  <a:lnTo>
                    <a:pt x="153" y="323"/>
                  </a:lnTo>
                  <a:lnTo>
                    <a:pt x="150" y="323"/>
                  </a:lnTo>
                  <a:lnTo>
                    <a:pt x="144" y="323"/>
                  </a:lnTo>
                  <a:lnTo>
                    <a:pt x="141" y="320"/>
                  </a:lnTo>
                  <a:lnTo>
                    <a:pt x="138" y="320"/>
                  </a:lnTo>
                  <a:lnTo>
                    <a:pt x="135" y="317"/>
                  </a:lnTo>
                  <a:lnTo>
                    <a:pt x="132" y="317"/>
                  </a:lnTo>
                  <a:lnTo>
                    <a:pt x="129" y="317"/>
                  </a:lnTo>
                  <a:lnTo>
                    <a:pt x="126" y="317"/>
                  </a:lnTo>
                  <a:lnTo>
                    <a:pt x="123" y="317"/>
                  </a:lnTo>
                  <a:lnTo>
                    <a:pt x="120" y="317"/>
                  </a:lnTo>
                  <a:lnTo>
                    <a:pt x="117" y="317"/>
                  </a:lnTo>
                  <a:lnTo>
                    <a:pt x="112" y="317"/>
                  </a:lnTo>
                  <a:lnTo>
                    <a:pt x="109" y="317"/>
                  </a:lnTo>
                  <a:lnTo>
                    <a:pt x="103" y="317"/>
                  </a:lnTo>
                  <a:lnTo>
                    <a:pt x="100" y="317"/>
                  </a:lnTo>
                  <a:lnTo>
                    <a:pt x="97" y="317"/>
                  </a:lnTo>
                  <a:lnTo>
                    <a:pt x="94" y="317"/>
                  </a:lnTo>
                  <a:lnTo>
                    <a:pt x="88" y="317"/>
                  </a:lnTo>
                  <a:lnTo>
                    <a:pt x="85" y="317"/>
                  </a:lnTo>
                  <a:lnTo>
                    <a:pt x="82" y="320"/>
                  </a:lnTo>
                  <a:lnTo>
                    <a:pt x="79" y="320"/>
                  </a:lnTo>
                  <a:lnTo>
                    <a:pt x="73" y="320"/>
                  </a:lnTo>
                  <a:lnTo>
                    <a:pt x="71" y="320"/>
                  </a:lnTo>
                  <a:lnTo>
                    <a:pt x="68" y="320"/>
                  </a:lnTo>
                  <a:lnTo>
                    <a:pt x="65" y="320"/>
                  </a:lnTo>
                  <a:lnTo>
                    <a:pt x="65" y="317"/>
                  </a:lnTo>
                  <a:lnTo>
                    <a:pt x="65" y="314"/>
                  </a:lnTo>
                  <a:lnTo>
                    <a:pt x="65" y="311"/>
                  </a:lnTo>
                  <a:lnTo>
                    <a:pt x="62" y="311"/>
                  </a:lnTo>
                  <a:lnTo>
                    <a:pt x="62" y="308"/>
                  </a:lnTo>
                  <a:lnTo>
                    <a:pt x="59" y="308"/>
                  </a:lnTo>
                  <a:lnTo>
                    <a:pt x="56" y="308"/>
                  </a:lnTo>
                  <a:lnTo>
                    <a:pt x="56" y="305"/>
                  </a:lnTo>
                  <a:lnTo>
                    <a:pt x="53" y="305"/>
                  </a:lnTo>
                  <a:lnTo>
                    <a:pt x="53" y="302"/>
                  </a:lnTo>
                  <a:lnTo>
                    <a:pt x="53" y="299"/>
                  </a:lnTo>
                  <a:lnTo>
                    <a:pt x="50" y="299"/>
                  </a:lnTo>
                  <a:lnTo>
                    <a:pt x="50" y="296"/>
                  </a:lnTo>
                  <a:lnTo>
                    <a:pt x="50" y="293"/>
                  </a:lnTo>
                  <a:lnTo>
                    <a:pt x="53" y="293"/>
                  </a:lnTo>
                  <a:lnTo>
                    <a:pt x="50" y="293"/>
                  </a:lnTo>
                  <a:lnTo>
                    <a:pt x="50" y="290"/>
                  </a:lnTo>
                  <a:lnTo>
                    <a:pt x="53" y="290"/>
                  </a:lnTo>
                  <a:lnTo>
                    <a:pt x="53" y="287"/>
                  </a:lnTo>
                  <a:lnTo>
                    <a:pt x="50" y="287"/>
                  </a:lnTo>
                  <a:lnTo>
                    <a:pt x="50" y="285"/>
                  </a:lnTo>
                  <a:lnTo>
                    <a:pt x="53" y="285"/>
                  </a:lnTo>
                  <a:lnTo>
                    <a:pt x="53" y="282"/>
                  </a:lnTo>
                  <a:lnTo>
                    <a:pt x="53" y="279"/>
                  </a:lnTo>
                  <a:lnTo>
                    <a:pt x="50" y="279"/>
                  </a:lnTo>
                  <a:lnTo>
                    <a:pt x="53" y="279"/>
                  </a:lnTo>
                  <a:lnTo>
                    <a:pt x="50" y="279"/>
                  </a:lnTo>
                  <a:lnTo>
                    <a:pt x="47" y="279"/>
                  </a:lnTo>
                  <a:lnTo>
                    <a:pt x="47" y="276"/>
                  </a:lnTo>
                  <a:lnTo>
                    <a:pt x="47" y="273"/>
                  </a:lnTo>
                  <a:lnTo>
                    <a:pt x="47" y="270"/>
                  </a:lnTo>
                  <a:lnTo>
                    <a:pt x="50" y="270"/>
                  </a:lnTo>
                  <a:lnTo>
                    <a:pt x="50" y="267"/>
                  </a:lnTo>
                  <a:lnTo>
                    <a:pt x="50" y="264"/>
                  </a:lnTo>
                  <a:lnTo>
                    <a:pt x="53" y="264"/>
                  </a:lnTo>
                  <a:lnTo>
                    <a:pt x="50" y="264"/>
                  </a:lnTo>
                  <a:lnTo>
                    <a:pt x="50" y="261"/>
                  </a:lnTo>
                  <a:lnTo>
                    <a:pt x="50" y="258"/>
                  </a:lnTo>
                  <a:lnTo>
                    <a:pt x="50" y="255"/>
                  </a:lnTo>
                  <a:lnTo>
                    <a:pt x="47" y="255"/>
                  </a:lnTo>
                  <a:lnTo>
                    <a:pt x="47" y="252"/>
                  </a:lnTo>
                  <a:lnTo>
                    <a:pt x="50" y="252"/>
                  </a:lnTo>
                  <a:lnTo>
                    <a:pt x="47" y="252"/>
                  </a:lnTo>
                  <a:lnTo>
                    <a:pt x="47" y="249"/>
                  </a:lnTo>
                  <a:lnTo>
                    <a:pt x="44" y="249"/>
                  </a:lnTo>
                  <a:lnTo>
                    <a:pt x="41" y="249"/>
                  </a:lnTo>
                  <a:lnTo>
                    <a:pt x="38" y="249"/>
                  </a:lnTo>
                  <a:lnTo>
                    <a:pt x="38" y="252"/>
                  </a:lnTo>
                  <a:lnTo>
                    <a:pt x="35" y="252"/>
                  </a:lnTo>
                  <a:lnTo>
                    <a:pt x="35" y="249"/>
                  </a:lnTo>
                  <a:lnTo>
                    <a:pt x="32" y="249"/>
                  </a:lnTo>
                  <a:lnTo>
                    <a:pt x="32" y="252"/>
                  </a:lnTo>
                  <a:lnTo>
                    <a:pt x="29" y="252"/>
                  </a:lnTo>
                  <a:lnTo>
                    <a:pt x="29" y="255"/>
                  </a:lnTo>
                  <a:lnTo>
                    <a:pt x="27" y="255"/>
                  </a:lnTo>
                  <a:lnTo>
                    <a:pt x="27" y="258"/>
                  </a:lnTo>
                  <a:lnTo>
                    <a:pt x="24" y="258"/>
                  </a:lnTo>
                  <a:lnTo>
                    <a:pt x="24" y="261"/>
                  </a:lnTo>
                  <a:lnTo>
                    <a:pt x="21" y="261"/>
                  </a:lnTo>
                  <a:lnTo>
                    <a:pt x="18" y="261"/>
                  </a:lnTo>
                  <a:lnTo>
                    <a:pt x="18" y="258"/>
                  </a:lnTo>
                  <a:lnTo>
                    <a:pt x="15" y="258"/>
                  </a:lnTo>
                  <a:lnTo>
                    <a:pt x="18" y="258"/>
                  </a:lnTo>
                  <a:lnTo>
                    <a:pt x="18" y="255"/>
                  </a:lnTo>
                  <a:lnTo>
                    <a:pt x="15" y="255"/>
                  </a:lnTo>
                  <a:lnTo>
                    <a:pt x="15" y="252"/>
                  </a:lnTo>
                  <a:lnTo>
                    <a:pt x="15" y="249"/>
                  </a:lnTo>
                  <a:lnTo>
                    <a:pt x="15" y="246"/>
                  </a:lnTo>
                  <a:lnTo>
                    <a:pt x="12" y="246"/>
                  </a:lnTo>
                  <a:lnTo>
                    <a:pt x="9" y="246"/>
                  </a:lnTo>
                  <a:lnTo>
                    <a:pt x="9" y="243"/>
                  </a:lnTo>
                  <a:lnTo>
                    <a:pt x="9" y="241"/>
                  </a:lnTo>
                  <a:lnTo>
                    <a:pt x="6" y="241"/>
                  </a:lnTo>
                  <a:lnTo>
                    <a:pt x="6" y="238"/>
                  </a:lnTo>
                  <a:lnTo>
                    <a:pt x="6" y="235"/>
                  </a:lnTo>
                  <a:lnTo>
                    <a:pt x="6" y="232"/>
                  </a:lnTo>
                  <a:lnTo>
                    <a:pt x="3" y="232"/>
                  </a:lnTo>
                  <a:lnTo>
                    <a:pt x="3" y="229"/>
                  </a:lnTo>
                  <a:lnTo>
                    <a:pt x="6" y="229"/>
                  </a:lnTo>
                  <a:lnTo>
                    <a:pt x="6" y="226"/>
                  </a:lnTo>
                  <a:lnTo>
                    <a:pt x="6" y="223"/>
                  </a:lnTo>
                  <a:lnTo>
                    <a:pt x="6" y="220"/>
                  </a:lnTo>
                  <a:lnTo>
                    <a:pt x="6" y="217"/>
                  </a:lnTo>
                  <a:lnTo>
                    <a:pt x="9" y="217"/>
                  </a:lnTo>
                  <a:lnTo>
                    <a:pt x="6" y="217"/>
                  </a:lnTo>
                  <a:lnTo>
                    <a:pt x="6" y="214"/>
                  </a:lnTo>
                  <a:lnTo>
                    <a:pt x="6" y="211"/>
                  </a:lnTo>
                  <a:lnTo>
                    <a:pt x="6" y="208"/>
                  </a:lnTo>
                  <a:lnTo>
                    <a:pt x="6" y="205"/>
                  </a:lnTo>
                  <a:lnTo>
                    <a:pt x="9" y="205"/>
                  </a:lnTo>
                  <a:lnTo>
                    <a:pt x="6" y="205"/>
                  </a:lnTo>
                  <a:lnTo>
                    <a:pt x="3" y="205"/>
                  </a:lnTo>
                  <a:lnTo>
                    <a:pt x="3" y="202"/>
                  </a:lnTo>
                  <a:lnTo>
                    <a:pt x="3" y="199"/>
                  </a:lnTo>
                  <a:lnTo>
                    <a:pt x="0" y="199"/>
                  </a:lnTo>
                  <a:lnTo>
                    <a:pt x="0" y="197"/>
                  </a:lnTo>
                  <a:lnTo>
                    <a:pt x="3" y="197"/>
                  </a:lnTo>
                  <a:lnTo>
                    <a:pt x="3" y="194"/>
                  </a:lnTo>
                  <a:lnTo>
                    <a:pt x="3" y="191"/>
                  </a:lnTo>
                  <a:lnTo>
                    <a:pt x="3" y="188"/>
                  </a:lnTo>
                  <a:lnTo>
                    <a:pt x="3" y="185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9" y="182"/>
                  </a:lnTo>
                  <a:lnTo>
                    <a:pt x="9" y="179"/>
                  </a:lnTo>
                  <a:lnTo>
                    <a:pt x="12" y="179"/>
                  </a:lnTo>
                  <a:lnTo>
                    <a:pt x="12" y="182"/>
                  </a:lnTo>
                  <a:lnTo>
                    <a:pt x="12" y="179"/>
                  </a:lnTo>
                  <a:lnTo>
                    <a:pt x="12" y="176"/>
                  </a:lnTo>
                  <a:lnTo>
                    <a:pt x="15" y="173"/>
                  </a:lnTo>
                  <a:lnTo>
                    <a:pt x="15" y="170"/>
                  </a:lnTo>
                  <a:lnTo>
                    <a:pt x="15" y="167"/>
                  </a:lnTo>
                  <a:lnTo>
                    <a:pt x="18" y="167"/>
                  </a:lnTo>
                  <a:lnTo>
                    <a:pt x="18" y="164"/>
                  </a:lnTo>
                  <a:lnTo>
                    <a:pt x="21" y="164"/>
                  </a:lnTo>
                  <a:lnTo>
                    <a:pt x="24" y="164"/>
                  </a:lnTo>
                  <a:lnTo>
                    <a:pt x="27" y="164"/>
                  </a:lnTo>
                  <a:lnTo>
                    <a:pt x="27" y="161"/>
                  </a:lnTo>
                  <a:lnTo>
                    <a:pt x="27" y="158"/>
                  </a:lnTo>
                  <a:lnTo>
                    <a:pt x="29" y="158"/>
                  </a:lnTo>
                  <a:lnTo>
                    <a:pt x="29" y="156"/>
                  </a:lnTo>
                  <a:lnTo>
                    <a:pt x="32" y="156"/>
                  </a:lnTo>
                  <a:lnTo>
                    <a:pt x="32" y="153"/>
                  </a:lnTo>
                  <a:lnTo>
                    <a:pt x="32" y="150"/>
                  </a:lnTo>
                  <a:lnTo>
                    <a:pt x="32" y="147"/>
                  </a:lnTo>
                  <a:lnTo>
                    <a:pt x="29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9" y="138"/>
                  </a:lnTo>
                  <a:lnTo>
                    <a:pt x="32" y="135"/>
                  </a:lnTo>
                  <a:lnTo>
                    <a:pt x="35" y="135"/>
                  </a:lnTo>
                  <a:lnTo>
                    <a:pt x="35" y="132"/>
                  </a:lnTo>
                  <a:lnTo>
                    <a:pt x="38" y="132"/>
                  </a:lnTo>
                  <a:lnTo>
                    <a:pt x="38" y="129"/>
                  </a:lnTo>
                  <a:lnTo>
                    <a:pt x="38" y="126"/>
                  </a:lnTo>
                  <a:lnTo>
                    <a:pt x="35" y="126"/>
                  </a:lnTo>
                  <a:lnTo>
                    <a:pt x="35" y="123"/>
                  </a:lnTo>
                  <a:lnTo>
                    <a:pt x="38" y="123"/>
                  </a:lnTo>
                  <a:lnTo>
                    <a:pt x="38" y="120"/>
                  </a:lnTo>
                  <a:lnTo>
                    <a:pt x="38" y="117"/>
                  </a:lnTo>
                  <a:lnTo>
                    <a:pt x="35" y="117"/>
                  </a:lnTo>
                  <a:lnTo>
                    <a:pt x="35" y="114"/>
                  </a:lnTo>
                  <a:lnTo>
                    <a:pt x="32" y="114"/>
                  </a:lnTo>
                  <a:lnTo>
                    <a:pt x="32" y="112"/>
                  </a:lnTo>
                  <a:lnTo>
                    <a:pt x="29" y="112"/>
                  </a:lnTo>
                  <a:lnTo>
                    <a:pt x="29" y="109"/>
                  </a:lnTo>
                  <a:lnTo>
                    <a:pt x="29" y="106"/>
                  </a:lnTo>
                  <a:lnTo>
                    <a:pt x="29" y="103"/>
                  </a:lnTo>
                  <a:lnTo>
                    <a:pt x="32" y="103"/>
                  </a:lnTo>
                  <a:lnTo>
                    <a:pt x="32" y="100"/>
                  </a:lnTo>
                  <a:lnTo>
                    <a:pt x="32" y="97"/>
                  </a:lnTo>
                  <a:lnTo>
                    <a:pt x="35" y="97"/>
                  </a:lnTo>
                  <a:lnTo>
                    <a:pt x="35" y="94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5" y="85"/>
                  </a:lnTo>
                  <a:lnTo>
                    <a:pt x="32" y="85"/>
                  </a:lnTo>
                  <a:lnTo>
                    <a:pt x="35" y="85"/>
                  </a:lnTo>
                  <a:lnTo>
                    <a:pt x="35" y="82"/>
                  </a:lnTo>
                  <a:lnTo>
                    <a:pt x="38" y="82"/>
                  </a:lnTo>
                  <a:lnTo>
                    <a:pt x="41" y="82"/>
                  </a:lnTo>
                  <a:lnTo>
                    <a:pt x="41" y="79"/>
                  </a:lnTo>
                  <a:lnTo>
                    <a:pt x="41" y="76"/>
                  </a:lnTo>
                  <a:lnTo>
                    <a:pt x="44" y="76"/>
                  </a:lnTo>
                  <a:lnTo>
                    <a:pt x="44" y="73"/>
                  </a:lnTo>
                  <a:lnTo>
                    <a:pt x="44" y="70"/>
                  </a:lnTo>
                  <a:lnTo>
                    <a:pt x="47" y="70"/>
                  </a:lnTo>
                  <a:lnTo>
                    <a:pt x="50" y="70"/>
                  </a:lnTo>
                  <a:lnTo>
                    <a:pt x="47" y="70"/>
                  </a:lnTo>
                  <a:lnTo>
                    <a:pt x="50" y="70"/>
                  </a:lnTo>
                  <a:lnTo>
                    <a:pt x="47" y="70"/>
                  </a:lnTo>
                  <a:lnTo>
                    <a:pt x="47" y="68"/>
                  </a:lnTo>
                  <a:lnTo>
                    <a:pt x="50" y="68"/>
                  </a:lnTo>
                  <a:lnTo>
                    <a:pt x="50" y="65"/>
                  </a:lnTo>
                  <a:lnTo>
                    <a:pt x="47" y="65"/>
                  </a:lnTo>
                  <a:lnTo>
                    <a:pt x="47" y="62"/>
                  </a:lnTo>
                  <a:lnTo>
                    <a:pt x="47" y="59"/>
                  </a:lnTo>
                  <a:lnTo>
                    <a:pt x="44" y="59"/>
                  </a:lnTo>
                  <a:lnTo>
                    <a:pt x="44" y="56"/>
                  </a:lnTo>
                  <a:lnTo>
                    <a:pt x="44" y="53"/>
                  </a:lnTo>
                  <a:lnTo>
                    <a:pt x="44" y="50"/>
                  </a:lnTo>
                  <a:lnTo>
                    <a:pt x="47" y="50"/>
                  </a:lnTo>
                  <a:lnTo>
                    <a:pt x="50" y="50"/>
                  </a:lnTo>
                  <a:lnTo>
                    <a:pt x="50" y="47"/>
                  </a:lnTo>
                  <a:lnTo>
                    <a:pt x="53" y="47"/>
                  </a:lnTo>
                  <a:lnTo>
                    <a:pt x="53" y="44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6" y="38"/>
                  </a:lnTo>
                  <a:lnTo>
                    <a:pt x="53" y="38"/>
                  </a:lnTo>
                  <a:lnTo>
                    <a:pt x="53" y="35"/>
                  </a:lnTo>
                  <a:lnTo>
                    <a:pt x="53" y="32"/>
                  </a:lnTo>
                  <a:lnTo>
                    <a:pt x="53" y="29"/>
                  </a:lnTo>
                  <a:lnTo>
                    <a:pt x="50" y="29"/>
                  </a:lnTo>
                  <a:lnTo>
                    <a:pt x="50" y="26"/>
                  </a:lnTo>
                  <a:lnTo>
                    <a:pt x="50" y="24"/>
                  </a:lnTo>
                  <a:lnTo>
                    <a:pt x="50" y="21"/>
                  </a:lnTo>
                  <a:lnTo>
                    <a:pt x="50" y="18"/>
                  </a:lnTo>
                  <a:lnTo>
                    <a:pt x="47" y="18"/>
                  </a:lnTo>
                  <a:lnTo>
                    <a:pt x="44" y="18"/>
                  </a:lnTo>
                  <a:lnTo>
                    <a:pt x="44" y="15"/>
                  </a:lnTo>
                  <a:lnTo>
                    <a:pt x="47" y="15"/>
                  </a:lnTo>
                  <a:lnTo>
                    <a:pt x="47" y="12"/>
                  </a:lnTo>
                  <a:lnTo>
                    <a:pt x="47" y="15"/>
                  </a:lnTo>
                  <a:lnTo>
                    <a:pt x="47" y="12"/>
                  </a:lnTo>
                  <a:lnTo>
                    <a:pt x="50" y="12"/>
                  </a:lnTo>
                  <a:lnTo>
                    <a:pt x="50" y="9"/>
                  </a:lnTo>
                  <a:lnTo>
                    <a:pt x="53" y="9"/>
                  </a:lnTo>
                  <a:lnTo>
                    <a:pt x="53" y="6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5" name="Freeform 36"/>
            <p:cNvSpPr>
              <a:spLocks/>
            </p:cNvSpPr>
            <p:nvPr/>
          </p:nvSpPr>
          <p:spPr bwMode="auto">
            <a:xfrm>
              <a:off x="80105" y="4698068"/>
              <a:ext cx="242602" cy="211087"/>
            </a:xfrm>
            <a:custGeom>
              <a:avLst/>
              <a:gdLst>
                <a:gd name="T0" fmla="*/ 2147483647 w 112"/>
                <a:gd name="T1" fmla="*/ 2147483647 h 120"/>
                <a:gd name="T2" fmla="*/ 2147483647 w 112"/>
                <a:gd name="T3" fmla="*/ 2147483647 h 120"/>
                <a:gd name="T4" fmla="*/ 2147483647 w 112"/>
                <a:gd name="T5" fmla="*/ 2147483647 h 120"/>
                <a:gd name="T6" fmla="*/ 2147483647 w 112"/>
                <a:gd name="T7" fmla="*/ 2147483647 h 120"/>
                <a:gd name="T8" fmla="*/ 2147483647 w 112"/>
                <a:gd name="T9" fmla="*/ 2147483647 h 120"/>
                <a:gd name="T10" fmla="*/ 2147483647 w 112"/>
                <a:gd name="T11" fmla="*/ 2147483647 h 120"/>
                <a:gd name="T12" fmla="*/ 2147483647 w 112"/>
                <a:gd name="T13" fmla="*/ 2147483647 h 120"/>
                <a:gd name="T14" fmla="*/ 2147483647 w 112"/>
                <a:gd name="T15" fmla="*/ 2147483647 h 120"/>
                <a:gd name="T16" fmla="*/ 2147483647 w 112"/>
                <a:gd name="T17" fmla="*/ 2147483647 h 120"/>
                <a:gd name="T18" fmla="*/ 2147483647 w 112"/>
                <a:gd name="T19" fmla="*/ 2147483647 h 120"/>
                <a:gd name="T20" fmla="*/ 2147483647 w 112"/>
                <a:gd name="T21" fmla="*/ 2147483647 h 120"/>
                <a:gd name="T22" fmla="*/ 2147483647 w 112"/>
                <a:gd name="T23" fmla="*/ 2147483647 h 120"/>
                <a:gd name="T24" fmla="*/ 2147483647 w 112"/>
                <a:gd name="T25" fmla="*/ 2147483647 h 120"/>
                <a:gd name="T26" fmla="*/ 2147483647 w 112"/>
                <a:gd name="T27" fmla="*/ 2147483647 h 120"/>
                <a:gd name="T28" fmla="*/ 2147483647 w 112"/>
                <a:gd name="T29" fmla="*/ 2147483647 h 120"/>
                <a:gd name="T30" fmla="*/ 2147483647 w 112"/>
                <a:gd name="T31" fmla="*/ 2147483647 h 120"/>
                <a:gd name="T32" fmla="*/ 2147483647 w 112"/>
                <a:gd name="T33" fmla="*/ 2147483647 h 120"/>
                <a:gd name="T34" fmla="*/ 2147483647 w 112"/>
                <a:gd name="T35" fmla="*/ 2147483647 h 120"/>
                <a:gd name="T36" fmla="*/ 2147483647 w 112"/>
                <a:gd name="T37" fmla="*/ 2147483647 h 120"/>
                <a:gd name="T38" fmla="*/ 2147483647 w 112"/>
                <a:gd name="T39" fmla="*/ 2147483647 h 120"/>
                <a:gd name="T40" fmla="*/ 2147483647 w 112"/>
                <a:gd name="T41" fmla="*/ 2147483647 h 120"/>
                <a:gd name="T42" fmla="*/ 2147483647 w 112"/>
                <a:gd name="T43" fmla="*/ 2147483647 h 120"/>
                <a:gd name="T44" fmla="*/ 2147483647 w 112"/>
                <a:gd name="T45" fmla="*/ 2147483647 h 120"/>
                <a:gd name="T46" fmla="*/ 2147483647 w 112"/>
                <a:gd name="T47" fmla="*/ 2147483647 h 120"/>
                <a:gd name="T48" fmla="*/ 2147483647 w 112"/>
                <a:gd name="T49" fmla="*/ 2147483647 h 120"/>
                <a:gd name="T50" fmla="*/ 2147483647 w 112"/>
                <a:gd name="T51" fmla="*/ 2147483647 h 120"/>
                <a:gd name="T52" fmla="*/ 2147483647 w 112"/>
                <a:gd name="T53" fmla="*/ 2147483647 h 120"/>
                <a:gd name="T54" fmla="*/ 2147483647 w 112"/>
                <a:gd name="T55" fmla="*/ 2147483647 h 120"/>
                <a:gd name="T56" fmla="*/ 2147483647 w 112"/>
                <a:gd name="T57" fmla="*/ 2147483647 h 120"/>
                <a:gd name="T58" fmla="*/ 2147483647 w 112"/>
                <a:gd name="T59" fmla="*/ 2147483647 h 120"/>
                <a:gd name="T60" fmla="*/ 2147483647 w 112"/>
                <a:gd name="T61" fmla="*/ 2147483647 h 120"/>
                <a:gd name="T62" fmla="*/ 2147483647 w 112"/>
                <a:gd name="T63" fmla="*/ 2147483647 h 120"/>
                <a:gd name="T64" fmla="*/ 2147483647 w 112"/>
                <a:gd name="T65" fmla="*/ 2147483647 h 120"/>
                <a:gd name="T66" fmla="*/ 2147483647 w 112"/>
                <a:gd name="T67" fmla="*/ 2147483647 h 120"/>
                <a:gd name="T68" fmla="*/ 2147483647 w 112"/>
                <a:gd name="T69" fmla="*/ 2147483647 h 120"/>
                <a:gd name="T70" fmla="*/ 2147483647 w 112"/>
                <a:gd name="T71" fmla="*/ 2147483647 h 120"/>
                <a:gd name="T72" fmla="*/ 2147483647 w 112"/>
                <a:gd name="T73" fmla="*/ 2147483647 h 120"/>
                <a:gd name="T74" fmla="*/ 0 w 112"/>
                <a:gd name="T75" fmla="*/ 0 h 120"/>
                <a:gd name="T76" fmla="*/ 2147483647 w 112"/>
                <a:gd name="T77" fmla="*/ 2147483647 h 120"/>
                <a:gd name="T78" fmla="*/ 2147483647 w 112"/>
                <a:gd name="T79" fmla="*/ 2147483647 h 120"/>
                <a:gd name="T80" fmla="*/ 2147483647 w 112"/>
                <a:gd name="T81" fmla="*/ 2147483647 h 120"/>
                <a:gd name="T82" fmla="*/ 2147483647 w 112"/>
                <a:gd name="T83" fmla="*/ 2147483647 h 120"/>
                <a:gd name="T84" fmla="*/ 2147483647 w 112"/>
                <a:gd name="T85" fmla="*/ 2147483647 h 120"/>
                <a:gd name="T86" fmla="*/ 2147483647 w 112"/>
                <a:gd name="T87" fmla="*/ 2147483647 h 120"/>
                <a:gd name="T88" fmla="*/ 2147483647 w 112"/>
                <a:gd name="T89" fmla="*/ 2147483647 h 120"/>
                <a:gd name="T90" fmla="*/ 2147483647 w 112"/>
                <a:gd name="T91" fmla="*/ 2147483647 h 120"/>
                <a:gd name="T92" fmla="*/ 2147483647 w 112"/>
                <a:gd name="T93" fmla="*/ 2147483647 h 120"/>
                <a:gd name="T94" fmla="*/ 2147483647 w 112"/>
                <a:gd name="T95" fmla="*/ 2147483647 h 120"/>
                <a:gd name="T96" fmla="*/ 2147483647 w 112"/>
                <a:gd name="T97" fmla="*/ 2147483647 h 12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12"/>
                <a:gd name="T148" fmla="*/ 0 h 120"/>
                <a:gd name="T149" fmla="*/ 112 w 112"/>
                <a:gd name="T150" fmla="*/ 120 h 12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12" h="120">
                  <a:moveTo>
                    <a:pt x="30" y="59"/>
                  </a:moveTo>
                  <a:lnTo>
                    <a:pt x="32" y="59"/>
                  </a:lnTo>
                  <a:lnTo>
                    <a:pt x="32" y="56"/>
                  </a:lnTo>
                  <a:lnTo>
                    <a:pt x="32" y="59"/>
                  </a:lnTo>
                  <a:lnTo>
                    <a:pt x="35" y="59"/>
                  </a:lnTo>
                  <a:lnTo>
                    <a:pt x="35" y="62"/>
                  </a:lnTo>
                  <a:lnTo>
                    <a:pt x="35" y="65"/>
                  </a:lnTo>
                  <a:lnTo>
                    <a:pt x="38" y="65"/>
                  </a:lnTo>
                  <a:lnTo>
                    <a:pt x="38" y="67"/>
                  </a:lnTo>
                  <a:lnTo>
                    <a:pt x="41" y="67"/>
                  </a:lnTo>
                  <a:lnTo>
                    <a:pt x="44" y="67"/>
                  </a:lnTo>
                  <a:lnTo>
                    <a:pt x="44" y="70"/>
                  </a:lnTo>
                  <a:lnTo>
                    <a:pt x="47" y="70"/>
                  </a:lnTo>
                  <a:lnTo>
                    <a:pt x="47" y="73"/>
                  </a:lnTo>
                  <a:lnTo>
                    <a:pt x="50" y="73"/>
                  </a:lnTo>
                  <a:lnTo>
                    <a:pt x="53" y="73"/>
                  </a:lnTo>
                  <a:lnTo>
                    <a:pt x="53" y="76"/>
                  </a:lnTo>
                  <a:lnTo>
                    <a:pt x="56" y="76"/>
                  </a:lnTo>
                  <a:lnTo>
                    <a:pt x="56" y="79"/>
                  </a:lnTo>
                  <a:lnTo>
                    <a:pt x="59" y="79"/>
                  </a:lnTo>
                  <a:lnTo>
                    <a:pt x="62" y="79"/>
                  </a:lnTo>
                  <a:lnTo>
                    <a:pt x="62" y="82"/>
                  </a:lnTo>
                  <a:lnTo>
                    <a:pt x="65" y="85"/>
                  </a:lnTo>
                  <a:lnTo>
                    <a:pt x="65" y="88"/>
                  </a:lnTo>
                  <a:lnTo>
                    <a:pt x="68" y="88"/>
                  </a:lnTo>
                  <a:lnTo>
                    <a:pt x="71" y="88"/>
                  </a:lnTo>
                  <a:lnTo>
                    <a:pt x="71" y="91"/>
                  </a:lnTo>
                  <a:lnTo>
                    <a:pt x="74" y="91"/>
                  </a:lnTo>
                  <a:lnTo>
                    <a:pt x="74" y="94"/>
                  </a:lnTo>
                  <a:lnTo>
                    <a:pt x="76" y="94"/>
                  </a:lnTo>
                  <a:lnTo>
                    <a:pt x="76" y="97"/>
                  </a:lnTo>
                  <a:lnTo>
                    <a:pt x="79" y="97"/>
                  </a:lnTo>
                  <a:lnTo>
                    <a:pt x="82" y="97"/>
                  </a:lnTo>
                  <a:lnTo>
                    <a:pt x="82" y="100"/>
                  </a:lnTo>
                  <a:lnTo>
                    <a:pt x="85" y="100"/>
                  </a:lnTo>
                  <a:lnTo>
                    <a:pt x="88" y="100"/>
                  </a:lnTo>
                  <a:lnTo>
                    <a:pt x="91" y="100"/>
                  </a:lnTo>
                  <a:lnTo>
                    <a:pt x="94" y="100"/>
                  </a:lnTo>
                  <a:lnTo>
                    <a:pt x="97" y="100"/>
                  </a:lnTo>
                  <a:lnTo>
                    <a:pt x="100" y="100"/>
                  </a:lnTo>
                  <a:lnTo>
                    <a:pt x="103" y="100"/>
                  </a:lnTo>
                  <a:lnTo>
                    <a:pt x="106" y="100"/>
                  </a:lnTo>
                  <a:lnTo>
                    <a:pt x="106" y="103"/>
                  </a:lnTo>
                  <a:lnTo>
                    <a:pt x="106" y="100"/>
                  </a:lnTo>
                  <a:lnTo>
                    <a:pt x="109" y="100"/>
                  </a:lnTo>
                  <a:lnTo>
                    <a:pt x="112" y="100"/>
                  </a:lnTo>
                  <a:lnTo>
                    <a:pt x="112" y="103"/>
                  </a:lnTo>
                  <a:lnTo>
                    <a:pt x="109" y="103"/>
                  </a:lnTo>
                  <a:lnTo>
                    <a:pt x="109" y="106"/>
                  </a:lnTo>
                  <a:lnTo>
                    <a:pt x="109" y="109"/>
                  </a:lnTo>
                  <a:lnTo>
                    <a:pt x="106" y="109"/>
                  </a:lnTo>
                  <a:lnTo>
                    <a:pt x="109" y="109"/>
                  </a:lnTo>
                  <a:lnTo>
                    <a:pt x="106" y="109"/>
                  </a:lnTo>
                  <a:lnTo>
                    <a:pt x="106" y="111"/>
                  </a:lnTo>
                  <a:lnTo>
                    <a:pt x="106" y="114"/>
                  </a:lnTo>
                  <a:lnTo>
                    <a:pt x="103" y="114"/>
                  </a:lnTo>
                  <a:lnTo>
                    <a:pt x="100" y="114"/>
                  </a:lnTo>
                  <a:lnTo>
                    <a:pt x="100" y="111"/>
                  </a:lnTo>
                  <a:lnTo>
                    <a:pt x="100" y="114"/>
                  </a:lnTo>
                  <a:lnTo>
                    <a:pt x="97" y="114"/>
                  </a:lnTo>
                  <a:lnTo>
                    <a:pt x="94" y="117"/>
                  </a:lnTo>
                  <a:lnTo>
                    <a:pt x="94" y="114"/>
                  </a:lnTo>
                  <a:lnTo>
                    <a:pt x="91" y="114"/>
                  </a:lnTo>
                  <a:lnTo>
                    <a:pt x="88" y="114"/>
                  </a:lnTo>
                  <a:lnTo>
                    <a:pt x="85" y="114"/>
                  </a:lnTo>
                  <a:lnTo>
                    <a:pt x="85" y="117"/>
                  </a:lnTo>
                  <a:lnTo>
                    <a:pt x="82" y="117"/>
                  </a:lnTo>
                  <a:lnTo>
                    <a:pt x="79" y="117"/>
                  </a:lnTo>
                  <a:lnTo>
                    <a:pt x="76" y="117"/>
                  </a:lnTo>
                  <a:lnTo>
                    <a:pt x="74" y="117"/>
                  </a:lnTo>
                  <a:lnTo>
                    <a:pt x="74" y="120"/>
                  </a:lnTo>
                  <a:lnTo>
                    <a:pt x="71" y="120"/>
                  </a:lnTo>
                  <a:lnTo>
                    <a:pt x="74" y="120"/>
                  </a:lnTo>
                  <a:lnTo>
                    <a:pt x="71" y="120"/>
                  </a:lnTo>
                  <a:lnTo>
                    <a:pt x="68" y="120"/>
                  </a:lnTo>
                  <a:lnTo>
                    <a:pt x="65" y="120"/>
                  </a:lnTo>
                  <a:lnTo>
                    <a:pt x="62" y="120"/>
                  </a:lnTo>
                  <a:lnTo>
                    <a:pt x="62" y="117"/>
                  </a:lnTo>
                  <a:lnTo>
                    <a:pt x="59" y="117"/>
                  </a:lnTo>
                  <a:lnTo>
                    <a:pt x="56" y="117"/>
                  </a:lnTo>
                  <a:lnTo>
                    <a:pt x="56" y="114"/>
                  </a:lnTo>
                  <a:lnTo>
                    <a:pt x="53" y="114"/>
                  </a:lnTo>
                  <a:lnTo>
                    <a:pt x="50" y="114"/>
                  </a:lnTo>
                  <a:lnTo>
                    <a:pt x="47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1" y="114"/>
                  </a:lnTo>
                  <a:lnTo>
                    <a:pt x="41" y="111"/>
                  </a:lnTo>
                  <a:lnTo>
                    <a:pt x="41" y="114"/>
                  </a:lnTo>
                  <a:lnTo>
                    <a:pt x="41" y="111"/>
                  </a:lnTo>
                  <a:lnTo>
                    <a:pt x="38" y="111"/>
                  </a:lnTo>
                  <a:lnTo>
                    <a:pt x="35" y="111"/>
                  </a:lnTo>
                  <a:lnTo>
                    <a:pt x="35" y="114"/>
                  </a:lnTo>
                  <a:lnTo>
                    <a:pt x="32" y="114"/>
                  </a:lnTo>
                  <a:lnTo>
                    <a:pt x="30" y="114"/>
                  </a:lnTo>
                  <a:lnTo>
                    <a:pt x="30" y="111"/>
                  </a:lnTo>
                  <a:lnTo>
                    <a:pt x="27" y="111"/>
                  </a:lnTo>
                  <a:lnTo>
                    <a:pt x="24" y="111"/>
                  </a:lnTo>
                  <a:lnTo>
                    <a:pt x="21" y="111"/>
                  </a:lnTo>
                  <a:lnTo>
                    <a:pt x="18" y="111"/>
                  </a:lnTo>
                  <a:lnTo>
                    <a:pt x="18" y="109"/>
                  </a:lnTo>
                  <a:lnTo>
                    <a:pt x="15" y="109"/>
                  </a:lnTo>
                  <a:lnTo>
                    <a:pt x="15" y="111"/>
                  </a:lnTo>
                  <a:lnTo>
                    <a:pt x="12" y="111"/>
                  </a:lnTo>
                  <a:lnTo>
                    <a:pt x="12" y="114"/>
                  </a:lnTo>
                  <a:lnTo>
                    <a:pt x="12" y="111"/>
                  </a:lnTo>
                  <a:lnTo>
                    <a:pt x="12" y="114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6" y="111"/>
                  </a:lnTo>
                  <a:lnTo>
                    <a:pt x="6" y="114"/>
                  </a:lnTo>
                  <a:lnTo>
                    <a:pt x="6" y="111"/>
                  </a:lnTo>
                  <a:lnTo>
                    <a:pt x="6" y="114"/>
                  </a:lnTo>
                  <a:lnTo>
                    <a:pt x="9" y="114"/>
                  </a:lnTo>
                  <a:lnTo>
                    <a:pt x="6" y="114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6" y="100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6" y="88"/>
                  </a:lnTo>
                  <a:lnTo>
                    <a:pt x="6" y="82"/>
                  </a:lnTo>
                  <a:lnTo>
                    <a:pt x="3" y="79"/>
                  </a:lnTo>
                  <a:lnTo>
                    <a:pt x="3" y="76"/>
                  </a:lnTo>
                  <a:lnTo>
                    <a:pt x="3" y="73"/>
                  </a:lnTo>
                  <a:lnTo>
                    <a:pt x="3" y="67"/>
                  </a:lnTo>
                  <a:lnTo>
                    <a:pt x="3" y="65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3" y="44"/>
                  </a:lnTo>
                  <a:lnTo>
                    <a:pt x="3" y="41"/>
                  </a:lnTo>
                  <a:lnTo>
                    <a:pt x="3" y="35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4"/>
                  </a:lnTo>
                  <a:lnTo>
                    <a:pt x="3" y="21"/>
                  </a:lnTo>
                  <a:lnTo>
                    <a:pt x="3" y="18"/>
                  </a:lnTo>
                  <a:lnTo>
                    <a:pt x="3" y="15"/>
                  </a:lnTo>
                  <a:lnTo>
                    <a:pt x="3" y="9"/>
                  </a:lnTo>
                  <a:lnTo>
                    <a:pt x="3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6" y="3"/>
                  </a:lnTo>
                  <a:lnTo>
                    <a:pt x="6" y="6"/>
                  </a:lnTo>
                  <a:lnTo>
                    <a:pt x="9" y="6"/>
                  </a:lnTo>
                  <a:lnTo>
                    <a:pt x="9" y="9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2" y="15"/>
                  </a:lnTo>
                  <a:lnTo>
                    <a:pt x="12" y="18"/>
                  </a:lnTo>
                  <a:lnTo>
                    <a:pt x="15" y="18"/>
                  </a:lnTo>
                  <a:lnTo>
                    <a:pt x="15" y="21"/>
                  </a:lnTo>
                  <a:lnTo>
                    <a:pt x="15" y="24"/>
                  </a:lnTo>
                  <a:lnTo>
                    <a:pt x="15" y="21"/>
                  </a:lnTo>
                  <a:lnTo>
                    <a:pt x="12" y="21"/>
                  </a:lnTo>
                  <a:lnTo>
                    <a:pt x="12" y="18"/>
                  </a:lnTo>
                  <a:lnTo>
                    <a:pt x="9" y="18"/>
                  </a:lnTo>
                  <a:lnTo>
                    <a:pt x="9" y="21"/>
                  </a:lnTo>
                  <a:lnTo>
                    <a:pt x="6" y="21"/>
                  </a:lnTo>
                  <a:lnTo>
                    <a:pt x="6" y="24"/>
                  </a:lnTo>
                  <a:lnTo>
                    <a:pt x="3" y="2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6" y="29"/>
                  </a:lnTo>
                  <a:lnTo>
                    <a:pt x="6" y="32"/>
                  </a:lnTo>
                  <a:lnTo>
                    <a:pt x="9" y="32"/>
                  </a:lnTo>
                  <a:lnTo>
                    <a:pt x="12" y="32"/>
                  </a:lnTo>
                  <a:lnTo>
                    <a:pt x="15" y="32"/>
                  </a:lnTo>
                  <a:lnTo>
                    <a:pt x="18" y="32"/>
                  </a:lnTo>
                  <a:lnTo>
                    <a:pt x="18" y="35"/>
                  </a:lnTo>
                  <a:lnTo>
                    <a:pt x="21" y="38"/>
                  </a:lnTo>
                  <a:lnTo>
                    <a:pt x="21" y="41"/>
                  </a:lnTo>
                  <a:lnTo>
                    <a:pt x="21" y="44"/>
                  </a:lnTo>
                  <a:lnTo>
                    <a:pt x="21" y="47"/>
                  </a:lnTo>
                  <a:lnTo>
                    <a:pt x="24" y="47"/>
                  </a:lnTo>
                  <a:lnTo>
                    <a:pt x="24" y="50"/>
                  </a:lnTo>
                  <a:lnTo>
                    <a:pt x="27" y="50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0" y="56"/>
                  </a:lnTo>
                  <a:lnTo>
                    <a:pt x="32" y="56"/>
                  </a:lnTo>
                  <a:lnTo>
                    <a:pt x="32" y="59"/>
                  </a:lnTo>
                  <a:lnTo>
                    <a:pt x="32" y="56"/>
                  </a:lnTo>
                  <a:lnTo>
                    <a:pt x="30" y="5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7" name="TextBox 23"/>
          <p:cNvSpPr txBox="1"/>
          <p:nvPr/>
        </p:nvSpPr>
        <p:spPr>
          <a:xfrm>
            <a:off x="100543" y="231695"/>
            <a:ext cx="625446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3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Composición de los recursos totales</a:t>
            </a:r>
            <a:endParaRPr lang="id-ID" sz="3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8" name="Straight Connector 80"/>
          <p:cNvCxnSpPr/>
          <p:nvPr/>
        </p:nvCxnSpPr>
        <p:spPr>
          <a:xfrm rot="5400000">
            <a:off x="1638000" y="-596635"/>
            <a:ext cx="0" cy="3276000"/>
          </a:xfrm>
          <a:prstGeom prst="line">
            <a:avLst/>
          </a:prstGeom>
          <a:ln w="158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0" name="Picture 12" descr="http://tapestry-assets.s3.amazonaws.com/scbs/7/6/5/7658a0756af9e329f7043c9e8ea7f6f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216" y="8094503"/>
            <a:ext cx="468000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0" name="3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0644675"/>
              </p:ext>
            </p:extLst>
          </p:nvPr>
        </p:nvGraphicFramePr>
        <p:xfrm>
          <a:off x="342026" y="1415845"/>
          <a:ext cx="8459949" cy="41926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" name="30 Rectángulo redondeado"/>
          <p:cNvSpPr/>
          <p:nvPr/>
        </p:nvSpPr>
        <p:spPr>
          <a:xfrm>
            <a:off x="3274007" y="1803339"/>
            <a:ext cx="2595987" cy="1068935"/>
          </a:xfrm>
          <a:prstGeom prst="roundRect">
            <a:avLst/>
          </a:prstGeom>
          <a:gradFill flip="none" rotWithShape="1">
            <a:gsLst>
              <a:gs pos="0">
                <a:srgbClr val="9900CC">
                  <a:shade val="30000"/>
                  <a:satMod val="115000"/>
                </a:srgbClr>
              </a:gs>
              <a:gs pos="50000">
                <a:srgbClr val="9900CC">
                  <a:shade val="67500"/>
                  <a:satMod val="115000"/>
                </a:srgbClr>
              </a:gs>
              <a:gs pos="100000">
                <a:srgbClr val="9900CC">
                  <a:shade val="100000"/>
                  <a:satMod val="115000"/>
                </a:srgbClr>
              </a:gs>
            </a:gsLst>
            <a:lin ang="16200000" scaled="1"/>
            <a:tileRect/>
          </a:gra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u="sng" dirty="0" smtClean="0"/>
              <a:t>Crec. </a:t>
            </a:r>
            <a:r>
              <a:rPr lang="es-AR" b="1" u="sng" dirty="0" err="1" smtClean="0"/>
              <a:t>Prom</a:t>
            </a:r>
            <a:r>
              <a:rPr lang="es-AR" b="1" u="sng" dirty="0" smtClean="0"/>
              <a:t>. Anual</a:t>
            </a:r>
          </a:p>
          <a:p>
            <a:pPr algn="ctr"/>
            <a:r>
              <a:rPr lang="es-AR" dirty="0" smtClean="0"/>
              <a:t>Rec. Propios: 29,6%</a:t>
            </a:r>
          </a:p>
          <a:p>
            <a:pPr algn="ctr"/>
            <a:r>
              <a:rPr lang="es-AR" dirty="0" smtClean="0"/>
              <a:t>Rec. otras </a:t>
            </a:r>
            <a:r>
              <a:rPr lang="es-AR" dirty="0" err="1" smtClean="0"/>
              <a:t>jurisd</a:t>
            </a:r>
            <a:r>
              <a:rPr lang="es-AR" dirty="0" smtClean="0"/>
              <a:t>.: 33,8%</a:t>
            </a:r>
            <a:endParaRPr lang="es-AR" dirty="0"/>
          </a:p>
        </p:txBody>
      </p:sp>
      <p:sp>
        <p:nvSpPr>
          <p:cNvPr id="32" name="31 Rectángulo"/>
          <p:cNvSpPr/>
          <p:nvPr/>
        </p:nvSpPr>
        <p:spPr>
          <a:xfrm>
            <a:off x="225485" y="5726528"/>
            <a:ext cx="85544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SzPct val="90000"/>
            </a:pPr>
            <a:r>
              <a:rPr lang="es-AR" sz="2000" dirty="0">
                <a:latin typeface="+mj-lt"/>
              </a:rPr>
              <a:t>Si se comparan los extremos de la serie puede notarse un aumento de la participación de los </a:t>
            </a:r>
            <a:r>
              <a:rPr lang="es-AR" sz="2000" dirty="0">
                <a:solidFill>
                  <a:schemeClr val="accent1"/>
                </a:solidFill>
                <a:latin typeface="+mj-lt"/>
              </a:rPr>
              <a:t>recursos provenientes de los niveles superiores de gobierno</a:t>
            </a:r>
            <a:r>
              <a:rPr lang="es-AR" sz="2000" dirty="0">
                <a:latin typeface="+mj-lt"/>
              </a:rPr>
              <a:t>, en detrimento de los recursos propios municipales.</a:t>
            </a:r>
          </a:p>
        </p:txBody>
      </p:sp>
    </p:spTree>
    <p:extLst>
      <p:ext uri="{BB962C8B-B14F-4D97-AF65-F5344CB8AC3E}">
        <p14:creationId xmlns:p14="http://schemas.microsoft.com/office/powerpoint/2010/main" val="16907642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3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30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30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5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0" grpId="0" uiExpand="1">
        <p:bldSub>
          <a:bldChart bld="series"/>
        </p:bldSub>
      </p:bldGraphic>
      <p:bldP spid="31" grpId="0" animBg="1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58 Grupo"/>
          <p:cNvGrpSpPr>
            <a:grpSpLocks noChangeAspect="1"/>
          </p:cNvGrpSpPr>
          <p:nvPr/>
        </p:nvGrpSpPr>
        <p:grpSpPr>
          <a:xfrm>
            <a:off x="7927366" y="4641850"/>
            <a:ext cx="1099764" cy="2016000"/>
            <a:chOff x="-295690" y="1899738"/>
            <a:chExt cx="1814754" cy="3009417"/>
          </a:xfrm>
          <a:solidFill>
            <a:schemeClr val="bg1">
              <a:lumMod val="85000"/>
              <a:alpha val="51000"/>
            </a:schemeClr>
          </a:solidFill>
        </p:grpSpPr>
        <p:sp>
          <p:nvSpPr>
            <p:cNvPr id="102" name="Freeform 4"/>
            <p:cNvSpPr>
              <a:spLocks/>
            </p:cNvSpPr>
            <p:nvPr/>
          </p:nvSpPr>
          <p:spPr bwMode="auto">
            <a:xfrm>
              <a:off x="138377" y="1899738"/>
              <a:ext cx="310387" cy="259655"/>
            </a:xfrm>
            <a:custGeom>
              <a:avLst/>
              <a:gdLst>
                <a:gd name="T0" fmla="*/ 2147483647 w 143"/>
                <a:gd name="T1" fmla="*/ 2147483647 h 147"/>
                <a:gd name="T2" fmla="*/ 2147483647 w 143"/>
                <a:gd name="T3" fmla="*/ 2147483647 h 147"/>
                <a:gd name="T4" fmla="*/ 2147483647 w 143"/>
                <a:gd name="T5" fmla="*/ 2147483647 h 147"/>
                <a:gd name="T6" fmla="*/ 2147483647 w 143"/>
                <a:gd name="T7" fmla="*/ 2147483647 h 147"/>
                <a:gd name="T8" fmla="*/ 2147483647 w 143"/>
                <a:gd name="T9" fmla="*/ 2147483647 h 147"/>
                <a:gd name="T10" fmla="*/ 2147483647 w 143"/>
                <a:gd name="T11" fmla="*/ 2147483647 h 147"/>
                <a:gd name="T12" fmla="*/ 2147483647 w 143"/>
                <a:gd name="T13" fmla="*/ 2147483647 h 147"/>
                <a:gd name="T14" fmla="*/ 2147483647 w 143"/>
                <a:gd name="T15" fmla="*/ 2147483647 h 147"/>
                <a:gd name="T16" fmla="*/ 2147483647 w 143"/>
                <a:gd name="T17" fmla="*/ 2147483647 h 147"/>
                <a:gd name="T18" fmla="*/ 2147483647 w 143"/>
                <a:gd name="T19" fmla="*/ 2147483647 h 147"/>
                <a:gd name="T20" fmla="*/ 2147483647 w 143"/>
                <a:gd name="T21" fmla="*/ 2147483647 h 147"/>
                <a:gd name="T22" fmla="*/ 2147483647 w 143"/>
                <a:gd name="T23" fmla="*/ 2147483647 h 147"/>
                <a:gd name="T24" fmla="*/ 2147483647 w 143"/>
                <a:gd name="T25" fmla="*/ 2147483647 h 147"/>
                <a:gd name="T26" fmla="*/ 2147483647 w 143"/>
                <a:gd name="T27" fmla="*/ 2147483647 h 147"/>
                <a:gd name="T28" fmla="*/ 2147483647 w 143"/>
                <a:gd name="T29" fmla="*/ 2147483647 h 147"/>
                <a:gd name="T30" fmla="*/ 2147483647 w 143"/>
                <a:gd name="T31" fmla="*/ 2147483647 h 147"/>
                <a:gd name="T32" fmla="*/ 2147483647 w 143"/>
                <a:gd name="T33" fmla="*/ 2147483647 h 147"/>
                <a:gd name="T34" fmla="*/ 2147483647 w 143"/>
                <a:gd name="T35" fmla="*/ 2147483647 h 147"/>
                <a:gd name="T36" fmla="*/ 2147483647 w 143"/>
                <a:gd name="T37" fmla="*/ 2147483647 h 147"/>
                <a:gd name="T38" fmla="*/ 2147483647 w 143"/>
                <a:gd name="T39" fmla="*/ 2147483647 h 147"/>
                <a:gd name="T40" fmla="*/ 2147483647 w 143"/>
                <a:gd name="T41" fmla="*/ 2147483647 h 147"/>
                <a:gd name="T42" fmla="*/ 2147483647 w 143"/>
                <a:gd name="T43" fmla="*/ 2147483647 h 147"/>
                <a:gd name="T44" fmla="*/ 2147483647 w 143"/>
                <a:gd name="T45" fmla="*/ 2147483647 h 147"/>
                <a:gd name="T46" fmla="*/ 2147483647 w 143"/>
                <a:gd name="T47" fmla="*/ 2147483647 h 147"/>
                <a:gd name="T48" fmla="*/ 2147483647 w 143"/>
                <a:gd name="T49" fmla="*/ 2147483647 h 147"/>
                <a:gd name="T50" fmla="*/ 2147483647 w 143"/>
                <a:gd name="T51" fmla="*/ 2147483647 h 147"/>
                <a:gd name="T52" fmla="*/ 2147483647 w 143"/>
                <a:gd name="T53" fmla="*/ 2147483647 h 147"/>
                <a:gd name="T54" fmla="*/ 2147483647 w 143"/>
                <a:gd name="T55" fmla="*/ 2147483647 h 147"/>
                <a:gd name="T56" fmla="*/ 2147483647 w 143"/>
                <a:gd name="T57" fmla="*/ 2147483647 h 147"/>
                <a:gd name="T58" fmla="*/ 2147483647 w 143"/>
                <a:gd name="T59" fmla="*/ 2147483647 h 147"/>
                <a:gd name="T60" fmla="*/ 2147483647 w 143"/>
                <a:gd name="T61" fmla="*/ 2147483647 h 147"/>
                <a:gd name="T62" fmla="*/ 2147483647 w 143"/>
                <a:gd name="T63" fmla="*/ 2147483647 h 147"/>
                <a:gd name="T64" fmla="*/ 2147483647 w 143"/>
                <a:gd name="T65" fmla="*/ 2147483647 h 147"/>
                <a:gd name="T66" fmla="*/ 2147483647 w 143"/>
                <a:gd name="T67" fmla="*/ 2147483647 h 147"/>
                <a:gd name="T68" fmla="*/ 2147483647 w 143"/>
                <a:gd name="T69" fmla="*/ 2147483647 h 147"/>
                <a:gd name="T70" fmla="*/ 2147483647 w 143"/>
                <a:gd name="T71" fmla="*/ 2147483647 h 147"/>
                <a:gd name="T72" fmla="*/ 0 w 143"/>
                <a:gd name="T73" fmla="*/ 2147483647 h 147"/>
                <a:gd name="T74" fmla="*/ 2147483647 w 143"/>
                <a:gd name="T75" fmla="*/ 2147483647 h 147"/>
                <a:gd name="T76" fmla="*/ 2147483647 w 143"/>
                <a:gd name="T77" fmla="*/ 2147483647 h 147"/>
                <a:gd name="T78" fmla="*/ 2147483647 w 143"/>
                <a:gd name="T79" fmla="*/ 2147483647 h 147"/>
                <a:gd name="T80" fmla="*/ 2147483647 w 143"/>
                <a:gd name="T81" fmla="*/ 2147483647 h 147"/>
                <a:gd name="T82" fmla="*/ 2147483647 w 143"/>
                <a:gd name="T83" fmla="*/ 2147483647 h 147"/>
                <a:gd name="T84" fmla="*/ 2147483647 w 143"/>
                <a:gd name="T85" fmla="*/ 2147483647 h 147"/>
                <a:gd name="T86" fmla="*/ 2147483647 w 143"/>
                <a:gd name="T87" fmla="*/ 2147483647 h 147"/>
                <a:gd name="T88" fmla="*/ 2147483647 w 143"/>
                <a:gd name="T89" fmla="*/ 0 h 147"/>
                <a:gd name="T90" fmla="*/ 2147483647 w 143"/>
                <a:gd name="T91" fmla="*/ 2147483647 h 147"/>
                <a:gd name="T92" fmla="*/ 2147483647 w 143"/>
                <a:gd name="T93" fmla="*/ 2147483647 h 147"/>
                <a:gd name="T94" fmla="*/ 2147483647 w 143"/>
                <a:gd name="T95" fmla="*/ 2147483647 h 147"/>
                <a:gd name="T96" fmla="*/ 2147483647 w 143"/>
                <a:gd name="T97" fmla="*/ 2147483647 h 147"/>
                <a:gd name="T98" fmla="*/ 2147483647 w 143"/>
                <a:gd name="T99" fmla="*/ 2147483647 h 147"/>
                <a:gd name="T100" fmla="*/ 2147483647 w 143"/>
                <a:gd name="T101" fmla="*/ 2147483647 h 147"/>
                <a:gd name="T102" fmla="*/ 2147483647 w 143"/>
                <a:gd name="T103" fmla="*/ 2147483647 h 147"/>
                <a:gd name="T104" fmla="*/ 2147483647 w 143"/>
                <a:gd name="T105" fmla="*/ 2147483647 h 147"/>
                <a:gd name="T106" fmla="*/ 2147483647 w 143"/>
                <a:gd name="T107" fmla="*/ 2147483647 h 147"/>
                <a:gd name="T108" fmla="*/ 2147483647 w 143"/>
                <a:gd name="T109" fmla="*/ 2147483647 h 147"/>
                <a:gd name="T110" fmla="*/ 2147483647 w 143"/>
                <a:gd name="T111" fmla="*/ 2147483647 h 147"/>
                <a:gd name="T112" fmla="*/ 2147483647 w 143"/>
                <a:gd name="T113" fmla="*/ 2147483647 h 147"/>
                <a:gd name="T114" fmla="*/ 2147483647 w 143"/>
                <a:gd name="T115" fmla="*/ 2147483647 h 147"/>
                <a:gd name="T116" fmla="*/ 2147483647 w 143"/>
                <a:gd name="T117" fmla="*/ 2147483647 h 147"/>
                <a:gd name="T118" fmla="*/ 2147483647 w 143"/>
                <a:gd name="T119" fmla="*/ 2147483647 h 147"/>
                <a:gd name="T120" fmla="*/ 2147483647 w 143"/>
                <a:gd name="T121" fmla="*/ 2147483647 h 147"/>
                <a:gd name="T122" fmla="*/ 2147483647 w 143"/>
                <a:gd name="T123" fmla="*/ 2147483647 h 14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3"/>
                <a:gd name="T187" fmla="*/ 0 h 147"/>
                <a:gd name="T188" fmla="*/ 143 w 143"/>
                <a:gd name="T189" fmla="*/ 147 h 14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3" h="147">
                  <a:moveTo>
                    <a:pt x="132" y="94"/>
                  </a:moveTo>
                  <a:lnTo>
                    <a:pt x="135" y="94"/>
                  </a:lnTo>
                  <a:lnTo>
                    <a:pt x="135" y="91"/>
                  </a:lnTo>
                  <a:lnTo>
                    <a:pt x="135" y="88"/>
                  </a:lnTo>
                  <a:lnTo>
                    <a:pt x="137" y="88"/>
                  </a:lnTo>
                  <a:lnTo>
                    <a:pt x="140" y="88"/>
                  </a:lnTo>
                  <a:lnTo>
                    <a:pt x="143" y="88"/>
                  </a:lnTo>
                  <a:lnTo>
                    <a:pt x="143" y="91"/>
                  </a:lnTo>
                  <a:lnTo>
                    <a:pt x="143" y="94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3" y="106"/>
                  </a:lnTo>
                  <a:lnTo>
                    <a:pt x="143" y="109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0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3" y="129"/>
                  </a:lnTo>
                  <a:lnTo>
                    <a:pt x="140" y="129"/>
                  </a:lnTo>
                  <a:lnTo>
                    <a:pt x="140" y="132"/>
                  </a:lnTo>
                  <a:lnTo>
                    <a:pt x="140" y="135"/>
                  </a:lnTo>
                  <a:lnTo>
                    <a:pt x="137" y="135"/>
                  </a:lnTo>
                  <a:lnTo>
                    <a:pt x="137" y="138"/>
                  </a:lnTo>
                  <a:lnTo>
                    <a:pt x="135" y="138"/>
                  </a:lnTo>
                  <a:lnTo>
                    <a:pt x="135" y="135"/>
                  </a:lnTo>
                  <a:lnTo>
                    <a:pt x="132" y="138"/>
                  </a:lnTo>
                  <a:lnTo>
                    <a:pt x="129" y="138"/>
                  </a:lnTo>
                  <a:lnTo>
                    <a:pt x="129" y="141"/>
                  </a:lnTo>
                  <a:lnTo>
                    <a:pt x="126" y="141"/>
                  </a:lnTo>
                  <a:lnTo>
                    <a:pt x="126" y="144"/>
                  </a:lnTo>
                  <a:lnTo>
                    <a:pt x="123" y="144"/>
                  </a:lnTo>
                  <a:lnTo>
                    <a:pt x="123" y="147"/>
                  </a:lnTo>
                  <a:lnTo>
                    <a:pt x="120" y="147"/>
                  </a:lnTo>
                  <a:lnTo>
                    <a:pt x="120" y="144"/>
                  </a:lnTo>
                  <a:lnTo>
                    <a:pt x="117" y="144"/>
                  </a:lnTo>
                  <a:lnTo>
                    <a:pt x="117" y="141"/>
                  </a:lnTo>
                  <a:lnTo>
                    <a:pt x="114" y="141"/>
                  </a:lnTo>
                  <a:lnTo>
                    <a:pt x="114" y="138"/>
                  </a:lnTo>
                  <a:lnTo>
                    <a:pt x="111" y="138"/>
                  </a:lnTo>
                  <a:lnTo>
                    <a:pt x="111" y="141"/>
                  </a:lnTo>
                  <a:lnTo>
                    <a:pt x="111" y="144"/>
                  </a:lnTo>
                  <a:lnTo>
                    <a:pt x="108" y="144"/>
                  </a:lnTo>
                  <a:lnTo>
                    <a:pt x="105" y="144"/>
                  </a:lnTo>
                  <a:lnTo>
                    <a:pt x="102" y="144"/>
                  </a:lnTo>
                  <a:lnTo>
                    <a:pt x="99" y="144"/>
                  </a:lnTo>
                  <a:lnTo>
                    <a:pt x="99" y="141"/>
                  </a:lnTo>
                  <a:lnTo>
                    <a:pt x="96" y="141"/>
                  </a:lnTo>
                  <a:lnTo>
                    <a:pt x="96" y="138"/>
                  </a:lnTo>
                  <a:lnTo>
                    <a:pt x="93" y="138"/>
                  </a:lnTo>
                  <a:lnTo>
                    <a:pt x="93" y="141"/>
                  </a:lnTo>
                  <a:lnTo>
                    <a:pt x="91" y="141"/>
                  </a:lnTo>
                  <a:lnTo>
                    <a:pt x="88" y="141"/>
                  </a:lnTo>
                  <a:lnTo>
                    <a:pt x="88" y="138"/>
                  </a:lnTo>
                  <a:lnTo>
                    <a:pt x="85" y="138"/>
                  </a:lnTo>
                  <a:lnTo>
                    <a:pt x="82" y="138"/>
                  </a:lnTo>
                  <a:lnTo>
                    <a:pt x="82" y="135"/>
                  </a:lnTo>
                  <a:lnTo>
                    <a:pt x="82" y="138"/>
                  </a:lnTo>
                  <a:lnTo>
                    <a:pt x="79" y="138"/>
                  </a:lnTo>
                  <a:lnTo>
                    <a:pt x="79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29"/>
                  </a:lnTo>
                  <a:lnTo>
                    <a:pt x="73" y="126"/>
                  </a:lnTo>
                  <a:lnTo>
                    <a:pt x="70" y="126"/>
                  </a:lnTo>
                  <a:lnTo>
                    <a:pt x="70" y="123"/>
                  </a:lnTo>
                  <a:lnTo>
                    <a:pt x="70" y="120"/>
                  </a:lnTo>
                  <a:lnTo>
                    <a:pt x="67" y="120"/>
                  </a:lnTo>
                  <a:lnTo>
                    <a:pt x="67" y="117"/>
                  </a:lnTo>
                  <a:lnTo>
                    <a:pt x="67" y="114"/>
                  </a:lnTo>
                  <a:lnTo>
                    <a:pt x="64" y="114"/>
                  </a:lnTo>
                  <a:lnTo>
                    <a:pt x="64" y="111"/>
                  </a:lnTo>
                  <a:lnTo>
                    <a:pt x="61" y="111"/>
                  </a:lnTo>
                  <a:lnTo>
                    <a:pt x="58" y="111"/>
                  </a:lnTo>
                  <a:lnTo>
                    <a:pt x="58" y="109"/>
                  </a:lnTo>
                  <a:lnTo>
                    <a:pt x="55" y="109"/>
                  </a:lnTo>
                  <a:lnTo>
                    <a:pt x="55" y="106"/>
                  </a:lnTo>
                  <a:lnTo>
                    <a:pt x="55" y="103"/>
                  </a:lnTo>
                  <a:lnTo>
                    <a:pt x="58" y="103"/>
                  </a:lnTo>
                  <a:lnTo>
                    <a:pt x="58" y="100"/>
                  </a:lnTo>
                  <a:lnTo>
                    <a:pt x="58" y="97"/>
                  </a:lnTo>
                  <a:lnTo>
                    <a:pt x="58" y="94"/>
                  </a:lnTo>
                  <a:lnTo>
                    <a:pt x="58" y="91"/>
                  </a:lnTo>
                  <a:lnTo>
                    <a:pt x="58" y="88"/>
                  </a:lnTo>
                  <a:lnTo>
                    <a:pt x="55" y="88"/>
                  </a:lnTo>
                  <a:lnTo>
                    <a:pt x="52" y="88"/>
                  </a:lnTo>
                  <a:lnTo>
                    <a:pt x="52" y="85"/>
                  </a:lnTo>
                  <a:lnTo>
                    <a:pt x="49" y="85"/>
                  </a:lnTo>
                  <a:lnTo>
                    <a:pt x="47" y="85"/>
                  </a:lnTo>
                  <a:lnTo>
                    <a:pt x="47" y="82"/>
                  </a:lnTo>
                  <a:lnTo>
                    <a:pt x="44" y="82"/>
                  </a:lnTo>
                  <a:lnTo>
                    <a:pt x="41" y="82"/>
                  </a:lnTo>
                  <a:lnTo>
                    <a:pt x="41" y="85"/>
                  </a:lnTo>
                  <a:lnTo>
                    <a:pt x="38" y="85"/>
                  </a:lnTo>
                  <a:lnTo>
                    <a:pt x="38" y="88"/>
                  </a:lnTo>
                  <a:lnTo>
                    <a:pt x="38" y="91"/>
                  </a:lnTo>
                  <a:lnTo>
                    <a:pt x="41" y="94"/>
                  </a:lnTo>
                  <a:lnTo>
                    <a:pt x="41" y="97"/>
                  </a:lnTo>
                  <a:lnTo>
                    <a:pt x="41" y="100"/>
                  </a:lnTo>
                  <a:lnTo>
                    <a:pt x="41" y="103"/>
                  </a:lnTo>
                  <a:lnTo>
                    <a:pt x="41" y="106"/>
                  </a:lnTo>
                  <a:lnTo>
                    <a:pt x="41" y="109"/>
                  </a:lnTo>
                  <a:lnTo>
                    <a:pt x="41" y="111"/>
                  </a:lnTo>
                  <a:lnTo>
                    <a:pt x="41" y="114"/>
                  </a:lnTo>
                  <a:lnTo>
                    <a:pt x="41" y="117"/>
                  </a:lnTo>
                  <a:lnTo>
                    <a:pt x="38" y="117"/>
                  </a:lnTo>
                  <a:lnTo>
                    <a:pt x="41" y="117"/>
                  </a:lnTo>
                  <a:lnTo>
                    <a:pt x="38" y="117"/>
                  </a:lnTo>
                  <a:lnTo>
                    <a:pt x="38" y="120"/>
                  </a:lnTo>
                  <a:lnTo>
                    <a:pt x="38" y="123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29" y="123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3" y="120"/>
                  </a:lnTo>
                  <a:lnTo>
                    <a:pt x="23" y="117"/>
                  </a:lnTo>
                  <a:lnTo>
                    <a:pt x="20" y="117"/>
                  </a:lnTo>
                  <a:lnTo>
                    <a:pt x="17" y="117"/>
                  </a:lnTo>
                  <a:lnTo>
                    <a:pt x="17" y="114"/>
                  </a:lnTo>
                  <a:lnTo>
                    <a:pt x="14" y="114"/>
                  </a:lnTo>
                  <a:lnTo>
                    <a:pt x="11" y="114"/>
                  </a:lnTo>
                  <a:lnTo>
                    <a:pt x="11" y="111"/>
                  </a:lnTo>
                  <a:lnTo>
                    <a:pt x="8" y="111"/>
                  </a:lnTo>
                  <a:lnTo>
                    <a:pt x="8" y="109"/>
                  </a:lnTo>
                  <a:lnTo>
                    <a:pt x="8" y="106"/>
                  </a:lnTo>
                  <a:lnTo>
                    <a:pt x="5" y="106"/>
                  </a:lnTo>
                  <a:lnTo>
                    <a:pt x="5" y="103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3" y="85"/>
                  </a:lnTo>
                  <a:lnTo>
                    <a:pt x="3" y="82"/>
                  </a:lnTo>
                  <a:lnTo>
                    <a:pt x="5" y="79"/>
                  </a:lnTo>
                  <a:lnTo>
                    <a:pt x="5" y="76"/>
                  </a:lnTo>
                  <a:lnTo>
                    <a:pt x="5" y="70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8" y="62"/>
                  </a:lnTo>
                  <a:lnTo>
                    <a:pt x="5" y="59"/>
                  </a:lnTo>
                  <a:lnTo>
                    <a:pt x="3" y="56"/>
                  </a:lnTo>
                  <a:lnTo>
                    <a:pt x="0" y="53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5" y="47"/>
                  </a:lnTo>
                  <a:lnTo>
                    <a:pt x="5" y="44"/>
                  </a:lnTo>
                  <a:lnTo>
                    <a:pt x="8" y="44"/>
                  </a:lnTo>
                  <a:lnTo>
                    <a:pt x="8" y="41"/>
                  </a:lnTo>
                  <a:lnTo>
                    <a:pt x="8" y="38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2"/>
                  </a:lnTo>
                  <a:lnTo>
                    <a:pt x="20" y="32"/>
                  </a:lnTo>
                  <a:lnTo>
                    <a:pt x="20" y="29"/>
                  </a:lnTo>
                  <a:lnTo>
                    <a:pt x="20" y="26"/>
                  </a:lnTo>
                  <a:lnTo>
                    <a:pt x="20" y="24"/>
                  </a:lnTo>
                  <a:lnTo>
                    <a:pt x="23" y="21"/>
                  </a:lnTo>
                  <a:lnTo>
                    <a:pt x="26" y="21"/>
                  </a:lnTo>
                  <a:lnTo>
                    <a:pt x="29" y="21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5" y="18"/>
                  </a:lnTo>
                  <a:lnTo>
                    <a:pt x="38" y="18"/>
                  </a:lnTo>
                  <a:lnTo>
                    <a:pt x="41" y="18"/>
                  </a:lnTo>
                  <a:lnTo>
                    <a:pt x="41" y="15"/>
                  </a:lnTo>
                  <a:lnTo>
                    <a:pt x="44" y="15"/>
                  </a:lnTo>
                  <a:lnTo>
                    <a:pt x="44" y="12"/>
                  </a:lnTo>
                  <a:lnTo>
                    <a:pt x="44" y="9"/>
                  </a:lnTo>
                  <a:lnTo>
                    <a:pt x="44" y="6"/>
                  </a:lnTo>
                  <a:lnTo>
                    <a:pt x="47" y="3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55" y="3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1" y="9"/>
                  </a:lnTo>
                  <a:lnTo>
                    <a:pt x="64" y="9"/>
                  </a:lnTo>
                  <a:lnTo>
                    <a:pt x="64" y="12"/>
                  </a:lnTo>
                  <a:lnTo>
                    <a:pt x="67" y="12"/>
                  </a:lnTo>
                  <a:lnTo>
                    <a:pt x="67" y="15"/>
                  </a:lnTo>
                  <a:lnTo>
                    <a:pt x="70" y="15"/>
                  </a:lnTo>
                  <a:lnTo>
                    <a:pt x="73" y="15"/>
                  </a:lnTo>
                  <a:lnTo>
                    <a:pt x="76" y="15"/>
                  </a:lnTo>
                  <a:lnTo>
                    <a:pt x="79" y="15"/>
                  </a:lnTo>
                  <a:lnTo>
                    <a:pt x="82" y="15"/>
                  </a:lnTo>
                  <a:lnTo>
                    <a:pt x="85" y="15"/>
                  </a:lnTo>
                  <a:lnTo>
                    <a:pt x="88" y="15"/>
                  </a:lnTo>
                  <a:lnTo>
                    <a:pt x="91" y="15"/>
                  </a:lnTo>
                  <a:lnTo>
                    <a:pt x="93" y="15"/>
                  </a:lnTo>
                  <a:lnTo>
                    <a:pt x="96" y="15"/>
                  </a:lnTo>
                  <a:lnTo>
                    <a:pt x="96" y="18"/>
                  </a:lnTo>
                  <a:lnTo>
                    <a:pt x="93" y="18"/>
                  </a:lnTo>
                  <a:lnTo>
                    <a:pt x="93" y="21"/>
                  </a:lnTo>
                  <a:lnTo>
                    <a:pt x="93" y="24"/>
                  </a:lnTo>
                  <a:lnTo>
                    <a:pt x="93" y="26"/>
                  </a:lnTo>
                  <a:lnTo>
                    <a:pt x="93" y="29"/>
                  </a:lnTo>
                  <a:lnTo>
                    <a:pt x="91" y="29"/>
                  </a:lnTo>
                  <a:lnTo>
                    <a:pt x="91" y="32"/>
                  </a:lnTo>
                  <a:lnTo>
                    <a:pt x="91" y="35"/>
                  </a:lnTo>
                  <a:lnTo>
                    <a:pt x="88" y="35"/>
                  </a:lnTo>
                  <a:lnTo>
                    <a:pt x="88" y="38"/>
                  </a:lnTo>
                  <a:lnTo>
                    <a:pt x="91" y="38"/>
                  </a:lnTo>
                  <a:lnTo>
                    <a:pt x="88" y="38"/>
                  </a:lnTo>
                  <a:lnTo>
                    <a:pt x="88" y="41"/>
                  </a:lnTo>
                  <a:lnTo>
                    <a:pt x="91" y="41"/>
                  </a:lnTo>
                  <a:lnTo>
                    <a:pt x="91" y="44"/>
                  </a:lnTo>
                  <a:lnTo>
                    <a:pt x="93" y="44"/>
                  </a:lnTo>
                  <a:lnTo>
                    <a:pt x="91" y="44"/>
                  </a:lnTo>
                  <a:lnTo>
                    <a:pt x="91" y="47"/>
                  </a:lnTo>
                  <a:lnTo>
                    <a:pt x="91" y="50"/>
                  </a:lnTo>
                  <a:lnTo>
                    <a:pt x="93" y="50"/>
                  </a:lnTo>
                  <a:lnTo>
                    <a:pt x="93" y="53"/>
                  </a:lnTo>
                  <a:lnTo>
                    <a:pt x="93" y="56"/>
                  </a:lnTo>
                  <a:lnTo>
                    <a:pt x="93" y="59"/>
                  </a:lnTo>
                  <a:lnTo>
                    <a:pt x="96" y="62"/>
                  </a:lnTo>
                  <a:lnTo>
                    <a:pt x="99" y="62"/>
                  </a:lnTo>
                  <a:lnTo>
                    <a:pt x="102" y="62"/>
                  </a:lnTo>
                  <a:lnTo>
                    <a:pt x="105" y="62"/>
                  </a:lnTo>
                  <a:lnTo>
                    <a:pt x="105" y="65"/>
                  </a:lnTo>
                  <a:lnTo>
                    <a:pt x="105" y="67"/>
                  </a:lnTo>
                  <a:lnTo>
                    <a:pt x="105" y="70"/>
                  </a:lnTo>
                  <a:lnTo>
                    <a:pt x="105" y="73"/>
                  </a:lnTo>
                  <a:lnTo>
                    <a:pt x="102" y="73"/>
                  </a:lnTo>
                  <a:lnTo>
                    <a:pt x="102" y="76"/>
                  </a:lnTo>
                  <a:lnTo>
                    <a:pt x="105" y="76"/>
                  </a:lnTo>
                  <a:lnTo>
                    <a:pt x="105" y="79"/>
                  </a:lnTo>
                  <a:lnTo>
                    <a:pt x="108" y="79"/>
                  </a:lnTo>
                  <a:lnTo>
                    <a:pt x="108" y="82"/>
                  </a:lnTo>
                  <a:lnTo>
                    <a:pt x="108" y="85"/>
                  </a:lnTo>
                  <a:lnTo>
                    <a:pt x="111" y="85"/>
                  </a:lnTo>
                  <a:lnTo>
                    <a:pt x="111" y="88"/>
                  </a:lnTo>
                  <a:lnTo>
                    <a:pt x="114" y="88"/>
                  </a:lnTo>
                  <a:lnTo>
                    <a:pt x="117" y="88"/>
                  </a:lnTo>
                  <a:lnTo>
                    <a:pt x="117" y="85"/>
                  </a:lnTo>
                  <a:lnTo>
                    <a:pt x="120" y="85"/>
                  </a:lnTo>
                  <a:lnTo>
                    <a:pt x="123" y="88"/>
                  </a:lnTo>
                  <a:lnTo>
                    <a:pt x="126" y="88"/>
                  </a:lnTo>
                  <a:lnTo>
                    <a:pt x="126" y="91"/>
                  </a:lnTo>
                  <a:lnTo>
                    <a:pt x="129" y="91"/>
                  </a:lnTo>
                  <a:lnTo>
                    <a:pt x="129" y="94"/>
                  </a:lnTo>
                  <a:lnTo>
                    <a:pt x="132" y="94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Freeform 5"/>
            <p:cNvSpPr>
              <a:spLocks/>
            </p:cNvSpPr>
            <p:nvPr/>
          </p:nvSpPr>
          <p:spPr bwMode="auto">
            <a:xfrm>
              <a:off x="-3141" y="1921220"/>
              <a:ext cx="649316" cy="398823"/>
            </a:xfrm>
            <a:custGeom>
              <a:avLst/>
              <a:gdLst>
                <a:gd name="T0" fmla="*/ 2147483647 w 299"/>
                <a:gd name="T1" fmla="*/ 2147483647 h 226"/>
                <a:gd name="T2" fmla="*/ 2147483647 w 299"/>
                <a:gd name="T3" fmla="*/ 2147483647 h 226"/>
                <a:gd name="T4" fmla="*/ 2147483647 w 299"/>
                <a:gd name="T5" fmla="*/ 2147483647 h 226"/>
                <a:gd name="T6" fmla="*/ 2147483647 w 299"/>
                <a:gd name="T7" fmla="*/ 2147483647 h 226"/>
                <a:gd name="T8" fmla="*/ 2147483647 w 299"/>
                <a:gd name="T9" fmla="*/ 2147483647 h 226"/>
                <a:gd name="T10" fmla="*/ 2147483647 w 299"/>
                <a:gd name="T11" fmla="*/ 2147483647 h 226"/>
                <a:gd name="T12" fmla="*/ 2147483647 w 299"/>
                <a:gd name="T13" fmla="*/ 2147483647 h 226"/>
                <a:gd name="T14" fmla="*/ 2147483647 w 299"/>
                <a:gd name="T15" fmla="*/ 2147483647 h 226"/>
                <a:gd name="T16" fmla="*/ 2147483647 w 299"/>
                <a:gd name="T17" fmla="*/ 2147483647 h 226"/>
                <a:gd name="T18" fmla="*/ 2147483647 w 299"/>
                <a:gd name="T19" fmla="*/ 2147483647 h 226"/>
                <a:gd name="T20" fmla="*/ 2147483647 w 299"/>
                <a:gd name="T21" fmla="*/ 2147483647 h 226"/>
                <a:gd name="T22" fmla="*/ 2147483647 w 299"/>
                <a:gd name="T23" fmla="*/ 0 h 226"/>
                <a:gd name="T24" fmla="*/ 2147483647 w 299"/>
                <a:gd name="T25" fmla="*/ 0 h 226"/>
                <a:gd name="T26" fmla="*/ 2147483647 w 299"/>
                <a:gd name="T27" fmla="*/ 2147483647 h 226"/>
                <a:gd name="T28" fmla="*/ 2147483647 w 299"/>
                <a:gd name="T29" fmla="*/ 2147483647 h 226"/>
                <a:gd name="T30" fmla="*/ 2147483647 w 299"/>
                <a:gd name="T31" fmla="*/ 2147483647 h 226"/>
                <a:gd name="T32" fmla="*/ 2147483647 w 299"/>
                <a:gd name="T33" fmla="*/ 2147483647 h 226"/>
                <a:gd name="T34" fmla="*/ 2147483647 w 299"/>
                <a:gd name="T35" fmla="*/ 2147483647 h 226"/>
                <a:gd name="T36" fmla="*/ 2147483647 w 299"/>
                <a:gd name="T37" fmla="*/ 2147483647 h 226"/>
                <a:gd name="T38" fmla="*/ 2147483647 w 299"/>
                <a:gd name="T39" fmla="*/ 2147483647 h 226"/>
                <a:gd name="T40" fmla="*/ 2147483647 w 299"/>
                <a:gd name="T41" fmla="*/ 2147483647 h 226"/>
                <a:gd name="T42" fmla="*/ 2147483647 w 299"/>
                <a:gd name="T43" fmla="*/ 2147483647 h 226"/>
                <a:gd name="T44" fmla="*/ 2147483647 w 299"/>
                <a:gd name="T45" fmla="*/ 2147483647 h 226"/>
                <a:gd name="T46" fmla="*/ 2147483647 w 299"/>
                <a:gd name="T47" fmla="*/ 2147483647 h 226"/>
                <a:gd name="T48" fmla="*/ 2147483647 w 299"/>
                <a:gd name="T49" fmla="*/ 2147483647 h 226"/>
                <a:gd name="T50" fmla="*/ 2147483647 w 299"/>
                <a:gd name="T51" fmla="*/ 2147483647 h 226"/>
                <a:gd name="T52" fmla="*/ 2147483647 w 299"/>
                <a:gd name="T53" fmla="*/ 2147483647 h 226"/>
                <a:gd name="T54" fmla="*/ 2147483647 w 299"/>
                <a:gd name="T55" fmla="*/ 2147483647 h 226"/>
                <a:gd name="T56" fmla="*/ 2147483647 w 299"/>
                <a:gd name="T57" fmla="*/ 2147483647 h 226"/>
                <a:gd name="T58" fmla="*/ 2147483647 w 299"/>
                <a:gd name="T59" fmla="*/ 2147483647 h 226"/>
                <a:gd name="T60" fmla="*/ 2147483647 w 299"/>
                <a:gd name="T61" fmla="*/ 2147483647 h 226"/>
                <a:gd name="T62" fmla="*/ 2147483647 w 299"/>
                <a:gd name="T63" fmla="*/ 2147483647 h 226"/>
                <a:gd name="T64" fmla="*/ 2147483647 w 299"/>
                <a:gd name="T65" fmla="*/ 2147483647 h 226"/>
                <a:gd name="T66" fmla="*/ 2147483647 w 299"/>
                <a:gd name="T67" fmla="*/ 2147483647 h 226"/>
                <a:gd name="T68" fmla="*/ 2147483647 w 299"/>
                <a:gd name="T69" fmla="*/ 2147483647 h 226"/>
                <a:gd name="T70" fmla="*/ 2147483647 w 299"/>
                <a:gd name="T71" fmla="*/ 2147483647 h 226"/>
                <a:gd name="T72" fmla="*/ 2147483647 w 299"/>
                <a:gd name="T73" fmla="*/ 2147483647 h 226"/>
                <a:gd name="T74" fmla="*/ 2147483647 w 299"/>
                <a:gd name="T75" fmla="*/ 2147483647 h 226"/>
                <a:gd name="T76" fmla="*/ 2147483647 w 299"/>
                <a:gd name="T77" fmla="*/ 2147483647 h 226"/>
                <a:gd name="T78" fmla="*/ 0 w 299"/>
                <a:gd name="T79" fmla="*/ 2147483647 h 226"/>
                <a:gd name="T80" fmla="*/ 2147483647 w 299"/>
                <a:gd name="T81" fmla="*/ 2147483647 h 226"/>
                <a:gd name="T82" fmla="*/ 2147483647 w 299"/>
                <a:gd name="T83" fmla="*/ 2147483647 h 226"/>
                <a:gd name="T84" fmla="*/ 2147483647 w 299"/>
                <a:gd name="T85" fmla="*/ 2147483647 h 226"/>
                <a:gd name="T86" fmla="*/ 2147483647 w 299"/>
                <a:gd name="T87" fmla="*/ 2147483647 h 226"/>
                <a:gd name="T88" fmla="*/ 2147483647 w 299"/>
                <a:gd name="T89" fmla="*/ 2147483647 h 226"/>
                <a:gd name="T90" fmla="*/ 2147483647 w 299"/>
                <a:gd name="T91" fmla="*/ 2147483647 h 226"/>
                <a:gd name="T92" fmla="*/ 2147483647 w 299"/>
                <a:gd name="T93" fmla="*/ 2147483647 h 226"/>
                <a:gd name="T94" fmla="*/ 2147483647 w 299"/>
                <a:gd name="T95" fmla="*/ 2147483647 h 226"/>
                <a:gd name="T96" fmla="*/ 2147483647 w 299"/>
                <a:gd name="T97" fmla="*/ 2147483647 h 226"/>
                <a:gd name="T98" fmla="*/ 2147483647 w 299"/>
                <a:gd name="T99" fmla="*/ 2147483647 h 226"/>
                <a:gd name="T100" fmla="*/ 2147483647 w 299"/>
                <a:gd name="T101" fmla="*/ 2147483647 h 226"/>
                <a:gd name="T102" fmla="*/ 2147483647 w 299"/>
                <a:gd name="T103" fmla="*/ 2147483647 h 226"/>
                <a:gd name="T104" fmla="*/ 2147483647 w 299"/>
                <a:gd name="T105" fmla="*/ 2147483647 h 226"/>
                <a:gd name="T106" fmla="*/ 2147483647 w 299"/>
                <a:gd name="T107" fmla="*/ 2147483647 h 226"/>
                <a:gd name="T108" fmla="*/ 2147483647 w 299"/>
                <a:gd name="T109" fmla="*/ 2147483647 h 226"/>
                <a:gd name="T110" fmla="*/ 2147483647 w 299"/>
                <a:gd name="T111" fmla="*/ 2147483647 h 226"/>
                <a:gd name="T112" fmla="*/ 2147483647 w 299"/>
                <a:gd name="T113" fmla="*/ 2147483647 h 226"/>
                <a:gd name="T114" fmla="*/ 2147483647 w 299"/>
                <a:gd name="T115" fmla="*/ 2147483647 h 226"/>
                <a:gd name="T116" fmla="*/ 2147483647 w 299"/>
                <a:gd name="T117" fmla="*/ 2147483647 h 22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99"/>
                <a:gd name="T178" fmla="*/ 0 h 226"/>
                <a:gd name="T179" fmla="*/ 299 w 299"/>
                <a:gd name="T180" fmla="*/ 226 h 22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99" h="226">
                  <a:moveTo>
                    <a:pt x="197" y="82"/>
                  </a:moveTo>
                  <a:lnTo>
                    <a:pt x="194" y="82"/>
                  </a:lnTo>
                  <a:lnTo>
                    <a:pt x="194" y="79"/>
                  </a:lnTo>
                  <a:lnTo>
                    <a:pt x="191" y="79"/>
                  </a:lnTo>
                  <a:lnTo>
                    <a:pt x="191" y="76"/>
                  </a:lnTo>
                  <a:lnTo>
                    <a:pt x="188" y="76"/>
                  </a:lnTo>
                  <a:lnTo>
                    <a:pt x="185" y="73"/>
                  </a:lnTo>
                  <a:lnTo>
                    <a:pt x="182" y="73"/>
                  </a:lnTo>
                  <a:lnTo>
                    <a:pt x="182" y="76"/>
                  </a:lnTo>
                  <a:lnTo>
                    <a:pt x="179" y="76"/>
                  </a:lnTo>
                  <a:lnTo>
                    <a:pt x="176" y="76"/>
                  </a:lnTo>
                  <a:lnTo>
                    <a:pt x="176" y="73"/>
                  </a:lnTo>
                  <a:lnTo>
                    <a:pt x="173" y="73"/>
                  </a:lnTo>
                  <a:lnTo>
                    <a:pt x="173" y="70"/>
                  </a:lnTo>
                  <a:lnTo>
                    <a:pt x="173" y="67"/>
                  </a:lnTo>
                  <a:lnTo>
                    <a:pt x="170" y="67"/>
                  </a:lnTo>
                  <a:lnTo>
                    <a:pt x="170" y="64"/>
                  </a:lnTo>
                  <a:lnTo>
                    <a:pt x="167" y="64"/>
                  </a:lnTo>
                  <a:lnTo>
                    <a:pt x="167" y="61"/>
                  </a:lnTo>
                  <a:lnTo>
                    <a:pt x="170" y="61"/>
                  </a:lnTo>
                  <a:lnTo>
                    <a:pt x="170" y="58"/>
                  </a:lnTo>
                  <a:lnTo>
                    <a:pt x="170" y="55"/>
                  </a:lnTo>
                  <a:lnTo>
                    <a:pt x="170" y="53"/>
                  </a:lnTo>
                  <a:lnTo>
                    <a:pt x="170" y="50"/>
                  </a:lnTo>
                  <a:lnTo>
                    <a:pt x="167" y="50"/>
                  </a:lnTo>
                  <a:lnTo>
                    <a:pt x="164" y="50"/>
                  </a:lnTo>
                  <a:lnTo>
                    <a:pt x="161" y="50"/>
                  </a:lnTo>
                  <a:lnTo>
                    <a:pt x="158" y="47"/>
                  </a:lnTo>
                  <a:lnTo>
                    <a:pt x="158" y="44"/>
                  </a:lnTo>
                  <a:lnTo>
                    <a:pt x="158" y="41"/>
                  </a:lnTo>
                  <a:lnTo>
                    <a:pt x="158" y="38"/>
                  </a:lnTo>
                  <a:lnTo>
                    <a:pt x="156" y="38"/>
                  </a:lnTo>
                  <a:lnTo>
                    <a:pt x="156" y="35"/>
                  </a:lnTo>
                  <a:lnTo>
                    <a:pt x="156" y="32"/>
                  </a:lnTo>
                  <a:lnTo>
                    <a:pt x="158" y="32"/>
                  </a:lnTo>
                  <a:lnTo>
                    <a:pt x="156" y="32"/>
                  </a:lnTo>
                  <a:lnTo>
                    <a:pt x="156" y="29"/>
                  </a:lnTo>
                  <a:lnTo>
                    <a:pt x="153" y="29"/>
                  </a:lnTo>
                  <a:lnTo>
                    <a:pt x="153" y="26"/>
                  </a:lnTo>
                  <a:lnTo>
                    <a:pt x="156" y="26"/>
                  </a:lnTo>
                  <a:lnTo>
                    <a:pt x="153" y="26"/>
                  </a:lnTo>
                  <a:lnTo>
                    <a:pt x="153" y="23"/>
                  </a:lnTo>
                  <a:lnTo>
                    <a:pt x="156" y="23"/>
                  </a:lnTo>
                  <a:lnTo>
                    <a:pt x="156" y="20"/>
                  </a:lnTo>
                  <a:lnTo>
                    <a:pt x="156" y="17"/>
                  </a:lnTo>
                  <a:lnTo>
                    <a:pt x="158" y="17"/>
                  </a:lnTo>
                  <a:lnTo>
                    <a:pt x="158" y="14"/>
                  </a:lnTo>
                  <a:lnTo>
                    <a:pt x="158" y="12"/>
                  </a:lnTo>
                  <a:lnTo>
                    <a:pt x="158" y="9"/>
                  </a:lnTo>
                  <a:lnTo>
                    <a:pt x="158" y="6"/>
                  </a:lnTo>
                  <a:lnTo>
                    <a:pt x="161" y="6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67" y="3"/>
                  </a:lnTo>
                  <a:lnTo>
                    <a:pt x="170" y="3"/>
                  </a:lnTo>
                  <a:lnTo>
                    <a:pt x="173" y="3"/>
                  </a:lnTo>
                  <a:lnTo>
                    <a:pt x="173" y="6"/>
                  </a:lnTo>
                  <a:lnTo>
                    <a:pt x="176" y="6"/>
                  </a:lnTo>
                  <a:lnTo>
                    <a:pt x="179" y="6"/>
                  </a:lnTo>
                  <a:lnTo>
                    <a:pt x="182" y="6"/>
                  </a:lnTo>
                  <a:lnTo>
                    <a:pt x="182" y="9"/>
                  </a:lnTo>
                  <a:lnTo>
                    <a:pt x="185" y="9"/>
                  </a:lnTo>
                  <a:lnTo>
                    <a:pt x="188" y="9"/>
                  </a:lnTo>
                  <a:lnTo>
                    <a:pt x="188" y="12"/>
                  </a:lnTo>
                  <a:lnTo>
                    <a:pt x="191" y="12"/>
                  </a:lnTo>
                  <a:lnTo>
                    <a:pt x="194" y="14"/>
                  </a:lnTo>
                  <a:lnTo>
                    <a:pt x="191" y="14"/>
                  </a:lnTo>
                  <a:lnTo>
                    <a:pt x="191" y="17"/>
                  </a:lnTo>
                  <a:lnTo>
                    <a:pt x="194" y="17"/>
                  </a:lnTo>
                  <a:lnTo>
                    <a:pt x="194" y="20"/>
                  </a:lnTo>
                  <a:lnTo>
                    <a:pt x="194" y="23"/>
                  </a:lnTo>
                  <a:lnTo>
                    <a:pt x="194" y="20"/>
                  </a:lnTo>
                  <a:lnTo>
                    <a:pt x="194" y="23"/>
                  </a:lnTo>
                  <a:lnTo>
                    <a:pt x="197" y="23"/>
                  </a:lnTo>
                  <a:lnTo>
                    <a:pt x="197" y="26"/>
                  </a:lnTo>
                  <a:lnTo>
                    <a:pt x="200" y="26"/>
                  </a:lnTo>
                  <a:lnTo>
                    <a:pt x="200" y="29"/>
                  </a:lnTo>
                  <a:lnTo>
                    <a:pt x="197" y="29"/>
                  </a:lnTo>
                  <a:lnTo>
                    <a:pt x="197" y="32"/>
                  </a:lnTo>
                  <a:lnTo>
                    <a:pt x="200" y="32"/>
                  </a:lnTo>
                  <a:lnTo>
                    <a:pt x="200" y="35"/>
                  </a:lnTo>
                  <a:lnTo>
                    <a:pt x="202" y="38"/>
                  </a:lnTo>
                  <a:lnTo>
                    <a:pt x="202" y="41"/>
                  </a:lnTo>
                  <a:lnTo>
                    <a:pt x="202" y="44"/>
                  </a:lnTo>
                  <a:lnTo>
                    <a:pt x="202" y="41"/>
                  </a:lnTo>
                  <a:lnTo>
                    <a:pt x="205" y="41"/>
                  </a:lnTo>
                  <a:lnTo>
                    <a:pt x="202" y="41"/>
                  </a:lnTo>
                  <a:lnTo>
                    <a:pt x="205" y="41"/>
                  </a:lnTo>
                  <a:lnTo>
                    <a:pt x="205" y="38"/>
                  </a:lnTo>
                  <a:lnTo>
                    <a:pt x="205" y="35"/>
                  </a:lnTo>
                  <a:lnTo>
                    <a:pt x="205" y="32"/>
                  </a:lnTo>
                  <a:lnTo>
                    <a:pt x="205" y="29"/>
                  </a:lnTo>
                  <a:lnTo>
                    <a:pt x="208" y="29"/>
                  </a:lnTo>
                  <a:lnTo>
                    <a:pt x="208" y="26"/>
                  </a:lnTo>
                  <a:lnTo>
                    <a:pt x="208" y="23"/>
                  </a:lnTo>
                  <a:lnTo>
                    <a:pt x="211" y="23"/>
                  </a:lnTo>
                  <a:lnTo>
                    <a:pt x="211" y="20"/>
                  </a:lnTo>
                  <a:lnTo>
                    <a:pt x="211" y="17"/>
                  </a:lnTo>
                  <a:lnTo>
                    <a:pt x="214" y="17"/>
                  </a:lnTo>
                  <a:lnTo>
                    <a:pt x="214" y="14"/>
                  </a:lnTo>
                  <a:lnTo>
                    <a:pt x="214" y="12"/>
                  </a:lnTo>
                  <a:lnTo>
                    <a:pt x="217" y="12"/>
                  </a:lnTo>
                  <a:lnTo>
                    <a:pt x="217" y="9"/>
                  </a:lnTo>
                  <a:lnTo>
                    <a:pt x="217" y="6"/>
                  </a:lnTo>
                  <a:lnTo>
                    <a:pt x="217" y="3"/>
                  </a:lnTo>
                  <a:lnTo>
                    <a:pt x="220" y="3"/>
                  </a:lnTo>
                  <a:lnTo>
                    <a:pt x="220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2" y="3"/>
                  </a:lnTo>
                  <a:lnTo>
                    <a:pt x="235" y="0"/>
                  </a:lnTo>
                  <a:lnTo>
                    <a:pt x="238" y="0"/>
                  </a:lnTo>
                  <a:lnTo>
                    <a:pt x="241" y="0"/>
                  </a:lnTo>
                  <a:lnTo>
                    <a:pt x="244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5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3" y="0"/>
                  </a:lnTo>
                  <a:lnTo>
                    <a:pt x="276" y="0"/>
                  </a:lnTo>
                  <a:lnTo>
                    <a:pt x="276" y="3"/>
                  </a:lnTo>
                  <a:lnTo>
                    <a:pt x="276" y="6"/>
                  </a:lnTo>
                  <a:lnTo>
                    <a:pt x="276" y="9"/>
                  </a:lnTo>
                  <a:lnTo>
                    <a:pt x="279" y="9"/>
                  </a:lnTo>
                  <a:lnTo>
                    <a:pt x="282" y="9"/>
                  </a:lnTo>
                  <a:lnTo>
                    <a:pt x="282" y="12"/>
                  </a:lnTo>
                  <a:lnTo>
                    <a:pt x="285" y="12"/>
                  </a:lnTo>
                  <a:lnTo>
                    <a:pt x="285" y="14"/>
                  </a:lnTo>
                  <a:lnTo>
                    <a:pt x="285" y="12"/>
                  </a:lnTo>
                  <a:lnTo>
                    <a:pt x="285" y="14"/>
                  </a:lnTo>
                  <a:lnTo>
                    <a:pt x="285" y="17"/>
                  </a:lnTo>
                  <a:lnTo>
                    <a:pt x="288" y="17"/>
                  </a:lnTo>
                  <a:lnTo>
                    <a:pt x="291" y="20"/>
                  </a:lnTo>
                  <a:lnTo>
                    <a:pt x="293" y="20"/>
                  </a:lnTo>
                  <a:lnTo>
                    <a:pt x="293" y="23"/>
                  </a:lnTo>
                  <a:lnTo>
                    <a:pt x="293" y="20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9" y="23"/>
                  </a:lnTo>
                  <a:lnTo>
                    <a:pt x="299" y="26"/>
                  </a:lnTo>
                  <a:lnTo>
                    <a:pt x="299" y="29"/>
                  </a:lnTo>
                  <a:lnTo>
                    <a:pt x="299" y="32"/>
                  </a:lnTo>
                  <a:lnTo>
                    <a:pt x="299" y="35"/>
                  </a:lnTo>
                  <a:lnTo>
                    <a:pt x="296" y="38"/>
                  </a:lnTo>
                  <a:lnTo>
                    <a:pt x="296" y="41"/>
                  </a:lnTo>
                  <a:lnTo>
                    <a:pt x="296" y="44"/>
                  </a:lnTo>
                  <a:lnTo>
                    <a:pt x="296" y="47"/>
                  </a:lnTo>
                  <a:lnTo>
                    <a:pt x="296" y="50"/>
                  </a:lnTo>
                  <a:lnTo>
                    <a:pt x="296" y="53"/>
                  </a:lnTo>
                  <a:lnTo>
                    <a:pt x="296" y="55"/>
                  </a:lnTo>
                  <a:lnTo>
                    <a:pt x="296" y="58"/>
                  </a:lnTo>
                  <a:lnTo>
                    <a:pt x="296" y="61"/>
                  </a:lnTo>
                  <a:lnTo>
                    <a:pt x="296" y="64"/>
                  </a:lnTo>
                  <a:lnTo>
                    <a:pt x="296" y="67"/>
                  </a:lnTo>
                  <a:lnTo>
                    <a:pt x="296" y="70"/>
                  </a:lnTo>
                  <a:lnTo>
                    <a:pt x="296" y="73"/>
                  </a:lnTo>
                  <a:lnTo>
                    <a:pt x="296" y="76"/>
                  </a:lnTo>
                  <a:lnTo>
                    <a:pt x="296" y="79"/>
                  </a:lnTo>
                  <a:lnTo>
                    <a:pt x="296" y="82"/>
                  </a:lnTo>
                  <a:lnTo>
                    <a:pt x="296" y="85"/>
                  </a:lnTo>
                  <a:lnTo>
                    <a:pt x="296" y="88"/>
                  </a:lnTo>
                  <a:lnTo>
                    <a:pt x="296" y="91"/>
                  </a:lnTo>
                  <a:lnTo>
                    <a:pt x="296" y="94"/>
                  </a:lnTo>
                  <a:lnTo>
                    <a:pt x="296" y="97"/>
                  </a:lnTo>
                  <a:lnTo>
                    <a:pt x="296" y="99"/>
                  </a:lnTo>
                  <a:lnTo>
                    <a:pt x="296" y="102"/>
                  </a:lnTo>
                  <a:lnTo>
                    <a:pt x="296" y="105"/>
                  </a:lnTo>
                  <a:lnTo>
                    <a:pt x="296" y="108"/>
                  </a:lnTo>
                  <a:lnTo>
                    <a:pt x="296" y="111"/>
                  </a:lnTo>
                  <a:lnTo>
                    <a:pt x="296" y="114"/>
                  </a:lnTo>
                  <a:lnTo>
                    <a:pt x="296" y="117"/>
                  </a:lnTo>
                  <a:lnTo>
                    <a:pt x="296" y="120"/>
                  </a:lnTo>
                  <a:lnTo>
                    <a:pt x="296" y="123"/>
                  </a:lnTo>
                  <a:lnTo>
                    <a:pt x="296" y="126"/>
                  </a:lnTo>
                  <a:lnTo>
                    <a:pt x="293" y="126"/>
                  </a:lnTo>
                  <a:lnTo>
                    <a:pt x="293" y="129"/>
                  </a:lnTo>
                  <a:lnTo>
                    <a:pt x="291" y="129"/>
                  </a:lnTo>
                  <a:lnTo>
                    <a:pt x="291" y="132"/>
                  </a:lnTo>
                  <a:lnTo>
                    <a:pt x="288" y="132"/>
                  </a:lnTo>
                  <a:lnTo>
                    <a:pt x="288" y="135"/>
                  </a:lnTo>
                  <a:lnTo>
                    <a:pt x="285" y="138"/>
                  </a:lnTo>
                  <a:lnTo>
                    <a:pt x="285" y="141"/>
                  </a:lnTo>
                  <a:lnTo>
                    <a:pt x="282" y="141"/>
                  </a:lnTo>
                  <a:lnTo>
                    <a:pt x="282" y="143"/>
                  </a:lnTo>
                  <a:lnTo>
                    <a:pt x="279" y="143"/>
                  </a:lnTo>
                  <a:lnTo>
                    <a:pt x="279" y="146"/>
                  </a:lnTo>
                  <a:lnTo>
                    <a:pt x="276" y="146"/>
                  </a:lnTo>
                  <a:lnTo>
                    <a:pt x="276" y="149"/>
                  </a:lnTo>
                  <a:lnTo>
                    <a:pt x="273" y="149"/>
                  </a:lnTo>
                  <a:lnTo>
                    <a:pt x="273" y="152"/>
                  </a:lnTo>
                  <a:lnTo>
                    <a:pt x="270" y="155"/>
                  </a:lnTo>
                  <a:lnTo>
                    <a:pt x="267" y="158"/>
                  </a:lnTo>
                  <a:lnTo>
                    <a:pt x="264" y="161"/>
                  </a:lnTo>
                  <a:lnTo>
                    <a:pt x="264" y="164"/>
                  </a:lnTo>
                  <a:lnTo>
                    <a:pt x="261" y="164"/>
                  </a:lnTo>
                  <a:lnTo>
                    <a:pt x="261" y="167"/>
                  </a:lnTo>
                  <a:lnTo>
                    <a:pt x="258" y="167"/>
                  </a:lnTo>
                  <a:lnTo>
                    <a:pt x="258" y="170"/>
                  </a:lnTo>
                  <a:lnTo>
                    <a:pt x="255" y="173"/>
                  </a:lnTo>
                  <a:lnTo>
                    <a:pt x="252" y="176"/>
                  </a:lnTo>
                  <a:lnTo>
                    <a:pt x="252" y="179"/>
                  </a:lnTo>
                  <a:lnTo>
                    <a:pt x="249" y="179"/>
                  </a:lnTo>
                  <a:lnTo>
                    <a:pt x="246" y="182"/>
                  </a:lnTo>
                  <a:lnTo>
                    <a:pt x="246" y="185"/>
                  </a:lnTo>
                  <a:lnTo>
                    <a:pt x="244" y="187"/>
                  </a:lnTo>
                  <a:lnTo>
                    <a:pt x="244" y="190"/>
                  </a:lnTo>
                  <a:lnTo>
                    <a:pt x="241" y="190"/>
                  </a:lnTo>
                  <a:lnTo>
                    <a:pt x="238" y="190"/>
                  </a:lnTo>
                  <a:lnTo>
                    <a:pt x="235" y="190"/>
                  </a:lnTo>
                  <a:lnTo>
                    <a:pt x="232" y="190"/>
                  </a:lnTo>
                  <a:lnTo>
                    <a:pt x="229" y="190"/>
                  </a:lnTo>
                  <a:lnTo>
                    <a:pt x="226" y="190"/>
                  </a:lnTo>
                  <a:lnTo>
                    <a:pt x="223" y="190"/>
                  </a:lnTo>
                  <a:lnTo>
                    <a:pt x="220" y="190"/>
                  </a:lnTo>
                  <a:lnTo>
                    <a:pt x="217" y="190"/>
                  </a:lnTo>
                  <a:lnTo>
                    <a:pt x="214" y="190"/>
                  </a:lnTo>
                  <a:lnTo>
                    <a:pt x="214" y="193"/>
                  </a:lnTo>
                  <a:lnTo>
                    <a:pt x="211" y="193"/>
                  </a:lnTo>
                  <a:lnTo>
                    <a:pt x="208" y="193"/>
                  </a:lnTo>
                  <a:lnTo>
                    <a:pt x="205" y="193"/>
                  </a:lnTo>
                  <a:lnTo>
                    <a:pt x="202" y="190"/>
                  </a:lnTo>
                  <a:lnTo>
                    <a:pt x="202" y="193"/>
                  </a:lnTo>
                  <a:lnTo>
                    <a:pt x="200" y="196"/>
                  </a:lnTo>
                  <a:lnTo>
                    <a:pt x="200" y="199"/>
                  </a:lnTo>
                  <a:lnTo>
                    <a:pt x="200" y="202"/>
                  </a:lnTo>
                  <a:lnTo>
                    <a:pt x="197" y="202"/>
                  </a:lnTo>
                  <a:lnTo>
                    <a:pt x="197" y="205"/>
                  </a:lnTo>
                  <a:lnTo>
                    <a:pt x="197" y="208"/>
                  </a:lnTo>
                  <a:lnTo>
                    <a:pt x="194" y="208"/>
                  </a:lnTo>
                  <a:lnTo>
                    <a:pt x="194" y="211"/>
                  </a:lnTo>
                  <a:lnTo>
                    <a:pt x="197" y="211"/>
                  </a:lnTo>
                  <a:lnTo>
                    <a:pt x="194" y="214"/>
                  </a:lnTo>
                  <a:lnTo>
                    <a:pt x="194" y="217"/>
                  </a:lnTo>
                  <a:lnTo>
                    <a:pt x="191" y="217"/>
                  </a:lnTo>
                  <a:lnTo>
                    <a:pt x="188" y="217"/>
                  </a:lnTo>
                  <a:lnTo>
                    <a:pt x="185" y="217"/>
                  </a:lnTo>
                  <a:lnTo>
                    <a:pt x="182" y="217"/>
                  </a:lnTo>
                  <a:lnTo>
                    <a:pt x="179" y="217"/>
                  </a:lnTo>
                  <a:lnTo>
                    <a:pt x="176" y="217"/>
                  </a:lnTo>
                  <a:lnTo>
                    <a:pt x="176" y="220"/>
                  </a:lnTo>
                  <a:lnTo>
                    <a:pt x="173" y="220"/>
                  </a:lnTo>
                  <a:lnTo>
                    <a:pt x="170" y="220"/>
                  </a:lnTo>
                  <a:lnTo>
                    <a:pt x="170" y="217"/>
                  </a:lnTo>
                  <a:lnTo>
                    <a:pt x="167" y="217"/>
                  </a:lnTo>
                  <a:lnTo>
                    <a:pt x="164" y="217"/>
                  </a:lnTo>
                  <a:lnTo>
                    <a:pt x="161" y="217"/>
                  </a:lnTo>
                  <a:lnTo>
                    <a:pt x="158" y="217"/>
                  </a:lnTo>
                  <a:lnTo>
                    <a:pt x="156" y="217"/>
                  </a:lnTo>
                  <a:lnTo>
                    <a:pt x="156" y="214"/>
                  </a:lnTo>
                  <a:lnTo>
                    <a:pt x="156" y="211"/>
                  </a:lnTo>
                  <a:lnTo>
                    <a:pt x="156" y="208"/>
                  </a:lnTo>
                  <a:lnTo>
                    <a:pt x="153" y="208"/>
                  </a:lnTo>
                  <a:lnTo>
                    <a:pt x="153" y="211"/>
                  </a:lnTo>
                  <a:lnTo>
                    <a:pt x="150" y="211"/>
                  </a:lnTo>
                  <a:lnTo>
                    <a:pt x="147" y="211"/>
                  </a:lnTo>
                  <a:lnTo>
                    <a:pt x="144" y="211"/>
                  </a:lnTo>
                  <a:lnTo>
                    <a:pt x="141" y="211"/>
                  </a:lnTo>
                  <a:lnTo>
                    <a:pt x="138" y="211"/>
                  </a:lnTo>
                  <a:lnTo>
                    <a:pt x="138" y="214"/>
                  </a:lnTo>
                  <a:lnTo>
                    <a:pt x="138" y="217"/>
                  </a:lnTo>
                  <a:lnTo>
                    <a:pt x="135" y="217"/>
                  </a:lnTo>
                  <a:lnTo>
                    <a:pt x="138" y="217"/>
                  </a:lnTo>
                  <a:lnTo>
                    <a:pt x="135" y="220"/>
                  </a:lnTo>
                  <a:lnTo>
                    <a:pt x="135" y="223"/>
                  </a:lnTo>
                  <a:lnTo>
                    <a:pt x="132" y="223"/>
                  </a:lnTo>
                  <a:lnTo>
                    <a:pt x="129" y="223"/>
                  </a:lnTo>
                  <a:lnTo>
                    <a:pt x="129" y="220"/>
                  </a:lnTo>
                  <a:lnTo>
                    <a:pt x="126" y="220"/>
                  </a:lnTo>
                  <a:lnTo>
                    <a:pt x="123" y="220"/>
                  </a:lnTo>
                  <a:lnTo>
                    <a:pt x="120" y="217"/>
                  </a:lnTo>
                  <a:lnTo>
                    <a:pt x="117" y="217"/>
                  </a:lnTo>
                  <a:lnTo>
                    <a:pt x="117" y="214"/>
                  </a:lnTo>
                  <a:lnTo>
                    <a:pt x="114" y="214"/>
                  </a:lnTo>
                  <a:lnTo>
                    <a:pt x="114" y="211"/>
                  </a:lnTo>
                  <a:lnTo>
                    <a:pt x="114" y="214"/>
                  </a:lnTo>
                  <a:lnTo>
                    <a:pt x="114" y="211"/>
                  </a:lnTo>
                  <a:lnTo>
                    <a:pt x="114" y="214"/>
                  </a:lnTo>
                  <a:lnTo>
                    <a:pt x="112" y="214"/>
                  </a:lnTo>
                  <a:lnTo>
                    <a:pt x="109" y="214"/>
                  </a:lnTo>
                  <a:lnTo>
                    <a:pt x="109" y="217"/>
                  </a:lnTo>
                  <a:lnTo>
                    <a:pt x="109" y="220"/>
                  </a:lnTo>
                  <a:lnTo>
                    <a:pt x="106" y="220"/>
                  </a:lnTo>
                  <a:lnTo>
                    <a:pt x="106" y="223"/>
                  </a:lnTo>
                  <a:lnTo>
                    <a:pt x="106" y="226"/>
                  </a:lnTo>
                  <a:lnTo>
                    <a:pt x="103" y="226"/>
                  </a:lnTo>
                  <a:lnTo>
                    <a:pt x="100" y="226"/>
                  </a:lnTo>
                  <a:lnTo>
                    <a:pt x="100" y="223"/>
                  </a:lnTo>
                  <a:lnTo>
                    <a:pt x="100" y="220"/>
                  </a:lnTo>
                  <a:lnTo>
                    <a:pt x="97" y="220"/>
                  </a:lnTo>
                  <a:lnTo>
                    <a:pt x="97" y="217"/>
                  </a:lnTo>
                  <a:lnTo>
                    <a:pt x="94" y="217"/>
                  </a:lnTo>
                  <a:lnTo>
                    <a:pt x="94" y="214"/>
                  </a:lnTo>
                  <a:lnTo>
                    <a:pt x="94" y="211"/>
                  </a:lnTo>
                  <a:lnTo>
                    <a:pt x="91" y="211"/>
                  </a:lnTo>
                  <a:lnTo>
                    <a:pt x="91" y="208"/>
                  </a:lnTo>
                  <a:lnTo>
                    <a:pt x="91" y="205"/>
                  </a:lnTo>
                  <a:lnTo>
                    <a:pt x="88" y="205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5" y="199"/>
                  </a:lnTo>
                  <a:lnTo>
                    <a:pt x="85" y="196"/>
                  </a:lnTo>
                  <a:lnTo>
                    <a:pt x="85" y="193"/>
                  </a:lnTo>
                  <a:lnTo>
                    <a:pt x="85" y="190"/>
                  </a:lnTo>
                  <a:lnTo>
                    <a:pt x="88" y="190"/>
                  </a:lnTo>
                  <a:lnTo>
                    <a:pt x="91" y="190"/>
                  </a:lnTo>
                  <a:lnTo>
                    <a:pt x="91" y="187"/>
                  </a:lnTo>
                  <a:lnTo>
                    <a:pt x="94" y="187"/>
                  </a:lnTo>
                  <a:lnTo>
                    <a:pt x="97" y="187"/>
                  </a:lnTo>
                  <a:lnTo>
                    <a:pt x="97" y="185"/>
                  </a:lnTo>
                  <a:lnTo>
                    <a:pt x="97" y="182"/>
                  </a:lnTo>
                  <a:lnTo>
                    <a:pt x="97" y="179"/>
                  </a:lnTo>
                  <a:lnTo>
                    <a:pt x="97" y="176"/>
                  </a:lnTo>
                  <a:lnTo>
                    <a:pt x="97" y="173"/>
                  </a:lnTo>
                  <a:lnTo>
                    <a:pt x="97" y="170"/>
                  </a:lnTo>
                  <a:lnTo>
                    <a:pt x="97" y="167"/>
                  </a:lnTo>
                  <a:lnTo>
                    <a:pt x="94" y="167"/>
                  </a:lnTo>
                  <a:lnTo>
                    <a:pt x="91" y="167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79" y="167"/>
                  </a:lnTo>
                  <a:lnTo>
                    <a:pt x="76" y="167"/>
                  </a:lnTo>
                  <a:lnTo>
                    <a:pt x="73" y="167"/>
                  </a:lnTo>
                  <a:lnTo>
                    <a:pt x="70" y="167"/>
                  </a:lnTo>
                  <a:lnTo>
                    <a:pt x="68" y="167"/>
                  </a:lnTo>
                  <a:lnTo>
                    <a:pt x="62" y="167"/>
                  </a:lnTo>
                  <a:lnTo>
                    <a:pt x="59" y="167"/>
                  </a:lnTo>
                  <a:lnTo>
                    <a:pt x="56" y="167"/>
                  </a:lnTo>
                  <a:lnTo>
                    <a:pt x="53" y="167"/>
                  </a:lnTo>
                  <a:lnTo>
                    <a:pt x="50" y="167"/>
                  </a:lnTo>
                  <a:lnTo>
                    <a:pt x="47" y="167"/>
                  </a:lnTo>
                  <a:lnTo>
                    <a:pt x="44" y="167"/>
                  </a:lnTo>
                  <a:lnTo>
                    <a:pt x="41" y="167"/>
                  </a:lnTo>
                  <a:lnTo>
                    <a:pt x="38" y="167"/>
                  </a:lnTo>
                  <a:lnTo>
                    <a:pt x="35" y="167"/>
                  </a:lnTo>
                  <a:lnTo>
                    <a:pt x="32" y="167"/>
                  </a:lnTo>
                  <a:lnTo>
                    <a:pt x="29" y="167"/>
                  </a:lnTo>
                  <a:lnTo>
                    <a:pt x="26" y="167"/>
                  </a:lnTo>
                  <a:lnTo>
                    <a:pt x="24" y="167"/>
                  </a:lnTo>
                  <a:lnTo>
                    <a:pt x="21" y="164"/>
                  </a:lnTo>
                  <a:lnTo>
                    <a:pt x="18" y="164"/>
                  </a:lnTo>
                  <a:lnTo>
                    <a:pt x="15" y="164"/>
                  </a:lnTo>
                  <a:lnTo>
                    <a:pt x="12" y="164"/>
                  </a:lnTo>
                  <a:lnTo>
                    <a:pt x="9" y="164"/>
                  </a:lnTo>
                  <a:lnTo>
                    <a:pt x="3" y="161"/>
                  </a:lnTo>
                  <a:lnTo>
                    <a:pt x="6" y="161"/>
                  </a:lnTo>
                  <a:lnTo>
                    <a:pt x="9" y="161"/>
                  </a:lnTo>
                  <a:lnTo>
                    <a:pt x="12" y="161"/>
                  </a:lnTo>
                  <a:lnTo>
                    <a:pt x="12" y="158"/>
                  </a:lnTo>
                  <a:lnTo>
                    <a:pt x="9" y="158"/>
                  </a:lnTo>
                  <a:lnTo>
                    <a:pt x="9" y="155"/>
                  </a:lnTo>
                  <a:lnTo>
                    <a:pt x="6" y="152"/>
                  </a:lnTo>
                  <a:lnTo>
                    <a:pt x="6" y="149"/>
                  </a:lnTo>
                  <a:lnTo>
                    <a:pt x="3" y="146"/>
                  </a:lnTo>
                  <a:lnTo>
                    <a:pt x="0" y="146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3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6" y="135"/>
                  </a:lnTo>
                  <a:lnTo>
                    <a:pt x="6" y="132"/>
                  </a:lnTo>
                  <a:lnTo>
                    <a:pt x="9" y="132"/>
                  </a:lnTo>
                  <a:lnTo>
                    <a:pt x="9" y="129"/>
                  </a:lnTo>
                  <a:lnTo>
                    <a:pt x="9" y="126"/>
                  </a:lnTo>
                  <a:lnTo>
                    <a:pt x="12" y="126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5" y="126"/>
                  </a:lnTo>
                  <a:lnTo>
                    <a:pt x="15" y="123"/>
                  </a:lnTo>
                  <a:lnTo>
                    <a:pt x="18" y="123"/>
                  </a:lnTo>
                  <a:lnTo>
                    <a:pt x="18" y="120"/>
                  </a:lnTo>
                  <a:lnTo>
                    <a:pt x="21" y="120"/>
                  </a:lnTo>
                  <a:lnTo>
                    <a:pt x="24" y="120"/>
                  </a:lnTo>
                  <a:lnTo>
                    <a:pt x="26" y="117"/>
                  </a:lnTo>
                  <a:lnTo>
                    <a:pt x="29" y="117"/>
                  </a:lnTo>
                  <a:lnTo>
                    <a:pt x="32" y="114"/>
                  </a:lnTo>
                  <a:lnTo>
                    <a:pt x="35" y="114"/>
                  </a:lnTo>
                  <a:lnTo>
                    <a:pt x="38" y="114"/>
                  </a:lnTo>
                  <a:lnTo>
                    <a:pt x="38" y="111"/>
                  </a:lnTo>
                  <a:lnTo>
                    <a:pt x="41" y="111"/>
                  </a:lnTo>
                  <a:lnTo>
                    <a:pt x="44" y="111"/>
                  </a:lnTo>
                  <a:lnTo>
                    <a:pt x="47" y="108"/>
                  </a:lnTo>
                  <a:lnTo>
                    <a:pt x="50" y="108"/>
                  </a:lnTo>
                  <a:lnTo>
                    <a:pt x="53" y="105"/>
                  </a:lnTo>
                  <a:lnTo>
                    <a:pt x="56" y="105"/>
                  </a:lnTo>
                  <a:lnTo>
                    <a:pt x="59" y="105"/>
                  </a:lnTo>
                  <a:lnTo>
                    <a:pt x="59" y="102"/>
                  </a:lnTo>
                  <a:lnTo>
                    <a:pt x="59" y="99"/>
                  </a:lnTo>
                  <a:lnTo>
                    <a:pt x="62" y="97"/>
                  </a:lnTo>
                  <a:lnTo>
                    <a:pt x="62" y="94"/>
                  </a:lnTo>
                  <a:lnTo>
                    <a:pt x="62" y="91"/>
                  </a:lnTo>
                  <a:lnTo>
                    <a:pt x="65" y="88"/>
                  </a:lnTo>
                  <a:lnTo>
                    <a:pt x="65" y="85"/>
                  </a:lnTo>
                  <a:lnTo>
                    <a:pt x="65" y="88"/>
                  </a:lnTo>
                  <a:lnTo>
                    <a:pt x="68" y="88"/>
                  </a:lnTo>
                  <a:lnTo>
                    <a:pt x="68" y="91"/>
                  </a:lnTo>
                  <a:lnTo>
                    <a:pt x="70" y="91"/>
                  </a:lnTo>
                  <a:lnTo>
                    <a:pt x="70" y="94"/>
                  </a:lnTo>
                  <a:lnTo>
                    <a:pt x="73" y="94"/>
                  </a:lnTo>
                  <a:lnTo>
                    <a:pt x="73" y="97"/>
                  </a:lnTo>
                  <a:lnTo>
                    <a:pt x="73" y="99"/>
                  </a:lnTo>
                  <a:lnTo>
                    <a:pt x="76" y="99"/>
                  </a:lnTo>
                  <a:lnTo>
                    <a:pt x="76" y="102"/>
                  </a:lnTo>
                  <a:lnTo>
                    <a:pt x="79" y="102"/>
                  </a:lnTo>
                  <a:lnTo>
                    <a:pt x="82" y="102"/>
                  </a:lnTo>
                  <a:lnTo>
                    <a:pt x="82" y="105"/>
                  </a:lnTo>
                  <a:lnTo>
                    <a:pt x="85" y="105"/>
                  </a:lnTo>
                  <a:lnTo>
                    <a:pt x="88" y="105"/>
                  </a:lnTo>
                  <a:lnTo>
                    <a:pt x="88" y="108"/>
                  </a:lnTo>
                  <a:lnTo>
                    <a:pt x="91" y="108"/>
                  </a:lnTo>
                  <a:lnTo>
                    <a:pt x="91" y="111"/>
                  </a:lnTo>
                  <a:lnTo>
                    <a:pt x="94" y="111"/>
                  </a:lnTo>
                  <a:lnTo>
                    <a:pt x="97" y="111"/>
                  </a:lnTo>
                  <a:lnTo>
                    <a:pt x="100" y="111"/>
                  </a:lnTo>
                  <a:lnTo>
                    <a:pt x="103" y="111"/>
                  </a:lnTo>
                  <a:lnTo>
                    <a:pt x="103" y="108"/>
                  </a:lnTo>
                  <a:lnTo>
                    <a:pt x="103" y="105"/>
                  </a:lnTo>
                  <a:lnTo>
                    <a:pt x="106" y="105"/>
                  </a:lnTo>
                  <a:lnTo>
                    <a:pt x="103" y="105"/>
                  </a:lnTo>
                  <a:lnTo>
                    <a:pt x="106" y="105"/>
                  </a:lnTo>
                  <a:lnTo>
                    <a:pt x="106" y="102"/>
                  </a:lnTo>
                  <a:lnTo>
                    <a:pt x="106" y="99"/>
                  </a:lnTo>
                  <a:lnTo>
                    <a:pt x="106" y="97"/>
                  </a:lnTo>
                  <a:lnTo>
                    <a:pt x="106" y="94"/>
                  </a:lnTo>
                  <a:lnTo>
                    <a:pt x="106" y="91"/>
                  </a:lnTo>
                  <a:lnTo>
                    <a:pt x="106" y="88"/>
                  </a:lnTo>
                  <a:lnTo>
                    <a:pt x="106" y="85"/>
                  </a:lnTo>
                  <a:lnTo>
                    <a:pt x="106" y="82"/>
                  </a:lnTo>
                  <a:lnTo>
                    <a:pt x="103" y="79"/>
                  </a:lnTo>
                  <a:lnTo>
                    <a:pt x="103" y="76"/>
                  </a:lnTo>
                  <a:lnTo>
                    <a:pt x="103" y="73"/>
                  </a:lnTo>
                  <a:lnTo>
                    <a:pt x="106" y="73"/>
                  </a:lnTo>
                  <a:lnTo>
                    <a:pt x="106" y="70"/>
                  </a:lnTo>
                  <a:lnTo>
                    <a:pt x="109" y="70"/>
                  </a:lnTo>
                  <a:lnTo>
                    <a:pt x="112" y="70"/>
                  </a:lnTo>
                  <a:lnTo>
                    <a:pt x="112" y="73"/>
                  </a:lnTo>
                  <a:lnTo>
                    <a:pt x="114" y="73"/>
                  </a:lnTo>
                  <a:lnTo>
                    <a:pt x="117" y="73"/>
                  </a:lnTo>
                  <a:lnTo>
                    <a:pt x="117" y="76"/>
                  </a:lnTo>
                  <a:lnTo>
                    <a:pt x="120" y="76"/>
                  </a:lnTo>
                  <a:lnTo>
                    <a:pt x="123" y="76"/>
                  </a:lnTo>
                  <a:lnTo>
                    <a:pt x="123" y="79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23" y="88"/>
                  </a:lnTo>
                  <a:lnTo>
                    <a:pt x="123" y="91"/>
                  </a:lnTo>
                  <a:lnTo>
                    <a:pt x="120" y="91"/>
                  </a:lnTo>
                  <a:lnTo>
                    <a:pt x="120" y="94"/>
                  </a:lnTo>
                  <a:lnTo>
                    <a:pt x="120" y="97"/>
                  </a:lnTo>
                  <a:lnTo>
                    <a:pt x="123" y="97"/>
                  </a:lnTo>
                  <a:lnTo>
                    <a:pt x="123" y="99"/>
                  </a:lnTo>
                  <a:lnTo>
                    <a:pt x="126" y="99"/>
                  </a:lnTo>
                  <a:lnTo>
                    <a:pt x="129" y="99"/>
                  </a:lnTo>
                  <a:lnTo>
                    <a:pt x="129" y="102"/>
                  </a:lnTo>
                  <a:lnTo>
                    <a:pt x="132" y="102"/>
                  </a:lnTo>
                  <a:lnTo>
                    <a:pt x="132" y="105"/>
                  </a:lnTo>
                  <a:lnTo>
                    <a:pt x="132" y="108"/>
                  </a:lnTo>
                  <a:lnTo>
                    <a:pt x="135" y="108"/>
                  </a:lnTo>
                  <a:lnTo>
                    <a:pt x="135" y="111"/>
                  </a:lnTo>
                  <a:lnTo>
                    <a:pt x="135" y="114"/>
                  </a:lnTo>
                  <a:lnTo>
                    <a:pt x="138" y="114"/>
                  </a:lnTo>
                  <a:lnTo>
                    <a:pt x="138" y="117"/>
                  </a:lnTo>
                  <a:lnTo>
                    <a:pt x="141" y="120"/>
                  </a:lnTo>
                  <a:lnTo>
                    <a:pt x="141" y="123"/>
                  </a:lnTo>
                  <a:lnTo>
                    <a:pt x="144" y="123"/>
                  </a:lnTo>
                  <a:lnTo>
                    <a:pt x="144" y="126"/>
                  </a:lnTo>
                  <a:lnTo>
                    <a:pt x="147" y="126"/>
                  </a:lnTo>
                  <a:lnTo>
                    <a:pt x="147" y="123"/>
                  </a:lnTo>
                  <a:lnTo>
                    <a:pt x="147" y="126"/>
                  </a:lnTo>
                  <a:lnTo>
                    <a:pt x="150" y="126"/>
                  </a:lnTo>
                  <a:lnTo>
                    <a:pt x="153" y="126"/>
                  </a:lnTo>
                  <a:lnTo>
                    <a:pt x="153" y="129"/>
                  </a:lnTo>
                  <a:lnTo>
                    <a:pt x="156" y="129"/>
                  </a:lnTo>
                  <a:lnTo>
                    <a:pt x="158" y="129"/>
                  </a:lnTo>
                  <a:lnTo>
                    <a:pt x="158" y="126"/>
                  </a:lnTo>
                  <a:lnTo>
                    <a:pt x="161" y="126"/>
                  </a:lnTo>
                  <a:lnTo>
                    <a:pt x="161" y="129"/>
                  </a:lnTo>
                  <a:lnTo>
                    <a:pt x="164" y="129"/>
                  </a:lnTo>
                  <a:lnTo>
                    <a:pt x="164" y="132"/>
                  </a:lnTo>
                  <a:lnTo>
                    <a:pt x="167" y="132"/>
                  </a:lnTo>
                  <a:lnTo>
                    <a:pt x="170" y="132"/>
                  </a:lnTo>
                  <a:lnTo>
                    <a:pt x="173" y="132"/>
                  </a:lnTo>
                  <a:lnTo>
                    <a:pt x="176" y="132"/>
                  </a:lnTo>
                  <a:lnTo>
                    <a:pt x="176" y="129"/>
                  </a:lnTo>
                  <a:lnTo>
                    <a:pt x="176" y="126"/>
                  </a:lnTo>
                  <a:lnTo>
                    <a:pt x="179" y="126"/>
                  </a:lnTo>
                  <a:lnTo>
                    <a:pt x="179" y="129"/>
                  </a:lnTo>
                  <a:lnTo>
                    <a:pt x="182" y="129"/>
                  </a:lnTo>
                  <a:lnTo>
                    <a:pt x="182" y="132"/>
                  </a:lnTo>
                  <a:lnTo>
                    <a:pt x="185" y="132"/>
                  </a:lnTo>
                  <a:lnTo>
                    <a:pt x="185" y="135"/>
                  </a:lnTo>
                  <a:lnTo>
                    <a:pt x="188" y="135"/>
                  </a:lnTo>
                  <a:lnTo>
                    <a:pt x="188" y="132"/>
                  </a:lnTo>
                  <a:lnTo>
                    <a:pt x="191" y="132"/>
                  </a:lnTo>
                  <a:lnTo>
                    <a:pt x="191" y="129"/>
                  </a:lnTo>
                  <a:lnTo>
                    <a:pt x="194" y="129"/>
                  </a:lnTo>
                  <a:lnTo>
                    <a:pt x="194" y="126"/>
                  </a:lnTo>
                  <a:lnTo>
                    <a:pt x="197" y="126"/>
                  </a:lnTo>
                  <a:lnTo>
                    <a:pt x="200" y="123"/>
                  </a:lnTo>
                  <a:lnTo>
                    <a:pt x="200" y="126"/>
                  </a:lnTo>
                  <a:lnTo>
                    <a:pt x="202" y="126"/>
                  </a:lnTo>
                  <a:lnTo>
                    <a:pt x="202" y="123"/>
                  </a:lnTo>
                  <a:lnTo>
                    <a:pt x="205" y="123"/>
                  </a:lnTo>
                  <a:lnTo>
                    <a:pt x="205" y="120"/>
                  </a:lnTo>
                  <a:lnTo>
                    <a:pt x="205" y="117"/>
                  </a:lnTo>
                  <a:lnTo>
                    <a:pt x="208" y="117"/>
                  </a:lnTo>
                  <a:lnTo>
                    <a:pt x="208" y="114"/>
                  </a:lnTo>
                  <a:lnTo>
                    <a:pt x="208" y="111"/>
                  </a:lnTo>
                  <a:lnTo>
                    <a:pt x="208" y="108"/>
                  </a:lnTo>
                  <a:lnTo>
                    <a:pt x="208" y="105"/>
                  </a:lnTo>
                  <a:lnTo>
                    <a:pt x="208" y="102"/>
                  </a:lnTo>
                  <a:lnTo>
                    <a:pt x="208" y="99"/>
                  </a:lnTo>
                  <a:lnTo>
                    <a:pt x="208" y="97"/>
                  </a:lnTo>
                  <a:lnTo>
                    <a:pt x="208" y="94"/>
                  </a:lnTo>
                  <a:lnTo>
                    <a:pt x="208" y="91"/>
                  </a:lnTo>
                  <a:lnTo>
                    <a:pt x="208" y="88"/>
                  </a:lnTo>
                  <a:lnTo>
                    <a:pt x="208" y="85"/>
                  </a:lnTo>
                  <a:lnTo>
                    <a:pt x="208" y="82"/>
                  </a:lnTo>
                  <a:lnTo>
                    <a:pt x="208" y="79"/>
                  </a:lnTo>
                  <a:lnTo>
                    <a:pt x="208" y="76"/>
                  </a:lnTo>
                  <a:lnTo>
                    <a:pt x="205" y="76"/>
                  </a:lnTo>
                  <a:lnTo>
                    <a:pt x="202" y="76"/>
                  </a:lnTo>
                  <a:lnTo>
                    <a:pt x="200" y="76"/>
                  </a:lnTo>
                  <a:lnTo>
                    <a:pt x="200" y="79"/>
                  </a:lnTo>
                  <a:lnTo>
                    <a:pt x="200" y="82"/>
                  </a:lnTo>
                  <a:lnTo>
                    <a:pt x="197" y="82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4" name="Freeform 6"/>
            <p:cNvSpPr>
              <a:spLocks/>
            </p:cNvSpPr>
            <p:nvPr/>
          </p:nvSpPr>
          <p:spPr bwMode="auto">
            <a:xfrm>
              <a:off x="640229" y="1961383"/>
              <a:ext cx="484013" cy="420305"/>
            </a:xfrm>
            <a:custGeom>
              <a:avLst/>
              <a:gdLst>
                <a:gd name="T0" fmla="*/ 2147483647 w 223"/>
                <a:gd name="T1" fmla="*/ 2147483647 h 238"/>
                <a:gd name="T2" fmla="*/ 2147483647 w 223"/>
                <a:gd name="T3" fmla="*/ 2147483647 h 238"/>
                <a:gd name="T4" fmla="*/ 2147483647 w 223"/>
                <a:gd name="T5" fmla="*/ 2147483647 h 238"/>
                <a:gd name="T6" fmla="*/ 2147483647 w 223"/>
                <a:gd name="T7" fmla="*/ 2147483647 h 238"/>
                <a:gd name="T8" fmla="*/ 2147483647 w 223"/>
                <a:gd name="T9" fmla="*/ 2147483647 h 238"/>
                <a:gd name="T10" fmla="*/ 2147483647 w 223"/>
                <a:gd name="T11" fmla="*/ 2147483647 h 238"/>
                <a:gd name="T12" fmla="*/ 2147483647 w 223"/>
                <a:gd name="T13" fmla="*/ 2147483647 h 238"/>
                <a:gd name="T14" fmla="*/ 2147483647 w 223"/>
                <a:gd name="T15" fmla="*/ 2147483647 h 238"/>
                <a:gd name="T16" fmla="*/ 2147483647 w 223"/>
                <a:gd name="T17" fmla="*/ 2147483647 h 238"/>
                <a:gd name="T18" fmla="*/ 2147483647 w 223"/>
                <a:gd name="T19" fmla="*/ 2147483647 h 238"/>
                <a:gd name="T20" fmla="*/ 2147483647 w 223"/>
                <a:gd name="T21" fmla="*/ 2147483647 h 238"/>
                <a:gd name="T22" fmla="*/ 2147483647 w 223"/>
                <a:gd name="T23" fmla="*/ 2147483647 h 238"/>
                <a:gd name="T24" fmla="*/ 2147483647 w 223"/>
                <a:gd name="T25" fmla="*/ 2147483647 h 238"/>
                <a:gd name="T26" fmla="*/ 2147483647 w 223"/>
                <a:gd name="T27" fmla="*/ 2147483647 h 238"/>
                <a:gd name="T28" fmla="*/ 2147483647 w 223"/>
                <a:gd name="T29" fmla="*/ 2147483647 h 238"/>
                <a:gd name="T30" fmla="*/ 2147483647 w 223"/>
                <a:gd name="T31" fmla="*/ 2147483647 h 238"/>
                <a:gd name="T32" fmla="*/ 2147483647 w 223"/>
                <a:gd name="T33" fmla="*/ 2147483647 h 238"/>
                <a:gd name="T34" fmla="*/ 2147483647 w 223"/>
                <a:gd name="T35" fmla="*/ 2147483647 h 238"/>
                <a:gd name="T36" fmla="*/ 2147483647 w 223"/>
                <a:gd name="T37" fmla="*/ 2147483647 h 238"/>
                <a:gd name="T38" fmla="*/ 2147483647 w 223"/>
                <a:gd name="T39" fmla="*/ 2147483647 h 238"/>
                <a:gd name="T40" fmla="*/ 2147483647 w 223"/>
                <a:gd name="T41" fmla="*/ 2147483647 h 238"/>
                <a:gd name="T42" fmla="*/ 2147483647 w 223"/>
                <a:gd name="T43" fmla="*/ 2147483647 h 238"/>
                <a:gd name="T44" fmla="*/ 2147483647 w 223"/>
                <a:gd name="T45" fmla="*/ 2147483647 h 238"/>
                <a:gd name="T46" fmla="*/ 2147483647 w 223"/>
                <a:gd name="T47" fmla="*/ 2147483647 h 238"/>
                <a:gd name="T48" fmla="*/ 2147483647 w 223"/>
                <a:gd name="T49" fmla="*/ 2147483647 h 238"/>
                <a:gd name="T50" fmla="*/ 2147483647 w 223"/>
                <a:gd name="T51" fmla="*/ 2147483647 h 238"/>
                <a:gd name="T52" fmla="*/ 2147483647 w 223"/>
                <a:gd name="T53" fmla="*/ 2147483647 h 238"/>
                <a:gd name="T54" fmla="*/ 2147483647 w 223"/>
                <a:gd name="T55" fmla="*/ 2147483647 h 238"/>
                <a:gd name="T56" fmla="*/ 2147483647 w 223"/>
                <a:gd name="T57" fmla="*/ 2147483647 h 238"/>
                <a:gd name="T58" fmla="*/ 2147483647 w 223"/>
                <a:gd name="T59" fmla="*/ 2147483647 h 238"/>
                <a:gd name="T60" fmla="*/ 2147483647 w 223"/>
                <a:gd name="T61" fmla="*/ 2147483647 h 238"/>
                <a:gd name="T62" fmla="*/ 2147483647 w 223"/>
                <a:gd name="T63" fmla="*/ 2147483647 h 238"/>
                <a:gd name="T64" fmla="*/ 2147483647 w 223"/>
                <a:gd name="T65" fmla="*/ 2147483647 h 238"/>
                <a:gd name="T66" fmla="*/ 2147483647 w 223"/>
                <a:gd name="T67" fmla="*/ 2147483647 h 238"/>
                <a:gd name="T68" fmla="*/ 2147483647 w 223"/>
                <a:gd name="T69" fmla="*/ 2147483647 h 238"/>
                <a:gd name="T70" fmla="*/ 2147483647 w 223"/>
                <a:gd name="T71" fmla="*/ 2147483647 h 238"/>
                <a:gd name="T72" fmla="*/ 2147483647 w 223"/>
                <a:gd name="T73" fmla="*/ 2147483647 h 238"/>
                <a:gd name="T74" fmla="*/ 2147483647 w 223"/>
                <a:gd name="T75" fmla="*/ 2147483647 h 238"/>
                <a:gd name="T76" fmla="*/ 2147483647 w 223"/>
                <a:gd name="T77" fmla="*/ 2147483647 h 238"/>
                <a:gd name="T78" fmla="*/ 2147483647 w 223"/>
                <a:gd name="T79" fmla="*/ 2147483647 h 238"/>
                <a:gd name="T80" fmla="*/ 2147483647 w 223"/>
                <a:gd name="T81" fmla="*/ 2147483647 h 238"/>
                <a:gd name="T82" fmla="*/ 2147483647 w 223"/>
                <a:gd name="T83" fmla="*/ 2147483647 h 238"/>
                <a:gd name="T84" fmla="*/ 2147483647 w 223"/>
                <a:gd name="T85" fmla="*/ 2147483647 h 238"/>
                <a:gd name="T86" fmla="*/ 2147483647 w 223"/>
                <a:gd name="T87" fmla="*/ 2147483647 h 238"/>
                <a:gd name="T88" fmla="*/ 2147483647 w 223"/>
                <a:gd name="T89" fmla="*/ 2147483647 h 238"/>
                <a:gd name="T90" fmla="*/ 2147483647 w 223"/>
                <a:gd name="T91" fmla="*/ 2147483647 h 238"/>
                <a:gd name="T92" fmla="*/ 2147483647 w 223"/>
                <a:gd name="T93" fmla="*/ 2147483647 h 238"/>
                <a:gd name="T94" fmla="*/ 2147483647 w 223"/>
                <a:gd name="T95" fmla="*/ 2147483647 h 238"/>
                <a:gd name="T96" fmla="*/ 2147483647 w 223"/>
                <a:gd name="T97" fmla="*/ 2147483647 h 238"/>
                <a:gd name="T98" fmla="*/ 2147483647 w 223"/>
                <a:gd name="T99" fmla="*/ 2147483647 h 238"/>
                <a:gd name="T100" fmla="*/ 2147483647 w 223"/>
                <a:gd name="T101" fmla="*/ 2147483647 h 238"/>
                <a:gd name="T102" fmla="*/ 2147483647 w 223"/>
                <a:gd name="T103" fmla="*/ 2147483647 h 238"/>
                <a:gd name="T104" fmla="*/ 2147483647 w 223"/>
                <a:gd name="T105" fmla="*/ 2147483647 h 238"/>
                <a:gd name="T106" fmla="*/ 2147483647 w 223"/>
                <a:gd name="T107" fmla="*/ 2147483647 h 238"/>
                <a:gd name="T108" fmla="*/ 2147483647 w 223"/>
                <a:gd name="T109" fmla="*/ 2147483647 h 238"/>
                <a:gd name="T110" fmla="*/ 2147483647 w 223"/>
                <a:gd name="T111" fmla="*/ 2147483647 h 238"/>
                <a:gd name="T112" fmla="*/ 0 w 223"/>
                <a:gd name="T113" fmla="*/ 2147483647 h 238"/>
                <a:gd name="T114" fmla="*/ 0 w 223"/>
                <a:gd name="T115" fmla="*/ 2147483647 h 238"/>
                <a:gd name="T116" fmla="*/ 0 w 223"/>
                <a:gd name="T117" fmla="*/ 2147483647 h 238"/>
                <a:gd name="T118" fmla="*/ 0 w 223"/>
                <a:gd name="T119" fmla="*/ 2147483647 h 238"/>
                <a:gd name="T120" fmla="*/ 0 w 223"/>
                <a:gd name="T121" fmla="*/ 2147483647 h 2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23"/>
                <a:gd name="T184" fmla="*/ 0 h 238"/>
                <a:gd name="T185" fmla="*/ 223 w 223"/>
                <a:gd name="T186" fmla="*/ 238 h 23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23" h="238">
                  <a:moveTo>
                    <a:pt x="3" y="0"/>
                  </a:moveTo>
                  <a:lnTo>
                    <a:pt x="3" y="3"/>
                  </a:lnTo>
                  <a:lnTo>
                    <a:pt x="6" y="3"/>
                  </a:lnTo>
                  <a:lnTo>
                    <a:pt x="6" y="6"/>
                  </a:lnTo>
                  <a:lnTo>
                    <a:pt x="6" y="9"/>
                  </a:lnTo>
                  <a:lnTo>
                    <a:pt x="9" y="9"/>
                  </a:lnTo>
                  <a:lnTo>
                    <a:pt x="9" y="12"/>
                  </a:lnTo>
                  <a:lnTo>
                    <a:pt x="9" y="9"/>
                  </a:lnTo>
                  <a:lnTo>
                    <a:pt x="9" y="12"/>
                  </a:lnTo>
                  <a:lnTo>
                    <a:pt x="9" y="15"/>
                  </a:lnTo>
                  <a:lnTo>
                    <a:pt x="12" y="18"/>
                  </a:lnTo>
                  <a:lnTo>
                    <a:pt x="12" y="21"/>
                  </a:lnTo>
                  <a:lnTo>
                    <a:pt x="15" y="21"/>
                  </a:lnTo>
                  <a:lnTo>
                    <a:pt x="15" y="24"/>
                  </a:lnTo>
                  <a:lnTo>
                    <a:pt x="18" y="24"/>
                  </a:lnTo>
                  <a:lnTo>
                    <a:pt x="18" y="27"/>
                  </a:lnTo>
                  <a:lnTo>
                    <a:pt x="18" y="30"/>
                  </a:lnTo>
                  <a:lnTo>
                    <a:pt x="18" y="32"/>
                  </a:lnTo>
                  <a:lnTo>
                    <a:pt x="18" y="30"/>
                  </a:lnTo>
                  <a:lnTo>
                    <a:pt x="21" y="30"/>
                  </a:lnTo>
                  <a:lnTo>
                    <a:pt x="21" y="32"/>
                  </a:lnTo>
                  <a:lnTo>
                    <a:pt x="24" y="32"/>
                  </a:lnTo>
                  <a:lnTo>
                    <a:pt x="24" y="35"/>
                  </a:lnTo>
                  <a:lnTo>
                    <a:pt x="27" y="35"/>
                  </a:lnTo>
                  <a:lnTo>
                    <a:pt x="27" y="38"/>
                  </a:lnTo>
                  <a:lnTo>
                    <a:pt x="30" y="38"/>
                  </a:lnTo>
                  <a:lnTo>
                    <a:pt x="30" y="41"/>
                  </a:lnTo>
                  <a:lnTo>
                    <a:pt x="33" y="41"/>
                  </a:lnTo>
                  <a:lnTo>
                    <a:pt x="33" y="44"/>
                  </a:lnTo>
                  <a:lnTo>
                    <a:pt x="36" y="44"/>
                  </a:lnTo>
                  <a:lnTo>
                    <a:pt x="39" y="44"/>
                  </a:lnTo>
                  <a:lnTo>
                    <a:pt x="39" y="47"/>
                  </a:lnTo>
                  <a:lnTo>
                    <a:pt x="41" y="47"/>
                  </a:lnTo>
                  <a:lnTo>
                    <a:pt x="41" y="50"/>
                  </a:lnTo>
                  <a:lnTo>
                    <a:pt x="41" y="53"/>
                  </a:lnTo>
                  <a:lnTo>
                    <a:pt x="44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0" y="56"/>
                  </a:lnTo>
                  <a:lnTo>
                    <a:pt x="53" y="56"/>
                  </a:lnTo>
                  <a:lnTo>
                    <a:pt x="53" y="59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62"/>
                  </a:lnTo>
                  <a:lnTo>
                    <a:pt x="62" y="62"/>
                  </a:lnTo>
                  <a:lnTo>
                    <a:pt x="59" y="62"/>
                  </a:lnTo>
                  <a:lnTo>
                    <a:pt x="62" y="65"/>
                  </a:lnTo>
                  <a:lnTo>
                    <a:pt x="59" y="65"/>
                  </a:lnTo>
                  <a:lnTo>
                    <a:pt x="62" y="65"/>
                  </a:lnTo>
                  <a:lnTo>
                    <a:pt x="62" y="68"/>
                  </a:lnTo>
                  <a:lnTo>
                    <a:pt x="62" y="71"/>
                  </a:lnTo>
                  <a:lnTo>
                    <a:pt x="65" y="71"/>
                  </a:lnTo>
                  <a:lnTo>
                    <a:pt x="65" y="74"/>
                  </a:lnTo>
                  <a:lnTo>
                    <a:pt x="68" y="74"/>
                  </a:lnTo>
                  <a:lnTo>
                    <a:pt x="71" y="74"/>
                  </a:lnTo>
                  <a:lnTo>
                    <a:pt x="71" y="76"/>
                  </a:lnTo>
                  <a:lnTo>
                    <a:pt x="74" y="76"/>
                  </a:lnTo>
                  <a:lnTo>
                    <a:pt x="77" y="76"/>
                  </a:lnTo>
                  <a:lnTo>
                    <a:pt x="80" y="76"/>
                  </a:lnTo>
                  <a:lnTo>
                    <a:pt x="80" y="79"/>
                  </a:lnTo>
                  <a:lnTo>
                    <a:pt x="80" y="76"/>
                  </a:lnTo>
                  <a:lnTo>
                    <a:pt x="80" y="79"/>
                  </a:lnTo>
                  <a:lnTo>
                    <a:pt x="83" y="79"/>
                  </a:lnTo>
                  <a:lnTo>
                    <a:pt x="85" y="79"/>
                  </a:lnTo>
                  <a:lnTo>
                    <a:pt x="85" y="82"/>
                  </a:lnTo>
                  <a:lnTo>
                    <a:pt x="88" y="82"/>
                  </a:lnTo>
                  <a:lnTo>
                    <a:pt x="91" y="82"/>
                  </a:lnTo>
                  <a:lnTo>
                    <a:pt x="94" y="82"/>
                  </a:lnTo>
                  <a:lnTo>
                    <a:pt x="94" y="85"/>
                  </a:lnTo>
                  <a:lnTo>
                    <a:pt x="97" y="85"/>
                  </a:lnTo>
                  <a:lnTo>
                    <a:pt x="100" y="85"/>
                  </a:lnTo>
                  <a:lnTo>
                    <a:pt x="100" y="88"/>
                  </a:lnTo>
                  <a:lnTo>
                    <a:pt x="100" y="85"/>
                  </a:lnTo>
                  <a:lnTo>
                    <a:pt x="103" y="85"/>
                  </a:lnTo>
                  <a:lnTo>
                    <a:pt x="103" y="88"/>
                  </a:lnTo>
                  <a:lnTo>
                    <a:pt x="103" y="85"/>
                  </a:lnTo>
                  <a:lnTo>
                    <a:pt x="106" y="85"/>
                  </a:lnTo>
                  <a:lnTo>
                    <a:pt x="109" y="85"/>
                  </a:lnTo>
                  <a:lnTo>
                    <a:pt x="112" y="85"/>
                  </a:lnTo>
                  <a:lnTo>
                    <a:pt x="115" y="88"/>
                  </a:lnTo>
                  <a:lnTo>
                    <a:pt x="118" y="91"/>
                  </a:lnTo>
                  <a:lnTo>
                    <a:pt x="121" y="91"/>
                  </a:lnTo>
                  <a:lnTo>
                    <a:pt x="124" y="94"/>
                  </a:lnTo>
                  <a:lnTo>
                    <a:pt x="127" y="97"/>
                  </a:lnTo>
                  <a:lnTo>
                    <a:pt x="129" y="97"/>
                  </a:lnTo>
                  <a:lnTo>
                    <a:pt x="129" y="100"/>
                  </a:lnTo>
                  <a:lnTo>
                    <a:pt x="132" y="100"/>
                  </a:lnTo>
                  <a:lnTo>
                    <a:pt x="135" y="103"/>
                  </a:lnTo>
                  <a:lnTo>
                    <a:pt x="138" y="106"/>
                  </a:lnTo>
                  <a:lnTo>
                    <a:pt x="138" y="109"/>
                  </a:lnTo>
                  <a:lnTo>
                    <a:pt x="141" y="109"/>
                  </a:lnTo>
                  <a:lnTo>
                    <a:pt x="141" y="112"/>
                  </a:lnTo>
                  <a:lnTo>
                    <a:pt x="144" y="112"/>
                  </a:lnTo>
                  <a:lnTo>
                    <a:pt x="144" y="115"/>
                  </a:lnTo>
                  <a:lnTo>
                    <a:pt x="147" y="115"/>
                  </a:lnTo>
                  <a:lnTo>
                    <a:pt x="150" y="115"/>
                  </a:lnTo>
                  <a:lnTo>
                    <a:pt x="150" y="118"/>
                  </a:lnTo>
                  <a:lnTo>
                    <a:pt x="153" y="118"/>
                  </a:lnTo>
                  <a:lnTo>
                    <a:pt x="156" y="118"/>
                  </a:lnTo>
                  <a:lnTo>
                    <a:pt x="156" y="120"/>
                  </a:lnTo>
                  <a:lnTo>
                    <a:pt x="159" y="120"/>
                  </a:lnTo>
                  <a:lnTo>
                    <a:pt x="159" y="123"/>
                  </a:lnTo>
                  <a:lnTo>
                    <a:pt x="162" y="123"/>
                  </a:lnTo>
                  <a:lnTo>
                    <a:pt x="165" y="123"/>
                  </a:lnTo>
                  <a:lnTo>
                    <a:pt x="165" y="126"/>
                  </a:lnTo>
                  <a:lnTo>
                    <a:pt x="168" y="126"/>
                  </a:lnTo>
                  <a:lnTo>
                    <a:pt x="168" y="129"/>
                  </a:lnTo>
                  <a:lnTo>
                    <a:pt x="168" y="126"/>
                  </a:lnTo>
                  <a:lnTo>
                    <a:pt x="171" y="126"/>
                  </a:lnTo>
                  <a:lnTo>
                    <a:pt x="171" y="129"/>
                  </a:lnTo>
                  <a:lnTo>
                    <a:pt x="173" y="129"/>
                  </a:lnTo>
                  <a:lnTo>
                    <a:pt x="173" y="132"/>
                  </a:lnTo>
                  <a:lnTo>
                    <a:pt x="173" y="129"/>
                  </a:lnTo>
                  <a:lnTo>
                    <a:pt x="176" y="132"/>
                  </a:lnTo>
                  <a:lnTo>
                    <a:pt x="176" y="129"/>
                  </a:lnTo>
                  <a:lnTo>
                    <a:pt x="179" y="129"/>
                  </a:lnTo>
                  <a:lnTo>
                    <a:pt x="179" y="132"/>
                  </a:lnTo>
                  <a:lnTo>
                    <a:pt x="182" y="132"/>
                  </a:lnTo>
                  <a:lnTo>
                    <a:pt x="185" y="132"/>
                  </a:lnTo>
                  <a:lnTo>
                    <a:pt x="185" y="135"/>
                  </a:lnTo>
                  <a:lnTo>
                    <a:pt x="185" y="138"/>
                  </a:lnTo>
                  <a:lnTo>
                    <a:pt x="188" y="138"/>
                  </a:lnTo>
                  <a:lnTo>
                    <a:pt x="188" y="141"/>
                  </a:lnTo>
                  <a:lnTo>
                    <a:pt x="191" y="141"/>
                  </a:lnTo>
                  <a:lnTo>
                    <a:pt x="191" y="138"/>
                  </a:lnTo>
                  <a:lnTo>
                    <a:pt x="194" y="138"/>
                  </a:lnTo>
                  <a:lnTo>
                    <a:pt x="197" y="138"/>
                  </a:lnTo>
                  <a:lnTo>
                    <a:pt x="197" y="141"/>
                  </a:lnTo>
                  <a:lnTo>
                    <a:pt x="200" y="141"/>
                  </a:lnTo>
                  <a:lnTo>
                    <a:pt x="200" y="144"/>
                  </a:lnTo>
                  <a:lnTo>
                    <a:pt x="203" y="144"/>
                  </a:lnTo>
                  <a:lnTo>
                    <a:pt x="206" y="144"/>
                  </a:lnTo>
                  <a:lnTo>
                    <a:pt x="206" y="147"/>
                  </a:lnTo>
                  <a:lnTo>
                    <a:pt x="209" y="147"/>
                  </a:lnTo>
                  <a:lnTo>
                    <a:pt x="212" y="147"/>
                  </a:lnTo>
                  <a:lnTo>
                    <a:pt x="212" y="150"/>
                  </a:lnTo>
                  <a:lnTo>
                    <a:pt x="215" y="150"/>
                  </a:lnTo>
                  <a:lnTo>
                    <a:pt x="215" y="153"/>
                  </a:lnTo>
                  <a:lnTo>
                    <a:pt x="217" y="156"/>
                  </a:lnTo>
                  <a:lnTo>
                    <a:pt x="215" y="156"/>
                  </a:lnTo>
                  <a:lnTo>
                    <a:pt x="217" y="156"/>
                  </a:lnTo>
                  <a:lnTo>
                    <a:pt x="217" y="159"/>
                  </a:lnTo>
                  <a:lnTo>
                    <a:pt x="220" y="162"/>
                  </a:lnTo>
                  <a:lnTo>
                    <a:pt x="220" y="164"/>
                  </a:lnTo>
                  <a:lnTo>
                    <a:pt x="223" y="164"/>
                  </a:lnTo>
                  <a:lnTo>
                    <a:pt x="223" y="167"/>
                  </a:lnTo>
                  <a:lnTo>
                    <a:pt x="223" y="170"/>
                  </a:lnTo>
                  <a:lnTo>
                    <a:pt x="223" y="173"/>
                  </a:lnTo>
                  <a:lnTo>
                    <a:pt x="220" y="173"/>
                  </a:lnTo>
                  <a:lnTo>
                    <a:pt x="220" y="176"/>
                  </a:lnTo>
                  <a:lnTo>
                    <a:pt x="220" y="173"/>
                  </a:lnTo>
                  <a:lnTo>
                    <a:pt x="217" y="173"/>
                  </a:lnTo>
                  <a:lnTo>
                    <a:pt x="217" y="176"/>
                  </a:lnTo>
                  <a:lnTo>
                    <a:pt x="215" y="176"/>
                  </a:lnTo>
                  <a:lnTo>
                    <a:pt x="215" y="179"/>
                  </a:lnTo>
                  <a:lnTo>
                    <a:pt x="212" y="179"/>
                  </a:lnTo>
                  <a:lnTo>
                    <a:pt x="215" y="179"/>
                  </a:lnTo>
                  <a:lnTo>
                    <a:pt x="215" y="182"/>
                  </a:lnTo>
                  <a:lnTo>
                    <a:pt x="212" y="182"/>
                  </a:lnTo>
                  <a:lnTo>
                    <a:pt x="209" y="182"/>
                  </a:lnTo>
                  <a:lnTo>
                    <a:pt x="212" y="182"/>
                  </a:lnTo>
                  <a:lnTo>
                    <a:pt x="212" y="185"/>
                  </a:lnTo>
                  <a:lnTo>
                    <a:pt x="212" y="188"/>
                  </a:lnTo>
                  <a:lnTo>
                    <a:pt x="209" y="188"/>
                  </a:lnTo>
                  <a:lnTo>
                    <a:pt x="209" y="191"/>
                  </a:lnTo>
                  <a:lnTo>
                    <a:pt x="206" y="191"/>
                  </a:lnTo>
                  <a:lnTo>
                    <a:pt x="206" y="194"/>
                  </a:lnTo>
                  <a:lnTo>
                    <a:pt x="209" y="194"/>
                  </a:lnTo>
                  <a:lnTo>
                    <a:pt x="206" y="194"/>
                  </a:lnTo>
                  <a:lnTo>
                    <a:pt x="206" y="197"/>
                  </a:lnTo>
                  <a:lnTo>
                    <a:pt x="206" y="194"/>
                  </a:lnTo>
                  <a:lnTo>
                    <a:pt x="206" y="197"/>
                  </a:lnTo>
                  <a:lnTo>
                    <a:pt x="203" y="197"/>
                  </a:lnTo>
                  <a:lnTo>
                    <a:pt x="203" y="200"/>
                  </a:lnTo>
                  <a:lnTo>
                    <a:pt x="200" y="200"/>
                  </a:lnTo>
                  <a:lnTo>
                    <a:pt x="197" y="200"/>
                  </a:lnTo>
                  <a:lnTo>
                    <a:pt x="197" y="203"/>
                  </a:lnTo>
                  <a:lnTo>
                    <a:pt x="194" y="203"/>
                  </a:lnTo>
                  <a:lnTo>
                    <a:pt x="194" y="206"/>
                  </a:lnTo>
                  <a:lnTo>
                    <a:pt x="197" y="206"/>
                  </a:lnTo>
                  <a:lnTo>
                    <a:pt x="194" y="206"/>
                  </a:lnTo>
                  <a:lnTo>
                    <a:pt x="194" y="208"/>
                  </a:lnTo>
                  <a:lnTo>
                    <a:pt x="194" y="211"/>
                  </a:lnTo>
                  <a:lnTo>
                    <a:pt x="191" y="211"/>
                  </a:lnTo>
                  <a:lnTo>
                    <a:pt x="191" y="214"/>
                  </a:lnTo>
                  <a:lnTo>
                    <a:pt x="191" y="217"/>
                  </a:lnTo>
                  <a:lnTo>
                    <a:pt x="188" y="217"/>
                  </a:lnTo>
                  <a:lnTo>
                    <a:pt x="191" y="217"/>
                  </a:lnTo>
                  <a:lnTo>
                    <a:pt x="191" y="220"/>
                  </a:lnTo>
                  <a:lnTo>
                    <a:pt x="188" y="220"/>
                  </a:lnTo>
                  <a:lnTo>
                    <a:pt x="191" y="220"/>
                  </a:lnTo>
                  <a:lnTo>
                    <a:pt x="191" y="223"/>
                  </a:lnTo>
                  <a:lnTo>
                    <a:pt x="191" y="226"/>
                  </a:lnTo>
                  <a:lnTo>
                    <a:pt x="188" y="226"/>
                  </a:lnTo>
                  <a:lnTo>
                    <a:pt x="188" y="229"/>
                  </a:lnTo>
                  <a:lnTo>
                    <a:pt x="188" y="232"/>
                  </a:lnTo>
                  <a:lnTo>
                    <a:pt x="185" y="232"/>
                  </a:lnTo>
                  <a:lnTo>
                    <a:pt x="185" y="235"/>
                  </a:lnTo>
                  <a:lnTo>
                    <a:pt x="182" y="235"/>
                  </a:lnTo>
                  <a:lnTo>
                    <a:pt x="185" y="238"/>
                  </a:lnTo>
                  <a:lnTo>
                    <a:pt x="182" y="238"/>
                  </a:lnTo>
                  <a:lnTo>
                    <a:pt x="179" y="238"/>
                  </a:lnTo>
                  <a:lnTo>
                    <a:pt x="179" y="235"/>
                  </a:lnTo>
                  <a:lnTo>
                    <a:pt x="176" y="235"/>
                  </a:lnTo>
                  <a:lnTo>
                    <a:pt x="179" y="235"/>
                  </a:lnTo>
                  <a:lnTo>
                    <a:pt x="176" y="235"/>
                  </a:lnTo>
                  <a:lnTo>
                    <a:pt x="176" y="232"/>
                  </a:lnTo>
                  <a:lnTo>
                    <a:pt x="176" y="235"/>
                  </a:lnTo>
                  <a:lnTo>
                    <a:pt x="176" y="232"/>
                  </a:lnTo>
                  <a:lnTo>
                    <a:pt x="173" y="232"/>
                  </a:lnTo>
                  <a:lnTo>
                    <a:pt x="173" y="229"/>
                  </a:lnTo>
                  <a:lnTo>
                    <a:pt x="173" y="226"/>
                  </a:lnTo>
                  <a:lnTo>
                    <a:pt x="171" y="226"/>
                  </a:lnTo>
                  <a:lnTo>
                    <a:pt x="168" y="226"/>
                  </a:lnTo>
                  <a:lnTo>
                    <a:pt x="168" y="223"/>
                  </a:lnTo>
                  <a:lnTo>
                    <a:pt x="165" y="223"/>
                  </a:lnTo>
                  <a:lnTo>
                    <a:pt x="165" y="220"/>
                  </a:lnTo>
                  <a:lnTo>
                    <a:pt x="162" y="220"/>
                  </a:lnTo>
                  <a:lnTo>
                    <a:pt x="162" y="217"/>
                  </a:lnTo>
                  <a:lnTo>
                    <a:pt x="159" y="217"/>
                  </a:lnTo>
                  <a:lnTo>
                    <a:pt x="159" y="214"/>
                  </a:lnTo>
                  <a:lnTo>
                    <a:pt x="156" y="214"/>
                  </a:lnTo>
                  <a:lnTo>
                    <a:pt x="156" y="211"/>
                  </a:lnTo>
                  <a:lnTo>
                    <a:pt x="153" y="211"/>
                  </a:lnTo>
                  <a:lnTo>
                    <a:pt x="150" y="208"/>
                  </a:lnTo>
                  <a:lnTo>
                    <a:pt x="150" y="211"/>
                  </a:lnTo>
                  <a:lnTo>
                    <a:pt x="150" y="208"/>
                  </a:lnTo>
                  <a:lnTo>
                    <a:pt x="147" y="208"/>
                  </a:lnTo>
                  <a:lnTo>
                    <a:pt x="147" y="206"/>
                  </a:lnTo>
                  <a:lnTo>
                    <a:pt x="144" y="206"/>
                  </a:lnTo>
                  <a:lnTo>
                    <a:pt x="144" y="208"/>
                  </a:lnTo>
                  <a:lnTo>
                    <a:pt x="141" y="208"/>
                  </a:lnTo>
                  <a:lnTo>
                    <a:pt x="138" y="208"/>
                  </a:lnTo>
                  <a:lnTo>
                    <a:pt x="138" y="206"/>
                  </a:lnTo>
                  <a:lnTo>
                    <a:pt x="138" y="208"/>
                  </a:lnTo>
                  <a:lnTo>
                    <a:pt x="135" y="208"/>
                  </a:lnTo>
                  <a:lnTo>
                    <a:pt x="135" y="206"/>
                  </a:lnTo>
                  <a:lnTo>
                    <a:pt x="135" y="203"/>
                  </a:lnTo>
                  <a:lnTo>
                    <a:pt x="135" y="200"/>
                  </a:lnTo>
                  <a:lnTo>
                    <a:pt x="135" y="197"/>
                  </a:lnTo>
                  <a:lnTo>
                    <a:pt x="132" y="197"/>
                  </a:lnTo>
                  <a:lnTo>
                    <a:pt x="132" y="200"/>
                  </a:lnTo>
                  <a:lnTo>
                    <a:pt x="132" y="197"/>
                  </a:lnTo>
                  <a:lnTo>
                    <a:pt x="129" y="197"/>
                  </a:lnTo>
                  <a:lnTo>
                    <a:pt x="127" y="197"/>
                  </a:lnTo>
                  <a:lnTo>
                    <a:pt x="124" y="197"/>
                  </a:lnTo>
                  <a:lnTo>
                    <a:pt x="124" y="194"/>
                  </a:lnTo>
                  <a:lnTo>
                    <a:pt x="124" y="191"/>
                  </a:lnTo>
                  <a:lnTo>
                    <a:pt x="121" y="191"/>
                  </a:lnTo>
                  <a:lnTo>
                    <a:pt x="121" y="188"/>
                  </a:lnTo>
                  <a:lnTo>
                    <a:pt x="118" y="188"/>
                  </a:lnTo>
                  <a:lnTo>
                    <a:pt x="121" y="185"/>
                  </a:lnTo>
                  <a:lnTo>
                    <a:pt x="118" y="185"/>
                  </a:lnTo>
                  <a:lnTo>
                    <a:pt x="118" y="182"/>
                  </a:lnTo>
                  <a:lnTo>
                    <a:pt x="118" y="185"/>
                  </a:lnTo>
                  <a:lnTo>
                    <a:pt x="118" y="182"/>
                  </a:lnTo>
                  <a:lnTo>
                    <a:pt x="115" y="182"/>
                  </a:lnTo>
                  <a:lnTo>
                    <a:pt x="115" y="179"/>
                  </a:lnTo>
                  <a:lnTo>
                    <a:pt x="112" y="179"/>
                  </a:lnTo>
                  <a:lnTo>
                    <a:pt x="112" y="176"/>
                  </a:lnTo>
                  <a:lnTo>
                    <a:pt x="109" y="176"/>
                  </a:lnTo>
                  <a:lnTo>
                    <a:pt x="109" y="173"/>
                  </a:lnTo>
                  <a:lnTo>
                    <a:pt x="106" y="173"/>
                  </a:lnTo>
                  <a:lnTo>
                    <a:pt x="103" y="170"/>
                  </a:lnTo>
                  <a:lnTo>
                    <a:pt x="100" y="170"/>
                  </a:lnTo>
                  <a:lnTo>
                    <a:pt x="100" y="167"/>
                  </a:lnTo>
                  <a:lnTo>
                    <a:pt x="97" y="167"/>
                  </a:lnTo>
                  <a:lnTo>
                    <a:pt x="97" y="164"/>
                  </a:lnTo>
                  <a:lnTo>
                    <a:pt x="97" y="162"/>
                  </a:lnTo>
                  <a:lnTo>
                    <a:pt x="94" y="162"/>
                  </a:lnTo>
                  <a:lnTo>
                    <a:pt x="94" y="159"/>
                  </a:lnTo>
                  <a:lnTo>
                    <a:pt x="91" y="159"/>
                  </a:lnTo>
                  <a:lnTo>
                    <a:pt x="94" y="159"/>
                  </a:lnTo>
                  <a:lnTo>
                    <a:pt x="94" y="156"/>
                  </a:lnTo>
                  <a:lnTo>
                    <a:pt x="91" y="156"/>
                  </a:lnTo>
                  <a:lnTo>
                    <a:pt x="91" y="153"/>
                  </a:lnTo>
                  <a:lnTo>
                    <a:pt x="88" y="153"/>
                  </a:lnTo>
                  <a:lnTo>
                    <a:pt x="88" y="150"/>
                  </a:lnTo>
                  <a:lnTo>
                    <a:pt x="85" y="150"/>
                  </a:lnTo>
                  <a:lnTo>
                    <a:pt x="88" y="150"/>
                  </a:lnTo>
                  <a:lnTo>
                    <a:pt x="85" y="150"/>
                  </a:lnTo>
                  <a:lnTo>
                    <a:pt x="85" y="147"/>
                  </a:lnTo>
                  <a:lnTo>
                    <a:pt x="85" y="144"/>
                  </a:lnTo>
                  <a:lnTo>
                    <a:pt x="83" y="144"/>
                  </a:lnTo>
                  <a:lnTo>
                    <a:pt x="83" y="147"/>
                  </a:lnTo>
                  <a:lnTo>
                    <a:pt x="83" y="144"/>
                  </a:lnTo>
                  <a:lnTo>
                    <a:pt x="80" y="144"/>
                  </a:lnTo>
                  <a:lnTo>
                    <a:pt x="80" y="141"/>
                  </a:lnTo>
                  <a:lnTo>
                    <a:pt x="77" y="141"/>
                  </a:lnTo>
                  <a:lnTo>
                    <a:pt x="74" y="141"/>
                  </a:lnTo>
                  <a:lnTo>
                    <a:pt x="74" y="138"/>
                  </a:lnTo>
                  <a:lnTo>
                    <a:pt x="71" y="138"/>
                  </a:lnTo>
                  <a:lnTo>
                    <a:pt x="68" y="138"/>
                  </a:lnTo>
                  <a:lnTo>
                    <a:pt x="68" y="135"/>
                  </a:lnTo>
                  <a:lnTo>
                    <a:pt x="65" y="135"/>
                  </a:lnTo>
                  <a:lnTo>
                    <a:pt x="65" y="132"/>
                  </a:lnTo>
                  <a:lnTo>
                    <a:pt x="62" y="132"/>
                  </a:lnTo>
                  <a:lnTo>
                    <a:pt x="62" y="129"/>
                  </a:lnTo>
                  <a:lnTo>
                    <a:pt x="59" y="129"/>
                  </a:lnTo>
                  <a:lnTo>
                    <a:pt x="59" y="126"/>
                  </a:lnTo>
                  <a:lnTo>
                    <a:pt x="56" y="126"/>
                  </a:lnTo>
                  <a:lnTo>
                    <a:pt x="56" y="123"/>
                  </a:lnTo>
                  <a:lnTo>
                    <a:pt x="56" y="120"/>
                  </a:lnTo>
                  <a:lnTo>
                    <a:pt x="53" y="120"/>
                  </a:lnTo>
                  <a:lnTo>
                    <a:pt x="56" y="120"/>
                  </a:lnTo>
                  <a:lnTo>
                    <a:pt x="53" y="120"/>
                  </a:lnTo>
                  <a:lnTo>
                    <a:pt x="53" y="118"/>
                  </a:lnTo>
                  <a:lnTo>
                    <a:pt x="50" y="118"/>
                  </a:lnTo>
                  <a:lnTo>
                    <a:pt x="50" y="115"/>
                  </a:lnTo>
                  <a:lnTo>
                    <a:pt x="47" y="115"/>
                  </a:lnTo>
                  <a:lnTo>
                    <a:pt x="47" y="118"/>
                  </a:lnTo>
                  <a:lnTo>
                    <a:pt x="47" y="115"/>
                  </a:lnTo>
                  <a:lnTo>
                    <a:pt x="44" y="115"/>
                  </a:lnTo>
                  <a:lnTo>
                    <a:pt x="41" y="115"/>
                  </a:lnTo>
                  <a:lnTo>
                    <a:pt x="41" y="112"/>
                  </a:lnTo>
                  <a:lnTo>
                    <a:pt x="39" y="112"/>
                  </a:lnTo>
                  <a:lnTo>
                    <a:pt x="39" y="109"/>
                  </a:lnTo>
                  <a:lnTo>
                    <a:pt x="36" y="109"/>
                  </a:lnTo>
                  <a:lnTo>
                    <a:pt x="36" y="106"/>
                  </a:lnTo>
                  <a:lnTo>
                    <a:pt x="33" y="106"/>
                  </a:lnTo>
                  <a:lnTo>
                    <a:pt x="30" y="106"/>
                  </a:lnTo>
                  <a:lnTo>
                    <a:pt x="30" y="103"/>
                  </a:lnTo>
                  <a:lnTo>
                    <a:pt x="30" y="100"/>
                  </a:lnTo>
                  <a:lnTo>
                    <a:pt x="27" y="100"/>
                  </a:lnTo>
                  <a:lnTo>
                    <a:pt x="27" y="97"/>
                  </a:lnTo>
                  <a:lnTo>
                    <a:pt x="27" y="100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1" y="97"/>
                  </a:lnTo>
                  <a:lnTo>
                    <a:pt x="21" y="94"/>
                  </a:lnTo>
                  <a:lnTo>
                    <a:pt x="18" y="94"/>
                  </a:lnTo>
                  <a:lnTo>
                    <a:pt x="15" y="94"/>
                  </a:lnTo>
                  <a:lnTo>
                    <a:pt x="12" y="94"/>
                  </a:lnTo>
                  <a:lnTo>
                    <a:pt x="12" y="91"/>
                  </a:lnTo>
                  <a:lnTo>
                    <a:pt x="9" y="91"/>
                  </a:lnTo>
                  <a:lnTo>
                    <a:pt x="6" y="91"/>
                  </a:lnTo>
                  <a:lnTo>
                    <a:pt x="6" y="88"/>
                  </a:lnTo>
                  <a:lnTo>
                    <a:pt x="3" y="88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0" y="71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9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0" y="50"/>
                  </a:lnTo>
                  <a:lnTo>
                    <a:pt x="0" y="47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3" y="12"/>
                  </a:lnTo>
                  <a:lnTo>
                    <a:pt x="3" y="9"/>
                  </a:lnTo>
                  <a:lnTo>
                    <a:pt x="3" y="6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Freeform 7"/>
            <p:cNvSpPr>
              <a:spLocks/>
            </p:cNvSpPr>
            <p:nvPr/>
          </p:nvSpPr>
          <p:spPr bwMode="auto">
            <a:xfrm>
              <a:off x="527253" y="2111759"/>
              <a:ext cx="507798" cy="371737"/>
            </a:xfrm>
            <a:custGeom>
              <a:avLst/>
              <a:gdLst>
                <a:gd name="T0" fmla="*/ 2147483647 w 234"/>
                <a:gd name="T1" fmla="*/ 2147483647 h 211"/>
                <a:gd name="T2" fmla="*/ 2147483647 w 234"/>
                <a:gd name="T3" fmla="*/ 2147483647 h 211"/>
                <a:gd name="T4" fmla="*/ 2147483647 w 234"/>
                <a:gd name="T5" fmla="*/ 2147483647 h 211"/>
                <a:gd name="T6" fmla="*/ 2147483647 w 234"/>
                <a:gd name="T7" fmla="*/ 2147483647 h 211"/>
                <a:gd name="T8" fmla="*/ 2147483647 w 234"/>
                <a:gd name="T9" fmla="*/ 2147483647 h 211"/>
                <a:gd name="T10" fmla="*/ 2147483647 w 234"/>
                <a:gd name="T11" fmla="*/ 2147483647 h 211"/>
                <a:gd name="T12" fmla="*/ 2147483647 w 234"/>
                <a:gd name="T13" fmla="*/ 2147483647 h 211"/>
                <a:gd name="T14" fmla="*/ 2147483647 w 234"/>
                <a:gd name="T15" fmla="*/ 2147483647 h 211"/>
                <a:gd name="T16" fmla="*/ 2147483647 w 234"/>
                <a:gd name="T17" fmla="*/ 2147483647 h 211"/>
                <a:gd name="T18" fmla="*/ 2147483647 w 234"/>
                <a:gd name="T19" fmla="*/ 2147483647 h 211"/>
                <a:gd name="T20" fmla="*/ 2147483647 w 234"/>
                <a:gd name="T21" fmla="*/ 2147483647 h 211"/>
                <a:gd name="T22" fmla="*/ 2147483647 w 234"/>
                <a:gd name="T23" fmla="*/ 2147483647 h 211"/>
                <a:gd name="T24" fmla="*/ 2147483647 w 234"/>
                <a:gd name="T25" fmla="*/ 2147483647 h 211"/>
                <a:gd name="T26" fmla="*/ 2147483647 w 234"/>
                <a:gd name="T27" fmla="*/ 2147483647 h 211"/>
                <a:gd name="T28" fmla="*/ 2147483647 w 234"/>
                <a:gd name="T29" fmla="*/ 2147483647 h 211"/>
                <a:gd name="T30" fmla="*/ 2147483647 w 234"/>
                <a:gd name="T31" fmla="*/ 2147483647 h 211"/>
                <a:gd name="T32" fmla="*/ 2147483647 w 234"/>
                <a:gd name="T33" fmla="*/ 2147483647 h 211"/>
                <a:gd name="T34" fmla="*/ 2147483647 w 234"/>
                <a:gd name="T35" fmla="*/ 2147483647 h 211"/>
                <a:gd name="T36" fmla="*/ 2147483647 w 234"/>
                <a:gd name="T37" fmla="*/ 2147483647 h 211"/>
                <a:gd name="T38" fmla="*/ 2147483647 w 234"/>
                <a:gd name="T39" fmla="*/ 2147483647 h 211"/>
                <a:gd name="T40" fmla="*/ 2147483647 w 234"/>
                <a:gd name="T41" fmla="*/ 2147483647 h 211"/>
                <a:gd name="T42" fmla="*/ 2147483647 w 234"/>
                <a:gd name="T43" fmla="*/ 2147483647 h 211"/>
                <a:gd name="T44" fmla="*/ 2147483647 w 234"/>
                <a:gd name="T45" fmla="*/ 2147483647 h 211"/>
                <a:gd name="T46" fmla="*/ 2147483647 w 234"/>
                <a:gd name="T47" fmla="*/ 2147483647 h 211"/>
                <a:gd name="T48" fmla="*/ 2147483647 w 234"/>
                <a:gd name="T49" fmla="*/ 2147483647 h 211"/>
                <a:gd name="T50" fmla="*/ 2147483647 w 234"/>
                <a:gd name="T51" fmla="*/ 2147483647 h 211"/>
                <a:gd name="T52" fmla="*/ 2147483647 w 234"/>
                <a:gd name="T53" fmla="*/ 2147483647 h 211"/>
                <a:gd name="T54" fmla="*/ 2147483647 w 234"/>
                <a:gd name="T55" fmla="*/ 2147483647 h 211"/>
                <a:gd name="T56" fmla="*/ 2147483647 w 234"/>
                <a:gd name="T57" fmla="*/ 2147483647 h 211"/>
                <a:gd name="T58" fmla="*/ 2147483647 w 234"/>
                <a:gd name="T59" fmla="*/ 2147483647 h 211"/>
                <a:gd name="T60" fmla="*/ 2147483647 w 234"/>
                <a:gd name="T61" fmla="*/ 2147483647 h 211"/>
                <a:gd name="T62" fmla="*/ 2147483647 w 234"/>
                <a:gd name="T63" fmla="*/ 2147483647 h 211"/>
                <a:gd name="T64" fmla="*/ 2147483647 w 234"/>
                <a:gd name="T65" fmla="*/ 2147483647 h 211"/>
                <a:gd name="T66" fmla="*/ 2147483647 w 234"/>
                <a:gd name="T67" fmla="*/ 2147483647 h 211"/>
                <a:gd name="T68" fmla="*/ 2147483647 w 234"/>
                <a:gd name="T69" fmla="*/ 2147483647 h 211"/>
                <a:gd name="T70" fmla="*/ 2147483647 w 234"/>
                <a:gd name="T71" fmla="*/ 2147483647 h 211"/>
                <a:gd name="T72" fmla="*/ 2147483647 w 234"/>
                <a:gd name="T73" fmla="*/ 2147483647 h 211"/>
                <a:gd name="T74" fmla="*/ 2147483647 w 234"/>
                <a:gd name="T75" fmla="*/ 2147483647 h 211"/>
                <a:gd name="T76" fmla="*/ 2147483647 w 234"/>
                <a:gd name="T77" fmla="*/ 2147483647 h 211"/>
                <a:gd name="T78" fmla="*/ 2147483647 w 234"/>
                <a:gd name="T79" fmla="*/ 2147483647 h 211"/>
                <a:gd name="T80" fmla="*/ 2147483647 w 234"/>
                <a:gd name="T81" fmla="*/ 2147483647 h 211"/>
                <a:gd name="T82" fmla="*/ 2147483647 w 234"/>
                <a:gd name="T83" fmla="*/ 2147483647 h 211"/>
                <a:gd name="T84" fmla="*/ 2147483647 w 234"/>
                <a:gd name="T85" fmla="*/ 2147483647 h 211"/>
                <a:gd name="T86" fmla="*/ 2147483647 w 234"/>
                <a:gd name="T87" fmla="*/ 2147483647 h 211"/>
                <a:gd name="T88" fmla="*/ 2147483647 w 234"/>
                <a:gd name="T89" fmla="*/ 2147483647 h 211"/>
                <a:gd name="T90" fmla="*/ 2147483647 w 234"/>
                <a:gd name="T91" fmla="*/ 2147483647 h 211"/>
                <a:gd name="T92" fmla="*/ 2147483647 w 234"/>
                <a:gd name="T93" fmla="*/ 2147483647 h 211"/>
                <a:gd name="T94" fmla="*/ 2147483647 w 234"/>
                <a:gd name="T95" fmla="*/ 2147483647 h 211"/>
                <a:gd name="T96" fmla="*/ 2147483647 w 234"/>
                <a:gd name="T97" fmla="*/ 2147483647 h 211"/>
                <a:gd name="T98" fmla="*/ 2147483647 w 234"/>
                <a:gd name="T99" fmla="*/ 2147483647 h 211"/>
                <a:gd name="T100" fmla="*/ 2147483647 w 234"/>
                <a:gd name="T101" fmla="*/ 2147483647 h 211"/>
                <a:gd name="T102" fmla="*/ 2147483647 w 234"/>
                <a:gd name="T103" fmla="*/ 2147483647 h 211"/>
                <a:gd name="T104" fmla="*/ 2147483647 w 234"/>
                <a:gd name="T105" fmla="*/ 2147483647 h 211"/>
                <a:gd name="T106" fmla="*/ 2147483647 w 234"/>
                <a:gd name="T107" fmla="*/ 2147483647 h 211"/>
                <a:gd name="T108" fmla="*/ 2147483647 w 234"/>
                <a:gd name="T109" fmla="*/ 2147483647 h 211"/>
                <a:gd name="T110" fmla="*/ 2147483647 w 234"/>
                <a:gd name="T111" fmla="*/ 2147483647 h 211"/>
                <a:gd name="T112" fmla="*/ 2147483647 w 234"/>
                <a:gd name="T113" fmla="*/ 2147483647 h 211"/>
                <a:gd name="T114" fmla="*/ 2147483647 w 234"/>
                <a:gd name="T115" fmla="*/ 2147483647 h 211"/>
                <a:gd name="T116" fmla="*/ 2147483647 w 234"/>
                <a:gd name="T117" fmla="*/ 2147483647 h 211"/>
                <a:gd name="T118" fmla="*/ 2147483647 w 234"/>
                <a:gd name="T119" fmla="*/ 2147483647 h 211"/>
                <a:gd name="T120" fmla="*/ 2147483647 w 234"/>
                <a:gd name="T121" fmla="*/ 2147483647 h 211"/>
                <a:gd name="T122" fmla="*/ 2147483647 w 234"/>
                <a:gd name="T123" fmla="*/ 2147483647 h 21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4"/>
                <a:gd name="T187" fmla="*/ 0 h 211"/>
                <a:gd name="T188" fmla="*/ 234 w 234"/>
                <a:gd name="T189" fmla="*/ 211 h 21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4" h="211">
                  <a:moveTo>
                    <a:pt x="52" y="0"/>
                  </a:moveTo>
                  <a:lnTo>
                    <a:pt x="52" y="3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64" y="9"/>
                  </a:lnTo>
                  <a:lnTo>
                    <a:pt x="67" y="9"/>
                  </a:lnTo>
                  <a:lnTo>
                    <a:pt x="70" y="9"/>
                  </a:lnTo>
                  <a:lnTo>
                    <a:pt x="73" y="9"/>
                  </a:lnTo>
                  <a:lnTo>
                    <a:pt x="73" y="12"/>
                  </a:lnTo>
                  <a:lnTo>
                    <a:pt x="76" y="12"/>
                  </a:lnTo>
                  <a:lnTo>
                    <a:pt x="76" y="15"/>
                  </a:lnTo>
                  <a:lnTo>
                    <a:pt x="76" y="12"/>
                  </a:lnTo>
                  <a:lnTo>
                    <a:pt x="76" y="15"/>
                  </a:lnTo>
                  <a:lnTo>
                    <a:pt x="79" y="15"/>
                  </a:lnTo>
                  <a:lnTo>
                    <a:pt x="79" y="12"/>
                  </a:lnTo>
                  <a:lnTo>
                    <a:pt x="79" y="15"/>
                  </a:lnTo>
                  <a:lnTo>
                    <a:pt x="82" y="15"/>
                  </a:lnTo>
                  <a:lnTo>
                    <a:pt x="82" y="18"/>
                  </a:lnTo>
                  <a:lnTo>
                    <a:pt x="82" y="21"/>
                  </a:lnTo>
                  <a:lnTo>
                    <a:pt x="85" y="21"/>
                  </a:lnTo>
                  <a:lnTo>
                    <a:pt x="88" y="21"/>
                  </a:lnTo>
                  <a:lnTo>
                    <a:pt x="88" y="24"/>
                  </a:lnTo>
                  <a:lnTo>
                    <a:pt x="91" y="24"/>
                  </a:lnTo>
                  <a:lnTo>
                    <a:pt x="91" y="27"/>
                  </a:lnTo>
                  <a:lnTo>
                    <a:pt x="93" y="27"/>
                  </a:lnTo>
                  <a:lnTo>
                    <a:pt x="93" y="30"/>
                  </a:lnTo>
                  <a:lnTo>
                    <a:pt x="96" y="30"/>
                  </a:lnTo>
                  <a:lnTo>
                    <a:pt x="99" y="30"/>
                  </a:lnTo>
                  <a:lnTo>
                    <a:pt x="99" y="33"/>
                  </a:lnTo>
                  <a:lnTo>
                    <a:pt x="99" y="30"/>
                  </a:lnTo>
                  <a:lnTo>
                    <a:pt x="102" y="30"/>
                  </a:lnTo>
                  <a:lnTo>
                    <a:pt x="102" y="33"/>
                  </a:lnTo>
                  <a:lnTo>
                    <a:pt x="105" y="33"/>
                  </a:lnTo>
                  <a:lnTo>
                    <a:pt x="105" y="35"/>
                  </a:lnTo>
                  <a:lnTo>
                    <a:pt x="108" y="35"/>
                  </a:lnTo>
                  <a:lnTo>
                    <a:pt x="105" y="35"/>
                  </a:lnTo>
                  <a:lnTo>
                    <a:pt x="108" y="35"/>
                  </a:lnTo>
                  <a:lnTo>
                    <a:pt x="108" y="38"/>
                  </a:lnTo>
                  <a:lnTo>
                    <a:pt x="108" y="41"/>
                  </a:lnTo>
                  <a:lnTo>
                    <a:pt x="111" y="41"/>
                  </a:lnTo>
                  <a:lnTo>
                    <a:pt x="111" y="44"/>
                  </a:lnTo>
                  <a:lnTo>
                    <a:pt x="114" y="44"/>
                  </a:lnTo>
                  <a:lnTo>
                    <a:pt x="114" y="47"/>
                  </a:lnTo>
                  <a:lnTo>
                    <a:pt x="117" y="47"/>
                  </a:lnTo>
                  <a:lnTo>
                    <a:pt x="117" y="50"/>
                  </a:lnTo>
                  <a:lnTo>
                    <a:pt x="120" y="50"/>
                  </a:lnTo>
                  <a:lnTo>
                    <a:pt x="120" y="53"/>
                  </a:lnTo>
                  <a:lnTo>
                    <a:pt x="123" y="53"/>
                  </a:lnTo>
                  <a:lnTo>
                    <a:pt x="126" y="53"/>
                  </a:lnTo>
                  <a:lnTo>
                    <a:pt x="126" y="56"/>
                  </a:lnTo>
                  <a:lnTo>
                    <a:pt x="129" y="56"/>
                  </a:lnTo>
                  <a:lnTo>
                    <a:pt x="132" y="56"/>
                  </a:lnTo>
                  <a:lnTo>
                    <a:pt x="132" y="59"/>
                  </a:lnTo>
                  <a:lnTo>
                    <a:pt x="135" y="59"/>
                  </a:lnTo>
                  <a:lnTo>
                    <a:pt x="135" y="62"/>
                  </a:lnTo>
                  <a:lnTo>
                    <a:pt x="135" y="59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5"/>
                  </a:lnTo>
                  <a:lnTo>
                    <a:pt x="140" y="65"/>
                  </a:lnTo>
                  <a:lnTo>
                    <a:pt x="137" y="65"/>
                  </a:lnTo>
                  <a:lnTo>
                    <a:pt x="140" y="65"/>
                  </a:lnTo>
                  <a:lnTo>
                    <a:pt x="140" y="68"/>
                  </a:lnTo>
                  <a:lnTo>
                    <a:pt x="143" y="68"/>
                  </a:lnTo>
                  <a:lnTo>
                    <a:pt x="143" y="71"/>
                  </a:lnTo>
                  <a:lnTo>
                    <a:pt x="146" y="71"/>
                  </a:lnTo>
                  <a:lnTo>
                    <a:pt x="146" y="74"/>
                  </a:lnTo>
                  <a:lnTo>
                    <a:pt x="143" y="74"/>
                  </a:lnTo>
                  <a:lnTo>
                    <a:pt x="146" y="74"/>
                  </a:lnTo>
                  <a:lnTo>
                    <a:pt x="146" y="77"/>
                  </a:lnTo>
                  <a:lnTo>
                    <a:pt x="149" y="77"/>
                  </a:lnTo>
                  <a:lnTo>
                    <a:pt x="149" y="79"/>
                  </a:lnTo>
                  <a:lnTo>
                    <a:pt x="149" y="82"/>
                  </a:lnTo>
                  <a:lnTo>
                    <a:pt x="152" y="82"/>
                  </a:lnTo>
                  <a:lnTo>
                    <a:pt x="152" y="85"/>
                  </a:lnTo>
                  <a:lnTo>
                    <a:pt x="155" y="85"/>
                  </a:lnTo>
                  <a:lnTo>
                    <a:pt x="158" y="88"/>
                  </a:lnTo>
                  <a:lnTo>
                    <a:pt x="161" y="88"/>
                  </a:lnTo>
                  <a:lnTo>
                    <a:pt x="161" y="91"/>
                  </a:lnTo>
                  <a:lnTo>
                    <a:pt x="164" y="91"/>
                  </a:lnTo>
                  <a:lnTo>
                    <a:pt x="164" y="94"/>
                  </a:lnTo>
                  <a:lnTo>
                    <a:pt x="167" y="94"/>
                  </a:lnTo>
                  <a:lnTo>
                    <a:pt x="167" y="97"/>
                  </a:lnTo>
                  <a:lnTo>
                    <a:pt x="170" y="97"/>
                  </a:lnTo>
                  <a:lnTo>
                    <a:pt x="170" y="100"/>
                  </a:lnTo>
                  <a:lnTo>
                    <a:pt x="170" y="97"/>
                  </a:lnTo>
                  <a:lnTo>
                    <a:pt x="170" y="100"/>
                  </a:lnTo>
                  <a:lnTo>
                    <a:pt x="173" y="100"/>
                  </a:lnTo>
                  <a:lnTo>
                    <a:pt x="170" y="103"/>
                  </a:lnTo>
                  <a:lnTo>
                    <a:pt x="173" y="103"/>
                  </a:lnTo>
                  <a:lnTo>
                    <a:pt x="173" y="106"/>
                  </a:lnTo>
                  <a:lnTo>
                    <a:pt x="176" y="106"/>
                  </a:lnTo>
                  <a:lnTo>
                    <a:pt x="176" y="109"/>
                  </a:lnTo>
                  <a:lnTo>
                    <a:pt x="176" y="112"/>
                  </a:lnTo>
                  <a:lnTo>
                    <a:pt x="179" y="112"/>
                  </a:lnTo>
                  <a:lnTo>
                    <a:pt x="181" y="112"/>
                  </a:lnTo>
                  <a:lnTo>
                    <a:pt x="184" y="112"/>
                  </a:lnTo>
                  <a:lnTo>
                    <a:pt x="184" y="115"/>
                  </a:lnTo>
                  <a:lnTo>
                    <a:pt x="184" y="112"/>
                  </a:lnTo>
                  <a:lnTo>
                    <a:pt x="187" y="112"/>
                  </a:lnTo>
                  <a:lnTo>
                    <a:pt x="187" y="115"/>
                  </a:lnTo>
                  <a:lnTo>
                    <a:pt x="187" y="118"/>
                  </a:lnTo>
                  <a:lnTo>
                    <a:pt x="187" y="121"/>
                  </a:lnTo>
                  <a:lnTo>
                    <a:pt x="187" y="123"/>
                  </a:lnTo>
                  <a:lnTo>
                    <a:pt x="190" y="123"/>
                  </a:lnTo>
                  <a:lnTo>
                    <a:pt x="190" y="121"/>
                  </a:lnTo>
                  <a:lnTo>
                    <a:pt x="190" y="123"/>
                  </a:lnTo>
                  <a:lnTo>
                    <a:pt x="193" y="123"/>
                  </a:lnTo>
                  <a:lnTo>
                    <a:pt x="196" y="123"/>
                  </a:lnTo>
                  <a:lnTo>
                    <a:pt x="196" y="121"/>
                  </a:lnTo>
                  <a:lnTo>
                    <a:pt x="199" y="121"/>
                  </a:lnTo>
                  <a:lnTo>
                    <a:pt x="199" y="123"/>
                  </a:lnTo>
                  <a:lnTo>
                    <a:pt x="202" y="123"/>
                  </a:lnTo>
                  <a:lnTo>
                    <a:pt x="202" y="126"/>
                  </a:lnTo>
                  <a:lnTo>
                    <a:pt x="202" y="123"/>
                  </a:lnTo>
                  <a:lnTo>
                    <a:pt x="205" y="126"/>
                  </a:lnTo>
                  <a:lnTo>
                    <a:pt x="208" y="126"/>
                  </a:lnTo>
                  <a:lnTo>
                    <a:pt x="208" y="129"/>
                  </a:lnTo>
                  <a:lnTo>
                    <a:pt x="211" y="129"/>
                  </a:lnTo>
                  <a:lnTo>
                    <a:pt x="211" y="132"/>
                  </a:lnTo>
                  <a:lnTo>
                    <a:pt x="214" y="132"/>
                  </a:lnTo>
                  <a:lnTo>
                    <a:pt x="214" y="135"/>
                  </a:lnTo>
                  <a:lnTo>
                    <a:pt x="217" y="135"/>
                  </a:lnTo>
                  <a:lnTo>
                    <a:pt x="217" y="138"/>
                  </a:lnTo>
                  <a:lnTo>
                    <a:pt x="220" y="138"/>
                  </a:lnTo>
                  <a:lnTo>
                    <a:pt x="220" y="141"/>
                  </a:lnTo>
                  <a:lnTo>
                    <a:pt x="223" y="141"/>
                  </a:lnTo>
                  <a:lnTo>
                    <a:pt x="225" y="141"/>
                  </a:lnTo>
                  <a:lnTo>
                    <a:pt x="225" y="144"/>
                  </a:lnTo>
                  <a:lnTo>
                    <a:pt x="225" y="147"/>
                  </a:lnTo>
                  <a:lnTo>
                    <a:pt x="228" y="147"/>
                  </a:lnTo>
                  <a:lnTo>
                    <a:pt x="228" y="150"/>
                  </a:lnTo>
                  <a:lnTo>
                    <a:pt x="228" y="147"/>
                  </a:lnTo>
                  <a:lnTo>
                    <a:pt x="228" y="150"/>
                  </a:lnTo>
                  <a:lnTo>
                    <a:pt x="231" y="150"/>
                  </a:lnTo>
                  <a:lnTo>
                    <a:pt x="228" y="150"/>
                  </a:lnTo>
                  <a:lnTo>
                    <a:pt x="231" y="150"/>
                  </a:lnTo>
                  <a:lnTo>
                    <a:pt x="231" y="153"/>
                  </a:lnTo>
                  <a:lnTo>
                    <a:pt x="234" y="153"/>
                  </a:lnTo>
                  <a:lnTo>
                    <a:pt x="231" y="153"/>
                  </a:lnTo>
                  <a:lnTo>
                    <a:pt x="231" y="156"/>
                  </a:lnTo>
                  <a:lnTo>
                    <a:pt x="228" y="156"/>
                  </a:lnTo>
                  <a:lnTo>
                    <a:pt x="228" y="159"/>
                  </a:lnTo>
                  <a:lnTo>
                    <a:pt x="228" y="162"/>
                  </a:lnTo>
                  <a:lnTo>
                    <a:pt x="228" y="164"/>
                  </a:lnTo>
                  <a:lnTo>
                    <a:pt x="225" y="164"/>
                  </a:lnTo>
                  <a:lnTo>
                    <a:pt x="225" y="162"/>
                  </a:lnTo>
                  <a:lnTo>
                    <a:pt x="223" y="162"/>
                  </a:lnTo>
                  <a:lnTo>
                    <a:pt x="223" y="164"/>
                  </a:lnTo>
                  <a:lnTo>
                    <a:pt x="220" y="164"/>
                  </a:lnTo>
                  <a:lnTo>
                    <a:pt x="220" y="167"/>
                  </a:lnTo>
                  <a:lnTo>
                    <a:pt x="220" y="170"/>
                  </a:lnTo>
                  <a:lnTo>
                    <a:pt x="223" y="170"/>
                  </a:lnTo>
                  <a:lnTo>
                    <a:pt x="223" y="173"/>
                  </a:lnTo>
                  <a:lnTo>
                    <a:pt x="220" y="173"/>
                  </a:lnTo>
                  <a:lnTo>
                    <a:pt x="220" y="176"/>
                  </a:lnTo>
                  <a:lnTo>
                    <a:pt x="217" y="176"/>
                  </a:lnTo>
                  <a:lnTo>
                    <a:pt x="217" y="179"/>
                  </a:lnTo>
                  <a:lnTo>
                    <a:pt x="214" y="179"/>
                  </a:lnTo>
                  <a:lnTo>
                    <a:pt x="211" y="179"/>
                  </a:lnTo>
                  <a:lnTo>
                    <a:pt x="211" y="182"/>
                  </a:lnTo>
                  <a:lnTo>
                    <a:pt x="208" y="182"/>
                  </a:lnTo>
                  <a:lnTo>
                    <a:pt x="208" y="185"/>
                  </a:lnTo>
                  <a:lnTo>
                    <a:pt x="208" y="188"/>
                  </a:lnTo>
                  <a:lnTo>
                    <a:pt x="208" y="191"/>
                  </a:lnTo>
                  <a:lnTo>
                    <a:pt x="208" y="194"/>
                  </a:lnTo>
                  <a:lnTo>
                    <a:pt x="211" y="194"/>
                  </a:lnTo>
                  <a:lnTo>
                    <a:pt x="211" y="197"/>
                  </a:lnTo>
                  <a:lnTo>
                    <a:pt x="211" y="200"/>
                  </a:lnTo>
                  <a:lnTo>
                    <a:pt x="211" y="203"/>
                  </a:lnTo>
                  <a:lnTo>
                    <a:pt x="208" y="203"/>
                  </a:lnTo>
                  <a:lnTo>
                    <a:pt x="208" y="206"/>
                  </a:lnTo>
                  <a:lnTo>
                    <a:pt x="208" y="208"/>
                  </a:lnTo>
                  <a:lnTo>
                    <a:pt x="205" y="208"/>
                  </a:lnTo>
                  <a:lnTo>
                    <a:pt x="205" y="211"/>
                  </a:lnTo>
                  <a:lnTo>
                    <a:pt x="202" y="211"/>
                  </a:lnTo>
                  <a:lnTo>
                    <a:pt x="199" y="211"/>
                  </a:lnTo>
                  <a:lnTo>
                    <a:pt x="196" y="208"/>
                  </a:lnTo>
                  <a:lnTo>
                    <a:pt x="193" y="208"/>
                  </a:lnTo>
                  <a:lnTo>
                    <a:pt x="190" y="208"/>
                  </a:lnTo>
                  <a:lnTo>
                    <a:pt x="187" y="208"/>
                  </a:lnTo>
                  <a:lnTo>
                    <a:pt x="181" y="208"/>
                  </a:lnTo>
                  <a:lnTo>
                    <a:pt x="179" y="208"/>
                  </a:lnTo>
                  <a:lnTo>
                    <a:pt x="176" y="208"/>
                  </a:lnTo>
                  <a:lnTo>
                    <a:pt x="173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6" y="208"/>
                  </a:lnTo>
                  <a:lnTo>
                    <a:pt x="143" y="208"/>
                  </a:lnTo>
                  <a:lnTo>
                    <a:pt x="140" y="208"/>
                  </a:lnTo>
                  <a:lnTo>
                    <a:pt x="137" y="206"/>
                  </a:lnTo>
                  <a:lnTo>
                    <a:pt x="135" y="206"/>
                  </a:lnTo>
                  <a:lnTo>
                    <a:pt x="132" y="206"/>
                  </a:lnTo>
                  <a:lnTo>
                    <a:pt x="126" y="206"/>
                  </a:lnTo>
                  <a:lnTo>
                    <a:pt x="123" y="206"/>
                  </a:lnTo>
                  <a:lnTo>
                    <a:pt x="120" y="206"/>
                  </a:lnTo>
                  <a:lnTo>
                    <a:pt x="117" y="206"/>
                  </a:lnTo>
                  <a:lnTo>
                    <a:pt x="114" y="206"/>
                  </a:lnTo>
                  <a:lnTo>
                    <a:pt x="111" y="206"/>
                  </a:lnTo>
                  <a:lnTo>
                    <a:pt x="108" y="206"/>
                  </a:lnTo>
                  <a:lnTo>
                    <a:pt x="105" y="206"/>
                  </a:lnTo>
                  <a:lnTo>
                    <a:pt x="99" y="206"/>
                  </a:lnTo>
                  <a:lnTo>
                    <a:pt x="96" y="206"/>
                  </a:lnTo>
                  <a:lnTo>
                    <a:pt x="93" y="206"/>
                  </a:lnTo>
                  <a:lnTo>
                    <a:pt x="88" y="206"/>
                  </a:lnTo>
                  <a:lnTo>
                    <a:pt x="85" y="206"/>
                  </a:lnTo>
                  <a:lnTo>
                    <a:pt x="82" y="206"/>
                  </a:lnTo>
                  <a:lnTo>
                    <a:pt x="79" y="206"/>
                  </a:lnTo>
                  <a:lnTo>
                    <a:pt x="76" y="203"/>
                  </a:lnTo>
                  <a:lnTo>
                    <a:pt x="76" y="197"/>
                  </a:lnTo>
                  <a:lnTo>
                    <a:pt x="76" y="194"/>
                  </a:lnTo>
                  <a:lnTo>
                    <a:pt x="76" y="191"/>
                  </a:lnTo>
                  <a:lnTo>
                    <a:pt x="76" y="188"/>
                  </a:lnTo>
                  <a:lnTo>
                    <a:pt x="76" y="182"/>
                  </a:lnTo>
                  <a:lnTo>
                    <a:pt x="76" y="179"/>
                  </a:lnTo>
                  <a:lnTo>
                    <a:pt x="76" y="176"/>
                  </a:lnTo>
                  <a:lnTo>
                    <a:pt x="76" y="170"/>
                  </a:lnTo>
                  <a:lnTo>
                    <a:pt x="76" y="167"/>
                  </a:lnTo>
                  <a:lnTo>
                    <a:pt x="76" y="164"/>
                  </a:lnTo>
                  <a:lnTo>
                    <a:pt x="76" y="162"/>
                  </a:lnTo>
                  <a:lnTo>
                    <a:pt x="76" y="156"/>
                  </a:lnTo>
                  <a:lnTo>
                    <a:pt x="76" y="153"/>
                  </a:lnTo>
                  <a:lnTo>
                    <a:pt x="79" y="150"/>
                  </a:lnTo>
                  <a:lnTo>
                    <a:pt x="79" y="147"/>
                  </a:lnTo>
                  <a:lnTo>
                    <a:pt x="79" y="144"/>
                  </a:lnTo>
                  <a:lnTo>
                    <a:pt x="79" y="141"/>
                  </a:lnTo>
                  <a:lnTo>
                    <a:pt x="79" y="138"/>
                  </a:lnTo>
                  <a:lnTo>
                    <a:pt x="79" y="135"/>
                  </a:lnTo>
                  <a:lnTo>
                    <a:pt x="79" y="129"/>
                  </a:lnTo>
                  <a:lnTo>
                    <a:pt x="79" y="126"/>
                  </a:lnTo>
                  <a:lnTo>
                    <a:pt x="79" y="123"/>
                  </a:lnTo>
                  <a:lnTo>
                    <a:pt x="79" y="121"/>
                  </a:lnTo>
                  <a:lnTo>
                    <a:pt x="79" y="118"/>
                  </a:lnTo>
                  <a:lnTo>
                    <a:pt x="79" y="115"/>
                  </a:lnTo>
                  <a:lnTo>
                    <a:pt x="79" y="112"/>
                  </a:lnTo>
                  <a:lnTo>
                    <a:pt x="79" y="109"/>
                  </a:lnTo>
                  <a:lnTo>
                    <a:pt x="79" y="106"/>
                  </a:lnTo>
                  <a:lnTo>
                    <a:pt x="79" y="103"/>
                  </a:lnTo>
                  <a:lnTo>
                    <a:pt x="79" y="100"/>
                  </a:lnTo>
                  <a:lnTo>
                    <a:pt x="79" y="97"/>
                  </a:lnTo>
                  <a:lnTo>
                    <a:pt x="79" y="91"/>
                  </a:lnTo>
                  <a:lnTo>
                    <a:pt x="79" y="88"/>
                  </a:lnTo>
                  <a:lnTo>
                    <a:pt x="79" y="85"/>
                  </a:lnTo>
                  <a:lnTo>
                    <a:pt x="79" y="82"/>
                  </a:lnTo>
                  <a:lnTo>
                    <a:pt x="73" y="82"/>
                  </a:lnTo>
                  <a:lnTo>
                    <a:pt x="70" y="82"/>
                  </a:lnTo>
                  <a:lnTo>
                    <a:pt x="67" y="82"/>
                  </a:lnTo>
                  <a:lnTo>
                    <a:pt x="64" y="82"/>
                  </a:lnTo>
                  <a:lnTo>
                    <a:pt x="58" y="82"/>
                  </a:lnTo>
                  <a:lnTo>
                    <a:pt x="55" y="82"/>
                  </a:lnTo>
                  <a:lnTo>
                    <a:pt x="52" y="82"/>
                  </a:lnTo>
                  <a:lnTo>
                    <a:pt x="47" y="82"/>
                  </a:lnTo>
                  <a:lnTo>
                    <a:pt x="44" y="82"/>
                  </a:lnTo>
                  <a:lnTo>
                    <a:pt x="41" y="82"/>
                  </a:lnTo>
                  <a:lnTo>
                    <a:pt x="38" y="82"/>
                  </a:lnTo>
                  <a:lnTo>
                    <a:pt x="32" y="82"/>
                  </a:lnTo>
                  <a:lnTo>
                    <a:pt x="29" y="82"/>
                  </a:lnTo>
                  <a:lnTo>
                    <a:pt x="26" y="82"/>
                  </a:lnTo>
                  <a:lnTo>
                    <a:pt x="20" y="82"/>
                  </a:lnTo>
                  <a:lnTo>
                    <a:pt x="17" y="82"/>
                  </a:lnTo>
                  <a:lnTo>
                    <a:pt x="14" y="79"/>
                  </a:lnTo>
                  <a:lnTo>
                    <a:pt x="11" y="79"/>
                  </a:lnTo>
                  <a:lnTo>
                    <a:pt x="8" y="79"/>
                  </a:lnTo>
                  <a:lnTo>
                    <a:pt x="5" y="79"/>
                  </a:lnTo>
                  <a:lnTo>
                    <a:pt x="2" y="79"/>
                  </a:lnTo>
                  <a:lnTo>
                    <a:pt x="0" y="79"/>
                  </a:lnTo>
                  <a:lnTo>
                    <a:pt x="2" y="77"/>
                  </a:lnTo>
                  <a:lnTo>
                    <a:pt x="2" y="74"/>
                  </a:lnTo>
                  <a:lnTo>
                    <a:pt x="5" y="71"/>
                  </a:lnTo>
                  <a:lnTo>
                    <a:pt x="8" y="71"/>
                  </a:lnTo>
                  <a:lnTo>
                    <a:pt x="8" y="68"/>
                  </a:lnTo>
                  <a:lnTo>
                    <a:pt x="11" y="65"/>
                  </a:lnTo>
                  <a:lnTo>
                    <a:pt x="14" y="62"/>
                  </a:lnTo>
                  <a:lnTo>
                    <a:pt x="14" y="59"/>
                  </a:lnTo>
                  <a:lnTo>
                    <a:pt x="17" y="59"/>
                  </a:lnTo>
                  <a:lnTo>
                    <a:pt x="17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23" y="50"/>
                  </a:lnTo>
                  <a:lnTo>
                    <a:pt x="26" y="47"/>
                  </a:lnTo>
                  <a:lnTo>
                    <a:pt x="29" y="44"/>
                  </a:lnTo>
                  <a:lnTo>
                    <a:pt x="29" y="41"/>
                  </a:lnTo>
                  <a:lnTo>
                    <a:pt x="32" y="41"/>
                  </a:lnTo>
                  <a:lnTo>
                    <a:pt x="32" y="38"/>
                  </a:lnTo>
                  <a:lnTo>
                    <a:pt x="35" y="38"/>
                  </a:lnTo>
                  <a:lnTo>
                    <a:pt x="35" y="35"/>
                  </a:lnTo>
                  <a:lnTo>
                    <a:pt x="38" y="35"/>
                  </a:lnTo>
                  <a:lnTo>
                    <a:pt x="38" y="33"/>
                  </a:lnTo>
                  <a:lnTo>
                    <a:pt x="41" y="33"/>
                  </a:lnTo>
                  <a:lnTo>
                    <a:pt x="41" y="30"/>
                  </a:lnTo>
                  <a:lnTo>
                    <a:pt x="44" y="27"/>
                  </a:lnTo>
                  <a:lnTo>
                    <a:pt x="44" y="24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9" y="21"/>
                  </a:lnTo>
                  <a:lnTo>
                    <a:pt x="49" y="18"/>
                  </a:lnTo>
                  <a:lnTo>
                    <a:pt x="52" y="18"/>
                  </a:lnTo>
                  <a:lnTo>
                    <a:pt x="52" y="15"/>
                  </a:lnTo>
                  <a:lnTo>
                    <a:pt x="52" y="12"/>
                  </a:lnTo>
                  <a:lnTo>
                    <a:pt x="52" y="9"/>
                  </a:lnTo>
                  <a:lnTo>
                    <a:pt x="52" y="6"/>
                  </a:lnTo>
                  <a:lnTo>
                    <a:pt x="52" y="3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Freeform 8"/>
            <p:cNvSpPr>
              <a:spLocks/>
            </p:cNvSpPr>
            <p:nvPr/>
          </p:nvSpPr>
          <p:spPr bwMode="auto">
            <a:xfrm>
              <a:off x="-45953" y="2205160"/>
              <a:ext cx="425742" cy="454864"/>
            </a:xfrm>
            <a:custGeom>
              <a:avLst/>
              <a:gdLst>
                <a:gd name="T0" fmla="*/ 2147483647 w 196"/>
                <a:gd name="T1" fmla="*/ 2147483647 h 258"/>
                <a:gd name="T2" fmla="*/ 2147483647 w 196"/>
                <a:gd name="T3" fmla="*/ 2147483647 h 258"/>
                <a:gd name="T4" fmla="*/ 2147483647 w 196"/>
                <a:gd name="T5" fmla="*/ 2147483647 h 258"/>
                <a:gd name="T6" fmla="*/ 2147483647 w 196"/>
                <a:gd name="T7" fmla="*/ 2147483647 h 258"/>
                <a:gd name="T8" fmla="*/ 2147483647 w 196"/>
                <a:gd name="T9" fmla="*/ 2147483647 h 258"/>
                <a:gd name="T10" fmla="*/ 2147483647 w 196"/>
                <a:gd name="T11" fmla="*/ 2147483647 h 258"/>
                <a:gd name="T12" fmla="*/ 2147483647 w 196"/>
                <a:gd name="T13" fmla="*/ 2147483647 h 258"/>
                <a:gd name="T14" fmla="*/ 2147483647 w 196"/>
                <a:gd name="T15" fmla="*/ 2147483647 h 258"/>
                <a:gd name="T16" fmla="*/ 2147483647 w 196"/>
                <a:gd name="T17" fmla="*/ 2147483647 h 258"/>
                <a:gd name="T18" fmla="*/ 2147483647 w 196"/>
                <a:gd name="T19" fmla="*/ 2147483647 h 258"/>
                <a:gd name="T20" fmla="*/ 2147483647 w 196"/>
                <a:gd name="T21" fmla="*/ 2147483647 h 258"/>
                <a:gd name="T22" fmla="*/ 2147483647 w 196"/>
                <a:gd name="T23" fmla="*/ 2147483647 h 258"/>
                <a:gd name="T24" fmla="*/ 2147483647 w 196"/>
                <a:gd name="T25" fmla="*/ 2147483647 h 258"/>
                <a:gd name="T26" fmla="*/ 2147483647 w 196"/>
                <a:gd name="T27" fmla="*/ 2147483647 h 258"/>
                <a:gd name="T28" fmla="*/ 2147483647 w 196"/>
                <a:gd name="T29" fmla="*/ 2147483647 h 258"/>
                <a:gd name="T30" fmla="*/ 2147483647 w 196"/>
                <a:gd name="T31" fmla="*/ 2147483647 h 258"/>
                <a:gd name="T32" fmla="*/ 2147483647 w 196"/>
                <a:gd name="T33" fmla="*/ 2147483647 h 258"/>
                <a:gd name="T34" fmla="*/ 2147483647 w 196"/>
                <a:gd name="T35" fmla="*/ 2147483647 h 258"/>
                <a:gd name="T36" fmla="*/ 2147483647 w 196"/>
                <a:gd name="T37" fmla="*/ 2147483647 h 258"/>
                <a:gd name="T38" fmla="*/ 2147483647 w 196"/>
                <a:gd name="T39" fmla="*/ 2147483647 h 258"/>
                <a:gd name="T40" fmla="*/ 2147483647 w 196"/>
                <a:gd name="T41" fmla="*/ 2147483647 h 258"/>
                <a:gd name="T42" fmla="*/ 2147483647 w 196"/>
                <a:gd name="T43" fmla="*/ 2147483647 h 258"/>
                <a:gd name="T44" fmla="*/ 2147483647 w 196"/>
                <a:gd name="T45" fmla="*/ 2147483647 h 258"/>
                <a:gd name="T46" fmla="*/ 2147483647 w 196"/>
                <a:gd name="T47" fmla="*/ 2147483647 h 258"/>
                <a:gd name="T48" fmla="*/ 2147483647 w 196"/>
                <a:gd name="T49" fmla="*/ 2147483647 h 258"/>
                <a:gd name="T50" fmla="*/ 2147483647 w 196"/>
                <a:gd name="T51" fmla="*/ 2147483647 h 258"/>
                <a:gd name="T52" fmla="*/ 2147483647 w 196"/>
                <a:gd name="T53" fmla="*/ 2147483647 h 258"/>
                <a:gd name="T54" fmla="*/ 2147483647 w 196"/>
                <a:gd name="T55" fmla="*/ 2147483647 h 258"/>
                <a:gd name="T56" fmla="*/ 2147483647 w 196"/>
                <a:gd name="T57" fmla="*/ 2147483647 h 258"/>
                <a:gd name="T58" fmla="*/ 2147483647 w 196"/>
                <a:gd name="T59" fmla="*/ 2147483647 h 258"/>
                <a:gd name="T60" fmla="*/ 2147483647 w 196"/>
                <a:gd name="T61" fmla="*/ 2147483647 h 258"/>
                <a:gd name="T62" fmla="*/ 2147483647 w 196"/>
                <a:gd name="T63" fmla="*/ 2147483647 h 258"/>
                <a:gd name="T64" fmla="*/ 2147483647 w 196"/>
                <a:gd name="T65" fmla="*/ 2147483647 h 258"/>
                <a:gd name="T66" fmla="*/ 2147483647 w 196"/>
                <a:gd name="T67" fmla="*/ 2147483647 h 258"/>
                <a:gd name="T68" fmla="*/ 2147483647 w 196"/>
                <a:gd name="T69" fmla="*/ 2147483647 h 258"/>
                <a:gd name="T70" fmla="*/ 2147483647 w 196"/>
                <a:gd name="T71" fmla="*/ 2147483647 h 258"/>
                <a:gd name="T72" fmla="*/ 2147483647 w 196"/>
                <a:gd name="T73" fmla="*/ 2147483647 h 258"/>
                <a:gd name="T74" fmla="*/ 2147483647 w 196"/>
                <a:gd name="T75" fmla="*/ 2147483647 h 258"/>
                <a:gd name="T76" fmla="*/ 2147483647 w 196"/>
                <a:gd name="T77" fmla="*/ 2147483647 h 258"/>
                <a:gd name="T78" fmla="*/ 0 w 196"/>
                <a:gd name="T79" fmla="*/ 2147483647 h 258"/>
                <a:gd name="T80" fmla="*/ 2147483647 w 196"/>
                <a:gd name="T81" fmla="*/ 2147483647 h 258"/>
                <a:gd name="T82" fmla="*/ 2147483647 w 196"/>
                <a:gd name="T83" fmla="*/ 2147483647 h 258"/>
                <a:gd name="T84" fmla="*/ 2147483647 w 196"/>
                <a:gd name="T85" fmla="*/ 2147483647 h 258"/>
                <a:gd name="T86" fmla="*/ 2147483647 w 196"/>
                <a:gd name="T87" fmla="*/ 2147483647 h 258"/>
                <a:gd name="T88" fmla="*/ 2147483647 w 196"/>
                <a:gd name="T89" fmla="*/ 2147483647 h 258"/>
                <a:gd name="T90" fmla="*/ 2147483647 w 196"/>
                <a:gd name="T91" fmla="*/ 2147483647 h 258"/>
                <a:gd name="T92" fmla="*/ 2147483647 w 196"/>
                <a:gd name="T93" fmla="*/ 2147483647 h 258"/>
                <a:gd name="T94" fmla="*/ 2147483647 w 196"/>
                <a:gd name="T95" fmla="*/ 2147483647 h 258"/>
                <a:gd name="T96" fmla="*/ 2147483647 w 196"/>
                <a:gd name="T97" fmla="*/ 2147483647 h 258"/>
                <a:gd name="T98" fmla="*/ 2147483647 w 196"/>
                <a:gd name="T99" fmla="*/ 2147483647 h 258"/>
                <a:gd name="T100" fmla="*/ 2147483647 w 196"/>
                <a:gd name="T101" fmla="*/ 2147483647 h 258"/>
                <a:gd name="T102" fmla="*/ 2147483647 w 196"/>
                <a:gd name="T103" fmla="*/ 2147483647 h 258"/>
                <a:gd name="T104" fmla="*/ 2147483647 w 196"/>
                <a:gd name="T105" fmla="*/ 2147483647 h 258"/>
                <a:gd name="T106" fmla="*/ 2147483647 w 196"/>
                <a:gd name="T107" fmla="*/ 2147483647 h 258"/>
                <a:gd name="T108" fmla="*/ 2147483647 w 196"/>
                <a:gd name="T109" fmla="*/ 2147483647 h 258"/>
                <a:gd name="T110" fmla="*/ 2147483647 w 196"/>
                <a:gd name="T111" fmla="*/ 2147483647 h 258"/>
                <a:gd name="T112" fmla="*/ 2147483647 w 196"/>
                <a:gd name="T113" fmla="*/ 2147483647 h 258"/>
                <a:gd name="T114" fmla="*/ 2147483647 w 196"/>
                <a:gd name="T115" fmla="*/ 2147483647 h 258"/>
                <a:gd name="T116" fmla="*/ 2147483647 w 196"/>
                <a:gd name="T117" fmla="*/ 2147483647 h 258"/>
                <a:gd name="T118" fmla="*/ 2147483647 w 196"/>
                <a:gd name="T119" fmla="*/ 2147483647 h 25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6"/>
                <a:gd name="T181" fmla="*/ 0 h 258"/>
                <a:gd name="T182" fmla="*/ 196 w 196"/>
                <a:gd name="T183" fmla="*/ 258 h 25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6" h="258">
                  <a:moveTo>
                    <a:pt x="114" y="53"/>
                  </a:moveTo>
                  <a:lnTo>
                    <a:pt x="114" y="56"/>
                  </a:lnTo>
                  <a:lnTo>
                    <a:pt x="117" y="56"/>
                  </a:lnTo>
                  <a:lnTo>
                    <a:pt x="117" y="59"/>
                  </a:lnTo>
                  <a:lnTo>
                    <a:pt x="120" y="59"/>
                  </a:lnTo>
                  <a:lnTo>
                    <a:pt x="120" y="62"/>
                  </a:lnTo>
                  <a:lnTo>
                    <a:pt x="120" y="65"/>
                  </a:lnTo>
                  <a:lnTo>
                    <a:pt x="123" y="65"/>
                  </a:lnTo>
                  <a:lnTo>
                    <a:pt x="126" y="65"/>
                  </a:lnTo>
                  <a:lnTo>
                    <a:pt x="126" y="62"/>
                  </a:lnTo>
                  <a:lnTo>
                    <a:pt x="126" y="59"/>
                  </a:lnTo>
                  <a:lnTo>
                    <a:pt x="129" y="59"/>
                  </a:lnTo>
                  <a:lnTo>
                    <a:pt x="129" y="56"/>
                  </a:lnTo>
                  <a:lnTo>
                    <a:pt x="129" y="53"/>
                  </a:lnTo>
                  <a:lnTo>
                    <a:pt x="132" y="53"/>
                  </a:lnTo>
                  <a:lnTo>
                    <a:pt x="134" y="53"/>
                  </a:lnTo>
                  <a:lnTo>
                    <a:pt x="134" y="50"/>
                  </a:lnTo>
                  <a:lnTo>
                    <a:pt x="134" y="53"/>
                  </a:lnTo>
                  <a:lnTo>
                    <a:pt x="134" y="50"/>
                  </a:lnTo>
                  <a:lnTo>
                    <a:pt x="134" y="53"/>
                  </a:lnTo>
                  <a:lnTo>
                    <a:pt x="137" y="53"/>
                  </a:lnTo>
                  <a:lnTo>
                    <a:pt x="137" y="56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5"/>
                  </a:lnTo>
                  <a:lnTo>
                    <a:pt x="134" y="65"/>
                  </a:lnTo>
                  <a:lnTo>
                    <a:pt x="134" y="68"/>
                  </a:lnTo>
                  <a:lnTo>
                    <a:pt x="134" y="70"/>
                  </a:lnTo>
                  <a:lnTo>
                    <a:pt x="134" y="73"/>
                  </a:lnTo>
                  <a:lnTo>
                    <a:pt x="134" y="76"/>
                  </a:lnTo>
                  <a:lnTo>
                    <a:pt x="137" y="76"/>
                  </a:lnTo>
                  <a:lnTo>
                    <a:pt x="140" y="76"/>
                  </a:lnTo>
                  <a:lnTo>
                    <a:pt x="143" y="79"/>
                  </a:lnTo>
                  <a:lnTo>
                    <a:pt x="146" y="79"/>
                  </a:lnTo>
                  <a:lnTo>
                    <a:pt x="146" y="82"/>
                  </a:lnTo>
                  <a:lnTo>
                    <a:pt x="149" y="82"/>
                  </a:lnTo>
                  <a:lnTo>
                    <a:pt x="149" y="85"/>
                  </a:lnTo>
                  <a:lnTo>
                    <a:pt x="149" y="88"/>
                  </a:lnTo>
                  <a:lnTo>
                    <a:pt x="146" y="88"/>
                  </a:lnTo>
                  <a:lnTo>
                    <a:pt x="146" y="91"/>
                  </a:lnTo>
                  <a:lnTo>
                    <a:pt x="149" y="91"/>
                  </a:lnTo>
                  <a:lnTo>
                    <a:pt x="149" y="94"/>
                  </a:lnTo>
                  <a:lnTo>
                    <a:pt x="146" y="94"/>
                  </a:lnTo>
                  <a:lnTo>
                    <a:pt x="146" y="97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0" y="103"/>
                  </a:lnTo>
                  <a:lnTo>
                    <a:pt x="137" y="103"/>
                  </a:lnTo>
                  <a:lnTo>
                    <a:pt x="137" y="106"/>
                  </a:lnTo>
                  <a:lnTo>
                    <a:pt x="137" y="109"/>
                  </a:lnTo>
                  <a:lnTo>
                    <a:pt x="134" y="109"/>
                  </a:lnTo>
                  <a:lnTo>
                    <a:pt x="137" y="109"/>
                  </a:lnTo>
                  <a:lnTo>
                    <a:pt x="137" y="111"/>
                  </a:lnTo>
                  <a:lnTo>
                    <a:pt x="140" y="111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0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6" y="126"/>
                  </a:lnTo>
                  <a:lnTo>
                    <a:pt x="146" y="129"/>
                  </a:lnTo>
                  <a:lnTo>
                    <a:pt x="146" y="132"/>
                  </a:lnTo>
                  <a:lnTo>
                    <a:pt x="149" y="132"/>
                  </a:lnTo>
                  <a:lnTo>
                    <a:pt x="149" y="135"/>
                  </a:lnTo>
                  <a:lnTo>
                    <a:pt x="149" y="138"/>
                  </a:lnTo>
                  <a:lnTo>
                    <a:pt x="149" y="141"/>
                  </a:lnTo>
                  <a:lnTo>
                    <a:pt x="152" y="141"/>
                  </a:lnTo>
                  <a:lnTo>
                    <a:pt x="152" y="138"/>
                  </a:lnTo>
                  <a:lnTo>
                    <a:pt x="152" y="135"/>
                  </a:lnTo>
                  <a:lnTo>
                    <a:pt x="155" y="135"/>
                  </a:lnTo>
                  <a:lnTo>
                    <a:pt x="155" y="138"/>
                  </a:lnTo>
                  <a:lnTo>
                    <a:pt x="155" y="141"/>
                  </a:lnTo>
                  <a:lnTo>
                    <a:pt x="155" y="144"/>
                  </a:lnTo>
                  <a:lnTo>
                    <a:pt x="158" y="144"/>
                  </a:lnTo>
                  <a:lnTo>
                    <a:pt x="158" y="147"/>
                  </a:lnTo>
                  <a:lnTo>
                    <a:pt x="161" y="147"/>
                  </a:lnTo>
                  <a:lnTo>
                    <a:pt x="164" y="147"/>
                  </a:lnTo>
                  <a:lnTo>
                    <a:pt x="164" y="144"/>
                  </a:lnTo>
                  <a:lnTo>
                    <a:pt x="167" y="144"/>
                  </a:lnTo>
                  <a:lnTo>
                    <a:pt x="167" y="141"/>
                  </a:lnTo>
                  <a:lnTo>
                    <a:pt x="170" y="141"/>
                  </a:lnTo>
                  <a:lnTo>
                    <a:pt x="173" y="141"/>
                  </a:lnTo>
                  <a:lnTo>
                    <a:pt x="176" y="141"/>
                  </a:lnTo>
                  <a:lnTo>
                    <a:pt x="176" y="144"/>
                  </a:lnTo>
                  <a:lnTo>
                    <a:pt x="178" y="144"/>
                  </a:lnTo>
                  <a:lnTo>
                    <a:pt x="181" y="147"/>
                  </a:lnTo>
                  <a:lnTo>
                    <a:pt x="181" y="153"/>
                  </a:lnTo>
                  <a:lnTo>
                    <a:pt x="181" y="155"/>
                  </a:lnTo>
                  <a:lnTo>
                    <a:pt x="181" y="158"/>
                  </a:lnTo>
                  <a:lnTo>
                    <a:pt x="181" y="161"/>
                  </a:lnTo>
                  <a:lnTo>
                    <a:pt x="181" y="164"/>
                  </a:lnTo>
                  <a:lnTo>
                    <a:pt x="184" y="164"/>
                  </a:lnTo>
                  <a:lnTo>
                    <a:pt x="184" y="167"/>
                  </a:lnTo>
                  <a:lnTo>
                    <a:pt x="184" y="170"/>
                  </a:lnTo>
                  <a:lnTo>
                    <a:pt x="184" y="173"/>
                  </a:lnTo>
                  <a:lnTo>
                    <a:pt x="181" y="176"/>
                  </a:lnTo>
                  <a:lnTo>
                    <a:pt x="181" y="179"/>
                  </a:lnTo>
                  <a:lnTo>
                    <a:pt x="178" y="179"/>
                  </a:lnTo>
                  <a:lnTo>
                    <a:pt x="178" y="182"/>
                  </a:lnTo>
                  <a:lnTo>
                    <a:pt x="181" y="182"/>
                  </a:lnTo>
                  <a:lnTo>
                    <a:pt x="181" y="185"/>
                  </a:lnTo>
                  <a:lnTo>
                    <a:pt x="184" y="185"/>
                  </a:lnTo>
                  <a:lnTo>
                    <a:pt x="187" y="188"/>
                  </a:lnTo>
                  <a:lnTo>
                    <a:pt x="187" y="191"/>
                  </a:lnTo>
                  <a:lnTo>
                    <a:pt x="190" y="191"/>
                  </a:lnTo>
                  <a:lnTo>
                    <a:pt x="190" y="194"/>
                  </a:lnTo>
                  <a:lnTo>
                    <a:pt x="193" y="194"/>
                  </a:lnTo>
                  <a:lnTo>
                    <a:pt x="193" y="197"/>
                  </a:lnTo>
                  <a:lnTo>
                    <a:pt x="193" y="199"/>
                  </a:lnTo>
                  <a:lnTo>
                    <a:pt x="193" y="202"/>
                  </a:lnTo>
                  <a:lnTo>
                    <a:pt x="196" y="202"/>
                  </a:lnTo>
                  <a:lnTo>
                    <a:pt x="196" y="205"/>
                  </a:lnTo>
                  <a:lnTo>
                    <a:pt x="196" y="208"/>
                  </a:lnTo>
                  <a:lnTo>
                    <a:pt x="193" y="208"/>
                  </a:lnTo>
                  <a:lnTo>
                    <a:pt x="193" y="211"/>
                  </a:lnTo>
                  <a:lnTo>
                    <a:pt x="193" y="214"/>
                  </a:lnTo>
                  <a:lnTo>
                    <a:pt x="193" y="217"/>
                  </a:lnTo>
                  <a:lnTo>
                    <a:pt x="193" y="220"/>
                  </a:lnTo>
                  <a:lnTo>
                    <a:pt x="193" y="223"/>
                  </a:lnTo>
                  <a:lnTo>
                    <a:pt x="196" y="223"/>
                  </a:lnTo>
                  <a:lnTo>
                    <a:pt x="196" y="226"/>
                  </a:lnTo>
                  <a:lnTo>
                    <a:pt x="196" y="229"/>
                  </a:lnTo>
                  <a:lnTo>
                    <a:pt x="193" y="229"/>
                  </a:lnTo>
                  <a:lnTo>
                    <a:pt x="190" y="229"/>
                  </a:lnTo>
                  <a:lnTo>
                    <a:pt x="190" y="232"/>
                  </a:lnTo>
                  <a:lnTo>
                    <a:pt x="190" y="235"/>
                  </a:lnTo>
                  <a:lnTo>
                    <a:pt x="190" y="241"/>
                  </a:lnTo>
                  <a:lnTo>
                    <a:pt x="190" y="243"/>
                  </a:lnTo>
                  <a:lnTo>
                    <a:pt x="190" y="246"/>
                  </a:lnTo>
                  <a:lnTo>
                    <a:pt x="190" y="249"/>
                  </a:lnTo>
                  <a:lnTo>
                    <a:pt x="187" y="249"/>
                  </a:lnTo>
                  <a:lnTo>
                    <a:pt x="187" y="252"/>
                  </a:lnTo>
                  <a:lnTo>
                    <a:pt x="184" y="252"/>
                  </a:lnTo>
                  <a:lnTo>
                    <a:pt x="181" y="255"/>
                  </a:lnTo>
                  <a:lnTo>
                    <a:pt x="176" y="255"/>
                  </a:lnTo>
                  <a:lnTo>
                    <a:pt x="173" y="258"/>
                  </a:lnTo>
                  <a:lnTo>
                    <a:pt x="170" y="258"/>
                  </a:lnTo>
                  <a:lnTo>
                    <a:pt x="167" y="255"/>
                  </a:lnTo>
                  <a:lnTo>
                    <a:pt x="167" y="252"/>
                  </a:lnTo>
                  <a:lnTo>
                    <a:pt x="167" y="249"/>
                  </a:lnTo>
                  <a:lnTo>
                    <a:pt x="164" y="246"/>
                  </a:lnTo>
                  <a:lnTo>
                    <a:pt x="164" y="243"/>
                  </a:lnTo>
                  <a:lnTo>
                    <a:pt x="164" y="241"/>
                  </a:lnTo>
                  <a:lnTo>
                    <a:pt x="161" y="238"/>
                  </a:lnTo>
                  <a:lnTo>
                    <a:pt x="161" y="235"/>
                  </a:lnTo>
                  <a:lnTo>
                    <a:pt x="161" y="232"/>
                  </a:lnTo>
                  <a:lnTo>
                    <a:pt x="158" y="229"/>
                  </a:lnTo>
                  <a:lnTo>
                    <a:pt x="158" y="226"/>
                  </a:lnTo>
                  <a:lnTo>
                    <a:pt x="155" y="223"/>
                  </a:lnTo>
                  <a:lnTo>
                    <a:pt x="155" y="220"/>
                  </a:lnTo>
                  <a:lnTo>
                    <a:pt x="155" y="217"/>
                  </a:lnTo>
                  <a:lnTo>
                    <a:pt x="152" y="214"/>
                  </a:lnTo>
                  <a:lnTo>
                    <a:pt x="149" y="214"/>
                  </a:lnTo>
                  <a:lnTo>
                    <a:pt x="149" y="211"/>
                  </a:lnTo>
                  <a:lnTo>
                    <a:pt x="149" y="208"/>
                  </a:lnTo>
                  <a:lnTo>
                    <a:pt x="146" y="205"/>
                  </a:lnTo>
                  <a:lnTo>
                    <a:pt x="143" y="202"/>
                  </a:lnTo>
                  <a:lnTo>
                    <a:pt x="140" y="199"/>
                  </a:lnTo>
                  <a:lnTo>
                    <a:pt x="137" y="197"/>
                  </a:lnTo>
                  <a:lnTo>
                    <a:pt x="134" y="197"/>
                  </a:lnTo>
                  <a:lnTo>
                    <a:pt x="132" y="194"/>
                  </a:lnTo>
                  <a:lnTo>
                    <a:pt x="129" y="194"/>
                  </a:lnTo>
                  <a:lnTo>
                    <a:pt x="126" y="194"/>
                  </a:lnTo>
                  <a:lnTo>
                    <a:pt x="123" y="194"/>
                  </a:lnTo>
                  <a:lnTo>
                    <a:pt x="123" y="191"/>
                  </a:lnTo>
                  <a:lnTo>
                    <a:pt x="126" y="191"/>
                  </a:lnTo>
                  <a:lnTo>
                    <a:pt x="126" y="188"/>
                  </a:lnTo>
                  <a:lnTo>
                    <a:pt x="126" y="185"/>
                  </a:lnTo>
                  <a:lnTo>
                    <a:pt x="123" y="185"/>
                  </a:lnTo>
                  <a:lnTo>
                    <a:pt x="120" y="182"/>
                  </a:lnTo>
                  <a:lnTo>
                    <a:pt x="120" y="179"/>
                  </a:lnTo>
                  <a:lnTo>
                    <a:pt x="120" y="176"/>
                  </a:lnTo>
                  <a:lnTo>
                    <a:pt x="117" y="176"/>
                  </a:lnTo>
                  <a:lnTo>
                    <a:pt x="117" y="173"/>
                  </a:lnTo>
                  <a:lnTo>
                    <a:pt x="120" y="173"/>
                  </a:lnTo>
                  <a:lnTo>
                    <a:pt x="120" y="170"/>
                  </a:lnTo>
                  <a:lnTo>
                    <a:pt x="117" y="170"/>
                  </a:lnTo>
                  <a:lnTo>
                    <a:pt x="117" y="167"/>
                  </a:lnTo>
                  <a:lnTo>
                    <a:pt x="117" y="164"/>
                  </a:lnTo>
                  <a:lnTo>
                    <a:pt x="114" y="164"/>
                  </a:lnTo>
                  <a:lnTo>
                    <a:pt x="111" y="164"/>
                  </a:lnTo>
                  <a:lnTo>
                    <a:pt x="108" y="161"/>
                  </a:lnTo>
                  <a:lnTo>
                    <a:pt x="102" y="161"/>
                  </a:lnTo>
                  <a:lnTo>
                    <a:pt x="99" y="161"/>
                  </a:lnTo>
                  <a:lnTo>
                    <a:pt x="96" y="161"/>
                  </a:lnTo>
                  <a:lnTo>
                    <a:pt x="93" y="161"/>
                  </a:lnTo>
                  <a:lnTo>
                    <a:pt x="90" y="164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79" y="167"/>
                  </a:lnTo>
                  <a:lnTo>
                    <a:pt x="76" y="167"/>
                  </a:lnTo>
                  <a:lnTo>
                    <a:pt x="73" y="164"/>
                  </a:lnTo>
                  <a:lnTo>
                    <a:pt x="70" y="164"/>
                  </a:lnTo>
                  <a:lnTo>
                    <a:pt x="67" y="164"/>
                  </a:lnTo>
                  <a:lnTo>
                    <a:pt x="64" y="164"/>
                  </a:lnTo>
                  <a:lnTo>
                    <a:pt x="64" y="167"/>
                  </a:lnTo>
                  <a:lnTo>
                    <a:pt x="61" y="167"/>
                  </a:lnTo>
                  <a:lnTo>
                    <a:pt x="58" y="167"/>
                  </a:lnTo>
                  <a:lnTo>
                    <a:pt x="58" y="164"/>
                  </a:lnTo>
                  <a:lnTo>
                    <a:pt x="55" y="164"/>
                  </a:lnTo>
                  <a:lnTo>
                    <a:pt x="55" y="161"/>
                  </a:lnTo>
                  <a:lnTo>
                    <a:pt x="55" y="158"/>
                  </a:lnTo>
                  <a:lnTo>
                    <a:pt x="52" y="158"/>
                  </a:lnTo>
                  <a:lnTo>
                    <a:pt x="55" y="158"/>
                  </a:lnTo>
                  <a:lnTo>
                    <a:pt x="55" y="155"/>
                  </a:lnTo>
                  <a:lnTo>
                    <a:pt x="52" y="155"/>
                  </a:lnTo>
                  <a:lnTo>
                    <a:pt x="55" y="155"/>
                  </a:lnTo>
                  <a:lnTo>
                    <a:pt x="52" y="155"/>
                  </a:lnTo>
                  <a:lnTo>
                    <a:pt x="49" y="155"/>
                  </a:lnTo>
                  <a:lnTo>
                    <a:pt x="46" y="155"/>
                  </a:lnTo>
                  <a:lnTo>
                    <a:pt x="46" y="158"/>
                  </a:lnTo>
                  <a:lnTo>
                    <a:pt x="46" y="155"/>
                  </a:lnTo>
                  <a:lnTo>
                    <a:pt x="44" y="155"/>
                  </a:lnTo>
                  <a:lnTo>
                    <a:pt x="44" y="153"/>
                  </a:lnTo>
                  <a:lnTo>
                    <a:pt x="41" y="153"/>
                  </a:lnTo>
                  <a:lnTo>
                    <a:pt x="38" y="153"/>
                  </a:lnTo>
                  <a:lnTo>
                    <a:pt x="35" y="153"/>
                  </a:lnTo>
                  <a:lnTo>
                    <a:pt x="38" y="153"/>
                  </a:lnTo>
                  <a:lnTo>
                    <a:pt x="38" y="150"/>
                  </a:lnTo>
                  <a:lnTo>
                    <a:pt x="35" y="150"/>
                  </a:lnTo>
                  <a:lnTo>
                    <a:pt x="32" y="150"/>
                  </a:lnTo>
                  <a:lnTo>
                    <a:pt x="29" y="150"/>
                  </a:lnTo>
                  <a:lnTo>
                    <a:pt x="29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6" y="141"/>
                  </a:lnTo>
                  <a:lnTo>
                    <a:pt x="26" y="138"/>
                  </a:lnTo>
                  <a:lnTo>
                    <a:pt x="26" y="135"/>
                  </a:lnTo>
                  <a:lnTo>
                    <a:pt x="23" y="135"/>
                  </a:lnTo>
                  <a:lnTo>
                    <a:pt x="20" y="135"/>
                  </a:lnTo>
                  <a:lnTo>
                    <a:pt x="17" y="138"/>
                  </a:lnTo>
                  <a:lnTo>
                    <a:pt x="14" y="138"/>
                  </a:lnTo>
                  <a:lnTo>
                    <a:pt x="11" y="138"/>
                  </a:lnTo>
                  <a:lnTo>
                    <a:pt x="8" y="138"/>
                  </a:lnTo>
                  <a:lnTo>
                    <a:pt x="2" y="138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2" y="129"/>
                  </a:lnTo>
                  <a:lnTo>
                    <a:pt x="2" y="126"/>
                  </a:lnTo>
                  <a:lnTo>
                    <a:pt x="2" y="123"/>
                  </a:lnTo>
                  <a:lnTo>
                    <a:pt x="5" y="123"/>
                  </a:lnTo>
                  <a:lnTo>
                    <a:pt x="5" y="120"/>
                  </a:lnTo>
                  <a:lnTo>
                    <a:pt x="5" y="117"/>
                  </a:lnTo>
                  <a:lnTo>
                    <a:pt x="8" y="117"/>
                  </a:lnTo>
                  <a:lnTo>
                    <a:pt x="8" y="114"/>
                  </a:lnTo>
                  <a:lnTo>
                    <a:pt x="11" y="114"/>
                  </a:lnTo>
                  <a:lnTo>
                    <a:pt x="11" y="111"/>
                  </a:lnTo>
                  <a:lnTo>
                    <a:pt x="8" y="111"/>
                  </a:lnTo>
                  <a:lnTo>
                    <a:pt x="8" y="109"/>
                  </a:lnTo>
                  <a:lnTo>
                    <a:pt x="8" y="106"/>
                  </a:lnTo>
                  <a:lnTo>
                    <a:pt x="11" y="106"/>
                  </a:lnTo>
                  <a:lnTo>
                    <a:pt x="11" y="103"/>
                  </a:lnTo>
                  <a:lnTo>
                    <a:pt x="11" y="100"/>
                  </a:lnTo>
                  <a:lnTo>
                    <a:pt x="14" y="100"/>
                  </a:lnTo>
                  <a:lnTo>
                    <a:pt x="14" y="103"/>
                  </a:lnTo>
                  <a:lnTo>
                    <a:pt x="17" y="103"/>
                  </a:lnTo>
                  <a:lnTo>
                    <a:pt x="20" y="103"/>
                  </a:lnTo>
                  <a:lnTo>
                    <a:pt x="20" y="100"/>
                  </a:lnTo>
                  <a:lnTo>
                    <a:pt x="23" y="100"/>
                  </a:lnTo>
                  <a:lnTo>
                    <a:pt x="26" y="100"/>
                  </a:lnTo>
                  <a:lnTo>
                    <a:pt x="29" y="100"/>
                  </a:lnTo>
                  <a:lnTo>
                    <a:pt x="32" y="100"/>
                  </a:lnTo>
                  <a:lnTo>
                    <a:pt x="35" y="100"/>
                  </a:lnTo>
                  <a:lnTo>
                    <a:pt x="35" y="97"/>
                  </a:lnTo>
                  <a:lnTo>
                    <a:pt x="35" y="94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2" y="88"/>
                  </a:lnTo>
                  <a:lnTo>
                    <a:pt x="32" y="85"/>
                  </a:lnTo>
                  <a:lnTo>
                    <a:pt x="29" y="85"/>
                  </a:lnTo>
                  <a:lnTo>
                    <a:pt x="29" y="82"/>
                  </a:lnTo>
                  <a:lnTo>
                    <a:pt x="26" y="79"/>
                  </a:lnTo>
                  <a:lnTo>
                    <a:pt x="26" y="76"/>
                  </a:lnTo>
                  <a:lnTo>
                    <a:pt x="23" y="73"/>
                  </a:lnTo>
                  <a:lnTo>
                    <a:pt x="20" y="70"/>
                  </a:lnTo>
                  <a:lnTo>
                    <a:pt x="20" y="68"/>
                  </a:lnTo>
                  <a:lnTo>
                    <a:pt x="23" y="65"/>
                  </a:lnTo>
                  <a:lnTo>
                    <a:pt x="23" y="62"/>
                  </a:lnTo>
                  <a:lnTo>
                    <a:pt x="23" y="59"/>
                  </a:lnTo>
                  <a:lnTo>
                    <a:pt x="26" y="59"/>
                  </a:lnTo>
                  <a:lnTo>
                    <a:pt x="29" y="56"/>
                  </a:lnTo>
                  <a:lnTo>
                    <a:pt x="29" y="53"/>
                  </a:lnTo>
                  <a:lnTo>
                    <a:pt x="29" y="50"/>
                  </a:lnTo>
                  <a:lnTo>
                    <a:pt x="29" y="44"/>
                  </a:lnTo>
                  <a:lnTo>
                    <a:pt x="29" y="41"/>
                  </a:lnTo>
                  <a:lnTo>
                    <a:pt x="26" y="41"/>
                  </a:lnTo>
                  <a:lnTo>
                    <a:pt x="26" y="38"/>
                  </a:lnTo>
                  <a:lnTo>
                    <a:pt x="26" y="35"/>
                  </a:lnTo>
                  <a:lnTo>
                    <a:pt x="26" y="32"/>
                  </a:lnTo>
                  <a:lnTo>
                    <a:pt x="26" y="29"/>
                  </a:lnTo>
                  <a:lnTo>
                    <a:pt x="23" y="29"/>
                  </a:lnTo>
                  <a:lnTo>
                    <a:pt x="23" y="26"/>
                  </a:lnTo>
                  <a:lnTo>
                    <a:pt x="23" y="24"/>
                  </a:lnTo>
                  <a:lnTo>
                    <a:pt x="23" y="21"/>
                  </a:lnTo>
                  <a:lnTo>
                    <a:pt x="23" y="18"/>
                  </a:lnTo>
                  <a:lnTo>
                    <a:pt x="20" y="18"/>
                  </a:lnTo>
                  <a:lnTo>
                    <a:pt x="20" y="15"/>
                  </a:lnTo>
                  <a:lnTo>
                    <a:pt x="20" y="12"/>
                  </a:lnTo>
                  <a:lnTo>
                    <a:pt x="23" y="12"/>
                  </a:lnTo>
                  <a:lnTo>
                    <a:pt x="23" y="9"/>
                  </a:lnTo>
                  <a:lnTo>
                    <a:pt x="20" y="9"/>
                  </a:lnTo>
                  <a:lnTo>
                    <a:pt x="20" y="6"/>
                  </a:lnTo>
                  <a:lnTo>
                    <a:pt x="20" y="3"/>
                  </a:lnTo>
                  <a:lnTo>
                    <a:pt x="23" y="3"/>
                  </a:lnTo>
                  <a:lnTo>
                    <a:pt x="23" y="0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6"/>
                  </a:lnTo>
                  <a:lnTo>
                    <a:pt x="46" y="6"/>
                  </a:lnTo>
                  <a:lnTo>
                    <a:pt x="49" y="6"/>
                  </a:lnTo>
                  <a:lnTo>
                    <a:pt x="52" y="6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67" y="6"/>
                  </a:lnTo>
                  <a:lnTo>
                    <a:pt x="70" y="6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8" y="6"/>
                  </a:lnTo>
                  <a:lnTo>
                    <a:pt x="90" y="6"/>
                  </a:lnTo>
                  <a:lnTo>
                    <a:pt x="93" y="6"/>
                  </a:lnTo>
                  <a:lnTo>
                    <a:pt x="96" y="6"/>
                  </a:lnTo>
                  <a:lnTo>
                    <a:pt x="99" y="6"/>
                  </a:lnTo>
                  <a:lnTo>
                    <a:pt x="102" y="6"/>
                  </a:lnTo>
                  <a:lnTo>
                    <a:pt x="105" y="6"/>
                  </a:lnTo>
                  <a:lnTo>
                    <a:pt x="108" y="6"/>
                  </a:lnTo>
                  <a:lnTo>
                    <a:pt x="111" y="6"/>
                  </a:lnTo>
                  <a:lnTo>
                    <a:pt x="114" y="6"/>
                  </a:lnTo>
                  <a:lnTo>
                    <a:pt x="117" y="6"/>
                  </a:lnTo>
                  <a:lnTo>
                    <a:pt x="117" y="9"/>
                  </a:lnTo>
                  <a:lnTo>
                    <a:pt x="117" y="12"/>
                  </a:lnTo>
                  <a:lnTo>
                    <a:pt x="117" y="15"/>
                  </a:lnTo>
                  <a:lnTo>
                    <a:pt x="117" y="18"/>
                  </a:lnTo>
                  <a:lnTo>
                    <a:pt x="117" y="21"/>
                  </a:lnTo>
                  <a:lnTo>
                    <a:pt x="117" y="24"/>
                  </a:lnTo>
                  <a:lnTo>
                    <a:pt x="117" y="26"/>
                  </a:lnTo>
                  <a:lnTo>
                    <a:pt x="114" y="26"/>
                  </a:lnTo>
                  <a:lnTo>
                    <a:pt x="111" y="26"/>
                  </a:lnTo>
                  <a:lnTo>
                    <a:pt x="111" y="29"/>
                  </a:lnTo>
                  <a:lnTo>
                    <a:pt x="108" y="29"/>
                  </a:lnTo>
                  <a:lnTo>
                    <a:pt x="105" y="29"/>
                  </a:lnTo>
                  <a:lnTo>
                    <a:pt x="105" y="32"/>
                  </a:lnTo>
                  <a:lnTo>
                    <a:pt x="105" y="35"/>
                  </a:lnTo>
                  <a:lnTo>
                    <a:pt x="105" y="38"/>
                  </a:lnTo>
                  <a:lnTo>
                    <a:pt x="105" y="41"/>
                  </a:lnTo>
                  <a:lnTo>
                    <a:pt x="108" y="41"/>
                  </a:lnTo>
                  <a:lnTo>
                    <a:pt x="108" y="44"/>
                  </a:lnTo>
                  <a:lnTo>
                    <a:pt x="111" y="44"/>
                  </a:lnTo>
                  <a:lnTo>
                    <a:pt x="111" y="47"/>
                  </a:lnTo>
                  <a:lnTo>
                    <a:pt x="111" y="50"/>
                  </a:lnTo>
                  <a:lnTo>
                    <a:pt x="114" y="50"/>
                  </a:lnTo>
                  <a:lnTo>
                    <a:pt x="114" y="53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Freeform 9"/>
            <p:cNvSpPr>
              <a:spLocks/>
            </p:cNvSpPr>
            <p:nvPr/>
          </p:nvSpPr>
          <p:spPr bwMode="auto">
            <a:xfrm>
              <a:off x="340545" y="2250927"/>
              <a:ext cx="357955" cy="446458"/>
            </a:xfrm>
            <a:custGeom>
              <a:avLst/>
              <a:gdLst>
                <a:gd name="T0" fmla="*/ 2147483647 w 165"/>
                <a:gd name="T1" fmla="*/ 2147483647 h 253"/>
                <a:gd name="T2" fmla="*/ 2147483647 w 165"/>
                <a:gd name="T3" fmla="*/ 2147483647 h 253"/>
                <a:gd name="T4" fmla="*/ 2147483647 w 165"/>
                <a:gd name="T5" fmla="*/ 2147483647 h 253"/>
                <a:gd name="T6" fmla="*/ 2147483647 w 165"/>
                <a:gd name="T7" fmla="*/ 2147483647 h 253"/>
                <a:gd name="T8" fmla="*/ 2147483647 w 165"/>
                <a:gd name="T9" fmla="*/ 2147483647 h 253"/>
                <a:gd name="T10" fmla="*/ 2147483647 w 165"/>
                <a:gd name="T11" fmla="*/ 0 h 253"/>
                <a:gd name="T12" fmla="*/ 2147483647 w 165"/>
                <a:gd name="T13" fmla="*/ 2147483647 h 253"/>
                <a:gd name="T14" fmla="*/ 2147483647 w 165"/>
                <a:gd name="T15" fmla="*/ 2147483647 h 253"/>
                <a:gd name="T16" fmla="*/ 2147483647 w 165"/>
                <a:gd name="T17" fmla="*/ 2147483647 h 253"/>
                <a:gd name="T18" fmla="*/ 2147483647 w 165"/>
                <a:gd name="T19" fmla="*/ 2147483647 h 253"/>
                <a:gd name="T20" fmla="*/ 2147483647 w 165"/>
                <a:gd name="T21" fmla="*/ 2147483647 h 253"/>
                <a:gd name="T22" fmla="*/ 2147483647 w 165"/>
                <a:gd name="T23" fmla="*/ 2147483647 h 253"/>
                <a:gd name="T24" fmla="*/ 2147483647 w 165"/>
                <a:gd name="T25" fmla="*/ 2147483647 h 253"/>
                <a:gd name="T26" fmla="*/ 2147483647 w 165"/>
                <a:gd name="T27" fmla="*/ 2147483647 h 253"/>
                <a:gd name="T28" fmla="*/ 2147483647 w 165"/>
                <a:gd name="T29" fmla="*/ 2147483647 h 253"/>
                <a:gd name="T30" fmla="*/ 2147483647 w 165"/>
                <a:gd name="T31" fmla="*/ 2147483647 h 253"/>
                <a:gd name="T32" fmla="*/ 2147483647 w 165"/>
                <a:gd name="T33" fmla="*/ 2147483647 h 253"/>
                <a:gd name="T34" fmla="*/ 2147483647 w 165"/>
                <a:gd name="T35" fmla="*/ 2147483647 h 253"/>
                <a:gd name="T36" fmla="*/ 2147483647 w 165"/>
                <a:gd name="T37" fmla="*/ 2147483647 h 253"/>
                <a:gd name="T38" fmla="*/ 2147483647 w 165"/>
                <a:gd name="T39" fmla="*/ 2147483647 h 253"/>
                <a:gd name="T40" fmla="*/ 2147483647 w 165"/>
                <a:gd name="T41" fmla="*/ 2147483647 h 253"/>
                <a:gd name="T42" fmla="*/ 2147483647 w 165"/>
                <a:gd name="T43" fmla="*/ 2147483647 h 253"/>
                <a:gd name="T44" fmla="*/ 2147483647 w 165"/>
                <a:gd name="T45" fmla="*/ 2147483647 h 253"/>
                <a:gd name="T46" fmla="*/ 2147483647 w 165"/>
                <a:gd name="T47" fmla="*/ 2147483647 h 253"/>
                <a:gd name="T48" fmla="*/ 2147483647 w 165"/>
                <a:gd name="T49" fmla="*/ 2147483647 h 253"/>
                <a:gd name="T50" fmla="*/ 2147483647 w 165"/>
                <a:gd name="T51" fmla="*/ 2147483647 h 253"/>
                <a:gd name="T52" fmla="*/ 2147483647 w 165"/>
                <a:gd name="T53" fmla="*/ 2147483647 h 253"/>
                <a:gd name="T54" fmla="*/ 2147483647 w 165"/>
                <a:gd name="T55" fmla="*/ 2147483647 h 253"/>
                <a:gd name="T56" fmla="*/ 2147483647 w 165"/>
                <a:gd name="T57" fmla="*/ 2147483647 h 253"/>
                <a:gd name="T58" fmla="*/ 2147483647 w 165"/>
                <a:gd name="T59" fmla="*/ 2147483647 h 253"/>
                <a:gd name="T60" fmla="*/ 2147483647 w 165"/>
                <a:gd name="T61" fmla="*/ 2147483647 h 253"/>
                <a:gd name="T62" fmla="*/ 2147483647 w 165"/>
                <a:gd name="T63" fmla="*/ 2147483647 h 253"/>
                <a:gd name="T64" fmla="*/ 2147483647 w 165"/>
                <a:gd name="T65" fmla="*/ 2147483647 h 253"/>
                <a:gd name="T66" fmla="*/ 2147483647 w 165"/>
                <a:gd name="T67" fmla="*/ 2147483647 h 253"/>
                <a:gd name="T68" fmla="*/ 2147483647 w 165"/>
                <a:gd name="T69" fmla="*/ 2147483647 h 253"/>
                <a:gd name="T70" fmla="*/ 2147483647 w 165"/>
                <a:gd name="T71" fmla="*/ 2147483647 h 253"/>
                <a:gd name="T72" fmla="*/ 2147483647 w 165"/>
                <a:gd name="T73" fmla="*/ 2147483647 h 253"/>
                <a:gd name="T74" fmla="*/ 2147483647 w 165"/>
                <a:gd name="T75" fmla="*/ 2147483647 h 253"/>
                <a:gd name="T76" fmla="*/ 2147483647 w 165"/>
                <a:gd name="T77" fmla="*/ 2147483647 h 253"/>
                <a:gd name="T78" fmla="*/ 2147483647 w 165"/>
                <a:gd name="T79" fmla="*/ 2147483647 h 253"/>
                <a:gd name="T80" fmla="*/ 2147483647 w 165"/>
                <a:gd name="T81" fmla="*/ 2147483647 h 253"/>
                <a:gd name="T82" fmla="*/ 2147483647 w 165"/>
                <a:gd name="T83" fmla="*/ 2147483647 h 253"/>
                <a:gd name="T84" fmla="*/ 2147483647 w 165"/>
                <a:gd name="T85" fmla="*/ 2147483647 h 253"/>
                <a:gd name="T86" fmla="*/ 2147483647 w 165"/>
                <a:gd name="T87" fmla="*/ 2147483647 h 253"/>
                <a:gd name="T88" fmla="*/ 2147483647 w 165"/>
                <a:gd name="T89" fmla="*/ 2147483647 h 253"/>
                <a:gd name="T90" fmla="*/ 2147483647 w 165"/>
                <a:gd name="T91" fmla="*/ 2147483647 h 253"/>
                <a:gd name="T92" fmla="*/ 2147483647 w 165"/>
                <a:gd name="T93" fmla="*/ 2147483647 h 253"/>
                <a:gd name="T94" fmla="*/ 2147483647 w 165"/>
                <a:gd name="T95" fmla="*/ 2147483647 h 253"/>
                <a:gd name="T96" fmla="*/ 2147483647 w 165"/>
                <a:gd name="T97" fmla="*/ 2147483647 h 253"/>
                <a:gd name="T98" fmla="*/ 2147483647 w 165"/>
                <a:gd name="T99" fmla="*/ 2147483647 h 253"/>
                <a:gd name="T100" fmla="*/ 2147483647 w 165"/>
                <a:gd name="T101" fmla="*/ 2147483647 h 253"/>
                <a:gd name="T102" fmla="*/ 2147483647 w 165"/>
                <a:gd name="T103" fmla="*/ 2147483647 h 25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65"/>
                <a:gd name="T157" fmla="*/ 0 h 253"/>
                <a:gd name="T158" fmla="*/ 165 w 165"/>
                <a:gd name="T159" fmla="*/ 253 h 25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65" h="253">
                  <a:moveTo>
                    <a:pt x="36" y="30"/>
                  </a:moveTo>
                  <a:lnTo>
                    <a:pt x="36" y="27"/>
                  </a:lnTo>
                  <a:lnTo>
                    <a:pt x="39" y="24"/>
                  </a:lnTo>
                  <a:lnTo>
                    <a:pt x="36" y="24"/>
                  </a:lnTo>
                  <a:lnTo>
                    <a:pt x="36" y="21"/>
                  </a:lnTo>
                  <a:lnTo>
                    <a:pt x="39" y="21"/>
                  </a:lnTo>
                  <a:lnTo>
                    <a:pt x="39" y="18"/>
                  </a:lnTo>
                  <a:lnTo>
                    <a:pt x="39" y="15"/>
                  </a:lnTo>
                  <a:lnTo>
                    <a:pt x="42" y="15"/>
                  </a:lnTo>
                  <a:lnTo>
                    <a:pt x="42" y="12"/>
                  </a:lnTo>
                  <a:lnTo>
                    <a:pt x="42" y="9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62" y="3"/>
                  </a:lnTo>
                  <a:lnTo>
                    <a:pt x="65" y="3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3" y="3"/>
                  </a:lnTo>
                  <a:lnTo>
                    <a:pt x="86" y="3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91" y="0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18" y="3"/>
                  </a:lnTo>
                  <a:lnTo>
                    <a:pt x="124" y="3"/>
                  </a:lnTo>
                  <a:lnTo>
                    <a:pt x="127" y="3"/>
                  </a:lnTo>
                  <a:lnTo>
                    <a:pt x="130" y="3"/>
                  </a:lnTo>
                  <a:lnTo>
                    <a:pt x="133" y="3"/>
                  </a:lnTo>
                  <a:lnTo>
                    <a:pt x="138" y="3"/>
                  </a:lnTo>
                  <a:lnTo>
                    <a:pt x="141" y="3"/>
                  </a:lnTo>
                  <a:lnTo>
                    <a:pt x="144" y="3"/>
                  </a:lnTo>
                  <a:lnTo>
                    <a:pt x="150" y="3"/>
                  </a:lnTo>
                  <a:lnTo>
                    <a:pt x="153" y="3"/>
                  </a:lnTo>
                  <a:lnTo>
                    <a:pt x="156" y="3"/>
                  </a:lnTo>
                  <a:lnTo>
                    <a:pt x="159" y="3"/>
                  </a:lnTo>
                  <a:lnTo>
                    <a:pt x="165" y="3"/>
                  </a:lnTo>
                  <a:lnTo>
                    <a:pt x="165" y="6"/>
                  </a:lnTo>
                  <a:lnTo>
                    <a:pt x="165" y="9"/>
                  </a:lnTo>
                  <a:lnTo>
                    <a:pt x="165" y="12"/>
                  </a:lnTo>
                  <a:lnTo>
                    <a:pt x="165" y="18"/>
                  </a:lnTo>
                  <a:lnTo>
                    <a:pt x="165" y="21"/>
                  </a:lnTo>
                  <a:lnTo>
                    <a:pt x="165" y="24"/>
                  </a:lnTo>
                  <a:lnTo>
                    <a:pt x="165" y="27"/>
                  </a:lnTo>
                  <a:lnTo>
                    <a:pt x="165" y="30"/>
                  </a:lnTo>
                  <a:lnTo>
                    <a:pt x="165" y="33"/>
                  </a:lnTo>
                  <a:lnTo>
                    <a:pt x="165" y="36"/>
                  </a:lnTo>
                  <a:lnTo>
                    <a:pt x="165" y="39"/>
                  </a:lnTo>
                  <a:lnTo>
                    <a:pt x="165" y="42"/>
                  </a:lnTo>
                  <a:lnTo>
                    <a:pt x="165" y="44"/>
                  </a:lnTo>
                  <a:lnTo>
                    <a:pt x="165" y="47"/>
                  </a:lnTo>
                  <a:lnTo>
                    <a:pt x="165" y="50"/>
                  </a:lnTo>
                  <a:lnTo>
                    <a:pt x="165" y="56"/>
                  </a:lnTo>
                  <a:lnTo>
                    <a:pt x="165" y="59"/>
                  </a:lnTo>
                  <a:lnTo>
                    <a:pt x="165" y="62"/>
                  </a:lnTo>
                  <a:lnTo>
                    <a:pt x="165" y="65"/>
                  </a:lnTo>
                  <a:lnTo>
                    <a:pt x="165" y="68"/>
                  </a:lnTo>
                  <a:lnTo>
                    <a:pt x="165" y="71"/>
                  </a:lnTo>
                  <a:lnTo>
                    <a:pt x="162" y="74"/>
                  </a:lnTo>
                  <a:lnTo>
                    <a:pt x="162" y="77"/>
                  </a:lnTo>
                  <a:lnTo>
                    <a:pt x="162" y="83"/>
                  </a:lnTo>
                  <a:lnTo>
                    <a:pt x="162" y="85"/>
                  </a:lnTo>
                  <a:lnTo>
                    <a:pt x="162" y="88"/>
                  </a:lnTo>
                  <a:lnTo>
                    <a:pt x="162" y="91"/>
                  </a:lnTo>
                  <a:lnTo>
                    <a:pt x="162" y="97"/>
                  </a:lnTo>
                  <a:lnTo>
                    <a:pt x="162" y="100"/>
                  </a:lnTo>
                  <a:lnTo>
                    <a:pt x="162" y="103"/>
                  </a:lnTo>
                  <a:lnTo>
                    <a:pt x="162" y="109"/>
                  </a:lnTo>
                  <a:lnTo>
                    <a:pt x="162" y="112"/>
                  </a:lnTo>
                  <a:lnTo>
                    <a:pt x="162" y="115"/>
                  </a:lnTo>
                  <a:lnTo>
                    <a:pt x="162" y="118"/>
                  </a:lnTo>
                  <a:lnTo>
                    <a:pt x="162" y="124"/>
                  </a:lnTo>
                  <a:lnTo>
                    <a:pt x="162" y="127"/>
                  </a:lnTo>
                  <a:lnTo>
                    <a:pt x="159" y="129"/>
                  </a:lnTo>
                  <a:lnTo>
                    <a:pt x="159" y="135"/>
                  </a:lnTo>
                  <a:lnTo>
                    <a:pt x="159" y="138"/>
                  </a:lnTo>
                  <a:lnTo>
                    <a:pt x="159" y="141"/>
                  </a:lnTo>
                  <a:lnTo>
                    <a:pt x="159" y="144"/>
                  </a:lnTo>
                  <a:lnTo>
                    <a:pt x="156" y="150"/>
                  </a:lnTo>
                  <a:lnTo>
                    <a:pt x="156" y="153"/>
                  </a:lnTo>
                  <a:lnTo>
                    <a:pt x="156" y="156"/>
                  </a:lnTo>
                  <a:lnTo>
                    <a:pt x="156" y="159"/>
                  </a:lnTo>
                  <a:lnTo>
                    <a:pt x="153" y="165"/>
                  </a:lnTo>
                  <a:lnTo>
                    <a:pt x="153" y="168"/>
                  </a:lnTo>
                  <a:lnTo>
                    <a:pt x="153" y="171"/>
                  </a:lnTo>
                  <a:lnTo>
                    <a:pt x="153" y="173"/>
                  </a:lnTo>
                  <a:lnTo>
                    <a:pt x="153" y="179"/>
                  </a:lnTo>
                  <a:lnTo>
                    <a:pt x="150" y="182"/>
                  </a:lnTo>
                  <a:lnTo>
                    <a:pt x="150" y="185"/>
                  </a:lnTo>
                  <a:lnTo>
                    <a:pt x="150" y="188"/>
                  </a:lnTo>
                  <a:lnTo>
                    <a:pt x="150" y="194"/>
                  </a:lnTo>
                  <a:lnTo>
                    <a:pt x="147" y="197"/>
                  </a:lnTo>
                  <a:lnTo>
                    <a:pt x="147" y="200"/>
                  </a:lnTo>
                  <a:lnTo>
                    <a:pt x="147" y="203"/>
                  </a:lnTo>
                  <a:lnTo>
                    <a:pt x="147" y="209"/>
                  </a:lnTo>
                  <a:lnTo>
                    <a:pt x="144" y="212"/>
                  </a:lnTo>
                  <a:lnTo>
                    <a:pt x="144" y="215"/>
                  </a:lnTo>
                  <a:lnTo>
                    <a:pt x="144" y="217"/>
                  </a:lnTo>
                  <a:lnTo>
                    <a:pt x="144" y="223"/>
                  </a:lnTo>
                  <a:lnTo>
                    <a:pt x="144" y="226"/>
                  </a:lnTo>
                  <a:lnTo>
                    <a:pt x="141" y="229"/>
                  </a:lnTo>
                  <a:lnTo>
                    <a:pt x="141" y="232"/>
                  </a:lnTo>
                  <a:lnTo>
                    <a:pt x="141" y="235"/>
                  </a:lnTo>
                  <a:lnTo>
                    <a:pt x="141" y="241"/>
                  </a:lnTo>
                  <a:lnTo>
                    <a:pt x="141" y="244"/>
                  </a:lnTo>
                  <a:lnTo>
                    <a:pt x="138" y="247"/>
                  </a:lnTo>
                  <a:lnTo>
                    <a:pt x="138" y="250"/>
                  </a:lnTo>
                  <a:lnTo>
                    <a:pt x="138" y="253"/>
                  </a:lnTo>
                  <a:lnTo>
                    <a:pt x="138" y="250"/>
                  </a:lnTo>
                  <a:lnTo>
                    <a:pt x="135" y="247"/>
                  </a:lnTo>
                  <a:lnTo>
                    <a:pt x="133" y="244"/>
                  </a:lnTo>
                  <a:lnTo>
                    <a:pt x="130" y="244"/>
                  </a:lnTo>
                  <a:lnTo>
                    <a:pt x="127" y="244"/>
                  </a:lnTo>
                  <a:lnTo>
                    <a:pt x="124" y="244"/>
                  </a:lnTo>
                  <a:lnTo>
                    <a:pt x="121" y="244"/>
                  </a:lnTo>
                  <a:lnTo>
                    <a:pt x="118" y="244"/>
                  </a:lnTo>
                  <a:lnTo>
                    <a:pt x="118" y="241"/>
                  </a:lnTo>
                  <a:lnTo>
                    <a:pt x="118" y="238"/>
                  </a:lnTo>
                  <a:lnTo>
                    <a:pt x="118" y="235"/>
                  </a:lnTo>
                  <a:lnTo>
                    <a:pt x="118" y="232"/>
                  </a:lnTo>
                  <a:lnTo>
                    <a:pt x="121" y="232"/>
                  </a:lnTo>
                  <a:lnTo>
                    <a:pt x="118" y="232"/>
                  </a:lnTo>
                  <a:lnTo>
                    <a:pt x="118" y="229"/>
                  </a:lnTo>
                  <a:lnTo>
                    <a:pt x="115" y="229"/>
                  </a:lnTo>
                  <a:lnTo>
                    <a:pt x="115" y="226"/>
                  </a:lnTo>
                  <a:lnTo>
                    <a:pt x="112" y="226"/>
                  </a:lnTo>
                  <a:lnTo>
                    <a:pt x="112" y="223"/>
                  </a:lnTo>
                  <a:lnTo>
                    <a:pt x="109" y="223"/>
                  </a:lnTo>
                  <a:lnTo>
                    <a:pt x="109" y="220"/>
                  </a:lnTo>
                  <a:lnTo>
                    <a:pt x="109" y="217"/>
                  </a:lnTo>
                  <a:lnTo>
                    <a:pt x="106" y="217"/>
                  </a:lnTo>
                  <a:lnTo>
                    <a:pt x="103" y="217"/>
                  </a:lnTo>
                  <a:lnTo>
                    <a:pt x="97" y="217"/>
                  </a:lnTo>
                  <a:lnTo>
                    <a:pt x="94" y="217"/>
                  </a:lnTo>
                  <a:lnTo>
                    <a:pt x="91" y="215"/>
                  </a:lnTo>
                  <a:lnTo>
                    <a:pt x="88" y="215"/>
                  </a:lnTo>
                  <a:lnTo>
                    <a:pt x="86" y="215"/>
                  </a:lnTo>
                  <a:lnTo>
                    <a:pt x="83" y="215"/>
                  </a:lnTo>
                  <a:lnTo>
                    <a:pt x="80" y="215"/>
                  </a:lnTo>
                  <a:lnTo>
                    <a:pt x="80" y="212"/>
                  </a:lnTo>
                  <a:lnTo>
                    <a:pt x="77" y="212"/>
                  </a:lnTo>
                  <a:lnTo>
                    <a:pt x="80" y="209"/>
                  </a:lnTo>
                  <a:lnTo>
                    <a:pt x="77" y="209"/>
                  </a:lnTo>
                  <a:lnTo>
                    <a:pt x="74" y="209"/>
                  </a:lnTo>
                  <a:lnTo>
                    <a:pt x="71" y="209"/>
                  </a:lnTo>
                  <a:lnTo>
                    <a:pt x="68" y="209"/>
                  </a:lnTo>
                  <a:lnTo>
                    <a:pt x="65" y="209"/>
                  </a:lnTo>
                  <a:lnTo>
                    <a:pt x="65" y="206"/>
                  </a:lnTo>
                  <a:lnTo>
                    <a:pt x="62" y="203"/>
                  </a:lnTo>
                  <a:lnTo>
                    <a:pt x="59" y="206"/>
                  </a:lnTo>
                  <a:lnTo>
                    <a:pt x="56" y="206"/>
                  </a:lnTo>
                  <a:lnTo>
                    <a:pt x="56" y="203"/>
                  </a:lnTo>
                  <a:lnTo>
                    <a:pt x="53" y="203"/>
                  </a:lnTo>
                  <a:lnTo>
                    <a:pt x="50" y="203"/>
                  </a:lnTo>
                  <a:lnTo>
                    <a:pt x="47" y="203"/>
                  </a:lnTo>
                  <a:lnTo>
                    <a:pt x="44" y="200"/>
                  </a:lnTo>
                  <a:lnTo>
                    <a:pt x="42" y="200"/>
                  </a:lnTo>
                  <a:lnTo>
                    <a:pt x="39" y="200"/>
                  </a:lnTo>
                  <a:lnTo>
                    <a:pt x="36" y="200"/>
                  </a:lnTo>
                  <a:lnTo>
                    <a:pt x="33" y="200"/>
                  </a:lnTo>
                  <a:lnTo>
                    <a:pt x="33" y="203"/>
                  </a:lnTo>
                  <a:lnTo>
                    <a:pt x="30" y="203"/>
                  </a:lnTo>
                  <a:lnTo>
                    <a:pt x="27" y="203"/>
                  </a:lnTo>
                  <a:lnTo>
                    <a:pt x="24" y="203"/>
                  </a:lnTo>
                  <a:lnTo>
                    <a:pt x="21" y="203"/>
                  </a:lnTo>
                  <a:lnTo>
                    <a:pt x="18" y="203"/>
                  </a:lnTo>
                  <a:lnTo>
                    <a:pt x="18" y="200"/>
                  </a:lnTo>
                  <a:lnTo>
                    <a:pt x="18" y="197"/>
                  </a:lnTo>
                  <a:lnTo>
                    <a:pt x="15" y="197"/>
                  </a:lnTo>
                  <a:lnTo>
                    <a:pt x="15" y="194"/>
                  </a:lnTo>
                  <a:lnTo>
                    <a:pt x="15" y="191"/>
                  </a:lnTo>
                  <a:lnTo>
                    <a:pt x="15" y="188"/>
                  </a:lnTo>
                  <a:lnTo>
                    <a:pt x="15" y="185"/>
                  </a:lnTo>
                  <a:lnTo>
                    <a:pt x="15" y="182"/>
                  </a:lnTo>
                  <a:lnTo>
                    <a:pt x="18" y="182"/>
                  </a:lnTo>
                  <a:lnTo>
                    <a:pt x="18" y="179"/>
                  </a:lnTo>
                  <a:lnTo>
                    <a:pt x="18" y="176"/>
                  </a:lnTo>
                  <a:lnTo>
                    <a:pt x="15" y="176"/>
                  </a:lnTo>
                  <a:lnTo>
                    <a:pt x="15" y="173"/>
                  </a:lnTo>
                  <a:lnTo>
                    <a:pt x="15" y="171"/>
                  </a:lnTo>
                  <a:lnTo>
                    <a:pt x="15" y="168"/>
                  </a:lnTo>
                  <a:lnTo>
                    <a:pt x="12" y="168"/>
                  </a:lnTo>
                  <a:lnTo>
                    <a:pt x="12" y="165"/>
                  </a:lnTo>
                  <a:lnTo>
                    <a:pt x="9" y="165"/>
                  </a:lnTo>
                  <a:lnTo>
                    <a:pt x="9" y="162"/>
                  </a:lnTo>
                  <a:lnTo>
                    <a:pt x="6" y="159"/>
                  </a:lnTo>
                  <a:lnTo>
                    <a:pt x="3" y="159"/>
                  </a:lnTo>
                  <a:lnTo>
                    <a:pt x="3" y="156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6" y="147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6" y="138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7"/>
                  </a:lnTo>
                  <a:lnTo>
                    <a:pt x="3" y="121"/>
                  </a:lnTo>
                  <a:lnTo>
                    <a:pt x="0" y="118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6" y="118"/>
                  </a:lnTo>
                  <a:lnTo>
                    <a:pt x="6" y="115"/>
                  </a:lnTo>
                  <a:lnTo>
                    <a:pt x="9" y="115"/>
                  </a:lnTo>
                  <a:lnTo>
                    <a:pt x="9" y="112"/>
                  </a:lnTo>
                  <a:lnTo>
                    <a:pt x="9" y="109"/>
                  </a:lnTo>
                  <a:lnTo>
                    <a:pt x="12" y="109"/>
                  </a:lnTo>
                  <a:lnTo>
                    <a:pt x="12" y="106"/>
                  </a:lnTo>
                  <a:lnTo>
                    <a:pt x="9" y="103"/>
                  </a:lnTo>
                  <a:lnTo>
                    <a:pt x="9" y="100"/>
                  </a:lnTo>
                  <a:lnTo>
                    <a:pt x="12" y="100"/>
                  </a:lnTo>
                  <a:lnTo>
                    <a:pt x="12" y="97"/>
                  </a:lnTo>
                  <a:lnTo>
                    <a:pt x="9" y="97"/>
                  </a:lnTo>
                  <a:lnTo>
                    <a:pt x="9" y="94"/>
                  </a:lnTo>
                  <a:lnTo>
                    <a:pt x="9" y="91"/>
                  </a:lnTo>
                  <a:lnTo>
                    <a:pt x="9" y="88"/>
                  </a:lnTo>
                  <a:lnTo>
                    <a:pt x="12" y="88"/>
                  </a:lnTo>
                  <a:lnTo>
                    <a:pt x="15" y="85"/>
                  </a:lnTo>
                  <a:lnTo>
                    <a:pt x="18" y="85"/>
                  </a:lnTo>
                  <a:lnTo>
                    <a:pt x="18" y="83"/>
                  </a:lnTo>
                  <a:lnTo>
                    <a:pt x="18" y="80"/>
                  </a:lnTo>
                  <a:lnTo>
                    <a:pt x="18" y="77"/>
                  </a:lnTo>
                  <a:lnTo>
                    <a:pt x="21" y="77"/>
                  </a:lnTo>
                  <a:lnTo>
                    <a:pt x="21" y="74"/>
                  </a:lnTo>
                  <a:lnTo>
                    <a:pt x="21" y="71"/>
                  </a:lnTo>
                  <a:lnTo>
                    <a:pt x="21" y="68"/>
                  </a:lnTo>
                  <a:lnTo>
                    <a:pt x="24" y="65"/>
                  </a:lnTo>
                  <a:lnTo>
                    <a:pt x="24" y="62"/>
                  </a:lnTo>
                  <a:lnTo>
                    <a:pt x="27" y="59"/>
                  </a:lnTo>
                  <a:lnTo>
                    <a:pt x="30" y="59"/>
                  </a:lnTo>
                  <a:lnTo>
                    <a:pt x="30" y="56"/>
                  </a:lnTo>
                  <a:lnTo>
                    <a:pt x="30" y="53"/>
                  </a:lnTo>
                  <a:lnTo>
                    <a:pt x="33" y="53"/>
                  </a:lnTo>
                  <a:lnTo>
                    <a:pt x="33" y="50"/>
                  </a:lnTo>
                  <a:lnTo>
                    <a:pt x="33" y="47"/>
                  </a:lnTo>
                  <a:lnTo>
                    <a:pt x="33" y="44"/>
                  </a:lnTo>
                  <a:lnTo>
                    <a:pt x="33" y="42"/>
                  </a:lnTo>
                  <a:lnTo>
                    <a:pt x="33" y="39"/>
                  </a:lnTo>
                  <a:lnTo>
                    <a:pt x="33" y="36"/>
                  </a:lnTo>
                  <a:lnTo>
                    <a:pt x="36" y="36"/>
                  </a:lnTo>
                  <a:lnTo>
                    <a:pt x="36" y="33"/>
                  </a:lnTo>
                  <a:lnTo>
                    <a:pt x="36" y="3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Freeform 10"/>
            <p:cNvSpPr>
              <a:spLocks/>
            </p:cNvSpPr>
            <p:nvPr/>
          </p:nvSpPr>
          <p:spPr bwMode="auto">
            <a:xfrm>
              <a:off x="1264571" y="2282683"/>
              <a:ext cx="254493" cy="232569"/>
            </a:xfrm>
            <a:custGeom>
              <a:avLst/>
              <a:gdLst>
                <a:gd name="T0" fmla="*/ 2147483647 w 117"/>
                <a:gd name="T1" fmla="*/ 2147483647 h 132"/>
                <a:gd name="T2" fmla="*/ 2147483647 w 117"/>
                <a:gd name="T3" fmla="*/ 2147483647 h 132"/>
                <a:gd name="T4" fmla="*/ 2147483647 w 117"/>
                <a:gd name="T5" fmla="*/ 2147483647 h 132"/>
                <a:gd name="T6" fmla="*/ 2147483647 w 117"/>
                <a:gd name="T7" fmla="*/ 2147483647 h 132"/>
                <a:gd name="T8" fmla="*/ 2147483647 w 117"/>
                <a:gd name="T9" fmla="*/ 2147483647 h 132"/>
                <a:gd name="T10" fmla="*/ 2147483647 w 117"/>
                <a:gd name="T11" fmla="*/ 2147483647 h 132"/>
                <a:gd name="T12" fmla="*/ 2147483647 w 117"/>
                <a:gd name="T13" fmla="*/ 2147483647 h 132"/>
                <a:gd name="T14" fmla="*/ 2147483647 w 117"/>
                <a:gd name="T15" fmla="*/ 2147483647 h 132"/>
                <a:gd name="T16" fmla="*/ 2147483647 w 117"/>
                <a:gd name="T17" fmla="*/ 2147483647 h 132"/>
                <a:gd name="T18" fmla="*/ 2147483647 w 117"/>
                <a:gd name="T19" fmla="*/ 2147483647 h 132"/>
                <a:gd name="T20" fmla="*/ 2147483647 w 117"/>
                <a:gd name="T21" fmla="*/ 2147483647 h 132"/>
                <a:gd name="T22" fmla="*/ 2147483647 w 117"/>
                <a:gd name="T23" fmla="*/ 2147483647 h 132"/>
                <a:gd name="T24" fmla="*/ 2147483647 w 117"/>
                <a:gd name="T25" fmla="*/ 2147483647 h 132"/>
                <a:gd name="T26" fmla="*/ 2147483647 w 117"/>
                <a:gd name="T27" fmla="*/ 2147483647 h 132"/>
                <a:gd name="T28" fmla="*/ 2147483647 w 117"/>
                <a:gd name="T29" fmla="*/ 2147483647 h 132"/>
                <a:gd name="T30" fmla="*/ 2147483647 w 117"/>
                <a:gd name="T31" fmla="*/ 2147483647 h 132"/>
                <a:gd name="T32" fmla="*/ 2147483647 w 117"/>
                <a:gd name="T33" fmla="*/ 2147483647 h 132"/>
                <a:gd name="T34" fmla="*/ 2147483647 w 117"/>
                <a:gd name="T35" fmla="*/ 2147483647 h 132"/>
                <a:gd name="T36" fmla="*/ 2147483647 w 117"/>
                <a:gd name="T37" fmla="*/ 2147483647 h 132"/>
                <a:gd name="T38" fmla="*/ 2147483647 w 117"/>
                <a:gd name="T39" fmla="*/ 2147483647 h 132"/>
                <a:gd name="T40" fmla="*/ 2147483647 w 117"/>
                <a:gd name="T41" fmla="*/ 0 h 132"/>
                <a:gd name="T42" fmla="*/ 2147483647 w 117"/>
                <a:gd name="T43" fmla="*/ 2147483647 h 132"/>
                <a:gd name="T44" fmla="*/ 2147483647 w 117"/>
                <a:gd name="T45" fmla="*/ 2147483647 h 132"/>
                <a:gd name="T46" fmla="*/ 2147483647 w 117"/>
                <a:gd name="T47" fmla="*/ 2147483647 h 132"/>
                <a:gd name="T48" fmla="*/ 2147483647 w 117"/>
                <a:gd name="T49" fmla="*/ 2147483647 h 132"/>
                <a:gd name="T50" fmla="*/ 2147483647 w 117"/>
                <a:gd name="T51" fmla="*/ 2147483647 h 132"/>
                <a:gd name="T52" fmla="*/ 2147483647 w 117"/>
                <a:gd name="T53" fmla="*/ 2147483647 h 132"/>
                <a:gd name="T54" fmla="*/ 2147483647 w 117"/>
                <a:gd name="T55" fmla="*/ 2147483647 h 132"/>
                <a:gd name="T56" fmla="*/ 2147483647 w 117"/>
                <a:gd name="T57" fmla="*/ 2147483647 h 132"/>
                <a:gd name="T58" fmla="*/ 2147483647 w 117"/>
                <a:gd name="T59" fmla="*/ 2147483647 h 132"/>
                <a:gd name="T60" fmla="*/ 2147483647 w 117"/>
                <a:gd name="T61" fmla="*/ 2147483647 h 132"/>
                <a:gd name="T62" fmla="*/ 2147483647 w 117"/>
                <a:gd name="T63" fmla="*/ 2147483647 h 132"/>
                <a:gd name="T64" fmla="*/ 2147483647 w 117"/>
                <a:gd name="T65" fmla="*/ 2147483647 h 132"/>
                <a:gd name="T66" fmla="*/ 2147483647 w 117"/>
                <a:gd name="T67" fmla="*/ 2147483647 h 132"/>
                <a:gd name="T68" fmla="*/ 2147483647 w 117"/>
                <a:gd name="T69" fmla="*/ 2147483647 h 132"/>
                <a:gd name="T70" fmla="*/ 2147483647 w 117"/>
                <a:gd name="T71" fmla="*/ 2147483647 h 132"/>
                <a:gd name="T72" fmla="*/ 2147483647 w 117"/>
                <a:gd name="T73" fmla="*/ 2147483647 h 132"/>
                <a:gd name="T74" fmla="*/ 2147483647 w 117"/>
                <a:gd name="T75" fmla="*/ 2147483647 h 132"/>
                <a:gd name="T76" fmla="*/ 2147483647 w 117"/>
                <a:gd name="T77" fmla="*/ 2147483647 h 132"/>
                <a:gd name="T78" fmla="*/ 2147483647 w 117"/>
                <a:gd name="T79" fmla="*/ 2147483647 h 132"/>
                <a:gd name="T80" fmla="*/ 2147483647 w 117"/>
                <a:gd name="T81" fmla="*/ 2147483647 h 132"/>
                <a:gd name="T82" fmla="*/ 2147483647 w 117"/>
                <a:gd name="T83" fmla="*/ 2147483647 h 132"/>
                <a:gd name="T84" fmla="*/ 2147483647 w 117"/>
                <a:gd name="T85" fmla="*/ 2147483647 h 132"/>
                <a:gd name="T86" fmla="*/ 2147483647 w 117"/>
                <a:gd name="T87" fmla="*/ 2147483647 h 132"/>
                <a:gd name="T88" fmla="*/ 2147483647 w 117"/>
                <a:gd name="T89" fmla="*/ 2147483647 h 132"/>
                <a:gd name="T90" fmla="*/ 2147483647 w 117"/>
                <a:gd name="T91" fmla="*/ 2147483647 h 132"/>
                <a:gd name="T92" fmla="*/ 2147483647 w 117"/>
                <a:gd name="T93" fmla="*/ 2147483647 h 132"/>
                <a:gd name="T94" fmla="*/ 2147483647 w 117"/>
                <a:gd name="T95" fmla="*/ 2147483647 h 132"/>
                <a:gd name="T96" fmla="*/ 2147483647 w 117"/>
                <a:gd name="T97" fmla="*/ 2147483647 h 132"/>
                <a:gd name="T98" fmla="*/ 2147483647 w 117"/>
                <a:gd name="T99" fmla="*/ 2147483647 h 132"/>
                <a:gd name="T100" fmla="*/ 2147483647 w 117"/>
                <a:gd name="T101" fmla="*/ 2147483647 h 132"/>
                <a:gd name="T102" fmla="*/ 2147483647 w 117"/>
                <a:gd name="T103" fmla="*/ 2147483647 h 132"/>
                <a:gd name="T104" fmla="*/ 2147483647 w 117"/>
                <a:gd name="T105" fmla="*/ 2147483647 h 132"/>
                <a:gd name="T106" fmla="*/ 2147483647 w 117"/>
                <a:gd name="T107" fmla="*/ 2147483647 h 132"/>
                <a:gd name="T108" fmla="*/ 2147483647 w 117"/>
                <a:gd name="T109" fmla="*/ 2147483647 h 132"/>
                <a:gd name="T110" fmla="*/ 2147483647 w 117"/>
                <a:gd name="T111" fmla="*/ 2147483647 h 132"/>
                <a:gd name="T112" fmla="*/ 2147483647 w 117"/>
                <a:gd name="T113" fmla="*/ 2147483647 h 132"/>
                <a:gd name="T114" fmla="*/ 2147483647 w 117"/>
                <a:gd name="T115" fmla="*/ 2147483647 h 132"/>
                <a:gd name="T116" fmla="*/ 2147483647 w 117"/>
                <a:gd name="T117" fmla="*/ 2147483647 h 132"/>
                <a:gd name="T118" fmla="*/ 2147483647 w 117"/>
                <a:gd name="T119" fmla="*/ 2147483647 h 132"/>
                <a:gd name="T120" fmla="*/ 2147483647 w 117"/>
                <a:gd name="T121" fmla="*/ 2147483647 h 132"/>
                <a:gd name="T122" fmla="*/ 2147483647 w 117"/>
                <a:gd name="T123" fmla="*/ 2147483647 h 132"/>
                <a:gd name="T124" fmla="*/ 0 w 117"/>
                <a:gd name="T125" fmla="*/ 2147483647 h 13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7"/>
                <a:gd name="T190" fmla="*/ 0 h 132"/>
                <a:gd name="T191" fmla="*/ 117 w 117"/>
                <a:gd name="T192" fmla="*/ 132 h 13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7" h="132">
                  <a:moveTo>
                    <a:pt x="0" y="88"/>
                  </a:moveTo>
                  <a:lnTo>
                    <a:pt x="3" y="88"/>
                  </a:lnTo>
                  <a:lnTo>
                    <a:pt x="6" y="88"/>
                  </a:lnTo>
                  <a:lnTo>
                    <a:pt x="9" y="88"/>
                  </a:lnTo>
                  <a:lnTo>
                    <a:pt x="9" y="91"/>
                  </a:lnTo>
                  <a:lnTo>
                    <a:pt x="9" y="94"/>
                  </a:lnTo>
                  <a:lnTo>
                    <a:pt x="12" y="94"/>
                  </a:lnTo>
                  <a:lnTo>
                    <a:pt x="15" y="94"/>
                  </a:lnTo>
                  <a:lnTo>
                    <a:pt x="17" y="94"/>
                  </a:lnTo>
                  <a:lnTo>
                    <a:pt x="17" y="91"/>
                  </a:lnTo>
                  <a:lnTo>
                    <a:pt x="20" y="91"/>
                  </a:lnTo>
                  <a:lnTo>
                    <a:pt x="20" y="88"/>
                  </a:lnTo>
                  <a:lnTo>
                    <a:pt x="20" y="85"/>
                  </a:lnTo>
                  <a:lnTo>
                    <a:pt x="23" y="85"/>
                  </a:lnTo>
                  <a:lnTo>
                    <a:pt x="20" y="85"/>
                  </a:lnTo>
                  <a:lnTo>
                    <a:pt x="20" y="82"/>
                  </a:lnTo>
                  <a:lnTo>
                    <a:pt x="20" y="79"/>
                  </a:lnTo>
                  <a:lnTo>
                    <a:pt x="23" y="79"/>
                  </a:lnTo>
                  <a:lnTo>
                    <a:pt x="23" y="82"/>
                  </a:lnTo>
                  <a:lnTo>
                    <a:pt x="23" y="79"/>
                  </a:lnTo>
                  <a:lnTo>
                    <a:pt x="26" y="79"/>
                  </a:lnTo>
                  <a:lnTo>
                    <a:pt x="29" y="79"/>
                  </a:lnTo>
                  <a:lnTo>
                    <a:pt x="29" y="76"/>
                  </a:lnTo>
                  <a:lnTo>
                    <a:pt x="29" y="73"/>
                  </a:lnTo>
                  <a:lnTo>
                    <a:pt x="32" y="73"/>
                  </a:lnTo>
                  <a:lnTo>
                    <a:pt x="32" y="70"/>
                  </a:lnTo>
                  <a:lnTo>
                    <a:pt x="35" y="70"/>
                  </a:lnTo>
                  <a:lnTo>
                    <a:pt x="38" y="70"/>
                  </a:lnTo>
                  <a:lnTo>
                    <a:pt x="41" y="70"/>
                  </a:lnTo>
                  <a:lnTo>
                    <a:pt x="44" y="70"/>
                  </a:lnTo>
                  <a:lnTo>
                    <a:pt x="44" y="67"/>
                  </a:lnTo>
                  <a:lnTo>
                    <a:pt x="47" y="67"/>
                  </a:lnTo>
                  <a:lnTo>
                    <a:pt x="47" y="65"/>
                  </a:lnTo>
                  <a:lnTo>
                    <a:pt x="50" y="65"/>
                  </a:lnTo>
                  <a:lnTo>
                    <a:pt x="53" y="65"/>
                  </a:lnTo>
                  <a:lnTo>
                    <a:pt x="56" y="65"/>
                  </a:lnTo>
                  <a:lnTo>
                    <a:pt x="56" y="62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56"/>
                  </a:lnTo>
                  <a:lnTo>
                    <a:pt x="59" y="59"/>
                  </a:lnTo>
                  <a:lnTo>
                    <a:pt x="61" y="59"/>
                  </a:lnTo>
                  <a:lnTo>
                    <a:pt x="61" y="56"/>
                  </a:lnTo>
                  <a:lnTo>
                    <a:pt x="64" y="56"/>
                  </a:lnTo>
                  <a:lnTo>
                    <a:pt x="64" y="53"/>
                  </a:lnTo>
                  <a:lnTo>
                    <a:pt x="61" y="53"/>
                  </a:lnTo>
                  <a:lnTo>
                    <a:pt x="61" y="50"/>
                  </a:lnTo>
                  <a:lnTo>
                    <a:pt x="64" y="50"/>
                  </a:lnTo>
                  <a:lnTo>
                    <a:pt x="67" y="50"/>
                  </a:lnTo>
                  <a:lnTo>
                    <a:pt x="67" y="47"/>
                  </a:lnTo>
                  <a:lnTo>
                    <a:pt x="67" y="44"/>
                  </a:lnTo>
                  <a:lnTo>
                    <a:pt x="70" y="44"/>
                  </a:lnTo>
                  <a:lnTo>
                    <a:pt x="70" y="41"/>
                  </a:lnTo>
                  <a:lnTo>
                    <a:pt x="70" y="38"/>
                  </a:lnTo>
                  <a:lnTo>
                    <a:pt x="70" y="35"/>
                  </a:lnTo>
                  <a:lnTo>
                    <a:pt x="73" y="35"/>
                  </a:lnTo>
                  <a:lnTo>
                    <a:pt x="73" y="32"/>
                  </a:lnTo>
                  <a:lnTo>
                    <a:pt x="70" y="32"/>
                  </a:lnTo>
                  <a:lnTo>
                    <a:pt x="70" y="29"/>
                  </a:lnTo>
                  <a:lnTo>
                    <a:pt x="73" y="29"/>
                  </a:lnTo>
                  <a:lnTo>
                    <a:pt x="73" y="26"/>
                  </a:lnTo>
                  <a:lnTo>
                    <a:pt x="70" y="26"/>
                  </a:lnTo>
                  <a:lnTo>
                    <a:pt x="70" y="24"/>
                  </a:lnTo>
                  <a:lnTo>
                    <a:pt x="73" y="24"/>
                  </a:lnTo>
                  <a:lnTo>
                    <a:pt x="73" y="21"/>
                  </a:lnTo>
                  <a:lnTo>
                    <a:pt x="73" y="18"/>
                  </a:lnTo>
                  <a:lnTo>
                    <a:pt x="76" y="18"/>
                  </a:lnTo>
                  <a:lnTo>
                    <a:pt x="76" y="15"/>
                  </a:lnTo>
                  <a:lnTo>
                    <a:pt x="73" y="12"/>
                  </a:lnTo>
                  <a:lnTo>
                    <a:pt x="73" y="9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94" y="3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0" y="3"/>
                  </a:lnTo>
                  <a:lnTo>
                    <a:pt x="100" y="6"/>
                  </a:lnTo>
                  <a:lnTo>
                    <a:pt x="100" y="3"/>
                  </a:lnTo>
                  <a:lnTo>
                    <a:pt x="103" y="3"/>
                  </a:lnTo>
                  <a:lnTo>
                    <a:pt x="105" y="3"/>
                  </a:lnTo>
                  <a:lnTo>
                    <a:pt x="105" y="6"/>
                  </a:lnTo>
                  <a:lnTo>
                    <a:pt x="105" y="9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5" y="6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11" y="9"/>
                  </a:lnTo>
                  <a:lnTo>
                    <a:pt x="111" y="12"/>
                  </a:lnTo>
                  <a:lnTo>
                    <a:pt x="111" y="15"/>
                  </a:lnTo>
                  <a:lnTo>
                    <a:pt x="111" y="18"/>
                  </a:lnTo>
                  <a:lnTo>
                    <a:pt x="111" y="21"/>
                  </a:lnTo>
                  <a:lnTo>
                    <a:pt x="111" y="24"/>
                  </a:lnTo>
                  <a:lnTo>
                    <a:pt x="111" y="26"/>
                  </a:lnTo>
                  <a:lnTo>
                    <a:pt x="114" y="26"/>
                  </a:lnTo>
                  <a:lnTo>
                    <a:pt x="114" y="29"/>
                  </a:lnTo>
                  <a:lnTo>
                    <a:pt x="114" y="32"/>
                  </a:lnTo>
                  <a:lnTo>
                    <a:pt x="114" y="35"/>
                  </a:lnTo>
                  <a:lnTo>
                    <a:pt x="117" y="35"/>
                  </a:lnTo>
                  <a:lnTo>
                    <a:pt x="117" y="38"/>
                  </a:lnTo>
                  <a:lnTo>
                    <a:pt x="117" y="41"/>
                  </a:lnTo>
                  <a:lnTo>
                    <a:pt x="117" y="44"/>
                  </a:lnTo>
                  <a:lnTo>
                    <a:pt x="117" y="47"/>
                  </a:lnTo>
                  <a:lnTo>
                    <a:pt x="114" y="47"/>
                  </a:lnTo>
                  <a:lnTo>
                    <a:pt x="114" y="50"/>
                  </a:lnTo>
                  <a:lnTo>
                    <a:pt x="114" y="53"/>
                  </a:lnTo>
                  <a:lnTo>
                    <a:pt x="114" y="56"/>
                  </a:lnTo>
                  <a:lnTo>
                    <a:pt x="111" y="56"/>
                  </a:lnTo>
                  <a:lnTo>
                    <a:pt x="114" y="56"/>
                  </a:lnTo>
                  <a:lnTo>
                    <a:pt x="111" y="56"/>
                  </a:lnTo>
                  <a:lnTo>
                    <a:pt x="114" y="56"/>
                  </a:lnTo>
                  <a:lnTo>
                    <a:pt x="114" y="59"/>
                  </a:lnTo>
                  <a:lnTo>
                    <a:pt x="111" y="59"/>
                  </a:lnTo>
                  <a:lnTo>
                    <a:pt x="111" y="62"/>
                  </a:lnTo>
                  <a:lnTo>
                    <a:pt x="111" y="65"/>
                  </a:lnTo>
                  <a:lnTo>
                    <a:pt x="111" y="67"/>
                  </a:lnTo>
                  <a:lnTo>
                    <a:pt x="111" y="65"/>
                  </a:lnTo>
                  <a:lnTo>
                    <a:pt x="111" y="67"/>
                  </a:lnTo>
                  <a:lnTo>
                    <a:pt x="114" y="67"/>
                  </a:lnTo>
                  <a:lnTo>
                    <a:pt x="111" y="67"/>
                  </a:lnTo>
                  <a:lnTo>
                    <a:pt x="111" y="70"/>
                  </a:lnTo>
                  <a:lnTo>
                    <a:pt x="114" y="70"/>
                  </a:lnTo>
                  <a:lnTo>
                    <a:pt x="114" y="73"/>
                  </a:lnTo>
                  <a:lnTo>
                    <a:pt x="114" y="70"/>
                  </a:lnTo>
                  <a:lnTo>
                    <a:pt x="114" y="73"/>
                  </a:lnTo>
                  <a:lnTo>
                    <a:pt x="111" y="73"/>
                  </a:lnTo>
                  <a:lnTo>
                    <a:pt x="114" y="73"/>
                  </a:lnTo>
                  <a:lnTo>
                    <a:pt x="111" y="73"/>
                  </a:lnTo>
                  <a:lnTo>
                    <a:pt x="114" y="73"/>
                  </a:lnTo>
                  <a:lnTo>
                    <a:pt x="114" y="76"/>
                  </a:lnTo>
                  <a:lnTo>
                    <a:pt x="111" y="76"/>
                  </a:lnTo>
                  <a:lnTo>
                    <a:pt x="114" y="76"/>
                  </a:lnTo>
                  <a:lnTo>
                    <a:pt x="111" y="76"/>
                  </a:lnTo>
                  <a:lnTo>
                    <a:pt x="111" y="79"/>
                  </a:lnTo>
                  <a:lnTo>
                    <a:pt x="108" y="79"/>
                  </a:lnTo>
                  <a:lnTo>
                    <a:pt x="111" y="79"/>
                  </a:lnTo>
                  <a:lnTo>
                    <a:pt x="108" y="79"/>
                  </a:lnTo>
                  <a:lnTo>
                    <a:pt x="108" y="82"/>
                  </a:lnTo>
                  <a:lnTo>
                    <a:pt x="105" y="82"/>
                  </a:lnTo>
                  <a:lnTo>
                    <a:pt x="108" y="82"/>
                  </a:lnTo>
                  <a:lnTo>
                    <a:pt x="108" y="85"/>
                  </a:lnTo>
                  <a:lnTo>
                    <a:pt x="105" y="82"/>
                  </a:lnTo>
                  <a:lnTo>
                    <a:pt x="105" y="85"/>
                  </a:lnTo>
                  <a:lnTo>
                    <a:pt x="108" y="85"/>
                  </a:lnTo>
                  <a:lnTo>
                    <a:pt x="105" y="85"/>
                  </a:lnTo>
                  <a:lnTo>
                    <a:pt x="105" y="88"/>
                  </a:lnTo>
                  <a:lnTo>
                    <a:pt x="103" y="88"/>
                  </a:lnTo>
                  <a:lnTo>
                    <a:pt x="103" y="85"/>
                  </a:lnTo>
                  <a:lnTo>
                    <a:pt x="103" y="88"/>
                  </a:lnTo>
                  <a:lnTo>
                    <a:pt x="100" y="88"/>
                  </a:lnTo>
                  <a:lnTo>
                    <a:pt x="97" y="88"/>
                  </a:lnTo>
                  <a:lnTo>
                    <a:pt x="97" y="91"/>
                  </a:lnTo>
                  <a:lnTo>
                    <a:pt x="94" y="91"/>
                  </a:lnTo>
                  <a:lnTo>
                    <a:pt x="94" y="94"/>
                  </a:lnTo>
                  <a:lnTo>
                    <a:pt x="91" y="94"/>
                  </a:lnTo>
                  <a:lnTo>
                    <a:pt x="88" y="94"/>
                  </a:lnTo>
                  <a:lnTo>
                    <a:pt x="88" y="91"/>
                  </a:lnTo>
                  <a:lnTo>
                    <a:pt x="88" y="94"/>
                  </a:lnTo>
                  <a:lnTo>
                    <a:pt x="85" y="94"/>
                  </a:lnTo>
                  <a:lnTo>
                    <a:pt x="85" y="97"/>
                  </a:lnTo>
                  <a:lnTo>
                    <a:pt x="85" y="100"/>
                  </a:lnTo>
                  <a:lnTo>
                    <a:pt x="82" y="100"/>
                  </a:lnTo>
                  <a:lnTo>
                    <a:pt x="79" y="100"/>
                  </a:lnTo>
                  <a:lnTo>
                    <a:pt x="79" y="103"/>
                  </a:lnTo>
                  <a:lnTo>
                    <a:pt x="79" y="100"/>
                  </a:lnTo>
                  <a:lnTo>
                    <a:pt x="76" y="100"/>
                  </a:lnTo>
                  <a:lnTo>
                    <a:pt x="76" y="97"/>
                  </a:lnTo>
                  <a:lnTo>
                    <a:pt x="76" y="100"/>
                  </a:lnTo>
                  <a:lnTo>
                    <a:pt x="73" y="100"/>
                  </a:lnTo>
                  <a:lnTo>
                    <a:pt x="73" y="103"/>
                  </a:lnTo>
                  <a:lnTo>
                    <a:pt x="70" y="103"/>
                  </a:lnTo>
                  <a:lnTo>
                    <a:pt x="70" y="100"/>
                  </a:lnTo>
                  <a:lnTo>
                    <a:pt x="67" y="100"/>
                  </a:lnTo>
                  <a:lnTo>
                    <a:pt x="67" y="103"/>
                  </a:lnTo>
                  <a:lnTo>
                    <a:pt x="64" y="103"/>
                  </a:lnTo>
                  <a:lnTo>
                    <a:pt x="64" y="106"/>
                  </a:lnTo>
                  <a:lnTo>
                    <a:pt x="64" y="103"/>
                  </a:lnTo>
                  <a:lnTo>
                    <a:pt x="61" y="103"/>
                  </a:lnTo>
                  <a:lnTo>
                    <a:pt x="64" y="103"/>
                  </a:lnTo>
                  <a:lnTo>
                    <a:pt x="64" y="106"/>
                  </a:lnTo>
                  <a:lnTo>
                    <a:pt x="61" y="106"/>
                  </a:lnTo>
                  <a:lnTo>
                    <a:pt x="59" y="106"/>
                  </a:lnTo>
                  <a:lnTo>
                    <a:pt x="59" y="103"/>
                  </a:lnTo>
                  <a:lnTo>
                    <a:pt x="56" y="103"/>
                  </a:lnTo>
                  <a:lnTo>
                    <a:pt x="56" y="106"/>
                  </a:lnTo>
                  <a:lnTo>
                    <a:pt x="56" y="109"/>
                  </a:lnTo>
                  <a:lnTo>
                    <a:pt x="53" y="109"/>
                  </a:lnTo>
                  <a:lnTo>
                    <a:pt x="53" y="111"/>
                  </a:lnTo>
                  <a:lnTo>
                    <a:pt x="53" y="114"/>
                  </a:lnTo>
                  <a:lnTo>
                    <a:pt x="50" y="114"/>
                  </a:lnTo>
                  <a:lnTo>
                    <a:pt x="47" y="114"/>
                  </a:lnTo>
                  <a:lnTo>
                    <a:pt x="47" y="117"/>
                  </a:lnTo>
                  <a:lnTo>
                    <a:pt x="47" y="114"/>
                  </a:lnTo>
                  <a:lnTo>
                    <a:pt x="44" y="114"/>
                  </a:lnTo>
                  <a:lnTo>
                    <a:pt x="44" y="117"/>
                  </a:lnTo>
                  <a:lnTo>
                    <a:pt x="47" y="117"/>
                  </a:lnTo>
                  <a:lnTo>
                    <a:pt x="47" y="120"/>
                  </a:lnTo>
                  <a:lnTo>
                    <a:pt x="44" y="120"/>
                  </a:lnTo>
                  <a:lnTo>
                    <a:pt x="44" y="117"/>
                  </a:lnTo>
                  <a:lnTo>
                    <a:pt x="41" y="117"/>
                  </a:lnTo>
                  <a:lnTo>
                    <a:pt x="41" y="120"/>
                  </a:lnTo>
                  <a:lnTo>
                    <a:pt x="38" y="120"/>
                  </a:lnTo>
                  <a:lnTo>
                    <a:pt x="38" y="117"/>
                  </a:lnTo>
                  <a:lnTo>
                    <a:pt x="38" y="120"/>
                  </a:lnTo>
                  <a:lnTo>
                    <a:pt x="35" y="120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32" y="120"/>
                  </a:lnTo>
                  <a:lnTo>
                    <a:pt x="32" y="123"/>
                  </a:lnTo>
                  <a:lnTo>
                    <a:pt x="29" y="123"/>
                  </a:lnTo>
                  <a:lnTo>
                    <a:pt x="29" y="126"/>
                  </a:lnTo>
                  <a:lnTo>
                    <a:pt x="26" y="129"/>
                  </a:lnTo>
                  <a:lnTo>
                    <a:pt x="23" y="129"/>
                  </a:lnTo>
                  <a:lnTo>
                    <a:pt x="20" y="129"/>
                  </a:lnTo>
                  <a:lnTo>
                    <a:pt x="20" y="132"/>
                  </a:lnTo>
                  <a:lnTo>
                    <a:pt x="17" y="132"/>
                  </a:lnTo>
                  <a:lnTo>
                    <a:pt x="17" y="129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5" y="129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2" y="123"/>
                  </a:lnTo>
                  <a:lnTo>
                    <a:pt x="9" y="123"/>
                  </a:lnTo>
                  <a:lnTo>
                    <a:pt x="9" y="120"/>
                  </a:lnTo>
                  <a:lnTo>
                    <a:pt x="9" y="117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0" y="91"/>
                  </a:lnTo>
                  <a:lnTo>
                    <a:pt x="0" y="8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9" name="Freeform 11"/>
            <p:cNvSpPr>
              <a:spLocks/>
            </p:cNvSpPr>
            <p:nvPr/>
          </p:nvSpPr>
          <p:spPr bwMode="auto">
            <a:xfrm>
              <a:off x="244218" y="2288287"/>
              <a:ext cx="173626" cy="176528"/>
            </a:xfrm>
            <a:custGeom>
              <a:avLst/>
              <a:gdLst>
                <a:gd name="T0" fmla="*/ 2147483647 w 80"/>
                <a:gd name="T1" fmla="*/ 2147483647 h 100"/>
                <a:gd name="T2" fmla="*/ 2147483647 w 80"/>
                <a:gd name="T3" fmla="*/ 2147483647 h 100"/>
                <a:gd name="T4" fmla="*/ 2147483647 w 80"/>
                <a:gd name="T5" fmla="*/ 2147483647 h 100"/>
                <a:gd name="T6" fmla="*/ 2147483647 w 80"/>
                <a:gd name="T7" fmla="*/ 2147483647 h 100"/>
                <a:gd name="T8" fmla="*/ 2147483647 w 80"/>
                <a:gd name="T9" fmla="*/ 2147483647 h 100"/>
                <a:gd name="T10" fmla="*/ 2147483647 w 80"/>
                <a:gd name="T11" fmla="*/ 2147483647 h 100"/>
                <a:gd name="T12" fmla="*/ 2147483647 w 80"/>
                <a:gd name="T13" fmla="*/ 0 h 100"/>
                <a:gd name="T14" fmla="*/ 2147483647 w 80"/>
                <a:gd name="T15" fmla="*/ 2147483647 h 100"/>
                <a:gd name="T16" fmla="*/ 2147483647 w 80"/>
                <a:gd name="T17" fmla="*/ 2147483647 h 100"/>
                <a:gd name="T18" fmla="*/ 2147483647 w 80"/>
                <a:gd name="T19" fmla="*/ 2147483647 h 100"/>
                <a:gd name="T20" fmla="*/ 2147483647 w 80"/>
                <a:gd name="T21" fmla="*/ 2147483647 h 100"/>
                <a:gd name="T22" fmla="*/ 2147483647 w 80"/>
                <a:gd name="T23" fmla="*/ 2147483647 h 100"/>
                <a:gd name="T24" fmla="*/ 2147483647 w 80"/>
                <a:gd name="T25" fmla="*/ 2147483647 h 100"/>
                <a:gd name="T26" fmla="*/ 2147483647 w 80"/>
                <a:gd name="T27" fmla="*/ 2147483647 h 100"/>
                <a:gd name="T28" fmla="*/ 2147483647 w 80"/>
                <a:gd name="T29" fmla="*/ 2147483647 h 100"/>
                <a:gd name="T30" fmla="*/ 2147483647 w 80"/>
                <a:gd name="T31" fmla="*/ 2147483647 h 100"/>
                <a:gd name="T32" fmla="*/ 2147483647 w 80"/>
                <a:gd name="T33" fmla="*/ 2147483647 h 100"/>
                <a:gd name="T34" fmla="*/ 2147483647 w 80"/>
                <a:gd name="T35" fmla="*/ 2147483647 h 100"/>
                <a:gd name="T36" fmla="*/ 2147483647 w 80"/>
                <a:gd name="T37" fmla="*/ 2147483647 h 100"/>
                <a:gd name="T38" fmla="*/ 2147483647 w 80"/>
                <a:gd name="T39" fmla="*/ 2147483647 h 100"/>
                <a:gd name="T40" fmla="*/ 2147483647 w 80"/>
                <a:gd name="T41" fmla="*/ 2147483647 h 100"/>
                <a:gd name="T42" fmla="*/ 2147483647 w 80"/>
                <a:gd name="T43" fmla="*/ 2147483647 h 100"/>
                <a:gd name="T44" fmla="*/ 2147483647 w 80"/>
                <a:gd name="T45" fmla="*/ 2147483647 h 100"/>
                <a:gd name="T46" fmla="*/ 2147483647 w 80"/>
                <a:gd name="T47" fmla="*/ 2147483647 h 100"/>
                <a:gd name="T48" fmla="*/ 2147483647 w 80"/>
                <a:gd name="T49" fmla="*/ 2147483647 h 100"/>
                <a:gd name="T50" fmla="*/ 2147483647 w 80"/>
                <a:gd name="T51" fmla="*/ 2147483647 h 100"/>
                <a:gd name="T52" fmla="*/ 2147483647 w 80"/>
                <a:gd name="T53" fmla="*/ 2147483647 h 100"/>
                <a:gd name="T54" fmla="*/ 2147483647 w 80"/>
                <a:gd name="T55" fmla="*/ 2147483647 h 100"/>
                <a:gd name="T56" fmla="*/ 2147483647 w 80"/>
                <a:gd name="T57" fmla="*/ 2147483647 h 100"/>
                <a:gd name="T58" fmla="*/ 2147483647 w 80"/>
                <a:gd name="T59" fmla="*/ 2147483647 h 100"/>
                <a:gd name="T60" fmla="*/ 2147483647 w 80"/>
                <a:gd name="T61" fmla="*/ 2147483647 h 100"/>
                <a:gd name="T62" fmla="*/ 2147483647 w 80"/>
                <a:gd name="T63" fmla="*/ 2147483647 h 100"/>
                <a:gd name="T64" fmla="*/ 2147483647 w 80"/>
                <a:gd name="T65" fmla="*/ 2147483647 h 100"/>
                <a:gd name="T66" fmla="*/ 2147483647 w 80"/>
                <a:gd name="T67" fmla="*/ 2147483647 h 100"/>
                <a:gd name="T68" fmla="*/ 2147483647 w 80"/>
                <a:gd name="T69" fmla="*/ 2147483647 h 100"/>
                <a:gd name="T70" fmla="*/ 2147483647 w 80"/>
                <a:gd name="T71" fmla="*/ 2147483647 h 100"/>
                <a:gd name="T72" fmla="*/ 2147483647 w 80"/>
                <a:gd name="T73" fmla="*/ 2147483647 h 100"/>
                <a:gd name="T74" fmla="*/ 2147483647 w 80"/>
                <a:gd name="T75" fmla="*/ 2147483647 h 100"/>
                <a:gd name="T76" fmla="*/ 0 w 80"/>
                <a:gd name="T77" fmla="*/ 2147483647 h 100"/>
                <a:gd name="T78" fmla="*/ 2147483647 w 80"/>
                <a:gd name="T79" fmla="*/ 2147483647 h 100"/>
                <a:gd name="T80" fmla="*/ 2147483647 w 80"/>
                <a:gd name="T81" fmla="*/ 2147483647 h 100"/>
                <a:gd name="T82" fmla="*/ 2147483647 w 80"/>
                <a:gd name="T83" fmla="*/ 2147483647 h 100"/>
                <a:gd name="T84" fmla="*/ 2147483647 w 80"/>
                <a:gd name="T85" fmla="*/ 2147483647 h 100"/>
                <a:gd name="T86" fmla="*/ 2147483647 w 80"/>
                <a:gd name="T87" fmla="*/ 2147483647 h 100"/>
                <a:gd name="T88" fmla="*/ 2147483647 w 80"/>
                <a:gd name="T89" fmla="*/ 2147483647 h 100"/>
                <a:gd name="T90" fmla="*/ 2147483647 w 80"/>
                <a:gd name="T91" fmla="*/ 2147483647 h 100"/>
                <a:gd name="T92" fmla="*/ 0 w 80"/>
                <a:gd name="T93" fmla="*/ 2147483647 h 100"/>
                <a:gd name="T94" fmla="*/ 2147483647 w 80"/>
                <a:gd name="T95" fmla="*/ 2147483647 h 100"/>
                <a:gd name="T96" fmla="*/ 2147483647 w 80"/>
                <a:gd name="T97" fmla="*/ 2147483647 h 10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0"/>
                <a:gd name="T148" fmla="*/ 0 h 100"/>
                <a:gd name="T149" fmla="*/ 80 w 80"/>
                <a:gd name="T150" fmla="*/ 100 h 10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0" h="100">
                  <a:moveTo>
                    <a:pt x="3" y="9"/>
                  </a:moveTo>
                  <a:lnTo>
                    <a:pt x="6" y="9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5" y="12"/>
                  </a:lnTo>
                  <a:lnTo>
                    <a:pt x="15" y="15"/>
                  </a:lnTo>
                  <a:lnTo>
                    <a:pt x="18" y="15"/>
                  </a:lnTo>
                  <a:lnTo>
                    <a:pt x="21" y="15"/>
                  </a:lnTo>
                  <a:lnTo>
                    <a:pt x="21" y="12"/>
                  </a:lnTo>
                  <a:lnTo>
                    <a:pt x="24" y="9"/>
                  </a:lnTo>
                  <a:lnTo>
                    <a:pt x="21" y="9"/>
                  </a:lnTo>
                  <a:lnTo>
                    <a:pt x="24" y="9"/>
                  </a:lnTo>
                  <a:lnTo>
                    <a:pt x="24" y="6"/>
                  </a:lnTo>
                  <a:lnTo>
                    <a:pt x="24" y="3"/>
                  </a:lnTo>
                  <a:lnTo>
                    <a:pt x="27" y="3"/>
                  </a:lnTo>
                  <a:lnTo>
                    <a:pt x="30" y="3"/>
                  </a:lnTo>
                  <a:lnTo>
                    <a:pt x="33" y="3"/>
                  </a:lnTo>
                  <a:lnTo>
                    <a:pt x="36" y="3"/>
                  </a:lnTo>
                  <a:lnTo>
                    <a:pt x="39" y="3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2" y="3"/>
                  </a:lnTo>
                  <a:lnTo>
                    <a:pt x="42" y="6"/>
                  </a:lnTo>
                  <a:lnTo>
                    <a:pt x="42" y="9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50" y="9"/>
                  </a:lnTo>
                  <a:lnTo>
                    <a:pt x="53" y="9"/>
                  </a:lnTo>
                  <a:lnTo>
                    <a:pt x="56" y="9"/>
                  </a:lnTo>
                  <a:lnTo>
                    <a:pt x="56" y="12"/>
                  </a:lnTo>
                  <a:lnTo>
                    <a:pt x="59" y="12"/>
                  </a:lnTo>
                  <a:lnTo>
                    <a:pt x="62" y="12"/>
                  </a:lnTo>
                  <a:lnTo>
                    <a:pt x="62" y="9"/>
                  </a:lnTo>
                  <a:lnTo>
                    <a:pt x="65" y="9"/>
                  </a:lnTo>
                  <a:lnTo>
                    <a:pt x="68" y="9"/>
                  </a:lnTo>
                  <a:lnTo>
                    <a:pt x="71" y="9"/>
                  </a:lnTo>
                  <a:lnTo>
                    <a:pt x="74" y="9"/>
                  </a:lnTo>
                  <a:lnTo>
                    <a:pt x="77" y="9"/>
                  </a:lnTo>
                  <a:lnTo>
                    <a:pt x="80" y="9"/>
                  </a:lnTo>
                  <a:lnTo>
                    <a:pt x="80" y="12"/>
                  </a:lnTo>
                  <a:lnTo>
                    <a:pt x="80" y="15"/>
                  </a:lnTo>
                  <a:lnTo>
                    <a:pt x="77" y="15"/>
                  </a:lnTo>
                  <a:lnTo>
                    <a:pt x="77" y="18"/>
                  </a:lnTo>
                  <a:lnTo>
                    <a:pt x="77" y="21"/>
                  </a:lnTo>
                  <a:lnTo>
                    <a:pt x="77" y="23"/>
                  </a:lnTo>
                  <a:lnTo>
                    <a:pt x="77" y="26"/>
                  </a:lnTo>
                  <a:lnTo>
                    <a:pt x="77" y="29"/>
                  </a:lnTo>
                  <a:lnTo>
                    <a:pt x="77" y="32"/>
                  </a:lnTo>
                  <a:lnTo>
                    <a:pt x="74" y="32"/>
                  </a:lnTo>
                  <a:lnTo>
                    <a:pt x="74" y="35"/>
                  </a:lnTo>
                  <a:lnTo>
                    <a:pt x="74" y="38"/>
                  </a:lnTo>
                  <a:lnTo>
                    <a:pt x="71" y="38"/>
                  </a:lnTo>
                  <a:lnTo>
                    <a:pt x="68" y="41"/>
                  </a:lnTo>
                  <a:lnTo>
                    <a:pt x="68" y="44"/>
                  </a:lnTo>
                  <a:lnTo>
                    <a:pt x="65" y="47"/>
                  </a:lnTo>
                  <a:lnTo>
                    <a:pt x="65" y="50"/>
                  </a:lnTo>
                  <a:lnTo>
                    <a:pt x="65" y="53"/>
                  </a:lnTo>
                  <a:lnTo>
                    <a:pt x="65" y="56"/>
                  </a:lnTo>
                  <a:lnTo>
                    <a:pt x="62" y="56"/>
                  </a:lnTo>
                  <a:lnTo>
                    <a:pt x="62" y="59"/>
                  </a:lnTo>
                  <a:lnTo>
                    <a:pt x="62" y="62"/>
                  </a:lnTo>
                  <a:lnTo>
                    <a:pt x="62" y="64"/>
                  </a:lnTo>
                  <a:lnTo>
                    <a:pt x="59" y="64"/>
                  </a:lnTo>
                  <a:lnTo>
                    <a:pt x="56" y="67"/>
                  </a:lnTo>
                  <a:lnTo>
                    <a:pt x="53" y="67"/>
                  </a:lnTo>
                  <a:lnTo>
                    <a:pt x="53" y="70"/>
                  </a:lnTo>
                  <a:lnTo>
                    <a:pt x="53" y="73"/>
                  </a:lnTo>
                  <a:lnTo>
                    <a:pt x="53" y="76"/>
                  </a:lnTo>
                  <a:lnTo>
                    <a:pt x="56" y="76"/>
                  </a:lnTo>
                  <a:lnTo>
                    <a:pt x="56" y="79"/>
                  </a:lnTo>
                  <a:lnTo>
                    <a:pt x="53" y="79"/>
                  </a:lnTo>
                  <a:lnTo>
                    <a:pt x="53" y="82"/>
                  </a:lnTo>
                  <a:lnTo>
                    <a:pt x="56" y="85"/>
                  </a:lnTo>
                  <a:lnTo>
                    <a:pt x="56" y="88"/>
                  </a:lnTo>
                  <a:lnTo>
                    <a:pt x="53" y="88"/>
                  </a:lnTo>
                  <a:lnTo>
                    <a:pt x="53" y="91"/>
                  </a:lnTo>
                  <a:lnTo>
                    <a:pt x="53" y="94"/>
                  </a:lnTo>
                  <a:lnTo>
                    <a:pt x="50" y="94"/>
                  </a:lnTo>
                  <a:lnTo>
                    <a:pt x="50" y="97"/>
                  </a:lnTo>
                  <a:lnTo>
                    <a:pt x="47" y="94"/>
                  </a:lnTo>
                  <a:lnTo>
                    <a:pt x="47" y="97"/>
                  </a:lnTo>
                  <a:lnTo>
                    <a:pt x="44" y="97"/>
                  </a:lnTo>
                  <a:lnTo>
                    <a:pt x="42" y="97"/>
                  </a:lnTo>
                  <a:lnTo>
                    <a:pt x="42" y="94"/>
                  </a:lnTo>
                  <a:lnTo>
                    <a:pt x="39" y="94"/>
                  </a:lnTo>
                  <a:lnTo>
                    <a:pt x="36" y="94"/>
                  </a:lnTo>
                  <a:lnTo>
                    <a:pt x="33" y="94"/>
                  </a:lnTo>
                  <a:lnTo>
                    <a:pt x="33" y="97"/>
                  </a:lnTo>
                  <a:lnTo>
                    <a:pt x="30" y="97"/>
                  </a:lnTo>
                  <a:lnTo>
                    <a:pt x="30" y="100"/>
                  </a:lnTo>
                  <a:lnTo>
                    <a:pt x="27" y="100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1" y="97"/>
                  </a:lnTo>
                  <a:lnTo>
                    <a:pt x="21" y="94"/>
                  </a:lnTo>
                  <a:lnTo>
                    <a:pt x="21" y="91"/>
                  </a:lnTo>
                  <a:lnTo>
                    <a:pt x="21" y="88"/>
                  </a:lnTo>
                  <a:lnTo>
                    <a:pt x="18" y="88"/>
                  </a:lnTo>
                  <a:lnTo>
                    <a:pt x="18" y="91"/>
                  </a:lnTo>
                  <a:lnTo>
                    <a:pt x="18" y="94"/>
                  </a:lnTo>
                  <a:lnTo>
                    <a:pt x="15" y="94"/>
                  </a:lnTo>
                  <a:lnTo>
                    <a:pt x="15" y="91"/>
                  </a:lnTo>
                  <a:lnTo>
                    <a:pt x="15" y="88"/>
                  </a:lnTo>
                  <a:lnTo>
                    <a:pt x="15" y="85"/>
                  </a:lnTo>
                  <a:lnTo>
                    <a:pt x="12" y="85"/>
                  </a:lnTo>
                  <a:lnTo>
                    <a:pt x="12" y="82"/>
                  </a:lnTo>
                  <a:lnTo>
                    <a:pt x="12" y="79"/>
                  </a:lnTo>
                  <a:lnTo>
                    <a:pt x="9" y="79"/>
                  </a:lnTo>
                  <a:lnTo>
                    <a:pt x="9" y="76"/>
                  </a:lnTo>
                  <a:lnTo>
                    <a:pt x="9" y="73"/>
                  </a:lnTo>
                  <a:lnTo>
                    <a:pt x="9" y="70"/>
                  </a:lnTo>
                  <a:lnTo>
                    <a:pt x="9" y="67"/>
                  </a:lnTo>
                  <a:lnTo>
                    <a:pt x="9" y="64"/>
                  </a:lnTo>
                  <a:lnTo>
                    <a:pt x="6" y="64"/>
                  </a:lnTo>
                  <a:lnTo>
                    <a:pt x="3" y="64"/>
                  </a:lnTo>
                  <a:lnTo>
                    <a:pt x="3" y="62"/>
                  </a:lnTo>
                  <a:lnTo>
                    <a:pt x="0" y="62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6" y="56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9" y="50"/>
                  </a:lnTo>
                  <a:lnTo>
                    <a:pt x="12" y="50"/>
                  </a:lnTo>
                  <a:lnTo>
                    <a:pt x="12" y="47"/>
                  </a:lnTo>
                  <a:lnTo>
                    <a:pt x="15" y="47"/>
                  </a:lnTo>
                  <a:lnTo>
                    <a:pt x="15" y="44"/>
                  </a:lnTo>
                  <a:lnTo>
                    <a:pt x="12" y="44"/>
                  </a:lnTo>
                  <a:lnTo>
                    <a:pt x="12" y="41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5" y="35"/>
                  </a:lnTo>
                  <a:lnTo>
                    <a:pt x="12" y="35"/>
                  </a:lnTo>
                  <a:lnTo>
                    <a:pt x="12" y="32"/>
                  </a:lnTo>
                  <a:lnTo>
                    <a:pt x="9" y="32"/>
                  </a:lnTo>
                  <a:lnTo>
                    <a:pt x="6" y="29"/>
                  </a:lnTo>
                  <a:lnTo>
                    <a:pt x="3" y="29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3" y="18"/>
                  </a:lnTo>
                  <a:lnTo>
                    <a:pt x="3" y="15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Freeform 12"/>
            <p:cNvSpPr>
              <a:spLocks/>
            </p:cNvSpPr>
            <p:nvPr/>
          </p:nvSpPr>
          <p:spPr bwMode="auto">
            <a:xfrm>
              <a:off x="882830" y="2417180"/>
              <a:ext cx="418606" cy="325970"/>
            </a:xfrm>
            <a:custGeom>
              <a:avLst/>
              <a:gdLst>
                <a:gd name="T0" fmla="*/ 2147483647 w 193"/>
                <a:gd name="T1" fmla="*/ 2147483647 h 185"/>
                <a:gd name="T2" fmla="*/ 2147483647 w 193"/>
                <a:gd name="T3" fmla="*/ 2147483647 h 185"/>
                <a:gd name="T4" fmla="*/ 2147483647 w 193"/>
                <a:gd name="T5" fmla="*/ 2147483647 h 185"/>
                <a:gd name="T6" fmla="*/ 2147483647 w 193"/>
                <a:gd name="T7" fmla="*/ 2147483647 h 185"/>
                <a:gd name="T8" fmla="*/ 2147483647 w 193"/>
                <a:gd name="T9" fmla="*/ 0 h 185"/>
                <a:gd name="T10" fmla="*/ 2147483647 w 193"/>
                <a:gd name="T11" fmla="*/ 0 h 185"/>
                <a:gd name="T12" fmla="*/ 2147483647 w 193"/>
                <a:gd name="T13" fmla="*/ 2147483647 h 185"/>
                <a:gd name="T14" fmla="*/ 2147483647 w 193"/>
                <a:gd name="T15" fmla="*/ 2147483647 h 185"/>
                <a:gd name="T16" fmla="*/ 2147483647 w 193"/>
                <a:gd name="T17" fmla="*/ 2147483647 h 185"/>
                <a:gd name="T18" fmla="*/ 2147483647 w 193"/>
                <a:gd name="T19" fmla="*/ 2147483647 h 185"/>
                <a:gd name="T20" fmla="*/ 2147483647 w 193"/>
                <a:gd name="T21" fmla="*/ 2147483647 h 185"/>
                <a:gd name="T22" fmla="*/ 2147483647 w 193"/>
                <a:gd name="T23" fmla="*/ 2147483647 h 185"/>
                <a:gd name="T24" fmla="*/ 2147483647 w 193"/>
                <a:gd name="T25" fmla="*/ 2147483647 h 185"/>
                <a:gd name="T26" fmla="*/ 2147483647 w 193"/>
                <a:gd name="T27" fmla="*/ 2147483647 h 185"/>
                <a:gd name="T28" fmla="*/ 2147483647 w 193"/>
                <a:gd name="T29" fmla="*/ 2147483647 h 185"/>
                <a:gd name="T30" fmla="*/ 2147483647 w 193"/>
                <a:gd name="T31" fmla="*/ 2147483647 h 185"/>
                <a:gd name="T32" fmla="*/ 2147483647 w 193"/>
                <a:gd name="T33" fmla="*/ 2147483647 h 185"/>
                <a:gd name="T34" fmla="*/ 2147483647 w 193"/>
                <a:gd name="T35" fmla="*/ 2147483647 h 185"/>
                <a:gd name="T36" fmla="*/ 2147483647 w 193"/>
                <a:gd name="T37" fmla="*/ 2147483647 h 185"/>
                <a:gd name="T38" fmla="*/ 2147483647 w 193"/>
                <a:gd name="T39" fmla="*/ 2147483647 h 185"/>
                <a:gd name="T40" fmla="*/ 2147483647 w 193"/>
                <a:gd name="T41" fmla="*/ 2147483647 h 185"/>
                <a:gd name="T42" fmla="*/ 2147483647 w 193"/>
                <a:gd name="T43" fmla="*/ 2147483647 h 185"/>
                <a:gd name="T44" fmla="*/ 2147483647 w 193"/>
                <a:gd name="T45" fmla="*/ 2147483647 h 185"/>
                <a:gd name="T46" fmla="*/ 2147483647 w 193"/>
                <a:gd name="T47" fmla="*/ 2147483647 h 185"/>
                <a:gd name="T48" fmla="*/ 2147483647 w 193"/>
                <a:gd name="T49" fmla="*/ 2147483647 h 185"/>
                <a:gd name="T50" fmla="*/ 2147483647 w 193"/>
                <a:gd name="T51" fmla="*/ 2147483647 h 185"/>
                <a:gd name="T52" fmla="*/ 2147483647 w 193"/>
                <a:gd name="T53" fmla="*/ 2147483647 h 185"/>
                <a:gd name="T54" fmla="*/ 2147483647 w 193"/>
                <a:gd name="T55" fmla="*/ 2147483647 h 185"/>
                <a:gd name="T56" fmla="*/ 2147483647 w 193"/>
                <a:gd name="T57" fmla="*/ 2147483647 h 185"/>
                <a:gd name="T58" fmla="*/ 2147483647 w 193"/>
                <a:gd name="T59" fmla="*/ 2147483647 h 185"/>
                <a:gd name="T60" fmla="*/ 2147483647 w 193"/>
                <a:gd name="T61" fmla="*/ 2147483647 h 185"/>
                <a:gd name="T62" fmla="*/ 2147483647 w 193"/>
                <a:gd name="T63" fmla="*/ 2147483647 h 185"/>
                <a:gd name="T64" fmla="*/ 2147483647 w 193"/>
                <a:gd name="T65" fmla="*/ 2147483647 h 185"/>
                <a:gd name="T66" fmla="*/ 2147483647 w 193"/>
                <a:gd name="T67" fmla="*/ 2147483647 h 185"/>
                <a:gd name="T68" fmla="*/ 2147483647 w 193"/>
                <a:gd name="T69" fmla="*/ 2147483647 h 185"/>
                <a:gd name="T70" fmla="*/ 2147483647 w 193"/>
                <a:gd name="T71" fmla="*/ 2147483647 h 185"/>
                <a:gd name="T72" fmla="*/ 2147483647 w 193"/>
                <a:gd name="T73" fmla="*/ 2147483647 h 185"/>
                <a:gd name="T74" fmla="*/ 2147483647 w 193"/>
                <a:gd name="T75" fmla="*/ 2147483647 h 185"/>
                <a:gd name="T76" fmla="*/ 2147483647 w 193"/>
                <a:gd name="T77" fmla="*/ 2147483647 h 185"/>
                <a:gd name="T78" fmla="*/ 2147483647 w 193"/>
                <a:gd name="T79" fmla="*/ 2147483647 h 185"/>
                <a:gd name="T80" fmla="*/ 2147483647 w 193"/>
                <a:gd name="T81" fmla="*/ 2147483647 h 185"/>
                <a:gd name="T82" fmla="*/ 2147483647 w 193"/>
                <a:gd name="T83" fmla="*/ 2147483647 h 185"/>
                <a:gd name="T84" fmla="*/ 2147483647 w 193"/>
                <a:gd name="T85" fmla="*/ 2147483647 h 185"/>
                <a:gd name="T86" fmla="*/ 2147483647 w 193"/>
                <a:gd name="T87" fmla="*/ 2147483647 h 185"/>
                <a:gd name="T88" fmla="*/ 2147483647 w 193"/>
                <a:gd name="T89" fmla="*/ 2147483647 h 185"/>
                <a:gd name="T90" fmla="*/ 2147483647 w 193"/>
                <a:gd name="T91" fmla="*/ 2147483647 h 185"/>
                <a:gd name="T92" fmla="*/ 2147483647 w 193"/>
                <a:gd name="T93" fmla="*/ 2147483647 h 185"/>
                <a:gd name="T94" fmla="*/ 0 w 193"/>
                <a:gd name="T95" fmla="*/ 2147483647 h 185"/>
                <a:gd name="T96" fmla="*/ 2147483647 w 193"/>
                <a:gd name="T97" fmla="*/ 2147483647 h 185"/>
                <a:gd name="T98" fmla="*/ 2147483647 w 193"/>
                <a:gd name="T99" fmla="*/ 2147483647 h 185"/>
                <a:gd name="T100" fmla="*/ 2147483647 w 193"/>
                <a:gd name="T101" fmla="*/ 2147483647 h 185"/>
                <a:gd name="T102" fmla="*/ 2147483647 w 193"/>
                <a:gd name="T103" fmla="*/ 2147483647 h 185"/>
                <a:gd name="T104" fmla="*/ 2147483647 w 193"/>
                <a:gd name="T105" fmla="*/ 2147483647 h 185"/>
                <a:gd name="T106" fmla="*/ 2147483647 w 193"/>
                <a:gd name="T107" fmla="*/ 2147483647 h 185"/>
                <a:gd name="T108" fmla="*/ 2147483647 w 193"/>
                <a:gd name="T109" fmla="*/ 2147483647 h 185"/>
                <a:gd name="T110" fmla="*/ 2147483647 w 193"/>
                <a:gd name="T111" fmla="*/ 2147483647 h 185"/>
                <a:gd name="T112" fmla="*/ 2147483647 w 193"/>
                <a:gd name="T113" fmla="*/ 2147483647 h 185"/>
                <a:gd name="T114" fmla="*/ 2147483647 w 193"/>
                <a:gd name="T115" fmla="*/ 2147483647 h 185"/>
                <a:gd name="T116" fmla="*/ 2147483647 w 193"/>
                <a:gd name="T117" fmla="*/ 2147483647 h 185"/>
                <a:gd name="T118" fmla="*/ 2147483647 w 193"/>
                <a:gd name="T119" fmla="*/ 2147483647 h 18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3"/>
                <a:gd name="T181" fmla="*/ 0 h 185"/>
                <a:gd name="T182" fmla="*/ 193 w 193"/>
                <a:gd name="T183" fmla="*/ 185 h 18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3" h="185">
                  <a:moveTo>
                    <a:pt x="41" y="38"/>
                  </a:moveTo>
                  <a:lnTo>
                    <a:pt x="41" y="35"/>
                  </a:lnTo>
                  <a:lnTo>
                    <a:pt x="44" y="35"/>
                  </a:lnTo>
                  <a:lnTo>
                    <a:pt x="44" y="33"/>
                  </a:lnTo>
                  <a:lnTo>
                    <a:pt x="44" y="30"/>
                  </a:lnTo>
                  <a:lnTo>
                    <a:pt x="47" y="30"/>
                  </a:lnTo>
                  <a:lnTo>
                    <a:pt x="47" y="27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4" y="21"/>
                  </a:lnTo>
                  <a:lnTo>
                    <a:pt x="44" y="18"/>
                  </a:lnTo>
                  <a:lnTo>
                    <a:pt x="44" y="15"/>
                  </a:lnTo>
                  <a:lnTo>
                    <a:pt x="44" y="12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3" y="6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70" y="0"/>
                  </a:lnTo>
                  <a:lnTo>
                    <a:pt x="73" y="0"/>
                  </a:lnTo>
                  <a:lnTo>
                    <a:pt x="76" y="0"/>
                  </a:lnTo>
                  <a:lnTo>
                    <a:pt x="79" y="0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88" y="3"/>
                  </a:lnTo>
                  <a:lnTo>
                    <a:pt x="88" y="0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4" y="6"/>
                  </a:lnTo>
                  <a:lnTo>
                    <a:pt x="97" y="6"/>
                  </a:lnTo>
                  <a:lnTo>
                    <a:pt x="100" y="6"/>
                  </a:lnTo>
                  <a:lnTo>
                    <a:pt x="103" y="6"/>
                  </a:lnTo>
                  <a:lnTo>
                    <a:pt x="103" y="9"/>
                  </a:lnTo>
                  <a:lnTo>
                    <a:pt x="105" y="9"/>
                  </a:lnTo>
                  <a:lnTo>
                    <a:pt x="108" y="9"/>
                  </a:lnTo>
                  <a:lnTo>
                    <a:pt x="108" y="12"/>
                  </a:lnTo>
                  <a:lnTo>
                    <a:pt x="111" y="12"/>
                  </a:lnTo>
                  <a:lnTo>
                    <a:pt x="114" y="12"/>
                  </a:lnTo>
                  <a:lnTo>
                    <a:pt x="117" y="12"/>
                  </a:lnTo>
                  <a:lnTo>
                    <a:pt x="120" y="15"/>
                  </a:lnTo>
                  <a:lnTo>
                    <a:pt x="123" y="15"/>
                  </a:lnTo>
                  <a:lnTo>
                    <a:pt x="126" y="15"/>
                  </a:lnTo>
                  <a:lnTo>
                    <a:pt x="129" y="15"/>
                  </a:lnTo>
                  <a:lnTo>
                    <a:pt x="129" y="18"/>
                  </a:lnTo>
                  <a:lnTo>
                    <a:pt x="129" y="15"/>
                  </a:lnTo>
                  <a:lnTo>
                    <a:pt x="132" y="15"/>
                  </a:lnTo>
                  <a:lnTo>
                    <a:pt x="135" y="15"/>
                  </a:lnTo>
                  <a:lnTo>
                    <a:pt x="138" y="15"/>
                  </a:lnTo>
                  <a:lnTo>
                    <a:pt x="141" y="15"/>
                  </a:lnTo>
                  <a:lnTo>
                    <a:pt x="141" y="18"/>
                  </a:lnTo>
                  <a:lnTo>
                    <a:pt x="144" y="18"/>
                  </a:lnTo>
                  <a:lnTo>
                    <a:pt x="147" y="18"/>
                  </a:lnTo>
                  <a:lnTo>
                    <a:pt x="147" y="15"/>
                  </a:lnTo>
                  <a:lnTo>
                    <a:pt x="149" y="15"/>
                  </a:lnTo>
                  <a:lnTo>
                    <a:pt x="152" y="18"/>
                  </a:lnTo>
                  <a:lnTo>
                    <a:pt x="152" y="21"/>
                  </a:lnTo>
                  <a:lnTo>
                    <a:pt x="155" y="21"/>
                  </a:lnTo>
                  <a:lnTo>
                    <a:pt x="155" y="24"/>
                  </a:lnTo>
                  <a:lnTo>
                    <a:pt x="158" y="24"/>
                  </a:lnTo>
                  <a:lnTo>
                    <a:pt x="161" y="24"/>
                  </a:lnTo>
                  <a:lnTo>
                    <a:pt x="161" y="21"/>
                  </a:lnTo>
                  <a:lnTo>
                    <a:pt x="164" y="21"/>
                  </a:lnTo>
                  <a:lnTo>
                    <a:pt x="164" y="18"/>
                  </a:lnTo>
                  <a:lnTo>
                    <a:pt x="164" y="15"/>
                  </a:lnTo>
                  <a:lnTo>
                    <a:pt x="167" y="15"/>
                  </a:lnTo>
                  <a:lnTo>
                    <a:pt x="170" y="15"/>
                  </a:lnTo>
                  <a:lnTo>
                    <a:pt x="170" y="12"/>
                  </a:lnTo>
                  <a:lnTo>
                    <a:pt x="173" y="12"/>
                  </a:lnTo>
                  <a:lnTo>
                    <a:pt x="176" y="12"/>
                  </a:lnTo>
                  <a:lnTo>
                    <a:pt x="176" y="15"/>
                  </a:lnTo>
                  <a:lnTo>
                    <a:pt x="176" y="18"/>
                  </a:lnTo>
                  <a:lnTo>
                    <a:pt x="176" y="21"/>
                  </a:lnTo>
                  <a:lnTo>
                    <a:pt x="179" y="21"/>
                  </a:lnTo>
                  <a:lnTo>
                    <a:pt x="179" y="24"/>
                  </a:lnTo>
                  <a:lnTo>
                    <a:pt x="179" y="27"/>
                  </a:lnTo>
                  <a:lnTo>
                    <a:pt x="182" y="27"/>
                  </a:lnTo>
                  <a:lnTo>
                    <a:pt x="182" y="30"/>
                  </a:lnTo>
                  <a:lnTo>
                    <a:pt x="182" y="33"/>
                  </a:lnTo>
                  <a:lnTo>
                    <a:pt x="185" y="35"/>
                  </a:lnTo>
                  <a:lnTo>
                    <a:pt x="185" y="38"/>
                  </a:lnTo>
                  <a:lnTo>
                    <a:pt x="185" y="41"/>
                  </a:lnTo>
                  <a:lnTo>
                    <a:pt x="185" y="44"/>
                  </a:lnTo>
                  <a:lnTo>
                    <a:pt x="185" y="47"/>
                  </a:lnTo>
                  <a:lnTo>
                    <a:pt x="188" y="47"/>
                  </a:lnTo>
                  <a:lnTo>
                    <a:pt x="188" y="50"/>
                  </a:lnTo>
                  <a:lnTo>
                    <a:pt x="188" y="53"/>
                  </a:lnTo>
                  <a:lnTo>
                    <a:pt x="191" y="53"/>
                  </a:lnTo>
                  <a:lnTo>
                    <a:pt x="191" y="56"/>
                  </a:lnTo>
                  <a:lnTo>
                    <a:pt x="193" y="56"/>
                  </a:lnTo>
                  <a:lnTo>
                    <a:pt x="191" y="56"/>
                  </a:lnTo>
                  <a:lnTo>
                    <a:pt x="191" y="59"/>
                  </a:lnTo>
                  <a:lnTo>
                    <a:pt x="188" y="59"/>
                  </a:lnTo>
                  <a:lnTo>
                    <a:pt x="185" y="59"/>
                  </a:lnTo>
                  <a:lnTo>
                    <a:pt x="185" y="62"/>
                  </a:lnTo>
                  <a:lnTo>
                    <a:pt x="188" y="62"/>
                  </a:lnTo>
                  <a:lnTo>
                    <a:pt x="188" y="65"/>
                  </a:lnTo>
                  <a:lnTo>
                    <a:pt x="191" y="65"/>
                  </a:lnTo>
                  <a:lnTo>
                    <a:pt x="191" y="68"/>
                  </a:lnTo>
                  <a:lnTo>
                    <a:pt x="188" y="68"/>
                  </a:lnTo>
                  <a:lnTo>
                    <a:pt x="188" y="71"/>
                  </a:lnTo>
                  <a:lnTo>
                    <a:pt x="188" y="68"/>
                  </a:lnTo>
                  <a:lnTo>
                    <a:pt x="185" y="68"/>
                  </a:lnTo>
                  <a:lnTo>
                    <a:pt x="182" y="68"/>
                  </a:lnTo>
                  <a:lnTo>
                    <a:pt x="182" y="65"/>
                  </a:lnTo>
                  <a:lnTo>
                    <a:pt x="179" y="65"/>
                  </a:lnTo>
                  <a:lnTo>
                    <a:pt x="179" y="68"/>
                  </a:lnTo>
                  <a:lnTo>
                    <a:pt x="179" y="71"/>
                  </a:lnTo>
                  <a:lnTo>
                    <a:pt x="179" y="74"/>
                  </a:lnTo>
                  <a:lnTo>
                    <a:pt x="176" y="74"/>
                  </a:lnTo>
                  <a:lnTo>
                    <a:pt x="173" y="74"/>
                  </a:lnTo>
                  <a:lnTo>
                    <a:pt x="173" y="77"/>
                  </a:lnTo>
                  <a:lnTo>
                    <a:pt x="173" y="79"/>
                  </a:lnTo>
                  <a:lnTo>
                    <a:pt x="170" y="79"/>
                  </a:lnTo>
                  <a:lnTo>
                    <a:pt x="167" y="79"/>
                  </a:lnTo>
                  <a:lnTo>
                    <a:pt x="167" y="82"/>
                  </a:lnTo>
                  <a:lnTo>
                    <a:pt x="164" y="82"/>
                  </a:lnTo>
                  <a:lnTo>
                    <a:pt x="164" y="85"/>
                  </a:lnTo>
                  <a:lnTo>
                    <a:pt x="161" y="85"/>
                  </a:lnTo>
                  <a:lnTo>
                    <a:pt x="158" y="85"/>
                  </a:lnTo>
                  <a:lnTo>
                    <a:pt x="158" y="88"/>
                  </a:lnTo>
                  <a:lnTo>
                    <a:pt x="158" y="91"/>
                  </a:lnTo>
                  <a:lnTo>
                    <a:pt x="158" y="94"/>
                  </a:lnTo>
                  <a:lnTo>
                    <a:pt x="155" y="94"/>
                  </a:lnTo>
                  <a:lnTo>
                    <a:pt x="152" y="94"/>
                  </a:lnTo>
                  <a:lnTo>
                    <a:pt x="152" y="97"/>
                  </a:lnTo>
                  <a:lnTo>
                    <a:pt x="152" y="100"/>
                  </a:lnTo>
                  <a:lnTo>
                    <a:pt x="152" y="103"/>
                  </a:lnTo>
                  <a:lnTo>
                    <a:pt x="149" y="103"/>
                  </a:lnTo>
                  <a:lnTo>
                    <a:pt x="147" y="103"/>
                  </a:lnTo>
                  <a:lnTo>
                    <a:pt x="144" y="103"/>
                  </a:lnTo>
                  <a:lnTo>
                    <a:pt x="144" y="106"/>
                  </a:lnTo>
                  <a:lnTo>
                    <a:pt x="141" y="106"/>
                  </a:lnTo>
                  <a:lnTo>
                    <a:pt x="141" y="109"/>
                  </a:lnTo>
                  <a:lnTo>
                    <a:pt x="141" y="112"/>
                  </a:lnTo>
                  <a:lnTo>
                    <a:pt x="138" y="112"/>
                  </a:lnTo>
                  <a:lnTo>
                    <a:pt x="138" y="115"/>
                  </a:lnTo>
                  <a:lnTo>
                    <a:pt x="135" y="115"/>
                  </a:lnTo>
                  <a:lnTo>
                    <a:pt x="135" y="118"/>
                  </a:lnTo>
                  <a:lnTo>
                    <a:pt x="135" y="121"/>
                  </a:lnTo>
                  <a:lnTo>
                    <a:pt x="132" y="121"/>
                  </a:lnTo>
                  <a:lnTo>
                    <a:pt x="129" y="121"/>
                  </a:lnTo>
                  <a:lnTo>
                    <a:pt x="129" y="123"/>
                  </a:lnTo>
                  <a:lnTo>
                    <a:pt x="126" y="123"/>
                  </a:lnTo>
                  <a:lnTo>
                    <a:pt x="126" y="126"/>
                  </a:lnTo>
                  <a:lnTo>
                    <a:pt x="123" y="126"/>
                  </a:lnTo>
                  <a:lnTo>
                    <a:pt x="123" y="129"/>
                  </a:lnTo>
                  <a:lnTo>
                    <a:pt x="120" y="129"/>
                  </a:lnTo>
                  <a:lnTo>
                    <a:pt x="120" y="132"/>
                  </a:lnTo>
                  <a:lnTo>
                    <a:pt x="117" y="132"/>
                  </a:lnTo>
                  <a:lnTo>
                    <a:pt x="117" y="135"/>
                  </a:lnTo>
                  <a:lnTo>
                    <a:pt x="114" y="135"/>
                  </a:lnTo>
                  <a:lnTo>
                    <a:pt x="111" y="135"/>
                  </a:lnTo>
                  <a:lnTo>
                    <a:pt x="108" y="135"/>
                  </a:lnTo>
                  <a:lnTo>
                    <a:pt x="108" y="138"/>
                  </a:lnTo>
                  <a:lnTo>
                    <a:pt x="105" y="138"/>
                  </a:lnTo>
                  <a:lnTo>
                    <a:pt x="105" y="141"/>
                  </a:lnTo>
                  <a:lnTo>
                    <a:pt x="105" y="144"/>
                  </a:lnTo>
                  <a:lnTo>
                    <a:pt x="105" y="147"/>
                  </a:lnTo>
                  <a:lnTo>
                    <a:pt x="103" y="147"/>
                  </a:lnTo>
                  <a:lnTo>
                    <a:pt x="103" y="150"/>
                  </a:lnTo>
                  <a:lnTo>
                    <a:pt x="100" y="150"/>
                  </a:lnTo>
                  <a:lnTo>
                    <a:pt x="100" y="153"/>
                  </a:lnTo>
                  <a:lnTo>
                    <a:pt x="97" y="153"/>
                  </a:lnTo>
                  <a:lnTo>
                    <a:pt x="97" y="156"/>
                  </a:lnTo>
                  <a:lnTo>
                    <a:pt x="94" y="156"/>
                  </a:lnTo>
                  <a:lnTo>
                    <a:pt x="91" y="156"/>
                  </a:lnTo>
                  <a:lnTo>
                    <a:pt x="91" y="159"/>
                  </a:lnTo>
                  <a:lnTo>
                    <a:pt x="91" y="162"/>
                  </a:lnTo>
                  <a:lnTo>
                    <a:pt x="91" y="164"/>
                  </a:lnTo>
                  <a:lnTo>
                    <a:pt x="88" y="164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82" y="170"/>
                  </a:lnTo>
                  <a:lnTo>
                    <a:pt x="79" y="170"/>
                  </a:lnTo>
                  <a:lnTo>
                    <a:pt x="79" y="173"/>
                  </a:lnTo>
                  <a:lnTo>
                    <a:pt x="79" y="176"/>
                  </a:lnTo>
                  <a:lnTo>
                    <a:pt x="82" y="179"/>
                  </a:lnTo>
                  <a:lnTo>
                    <a:pt x="82" y="182"/>
                  </a:lnTo>
                  <a:lnTo>
                    <a:pt x="82" y="185"/>
                  </a:lnTo>
                  <a:lnTo>
                    <a:pt x="82" y="182"/>
                  </a:lnTo>
                  <a:lnTo>
                    <a:pt x="79" y="182"/>
                  </a:lnTo>
                  <a:lnTo>
                    <a:pt x="79" y="179"/>
                  </a:lnTo>
                  <a:lnTo>
                    <a:pt x="76" y="179"/>
                  </a:lnTo>
                  <a:lnTo>
                    <a:pt x="76" y="176"/>
                  </a:lnTo>
                  <a:lnTo>
                    <a:pt x="73" y="176"/>
                  </a:lnTo>
                  <a:lnTo>
                    <a:pt x="73" y="173"/>
                  </a:lnTo>
                  <a:lnTo>
                    <a:pt x="70" y="173"/>
                  </a:lnTo>
                  <a:lnTo>
                    <a:pt x="70" y="170"/>
                  </a:lnTo>
                  <a:lnTo>
                    <a:pt x="70" y="167"/>
                  </a:lnTo>
                  <a:lnTo>
                    <a:pt x="70" y="164"/>
                  </a:lnTo>
                  <a:lnTo>
                    <a:pt x="67" y="164"/>
                  </a:lnTo>
                  <a:lnTo>
                    <a:pt x="67" y="162"/>
                  </a:lnTo>
                  <a:lnTo>
                    <a:pt x="64" y="162"/>
                  </a:lnTo>
                  <a:lnTo>
                    <a:pt x="64" y="159"/>
                  </a:lnTo>
                  <a:lnTo>
                    <a:pt x="64" y="156"/>
                  </a:lnTo>
                  <a:lnTo>
                    <a:pt x="61" y="156"/>
                  </a:lnTo>
                  <a:lnTo>
                    <a:pt x="59" y="156"/>
                  </a:lnTo>
                  <a:lnTo>
                    <a:pt x="56" y="156"/>
                  </a:lnTo>
                  <a:lnTo>
                    <a:pt x="56" y="153"/>
                  </a:lnTo>
                  <a:lnTo>
                    <a:pt x="53" y="153"/>
                  </a:lnTo>
                  <a:lnTo>
                    <a:pt x="50" y="153"/>
                  </a:lnTo>
                  <a:lnTo>
                    <a:pt x="50" y="150"/>
                  </a:lnTo>
                  <a:lnTo>
                    <a:pt x="47" y="150"/>
                  </a:lnTo>
                  <a:lnTo>
                    <a:pt x="47" y="153"/>
                  </a:lnTo>
                  <a:lnTo>
                    <a:pt x="47" y="150"/>
                  </a:lnTo>
                  <a:lnTo>
                    <a:pt x="44" y="150"/>
                  </a:lnTo>
                  <a:lnTo>
                    <a:pt x="44" y="153"/>
                  </a:lnTo>
                  <a:lnTo>
                    <a:pt x="41" y="153"/>
                  </a:lnTo>
                  <a:lnTo>
                    <a:pt x="38" y="153"/>
                  </a:lnTo>
                  <a:lnTo>
                    <a:pt x="35" y="153"/>
                  </a:lnTo>
                  <a:lnTo>
                    <a:pt x="32" y="153"/>
                  </a:lnTo>
                  <a:lnTo>
                    <a:pt x="29" y="153"/>
                  </a:lnTo>
                  <a:lnTo>
                    <a:pt x="26" y="153"/>
                  </a:lnTo>
                  <a:lnTo>
                    <a:pt x="26" y="156"/>
                  </a:lnTo>
                  <a:lnTo>
                    <a:pt x="23" y="156"/>
                  </a:lnTo>
                  <a:lnTo>
                    <a:pt x="23" y="159"/>
                  </a:lnTo>
                  <a:lnTo>
                    <a:pt x="20" y="159"/>
                  </a:lnTo>
                  <a:lnTo>
                    <a:pt x="17" y="159"/>
                  </a:lnTo>
                  <a:lnTo>
                    <a:pt x="15" y="159"/>
                  </a:lnTo>
                  <a:lnTo>
                    <a:pt x="12" y="159"/>
                  </a:lnTo>
                  <a:lnTo>
                    <a:pt x="12" y="156"/>
                  </a:lnTo>
                  <a:lnTo>
                    <a:pt x="9" y="156"/>
                  </a:lnTo>
                  <a:lnTo>
                    <a:pt x="9" y="159"/>
                  </a:lnTo>
                  <a:lnTo>
                    <a:pt x="6" y="159"/>
                  </a:lnTo>
                  <a:lnTo>
                    <a:pt x="6" y="156"/>
                  </a:lnTo>
                  <a:lnTo>
                    <a:pt x="3" y="159"/>
                  </a:lnTo>
                  <a:lnTo>
                    <a:pt x="3" y="162"/>
                  </a:lnTo>
                  <a:lnTo>
                    <a:pt x="0" y="162"/>
                  </a:lnTo>
                  <a:lnTo>
                    <a:pt x="0" y="159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3" y="147"/>
                  </a:lnTo>
                  <a:lnTo>
                    <a:pt x="3" y="144"/>
                  </a:lnTo>
                  <a:lnTo>
                    <a:pt x="3" y="141"/>
                  </a:lnTo>
                  <a:lnTo>
                    <a:pt x="6" y="141"/>
                  </a:lnTo>
                  <a:lnTo>
                    <a:pt x="3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3" y="123"/>
                  </a:lnTo>
                  <a:lnTo>
                    <a:pt x="3" y="121"/>
                  </a:lnTo>
                  <a:lnTo>
                    <a:pt x="3" y="118"/>
                  </a:lnTo>
                  <a:lnTo>
                    <a:pt x="6" y="118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6" y="115"/>
                  </a:lnTo>
                  <a:lnTo>
                    <a:pt x="6" y="112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9" y="106"/>
                  </a:lnTo>
                  <a:lnTo>
                    <a:pt x="9" y="103"/>
                  </a:lnTo>
                  <a:lnTo>
                    <a:pt x="9" y="100"/>
                  </a:lnTo>
                  <a:lnTo>
                    <a:pt x="12" y="100"/>
                  </a:lnTo>
                  <a:lnTo>
                    <a:pt x="15" y="100"/>
                  </a:lnTo>
                  <a:lnTo>
                    <a:pt x="15" y="97"/>
                  </a:lnTo>
                  <a:lnTo>
                    <a:pt x="17" y="97"/>
                  </a:lnTo>
                  <a:lnTo>
                    <a:pt x="17" y="94"/>
                  </a:lnTo>
                  <a:lnTo>
                    <a:pt x="20" y="94"/>
                  </a:lnTo>
                  <a:lnTo>
                    <a:pt x="23" y="94"/>
                  </a:lnTo>
                  <a:lnTo>
                    <a:pt x="23" y="91"/>
                  </a:lnTo>
                  <a:lnTo>
                    <a:pt x="23" y="88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29" y="77"/>
                  </a:lnTo>
                  <a:lnTo>
                    <a:pt x="29" y="74"/>
                  </a:lnTo>
                  <a:lnTo>
                    <a:pt x="29" y="71"/>
                  </a:lnTo>
                  <a:lnTo>
                    <a:pt x="32" y="71"/>
                  </a:lnTo>
                  <a:lnTo>
                    <a:pt x="29" y="71"/>
                  </a:lnTo>
                  <a:lnTo>
                    <a:pt x="29" y="68"/>
                  </a:lnTo>
                  <a:lnTo>
                    <a:pt x="29" y="65"/>
                  </a:lnTo>
                  <a:lnTo>
                    <a:pt x="32" y="65"/>
                  </a:lnTo>
                  <a:lnTo>
                    <a:pt x="32" y="62"/>
                  </a:lnTo>
                  <a:lnTo>
                    <a:pt x="32" y="59"/>
                  </a:lnTo>
                  <a:lnTo>
                    <a:pt x="32" y="56"/>
                  </a:lnTo>
                  <a:lnTo>
                    <a:pt x="32" y="53"/>
                  </a:lnTo>
                  <a:lnTo>
                    <a:pt x="32" y="50"/>
                  </a:lnTo>
                  <a:lnTo>
                    <a:pt x="32" y="47"/>
                  </a:lnTo>
                  <a:lnTo>
                    <a:pt x="32" y="44"/>
                  </a:lnTo>
                  <a:lnTo>
                    <a:pt x="35" y="44"/>
                  </a:lnTo>
                  <a:lnTo>
                    <a:pt x="38" y="44"/>
                  </a:lnTo>
                  <a:lnTo>
                    <a:pt x="41" y="44"/>
                  </a:lnTo>
                  <a:lnTo>
                    <a:pt x="41" y="41"/>
                  </a:lnTo>
                  <a:lnTo>
                    <a:pt x="41" y="38"/>
                  </a:lnTo>
                  <a:lnTo>
                    <a:pt x="44" y="38"/>
                  </a:lnTo>
                  <a:lnTo>
                    <a:pt x="41" y="3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13"/>
            <p:cNvSpPr>
              <a:spLocks/>
            </p:cNvSpPr>
            <p:nvPr/>
          </p:nvSpPr>
          <p:spPr bwMode="auto">
            <a:xfrm>
              <a:off x="-104225" y="2443333"/>
              <a:ext cx="426931" cy="388549"/>
            </a:xfrm>
            <a:custGeom>
              <a:avLst/>
              <a:gdLst>
                <a:gd name="T0" fmla="*/ 2147483647 w 197"/>
                <a:gd name="T1" fmla="*/ 2147483647 h 220"/>
                <a:gd name="T2" fmla="*/ 2147483647 w 197"/>
                <a:gd name="T3" fmla="*/ 2147483647 h 220"/>
                <a:gd name="T4" fmla="*/ 2147483647 w 197"/>
                <a:gd name="T5" fmla="*/ 2147483647 h 220"/>
                <a:gd name="T6" fmla="*/ 2147483647 w 197"/>
                <a:gd name="T7" fmla="*/ 2147483647 h 220"/>
                <a:gd name="T8" fmla="*/ 2147483647 w 197"/>
                <a:gd name="T9" fmla="*/ 2147483647 h 220"/>
                <a:gd name="T10" fmla="*/ 2147483647 w 197"/>
                <a:gd name="T11" fmla="*/ 2147483647 h 220"/>
                <a:gd name="T12" fmla="*/ 2147483647 w 197"/>
                <a:gd name="T13" fmla="*/ 2147483647 h 220"/>
                <a:gd name="T14" fmla="*/ 2147483647 w 197"/>
                <a:gd name="T15" fmla="*/ 2147483647 h 220"/>
                <a:gd name="T16" fmla="*/ 2147483647 w 197"/>
                <a:gd name="T17" fmla="*/ 2147483647 h 220"/>
                <a:gd name="T18" fmla="*/ 2147483647 w 197"/>
                <a:gd name="T19" fmla="*/ 2147483647 h 220"/>
                <a:gd name="T20" fmla="*/ 2147483647 w 197"/>
                <a:gd name="T21" fmla="*/ 2147483647 h 220"/>
                <a:gd name="T22" fmla="*/ 2147483647 w 197"/>
                <a:gd name="T23" fmla="*/ 2147483647 h 220"/>
                <a:gd name="T24" fmla="*/ 2147483647 w 197"/>
                <a:gd name="T25" fmla="*/ 2147483647 h 220"/>
                <a:gd name="T26" fmla="*/ 2147483647 w 197"/>
                <a:gd name="T27" fmla="*/ 2147483647 h 220"/>
                <a:gd name="T28" fmla="*/ 2147483647 w 197"/>
                <a:gd name="T29" fmla="*/ 2147483647 h 220"/>
                <a:gd name="T30" fmla="*/ 2147483647 w 197"/>
                <a:gd name="T31" fmla="*/ 2147483647 h 220"/>
                <a:gd name="T32" fmla="*/ 2147483647 w 197"/>
                <a:gd name="T33" fmla="*/ 2147483647 h 220"/>
                <a:gd name="T34" fmla="*/ 2147483647 w 197"/>
                <a:gd name="T35" fmla="*/ 2147483647 h 220"/>
                <a:gd name="T36" fmla="*/ 2147483647 w 197"/>
                <a:gd name="T37" fmla="*/ 2147483647 h 220"/>
                <a:gd name="T38" fmla="*/ 2147483647 w 197"/>
                <a:gd name="T39" fmla="*/ 2147483647 h 220"/>
                <a:gd name="T40" fmla="*/ 2147483647 w 197"/>
                <a:gd name="T41" fmla="*/ 2147483647 h 220"/>
                <a:gd name="T42" fmla="*/ 2147483647 w 197"/>
                <a:gd name="T43" fmla="*/ 2147483647 h 220"/>
                <a:gd name="T44" fmla="*/ 2147483647 w 197"/>
                <a:gd name="T45" fmla="*/ 2147483647 h 220"/>
                <a:gd name="T46" fmla="*/ 2147483647 w 197"/>
                <a:gd name="T47" fmla="*/ 2147483647 h 220"/>
                <a:gd name="T48" fmla="*/ 2147483647 w 197"/>
                <a:gd name="T49" fmla="*/ 2147483647 h 220"/>
                <a:gd name="T50" fmla="*/ 2147483647 w 197"/>
                <a:gd name="T51" fmla="*/ 2147483647 h 220"/>
                <a:gd name="T52" fmla="*/ 2147483647 w 197"/>
                <a:gd name="T53" fmla="*/ 2147483647 h 220"/>
                <a:gd name="T54" fmla="*/ 2147483647 w 197"/>
                <a:gd name="T55" fmla="*/ 2147483647 h 220"/>
                <a:gd name="T56" fmla="*/ 2147483647 w 197"/>
                <a:gd name="T57" fmla="*/ 2147483647 h 220"/>
                <a:gd name="T58" fmla="*/ 2147483647 w 197"/>
                <a:gd name="T59" fmla="*/ 2147483647 h 220"/>
                <a:gd name="T60" fmla="*/ 2147483647 w 197"/>
                <a:gd name="T61" fmla="*/ 2147483647 h 220"/>
                <a:gd name="T62" fmla="*/ 2147483647 w 197"/>
                <a:gd name="T63" fmla="*/ 2147483647 h 220"/>
                <a:gd name="T64" fmla="*/ 2147483647 w 197"/>
                <a:gd name="T65" fmla="*/ 2147483647 h 220"/>
                <a:gd name="T66" fmla="*/ 2147483647 w 197"/>
                <a:gd name="T67" fmla="*/ 2147483647 h 220"/>
                <a:gd name="T68" fmla="*/ 2147483647 w 197"/>
                <a:gd name="T69" fmla="*/ 2147483647 h 220"/>
                <a:gd name="T70" fmla="*/ 2147483647 w 197"/>
                <a:gd name="T71" fmla="*/ 2147483647 h 220"/>
                <a:gd name="T72" fmla="*/ 2147483647 w 197"/>
                <a:gd name="T73" fmla="*/ 2147483647 h 220"/>
                <a:gd name="T74" fmla="*/ 2147483647 w 197"/>
                <a:gd name="T75" fmla="*/ 2147483647 h 220"/>
                <a:gd name="T76" fmla="*/ 2147483647 w 197"/>
                <a:gd name="T77" fmla="*/ 2147483647 h 220"/>
                <a:gd name="T78" fmla="*/ 2147483647 w 197"/>
                <a:gd name="T79" fmla="*/ 2147483647 h 220"/>
                <a:gd name="T80" fmla="*/ 2147483647 w 197"/>
                <a:gd name="T81" fmla="*/ 2147483647 h 220"/>
                <a:gd name="T82" fmla="*/ 2147483647 w 197"/>
                <a:gd name="T83" fmla="*/ 2147483647 h 220"/>
                <a:gd name="T84" fmla="*/ 2147483647 w 197"/>
                <a:gd name="T85" fmla="*/ 2147483647 h 220"/>
                <a:gd name="T86" fmla="*/ 2147483647 w 197"/>
                <a:gd name="T87" fmla="*/ 2147483647 h 220"/>
                <a:gd name="T88" fmla="*/ 2147483647 w 197"/>
                <a:gd name="T89" fmla="*/ 2147483647 h 220"/>
                <a:gd name="T90" fmla="*/ 2147483647 w 197"/>
                <a:gd name="T91" fmla="*/ 2147483647 h 220"/>
                <a:gd name="T92" fmla="*/ 2147483647 w 197"/>
                <a:gd name="T93" fmla="*/ 2147483647 h 220"/>
                <a:gd name="T94" fmla="*/ 2147483647 w 197"/>
                <a:gd name="T95" fmla="*/ 2147483647 h 220"/>
                <a:gd name="T96" fmla="*/ 2147483647 w 197"/>
                <a:gd name="T97" fmla="*/ 2147483647 h 220"/>
                <a:gd name="T98" fmla="*/ 2147483647 w 197"/>
                <a:gd name="T99" fmla="*/ 2147483647 h 220"/>
                <a:gd name="T100" fmla="*/ 2147483647 w 197"/>
                <a:gd name="T101" fmla="*/ 2147483647 h 220"/>
                <a:gd name="T102" fmla="*/ 2147483647 w 197"/>
                <a:gd name="T103" fmla="*/ 2147483647 h 220"/>
                <a:gd name="T104" fmla="*/ 2147483647 w 197"/>
                <a:gd name="T105" fmla="*/ 2147483647 h 220"/>
                <a:gd name="T106" fmla="*/ 2147483647 w 197"/>
                <a:gd name="T107" fmla="*/ 2147483647 h 220"/>
                <a:gd name="T108" fmla="*/ 2147483647 w 197"/>
                <a:gd name="T109" fmla="*/ 2147483647 h 220"/>
                <a:gd name="T110" fmla="*/ 2147483647 w 197"/>
                <a:gd name="T111" fmla="*/ 2147483647 h 220"/>
                <a:gd name="T112" fmla="*/ 2147483647 w 197"/>
                <a:gd name="T113" fmla="*/ 2147483647 h 220"/>
                <a:gd name="T114" fmla="*/ 2147483647 w 197"/>
                <a:gd name="T115" fmla="*/ 2147483647 h 22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97"/>
                <a:gd name="T175" fmla="*/ 0 h 220"/>
                <a:gd name="T176" fmla="*/ 197 w 197"/>
                <a:gd name="T177" fmla="*/ 220 h 22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97" h="220">
                  <a:moveTo>
                    <a:pt x="27" y="3"/>
                  </a:moveTo>
                  <a:lnTo>
                    <a:pt x="29" y="3"/>
                  </a:lnTo>
                  <a:lnTo>
                    <a:pt x="35" y="3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3" y="0"/>
                  </a:lnTo>
                  <a:lnTo>
                    <a:pt x="53" y="3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9"/>
                  </a:lnTo>
                  <a:lnTo>
                    <a:pt x="56" y="12"/>
                  </a:lnTo>
                  <a:lnTo>
                    <a:pt x="56" y="15"/>
                  </a:lnTo>
                  <a:lnTo>
                    <a:pt x="59" y="15"/>
                  </a:lnTo>
                  <a:lnTo>
                    <a:pt x="62" y="15"/>
                  </a:lnTo>
                  <a:lnTo>
                    <a:pt x="65" y="15"/>
                  </a:lnTo>
                  <a:lnTo>
                    <a:pt x="65" y="18"/>
                  </a:lnTo>
                  <a:lnTo>
                    <a:pt x="62" y="18"/>
                  </a:lnTo>
                  <a:lnTo>
                    <a:pt x="65" y="18"/>
                  </a:lnTo>
                  <a:lnTo>
                    <a:pt x="68" y="18"/>
                  </a:lnTo>
                  <a:lnTo>
                    <a:pt x="71" y="18"/>
                  </a:lnTo>
                  <a:lnTo>
                    <a:pt x="71" y="20"/>
                  </a:lnTo>
                  <a:lnTo>
                    <a:pt x="73" y="20"/>
                  </a:lnTo>
                  <a:lnTo>
                    <a:pt x="73" y="23"/>
                  </a:lnTo>
                  <a:lnTo>
                    <a:pt x="73" y="20"/>
                  </a:lnTo>
                  <a:lnTo>
                    <a:pt x="76" y="20"/>
                  </a:lnTo>
                  <a:lnTo>
                    <a:pt x="79" y="20"/>
                  </a:lnTo>
                  <a:lnTo>
                    <a:pt x="82" y="20"/>
                  </a:lnTo>
                  <a:lnTo>
                    <a:pt x="79" y="20"/>
                  </a:lnTo>
                  <a:lnTo>
                    <a:pt x="82" y="20"/>
                  </a:lnTo>
                  <a:lnTo>
                    <a:pt x="82" y="23"/>
                  </a:lnTo>
                  <a:lnTo>
                    <a:pt x="79" y="23"/>
                  </a:lnTo>
                  <a:lnTo>
                    <a:pt x="82" y="23"/>
                  </a:lnTo>
                  <a:lnTo>
                    <a:pt x="82" y="26"/>
                  </a:lnTo>
                  <a:lnTo>
                    <a:pt x="82" y="29"/>
                  </a:lnTo>
                  <a:lnTo>
                    <a:pt x="85" y="29"/>
                  </a:lnTo>
                  <a:lnTo>
                    <a:pt x="85" y="32"/>
                  </a:lnTo>
                  <a:lnTo>
                    <a:pt x="88" y="32"/>
                  </a:lnTo>
                  <a:lnTo>
                    <a:pt x="91" y="32"/>
                  </a:lnTo>
                  <a:lnTo>
                    <a:pt x="91" y="29"/>
                  </a:lnTo>
                  <a:lnTo>
                    <a:pt x="94" y="29"/>
                  </a:lnTo>
                  <a:lnTo>
                    <a:pt x="97" y="29"/>
                  </a:lnTo>
                  <a:lnTo>
                    <a:pt x="100" y="29"/>
                  </a:lnTo>
                  <a:lnTo>
                    <a:pt x="103" y="32"/>
                  </a:lnTo>
                  <a:lnTo>
                    <a:pt x="106" y="32"/>
                  </a:lnTo>
                  <a:lnTo>
                    <a:pt x="109" y="32"/>
                  </a:lnTo>
                  <a:lnTo>
                    <a:pt x="112" y="32"/>
                  </a:lnTo>
                  <a:lnTo>
                    <a:pt x="115" y="32"/>
                  </a:lnTo>
                  <a:lnTo>
                    <a:pt x="117" y="29"/>
                  </a:lnTo>
                  <a:lnTo>
                    <a:pt x="120" y="26"/>
                  </a:lnTo>
                  <a:lnTo>
                    <a:pt x="123" y="26"/>
                  </a:lnTo>
                  <a:lnTo>
                    <a:pt x="126" y="26"/>
                  </a:lnTo>
                  <a:lnTo>
                    <a:pt x="129" y="26"/>
                  </a:lnTo>
                  <a:lnTo>
                    <a:pt x="135" y="26"/>
                  </a:lnTo>
                  <a:lnTo>
                    <a:pt x="138" y="29"/>
                  </a:lnTo>
                  <a:lnTo>
                    <a:pt x="141" y="29"/>
                  </a:lnTo>
                  <a:lnTo>
                    <a:pt x="144" y="29"/>
                  </a:lnTo>
                  <a:lnTo>
                    <a:pt x="144" y="32"/>
                  </a:lnTo>
                  <a:lnTo>
                    <a:pt x="144" y="35"/>
                  </a:lnTo>
                  <a:lnTo>
                    <a:pt x="147" y="35"/>
                  </a:lnTo>
                  <a:lnTo>
                    <a:pt x="147" y="38"/>
                  </a:lnTo>
                  <a:lnTo>
                    <a:pt x="144" y="38"/>
                  </a:lnTo>
                  <a:lnTo>
                    <a:pt x="144" y="41"/>
                  </a:lnTo>
                  <a:lnTo>
                    <a:pt x="147" y="41"/>
                  </a:lnTo>
                  <a:lnTo>
                    <a:pt x="147" y="44"/>
                  </a:lnTo>
                  <a:lnTo>
                    <a:pt x="147" y="47"/>
                  </a:lnTo>
                  <a:lnTo>
                    <a:pt x="150" y="50"/>
                  </a:lnTo>
                  <a:lnTo>
                    <a:pt x="153" y="50"/>
                  </a:lnTo>
                  <a:lnTo>
                    <a:pt x="153" y="53"/>
                  </a:lnTo>
                  <a:lnTo>
                    <a:pt x="153" y="56"/>
                  </a:lnTo>
                  <a:lnTo>
                    <a:pt x="150" y="56"/>
                  </a:lnTo>
                  <a:lnTo>
                    <a:pt x="150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59" y="59"/>
                  </a:lnTo>
                  <a:lnTo>
                    <a:pt x="161" y="62"/>
                  </a:lnTo>
                  <a:lnTo>
                    <a:pt x="164" y="62"/>
                  </a:lnTo>
                  <a:lnTo>
                    <a:pt x="167" y="64"/>
                  </a:lnTo>
                  <a:lnTo>
                    <a:pt x="170" y="67"/>
                  </a:lnTo>
                  <a:lnTo>
                    <a:pt x="173" y="70"/>
                  </a:lnTo>
                  <a:lnTo>
                    <a:pt x="176" y="73"/>
                  </a:lnTo>
                  <a:lnTo>
                    <a:pt x="176" y="76"/>
                  </a:lnTo>
                  <a:lnTo>
                    <a:pt x="176" y="79"/>
                  </a:lnTo>
                  <a:lnTo>
                    <a:pt x="179" y="79"/>
                  </a:lnTo>
                  <a:lnTo>
                    <a:pt x="182" y="82"/>
                  </a:lnTo>
                  <a:lnTo>
                    <a:pt x="182" y="85"/>
                  </a:lnTo>
                  <a:lnTo>
                    <a:pt x="182" y="88"/>
                  </a:lnTo>
                  <a:lnTo>
                    <a:pt x="185" y="91"/>
                  </a:lnTo>
                  <a:lnTo>
                    <a:pt x="185" y="94"/>
                  </a:lnTo>
                  <a:lnTo>
                    <a:pt x="188" y="97"/>
                  </a:lnTo>
                  <a:lnTo>
                    <a:pt x="188" y="100"/>
                  </a:lnTo>
                  <a:lnTo>
                    <a:pt x="188" y="103"/>
                  </a:lnTo>
                  <a:lnTo>
                    <a:pt x="191" y="106"/>
                  </a:lnTo>
                  <a:lnTo>
                    <a:pt x="191" y="108"/>
                  </a:lnTo>
                  <a:lnTo>
                    <a:pt x="191" y="111"/>
                  </a:lnTo>
                  <a:lnTo>
                    <a:pt x="194" y="114"/>
                  </a:lnTo>
                  <a:lnTo>
                    <a:pt x="194" y="117"/>
                  </a:lnTo>
                  <a:lnTo>
                    <a:pt x="194" y="120"/>
                  </a:lnTo>
                  <a:lnTo>
                    <a:pt x="197" y="123"/>
                  </a:lnTo>
                  <a:lnTo>
                    <a:pt x="194" y="126"/>
                  </a:lnTo>
                  <a:lnTo>
                    <a:pt x="194" y="129"/>
                  </a:lnTo>
                  <a:lnTo>
                    <a:pt x="194" y="132"/>
                  </a:lnTo>
                  <a:lnTo>
                    <a:pt x="191" y="135"/>
                  </a:lnTo>
                  <a:lnTo>
                    <a:pt x="191" y="138"/>
                  </a:lnTo>
                  <a:lnTo>
                    <a:pt x="191" y="141"/>
                  </a:lnTo>
                  <a:lnTo>
                    <a:pt x="188" y="144"/>
                  </a:lnTo>
                  <a:lnTo>
                    <a:pt x="188" y="147"/>
                  </a:lnTo>
                  <a:lnTo>
                    <a:pt x="188" y="149"/>
                  </a:lnTo>
                  <a:lnTo>
                    <a:pt x="185" y="155"/>
                  </a:lnTo>
                  <a:lnTo>
                    <a:pt x="185" y="158"/>
                  </a:lnTo>
                  <a:lnTo>
                    <a:pt x="182" y="161"/>
                  </a:lnTo>
                  <a:lnTo>
                    <a:pt x="182" y="164"/>
                  </a:lnTo>
                  <a:lnTo>
                    <a:pt x="179" y="167"/>
                  </a:lnTo>
                  <a:lnTo>
                    <a:pt x="179" y="170"/>
                  </a:lnTo>
                  <a:lnTo>
                    <a:pt x="179" y="173"/>
                  </a:lnTo>
                  <a:lnTo>
                    <a:pt x="179" y="176"/>
                  </a:lnTo>
                  <a:lnTo>
                    <a:pt x="179" y="179"/>
                  </a:lnTo>
                  <a:lnTo>
                    <a:pt x="179" y="182"/>
                  </a:lnTo>
                  <a:lnTo>
                    <a:pt x="179" y="188"/>
                  </a:lnTo>
                  <a:lnTo>
                    <a:pt x="179" y="191"/>
                  </a:lnTo>
                  <a:lnTo>
                    <a:pt x="179" y="193"/>
                  </a:lnTo>
                  <a:lnTo>
                    <a:pt x="179" y="199"/>
                  </a:lnTo>
                  <a:lnTo>
                    <a:pt x="179" y="202"/>
                  </a:lnTo>
                  <a:lnTo>
                    <a:pt x="179" y="205"/>
                  </a:lnTo>
                  <a:lnTo>
                    <a:pt x="179" y="208"/>
                  </a:lnTo>
                  <a:lnTo>
                    <a:pt x="179" y="214"/>
                  </a:lnTo>
                  <a:lnTo>
                    <a:pt x="176" y="214"/>
                  </a:lnTo>
                  <a:lnTo>
                    <a:pt x="173" y="214"/>
                  </a:lnTo>
                  <a:lnTo>
                    <a:pt x="170" y="214"/>
                  </a:lnTo>
                  <a:lnTo>
                    <a:pt x="170" y="217"/>
                  </a:lnTo>
                  <a:lnTo>
                    <a:pt x="167" y="217"/>
                  </a:lnTo>
                  <a:lnTo>
                    <a:pt x="164" y="217"/>
                  </a:lnTo>
                  <a:lnTo>
                    <a:pt x="167" y="220"/>
                  </a:lnTo>
                  <a:lnTo>
                    <a:pt x="164" y="220"/>
                  </a:lnTo>
                  <a:lnTo>
                    <a:pt x="164" y="217"/>
                  </a:lnTo>
                  <a:lnTo>
                    <a:pt x="161" y="217"/>
                  </a:lnTo>
                  <a:lnTo>
                    <a:pt x="161" y="220"/>
                  </a:lnTo>
                  <a:lnTo>
                    <a:pt x="161" y="217"/>
                  </a:lnTo>
                  <a:lnTo>
                    <a:pt x="159" y="217"/>
                  </a:lnTo>
                  <a:lnTo>
                    <a:pt x="156" y="217"/>
                  </a:lnTo>
                  <a:lnTo>
                    <a:pt x="153" y="220"/>
                  </a:lnTo>
                  <a:lnTo>
                    <a:pt x="147" y="220"/>
                  </a:lnTo>
                  <a:lnTo>
                    <a:pt x="144" y="220"/>
                  </a:lnTo>
                  <a:lnTo>
                    <a:pt x="144" y="217"/>
                  </a:lnTo>
                  <a:lnTo>
                    <a:pt x="141" y="217"/>
                  </a:lnTo>
                  <a:lnTo>
                    <a:pt x="138" y="217"/>
                  </a:lnTo>
                  <a:lnTo>
                    <a:pt x="138" y="214"/>
                  </a:lnTo>
                  <a:lnTo>
                    <a:pt x="135" y="214"/>
                  </a:lnTo>
                  <a:lnTo>
                    <a:pt x="135" y="211"/>
                  </a:lnTo>
                  <a:lnTo>
                    <a:pt x="132" y="211"/>
                  </a:lnTo>
                  <a:lnTo>
                    <a:pt x="132" y="208"/>
                  </a:lnTo>
                  <a:lnTo>
                    <a:pt x="132" y="205"/>
                  </a:lnTo>
                  <a:lnTo>
                    <a:pt x="132" y="202"/>
                  </a:lnTo>
                  <a:lnTo>
                    <a:pt x="129" y="202"/>
                  </a:lnTo>
                  <a:lnTo>
                    <a:pt x="126" y="202"/>
                  </a:lnTo>
                  <a:lnTo>
                    <a:pt x="126" y="199"/>
                  </a:lnTo>
                  <a:lnTo>
                    <a:pt x="123" y="199"/>
                  </a:lnTo>
                  <a:lnTo>
                    <a:pt x="123" y="196"/>
                  </a:lnTo>
                  <a:lnTo>
                    <a:pt x="120" y="196"/>
                  </a:lnTo>
                  <a:lnTo>
                    <a:pt x="120" y="193"/>
                  </a:lnTo>
                  <a:lnTo>
                    <a:pt x="120" y="191"/>
                  </a:lnTo>
                  <a:lnTo>
                    <a:pt x="120" y="188"/>
                  </a:lnTo>
                  <a:lnTo>
                    <a:pt x="120" y="185"/>
                  </a:lnTo>
                  <a:lnTo>
                    <a:pt x="120" y="182"/>
                  </a:lnTo>
                  <a:lnTo>
                    <a:pt x="120" y="176"/>
                  </a:lnTo>
                  <a:lnTo>
                    <a:pt x="120" y="173"/>
                  </a:lnTo>
                  <a:lnTo>
                    <a:pt x="120" y="170"/>
                  </a:lnTo>
                  <a:lnTo>
                    <a:pt x="120" y="167"/>
                  </a:lnTo>
                  <a:lnTo>
                    <a:pt x="120" y="164"/>
                  </a:lnTo>
                  <a:lnTo>
                    <a:pt x="120" y="161"/>
                  </a:lnTo>
                  <a:lnTo>
                    <a:pt x="120" y="158"/>
                  </a:lnTo>
                  <a:lnTo>
                    <a:pt x="117" y="158"/>
                  </a:lnTo>
                  <a:lnTo>
                    <a:pt x="117" y="155"/>
                  </a:lnTo>
                  <a:lnTo>
                    <a:pt x="115" y="155"/>
                  </a:lnTo>
                  <a:lnTo>
                    <a:pt x="115" y="152"/>
                  </a:lnTo>
                  <a:lnTo>
                    <a:pt x="112" y="152"/>
                  </a:lnTo>
                  <a:lnTo>
                    <a:pt x="112" y="149"/>
                  </a:lnTo>
                  <a:lnTo>
                    <a:pt x="112" y="147"/>
                  </a:lnTo>
                  <a:lnTo>
                    <a:pt x="109" y="147"/>
                  </a:lnTo>
                  <a:lnTo>
                    <a:pt x="106" y="144"/>
                  </a:lnTo>
                  <a:lnTo>
                    <a:pt x="103" y="144"/>
                  </a:lnTo>
                  <a:lnTo>
                    <a:pt x="103" y="141"/>
                  </a:lnTo>
                  <a:lnTo>
                    <a:pt x="100" y="141"/>
                  </a:lnTo>
                  <a:lnTo>
                    <a:pt x="100" y="138"/>
                  </a:lnTo>
                  <a:lnTo>
                    <a:pt x="97" y="138"/>
                  </a:lnTo>
                  <a:lnTo>
                    <a:pt x="97" y="135"/>
                  </a:lnTo>
                  <a:lnTo>
                    <a:pt x="100" y="135"/>
                  </a:lnTo>
                  <a:lnTo>
                    <a:pt x="97" y="135"/>
                  </a:lnTo>
                  <a:lnTo>
                    <a:pt x="97" y="132"/>
                  </a:lnTo>
                  <a:lnTo>
                    <a:pt x="97" y="129"/>
                  </a:lnTo>
                  <a:lnTo>
                    <a:pt x="94" y="129"/>
                  </a:lnTo>
                  <a:lnTo>
                    <a:pt x="94" y="126"/>
                  </a:lnTo>
                  <a:lnTo>
                    <a:pt x="91" y="126"/>
                  </a:lnTo>
                  <a:lnTo>
                    <a:pt x="91" y="123"/>
                  </a:lnTo>
                  <a:lnTo>
                    <a:pt x="88" y="123"/>
                  </a:lnTo>
                  <a:lnTo>
                    <a:pt x="85" y="123"/>
                  </a:lnTo>
                  <a:lnTo>
                    <a:pt x="85" y="120"/>
                  </a:lnTo>
                  <a:lnTo>
                    <a:pt x="82" y="120"/>
                  </a:lnTo>
                  <a:lnTo>
                    <a:pt x="82" y="117"/>
                  </a:lnTo>
                  <a:lnTo>
                    <a:pt x="79" y="117"/>
                  </a:lnTo>
                  <a:lnTo>
                    <a:pt x="79" y="114"/>
                  </a:lnTo>
                  <a:lnTo>
                    <a:pt x="76" y="114"/>
                  </a:lnTo>
                  <a:lnTo>
                    <a:pt x="76" y="111"/>
                  </a:lnTo>
                  <a:lnTo>
                    <a:pt x="73" y="111"/>
                  </a:lnTo>
                  <a:lnTo>
                    <a:pt x="73" y="108"/>
                  </a:lnTo>
                  <a:lnTo>
                    <a:pt x="71" y="108"/>
                  </a:lnTo>
                  <a:lnTo>
                    <a:pt x="71" y="106"/>
                  </a:lnTo>
                  <a:lnTo>
                    <a:pt x="68" y="106"/>
                  </a:lnTo>
                  <a:lnTo>
                    <a:pt x="68" y="103"/>
                  </a:lnTo>
                  <a:lnTo>
                    <a:pt x="65" y="103"/>
                  </a:lnTo>
                  <a:lnTo>
                    <a:pt x="65" y="100"/>
                  </a:lnTo>
                  <a:lnTo>
                    <a:pt x="62" y="100"/>
                  </a:lnTo>
                  <a:lnTo>
                    <a:pt x="59" y="100"/>
                  </a:lnTo>
                  <a:lnTo>
                    <a:pt x="56" y="100"/>
                  </a:lnTo>
                  <a:lnTo>
                    <a:pt x="53" y="100"/>
                  </a:lnTo>
                  <a:lnTo>
                    <a:pt x="50" y="100"/>
                  </a:lnTo>
                  <a:lnTo>
                    <a:pt x="50" y="97"/>
                  </a:lnTo>
                  <a:lnTo>
                    <a:pt x="47" y="97"/>
                  </a:lnTo>
                  <a:lnTo>
                    <a:pt x="44" y="97"/>
                  </a:lnTo>
                  <a:lnTo>
                    <a:pt x="44" y="100"/>
                  </a:lnTo>
                  <a:lnTo>
                    <a:pt x="44" y="97"/>
                  </a:lnTo>
                  <a:lnTo>
                    <a:pt x="41" y="97"/>
                  </a:lnTo>
                  <a:lnTo>
                    <a:pt x="41" y="100"/>
                  </a:lnTo>
                  <a:lnTo>
                    <a:pt x="41" y="97"/>
                  </a:lnTo>
                  <a:lnTo>
                    <a:pt x="38" y="97"/>
                  </a:lnTo>
                  <a:lnTo>
                    <a:pt x="38" y="100"/>
                  </a:lnTo>
                  <a:lnTo>
                    <a:pt x="35" y="100"/>
                  </a:lnTo>
                  <a:lnTo>
                    <a:pt x="35" y="97"/>
                  </a:lnTo>
                  <a:lnTo>
                    <a:pt x="35" y="100"/>
                  </a:lnTo>
                  <a:lnTo>
                    <a:pt x="32" y="100"/>
                  </a:lnTo>
                  <a:lnTo>
                    <a:pt x="32" y="97"/>
                  </a:lnTo>
                  <a:lnTo>
                    <a:pt x="32" y="94"/>
                  </a:lnTo>
                  <a:lnTo>
                    <a:pt x="32" y="91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2" y="88"/>
                  </a:lnTo>
                  <a:lnTo>
                    <a:pt x="32" y="85"/>
                  </a:lnTo>
                  <a:lnTo>
                    <a:pt x="35" y="85"/>
                  </a:lnTo>
                  <a:lnTo>
                    <a:pt x="32" y="85"/>
                  </a:lnTo>
                  <a:lnTo>
                    <a:pt x="35" y="82"/>
                  </a:lnTo>
                  <a:lnTo>
                    <a:pt x="35" y="79"/>
                  </a:lnTo>
                  <a:lnTo>
                    <a:pt x="32" y="79"/>
                  </a:lnTo>
                  <a:lnTo>
                    <a:pt x="32" y="76"/>
                  </a:lnTo>
                  <a:lnTo>
                    <a:pt x="32" y="73"/>
                  </a:lnTo>
                  <a:lnTo>
                    <a:pt x="35" y="73"/>
                  </a:lnTo>
                  <a:lnTo>
                    <a:pt x="35" y="70"/>
                  </a:lnTo>
                  <a:lnTo>
                    <a:pt x="35" y="67"/>
                  </a:lnTo>
                  <a:lnTo>
                    <a:pt x="35" y="64"/>
                  </a:lnTo>
                  <a:lnTo>
                    <a:pt x="32" y="64"/>
                  </a:lnTo>
                  <a:lnTo>
                    <a:pt x="35" y="64"/>
                  </a:lnTo>
                  <a:lnTo>
                    <a:pt x="35" y="62"/>
                  </a:lnTo>
                  <a:lnTo>
                    <a:pt x="32" y="62"/>
                  </a:lnTo>
                  <a:lnTo>
                    <a:pt x="32" y="59"/>
                  </a:lnTo>
                  <a:lnTo>
                    <a:pt x="29" y="59"/>
                  </a:lnTo>
                  <a:lnTo>
                    <a:pt x="29" y="56"/>
                  </a:lnTo>
                  <a:lnTo>
                    <a:pt x="27" y="56"/>
                  </a:lnTo>
                  <a:lnTo>
                    <a:pt x="27" y="53"/>
                  </a:lnTo>
                  <a:lnTo>
                    <a:pt x="24" y="53"/>
                  </a:lnTo>
                  <a:lnTo>
                    <a:pt x="24" y="50"/>
                  </a:lnTo>
                  <a:lnTo>
                    <a:pt x="24" y="47"/>
                  </a:lnTo>
                  <a:lnTo>
                    <a:pt x="21" y="44"/>
                  </a:lnTo>
                  <a:lnTo>
                    <a:pt x="21" y="41"/>
                  </a:lnTo>
                  <a:lnTo>
                    <a:pt x="18" y="41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2" y="38"/>
                  </a:lnTo>
                  <a:lnTo>
                    <a:pt x="9" y="38"/>
                  </a:lnTo>
                  <a:lnTo>
                    <a:pt x="9" y="35"/>
                  </a:lnTo>
                  <a:lnTo>
                    <a:pt x="6" y="35"/>
                  </a:lnTo>
                  <a:lnTo>
                    <a:pt x="3" y="35"/>
                  </a:lnTo>
                  <a:lnTo>
                    <a:pt x="0" y="35"/>
                  </a:lnTo>
                  <a:lnTo>
                    <a:pt x="3" y="32"/>
                  </a:lnTo>
                  <a:lnTo>
                    <a:pt x="6" y="32"/>
                  </a:lnTo>
                  <a:lnTo>
                    <a:pt x="9" y="29"/>
                  </a:lnTo>
                  <a:lnTo>
                    <a:pt x="9" y="26"/>
                  </a:lnTo>
                  <a:lnTo>
                    <a:pt x="12" y="26"/>
                  </a:lnTo>
                  <a:lnTo>
                    <a:pt x="12" y="23"/>
                  </a:lnTo>
                  <a:lnTo>
                    <a:pt x="15" y="23"/>
                  </a:lnTo>
                  <a:lnTo>
                    <a:pt x="18" y="23"/>
                  </a:lnTo>
                  <a:lnTo>
                    <a:pt x="18" y="20"/>
                  </a:lnTo>
                  <a:lnTo>
                    <a:pt x="18" y="18"/>
                  </a:lnTo>
                  <a:lnTo>
                    <a:pt x="18" y="15"/>
                  </a:lnTo>
                  <a:lnTo>
                    <a:pt x="21" y="15"/>
                  </a:lnTo>
                  <a:lnTo>
                    <a:pt x="24" y="15"/>
                  </a:lnTo>
                  <a:lnTo>
                    <a:pt x="24" y="12"/>
                  </a:lnTo>
                  <a:lnTo>
                    <a:pt x="24" y="9"/>
                  </a:lnTo>
                  <a:lnTo>
                    <a:pt x="27" y="9"/>
                  </a:lnTo>
                  <a:lnTo>
                    <a:pt x="27" y="6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Freeform 14"/>
            <p:cNvSpPr>
              <a:spLocks/>
            </p:cNvSpPr>
            <p:nvPr/>
          </p:nvSpPr>
          <p:spPr bwMode="auto">
            <a:xfrm>
              <a:off x="551037" y="2469485"/>
              <a:ext cx="426931" cy="589361"/>
            </a:xfrm>
            <a:custGeom>
              <a:avLst/>
              <a:gdLst>
                <a:gd name="T0" fmla="*/ 2147483647 w 197"/>
                <a:gd name="T1" fmla="*/ 2147483647 h 334"/>
                <a:gd name="T2" fmla="*/ 2147483647 w 197"/>
                <a:gd name="T3" fmla="*/ 2147483647 h 334"/>
                <a:gd name="T4" fmla="*/ 2147483647 w 197"/>
                <a:gd name="T5" fmla="*/ 2147483647 h 334"/>
                <a:gd name="T6" fmla="*/ 2147483647 w 197"/>
                <a:gd name="T7" fmla="*/ 2147483647 h 334"/>
                <a:gd name="T8" fmla="*/ 2147483647 w 197"/>
                <a:gd name="T9" fmla="*/ 2147483647 h 334"/>
                <a:gd name="T10" fmla="*/ 2147483647 w 197"/>
                <a:gd name="T11" fmla="*/ 2147483647 h 334"/>
                <a:gd name="T12" fmla="*/ 2147483647 w 197"/>
                <a:gd name="T13" fmla="*/ 2147483647 h 334"/>
                <a:gd name="T14" fmla="*/ 2147483647 w 197"/>
                <a:gd name="T15" fmla="*/ 2147483647 h 334"/>
                <a:gd name="T16" fmla="*/ 2147483647 w 197"/>
                <a:gd name="T17" fmla="*/ 2147483647 h 334"/>
                <a:gd name="T18" fmla="*/ 2147483647 w 197"/>
                <a:gd name="T19" fmla="*/ 2147483647 h 334"/>
                <a:gd name="T20" fmla="*/ 2147483647 w 197"/>
                <a:gd name="T21" fmla="*/ 2147483647 h 334"/>
                <a:gd name="T22" fmla="*/ 2147483647 w 197"/>
                <a:gd name="T23" fmla="*/ 2147483647 h 334"/>
                <a:gd name="T24" fmla="*/ 2147483647 w 197"/>
                <a:gd name="T25" fmla="*/ 2147483647 h 334"/>
                <a:gd name="T26" fmla="*/ 2147483647 w 197"/>
                <a:gd name="T27" fmla="*/ 2147483647 h 334"/>
                <a:gd name="T28" fmla="*/ 2147483647 w 197"/>
                <a:gd name="T29" fmla="*/ 2147483647 h 334"/>
                <a:gd name="T30" fmla="*/ 2147483647 w 197"/>
                <a:gd name="T31" fmla="*/ 2147483647 h 334"/>
                <a:gd name="T32" fmla="*/ 2147483647 w 197"/>
                <a:gd name="T33" fmla="*/ 2147483647 h 334"/>
                <a:gd name="T34" fmla="*/ 2147483647 w 197"/>
                <a:gd name="T35" fmla="*/ 2147483647 h 334"/>
                <a:gd name="T36" fmla="*/ 2147483647 w 197"/>
                <a:gd name="T37" fmla="*/ 2147483647 h 334"/>
                <a:gd name="T38" fmla="*/ 2147483647 w 197"/>
                <a:gd name="T39" fmla="*/ 2147483647 h 334"/>
                <a:gd name="T40" fmla="*/ 2147483647 w 197"/>
                <a:gd name="T41" fmla="*/ 2147483647 h 334"/>
                <a:gd name="T42" fmla="*/ 2147483647 w 197"/>
                <a:gd name="T43" fmla="*/ 2147483647 h 334"/>
                <a:gd name="T44" fmla="*/ 2147483647 w 197"/>
                <a:gd name="T45" fmla="*/ 2147483647 h 334"/>
                <a:gd name="T46" fmla="*/ 2147483647 w 197"/>
                <a:gd name="T47" fmla="*/ 2147483647 h 334"/>
                <a:gd name="T48" fmla="*/ 2147483647 w 197"/>
                <a:gd name="T49" fmla="*/ 2147483647 h 334"/>
                <a:gd name="T50" fmla="*/ 2147483647 w 197"/>
                <a:gd name="T51" fmla="*/ 2147483647 h 334"/>
                <a:gd name="T52" fmla="*/ 2147483647 w 197"/>
                <a:gd name="T53" fmla="*/ 2147483647 h 334"/>
                <a:gd name="T54" fmla="*/ 2147483647 w 197"/>
                <a:gd name="T55" fmla="*/ 2147483647 h 334"/>
                <a:gd name="T56" fmla="*/ 2147483647 w 197"/>
                <a:gd name="T57" fmla="*/ 2147483647 h 334"/>
                <a:gd name="T58" fmla="*/ 2147483647 w 197"/>
                <a:gd name="T59" fmla="*/ 2147483647 h 334"/>
                <a:gd name="T60" fmla="*/ 2147483647 w 197"/>
                <a:gd name="T61" fmla="*/ 2147483647 h 334"/>
                <a:gd name="T62" fmla="*/ 2147483647 w 197"/>
                <a:gd name="T63" fmla="*/ 2147483647 h 334"/>
                <a:gd name="T64" fmla="*/ 2147483647 w 197"/>
                <a:gd name="T65" fmla="*/ 2147483647 h 334"/>
                <a:gd name="T66" fmla="*/ 2147483647 w 197"/>
                <a:gd name="T67" fmla="*/ 2147483647 h 334"/>
                <a:gd name="T68" fmla="*/ 2147483647 w 197"/>
                <a:gd name="T69" fmla="*/ 2147483647 h 334"/>
                <a:gd name="T70" fmla="*/ 2147483647 w 197"/>
                <a:gd name="T71" fmla="*/ 2147483647 h 334"/>
                <a:gd name="T72" fmla="*/ 2147483647 w 197"/>
                <a:gd name="T73" fmla="*/ 2147483647 h 334"/>
                <a:gd name="T74" fmla="*/ 2147483647 w 197"/>
                <a:gd name="T75" fmla="*/ 2147483647 h 334"/>
                <a:gd name="T76" fmla="*/ 2147483647 w 197"/>
                <a:gd name="T77" fmla="*/ 2147483647 h 334"/>
                <a:gd name="T78" fmla="*/ 2147483647 w 197"/>
                <a:gd name="T79" fmla="*/ 2147483647 h 334"/>
                <a:gd name="T80" fmla="*/ 2147483647 w 197"/>
                <a:gd name="T81" fmla="*/ 2147483647 h 334"/>
                <a:gd name="T82" fmla="*/ 2147483647 w 197"/>
                <a:gd name="T83" fmla="*/ 2147483647 h 334"/>
                <a:gd name="T84" fmla="*/ 2147483647 w 197"/>
                <a:gd name="T85" fmla="*/ 2147483647 h 334"/>
                <a:gd name="T86" fmla="*/ 2147483647 w 197"/>
                <a:gd name="T87" fmla="*/ 2147483647 h 334"/>
                <a:gd name="T88" fmla="*/ 2147483647 w 197"/>
                <a:gd name="T89" fmla="*/ 2147483647 h 334"/>
                <a:gd name="T90" fmla="*/ 2147483647 w 197"/>
                <a:gd name="T91" fmla="*/ 2147483647 h 334"/>
                <a:gd name="T92" fmla="*/ 2147483647 w 197"/>
                <a:gd name="T93" fmla="*/ 2147483647 h 334"/>
                <a:gd name="T94" fmla="*/ 2147483647 w 197"/>
                <a:gd name="T95" fmla="*/ 2147483647 h 334"/>
                <a:gd name="T96" fmla="*/ 2147483647 w 197"/>
                <a:gd name="T97" fmla="*/ 2147483647 h 334"/>
                <a:gd name="T98" fmla="*/ 2147483647 w 197"/>
                <a:gd name="T99" fmla="*/ 2147483647 h 334"/>
                <a:gd name="T100" fmla="*/ 2147483647 w 197"/>
                <a:gd name="T101" fmla="*/ 2147483647 h 334"/>
                <a:gd name="T102" fmla="*/ 2147483647 w 197"/>
                <a:gd name="T103" fmla="*/ 2147483647 h 334"/>
                <a:gd name="T104" fmla="*/ 2147483647 w 197"/>
                <a:gd name="T105" fmla="*/ 2147483647 h 334"/>
                <a:gd name="T106" fmla="*/ 2147483647 w 197"/>
                <a:gd name="T107" fmla="*/ 2147483647 h 334"/>
                <a:gd name="T108" fmla="*/ 2147483647 w 197"/>
                <a:gd name="T109" fmla="*/ 2147483647 h 334"/>
                <a:gd name="T110" fmla="*/ 2147483647 w 197"/>
                <a:gd name="T111" fmla="*/ 2147483647 h 334"/>
                <a:gd name="T112" fmla="*/ 2147483647 w 197"/>
                <a:gd name="T113" fmla="*/ 2147483647 h 334"/>
                <a:gd name="T114" fmla="*/ 2147483647 w 197"/>
                <a:gd name="T115" fmla="*/ 2147483647 h 334"/>
                <a:gd name="T116" fmla="*/ 2147483647 w 197"/>
                <a:gd name="T117" fmla="*/ 2147483647 h 334"/>
                <a:gd name="T118" fmla="*/ 2147483647 w 197"/>
                <a:gd name="T119" fmla="*/ 2147483647 h 33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7"/>
                <a:gd name="T181" fmla="*/ 0 h 334"/>
                <a:gd name="T182" fmla="*/ 197 w 197"/>
                <a:gd name="T183" fmla="*/ 334 h 33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7" h="334">
                  <a:moveTo>
                    <a:pt x="194" y="8"/>
                  </a:moveTo>
                  <a:lnTo>
                    <a:pt x="197" y="8"/>
                  </a:lnTo>
                  <a:lnTo>
                    <a:pt x="194" y="8"/>
                  </a:lnTo>
                  <a:lnTo>
                    <a:pt x="194" y="11"/>
                  </a:lnTo>
                  <a:lnTo>
                    <a:pt x="194" y="14"/>
                  </a:lnTo>
                  <a:lnTo>
                    <a:pt x="191" y="14"/>
                  </a:lnTo>
                  <a:lnTo>
                    <a:pt x="188" y="14"/>
                  </a:lnTo>
                  <a:lnTo>
                    <a:pt x="185" y="14"/>
                  </a:lnTo>
                  <a:lnTo>
                    <a:pt x="185" y="17"/>
                  </a:lnTo>
                  <a:lnTo>
                    <a:pt x="185" y="20"/>
                  </a:lnTo>
                  <a:lnTo>
                    <a:pt x="185" y="23"/>
                  </a:lnTo>
                  <a:lnTo>
                    <a:pt x="185" y="26"/>
                  </a:lnTo>
                  <a:lnTo>
                    <a:pt x="185" y="29"/>
                  </a:lnTo>
                  <a:lnTo>
                    <a:pt x="185" y="32"/>
                  </a:lnTo>
                  <a:lnTo>
                    <a:pt x="185" y="35"/>
                  </a:lnTo>
                  <a:lnTo>
                    <a:pt x="182" y="35"/>
                  </a:lnTo>
                  <a:lnTo>
                    <a:pt x="182" y="38"/>
                  </a:lnTo>
                  <a:lnTo>
                    <a:pt x="182" y="41"/>
                  </a:lnTo>
                  <a:lnTo>
                    <a:pt x="185" y="41"/>
                  </a:lnTo>
                  <a:lnTo>
                    <a:pt x="182" y="41"/>
                  </a:lnTo>
                  <a:lnTo>
                    <a:pt x="182" y="44"/>
                  </a:lnTo>
                  <a:lnTo>
                    <a:pt x="182" y="47"/>
                  </a:lnTo>
                  <a:lnTo>
                    <a:pt x="179" y="47"/>
                  </a:lnTo>
                  <a:lnTo>
                    <a:pt x="179" y="49"/>
                  </a:lnTo>
                  <a:lnTo>
                    <a:pt x="179" y="52"/>
                  </a:lnTo>
                  <a:lnTo>
                    <a:pt x="179" y="55"/>
                  </a:lnTo>
                  <a:lnTo>
                    <a:pt x="179" y="58"/>
                  </a:lnTo>
                  <a:lnTo>
                    <a:pt x="176" y="58"/>
                  </a:lnTo>
                  <a:lnTo>
                    <a:pt x="176" y="61"/>
                  </a:lnTo>
                  <a:lnTo>
                    <a:pt x="176" y="64"/>
                  </a:lnTo>
                  <a:lnTo>
                    <a:pt x="173" y="64"/>
                  </a:lnTo>
                  <a:lnTo>
                    <a:pt x="170" y="64"/>
                  </a:lnTo>
                  <a:lnTo>
                    <a:pt x="170" y="67"/>
                  </a:lnTo>
                  <a:lnTo>
                    <a:pt x="168" y="67"/>
                  </a:lnTo>
                  <a:lnTo>
                    <a:pt x="168" y="70"/>
                  </a:lnTo>
                  <a:lnTo>
                    <a:pt x="165" y="70"/>
                  </a:lnTo>
                  <a:lnTo>
                    <a:pt x="162" y="70"/>
                  </a:lnTo>
                  <a:lnTo>
                    <a:pt x="162" y="73"/>
                  </a:lnTo>
                  <a:lnTo>
                    <a:pt x="162" y="76"/>
                  </a:lnTo>
                  <a:lnTo>
                    <a:pt x="159" y="76"/>
                  </a:lnTo>
                  <a:lnTo>
                    <a:pt x="159" y="79"/>
                  </a:lnTo>
                  <a:lnTo>
                    <a:pt x="159" y="82"/>
                  </a:lnTo>
                  <a:lnTo>
                    <a:pt x="159" y="85"/>
                  </a:lnTo>
                  <a:lnTo>
                    <a:pt x="156" y="85"/>
                  </a:lnTo>
                  <a:lnTo>
                    <a:pt x="156" y="88"/>
                  </a:lnTo>
                  <a:lnTo>
                    <a:pt x="159" y="88"/>
                  </a:lnTo>
                  <a:lnTo>
                    <a:pt x="156" y="88"/>
                  </a:lnTo>
                  <a:lnTo>
                    <a:pt x="156" y="91"/>
                  </a:lnTo>
                  <a:lnTo>
                    <a:pt x="156" y="93"/>
                  </a:lnTo>
                  <a:lnTo>
                    <a:pt x="156" y="96"/>
                  </a:lnTo>
                  <a:lnTo>
                    <a:pt x="156" y="99"/>
                  </a:lnTo>
                  <a:lnTo>
                    <a:pt x="153" y="99"/>
                  </a:lnTo>
                  <a:lnTo>
                    <a:pt x="153" y="102"/>
                  </a:lnTo>
                  <a:lnTo>
                    <a:pt x="156" y="102"/>
                  </a:lnTo>
                  <a:lnTo>
                    <a:pt x="156" y="105"/>
                  </a:lnTo>
                  <a:lnTo>
                    <a:pt x="156" y="108"/>
                  </a:lnTo>
                  <a:lnTo>
                    <a:pt x="156" y="111"/>
                  </a:lnTo>
                  <a:lnTo>
                    <a:pt x="159" y="111"/>
                  </a:lnTo>
                  <a:lnTo>
                    <a:pt x="156" y="111"/>
                  </a:lnTo>
                  <a:lnTo>
                    <a:pt x="156" y="114"/>
                  </a:lnTo>
                  <a:lnTo>
                    <a:pt x="156" y="117"/>
                  </a:lnTo>
                  <a:lnTo>
                    <a:pt x="156" y="120"/>
                  </a:lnTo>
                  <a:lnTo>
                    <a:pt x="156" y="123"/>
                  </a:lnTo>
                  <a:lnTo>
                    <a:pt x="153" y="123"/>
                  </a:lnTo>
                  <a:lnTo>
                    <a:pt x="153" y="126"/>
                  </a:lnTo>
                  <a:lnTo>
                    <a:pt x="153" y="129"/>
                  </a:lnTo>
                  <a:lnTo>
                    <a:pt x="150" y="129"/>
                  </a:lnTo>
                  <a:lnTo>
                    <a:pt x="150" y="132"/>
                  </a:lnTo>
                  <a:lnTo>
                    <a:pt x="153" y="132"/>
                  </a:lnTo>
                  <a:lnTo>
                    <a:pt x="153" y="134"/>
                  </a:lnTo>
                  <a:lnTo>
                    <a:pt x="153" y="137"/>
                  </a:lnTo>
                  <a:lnTo>
                    <a:pt x="153" y="140"/>
                  </a:lnTo>
                  <a:lnTo>
                    <a:pt x="150" y="140"/>
                  </a:lnTo>
                  <a:lnTo>
                    <a:pt x="150" y="143"/>
                  </a:lnTo>
                  <a:lnTo>
                    <a:pt x="153" y="143"/>
                  </a:lnTo>
                  <a:lnTo>
                    <a:pt x="153" y="146"/>
                  </a:lnTo>
                  <a:lnTo>
                    <a:pt x="153" y="149"/>
                  </a:lnTo>
                  <a:lnTo>
                    <a:pt x="150" y="149"/>
                  </a:lnTo>
                  <a:lnTo>
                    <a:pt x="150" y="152"/>
                  </a:lnTo>
                  <a:lnTo>
                    <a:pt x="147" y="152"/>
                  </a:lnTo>
                  <a:lnTo>
                    <a:pt x="147" y="155"/>
                  </a:lnTo>
                  <a:lnTo>
                    <a:pt x="144" y="158"/>
                  </a:lnTo>
                  <a:lnTo>
                    <a:pt x="144" y="161"/>
                  </a:lnTo>
                  <a:lnTo>
                    <a:pt x="141" y="161"/>
                  </a:lnTo>
                  <a:lnTo>
                    <a:pt x="141" y="164"/>
                  </a:lnTo>
                  <a:lnTo>
                    <a:pt x="138" y="164"/>
                  </a:lnTo>
                  <a:lnTo>
                    <a:pt x="138" y="167"/>
                  </a:lnTo>
                  <a:lnTo>
                    <a:pt x="135" y="167"/>
                  </a:lnTo>
                  <a:lnTo>
                    <a:pt x="135" y="170"/>
                  </a:lnTo>
                  <a:lnTo>
                    <a:pt x="135" y="173"/>
                  </a:lnTo>
                  <a:lnTo>
                    <a:pt x="132" y="173"/>
                  </a:lnTo>
                  <a:lnTo>
                    <a:pt x="132" y="176"/>
                  </a:lnTo>
                  <a:lnTo>
                    <a:pt x="129" y="176"/>
                  </a:lnTo>
                  <a:lnTo>
                    <a:pt x="129" y="178"/>
                  </a:lnTo>
                  <a:lnTo>
                    <a:pt x="129" y="181"/>
                  </a:lnTo>
                  <a:lnTo>
                    <a:pt x="129" y="184"/>
                  </a:lnTo>
                  <a:lnTo>
                    <a:pt x="126" y="184"/>
                  </a:lnTo>
                  <a:lnTo>
                    <a:pt x="124" y="184"/>
                  </a:lnTo>
                  <a:lnTo>
                    <a:pt x="124" y="187"/>
                  </a:lnTo>
                  <a:lnTo>
                    <a:pt x="121" y="187"/>
                  </a:lnTo>
                  <a:lnTo>
                    <a:pt x="118" y="187"/>
                  </a:lnTo>
                  <a:lnTo>
                    <a:pt x="118" y="190"/>
                  </a:lnTo>
                  <a:lnTo>
                    <a:pt x="121" y="190"/>
                  </a:lnTo>
                  <a:lnTo>
                    <a:pt x="118" y="190"/>
                  </a:lnTo>
                  <a:lnTo>
                    <a:pt x="118" y="193"/>
                  </a:lnTo>
                  <a:lnTo>
                    <a:pt x="115" y="193"/>
                  </a:lnTo>
                  <a:lnTo>
                    <a:pt x="115" y="196"/>
                  </a:lnTo>
                  <a:lnTo>
                    <a:pt x="112" y="196"/>
                  </a:lnTo>
                  <a:lnTo>
                    <a:pt x="109" y="196"/>
                  </a:lnTo>
                  <a:lnTo>
                    <a:pt x="106" y="196"/>
                  </a:lnTo>
                  <a:lnTo>
                    <a:pt x="103" y="196"/>
                  </a:lnTo>
                  <a:lnTo>
                    <a:pt x="103" y="199"/>
                  </a:lnTo>
                  <a:lnTo>
                    <a:pt x="103" y="202"/>
                  </a:lnTo>
                  <a:lnTo>
                    <a:pt x="103" y="205"/>
                  </a:lnTo>
                  <a:lnTo>
                    <a:pt x="103" y="208"/>
                  </a:lnTo>
                  <a:lnTo>
                    <a:pt x="100" y="208"/>
                  </a:lnTo>
                  <a:lnTo>
                    <a:pt x="100" y="211"/>
                  </a:lnTo>
                  <a:lnTo>
                    <a:pt x="103" y="211"/>
                  </a:lnTo>
                  <a:lnTo>
                    <a:pt x="103" y="214"/>
                  </a:lnTo>
                  <a:lnTo>
                    <a:pt x="103" y="217"/>
                  </a:lnTo>
                  <a:lnTo>
                    <a:pt x="100" y="217"/>
                  </a:lnTo>
                  <a:lnTo>
                    <a:pt x="100" y="220"/>
                  </a:lnTo>
                  <a:lnTo>
                    <a:pt x="100" y="222"/>
                  </a:lnTo>
                  <a:lnTo>
                    <a:pt x="103" y="222"/>
                  </a:lnTo>
                  <a:lnTo>
                    <a:pt x="103" y="225"/>
                  </a:lnTo>
                  <a:lnTo>
                    <a:pt x="103" y="228"/>
                  </a:lnTo>
                  <a:lnTo>
                    <a:pt x="100" y="228"/>
                  </a:lnTo>
                  <a:lnTo>
                    <a:pt x="100" y="225"/>
                  </a:lnTo>
                  <a:lnTo>
                    <a:pt x="100" y="228"/>
                  </a:lnTo>
                  <a:lnTo>
                    <a:pt x="100" y="231"/>
                  </a:lnTo>
                  <a:lnTo>
                    <a:pt x="100" y="234"/>
                  </a:lnTo>
                  <a:lnTo>
                    <a:pt x="97" y="234"/>
                  </a:lnTo>
                  <a:lnTo>
                    <a:pt x="97" y="237"/>
                  </a:lnTo>
                  <a:lnTo>
                    <a:pt x="97" y="240"/>
                  </a:lnTo>
                  <a:lnTo>
                    <a:pt x="97" y="243"/>
                  </a:lnTo>
                  <a:lnTo>
                    <a:pt x="97" y="246"/>
                  </a:lnTo>
                  <a:lnTo>
                    <a:pt x="100" y="246"/>
                  </a:lnTo>
                  <a:lnTo>
                    <a:pt x="100" y="249"/>
                  </a:lnTo>
                  <a:lnTo>
                    <a:pt x="100" y="252"/>
                  </a:lnTo>
                  <a:lnTo>
                    <a:pt x="100" y="255"/>
                  </a:lnTo>
                  <a:lnTo>
                    <a:pt x="100" y="258"/>
                  </a:lnTo>
                  <a:lnTo>
                    <a:pt x="103" y="261"/>
                  </a:lnTo>
                  <a:lnTo>
                    <a:pt x="103" y="264"/>
                  </a:lnTo>
                  <a:lnTo>
                    <a:pt x="103" y="266"/>
                  </a:lnTo>
                  <a:lnTo>
                    <a:pt x="106" y="266"/>
                  </a:lnTo>
                  <a:lnTo>
                    <a:pt x="106" y="269"/>
                  </a:lnTo>
                  <a:lnTo>
                    <a:pt x="109" y="269"/>
                  </a:lnTo>
                  <a:lnTo>
                    <a:pt x="109" y="272"/>
                  </a:lnTo>
                  <a:lnTo>
                    <a:pt x="112" y="272"/>
                  </a:lnTo>
                  <a:lnTo>
                    <a:pt x="115" y="272"/>
                  </a:lnTo>
                  <a:lnTo>
                    <a:pt x="115" y="275"/>
                  </a:lnTo>
                  <a:lnTo>
                    <a:pt x="118" y="275"/>
                  </a:lnTo>
                  <a:lnTo>
                    <a:pt x="118" y="278"/>
                  </a:lnTo>
                  <a:lnTo>
                    <a:pt x="118" y="281"/>
                  </a:lnTo>
                  <a:lnTo>
                    <a:pt x="115" y="281"/>
                  </a:lnTo>
                  <a:lnTo>
                    <a:pt x="115" y="284"/>
                  </a:lnTo>
                  <a:lnTo>
                    <a:pt x="115" y="287"/>
                  </a:lnTo>
                  <a:lnTo>
                    <a:pt x="112" y="287"/>
                  </a:lnTo>
                  <a:lnTo>
                    <a:pt x="109" y="287"/>
                  </a:lnTo>
                  <a:lnTo>
                    <a:pt x="109" y="290"/>
                  </a:lnTo>
                  <a:lnTo>
                    <a:pt x="109" y="293"/>
                  </a:lnTo>
                  <a:lnTo>
                    <a:pt x="109" y="296"/>
                  </a:lnTo>
                  <a:lnTo>
                    <a:pt x="106" y="296"/>
                  </a:lnTo>
                  <a:lnTo>
                    <a:pt x="103" y="296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97" y="293"/>
                  </a:lnTo>
                  <a:lnTo>
                    <a:pt x="94" y="293"/>
                  </a:lnTo>
                  <a:lnTo>
                    <a:pt x="94" y="290"/>
                  </a:lnTo>
                  <a:lnTo>
                    <a:pt x="91" y="290"/>
                  </a:lnTo>
                  <a:lnTo>
                    <a:pt x="88" y="293"/>
                  </a:lnTo>
                  <a:lnTo>
                    <a:pt x="88" y="296"/>
                  </a:lnTo>
                  <a:lnTo>
                    <a:pt x="85" y="299"/>
                  </a:lnTo>
                  <a:lnTo>
                    <a:pt x="82" y="302"/>
                  </a:lnTo>
                  <a:lnTo>
                    <a:pt x="80" y="302"/>
                  </a:lnTo>
                  <a:lnTo>
                    <a:pt x="80" y="305"/>
                  </a:lnTo>
                  <a:lnTo>
                    <a:pt x="77" y="305"/>
                  </a:lnTo>
                  <a:lnTo>
                    <a:pt x="77" y="308"/>
                  </a:lnTo>
                  <a:lnTo>
                    <a:pt x="74" y="308"/>
                  </a:lnTo>
                  <a:lnTo>
                    <a:pt x="71" y="310"/>
                  </a:lnTo>
                  <a:lnTo>
                    <a:pt x="71" y="313"/>
                  </a:lnTo>
                  <a:lnTo>
                    <a:pt x="68" y="313"/>
                  </a:lnTo>
                  <a:lnTo>
                    <a:pt x="68" y="316"/>
                  </a:lnTo>
                  <a:lnTo>
                    <a:pt x="65" y="319"/>
                  </a:lnTo>
                  <a:lnTo>
                    <a:pt x="62" y="322"/>
                  </a:lnTo>
                  <a:lnTo>
                    <a:pt x="59" y="325"/>
                  </a:lnTo>
                  <a:lnTo>
                    <a:pt x="56" y="328"/>
                  </a:lnTo>
                  <a:lnTo>
                    <a:pt x="53" y="328"/>
                  </a:lnTo>
                  <a:lnTo>
                    <a:pt x="53" y="331"/>
                  </a:lnTo>
                  <a:lnTo>
                    <a:pt x="50" y="334"/>
                  </a:lnTo>
                  <a:lnTo>
                    <a:pt x="47" y="331"/>
                  </a:lnTo>
                  <a:lnTo>
                    <a:pt x="41" y="331"/>
                  </a:lnTo>
                  <a:lnTo>
                    <a:pt x="38" y="331"/>
                  </a:lnTo>
                  <a:lnTo>
                    <a:pt x="36" y="331"/>
                  </a:lnTo>
                  <a:lnTo>
                    <a:pt x="33" y="331"/>
                  </a:lnTo>
                  <a:lnTo>
                    <a:pt x="27" y="331"/>
                  </a:lnTo>
                  <a:lnTo>
                    <a:pt x="24" y="331"/>
                  </a:lnTo>
                  <a:lnTo>
                    <a:pt x="21" y="331"/>
                  </a:lnTo>
                  <a:lnTo>
                    <a:pt x="18" y="331"/>
                  </a:lnTo>
                  <a:lnTo>
                    <a:pt x="12" y="331"/>
                  </a:lnTo>
                  <a:lnTo>
                    <a:pt x="9" y="331"/>
                  </a:lnTo>
                  <a:lnTo>
                    <a:pt x="6" y="331"/>
                  </a:lnTo>
                  <a:lnTo>
                    <a:pt x="0" y="331"/>
                  </a:lnTo>
                  <a:lnTo>
                    <a:pt x="3" y="331"/>
                  </a:lnTo>
                  <a:lnTo>
                    <a:pt x="3" y="328"/>
                  </a:lnTo>
                  <a:lnTo>
                    <a:pt x="6" y="325"/>
                  </a:lnTo>
                  <a:lnTo>
                    <a:pt x="9" y="322"/>
                  </a:lnTo>
                  <a:lnTo>
                    <a:pt x="9" y="319"/>
                  </a:lnTo>
                  <a:lnTo>
                    <a:pt x="12" y="316"/>
                  </a:lnTo>
                  <a:lnTo>
                    <a:pt x="12" y="313"/>
                  </a:lnTo>
                  <a:lnTo>
                    <a:pt x="15" y="310"/>
                  </a:lnTo>
                  <a:lnTo>
                    <a:pt x="18" y="308"/>
                  </a:lnTo>
                  <a:lnTo>
                    <a:pt x="21" y="305"/>
                  </a:lnTo>
                  <a:lnTo>
                    <a:pt x="21" y="302"/>
                  </a:lnTo>
                  <a:lnTo>
                    <a:pt x="24" y="299"/>
                  </a:lnTo>
                  <a:lnTo>
                    <a:pt x="27" y="296"/>
                  </a:lnTo>
                  <a:lnTo>
                    <a:pt x="27" y="293"/>
                  </a:lnTo>
                  <a:lnTo>
                    <a:pt x="30" y="293"/>
                  </a:lnTo>
                  <a:lnTo>
                    <a:pt x="30" y="290"/>
                  </a:lnTo>
                  <a:lnTo>
                    <a:pt x="33" y="287"/>
                  </a:lnTo>
                  <a:lnTo>
                    <a:pt x="36" y="284"/>
                  </a:lnTo>
                  <a:lnTo>
                    <a:pt x="36" y="281"/>
                  </a:lnTo>
                  <a:lnTo>
                    <a:pt x="36" y="278"/>
                  </a:lnTo>
                  <a:lnTo>
                    <a:pt x="38" y="275"/>
                  </a:lnTo>
                  <a:lnTo>
                    <a:pt x="41" y="272"/>
                  </a:lnTo>
                  <a:lnTo>
                    <a:pt x="44" y="269"/>
                  </a:lnTo>
                  <a:lnTo>
                    <a:pt x="44" y="266"/>
                  </a:lnTo>
                  <a:lnTo>
                    <a:pt x="47" y="266"/>
                  </a:lnTo>
                  <a:lnTo>
                    <a:pt x="47" y="264"/>
                  </a:lnTo>
                  <a:lnTo>
                    <a:pt x="50" y="264"/>
                  </a:lnTo>
                  <a:lnTo>
                    <a:pt x="50" y="261"/>
                  </a:lnTo>
                  <a:lnTo>
                    <a:pt x="50" y="258"/>
                  </a:lnTo>
                  <a:lnTo>
                    <a:pt x="53" y="258"/>
                  </a:lnTo>
                  <a:lnTo>
                    <a:pt x="53" y="255"/>
                  </a:lnTo>
                  <a:lnTo>
                    <a:pt x="50" y="255"/>
                  </a:lnTo>
                  <a:lnTo>
                    <a:pt x="50" y="252"/>
                  </a:lnTo>
                  <a:lnTo>
                    <a:pt x="53" y="252"/>
                  </a:lnTo>
                  <a:lnTo>
                    <a:pt x="53" y="249"/>
                  </a:lnTo>
                  <a:lnTo>
                    <a:pt x="50" y="249"/>
                  </a:lnTo>
                  <a:lnTo>
                    <a:pt x="50" y="246"/>
                  </a:lnTo>
                  <a:lnTo>
                    <a:pt x="47" y="246"/>
                  </a:lnTo>
                  <a:lnTo>
                    <a:pt x="47" y="243"/>
                  </a:lnTo>
                  <a:lnTo>
                    <a:pt x="44" y="243"/>
                  </a:lnTo>
                  <a:lnTo>
                    <a:pt x="47" y="240"/>
                  </a:lnTo>
                  <a:lnTo>
                    <a:pt x="47" y="237"/>
                  </a:lnTo>
                  <a:lnTo>
                    <a:pt x="47" y="234"/>
                  </a:lnTo>
                  <a:lnTo>
                    <a:pt x="47" y="231"/>
                  </a:lnTo>
                  <a:lnTo>
                    <a:pt x="44" y="231"/>
                  </a:lnTo>
                  <a:lnTo>
                    <a:pt x="44" y="228"/>
                  </a:lnTo>
                  <a:lnTo>
                    <a:pt x="44" y="225"/>
                  </a:lnTo>
                  <a:lnTo>
                    <a:pt x="41" y="222"/>
                  </a:lnTo>
                  <a:lnTo>
                    <a:pt x="41" y="220"/>
                  </a:lnTo>
                  <a:lnTo>
                    <a:pt x="38" y="220"/>
                  </a:lnTo>
                  <a:lnTo>
                    <a:pt x="36" y="217"/>
                  </a:lnTo>
                  <a:lnTo>
                    <a:pt x="36" y="214"/>
                  </a:lnTo>
                  <a:lnTo>
                    <a:pt x="36" y="211"/>
                  </a:lnTo>
                  <a:lnTo>
                    <a:pt x="36" y="208"/>
                  </a:lnTo>
                  <a:lnTo>
                    <a:pt x="36" y="205"/>
                  </a:lnTo>
                  <a:lnTo>
                    <a:pt x="36" y="202"/>
                  </a:lnTo>
                  <a:lnTo>
                    <a:pt x="33" y="202"/>
                  </a:lnTo>
                  <a:lnTo>
                    <a:pt x="33" y="199"/>
                  </a:lnTo>
                  <a:lnTo>
                    <a:pt x="36" y="199"/>
                  </a:lnTo>
                  <a:lnTo>
                    <a:pt x="36" y="196"/>
                  </a:lnTo>
                  <a:lnTo>
                    <a:pt x="36" y="193"/>
                  </a:lnTo>
                  <a:lnTo>
                    <a:pt x="33" y="193"/>
                  </a:lnTo>
                  <a:lnTo>
                    <a:pt x="36" y="190"/>
                  </a:lnTo>
                  <a:lnTo>
                    <a:pt x="38" y="187"/>
                  </a:lnTo>
                  <a:lnTo>
                    <a:pt x="38" y="184"/>
                  </a:lnTo>
                  <a:lnTo>
                    <a:pt x="41" y="184"/>
                  </a:lnTo>
                  <a:lnTo>
                    <a:pt x="41" y="178"/>
                  </a:lnTo>
                  <a:lnTo>
                    <a:pt x="41" y="176"/>
                  </a:lnTo>
                  <a:lnTo>
                    <a:pt x="44" y="176"/>
                  </a:lnTo>
                  <a:lnTo>
                    <a:pt x="44" y="173"/>
                  </a:lnTo>
                  <a:lnTo>
                    <a:pt x="44" y="170"/>
                  </a:lnTo>
                  <a:lnTo>
                    <a:pt x="47" y="167"/>
                  </a:lnTo>
                  <a:lnTo>
                    <a:pt x="47" y="161"/>
                  </a:lnTo>
                  <a:lnTo>
                    <a:pt x="47" y="158"/>
                  </a:lnTo>
                  <a:lnTo>
                    <a:pt x="50" y="155"/>
                  </a:lnTo>
                  <a:lnTo>
                    <a:pt x="50" y="152"/>
                  </a:lnTo>
                  <a:lnTo>
                    <a:pt x="53" y="149"/>
                  </a:lnTo>
                  <a:lnTo>
                    <a:pt x="53" y="146"/>
                  </a:lnTo>
                  <a:lnTo>
                    <a:pt x="53" y="143"/>
                  </a:lnTo>
                  <a:lnTo>
                    <a:pt x="53" y="140"/>
                  </a:lnTo>
                  <a:lnTo>
                    <a:pt x="50" y="140"/>
                  </a:lnTo>
                  <a:lnTo>
                    <a:pt x="47" y="137"/>
                  </a:lnTo>
                  <a:lnTo>
                    <a:pt x="47" y="134"/>
                  </a:lnTo>
                  <a:lnTo>
                    <a:pt x="44" y="134"/>
                  </a:lnTo>
                  <a:lnTo>
                    <a:pt x="41" y="132"/>
                  </a:lnTo>
                  <a:lnTo>
                    <a:pt x="41" y="129"/>
                  </a:lnTo>
                  <a:lnTo>
                    <a:pt x="41" y="126"/>
                  </a:lnTo>
                  <a:lnTo>
                    <a:pt x="41" y="123"/>
                  </a:lnTo>
                  <a:lnTo>
                    <a:pt x="44" y="120"/>
                  </a:lnTo>
                  <a:lnTo>
                    <a:pt x="44" y="117"/>
                  </a:lnTo>
                  <a:lnTo>
                    <a:pt x="44" y="111"/>
                  </a:lnTo>
                  <a:lnTo>
                    <a:pt x="44" y="108"/>
                  </a:lnTo>
                  <a:lnTo>
                    <a:pt x="44" y="105"/>
                  </a:lnTo>
                  <a:lnTo>
                    <a:pt x="47" y="102"/>
                  </a:lnTo>
                  <a:lnTo>
                    <a:pt x="47" y="99"/>
                  </a:lnTo>
                  <a:lnTo>
                    <a:pt x="47" y="93"/>
                  </a:lnTo>
                  <a:lnTo>
                    <a:pt x="47" y="91"/>
                  </a:lnTo>
                  <a:lnTo>
                    <a:pt x="47" y="88"/>
                  </a:lnTo>
                  <a:lnTo>
                    <a:pt x="50" y="85"/>
                  </a:lnTo>
                  <a:lnTo>
                    <a:pt x="50" y="79"/>
                  </a:lnTo>
                  <a:lnTo>
                    <a:pt x="50" y="76"/>
                  </a:lnTo>
                  <a:lnTo>
                    <a:pt x="50" y="73"/>
                  </a:lnTo>
                  <a:lnTo>
                    <a:pt x="53" y="70"/>
                  </a:lnTo>
                  <a:lnTo>
                    <a:pt x="53" y="64"/>
                  </a:lnTo>
                  <a:lnTo>
                    <a:pt x="53" y="61"/>
                  </a:lnTo>
                  <a:lnTo>
                    <a:pt x="53" y="58"/>
                  </a:lnTo>
                  <a:lnTo>
                    <a:pt x="56" y="55"/>
                  </a:lnTo>
                  <a:lnTo>
                    <a:pt x="56" y="49"/>
                  </a:lnTo>
                  <a:lnTo>
                    <a:pt x="56" y="47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9" y="35"/>
                  </a:lnTo>
                  <a:lnTo>
                    <a:pt x="59" y="32"/>
                  </a:lnTo>
                  <a:lnTo>
                    <a:pt x="59" y="29"/>
                  </a:lnTo>
                  <a:lnTo>
                    <a:pt x="59" y="26"/>
                  </a:lnTo>
                  <a:lnTo>
                    <a:pt x="62" y="20"/>
                  </a:lnTo>
                  <a:lnTo>
                    <a:pt x="62" y="17"/>
                  </a:lnTo>
                  <a:lnTo>
                    <a:pt x="62" y="14"/>
                  </a:lnTo>
                  <a:lnTo>
                    <a:pt x="62" y="11"/>
                  </a:lnTo>
                  <a:lnTo>
                    <a:pt x="62" y="5"/>
                  </a:lnTo>
                  <a:lnTo>
                    <a:pt x="65" y="3"/>
                  </a:lnTo>
                  <a:lnTo>
                    <a:pt x="65" y="0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21" y="3"/>
                  </a:lnTo>
                  <a:lnTo>
                    <a:pt x="124" y="3"/>
                  </a:lnTo>
                  <a:lnTo>
                    <a:pt x="126" y="3"/>
                  </a:lnTo>
                  <a:lnTo>
                    <a:pt x="129" y="5"/>
                  </a:lnTo>
                  <a:lnTo>
                    <a:pt x="132" y="5"/>
                  </a:lnTo>
                  <a:lnTo>
                    <a:pt x="135" y="5"/>
                  </a:lnTo>
                  <a:lnTo>
                    <a:pt x="138" y="5"/>
                  </a:lnTo>
                  <a:lnTo>
                    <a:pt x="141" y="5"/>
                  </a:lnTo>
                  <a:lnTo>
                    <a:pt x="144" y="5"/>
                  </a:lnTo>
                  <a:lnTo>
                    <a:pt x="147" y="5"/>
                  </a:lnTo>
                  <a:lnTo>
                    <a:pt x="150" y="5"/>
                  </a:lnTo>
                  <a:lnTo>
                    <a:pt x="153" y="5"/>
                  </a:lnTo>
                  <a:lnTo>
                    <a:pt x="156" y="5"/>
                  </a:lnTo>
                  <a:lnTo>
                    <a:pt x="162" y="5"/>
                  </a:lnTo>
                  <a:lnTo>
                    <a:pt x="165" y="5"/>
                  </a:lnTo>
                  <a:lnTo>
                    <a:pt x="168" y="5"/>
                  </a:lnTo>
                  <a:lnTo>
                    <a:pt x="170" y="5"/>
                  </a:lnTo>
                  <a:lnTo>
                    <a:pt x="176" y="5"/>
                  </a:lnTo>
                  <a:lnTo>
                    <a:pt x="179" y="5"/>
                  </a:lnTo>
                  <a:lnTo>
                    <a:pt x="182" y="5"/>
                  </a:lnTo>
                  <a:lnTo>
                    <a:pt x="185" y="5"/>
                  </a:lnTo>
                  <a:lnTo>
                    <a:pt x="188" y="8"/>
                  </a:lnTo>
                  <a:lnTo>
                    <a:pt x="191" y="8"/>
                  </a:lnTo>
                  <a:lnTo>
                    <a:pt x="194" y="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Freeform 15"/>
            <p:cNvSpPr>
              <a:spLocks/>
            </p:cNvSpPr>
            <p:nvPr/>
          </p:nvSpPr>
          <p:spPr bwMode="auto">
            <a:xfrm>
              <a:off x="-180335" y="2504978"/>
              <a:ext cx="374605" cy="388549"/>
            </a:xfrm>
            <a:custGeom>
              <a:avLst/>
              <a:gdLst>
                <a:gd name="T0" fmla="*/ 2147483647 w 173"/>
                <a:gd name="T1" fmla="*/ 2147483647 h 220"/>
                <a:gd name="T2" fmla="*/ 2147483647 w 173"/>
                <a:gd name="T3" fmla="*/ 2147483647 h 220"/>
                <a:gd name="T4" fmla="*/ 2147483647 w 173"/>
                <a:gd name="T5" fmla="*/ 2147483647 h 220"/>
                <a:gd name="T6" fmla="*/ 2147483647 w 173"/>
                <a:gd name="T7" fmla="*/ 2147483647 h 220"/>
                <a:gd name="T8" fmla="*/ 2147483647 w 173"/>
                <a:gd name="T9" fmla="*/ 2147483647 h 220"/>
                <a:gd name="T10" fmla="*/ 2147483647 w 173"/>
                <a:gd name="T11" fmla="*/ 2147483647 h 220"/>
                <a:gd name="T12" fmla="*/ 2147483647 w 173"/>
                <a:gd name="T13" fmla="*/ 2147483647 h 220"/>
                <a:gd name="T14" fmla="*/ 2147483647 w 173"/>
                <a:gd name="T15" fmla="*/ 2147483647 h 220"/>
                <a:gd name="T16" fmla="*/ 2147483647 w 173"/>
                <a:gd name="T17" fmla="*/ 2147483647 h 220"/>
                <a:gd name="T18" fmla="*/ 2147483647 w 173"/>
                <a:gd name="T19" fmla="*/ 2147483647 h 220"/>
                <a:gd name="T20" fmla="*/ 2147483647 w 173"/>
                <a:gd name="T21" fmla="*/ 2147483647 h 220"/>
                <a:gd name="T22" fmla="*/ 2147483647 w 173"/>
                <a:gd name="T23" fmla="*/ 2147483647 h 220"/>
                <a:gd name="T24" fmla="*/ 2147483647 w 173"/>
                <a:gd name="T25" fmla="*/ 2147483647 h 220"/>
                <a:gd name="T26" fmla="*/ 2147483647 w 173"/>
                <a:gd name="T27" fmla="*/ 2147483647 h 220"/>
                <a:gd name="T28" fmla="*/ 2147483647 w 173"/>
                <a:gd name="T29" fmla="*/ 2147483647 h 220"/>
                <a:gd name="T30" fmla="*/ 2147483647 w 173"/>
                <a:gd name="T31" fmla="*/ 2147483647 h 220"/>
                <a:gd name="T32" fmla="*/ 2147483647 w 173"/>
                <a:gd name="T33" fmla="*/ 2147483647 h 220"/>
                <a:gd name="T34" fmla="*/ 2147483647 w 173"/>
                <a:gd name="T35" fmla="*/ 2147483647 h 220"/>
                <a:gd name="T36" fmla="*/ 2147483647 w 173"/>
                <a:gd name="T37" fmla="*/ 2147483647 h 220"/>
                <a:gd name="T38" fmla="*/ 2147483647 w 173"/>
                <a:gd name="T39" fmla="*/ 2147483647 h 220"/>
                <a:gd name="T40" fmla="*/ 2147483647 w 173"/>
                <a:gd name="T41" fmla="*/ 2147483647 h 220"/>
                <a:gd name="T42" fmla="*/ 2147483647 w 173"/>
                <a:gd name="T43" fmla="*/ 2147483647 h 220"/>
                <a:gd name="T44" fmla="*/ 2147483647 w 173"/>
                <a:gd name="T45" fmla="*/ 2147483647 h 220"/>
                <a:gd name="T46" fmla="*/ 2147483647 w 173"/>
                <a:gd name="T47" fmla="*/ 2147483647 h 220"/>
                <a:gd name="T48" fmla="*/ 2147483647 w 173"/>
                <a:gd name="T49" fmla="*/ 2147483647 h 220"/>
                <a:gd name="T50" fmla="*/ 2147483647 w 173"/>
                <a:gd name="T51" fmla="*/ 2147483647 h 220"/>
                <a:gd name="T52" fmla="*/ 2147483647 w 173"/>
                <a:gd name="T53" fmla="*/ 2147483647 h 220"/>
                <a:gd name="T54" fmla="*/ 2147483647 w 173"/>
                <a:gd name="T55" fmla="*/ 2147483647 h 220"/>
                <a:gd name="T56" fmla="*/ 2147483647 w 173"/>
                <a:gd name="T57" fmla="*/ 2147483647 h 220"/>
                <a:gd name="T58" fmla="*/ 2147483647 w 173"/>
                <a:gd name="T59" fmla="*/ 2147483647 h 220"/>
                <a:gd name="T60" fmla="*/ 2147483647 w 173"/>
                <a:gd name="T61" fmla="*/ 2147483647 h 220"/>
                <a:gd name="T62" fmla="*/ 2147483647 w 173"/>
                <a:gd name="T63" fmla="*/ 2147483647 h 220"/>
                <a:gd name="T64" fmla="*/ 2147483647 w 173"/>
                <a:gd name="T65" fmla="*/ 2147483647 h 220"/>
                <a:gd name="T66" fmla="*/ 2147483647 w 173"/>
                <a:gd name="T67" fmla="*/ 2147483647 h 220"/>
                <a:gd name="T68" fmla="*/ 2147483647 w 173"/>
                <a:gd name="T69" fmla="*/ 2147483647 h 220"/>
                <a:gd name="T70" fmla="*/ 2147483647 w 173"/>
                <a:gd name="T71" fmla="*/ 2147483647 h 220"/>
                <a:gd name="T72" fmla="*/ 2147483647 w 173"/>
                <a:gd name="T73" fmla="*/ 2147483647 h 220"/>
                <a:gd name="T74" fmla="*/ 2147483647 w 173"/>
                <a:gd name="T75" fmla="*/ 2147483647 h 220"/>
                <a:gd name="T76" fmla="*/ 2147483647 w 173"/>
                <a:gd name="T77" fmla="*/ 2147483647 h 220"/>
                <a:gd name="T78" fmla="*/ 2147483647 w 173"/>
                <a:gd name="T79" fmla="*/ 2147483647 h 220"/>
                <a:gd name="T80" fmla="*/ 2147483647 w 173"/>
                <a:gd name="T81" fmla="*/ 2147483647 h 220"/>
                <a:gd name="T82" fmla="*/ 2147483647 w 173"/>
                <a:gd name="T83" fmla="*/ 2147483647 h 220"/>
                <a:gd name="T84" fmla="*/ 2147483647 w 173"/>
                <a:gd name="T85" fmla="*/ 2147483647 h 220"/>
                <a:gd name="T86" fmla="*/ 2147483647 w 173"/>
                <a:gd name="T87" fmla="*/ 2147483647 h 220"/>
                <a:gd name="T88" fmla="*/ 2147483647 w 173"/>
                <a:gd name="T89" fmla="*/ 2147483647 h 220"/>
                <a:gd name="T90" fmla="*/ 2147483647 w 173"/>
                <a:gd name="T91" fmla="*/ 2147483647 h 220"/>
                <a:gd name="T92" fmla="*/ 2147483647 w 173"/>
                <a:gd name="T93" fmla="*/ 2147483647 h 220"/>
                <a:gd name="T94" fmla="*/ 2147483647 w 173"/>
                <a:gd name="T95" fmla="*/ 2147483647 h 220"/>
                <a:gd name="T96" fmla="*/ 2147483647 w 173"/>
                <a:gd name="T97" fmla="*/ 2147483647 h 220"/>
                <a:gd name="T98" fmla="*/ 2147483647 w 173"/>
                <a:gd name="T99" fmla="*/ 2147483647 h 220"/>
                <a:gd name="T100" fmla="*/ 2147483647 w 173"/>
                <a:gd name="T101" fmla="*/ 2147483647 h 220"/>
                <a:gd name="T102" fmla="*/ 2147483647 w 173"/>
                <a:gd name="T103" fmla="*/ 2147483647 h 220"/>
                <a:gd name="T104" fmla="*/ 2147483647 w 173"/>
                <a:gd name="T105" fmla="*/ 2147483647 h 220"/>
                <a:gd name="T106" fmla="*/ 2147483647 w 173"/>
                <a:gd name="T107" fmla="*/ 2147483647 h 220"/>
                <a:gd name="T108" fmla="*/ 2147483647 w 173"/>
                <a:gd name="T109" fmla="*/ 2147483647 h 220"/>
                <a:gd name="T110" fmla="*/ 2147483647 w 173"/>
                <a:gd name="T111" fmla="*/ 2147483647 h 220"/>
                <a:gd name="T112" fmla="*/ 2147483647 w 173"/>
                <a:gd name="T113" fmla="*/ 2147483647 h 22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73"/>
                <a:gd name="T172" fmla="*/ 0 h 220"/>
                <a:gd name="T173" fmla="*/ 173 w 173"/>
                <a:gd name="T174" fmla="*/ 220 h 22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73" h="220">
                  <a:moveTo>
                    <a:pt x="35" y="0"/>
                  </a:moveTo>
                  <a:lnTo>
                    <a:pt x="38" y="0"/>
                  </a:lnTo>
                  <a:lnTo>
                    <a:pt x="41" y="0"/>
                  </a:lnTo>
                  <a:lnTo>
                    <a:pt x="44" y="0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9"/>
                  </a:lnTo>
                  <a:lnTo>
                    <a:pt x="59" y="12"/>
                  </a:lnTo>
                  <a:lnTo>
                    <a:pt x="59" y="15"/>
                  </a:lnTo>
                  <a:lnTo>
                    <a:pt x="59" y="18"/>
                  </a:lnTo>
                  <a:lnTo>
                    <a:pt x="62" y="18"/>
                  </a:lnTo>
                  <a:lnTo>
                    <a:pt x="62" y="21"/>
                  </a:lnTo>
                  <a:lnTo>
                    <a:pt x="64" y="21"/>
                  </a:lnTo>
                  <a:lnTo>
                    <a:pt x="64" y="24"/>
                  </a:lnTo>
                  <a:lnTo>
                    <a:pt x="67" y="24"/>
                  </a:lnTo>
                  <a:lnTo>
                    <a:pt x="67" y="27"/>
                  </a:lnTo>
                  <a:lnTo>
                    <a:pt x="70" y="27"/>
                  </a:lnTo>
                  <a:lnTo>
                    <a:pt x="70" y="29"/>
                  </a:lnTo>
                  <a:lnTo>
                    <a:pt x="67" y="29"/>
                  </a:lnTo>
                  <a:lnTo>
                    <a:pt x="70" y="29"/>
                  </a:lnTo>
                  <a:lnTo>
                    <a:pt x="70" y="32"/>
                  </a:lnTo>
                  <a:lnTo>
                    <a:pt x="70" y="35"/>
                  </a:lnTo>
                  <a:lnTo>
                    <a:pt x="70" y="38"/>
                  </a:lnTo>
                  <a:lnTo>
                    <a:pt x="67" y="38"/>
                  </a:lnTo>
                  <a:lnTo>
                    <a:pt x="67" y="41"/>
                  </a:lnTo>
                  <a:lnTo>
                    <a:pt x="67" y="44"/>
                  </a:lnTo>
                  <a:lnTo>
                    <a:pt x="70" y="44"/>
                  </a:lnTo>
                  <a:lnTo>
                    <a:pt x="70" y="47"/>
                  </a:lnTo>
                  <a:lnTo>
                    <a:pt x="67" y="50"/>
                  </a:lnTo>
                  <a:lnTo>
                    <a:pt x="70" y="50"/>
                  </a:lnTo>
                  <a:lnTo>
                    <a:pt x="67" y="50"/>
                  </a:lnTo>
                  <a:lnTo>
                    <a:pt x="67" y="53"/>
                  </a:lnTo>
                  <a:lnTo>
                    <a:pt x="70" y="53"/>
                  </a:lnTo>
                  <a:lnTo>
                    <a:pt x="70" y="56"/>
                  </a:lnTo>
                  <a:lnTo>
                    <a:pt x="67" y="56"/>
                  </a:lnTo>
                  <a:lnTo>
                    <a:pt x="67" y="59"/>
                  </a:lnTo>
                  <a:lnTo>
                    <a:pt x="67" y="62"/>
                  </a:lnTo>
                  <a:lnTo>
                    <a:pt x="67" y="65"/>
                  </a:lnTo>
                  <a:lnTo>
                    <a:pt x="70" y="65"/>
                  </a:lnTo>
                  <a:lnTo>
                    <a:pt x="70" y="62"/>
                  </a:lnTo>
                  <a:lnTo>
                    <a:pt x="70" y="65"/>
                  </a:lnTo>
                  <a:lnTo>
                    <a:pt x="73" y="65"/>
                  </a:lnTo>
                  <a:lnTo>
                    <a:pt x="73" y="62"/>
                  </a:lnTo>
                  <a:lnTo>
                    <a:pt x="76" y="62"/>
                  </a:lnTo>
                  <a:lnTo>
                    <a:pt x="76" y="65"/>
                  </a:lnTo>
                  <a:lnTo>
                    <a:pt x="76" y="62"/>
                  </a:lnTo>
                  <a:lnTo>
                    <a:pt x="79" y="62"/>
                  </a:lnTo>
                  <a:lnTo>
                    <a:pt x="79" y="65"/>
                  </a:lnTo>
                  <a:lnTo>
                    <a:pt x="79" y="62"/>
                  </a:lnTo>
                  <a:lnTo>
                    <a:pt x="82" y="62"/>
                  </a:lnTo>
                  <a:lnTo>
                    <a:pt x="85" y="62"/>
                  </a:lnTo>
                  <a:lnTo>
                    <a:pt x="85" y="65"/>
                  </a:lnTo>
                  <a:lnTo>
                    <a:pt x="88" y="65"/>
                  </a:lnTo>
                  <a:lnTo>
                    <a:pt x="91" y="65"/>
                  </a:lnTo>
                  <a:lnTo>
                    <a:pt x="94" y="65"/>
                  </a:lnTo>
                  <a:lnTo>
                    <a:pt x="97" y="65"/>
                  </a:lnTo>
                  <a:lnTo>
                    <a:pt x="100" y="65"/>
                  </a:lnTo>
                  <a:lnTo>
                    <a:pt x="100" y="68"/>
                  </a:lnTo>
                  <a:lnTo>
                    <a:pt x="103" y="68"/>
                  </a:lnTo>
                  <a:lnTo>
                    <a:pt x="103" y="71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8" y="73"/>
                  </a:lnTo>
                  <a:lnTo>
                    <a:pt x="108" y="76"/>
                  </a:lnTo>
                  <a:lnTo>
                    <a:pt x="111" y="76"/>
                  </a:lnTo>
                  <a:lnTo>
                    <a:pt x="111" y="79"/>
                  </a:lnTo>
                  <a:lnTo>
                    <a:pt x="114" y="79"/>
                  </a:lnTo>
                  <a:lnTo>
                    <a:pt x="114" y="82"/>
                  </a:lnTo>
                  <a:lnTo>
                    <a:pt x="117" y="82"/>
                  </a:lnTo>
                  <a:lnTo>
                    <a:pt x="117" y="85"/>
                  </a:lnTo>
                  <a:lnTo>
                    <a:pt x="120" y="85"/>
                  </a:lnTo>
                  <a:lnTo>
                    <a:pt x="120" y="88"/>
                  </a:lnTo>
                  <a:lnTo>
                    <a:pt x="123" y="88"/>
                  </a:lnTo>
                  <a:lnTo>
                    <a:pt x="126" y="88"/>
                  </a:lnTo>
                  <a:lnTo>
                    <a:pt x="126" y="91"/>
                  </a:lnTo>
                  <a:lnTo>
                    <a:pt x="129" y="91"/>
                  </a:lnTo>
                  <a:lnTo>
                    <a:pt x="129" y="94"/>
                  </a:lnTo>
                  <a:lnTo>
                    <a:pt x="132" y="94"/>
                  </a:lnTo>
                  <a:lnTo>
                    <a:pt x="132" y="97"/>
                  </a:lnTo>
                  <a:lnTo>
                    <a:pt x="132" y="100"/>
                  </a:lnTo>
                  <a:lnTo>
                    <a:pt x="135" y="100"/>
                  </a:lnTo>
                  <a:lnTo>
                    <a:pt x="132" y="100"/>
                  </a:lnTo>
                  <a:lnTo>
                    <a:pt x="132" y="103"/>
                  </a:lnTo>
                  <a:lnTo>
                    <a:pt x="135" y="103"/>
                  </a:lnTo>
                  <a:lnTo>
                    <a:pt x="135" y="106"/>
                  </a:lnTo>
                  <a:lnTo>
                    <a:pt x="138" y="106"/>
                  </a:lnTo>
                  <a:lnTo>
                    <a:pt x="138" y="109"/>
                  </a:lnTo>
                  <a:lnTo>
                    <a:pt x="141" y="109"/>
                  </a:lnTo>
                  <a:lnTo>
                    <a:pt x="144" y="112"/>
                  </a:lnTo>
                  <a:lnTo>
                    <a:pt x="147" y="112"/>
                  </a:lnTo>
                  <a:lnTo>
                    <a:pt x="147" y="114"/>
                  </a:lnTo>
                  <a:lnTo>
                    <a:pt x="147" y="117"/>
                  </a:lnTo>
                  <a:lnTo>
                    <a:pt x="150" y="117"/>
                  </a:lnTo>
                  <a:lnTo>
                    <a:pt x="150" y="120"/>
                  </a:lnTo>
                  <a:lnTo>
                    <a:pt x="152" y="120"/>
                  </a:lnTo>
                  <a:lnTo>
                    <a:pt x="152" y="123"/>
                  </a:lnTo>
                  <a:lnTo>
                    <a:pt x="155" y="123"/>
                  </a:lnTo>
                  <a:lnTo>
                    <a:pt x="155" y="126"/>
                  </a:lnTo>
                  <a:lnTo>
                    <a:pt x="155" y="129"/>
                  </a:lnTo>
                  <a:lnTo>
                    <a:pt x="155" y="132"/>
                  </a:lnTo>
                  <a:lnTo>
                    <a:pt x="155" y="135"/>
                  </a:lnTo>
                  <a:lnTo>
                    <a:pt x="155" y="138"/>
                  </a:lnTo>
                  <a:lnTo>
                    <a:pt x="155" y="141"/>
                  </a:lnTo>
                  <a:lnTo>
                    <a:pt x="155" y="147"/>
                  </a:lnTo>
                  <a:lnTo>
                    <a:pt x="155" y="150"/>
                  </a:lnTo>
                  <a:lnTo>
                    <a:pt x="155" y="153"/>
                  </a:lnTo>
                  <a:lnTo>
                    <a:pt x="155" y="156"/>
                  </a:lnTo>
                  <a:lnTo>
                    <a:pt x="155" y="158"/>
                  </a:lnTo>
                  <a:lnTo>
                    <a:pt x="155" y="161"/>
                  </a:lnTo>
                  <a:lnTo>
                    <a:pt x="158" y="161"/>
                  </a:lnTo>
                  <a:lnTo>
                    <a:pt x="158" y="164"/>
                  </a:lnTo>
                  <a:lnTo>
                    <a:pt x="161" y="164"/>
                  </a:lnTo>
                  <a:lnTo>
                    <a:pt x="161" y="167"/>
                  </a:lnTo>
                  <a:lnTo>
                    <a:pt x="164" y="167"/>
                  </a:lnTo>
                  <a:lnTo>
                    <a:pt x="167" y="167"/>
                  </a:lnTo>
                  <a:lnTo>
                    <a:pt x="167" y="170"/>
                  </a:lnTo>
                  <a:lnTo>
                    <a:pt x="167" y="173"/>
                  </a:lnTo>
                  <a:lnTo>
                    <a:pt x="167" y="176"/>
                  </a:lnTo>
                  <a:lnTo>
                    <a:pt x="170" y="176"/>
                  </a:lnTo>
                  <a:lnTo>
                    <a:pt x="170" y="179"/>
                  </a:lnTo>
                  <a:lnTo>
                    <a:pt x="173" y="179"/>
                  </a:lnTo>
                  <a:lnTo>
                    <a:pt x="170" y="179"/>
                  </a:lnTo>
                  <a:lnTo>
                    <a:pt x="167" y="179"/>
                  </a:lnTo>
                  <a:lnTo>
                    <a:pt x="164" y="179"/>
                  </a:lnTo>
                  <a:lnTo>
                    <a:pt x="161" y="179"/>
                  </a:lnTo>
                  <a:lnTo>
                    <a:pt x="158" y="179"/>
                  </a:lnTo>
                  <a:lnTo>
                    <a:pt x="155" y="179"/>
                  </a:lnTo>
                  <a:lnTo>
                    <a:pt x="152" y="179"/>
                  </a:lnTo>
                  <a:lnTo>
                    <a:pt x="150" y="179"/>
                  </a:lnTo>
                  <a:lnTo>
                    <a:pt x="147" y="179"/>
                  </a:lnTo>
                  <a:lnTo>
                    <a:pt x="144" y="179"/>
                  </a:lnTo>
                  <a:lnTo>
                    <a:pt x="144" y="182"/>
                  </a:lnTo>
                  <a:lnTo>
                    <a:pt x="144" y="185"/>
                  </a:lnTo>
                  <a:lnTo>
                    <a:pt x="144" y="188"/>
                  </a:lnTo>
                  <a:lnTo>
                    <a:pt x="144" y="191"/>
                  </a:lnTo>
                  <a:lnTo>
                    <a:pt x="144" y="194"/>
                  </a:lnTo>
                  <a:lnTo>
                    <a:pt x="144" y="197"/>
                  </a:lnTo>
                  <a:lnTo>
                    <a:pt x="144" y="200"/>
                  </a:lnTo>
                  <a:lnTo>
                    <a:pt x="147" y="200"/>
                  </a:lnTo>
                  <a:lnTo>
                    <a:pt x="147" y="202"/>
                  </a:lnTo>
                  <a:lnTo>
                    <a:pt x="147" y="205"/>
                  </a:lnTo>
                  <a:lnTo>
                    <a:pt x="144" y="205"/>
                  </a:lnTo>
                  <a:lnTo>
                    <a:pt x="144" y="202"/>
                  </a:lnTo>
                  <a:lnTo>
                    <a:pt x="141" y="202"/>
                  </a:lnTo>
                  <a:lnTo>
                    <a:pt x="141" y="200"/>
                  </a:lnTo>
                  <a:lnTo>
                    <a:pt x="138" y="200"/>
                  </a:lnTo>
                  <a:lnTo>
                    <a:pt x="138" y="197"/>
                  </a:lnTo>
                  <a:lnTo>
                    <a:pt x="135" y="197"/>
                  </a:lnTo>
                  <a:lnTo>
                    <a:pt x="132" y="197"/>
                  </a:lnTo>
                  <a:lnTo>
                    <a:pt x="129" y="197"/>
                  </a:lnTo>
                  <a:lnTo>
                    <a:pt x="126" y="197"/>
                  </a:lnTo>
                  <a:lnTo>
                    <a:pt x="123" y="197"/>
                  </a:lnTo>
                  <a:lnTo>
                    <a:pt x="123" y="194"/>
                  </a:lnTo>
                  <a:lnTo>
                    <a:pt x="120" y="194"/>
                  </a:lnTo>
                  <a:lnTo>
                    <a:pt x="120" y="191"/>
                  </a:lnTo>
                  <a:lnTo>
                    <a:pt x="117" y="191"/>
                  </a:lnTo>
                  <a:lnTo>
                    <a:pt x="114" y="191"/>
                  </a:lnTo>
                  <a:lnTo>
                    <a:pt x="111" y="191"/>
                  </a:lnTo>
                  <a:lnTo>
                    <a:pt x="108" y="191"/>
                  </a:lnTo>
                  <a:lnTo>
                    <a:pt x="106" y="191"/>
                  </a:lnTo>
                  <a:lnTo>
                    <a:pt x="106" y="194"/>
                  </a:lnTo>
                  <a:lnTo>
                    <a:pt x="106" y="191"/>
                  </a:lnTo>
                  <a:lnTo>
                    <a:pt x="106" y="194"/>
                  </a:lnTo>
                  <a:lnTo>
                    <a:pt x="103" y="194"/>
                  </a:lnTo>
                  <a:lnTo>
                    <a:pt x="100" y="194"/>
                  </a:lnTo>
                  <a:lnTo>
                    <a:pt x="100" y="191"/>
                  </a:lnTo>
                  <a:lnTo>
                    <a:pt x="100" y="194"/>
                  </a:lnTo>
                  <a:lnTo>
                    <a:pt x="97" y="194"/>
                  </a:lnTo>
                  <a:lnTo>
                    <a:pt x="97" y="191"/>
                  </a:lnTo>
                  <a:lnTo>
                    <a:pt x="94" y="191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1" y="200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2" y="202"/>
                  </a:lnTo>
                  <a:lnTo>
                    <a:pt x="79" y="202"/>
                  </a:lnTo>
                  <a:lnTo>
                    <a:pt x="76" y="202"/>
                  </a:lnTo>
                  <a:lnTo>
                    <a:pt x="76" y="200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1"/>
                  </a:lnTo>
                  <a:lnTo>
                    <a:pt x="73" y="194"/>
                  </a:lnTo>
                  <a:lnTo>
                    <a:pt x="70" y="194"/>
                  </a:lnTo>
                  <a:lnTo>
                    <a:pt x="70" y="191"/>
                  </a:lnTo>
                  <a:lnTo>
                    <a:pt x="67" y="191"/>
                  </a:lnTo>
                  <a:lnTo>
                    <a:pt x="67" y="188"/>
                  </a:lnTo>
                  <a:lnTo>
                    <a:pt x="64" y="188"/>
                  </a:lnTo>
                  <a:lnTo>
                    <a:pt x="64" y="185"/>
                  </a:lnTo>
                  <a:lnTo>
                    <a:pt x="64" y="188"/>
                  </a:lnTo>
                  <a:lnTo>
                    <a:pt x="62" y="188"/>
                  </a:lnTo>
                  <a:lnTo>
                    <a:pt x="59" y="188"/>
                  </a:lnTo>
                  <a:lnTo>
                    <a:pt x="59" y="191"/>
                  </a:lnTo>
                  <a:lnTo>
                    <a:pt x="56" y="191"/>
                  </a:lnTo>
                  <a:lnTo>
                    <a:pt x="53" y="191"/>
                  </a:lnTo>
                  <a:lnTo>
                    <a:pt x="50" y="191"/>
                  </a:lnTo>
                  <a:lnTo>
                    <a:pt x="50" y="194"/>
                  </a:lnTo>
                  <a:lnTo>
                    <a:pt x="47" y="194"/>
                  </a:lnTo>
                  <a:lnTo>
                    <a:pt x="44" y="194"/>
                  </a:lnTo>
                  <a:lnTo>
                    <a:pt x="44" y="197"/>
                  </a:lnTo>
                  <a:lnTo>
                    <a:pt x="44" y="200"/>
                  </a:lnTo>
                  <a:lnTo>
                    <a:pt x="44" y="202"/>
                  </a:lnTo>
                  <a:lnTo>
                    <a:pt x="41" y="202"/>
                  </a:lnTo>
                  <a:lnTo>
                    <a:pt x="41" y="205"/>
                  </a:lnTo>
                  <a:lnTo>
                    <a:pt x="41" y="208"/>
                  </a:lnTo>
                  <a:lnTo>
                    <a:pt x="41" y="211"/>
                  </a:lnTo>
                  <a:lnTo>
                    <a:pt x="41" y="214"/>
                  </a:lnTo>
                  <a:lnTo>
                    <a:pt x="41" y="217"/>
                  </a:lnTo>
                  <a:lnTo>
                    <a:pt x="38" y="217"/>
                  </a:lnTo>
                  <a:lnTo>
                    <a:pt x="35" y="217"/>
                  </a:lnTo>
                  <a:lnTo>
                    <a:pt x="32" y="217"/>
                  </a:lnTo>
                  <a:lnTo>
                    <a:pt x="29" y="217"/>
                  </a:lnTo>
                  <a:lnTo>
                    <a:pt x="26" y="217"/>
                  </a:lnTo>
                  <a:lnTo>
                    <a:pt x="26" y="220"/>
                  </a:lnTo>
                  <a:lnTo>
                    <a:pt x="23" y="220"/>
                  </a:lnTo>
                  <a:lnTo>
                    <a:pt x="23" y="217"/>
                  </a:lnTo>
                  <a:lnTo>
                    <a:pt x="23" y="214"/>
                  </a:lnTo>
                  <a:lnTo>
                    <a:pt x="20" y="214"/>
                  </a:lnTo>
                  <a:lnTo>
                    <a:pt x="20" y="211"/>
                  </a:lnTo>
                  <a:lnTo>
                    <a:pt x="18" y="211"/>
                  </a:lnTo>
                  <a:lnTo>
                    <a:pt x="18" y="208"/>
                  </a:lnTo>
                  <a:lnTo>
                    <a:pt x="18" y="205"/>
                  </a:lnTo>
                  <a:lnTo>
                    <a:pt x="15" y="205"/>
                  </a:lnTo>
                  <a:lnTo>
                    <a:pt x="15" y="202"/>
                  </a:lnTo>
                  <a:lnTo>
                    <a:pt x="15" y="200"/>
                  </a:lnTo>
                  <a:lnTo>
                    <a:pt x="15" y="197"/>
                  </a:lnTo>
                  <a:lnTo>
                    <a:pt x="12" y="197"/>
                  </a:lnTo>
                  <a:lnTo>
                    <a:pt x="12" y="194"/>
                  </a:lnTo>
                  <a:lnTo>
                    <a:pt x="12" y="191"/>
                  </a:lnTo>
                  <a:lnTo>
                    <a:pt x="15" y="191"/>
                  </a:lnTo>
                  <a:lnTo>
                    <a:pt x="18" y="188"/>
                  </a:lnTo>
                  <a:lnTo>
                    <a:pt x="18" y="185"/>
                  </a:lnTo>
                  <a:lnTo>
                    <a:pt x="15" y="185"/>
                  </a:lnTo>
                  <a:lnTo>
                    <a:pt x="15" y="182"/>
                  </a:lnTo>
                  <a:lnTo>
                    <a:pt x="12" y="182"/>
                  </a:lnTo>
                  <a:lnTo>
                    <a:pt x="9" y="182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6" y="173"/>
                  </a:lnTo>
                  <a:lnTo>
                    <a:pt x="3" y="173"/>
                  </a:lnTo>
                  <a:lnTo>
                    <a:pt x="3" y="170"/>
                  </a:lnTo>
                  <a:lnTo>
                    <a:pt x="3" y="167"/>
                  </a:lnTo>
                  <a:lnTo>
                    <a:pt x="0" y="167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3" y="158"/>
                  </a:lnTo>
                  <a:lnTo>
                    <a:pt x="0" y="158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3" y="147"/>
                  </a:lnTo>
                  <a:lnTo>
                    <a:pt x="3" y="144"/>
                  </a:lnTo>
                  <a:lnTo>
                    <a:pt x="3" y="141"/>
                  </a:lnTo>
                  <a:lnTo>
                    <a:pt x="6" y="141"/>
                  </a:lnTo>
                  <a:lnTo>
                    <a:pt x="6" y="144"/>
                  </a:lnTo>
                  <a:lnTo>
                    <a:pt x="6" y="147"/>
                  </a:lnTo>
                  <a:lnTo>
                    <a:pt x="9" y="147"/>
                  </a:lnTo>
                  <a:lnTo>
                    <a:pt x="9" y="144"/>
                  </a:lnTo>
                  <a:lnTo>
                    <a:pt x="9" y="141"/>
                  </a:lnTo>
                  <a:lnTo>
                    <a:pt x="12" y="141"/>
                  </a:lnTo>
                  <a:lnTo>
                    <a:pt x="12" y="138"/>
                  </a:lnTo>
                  <a:lnTo>
                    <a:pt x="12" y="135"/>
                  </a:lnTo>
                  <a:lnTo>
                    <a:pt x="12" y="132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2" y="123"/>
                  </a:lnTo>
                  <a:lnTo>
                    <a:pt x="15" y="123"/>
                  </a:lnTo>
                  <a:lnTo>
                    <a:pt x="15" y="120"/>
                  </a:lnTo>
                  <a:lnTo>
                    <a:pt x="15" y="117"/>
                  </a:lnTo>
                  <a:lnTo>
                    <a:pt x="15" y="114"/>
                  </a:lnTo>
                  <a:lnTo>
                    <a:pt x="15" y="112"/>
                  </a:lnTo>
                  <a:lnTo>
                    <a:pt x="18" y="112"/>
                  </a:lnTo>
                  <a:lnTo>
                    <a:pt x="18" y="109"/>
                  </a:lnTo>
                  <a:lnTo>
                    <a:pt x="18" y="106"/>
                  </a:lnTo>
                  <a:lnTo>
                    <a:pt x="20" y="106"/>
                  </a:lnTo>
                  <a:lnTo>
                    <a:pt x="18" y="106"/>
                  </a:lnTo>
                  <a:lnTo>
                    <a:pt x="18" y="103"/>
                  </a:lnTo>
                  <a:lnTo>
                    <a:pt x="20" y="103"/>
                  </a:lnTo>
                  <a:lnTo>
                    <a:pt x="20" y="106"/>
                  </a:lnTo>
                  <a:lnTo>
                    <a:pt x="23" y="106"/>
                  </a:lnTo>
                  <a:lnTo>
                    <a:pt x="26" y="106"/>
                  </a:lnTo>
                  <a:lnTo>
                    <a:pt x="26" y="103"/>
                  </a:lnTo>
                  <a:lnTo>
                    <a:pt x="26" y="100"/>
                  </a:lnTo>
                  <a:lnTo>
                    <a:pt x="29" y="100"/>
                  </a:lnTo>
                  <a:lnTo>
                    <a:pt x="29" y="97"/>
                  </a:lnTo>
                  <a:lnTo>
                    <a:pt x="29" y="94"/>
                  </a:lnTo>
                  <a:lnTo>
                    <a:pt x="32" y="94"/>
                  </a:lnTo>
                  <a:lnTo>
                    <a:pt x="32" y="91"/>
                  </a:lnTo>
                  <a:lnTo>
                    <a:pt x="29" y="91"/>
                  </a:lnTo>
                  <a:lnTo>
                    <a:pt x="26" y="91"/>
                  </a:lnTo>
                  <a:lnTo>
                    <a:pt x="26" y="88"/>
                  </a:lnTo>
                  <a:lnTo>
                    <a:pt x="23" y="88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9" y="82"/>
                  </a:lnTo>
                  <a:lnTo>
                    <a:pt x="29" y="79"/>
                  </a:lnTo>
                  <a:lnTo>
                    <a:pt x="26" y="79"/>
                  </a:lnTo>
                  <a:lnTo>
                    <a:pt x="29" y="79"/>
                  </a:lnTo>
                  <a:lnTo>
                    <a:pt x="29" y="76"/>
                  </a:lnTo>
                  <a:lnTo>
                    <a:pt x="26" y="76"/>
                  </a:lnTo>
                  <a:lnTo>
                    <a:pt x="26" y="73"/>
                  </a:lnTo>
                  <a:lnTo>
                    <a:pt x="26" y="71"/>
                  </a:lnTo>
                  <a:lnTo>
                    <a:pt x="26" y="68"/>
                  </a:lnTo>
                  <a:lnTo>
                    <a:pt x="26" y="65"/>
                  </a:lnTo>
                  <a:lnTo>
                    <a:pt x="23" y="65"/>
                  </a:lnTo>
                  <a:lnTo>
                    <a:pt x="26" y="65"/>
                  </a:lnTo>
                  <a:lnTo>
                    <a:pt x="26" y="62"/>
                  </a:lnTo>
                  <a:lnTo>
                    <a:pt x="23" y="62"/>
                  </a:lnTo>
                  <a:lnTo>
                    <a:pt x="23" y="59"/>
                  </a:lnTo>
                  <a:lnTo>
                    <a:pt x="23" y="56"/>
                  </a:lnTo>
                  <a:lnTo>
                    <a:pt x="23" y="53"/>
                  </a:lnTo>
                  <a:lnTo>
                    <a:pt x="20" y="53"/>
                  </a:lnTo>
                  <a:lnTo>
                    <a:pt x="20" y="50"/>
                  </a:lnTo>
                  <a:lnTo>
                    <a:pt x="23" y="50"/>
                  </a:lnTo>
                  <a:lnTo>
                    <a:pt x="23" y="47"/>
                  </a:lnTo>
                  <a:lnTo>
                    <a:pt x="23" y="44"/>
                  </a:lnTo>
                  <a:lnTo>
                    <a:pt x="23" y="41"/>
                  </a:lnTo>
                  <a:lnTo>
                    <a:pt x="26" y="41"/>
                  </a:lnTo>
                  <a:lnTo>
                    <a:pt x="26" y="38"/>
                  </a:lnTo>
                  <a:lnTo>
                    <a:pt x="29" y="38"/>
                  </a:lnTo>
                  <a:lnTo>
                    <a:pt x="32" y="41"/>
                  </a:lnTo>
                  <a:lnTo>
                    <a:pt x="32" y="38"/>
                  </a:lnTo>
                  <a:lnTo>
                    <a:pt x="32" y="35"/>
                  </a:lnTo>
                  <a:lnTo>
                    <a:pt x="32" y="32"/>
                  </a:lnTo>
                  <a:lnTo>
                    <a:pt x="32" y="29"/>
                  </a:lnTo>
                  <a:lnTo>
                    <a:pt x="32" y="27"/>
                  </a:lnTo>
                  <a:lnTo>
                    <a:pt x="32" y="24"/>
                  </a:lnTo>
                  <a:lnTo>
                    <a:pt x="35" y="24"/>
                  </a:lnTo>
                  <a:lnTo>
                    <a:pt x="35" y="21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2" y="15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5" y="9"/>
                  </a:lnTo>
                  <a:lnTo>
                    <a:pt x="35" y="6"/>
                  </a:lnTo>
                  <a:lnTo>
                    <a:pt x="35" y="3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Freeform 16"/>
            <p:cNvSpPr>
              <a:spLocks/>
            </p:cNvSpPr>
            <p:nvPr/>
          </p:nvSpPr>
          <p:spPr bwMode="auto">
            <a:xfrm>
              <a:off x="283463" y="2603983"/>
              <a:ext cx="381740" cy="506235"/>
            </a:xfrm>
            <a:custGeom>
              <a:avLst/>
              <a:gdLst>
                <a:gd name="T0" fmla="*/ 2147483647 w 176"/>
                <a:gd name="T1" fmla="*/ 2147483647 h 287"/>
                <a:gd name="T2" fmla="*/ 2147483647 w 176"/>
                <a:gd name="T3" fmla="*/ 2147483647 h 287"/>
                <a:gd name="T4" fmla="*/ 2147483647 w 176"/>
                <a:gd name="T5" fmla="*/ 2147483647 h 287"/>
                <a:gd name="T6" fmla="*/ 2147483647 w 176"/>
                <a:gd name="T7" fmla="*/ 2147483647 h 287"/>
                <a:gd name="T8" fmla="*/ 2147483647 w 176"/>
                <a:gd name="T9" fmla="*/ 0 h 287"/>
                <a:gd name="T10" fmla="*/ 2147483647 w 176"/>
                <a:gd name="T11" fmla="*/ 2147483647 h 287"/>
                <a:gd name="T12" fmla="*/ 2147483647 w 176"/>
                <a:gd name="T13" fmla="*/ 2147483647 h 287"/>
                <a:gd name="T14" fmla="*/ 2147483647 w 176"/>
                <a:gd name="T15" fmla="*/ 2147483647 h 287"/>
                <a:gd name="T16" fmla="*/ 2147483647 w 176"/>
                <a:gd name="T17" fmla="*/ 2147483647 h 287"/>
                <a:gd name="T18" fmla="*/ 2147483647 w 176"/>
                <a:gd name="T19" fmla="*/ 2147483647 h 287"/>
                <a:gd name="T20" fmla="*/ 2147483647 w 176"/>
                <a:gd name="T21" fmla="*/ 2147483647 h 287"/>
                <a:gd name="T22" fmla="*/ 2147483647 w 176"/>
                <a:gd name="T23" fmla="*/ 2147483647 h 287"/>
                <a:gd name="T24" fmla="*/ 2147483647 w 176"/>
                <a:gd name="T25" fmla="*/ 2147483647 h 287"/>
                <a:gd name="T26" fmla="*/ 2147483647 w 176"/>
                <a:gd name="T27" fmla="*/ 2147483647 h 287"/>
                <a:gd name="T28" fmla="*/ 2147483647 w 176"/>
                <a:gd name="T29" fmla="*/ 2147483647 h 287"/>
                <a:gd name="T30" fmla="*/ 2147483647 w 176"/>
                <a:gd name="T31" fmla="*/ 2147483647 h 287"/>
                <a:gd name="T32" fmla="*/ 2147483647 w 176"/>
                <a:gd name="T33" fmla="*/ 2147483647 h 287"/>
                <a:gd name="T34" fmla="*/ 2147483647 w 176"/>
                <a:gd name="T35" fmla="*/ 2147483647 h 287"/>
                <a:gd name="T36" fmla="*/ 2147483647 w 176"/>
                <a:gd name="T37" fmla="*/ 2147483647 h 287"/>
                <a:gd name="T38" fmla="*/ 2147483647 w 176"/>
                <a:gd name="T39" fmla="*/ 2147483647 h 287"/>
                <a:gd name="T40" fmla="*/ 2147483647 w 176"/>
                <a:gd name="T41" fmla="*/ 2147483647 h 287"/>
                <a:gd name="T42" fmla="*/ 2147483647 w 176"/>
                <a:gd name="T43" fmla="*/ 2147483647 h 287"/>
                <a:gd name="T44" fmla="*/ 2147483647 w 176"/>
                <a:gd name="T45" fmla="*/ 2147483647 h 287"/>
                <a:gd name="T46" fmla="*/ 2147483647 w 176"/>
                <a:gd name="T47" fmla="*/ 2147483647 h 287"/>
                <a:gd name="T48" fmla="*/ 2147483647 w 176"/>
                <a:gd name="T49" fmla="*/ 2147483647 h 287"/>
                <a:gd name="T50" fmla="*/ 2147483647 w 176"/>
                <a:gd name="T51" fmla="*/ 2147483647 h 287"/>
                <a:gd name="T52" fmla="*/ 2147483647 w 176"/>
                <a:gd name="T53" fmla="*/ 2147483647 h 287"/>
                <a:gd name="T54" fmla="*/ 2147483647 w 176"/>
                <a:gd name="T55" fmla="*/ 2147483647 h 287"/>
                <a:gd name="T56" fmla="*/ 2147483647 w 176"/>
                <a:gd name="T57" fmla="*/ 2147483647 h 287"/>
                <a:gd name="T58" fmla="*/ 2147483647 w 176"/>
                <a:gd name="T59" fmla="*/ 2147483647 h 287"/>
                <a:gd name="T60" fmla="*/ 2147483647 w 176"/>
                <a:gd name="T61" fmla="*/ 2147483647 h 287"/>
                <a:gd name="T62" fmla="*/ 2147483647 w 176"/>
                <a:gd name="T63" fmla="*/ 2147483647 h 287"/>
                <a:gd name="T64" fmla="*/ 2147483647 w 176"/>
                <a:gd name="T65" fmla="*/ 2147483647 h 287"/>
                <a:gd name="T66" fmla="*/ 2147483647 w 176"/>
                <a:gd name="T67" fmla="*/ 2147483647 h 287"/>
                <a:gd name="T68" fmla="*/ 2147483647 w 176"/>
                <a:gd name="T69" fmla="*/ 2147483647 h 287"/>
                <a:gd name="T70" fmla="*/ 2147483647 w 176"/>
                <a:gd name="T71" fmla="*/ 2147483647 h 287"/>
                <a:gd name="T72" fmla="*/ 2147483647 w 176"/>
                <a:gd name="T73" fmla="*/ 2147483647 h 287"/>
                <a:gd name="T74" fmla="*/ 2147483647 w 176"/>
                <a:gd name="T75" fmla="*/ 2147483647 h 287"/>
                <a:gd name="T76" fmla="*/ 2147483647 w 176"/>
                <a:gd name="T77" fmla="*/ 2147483647 h 287"/>
                <a:gd name="T78" fmla="*/ 2147483647 w 176"/>
                <a:gd name="T79" fmla="*/ 2147483647 h 287"/>
                <a:gd name="T80" fmla="*/ 2147483647 w 176"/>
                <a:gd name="T81" fmla="*/ 2147483647 h 287"/>
                <a:gd name="T82" fmla="*/ 2147483647 w 176"/>
                <a:gd name="T83" fmla="*/ 2147483647 h 287"/>
                <a:gd name="T84" fmla="*/ 2147483647 w 176"/>
                <a:gd name="T85" fmla="*/ 2147483647 h 287"/>
                <a:gd name="T86" fmla="*/ 2147483647 w 176"/>
                <a:gd name="T87" fmla="*/ 2147483647 h 287"/>
                <a:gd name="T88" fmla="*/ 2147483647 w 176"/>
                <a:gd name="T89" fmla="*/ 2147483647 h 287"/>
                <a:gd name="T90" fmla="*/ 2147483647 w 176"/>
                <a:gd name="T91" fmla="*/ 2147483647 h 287"/>
                <a:gd name="T92" fmla="*/ 2147483647 w 176"/>
                <a:gd name="T93" fmla="*/ 2147483647 h 287"/>
                <a:gd name="T94" fmla="*/ 2147483647 w 176"/>
                <a:gd name="T95" fmla="*/ 2147483647 h 287"/>
                <a:gd name="T96" fmla="*/ 2147483647 w 176"/>
                <a:gd name="T97" fmla="*/ 2147483647 h 287"/>
                <a:gd name="T98" fmla="*/ 2147483647 w 176"/>
                <a:gd name="T99" fmla="*/ 2147483647 h 287"/>
                <a:gd name="T100" fmla="*/ 2147483647 w 176"/>
                <a:gd name="T101" fmla="*/ 2147483647 h 287"/>
                <a:gd name="T102" fmla="*/ 2147483647 w 176"/>
                <a:gd name="T103" fmla="*/ 2147483647 h 287"/>
                <a:gd name="T104" fmla="*/ 2147483647 w 176"/>
                <a:gd name="T105" fmla="*/ 2147483647 h 287"/>
                <a:gd name="T106" fmla="*/ 0 w 176"/>
                <a:gd name="T107" fmla="*/ 2147483647 h 287"/>
                <a:gd name="T108" fmla="*/ 0 w 176"/>
                <a:gd name="T109" fmla="*/ 2147483647 h 287"/>
                <a:gd name="T110" fmla="*/ 0 w 176"/>
                <a:gd name="T111" fmla="*/ 2147483647 h 287"/>
                <a:gd name="T112" fmla="*/ 2147483647 w 176"/>
                <a:gd name="T113" fmla="*/ 2147483647 h 287"/>
                <a:gd name="T114" fmla="*/ 2147483647 w 176"/>
                <a:gd name="T115" fmla="*/ 2147483647 h 28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6"/>
                <a:gd name="T175" fmla="*/ 0 h 287"/>
                <a:gd name="T176" fmla="*/ 176 w 176"/>
                <a:gd name="T177" fmla="*/ 287 h 28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6" h="287">
                  <a:moveTo>
                    <a:pt x="18" y="32"/>
                  </a:moveTo>
                  <a:lnTo>
                    <a:pt x="21" y="32"/>
                  </a:lnTo>
                  <a:lnTo>
                    <a:pt x="24" y="29"/>
                  </a:lnTo>
                  <a:lnTo>
                    <a:pt x="29" y="29"/>
                  </a:lnTo>
                  <a:lnTo>
                    <a:pt x="32" y="26"/>
                  </a:lnTo>
                  <a:lnTo>
                    <a:pt x="35" y="26"/>
                  </a:lnTo>
                  <a:lnTo>
                    <a:pt x="35" y="23"/>
                  </a:lnTo>
                  <a:lnTo>
                    <a:pt x="38" y="23"/>
                  </a:lnTo>
                  <a:lnTo>
                    <a:pt x="38" y="20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8" y="9"/>
                  </a:lnTo>
                  <a:lnTo>
                    <a:pt x="38" y="6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3" y="3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8" y="3"/>
                  </a:lnTo>
                  <a:lnTo>
                    <a:pt x="91" y="6"/>
                  </a:lnTo>
                  <a:lnTo>
                    <a:pt x="91" y="9"/>
                  </a:lnTo>
                  <a:lnTo>
                    <a:pt x="94" y="9"/>
                  </a:lnTo>
                  <a:lnTo>
                    <a:pt x="97" y="9"/>
                  </a:lnTo>
                  <a:lnTo>
                    <a:pt x="100" y="9"/>
                  </a:lnTo>
                  <a:lnTo>
                    <a:pt x="103" y="9"/>
                  </a:lnTo>
                  <a:lnTo>
                    <a:pt x="106" y="9"/>
                  </a:lnTo>
                  <a:lnTo>
                    <a:pt x="103" y="12"/>
                  </a:lnTo>
                  <a:lnTo>
                    <a:pt x="106" y="12"/>
                  </a:lnTo>
                  <a:lnTo>
                    <a:pt x="106" y="15"/>
                  </a:lnTo>
                  <a:lnTo>
                    <a:pt x="109" y="15"/>
                  </a:lnTo>
                  <a:lnTo>
                    <a:pt x="112" y="15"/>
                  </a:lnTo>
                  <a:lnTo>
                    <a:pt x="114" y="15"/>
                  </a:lnTo>
                  <a:lnTo>
                    <a:pt x="117" y="15"/>
                  </a:lnTo>
                  <a:lnTo>
                    <a:pt x="120" y="17"/>
                  </a:lnTo>
                  <a:lnTo>
                    <a:pt x="123" y="17"/>
                  </a:lnTo>
                  <a:lnTo>
                    <a:pt x="129" y="17"/>
                  </a:lnTo>
                  <a:lnTo>
                    <a:pt x="132" y="17"/>
                  </a:lnTo>
                  <a:lnTo>
                    <a:pt x="135" y="17"/>
                  </a:lnTo>
                  <a:lnTo>
                    <a:pt x="135" y="20"/>
                  </a:lnTo>
                  <a:lnTo>
                    <a:pt x="135" y="23"/>
                  </a:lnTo>
                  <a:lnTo>
                    <a:pt x="138" y="23"/>
                  </a:lnTo>
                  <a:lnTo>
                    <a:pt x="138" y="26"/>
                  </a:lnTo>
                  <a:lnTo>
                    <a:pt x="141" y="26"/>
                  </a:lnTo>
                  <a:lnTo>
                    <a:pt x="141" y="29"/>
                  </a:lnTo>
                  <a:lnTo>
                    <a:pt x="144" y="29"/>
                  </a:lnTo>
                  <a:lnTo>
                    <a:pt x="144" y="32"/>
                  </a:lnTo>
                  <a:lnTo>
                    <a:pt x="147" y="32"/>
                  </a:lnTo>
                  <a:lnTo>
                    <a:pt x="144" y="32"/>
                  </a:lnTo>
                  <a:lnTo>
                    <a:pt x="144" y="35"/>
                  </a:lnTo>
                  <a:lnTo>
                    <a:pt x="144" y="38"/>
                  </a:lnTo>
                  <a:lnTo>
                    <a:pt x="144" y="41"/>
                  </a:lnTo>
                  <a:lnTo>
                    <a:pt x="144" y="44"/>
                  </a:lnTo>
                  <a:lnTo>
                    <a:pt x="147" y="44"/>
                  </a:lnTo>
                  <a:lnTo>
                    <a:pt x="150" y="44"/>
                  </a:lnTo>
                  <a:lnTo>
                    <a:pt x="153" y="44"/>
                  </a:lnTo>
                  <a:lnTo>
                    <a:pt x="156" y="44"/>
                  </a:lnTo>
                  <a:lnTo>
                    <a:pt x="159" y="44"/>
                  </a:lnTo>
                  <a:lnTo>
                    <a:pt x="161" y="47"/>
                  </a:lnTo>
                  <a:lnTo>
                    <a:pt x="164" y="50"/>
                  </a:lnTo>
                  <a:lnTo>
                    <a:pt x="164" y="53"/>
                  </a:lnTo>
                  <a:lnTo>
                    <a:pt x="164" y="56"/>
                  </a:lnTo>
                  <a:lnTo>
                    <a:pt x="167" y="58"/>
                  </a:lnTo>
                  <a:lnTo>
                    <a:pt x="170" y="58"/>
                  </a:lnTo>
                  <a:lnTo>
                    <a:pt x="170" y="61"/>
                  </a:lnTo>
                  <a:lnTo>
                    <a:pt x="173" y="64"/>
                  </a:lnTo>
                  <a:lnTo>
                    <a:pt x="176" y="64"/>
                  </a:lnTo>
                  <a:lnTo>
                    <a:pt x="176" y="67"/>
                  </a:lnTo>
                  <a:lnTo>
                    <a:pt x="176" y="70"/>
                  </a:lnTo>
                  <a:lnTo>
                    <a:pt x="176" y="73"/>
                  </a:lnTo>
                  <a:lnTo>
                    <a:pt x="173" y="76"/>
                  </a:lnTo>
                  <a:lnTo>
                    <a:pt x="173" y="79"/>
                  </a:lnTo>
                  <a:lnTo>
                    <a:pt x="170" y="82"/>
                  </a:lnTo>
                  <a:lnTo>
                    <a:pt x="170" y="85"/>
                  </a:lnTo>
                  <a:lnTo>
                    <a:pt x="170" y="91"/>
                  </a:lnTo>
                  <a:lnTo>
                    <a:pt x="167" y="94"/>
                  </a:lnTo>
                  <a:lnTo>
                    <a:pt x="167" y="97"/>
                  </a:lnTo>
                  <a:lnTo>
                    <a:pt x="167" y="100"/>
                  </a:lnTo>
                  <a:lnTo>
                    <a:pt x="164" y="100"/>
                  </a:lnTo>
                  <a:lnTo>
                    <a:pt x="164" y="102"/>
                  </a:lnTo>
                  <a:lnTo>
                    <a:pt x="164" y="108"/>
                  </a:lnTo>
                  <a:lnTo>
                    <a:pt x="161" y="108"/>
                  </a:lnTo>
                  <a:lnTo>
                    <a:pt x="161" y="111"/>
                  </a:lnTo>
                  <a:lnTo>
                    <a:pt x="159" y="114"/>
                  </a:lnTo>
                  <a:lnTo>
                    <a:pt x="156" y="117"/>
                  </a:lnTo>
                  <a:lnTo>
                    <a:pt x="159" y="117"/>
                  </a:lnTo>
                  <a:lnTo>
                    <a:pt x="159" y="120"/>
                  </a:lnTo>
                  <a:lnTo>
                    <a:pt x="159" y="123"/>
                  </a:lnTo>
                  <a:lnTo>
                    <a:pt x="156" y="123"/>
                  </a:lnTo>
                  <a:lnTo>
                    <a:pt x="156" y="126"/>
                  </a:lnTo>
                  <a:lnTo>
                    <a:pt x="159" y="126"/>
                  </a:lnTo>
                  <a:lnTo>
                    <a:pt x="159" y="129"/>
                  </a:lnTo>
                  <a:lnTo>
                    <a:pt x="159" y="132"/>
                  </a:lnTo>
                  <a:lnTo>
                    <a:pt x="159" y="135"/>
                  </a:lnTo>
                  <a:lnTo>
                    <a:pt x="159" y="138"/>
                  </a:lnTo>
                  <a:lnTo>
                    <a:pt x="159" y="141"/>
                  </a:lnTo>
                  <a:lnTo>
                    <a:pt x="161" y="144"/>
                  </a:lnTo>
                  <a:lnTo>
                    <a:pt x="164" y="144"/>
                  </a:lnTo>
                  <a:lnTo>
                    <a:pt x="164" y="146"/>
                  </a:lnTo>
                  <a:lnTo>
                    <a:pt x="167" y="149"/>
                  </a:lnTo>
                  <a:lnTo>
                    <a:pt x="167" y="152"/>
                  </a:lnTo>
                  <a:lnTo>
                    <a:pt x="167" y="155"/>
                  </a:lnTo>
                  <a:lnTo>
                    <a:pt x="170" y="155"/>
                  </a:lnTo>
                  <a:lnTo>
                    <a:pt x="170" y="158"/>
                  </a:lnTo>
                  <a:lnTo>
                    <a:pt x="170" y="161"/>
                  </a:lnTo>
                  <a:lnTo>
                    <a:pt x="170" y="164"/>
                  </a:lnTo>
                  <a:lnTo>
                    <a:pt x="167" y="167"/>
                  </a:lnTo>
                  <a:lnTo>
                    <a:pt x="170" y="167"/>
                  </a:lnTo>
                  <a:lnTo>
                    <a:pt x="170" y="170"/>
                  </a:lnTo>
                  <a:lnTo>
                    <a:pt x="173" y="170"/>
                  </a:lnTo>
                  <a:lnTo>
                    <a:pt x="173" y="173"/>
                  </a:lnTo>
                  <a:lnTo>
                    <a:pt x="176" y="173"/>
                  </a:lnTo>
                  <a:lnTo>
                    <a:pt x="176" y="176"/>
                  </a:lnTo>
                  <a:lnTo>
                    <a:pt x="173" y="176"/>
                  </a:lnTo>
                  <a:lnTo>
                    <a:pt x="173" y="179"/>
                  </a:lnTo>
                  <a:lnTo>
                    <a:pt x="176" y="179"/>
                  </a:lnTo>
                  <a:lnTo>
                    <a:pt x="176" y="182"/>
                  </a:lnTo>
                  <a:lnTo>
                    <a:pt x="173" y="182"/>
                  </a:lnTo>
                  <a:lnTo>
                    <a:pt x="173" y="185"/>
                  </a:lnTo>
                  <a:lnTo>
                    <a:pt x="173" y="188"/>
                  </a:lnTo>
                  <a:lnTo>
                    <a:pt x="170" y="188"/>
                  </a:lnTo>
                  <a:lnTo>
                    <a:pt x="170" y="190"/>
                  </a:lnTo>
                  <a:lnTo>
                    <a:pt x="167" y="190"/>
                  </a:lnTo>
                  <a:lnTo>
                    <a:pt x="167" y="193"/>
                  </a:lnTo>
                  <a:lnTo>
                    <a:pt x="164" y="196"/>
                  </a:lnTo>
                  <a:lnTo>
                    <a:pt x="161" y="199"/>
                  </a:lnTo>
                  <a:lnTo>
                    <a:pt x="159" y="202"/>
                  </a:lnTo>
                  <a:lnTo>
                    <a:pt x="159" y="205"/>
                  </a:lnTo>
                  <a:lnTo>
                    <a:pt x="159" y="208"/>
                  </a:lnTo>
                  <a:lnTo>
                    <a:pt x="156" y="211"/>
                  </a:lnTo>
                  <a:lnTo>
                    <a:pt x="153" y="214"/>
                  </a:lnTo>
                  <a:lnTo>
                    <a:pt x="153" y="217"/>
                  </a:lnTo>
                  <a:lnTo>
                    <a:pt x="150" y="217"/>
                  </a:lnTo>
                  <a:lnTo>
                    <a:pt x="150" y="220"/>
                  </a:lnTo>
                  <a:lnTo>
                    <a:pt x="147" y="223"/>
                  </a:lnTo>
                  <a:lnTo>
                    <a:pt x="144" y="226"/>
                  </a:lnTo>
                  <a:lnTo>
                    <a:pt x="144" y="229"/>
                  </a:lnTo>
                  <a:lnTo>
                    <a:pt x="141" y="232"/>
                  </a:lnTo>
                  <a:lnTo>
                    <a:pt x="138" y="234"/>
                  </a:lnTo>
                  <a:lnTo>
                    <a:pt x="135" y="237"/>
                  </a:lnTo>
                  <a:lnTo>
                    <a:pt x="135" y="240"/>
                  </a:lnTo>
                  <a:lnTo>
                    <a:pt x="132" y="243"/>
                  </a:lnTo>
                  <a:lnTo>
                    <a:pt x="132" y="246"/>
                  </a:lnTo>
                  <a:lnTo>
                    <a:pt x="129" y="249"/>
                  </a:lnTo>
                  <a:lnTo>
                    <a:pt x="126" y="252"/>
                  </a:lnTo>
                  <a:lnTo>
                    <a:pt x="126" y="255"/>
                  </a:lnTo>
                  <a:lnTo>
                    <a:pt x="123" y="255"/>
                  </a:lnTo>
                  <a:lnTo>
                    <a:pt x="120" y="255"/>
                  </a:lnTo>
                  <a:lnTo>
                    <a:pt x="117" y="255"/>
                  </a:lnTo>
                  <a:lnTo>
                    <a:pt x="114" y="255"/>
                  </a:lnTo>
                  <a:lnTo>
                    <a:pt x="112" y="255"/>
                  </a:lnTo>
                  <a:lnTo>
                    <a:pt x="109" y="255"/>
                  </a:lnTo>
                  <a:lnTo>
                    <a:pt x="106" y="255"/>
                  </a:lnTo>
                  <a:lnTo>
                    <a:pt x="103" y="255"/>
                  </a:lnTo>
                  <a:lnTo>
                    <a:pt x="103" y="258"/>
                  </a:lnTo>
                  <a:lnTo>
                    <a:pt x="103" y="261"/>
                  </a:lnTo>
                  <a:lnTo>
                    <a:pt x="103" y="267"/>
                  </a:lnTo>
                  <a:lnTo>
                    <a:pt x="103" y="270"/>
                  </a:lnTo>
                  <a:lnTo>
                    <a:pt x="103" y="273"/>
                  </a:lnTo>
                  <a:lnTo>
                    <a:pt x="103" y="275"/>
                  </a:lnTo>
                  <a:lnTo>
                    <a:pt x="103" y="278"/>
                  </a:lnTo>
                  <a:lnTo>
                    <a:pt x="103" y="281"/>
                  </a:lnTo>
                  <a:lnTo>
                    <a:pt x="103" y="284"/>
                  </a:lnTo>
                  <a:lnTo>
                    <a:pt x="103" y="287"/>
                  </a:lnTo>
                  <a:lnTo>
                    <a:pt x="97" y="287"/>
                  </a:lnTo>
                  <a:lnTo>
                    <a:pt x="94" y="287"/>
                  </a:lnTo>
                  <a:lnTo>
                    <a:pt x="91" y="287"/>
                  </a:lnTo>
                  <a:lnTo>
                    <a:pt x="88" y="287"/>
                  </a:lnTo>
                  <a:lnTo>
                    <a:pt x="85" y="287"/>
                  </a:lnTo>
                  <a:lnTo>
                    <a:pt x="82" y="284"/>
                  </a:lnTo>
                  <a:lnTo>
                    <a:pt x="79" y="284"/>
                  </a:lnTo>
                  <a:lnTo>
                    <a:pt x="76" y="284"/>
                  </a:lnTo>
                  <a:lnTo>
                    <a:pt x="73" y="284"/>
                  </a:lnTo>
                  <a:lnTo>
                    <a:pt x="70" y="284"/>
                  </a:lnTo>
                  <a:lnTo>
                    <a:pt x="68" y="284"/>
                  </a:lnTo>
                  <a:lnTo>
                    <a:pt x="65" y="284"/>
                  </a:lnTo>
                  <a:lnTo>
                    <a:pt x="62" y="284"/>
                  </a:lnTo>
                  <a:lnTo>
                    <a:pt x="59" y="284"/>
                  </a:lnTo>
                  <a:lnTo>
                    <a:pt x="56" y="284"/>
                  </a:lnTo>
                  <a:lnTo>
                    <a:pt x="53" y="284"/>
                  </a:lnTo>
                  <a:lnTo>
                    <a:pt x="50" y="284"/>
                  </a:lnTo>
                  <a:lnTo>
                    <a:pt x="47" y="284"/>
                  </a:lnTo>
                  <a:lnTo>
                    <a:pt x="44" y="284"/>
                  </a:lnTo>
                  <a:lnTo>
                    <a:pt x="38" y="284"/>
                  </a:lnTo>
                  <a:lnTo>
                    <a:pt x="35" y="284"/>
                  </a:lnTo>
                  <a:lnTo>
                    <a:pt x="32" y="284"/>
                  </a:lnTo>
                  <a:lnTo>
                    <a:pt x="29" y="284"/>
                  </a:lnTo>
                  <a:lnTo>
                    <a:pt x="29" y="281"/>
                  </a:lnTo>
                  <a:lnTo>
                    <a:pt x="29" y="278"/>
                  </a:lnTo>
                  <a:lnTo>
                    <a:pt x="29" y="273"/>
                  </a:lnTo>
                  <a:lnTo>
                    <a:pt x="29" y="270"/>
                  </a:lnTo>
                  <a:lnTo>
                    <a:pt x="29" y="267"/>
                  </a:lnTo>
                  <a:lnTo>
                    <a:pt x="29" y="264"/>
                  </a:lnTo>
                  <a:lnTo>
                    <a:pt x="29" y="258"/>
                  </a:lnTo>
                  <a:lnTo>
                    <a:pt x="29" y="255"/>
                  </a:lnTo>
                  <a:lnTo>
                    <a:pt x="29" y="252"/>
                  </a:lnTo>
                  <a:lnTo>
                    <a:pt x="29" y="246"/>
                  </a:lnTo>
                  <a:lnTo>
                    <a:pt x="29" y="243"/>
                  </a:lnTo>
                  <a:lnTo>
                    <a:pt x="29" y="240"/>
                  </a:lnTo>
                  <a:lnTo>
                    <a:pt x="29" y="237"/>
                  </a:lnTo>
                  <a:lnTo>
                    <a:pt x="29" y="232"/>
                  </a:lnTo>
                  <a:lnTo>
                    <a:pt x="29" y="229"/>
                  </a:lnTo>
                  <a:lnTo>
                    <a:pt x="29" y="226"/>
                  </a:lnTo>
                  <a:lnTo>
                    <a:pt x="29" y="223"/>
                  </a:lnTo>
                  <a:lnTo>
                    <a:pt x="29" y="217"/>
                  </a:lnTo>
                  <a:lnTo>
                    <a:pt x="29" y="214"/>
                  </a:lnTo>
                  <a:lnTo>
                    <a:pt x="29" y="211"/>
                  </a:lnTo>
                  <a:lnTo>
                    <a:pt x="26" y="208"/>
                  </a:lnTo>
                  <a:lnTo>
                    <a:pt x="26" y="205"/>
                  </a:lnTo>
                  <a:lnTo>
                    <a:pt x="26" y="202"/>
                  </a:lnTo>
                  <a:lnTo>
                    <a:pt x="26" y="199"/>
                  </a:lnTo>
                  <a:lnTo>
                    <a:pt x="26" y="196"/>
                  </a:lnTo>
                  <a:lnTo>
                    <a:pt x="26" y="190"/>
                  </a:lnTo>
                  <a:lnTo>
                    <a:pt x="29" y="190"/>
                  </a:lnTo>
                  <a:lnTo>
                    <a:pt x="29" y="188"/>
                  </a:lnTo>
                  <a:lnTo>
                    <a:pt x="29" y="190"/>
                  </a:lnTo>
                  <a:lnTo>
                    <a:pt x="32" y="190"/>
                  </a:lnTo>
                  <a:lnTo>
                    <a:pt x="32" y="188"/>
                  </a:lnTo>
                  <a:lnTo>
                    <a:pt x="32" y="185"/>
                  </a:lnTo>
                  <a:lnTo>
                    <a:pt x="32" y="182"/>
                  </a:lnTo>
                  <a:lnTo>
                    <a:pt x="32" y="179"/>
                  </a:lnTo>
                  <a:lnTo>
                    <a:pt x="32" y="176"/>
                  </a:lnTo>
                  <a:lnTo>
                    <a:pt x="35" y="176"/>
                  </a:lnTo>
                  <a:lnTo>
                    <a:pt x="35" y="173"/>
                  </a:lnTo>
                  <a:lnTo>
                    <a:pt x="35" y="170"/>
                  </a:lnTo>
                  <a:lnTo>
                    <a:pt x="35" y="167"/>
                  </a:lnTo>
                  <a:lnTo>
                    <a:pt x="38" y="167"/>
                  </a:lnTo>
                  <a:lnTo>
                    <a:pt x="38" y="164"/>
                  </a:lnTo>
                  <a:lnTo>
                    <a:pt x="35" y="164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38" y="158"/>
                  </a:lnTo>
                  <a:lnTo>
                    <a:pt x="38" y="155"/>
                  </a:lnTo>
                  <a:lnTo>
                    <a:pt x="38" y="152"/>
                  </a:lnTo>
                  <a:lnTo>
                    <a:pt x="38" y="149"/>
                  </a:lnTo>
                  <a:lnTo>
                    <a:pt x="38" y="146"/>
                  </a:lnTo>
                  <a:lnTo>
                    <a:pt x="35" y="146"/>
                  </a:lnTo>
                  <a:lnTo>
                    <a:pt x="32" y="146"/>
                  </a:lnTo>
                  <a:lnTo>
                    <a:pt x="29" y="146"/>
                  </a:lnTo>
                  <a:lnTo>
                    <a:pt x="26" y="146"/>
                  </a:lnTo>
                  <a:lnTo>
                    <a:pt x="24" y="146"/>
                  </a:lnTo>
                  <a:lnTo>
                    <a:pt x="24" y="144"/>
                  </a:lnTo>
                  <a:lnTo>
                    <a:pt x="24" y="141"/>
                  </a:lnTo>
                  <a:lnTo>
                    <a:pt x="24" y="138"/>
                  </a:lnTo>
                  <a:lnTo>
                    <a:pt x="24" y="135"/>
                  </a:lnTo>
                  <a:lnTo>
                    <a:pt x="21" y="135"/>
                  </a:lnTo>
                  <a:lnTo>
                    <a:pt x="21" y="132"/>
                  </a:lnTo>
                  <a:lnTo>
                    <a:pt x="18" y="129"/>
                  </a:lnTo>
                  <a:lnTo>
                    <a:pt x="15" y="129"/>
                  </a:lnTo>
                  <a:lnTo>
                    <a:pt x="12" y="126"/>
                  </a:lnTo>
                  <a:lnTo>
                    <a:pt x="9" y="126"/>
                  </a:lnTo>
                  <a:lnTo>
                    <a:pt x="6" y="123"/>
                  </a:lnTo>
                  <a:lnTo>
                    <a:pt x="3" y="123"/>
                  </a:lnTo>
                  <a:lnTo>
                    <a:pt x="0" y="123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0" y="111"/>
                  </a:lnTo>
                  <a:lnTo>
                    <a:pt x="0" y="108"/>
                  </a:lnTo>
                  <a:lnTo>
                    <a:pt x="0" y="102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1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3" y="73"/>
                  </a:lnTo>
                  <a:lnTo>
                    <a:pt x="3" y="70"/>
                  </a:lnTo>
                  <a:lnTo>
                    <a:pt x="6" y="67"/>
                  </a:lnTo>
                  <a:lnTo>
                    <a:pt x="6" y="64"/>
                  </a:lnTo>
                  <a:lnTo>
                    <a:pt x="9" y="58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12" y="50"/>
                  </a:lnTo>
                  <a:lnTo>
                    <a:pt x="12" y="47"/>
                  </a:lnTo>
                  <a:lnTo>
                    <a:pt x="12" y="44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5" y="35"/>
                  </a:lnTo>
                  <a:lnTo>
                    <a:pt x="18" y="3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Freeform 17"/>
            <p:cNvSpPr>
              <a:spLocks/>
            </p:cNvSpPr>
            <p:nvPr/>
          </p:nvSpPr>
          <p:spPr bwMode="auto">
            <a:xfrm>
              <a:off x="761530" y="2681506"/>
              <a:ext cx="299684" cy="356793"/>
            </a:xfrm>
            <a:custGeom>
              <a:avLst/>
              <a:gdLst>
                <a:gd name="T0" fmla="*/ 2147483647 w 138"/>
                <a:gd name="T1" fmla="*/ 2147483647 h 202"/>
                <a:gd name="T2" fmla="*/ 2147483647 w 138"/>
                <a:gd name="T3" fmla="*/ 2147483647 h 202"/>
                <a:gd name="T4" fmla="*/ 2147483647 w 138"/>
                <a:gd name="T5" fmla="*/ 2147483647 h 202"/>
                <a:gd name="T6" fmla="*/ 2147483647 w 138"/>
                <a:gd name="T7" fmla="*/ 2147483647 h 202"/>
                <a:gd name="T8" fmla="*/ 2147483647 w 138"/>
                <a:gd name="T9" fmla="*/ 0 h 202"/>
                <a:gd name="T10" fmla="*/ 2147483647 w 138"/>
                <a:gd name="T11" fmla="*/ 2147483647 h 202"/>
                <a:gd name="T12" fmla="*/ 2147483647 w 138"/>
                <a:gd name="T13" fmla="*/ 2147483647 h 202"/>
                <a:gd name="T14" fmla="*/ 2147483647 w 138"/>
                <a:gd name="T15" fmla="*/ 2147483647 h 202"/>
                <a:gd name="T16" fmla="*/ 2147483647 w 138"/>
                <a:gd name="T17" fmla="*/ 2147483647 h 202"/>
                <a:gd name="T18" fmla="*/ 2147483647 w 138"/>
                <a:gd name="T19" fmla="*/ 2147483647 h 202"/>
                <a:gd name="T20" fmla="*/ 2147483647 w 138"/>
                <a:gd name="T21" fmla="*/ 2147483647 h 202"/>
                <a:gd name="T22" fmla="*/ 2147483647 w 138"/>
                <a:gd name="T23" fmla="*/ 2147483647 h 202"/>
                <a:gd name="T24" fmla="*/ 2147483647 w 138"/>
                <a:gd name="T25" fmla="*/ 2147483647 h 202"/>
                <a:gd name="T26" fmla="*/ 2147483647 w 138"/>
                <a:gd name="T27" fmla="*/ 2147483647 h 202"/>
                <a:gd name="T28" fmla="*/ 2147483647 w 138"/>
                <a:gd name="T29" fmla="*/ 2147483647 h 202"/>
                <a:gd name="T30" fmla="*/ 2147483647 w 138"/>
                <a:gd name="T31" fmla="*/ 2147483647 h 202"/>
                <a:gd name="T32" fmla="*/ 2147483647 w 138"/>
                <a:gd name="T33" fmla="*/ 2147483647 h 202"/>
                <a:gd name="T34" fmla="*/ 2147483647 w 138"/>
                <a:gd name="T35" fmla="*/ 2147483647 h 202"/>
                <a:gd name="T36" fmla="*/ 2147483647 w 138"/>
                <a:gd name="T37" fmla="*/ 2147483647 h 202"/>
                <a:gd name="T38" fmla="*/ 2147483647 w 138"/>
                <a:gd name="T39" fmla="*/ 2147483647 h 202"/>
                <a:gd name="T40" fmla="*/ 2147483647 w 138"/>
                <a:gd name="T41" fmla="*/ 2147483647 h 202"/>
                <a:gd name="T42" fmla="*/ 2147483647 w 138"/>
                <a:gd name="T43" fmla="*/ 2147483647 h 202"/>
                <a:gd name="T44" fmla="*/ 2147483647 w 138"/>
                <a:gd name="T45" fmla="*/ 2147483647 h 202"/>
                <a:gd name="T46" fmla="*/ 2147483647 w 138"/>
                <a:gd name="T47" fmla="*/ 2147483647 h 202"/>
                <a:gd name="T48" fmla="*/ 2147483647 w 138"/>
                <a:gd name="T49" fmla="*/ 2147483647 h 202"/>
                <a:gd name="T50" fmla="*/ 2147483647 w 138"/>
                <a:gd name="T51" fmla="*/ 2147483647 h 202"/>
                <a:gd name="T52" fmla="*/ 2147483647 w 138"/>
                <a:gd name="T53" fmla="*/ 2147483647 h 202"/>
                <a:gd name="T54" fmla="*/ 2147483647 w 138"/>
                <a:gd name="T55" fmla="*/ 2147483647 h 202"/>
                <a:gd name="T56" fmla="*/ 2147483647 w 138"/>
                <a:gd name="T57" fmla="*/ 2147483647 h 202"/>
                <a:gd name="T58" fmla="*/ 2147483647 w 138"/>
                <a:gd name="T59" fmla="*/ 2147483647 h 202"/>
                <a:gd name="T60" fmla="*/ 2147483647 w 138"/>
                <a:gd name="T61" fmla="*/ 2147483647 h 202"/>
                <a:gd name="T62" fmla="*/ 2147483647 w 138"/>
                <a:gd name="T63" fmla="*/ 2147483647 h 202"/>
                <a:gd name="T64" fmla="*/ 2147483647 w 138"/>
                <a:gd name="T65" fmla="*/ 2147483647 h 202"/>
                <a:gd name="T66" fmla="*/ 2147483647 w 138"/>
                <a:gd name="T67" fmla="*/ 2147483647 h 202"/>
                <a:gd name="T68" fmla="*/ 2147483647 w 138"/>
                <a:gd name="T69" fmla="*/ 2147483647 h 202"/>
                <a:gd name="T70" fmla="*/ 2147483647 w 138"/>
                <a:gd name="T71" fmla="*/ 2147483647 h 202"/>
                <a:gd name="T72" fmla="*/ 2147483647 w 138"/>
                <a:gd name="T73" fmla="*/ 2147483647 h 202"/>
                <a:gd name="T74" fmla="*/ 2147483647 w 138"/>
                <a:gd name="T75" fmla="*/ 2147483647 h 202"/>
                <a:gd name="T76" fmla="*/ 2147483647 w 138"/>
                <a:gd name="T77" fmla="*/ 2147483647 h 202"/>
                <a:gd name="T78" fmla="*/ 0 w 138"/>
                <a:gd name="T79" fmla="*/ 2147483647 h 202"/>
                <a:gd name="T80" fmla="*/ 2147483647 w 138"/>
                <a:gd name="T81" fmla="*/ 2147483647 h 202"/>
                <a:gd name="T82" fmla="*/ 2147483647 w 138"/>
                <a:gd name="T83" fmla="*/ 2147483647 h 202"/>
                <a:gd name="T84" fmla="*/ 2147483647 w 138"/>
                <a:gd name="T85" fmla="*/ 2147483647 h 202"/>
                <a:gd name="T86" fmla="*/ 2147483647 w 138"/>
                <a:gd name="T87" fmla="*/ 2147483647 h 202"/>
                <a:gd name="T88" fmla="*/ 2147483647 w 138"/>
                <a:gd name="T89" fmla="*/ 2147483647 h 202"/>
                <a:gd name="T90" fmla="*/ 2147483647 w 138"/>
                <a:gd name="T91" fmla="*/ 2147483647 h 202"/>
                <a:gd name="T92" fmla="*/ 2147483647 w 138"/>
                <a:gd name="T93" fmla="*/ 2147483647 h 202"/>
                <a:gd name="T94" fmla="*/ 2147483647 w 138"/>
                <a:gd name="T95" fmla="*/ 2147483647 h 202"/>
                <a:gd name="T96" fmla="*/ 2147483647 w 138"/>
                <a:gd name="T97" fmla="*/ 2147483647 h 202"/>
                <a:gd name="T98" fmla="*/ 2147483647 w 138"/>
                <a:gd name="T99" fmla="*/ 2147483647 h 202"/>
                <a:gd name="T100" fmla="*/ 2147483647 w 138"/>
                <a:gd name="T101" fmla="*/ 2147483647 h 202"/>
                <a:gd name="T102" fmla="*/ 2147483647 w 138"/>
                <a:gd name="T103" fmla="*/ 2147483647 h 202"/>
                <a:gd name="T104" fmla="*/ 2147483647 w 138"/>
                <a:gd name="T105" fmla="*/ 2147483647 h 20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8"/>
                <a:gd name="T160" fmla="*/ 0 h 202"/>
                <a:gd name="T161" fmla="*/ 138 w 138"/>
                <a:gd name="T162" fmla="*/ 202 h 20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8" h="202">
                  <a:moveTo>
                    <a:pt x="56" y="9"/>
                  </a:moveTo>
                  <a:lnTo>
                    <a:pt x="56" y="12"/>
                  </a:lnTo>
                  <a:lnTo>
                    <a:pt x="59" y="12"/>
                  </a:lnTo>
                  <a:lnTo>
                    <a:pt x="59" y="9"/>
                  </a:lnTo>
                  <a:lnTo>
                    <a:pt x="62" y="6"/>
                  </a:lnTo>
                  <a:lnTo>
                    <a:pt x="62" y="9"/>
                  </a:lnTo>
                  <a:lnTo>
                    <a:pt x="65" y="9"/>
                  </a:lnTo>
                  <a:lnTo>
                    <a:pt x="65" y="6"/>
                  </a:lnTo>
                  <a:lnTo>
                    <a:pt x="68" y="6"/>
                  </a:lnTo>
                  <a:lnTo>
                    <a:pt x="68" y="9"/>
                  </a:lnTo>
                  <a:lnTo>
                    <a:pt x="71" y="9"/>
                  </a:lnTo>
                  <a:lnTo>
                    <a:pt x="73" y="9"/>
                  </a:lnTo>
                  <a:lnTo>
                    <a:pt x="76" y="9"/>
                  </a:lnTo>
                  <a:lnTo>
                    <a:pt x="79" y="9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0" y="0"/>
                  </a:lnTo>
                  <a:lnTo>
                    <a:pt x="103" y="0"/>
                  </a:lnTo>
                  <a:lnTo>
                    <a:pt x="103" y="3"/>
                  </a:lnTo>
                  <a:lnTo>
                    <a:pt x="103" y="0"/>
                  </a:lnTo>
                  <a:lnTo>
                    <a:pt x="106" y="0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2" y="6"/>
                  </a:lnTo>
                  <a:lnTo>
                    <a:pt x="115" y="6"/>
                  </a:lnTo>
                  <a:lnTo>
                    <a:pt x="117" y="6"/>
                  </a:lnTo>
                  <a:lnTo>
                    <a:pt x="120" y="6"/>
                  </a:lnTo>
                  <a:lnTo>
                    <a:pt x="120" y="9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3" y="14"/>
                  </a:lnTo>
                  <a:lnTo>
                    <a:pt x="126" y="14"/>
                  </a:lnTo>
                  <a:lnTo>
                    <a:pt x="126" y="17"/>
                  </a:lnTo>
                  <a:lnTo>
                    <a:pt x="126" y="20"/>
                  </a:lnTo>
                  <a:lnTo>
                    <a:pt x="126" y="23"/>
                  </a:lnTo>
                  <a:lnTo>
                    <a:pt x="129" y="23"/>
                  </a:lnTo>
                  <a:lnTo>
                    <a:pt x="129" y="26"/>
                  </a:lnTo>
                  <a:lnTo>
                    <a:pt x="132" y="26"/>
                  </a:lnTo>
                  <a:lnTo>
                    <a:pt x="132" y="29"/>
                  </a:lnTo>
                  <a:lnTo>
                    <a:pt x="135" y="29"/>
                  </a:lnTo>
                  <a:lnTo>
                    <a:pt x="135" y="32"/>
                  </a:lnTo>
                  <a:lnTo>
                    <a:pt x="138" y="32"/>
                  </a:lnTo>
                  <a:lnTo>
                    <a:pt x="138" y="35"/>
                  </a:lnTo>
                  <a:lnTo>
                    <a:pt x="138" y="38"/>
                  </a:lnTo>
                  <a:lnTo>
                    <a:pt x="138" y="41"/>
                  </a:lnTo>
                  <a:lnTo>
                    <a:pt x="135" y="41"/>
                  </a:lnTo>
                  <a:lnTo>
                    <a:pt x="132" y="41"/>
                  </a:lnTo>
                  <a:lnTo>
                    <a:pt x="132" y="44"/>
                  </a:lnTo>
                  <a:lnTo>
                    <a:pt x="135" y="47"/>
                  </a:lnTo>
                  <a:lnTo>
                    <a:pt x="135" y="50"/>
                  </a:lnTo>
                  <a:lnTo>
                    <a:pt x="132" y="50"/>
                  </a:lnTo>
                  <a:lnTo>
                    <a:pt x="132" y="53"/>
                  </a:lnTo>
                  <a:lnTo>
                    <a:pt x="132" y="56"/>
                  </a:lnTo>
                  <a:lnTo>
                    <a:pt x="132" y="58"/>
                  </a:lnTo>
                  <a:lnTo>
                    <a:pt x="129" y="58"/>
                  </a:lnTo>
                  <a:lnTo>
                    <a:pt x="129" y="61"/>
                  </a:lnTo>
                  <a:lnTo>
                    <a:pt x="126" y="64"/>
                  </a:lnTo>
                  <a:lnTo>
                    <a:pt x="126" y="67"/>
                  </a:lnTo>
                  <a:lnTo>
                    <a:pt x="123" y="67"/>
                  </a:lnTo>
                  <a:lnTo>
                    <a:pt x="123" y="70"/>
                  </a:lnTo>
                  <a:lnTo>
                    <a:pt x="123" y="73"/>
                  </a:lnTo>
                  <a:lnTo>
                    <a:pt x="126" y="73"/>
                  </a:lnTo>
                  <a:lnTo>
                    <a:pt x="126" y="76"/>
                  </a:lnTo>
                  <a:lnTo>
                    <a:pt x="126" y="79"/>
                  </a:lnTo>
                  <a:lnTo>
                    <a:pt x="126" y="82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23" y="88"/>
                  </a:lnTo>
                  <a:lnTo>
                    <a:pt x="120" y="88"/>
                  </a:lnTo>
                  <a:lnTo>
                    <a:pt x="117" y="88"/>
                  </a:lnTo>
                  <a:lnTo>
                    <a:pt x="117" y="91"/>
                  </a:lnTo>
                  <a:lnTo>
                    <a:pt x="115" y="91"/>
                  </a:lnTo>
                  <a:lnTo>
                    <a:pt x="115" y="94"/>
                  </a:lnTo>
                  <a:lnTo>
                    <a:pt x="117" y="94"/>
                  </a:lnTo>
                  <a:lnTo>
                    <a:pt x="117" y="97"/>
                  </a:lnTo>
                  <a:lnTo>
                    <a:pt x="117" y="100"/>
                  </a:lnTo>
                  <a:lnTo>
                    <a:pt x="117" y="102"/>
                  </a:lnTo>
                  <a:lnTo>
                    <a:pt x="117" y="105"/>
                  </a:lnTo>
                  <a:lnTo>
                    <a:pt x="115" y="105"/>
                  </a:lnTo>
                  <a:lnTo>
                    <a:pt x="117" y="105"/>
                  </a:lnTo>
                  <a:lnTo>
                    <a:pt x="117" y="108"/>
                  </a:lnTo>
                  <a:lnTo>
                    <a:pt x="117" y="111"/>
                  </a:lnTo>
                  <a:lnTo>
                    <a:pt x="120" y="111"/>
                  </a:lnTo>
                  <a:lnTo>
                    <a:pt x="117" y="111"/>
                  </a:lnTo>
                  <a:lnTo>
                    <a:pt x="117" y="114"/>
                  </a:lnTo>
                  <a:lnTo>
                    <a:pt x="117" y="117"/>
                  </a:lnTo>
                  <a:lnTo>
                    <a:pt x="115" y="117"/>
                  </a:lnTo>
                  <a:lnTo>
                    <a:pt x="115" y="120"/>
                  </a:lnTo>
                  <a:lnTo>
                    <a:pt x="115" y="123"/>
                  </a:lnTo>
                  <a:lnTo>
                    <a:pt x="115" y="126"/>
                  </a:lnTo>
                  <a:lnTo>
                    <a:pt x="115" y="129"/>
                  </a:lnTo>
                  <a:lnTo>
                    <a:pt x="115" y="132"/>
                  </a:lnTo>
                  <a:lnTo>
                    <a:pt x="115" y="135"/>
                  </a:lnTo>
                  <a:lnTo>
                    <a:pt x="115" y="138"/>
                  </a:lnTo>
                  <a:lnTo>
                    <a:pt x="115" y="141"/>
                  </a:lnTo>
                  <a:lnTo>
                    <a:pt x="117" y="141"/>
                  </a:lnTo>
                  <a:lnTo>
                    <a:pt x="117" y="144"/>
                  </a:lnTo>
                  <a:lnTo>
                    <a:pt x="115" y="144"/>
                  </a:lnTo>
                  <a:lnTo>
                    <a:pt x="115" y="146"/>
                  </a:lnTo>
                  <a:lnTo>
                    <a:pt x="117" y="146"/>
                  </a:lnTo>
                  <a:lnTo>
                    <a:pt x="117" y="149"/>
                  </a:lnTo>
                  <a:lnTo>
                    <a:pt x="117" y="152"/>
                  </a:lnTo>
                  <a:lnTo>
                    <a:pt x="115" y="152"/>
                  </a:lnTo>
                  <a:lnTo>
                    <a:pt x="115" y="155"/>
                  </a:lnTo>
                  <a:lnTo>
                    <a:pt x="112" y="155"/>
                  </a:lnTo>
                  <a:lnTo>
                    <a:pt x="109" y="155"/>
                  </a:lnTo>
                  <a:lnTo>
                    <a:pt x="106" y="155"/>
                  </a:lnTo>
                  <a:lnTo>
                    <a:pt x="103" y="155"/>
                  </a:lnTo>
                  <a:lnTo>
                    <a:pt x="103" y="158"/>
                  </a:lnTo>
                  <a:lnTo>
                    <a:pt x="103" y="161"/>
                  </a:lnTo>
                  <a:lnTo>
                    <a:pt x="103" y="164"/>
                  </a:lnTo>
                  <a:lnTo>
                    <a:pt x="103" y="167"/>
                  </a:lnTo>
                  <a:lnTo>
                    <a:pt x="100" y="167"/>
                  </a:lnTo>
                  <a:lnTo>
                    <a:pt x="100" y="170"/>
                  </a:lnTo>
                  <a:lnTo>
                    <a:pt x="100" y="173"/>
                  </a:lnTo>
                  <a:lnTo>
                    <a:pt x="97" y="173"/>
                  </a:lnTo>
                  <a:lnTo>
                    <a:pt x="97" y="176"/>
                  </a:lnTo>
                  <a:lnTo>
                    <a:pt x="97" y="179"/>
                  </a:lnTo>
                  <a:lnTo>
                    <a:pt x="97" y="182"/>
                  </a:lnTo>
                  <a:lnTo>
                    <a:pt x="97" y="185"/>
                  </a:lnTo>
                  <a:lnTo>
                    <a:pt x="97" y="188"/>
                  </a:lnTo>
                  <a:lnTo>
                    <a:pt x="97" y="190"/>
                  </a:lnTo>
                  <a:lnTo>
                    <a:pt x="97" y="193"/>
                  </a:lnTo>
                  <a:lnTo>
                    <a:pt x="97" y="196"/>
                  </a:lnTo>
                  <a:lnTo>
                    <a:pt x="100" y="196"/>
                  </a:lnTo>
                  <a:lnTo>
                    <a:pt x="100" y="199"/>
                  </a:lnTo>
                  <a:lnTo>
                    <a:pt x="100" y="202"/>
                  </a:lnTo>
                  <a:lnTo>
                    <a:pt x="97" y="202"/>
                  </a:lnTo>
                  <a:lnTo>
                    <a:pt x="94" y="202"/>
                  </a:lnTo>
                  <a:lnTo>
                    <a:pt x="91" y="202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5" y="199"/>
                  </a:lnTo>
                  <a:lnTo>
                    <a:pt x="85" y="196"/>
                  </a:lnTo>
                  <a:lnTo>
                    <a:pt x="82" y="196"/>
                  </a:lnTo>
                  <a:lnTo>
                    <a:pt x="79" y="196"/>
                  </a:lnTo>
                  <a:lnTo>
                    <a:pt x="79" y="193"/>
                  </a:lnTo>
                  <a:lnTo>
                    <a:pt x="76" y="193"/>
                  </a:lnTo>
                  <a:lnTo>
                    <a:pt x="73" y="193"/>
                  </a:lnTo>
                  <a:lnTo>
                    <a:pt x="73" y="190"/>
                  </a:lnTo>
                  <a:lnTo>
                    <a:pt x="71" y="190"/>
                  </a:lnTo>
                  <a:lnTo>
                    <a:pt x="68" y="190"/>
                  </a:lnTo>
                  <a:lnTo>
                    <a:pt x="68" y="188"/>
                  </a:lnTo>
                  <a:lnTo>
                    <a:pt x="65" y="188"/>
                  </a:lnTo>
                  <a:lnTo>
                    <a:pt x="62" y="188"/>
                  </a:lnTo>
                  <a:lnTo>
                    <a:pt x="62" y="185"/>
                  </a:lnTo>
                  <a:lnTo>
                    <a:pt x="65" y="185"/>
                  </a:lnTo>
                  <a:lnTo>
                    <a:pt x="62" y="185"/>
                  </a:lnTo>
                  <a:lnTo>
                    <a:pt x="59" y="185"/>
                  </a:lnTo>
                  <a:lnTo>
                    <a:pt x="56" y="185"/>
                  </a:lnTo>
                  <a:lnTo>
                    <a:pt x="53" y="185"/>
                  </a:lnTo>
                  <a:lnTo>
                    <a:pt x="53" y="182"/>
                  </a:lnTo>
                  <a:lnTo>
                    <a:pt x="53" y="179"/>
                  </a:lnTo>
                  <a:lnTo>
                    <a:pt x="50" y="179"/>
                  </a:lnTo>
                  <a:lnTo>
                    <a:pt x="50" y="182"/>
                  </a:lnTo>
                  <a:lnTo>
                    <a:pt x="47" y="182"/>
                  </a:lnTo>
                  <a:lnTo>
                    <a:pt x="47" y="179"/>
                  </a:lnTo>
                  <a:lnTo>
                    <a:pt x="44" y="179"/>
                  </a:lnTo>
                  <a:lnTo>
                    <a:pt x="44" y="176"/>
                  </a:lnTo>
                  <a:lnTo>
                    <a:pt x="41" y="176"/>
                  </a:lnTo>
                  <a:lnTo>
                    <a:pt x="38" y="176"/>
                  </a:lnTo>
                  <a:lnTo>
                    <a:pt x="38" y="173"/>
                  </a:lnTo>
                  <a:lnTo>
                    <a:pt x="35" y="170"/>
                  </a:lnTo>
                  <a:lnTo>
                    <a:pt x="32" y="170"/>
                  </a:lnTo>
                  <a:lnTo>
                    <a:pt x="32" y="167"/>
                  </a:lnTo>
                  <a:lnTo>
                    <a:pt x="29" y="167"/>
                  </a:lnTo>
                  <a:lnTo>
                    <a:pt x="27" y="164"/>
                  </a:lnTo>
                  <a:lnTo>
                    <a:pt x="24" y="164"/>
                  </a:lnTo>
                  <a:lnTo>
                    <a:pt x="24" y="161"/>
                  </a:lnTo>
                  <a:lnTo>
                    <a:pt x="24" y="158"/>
                  </a:lnTo>
                  <a:lnTo>
                    <a:pt x="21" y="158"/>
                  </a:lnTo>
                  <a:lnTo>
                    <a:pt x="21" y="155"/>
                  </a:lnTo>
                  <a:lnTo>
                    <a:pt x="18" y="155"/>
                  </a:lnTo>
                  <a:lnTo>
                    <a:pt x="18" y="152"/>
                  </a:lnTo>
                  <a:lnTo>
                    <a:pt x="15" y="152"/>
                  </a:lnTo>
                  <a:lnTo>
                    <a:pt x="12" y="152"/>
                  </a:lnTo>
                  <a:lnTo>
                    <a:pt x="12" y="149"/>
                  </a:lnTo>
                  <a:lnTo>
                    <a:pt x="9" y="149"/>
                  </a:lnTo>
                  <a:lnTo>
                    <a:pt x="9" y="146"/>
                  </a:lnTo>
                  <a:lnTo>
                    <a:pt x="6" y="146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0" y="126"/>
                  </a:lnTo>
                  <a:lnTo>
                    <a:pt x="0" y="123"/>
                  </a:lnTo>
                  <a:lnTo>
                    <a:pt x="0" y="120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3" y="114"/>
                  </a:lnTo>
                  <a:lnTo>
                    <a:pt x="3" y="111"/>
                  </a:lnTo>
                  <a:lnTo>
                    <a:pt x="3" y="108"/>
                  </a:lnTo>
                  <a:lnTo>
                    <a:pt x="3" y="105"/>
                  </a:lnTo>
                  <a:lnTo>
                    <a:pt x="3" y="108"/>
                  </a:lnTo>
                  <a:lnTo>
                    <a:pt x="6" y="108"/>
                  </a:lnTo>
                  <a:lnTo>
                    <a:pt x="6" y="105"/>
                  </a:lnTo>
                  <a:lnTo>
                    <a:pt x="6" y="102"/>
                  </a:lnTo>
                  <a:lnTo>
                    <a:pt x="3" y="102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6" y="88"/>
                  </a:lnTo>
                  <a:lnTo>
                    <a:pt x="6" y="85"/>
                  </a:lnTo>
                  <a:lnTo>
                    <a:pt x="6" y="82"/>
                  </a:lnTo>
                  <a:lnTo>
                    <a:pt x="6" y="79"/>
                  </a:lnTo>
                  <a:lnTo>
                    <a:pt x="6" y="76"/>
                  </a:lnTo>
                  <a:lnTo>
                    <a:pt x="9" y="76"/>
                  </a:lnTo>
                  <a:lnTo>
                    <a:pt x="12" y="76"/>
                  </a:lnTo>
                  <a:lnTo>
                    <a:pt x="15" y="76"/>
                  </a:lnTo>
                  <a:lnTo>
                    <a:pt x="18" y="76"/>
                  </a:lnTo>
                  <a:lnTo>
                    <a:pt x="18" y="73"/>
                  </a:lnTo>
                  <a:lnTo>
                    <a:pt x="21" y="73"/>
                  </a:lnTo>
                  <a:lnTo>
                    <a:pt x="21" y="70"/>
                  </a:lnTo>
                  <a:lnTo>
                    <a:pt x="24" y="70"/>
                  </a:lnTo>
                  <a:lnTo>
                    <a:pt x="21" y="70"/>
                  </a:lnTo>
                  <a:lnTo>
                    <a:pt x="21" y="67"/>
                  </a:lnTo>
                  <a:lnTo>
                    <a:pt x="24" y="67"/>
                  </a:lnTo>
                  <a:lnTo>
                    <a:pt x="27" y="67"/>
                  </a:lnTo>
                  <a:lnTo>
                    <a:pt x="27" y="64"/>
                  </a:lnTo>
                  <a:lnTo>
                    <a:pt x="29" y="64"/>
                  </a:lnTo>
                  <a:lnTo>
                    <a:pt x="32" y="64"/>
                  </a:lnTo>
                  <a:lnTo>
                    <a:pt x="32" y="61"/>
                  </a:lnTo>
                  <a:lnTo>
                    <a:pt x="32" y="58"/>
                  </a:lnTo>
                  <a:lnTo>
                    <a:pt x="32" y="56"/>
                  </a:lnTo>
                  <a:lnTo>
                    <a:pt x="35" y="56"/>
                  </a:lnTo>
                  <a:lnTo>
                    <a:pt x="35" y="53"/>
                  </a:lnTo>
                  <a:lnTo>
                    <a:pt x="38" y="53"/>
                  </a:lnTo>
                  <a:lnTo>
                    <a:pt x="38" y="50"/>
                  </a:lnTo>
                  <a:lnTo>
                    <a:pt x="38" y="47"/>
                  </a:lnTo>
                  <a:lnTo>
                    <a:pt x="41" y="47"/>
                  </a:lnTo>
                  <a:lnTo>
                    <a:pt x="41" y="44"/>
                  </a:lnTo>
                  <a:lnTo>
                    <a:pt x="44" y="44"/>
                  </a:lnTo>
                  <a:lnTo>
                    <a:pt x="44" y="41"/>
                  </a:lnTo>
                  <a:lnTo>
                    <a:pt x="47" y="41"/>
                  </a:lnTo>
                  <a:lnTo>
                    <a:pt x="47" y="38"/>
                  </a:lnTo>
                  <a:lnTo>
                    <a:pt x="50" y="35"/>
                  </a:lnTo>
                  <a:lnTo>
                    <a:pt x="50" y="32"/>
                  </a:lnTo>
                  <a:lnTo>
                    <a:pt x="53" y="32"/>
                  </a:lnTo>
                  <a:lnTo>
                    <a:pt x="53" y="29"/>
                  </a:lnTo>
                  <a:lnTo>
                    <a:pt x="56" y="29"/>
                  </a:lnTo>
                  <a:lnTo>
                    <a:pt x="56" y="26"/>
                  </a:lnTo>
                  <a:lnTo>
                    <a:pt x="56" y="23"/>
                  </a:lnTo>
                  <a:lnTo>
                    <a:pt x="53" y="23"/>
                  </a:lnTo>
                  <a:lnTo>
                    <a:pt x="53" y="20"/>
                  </a:lnTo>
                  <a:lnTo>
                    <a:pt x="56" y="20"/>
                  </a:lnTo>
                  <a:lnTo>
                    <a:pt x="56" y="17"/>
                  </a:lnTo>
                  <a:lnTo>
                    <a:pt x="56" y="14"/>
                  </a:lnTo>
                  <a:lnTo>
                    <a:pt x="56" y="12"/>
                  </a:lnTo>
                  <a:lnTo>
                    <a:pt x="53" y="12"/>
                  </a:lnTo>
                  <a:lnTo>
                    <a:pt x="53" y="9"/>
                  </a:lnTo>
                  <a:lnTo>
                    <a:pt x="56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Freeform 18"/>
            <p:cNvSpPr>
              <a:spLocks/>
            </p:cNvSpPr>
            <p:nvPr/>
          </p:nvSpPr>
          <p:spPr bwMode="auto">
            <a:xfrm>
              <a:off x="131242" y="2820674"/>
              <a:ext cx="235466" cy="377341"/>
            </a:xfrm>
            <a:custGeom>
              <a:avLst/>
              <a:gdLst>
                <a:gd name="T0" fmla="*/ 2147483647 w 108"/>
                <a:gd name="T1" fmla="*/ 2147483647 h 214"/>
                <a:gd name="T2" fmla="*/ 2147483647 w 108"/>
                <a:gd name="T3" fmla="*/ 2147483647 h 214"/>
                <a:gd name="T4" fmla="*/ 2147483647 w 108"/>
                <a:gd name="T5" fmla="*/ 2147483647 h 214"/>
                <a:gd name="T6" fmla="*/ 2147483647 w 108"/>
                <a:gd name="T7" fmla="*/ 2147483647 h 214"/>
                <a:gd name="T8" fmla="*/ 2147483647 w 108"/>
                <a:gd name="T9" fmla="*/ 2147483647 h 214"/>
                <a:gd name="T10" fmla="*/ 2147483647 w 108"/>
                <a:gd name="T11" fmla="*/ 2147483647 h 214"/>
                <a:gd name="T12" fmla="*/ 2147483647 w 108"/>
                <a:gd name="T13" fmla="*/ 2147483647 h 214"/>
                <a:gd name="T14" fmla="*/ 2147483647 w 108"/>
                <a:gd name="T15" fmla="*/ 2147483647 h 214"/>
                <a:gd name="T16" fmla="*/ 2147483647 w 108"/>
                <a:gd name="T17" fmla="*/ 2147483647 h 214"/>
                <a:gd name="T18" fmla="*/ 2147483647 w 108"/>
                <a:gd name="T19" fmla="*/ 2147483647 h 214"/>
                <a:gd name="T20" fmla="*/ 2147483647 w 108"/>
                <a:gd name="T21" fmla="*/ 2147483647 h 214"/>
                <a:gd name="T22" fmla="*/ 2147483647 w 108"/>
                <a:gd name="T23" fmla="*/ 2147483647 h 214"/>
                <a:gd name="T24" fmla="*/ 2147483647 w 108"/>
                <a:gd name="T25" fmla="*/ 2147483647 h 214"/>
                <a:gd name="T26" fmla="*/ 2147483647 w 108"/>
                <a:gd name="T27" fmla="*/ 2147483647 h 214"/>
                <a:gd name="T28" fmla="*/ 2147483647 w 108"/>
                <a:gd name="T29" fmla="*/ 2147483647 h 214"/>
                <a:gd name="T30" fmla="*/ 2147483647 w 108"/>
                <a:gd name="T31" fmla="*/ 2147483647 h 214"/>
                <a:gd name="T32" fmla="*/ 2147483647 w 108"/>
                <a:gd name="T33" fmla="*/ 2147483647 h 214"/>
                <a:gd name="T34" fmla="*/ 2147483647 w 108"/>
                <a:gd name="T35" fmla="*/ 2147483647 h 214"/>
                <a:gd name="T36" fmla="*/ 2147483647 w 108"/>
                <a:gd name="T37" fmla="*/ 2147483647 h 214"/>
                <a:gd name="T38" fmla="*/ 2147483647 w 108"/>
                <a:gd name="T39" fmla="*/ 2147483647 h 214"/>
                <a:gd name="T40" fmla="*/ 2147483647 w 108"/>
                <a:gd name="T41" fmla="*/ 2147483647 h 214"/>
                <a:gd name="T42" fmla="*/ 2147483647 w 108"/>
                <a:gd name="T43" fmla="*/ 2147483647 h 214"/>
                <a:gd name="T44" fmla="*/ 2147483647 w 108"/>
                <a:gd name="T45" fmla="*/ 2147483647 h 214"/>
                <a:gd name="T46" fmla="*/ 2147483647 w 108"/>
                <a:gd name="T47" fmla="*/ 2147483647 h 214"/>
                <a:gd name="T48" fmla="*/ 2147483647 w 108"/>
                <a:gd name="T49" fmla="*/ 2147483647 h 214"/>
                <a:gd name="T50" fmla="*/ 2147483647 w 108"/>
                <a:gd name="T51" fmla="*/ 2147483647 h 214"/>
                <a:gd name="T52" fmla="*/ 2147483647 w 108"/>
                <a:gd name="T53" fmla="*/ 2147483647 h 214"/>
                <a:gd name="T54" fmla="*/ 2147483647 w 108"/>
                <a:gd name="T55" fmla="*/ 2147483647 h 214"/>
                <a:gd name="T56" fmla="*/ 2147483647 w 108"/>
                <a:gd name="T57" fmla="*/ 2147483647 h 214"/>
                <a:gd name="T58" fmla="*/ 2147483647 w 108"/>
                <a:gd name="T59" fmla="*/ 2147483647 h 214"/>
                <a:gd name="T60" fmla="*/ 2147483647 w 108"/>
                <a:gd name="T61" fmla="*/ 2147483647 h 214"/>
                <a:gd name="T62" fmla="*/ 2147483647 w 108"/>
                <a:gd name="T63" fmla="*/ 2147483647 h 214"/>
                <a:gd name="T64" fmla="*/ 2147483647 w 108"/>
                <a:gd name="T65" fmla="*/ 2147483647 h 214"/>
                <a:gd name="T66" fmla="*/ 2147483647 w 108"/>
                <a:gd name="T67" fmla="*/ 2147483647 h 214"/>
                <a:gd name="T68" fmla="*/ 2147483647 w 108"/>
                <a:gd name="T69" fmla="*/ 2147483647 h 214"/>
                <a:gd name="T70" fmla="*/ 2147483647 w 108"/>
                <a:gd name="T71" fmla="*/ 2147483647 h 214"/>
                <a:gd name="T72" fmla="*/ 2147483647 w 108"/>
                <a:gd name="T73" fmla="*/ 2147483647 h 214"/>
                <a:gd name="T74" fmla="*/ 2147483647 w 108"/>
                <a:gd name="T75" fmla="*/ 2147483647 h 214"/>
                <a:gd name="T76" fmla="*/ 2147483647 w 108"/>
                <a:gd name="T77" fmla="*/ 2147483647 h 214"/>
                <a:gd name="T78" fmla="*/ 2147483647 w 108"/>
                <a:gd name="T79" fmla="*/ 2147483647 h 214"/>
                <a:gd name="T80" fmla="*/ 2147483647 w 108"/>
                <a:gd name="T81" fmla="*/ 2147483647 h 214"/>
                <a:gd name="T82" fmla="*/ 2147483647 w 108"/>
                <a:gd name="T83" fmla="*/ 2147483647 h 214"/>
                <a:gd name="T84" fmla="*/ 2147483647 w 108"/>
                <a:gd name="T85" fmla="*/ 2147483647 h 214"/>
                <a:gd name="T86" fmla="*/ 2147483647 w 108"/>
                <a:gd name="T87" fmla="*/ 2147483647 h 214"/>
                <a:gd name="T88" fmla="*/ 2147483647 w 108"/>
                <a:gd name="T89" fmla="*/ 2147483647 h 214"/>
                <a:gd name="T90" fmla="*/ 2147483647 w 108"/>
                <a:gd name="T91" fmla="*/ 2147483647 h 214"/>
                <a:gd name="T92" fmla="*/ 2147483647 w 108"/>
                <a:gd name="T93" fmla="*/ 2147483647 h 214"/>
                <a:gd name="T94" fmla="*/ 2147483647 w 108"/>
                <a:gd name="T95" fmla="*/ 2147483647 h 214"/>
                <a:gd name="T96" fmla="*/ 2147483647 w 108"/>
                <a:gd name="T97" fmla="*/ 2147483647 h 214"/>
                <a:gd name="T98" fmla="*/ 0 w 108"/>
                <a:gd name="T99" fmla="*/ 2147483647 h 214"/>
                <a:gd name="T100" fmla="*/ 0 w 108"/>
                <a:gd name="T101" fmla="*/ 0 h 214"/>
                <a:gd name="T102" fmla="*/ 2147483647 w 108"/>
                <a:gd name="T103" fmla="*/ 0 h 214"/>
                <a:gd name="T104" fmla="*/ 2147483647 w 108"/>
                <a:gd name="T105" fmla="*/ 0 h 214"/>
                <a:gd name="T106" fmla="*/ 2147483647 w 108"/>
                <a:gd name="T107" fmla="*/ 2147483647 h 214"/>
                <a:gd name="T108" fmla="*/ 2147483647 w 108"/>
                <a:gd name="T109" fmla="*/ 2147483647 h 214"/>
                <a:gd name="T110" fmla="*/ 2147483647 w 108"/>
                <a:gd name="T111" fmla="*/ 2147483647 h 214"/>
                <a:gd name="T112" fmla="*/ 2147483647 w 108"/>
                <a:gd name="T113" fmla="*/ 2147483647 h 214"/>
                <a:gd name="T114" fmla="*/ 2147483647 w 108"/>
                <a:gd name="T115" fmla="*/ 0 h 21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"/>
                <a:gd name="T175" fmla="*/ 0 h 214"/>
                <a:gd name="T176" fmla="*/ 108 w 108"/>
                <a:gd name="T177" fmla="*/ 214 h 21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" h="214">
                  <a:moveTo>
                    <a:pt x="70" y="0"/>
                  </a:moveTo>
                  <a:lnTo>
                    <a:pt x="73" y="0"/>
                  </a:lnTo>
                  <a:lnTo>
                    <a:pt x="76" y="0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91" y="9"/>
                  </a:lnTo>
                  <a:lnTo>
                    <a:pt x="91" y="12"/>
                  </a:lnTo>
                  <a:lnTo>
                    <a:pt x="94" y="12"/>
                  </a:lnTo>
                  <a:lnTo>
                    <a:pt x="94" y="15"/>
                  </a:lnTo>
                  <a:lnTo>
                    <a:pt x="94" y="18"/>
                  </a:lnTo>
                  <a:lnTo>
                    <a:pt x="94" y="21"/>
                  </a:lnTo>
                  <a:lnTo>
                    <a:pt x="94" y="23"/>
                  </a:lnTo>
                  <a:lnTo>
                    <a:pt x="96" y="23"/>
                  </a:lnTo>
                  <a:lnTo>
                    <a:pt x="99" y="23"/>
                  </a:lnTo>
                  <a:lnTo>
                    <a:pt x="102" y="23"/>
                  </a:lnTo>
                  <a:lnTo>
                    <a:pt x="105" y="23"/>
                  </a:lnTo>
                  <a:lnTo>
                    <a:pt x="108" y="23"/>
                  </a:lnTo>
                  <a:lnTo>
                    <a:pt x="108" y="26"/>
                  </a:lnTo>
                  <a:lnTo>
                    <a:pt x="108" y="29"/>
                  </a:lnTo>
                  <a:lnTo>
                    <a:pt x="108" y="32"/>
                  </a:lnTo>
                  <a:lnTo>
                    <a:pt x="108" y="35"/>
                  </a:lnTo>
                  <a:lnTo>
                    <a:pt x="108" y="38"/>
                  </a:lnTo>
                  <a:lnTo>
                    <a:pt x="108" y="41"/>
                  </a:lnTo>
                  <a:lnTo>
                    <a:pt x="105" y="41"/>
                  </a:lnTo>
                  <a:lnTo>
                    <a:pt x="108" y="41"/>
                  </a:lnTo>
                  <a:lnTo>
                    <a:pt x="108" y="44"/>
                  </a:lnTo>
                  <a:lnTo>
                    <a:pt x="105" y="44"/>
                  </a:lnTo>
                  <a:lnTo>
                    <a:pt x="105" y="47"/>
                  </a:lnTo>
                  <a:lnTo>
                    <a:pt x="105" y="50"/>
                  </a:lnTo>
                  <a:lnTo>
                    <a:pt x="105" y="53"/>
                  </a:lnTo>
                  <a:lnTo>
                    <a:pt x="102" y="53"/>
                  </a:lnTo>
                  <a:lnTo>
                    <a:pt x="102" y="56"/>
                  </a:lnTo>
                  <a:lnTo>
                    <a:pt x="102" y="59"/>
                  </a:lnTo>
                  <a:lnTo>
                    <a:pt x="102" y="62"/>
                  </a:lnTo>
                  <a:lnTo>
                    <a:pt x="102" y="65"/>
                  </a:lnTo>
                  <a:lnTo>
                    <a:pt x="102" y="67"/>
                  </a:lnTo>
                  <a:lnTo>
                    <a:pt x="99" y="67"/>
                  </a:lnTo>
                  <a:lnTo>
                    <a:pt x="99" y="65"/>
                  </a:lnTo>
                  <a:lnTo>
                    <a:pt x="99" y="67"/>
                  </a:lnTo>
                  <a:lnTo>
                    <a:pt x="96" y="67"/>
                  </a:lnTo>
                  <a:lnTo>
                    <a:pt x="96" y="73"/>
                  </a:lnTo>
                  <a:lnTo>
                    <a:pt x="96" y="76"/>
                  </a:lnTo>
                  <a:lnTo>
                    <a:pt x="96" y="79"/>
                  </a:lnTo>
                  <a:lnTo>
                    <a:pt x="96" y="82"/>
                  </a:lnTo>
                  <a:lnTo>
                    <a:pt x="96" y="85"/>
                  </a:lnTo>
                  <a:lnTo>
                    <a:pt x="99" y="88"/>
                  </a:lnTo>
                  <a:lnTo>
                    <a:pt x="99" y="91"/>
                  </a:lnTo>
                  <a:lnTo>
                    <a:pt x="99" y="94"/>
                  </a:lnTo>
                  <a:lnTo>
                    <a:pt x="99" y="100"/>
                  </a:lnTo>
                  <a:lnTo>
                    <a:pt x="99" y="103"/>
                  </a:lnTo>
                  <a:lnTo>
                    <a:pt x="99" y="106"/>
                  </a:lnTo>
                  <a:lnTo>
                    <a:pt x="99" y="109"/>
                  </a:lnTo>
                  <a:lnTo>
                    <a:pt x="99" y="114"/>
                  </a:lnTo>
                  <a:lnTo>
                    <a:pt x="99" y="117"/>
                  </a:lnTo>
                  <a:lnTo>
                    <a:pt x="99" y="120"/>
                  </a:lnTo>
                  <a:lnTo>
                    <a:pt x="99" y="123"/>
                  </a:lnTo>
                  <a:lnTo>
                    <a:pt x="99" y="129"/>
                  </a:lnTo>
                  <a:lnTo>
                    <a:pt x="99" y="132"/>
                  </a:lnTo>
                  <a:lnTo>
                    <a:pt x="99" y="135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99" y="147"/>
                  </a:lnTo>
                  <a:lnTo>
                    <a:pt x="99" y="150"/>
                  </a:lnTo>
                  <a:lnTo>
                    <a:pt x="99" y="155"/>
                  </a:lnTo>
                  <a:lnTo>
                    <a:pt x="99" y="158"/>
                  </a:lnTo>
                  <a:lnTo>
                    <a:pt x="99" y="161"/>
                  </a:lnTo>
                  <a:lnTo>
                    <a:pt x="99" y="164"/>
                  </a:lnTo>
                  <a:lnTo>
                    <a:pt x="99" y="167"/>
                  </a:lnTo>
                  <a:lnTo>
                    <a:pt x="99" y="170"/>
                  </a:lnTo>
                  <a:lnTo>
                    <a:pt x="99" y="173"/>
                  </a:lnTo>
                  <a:lnTo>
                    <a:pt x="99" y="176"/>
                  </a:lnTo>
                  <a:lnTo>
                    <a:pt x="99" y="182"/>
                  </a:lnTo>
                  <a:lnTo>
                    <a:pt x="99" y="185"/>
                  </a:lnTo>
                  <a:lnTo>
                    <a:pt x="99" y="188"/>
                  </a:lnTo>
                  <a:lnTo>
                    <a:pt x="99" y="191"/>
                  </a:lnTo>
                  <a:lnTo>
                    <a:pt x="99" y="194"/>
                  </a:lnTo>
                  <a:lnTo>
                    <a:pt x="99" y="196"/>
                  </a:lnTo>
                  <a:lnTo>
                    <a:pt x="99" y="199"/>
                  </a:lnTo>
                  <a:lnTo>
                    <a:pt x="99" y="202"/>
                  </a:lnTo>
                  <a:lnTo>
                    <a:pt x="99" y="205"/>
                  </a:lnTo>
                  <a:lnTo>
                    <a:pt x="99" y="208"/>
                  </a:lnTo>
                  <a:lnTo>
                    <a:pt x="99" y="211"/>
                  </a:lnTo>
                  <a:lnTo>
                    <a:pt x="99" y="214"/>
                  </a:lnTo>
                  <a:lnTo>
                    <a:pt x="96" y="214"/>
                  </a:lnTo>
                  <a:lnTo>
                    <a:pt x="94" y="214"/>
                  </a:lnTo>
                  <a:lnTo>
                    <a:pt x="91" y="214"/>
                  </a:lnTo>
                  <a:lnTo>
                    <a:pt x="85" y="214"/>
                  </a:lnTo>
                  <a:lnTo>
                    <a:pt x="82" y="214"/>
                  </a:lnTo>
                  <a:lnTo>
                    <a:pt x="79" y="214"/>
                  </a:lnTo>
                  <a:lnTo>
                    <a:pt x="76" y="214"/>
                  </a:lnTo>
                  <a:lnTo>
                    <a:pt x="70" y="214"/>
                  </a:lnTo>
                  <a:lnTo>
                    <a:pt x="67" y="214"/>
                  </a:lnTo>
                  <a:lnTo>
                    <a:pt x="64" y="214"/>
                  </a:lnTo>
                  <a:lnTo>
                    <a:pt x="61" y="214"/>
                  </a:lnTo>
                  <a:lnTo>
                    <a:pt x="55" y="214"/>
                  </a:lnTo>
                  <a:lnTo>
                    <a:pt x="52" y="214"/>
                  </a:lnTo>
                  <a:lnTo>
                    <a:pt x="50" y="214"/>
                  </a:lnTo>
                  <a:lnTo>
                    <a:pt x="44" y="214"/>
                  </a:lnTo>
                  <a:lnTo>
                    <a:pt x="41" y="214"/>
                  </a:lnTo>
                  <a:lnTo>
                    <a:pt x="38" y="214"/>
                  </a:lnTo>
                  <a:lnTo>
                    <a:pt x="35" y="214"/>
                  </a:lnTo>
                  <a:lnTo>
                    <a:pt x="32" y="214"/>
                  </a:lnTo>
                  <a:lnTo>
                    <a:pt x="32" y="211"/>
                  </a:lnTo>
                  <a:lnTo>
                    <a:pt x="35" y="211"/>
                  </a:lnTo>
                  <a:lnTo>
                    <a:pt x="35" y="208"/>
                  </a:lnTo>
                  <a:lnTo>
                    <a:pt x="32" y="208"/>
                  </a:lnTo>
                  <a:lnTo>
                    <a:pt x="35" y="208"/>
                  </a:lnTo>
                  <a:lnTo>
                    <a:pt x="35" y="205"/>
                  </a:lnTo>
                  <a:lnTo>
                    <a:pt x="35" y="202"/>
                  </a:lnTo>
                  <a:lnTo>
                    <a:pt x="35" y="199"/>
                  </a:lnTo>
                  <a:lnTo>
                    <a:pt x="35" y="196"/>
                  </a:lnTo>
                  <a:lnTo>
                    <a:pt x="38" y="196"/>
                  </a:lnTo>
                  <a:lnTo>
                    <a:pt x="38" y="194"/>
                  </a:lnTo>
                  <a:lnTo>
                    <a:pt x="35" y="194"/>
                  </a:lnTo>
                  <a:lnTo>
                    <a:pt x="35" y="191"/>
                  </a:lnTo>
                  <a:lnTo>
                    <a:pt x="38" y="191"/>
                  </a:lnTo>
                  <a:lnTo>
                    <a:pt x="38" y="188"/>
                  </a:lnTo>
                  <a:lnTo>
                    <a:pt x="38" y="185"/>
                  </a:lnTo>
                  <a:lnTo>
                    <a:pt x="38" y="182"/>
                  </a:lnTo>
                  <a:lnTo>
                    <a:pt x="38" y="179"/>
                  </a:lnTo>
                  <a:lnTo>
                    <a:pt x="38" y="176"/>
                  </a:lnTo>
                  <a:lnTo>
                    <a:pt x="38" y="173"/>
                  </a:lnTo>
                  <a:lnTo>
                    <a:pt x="38" y="170"/>
                  </a:lnTo>
                  <a:lnTo>
                    <a:pt x="38" y="167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38" y="158"/>
                  </a:lnTo>
                  <a:lnTo>
                    <a:pt x="38" y="155"/>
                  </a:lnTo>
                  <a:lnTo>
                    <a:pt x="35" y="155"/>
                  </a:lnTo>
                  <a:lnTo>
                    <a:pt x="35" y="152"/>
                  </a:lnTo>
                  <a:lnTo>
                    <a:pt x="32" y="150"/>
                  </a:lnTo>
                  <a:lnTo>
                    <a:pt x="32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9" y="138"/>
                  </a:lnTo>
                  <a:lnTo>
                    <a:pt x="26" y="138"/>
                  </a:lnTo>
                  <a:lnTo>
                    <a:pt x="26" y="135"/>
                  </a:lnTo>
                  <a:lnTo>
                    <a:pt x="26" y="132"/>
                  </a:lnTo>
                  <a:lnTo>
                    <a:pt x="26" y="129"/>
                  </a:lnTo>
                  <a:lnTo>
                    <a:pt x="26" y="126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9" y="120"/>
                  </a:lnTo>
                  <a:lnTo>
                    <a:pt x="29" y="117"/>
                  </a:lnTo>
                  <a:lnTo>
                    <a:pt x="26" y="117"/>
                  </a:lnTo>
                  <a:lnTo>
                    <a:pt x="29" y="117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29" y="109"/>
                  </a:lnTo>
                  <a:lnTo>
                    <a:pt x="29" y="106"/>
                  </a:lnTo>
                  <a:lnTo>
                    <a:pt x="26" y="106"/>
                  </a:lnTo>
                  <a:lnTo>
                    <a:pt x="23" y="106"/>
                  </a:lnTo>
                  <a:lnTo>
                    <a:pt x="23" y="103"/>
                  </a:lnTo>
                  <a:lnTo>
                    <a:pt x="23" y="100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17" y="97"/>
                  </a:lnTo>
                  <a:lnTo>
                    <a:pt x="17" y="94"/>
                  </a:lnTo>
                  <a:lnTo>
                    <a:pt x="17" y="91"/>
                  </a:lnTo>
                  <a:lnTo>
                    <a:pt x="17" y="88"/>
                  </a:lnTo>
                  <a:lnTo>
                    <a:pt x="14" y="88"/>
                  </a:lnTo>
                  <a:lnTo>
                    <a:pt x="14" y="85"/>
                  </a:lnTo>
                  <a:lnTo>
                    <a:pt x="11" y="85"/>
                  </a:lnTo>
                  <a:lnTo>
                    <a:pt x="11" y="82"/>
                  </a:lnTo>
                  <a:lnTo>
                    <a:pt x="8" y="82"/>
                  </a:lnTo>
                  <a:lnTo>
                    <a:pt x="8" y="79"/>
                  </a:lnTo>
                  <a:lnTo>
                    <a:pt x="8" y="76"/>
                  </a:lnTo>
                  <a:lnTo>
                    <a:pt x="8" y="73"/>
                  </a:lnTo>
                  <a:lnTo>
                    <a:pt x="8" y="70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8" y="62"/>
                  </a:lnTo>
                  <a:lnTo>
                    <a:pt x="8" y="59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6" y="53"/>
                  </a:lnTo>
                  <a:lnTo>
                    <a:pt x="8" y="53"/>
                  </a:lnTo>
                  <a:lnTo>
                    <a:pt x="8" y="50"/>
                  </a:lnTo>
                  <a:lnTo>
                    <a:pt x="6" y="50"/>
                  </a:lnTo>
                  <a:lnTo>
                    <a:pt x="8" y="50"/>
                  </a:lnTo>
                  <a:lnTo>
                    <a:pt x="8" y="47"/>
                  </a:lnTo>
                  <a:lnTo>
                    <a:pt x="8" y="44"/>
                  </a:lnTo>
                  <a:lnTo>
                    <a:pt x="6" y="44"/>
                  </a:lnTo>
                  <a:lnTo>
                    <a:pt x="6" y="41"/>
                  </a:lnTo>
                  <a:lnTo>
                    <a:pt x="6" y="38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3" y="26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5" y="6"/>
                  </a:lnTo>
                  <a:lnTo>
                    <a:pt x="38" y="6"/>
                  </a:lnTo>
                  <a:lnTo>
                    <a:pt x="44" y="6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2" y="6"/>
                  </a:lnTo>
                  <a:lnTo>
                    <a:pt x="52" y="3"/>
                  </a:lnTo>
                  <a:lnTo>
                    <a:pt x="55" y="3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61" y="3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7" name="Freeform 19"/>
            <p:cNvSpPr>
              <a:spLocks/>
            </p:cNvSpPr>
            <p:nvPr/>
          </p:nvSpPr>
          <p:spPr bwMode="auto">
            <a:xfrm>
              <a:off x="-161307" y="2831882"/>
              <a:ext cx="375795" cy="510904"/>
            </a:xfrm>
            <a:custGeom>
              <a:avLst/>
              <a:gdLst>
                <a:gd name="T0" fmla="*/ 2147483647 w 173"/>
                <a:gd name="T1" fmla="*/ 2147483647 h 290"/>
                <a:gd name="T2" fmla="*/ 2147483647 w 173"/>
                <a:gd name="T3" fmla="*/ 2147483647 h 290"/>
                <a:gd name="T4" fmla="*/ 2147483647 w 173"/>
                <a:gd name="T5" fmla="*/ 2147483647 h 290"/>
                <a:gd name="T6" fmla="*/ 2147483647 w 173"/>
                <a:gd name="T7" fmla="*/ 2147483647 h 290"/>
                <a:gd name="T8" fmla="*/ 2147483647 w 173"/>
                <a:gd name="T9" fmla="*/ 2147483647 h 290"/>
                <a:gd name="T10" fmla="*/ 2147483647 w 173"/>
                <a:gd name="T11" fmla="*/ 2147483647 h 290"/>
                <a:gd name="T12" fmla="*/ 2147483647 w 173"/>
                <a:gd name="T13" fmla="*/ 2147483647 h 290"/>
                <a:gd name="T14" fmla="*/ 2147483647 w 173"/>
                <a:gd name="T15" fmla="*/ 2147483647 h 290"/>
                <a:gd name="T16" fmla="*/ 2147483647 w 173"/>
                <a:gd name="T17" fmla="*/ 2147483647 h 290"/>
                <a:gd name="T18" fmla="*/ 2147483647 w 173"/>
                <a:gd name="T19" fmla="*/ 2147483647 h 290"/>
                <a:gd name="T20" fmla="*/ 2147483647 w 173"/>
                <a:gd name="T21" fmla="*/ 2147483647 h 290"/>
                <a:gd name="T22" fmla="*/ 2147483647 w 173"/>
                <a:gd name="T23" fmla="*/ 2147483647 h 290"/>
                <a:gd name="T24" fmla="*/ 2147483647 w 173"/>
                <a:gd name="T25" fmla="*/ 2147483647 h 290"/>
                <a:gd name="T26" fmla="*/ 2147483647 w 173"/>
                <a:gd name="T27" fmla="*/ 2147483647 h 290"/>
                <a:gd name="T28" fmla="*/ 2147483647 w 173"/>
                <a:gd name="T29" fmla="*/ 2147483647 h 290"/>
                <a:gd name="T30" fmla="*/ 2147483647 w 173"/>
                <a:gd name="T31" fmla="*/ 2147483647 h 290"/>
                <a:gd name="T32" fmla="*/ 2147483647 w 173"/>
                <a:gd name="T33" fmla="*/ 2147483647 h 290"/>
                <a:gd name="T34" fmla="*/ 2147483647 w 173"/>
                <a:gd name="T35" fmla="*/ 2147483647 h 290"/>
                <a:gd name="T36" fmla="*/ 2147483647 w 173"/>
                <a:gd name="T37" fmla="*/ 2147483647 h 290"/>
                <a:gd name="T38" fmla="*/ 2147483647 w 173"/>
                <a:gd name="T39" fmla="*/ 2147483647 h 290"/>
                <a:gd name="T40" fmla="*/ 2147483647 w 173"/>
                <a:gd name="T41" fmla="*/ 2147483647 h 290"/>
                <a:gd name="T42" fmla="*/ 2147483647 w 173"/>
                <a:gd name="T43" fmla="*/ 2147483647 h 290"/>
                <a:gd name="T44" fmla="*/ 2147483647 w 173"/>
                <a:gd name="T45" fmla="*/ 2147483647 h 290"/>
                <a:gd name="T46" fmla="*/ 2147483647 w 173"/>
                <a:gd name="T47" fmla="*/ 2147483647 h 290"/>
                <a:gd name="T48" fmla="*/ 2147483647 w 173"/>
                <a:gd name="T49" fmla="*/ 2147483647 h 290"/>
                <a:gd name="T50" fmla="*/ 2147483647 w 173"/>
                <a:gd name="T51" fmla="*/ 2147483647 h 290"/>
                <a:gd name="T52" fmla="*/ 2147483647 w 173"/>
                <a:gd name="T53" fmla="*/ 2147483647 h 290"/>
                <a:gd name="T54" fmla="*/ 2147483647 w 173"/>
                <a:gd name="T55" fmla="*/ 2147483647 h 290"/>
                <a:gd name="T56" fmla="*/ 2147483647 w 173"/>
                <a:gd name="T57" fmla="*/ 2147483647 h 290"/>
                <a:gd name="T58" fmla="*/ 2147483647 w 173"/>
                <a:gd name="T59" fmla="*/ 2147483647 h 290"/>
                <a:gd name="T60" fmla="*/ 2147483647 w 173"/>
                <a:gd name="T61" fmla="*/ 2147483647 h 290"/>
                <a:gd name="T62" fmla="*/ 2147483647 w 173"/>
                <a:gd name="T63" fmla="*/ 2147483647 h 290"/>
                <a:gd name="T64" fmla="*/ 2147483647 w 173"/>
                <a:gd name="T65" fmla="*/ 2147483647 h 290"/>
                <a:gd name="T66" fmla="*/ 2147483647 w 173"/>
                <a:gd name="T67" fmla="*/ 2147483647 h 290"/>
                <a:gd name="T68" fmla="*/ 2147483647 w 173"/>
                <a:gd name="T69" fmla="*/ 2147483647 h 290"/>
                <a:gd name="T70" fmla="*/ 2147483647 w 173"/>
                <a:gd name="T71" fmla="*/ 2147483647 h 290"/>
                <a:gd name="T72" fmla="*/ 2147483647 w 173"/>
                <a:gd name="T73" fmla="*/ 2147483647 h 290"/>
                <a:gd name="T74" fmla="*/ 2147483647 w 173"/>
                <a:gd name="T75" fmla="*/ 2147483647 h 290"/>
                <a:gd name="T76" fmla="*/ 2147483647 w 173"/>
                <a:gd name="T77" fmla="*/ 2147483647 h 290"/>
                <a:gd name="T78" fmla="*/ 0 w 173"/>
                <a:gd name="T79" fmla="*/ 2147483647 h 290"/>
                <a:gd name="T80" fmla="*/ 2147483647 w 173"/>
                <a:gd name="T81" fmla="*/ 2147483647 h 290"/>
                <a:gd name="T82" fmla="*/ 2147483647 w 173"/>
                <a:gd name="T83" fmla="*/ 2147483647 h 290"/>
                <a:gd name="T84" fmla="*/ 2147483647 w 173"/>
                <a:gd name="T85" fmla="*/ 2147483647 h 290"/>
                <a:gd name="T86" fmla="*/ 2147483647 w 173"/>
                <a:gd name="T87" fmla="*/ 2147483647 h 290"/>
                <a:gd name="T88" fmla="*/ 2147483647 w 173"/>
                <a:gd name="T89" fmla="*/ 2147483647 h 290"/>
                <a:gd name="T90" fmla="*/ 2147483647 w 173"/>
                <a:gd name="T91" fmla="*/ 2147483647 h 290"/>
                <a:gd name="T92" fmla="*/ 2147483647 w 173"/>
                <a:gd name="T93" fmla="*/ 2147483647 h 290"/>
                <a:gd name="T94" fmla="*/ 2147483647 w 173"/>
                <a:gd name="T95" fmla="*/ 2147483647 h 290"/>
                <a:gd name="T96" fmla="*/ 2147483647 w 173"/>
                <a:gd name="T97" fmla="*/ 2147483647 h 290"/>
                <a:gd name="T98" fmla="*/ 2147483647 w 173"/>
                <a:gd name="T99" fmla="*/ 2147483647 h 290"/>
                <a:gd name="T100" fmla="*/ 2147483647 w 173"/>
                <a:gd name="T101" fmla="*/ 2147483647 h 290"/>
                <a:gd name="T102" fmla="*/ 2147483647 w 173"/>
                <a:gd name="T103" fmla="*/ 2147483647 h 290"/>
                <a:gd name="T104" fmla="*/ 2147483647 w 173"/>
                <a:gd name="T105" fmla="*/ 2147483647 h 290"/>
                <a:gd name="T106" fmla="*/ 2147483647 w 173"/>
                <a:gd name="T107" fmla="*/ 2147483647 h 290"/>
                <a:gd name="T108" fmla="*/ 2147483647 w 173"/>
                <a:gd name="T109" fmla="*/ 2147483647 h 290"/>
                <a:gd name="T110" fmla="*/ 2147483647 w 173"/>
                <a:gd name="T111" fmla="*/ 2147483647 h 290"/>
                <a:gd name="T112" fmla="*/ 2147483647 w 173"/>
                <a:gd name="T113" fmla="*/ 2147483647 h 290"/>
                <a:gd name="T114" fmla="*/ 2147483647 w 173"/>
                <a:gd name="T115" fmla="*/ 2147483647 h 290"/>
                <a:gd name="T116" fmla="*/ 2147483647 w 173"/>
                <a:gd name="T117" fmla="*/ 2147483647 h 290"/>
                <a:gd name="T118" fmla="*/ 2147483647 w 173"/>
                <a:gd name="T119" fmla="*/ 2147483647 h 290"/>
                <a:gd name="T120" fmla="*/ 2147483647 w 173"/>
                <a:gd name="T121" fmla="*/ 2147483647 h 290"/>
                <a:gd name="T122" fmla="*/ 2147483647 w 173"/>
                <a:gd name="T123" fmla="*/ 2147483647 h 290"/>
                <a:gd name="T124" fmla="*/ 2147483647 w 173"/>
                <a:gd name="T125" fmla="*/ 2147483647 h 29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3"/>
                <a:gd name="T190" fmla="*/ 0 h 290"/>
                <a:gd name="T191" fmla="*/ 173 w 173"/>
                <a:gd name="T192" fmla="*/ 290 h 29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3" h="290">
                  <a:moveTo>
                    <a:pt x="102" y="6"/>
                  </a:moveTo>
                  <a:lnTo>
                    <a:pt x="105" y="6"/>
                  </a:lnTo>
                  <a:lnTo>
                    <a:pt x="108" y="6"/>
                  </a:lnTo>
                  <a:lnTo>
                    <a:pt x="111" y="6"/>
                  </a:lnTo>
                  <a:lnTo>
                    <a:pt x="111" y="9"/>
                  </a:lnTo>
                  <a:lnTo>
                    <a:pt x="114" y="9"/>
                  </a:lnTo>
                  <a:lnTo>
                    <a:pt x="114" y="12"/>
                  </a:lnTo>
                  <a:lnTo>
                    <a:pt x="117" y="12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6" y="12"/>
                  </a:lnTo>
                  <a:lnTo>
                    <a:pt x="129" y="12"/>
                  </a:lnTo>
                  <a:lnTo>
                    <a:pt x="129" y="15"/>
                  </a:lnTo>
                  <a:lnTo>
                    <a:pt x="132" y="15"/>
                  </a:lnTo>
                  <a:lnTo>
                    <a:pt x="132" y="17"/>
                  </a:lnTo>
                  <a:lnTo>
                    <a:pt x="135" y="17"/>
                  </a:lnTo>
                  <a:lnTo>
                    <a:pt x="135" y="20"/>
                  </a:lnTo>
                  <a:lnTo>
                    <a:pt x="138" y="20"/>
                  </a:lnTo>
                  <a:lnTo>
                    <a:pt x="138" y="23"/>
                  </a:lnTo>
                  <a:lnTo>
                    <a:pt x="138" y="26"/>
                  </a:lnTo>
                  <a:lnTo>
                    <a:pt x="138" y="29"/>
                  </a:lnTo>
                  <a:lnTo>
                    <a:pt x="138" y="32"/>
                  </a:lnTo>
                  <a:lnTo>
                    <a:pt x="141" y="32"/>
                  </a:lnTo>
                  <a:lnTo>
                    <a:pt x="141" y="35"/>
                  </a:lnTo>
                  <a:lnTo>
                    <a:pt x="141" y="38"/>
                  </a:lnTo>
                  <a:lnTo>
                    <a:pt x="143" y="38"/>
                  </a:lnTo>
                  <a:lnTo>
                    <a:pt x="143" y="41"/>
                  </a:lnTo>
                  <a:lnTo>
                    <a:pt x="143" y="44"/>
                  </a:lnTo>
                  <a:lnTo>
                    <a:pt x="141" y="44"/>
                  </a:lnTo>
                  <a:lnTo>
                    <a:pt x="143" y="44"/>
                  </a:lnTo>
                  <a:lnTo>
                    <a:pt x="143" y="47"/>
                  </a:lnTo>
                  <a:lnTo>
                    <a:pt x="141" y="47"/>
                  </a:lnTo>
                  <a:lnTo>
                    <a:pt x="141" y="50"/>
                  </a:lnTo>
                  <a:lnTo>
                    <a:pt x="143" y="50"/>
                  </a:lnTo>
                  <a:lnTo>
                    <a:pt x="143" y="53"/>
                  </a:lnTo>
                  <a:lnTo>
                    <a:pt x="143" y="56"/>
                  </a:lnTo>
                  <a:lnTo>
                    <a:pt x="143" y="59"/>
                  </a:lnTo>
                  <a:lnTo>
                    <a:pt x="143" y="61"/>
                  </a:lnTo>
                  <a:lnTo>
                    <a:pt x="143" y="64"/>
                  </a:lnTo>
                  <a:lnTo>
                    <a:pt x="143" y="67"/>
                  </a:lnTo>
                  <a:lnTo>
                    <a:pt x="143" y="70"/>
                  </a:lnTo>
                  <a:lnTo>
                    <a:pt x="143" y="73"/>
                  </a:lnTo>
                  <a:lnTo>
                    <a:pt x="143" y="76"/>
                  </a:lnTo>
                  <a:lnTo>
                    <a:pt x="146" y="76"/>
                  </a:lnTo>
                  <a:lnTo>
                    <a:pt x="146" y="79"/>
                  </a:lnTo>
                  <a:lnTo>
                    <a:pt x="149" y="79"/>
                  </a:lnTo>
                  <a:lnTo>
                    <a:pt x="149" y="82"/>
                  </a:lnTo>
                  <a:lnTo>
                    <a:pt x="152" y="82"/>
                  </a:lnTo>
                  <a:lnTo>
                    <a:pt x="152" y="85"/>
                  </a:lnTo>
                  <a:lnTo>
                    <a:pt x="152" y="88"/>
                  </a:lnTo>
                  <a:lnTo>
                    <a:pt x="152" y="91"/>
                  </a:lnTo>
                  <a:lnTo>
                    <a:pt x="155" y="91"/>
                  </a:lnTo>
                  <a:lnTo>
                    <a:pt x="155" y="94"/>
                  </a:lnTo>
                  <a:lnTo>
                    <a:pt x="158" y="94"/>
                  </a:lnTo>
                  <a:lnTo>
                    <a:pt x="158" y="97"/>
                  </a:lnTo>
                  <a:lnTo>
                    <a:pt x="158" y="100"/>
                  </a:lnTo>
                  <a:lnTo>
                    <a:pt x="161" y="100"/>
                  </a:lnTo>
                  <a:lnTo>
                    <a:pt x="164" y="100"/>
                  </a:lnTo>
                  <a:lnTo>
                    <a:pt x="164" y="103"/>
                  </a:lnTo>
                  <a:lnTo>
                    <a:pt x="164" y="105"/>
                  </a:lnTo>
                  <a:lnTo>
                    <a:pt x="164" y="108"/>
                  </a:lnTo>
                  <a:lnTo>
                    <a:pt x="164" y="111"/>
                  </a:lnTo>
                  <a:lnTo>
                    <a:pt x="161" y="111"/>
                  </a:lnTo>
                  <a:lnTo>
                    <a:pt x="164" y="111"/>
                  </a:lnTo>
                  <a:lnTo>
                    <a:pt x="164" y="114"/>
                  </a:lnTo>
                  <a:lnTo>
                    <a:pt x="161" y="114"/>
                  </a:lnTo>
                  <a:lnTo>
                    <a:pt x="161" y="117"/>
                  </a:lnTo>
                  <a:lnTo>
                    <a:pt x="161" y="120"/>
                  </a:lnTo>
                  <a:lnTo>
                    <a:pt x="161" y="123"/>
                  </a:lnTo>
                  <a:lnTo>
                    <a:pt x="161" y="126"/>
                  </a:lnTo>
                  <a:lnTo>
                    <a:pt x="161" y="129"/>
                  </a:lnTo>
                  <a:lnTo>
                    <a:pt x="161" y="132"/>
                  </a:lnTo>
                  <a:lnTo>
                    <a:pt x="164" y="132"/>
                  </a:lnTo>
                  <a:lnTo>
                    <a:pt x="164" y="135"/>
                  </a:lnTo>
                  <a:lnTo>
                    <a:pt x="164" y="138"/>
                  </a:lnTo>
                  <a:lnTo>
                    <a:pt x="167" y="141"/>
                  </a:lnTo>
                  <a:lnTo>
                    <a:pt x="167" y="144"/>
                  </a:lnTo>
                  <a:lnTo>
                    <a:pt x="170" y="146"/>
                  </a:lnTo>
                  <a:lnTo>
                    <a:pt x="170" y="149"/>
                  </a:lnTo>
                  <a:lnTo>
                    <a:pt x="173" y="149"/>
                  </a:lnTo>
                  <a:lnTo>
                    <a:pt x="173" y="152"/>
                  </a:lnTo>
                  <a:lnTo>
                    <a:pt x="173" y="155"/>
                  </a:lnTo>
                  <a:lnTo>
                    <a:pt x="173" y="158"/>
                  </a:lnTo>
                  <a:lnTo>
                    <a:pt x="173" y="161"/>
                  </a:lnTo>
                  <a:lnTo>
                    <a:pt x="173" y="164"/>
                  </a:lnTo>
                  <a:lnTo>
                    <a:pt x="173" y="167"/>
                  </a:lnTo>
                  <a:lnTo>
                    <a:pt x="173" y="170"/>
                  </a:lnTo>
                  <a:lnTo>
                    <a:pt x="173" y="173"/>
                  </a:lnTo>
                  <a:lnTo>
                    <a:pt x="173" y="176"/>
                  </a:lnTo>
                  <a:lnTo>
                    <a:pt x="173" y="179"/>
                  </a:lnTo>
                  <a:lnTo>
                    <a:pt x="173" y="182"/>
                  </a:lnTo>
                  <a:lnTo>
                    <a:pt x="173" y="185"/>
                  </a:lnTo>
                  <a:lnTo>
                    <a:pt x="170" y="185"/>
                  </a:lnTo>
                  <a:lnTo>
                    <a:pt x="170" y="188"/>
                  </a:lnTo>
                  <a:lnTo>
                    <a:pt x="173" y="188"/>
                  </a:lnTo>
                  <a:lnTo>
                    <a:pt x="173" y="190"/>
                  </a:lnTo>
                  <a:lnTo>
                    <a:pt x="170" y="190"/>
                  </a:lnTo>
                  <a:lnTo>
                    <a:pt x="170" y="193"/>
                  </a:lnTo>
                  <a:lnTo>
                    <a:pt x="170" y="196"/>
                  </a:lnTo>
                  <a:lnTo>
                    <a:pt x="170" y="199"/>
                  </a:lnTo>
                  <a:lnTo>
                    <a:pt x="170" y="202"/>
                  </a:lnTo>
                  <a:lnTo>
                    <a:pt x="167" y="202"/>
                  </a:lnTo>
                  <a:lnTo>
                    <a:pt x="170" y="202"/>
                  </a:lnTo>
                  <a:lnTo>
                    <a:pt x="170" y="205"/>
                  </a:lnTo>
                  <a:lnTo>
                    <a:pt x="167" y="205"/>
                  </a:lnTo>
                  <a:lnTo>
                    <a:pt x="167" y="208"/>
                  </a:lnTo>
                  <a:lnTo>
                    <a:pt x="170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6" y="208"/>
                  </a:lnTo>
                  <a:lnTo>
                    <a:pt x="143" y="208"/>
                  </a:lnTo>
                  <a:lnTo>
                    <a:pt x="138" y="208"/>
                  </a:lnTo>
                  <a:lnTo>
                    <a:pt x="135" y="208"/>
                  </a:lnTo>
                  <a:lnTo>
                    <a:pt x="132" y="208"/>
                  </a:lnTo>
                  <a:lnTo>
                    <a:pt x="129" y="208"/>
                  </a:lnTo>
                  <a:lnTo>
                    <a:pt x="126" y="208"/>
                  </a:lnTo>
                  <a:lnTo>
                    <a:pt x="120" y="208"/>
                  </a:lnTo>
                  <a:lnTo>
                    <a:pt x="117" y="208"/>
                  </a:lnTo>
                  <a:lnTo>
                    <a:pt x="114" y="208"/>
                  </a:lnTo>
                  <a:lnTo>
                    <a:pt x="108" y="208"/>
                  </a:lnTo>
                  <a:lnTo>
                    <a:pt x="105" y="208"/>
                  </a:lnTo>
                  <a:lnTo>
                    <a:pt x="102" y="208"/>
                  </a:lnTo>
                  <a:lnTo>
                    <a:pt x="99" y="208"/>
                  </a:lnTo>
                  <a:lnTo>
                    <a:pt x="99" y="211"/>
                  </a:lnTo>
                  <a:lnTo>
                    <a:pt x="99" y="217"/>
                  </a:lnTo>
                  <a:lnTo>
                    <a:pt x="99" y="220"/>
                  </a:lnTo>
                  <a:lnTo>
                    <a:pt x="99" y="226"/>
                  </a:lnTo>
                  <a:lnTo>
                    <a:pt x="102" y="229"/>
                  </a:lnTo>
                  <a:lnTo>
                    <a:pt x="102" y="232"/>
                  </a:lnTo>
                  <a:lnTo>
                    <a:pt x="102" y="237"/>
                  </a:lnTo>
                  <a:lnTo>
                    <a:pt x="102" y="240"/>
                  </a:lnTo>
                  <a:lnTo>
                    <a:pt x="102" y="243"/>
                  </a:lnTo>
                  <a:lnTo>
                    <a:pt x="102" y="246"/>
                  </a:lnTo>
                  <a:lnTo>
                    <a:pt x="102" y="252"/>
                  </a:lnTo>
                  <a:lnTo>
                    <a:pt x="102" y="255"/>
                  </a:lnTo>
                  <a:lnTo>
                    <a:pt x="102" y="258"/>
                  </a:lnTo>
                  <a:lnTo>
                    <a:pt x="102" y="261"/>
                  </a:lnTo>
                  <a:lnTo>
                    <a:pt x="102" y="264"/>
                  </a:lnTo>
                  <a:lnTo>
                    <a:pt x="102" y="267"/>
                  </a:lnTo>
                  <a:lnTo>
                    <a:pt x="102" y="270"/>
                  </a:lnTo>
                  <a:lnTo>
                    <a:pt x="102" y="273"/>
                  </a:lnTo>
                  <a:lnTo>
                    <a:pt x="102" y="278"/>
                  </a:lnTo>
                  <a:lnTo>
                    <a:pt x="102" y="281"/>
                  </a:lnTo>
                  <a:lnTo>
                    <a:pt x="102" y="284"/>
                  </a:lnTo>
                  <a:lnTo>
                    <a:pt x="102" y="287"/>
                  </a:lnTo>
                  <a:lnTo>
                    <a:pt x="102" y="290"/>
                  </a:lnTo>
                  <a:lnTo>
                    <a:pt x="99" y="290"/>
                  </a:lnTo>
                  <a:lnTo>
                    <a:pt x="97" y="290"/>
                  </a:lnTo>
                  <a:lnTo>
                    <a:pt x="94" y="290"/>
                  </a:lnTo>
                  <a:lnTo>
                    <a:pt x="94" y="287"/>
                  </a:lnTo>
                  <a:lnTo>
                    <a:pt x="91" y="287"/>
                  </a:lnTo>
                  <a:lnTo>
                    <a:pt x="91" y="284"/>
                  </a:lnTo>
                  <a:lnTo>
                    <a:pt x="88" y="284"/>
                  </a:lnTo>
                  <a:lnTo>
                    <a:pt x="85" y="284"/>
                  </a:lnTo>
                  <a:lnTo>
                    <a:pt x="85" y="281"/>
                  </a:lnTo>
                  <a:lnTo>
                    <a:pt x="82" y="281"/>
                  </a:lnTo>
                  <a:lnTo>
                    <a:pt x="79" y="281"/>
                  </a:lnTo>
                  <a:lnTo>
                    <a:pt x="76" y="281"/>
                  </a:lnTo>
                  <a:lnTo>
                    <a:pt x="73" y="281"/>
                  </a:lnTo>
                  <a:lnTo>
                    <a:pt x="70" y="281"/>
                  </a:lnTo>
                  <a:lnTo>
                    <a:pt x="70" y="278"/>
                  </a:lnTo>
                  <a:lnTo>
                    <a:pt x="70" y="276"/>
                  </a:lnTo>
                  <a:lnTo>
                    <a:pt x="67" y="276"/>
                  </a:lnTo>
                  <a:lnTo>
                    <a:pt x="67" y="273"/>
                  </a:lnTo>
                  <a:lnTo>
                    <a:pt x="64" y="273"/>
                  </a:lnTo>
                  <a:lnTo>
                    <a:pt x="64" y="270"/>
                  </a:lnTo>
                  <a:lnTo>
                    <a:pt x="61" y="270"/>
                  </a:lnTo>
                  <a:lnTo>
                    <a:pt x="58" y="270"/>
                  </a:lnTo>
                  <a:lnTo>
                    <a:pt x="55" y="270"/>
                  </a:lnTo>
                  <a:lnTo>
                    <a:pt x="53" y="270"/>
                  </a:lnTo>
                  <a:lnTo>
                    <a:pt x="53" y="273"/>
                  </a:lnTo>
                  <a:lnTo>
                    <a:pt x="50" y="273"/>
                  </a:lnTo>
                  <a:lnTo>
                    <a:pt x="50" y="270"/>
                  </a:lnTo>
                  <a:lnTo>
                    <a:pt x="47" y="270"/>
                  </a:lnTo>
                  <a:lnTo>
                    <a:pt x="44" y="270"/>
                  </a:lnTo>
                  <a:lnTo>
                    <a:pt x="44" y="267"/>
                  </a:lnTo>
                  <a:lnTo>
                    <a:pt x="41" y="267"/>
                  </a:lnTo>
                  <a:lnTo>
                    <a:pt x="41" y="264"/>
                  </a:lnTo>
                  <a:lnTo>
                    <a:pt x="38" y="264"/>
                  </a:lnTo>
                  <a:lnTo>
                    <a:pt x="38" y="261"/>
                  </a:lnTo>
                  <a:lnTo>
                    <a:pt x="38" y="258"/>
                  </a:lnTo>
                  <a:lnTo>
                    <a:pt x="38" y="255"/>
                  </a:lnTo>
                  <a:lnTo>
                    <a:pt x="35" y="255"/>
                  </a:lnTo>
                  <a:lnTo>
                    <a:pt x="35" y="252"/>
                  </a:lnTo>
                  <a:lnTo>
                    <a:pt x="32" y="252"/>
                  </a:lnTo>
                  <a:lnTo>
                    <a:pt x="32" y="249"/>
                  </a:lnTo>
                  <a:lnTo>
                    <a:pt x="29" y="249"/>
                  </a:lnTo>
                  <a:lnTo>
                    <a:pt x="29" y="246"/>
                  </a:lnTo>
                  <a:lnTo>
                    <a:pt x="26" y="246"/>
                  </a:lnTo>
                  <a:lnTo>
                    <a:pt x="26" y="243"/>
                  </a:lnTo>
                  <a:lnTo>
                    <a:pt x="23" y="243"/>
                  </a:lnTo>
                  <a:lnTo>
                    <a:pt x="23" y="240"/>
                  </a:lnTo>
                  <a:lnTo>
                    <a:pt x="20" y="240"/>
                  </a:lnTo>
                  <a:lnTo>
                    <a:pt x="20" y="237"/>
                  </a:lnTo>
                  <a:lnTo>
                    <a:pt x="20" y="234"/>
                  </a:lnTo>
                  <a:lnTo>
                    <a:pt x="17" y="234"/>
                  </a:lnTo>
                  <a:lnTo>
                    <a:pt x="20" y="234"/>
                  </a:lnTo>
                  <a:lnTo>
                    <a:pt x="17" y="232"/>
                  </a:lnTo>
                  <a:lnTo>
                    <a:pt x="17" y="229"/>
                  </a:lnTo>
                  <a:lnTo>
                    <a:pt x="14" y="229"/>
                  </a:lnTo>
                  <a:lnTo>
                    <a:pt x="11" y="229"/>
                  </a:lnTo>
                  <a:lnTo>
                    <a:pt x="11" y="226"/>
                  </a:lnTo>
                  <a:lnTo>
                    <a:pt x="11" y="223"/>
                  </a:lnTo>
                  <a:lnTo>
                    <a:pt x="9" y="223"/>
                  </a:lnTo>
                  <a:lnTo>
                    <a:pt x="11" y="223"/>
                  </a:lnTo>
                  <a:lnTo>
                    <a:pt x="11" y="220"/>
                  </a:lnTo>
                  <a:lnTo>
                    <a:pt x="9" y="220"/>
                  </a:lnTo>
                  <a:lnTo>
                    <a:pt x="9" y="217"/>
                  </a:lnTo>
                  <a:lnTo>
                    <a:pt x="9" y="214"/>
                  </a:lnTo>
                  <a:lnTo>
                    <a:pt x="11" y="214"/>
                  </a:lnTo>
                  <a:lnTo>
                    <a:pt x="11" y="211"/>
                  </a:lnTo>
                  <a:lnTo>
                    <a:pt x="9" y="211"/>
                  </a:lnTo>
                  <a:lnTo>
                    <a:pt x="11" y="211"/>
                  </a:lnTo>
                  <a:lnTo>
                    <a:pt x="9" y="211"/>
                  </a:lnTo>
                  <a:lnTo>
                    <a:pt x="9" y="208"/>
                  </a:lnTo>
                  <a:lnTo>
                    <a:pt x="11" y="208"/>
                  </a:lnTo>
                  <a:lnTo>
                    <a:pt x="9" y="208"/>
                  </a:lnTo>
                  <a:lnTo>
                    <a:pt x="9" y="205"/>
                  </a:lnTo>
                  <a:lnTo>
                    <a:pt x="11" y="205"/>
                  </a:lnTo>
                  <a:lnTo>
                    <a:pt x="11" y="202"/>
                  </a:lnTo>
                  <a:lnTo>
                    <a:pt x="11" y="199"/>
                  </a:lnTo>
                  <a:lnTo>
                    <a:pt x="11" y="196"/>
                  </a:lnTo>
                  <a:lnTo>
                    <a:pt x="9" y="196"/>
                  </a:lnTo>
                  <a:lnTo>
                    <a:pt x="9" y="193"/>
                  </a:lnTo>
                  <a:lnTo>
                    <a:pt x="9" y="190"/>
                  </a:lnTo>
                  <a:lnTo>
                    <a:pt x="9" y="188"/>
                  </a:lnTo>
                  <a:lnTo>
                    <a:pt x="9" y="185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9" y="179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3" y="176"/>
                  </a:lnTo>
                  <a:lnTo>
                    <a:pt x="0" y="176"/>
                  </a:lnTo>
                  <a:lnTo>
                    <a:pt x="0" y="173"/>
                  </a:lnTo>
                  <a:lnTo>
                    <a:pt x="0" y="170"/>
                  </a:lnTo>
                  <a:lnTo>
                    <a:pt x="3" y="170"/>
                  </a:lnTo>
                  <a:lnTo>
                    <a:pt x="6" y="170"/>
                  </a:lnTo>
                  <a:lnTo>
                    <a:pt x="9" y="170"/>
                  </a:lnTo>
                  <a:lnTo>
                    <a:pt x="9" y="167"/>
                  </a:lnTo>
                  <a:lnTo>
                    <a:pt x="9" y="164"/>
                  </a:lnTo>
                  <a:lnTo>
                    <a:pt x="9" y="161"/>
                  </a:lnTo>
                  <a:lnTo>
                    <a:pt x="9" y="158"/>
                  </a:lnTo>
                  <a:lnTo>
                    <a:pt x="11" y="158"/>
                  </a:lnTo>
                  <a:lnTo>
                    <a:pt x="11" y="155"/>
                  </a:lnTo>
                  <a:lnTo>
                    <a:pt x="11" y="152"/>
                  </a:lnTo>
                  <a:lnTo>
                    <a:pt x="11" y="149"/>
                  </a:lnTo>
                  <a:lnTo>
                    <a:pt x="14" y="149"/>
                  </a:lnTo>
                  <a:lnTo>
                    <a:pt x="11" y="149"/>
                  </a:lnTo>
                  <a:lnTo>
                    <a:pt x="11" y="146"/>
                  </a:lnTo>
                  <a:lnTo>
                    <a:pt x="11" y="144"/>
                  </a:lnTo>
                  <a:lnTo>
                    <a:pt x="14" y="144"/>
                  </a:lnTo>
                  <a:lnTo>
                    <a:pt x="14" y="141"/>
                  </a:lnTo>
                  <a:lnTo>
                    <a:pt x="14" y="138"/>
                  </a:lnTo>
                  <a:lnTo>
                    <a:pt x="17" y="138"/>
                  </a:lnTo>
                  <a:lnTo>
                    <a:pt x="17" y="135"/>
                  </a:lnTo>
                  <a:lnTo>
                    <a:pt x="17" y="132"/>
                  </a:lnTo>
                  <a:lnTo>
                    <a:pt x="20" y="132"/>
                  </a:lnTo>
                  <a:lnTo>
                    <a:pt x="20" y="129"/>
                  </a:lnTo>
                  <a:lnTo>
                    <a:pt x="23" y="129"/>
                  </a:lnTo>
                  <a:lnTo>
                    <a:pt x="23" y="126"/>
                  </a:lnTo>
                  <a:lnTo>
                    <a:pt x="23" y="123"/>
                  </a:lnTo>
                  <a:lnTo>
                    <a:pt x="23" y="120"/>
                  </a:lnTo>
                  <a:lnTo>
                    <a:pt x="26" y="120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9" y="120"/>
                  </a:lnTo>
                  <a:lnTo>
                    <a:pt x="32" y="120"/>
                  </a:lnTo>
                  <a:lnTo>
                    <a:pt x="29" y="117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29" y="108"/>
                  </a:lnTo>
                  <a:lnTo>
                    <a:pt x="29" y="105"/>
                  </a:lnTo>
                  <a:lnTo>
                    <a:pt x="29" y="103"/>
                  </a:lnTo>
                  <a:lnTo>
                    <a:pt x="26" y="103"/>
                  </a:lnTo>
                  <a:lnTo>
                    <a:pt x="26" y="100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9" y="94"/>
                  </a:lnTo>
                  <a:lnTo>
                    <a:pt x="26" y="94"/>
                  </a:lnTo>
                  <a:lnTo>
                    <a:pt x="26" y="91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9" y="82"/>
                  </a:lnTo>
                  <a:lnTo>
                    <a:pt x="29" y="79"/>
                  </a:lnTo>
                  <a:lnTo>
                    <a:pt x="32" y="79"/>
                  </a:lnTo>
                  <a:lnTo>
                    <a:pt x="32" y="76"/>
                  </a:lnTo>
                  <a:lnTo>
                    <a:pt x="32" y="73"/>
                  </a:lnTo>
                  <a:lnTo>
                    <a:pt x="29" y="73"/>
                  </a:lnTo>
                  <a:lnTo>
                    <a:pt x="29" y="70"/>
                  </a:lnTo>
                  <a:lnTo>
                    <a:pt x="29" y="67"/>
                  </a:lnTo>
                  <a:lnTo>
                    <a:pt x="26" y="67"/>
                  </a:lnTo>
                  <a:lnTo>
                    <a:pt x="23" y="67"/>
                  </a:lnTo>
                  <a:lnTo>
                    <a:pt x="23" y="70"/>
                  </a:lnTo>
                  <a:lnTo>
                    <a:pt x="23" y="73"/>
                  </a:lnTo>
                  <a:lnTo>
                    <a:pt x="20" y="73"/>
                  </a:lnTo>
                  <a:lnTo>
                    <a:pt x="20" y="70"/>
                  </a:lnTo>
                  <a:lnTo>
                    <a:pt x="20" y="67"/>
                  </a:lnTo>
                  <a:lnTo>
                    <a:pt x="17" y="67"/>
                  </a:lnTo>
                  <a:lnTo>
                    <a:pt x="17" y="64"/>
                  </a:lnTo>
                  <a:lnTo>
                    <a:pt x="17" y="61"/>
                  </a:lnTo>
                  <a:lnTo>
                    <a:pt x="17" y="59"/>
                  </a:lnTo>
                  <a:lnTo>
                    <a:pt x="17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17" y="53"/>
                  </a:lnTo>
                  <a:lnTo>
                    <a:pt x="20" y="53"/>
                  </a:lnTo>
                  <a:lnTo>
                    <a:pt x="20" y="50"/>
                  </a:lnTo>
                  <a:lnTo>
                    <a:pt x="17" y="50"/>
                  </a:lnTo>
                  <a:lnTo>
                    <a:pt x="17" y="47"/>
                  </a:lnTo>
                  <a:lnTo>
                    <a:pt x="14" y="47"/>
                  </a:lnTo>
                  <a:lnTo>
                    <a:pt x="14" y="44"/>
                  </a:lnTo>
                  <a:lnTo>
                    <a:pt x="14" y="41"/>
                  </a:lnTo>
                  <a:lnTo>
                    <a:pt x="11" y="41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4" y="35"/>
                  </a:lnTo>
                  <a:lnTo>
                    <a:pt x="14" y="32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2"/>
                  </a:lnTo>
                  <a:lnTo>
                    <a:pt x="20" y="32"/>
                  </a:lnTo>
                  <a:lnTo>
                    <a:pt x="23" y="32"/>
                  </a:lnTo>
                  <a:lnTo>
                    <a:pt x="26" y="32"/>
                  </a:lnTo>
                  <a:lnTo>
                    <a:pt x="29" y="32"/>
                  </a:lnTo>
                  <a:lnTo>
                    <a:pt x="32" y="32"/>
                  </a:lnTo>
                  <a:lnTo>
                    <a:pt x="32" y="29"/>
                  </a:lnTo>
                  <a:lnTo>
                    <a:pt x="32" y="26"/>
                  </a:lnTo>
                  <a:lnTo>
                    <a:pt x="32" y="23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35" y="17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5" y="9"/>
                  </a:lnTo>
                  <a:lnTo>
                    <a:pt x="38" y="9"/>
                  </a:lnTo>
                  <a:lnTo>
                    <a:pt x="41" y="9"/>
                  </a:lnTo>
                  <a:lnTo>
                    <a:pt x="41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5" y="3"/>
                  </a:lnTo>
                  <a:lnTo>
                    <a:pt x="55" y="0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1" y="9"/>
                  </a:lnTo>
                  <a:lnTo>
                    <a:pt x="64" y="9"/>
                  </a:lnTo>
                  <a:lnTo>
                    <a:pt x="64" y="6"/>
                  </a:lnTo>
                  <a:lnTo>
                    <a:pt x="64" y="9"/>
                  </a:lnTo>
                  <a:lnTo>
                    <a:pt x="64" y="12"/>
                  </a:lnTo>
                  <a:lnTo>
                    <a:pt x="67" y="15"/>
                  </a:lnTo>
                  <a:lnTo>
                    <a:pt x="67" y="17"/>
                  </a:lnTo>
                  <a:lnTo>
                    <a:pt x="70" y="17"/>
                  </a:lnTo>
                  <a:lnTo>
                    <a:pt x="73" y="17"/>
                  </a:lnTo>
                  <a:lnTo>
                    <a:pt x="76" y="17"/>
                  </a:lnTo>
                  <a:lnTo>
                    <a:pt x="79" y="17"/>
                  </a:lnTo>
                  <a:lnTo>
                    <a:pt x="82" y="15"/>
                  </a:lnTo>
                  <a:lnTo>
                    <a:pt x="85" y="12"/>
                  </a:lnTo>
                  <a:lnTo>
                    <a:pt x="85" y="9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88" y="9"/>
                  </a:lnTo>
                  <a:lnTo>
                    <a:pt x="91" y="9"/>
                  </a:lnTo>
                  <a:lnTo>
                    <a:pt x="91" y="6"/>
                  </a:lnTo>
                  <a:lnTo>
                    <a:pt x="91" y="9"/>
                  </a:lnTo>
                  <a:lnTo>
                    <a:pt x="94" y="9"/>
                  </a:lnTo>
                  <a:lnTo>
                    <a:pt x="97" y="9"/>
                  </a:lnTo>
                  <a:lnTo>
                    <a:pt x="97" y="6"/>
                  </a:lnTo>
                  <a:lnTo>
                    <a:pt x="97" y="9"/>
                  </a:lnTo>
                  <a:lnTo>
                    <a:pt x="97" y="6"/>
                  </a:lnTo>
                  <a:lnTo>
                    <a:pt x="99" y="6"/>
                  </a:lnTo>
                  <a:lnTo>
                    <a:pt x="102" y="6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8" name="Freeform 20"/>
            <p:cNvSpPr>
              <a:spLocks/>
            </p:cNvSpPr>
            <p:nvPr/>
          </p:nvSpPr>
          <p:spPr bwMode="auto">
            <a:xfrm>
              <a:off x="488009" y="2959841"/>
              <a:ext cx="623153" cy="704245"/>
            </a:xfrm>
            <a:custGeom>
              <a:avLst/>
              <a:gdLst>
                <a:gd name="T0" fmla="*/ 2147483647 w 287"/>
                <a:gd name="T1" fmla="*/ 2147483647 h 399"/>
                <a:gd name="T2" fmla="*/ 2147483647 w 287"/>
                <a:gd name="T3" fmla="*/ 2147483647 h 399"/>
                <a:gd name="T4" fmla="*/ 2147483647 w 287"/>
                <a:gd name="T5" fmla="*/ 2147483647 h 399"/>
                <a:gd name="T6" fmla="*/ 2147483647 w 287"/>
                <a:gd name="T7" fmla="*/ 2147483647 h 399"/>
                <a:gd name="T8" fmla="*/ 2147483647 w 287"/>
                <a:gd name="T9" fmla="*/ 2147483647 h 399"/>
                <a:gd name="T10" fmla="*/ 2147483647 w 287"/>
                <a:gd name="T11" fmla="*/ 2147483647 h 399"/>
                <a:gd name="T12" fmla="*/ 2147483647 w 287"/>
                <a:gd name="T13" fmla="*/ 2147483647 h 399"/>
                <a:gd name="T14" fmla="*/ 2147483647 w 287"/>
                <a:gd name="T15" fmla="*/ 2147483647 h 399"/>
                <a:gd name="T16" fmla="*/ 2147483647 w 287"/>
                <a:gd name="T17" fmla="*/ 2147483647 h 399"/>
                <a:gd name="T18" fmla="*/ 2147483647 w 287"/>
                <a:gd name="T19" fmla="*/ 2147483647 h 399"/>
                <a:gd name="T20" fmla="*/ 2147483647 w 287"/>
                <a:gd name="T21" fmla="*/ 2147483647 h 399"/>
                <a:gd name="T22" fmla="*/ 2147483647 w 287"/>
                <a:gd name="T23" fmla="*/ 2147483647 h 399"/>
                <a:gd name="T24" fmla="*/ 2147483647 w 287"/>
                <a:gd name="T25" fmla="*/ 2147483647 h 399"/>
                <a:gd name="T26" fmla="*/ 2147483647 w 287"/>
                <a:gd name="T27" fmla="*/ 2147483647 h 399"/>
                <a:gd name="T28" fmla="*/ 2147483647 w 287"/>
                <a:gd name="T29" fmla="*/ 2147483647 h 399"/>
                <a:gd name="T30" fmla="*/ 2147483647 w 287"/>
                <a:gd name="T31" fmla="*/ 2147483647 h 399"/>
                <a:gd name="T32" fmla="*/ 2147483647 w 287"/>
                <a:gd name="T33" fmla="*/ 2147483647 h 399"/>
                <a:gd name="T34" fmla="*/ 2147483647 w 287"/>
                <a:gd name="T35" fmla="*/ 2147483647 h 399"/>
                <a:gd name="T36" fmla="*/ 2147483647 w 287"/>
                <a:gd name="T37" fmla="*/ 2147483647 h 399"/>
                <a:gd name="T38" fmla="*/ 2147483647 w 287"/>
                <a:gd name="T39" fmla="*/ 2147483647 h 399"/>
                <a:gd name="T40" fmla="*/ 2147483647 w 287"/>
                <a:gd name="T41" fmla="*/ 2147483647 h 399"/>
                <a:gd name="T42" fmla="*/ 2147483647 w 287"/>
                <a:gd name="T43" fmla="*/ 2147483647 h 399"/>
                <a:gd name="T44" fmla="*/ 2147483647 w 287"/>
                <a:gd name="T45" fmla="*/ 2147483647 h 399"/>
                <a:gd name="T46" fmla="*/ 2147483647 w 287"/>
                <a:gd name="T47" fmla="*/ 2147483647 h 399"/>
                <a:gd name="T48" fmla="*/ 2147483647 w 287"/>
                <a:gd name="T49" fmla="*/ 2147483647 h 399"/>
                <a:gd name="T50" fmla="*/ 2147483647 w 287"/>
                <a:gd name="T51" fmla="*/ 2147483647 h 399"/>
                <a:gd name="T52" fmla="*/ 2147483647 w 287"/>
                <a:gd name="T53" fmla="*/ 2147483647 h 399"/>
                <a:gd name="T54" fmla="*/ 2147483647 w 287"/>
                <a:gd name="T55" fmla="*/ 2147483647 h 399"/>
                <a:gd name="T56" fmla="*/ 2147483647 w 287"/>
                <a:gd name="T57" fmla="*/ 2147483647 h 399"/>
                <a:gd name="T58" fmla="*/ 2147483647 w 287"/>
                <a:gd name="T59" fmla="*/ 2147483647 h 399"/>
                <a:gd name="T60" fmla="*/ 2147483647 w 287"/>
                <a:gd name="T61" fmla="*/ 2147483647 h 399"/>
                <a:gd name="T62" fmla="*/ 2147483647 w 287"/>
                <a:gd name="T63" fmla="*/ 2147483647 h 399"/>
                <a:gd name="T64" fmla="*/ 2147483647 w 287"/>
                <a:gd name="T65" fmla="*/ 2147483647 h 399"/>
                <a:gd name="T66" fmla="*/ 2147483647 w 287"/>
                <a:gd name="T67" fmla="*/ 2147483647 h 399"/>
                <a:gd name="T68" fmla="*/ 2147483647 w 287"/>
                <a:gd name="T69" fmla="*/ 2147483647 h 399"/>
                <a:gd name="T70" fmla="*/ 2147483647 w 287"/>
                <a:gd name="T71" fmla="*/ 2147483647 h 399"/>
                <a:gd name="T72" fmla="*/ 2147483647 w 287"/>
                <a:gd name="T73" fmla="*/ 2147483647 h 399"/>
                <a:gd name="T74" fmla="*/ 2147483647 w 287"/>
                <a:gd name="T75" fmla="*/ 2147483647 h 399"/>
                <a:gd name="T76" fmla="*/ 2147483647 w 287"/>
                <a:gd name="T77" fmla="*/ 2147483647 h 399"/>
                <a:gd name="T78" fmla="*/ 2147483647 w 287"/>
                <a:gd name="T79" fmla="*/ 2147483647 h 399"/>
                <a:gd name="T80" fmla="*/ 2147483647 w 287"/>
                <a:gd name="T81" fmla="*/ 2147483647 h 399"/>
                <a:gd name="T82" fmla="*/ 2147483647 w 287"/>
                <a:gd name="T83" fmla="*/ 2147483647 h 399"/>
                <a:gd name="T84" fmla="*/ 0 w 287"/>
                <a:gd name="T85" fmla="*/ 2147483647 h 399"/>
                <a:gd name="T86" fmla="*/ 0 w 287"/>
                <a:gd name="T87" fmla="*/ 2147483647 h 399"/>
                <a:gd name="T88" fmla="*/ 2147483647 w 287"/>
                <a:gd name="T89" fmla="*/ 2147483647 h 399"/>
                <a:gd name="T90" fmla="*/ 2147483647 w 287"/>
                <a:gd name="T91" fmla="*/ 2147483647 h 399"/>
                <a:gd name="T92" fmla="*/ 2147483647 w 287"/>
                <a:gd name="T93" fmla="*/ 2147483647 h 399"/>
                <a:gd name="T94" fmla="*/ 2147483647 w 287"/>
                <a:gd name="T95" fmla="*/ 2147483647 h 399"/>
                <a:gd name="T96" fmla="*/ 2147483647 w 287"/>
                <a:gd name="T97" fmla="*/ 2147483647 h 399"/>
                <a:gd name="T98" fmla="*/ 2147483647 w 287"/>
                <a:gd name="T99" fmla="*/ 2147483647 h 399"/>
                <a:gd name="T100" fmla="*/ 2147483647 w 287"/>
                <a:gd name="T101" fmla="*/ 2147483647 h 399"/>
                <a:gd name="T102" fmla="*/ 2147483647 w 287"/>
                <a:gd name="T103" fmla="*/ 2147483647 h 399"/>
                <a:gd name="T104" fmla="*/ 2147483647 w 287"/>
                <a:gd name="T105" fmla="*/ 2147483647 h 399"/>
                <a:gd name="T106" fmla="*/ 2147483647 w 287"/>
                <a:gd name="T107" fmla="*/ 2147483647 h 399"/>
                <a:gd name="T108" fmla="*/ 2147483647 w 287"/>
                <a:gd name="T109" fmla="*/ 2147483647 h 399"/>
                <a:gd name="T110" fmla="*/ 2147483647 w 287"/>
                <a:gd name="T111" fmla="*/ 2147483647 h 399"/>
                <a:gd name="T112" fmla="*/ 2147483647 w 287"/>
                <a:gd name="T113" fmla="*/ 2147483647 h 399"/>
                <a:gd name="T114" fmla="*/ 2147483647 w 287"/>
                <a:gd name="T115" fmla="*/ 2147483647 h 399"/>
                <a:gd name="T116" fmla="*/ 2147483647 w 287"/>
                <a:gd name="T117" fmla="*/ 2147483647 h 399"/>
                <a:gd name="T118" fmla="*/ 2147483647 w 287"/>
                <a:gd name="T119" fmla="*/ 2147483647 h 39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87"/>
                <a:gd name="T181" fmla="*/ 0 h 399"/>
                <a:gd name="T182" fmla="*/ 287 w 287"/>
                <a:gd name="T183" fmla="*/ 399 h 39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87" h="399">
                  <a:moveTo>
                    <a:pt x="147" y="0"/>
                  </a:moveTo>
                  <a:lnTo>
                    <a:pt x="150" y="0"/>
                  </a:lnTo>
                  <a:lnTo>
                    <a:pt x="150" y="3"/>
                  </a:lnTo>
                  <a:lnTo>
                    <a:pt x="150" y="6"/>
                  </a:lnTo>
                  <a:lnTo>
                    <a:pt x="153" y="6"/>
                  </a:lnTo>
                  <a:lnTo>
                    <a:pt x="155" y="9"/>
                  </a:lnTo>
                  <a:lnTo>
                    <a:pt x="158" y="9"/>
                  </a:lnTo>
                  <a:lnTo>
                    <a:pt x="158" y="12"/>
                  </a:lnTo>
                  <a:lnTo>
                    <a:pt x="161" y="12"/>
                  </a:lnTo>
                  <a:lnTo>
                    <a:pt x="164" y="15"/>
                  </a:lnTo>
                  <a:lnTo>
                    <a:pt x="164" y="18"/>
                  </a:lnTo>
                  <a:lnTo>
                    <a:pt x="167" y="18"/>
                  </a:lnTo>
                  <a:lnTo>
                    <a:pt x="170" y="18"/>
                  </a:lnTo>
                  <a:lnTo>
                    <a:pt x="170" y="21"/>
                  </a:lnTo>
                  <a:lnTo>
                    <a:pt x="173" y="21"/>
                  </a:lnTo>
                  <a:lnTo>
                    <a:pt x="173" y="24"/>
                  </a:lnTo>
                  <a:lnTo>
                    <a:pt x="176" y="24"/>
                  </a:lnTo>
                  <a:lnTo>
                    <a:pt x="176" y="21"/>
                  </a:lnTo>
                  <a:lnTo>
                    <a:pt x="179" y="21"/>
                  </a:lnTo>
                  <a:lnTo>
                    <a:pt x="179" y="24"/>
                  </a:lnTo>
                  <a:lnTo>
                    <a:pt x="179" y="27"/>
                  </a:lnTo>
                  <a:lnTo>
                    <a:pt x="182" y="27"/>
                  </a:lnTo>
                  <a:lnTo>
                    <a:pt x="185" y="27"/>
                  </a:lnTo>
                  <a:lnTo>
                    <a:pt x="188" y="27"/>
                  </a:lnTo>
                  <a:lnTo>
                    <a:pt x="191" y="27"/>
                  </a:lnTo>
                  <a:lnTo>
                    <a:pt x="188" y="27"/>
                  </a:lnTo>
                  <a:lnTo>
                    <a:pt x="188" y="30"/>
                  </a:lnTo>
                  <a:lnTo>
                    <a:pt x="191" y="30"/>
                  </a:lnTo>
                  <a:lnTo>
                    <a:pt x="194" y="30"/>
                  </a:lnTo>
                  <a:lnTo>
                    <a:pt x="194" y="32"/>
                  </a:lnTo>
                  <a:lnTo>
                    <a:pt x="197" y="32"/>
                  </a:lnTo>
                  <a:lnTo>
                    <a:pt x="199" y="32"/>
                  </a:lnTo>
                  <a:lnTo>
                    <a:pt x="199" y="35"/>
                  </a:lnTo>
                  <a:lnTo>
                    <a:pt x="202" y="35"/>
                  </a:lnTo>
                  <a:lnTo>
                    <a:pt x="205" y="35"/>
                  </a:lnTo>
                  <a:lnTo>
                    <a:pt x="205" y="38"/>
                  </a:lnTo>
                  <a:lnTo>
                    <a:pt x="208" y="38"/>
                  </a:lnTo>
                  <a:lnTo>
                    <a:pt x="211" y="38"/>
                  </a:lnTo>
                  <a:lnTo>
                    <a:pt x="211" y="41"/>
                  </a:lnTo>
                  <a:lnTo>
                    <a:pt x="211" y="44"/>
                  </a:lnTo>
                  <a:lnTo>
                    <a:pt x="214" y="44"/>
                  </a:lnTo>
                  <a:lnTo>
                    <a:pt x="217" y="44"/>
                  </a:lnTo>
                  <a:lnTo>
                    <a:pt x="220" y="44"/>
                  </a:lnTo>
                  <a:lnTo>
                    <a:pt x="223" y="44"/>
                  </a:lnTo>
                  <a:lnTo>
                    <a:pt x="226" y="44"/>
                  </a:lnTo>
                  <a:lnTo>
                    <a:pt x="226" y="47"/>
                  </a:lnTo>
                  <a:lnTo>
                    <a:pt x="226" y="50"/>
                  </a:lnTo>
                  <a:lnTo>
                    <a:pt x="226" y="53"/>
                  </a:lnTo>
                  <a:lnTo>
                    <a:pt x="226" y="56"/>
                  </a:lnTo>
                  <a:lnTo>
                    <a:pt x="223" y="56"/>
                  </a:lnTo>
                  <a:lnTo>
                    <a:pt x="220" y="56"/>
                  </a:lnTo>
                  <a:lnTo>
                    <a:pt x="217" y="56"/>
                  </a:lnTo>
                  <a:lnTo>
                    <a:pt x="217" y="59"/>
                  </a:lnTo>
                  <a:lnTo>
                    <a:pt x="220" y="59"/>
                  </a:lnTo>
                  <a:lnTo>
                    <a:pt x="220" y="62"/>
                  </a:lnTo>
                  <a:lnTo>
                    <a:pt x="217" y="62"/>
                  </a:lnTo>
                  <a:lnTo>
                    <a:pt x="217" y="65"/>
                  </a:lnTo>
                  <a:lnTo>
                    <a:pt x="217" y="68"/>
                  </a:lnTo>
                  <a:lnTo>
                    <a:pt x="220" y="68"/>
                  </a:lnTo>
                  <a:lnTo>
                    <a:pt x="217" y="68"/>
                  </a:lnTo>
                  <a:lnTo>
                    <a:pt x="220" y="68"/>
                  </a:lnTo>
                  <a:lnTo>
                    <a:pt x="220" y="71"/>
                  </a:lnTo>
                  <a:lnTo>
                    <a:pt x="217" y="71"/>
                  </a:lnTo>
                  <a:lnTo>
                    <a:pt x="217" y="73"/>
                  </a:lnTo>
                  <a:lnTo>
                    <a:pt x="217" y="76"/>
                  </a:lnTo>
                  <a:lnTo>
                    <a:pt x="217" y="79"/>
                  </a:lnTo>
                  <a:lnTo>
                    <a:pt x="220" y="79"/>
                  </a:lnTo>
                  <a:lnTo>
                    <a:pt x="220" y="76"/>
                  </a:lnTo>
                  <a:lnTo>
                    <a:pt x="223" y="76"/>
                  </a:lnTo>
                  <a:lnTo>
                    <a:pt x="223" y="79"/>
                  </a:lnTo>
                  <a:lnTo>
                    <a:pt x="223" y="76"/>
                  </a:lnTo>
                  <a:lnTo>
                    <a:pt x="226" y="76"/>
                  </a:lnTo>
                  <a:lnTo>
                    <a:pt x="226" y="79"/>
                  </a:lnTo>
                  <a:lnTo>
                    <a:pt x="229" y="79"/>
                  </a:lnTo>
                  <a:lnTo>
                    <a:pt x="229" y="82"/>
                  </a:lnTo>
                  <a:lnTo>
                    <a:pt x="232" y="82"/>
                  </a:lnTo>
                  <a:lnTo>
                    <a:pt x="235" y="82"/>
                  </a:lnTo>
                  <a:lnTo>
                    <a:pt x="235" y="85"/>
                  </a:lnTo>
                  <a:lnTo>
                    <a:pt x="238" y="85"/>
                  </a:lnTo>
                  <a:lnTo>
                    <a:pt x="241" y="85"/>
                  </a:lnTo>
                  <a:lnTo>
                    <a:pt x="241" y="88"/>
                  </a:lnTo>
                  <a:lnTo>
                    <a:pt x="243" y="88"/>
                  </a:lnTo>
                  <a:lnTo>
                    <a:pt x="246" y="88"/>
                  </a:lnTo>
                  <a:lnTo>
                    <a:pt x="246" y="91"/>
                  </a:lnTo>
                  <a:lnTo>
                    <a:pt x="249" y="91"/>
                  </a:lnTo>
                  <a:lnTo>
                    <a:pt x="249" y="94"/>
                  </a:lnTo>
                  <a:lnTo>
                    <a:pt x="252" y="94"/>
                  </a:lnTo>
                  <a:lnTo>
                    <a:pt x="252" y="97"/>
                  </a:lnTo>
                  <a:lnTo>
                    <a:pt x="255" y="97"/>
                  </a:lnTo>
                  <a:lnTo>
                    <a:pt x="255" y="100"/>
                  </a:lnTo>
                  <a:lnTo>
                    <a:pt x="258" y="100"/>
                  </a:lnTo>
                  <a:lnTo>
                    <a:pt x="261" y="100"/>
                  </a:lnTo>
                  <a:lnTo>
                    <a:pt x="261" y="103"/>
                  </a:lnTo>
                  <a:lnTo>
                    <a:pt x="264" y="103"/>
                  </a:lnTo>
                  <a:lnTo>
                    <a:pt x="264" y="106"/>
                  </a:lnTo>
                  <a:lnTo>
                    <a:pt x="267" y="106"/>
                  </a:lnTo>
                  <a:lnTo>
                    <a:pt x="267" y="109"/>
                  </a:lnTo>
                  <a:lnTo>
                    <a:pt x="267" y="112"/>
                  </a:lnTo>
                  <a:lnTo>
                    <a:pt x="270" y="112"/>
                  </a:lnTo>
                  <a:lnTo>
                    <a:pt x="270" y="115"/>
                  </a:lnTo>
                  <a:lnTo>
                    <a:pt x="270" y="117"/>
                  </a:lnTo>
                  <a:lnTo>
                    <a:pt x="273" y="117"/>
                  </a:lnTo>
                  <a:lnTo>
                    <a:pt x="273" y="120"/>
                  </a:lnTo>
                  <a:lnTo>
                    <a:pt x="273" y="123"/>
                  </a:lnTo>
                  <a:lnTo>
                    <a:pt x="273" y="126"/>
                  </a:lnTo>
                  <a:lnTo>
                    <a:pt x="270" y="126"/>
                  </a:lnTo>
                  <a:lnTo>
                    <a:pt x="270" y="129"/>
                  </a:lnTo>
                  <a:lnTo>
                    <a:pt x="267" y="129"/>
                  </a:lnTo>
                  <a:lnTo>
                    <a:pt x="267" y="132"/>
                  </a:lnTo>
                  <a:lnTo>
                    <a:pt x="264" y="132"/>
                  </a:lnTo>
                  <a:lnTo>
                    <a:pt x="264" y="135"/>
                  </a:lnTo>
                  <a:lnTo>
                    <a:pt x="264" y="138"/>
                  </a:lnTo>
                  <a:lnTo>
                    <a:pt x="261" y="138"/>
                  </a:lnTo>
                  <a:lnTo>
                    <a:pt x="261" y="141"/>
                  </a:lnTo>
                  <a:lnTo>
                    <a:pt x="261" y="144"/>
                  </a:lnTo>
                  <a:lnTo>
                    <a:pt x="261" y="147"/>
                  </a:lnTo>
                  <a:lnTo>
                    <a:pt x="261" y="150"/>
                  </a:lnTo>
                  <a:lnTo>
                    <a:pt x="261" y="153"/>
                  </a:lnTo>
                  <a:lnTo>
                    <a:pt x="261" y="156"/>
                  </a:lnTo>
                  <a:lnTo>
                    <a:pt x="264" y="156"/>
                  </a:lnTo>
                  <a:lnTo>
                    <a:pt x="264" y="159"/>
                  </a:lnTo>
                  <a:lnTo>
                    <a:pt x="264" y="161"/>
                  </a:lnTo>
                  <a:lnTo>
                    <a:pt x="267" y="161"/>
                  </a:lnTo>
                  <a:lnTo>
                    <a:pt x="267" y="164"/>
                  </a:lnTo>
                  <a:lnTo>
                    <a:pt x="270" y="164"/>
                  </a:lnTo>
                  <a:lnTo>
                    <a:pt x="270" y="167"/>
                  </a:lnTo>
                  <a:lnTo>
                    <a:pt x="273" y="167"/>
                  </a:lnTo>
                  <a:lnTo>
                    <a:pt x="273" y="170"/>
                  </a:lnTo>
                  <a:lnTo>
                    <a:pt x="276" y="170"/>
                  </a:lnTo>
                  <a:lnTo>
                    <a:pt x="279" y="170"/>
                  </a:lnTo>
                  <a:lnTo>
                    <a:pt x="282" y="170"/>
                  </a:lnTo>
                  <a:lnTo>
                    <a:pt x="285" y="170"/>
                  </a:lnTo>
                  <a:lnTo>
                    <a:pt x="285" y="167"/>
                  </a:lnTo>
                  <a:lnTo>
                    <a:pt x="285" y="170"/>
                  </a:lnTo>
                  <a:lnTo>
                    <a:pt x="287" y="170"/>
                  </a:lnTo>
                  <a:lnTo>
                    <a:pt x="287" y="173"/>
                  </a:lnTo>
                  <a:lnTo>
                    <a:pt x="287" y="176"/>
                  </a:lnTo>
                  <a:lnTo>
                    <a:pt x="287" y="179"/>
                  </a:lnTo>
                  <a:lnTo>
                    <a:pt x="287" y="182"/>
                  </a:lnTo>
                  <a:lnTo>
                    <a:pt x="287" y="185"/>
                  </a:lnTo>
                  <a:lnTo>
                    <a:pt x="287" y="188"/>
                  </a:lnTo>
                  <a:lnTo>
                    <a:pt x="287" y="191"/>
                  </a:lnTo>
                  <a:lnTo>
                    <a:pt x="287" y="194"/>
                  </a:lnTo>
                  <a:lnTo>
                    <a:pt x="287" y="197"/>
                  </a:lnTo>
                  <a:lnTo>
                    <a:pt x="285" y="197"/>
                  </a:lnTo>
                  <a:lnTo>
                    <a:pt x="285" y="200"/>
                  </a:lnTo>
                  <a:lnTo>
                    <a:pt x="285" y="203"/>
                  </a:lnTo>
                  <a:lnTo>
                    <a:pt x="282" y="203"/>
                  </a:lnTo>
                  <a:lnTo>
                    <a:pt x="282" y="205"/>
                  </a:lnTo>
                  <a:lnTo>
                    <a:pt x="279" y="205"/>
                  </a:lnTo>
                  <a:lnTo>
                    <a:pt x="279" y="208"/>
                  </a:lnTo>
                  <a:lnTo>
                    <a:pt x="279" y="211"/>
                  </a:lnTo>
                  <a:lnTo>
                    <a:pt x="276" y="211"/>
                  </a:lnTo>
                  <a:lnTo>
                    <a:pt x="276" y="214"/>
                  </a:lnTo>
                  <a:lnTo>
                    <a:pt x="273" y="214"/>
                  </a:lnTo>
                  <a:lnTo>
                    <a:pt x="273" y="217"/>
                  </a:lnTo>
                  <a:lnTo>
                    <a:pt x="270" y="217"/>
                  </a:lnTo>
                  <a:lnTo>
                    <a:pt x="270" y="220"/>
                  </a:lnTo>
                  <a:lnTo>
                    <a:pt x="270" y="223"/>
                  </a:lnTo>
                  <a:lnTo>
                    <a:pt x="267" y="223"/>
                  </a:lnTo>
                  <a:lnTo>
                    <a:pt x="267" y="226"/>
                  </a:lnTo>
                  <a:lnTo>
                    <a:pt x="264" y="226"/>
                  </a:lnTo>
                  <a:lnTo>
                    <a:pt x="264" y="229"/>
                  </a:lnTo>
                  <a:lnTo>
                    <a:pt x="261" y="229"/>
                  </a:lnTo>
                  <a:lnTo>
                    <a:pt x="261" y="232"/>
                  </a:lnTo>
                  <a:lnTo>
                    <a:pt x="258" y="232"/>
                  </a:lnTo>
                  <a:lnTo>
                    <a:pt x="258" y="235"/>
                  </a:lnTo>
                  <a:lnTo>
                    <a:pt x="255" y="235"/>
                  </a:lnTo>
                  <a:lnTo>
                    <a:pt x="255" y="238"/>
                  </a:lnTo>
                  <a:lnTo>
                    <a:pt x="252" y="238"/>
                  </a:lnTo>
                  <a:lnTo>
                    <a:pt x="252" y="241"/>
                  </a:lnTo>
                  <a:lnTo>
                    <a:pt x="249" y="241"/>
                  </a:lnTo>
                  <a:lnTo>
                    <a:pt x="249" y="244"/>
                  </a:lnTo>
                  <a:lnTo>
                    <a:pt x="246" y="244"/>
                  </a:lnTo>
                  <a:lnTo>
                    <a:pt x="246" y="247"/>
                  </a:lnTo>
                  <a:lnTo>
                    <a:pt x="246" y="249"/>
                  </a:lnTo>
                  <a:lnTo>
                    <a:pt x="243" y="252"/>
                  </a:lnTo>
                  <a:lnTo>
                    <a:pt x="243" y="255"/>
                  </a:lnTo>
                  <a:lnTo>
                    <a:pt x="243" y="258"/>
                  </a:lnTo>
                  <a:lnTo>
                    <a:pt x="243" y="261"/>
                  </a:lnTo>
                  <a:lnTo>
                    <a:pt x="241" y="261"/>
                  </a:lnTo>
                  <a:lnTo>
                    <a:pt x="241" y="264"/>
                  </a:lnTo>
                  <a:lnTo>
                    <a:pt x="238" y="264"/>
                  </a:lnTo>
                  <a:lnTo>
                    <a:pt x="235" y="264"/>
                  </a:lnTo>
                  <a:lnTo>
                    <a:pt x="235" y="267"/>
                  </a:lnTo>
                  <a:lnTo>
                    <a:pt x="232" y="267"/>
                  </a:lnTo>
                  <a:lnTo>
                    <a:pt x="229" y="267"/>
                  </a:lnTo>
                  <a:lnTo>
                    <a:pt x="229" y="270"/>
                  </a:lnTo>
                  <a:lnTo>
                    <a:pt x="226" y="270"/>
                  </a:lnTo>
                  <a:lnTo>
                    <a:pt x="223" y="270"/>
                  </a:lnTo>
                  <a:lnTo>
                    <a:pt x="223" y="273"/>
                  </a:lnTo>
                  <a:lnTo>
                    <a:pt x="220" y="273"/>
                  </a:lnTo>
                  <a:lnTo>
                    <a:pt x="217" y="273"/>
                  </a:lnTo>
                  <a:lnTo>
                    <a:pt x="214" y="273"/>
                  </a:lnTo>
                  <a:lnTo>
                    <a:pt x="214" y="276"/>
                  </a:lnTo>
                  <a:lnTo>
                    <a:pt x="211" y="276"/>
                  </a:lnTo>
                  <a:lnTo>
                    <a:pt x="208" y="276"/>
                  </a:lnTo>
                  <a:lnTo>
                    <a:pt x="205" y="276"/>
                  </a:lnTo>
                  <a:lnTo>
                    <a:pt x="205" y="279"/>
                  </a:lnTo>
                  <a:lnTo>
                    <a:pt x="202" y="279"/>
                  </a:lnTo>
                  <a:lnTo>
                    <a:pt x="199" y="279"/>
                  </a:lnTo>
                  <a:lnTo>
                    <a:pt x="197" y="279"/>
                  </a:lnTo>
                  <a:lnTo>
                    <a:pt x="194" y="279"/>
                  </a:lnTo>
                  <a:lnTo>
                    <a:pt x="194" y="282"/>
                  </a:lnTo>
                  <a:lnTo>
                    <a:pt x="194" y="279"/>
                  </a:lnTo>
                  <a:lnTo>
                    <a:pt x="194" y="282"/>
                  </a:lnTo>
                  <a:lnTo>
                    <a:pt x="191" y="282"/>
                  </a:lnTo>
                  <a:lnTo>
                    <a:pt x="188" y="282"/>
                  </a:lnTo>
                  <a:lnTo>
                    <a:pt x="185" y="282"/>
                  </a:lnTo>
                  <a:lnTo>
                    <a:pt x="185" y="285"/>
                  </a:lnTo>
                  <a:lnTo>
                    <a:pt x="182" y="285"/>
                  </a:lnTo>
                  <a:lnTo>
                    <a:pt x="179" y="285"/>
                  </a:lnTo>
                  <a:lnTo>
                    <a:pt x="176" y="285"/>
                  </a:lnTo>
                  <a:lnTo>
                    <a:pt x="173" y="285"/>
                  </a:lnTo>
                  <a:lnTo>
                    <a:pt x="170" y="285"/>
                  </a:lnTo>
                  <a:lnTo>
                    <a:pt x="170" y="288"/>
                  </a:lnTo>
                  <a:lnTo>
                    <a:pt x="167" y="288"/>
                  </a:lnTo>
                  <a:lnTo>
                    <a:pt x="164" y="288"/>
                  </a:lnTo>
                  <a:lnTo>
                    <a:pt x="161" y="288"/>
                  </a:lnTo>
                  <a:lnTo>
                    <a:pt x="158" y="288"/>
                  </a:lnTo>
                  <a:lnTo>
                    <a:pt x="155" y="288"/>
                  </a:lnTo>
                  <a:lnTo>
                    <a:pt x="153" y="288"/>
                  </a:lnTo>
                  <a:lnTo>
                    <a:pt x="150" y="288"/>
                  </a:lnTo>
                  <a:lnTo>
                    <a:pt x="150" y="290"/>
                  </a:lnTo>
                  <a:lnTo>
                    <a:pt x="147" y="290"/>
                  </a:lnTo>
                  <a:lnTo>
                    <a:pt x="144" y="290"/>
                  </a:lnTo>
                  <a:lnTo>
                    <a:pt x="141" y="290"/>
                  </a:lnTo>
                  <a:lnTo>
                    <a:pt x="138" y="290"/>
                  </a:lnTo>
                  <a:lnTo>
                    <a:pt x="135" y="290"/>
                  </a:lnTo>
                  <a:lnTo>
                    <a:pt x="132" y="290"/>
                  </a:lnTo>
                  <a:lnTo>
                    <a:pt x="129" y="290"/>
                  </a:lnTo>
                  <a:lnTo>
                    <a:pt x="126" y="293"/>
                  </a:lnTo>
                  <a:lnTo>
                    <a:pt x="123" y="293"/>
                  </a:lnTo>
                  <a:lnTo>
                    <a:pt x="120" y="293"/>
                  </a:lnTo>
                  <a:lnTo>
                    <a:pt x="117" y="293"/>
                  </a:lnTo>
                  <a:lnTo>
                    <a:pt x="114" y="293"/>
                  </a:lnTo>
                  <a:lnTo>
                    <a:pt x="111" y="293"/>
                  </a:lnTo>
                  <a:lnTo>
                    <a:pt x="109" y="293"/>
                  </a:lnTo>
                  <a:lnTo>
                    <a:pt x="106" y="293"/>
                  </a:lnTo>
                  <a:lnTo>
                    <a:pt x="106" y="296"/>
                  </a:lnTo>
                  <a:lnTo>
                    <a:pt x="103" y="296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97" y="296"/>
                  </a:lnTo>
                  <a:lnTo>
                    <a:pt x="94" y="296"/>
                  </a:lnTo>
                  <a:lnTo>
                    <a:pt x="91" y="296"/>
                  </a:lnTo>
                  <a:lnTo>
                    <a:pt x="88" y="296"/>
                  </a:lnTo>
                  <a:lnTo>
                    <a:pt x="85" y="296"/>
                  </a:lnTo>
                  <a:lnTo>
                    <a:pt x="85" y="293"/>
                  </a:lnTo>
                  <a:lnTo>
                    <a:pt x="82" y="293"/>
                  </a:lnTo>
                  <a:lnTo>
                    <a:pt x="79" y="293"/>
                  </a:lnTo>
                  <a:lnTo>
                    <a:pt x="79" y="296"/>
                  </a:lnTo>
                  <a:lnTo>
                    <a:pt x="76" y="296"/>
                  </a:lnTo>
                  <a:lnTo>
                    <a:pt x="73" y="296"/>
                  </a:lnTo>
                  <a:lnTo>
                    <a:pt x="73" y="293"/>
                  </a:lnTo>
                  <a:lnTo>
                    <a:pt x="70" y="293"/>
                  </a:lnTo>
                  <a:lnTo>
                    <a:pt x="67" y="293"/>
                  </a:lnTo>
                  <a:lnTo>
                    <a:pt x="65" y="293"/>
                  </a:lnTo>
                  <a:lnTo>
                    <a:pt x="62" y="293"/>
                  </a:lnTo>
                  <a:lnTo>
                    <a:pt x="62" y="290"/>
                  </a:lnTo>
                  <a:lnTo>
                    <a:pt x="59" y="290"/>
                  </a:lnTo>
                  <a:lnTo>
                    <a:pt x="56" y="290"/>
                  </a:lnTo>
                  <a:lnTo>
                    <a:pt x="59" y="290"/>
                  </a:lnTo>
                  <a:lnTo>
                    <a:pt x="56" y="290"/>
                  </a:lnTo>
                  <a:lnTo>
                    <a:pt x="56" y="288"/>
                  </a:lnTo>
                  <a:lnTo>
                    <a:pt x="53" y="288"/>
                  </a:lnTo>
                  <a:lnTo>
                    <a:pt x="56" y="288"/>
                  </a:lnTo>
                  <a:lnTo>
                    <a:pt x="53" y="288"/>
                  </a:lnTo>
                  <a:lnTo>
                    <a:pt x="53" y="285"/>
                  </a:lnTo>
                  <a:lnTo>
                    <a:pt x="50" y="285"/>
                  </a:lnTo>
                  <a:lnTo>
                    <a:pt x="50" y="282"/>
                  </a:lnTo>
                  <a:lnTo>
                    <a:pt x="50" y="285"/>
                  </a:lnTo>
                  <a:lnTo>
                    <a:pt x="47" y="282"/>
                  </a:lnTo>
                  <a:lnTo>
                    <a:pt x="44" y="282"/>
                  </a:lnTo>
                  <a:lnTo>
                    <a:pt x="44" y="285"/>
                  </a:lnTo>
                  <a:lnTo>
                    <a:pt x="41" y="285"/>
                  </a:lnTo>
                  <a:lnTo>
                    <a:pt x="44" y="285"/>
                  </a:lnTo>
                  <a:lnTo>
                    <a:pt x="44" y="288"/>
                  </a:lnTo>
                  <a:lnTo>
                    <a:pt x="44" y="290"/>
                  </a:lnTo>
                  <a:lnTo>
                    <a:pt x="47" y="290"/>
                  </a:lnTo>
                  <a:lnTo>
                    <a:pt x="47" y="293"/>
                  </a:lnTo>
                  <a:lnTo>
                    <a:pt x="47" y="296"/>
                  </a:lnTo>
                  <a:lnTo>
                    <a:pt x="44" y="296"/>
                  </a:lnTo>
                  <a:lnTo>
                    <a:pt x="44" y="299"/>
                  </a:lnTo>
                  <a:lnTo>
                    <a:pt x="44" y="302"/>
                  </a:lnTo>
                  <a:lnTo>
                    <a:pt x="44" y="305"/>
                  </a:lnTo>
                  <a:lnTo>
                    <a:pt x="47" y="305"/>
                  </a:lnTo>
                  <a:lnTo>
                    <a:pt x="47" y="308"/>
                  </a:lnTo>
                  <a:lnTo>
                    <a:pt x="47" y="305"/>
                  </a:lnTo>
                  <a:lnTo>
                    <a:pt x="47" y="308"/>
                  </a:lnTo>
                  <a:lnTo>
                    <a:pt x="47" y="305"/>
                  </a:lnTo>
                  <a:lnTo>
                    <a:pt x="44" y="305"/>
                  </a:lnTo>
                  <a:lnTo>
                    <a:pt x="44" y="308"/>
                  </a:lnTo>
                  <a:lnTo>
                    <a:pt x="47" y="308"/>
                  </a:lnTo>
                  <a:lnTo>
                    <a:pt x="50" y="308"/>
                  </a:lnTo>
                  <a:lnTo>
                    <a:pt x="53" y="308"/>
                  </a:lnTo>
                  <a:lnTo>
                    <a:pt x="53" y="311"/>
                  </a:lnTo>
                  <a:lnTo>
                    <a:pt x="56" y="311"/>
                  </a:lnTo>
                  <a:lnTo>
                    <a:pt x="56" y="314"/>
                  </a:lnTo>
                  <a:lnTo>
                    <a:pt x="53" y="314"/>
                  </a:lnTo>
                  <a:lnTo>
                    <a:pt x="53" y="311"/>
                  </a:lnTo>
                  <a:lnTo>
                    <a:pt x="50" y="311"/>
                  </a:lnTo>
                  <a:lnTo>
                    <a:pt x="50" y="308"/>
                  </a:lnTo>
                  <a:lnTo>
                    <a:pt x="47" y="308"/>
                  </a:lnTo>
                  <a:lnTo>
                    <a:pt x="47" y="311"/>
                  </a:lnTo>
                  <a:lnTo>
                    <a:pt x="47" y="308"/>
                  </a:lnTo>
                  <a:lnTo>
                    <a:pt x="47" y="311"/>
                  </a:lnTo>
                  <a:lnTo>
                    <a:pt x="50" y="311"/>
                  </a:lnTo>
                  <a:lnTo>
                    <a:pt x="47" y="311"/>
                  </a:lnTo>
                  <a:lnTo>
                    <a:pt x="47" y="314"/>
                  </a:lnTo>
                  <a:lnTo>
                    <a:pt x="50" y="314"/>
                  </a:lnTo>
                  <a:lnTo>
                    <a:pt x="47" y="314"/>
                  </a:lnTo>
                  <a:lnTo>
                    <a:pt x="50" y="314"/>
                  </a:lnTo>
                  <a:lnTo>
                    <a:pt x="53" y="314"/>
                  </a:lnTo>
                  <a:lnTo>
                    <a:pt x="53" y="317"/>
                  </a:lnTo>
                  <a:lnTo>
                    <a:pt x="56" y="317"/>
                  </a:lnTo>
                  <a:lnTo>
                    <a:pt x="56" y="320"/>
                  </a:lnTo>
                  <a:lnTo>
                    <a:pt x="53" y="320"/>
                  </a:lnTo>
                  <a:lnTo>
                    <a:pt x="53" y="323"/>
                  </a:lnTo>
                  <a:lnTo>
                    <a:pt x="53" y="326"/>
                  </a:lnTo>
                  <a:lnTo>
                    <a:pt x="53" y="329"/>
                  </a:lnTo>
                  <a:lnTo>
                    <a:pt x="53" y="332"/>
                  </a:lnTo>
                  <a:lnTo>
                    <a:pt x="53" y="334"/>
                  </a:lnTo>
                  <a:lnTo>
                    <a:pt x="53" y="337"/>
                  </a:lnTo>
                  <a:lnTo>
                    <a:pt x="50" y="337"/>
                  </a:lnTo>
                  <a:lnTo>
                    <a:pt x="47" y="337"/>
                  </a:lnTo>
                  <a:lnTo>
                    <a:pt x="44" y="337"/>
                  </a:lnTo>
                  <a:lnTo>
                    <a:pt x="44" y="340"/>
                  </a:lnTo>
                  <a:lnTo>
                    <a:pt x="44" y="343"/>
                  </a:lnTo>
                  <a:lnTo>
                    <a:pt x="41" y="343"/>
                  </a:lnTo>
                  <a:lnTo>
                    <a:pt x="44" y="343"/>
                  </a:lnTo>
                  <a:lnTo>
                    <a:pt x="41" y="343"/>
                  </a:lnTo>
                  <a:lnTo>
                    <a:pt x="44" y="343"/>
                  </a:lnTo>
                  <a:lnTo>
                    <a:pt x="44" y="346"/>
                  </a:lnTo>
                  <a:lnTo>
                    <a:pt x="41" y="346"/>
                  </a:lnTo>
                  <a:lnTo>
                    <a:pt x="44" y="346"/>
                  </a:lnTo>
                  <a:lnTo>
                    <a:pt x="41" y="346"/>
                  </a:lnTo>
                  <a:lnTo>
                    <a:pt x="41" y="349"/>
                  </a:lnTo>
                  <a:lnTo>
                    <a:pt x="41" y="352"/>
                  </a:lnTo>
                  <a:lnTo>
                    <a:pt x="44" y="352"/>
                  </a:lnTo>
                  <a:lnTo>
                    <a:pt x="41" y="355"/>
                  </a:lnTo>
                  <a:lnTo>
                    <a:pt x="41" y="358"/>
                  </a:lnTo>
                  <a:lnTo>
                    <a:pt x="38" y="358"/>
                  </a:lnTo>
                  <a:lnTo>
                    <a:pt x="38" y="361"/>
                  </a:lnTo>
                  <a:lnTo>
                    <a:pt x="35" y="361"/>
                  </a:lnTo>
                  <a:lnTo>
                    <a:pt x="35" y="364"/>
                  </a:lnTo>
                  <a:lnTo>
                    <a:pt x="38" y="364"/>
                  </a:lnTo>
                  <a:lnTo>
                    <a:pt x="38" y="367"/>
                  </a:lnTo>
                  <a:lnTo>
                    <a:pt x="38" y="370"/>
                  </a:lnTo>
                  <a:lnTo>
                    <a:pt x="41" y="370"/>
                  </a:lnTo>
                  <a:lnTo>
                    <a:pt x="41" y="373"/>
                  </a:lnTo>
                  <a:lnTo>
                    <a:pt x="44" y="373"/>
                  </a:lnTo>
                  <a:lnTo>
                    <a:pt x="47" y="373"/>
                  </a:lnTo>
                  <a:lnTo>
                    <a:pt x="47" y="376"/>
                  </a:lnTo>
                  <a:lnTo>
                    <a:pt x="47" y="378"/>
                  </a:lnTo>
                  <a:lnTo>
                    <a:pt x="47" y="381"/>
                  </a:lnTo>
                  <a:lnTo>
                    <a:pt x="44" y="381"/>
                  </a:lnTo>
                  <a:lnTo>
                    <a:pt x="44" y="384"/>
                  </a:lnTo>
                  <a:lnTo>
                    <a:pt x="44" y="387"/>
                  </a:lnTo>
                  <a:lnTo>
                    <a:pt x="41" y="387"/>
                  </a:lnTo>
                  <a:lnTo>
                    <a:pt x="41" y="390"/>
                  </a:lnTo>
                  <a:lnTo>
                    <a:pt x="41" y="393"/>
                  </a:lnTo>
                  <a:lnTo>
                    <a:pt x="38" y="393"/>
                  </a:lnTo>
                  <a:lnTo>
                    <a:pt x="35" y="393"/>
                  </a:lnTo>
                  <a:lnTo>
                    <a:pt x="32" y="393"/>
                  </a:lnTo>
                  <a:lnTo>
                    <a:pt x="32" y="396"/>
                  </a:lnTo>
                  <a:lnTo>
                    <a:pt x="29" y="396"/>
                  </a:lnTo>
                  <a:lnTo>
                    <a:pt x="26" y="396"/>
                  </a:lnTo>
                  <a:lnTo>
                    <a:pt x="26" y="399"/>
                  </a:lnTo>
                  <a:lnTo>
                    <a:pt x="23" y="399"/>
                  </a:lnTo>
                  <a:lnTo>
                    <a:pt x="23" y="396"/>
                  </a:lnTo>
                  <a:lnTo>
                    <a:pt x="20" y="396"/>
                  </a:lnTo>
                  <a:lnTo>
                    <a:pt x="20" y="393"/>
                  </a:lnTo>
                  <a:lnTo>
                    <a:pt x="20" y="390"/>
                  </a:lnTo>
                  <a:lnTo>
                    <a:pt x="18" y="390"/>
                  </a:lnTo>
                  <a:lnTo>
                    <a:pt x="18" y="387"/>
                  </a:lnTo>
                  <a:lnTo>
                    <a:pt x="15" y="387"/>
                  </a:lnTo>
                  <a:lnTo>
                    <a:pt x="15" y="384"/>
                  </a:lnTo>
                  <a:lnTo>
                    <a:pt x="12" y="384"/>
                  </a:lnTo>
                  <a:lnTo>
                    <a:pt x="9" y="384"/>
                  </a:lnTo>
                  <a:lnTo>
                    <a:pt x="9" y="381"/>
                  </a:lnTo>
                  <a:lnTo>
                    <a:pt x="6" y="381"/>
                  </a:lnTo>
                  <a:lnTo>
                    <a:pt x="3" y="381"/>
                  </a:lnTo>
                  <a:lnTo>
                    <a:pt x="0" y="381"/>
                  </a:lnTo>
                  <a:lnTo>
                    <a:pt x="0" y="378"/>
                  </a:lnTo>
                  <a:lnTo>
                    <a:pt x="0" y="373"/>
                  </a:lnTo>
                  <a:lnTo>
                    <a:pt x="0" y="370"/>
                  </a:lnTo>
                  <a:lnTo>
                    <a:pt x="0" y="367"/>
                  </a:lnTo>
                  <a:lnTo>
                    <a:pt x="0" y="364"/>
                  </a:lnTo>
                  <a:lnTo>
                    <a:pt x="0" y="361"/>
                  </a:lnTo>
                  <a:lnTo>
                    <a:pt x="0" y="358"/>
                  </a:lnTo>
                  <a:lnTo>
                    <a:pt x="0" y="355"/>
                  </a:lnTo>
                  <a:lnTo>
                    <a:pt x="0" y="343"/>
                  </a:lnTo>
                  <a:lnTo>
                    <a:pt x="0" y="340"/>
                  </a:lnTo>
                  <a:lnTo>
                    <a:pt x="0" y="337"/>
                  </a:lnTo>
                  <a:lnTo>
                    <a:pt x="0" y="334"/>
                  </a:lnTo>
                  <a:lnTo>
                    <a:pt x="0" y="329"/>
                  </a:lnTo>
                  <a:lnTo>
                    <a:pt x="0" y="326"/>
                  </a:lnTo>
                  <a:lnTo>
                    <a:pt x="0" y="323"/>
                  </a:lnTo>
                  <a:lnTo>
                    <a:pt x="0" y="320"/>
                  </a:lnTo>
                  <a:lnTo>
                    <a:pt x="0" y="314"/>
                  </a:lnTo>
                  <a:lnTo>
                    <a:pt x="0" y="311"/>
                  </a:lnTo>
                  <a:lnTo>
                    <a:pt x="3" y="308"/>
                  </a:lnTo>
                  <a:lnTo>
                    <a:pt x="0" y="308"/>
                  </a:lnTo>
                  <a:lnTo>
                    <a:pt x="3" y="302"/>
                  </a:lnTo>
                  <a:lnTo>
                    <a:pt x="3" y="299"/>
                  </a:lnTo>
                  <a:lnTo>
                    <a:pt x="3" y="296"/>
                  </a:lnTo>
                  <a:lnTo>
                    <a:pt x="3" y="293"/>
                  </a:lnTo>
                  <a:lnTo>
                    <a:pt x="3" y="288"/>
                  </a:lnTo>
                  <a:lnTo>
                    <a:pt x="3" y="285"/>
                  </a:lnTo>
                  <a:lnTo>
                    <a:pt x="3" y="282"/>
                  </a:lnTo>
                  <a:lnTo>
                    <a:pt x="3" y="279"/>
                  </a:lnTo>
                  <a:lnTo>
                    <a:pt x="3" y="273"/>
                  </a:lnTo>
                  <a:lnTo>
                    <a:pt x="3" y="270"/>
                  </a:lnTo>
                  <a:lnTo>
                    <a:pt x="3" y="267"/>
                  </a:lnTo>
                  <a:lnTo>
                    <a:pt x="3" y="261"/>
                  </a:lnTo>
                  <a:lnTo>
                    <a:pt x="3" y="258"/>
                  </a:lnTo>
                  <a:lnTo>
                    <a:pt x="3" y="255"/>
                  </a:lnTo>
                  <a:lnTo>
                    <a:pt x="3" y="252"/>
                  </a:lnTo>
                  <a:lnTo>
                    <a:pt x="3" y="249"/>
                  </a:lnTo>
                  <a:lnTo>
                    <a:pt x="3" y="247"/>
                  </a:lnTo>
                  <a:lnTo>
                    <a:pt x="3" y="244"/>
                  </a:lnTo>
                  <a:lnTo>
                    <a:pt x="3" y="241"/>
                  </a:lnTo>
                  <a:lnTo>
                    <a:pt x="3" y="238"/>
                  </a:lnTo>
                  <a:lnTo>
                    <a:pt x="3" y="232"/>
                  </a:lnTo>
                  <a:lnTo>
                    <a:pt x="3" y="229"/>
                  </a:lnTo>
                  <a:lnTo>
                    <a:pt x="3" y="226"/>
                  </a:lnTo>
                  <a:lnTo>
                    <a:pt x="3" y="223"/>
                  </a:lnTo>
                  <a:lnTo>
                    <a:pt x="3" y="220"/>
                  </a:lnTo>
                  <a:lnTo>
                    <a:pt x="3" y="217"/>
                  </a:lnTo>
                  <a:lnTo>
                    <a:pt x="3" y="214"/>
                  </a:lnTo>
                  <a:lnTo>
                    <a:pt x="3" y="211"/>
                  </a:lnTo>
                  <a:lnTo>
                    <a:pt x="3" y="205"/>
                  </a:lnTo>
                  <a:lnTo>
                    <a:pt x="3" y="203"/>
                  </a:lnTo>
                  <a:lnTo>
                    <a:pt x="6" y="200"/>
                  </a:lnTo>
                  <a:lnTo>
                    <a:pt x="6" y="197"/>
                  </a:lnTo>
                  <a:lnTo>
                    <a:pt x="6" y="191"/>
                  </a:lnTo>
                  <a:lnTo>
                    <a:pt x="6" y="188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6" y="173"/>
                  </a:lnTo>
                  <a:lnTo>
                    <a:pt x="6" y="170"/>
                  </a:lnTo>
                  <a:lnTo>
                    <a:pt x="6" y="164"/>
                  </a:lnTo>
                  <a:lnTo>
                    <a:pt x="6" y="161"/>
                  </a:lnTo>
                  <a:lnTo>
                    <a:pt x="6" y="159"/>
                  </a:lnTo>
                  <a:lnTo>
                    <a:pt x="6" y="156"/>
                  </a:lnTo>
                  <a:lnTo>
                    <a:pt x="6" y="150"/>
                  </a:lnTo>
                  <a:lnTo>
                    <a:pt x="6" y="147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6" y="138"/>
                  </a:lnTo>
                  <a:lnTo>
                    <a:pt x="6" y="135"/>
                  </a:lnTo>
                  <a:lnTo>
                    <a:pt x="6" y="132"/>
                  </a:lnTo>
                  <a:lnTo>
                    <a:pt x="6" y="129"/>
                  </a:lnTo>
                  <a:lnTo>
                    <a:pt x="6" y="126"/>
                  </a:lnTo>
                  <a:lnTo>
                    <a:pt x="6" y="123"/>
                  </a:lnTo>
                  <a:lnTo>
                    <a:pt x="6" y="120"/>
                  </a:lnTo>
                  <a:lnTo>
                    <a:pt x="6" y="117"/>
                  </a:lnTo>
                  <a:lnTo>
                    <a:pt x="6" y="115"/>
                  </a:lnTo>
                  <a:lnTo>
                    <a:pt x="6" y="112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6" y="100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9" y="91"/>
                  </a:lnTo>
                  <a:lnTo>
                    <a:pt x="9" y="88"/>
                  </a:lnTo>
                  <a:lnTo>
                    <a:pt x="9" y="85"/>
                  </a:lnTo>
                  <a:lnTo>
                    <a:pt x="9" y="82"/>
                  </a:lnTo>
                  <a:lnTo>
                    <a:pt x="9" y="79"/>
                  </a:lnTo>
                  <a:lnTo>
                    <a:pt x="9" y="76"/>
                  </a:lnTo>
                  <a:lnTo>
                    <a:pt x="9" y="73"/>
                  </a:lnTo>
                  <a:lnTo>
                    <a:pt x="9" y="71"/>
                  </a:lnTo>
                  <a:lnTo>
                    <a:pt x="9" y="68"/>
                  </a:lnTo>
                  <a:lnTo>
                    <a:pt x="9" y="65"/>
                  </a:lnTo>
                  <a:lnTo>
                    <a:pt x="9" y="59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12" y="53"/>
                  </a:lnTo>
                  <a:lnTo>
                    <a:pt x="15" y="53"/>
                  </a:lnTo>
                  <a:lnTo>
                    <a:pt x="18" y="53"/>
                  </a:lnTo>
                  <a:lnTo>
                    <a:pt x="20" y="53"/>
                  </a:lnTo>
                  <a:lnTo>
                    <a:pt x="23" y="53"/>
                  </a:lnTo>
                  <a:lnTo>
                    <a:pt x="26" y="53"/>
                  </a:lnTo>
                  <a:lnTo>
                    <a:pt x="29" y="53"/>
                  </a:lnTo>
                  <a:lnTo>
                    <a:pt x="35" y="53"/>
                  </a:lnTo>
                  <a:lnTo>
                    <a:pt x="38" y="53"/>
                  </a:lnTo>
                  <a:lnTo>
                    <a:pt x="41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3" y="53"/>
                  </a:lnTo>
                  <a:lnTo>
                    <a:pt x="56" y="53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67" y="53"/>
                  </a:lnTo>
                  <a:lnTo>
                    <a:pt x="70" y="53"/>
                  </a:lnTo>
                  <a:lnTo>
                    <a:pt x="76" y="53"/>
                  </a:lnTo>
                  <a:lnTo>
                    <a:pt x="79" y="56"/>
                  </a:lnTo>
                  <a:lnTo>
                    <a:pt x="82" y="53"/>
                  </a:lnTo>
                  <a:lnTo>
                    <a:pt x="82" y="50"/>
                  </a:lnTo>
                  <a:lnTo>
                    <a:pt x="85" y="50"/>
                  </a:lnTo>
                  <a:lnTo>
                    <a:pt x="88" y="47"/>
                  </a:lnTo>
                  <a:lnTo>
                    <a:pt x="91" y="44"/>
                  </a:lnTo>
                  <a:lnTo>
                    <a:pt x="94" y="41"/>
                  </a:lnTo>
                  <a:lnTo>
                    <a:pt x="97" y="38"/>
                  </a:lnTo>
                  <a:lnTo>
                    <a:pt x="97" y="35"/>
                  </a:lnTo>
                  <a:lnTo>
                    <a:pt x="100" y="35"/>
                  </a:lnTo>
                  <a:lnTo>
                    <a:pt x="100" y="32"/>
                  </a:lnTo>
                  <a:lnTo>
                    <a:pt x="103" y="30"/>
                  </a:lnTo>
                  <a:lnTo>
                    <a:pt x="106" y="30"/>
                  </a:lnTo>
                  <a:lnTo>
                    <a:pt x="106" y="27"/>
                  </a:lnTo>
                  <a:lnTo>
                    <a:pt x="109" y="27"/>
                  </a:lnTo>
                  <a:lnTo>
                    <a:pt x="109" y="24"/>
                  </a:lnTo>
                  <a:lnTo>
                    <a:pt x="111" y="24"/>
                  </a:lnTo>
                  <a:lnTo>
                    <a:pt x="114" y="21"/>
                  </a:lnTo>
                  <a:lnTo>
                    <a:pt x="117" y="18"/>
                  </a:lnTo>
                  <a:lnTo>
                    <a:pt x="117" y="15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3" y="15"/>
                  </a:lnTo>
                  <a:lnTo>
                    <a:pt x="126" y="15"/>
                  </a:lnTo>
                  <a:lnTo>
                    <a:pt x="129" y="15"/>
                  </a:lnTo>
                  <a:lnTo>
                    <a:pt x="129" y="18"/>
                  </a:lnTo>
                  <a:lnTo>
                    <a:pt x="132" y="18"/>
                  </a:lnTo>
                  <a:lnTo>
                    <a:pt x="135" y="18"/>
                  </a:lnTo>
                  <a:lnTo>
                    <a:pt x="138" y="18"/>
                  </a:lnTo>
                  <a:lnTo>
                    <a:pt x="138" y="15"/>
                  </a:lnTo>
                  <a:lnTo>
                    <a:pt x="138" y="12"/>
                  </a:lnTo>
                  <a:lnTo>
                    <a:pt x="138" y="9"/>
                  </a:lnTo>
                  <a:lnTo>
                    <a:pt x="141" y="9"/>
                  </a:lnTo>
                  <a:lnTo>
                    <a:pt x="144" y="9"/>
                  </a:lnTo>
                  <a:lnTo>
                    <a:pt x="144" y="6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9" name="Freeform 21"/>
            <p:cNvSpPr>
              <a:spLocks/>
            </p:cNvSpPr>
            <p:nvPr/>
          </p:nvSpPr>
          <p:spPr bwMode="auto">
            <a:xfrm>
              <a:off x="958941" y="3085933"/>
              <a:ext cx="19027" cy="14010"/>
            </a:xfrm>
            <a:custGeom>
              <a:avLst/>
              <a:gdLst>
                <a:gd name="T0" fmla="*/ 2147483647 w 9"/>
                <a:gd name="T1" fmla="*/ 2147483647 h 8"/>
                <a:gd name="T2" fmla="*/ 2147483647 w 9"/>
                <a:gd name="T3" fmla="*/ 2147483647 h 8"/>
                <a:gd name="T4" fmla="*/ 2147483647 w 9"/>
                <a:gd name="T5" fmla="*/ 2147483647 h 8"/>
                <a:gd name="T6" fmla="*/ 2147483647 w 9"/>
                <a:gd name="T7" fmla="*/ 2147483647 h 8"/>
                <a:gd name="T8" fmla="*/ 2147483647 w 9"/>
                <a:gd name="T9" fmla="*/ 2147483647 h 8"/>
                <a:gd name="T10" fmla="*/ 0 w 9"/>
                <a:gd name="T11" fmla="*/ 2147483647 h 8"/>
                <a:gd name="T12" fmla="*/ 0 w 9"/>
                <a:gd name="T13" fmla="*/ 2147483647 h 8"/>
                <a:gd name="T14" fmla="*/ 0 w 9"/>
                <a:gd name="T15" fmla="*/ 2147483647 h 8"/>
                <a:gd name="T16" fmla="*/ 0 w 9"/>
                <a:gd name="T17" fmla="*/ 0 h 8"/>
                <a:gd name="T18" fmla="*/ 2147483647 w 9"/>
                <a:gd name="T19" fmla="*/ 0 h 8"/>
                <a:gd name="T20" fmla="*/ 2147483647 w 9"/>
                <a:gd name="T21" fmla="*/ 0 h 8"/>
                <a:gd name="T22" fmla="*/ 2147483647 w 9"/>
                <a:gd name="T23" fmla="*/ 2147483647 h 8"/>
                <a:gd name="T24" fmla="*/ 2147483647 w 9"/>
                <a:gd name="T25" fmla="*/ 2147483647 h 8"/>
                <a:gd name="T26" fmla="*/ 2147483647 w 9"/>
                <a:gd name="T27" fmla="*/ 2147483647 h 8"/>
                <a:gd name="T28" fmla="*/ 2147483647 w 9"/>
                <a:gd name="T29" fmla="*/ 2147483647 h 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"/>
                <a:gd name="T46" fmla="*/ 0 h 8"/>
                <a:gd name="T47" fmla="*/ 9 w 9"/>
                <a:gd name="T48" fmla="*/ 8 h 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" h="8">
                  <a:moveTo>
                    <a:pt x="6" y="5"/>
                  </a:moveTo>
                  <a:lnTo>
                    <a:pt x="6" y="8"/>
                  </a:lnTo>
                  <a:lnTo>
                    <a:pt x="6" y="5"/>
                  </a:lnTo>
                  <a:lnTo>
                    <a:pt x="3" y="5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9" y="2"/>
                  </a:lnTo>
                  <a:lnTo>
                    <a:pt x="9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Freeform 22"/>
            <p:cNvSpPr>
              <a:spLocks/>
            </p:cNvSpPr>
            <p:nvPr/>
          </p:nvSpPr>
          <p:spPr bwMode="auto">
            <a:xfrm>
              <a:off x="53942" y="3104613"/>
              <a:ext cx="453094" cy="398823"/>
            </a:xfrm>
            <a:custGeom>
              <a:avLst/>
              <a:gdLst>
                <a:gd name="T0" fmla="*/ 2147483647 w 209"/>
                <a:gd name="T1" fmla="*/ 0 h 226"/>
                <a:gd name="T2" fmla="*/ 2147483647 w 209"/>
                <a:gd name="T3" fmla="*/ 0 h 226"/>
                <a:gd name="T4" fmla="*/ 2147483647 w 209"/>
                <a:gd name="T5" fmla="*/ 0 h 226"/>
                <a:gd name="T6" fmla="*/ 2147483647 w 209"/>
                <a:gd name="T7" fmla="*/ 2147483647 h 226"/>
                <a:gd name="T8" fmla="*/ 2147483647 w 209"/>
                <a:gd name="T9" fmla="*/ 2147483647 h 226"/>
                <a:gd name="T10" fmla="*/ 2147483647 w 209"/>
                <a:gd name="T11" fmla="*/ 2147483647 h 226"/>
                <a:gd name="T12" fmla="*/ 2147483647 w 209"/>
                <a:gd name="T13" fmla="*/ 2147483647 h 226"/>
                <a:gd name="T14" fmla="*/ 2147483647 w 209"/>
                <a:gd name="T15" fmla="*/ 2147483647 h 226"/>
                <a:gd name="T16" fmla="*/ 2147483647 w 209"/>
                <a:gd name="T17" fmla="*/ 2147483647 h 226"/>
                <a:gd name="T18" fmla="*/ 2147483647 w 209"/>
                <a:gd name="T19" fmla="*/ 2147483647 h 226"/>
                <a:gd name="T20" fmla="*/ 2147483647 w 209"/>
                <a:gd name="T21" fmla="*/ 2147483647 h 226"/>
                <a:gd name="T22" fmla="*/ 2147483647 w 209"/>
                <a:gd name="T23" fmla="*/ 2147483647 h 226"/>
                <a:gd name="T24" fmla="*/ 2147483647 w 209"/>
                <a:gd name="T25" fmla="*/ 2147483647 h 226"/>
                <a:gd name="T26" fmla="*/ 2147483647 w 209"/>
                <a:gd name="T27" fmla="*/ 2147483647 h 226"/>
                <a:gd name="T28" fmla="*/ 2147483647 w 209"/>
                <a:gd name="T29" fmla="*/ 2147483647 h 226"/>
                <a:gd name="T30" fmla="*/ 2147483647 w 209"/>
                <a:gd name="T31" fmla="*/ 2147483647 h 226"/>
                <a:gd name="T32" fmla="*/ 2147483647 w 209"/>
                <a:gd name="T33" fmla="*/ 2147483647 h 226"/>
                <a:gd name="T34" fmla="*/ 2147483647 w 209"/>
                <a:gd name="T35" fmla="*/ 2147483647 h 226"/>
                <a:gd name="T36" fmla="*/ 2147483647 w 209"/>
                <a:gd name="T37" fmla="*/ 2147483647 h 226"/>
                <a:gd name="T38" fmla="*/ 2147483647 w 209"/>
                <a:gd name="T39" fmla="*/ 2147483647 h 226"/>
                <a:gd name="T40" fmla="*/ 2147483647 w 209"/>
                <a:gd name="T41" fmla="*/ 2147483647 h 226"/>
                <a:gd name="T42" fmla="*/ 2147483647 w 209"/>
                <a:gd name="T43" fmla="*/ 2147483647 h 226"/>
                <a:gd name="T44" fmla="*/ 2147483647 w 209"/>
                <a:gd name="T45" fmla="*/ 2147483647 h 226"/>
                <a:gd name="T46" fmla="*/ 2147483647 w 209"/>
                <a:gd name="T47" fmla="*/ 2147483647 h 226"/>
                <a:gd name="T48" fmla="*/ 2147483647 w 209"/>
                <a:gd name="T49" fmla="*/ 2147483647 h 226"/>
                <a:gd name="T50" fmla="*/ 2147483647 w 209"/>
                <a:gd name="T51" fmla="*/ 2147483647 h 226"/>
                <a:gd name="T52" fmla="*/ 2147483647 w 209"/>
                <a:gd name="T53" fmla="*/ 2147483647 h 226"/>
                <a:gd name="T54" fmla="*/ 2147483647 w 209"/>
                <a:gd name="T55" fmla="*/ 2147483647 h 226"/>
                <a:gd name="T56" fmla="*/ 2147483647 w 209"/>
                <a:gd name="T57" fmla="*/ 2147483647 h 226"/>
                <a:gd name="T58" fmla="*/ 2147483647 w 209"/>
                <a:gd name="T59" fmla="*/ 2147483647 h 226"/>
                <a:gd name="T60" fmla="*/ 2147483647 w 209"/>
                <a:gd name="T61" fmla="*/ 2147483647 h 226"/>
                <a:gd name="T62" fmla="*/ 2147483647 w 209"/>
                <a:gd name="T63" fmla="*/ 2147483647 h 226"/>
                <a:gd name="T64" fmla="*/ 2147483647 w 209"/>
                <a:gd name="T65" fmla="*/ 2147483647 h 226"/>
                <a:gd name="T66" fmla="*/ 2147483647 w 209"/>
                <a:gd name="T67" fmla="*/ 2147483647 h 226"/>
                <a:gd name="T68" fmla="*/ 2147483647 w 209"/>
                <a:gd name="T69" fmla="*/ 2147483647 h 226"/>
                <a:gd name="T70" fmla="*/ 2147483647 w 209"/>
                <a:gd name="T71" fmla="*/ 2147483647 h 226"/>
                <a:gd name="T72" fmla="*/ 2147483647 w 209"/>
                <a:gd name="T73" fmla="*/ 2147483647 h 226"/>
                <a:gd name="T74" fmla="*/ 2147483647 w 209"/>
                <a:gd name="T75" fmla="*/ 2147483647 h 226"/>
                <a:gd name="T76" fmla="*/ 2147483647 w 209"/>
                <a:gd name="T77" fmla="*/ 2147483647 h 226"/>
                <a:gd name="T78" fmla="*/ 2147483647 w 209"/>
                <a:gd name="T79" fmla="*/ 2147483647 h 226"/>
                <a:gd name="T80" fmla="*/ 2147483647 w 209"/>
                <a:gd name="T81" fmla="*/ 2147483647 h 226"/>
                <a:gd name="T82" fmla="*/ 2147483647 w 209"/>
                <a:gd name="T83" fmla="*/ 2147483647 h 226"/>
                <a:gd name="T84" fmla="*/ 2147483647 w 209"/>
                <a:gd name="T85" fmla="*/ 2147483647 h 226"/>
                <a:gd name="T86" fmla="*/ 2147483647 w 209"/>
                <a:gd name="T87" fmla="*/ 2147483647 h 226"/>
                <a:gd name="T88" fmla="*/ 2147483647 w 209"/>
                <a:gd name="T89" fmla="*/ 2147483647 h 226"/>
                <a:gd name="T90" fmla="*/ 2147483647 w 209"/>
                <a:gd name="T91" fmla="*/ 2147483647 h 226"/>
                <a:gd name="T92" fmla="*/ 0 w 209"/>
                <a:gd name="T93" fmla="*/ 2147483647 h 226"/>
                <a:gd name="T94" fmla="*/ 2147483647 w 209"/>
                <a:gd name="T95" fmla="*/ 2147483647 h 226"/>
                <a:gd name="T96" fmla="*/ 2147483647 w 209"/>
                <a:gd name="T97" fmla="*/ 2147483647 h 226"/>
                <a:gd name="T98" fmla="*/ 2147483647 w 209"/>
                <a:gd name="T99" fmla="*/ 2147483647 h 226"/>
                <a:gd name="T100" fmla="*/ 2147483647 w 209"/>
                <a:gd name="T101" fmla="*/ 2147483647 h 226"/>
                <a:gd name="T102" fmla="*/ 2147483647 w 209"/>
                <a:gd name="T103" fmla="*/ 2147483647 h 226"/>
                <a:gd name="T104" fmla="*/ 2147483647 w 209"/>
                <a:gd name="T105" fmla="*/ 2147483647 h 226"/>
                <a:gd name="T106" fmla="*/ 2147483647 w 209"/>
                <a:gd name="T107" fmla="*/ 2147483647 h 226"/>
                <a:gd name="T108" fmla="*/ 2147483647 w 209"/>
                <a:gd name="T109" fmla="*/ 2147483647 h 226"/>
                <a:gd name="T110" fmla="*/ 2147483647 w 209"/>
                <a:gd name="T111" fmla="*/ 2147483647 h 226"/>
                <a:gd name="T112" fmla="*/ 2147483647 w 209"/>
                <a:gd name="T113" fmla="*/ 2147483647 h 226"/>
                <a:gd name="T114" fmla="*/ 2147483647 w 209"/>
                <a:gd name="T115" fmla="*/ 2147483647 h 22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09"/>
                <a:gd name="T175" fmla="*/ 0 h 226"/>
                <a:gd name="T176" fmla="*/ 209 w 209"/>
                <a:gd name="T177" fmla="*/ 226 h 22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09" h="226">
                  <a:moveTo>
                    <a:pt x="135" y="0"/>
                  </a:moveTo>
                  <a:lnTo>
                    <a:pt x="138" y="0"/>
                  </a:lnTo>
                  <a:lnTo>
                    <a:pt x="141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59" y="0"/>
                  </a:lnTo>
                  <a:lnTo>
                    <a:pt x="162" y="0"/>
                  </a:lnTo>
                  <a:lnTo>
                    <a:pt x="165" y="0"/>
                  </a:lnTo>
                  <a:lnTo>
                    <a:pt x="168" y="0"/>
                  </a:lnTo>
                  <a:lnTo>
                    <a:pt x="171" y="0"/>
                  </a:lnTo>
                  <a:lnTo>
                    <a:pt x="174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2" y="0"/>
                  </a:lnTo>
                  <a:lnTo>
                    <a:pt x="185" y="0"/>
                  </a:lnTo>
                  <a:lnTo>
                    <a:pt x="188" y="0"/>
                  </a:lnTo>
                  <a:lnTo>
                    <a:pt x="191" y="3"/>
                  </a:lnTo>
                  <a:lnTo>
                    <a:pt x="194" y="3"/>
                  </a:lnTo>
                  <a:lnTo>
                    <a:pt x="197" y="3"/>
                  </a:lnTo>
                  <a:lnTo>
                    <a:pt x="200" y="3"/>
                  </a:lnTo>
                  <a:lnTo>
                    <a:pt x="203" y="3"/>
                  </a:lnTo>
                  <a:lnTo>
                    <a:pt x="209" y="3"/>
                  </a:lnTo>
                  <a:lnTo>
                    <a:pt x="209" y="6"/>
                  </a:lnTo>
                  <a:lnTo>
                    <a:pt x="209" y="9"/>
                  </a:lnTo>
                  <a:lnTo>
                    <a:pt x="206" y="9"/>
                  </a:lnTo>
                  <a:lnTo>
                    <a:pt x="206" y="12"/>
                  </a:lnTo>
                  <a:lnTo>
                    <a:pt x="206" y="15"/>
                  </a:lnTo>
                  <a:lnTo>
                    <a:pt x="206" y="18"/>
                  </a:lnTo>
                  <a:lnTo>
                    <a:pt x="206" y="21"/>
                  </a:lnTo>
                  <a:lnTo>
                    <a:pt x="206" y="24"/>
                  </a:lnTo>
                  <a:lnTo>
                    <a:pt x="206" y="27"/>
                  </a:lnTo>
                  <a:lnTo>
                    <a:pt x="206" y="30"/>
                  </a:lnTo>
                  <a:lnTo>
                    <a:pt x="206" y="33"/>
                  </a:lnTo>
                  <a:lnTo>
                    <a:pt x="206" y="35"/>
                  </a:lnTo>
                  <a:lnTo>
                    <a:pt x="206" y="38"/>
                  </a:lnTo>
                  <a:lnTo>
                    <a:pt x="206" y="41"/>
                  </a:lnTo>
                  <a:lnTo>
                    <a:pt x="206" y="44"/>
                  </a:lnTo>
                  <a:lnTo>
                    <a:pt x="206" y="47"/>
                  </a:lnTo>
                  <a:lnTo>
                    <a:pt x="206" y="50"/>
                  </a:lnTo>
                  <a:lnTo>
                    <a:pt x="206" y="53"/>
                  </a:lnTo>
                  <a:lnTo>
                    <a:pt x="206" y="56"/>
                  </a:lnTo>
                  <a:lnTo>
                    <a:pt x="206" y="59"/>
                  </a:lnTo>
                  <a:lnTo>
                    <a:pt x="206" y="62"/>
                  </a:lnTo>
                  <a:lnTo>
                    <a:pt x="206" y="65"/>
                  </a:lnTo>
                  <a:lnTo>
                    <a:pt x="206" y="68"/>
                  </a:lnTo>
                  <a:lnTo>
                    <a:pt x="206" y="74"/>
                  </a:lnTo>
                  <a:lnTo>
                    <a:pt x="206" y="77"/>
                  </a:lnTo>
                  <a:lnTo>
                    <a:pt x="206" y="79"/>
                  </a:lnTo>
                  <a:lnTo>
                    <a:pt x="206" y="82"/>
                  </a:lnTo>
                  <a:lnTo>
                    <a:pt x="206" y="88"/>
                  </a:lnTo>
                  <a:lnTo>
                    <a:pt x="206" y="91"/>
                  </a:lnTo>
                  <a:lnTo>
                    <a:pt x="206" y="94"/>
                  </a:lnTo>
                  <a:lnTo>
                    <a:pt x="206" y="97"/>
                  </a:lnTo>
                  <a:lnTo>
                    <a:pt x="206" y="100"/>
                  </a:lnTo>
                  <a:lnTo>
                    <a:pt x="206" y="103"/>
                  </a:lnTo>
                  <a:lnTo>
                    <a:pt x="206" y="106"/>
                  </a:lnTo>
                  <a:lnTo>
                    <a:pt x="206" y="109"/>
                  </a:lnTo>
                  <a:lnTo>
                    <a:pt x="206" y="115"/>
                  </a:lnTo>
                  <a:lnTo>
                    <a:pt x="206" y="118"/>
                  </a:lnTo>
                  <a:lnTo>
                    <a:pt x="203" y="121"/>
                  </a:lnTo>
                  <a:lnTo>
                    <a:pt x="203" y="123"/>
                  </a:lnTo>
                  <a:lnTo>
                    <a:pt x="203" y="129"/>
                  </a:lnTo>
                  <a:lnTo>
                    <a:pt x="203" y="132"/>
                  </a:lnTo>
                  <a:lnTo>
                    <a:pt x="203" y="135"/>
                  </a:lnTo>
                  <a:lnTo>
                    <a:pt x="203" y="138"/>
                  </a:lnTo>
                  <a:lnTo>
                    <a:pt x="203" y="141"/>
                  </a:lnTo>
                  <a:lnTo>
                    <a:pt x="203" y="144"/>
                  </a:lnTo>
                  <a:lnTo>
                    <a:pt x="203" y="147"/>
                  </a:lnTo>
                  <a:lnTo>
                    <a:pt x="203" y="150"/>
                  </a:lnTo>
                  <a:lnTo>
                    <a:pt x="203" y="156"/>
                  </a:lnTo>
                  <a:lnTo>
                    <a:pt x="203" y="159"/>
                  </a:lnTo>
                  <a:lnTo>
                    <a:pt x="203" y="162"/>
                  </a:lnTo>
                  <a:lnTo>
                    <a:pt x="203" y="165"/>
                  </a:lnTo>
                  <a:lnTo>
                    <a:pt x="203" y="167"/>
                  </a:lnTo>
                  <a:lnTo>
                    <a:pt x="203" y="170"/>
                  </a:lnTo>
                  <a:lnTo>
                    <a:pt x="203" y="173"/>
                  </a:lnTo>
                  <a:lnTo>
                    <a:pt x="203" y="176"/>
                  </a:lnTo>
                  <a:lnTo>
                    <a:pt x="203" y="179"/>
                  </a:lnTo>
                  <a:lnTo>
                    <a:pt x="203" y="185"/>
                  </a:lnTo>
                  <a:lnTo>
                    <a:pt x="203" y="188"/>
                  </a:lnTo>
                  <a:lnTo>
                    <a:pt x="203" y="191"/>
                  </a:lnTo>
                  <a:lnTo>
                    <a:pt x="203" y="197"/>
                  </a:lnTo>
                  <a:lnTo>
                    <a:pt x="203" y="200"/>
                  </a:lnTo>
                  <a:lnTo>
                    <a:pt x="203" y="203"/>
                  </a:lnTo>
                  <a:lnTo>
                    <a:pt x="203" y="206"/>
                  </a:lnTo>
                  <a:lnTo>
                    <a:pt x="203" y="211"/>
                  </a:lnTo>
                  <a:lnTo>
                    <a:pt x="203" y="214"/>
                  </a:lnTo>
                  <a:lnTo>
                    <a:pt x="203" y="217"/>
                  </a:lnTo>
                  <a:lnTo>
                    <a:pt x="203" y="220"/>
                  </a:lnTo>
                  <a:lnTo>
                    <a:pt x="200" y="226"/>
                  </a:lnTo>
                  <a:lnTo>
                    <a:pt x="203" y="226"/>
                  </a:lnTo>
                  <a:lnTo>
                    <a:pt x="200" y="226"/>
                  </a:lnTo>
                  <a:lnTo>
                    <a:pt x="197" y="226"/>
                  </a:lnTo>
                  <a:lnTo>
                    <a:pt x="197" y="223"/>
                  </a:lnTo>
                  <a:lnTo>
                    <a:pt x="194" y="223"/>
                  </a:lnTo>
                  <a:lnTo>
                    <a:pt x="191" y="223"/>
                  </a:lnTo>
                  <a:lnTo>
                    <a:pt x="191" y="220"/>
                  </a:lnTo>
                  <a:lnTo>
                    <a:pt x="188" y="220"/>
                  </a:lnTo>
                  <a:lnTo>
                    <a:pt x="188" y="217"/>
                  </a:lnTo>
                  <a:lnTo>
                    <a:pt x="185" y="217"/>
                  </a:lnTo>
                  <a:lnTo>
                    <a:pt x="185" y="214"/>
                  </a:lnTo>
                  <a:lnTo>
                    <a:pt x="182" y="214"/>
                  </a:lnTo>
                  <a:lnTo>
                    <a:pt x="179" y="214"/>
                  </a:lnTo>
                  <a:lnTo>
                    <a:pt x="179" y="211"/>
                  </a:lnTo>
                  <a:lnTo>
                    <a:pt x="176" y="211"/>
                  </a:lnTo>
                  <a:lnTo>
                    <a:pt x="176" y="208"/>
                  </a:lnTo>
                  <a:lnTo>
                    <a:pt x="174" y="208"/>
                  </a:lnTo>
                  <a:lnTo>
                    <a:pt x="171" y="208"/>
                  </a:lnTo>
                  <a:lnTo>
                    <a:pt x="171" y="206"/>
                  </a:lnTo>
                  <a:lnTo>
                    <a:pt x="168" y="206"/>
                  </a:lnTo>
                  <a:lnTo>
                    <a:pt x="165" y="206"/>
                  </a:lnTo>
                  <a:lnTo>
                    <a:pt x="165" y="203"/>
                  </a:lnTo>
                  <a:lnTo>
                    <a:pt x="162" y="203"/>
                  </a:lnTo>
                  <a:lnTo>
                    <a:pt x="159" y="203"/>
                  </a:lnTo>
                  <a:lnTo>
                    <a:pt x="156" y="203"/>
                  </a:lnTo>
                  <a:lnTo>
                    <a:pt x="153" y="203"/>
                  </a:lnTo>
                  <a:lnTo>
                    <a:pt x="153" y="200"/>
                  </a:lnTo>
                  <a:lnTo>
                    <a:pt x="150" y="200"/>
                  </a:lnTo>
                  <a:lnTo>
                    <a:pt x="147" y="200"/>
                  </a:lnTo>
                  <a:lnTo>
                    <a:pt x="144" y="200"/>
                  </a:lnTo>
                  <a:lnTo>
                    <a:pt x="141" y="200"/>
                  </a:lnTo>
                  <a:lnTo>
                    <a:pt x="138" y="200"/>
                  </a:lnTo>
                  <a:lnTo>
                    <a:pt x="135" y="200"/>
                  </a:lnTo>
                  <a:lnTo>
                    <a:pt x="132" y="200"/>
                  </a:lnTo>
                  <a:lnTo>
                    <a:pt x="130" y="200"/>
                  </a:lnTo>
                  <a:lnTo>
                    <a:pt x="127" y="200"/>
                  </a:lnTo>
                  <a:lnTo>
                    <a:pt x="124" y="200"/>
                  </a:lnTo>
                  <a:lnTo>
                    <a:pt x="121" y="200"/>
                  </a:lnTo>
                  <a:lnTo>
                    <a:pt x="118" y="200"/>
                  </a:lnTo>
                  <a:lnTo>
                    <a:pt x="118" y="197"/>
                  </a:lnTo>
                  <a:lnTo>
                    <a:pt x="115" y="197"/>
                  </a:lnTo>
                  <a:lnTo>
                    <a:pt x="112" y="197"/>
                  </a:lnTo>
                  <a:lnTo>
                    <a:pt x="112" y="200"/>
                  </a:lnTo>
                  <a:lnTo>
                    <a:pt x="109" y="200"/>
                  </a:lnTo>
                  <a:lnTo>
                    <a:pt x="106" y="200"/>
                  </a:lnTo>
                  <a:lnTo>
                    <a:pt x="103" y="200"/>
                  </a:lnTo>
                  <a:lnTo>
                    <a:pt x="103" y="197"/>
                  </a:lnTo>
                  <a:lnTo>
                    <a:pt x="100" y="197"/>
                  </a:lnTo>
                  <a:lnTo>
                    <a:pt x="97" y="197"/>
                  </a:lnTo>
                  <a:lnTo>
                    <a:pt x="97" y="194"/>
                  </a:lnTo>
                  <a:lnTo>
                    <a:pt x="97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1" y="194"/>
                  </a:lnTo>
                  <a:lnTo>
                    <a:pt x="88" y="194"/>
                  </a:lnTo>
                  <a:lnTo>
                    <a:pt x="86" y="194"/>
                  </a:lnTo>
                  <a:lnTo>
                    <a:pt x="86" y="197"/>
                  </a:lnTo>
                  <a:lnTo>
                    <a:pt x="83" y="197"/>
                  </a:lnTo>
                  <a:lnTo>
                    <a:pt x="83" y="194"/>
                  </a:lnTo>
                  <a:lnTo>
                    <a:pt x="80" y="194"/>
                  </a:lnTo>
                  <a:lnTo>
                    <a:pt x="77" y="194"/>
                  </a:lnTo>
                  <a:lnTo>
                    <a:pt x="74" y="194"/>
                  </a:lnTo>
                  <a:lnTo>
                    <a:pt x="74" y="191"/>
                  </a:lnTo>
                  <a:lnTo>
                    <a:pt x="71" y="191"/>
                  </a:lnTo>
                  <a:lnTo>
                    <a:pt x="74" y="191"/>
                  </a:lnTo>
                  <a:lnTo>
                    <a:pt x="74" y="188"/>
                  </a:lnTo>
                  <a:lnTo>
                    <a:pt x="71" y="188"/>
                  </a:lnTo>
                  <a:lnTo>
                    <a:pt x="71" y="185"/>
                  </a:lnTo>
                  <a:lnTo>
                    <a:pt x="68" y="185"/>
                  </a:lnTo>
                  <a:lnTo>
                    <a:pt x="68" y="182"/>
                  </a:lnTo>
                  <a:lnTo>
                    <a:pt x="65" y="182"/>
                  </a:lnTo>
                  <a:lnTo>
                    <a:pt x="62" y="182"/>
                  </a:lnTo>
                  <a:lnTo>
                    <a:pt x="59" y="182"/>
                  </a:lnTo>
                  <a:lnTo>
                    <a:pt x="59" y="179"/>
                  </a:lnTo>
                  <a:lnTo>
                    <a:pt x="56" y="179"/>
                  </a:lnTo>
                  <a:lnTo>
                    <a:pt x="53" y="179"/>
                  </a:lnTo>
                  <a:lnTo>
                    <a:pt x="53" y="176"/>
                  </a:lnTo>
                  <a:lnTo>
                    <a:pt x="50" y="176"/>
                  </a:lnTo>
                  <a:lnTo>
                    <a:pt x="50" y="173"/>
                  </a:lnTo>
                  <a:lnTo>
                    <a:pt x="47" y="173"/>
                  </a:lnTo>
                  <a:lnTo>
                    <a:pt x="50" y="173"/>
                  </a:lnTo>
                  <a:lnTo>
                    <a:pt x="47" y="173"/>
                  </a:lnTo>
                  <a:lnTo>
                    <a:pt x="47" y="170"/>
                  </a:lnTo>
                  <a:lnTo>
                    <a:pt x="47" y="167"/>
                  </a:lnTo>
                  <a:lnTo>
                    <a:pt x="44" y="167"/>
                  </a:lnTo>
                  <a:lnTo>
                    <a:pt x="44" y="170"/>
                  </a:lnTo>
                  <a:lnTo>
                    <a:pt x="42" y="170"/>
                  </a:lnTo>
                  <a:lnTo>
                    <a:pt x="39" y="170"/>
                  </a:lnTo>
                  <a:lnTo>
                    <a:pt x="36" y="170"/>
                  </a:lnTo>
                  <a:lnTo>
                    <a:pt x="33" y="170"/>
                  </a:lnTo>
                  <a:lnTo>
                    <a:pt x="30" y="170"/>
                  </a:lnTo>
                  <a:lnTo>
                    <a:pt x="30" y="167"/>
                  </a:lnTo>
                  <a:lnTo>
                    <a:pt x="27" y="167"/>
                  </a:lnTo>
                  <a:lnTo>
                    <a:pt x="27" y="165"/>
                  </a:lnTo>
                  <a:lnTo>
                    <a:pt x="24" y="165"/>
                  </a:lnTo>
                  <a:lnTo>
                    <a:pt x="24" y="162"/>
                  </a:lnTo>
                  <a:lnTo>
                    <a:pt x="21" y="162"/>
                  </a:lnTo>
                  <a:lnTo>
                    <a:pt x="21" y="159"/>
                  </a:lnTo>
                  <a:lnTo>
                    <a:pt x="18" y="159"/>
                  </a:lnTo>
                  <a:lnTo>
                    <a:pt x="18" y="156"/>
                  </a:lnTo>
                  <a:lnTo>
                    <a:pt x="18" y="153"/>
                  </a:lnTo>
                  <a:lnTo>
                    <a:pt x="21" y="153"/>
                  </a:lnTo>
                  <a:lnTo>
                    <a:pt x="24" y="153"/>
                  </a:lnTo>
                  <a:lnTo>
                    <a:pt x="24" y="150"/>
                  </a:lnTo>
                  <a:lnTo>
                    <a:pt x="24" y="147"/>
                  </a:lnTo>
                  <a:lnTo>
                    <a:pt x="27" y="147"/>
                  </a:lnTo>
                  <a:lnTo>
                    <a:pt x="24" y="147"/>
                  </a:lnTo>
                  <a:lnTo>
                    <a:pt x="24" y="144"/>
                  </a:lnTo>
                  <a:lnTo>
                    <a:pt x="24" y="141"/>
                  </a:lnTo>
                  <a:lnTo>
                    <a:pt x="21" y="138"/>
                  </a:lnTo>
                  <a:lnTo>
                    <a:pt x="18" y="138"/>
                  </a:lnTo>
                  <a:lnTo>
                    <a:pt x="15" y="138"/>
                  </a:lnTo>
                  <a:lnTo>
                    <a:pt x="12" y="138"/>
                  </a:lnTo>
                  <a:lnTo>
                    <a:pt x="9" y="138"/>
                  </a:lnTo>
                  <a:lnTo>
                    <a:pt x="9" y="135"/>
                  </a:lnTo>
                  <a:lnTo>
                    <a:pt x="6" y="135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3" y="123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3" y="112"/>
                  </a:lnTo>
                  <a:lnTo>
                    <a:pt x="3" y="109"/>
                  </a:lnTo>
                  <a:lnTo>
                    <a:pt x="3" y="106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3" y="85"/>
                  </a:lnTo>
                  <a:lnTo>
                    <a:pt x="3" y="82"/>
                  </a:lnTo>
                  <a:lnTo>
                    <a:pt x="3" y="77"/>
                  </a:lnTo>
                  <a:lnTo>
                    <a:pt x="3" y="74"/>
                  </a:lnTo>
                  <a:lnTo>
                    <a:pt x="0" y="71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3" y="53"/>
                  </a:lnTo>
                  <a:lnTo>
                    <a:pt x="6" y="53"/>
                  </a:lnTo>
                  <a:lnTo>
                    <a:pt x="9" y="53"/>
                  </a:lnTo>
                  <a:lnTo>
                    <a:pt x="15" y="53"/>
                  </a:lnTo>
                  <a:lnTo>
                    <a:pt x="18" y="53"/>
                  </a:lnTo>
                  <a:lnTo>
                    <a:pt x="21" y="53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3" y="53"/>
                  </a:lnTo>
                  <a:lnTo>
                    <a:pt x="36" y="53"/>
                  </a:lnTo>
                  <a:lnTo>
                    <a:pt x="39" y="53"/>
                  </a:lnTo>
                  <a:lnTo>
                    <a:pt x="44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3" y="53"/>
                  </a:lnTo>
                  <a:lnTo>
                    <a:pt x="56" y="53"/>
                  </a:lnTo>
                  <a:lnTo>
                    <a:pt x="59" y="53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71" y="53"/>
                  </a:lnTo>
                  <a:lnTo>
                    <a:pt x="74" y="53"/>
                  </a:lnTo>
                  <a:lnTo>
                    <a:pt x="77" y="53"/>
                  </a:lnTo>
                  <a:lnTo>
                    <a:pt x="80" y="53"/>
                  </a:lnTo>
                  <a:lnTo>
                    <a:pt x="86" y="53"/>
                  </a:lnTo>
                  <a:lnTo>
                    <a:pt x="88" y="53"/>
                  </a:lnTo>
                  <a:lnTo>
                    <a:pt x="91" y="53"/>
                  </a:lnTo>
                  <a:lnTo>
                    <a:pt x="97" y="53"/>
                  </a:lnTo>
                  <a:lnTo>
                    <a:pt x="100" y="53"/>
                  </a:lnTo>
                  <a:lnTo>
                    <a:pt x="103" y="53"/>
                  </a:lnTo>
                  <a:lnTo>
                    <a:pt x="106" y="53"/>
                  </a:lnTo>
                  <a:lnTo>
                    <a:pt x="112" y="53"/>
                  </a:lnTo>
                  <a:lnTo>
                    <a:pt x="115" y="53"/>
                  </a:lnTo>
                  <a:lnTo>
                    <a:pt x="118" y="53"/>
                  </a:lnTo>
                  <a:lnTo>
                    <a:pt x="121" y="53"/>
                  </a:lnTo>
                  <a:lnTo>
                    <a:pt x="127" y="53"/>
                  </a:lnTo>
                  <a:lnTo>
                    <a:pt x="130" y="53"/>
                  </a:lnTo>
                  <a:lnTo>
                    <a:pt x="132" y="53"/>
                  </a:lnTo>
                  <a:lnTo>
                    <a:pt x="135" y="53"/>
                  </a:lnTo>
                  <a:lnTo>
                    <a:pt x="135" y="50"/>
                  </a:lnTo>
                  <a:lnTo>
                    <a:pt x="135" y="47"/>
                  </a:lnTo>
                  <a:lnTo>
                    <a:pt x="135" y="44"/>
                  </a:lnTo>
                  <a:lnTo>
                    <a:pt x="135" y="41"/>
                  </a:lnTo>
                  <a:lnTo>
                    <a:pt x="135" y="38"/>
                  </a:lnTo>
                  <a:lnTo>
                    <a:pt x="135" y="35"/>
                  </a:lnTo>
                  <a:lnTo>
                    <a:pt x="135" y="33"/>
                  </a:lnTo>
                  <a:lnTo>
                    <a:pt x="135" y="30"/>
                  </a:lnTo>
                  <a:lnTo>
                    <a:pt x="135" y="27"/>
                  </a:lnTo>
                  <a:lnTo>
                    <a:pt x="135" y="24"/>
                  </a:lnTo>
                  <a:lnTo>
                    <a:pt x="135" y="21"/>
                  </a:lnTo>
                  <a:lnTo>
                    <a:pt x="135" y="15"/>
                  </a:lnTo>
                  <a:lnTo>
                    <a:pt x="135" y="12"/>
                  </a:lnTo>
                  <a:lnTo>
                    <a:pt x="135" y="9"/>
                  </a:lnTo>
                  <a:lnTo>
                    <a:pt x="135" y="6"/>
                  </a:lnTo>
                  <a:lnTo>
                    <a:pt x="135" y="3"/>
                  </a:lnTo>
                  <a:lnTo>
                    <a:pt x="135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1" name="Freeform 23"/>
            <p:cNvSpPr>
              <a:spLocks/>
            </p:cNvSpPr>
            <p:nvPr/>
          </p:nvSpPr>
          <p:spPr bwMode="auto">
            <a:xfrm>
              <a:off x="-250499" y="3213893"/>
              <a:ext cx="336550" cy="460468"/>
            </a:xfrm>
            <a:custGeom>
              <a:avLst/>
              <a:gdLst>
                <a:gd name="T0" fmla="*/ 2147483647 w 155"/>
                <a:gd name="T1" fmla="*/ 2147483647 h 261"/>
                <a:gd name="T2" fmla="*/ 2147483647 w 155"/>
                <a:gd name="T3" fmla="*/ 2147483647 h 261"/>
                <a:gd name="T4" fmla="*/ 2147483647 w 155"/>
                <a:gd name="T5" fmla="*/ 2147483647 h 261"/>
                <a:gd name="T6" fmla="*/ 2147483647 w 155"/>
                <a:gd name="T7" fmla="*/ 2147483647 h 261"/>
                <a:gd name="T8" fmla="*/ 2147483647 w 155"/>
                <a:gd name="T9" fmla="*/ 2147483647 h 261"/>
                <a:gd name="T10" fmla="*/ 2147483647 w 155"/>
                <a:gd name="T11" fmla="*/ 2147483647 h 261"/>
                <a:gd name="T12" fmla="*/ 2147483647 w 155"/>
                <a:gd name="T13" fmla="*/ 2147483647 h 261"/>
                <a:gd name="T14" fmla="*/ 2147483647 w 155"/>
                <a:gd name="T15" fmla="*/ 2147483647 h 261"/>
                <a:gd name="T16" fmla="*/ 2147483647 w 155"/>
                <a:gd name="T17" fmla="*/ 2147483647 h 261"/>
                <a:gd name="T18" fmla="*/ 2147483647 w 155"/>
                <a:gd name="T19" fmla="*/ 2147483647 h 261"/>
                <a:gd name="T20" fmla="*/ 2147483647 w 155"/>
                <a:gd name="T21" fmla="*/ 2147483647 h 261"/>
                <a:gd name="T22" fmla="*/ 2147483647 w 155"/>
                <a:gd name="T23" fmla="*/ 2147483647 h 261"/>
                <a:gd name="T24" fmla="*/ 2147483647 w 155"/>
                <a:gd name="T25" fmla="*/ 2147483647 h 261"/>
                <a:gd name="T26" fmla="*/ 2147483647 w 155"/>
                <a:gd name="T27" fmla="*/ 2147483647 h 261"/>
                <a:gd name="T28" fmla="*/ 2147483647 w 155"/>
                <a:gd name="T29" fmla="*/ 2147483647 h 261"/>
                <a:gd name="T30" fmla="*/ 2147483647 w 155"/>
                <a:gd name="T31" fmla="*/ 2147483647 h 261"/>
                <a:gd name="T32" fmla="*/ 2147483647 w 155"/>
                <a:gd name="T33" fmla="*/ 2147483647 h 261"/>
                <a:gd name="T34" fmla="*/ 2147483647 w 155"/>
                <a:gd name="T35" fmla="*/ 2147483647 h 261"/>
                <a:gd name="T36" fmla="*/ 2147483647 w 155"/>
                <a:gd name="T37" fmla="*/ 2147483647 h 261"/>
                <a:gd name="T38" fmla="*/ 2147483647 w 155"/>
                <a:gd name="T39" fmla="*/ 2147483647 h 261"/>
                <a:gd name="T40" fmla="*/ 2147483647 w 155"/>
                <a:gd name="T41" fmla="*/ 2147483647 h 261"/>
                <a:gd name="T42" fmla="*/ 2147483647 w 155"/>
                <a:gd name="T43" fmla="*/ 2147483647 h 261"/>
                <a:gd name="T44" fmla="*/ 2147483647 w 155"/>
                <a:gd name="T45" fmla="*/ 2147483647 h 261"/>
                <a:gd name="T46" fmla="*/ 2147483647 w 155"/>
                <a:gd name="T47" fmla="*/ 2147483647 h 261"/>
                <a:gd name="T48" fmla="*/ 2147483647 w 155"/>
                <a:gd name="T49" fmla="*/ 2147483647 h 261"/>
                <a:gd name="T50" fmla="*/ 2147483647 w 155"/>
                <a:gd name="T51" fmla="*/ 2147483647 h 261"/>
                <a:gd name="T52" fmla="*/ 2147483647 w 155"/>
                <a:gd name="T53" fmla="*/ 2147483647 h 261"/>
                <a:gd name="T54" fmla="*/ 2147483647 w 155"/>
                <a:gd name="T55" fmla="*/ 2147483647 h 261"/>
                <a:gd name="T56" fmla="*/ 2147483647 w 155"/>
                <a:gd name="T57" fmla="*/ 2147483647 h 261"/>
                <a:gd name="T58" fmla="*/ 2147483647 w 155"/>
                <a:gd name="T59" fmla="*/ 2147483647 h 261"/>
                <a:gd name="T60" fmla="*/ 2147483647 w 155"/>
                <a:gd name="T61" fmla="*/ 2147483647 h 261"/>
                <a:gd name="T62" fmla="*/ 2147483647 w 155"/>
                <a:gd name="T63" fmla="*/ 2147483647 h 261"/>
                <a:gd name="T64" fmla="*/ 2147483647 w 155"/>
                <a:gd name="T65" fmla="*/ 2147483647 h 261"/>
                <a:gd name="T66" fmla="*/ 2147483647 w 155"/>
                <a:gd name="T67" fmla="*/ 2147483647 h 261"/>
                <a:gd name="T68" fmla="*/ 2147483647 w 155"/>
                <a:gd name="T69" fmla="*/ 2147483647 h 261"/>
                <a:gd name="T70" fmla="*/ 2147483647 w 155"/>
                <a:gd name="T71" fmla="*/ 2147483647 h 261"/>
                <a:gd name="T72" fmla="*/ 2147483647 w 155"/>
                <a:gd name="T73" fmla="*/ 2147483647 h 261"/>
                <a:gd name="T74" fmla="*/ 2147483647 w 155"/>
                <a:gd name="T75" fmla="*/ 2147483647 h 261"/>
                <a:gd name="T76" fmla="*/ 2147483647 w 155"/>
                <a:gd name="T77" fmla="*/ 2147483647 h 261"/>
                <a:gd name="T78" fmla="*/ 2147483647 w 155"/>
                <a:gd name="T79" fmla="*/ 2147483647 h 261"/>
                <a:gd name="T80" fmla="*/ 2147483647 w 155"/>
                <a:gd name="T81" fmla="*/ 2147483647 h 261"/>
                <a:gd name="T82" fmla="*/ 2147483647 w 155"/>
                <a:gd name="T83" fmla="*/ 2147483647 h 261"/>
                <a:gd name="T84" fmla="*/ 2147483647 w 155"/>
                <a:gd name="T85" fmla="*/ 2147483647 h 261"/>
                <a:gd name="T86" fmla="*/ 2147483647 w 155"/>
                <a:gd name="T87" fmla="*/ 2147483647 h 261"/>
                <a:gd name="T88" fmla="*/ 2147483647 w 155"/>
                <a:gd name="T89" fmla="*/ 2147483647 h 261"/>
                <a:gd name="T90" fmla="*/ 2147483647 w 155"/>
                <a:gd name="T91" fmla="*/ 2147483647 h 261"/>
                <a:gd name="T92" fmla="*/ 2147483647 w 155"/>
                <a:gd name="T93" fmla="*/ 2147483647 h 261"/>
                <a:gd name="T94" fmla="*/ 2147483647 w 155"/>
                <a:gd name="T95" fmla="*/ 2147483647 h 261"/>
                <a:gd name="T96" fmla="*/ 2147483647 w 155"/>
                <a:gd name="T97" fmla="*/ 2147483647 h 261"/>
                <a:gd name="T98" fmla="*/ 2147483647 w 155"/>
                <a:gd name="T99" fmla="*/ 2147483647 h 261"/>
                <a:gd name="T100" fmla="*/ 2147483647 w 155"/>
                <a:gd name="T101" fmla="*/ 2147483647 h 261"/>
                <a:gd name="T102" fmla="*/ 2147483647 w 155"/>
                <a:gd name="T103" fmla="*/ 2147483647 h 261"/>
                <a:gd name="T104" fmla="*/ 2147483647 w 155"/>
                <a:gd name="T105" fmla="*/ 2147483647 h 261"/>
                <a:gd name="T106" fmla="*/ 2147483647 w 155"/>
                <a:gd name="T107" fmla="*/ 2147483647 h 261"/>
                <a:gd name="T108" fmla="*/ 2147483647 w 155"/>
                <a:gd name="T109" fmla="*/ 2147483647 h 261"/>
                <a:gd name="T110" fmla="*/ 2147483647 w 155"/>
                <a:gd name="T111" fmla="*/ 2147483647 h 261"/>
                <a:gd name="T112" fmla="*/ 2147483647 w 155"/>
                <a:gd name="T113" fmla="*/ 2147483647 h 261"/>
                <a:gd name="T114" fmla="*/ 2147483647 w 155"/>
                <a:gd name="T115" fmla="*/ 2147483647 h 261"/>
                <a:gd name="T116" fmla="*/ 2147483647 w 155"/>
                <a:gd name="T117" fmla="*/ 2147483647 h 261"/>
                <a:gd name="T118" fmla="*/ 2147483647 w 155"/>
                <a:gd name="T119" fmla="*/ 2147483647 h 261"/>
                <a:gd name="T120" fmla="*/ 2147483647 w 155"/>
                <a:gd name="T121" fmla="*/ 2147483647 h 26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55"/>
                <a:gd name="T184" fmla="*/ 0 h 261"/>
                <a:gd name="T185" fmla="*/ 155 w 155"/>
                <a:gd name="T186" fmla="*/ 261 h 26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55" h="261">
                  <a:moveTo>
                    <a:pt x="50" y="0"/>
                  </a:moveTo>
                  <a:lnTo>
                    <a:pt x="50" y="3"/>
                  </a:lnTo>
                  <a:lnTo>
                    <a:pt x="52" y="3"/>
                  </a:lnTo>
                  <a:lnTo>
                    <a:pt x="52" y="6"/>
                  </a:lnTo>
                  <a:lnTo>
                    <a:pt x="50" y="6"/>
                  </a:lnTo>
                  <a:lnTo>
                    <a:pt x="52" y="6"/>
                  </a:lnTo>
                  <a:lnTo>
                    <a:pt x="52" y="9"/>
                  </a:lnTo>
                  <a:lnTo>
                    <a:pt x="52" y="12"/>
                  </a:lnTo>
                  <a:lnTo>
                    <a:pt x="55" y="12"/>
                  </a:lnTo>
                  <a:lnTo>
                    <a:pt x="58" y="12"/>
                  </a:lnTo>
                  <a:lnTo>
                    <a:pt x="58" y="15"/>
                  </a:lnTo>
                  <a:lnTo>
                    <a:pt x="61" y="17"/>
                  </a:lnTo>
                  <a:lnTo>
                    <a:pt x="58" y="17"/>
                  </a:lnTo>
                  <a:lnTo>
                    <a:pt x="61" y="17"/>
                  </a:lnTo>
                  <a:lnTo>
                    <a:pt x="61" y="20"/>
                  </a:lnTo>
                  <a:lnTo>
                    <a:pt x="61" y="23"/>
                  </a:lnTo>
                  <a:lnTo>
                    <a:pt x="64" y="23"/>
                  </a:lnTo>
                  <a:lnTo>
                    <a:pt x="64" y="26"/>
                  </a:lnTo>
                  <a:lnTo>
                    <a:pt x="67" y="26"/>
                  </a:lnTo>
                  <a:lnTo>
                    <a:pt x="67" y="29"/>
                  </a:lnTo>
                  <a:lnTo>
                    <a:pt x="70" y="29"/>
                  </a:lnTo>
                  <a:lnTo>
                    <a:pt x="70" y="32"/>
                  </a:lnTo>
                  <a:lnTo>
                    <a:pt x="73" y="32"/>
                  </a:lnTo>
                  <a:lnTo>
                    <a:pt x="73" y="35"/>
                  </a:lnTo>
                  <a:lnTo>
                    <a:pt x="76" y="35"/>
                  </a:lnTo>
                  <a:lnTo>
                    <a:pt x="76" y="38"/>
                  </a:lnTo>
                  <a:lnTo>
                    <a:pt x="79" y="38"/>
                  </a:lnTo>
                  <a:lnTo>
                    <a:pt x="79" y="41"/>
                  </a:lnTo>
                  <a:lnTo>
                    <a:pt x="79" y="44"/>
                  </a:lnTo>
                  <a:lnTo>
                    <a:pt x="79" y="47"/>
                  </a:lnTo>
                  <a:lnTo>
                    <a:pt x="82" y="47"/>
                  </a:lnTo>
                  <a:lnTo>
                    <a:pt x="82" y="50"/>
                  </a:lnTo>
                  <a:lnTo>
                    <a:pt x="85" y="50"/>
                  </a:lnTo>
                  <a:lnTo>
                    <a:pt x="85" y="53"/>
                  </a:lnTo>
                  <a:lnTo>
                    <a:pt x="88" y="53"/>
                  </a:lnTo>
                  <a:lnTo>
                    <a:pt x="91" y="53"/>
                  </a:lnTo>
                  <a:lnTo>
                    <a:pt x="91" y="56"/>
                  </a:lnTo>
                  <a:lnTo>
                    <a:pt x="94" y="56"/>
                  </a:lnTo>
                  <a:lnTo>
                    <a:pt x="94" y="53"/>
                  </a:lnTo>
                  <a:lnTo>
                    <a:pt x="96" y="53"/>
                  </a:lnTo>
                  <a:lnTo>
                    <a:pt x="99" y="53"/>
                  </a:lnTo>
                  <a:lnTo>
                    <a:pt x="102" y="53"/>
                  </a:lnTo>
                  <a:lnTo>
                    <a:pt x="105" y="53"/>
                  </a:lnTo>
                  <a:lnTo>
                    <a:pt x="105" y="56"/>
                  </a:lnTo>
                  <a:lnTo>
                    <a:pt x="108" y="56"/>
                  </a:lnTo>
                  <a:lnTo>
                    <a:pt x="108" y="59"/>
                  </a:lnTo>
                  <a:lnTo>
                    <a:pt x="111" y="59"/>
                  </a:lnTo>
                  <a:lnTo>
                    <a:pt x="111" y="61"/>
                  </a:lnTo>
                  <a:lnTo>
                    <a:pt x="111" y="64"/>
                  </a:lnTo>
                  <a:lnTo>
                    <a:pt x="114" y="64"/>
                  </a:lnTo>
                  <a:lnTo>
                    <a:pt x="117" y="64"/>
                  </a:lnTo>
                  <a:lnTo>
                    <a:pt x="120" y="64"/>
                  </a:lnTo>
                  <a:lnTo>
                    <a:pt x="123" y="64"/>
                  </a:lnTo>
                  <a:lnTo>
                    <a:pt x="126" y="64"/>
                  </a:lnTo>
                  <a:lnTo>
                    <a:pt x="126" y="67"/>
                  </a:lnTo>
                  <a:lnTo>
                    <a:pt x="129" y="67"/>
                  </a:lnTo>
                  <a:lnTo>
                    <a:pt x="132" y="67"/>
                  </a:lnTo>
                  <a:lnTo>
                    <a:pt x="132" y="70"/>
                  </a:lnTo>
                  <a:lnTo>
                    <a:pt x="135" y="70"/>
                  </a:lnTo>
                  <a:lnTo>
                    <a:pt x="135" y="73"/>
                  </a:lnTo>
                  <a:lnTo>
                    <a:pt x="138" y="73"/>
                  </a:lnTo>
                  <a:lnTo>
                    <a:pt x="140" y="73"/>
                  </a:lnTo>
                  <a:lnTo>
                    <a:pt x="143" y="73"/>
                  </a:lnTo>
                  <a:lnTo>
                    <a:pt x="143" y="76"/>
                  </a:lnTo>
                  <a:lnTo>
                    <a:pt x="143" y="79"/>
                  </a:lnTo>
                  <a:lnTo>
                    <a:pt x="143" y="82"/>
                  </a:lnTo>
                  <a:lnTo>
                    <a:pt x="143" y="88"/>
                  </a:lnTo>
                  <a:lnTo>
                    <a:pt x="143" y="91"/>
                  </a:lnTo>
                  <a:lnTo>
                    <a:pt x="143" y="94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3" y="105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3" y="129"/>
                  </a:lnTo>
                  <a:lnTo>
                    <a:pt x="143" y="132"/>
                  </a:lnTo>
                  <a:lnTo>
                    <a:pt x="146" y="132"/>
                  </a:lnTo>
                  <a:lnTo>
                    <a:pt x="149" y="132"/>
                  </a:lnTo>
                  <a:lnTo>
                    <a:pt x="149" y="135"/>
                  </a:lnTo>
                  <a:lnTo>
                    <a:pt x="149" y="138"/>
                  </a:lnTo>
                  <a:lnTo>
                    <a:pt x="152" y="138"/>
                  </a:lnTo>
                  <a:lnTo>
                    <a:pt x="152" y="141"/>
                  </a:lnTo>
                  <a:lnTo>
                    <a:pt x="152" y="144"/>
                  </a:lnTo>
                  <a:lnTo>
                    <a:pt x="155" y="144"/>
                  </a:lnTo>
                  <a:lnTo>
                    <a:pt x="155" y="146"/>
                  </a:lnTo>
                  <a:lnTo>
                    <a:pt x="152" y="146"/>
                  </a:lnTo>
                  <a:lnTo>
                    <a:pt x="149" y="146"/>
                  </a:lnTo>
                  <a:lnTo>
                    <a:pt x="146" y="146"/>
                  </a:lnTo>
                  <a:lnTo>
                    <a:pt x="143" y="146"/>
                  </a:lnTo>
                  <a:lnTo>
                    <a:pt x="140" y="146"/>
                  </a:lnTo>
                  <a:lnTo>
                    <a:pt x="140" y="149"/>
                  </a:lnTo>
                  <a:lnTo>
                    <a:pt x="138" y="149"/>
                  </a:lnTo>
                  <a:lnTo>
                    <a:pt x="135" y="149"/>
                  </a:lnTo>
                  <a:lnTo>
                    <a:pt x="135" y="152"/>
                  </a:lnTo>
                  <a:lnTo>
                    <a:pt x="132" y="152"/>
                  </a:lnTo>
                  <a:lnTo>
                    <a:pt x="132" y="155"/>
                  </a:lnTo>
                  <a:lnTo>
                    <a:pt x="129" y="155"/>
                  </a:lnTo>
                  <a:lnTo>
                    <a:pt x="129" y="158"/>
                  </a:lnTo>
                  <a:lnTo>
                    <a:pt x="129" y="161"/>
                  </a:lnTo>
                  <a:lnTo>
                    <a:pt x="126" y="161"/>
                  </a:lnTo>
                  <a:lnTo>
                    <a:pt x="123" y="161"/>
                  </a:lnTo>
                  <a:lnTo>
                    <a:pt x="123" y="164"/>
                  </a:lnTo>
                  <a:lnTo>
                    <a:pt x="123" y="167"/>
                  </a:lnTo>
                  <a:lnTo>
                    <a:pt x="120" y="167"/>
                  </a:lnTo>
                  <a:lnTo>
                    <a:pt x="120" y="170"/>
                  </a:lnTo>
                  <a:lnTo>
                    <a:pt x="117" y="170"/>
                  </a:lnTo>
                  <a:lnTo>
                    <a:pt x="117" y="173"/>
                  </a:lnTo>
                  <a:lnTo>
                    <a:pt x="117" y="176"/>
                  </a:lnTo>
                  <a:lnTo>
                    <a:pt x="114" y="176"/>
                  </a:lnTo>
                  <a:lnTo>
                    <a:pt x="111" y="176"/>
                  </a:lnTo>
                  <a:lnTo>
                    <a:pt x="108" y="176"/>
                  </a:lnTo>
                  <a:lnTo>
                    <a:pt x="108" y="179"/>
                  </a:lnTo>
                  <a:lnTo>
                    <a:pt x="105" y="179"/>
                  </a:lnTo>
                  <a:lnTo>
                    <a:pt x="105" y="182"/>
                  </a:lnTo>
                  <a:lnTo>
                    <a:pt x="102" y="182"/>
                  </a:lnTo>
                  <a:lnTo>
                    <a:pt x="102" y="185"/>
                  </a:lnTo>
                  <a:lnTo>
                    <a:pt x="102" y="188"/>
                  </a:lnTo>
                  <a:lnTo>
                    <a:pt x="99" y="188"/>
                  </a:lnTo>
                  <a:lnTo>
                    <a:pt x="99" y="190"/>
                  </a:lnTo>
                  <a:lnTo>
                    <a:pt x="96" y="190"/>
                  </a:lnTo>
                  <a:lnTo>
                    <a:pt x="94" y="190"/>
                  </a:lnTo>
                  <a:lnTo>
                    <a:pt x="94" y="193"/>
                  </a:lnTo>
                  <a:lnTo>
                    <a:pt x="91" y="193"/>
                  </a:lnTo>
                  <a:lnTo>
                    <a:pt x="88" y="193"/>
                  </a:lnTo>
                  <a:lnTo>
                    <a:pt x="85" y="196"/>
                  </a:lnTo>
                  <a:lnTo>
                    <a:pt x="82" y="196"/>
                  </a:lnTo>
                  <a:lnTo>
                    <a:pt x="82" y="199"/>
                  </a:lnTo>
                  <a:lnTo>
                    <a:pt x="79" y="199"/>
                  </a:lnTo>
                  <a:lnTo>
                    <a:pt x="79" y="202"/>
                  </a:lnTo>
                  <a:lnTo>
                    <a:pt x="76" y="202"/>
                  </a:lnTo>
                  <a:lnTo>
                    <a:pt x="76" y="205"/>
                  </a:lnTo>
                  <a:lnTo>
                    <a:pt x="76" y="208"/>
                  </a:lnTo>
                  <a:lnTo>
                    <a:pt x="79" y="208"/>
                  </a:lnTo>
                  <a:lnTo>
                    <a:pt x="79" y="211"/>
                  </a:lnTo>
                  <a:lnTo>
                    <a:pt x="76" y="211"/>
                  </a:lnTo>
                  <a:lnTo>
                    <a:pt x="76" y="214"/>
                  </a:lnTo>
                  <a:lnTo>
                    <a:pt x="73" y="214"/>
                  </a:lnTo>
                  <a:lnTo>
                    <a:pt x="76" y="214"/>
                  </a:lnTo>
                  <a:lnTo>
                    <a:pt x="76" y="217"/>
                  </a:lnTo>
                  <a:lnTo>
                    <a:pt x="76" y="220"/>
                  </a:lnTo>
                  <a:lnTo>
                    <a:pt x="76" y="223"/>
                  </a:lnTo>
                  <a:lnTo>
                    <a:pt x="73" y="223"/>
                  </a:lnTo>
                  <a:lnTo>
                    <a:pt x="70" y="223"/>
                  </a:lnTo>
                  <a:lnTo>
                    <a:pt x="70" y="226"/>
                  </a:lnTo>
                  <a:lnTo>
                    <a:pt x="70" y="229"/>
                  </a:lnTo>
                  <a:lnTo>
                    <a:pt x="67" y="229"/>
                  </a:lnTo>
                  <a:lnTo>
                    <a:pt x="64" y="229"/>
                  </a:lnTo>
                  <a:lnTo>
                    <a:pt x="61" y="229"/>
                  </a:lnTo>
                  <a:lnTo>
                    <a:pt x="61" y="232"/>
                  </a:lnTo>
                  <a:lnTo>
                    <a:pt x="61" y="229"/>
                  </a:lnTo>
                  <a:lnTo>
                    <a:pt x="58" y="229"/>
                  </a:lnTo>
                  <a:lnTo>
                    <a:pt x="55" y="229"/>
                  </a:lnTo>
                  <a:lnTo>
                    <a:pt x="55" y="232"/>
                  </a:lnTo>
                  <a:lnTo>
                    <a:pt x="52" y="232"/>
                  </a:lnTo>
                  <a:lnTo>
                    <a:pt x="52" y="234"/>
                  </a:lnTo>
                  <a:lnTo>
                    <a:pt x="50" y="234"/>
                  </a:lnTo>
                  <a:lnTo>
                    <a:pt x="47" y="234"/>
                  </a:lnTo>
                  <a:lnTo>
                    <a:pt x="44" y="234"/>
                  </a:lnTo>
                  <a:lnTo>
                    <a:pt x="44" y="237"/>
                  </a:lnTo>
                  <a:lnTo>
                    <a:pt x="41" y="237"/>
                  </a:lnTo>
                  <a:lnTo>
                    <a:pt x="38" y="237"/>
                  </a:lnTo>
                  <a:lnTo>
                    <a:pt x="38" y="240"/>
                  </a:lnTo>
                  <a:lnTo>
                    <a:pt x="38" y="243"/>
                  </a:lnTo>
                  <a:lnTo>
                    <a:pt x="35" y="243"/>
                  </a:lnTo>
                  <a:lnTo>
                    <a:pt x="35" y="240"/>
                  </a:lnTo>
                  <a:lnTo>
                    <a:pt x="35" y="243"/>
                  </a:lnTo>
                  <a:lnTo>
                    <a:pt x="35" y="246"/>
                  </a:lnTo>
                  <a:lnTo>
                    <a:pt x="35" y="249"/>
                  </a:lnTo>
                  <a:lnTo>
                    <a:pt x="38" y="249"/>
                  </a:lnTo>
                  <a:lnTo>
                    <a:pt x="38" y="252"/>
                  </a:lnTo>
                  <a:lnTo>
                    <a:pt x="38" y="255"/>
                  </a:lnTo>
                  <a:lnTo>
                    <a:pt x="35" y="255"/>
                  </a:lnTo>
                  <a:lnTo>
                    <a:pt x="35" y="258"/>
                  </a:lnTo>
                  <a:lnTo>
                    <a:pt x="32" y="258"/>
                  </a:lnTo>
                  <a:lnTo>
                    <a:pt x="32" y="261"/>
                  </a:lnTo>
                  <a:lnTo>
                    <a:pt x="29" y="261"/>
                  </a:lnTo>
                  <a:lnTo>
                    <a:pt x="26" y="261"/>
                  </a:lnTo>
                  <a:lnTo>
                    <a:pt x="23" y="261"/>
                  </a:lnTo>
                  <a:lnTo>
                    <a:pt x="23" y="258"/>
                  </a:lnTo>
                  <a:lnTo>
                    <a:pt x="20" y="258"/>
                  </a:lnTo>
                  <a:lnTo>
                    <a:pt x="17" y="258"/>
                  </a:lnTo>
                  <a:lnTo>
                    <a:pt x="14" y="258"/>
                  </a:lnTo>
                  <a:lnTo>
                    <a:pt x="11" y="258"/>
                  </a:lnTo>
                  <a:lnTo>
                    <a:pt x="8" y="258"/>
                  </a:lnTo>
                  <a:lnTo>
                    <a:pt x="6" y="258"/>
                  </a:lnTo>
                  <a:lnTo>
                    <a:pt x="6" y="261"/>
                  </a:lnTo>
                  <a:lnTo>
                    <a:pt x="6" y="258"/>
                  </a:lnTo>
                  <a:lnTo>
                    <a:pt x="3" y="258"/>
                  </a:lnTo>
                  <a:lnTo>
                    <a:pt x="3" y="255"/>
                  </a:lnTo>
                  <a:lnTo>
                    <a:pt x="6" y="255"/>
                  </a:lnTo>
                  <a:lnTo>
                    <a:pt x="6" y="252"/>
                  </a:lnTo>
                  <a:lnTo>
                    <a:pt x="3" y="252"/>
                  </a:lnTo>
                  <a:lnTo>
                    <a:pt x="3" y="249"/>
                  </a:lnTo>
                  <a:lnTo>
                    <a:pt x="3" y="246"/>
                  </a:lnTo>
                  <a:lnTo>
                    <a:pt x="0" y="246"/>
                  </a:lnTo>
                  <a:lnTo>
                    <a:pt x="0" y="243"/>
                  </a:lnTo>
                  <a:lnTo>
                    <a:pt x="3" y="243"/>
                  </a:lnTo>
                  <a:lnTo>
                    <a:pt x="3" y="240"/>
                  </a:lnTo>
                  <a:lnTo>
                    <a:pt x="6" y="240"/>
                  </a:lnTo>
                  <a:lnTo>
                    <a:pt x="6" y="237"/>
                  </a:lnTo>
                  <a:lnTo>
                    <a:pt x="3" y="237"/>
                  </a:lnTo>
                  <a:lnTo>
                    <a:pt x="3" y="234"/>
                  </a:lnTo>
                  <a:lnTo>
                    <a:pt x="6" y="234"/>
                  </a:lnTo>
                  <a:lnTo>
                    <a:pt x="3" y="234"/>
                  </a:lnTo>
                  <a:lnTo>
                    <a:pt x="3" y="232"/>
                  </a:lnTo>
                  <a:lnTo>
                    <a:pt x="6" y="232"/>
                  </a:lnTo>
                  <a:lnTo>
                    <a:pt x="3" y="232"/>
                  </a:lnTo>
                  <a:lnTo>
                    <a:pt x="6" y="232"/>
                  </a:lnTo>
                  <a:lnTo>
                    <a:pt x="6" y="229"/>
                  </a:lnTo>
                  <a:lnTo>
                    <a:pt x="6" y="226"/>
                  </a:lnTo>
                  <a:lnTo>
                    <a:pt x="6" y="229"/>
                  </a:lnTo>
                  <a:lnTo>
                    <a:pt x="8" y="229"/>
                  </a:lnTo>
                  <a:lnTo>
                    <a:pt x="8" y="226"/>
                  </a:lnTo>
                  <a:lnTo>
                    <a:pt x="11" y="226"/>
                  </a:lnTo>
                  <a:lnTo>
                    <a:pt x="8" y="226"/>
                  </a:lnTo>
                  <a:lnTo>
                    <a:pt x="11" y="226"/>
                  </a:lnTo>
                  <a:lnTo>
                    <a:pt x="11" y="223"/>
                  </a:lnTo>
                  <a:lnTo>
                    <a:pt x="11" y="220"/>
                  </a:lnTo>
                  <a:lnTo>
                    <a:pt x="8" y="220"/>
                  </a:lnTo>
                  <a:lnTo>
                    <a:pt x="8" y="223"/>
                  </a:lnTo>
                  <a:lnTo>
                    <a:pt x="6" y="223"/>
                  </a:lnTo>
                  <a:lnTo>
                    <a:pt x="6" y="220"/>
                  </a:lnTo>
                  <a:lnTo>
                    <a:pt x="6" y="217"/>
                  </a:lnTo>
                  <a:lnTo>
                    <a:pt x="3" y="217"/>
                  </a:lnTo>
                  <a:lnTo>
                    <a:pt x="6" y="217"/>
                  </a:lnTo>
                  <a:lnTo>
                    <a:pt x="3" y="214"/>
                  </a:lnTo>
                  <a:lnTo>
                    <a:pt x="6" y="214"/>
                  </a:lnTo>
                  <a:lnTo>
                    <a:pt x="6" y="211"/>
                  </a:lnTo>
                  <a:lnTo>
                    <a:pt x="3" y="211"/>
                  </a:lnTo>
                  <a:lnTo>
                    <a:pt x="6" y="211"/>
                  </a:lnTo>
                  <a:lnTo>
                    <a:pt x="8" y="211"/>
                  </a:lnTo>
                  <a:lnTo>
                    <a:pt x="8" y="208"/>
                  </a:lnTo>
                  <a:lnTo>
                    <a:pt x="8" y="205"/>
                  </a:lnTo>
                  <a:lnTo>
                    <a:pt x="11" y="205"/>
                  </a:lnTo>
                  <a:lnTo>
                    <a:pt x="11" y="202"/>
                  </a:lnTo>
                  <a:lnTo>
                    <a:pt x="11" y="199"/>
                  </a:lnTo>
                  <a:lnTo>
                    <a:pt x="8" y="199"/>
                  </a:lnTo>
                  <a:lnTo>
                    <a:pt x="8" y="196"/>
                  </a:lnTo>
                  <a:lnTo>
                    <a:pt x="8" y="193"/>
                  </a:lnTo>
                  <a:lnTo>
                    <a:pt x="8" y="190"/>
                  </a:lnTo>
                  <a:lnTo>
                    <a:pt x="8" y="188"/>
                  </a:lnTo>
                  <a:lnTo>
                    <a:pt x="6" y="188"/>
                  </a:lnTo>
                  <a:lnTo>
                    <a:pt x="6" y="185"/>
                  </a:lnTo>
                  <a:lnTo>
                    <a:pt x="8" y="185"/>
                  </a:lnTo>
                  <a:lnTo>
                    <a:pt x="6" y="185"/>
                  </a:lnTo>
                  <a:lnTo>
                    <a:pt x="8" y="185"/>
                  </a:lnTo>
                  <a:lnTo>
                    <a:pt x="11" y="185"/>
                  </a:lnTo>
                  <a:lnTo>
                    <a:pt x="14" y="185"/>
                  </a:lnTo>
                  <a:lnTo>
                    <a:pt x="14" y="188"/>
                  </a:lnTo>
                  <a:lnTo>
                    <a:pt x="14" y="185"/>
                  </a:lnTo>
                  <a:lnTo>
                    <a:pt x="17" y="185"/>
                  </a:lnTo>
                  <a:lnTo>
                    <a:pt x="17" y="182"/>
                  </a:lnTo>
                  <a:lnTo>
                    <a:pt x="14" y="182"/>
                  </a:lnTo>
                  <a:lnTo>
                    <a:pt x="14" y="179"/>
                  </a:lnTo>
                  <a:lnTo>
                    <a:pt x="17" y="179"/>
                  </a:lnTo>
                  <a:lnTo>
                    <a:pt x="17" y="176"/>
                  </a:lnTo>
                  <a:lnTo>
                    <a:pt x="17" y="173"/>
                  </a:lnTo>
                  <a:lnTo>
                    <a:pt x="17" y="170"/>
                  </a:lnTo>
                  <a:lnTo>
                    <a:pt x="17" y="167"/>
                  </a:lnTo>
                  <a:lnTo>
                    <a:pt x="20" y="167"/>
                  </a:lnTo>
                  <a:lnTo>
                    <a:pt x="17" y="167"/>
                  </a:lnTo>
                  <a:lnTo>
                    <a:pt x="17" y="164"/>
                  </a:lnTo>
                  <a:lnTo>
                    <a:pt x="17" y="161"/>
                  </a:lnTo>
                  <a:lnTo>
                    <a:pt x="17" y="158"/>
                  </a:lnTo>
                  <a:lnTo>
                    <a:pt x="17" y="155"/>
                  </a:lnTo>
                  <a:lnTo>
                    <a:pt x="17" y="152"/>
                  </a:lnTo>
                  <a:lnTo>
                    <a:pt x="17" y="149"/>
                  </a:lnTo>
                  <a:lnTo>
                    <a:pt x="14" y="149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20" y="146"/>
                  </a:lnTo>
                  <a:lnTo>
                    <a:pt x="23" y="144"/>
                  </a:lnTo>
                  <a:lnTo>
                    <a:pt x="26" y="144"/>
                  </a:lnTo>
                  <a:lnTo>
                    <a:pt x="26" y="141"/>
                  </a:lnTo>
                  <a:lnTo>
                    <a:pt x="29" y="141"/>
                  </a:lnTo>
                  <a:lnTo>
                    <a:pt x="32" y="138"/>
                  </a:lnTo>
                  <a:lnTo>
                    <a:pt x="32" y="141"/>
                  </a:lnTo>
                  <a:lnTo>
                    <a:pt x="35" y="141"/>
                  </a:lnTo>
                  <a:lnTo>
                    <a:pt x="35" y="138"/>
                  </a:lnTo>
                  <a:lnTo>
                    <a:pt x="38" y="138"/>
                  </a:lnTo>
                  <a:lnTo>
                    <a:pt x="38" y="135"/>
                  </a:lnTo>
                  <a:lnTo>
                    <a:pt x="38" y="132"/>
                  </a:lnTo>
                  <a:lnTo>
                    <a:pt x="38" y="129"/>
                  </a:lnTo>
                  <a:lnTo>
                    <a:pt x="41" y="129"/>
                  </a:lnTo>
                  <a:lnTo>
                    <a:pt x="38" y="129"/>
                  </a:lnTo>
                  <a:lnTo>
                    <a:pt x="38" y="126"/>
                  </a:lnTo>
                  <a:lnTo>
                    <a:pt x="35" y="126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32" y="120"/>
                  </a:lnTo>
                  <a:lnTo>
                    <a:pt x="32" y="117"/>
                  </a:lnTo>
                  <a:lnTo>
                    <a:pt x="32" y="114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32" y="111"/>
                  </a:lnTo>
                  <a:lnTo>
                    <a:pt x="32" y="108"/>
                  </a:lnTo>
                  <a:lnTo>
                    <a:pt x="29" y="108"/>
                  </a:lnTo>
                  <a:lnTo>
                    <a:pt x="29" y="105"/>
                  </a:lnTo>
                  <a:lnTo>
                    <a:pt x="32" y="105"/>
                  </a:lnTo>
                  <a:lnTo>
                    <a:pt x="29" y="105"/>
                  </a:lnTo>
                  <a:lnTo>
                    <a:pt x="29" y="103"/>
                  </a:lnTo>
                  <a:lnTo>
                    <a:pt x="29" y="100"/>
                  </a:lnTo>
                  <a:lnTo>
                    <a:pt x="26" y="100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3" y="94"/>
                  </a:lnTo>
                  <a:lnTo>
                    <a:pt x="23" y="91"/>
                  </a:lnTo>
                  <a:lnTo>
                    <a:pt x="26" y="91"/>
                  </a:lnTo>
                  <a:lnTo>
                    <a:pt x="23" y="91"/>
                  </a:lnTo>
                  <a:lnTo>
                    <a:pt x="23" y="88"/>
                  </a:lnTo>
                  <a:lnTo>
                    <a:pt x="20" y="88"/>
                  </a:lnTo>
                  <a:lnTo>
                    <a:pt x="20" y="85"/>
                  </a:lnTo>
                  <a:lnTo>
                    <a:pt x="20" y="82"/>
                  </a:lnTo>
                  <a:lnTo>
                    <a:pt x="20" y="79"/>
                  </a:lnTo>
                  <a:lnTo>
                    <a:pt x="23" y="79"/>
                  </a:lnTo>
                  <a:lnTo>
                    <a:pt x="23" y="76"/>
                  </a:lnTo>
                  <a:lnTo>
                    <a:pt x="23" y="73"/>
                  </a:lnTo>
                  <a:lnTo>
                    <a:pt x="23" y="70"/>
                  </a:lnTo>
                  <a:lnTo>
                    <a:pt x="20" y="70"/>
                  </a:lnTo>
                  <a:lnTo>
                    <a:pt x="20" y="67"/>
                  </a:lnTo>
                  <a:lnTo>
                    <a:pt x="20" y="64"/>
                  </a:lnTo>
                  <a:lnTo>
                    <a:pt x="20" y="61"/>
                  </a:lnTo>
                  <a:lnTo>
                    <a:pt x="23" y="61"/>
                  </a:lnTo>
                  <a:lnTo>
                    <a:pt x="23" y="59"/>
                  </a:lnTo>
                  <a:lnTo>
                    <a:pt x="23" y="56"/>
                  </a:lnTo>
                  <a:lnTo>
                    <a:pt x="23" y="53"/>
                  </a:lnTo>
                  <a:lnTo>
                    <a:pt x="23" y="50"/>
                  </a:lnTo>
                  <a:lnTo>
                    <a:pt x="20" y="50"/>
                  </a:lnTo>
                  <a:lnTo>
                    <a:pt x="20" y="47"/>
                  </a:lnTo>
                  <a:lnTo>
                    <a:pt x="23" y="47"/>
                  </a:lnTo>
                  <a:lnTo>
                    <a:pt x="23" y="44"/>
                  </a:lnTo>
                  <a:lnTo>
                    <a:pt x="20" y="44"/>
                  </a:lnTo>
                  <a:lnTo>
                    <a:pt x="20" y="41"/>
                  </a:lnTo>
                  <a:lnTo>
                    <a:pt x="20" y="38"/>
                  </a:lnTo>
                  <a:lnTo>
                    <a:pt x="23" y="38"/>
                  </a:lnTo>
                  <a:lnTo>
                    <a:pt x="23" y="35"/>
                  </a:lnTo>
                  <a:lnTo>
                    <a:pt x="23" y="32"/>
                  </a:lnTo>
                  <a:lnTo>
                    <a:pt x="26" y="32"/>
                  </a:lnTo>
                  <a:lnTo>
                    <a:pt x="26" y="29"/>
                  </a:lnTo>
                  <a:lnTo>
                    <a:pt x="26" y="26"/>
                  </a:lnTo>
                  <a:lnTo>
                    <a:pt x="23" y="26"/>
                  </a:lnTo>
                  <a:lnTo>
                    <a:pt x="23" y="23"/>
                  </a:lnTo>
                  <a:lnTo>
                    <a:pt x="26" y="23"/>
                  </a:lnTo>
                  <a:lnTo>
                    <a:pt x="26" y="20"/>
                  </a:lnTo>
                  <a:lnTo>
                    <a:pt x="29" y="20"/>
                  </a:lnTo>
                  <a:lnTo>
                    <a:pt x="29" y="23"/>
                  </a:lnTo>
                  <a:lnTo>
                    <a:pt x="29" y="20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29" y="17"/>
                  </a:lnTo>
                  <a:lnTo>
                    <a:pt x="32" y="17"/>
                  </a:lnTo>
                  <a:lnTo>
                    <a:pt x="35" y="17"/>
                  </a:lnTo>
                  <a:lnTo>
                    <a:pt x="35" y="15"/>
                  </a:lnTo>
                  <a:lnTo>
                    <a:pt x="35" y="17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8" y="12"/>
                  </a:lnTo>
                  <a:lnTo>
                    <a:pt x="41" y="12"/>
                  </a:lnTo>
                  <a:lnTo>
                    <a:pt x="41" y="9"/>
                  </a:lnTo>
                  <a:lnTo>
                    <a:pt x="38" y="9"/>
                  </a:lnTo>
                  <a:lnTo>
                    <a:pt x="41" y="9"/>
                  </a:lnTo>
                  <a:lnTo>
                    <a:pt x="41" y="6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2" name="Freeform 24"/>
            <p:cNvSpPr>
              <a:spLocks/>
            </p:cNvSpPr>
            <p:nvPr/>
          </p:nvSpPr>
          <p:spPr bwMode="auto">
            <a:xfrm>
              <a:off x="-226714" y="3327842"/>
              <a:ext cx="775373" cy="420305"/>
            </a:xfrm>
            <a:custGeom>
              <a:avLst/>
              <a:gdLst>
                <a:gd name="T0" fmla="*/ 2147483647 w 357"/>
                <a:gd name="T1" fmla="*/ 2147483647 h 238"/>
                <a:gd name="T2" fmla="*/ 2147483647 w 357"/>
                <a:gd name="T3" fmla="*/ 2147483647 h 238"/>
                <a:gd name="T4" fmla="*/ 2147483647 w 357"/>
                <a:gd name="T5" fmla="*/ 2147483647 h 238"/>
                <a:gd name="T6" fmla="*/ 2147483647 w 357"/>
                <a:gd name="T7" fmla="*/ 2147483647 h 238"/>
                <a:gd name="T8" fmla="*/ 2147483647 w 357"/>
                <a:gd name="T9" fmla="*/ 2147483647 h 238"/>
                <a:gd name="T10" fmla="*/ 2147483647 w 357"/>
                <a:gd name="T11" fmla="*/ 2147483647 h 238"/>
                <a:gd name="T12" fmla="*/ 2147483647 w 357"/>
                <a:gd name="T13" fmla="*/ 2147483647 h 238"/>
                <a:gd name="T14" fmla="*/ 2147483647 w 357"/>
                <a:gd name="T15" fmla="*/ 2147483647 h 238"/>
                <a:gd name="T16" fmla="*/ 2147483647 w 357"/>
                <a:gd name="T17" fmla="*/ 2147483647 h 238"/>
                <a:gd name="T18" fmla="*/ 2147483647 w 357"/>
                <a:gd name="T19" fmla="*/ 2147483647 h 238"/>
                <a:gd name="T20" fmla="*/ 2147483647 w 357"/>
                <a:gd name="T21" fmla="*/ 2147483647 h 238"/>
                <a:gd name="T22" fmla="*/ 2147483647 w 357"/>
                <a:gd name="T23" fmla="*/ 2147483647 h 238"/>
                <a:gd name="T24" fmla="*/ 2147483647 w 357"/>
                <a:gd name="T25" fmla="*/ 2147483647 h 238"/>
                <a:gd name="T26" fmla="*/ 2147483647 w 357"/>
                <a:gd name="T27" fmla="*/ 2147483647 h 238"/>
                <a:gd name="T28" fmla="*/ 2147483647 w 357"/>
                <a:gd name="T29" fmla="*/ 2147483647 h 238"/>
                <a:gd name="T30" fmla="*/ 2147483647 w 357"/>
                <a:gd name="T31" fmla="*/ 2147483647 h 238"/>
                <a:gd name="T32" fmla="*/ 2147483647 w 357"/>
                <a:gd name="T33" fmla="*/ 2147483647 h 238"/>
                <a:gd name="T34" fmla="*/ 2147483647 w 357"/>
                <a:gd name="T35" fmla="*/ 2147483647 h 238"/>
                <a:gd name="T36" fmla="*/ 2147483647 w 357"/>
                <a:gd name="T37" fmla="*/ 2147483647 h 238"/>
                <a:gd name="T38" fmla="*/ 2147483647 w 357"/>
                <a:gd name="T39" fmla="*/ 2147483647 h 238"/>
                <a:gd name="T40" fmla="*/ 2147483647 w 357"/>
                <a:gd name="T41" fmla="*/ 2147483647 h 238"/>
                <a:gd name="T42" fmla="*/ 2147483647 w 357"/>
                <a:gd name="T43" fmla="*/ 2147483647 h 238"/>
                <a:gd name="T44" fmla="*/ 2147483647 w 357"/>
                <a:gd name="T45" fmla="*/ 2147483647 h 238"/>
                <a:gd name="T46" fmla="*/ 2147483647 w 357"/>
                <a:gd name="T47" fmla="*/ 2147483647 h 238"/>
                <a:gd name="T48" fmla="*/ 2147483647 w 357"/>
                <a:gd name="T49" fmla="*/ 2147483647 h 238"/>
                <a:gd name="T50" fmla="*/ 2147483647 w 357"/>
                <a:gd name="T51" fmla="*/ 2147483647 h 238"/>
                <a:gd name="T52" fmla="*/ 2147483647 w 357"/>
                <a:gd name="T53" fmla="*/ 2147483647 h 238"/>
                <a:gd name="T54" fmla="*/ 2147483647 w 357"/>
                <a:gd name="T55" fmla="*/ 2147483647 h 238"/>
                <a:gd name="T56" fmla="*/ 2147483647 w 357"/>
                <a:gd name="T57" fmla="*/ 2147483647 h 238"/>
                <a:gd name="T58" fmla="*/ 2147483647 w 357"/>
                <a:gd name="T59" fmla="*/ 2147483647 h 238"/>
                <a:gd name="T60" fmla="*/ 2147483647 w 357"/>
                <a:gd name="T61" fmla="*/ 2147483647 h 238"/>
                <a:gd name="T62" fmla="*/ 2147483647 w 357"/>
                <a:gd name="T63" fmla="*/ 2147483647 h 238"/>
                <a:gd name="T64" fmla="*/ 2147483647 w 357"/>
                <a:gd name="T65" fmla="*/ 2147483647 h 238"/>
                <a:gd name="T66" fmla="*/ 2147483647 w 357"/>
                <a:gd name="T67" fmla="*/ 2147483647 h 238"/>
                <a:gd name="T68" fmla="*/ 2147483647 w 357"/>
                <a:gd name="T69" fmla="*/ 2147483647 h 238"/>
                <a:gd name="T70" fmla="*/ 2147483647 w 357"/>
                <a:gd name="T71" fmla="*/ 2147483647 h 238"/>
                <a:gd name="T72" fmla="*/ 2147483647 w 357"/>
                <a:gd name="T73" fmla="*/ 2147483647 h 238"/>
                <a:gd name="T74" fmla="*/ 2147483647 w 357"/>
                <a:gd name="T75" fmla="*/ 2147483647 h 238"/>
                <a:gd name="T76" fmla="*/ 2147483647 w 357"/>
                <a:gd name="T77" fmla="*/ 2147483647 h 238"/>
                <a:gd name="T78" fmla="*/ 2147483647 w 357"/>
                <a:gd name="T79" fmla="*/ 2147483647 h 238"/>
                <a:gd name="T80" fmla="*/ 2147483647 w 357"/>
                <a:gd name="T81" fmla="*/ 2147483647 h 238"/>
                <a:gd name="T82" fmla="*/ 0 w 357"/>
                <a:gd name="T83" fmla="*/ 2147483647 h 238"/>
                <a:gd name="T84" fmla="*/ 0 w 357"/>
                <a:gd name="T85" fmla="*/ 2147483647 h 238"/>
                <a:gd name="T86" fmla="*/ 2147483647 w 357"/>
                <a:gd name="T87" fmla="*/ 2147483647 h 238"/>
                <a:gd name="T88" fmla="*/ 2147483647 w 357"/>
                <a:gd name="T89" fmla="*/ 2147483647 h 238"/>
                <a:gd name="T90" fmla="*/ 2147483647 w 357"/>
                <a:gd name="T91" fmla="*/ 2147483647 h 238"/>
                <a:gd name="T92" fmla="*/ 2147483647 w 357"/>
                <a:gd name="T93" fmla="*/ 2147483647 h 238"/>
                <a:gd name="T94" fmla="*/ 2147483647 w 357"/>
                <a:gd name="T95" fmla="*/ 2147483647 h 238"/>
                <a:gd name="T96" fmla="*/ 2147483647 w 357"/>
                <a:gd name="T97" fmla="*/ 2147483647 h 238"/>
                <a:gd name="T98" fmla="*/ 2147483647 w 357"/>
                <a:gd name="T99" fmla="*/ 2147483647 h 238"/>
                <a:gd name="T100" fmla="*/ 2147483647 w 357"/>
                <a:gd name="T101" fmla="*/ 2147483647 h 238"/>
                <a:gd name="T102" fmla="*/ 2147483647 w 357"/>
                <a:gd name="T103" fmla="*/ 2147483647 h 238"/>
                <a:gd name="T104" fmla="*/ 2147483647 w 357"/>
                <a:gd name="T105" fmla="*/ 2147483647 h 238"/>
                <a:gd name="T106" fmla="*/ 2147483647 w 357"/>
                <a:gd name="T107" fmla="*/ 2147483647 h 238"/>
                <a:gd name="T108" fmla="*/ 2147483647 w 357"/>
                <a:gd name="T109" fmla="*/ 2147483647 h 238"/>
                <a:gd name="T110" fmla="*/ 2147483647 w 357"/>
                <a:gd name="T111" fmla="*/ 2147483647 h 238"/>
                <a:gd name="T112" fmla="*/ 2147483647 w 357"/>
                <a:gd name="T113" fmla="*/ 2147483647 h 238"/>
                <a:gd name="T114" fmla="*/ 2147483647 w 357"/>
                <a:gd name="T115" fmla="*/ 2147483647 h 23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57"/>
                <a:gd name="T175" fmla="*/ 0 h 238"/>
                <a:gd name="T176" fmla="*/ 357 w 357"/>
                <a:gd name="T177" fmla="*/ 238 h 23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57" h="238">
                  <a:moveTo>
                    <a:pt x="137" y="0"/>
                  </a:moveTo>
                  <a:lnTo>
                    <a:pt x="140" y="0"/>
                  </a:lnTo>
                  <a:lnTo>
                    <a:pt x="143" y="0"/>
                  </a:lnTo>
                  <a:lnTo>
                    <a:pt x="143" y="3"/>
                  </a:lnTo>
                  <a:lnTo>
                    <a:pt x="146" y="3"/>
                  </a:lnTo>
                  <a:lnTo>
                    <a:pt x="149" y="3"/>
                  </a:lnTo>
                  <a:lnTo>
                    <a:pt x="152" y="3"/>
                  </a:lnTo>
                  <a:lnTo>
                    <a:pt x="155" y="3"/>
                  </a:lnTo>
                  <a:lnTo>
                    <a:pt x="158" y="6"/>
                  </a:lnTo>
                  <a:lnTo>
                    <a:pt x="158" y="9"/>
                  </a:lnTo>
                  <a:lnTo>
                    <a:pt x="158" y="12"/>
                  </a:lnTo>
                  <a:lnTo>
                    <a:pt x="161" y="12"/>
                  </a:lnTo>
                  <a:lnTo>
                    <a:pt x="158" y="12"/>
                  </a:lnTo>
                  <a:lnTo>
                    <a:pt x="158" y="15"/>
                  </a:lnTo>
                  <a:lnTo>
                    <a:pt x="158" y="18"/>
                  </a:lnTo>
                  <a:lnTo>
                    <a:pt x="155" y="18"/>
                  </a:lnTo>
                  <a:lnTo>
                    <a:pt x="152" y="18"/>
                  </a:lnTo>
                  <a:lnTo>
                    <a:pt x="152" y="21"/>
                  </a:lnTo>
                  <a:lnTo>
                    <a:pt x="152" y="24"/>
                  </a:lnTo>
                  <a:lnTo>
                    <a:pt x="155" y="24"/>
                  </a:lnTo>
                  <a:lnTo>
                    <a:pt x="155" y="27"/>
                  </a:lnTo>
                  <a:lnTo>
                    <a:pt x="158" y="27"/>
                  </a:lnTo>
                  <a:lnTo>
                    <a:pt x="158" y="30"/>
                  </a:lnTo>
                  <a:lnTo>
                    <a:pt x="161" y="30"/>
                  </a:lnTo>
                  <a:lnTo>
                    <a:pt x="161" y="32"/>
                  </a:lnTo>
                  <a:lnTo>
                    <a:pt x="164" y="32"/>
                  </a:lnTo>
                  <a:lnTo>
                    <a:pt x="164" y="35"/>
                  </a:lnTo>
                  <a:lnTo>
                    <a:pt x="167" y="35"/>
                  </a:lnTo>
                  <a:lnTo>
                    <a:pt x="170" y="35"/>
                  </a:lnTo>
                  <a:lnTo>
                    <a:pt x="173" y="35"/>
                  </a:lnTo>
                  <a:lnTo>
                    <a:pt x="176" y="35"/>
                  </a:lnTo>
                  <a:lnTo>
                    <a:pt x="178" y="35"/>
                  </a:lnTo>
                  <a:lnTo>
                    <a:pt x="178" y="32"/>
                  </a:lnTo>
                  <a:lnTo>
                    <a:pt x="181" y="32"/>
                  </a:lnTo>
                  <a:lnTo>
                    <a:pt x="181" y="35"/>
                  </a:lnTo>
                  <a:lnTo>
                    <a:pt x="181" y="38"/>
                  </a:lnTo>
                  <a:lnTo>
                    <a:pt x="184" y="38"/>
                  </a:lnTo>
                  <a:lnTo>
                    <a:pt x="181" y="38"/>
                  </a:lnTo>
                  <a:lnTo>
                    <a:pt x="184" y="38"/>
                  </a:lnTo>
                  <a:lnTo>
                    <a:pt x="184" y="41"/>
                  </a:lnTo>
                  <a:lnTo>
                    <a:pt x="187" y="41"/>
                  </a:lnTo>
                  <a:lnTo>
                    <a:pt x="187" y="44"/>
                  </a:lnTo>
                  <a:lnTo>
                    <a:pt x="190" y="44"/>
                  </a:lnTo>
                  <a:lnTo>
                    <a:pt x="193" y="44"/>
                  </a:lnTo>
                  <a:lnTo>
                    <a:pt x="193" y="47"/>
                  </a:lnTo>
                  <a:lnTo>
                    <a:pt x="196" y="47"/>
                  </a:lnTo>
                  <a:lnTo>
                    <a:pt x="199" y="47"/>
                  </a:lnTo>
                  <a:lnTo>
                    <a:pt x="202" y="47"/>
                  </a:lnTo>
                  <a:lnTo>
                    <a:pt x="202" y="50"/>
                  </a:lnTo>
                  <a:lnTo>
                    <a:pt x="205" y="50"/>
                  </a:lnTo>
                  <a:lnTo>
                    <a:pt x="205" y="53"/>
                  </a:lnTo>
                  <a:lnTo>
                    <a:pt x="208" y="53"/>
                  </a:lnTo>
                  <a:lnTo>
                    <a:pt x="208" y="56"/>
                  </a:lnTo>
                  <a:lnTo>
                    <a:pt x="205" y="56"/>
                  </a:lnTo>
                  <a:lnTo>
                    <a:pt x="208" y="56"/>
                  </a:lnTo>
                  <a:lnTo>
                    <a:pt x="208" y="59"/>
                  </a:lnTo>
                  <a:lnTo>
                    <a:pt x="211" y="59"/>
                  </a:lnTo>
                  <a:lnTo>
                    <a:pt x="214" y="59"/>
                  </a:lnTo>
                  <a:lnTo>
                    <a:pt x="217" y="59"/>
                  </a:lnTo>
                  <a:lnTo>
                    <a:pt x="217" y="62"/>
                  </a:lnTo>
                  <a:lnTo>
                    <a:pt x="220" y="62"/>
                  </a:lnTo>
                  <a:lnTo>
                    <a:pt x="220" y="59"/>
                  </a:lnTo>
                  <a:lnTo>
                    <a:pt x="222" y="59"/>
                  </a:lnTo>
                  <a:lnTo>
                    <a:pt x="225" y="59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31" y="62"/>
                  </a:lnTo>
                  <a:lnTo>
                    <a:pt x="231" y="59"/>
                  </a:lnTo>
                  <a:lnTo>
                    <a:pt x="231" y="62"/>
                  </a:lnTo>
                  <a:lnTo>
                    <a:pt x="234" y="62"/>
                  </a:lnTo>
                  <a:lnTo>
                    <a:pt x="237" y="62"/>
                  </a:lnTo>
                  <a:lnTo>
                    <a:pt x="237" y="65"/>
                  </a:lnTo>
                  <a:lnTo>
                    <a:pt x="240" y="65"/>
                  </a:lnTo>
                  <a:lnTo>
                    <a:pt x="243" y="65"/>
                  </a:lnTo>
                  <a:lnTo>
                    <a:pt x="246" y="65"/>
                  </a:lnTo>
                  <a:lnTo>
                    <a:pt x="246" y="62"/>
                  </a:lnTo>
                  <a:lnTo>
                    <a:pt x="249" y="62"/>
                  </a:lnTo>
                  <a:lnTo>
                    <a:pt x="252" y="62"/>
                  </a:lnTo>
                  <a:lnTo>
                    <a:pt x="252" y="65"/>
                  </a:lnTo>
                  <a:lnTo>
                    <a:pt x="255" y="65"/>
                  </a:lnTo>
                  <a:lnTo>
                    <a:pt x="258" y="65"/>
                  </a:lnTo>
                  <a:lnTo>
                    <a:pt x="261" y="65"/>
                  </a:lnTo>
                  <a:lnTo>
                    <a:pt x="264" y="65"/>
                  </a:lnTo>
                  <a:lnTo>
                    <a:pt x="266" y="65"/>
                  </a:lnTo>
                  <a:lnTo>
                    <a:pt x="269" y="65"/>
                  </a:lnTo>
                  <a:lnTo>
                    <a:pt x="272" y="65"/>
                  </a:lnTo>
                  <a:lnTo>
                    <a:pt x="275" y="65"/>
                  </a:lnTo>
                  <a:lnTo>
                    <a:pt x="278" y="65"/>
                  </a:lnTo>
                  <a:lnTo>
                    <a:pt x="281" y="65"/>
                  </a:lnTo>
                  <a:lnTo>
                    <a:pt x="284" y="65"/>
                  </a:lnTo>
                  <a:lnTo>
                    <a:pt x="287" y="65"/>
                  </a:lnTo>
                  <a:lnTo>
                    <a:pt x="287" y="68"/>
                  </a:lnTo>
                  <a:lnTo>
                    <a:pt x="290" y="68"/>
                  </a:lnTo>
                  <a:lnTo>
                    <a:pt x="293" y="68"/>
                  </a:lnTo>
                  <a:lnTo>
                    <a:pt x="296" y="68"/>
                  </a:lnTo>
                  <a:lnTo>
                    <a:pt x="299" y="68"/>
                  </a:lnTo>
                  <a:lnTo>
                    <a:pt x="299" y="71"/>
                  </a:lnTo>
                  <a:lnTo>
                    <a:pt x="302" y="71"/>
                  </a:lnTo>
                  <a:lnTo>
                    <a:pt x="305" y="71"/>
                  </a:lnTo>
                  <a:lnTo>
                    <a:pt x="305" y="73"/>
                  </a:lnTo>
                  <a:lnTo>
                    <a:pt x="308" y="73"/>
                  </a:lnTo>
                  <a:lnTo>
                    <a:pt x="310" y="73"/>
                  </a:lnTo>
                  <a:lnTo>
                    <a:pt x="310" y="76"/>
                  </a:lnTo>
                  <a:lnTo>
                    <a:pt x="313" y="76"/>
                  </a:lnTo>
                  <a:lnTo>
                    <a:pt x="313" y="79"/>
                  </a:lnTo>
                  <a:lnTo>
                    <a:pt x="316" y="79"/>
                  </a:lnTo>
                  <a:lnTo>
                    <a:pt x="319" y="79"/>
                  </a:lnTo>
                  <a:lnTo>
                    <a:pt x="319" y="82"/>
                  </a:lnTo>
                  <a:lnTo>
                    <a:pt x="322" y="82"/>
                  </a:lnTo>
                  <a:lnTo>
                    <a:pt x="322" y="85"/>
                  </a:lnTo>
                  <a:lnTo>
                    <a:pt x="325" y="85"/>
                  </a:lnTo>
                  <a:lnTo>
                    <a:pt x="325" y="88"/>
                  </a:lnTo>
                  <a:lnTo>
                    <a:pt x="328" y="88"/>
                  </a:lnTo>
                  <a:lnTo>
                    <a:pt x="331" y="88"/>
                  </a:lnTo>
                  <a:lnTo>
                    <a:pt x="331" y="91"/>
                  </a:lnTo>
                  <a:lnTo>
                    <a:pt x="334" y="91"/>
                  </a:lnTo>
                  <a:lnTo>
                    <a:pt x="337" y="91"/>
                  </a:lnTo>
                  <a:lnTo>
                    <a:pt x="334" y="94"/>
                  </a:lnTo>
                  <a:lnTo>
                    <a:pt x="334" y="97"/>
                  </a:lnTo>
                  <a:lnTo>
                    <a:pt x="334" y="103"/>
                  </a:lnTo>
                  <a:lnTo>
                    <a:pt x="334" y="106"/>
                  </a:lnTo>
                  <a:lnTo>
                    <a:pt x="334" y="109"/>
                  </a:lnTo>
                  <a:lnTo>
                    <a:pt x="334" y="112"/>
                  </a:lnTo>
                  <a:lnTo>
                    <a:pt x="334" y="117"/>
                  </a:lnTo>
                  <a:lnTo>
                    <a:pt x="334" y="120"/>
                  </a:lnTo>
                  <a:lnTo>
                    <a:pt x="334" y="123"/>
                  </a:lnTo>
                  <a:lnTo>
                    <a:pt x="334" y="126"/>
                  </a:lnTo>
                  <a:lnTo>
                    <a:pt x="334" y="138"/>
                  </a:lnTo>
                  <a:lnTo>
                    <a:pt x="334" y="141"/>
                  </a:lnTo>
                  <a:lnTo>
                    <a:pt x="334" y="144"/>
                  </a:lnTo>
                  <a:lnTo>
                    <a:pt x="334" y="147"/>
                  </a:lnTo>
                  <a:lnTo>
                    <a:pt x="334" y="150"/>
                  </a:lnTo>
                  <a:lnTo>
                    <a:pt x="334" y="153"/>
                  </a:lnTo>
                  <a:lnTo>
                    <a:pt x="334" y="156"/>
                  </a:lnTo>
                  <a:lnTo>
                    <a:pt x="334" y="161"/>
                  </a:lnTo>
                  <a:lnTo>
                    <a:pt x="334" y="164"/>
                  </a:lnTo>
                  <a:lnTo>
                    <a:pt x="337" y="164"/>
                  </a:lnTo>
                  <a:lnTo>
                    <a:pt x="340" y="164"/>
                  </a:lnTo>
                  <a:lnTo>
                    <a:pt x="343" y="164"/>
                  </a:lnTo>
                  <a:lnTo>
                    <a:pt x="343" y="167"/>
                  </a:lnTo>
                  <a:lnTo>
                    <a:pt x="346" y="167"/>
                  </a:lnTo>
                  <a:lnTo>
                    <a:pt x="349" y="167"/>
                  </a:lnTo>
                  <a:lnTo>
                    <a:pt x="349" y="170"/>
                  </a:lnTo>
                  <a:lnTo>
                    <a:pt x="352" y="170"/>
                  </a:lnTo>
                  <a:lnTo>
                    <a:pt x="352" y="173"/>
                  </a:lnTo>
                  <a:lnTo>
                    <a:pt x="354" y="173"/>
                  </a:lnTo>
                  <a:lnTo>
                    <a:pt x="354" y="176"/>
                  </a:lnTo>
                  <a:lnTo>
                    <a:pt x="354" y="179"/>
                  </a:lnTo>
                  <a:lnTo>
                    <a:pt x="357" y="179"/>
                  </a:lnTo>
                  <a:lnTo>
                    <a:pt x="357" y="182"/>
                  </a:lnTo>
                  <a:lnTo>
                    <a:pt x="354" y="182"/>
                  </a:lnTo>
                  <a:lnTo>
                    <a:pt x="352" y="182"/>
                  </a:lnTo>
                  <a:lnTo>
                    <a:pt x="352" y="185"/>
                  </a:lnTo>
                  <a:lnTo>
                    <a:pt x="349" y="185"/>
                  </a:lnTo>
                  <a:lnTo>
                    <a:pt x="346" y="185"/>
                  </a:lnTo>
                  <a:lnTo>
                    <a:pt x="346" y="188"/>
                  </a:lnTo>
                  <a:lnTo>
                    <a:pt x="343" y="188"/>
                  </a:lnTo>
                  <a:lnTo>
                    <a:pt x="340" y="188"/>
                  </a:lnTo>
                  <a:lnTo>
                    <a:pt x="337" y="188"/>
                  </a:lnTo>
                  <a:lnTo>
                    <a:pt x="334" y="188"/>
                  </a:lnTo>
                  <a:lnTo>
                    <a:pt x="331" y="188"/>
                  </a:lnTo>
                  <a:lnTo>
                    <a:pt x="328" y="188"/>
                  </a:lnTo>
                  <a:lnTo>
                    <a:pt x="325" y="188"/>
                  </a:lnTo>
                  <a:lnTo>
                    <a:pt x="322" y="188"/>
                  </a:lnTo>
                  <a:lnTo>
                    <a:pt x="319" y="188"/>
                  </a:lnTo>
                  <a:lnTo>
                    <a:pt x="316" y="188"/>
                  </a:lnTo>
                  <a:lnTo>
                    <a:pt x="316" y="185"/>
                  </a:lnTo>
                  <a:lnTo>
                    <a:pt x="313" y="185"/>
                  </a:lnTo>
                  <a:lnTo>
                    <a:pt x="310" y="182"/>
                  </a:lnTo>
                  <a:lnTo>
                    <a:pt x="308" y="182"/>
                  </a:lnTo>
                  <a:lnTo>
                    <a:pt x="308" y="179"/>
                  </a:lnTo>
                  <a:lnTo>
                    <a:pt x="305" y="179"/>
                  </a:lnTo>
                  <a:lnTo>
                    <a:pt x="308" y="179"/>
                  </a:lnTo>
                  <a:lnTo>
                    <a:pt x="305" y="179"/>
                  </a:lnTo>
                  <a:lnTo>
                    <a:pt x="302" y="179"/>
                  </a:lnTo>
                  <a:lnTo>
                    <a:pt x="299" y="179"/>
                  </a:lnTo>
                  <a:lnTo>
                    <a:pt x="299" y="176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3" y="173"/>
                  </a:lnTo>
                  <a:lnTo>
                    <a:pt x="290" y="173"/>
                  </a:lnTo>
                  <a:lnTo>
                    <a:pt x="287" y="173"/>
                  </a:lnTo>
                  <a:lnTo>
                    <a:pt x="287" y="170"/>
                  </a:lnTo>
                  <a:lnTo>
                    <a:pt x="284" y="170"/>
                  </a:lnTo>
                  <a:lnTo>
                    <a:pt x="281" y="170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75" y="167"/>
                  </a:lnTo>
                  <a:lnTo>
                    <a:pt x="275" y="170"/>
                  </a:lnTo>
                  <a:lnTo>
                    <a:pt x="275" y="167"/>
                  </a:lnTo>
                  <a:lnTo>
                    <a:pt x="272" y="167"/>
                  </a:lnTo>
                  <a:lnTo>
                    <a:pt x="275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78" y="164"/>
                  </a:lnTo>
                  <a:lnTo>
                    <a:pt x="278" y="167"/>
                  </a:lnTo>
                  <a:lnTo>
                    <a:pt x="278" y="164"/>
                  </a:lnTo>
                  <a:lnTo>
                    <a:pt x="275" y="164"/>
                  </a:lnTo>
                  <a:lnTo>
                    <a:pt x="275" y="161"/>
                  </a:lnTo>
                  <a:lnTo>
                    <a:pt x="272" y="161"/>
                  </a:lnTo>
                  <a:lnTo>
                    <a:pt x="269" y="161"/>
                  </a:lnTo>
                  <a:lnTo>
                    <a:pt x="272" y="161"/>
                  </a:lnTo>
                  <a:lnTo>
                    <a:pt x="272" y="164"/>
                  </a:lnTo>
                  <a:lnTo>
                    <a:pt x="269" y="164"/>
                  </a:lnTo>
                  <a:lnTo>
                    <a:pt x="269" y="161"/>
                  </a:lnTo>
                  <a:lnTo>
                    <a:pt x="269" y="164"/>
                  </a:lnTo>
                  <a:lnTo>
                    <a:pt x="269" y="161"/>
                  </a:lnTo>
                  <a:lnTo>
                    <a:pt x="269" y="164"/>
                  </a:lnTo>
                  <a:lnTo>
                    <a:pt x="272" y="164"/>
                  </a:lnTo>
                  <a:lnTo>
                    <a:pt x="269" y="164"/>
                  </a:lnTo>
                  <a:lnTo>
                    <a:pt x="266" y="164"/>
                  </a:lnTo>
                  <a:lnTo>
                    <a:pt x="266" y="167"/>
                  </a:lnTo>
                  <a:lnTo>
                    <a:pt x="264" y="167"/>
                  </a:lnTo>
                  <a:lnTo>
                    <a:pt x="264" y="170"/>
                  </a:lnTo>
                  <a:lnTo>
                    <a:pt x="264" y="173"/>
                  </a:lnTo>
                  <a:lnTo>
                    <a:pt x="264" y="176"/>
                  </a:lnTo>
                  <a:lnTo>
                    <a:pt x="264" y="179"/>
                  </a:lnTo>
                  <a:lnTo>
                    <a:pt x="264" y="182"/>
                  </a:lnTo>
                  <a:lnTo>
                    <a:pt x="264" y="185"/>
                  </a:lnTo>
                  <a:lnTo>
                    <a:pt x="264" y="188"/>
                  </a:lnTo>
                  <a:lnTo>
                    <a:pt x="264" y="191"/>
                  </a:lnTo>
                  <a:lnTo>
                    <a:pt x="264" y="194"/>
                  </a:lnTo>
                  <a:lnTo>
                    <a:pt x="266" y="194"/>
                  </a:lnTo>
                  <a:lnTo>
                    <a:pt x="266" y="197"/>
                  </a:lnTo>
                  <a:lnTo>
                    <a:pt x="266" y="200"/>
                  </a:lnTo>
                  <a:lnTo>
                    <a:pt x="266" y="203"/>
                  </a:lnTo>
                  <a:lnTo>
                    <a:pt x="269" y="203"/>
                  </a:lnTo>
                  <a:lnTo>
                    <a:pt x="269" y="205"/>
                  </a:lnTo>
                  <a:lnTo>
                    <a:pt x="269" y="208"/>
                  </a:lnTo>
                  <a:lnTo>
                    <a:pt x="266" y="208"/>
                  </a:lnTo>
                  <a:lnTo>
                    <a:pt x="266" y="211"/>
                  </a:lnTo>
                  <a:lnTo>
                    <a:pt x="266" y="214"/>
                  </a:lnTo>
                  <a:lnTo>
                    <a:pt x="269" y="214"/>
                  </a:lnTo>
                  <a:lnTo>
                    <a:pt x="266" y="214"/>
                  </a:lnTo>
                  <a:lnTo>
                    <a:pt x="269" y="214"/>
                  </a:lnTo>
                  <a:lnTo>
                    <a:pt x="269" y="217"/>
                  </a:lnTo>
                  <a:lnTo>
                    <a:pt x="269" y="220"/>
                  </a:lnTo>
                  <a:lnTo>
                    <a:pt x="266" y="220"/>
                  </a:lnTo>
                  <a:lnTo>
                    <a:pt x="266" y="223"/>
                  </a:lnTo>
                  <a:lnTo>
                    <a:pt x="266" y="226"/>
                  </a:lnTo>
                  <a:lnTo>
                    <a:pt x="266" y="229"/>
                  </a:lnTo>
                  <a:lnTo>
                    <a:pt x="261" y="229"/>
                  </a:lnTo>
                  <a:lnTo>
                    <a:pt x="258" y="229"/>
                  </a:lnTo>
                  <a:lnTo>
                    <a:pt x="255" y="229"/>
                  </a:lnTo>
                  <a:lnTo>
                    <a:pt x="252" y="229"/>
                  </a:lnTo>
                  <a:lnTo>
                    <a:pt x="246" y="229"/>
                  </a:lnTo>
                  <a:lnTo>
                    <a:pt x="243" y="229"/>
                  </a:lnTo>
                  <a:lnTo>
                    <a:pt x="240" y="229"/>
                  </a:lnTo>
                  <a:lnTo>
                    <a:pt x="234" y="229"/>
                  </a:lnTo>
                  <a:lnTo>
                    <a:pt x="231" y="229"/>
                  </a:lnTo>
                  <a:lnTo>
                    <a:pt x="228" y="229"/>
                  </a:lnTo>
                  <a:lnTo>
                    <a:pt x="225" y="229"/>
                  </a:lnTo>
                  <a:lnTo>
                    <a:pt x="220" y="229"/>
                  </a:lnTo>
                  <a:lnTo>
                    <a:pt x="217" y="229"/>
                  </a:lnTo>
                  <a:lnTo>
                    <a:pt x="214" y="229"/>
                  </a:lnTo>
                  <a:lnTo>
                    <a:pt x="211" y="229"/>
                  </a:lnTo>
                  <a:lnTo>
                    <a:pt x="205" y="229"/>
                  </a:lnTo>
                  <a:lnTo>
                    <a:pt x="202" y="229"/>
                  </a:lnTo>
                  <a:lnTo>
                    <a:pt x="199" y="229"/>
                  </a:lnTo>
                  <a:lnTo>
                    <a:pt x="196" y="229"/>
                  </a:lnTo>
                  <a:lnTo>
                    <a:pt x="193" y="229"/>
                  </a:lnTo>
                  <a:lnTo>
                    <a:pt x="190" y="229"/>
                  </a:lnTo>
                  <a:lnTo>
                    <a:pt x="187" y="229"/>
                  </a:lnTo>
                  <a:lnTo>
                    <a:pt x="184" y="229"/>
                  </a:lnTo>
                  <a:lnTo>
                    <a:pt x="178" y="229"/>
                  </a:lnTo>
                  <a:lnTo>
                    <a:pt x="176" y="229"/>
                  </a:lnTo>
                  <a:lnTo>
                    <a:pt x="173" y="229"/>
                  </a:lnTo>
                  <a:lnTo>
                    <a:pt x="167" y="229"/>
                  </a:lnTo>
                  <a:lnTo>
                    <a:pt x="164" y="229"/>
                  </a:lnTo>
                  <a:lnTo>
                    <a:pt x="161" y="229"/>
                  </a:lnTo>
                  <a:lnTo>
                    <a:pt x="158" y="229"/>
                  </a:lnTo>
                  <a:lnTo>
                    <a:pt x="152" y="229"/>
                  </a:lnTo>
                  <a:lnTo>
                    <a:pt x="149" y="229"/>
                  </a:lnTo>
                  <a:lnTo>
                    <a:pt x="146" y="232"/>
                  </a:lnTo>
                  <a:lnTo>
                    <a:pt x="140" y="232"/>
                  </a:lnTo>
                  <a:lnTo>
                    <a:pt x="137" y="232"/>
                  </a:lnTo>
                  <a:lnTo>
                    <a:pt x="134" y="232"/>
                  </a:lnTo>
                  <a:lnTo>
                    <a:pt x="132" y="232"/>
                  </a:lnTo>
                  <a:lnTo>
                    <a:pt x="126" y="232"/>
                  </a:lnTo>
                  <a:lnTo>
                    <a:pt x="123" y="232"/>
                  </a:lnTo>
                  <a:lnTo>
                    <a:pt x="120" y="232"/>
                  </a:lnTo>
                  <a:lnTo>
                    <a:pt x="117" y="232"/>
                  </a:lnTo>
                  <a:lnTo>
                    <a:pt x="111" y="232"/>
                  </a:lnTo>
                  <a:lnTo>
                    <a:pt x="108" y="232"/>
                  </a:lnTo>
                  <a:lnTo>
                    <a:pt x="105" y="232"/>
                  </a:lnTo>
                  <a:lnTo>
                    <a:pt x="99" y="232"/>
                  </a:lnTo>
                  <a:lnTo>
                    <a:pt x="96" y="232"/>
                  </a:lnTo>
                  <a:lnTo>
                    <a:pt x="93" y="232"/>
                  </a:lnTo>
                  <a:lnTo>
                    <a:pt x="90" y="232"/>
                  </a:lnTo>
                  <a:lnTo>
                    <a:pt x="85" y="232"/>
                  </a:lnTo>
                  <a:lnTo>
                    <a:pt x="82" y="232"/>
                  </a:lnTo>
                  <a:lnTo>
                    <a:pt x="79" y="232"/>
                  </a:lnTo>
                  <a:lnTo>
                    <a:pt x="76" y="232"/>
                  </a:lnTo>
                  <a:lnTo>
                    <a:pt x="70" y="232"/>
                  </a:lnTo>
                  <a:lnTo>
                    <a:pt x="67" y="232"/>
                  </a:lnTo>
                  <a:lnTo>
                    <a:pt x="64" y="235"/>
                  </a:lnTo>
                  <a:lnTo>
                    <a:pt x="58" y="235"/>
                  </a:lnTo>
                  <a:lnTo>
                    <a:pt x="55" y="235"/>
                  </a:lnTo>
                  <a:lnTo>
                    <a:pt x="52" y="235"/>
                  </a:lnTo>
                  <a:lnTo>
                    <a:pt x="46" y="235"/>
                  </a:lnTo>
                  <a:lnTo>
                    <a:pt x="44" y="235"/>
                  </a:lnTo>
                  <a:lnTo>
                    <a:pt x="41" y="235"/>
                  </a:lnTo>
                  <a:lnTo>
                    <a:pt x="38" y="235"/>
                  </a:lnTo>
                  <a:lnTo>
                    <a:pt x="32" y="235"/>
                  </a:lnTo>
                  <a:lnTo>
                    <a:pt x="29" y="235"/>
                  </a:lnTo>
                  <a:lnTo>
                    <a:pt x="26" y="235"/>
                  </a:lnTo>
                  <a:lnTo>
                    <a:pt x="23" y="235"/>
                  </a:lnTo>
                  <a:lnTo>
                    <a:pt x="20" y="235"/>
                  </a:lnTo>
                  <a:lnTo>
                    <a:pt x="17" y="235"/>
                  </a:lnTo>
                  <a:lnTo>
                    <a:pt x="14" y="235"/>
                  </a:lnTo>
                  <a:lnTo>
                    <a:pt x="11" y="238"/>
                  </a:lnTo>
                  <a:lnTo>
                    <a:pt x="5" y="238"/>
                  </a:lnTo>
                  <a:lnTo>
                    <a:pt x="5" y="235"/>
                  </a:lnTo>
                  <a:lnTo>
                    <a:pt x="5" y="232"/>
                  </a:lnTo>
                  <a:lnTo>
                    <a:pt x="5" y="229"/>
                  </a:lnTo>
                  <a:lnTo>
                    <a:pt x="5" y="226"/>
                  </a:lnTo>
                  <a:lnTo>
                    <a:pt x="5" y="223"/>
                  </a:lnTo>
                  <a:lnTo>
                    <a:pt x="2" y="223"/>
                  </a:lnTo>
                  <a:lnTo>
                    <a:pt x="2" y="220"/>
                  </a:lnTo>
                  <a:lnTo>
                    <a:pt x="2" y="217"/>
                  </a:lnTo>
                  <a:lnTo>
                    <a:pt x="2" y="214"/>
                  </a:lnTo>
                  <a:lnTo>
                    <a:pt x="2" y="211"/>
                  </a:lnTo>
                  <a:lnTo>
                    <a:pt x="2" y="208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0" y="203"/>
                  </a:lnTo>
                  <a:lnTo>
                    <a:pt x="0" y="200"/>
                  </a:lnTo>
                  <a:lnTo>
                    <a:pt x="0" y="197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0" y="188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5"/>
                  </a:lnTo>
                  <a:lnTo>
                    <a:pt x="2" y="185"/>
                  </a:lnTo>
                  <a:lnTo>
                    <a:pt x="5" y="185"/>
                  </a:lnTo>
                  <a:lnTo>
                    <a:pt x="8" y="185"/>
                  </a:lnTo>
                  <a:lnTo>
                    <a:pt x="11" y="185"/>
                  </a:lnTo>
                  <a:lnTo>
                    <a:pt x="14" y="185"/>
                  </a:lnTo>
                  <a:lnTo>
                    <a:pt x="17" y="185"/>
                  </a:lnTo>
                  <a:lnTo>
                    <a:pt x="17" y="188"/>
                  </a:lnTo>
                  <a:lnTo>
                    <a:pt x="20" y="188"/>
                  </a:lnTo>
                  <a:lnTo>
                    <a:pt x="23" y="188"/>
                  </a:lnTo>
                  <a:lnTo>
                    <a:pt x="26" y="188"/>
                  </a:lnTo>
                  <a:lnTo>
                    <a:pt x="26" y="185"/>
                  </a:lnTo>
                  <a:lnTo>
                    <a:pt x="29" y="185"/>
                  </a:lnTo>
                  <a:lnTo>
                    <a:pt x="29" y="182"/>
                  </a:lnTo>
                  <a:lnTo>
                    <a:pt x="32" y="182"/>
                  </a:lnTo>
                  <a:lnTo>
                    <a:pt x="32" y="179"/>
                  </a:lnTo>
                  <a:lnTo>
                    <a:pt x="32" y="176"/>
                  </a:lnTo>
                  <a:lnTo>
                    <a:pt x="29" y="176"/>
                  </a:lnTo>
                  <a:lnTo>
                    <a:pt x="29" y="173"/>
                  </a:lnTo>
                  <a:lnTo>
                    <a:pt x="29" y="170"/>
                  </a:lnTo>
                  <a:lnTo>
                    <a:pt x="29" y="167"/>
                  </a:lnTo>
                  <a:lnTo>
                    <a:pt x="29" y="170"/>
                  </a:lnTo>
                  <a:lnTo>
                    <a:pt x="32" y="170"/>
                  </a:lnTo>
                  <a:lnTo>
                    <a:pt x="32" y="167"/>
                  </a:lnTo>
                  <a:lnTo>
                    <a:pt x="32" y="164"/>
                  </a:lnTo>
                  <a:lnTo>
                    <a:pt x="35" y="164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41" y="161"/>
                  </a:lnTo>
                  <a:lnTo>
                    <a:pt x="44" y="161"/>
                  </a:lnTo>
                  <a:lnTo>
                    <a:pt x="46" y="161"/>
                  </a:lnTo>
                  <a:lnTo>
                    <a:pt x="46" y="159"/>
                  </a:lnTo>
                  <a:lnTo>
                    <a:pt x="49" y="159"/>
                  </a:lnTo>
                  <a:lnTo>
                    <a:pt x="49" y="156"/>
                  </a:lnTo>
                  <a:lnTo>
                    <a:pt x="52" y="156"/>
                  </a:lnTo>
                  <a:lnTo>
                    <a:pt x="55" y="156"/>
                  </a:lnTo>
                  <a:lnTo>
                    <a:pt x="55" y="159"/>
                  </a:lnTo>
                  <a:lnTo>
                    <a:pt x="55" y="156"/>
                  </a:lnTo>
                  <a:lnTo>
                    <a:pt x="58" y="156"/>
                  </a:lnTo>
                  <a:lnTo>
                    <a:pt x="61" y="156"/>
                  </a:lnTo>
                  <a:lnTo>
                    <a:pt x="64" y="156"/>
                  </a:lnTo>
                  <a:lnTo>
                    <a:pt x="64" y="153"/>
                  </a:lnTo>
                  <a:lnTo>
                    <a:pt x="64" y="150"/>
                  </a:lnTo>
                  <a:lnTo>
                    <a:pt x="67" y="150"/>
                  </a:lnTo>
                  <a:lnTo>
                    <a:pt x="70" y="150"/>
                  </a:lnTo>
                  <a:lnTo>
                    <a:pt x="70" y="147"/>
                  </a:lnTo>
                  <a:lnTo>
                    <a:pt x="70" y="144"/>
                  </a:lnTo>
                  <a:lnTo>
                    <a:pt x="70" y="141"/>
                  </a:lnTo>
                  <a:lnTo>
                    <a:pt x="67" y="141"/>
                  </a:lnTo>
                  <a:lnTo>
                    <a:pt x="70" y="141"/>
                  </a:lnTo>
                  <a:lnTo>
                    <a:pt x="70" y="138"/>
                  </a:lnTo>
                  <a:lnTo>
                    <a:pt x="73" y="138"/>
                  </a:lnTo>
                  <a:lnTo>
                    <a:pt x="73" y="135"/>
                  </a:lnTo>
                  <a:lnTo>
                    <a:pt x="70" y="135"/>
                  </a:lnTo>
                  <a:lnTo>
                    <a:pt x="70" y="132"/>
                  </a:lnTo>
                  <a:lnTo>
                    <a:pt x="70" y="129"/>
                  </a:lnTo>
                  <a:lnTo>
                    <a:pt x="73" y="129"/>
                  </a:lnTo>
                  <a:lnTo>
                    <a:pt x="73" y="126"/>
                  </a:lnTo>
                  <a:lnTo>
                    <a:pt x="76" y="126"/>
                  </a:lnTo>
                  <a:lnTo>
                    <a:pt x="76" y="123"/>
                  </a:lnTo>
                  <a:lnTo>
                    <a:pt x="79" y="123"/>
                  </a:lnTo>
                  <a:lnTo>
                    <a:pt x="82" y="120"/>
                  </a:lnTo>
                  <a:lnTo>
                    <a:pt x="85" y="120"/>
                  </a:lnTo>
                  <a:lnTo>
                    <a:pt x="88" y="120"/>
                  </a:lnTo>
                  <a:lnTo>
                    <a:pt x="88" y="117"/>
                  </a:lnTo>
                  <a:lnTo>
                    <a:pt x="90" y="117"/>
                  </a:lnTo>
                  <a:lnTo>
                    <a:pt x="93" y="117"/>
                  </a:lnTo>
                  <a:lnTo>
                    <a:pt x="93" y="115"/>
                  </a:lnTo>
                  <a:lnTo>
                    <a:pt x="96" y="115"/>
                  </a:lnTo>
                  <a:lnTo>
                    <a:pt x="96" y="112"/>
                  </a:lnTo>
                  <a:lnTo>
                    <a:pt x="96" y="109"/>
                  </a:lnTo>
                  <a:lnTo>
                    <a:pt x="99" y="109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2" y="103"/>
                  </a:lnTo>
                  <a:lnTo>
                    <a:pt x="105" y="103"/>
                  </a:lnTo>
                  <a:lnTo>
                    <a:pt x="108" y="103"/>
                  </a:lnTo>
                  <a:lnTo>
                    <a:pt x="111" y="103"/>
                  </a:lnTo>
                  <a:lnTo>
                    <a:pt x="111" y="100"/>
                  </a:lnTo>
                  <a:lnTo>
                    <a:pt x="111" y="97"/>
                  </a:lnTo>
                  <a:lnTo>
                    <a:pt x="114" y="97"/>
                  </a:lnTo>
                  <a:lnTo>
                    <a:pt x="114" y="94"/>
                  </a:lnTo>
                  <a:lnTo>
                    <a:pt x="117" y="94"/>
                  </a:lnTo>
                  <a:lnTo>
                    <a:pt x="117" y="91"/>
                  </a:lnTo>
                  <a:lnTo>
                    <a:pt x="117" y="88"/>
                  </a:lnTo>
                  <a:lnTo>
                    <a:pt x="120" y="88"/>
                  </a:lnTo>
                  <a:lnTo>
                    <a:pt x="123" y="88"/>
                  </a:lnTo>
                  <a:lnTo>
                    <a:pt x="123" y="85"/>
                  </a:lnTo>
                  <a:lnTo>
                    <a:pt x="123" y="82"/>
                  </a:lnTo>
                  <a:lnTo>
                    <a:pt x="126" y="82"/>
                  </a:lnTo>
                  <a:lnTo>
                    <a:pt x="126" y="79"/>
                  </a:lnTo>
                  <a:lnTo>
                    <a:pt x="129" y="79"/>
                  </a:lnTo>
                  <a:lnTo>
                    <a:pt x="129" y="76"/>
                  </a:lnTo>
                  <a:lnTo>
                    <a:pt x="132" y="76"/>
                  </a:lnTo>
                  <a:lnTo>
                    <a:pt x="134" y="76"/>
                  </a:lnTo>
                  <a:lnTo>
                    <a:pt x="134" y="73"/>
                  </a:lnTo>
                  <a:lnTo>
                    <a:pt x="137" y="73"/>
                  </a:lnTo>
                  <a:lnTo>
                    <a:pt x="140" y="73"/>
                  </a:lnTo>
                  <a:lnTo>
                    <a:pt x="143" y="73"/>
                  </a:lnTo>
                  <a:lnTo>
                    <a:pt x="146" y="73"/>
                  </a:lnTo>
                  <a:lnTo>
                    <a:pt x="149" y="73"/>
                  </a:lnTo>
                  <a:lnTo>
                    <a:pt x="149" y="71"/>
                  </a:lnTo>
                  <a:lnTo>
                    <a:pt x="146" y="71"/>
                  </a:lnTo>
                  <a:lnTo>
                    <a:pt x="146" y="68"/>
                  </a:lnTo>
                  <a:lnTo>
                    <a:pt x="146" y="65"/>
                  </a:lnTo>
                  <a:lnTo>
                    <a:pt x="143" y="65"/>
                  </a:lnTo>
                  <a:lnTo>
                    <a:pt x="143" y="62"/>
                  </a:lnTo>
                  <a:lnTo>
                    <a:pt x="143" y="59"/>
                  </a:lnTo>
                  <a:lnTo>
                    <a:pt x="140" y="59"/>
                  </a:lnTo>
                  <a:lnTo>
                    <a:pt x="137" y="59"/>
                  </a:lnTo>
                  <a:lnTo>
                    <a:pt x="137" y="56"/>
                  </a:lnTo>
                  <a:lnTo>
                    <a:pt x="137" y="53"/>
                  </a:lnTo>
                  <a:lnTo>
                    <a:pt x="137" y="50"/>
                  </a:lnTo>
                  <a:lnTo>
                    <a:pt x="137" y="44"/>
                  </a:lnTo>
                  <a:lnTo>
                    <a:pt x="137" y="41"/>
                  </a:lnTo>
                  <a:lnTo>
                    <a:pt x="137" y="38"/>
                  </a:lnTo>
                  <a:lnTo>
                    <a:pt x="137" y="32"/>
                  </a:lnTo>
                  <a:lnTo>
                    <a:pt x="137" y="30"/>
                  </a:lnTo>
                  <a:lnTo>
                    <a:pt x="137" y="27"/>
                  </a:lnTo>
                  <a:lnTo>
                    <a:pt x="137" y="24"/>
                  </a:lnTo>
                  <a:lnTo>
                    <a:pt x="137" y="21"/>
                  </a:lnTo>
                  <a:lnTo>
                    <a:pt x="137" y="18"/>
                  </a:lnTo>
                  <a:lnTo>
                    <a:pt x="137" y="15"/>
                  </a:lnTo>
                  <a:lnTo>
                    <a:pt x="137" y="9"/>
                  </a:lnTo>
                  <a:lnTo>
                    <a:pt x="137" y="6"/>
                  </a:lnTo>
                  <a:lnTo>
                    <a:pt x="137" y="3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3" name="Freeform 25"/>
            <p:cNvSpPr>
              <a:spLocks/>
            </p:cNvSpPr>
            <p:nvPr/>
          </p:nvSpPr>
          <p:spPr bwMode="auto">
            <a:xfrm>
              <a:off x="-250500" y="3726813"/>
              <a:ext cx="712344" cy="377341"/>
            </a:xfrm>
            <a:custGeom>
              <a:avLst/>
              <a:gdLst>
                <a:gd name="T0" fmla="*/ 2147483647 w 328"/>
                <a:gd name="T1" fmla="*/ 2147483647 h 214"/>
                <a:gd name="T2" fmla="*/ 2147483647 w 328"/>
                <a:gd name="T3" fmla="*/ 2147483647 h 214"/>
                <a:gd name="T4" fmla="*/ 2147483647 w 328"/>
                <a:gd name="T5" fmla="*/ 2147483647 h 214"/>
                <a:gd name="T6" fmla="*/ 2147483647 w 328"/>
                <a:gd name="T7" fmla="*/ 2147483647 h 214"/>
                <a:gd name="T8" fmla="*/ 2147483647 w 328"/>
                <a:gd name="T9" fmla="*/ 0 h 214"/>
                <a:gd name="T10" fmla="*/ 2147483647 w 328"/>
                <a:gd name="T11" fmla="*/ 0 h 214"/>
                <a:gd name="T12" fmla="*/ 2147483647 w 328"/>
                <a:gd name="T13" fmla="*/ 0 h 214"/>
                <a:gd name="T14" fmla="*/ 2147483647 w 328"/>
                <a:gd name="T15" fmla="*/ 0 h 214"/>
                <a:gd name="T16" fmla="*/ 2147483647 w 328"/>
                <a:gd name="T17" fmla="*/ 2147483647 h 214"/>
                <a:gd name="T18" fmla="*/ 2147483647 w 328"/>
                <a:gd name="T19" fmla="*/ 2147483647 h 214"/>
                <a:gd name="T20" fmla="*/ 2147483647 w 328"/>
                <a:gd name="T21" fmla="*/ 2147483647 h 214"/>
                <a:gd name="T22" fmla="*/ 2147483647 w 328"/>
                <a:gd name="T23" fmla="*/ 2147483647 h 214"/>
                <a:gd name="T24" fmla="*/ 2147483647 w 328"/>
                <a:gd name="T25" fmla="*/ 2147483647 h 214"/>
                <a:gd name="T26" fmla="*/ 2147483647 w 328"/>
                <a:gd name="T27" fmla="*/ 2147483647 h 214"/>
                <a:gd name="T28" fmla="*/ 2147483647 w 328"/>
                <a:gd name="T29" fmla="*/ 2147483647 h 214"/>
                <a:gd name="T30" fmla="*/ 2147483647 w 328"/>
                <a:gd name="T31" fmla="*/ 2147483647 h 214"/>
                <a:gd name="T32" fmla="*/ 2147483647 w 328"/>
                <a:gd name="T33" fmla="*/ 2147483647 h 214"/>
                <a:gd name="T34" fmla="*/ 2147483647 w 328"/>
                <a:gd name="T35" fmla="*/ 2147483647 h 214"/>
                <a:gd name="T36" fmla="*/ 2147483647 w 328"/>
                <a:gd name="T37" fmla="*/ 2147483647 h 214"/>
                <a:gd name="T38" fmla="*/ 2147483647 w 328"/>
                <a:gd name="T39" fmla="*/ 2147483647 h 214"/>
                <a:gd name="T40" fmla="*/ 2147483647 w 328"/>
                <a:gd name="T41" fmla="*/ 2147483647 h 214"/>
                <a:gd name="T42" fmla="*/ 2147483647 w 328"/>
                <a:gd name="T43" fmla="*/ 2147483647 h 214"/>
                <a:gd name="T44" fmla="*/ 2147483647 w 328"/>
                <a:gd name="T45" fmla="*/ 2147483647 h 214"/>
                <a:gd name="T46" fmla="*/ 2147483647 w 328"/>
                <a:gd name="T47" fmla="*/ 2147483647 h 214"/>
                <a:gd name="T48" fmla="*/ 2147483647 w 328"/>
                <a:gd name="T49" fmla="*/ 2147483647 h 214"/>
                <a:gd name="T50" fmla="*/ 2147483647 w 328"/>
                <a:gd name="T51" fmla="*/ 2147483647 h 214"/>
                <a:gd name="T52" fmla="*/ 2147483647 w 328"/>
                <a:gd name="T53" fmla="*/ 2147483647 h 214"/>
                <a:gd name="T54" fmla="*/ 2147483647 w 328"/>
                <a:gd name="T55" fmla="*/ 2147483647 h 214"/>
                <a:gd name="T56" fmla="*/ 2147483647 w 328"/>
                <a:gd name="T57" fmla="*/ 2147483647 h 214"/>
                <a:gd name="T58" fmla="*/ 2147483647 w 328"/>
                <a:gd name="T59" fmla="*/ 2147483647 h 214"/>
                <a:gd name="T60" fmla="*/ 2147483647 w 328"/>
                <a:gd name="T61" fmla="*/ 2147483647 h 214"/>
                <a:gd name="T62" fmla="*/ 2147483647 w 328"/>
                <a:gd name="T63" fmla="*/ 2147483647 h 214"/>
                <a:gd name="T64" fmla="*/ 2147483647 w 328"/>
                <a:gd name="T65" fmla="*/ 2147483647 h 214"/>
                <a:gd name="T66" fmla="*/ 2147483647 w 328"/>
                <a:gd name="T67" fmla="*/ 2147483647 h 214"/>
                <a:gd name="T68" fmla="*/ 2147483647 w 328"/>
                <a:gd name="T69" fmla="*/ 2147483647 h 214"/>
                <a:gd name="T70" fmla="*/ 2147483647 w 328"/>
                <a:gd name="T71" fmla="*/ 2147483647 h 214"/>
                <a:gd name="T72" fmla="*/ 2147483647 w 328"/>
                <a:gd name="T73" fmla="*/ 2147483647 h 214"/>
                <a:gd name="T74" fmla="*/ 2147483647 w 328"/>
                <a:gd name="T75" fmla="*/ 2147483647 h 214"/>
                <a:gd name="T76" fmla="*/ 2147483647 w 328"/>
                <a:gd name="T77" fmla="*/ 2147483647 h 214"/>
                <a:gd name="T78" fmla="*/ 2147483647 w 328"/>
                <a:gd name="T79" fmla="*/ 2147483647 h 214"/>
                <a:gd name="T80" fmla="*/ 2147483647 w 328"/>
                <a:gd name="T81" fmla="*/ 2147483647 h 214"/>
                <a:gd name="T82" fmla="*/ 2147483647 w 328"/>
                <a:gd name="T83" fmla="*/ 2147483647 h 214"/>
                <a:gd name="T84" fmla="*/ 2147483647 w 328"/>
                <a:gd name="T85" fmla="*/ 2147483647 h 214"/>
                <a:gd name="T86" fmla="*/ 2147483647 w 328"/>
                <a:gd name="T87" fmla="*/ 2147483647 h 214"/>
                <a:gd name="T88" fmla="*/ 2147483647 w 328"/>
                <a:gd name="T89" fmla="*/ 2147483647 h 214"/>
                <a:gd name="T90" fmla="*/ 2147483647 w 328"/>
                <a:gd name="T91" fmla="*/ 2147483647 h 214"/>
                <a:gd name="T92" fmla="*/ 2147483647 w 328"/>
                <a:gd name="T93" fmla="*/ 2147483647 h 214"/>
                <a:gd name="T94" fmla="*/ 2147483647 w 328"/>
                <a:gd name="T95" fmla="*/ 2147483647 h 214"/>
                <a:gd name="T96" fmla="*/ 2147483647 w 328"/>
                <a:gd name="T97" fmla="*/ 2147483647 h 214"/>
                <a:gd name="T98" fmla="*/ 2147483647 w 328"/>
                <a:gd name="T99" fmla="*/ 2147483647 h 214"/>
                <a:gd name="T100" fmla="*/ 2147483647 w 328"/>
                <a:gd name="T101" fmla="*/ 2147483647 h 214"/>
                <a:gd name="T102" fmla="*/ 2147483647 w 328"/>
                <a:gd name="T103" fmla="*/ 2147483647 h 214"/>
                <a:gd name="T104" fmla="*/ 2147483647 w 328"/>
                <a:gd name="T105" fmla="*/ 2147483647 h 214"/>
                <a:gd name="T106" fmla="*/ 2147483647 w 328"/>
                <a:gd name="T107" fmla="*/ 2147483647 h 214"/>
                <a:gd name="T108" fmla="*/ 2147483647 w 328"/>
                <a:gd name="T109" fmla="*/ 2147483647 h 214"/>
                <a:gd name="T110" fmla="*/ 2147483647 w 328"/>
                <a:gd name="T111" fmla="*/ 2147483647 h 214"/>
                <a:gd name="T112" fmla="*/ 2147483647 w 328"/>
                <a:gd name="T113" fmla="*/ 2147483647 h 214"/>
                <a:gd name="T114" fmla="*/ 2147483647 w 328"/>
                <a:gd name="T115" fmla="*/ 2147483647 h 214"/>
                <a:gd name="T116" fmla="*/ 2147483647 w 328"/>
                <a:gd name="T117" fmla="*/ 2147483647 h 214"/>
                <a:gd name="T118" fmla="*/ 2147483647 w 328"/>
                <a:gd name="T119" fmla="*/ 2147483647 h 214"/>
                <a:gd name="T120" fmla="*/ 2147483647 w 328"/>
                <a:gd name="T121" fmla="*/ 2147483647 h 21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28"/>
                <a:gd name="T184" fmla="*/ 0 h 214"/>
                <a:gd name="T185" fmla="*/ 328 w 328"/>
                <a:gd name="T186" fmla="*/ 214 h 21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28" h="214">
                  <a:moveTo>
                    <a:pt x="11" y="9"/>
                  </a:moveTo>
                  <a:lnTo>
                    <a:pt x="17" y="9"/>
                  </a:lnTo>
                  <a:lnTo>
                    <a:pt x="20" y="6"/>
                  </a:lnTo>
                  <a:lnTo>
                    <a:pt x="23" y="6"/>
                  </a:lnTo>
                  <a:lnTo>
                    <a:pt x="26" y="6"/>
                  </a:lnTo>
                  <a:lnTo>
                    <a:pt x="29" y="6"/>
                  </a:lnTo>
                  <a:lnTo>
                    <a:pt x="32" y="6"/>
                  </a:lnTo>
                  <a:lnTo>
                    <a:pt x="35" y="6"/>
                  </a:lnTo>
                  <a:lnTo>
                    <a:pt x="38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2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70" y="6"/>
                  </a:lnTo>
                  <a:lnTo>
                    <a:pt x="73" y="3"/>
                  </a:lnTo>
                  <a:lnTo>
                    <a:pt x="76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6" y="3"/>
                  </a:lnTo>
                  <a:lnTo>
                    <a:pt x="99" y="3"/>
                  </a:lnTo>
                  <a:lnTo>
                    <a:pt x="102" y="3"/>
                  </a:lnTo>
                  <a:lnTo>
                    <a:pt x="105" y="3"/>
                  </a:lnTo>
                  <a:lnTo>
                    <a:pt x="111" y="3"/>
                  </a:lnTo>
                  <a:lnTo>
                    <a:pt x="114" y="3"/>
                  </a:lnTo>
                  <a:lnTo>
                    <a:pt x="117" y="3"/>
                  </a:lnTo>
                  <a:lnTo>
                    <a:pt x="123" y="3"/>
                  </a:lnTo>
                  <a:lnTo>
                    <a:pt x="126" y="3"/>
                  </a:lnTo>
                  <a:lnTo>
                    <a:pt x="129" y="3"/>
                  </a:lnTo>
                  <a:lnTo>
                    <a:pt x="132" y="3"/>
                  </a:lnTo>
                  <a:lnTo>
                    <a:pt x="138" y="3"/>
                  </a:lnTo>
                  <a:lnTo>
                    <a:pt x="140" y="3"/>
                  </a:lnTo>
                  <a:lnTo>
                    <a:pt x="143" y="3"/>
                  </a:lnTo>
                  <a:lnTo>
                    <a:pt x="146" y="3"/>
                  </a:lnTo>
                  <a:lnTo>
                    <a:pt x="152" y="3"/>
                  </a:lnTo>
                  <a:lnTo>
                    <a:pt x="155" y="0"/>
                  </a:lnTo>
                  <a:lnTo>
                    <a:pt x="158" y="0"/>
                  </a:lnTo>
                  <a:lnTo>
                    <a:pt x="164" y="0"/>
                  </a:lnTo>
                  <a:lnTo>
                    <a:pt x="167" y="0"/>
                  </a:lnTo>
                  <a:lnTo>
                    <a:pt x="170" y="0"/>
                  </a:lnTo>
                  <a:lnTo>
                    <a:pt x="173" y="0"/>
                  </a:lnTo>
                  <a:lnTo>
                    <a:pt x="179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0" y="0"/>
                  </a:lnTo>
                  <a:lnTo>
                    <a:pt x="193" y="0"/>
                  </a:lnTo>
                  <a:lnTo>
                    <a:pt x="196" y="0"/>
                  </a:lnTo>
                  <a:lnTo>
                    <a:pt x="199" y="0"/>
                  </a:lnTo>
                  <a:lnTo>
                    <a:pt x="202" y="0"/>
                  </a:lnTo>
                  <a:lnTo>
                    <a:pt x="205" y="0"/>
                  </a:lnTo>
                  <a:lnTo>
                    <a:pt x="208" y="0"/>
                  </a:lnTo>
                  <a:lnTo>
                    <a:pt x="211" y="0"/>
                  </a:lnTo>
                  <a:lnTo>
                    <a:pt x="217" y="0"/>
                  </a:lnTo>
                  <a:lnTo>
                    <a:pt x="220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31" y="0"/>
                  </a:lnTo>
                  <a:lnTo>
                    <a:pt x="234" y="0"/>
                  </a:lnTo>
                  <a:lnTo>
                    <a:pt x="237" y="0"/>
                  </a:lnTo>
                  <a:lnTo>
                    <a:pt x="240" y="0"/>
                  </a:lnTo>
                  <a:lnTo>
                    <a:pt x="246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2" y="0"/>
                  </a:lnTo>
                  <a:lnTo>
                    <a:pt x="272" y="3"/>
                  </a:lnTo>
                  <a:lnTo>
                    <a:pt x="272" y="6"/>
                  </a:lnTo>
                  <a:lnTo>
                    <a:pt x="275" y="6"/>
                  </a:lnTo>
                  <a:lnTo>
                    <a:pt x="275" y="9"/>
                  </a:lnTo>
                  <a:lnTo>
                    <a:pt x="278" y="9"/>
                  </a:lnTo>
                  <a:lnTo>
                    <a:pt x="281" y="9"/>
                  </a:lnTo>
                  <a:lnTo>
                    <a:pt x="281" y="12"/>
                  </a:lnTo>
                  <a:lnTo>
                    <a:pt x="284" y="12"/>
                  </a:lnTo>
                  <a:lnTo>
                    <a:pt x="287" y="12"/>
                  </a:lnTo>
                  <a:lnTo>
                    <a:pt x="290" y="12"/>
                  </a:lnTo>
                  <a:lnTo>
                    <a:pt x="293" y="12"/>
                  </a:lnTo>
                  <a:lnTo>
                    <a:pt x="296" y="12"/>
                  </a:lnTo>
                  <a:lnTo>
                    <a:pt x="296" y="15"/>
                  </a:lnTo>
                  <a:lnTo>
                    <a:pt x="293" y="15"/>
                  </a:lnTo>
                  <a:lnTo>
                    <a:pt x="293" y="17"/>
                  </a:lnTo>
                  <a:lnTo>
                    <a:pt x="290" y="17"/>
                  </a:lnTo>
                  <a:lnTo>
                    <a:pt x="290" y="20"/>
                  </a:lnTo>
                  <a:lnTo>
                    <a:pt x="290" y="23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9" y="23"/>
                  </a:lnTo>
                  <a:lnTo>
                    <a:pt x="302" y="23"/>
                  </a:lnTo>
                  <a:lnTo>
                    <a:pt x="302" y="20"/>
                  </a:lnTo>
                  <a:lnTo>
                    <a:pt x="302" y="23"/>
                  </a:lnTo>
                  <a:lnTo>
                    <a:pt x="305" y="23"/>
                  </a:lnTo>
                  <a:lnTo>
                    <a:pt x="308" y="23"/>
                  </a:lnTo>
                  <a:lnTo>
                    <a:pt x="311" y="23"/>
                  </a:lnTo>
                  <a:lnTo>
                    <a:pt x="311" y="20"/>
                  </a:lnTo>
                  <a:lnTo>
                    <a:pt x="311" y="17"/>
                  </a:lnTo>
                  <a:lnTo>
                    <a:pt x="311" y="15"/>
                  </a:lnTo>
                  <a:lnTo>
                    <a:pt x="308" y="15"/>
                  </a:lnTo>
                  <a:lnTo>
                    <a:pt x="305" y="15"/>
                  </a:lnTo>
                  <a:lnTo>
                    <a:pt x="305" y="12"/>
                  </a:lnTo>
                  <a:lnTo>
                    <a:pt x="305" y="15"/>
                  </a:lnTo>
                  <a:lnTo>
                    <a:pt x="302" y="15"/>
                  </a:lnTo>
                  <a:lnTo>
                    <a:pt x="299" y="15"/>
                  </a:lnTo>
                  <a:lnTo>
                    <a:pt x="299" y="12"/>
                  </a:lnTo>
                  <a:lnTo>
                    <a:pt x="299" y="15"/>
                  </a:lnTo>
                  <a:lnTo>
                    <a:pt x="299" y="12"/>
                  </a:lnTo>
                  <a:lnTo>
                    <a:pt x="302" y="12"/>
                  </a:lnTo>
                  <a:lnTo>
                    <a:pt x="305" y="12"/>
                  </a:lnTo>
                  <a:lnTo>
                    <a:pt x="308" y="12"/>
                  </a:lnTo>
                  <a:lnTo>
                    <a:pt x="311" y="12"/>
                  </a:lnTo>
                  <a:lnTo>
                    <a:pt x="311" y="9"/>
                  </a:lnTo>
                  <a:lnTo>
                    <a:pt x="314" y="9"/>
                  </a:lnTo>
                  <a:lnTo>
                    <a:pt x="314" y="6"/>
                  </a:lnTo>
                  <a:lnTo>
                    <a:pt x="316" y="6"/>
                  </a:lnTo>
                  <a:lnTo>
                    <a:pt x="319" y="6"/>
                  </a:lnTo>
                  <a:lnTo>
                    <a:pt x="322" y="6"/>
                  </a:lnTo>
                  <a:lnTo>
                    <a:pt x="325" y="6"/>
                  </a:lnTo>
                  <a:lnTo>
                    <a:pt x="325" y="9"/>
                  </a:lnTo>
                  <a:lnTo>
                    <a:pt x="325" y="12"/>
                  </a:lnTo>
                  <a:lnTo>
                    <a:pt x="325" y="15"/>
                  </a:lnTo>
                  <a:lnTo>
                    <a:pt x="328" y="15"/>
                  </a:lnTo>
                  <a:lnTo>
                    <a:pt x="328" y="17"/>
                  </a:lnTo>
                  <a:lnTo>
                    <a:pt x="328" y="20"/>
                  </a:lnTo>
                  <a:lnTo>
                    <a:pt x="328" y="23"/>
                  </a:lnTo>
                  <a:lnTo>
                    <a:pt x="328" y="20"/>
                  </a:lnTo>
                  <a:lnTo>
                    <a:pt x="328" y="17"/>
                  </a:lnTo>
                  <a:lnTo>
                    <a:pt x="328" y="15"/>
                  </a:lnTo>
                  <a:lnTo>
                    <a:pt x="325" y="15"/>
                  </a:lnTo>
                  <a:lnTo>
                    <a:pt x="325" y="17"/>
                  </a:lnTo>
                  <a:lnTo>
                    <a:pt x="328" y="17"/>
                  </a:lnTo>
                  <a:lnTo>
                    <a:pt x="328" y="20"/>
                  </a:lnTo>
                  <a:lnTo>
                    <a:pt x="328" y="23"/>
                  </a:lnTo>
                  <a:lnTo>
                    <a:pt x="328" y="26"/>
                  </a:lnTo>
                  <a:lnTo>
                    <a:pt x="328" y="29"/>
                  </a:lnTo>
                  <a:lnTo>
                    <a:pt x="328" y="32"/>
                  </a:lnTo>
                  <a:lnTo>
                    <a:pt x="328" y="35"/>
                  </a:lnTo>
                  <a:lnTo>
                    <a:pt x="328" y="38"/>
                  </a:lnTo>
                  <a:lnTo>
                    <a:pt x="325" y="38"/>
                  </a:lnTo>
                  <a:lnTo>
                    <a:pt x="328" y="38"/>
                  </a:lnTo>
                  <a:lnTo>
                    <a:pt x="328" y="41"/>
                  </a:lnTo>
                  <a:lnTo>
                    <a:pt x="325" y="41"/>
                  </a:lnTo>
                  <a:lnTo>
                    <a:pt x="325" y="44"/>
                  </a:lnTo>
                  <a:lnTo>
                    <a:pt x="322" y="44"/>
                  </a:lnTo>
                  <a:lnTo>
                    <a:pt x="319" y="44"/>
                  </a:lnTo>
                  <a:lnTo>
                    <a:pt x="316" y="44"/>
                  </a:lnTo>
                  <a:lnTo>
                    <a:pt x="314" y="44"/>
                  </a:lnTo>
                  <a:lnTo>
                    <a:pt x="314" y="47"/>
                  </a:lnTo>
                  <a:lnTo>
                    <a:pt x="311" y="47"/>
                  </a:lnTo>
                  <a:lnTo>
                    <a:pt x="308" y="47"/>
                  </a:lnTo>
                  <a:lnTo>
                    <a:pt x="308" y="44"/>
                  </a:lnTo>
                  <a:lnTo>
                    <a:pt x="305" y="44"/>
                  </a:lnTo>
                  <a:lnTo>
                    <a:pt x="305" y="41"/>
                  </a:lnTo>
                  <a:lnTo>
                    <a:pt x="302" y="41"/>
                  </a:lnTo>
                  <a:lnTo>
                    <a:pt x="302" y="38"/>
                  </a:lnTo>
                  <a:lnTo>
                    <a:pt x="305" y="38"/>
                  </a:lnTo>
                  <a:lnTo>
                    <a:pt x="305" y="35"/>
                  </a:lnTo>
                  <a:lnTo>
                    <a:pt x="305" y="32"/>
                  </a:lnTo>
                  <a:lnTo>
                    <a:pt x="302" y="32"/>
                  </a:lnTo>
                  <a:lnTo>
                    <a:pt x="302" y="29"/>
                  </a:lnTo>
                  <a:lnTo>
                    <a:pt x="302" y="32"/>
                  </a:lnTo>
                  <a:lnTo>
                    <a:pt x="302" y="29"/>
                  </a:lnTo>
                  <a:lnTo>
                    <a:pt x="299" y="29"/>
                  </a:lnTo>
                  <a:lnTo>
                    <a:pt x="299" y="26"/>
                  </a:lnTo>
                  <a:lnTo>
                    <a:pt x="296" y="26"/>
                  </a:lnTo>
                  <a:lnTo>
                    <a:pt x="293" y="26"/>
                  </a:lnTo>
                  <a:lnTo>
                    <a:pt x="290" y="26"/>
                  </a:lnTo>
                  <a:lnTo>
                    <a:pt x="287" y="26"/>
                  </a:lnTo>
                  <a:lnTo>
                    <a:pt x="287" y="29"/>
                  </a:lnTo>
                  <a:lnTo>
                    <a:pt x="284" y="29"/>
                  </a:lnTo>
                  <a:lnTo>
                    <a:pt x="281" y="29"/>
                  </a:lnTo>
                  <a:lnTo>
                    <a:pt x="281" y="32"/>
                  </a:lnTo>
                  <a:lnTo>
                    <a:pt x="278" y="32"/>
                  </a:lnTo>
                  <a:lnTo>
                    <a:pt x="275" y="32"/>
                  </a:lnTo>
                  <a:lnTo>
                    <a:pt x="275" y="35"/>
                  </a:lnTo>
                  <a:lnTo>
                    <a:pt x="275" y="38"/>
                  </a:lnTo>
                  <a:lnTo>
                    <a:pt x="272" y="38"/>
                  </a:lnTo>
                  <a:lnTo>
                    <a:pt x="272" y="41"/>
                  </a:lnTo>
                  <a:lnTo>
                    <a:pt x="275" y="41"/>
                  </a:lnTo>
                  <a:lnTo>
                    <a:pt x="278" y="41"/>
                  </a:lnTo>
                  <a:lnTo>
                    <a:pt x="278" y="44"/>
                  </a:lnTo>
                  <a:lnTo>
                    <a:pt x="278" y="41"/>
                  </a:lnTo>
                  <a:lnTo>
                    <a:pt x="278" y="44"/>
                  </a:lnTo>
                  <a:lnTo>
                    <a:pt x="281" y="44"/>
                  </a:lnTo>
                  <a:lnTo>
                    <a:pt x="284" y="44"/>
                  </a:lnTo>
                  <a:lnTo>
                    <a:pt x="284" y="47"/>
                  </a:lnTo>
                  <a:lnTo>
                    <a:pt x="287" y="47"/>
                  </a:lnTo>
                  <a:lnTo>
                    <a:pt x="287" y="50"/>
                  </a:lnTo>
                  <a:lnTo>
                    <a:pt x="290" y="50"/>
                  </a:lnTo>
                  <a:lnTo>
                    <a:pt x="293" y="50"/>
                  </a:lnTo>
                  <a:lnTo>
                    <a:pt x="296" y="50"/>
                  </a:lnTo>
                  <a:lnTo>
                    <a:pt x="299" y="50"/>
                  </a:lnTo>
                  <a:lnTo>
                    <a:pt x="302" y="53"/>
                  </a:lnTo>
                  <a:lnTo>
                    <a:pt x="299" y="53"/>
                  </a:lnTo>
                  <a:lnTo>
                    <a:pt x="299" y="56"/>
                  </a:lnTo>
                  <a:lnTo>
                    <a:pt x="296" y="56"/>
                  </a:lnTo>
                  <a:lnTo>
                    <a:pt x="293" y="56"/>
                  </a:lnTo>
                  <a:lnTo>
                    <a:pt x="290" y="59"/>
                  </a:lnTo>
                  <a:lnTo>
                    <a:pt x="287" y="59"/>
                  </a:lnTo>
                  <a:lnTo>
                    <a:pt x="284" y="59"/>
                  </a:lnTo>
                  <a:lnTo>
                    <a:pt x="284" y="61"/>
                  </a:lnTo>
                  <a:lnTo>
                    <a:pt x="284" y="59"/>
                  </a:lnTo>
                  <a:lnTo>
                    <a:pt x="284" y="61"/>
                  </a:lnTo>
                  <a:lnTo>
                    <a:pt x="281" y="61"/>
                  </a:lnTo>
                  <a:lnTo>
                    <a:pt x="278" y="61"/>
                  </a:lnTo>
                  <a:lnTo>
                    <a:pt x="278" y="64"/>
                  </a:lnTo>
                  <a:lnTo>
                    <a:pt x="275" y="64"/>
                  </a:lnTo>
                  <a:lnTo>
                    <a:pt x="275" y="67"/>
                  </a:lnTo>
                  <a:lnTo>
                    <a:pt x="272" y="67"/>
                  </a:lnTo>
                  <a:lnTo>
                    <a:pt x="272" y="70"/>
                  </a:lnTo>
                  <a:lnTo>
                    <a:pt x="272" y="73"/>
                  </a:lnTo>
                  <a:lnTo>
                    <a:pt x="270" y="73"/>
                  </a:lnTo>
                  <a:lnTo>
                    <a:pt x="270" y="76"/>
                  </a:lnTo>
                  <a:lnTo>
                    <a:pt x="267" y="76"/>
                  </a:lnTo>
                  <a:lnTo>
                    <a:pt x="267" y="79"/>
                  </a:lnTo>
                  <a:lnTo>
                    <a:pt x="267" y="82"/>
                  </a:lnTo>
                  <a:lnTo>
                    <a:pt x="264" y="82"/>
                  </a:lnTo>
                  <a:lnTo>
                    <a:pt x="264" y="85"/>
                  </a:lnTo>
                  <a:lnTo>
                    <a:pt x="261" y="85"/>
                  </a:lnTo>
                  <a:lnTo>
                    <a:pt x="261" y="88"/>
                  </a:lnTo>
                  <a:lnTo>
                    <a:pt x="261" y="91"/>
                  </a:lnTo>
                  <a:lnTo>
                    <a:pt x="261" y="94"/>
                  </a:lnTo>
                  <a:lnTo>
                    <a:pt x="261" y="97"/>
                  </a:lnTo>
                  <a:lnTo>
                    <a:pt x="264" y="100"/>
                  </a:lnTo>
                  <a:lnTo>
                    <a:pt x="264" y="103"/>
                  </a:lnTo>
                  <a:lnTo>
                    <a:pt x="267" y="103"/>
                  </a:lnTo>
                  <a:lnTo>
                    <a:pt x="264" y="103"/>
                  </a:lnTo>
                  <a:lnTo>
                    <a:pt x="264" y="105"/>
                  </a:lnTo>
                  <a:lnTo>
                    <a:pt x="267" y="105"/>
                  </a:lnTo>
                  <a:lnTo>
                    <a:pt x="267" y="108"/>
                  </a:lnTo>
                  <a:lnTo>
                    <a:pt x="264" y="108"/>
                  </a:lnTo>
                  <a:lnTo>
                    <a:pt x="264" y="111"/>
                  </a:lnTo>
                  <a:lnTo>
                    <a:pt x="267" y="111"/>
                  </a:lnTo>
                  <a:lnTo>
                    <a:pt x="264" y="111"/>
                  </a:lnTo>
                  <a:lnTo>
                    <a:pt x="264" y="114"/>
                  </a:lnTo>
                  <a:lnTo>
                    <a:pt x="261" y="114"/>
                  </a:lnTo>
                  <a:lnTo>
                    <a:pt x="264" y="117"/>
                  </a:lnTo>
                  <a:lnTo>
                    <a:pt x="264" y="120"/>
                  </a:lnTo>
                  <a:lnTo>
                    <a:pt x="267" y="120"/>
                  </a:lnTo>
                  <a:lnTo>
                    <a:pt x="267" y="123"/>
                  </a:lnTo>
                  <a:lnTo>
                    <a:pt x="264" y="123"/>
                  </a:lnTo>
                  <a:lnTo>
                    <a:pt x="264" y="126"/>
                  </a:lnTo>
                  <a:lnTo>
                    <a:pt x="261" y="126"/>
                  </a:lnTo>
                  <a:lnTo>
                    <a:pt x="261" y="129"/>
                  </a:lnTo>
                  <a:lnTo>
                    <a:pt x="264" y="129"/>
                  </a:lnTo>
                  <a:lnTo>
                    <a:pt x="264" y="132"/>
                  </a:lnTo>
                  <a:lnTo>
                    <a:pt x="261" y="132"/>
                  </a:lnTo>
                  <a:lnTo>
                    <a:pt x="261" y="129"/>
                  </a:lnTo>
                  <a:lnTo>
                    <a:pt x="261" y="132"/>
                  </a:lnTo>
                  <a:lnTo>
                    <a:pt x="258" y="132"/>
                  </a:lnTo>
                  <a:lnTo>
                    <a:pt x="261" y="132"/>
                  </a:lnTo>
                  <a:lnTo>
                    <a:pt x="261" y="135"/>
                  </a:lnTo>
                  <a:lnTo>
                    <a:pt x="258" y="135"/>
                  </a:lnTo>
                  <a:lnTo>
                    <a:pt x="255" y="135"/>
                  </a:lnTo>
                  <a:lnTo>
                    <a:pt x="258" y="135"/>
                  </a:lnTo>
                  <a:lnTo>
                    <a:pt x="255" y="135"/>
                  </a:lnTo>
                  <a:lnTo>
                    <a:pt x="252" y="135"/>
                  </a:lnTo>
                  <a:lnTo>
                    <a:pt x="252" y="138"/>
                  </a:lnTo>
                  <a:lnTo>
                    <a:pt x="249" y="138"/>
                  </a:lnTo>
                  <a:lnTo>
                    <a:pt x="249" y="141"/>
                  </a:lnTo>
                  <a:lnTo>
                    <a:pt x="246" y="144"/>
                  </a:lnTo>
                  <a:lnTo>
                    <a:pt x="246" y="147"/>
                  </a:lnTo>
                  <a:lnTo>
                    <a:pt x="246" y="149"/>
                  </a:lnTo>
                  <a:lnTo>
                    <a:pt x="249" y="149"/>
                  </a:lnTo>
                  <a:lnTo>
                    <a:pt x="252" y="149"/>
                  </a:lnTo>
                  <a:lnTo>
                    <a:pt x="252" y="152"/>
                  </a:lnTo>
                  <a:lnTo>
                    <a:pt x="252" y="149"/>
                  </a:lnTo>
                  <a:lnTo>
                    <a:pt x="252" y="152"/>
                  </a:lnTo>
                  <a:lnTo>
                    <a:pt x="255" y="152"/>
                  </a:lnTo>
                  <a:lnTo>
                    <a:pt x="252" y="152"/>
                  </a:lnTo>
                  <a:lnTo>
                    <a:pt x="255" y="152"/>
                  </a:lnTo>
                  <a:lnTo>
                    <a:pt x="252" y="152"/>
                  </a:lnTo>
                  <a:lnTo>
                    <a:pt x="252" y="155"/>
                  </a:lnTo>
                  <a:lnTo>
                    <a:pt x="252" y="152"/>
                  </a:lnTo>
                  <a:lnTo>
                    <a:pt x="252" y="155"/>
                  </a:lnTo>
                  <a:lnTo>
                    <a:pt x="249" y="155"/>
                  </a:lnTo>
                  <a:lnTo>
                    <a:pt x="249" y="158"/>
                  </a:lnTo>
                  <a:lnTo>
                    <a:pt x="252" y="158"/>
                  </a:lnTo>
                  <a:lnTo>
                    <a:pt x="249" y="158"/>
                  </a:lnTo>
                  <a:lnTo>
                    <a:pt x="246" y="158"/>
                  </a:lnTo>
                  <a:lnTo>
                    <a:pt x="249" y="158"/>
                  </a:lnTo>
                  <a:lnTo>
                    <a:pt x="246" y="158"/>
                  </a:lnTo>
                  <a:lnTo>
                    <a:pt x="243" y="158"/>
                  </a:lnTo>
                  <a:lnTo>
                    <a:pt x="243" y="155"/>
                  </a:lnTo>
                  <a:lnTo>
                    <a:pt x="240" y="155"/>
                  </a:lnTo>
                  <a:lnTo>
                    <a:pt x="240" y="158"/>
                  </a:lnTo>
                  <a:lnTo>
                    <a:pt x="237" y="158"/>
                  </a:lnTo>
                  <a:lnTo>
                    <a:pt x="237" y="155"/>
                  </a:lnTo>
                  <a:lnTo>
                    <a:pt x="234" y="155"/>
                  </a:lnTo>
                  <a:lnTo>
                    <a:pt x="231" y="155"/>
                  </a:lnTo>
                  <a:lnTo>
                    <a:pt x="228" y="155"/>
                  </a:lnTo>
                  <a:lnTo>
                    <a:pt x="228" y="158"/>
                  </a:lnTo>
                  <a:lnTo>
                    <a:pt x="226" y="158"/>
                  </a:lnTo>
                  <a:lnTo>
                    <a:pt x="223" y="158"/>
                  </a:lnTo>
                  <a:lnTo>
                    <a:pt x="220" y="158"/>
                  </a:lnTo>
                  <a:lnTo>
                    <a:pt x="220" y="161"/>
                  </a:lnTo>
                  <a:lnTo>
                    <a:pt x="217" y="161"/>
                  </a:lnTo>
                  <a:lnTo>
                    <a:pt x="217" y="164"/>
                  </a:lnTo>
                  <a:lnTo>
                    <a:pt x="220" y="164"/>
                  </a:lnTo>
                  <a:lnTo>
                    <a:pt x="217" y="164"/>
                  </a:lnTo>
                  <a:lnTo>
                    <a:pt x="214" y="164"/>
                  </a:lnTo>
                  <a:lnTo>
                    <a:pt x="217" y="164"/>
                  </a:lnTo>
                  <a:lnTo>
                    <a:pt x="217" y="167"/>
                  </a:lnTo>
                  <a:lnTo>
                    <a:pt x="214" y="167"/>
                  </a:lnTo>
                  <a:lnTo>
                    <a:pt x="211" y="167"/>
                  </a:lnTo>
                  <a:lnTo>
                    <a:pt x="208" y="167"/>
                  </a:lnTo>
                  <a:lnTo>
                    <a:pt x="205" y="167"/>
                  </a:lnTo>
                  <a:lnTo>
                    <a:pt x="205" y="170"/>
                  </a:lnTo>
                  <a:lnTo>
                    <a:pt x="202" y="170"/>
                  </a:lnTo>
                  <a:lnTo>
                    <a:pt x="199" y="170"/>
                  </a:lnTo>
                  <a:lnTo>
                    <a:pt x="199" y="173"/>
                  </a:lnTo>
                  <a:lnTo>
                    <a:pt x="196" y="173"/>
                  </a:lnTo>
                  <a:lnTo>
                    <a:pt x="196" y="176"/>
                  </a:lnTo>
                  <a:lnTo>
                    <a:pt x="196" y="179"/>
                  </a:lnTo>
                  <a:lnTo>
                    <a:pt x="193" y="179"/>
                  </a:lnTo>
                  <a:lnTo>
                    <a:pt x="193" y="182"/>
                  </a:lnTo>
                  <a:lnTo>
                    <a:pt x="193" y="185"/>
                  </a:lnTo>
                  <a:lnTo>
                    <a:pt x="190" y="185"/>
                  </a:lnTo>
                  <a:lnTo>
                    <a:pt x="190" y="188"/>
                  </a:lnTo>
                  <a:lnTo>
                    <a:pt x="187" y="188"/>
                  </a:lnTo>
                  <a:lnTo>
                    <a:pt x="187" y="191"/>
                  </a:lnTo>
                  <a:lnTo>
                    <a:pt x="187" y="193"/>
                  </a:lnTo>
                  <a:lnTo>
                    <a:pt x="187" y="196"/>
                  </a:lnTo>
                  <a:lnTo>
                    <a:pt x="184" y="196"/>
                  </a:lnTo>
                  <a:lnTo>
                    <a:pt x="184" y="199"/>
                  </a:lnTo>
                  <a:lnTo>
                    <a:pt x="182" y="199"/>
                  </a:lnTo>
                  <a:lnTo>
                    <a:pt x="182" y="202"/>
                  </a:lnTo>
                  <a:lnTo>
                    <a:pt x="182" y="205"/>
                  </a:lnTo>
                  <a:lnTo>
                    <a:pt x="179" y="205"/>
                  </a:lnTo>
                  <a:lnTo>
                    <a:pt x="182" y="205"/>
                  </a:lnTo>
                  <a:lnTo>
                    <a:pt x="179" y="205"/>
                  </a:lnTo>
                  <a:lnTo>
                    <a:pt x="179" y="208"/>
                  </a:lnTo>
                  <a:lnTo>
                    <a:pt x="173" y="208"/>
                  </a:lnTo>
                  <a:lnTo>
                    <a:pt x="170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9" y="211"/>
                  </a:lnTo>
                  <a:lnTo>
                    <a:pt x="143" y="211"/>
                  </a:lnTo>
                  <a:lnTo>
                    <a:pt x="140" y="211"/>
                  </a:lnTo>
                  <a:lnTo>
                    <a:pt x="138" y="211"/>
                  </a:lnTo>
                  <a:lnTo>
                    <a:pt x="132" y="211"/>
                  </a:lnTo>
                  <a:lnTo>
                    <a:pt x="129" y="211"/>
                  </a:lnTo>
                  <a:lnTo>
                    <a:pt x="126" y="211"/>
                  </a:lnTo>
                  <a:lnTo>
                    <a:pt x="123" y="211"/>
                  </a:lnTo>
                  <a:lnTo>
                    <a:pt x="117" y="211"/>
                  </a:lnTo>
                  <a:lnTo>
                    <a:pt x="114" y="211"/>
                  </a:lnTo>
                  <a:lnTo>
                    <a:pt x="111" y="211"/>
                  </a:lnTo>
                  <a:lnTo>
                    <a:pt x="108" y="211"/>
                  </a:lnTo>
                  <a:lnTo>
                    <a:pt x="105" y="211"/>
                  </a:lnTo>
                  <a:lnTo>
                    <a:pt x="102" y="211"/>
                  </a:lnTo>
                  <a:lnTo>
                    <a:pt x="99" y="211"/>
                  </a:lnTo>
                  <a:lnTo>
                    <a:pt x="96" y="211"/>
                  </a:lnTo>
                  <a:lnTo>
                    <a:pt x="91" y="211"/>
                  </a:lnTo>
                  <a:lnTo>
                    <a:pt x="88" y="211"/>
                  </a:lnTo>
                  <a:lnTo>
                    <a:pt x="85" y="211"/>
                  </a:lnTo>
                  <a:lnTo>
                    <a:pt x="82" y="211"/>
                  </a:lnTo>
                  <a:lnTo>
                    <a:pt x="76" y="211"/>
                  </a:lnTo>
                  <a:lnTo>
                    <a:pt x="73" y="211"/>
                  </a:lnTo>
                  <a:lnTo>
                    <a:pt x="70" y="214"/>
                  </a:lnTo>
                  <a:lnTo>
                    <a:pt x="67" y="214"/>
                  </a:lnTo>
                  <a:lnTo>
                    <a:pt x="64" y="214"/>
                  </a:lnTo>
                  <a:lnTo>
                    <a:pt x="61" y="214"/>
                  </a:lnTo>
                  <a:lnTo>
                    <a:pt x="58" y="214"/>
                  </a:lnTo>
                  <a:lnTo>
                    <a:pt x="55" y="214"/>
                  </a:lnTo>
                  <a:lnTo>
                    <a:pt x="52" y="214"/>
                  </a:lnTo>
                  <a:lnTo>
                    <a:pt x="50" y="214"/>
                  </a:lnTo>
                  <a:lnTo>
                    <a:pt x="47" y="214"/>
                  </a:lnTo>
                  <a:lnTo>
                    <a:pt x="44" y="214"/>
                  </a:lnTo>
                  <a:lnTo>
                    <a:pt x="38" y="214"/>
                  </a:lnTo>
                  <a:lnTo>
                    <a:pt x="35" y="214"/>
                  </a:lnTo>
                  <a:lnTo>
                    <a:pt x="32" y="214"/>
                  </a:lnTo>
                  <a:lnTo>
                    <a:pt x="32" y="211"/>
                  </a:lnTo>
                  <a:lnTo>
                    <a:pt x="32" y="208"/>
                  </a:lnTo>
                  <a:lnTo>
                    <a:pt x="29" y="208"/>
                  </a:lnTo>
                  <a:lnTo>
                    <a:pt x="26" y="208"/>
                  </a:lnTo>
                  <a:lnTo>
                    <a:pt x="26" y="205"/>
                  </a:lnTo>
                  <a:lnTo>
                    <a:pt x="26" y="202"/>
                  </a:lnTo>
                  <a:lnTo>
                    <a:pt x="26" y="199"/>
                  </a:lnTo>
                  <a:lnTo>
                    <a:pt x="26" y="196"/>
                  </a:lnTo>
                  <a:lnTo>
                    <a:pt x="26" y="193"/>
                  </a:lnTo>
                  <a:lnTo>
                    <a:pt x="26" y="191"/>
                  </a:lnTo>
                  <a:lnTo>
                    <a:pt x="29" y="191"/>
                  </a:lnTo>
                  <a:lnTo>
                    <a:pt x="32" y="191"/>
                  </a:lnTo>
                  <a:lnTo>
                    <a:pt x="35" y="191"/>
                  </a:lnTo>
                  <a:lnTo>
                    <a:pt x="35" y="188"/>
                  </a:lnTo>
                  <a:lnTo>
                    <a:pt x="35" y="185"/>
                  </a:lnTo>
                  <a:lnTo>
                    <a:pt x="32" y="185"/>
                  </a:lnTo>
                  <a:lnTo>
                    <a:pt x="35" y="185"/>
                  </a:lnTo>
                  <a:lnTo>
                    <a:pt x="35" y="182"/>
                  </a:lnTo>
                  <a:lnTo>
                    <a:pt x="38" y="182"/>
                  </a:lnTo>
                  <a:lnTo>
                    <a:pt x="38" y="185"/>
                  </a:lnTo>
                  <a:lnTo>
                    <a:pt x="38" y="182"/>
                  </a:lnTo>
                  <a:lnTo>
                    <a:pt x="38" y="179"/>
                  </a:lnTo>
                  <a:lnTo>
                    <a:pt x="41" y="179"/>
                  </a:lnTo>
                  <a:lnTo>
                    <a:pt x="41" y="176"/>
                  </a:lnTo>
                  <a:lnTo>
                    <a:pt x="41" y="173"/>
                  </a:lnTo>
                  <a:lnTo>
                    <a:pt x="38" y="173"/>
                  </a:lnTo>
                  <a:lnTo>
                    <a:pt x="38" y="170"/>
                  </a:lnTo>
                  <a:lnTo>
                    <a:pt x="35" y="170"/>
                  </a:lnTo>
                  <a:lnTo>
                    <a:pt x="35" y="167"/>
                  </a:lnTo>
                  <a:lnTo>
                    <a:pt x="32" y="167"/>
                  </a:lnTo>
                  <a:lnTo>
                    <a:pt x="32" y="164"/>
                  </a:lnTo>
                  <a:lnTo>
                    <a:pt x="32" y="161"/>
                  </a:lnTo>
                  <a:lnTo>
                    <a:pt x="29" y="161"/>
                  </a:lnTo>
                  <a:lnTo>
                    <a:pt x="26" y="161"/>
                  </a:lnTo>
                  <a:lnTo>
                    <a:pt x="23" y="161"/>
                  </a:lnTo>
                  <a:lnTo>
                    <a:pt x="23" y="158"/>
                  </a:lnTo>
                  <a:lnTo>
                    <a:pt x="23" y="161"/>
                  </a:lnTo>
                  <a:lnTo>
                    <a:pt x="23" y="158"/>
                  </a:lnTo>
                  <a:lnTo>
                    <a:pt x="20" y="158"/>
                  </a:lnTo>
                  <a:lnTo>
                    <a:pt x="20" y="161"/>
                  </a:lnTo>
                  <a:lnTo>
                    <a:pt x="17" y="161"/>
                  </a:lnTo>
                  <a:lnTo>
                    <a:pt x="17" y="158"/>
                  </a:lnTo>
                  <a:lnTo>
                    <a:pt x="17" y="161"/>
                  </a:lnTo>
                  <a:lnTo>
                    <a:pt x="14" y="161"/>
                  </a:lnTo>
                  <a:lnTo>
                    <a:pt x="14" y="158"/>
                  </a:lnTo>
                  <a:lnTo>
                    <a:pt x="11" y="158"/>
                  </a:lnTo>
                  <a:lnTo>
                    <a:pt x="14" y="158"/>
                  </a:lnTo>
                  <a:lnTo>
                    <a:pt x="14" y="155"/>
                  </a:lnTo>
                  <a:lnTo>
                    <a:pt x="11" y="155"/>
                  </a:lnTo>
                  <a:lnTo>
                    <a:pt x="14" y="155"/>
                  </a:lnTo>
                  <a:lnTo>
                    <a:pt x="14" y="152"/>
                  </a:lnTo>
                  <a:lnTo>
                    <a:pt x="11" y="152"/>
                  </a:lnTo>
                  <a:lnTo>
                    <a:pt x="14" y="152"/>
                  </a:lnTo>
                  <a:lnTo>
                    <a:pt x="17" y="152"/>
                  </a:lnTo>
                  <a:lnTo>
                    <a:pt x="20" y="152"/>
                  </a:lnTo>
                  <a:lnTo>
                    <a:pt x="20" y="149"/>
                  </a:lnTo>
                  <a:lnTo>
                    <a:pt x="23" y="149"/>
                  </a:lnTo>
                  <a:lnTo>
                    <a:pt x="23" y="152"/>
                  </a:lnTo>
                  <a:lnTo>
                    <a:pt x="26" y="152"/>
                  </a:lnTo>
                  <a:lnTo>
                    <a:pt x="29" y="152"/>
                  </a:lnTo>
                  <a:lnTo>
                    <a:pt x="29" y="149"/>
                  </a:lnTo>
                  <a:lnTo>
                    <a:pt x="32" y="149"/>
                  </a:lnTo>
                  <a:lnTo>
                    <a:pt x="35" y="149"/>
                  </a:lnTo>
                  <a:lnTo>
                    <a:pt x="35" y="152"/>
                  </a:lnTo>
                  <a:lnTo>
                    <a:pt x="38" y="152"/>
                  </a:lnTo>
                  <a:lnTo>
                    <a:pt x="41" y="152"/>
                  </a:lnTo>
                  <a:lnTo>
                    <a:pt x="41" y="149"/>
                  </a:lnTo>
                  <a:lnTo>
                    <a:pt x="44" y="149"/>
                  </a:lnTo>
                  <a:lnTo>
                    <a:pt x="44" y="147"/>
                  </a:lnTo>
                  <a:lnTo>
                    <a:pt x="44" y="144"/>
                  </a:lnTo>
                  <a:lnTo>
                    <a:pt x="41" y="144"/>
                  </a:lnTo>
                  <a:lnTo>
                    <a:pt x="44" y="144"/>
                  </a:lnTo>
                  <a:lnTo>
                    <a:pt x="44" y="141"/>
                  </a:lnTo>
                  <a:lnTo>
                    <a:pt x="47" y="141"/>
                  </a:lnTo>
                  <a:lnTo>
                    <a:pt x="47" y="138"/>
                  </a:lnTo>
                  <a:lnTo>
                    <a:pt x="47" y="135"/>
                  </a:lnTo>
                  <a:lnTo>
                    <a:pt x="44" y="135"/>
                  </a:lnTo>
                  <a:lnTo>
                    <a:pt x="44" y="132"/>
                  </a:lnTo>
                  <a:lnTo>
                    <a:pt x="41" y="132"/>
                  </a:lnTo>
                  <a:lnTo>
                    <a:pt x="38" y="132"/>
                  </a:lnTo>
                  <a:lnTo>
                    <a:pt x="35" y="132"/>
                  </a:lnTo>
                  <a:lnTo>
                    <a:pt x="32" y="132"/>
                  </a:lnTo>
                  <a:lnTo>
                    <a:pt x="29" y="132"/>
                  </a:lnTo>
                  <a:lnTo>
                    <a:pt x="26" y="132"/>
                  </a:lnTo>
                  <a:lnTo>
                    <a:pt x="23" y="132"/>
                  </a:lnTo>
                  <a:lnTo>
                    <a:pt x="20" y="132"/>
                  </a:lnTo>
                  <a:lnTo>
                    <a:pt x="20" y="135"/>
                  </a:lnTo>
                  <a:lnTo>
                    <a:pt x="20" y="132"/>
                  </a:lnTo>
                  <a:lnTo>
                    <a:pt x="17" y="132"/>
                  </a:lnTo>
                  <a:lnTo>
                    <a:pt x="17" y="129"/>
                  </a:lnTo>
                  <a:lnTo>
                    <a:pt x="20" y="129"/>
                  </a:lnTo>
                  <a:lnTo>
                    <a:pt x="20" y="126"/>
                  </a:lnTo>
                  <a:lnTo>
                    <a:pt x="17" y="126"/>
                  </a:lnTo>
                  <a:lnTo>
                    <a:pt x="20" y="126"/>
                  </a:lnTo>
                  <a:lnTo>
                    <a:pt x="20" y="123"/>
                  </a:lnTo>
                  <a:lnTo>
                    <a:pt x="20" y="120"/>
                  </a:lnTo>
                  <a:lnTo>
                    <a:pt x="17" y="120"/>
                  </a:lnTo>
                  <a:lnTo>
                    <a:pt x="17" y="117"/>
                  </a:lnTo>
                  <a:lnTo>
                    <a:pt x="20" y="117"/>
                  </a:lnTo>
                  <a:lnTo>
                    <a:pt x="20" y="114"/>
                  </a:lnTo>
                  <a:lnTo>
                    <a:pt x="23" y="114"/>
                  </a:lnTo>
                  <a:lnTo>
                    <a:pt x="23" y="111"/>
                  </a:lnTo>
                  <a:lnTo>
                    <a:pt x="23" y="108"/>
                  </a:lnTo>
                  <a:lnTo>
                    <a:pt x="23" y="105"/>
                  </a:lnTo>
                  <a:lnTo>
                    <a:pt x="20" y="105"/>
                  </a:lnTo>
                  <a:lnTo>
                    <a:pt x="20" y="103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23" y="97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3" y="94"/>
                  </a:lnTo>
                  <a:lnTo>
                    <a:pt x="26" y="94"/>
                  </a:lnTo>
                  <a:lnTo>
                    <a:pt x="26" y="91"/>
                  </a:lnTo>
                  <a:lnTo>
                    <a:pt x="23" y="91"/>
                  </a:lnTo>
                  <a:lnTo>
                    <a:pt x="20" y="91"/>
                  </a:lnTo>
                  <a:lnTo>
                    <a:pt x="17" y="91"/>
                  </a:lnTo>
                  <a:lnTo>
                    <a:pt x="17" y="88"/>
                  </a:lnTo>
                  <a:lnTo>
                    <a:pt x="14" y="88"/>
                  </a:lnTo>
                  <a:lnTo>
                    <a:pt x="14" y="85"/>
                  </a:lnTo>
                  <a:lnTo>
                    <a:pt x="11" y="85"/>
                  </a:lnTo>
                  <a:lnTo>
                    <a:pt x="11" y="82"/>
                  </a:lnTo>
                  <a:lnTo>
                    <a:pt x="11" y="79"/>
                  </a:lnTo>
                  <a:lnTo>
                    <a:pt x="11" y="76"/>
                  </a:lnTo>
                  <a:lnTo>
                    <a:pt x="14" y="76"/>
                  </a:lnTo>
                  <a:lnTo>
                    <a:pt x="17" y="76"/>
                  </a:lnTo>
                  <a:lnTo>
                    <a:pt x="17" y="73"/>
                  </a:lnTo>
                  <a:lnTo>
                    <a:pt x="17" y="70"/>
                  </a:lnTo>
                  <a:lnTo>
                    <a:pt x="17" y="67"/>
                  </a:lnTo>
                  <a:lnTo>
                    <a:pt x="14" y="67"/>
                  </a:lnTo>
                  <a:lnTo>
                    <a:pt x="11" y="67"/>
                  </a:lnTo>
                  <a:lnTo>
                    <a:pt x="8" y="67"/>
                  </a:lnTo>
                  <a:lnTo>
                    <a:pt x="6" y="67"/>
                  </a:lnTo>
                  <a:lnTo>
                    <a:pt x="6" y="64"/>
                  </a:lnTo>
                  <a:lnTo>
                    <a:pt x="3" y="64"/>
                  </a:lnTo>
                  <a:lnTo>
                    <a:pt x="3" y="61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3" y="53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3" y="44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6" y="35"/>
                  </a:lnTo>
                  <a:lnTo>
                    <a:pt x="6" y="32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3" y="20"/>
                  </a:lnTo>
                  <a:lnTo>
                    <a:pt x="3" y="17"/>
                  </a:lnTo>
                  <a:lnTo>
                    <a:pt x="3" y="15"/>
                  </a:lnTo>
                  <a:lnTo>
                    <a:pt x="6" y="15"/>
                  </a:lnTo>
                  <a:lnTo>
                    <a:pt x="6" y="17"/>
                  </a:lnTo>
                  <a:lnTo>
                    <a:pt x="8" y="17"/>
                  </a:lnTo>
                  <a:lnTo>
                    <a:pt x="8" y="15"/>
                  </a:lnTo>
                  <a:lnTo>
                    <a:pt x="11" y="15"/>
                  </a:lnTo>
                  <a:lnTo>
                    <a:pt x="11" y="17"/>
                  </a:lnTo>
                  <a:lnTo>
                    <a:pt x="11" y="15"/>
                  </a:lnTo>
                  <a:lnTo>
                    <a:pt x="14" y="15"/>
                  </a:lnTo>
                  <a:lnTo>
                    <a:pt x="14" y="12"/>
                  </a:lnTo>
                  <a:lnTo>
                    <a:pt x="14" y="9"/>
                  </a:lnTo>
                  <a:lnTo>
                    <a:pt x="11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4" name="Freeform 26"/>
            <p:cNvSpPr>
              <a:spLocks/>
            </p:cNvSpPr>
            <p:nvPr/>
          </p:nvSpPr>
          <p:spPr bwMode="auto">
            <a:xfrm>
              <a:off x="-295690" y="4091034"/>
              <a:ext cx="579152" cy="588427"/>
            </a:xfrm>
            <a:custGeom>
              <a:avLst/>
              <a:gdLst>
                <a:gd name="T0" fmla="*/ 2147483647 w 267"/>
                <a:gd name="T1" fmla="*/ 2147483647 h 334"/>
                <a:gd name="T2" fmla="*/ 2147483647 w 267"/>
                <a:gd name="T3" fmla="*/ 2147483647 h 334"/>
                <a:gd name="T4" fmla="*/ 2147483647 w 267"/>
                <a:gd name="T5" fmla="*/ 2147483647 h 334"/>
                <a:gd name="T6" fmla="*/ 2147483647 w 267"/>
                <a:gd name="T7" fmla="*/ 0 h 334"/>
                <a:gd name="T8" fmla="*/ 2147483647 w 267"/>
                <a:gd name="T9" fmla="*/ 2147483647 h 334"/>
                <a:gd name="T10" fmla="*/ 2147483647 w 267"/>
                <a:gd name="T11" fmla="*/ 2147483647 h 334"/>
                <a:gd name="T12" fmla="*/ 2147483647 w 267"/>
                <a:gd name="T13" fmla="*/ 2147483647 h 334"/>
                <a:gd name="T14" fmla="*/ 2147483647 w 267"/>
                <a:gd name="T15" fmla="*/ 2147483647 h 334"/>
                <a:gd name="T16" fmla="*/ 2147483647 w 267"/>
                <a:gd name="T17" fmla="*/ 2147483647 h 334"/>
                <a:gd name="T18" fmla="*/ 2147483647 w 267"/>
                <a:gd name="T19" fmla="*/ 2147483647 h 334"/>
                <a:gd name="T20" fmla="*/ 2147483647 w 267"/>
                <a:gd name="T21" fmla="*/ 2147483647 h 334"/>
                <a:gd name="T22" fmla="*/ 2147483647 w 267"/>
                <a:gd name="T23" fmla="*/ 2147483647 h 334"/>
                <a:gd name="T24" fmla="*/ 2147483647 w 267"/>
                <a:gd name="T25" fmla="*/ 2147483647 h 334"/>
                <a:gd name="T26" fmla="*/ 2147483647 w 267"/>
                <a:gd name="T27" fmla="*/ 2147483647 h 334"/>
                <a:gd name="T28" fmla="*/ 2147483647 w 267"/>
                <a:gd name="T29" fmla="*/ 2147483647 h 334"/>
                <a:gd name="T30" fmla="*/ 2147483647 w 267"/>
                <a:gd name="T31" fmla="*/ 2147483647 h 334"/>
                <a:gd name="T32" fmla="*/ 2147483647 w 267"/>
                <a:gd name="T33" fmla="*/ 2147483647 h 334"/>
                <a:gd name="T34" fmla="*/ 2147483647 w 267"/>
                <a:gd name="T35" fmla="*/ 2147483647 h 334"/>
                <a:gd name="T36" fmla="*/ 2147483647 w 267"/>
                <a:gd name="T37" fmla="*/ 2147483647 h 334"/>
                <a:gd name="T38" fmla="*/ 2147483647 w 267"/>
                <a:gd name="T39" fmla="*/ 2147483647 h 334"/>
                <a:gd name="T40" fmla="*/ 2147483647 w 267"/>
                <a:gd name="T41" fmla="*/ 2147483647 h 334"/>
                <a:gd name="T42" fmla="*/ 2147483647 w 267"/>
                <a:gd name="T43" fmla="*/ 2147483647 h 334"/>
                <a:gd name="T44" fmla="*/ 2147483647 w 267"/>
                <a:gd name="T45" fmla="*/ 2147483647 h 334"/>
                <a:gd name="T46" fmla="*/ 2147483647 w 267"/>
                <a:gd name="T47" fmla="*/ 2147483647 h 334"/>
                <a:gd name="T48" fmla="*/ 2147483647 w 267"/>
                <a:gd name="T49" fmla="*/ 2147483647 h 334"/>
                <a:gd name="T50" fmla="*/ 2147483647 w 267"/>
                <a:gd name="T51" fmla="*/ 2147483647 h 334"/>
                <a:gd name="T52" fmla="*/ 2147483647 w 267"/>
                <a:gd name="T53" fmla="*/ 2147483647 h 334"/>
                <a:gd name="T54" fmla="*/ 2147483647 w 267"/>
                <a:gd name="T55" fmla="*/ 2147483647 h 334"/>
                <a:gd name="T56" fmla="*/ 2147483647 w 267"/>
                <a:gd name="T57" fmla="*/ 2147483647 h 334"/>
                <a:gd name="T58" fmla="*/ 2147483647 w 267"/>
                <a:gd name="T59" fmla="*/ 2147483647 h 334"/>
                <a:gd name="T60" fmla="*/ 2147483647 w 267"/>
                <a:gd name="T61" fmla="*/ 2147483647 h 334"/>
                <a:gd name="T62" fmla="*/ 2147483647 w 267"/>
                <a:gd name="T63" fmla="*/ 2147483647 h 334"/>
                <a:gd name="T64" fmla="*/ 2147483647 w 267"/>
                <a:gd name="T65" fmla="*/ 2147483647 h 334"/>
                <a:gd name="T66" fmla="*/ 2147483647 w 267"/>
                <a:gd name="T67" fmla="*/ 2147483647 h 334"/>
                <a:gd name="T68" fmla="*/ 2147483647 w 267"/>
                <a:gd name="T69" fmla="*/ 2147483647 h 334"/>
                <a:gd name="T70" fmla="*/ 2147483647 w 267"/>
                <a:gd name="T71" fmla="*/ 2147483647 h 334"/>
                <a:gd name="T72" fmla="*/ 2147483647 w 267"/>
                <a:gd name="T73" fmla="*/ 2147483647 h 334"/>
                <a:gd name="T74" fmla="*/ 2147483647 w 267"/>
                <a:gd name="T75" fmla="*/ 2147483647 h 334"/>
                <a:gd name="T76" fmla="*/ 2147483647 w 267"/>
                <a:gd name="T77" fmla="*/ 2147483647 h 334"/>
                <a:gd name="T78" fmla="*/ 2147483647 w 267"/>
                <a:gd name="T79" fmla="*/ 2147483647 h 334"/>
                <a:gd name="T80" fmla="*/ 2147483647 w 267"/>
                <a:gd name="T81" fmla="*/ 2147483647 h 334"/>
                <a:gd name="T82" fmla="*/ 2147483647 w 267"/>
                <a:gd name="T83" fmla="*/ 2147483647 h 334"/>
                <a:gd name="T84" fmla="*/ 2147483647 w 267"/>
                <a:gd name="T85" fmla="*/ 2147483647 h 334"/>
                <a:gd name="T86" fmla="*/ 2147483647 w 267"/>
                <a:gd name="T87" fmla="*/ 2147483647 h 334"/>
                <a:gd name="T88" fmla="*/ 2147483647 w 267"/>
                <a:gd name="T89" fmla="*/ 2147483647 h 334"/>
                <a:gd name="T90" fmla="*/ 2147483647 w 267"/>
                <a:gd name="T91" fmla="*/ 2147483647 h 334"/>
                <a:gd name="T92" fmla="*/ 2147483647 w 267"/>
                <a:gd name="T93" fmla="*/ 2147483647 h 334"/>
                <a:gd name="T94" fmla="*/ 2147483647 w 267"/>
                <a:gd name="T95" fmla="*/ 2147483647 h 334"/>
                <a:gd name="T96" fmla="*/ 0 w 267"/>
                <a:gd name="T97" fmla="*/ 2147483647 h 334"/>
                <a:gd name="T98" fmla="*/ 2147483647 w 267"/>
                <a:gd name="T99" fmla="*/ 2147483647 h 334"/>
                <a:gd name="T100" fmla="*/ 2147483647 w 267"/>
                <a:gd name="T101" fmla="*/ 2147483647 h 334"/>
                <a:gd name="T102" fmla="*/ 2147483647 w 267"/>
                <a:gd name="T103" fmla="*/ 2147483647 h 334"/>
                <a:gd name="T104" fmla="*/ 2147483647 w 267"/>
                <a:gd name="T105" fmla="*/ 2147483647 h 334"/>
                <a:gd name="T106" fmla="*/ 2147483647 w 267"/>
                <a:gd name="T107" fmla="*/ 2147483647 h 334"/>
                <a:gd name="T108" fmla="*/ 2147483647 w 267"/>
                <a:gd name="T109" fmla="*/ 2147483647 h 334"/>
                <a:gd name="T110" fmla="*/ 2147483647 w 267"/>
                <a:gd name="T111" fmla="*/ 2147483647 h 334"/>
                <a:gd name="T112" fmla="*/ 2147483647 w 267"/>
                <a:gd name="T113" fmla="*/ 2147483647 h 334"/>
                <a:gd name="T114" fmla="*/ 2147483647 w 267"/>
                <a:gd name="T115" fmla="*/ 2147483647 h 334"/>
                <a:gd name="T116" fmla="*/ 2147483647 w 267"/>
                <a:gd name="T117" fmla="*/ 2147483647 h 334"/>
                <a:gd name="T118" fmla="*/ 2147483647 w 267"/>
                <a:gd name="T119" fmla="*/ 2147483647 h 334"/>
                <a:gd name="T120" fmla="*/ 2147483647 w 267"/>
                <a:gd name="T121" fmla="*/ 2147483647 h 33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67"/>
                <a:gd name="T184" fmla="*/ 0 h 334"/>
                <a:gd name="T185" fmla="*/ 267 w 267"/>
                <a:gd name="T186" fmla="*/ 334 h 33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67" h="334">
                  <a:moveTo>
                    <a:pt x="53" y="6"/>
                  </a:moveTo>
                  <a:lnTo>
                    <a:pt x="56" y="6"/>
                  </a:lnTo>
                  <a:lnTo>
                    <a:pt x="59" y="6"/>
                  </a:lnTo>
                  <a:lnTo>
                    <a:pt x="65" y="6"/>
                  </a:lnTo>
                  <a:lnTo>
                    <a:pt x="68" y="6"/>
                  </a:lnTo>
                  <a:lnTo>
                    <a:pt x="71" y="6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91" y="6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7" y="3"/>
                  </a:lnTo>
                  <a:lnTo>
                    <a:pt x="120" y="3"/>
                  </a:lnTo>
                  <a:lnTo>
                    <a:pt x="123" y="3"/>
                  </a:lnTo>
                  <a:lnTo>
                    <a:pt x="126" y="3"/>
                  </a:lnTo>
                  <a:lnTo>
                    <a:pt x="129" y="3"/>
                  </a:lnTo>
                  <a:lnTo>
                    <a:pt x="132" y="3"/>
                  </a:lnTo>
                  <a:lnTo>
                    <a:pt x="135" y="3"/>
                  </a:lnTo>
                  <a:lnTo>
                    <a:pt x="138" y="3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50" y="3"/>
                  </a:lnTo>
                  <a:lnTo>
                    <a:pt x="153" y="3"/>
                  </a:lnTo>
                  <a:lnTo>
                    <a:pt x="159" y="3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70" y="3"/>
                  </a:lnTo>
                  <a:lnTo>
                    <a:pt x="170" y="0"/>
                  </a:lnTo>
                  <a:lnTo>
                    <a:pt x="173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88" y="0"/>
                  </a:lnTo>
                  <a:lnTo>
                    <a:pt x="191" y="0"/>
                  </a:lnTo>
                  <a:lnTo>
                    <a:pt x="194" y="0"/>
                  </a:lnTo>
                  <a:lnTo>
                    <a:pt x="200" y="0"/>
                  </a:lnTo>
                  <a:lnTo>
                    <a:pt x="200" y="3"/>
                  </a:lnTo>
                  <a:lnTo>
                    <a:pt x="200" y="6"/>
                  </a:lnTo>
                  <a:lnTo>
                    <a:pt x="197" y="6"/>
                  </a:lnTo>
                  <a:lnTo>
                    <a:pt x="200" y="9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200" y="12"/>
                  </a:lnTo>
                  <a:lnTo>
                    <a:pt x="200" y="15"/>
                  </a:lnTo>
                  <a:lnTo>
                    <a:pt x="200" y="18"/>
                  </a:lnTo>
                  <a:lnTo>
                    <a:pt x="200" y="21"/>
                  </a:lnTo>
                  <a:lnTo>
                    <a:pt x="203" y="21"/>
                  </a:lnTo>
                  <a:lnTo>
                    <a:pt x="203" y="24"/>
                  </a:lnTo>
                  <a:lnTo>
                    <a:pt x="203" y="26"/>
                  </a:lnTo>
                  <a:lnTo>
                    <a:pt x="205" y="26"/>
                  </a:lnTo>
                  <a:lnTo>
                    <a:pt x="205" y="29"/>
                  </a:lnTo>
                  <a:lnTo>
                    <a:pt x="208" y="29"/>
                  </a:lnTo>
                  <a:lnTo>
                    <a:pt x="208" y="32"/>
                  </a:lnTo>
                  <a:lnTo>
                    <a:pt x="211" y="32"/>
                  </a:lnTo>
                  <a:lnTo>
                    <a:pt x="211" y="35"/>
                  </a:lnTo>
                  <a:lnTo>
                    <a:pt x="214" y="35"/>
                  </a:lnTo>
                  <a:lnTo>
                    <a:pt x="217" y="35"/>
                  </a:lnTo>
                  <a:lnTo>
                    <a:pt x="217" y="38"/>
                  </a:lnTo>
                  <a:lnTo>
                    <a:pt x="217" y="35"/>
                  </a:lnTo>
                  <a:lnTo>
                    <a:pt x="217" y="38"/>
                  </a:lnTo>
                  <a:lnTo>
                    <a:pt x="217" y="41"/>
                  </a:lnTo>
                  <a:lnTo>
                    <a:pt x="220" y="41"/>
                  </a:lnTo>
                  <a:lnTo>
                    <a:pt x="220" y="44"/>
                  </a:lnTo>
                  <a:lnTo>
                    <a:pt x="223" y="44"/>
                  </a:lnTo>
                  <a:lnTo>
                    <a:pt x="223" y="47"/>
                  </a:lnTo>
                  <a:lnTo>
                    <a:pt x="226" y="47"/>
                  </a:lnTo>
                  <a:lnTo>
                    <a:pt x="226" y="50"/>
                  </a:lnTo>
                  <a:lnTo>
                    <a:pt x="229" y="50"/>
                  </a:lnTo>
                  <a:lnTo>
                    <a:pt x="229" y="53"/>
                  </a:lnTo>
                  <a:lnTo>
                    <a:pt x="232" y="53"/>
                  </a:lnTo>
                  <a:lnTo>
                    <a:pt x="232" y="56"/>
                  </a:lnTo>
                  <a:lnTo>
                    <a:pt x="232" y="53"/>
                  </a:lnTo>
                  <a:lnTo>
                    <a:pt x="235" y="53"/>
                  </a:lnTo>
                  <a:lnTo>
                    <a:pt x="235" y="56"/>
                  </a:lnTo>
                  <a:lnTo>
                    <a:pt x="238" y="56"/>
                  </a:lnTo>
                  <a:lnTo>
                    <a:pt x="241" y="56"/>
                  </a:lnTo>
                  <a:lnTo>
                    <a:pt x="244" y="56"/>
                  </a:lnTo>
                  <a:lnTo>
                    <a:pt x="247" y="56"/>
                  </a:lnTo>
                  <a:lnTo>
                    <a:pt x="249" y="56"/>
                  </a:lnTo>
                  <a:lnTo>
                    <a:pt x="252" y="56"/>
                  </a:lnTo>
                  <a:lnTo>
                    <a:pt x="255" y="56"/>
                  </a:lnTo>
                  <a:lnTo>
                    <a:pt x="258" y="56"/>
                  </a:lnTo>
                  <a:lnTo>
                    <a:pt x="261" y="56"/>
                  </a:lnTo>
                  <a:lnTo>
                    <a:pt x="261" y="59"/>
                  </a:lnTo>
                  <a:lnTo>
                    <a:pt x="264" y="59"/>
                  </a:lnTo>
                  <a:lnTo>
                    <a:pt x="264" y="62"/>
                  </a:lnTo>
                  <a:lnTo>
                    <a:pt x="267" y="62"/>
                  </a:lnTo>
                  <a:lnTo>
                    <a:pt x="264" y="62"/>
                  </a:lnTo>
                  <a:lnTo>
                    <a:pt x="264" y="65"/>
                  </a:lnTo>
                  <a:lnTo>
                    <a:pt x="267" y="65"/>
                  </a:lnTo>
                  <a:lnTo>
                    <a:pt x="267" y="68"/>
                  </a:lnTo>
                  <a:lnTo>
                    <a:pt x="267" y="70"/>
                  </a:lnTo>
                  <a:lnTo>
                    <a:pt x="267" y="73"/>
                  </a:lnTo>
                  <a:lnTo>
                    <a:pt x="267" y="76"/>
                  </a:lnTo>
                  <a:lnTo>
                    <a:pt x="267" y="79"/>
                  </a:lnTo>
                  <a:lnTo>
                    <a:pt x="267" y="82"/>
                  </a:lnTo>
                  <a:lnTo>
                    <a:pt x="264" y="82"/>
                  </a:lnTo>
                  <a:lnTo>
                    <a:pt x="264" y="85"/>
                  </a:lnTo>
                  <a:lnTo>
                    <a:pt x="264" y="88"/>
                  </a:lnTo>
                  <a:lnTo>
                    <a:pt x="261" y="91"/>
                  </a:lnTo>
                  <a:lnTo>
                    <a:pt x="261" y="94"/>
                  </a:lnTo>
                  <a:lnTo>
                    <a:pt x="261" y="97"/>
                  </a:lnTo>
                  <a:lnTo>
                    <a:pt x="261" y="100"/>
                  </a:lnTo>
                  <a:lnTo>
                    <a:pt x="264" y="100"/>
                  </a:lnTo>
                  <a:lnTo>
                    <a:pt x="264" y="103"/>
                  </a:lnTo>
                  <a:lnTo>
                    <a:pt x="261" y="103"/>
                  </a:lnTo>
                  <a:lnTo>
                    <a:pt x="261" y="100"/>
                  </a:lnTo>
                  <a:lnTo>
                    <a:pt x="258" y="100"/>
                  </a:lnTo>
                  <a:lnTo>
                    <a:pt x="258" y="103"/>
                  </a:lnTo>
                  <a:lnTo>
                    <a:pt x="258" y="106"/>
                  </a:lnTo>
                  <a:lnTo>
                    <a:pt x="258" y="109"/>
                  </a:lnTo>
                  <a:lnTo>
                    <a:pt x="261" y="109"/>
                  </a:lnTo>
                  <a:lnTo>
                    <a:pt x="258" y="109"/>
                  </a:lnTo>
                  <a:lnTo>
                    <a:pt x="258" y="112"/>
                  </a:lnTo>
                  <a:lnTo>
                    <a:pt x="258" y="109"/>
                  </a:lnTo>
                  <a:lnTo>
                    <a:pt x="255" y="109"/>
                  </a:lnTo>
                  <a:lnTo>
                    <a:pt x="252" y="109"/>
                  </a:lnTo>
                  <a:lnTo>
                    <a:pt x="252" y="112"/>
                  </a:lnTo>
                  <a:lnTo>
                    <a:pt x="252" y="114"/>
                  </a:lnTo>
                  <a:lnTo>
                    <a:pt x="249" y="114"/>
                  </a:lnTo>
                  <a:lnTo>
                    <a:pt x="249" y="117"/>
                  </a:lnTo>
                  <a:lnTo>
                    <a:pt x="247" y="117"/>
                  </a:lnTo>
                  <a:lnTo>
                    <a:pt x="247" y="120"/>
                  </a:lnTo>
                  <a:lnTo>
                    <a:pt x="244" y="120"/>
                  </a:lnTo>
                  <a:lnTo>
                    <a:pt x="247" y="120"/>
                  </a:lnTo>
                  <a:lnTo>
                    <a:pt x="247" y="123"/>
                  </a:lnTo>
                  <a:lnTo>
                    <a:pt x="244" y="123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38" y="126"/>
                  </a:lnTo>
                  <a:lnTo>
                    <a:pt x="235" y="126"/>
                  </a:lnTo>
                  <a:lnTo>
                    <a:pt x="232" y="126"/>
                  </a:lnTo>
                  <a:lnTo>
                    <a:pt x="232" y="129"/>
                  </a:lnTo>
                  <a:lnTo>
                    <a:pt x="229" y="129"/>
                  </a:lnTo>
                  <a:lnTo>
                    <a:pt x="229" y="132"/>
                  </a:lnTo>
                  <a:lnTo>
                    <a:pt x="229" y="135"/>
                  </a:lnTo>
                  <a:lnTo>
                    <a:pt x="226" y="135"/>
                  </a:lnTo>
                  <a:lnTo>
                    <a:pt x="223" y="135"/>
                  </a:lnTo>
                  <a:lnTo>
                    <a:pt x="223" y="138"/>
                  </a:lnTo>
                  <a:lnTo>
                    <a:pt x="220" y="138"/>
                  </a:lnTo>
                  <a:lnTo>
                    <a:pt x="220" y="141"/>
                  </a:lnTo>
                  <a:lnTo>
                    <a:pt x="217" y="141"/>
                  </a:lnTo>
                  <a:lnTo>
                    <a:pt x="217" y="144"/>
                  </a:lnTo>
                  <a:lnTo>
                    <a:pt x="217" y="147"/>
                  </a:lnTo>
                  <a:lnTo>
                    <a:pt x="214" y="147"/>
                  </a:lnTo>
                  <a:lnTo>
                    <a:pt x="214" y="150"/>
                  </a:lnTo>
                  <a:lnTo>
                    <a:pt x="211" y="150"/>
                  </a:lnTo>
                  <a:lnTo>
                    <a:pt x="208" y="150"/>
                  </a:lnTo>
                  <a:lnTo>
                    <a:pt x="208" y="153"/>
                  </a:lnTo>
                  <a:lnTo>
                    <a:pt x="208" y="156"/>
                  </a:lnTo>
                  <a:lnTo>
                    <a:pt x="205" y="156"/>
                  </a:lnTo>
                  <a:lnTo>
                    <a:pt x="205" y="158"/>
                  </a:lnTo>
                  <a:lnTo>
                    <a:pt x="203" y="158"/>
                  </a:lnTo>
                  <a:lnTo>
                    <a:pt x="203" y="161"/>
                  </a:lnTo>
                  <a:lnTo>
                    <a:pt x="203" y="164"/>
                  </a:lnTo>
                  <a:lnTo>
                    <a:pt x="203" y="167"/>
                  </a:lnTo>
                  <a:lnTo>
                    <a:pt x="200" y="167"/>
                  </a:lnTo>
                  <a:lnTo>
                    <a:pt x="200" y="170"/>
                  </a:lnTo>
                  <a:lnTo>
                    <a:pt x="200" y="173"/>
                  </a:lnTo>
                  <a:lnTo>
                    <a:pt x="197" y="173"/>
                  </a:lnTo>
                  <a:lnTo>
                    <a:pt x="197" y="176"/>
                  </a:lnTo>
                  <a:lnTo>
                    <a:pt x="194" y="176"/>
                  </a:lnTo>
                  <a:lnTo>
                    <a:pt x="197" y="176"/>
                  </a:lnTo>
                  <a:lnTo>
                    <a:pt x="200" y="176"/>
                  </a:lnTo>
                  <a:lnTo>
                    <a:pt x="200" y="173"/>
                  </a:lnTo>
                  <a:lnTo>
                    <a:pt x="200" y="170"/>
                  </a:lnTo>
                  <a:lnTo>
                    <a:pt x="203" y="170"/>
                  </a:lnTo>
                  <a:lnTo>
                    <a:pt x="203" y="173"/>
                  </a:lnTo>
                  <a:lnTo>
                    <a:pt x="203" y="176"/>
                  </a:lnTo>
                  <a:lnTo>
                    <a:pt x="200" y="176"/>
                  </a:lnTo>
                  <a:lnTo>
                    <a:pt x="200" y="179"/>
                  </a:lnTo>
                  <a:lnTo>
                    <a:pt x="200" y="182"/>
                  </a:lnTo>
                  <a:lnTo>
                    <a:pt x="200" y="185"/>
                  </a:lnTo>
                  <a:lnTo>
                    <a:pt x="200" y="188"/>
                  </a:lnTo>
                  <a:lnTo>
                    <a:pt x="200" y="191"/>
                  </a:lnTo>
                  <a:lnTo>
                    <a:pt x="200" y="194"/>
                  </a:lnTo>
                  <a:lnTo>
                    <a:pt x="200" y="197"/>
                  </a:lnTo>
                  <a:lnTo>
                    <a:pt x="200" y="199"/>
                  </a:lnTo>
                  <a:lnTo>
                    <a:pt x="197" y="199"/>
                  </a:lnTo>
                  <a:lnTo>
                    <a:pt x="197" y="202"/>
                  </a:lnTo>
                  <a:lnTo>
                    <a:pt x="197" y="205"/>
                  </a:lnTo>
                  <a:lnTo>
                    <a:pt x="194" y="205"/>
                  </a:lnTo>
                  <a:lnTo>
                    <a:pt x="194" y="208"/>
                  </a:lnTo>
                  <a:lnTo>
                    <a:pt x="191" y="208"/>
                  </a:lnTo>
                  <a:lnTo>
                    <a:pt x="191" y="211"/>
                  </a:lnTo>
                  <a:lnTo>
                    <a:pt x="188" y="211"/>
                  </a:lnTo>
                  <a:lnTo>
                    <a:pt x="188" y="214"/>
                  </a:lnTo>
                  <a:lnTo>
                    <a:pt x="185" y="214"/>
                  </a:lnTo>
                  <a:lnTo>
                    <a:pt x="182" y="214"/>
                  </a:lnTo>
                  <a:lnTo>
                    <a:pt x="179" y="214"/>
                  </a:lnTo>
                  <a:lnTo>
                    <a:pt x="176" y="214"/>
                  </a:lnTo>
                  <a:lnTo>
                    <a:pt x="176" y="211"/>
                  </a:lnTo>
                  <a:lnTo>
                    <a:pt x="176" y="208"/>
                  </a:lnTo>
                  <a:lnTo>
                    <a:pt x="173" y="208"/>
                  </a:lnTo>
                  <a:lnTo>
                    <a:pt x="173" y="205"/>
                  </a:lnTo>
                  <a:lnTo>
                    <a:pt x="170" y="202"/>
                  </a:lnTo>
                  <a:lnTo>
                    <a:pt x="170" y="205"/>
                  </a:lnTo>
                  <a:lnTo>
                    <a:pt x="170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64" y="208"/>
                  </a:lnTo>
                  <a:lnTo>
                    <a:pt x="167" y="208"/>
                  </a:lnTo>
                  <a:lnTo>
                    <a:pt x="170" y="208"/>
                  </a:lnTo>
                  <a:lnTo>
                    <a:pt x="173" y="208"/>
                  </a:lnTo>
                  <a:lnTo>
                    <a:pt x="173" y="211"/>
                  </a:lnTo>
                  <a:lnTo>
                    <a:pt x="173" y="214"/>
                  </a:lnTo>
                  <a:lnTo>
                    <a:pt x="176" y="214"/>
                  </a:lnTo>
                  <a:lnTo>
                    <a:pt x="176" y="217"/>
                  </a:lnTo>
                  <a:lnTo>
                    <a:pt x="179" y="217"/>
                  </a:lnTo>
                  <a:lnTo>
                    <a:pt x="176" y="217"/>
                  </a:lnTo>
                  <a:lnTo>
                    <a:pt x="176" y="220"/>
                  </a:lnTo>
                  <a:lnTo>
                    <a:pt x="173" y="220"/>
                  </a:lnTo>
                  <a:lnTo>
                    <a:pt x="170" y="220"/>
                  </a:lnTo>
                  <a:lnTo>
                    <a:pt x="170" y="223"/>
                  </a:lnTo>
                  <a:lnTo>
                    <a:pt x="167" y="223"/>
                  </a:lnTo>
                  <a:lnTo>
                    <a:pt x="164" y="223"/>
                  </a:lnTo>
                  <a:lnTo>
                    <a:pt x="164" y="226"/>
                  </a:lnTo>
                  <a:lnTo>
                    <a:pt x="161" y="226"/>
                  </a:lnTo>
                  <a:lnTo>
                    <a:pt x="161" y="229"/>
                  </a:lnTo>
                  <a:lnTo>
                    <a:pt x="159" y="229"/>
                  </a:lnTo>
                  <a:lnTo>
                    <a:pt x="159" y="232"/>
                  </a:lnTo>
                  <a:lnTo>
                    <a:pt x="159" y="235"/>
                  </a:lnTo>
                  <a:lnTo>
                    <a:pt x="156" y="235"/>
                  </a:lnTo>
                  <a:lnTo>
                    <a:pt x="156" y="238"/>
                  </a:lnTo>
                  <a:lnTo>
                    <a:pt x="156" y="241"/>
                  </a:lnTo>
                  <a:lnTo>
                    <a:pt x="156" y="243"/>
                  </a:lnTo>
                  <a:lnTo>
                    <a:pt x="153" y="243"/>
                  </a:lnTo>
                  <a:lnTo>
                    <a:pt x="153" y="246"/>
                  </a:lnTo>
                  <a:lnTo>
                    <a:pt x="153" y="249"/>
                  </a:lnTo>
                  <a:lnTo>
                    <a:pt x="153" y="252"/>
                  </a:lnTo>
                  <a:lnTo>
                    <a:pt x="153" y="255"/>
                  </a:lnTo>
                  <a:lnTo>
                    <a:pt x="153" y="258"/>
                  </a:lnTo>
                  <a:lnTo>
                    <a:pt x="153" y="261"/>
                  </a:lnTo>
                  <a:lnTo>
                    <a:pt x="150" y="261"/>
                  </a:lnTo>
                  <a:lnTo>
                    <a:pt x="147" y="261"/>
                  </a:lnTo>
                  <a:lnTo>
                    <a:pt x="147" y="264"/>
                  </a:lnTo>
                  <a:lnTo>
                    <a:pt x="147" y="267"/>
                  </a:lnTo>
                  <a:lnTo>
                    <a:pt x="144" y="267"/>
                  </a:lnTo>
                  <a:lnTo>
                    <a:pt x="147" y="267"/>
                  </a:lnTo>
                  <a:lnTo>
                    <a:pt x="147" y="264"/>
                  </a:lnTo>
                  <a:lnTo>
                    <a:pt x="150" y="264"/>
                  </a:lnTo>
                  <a:lnTo>
                    <a:pt x="150" y="261"/>
                  </a:lnTo>
                  <a:lnTo>
                    <a:pt x="153" y="261"/>
                  </a:lnTo>
                  <a:lnTo>
                    <a:pt x="153" y="264"/>
                  </a:lnTo>
                  <a:lnTo>
                    <a:pt x="153" y="267"/>
                  </a:lnTo>
                  <a:lnTo>
                    <a:pt x="153" y="270"/>
                  </a:lnTo>
                  <a:lnTo>
                    <a:pt x="156" y="270"/>
                  </a:lnTo>
                  <a:lnTo>
                    <a:pt x="156" y="273"/>
                  </a:lnTo>
                  <a:lnTo>
                    <a:pt x="156" y="276"/>
                  </a:lnTo>
                  <a:lnTo>
                    <a:pt x="159" y="276"/>
                  </a:lnTo>
                  <a:lnTo>
                    <a:pt x="159" y="279"/>
                  </a:lnTo>
                  <a:lnTo>
                    <a:pt x="159" y="282"/>
                  </a:lnTo>
                  <a:lnTo>
                    <a:pt x="159" y="285"/>
                  </a:lnTo>
                  <a:lnTo>
                    <a:pt x="159" y="287"/>
                  </a:lnTo>
                  <a:lnTo>
                    <a:pt x="161" y="287"/>
                  </a:lnTo>
                  <a:lnTo>
                    <a:pt x="161" y="290"/>
                  </a:lnTo>
                  <a:lnTo>
                    <a:pt x="159" y="290"/>
                  </a:lnTo>
                  <a:lnTo>
                    <a:pt x="159" y="293"/>
                  </a:lnTo>
                  <a:lnTo>
                    <a:pt x="156" y="293"/>
                  </a:lnTo>
                  <a:lnTo>
                    <a:pt x="153" y="293"/>
                  </a:lnTo>
                  <a:lnTo>
                    <a:pt x="150" y="293"/>
                  </a:lnTo>
                  <a:lnTo>
                    <a:pt x="150" y="290"/>
                  </a:lnTo>
                  <a:lnTo>
                    <a:pt x="147" y="290"/>
                  </a:lnTo>
                  <a:lnTo>
                    <a:pt x="147" y="293"/>
                  </a:lnTo>
                  <a:lnTo>
                    <a:pt x="144" y="293"/>
                  </a:lnTo>
                  <a:lnTo>
                    <a:pt x="141" y="293"/>
                  </a:lnTo>
                  <a:lnTo>
                    <a:pt x="144" y="293"/>
                  </a:lnTo>
                  <a:lnTo>
                    <a:pt x="147" y="293"/>
                  </a:lnTo>
                  <a:lnTo>
                    <a:pt x="150" y="293"/>
                  </a:lnTo>
                  <a:lnTo>
                    <a:pt x="153" y="293"/>
                  </a:lnTo>
                  <a:lnTo>
                    <a:pt x="153" y="296"/>
                  </a:lnTo>
                  <a:lnTo>
                    <a:pt x="156" y="296"/>
                  </a:lnTo>
                  <a:lnTo>
                    <a:pt x="153" y="296"/>
                  </a:lnTo>
                  <a:lnTo>
                    <a:pt x="153" y="299"/>
                  </a:lnTo>
                  <a:lnTo>
                    <a:pt x="153" y="296"/>
                  </a:lnTo>
                  <a:lnTo>
                    <a:pt x="156" y="296"/>
                  </a:lnTo>
                  <a:lnTo>
                    <a:pt x="159" y="296"/>
                  </a:lnTo>
                  <a:lnTo>
                    <a:pt x="159" y="293"/>
                  </a:lnTo>
                  <a:lnTo>
                    <a:pt x="161" y="293"/>
                  </a:lnTo>
                  <a:lnTo>
                    <a:pt x="161" y="296"/>
                  </a:lnTo>
                  <a:lnTo>
                    <a:pt x="161" y="299"/>
                  </a:lnTo>
                  <a:lnTo>
                    <a:pt x="164" y="299"/>
                  </a:lnTo>
                  <a:lnTo>
                    <a:pt x="164" y="302"/>
                  </a:lnTo>
                  <a:lnTo>
                    <a:pt x="164" y="305"/>
                  </a:lnTo>
                  <a:lnTo>
                    <a:pt x="167" y="305"/>
                  </a:lnTo>
                  <a:lnTo>
                    <a:pt x="167" y="308"/>
                  </a:lnTo>
                  <a:lnTo>
                    <a:pt x="167" y="311"/>
                  </a:lnTo>
                  <a:lnTo>
                    <a:pt x="170" y="311"/>
                  </a:lnTo>
                  <a:lnTo>
                    <a:pt x="170" y="314"/>
                  </a:lnTo>
                  <a:lnTo>
                    <a:pt x="173" y="314"/>
                  </a:lnTo>
                  <a:lnTo>
                    <a:pt x="173" y="317"/>
                  </a:lnTo>
                  <a:lnTo>
                    <a:pt x="173" y="320"/>
                  </a:lnTo>
                  <a:lnTo>
                    <a:pt x="176" y="320"/>
                  </a:lnTo>
                  <a:lnTo>
                    <a:pt x="176" y="323"/>
                  </a:lnTo>
                  <a:lnTo>
                    <a:pt x="179" y="323"/>
                  </a:lnTo>
                  <a:lnTo>
                    <a:pt x="179" y="326"/>
                  </a:lnTo>
                  <a:lnTo>
                    <a:pt x="179" y="329"/>
                  </a:lnTo>
                  <a:lnTo>
                    <a:pt x="182" y="329"/>
                  </a:lnTo>
                  <a:lnTo>
                    <a:pt x="182" y="331"/>
                  </a:lnTo>
                  <a:lnTo>
                    <a:pt x="179" y="334"/>
                  </a:lnTo>
                  <a:lnTo>
                    <a:pt x="179" y="331"/>
                  </a:lnTo>
                  <a:lnTo>
                    <a:pt x="176" y="331"/>
                  </a:lnTo>
                  <a:lnTo>
                    <a:pt x="173" y="329"/>
                  </a:lnTo>
                  <a:lnTo>
                    <a:pt x="170" y="329"/>
                  </a:lnTo>
                  <a:lnTo>
                    <a:pt x="167" y="329"/>
                  </a:lnTo>
                  <a:lnTo>
                    <a:pt x="164" y="329"/>
                  </a:lnTo>
                  <a:lnTo>
                    <a:pt x="161" y="326"/>
                  </a:lnTo>
                  <a:lnTo>
                    <a:pt x="159" y="323"/>
                  </a:lnTo>
                  <a:lnTo>
                    <a:pt x="156" y="323"/>
                  </a:lnTo>
                  <a:lnTo>
                    <a:pt x="153" y="323"/>
                  </a:lnTo>
                  <a:lnTo>
                    <a:pt x="150" y="323"/>
                  </a:lnTo>
                  <a:lnTo>
                    <a:pt x="144" y="323"/>
                  </a:lnTo>
                  <a:lnTo>
                    <a:pt x="141" y="320"/>
                  </a:lnTo>
                  <a:lnTo>
                    <a:pt x="138" y="320"/>
                  </a:lnTo>
                  <a:lnTo>
                    <a:pt x="135" y="317"/>
                  </a:lnTo>
                  <a:lnTo>
                    <a:pt x="132" y="317"/>
                  </a:lnTo>
                  <a:lnTo>
                    <a:pt x="129" y="317"/>
                  </a:lnTo>
                  <a:lnTo>
                    <a:pt x="126" y="317"/>
                  </a:lnTo>
                  <a:lnTo>
                    <a:pt x="123" y="317"/>
                  </a:lnTo>
                  <a:lnTo>
                    <a:pt x="120" y="317"/>
                  </a:lnTo>
                  <a:lnTo>
                    <a:pt x="117" y="317"/>
                  </a:lnTo>
                  <a:lnTo>
                    <a:pt x="112" y="317"/>
                  </a:lnTo>
                  <a:lnTo>
                    <a:pt x="109" y="317"/>
                  </a:lnTo>
                  <a:lnTo>
                    <a:pt x="103" y="317"/>
                  </a:lnTo>
                  <a:lnTo>
                    <a:pt x="100" y="317"/>
                  </a:lnTo>
                  <a:lnTo>
                    <a:pt x="97" y="317"/>
                  </a:lnTo>
                  <a:lnTo>
                    <a:pt x="94" y="317"/>
                  </a:lnTo>
                  <a:lnTo>
                    <a:pt x="88" y="317"/>
                  </a:lnTo>
                  <a:lnTo>
                    <a:pt x="85" y="317"/>
                  </a:lnTo>
                  <a:lnTo>
                    <a:pt x="82" y="320"/>
                  </a:lnTo>
                  <a:lnTo>
                    <a:pt x="79" y="320"/>
                  </a:lnTo>
                  <a:lnTo>
                    <a:pt x="73" y="320"/>
                  </a:lnTo>
                  <a:lnTo>
                    <a:pt x="71" y="320"/>
                  </a:lnTo>
                  <a:lnTo>
                    <a:pt x="68" y="320"/>
                  </a:lnTo>
                  <a:lnTo>
                    <a:pt x="65" y="320"/>
                  </a:lnTo>
                  <a:lnTo>
                    <a:pt x="65" y="317"/>
                  </a:lnTo>
                  <a:lnTo>
                    <a:pt x="65" y="314"/>
                  </a:lnTo>
                  <a:lnTo>
                    <a:pt x="65" y="311"/>
                  </a:lnTo>
                  <a:lnTo>
                    <a:pt x="62" y="311"/>
                  </a:lnTo>
                  <a:lnTo>
                    <a:pt x="62" y="308"/>
                  </a:lnTo>
                  <a:lnTo>
                    <a:pt x="59" y="308"/>
                  </a:lnTo>
                  <a:lnTo>
                    <a:pt x="56" y="308"/>
                  </a:lnTo>
                  <a:lnTo>
                    <a:pt x="56" y="305"/>
                  </a:lnTo>
                  <a:lnTo>
                    <a:pt x="53" y="305"/>
                  </a:lnTo>
                  <a:lnTo>
                    <a:pt x="53" y="302"/>
                  </a:lnTo>
                  <a:lnTo>
                    <a:pt x="53" y="299"/>
                  </a:lnTo>
                  <a:lnTo>
                    <a:pt x="50" y="299"/>
                  </a:lnTo>
                  <a:lnTo>
                    <a:pt x="50" y="296"/>
                  </a:lnTo>
                  <a:lnTo>
                    <a:pt x="50" y="293"/>
                  </a:lnTo>
                  <a:lnTo>
                    <a:pt x="53" y="293"/>
                  </a:lnTo>
                  <a:lnTo>
                    <a:pt x="50" y="293"/>
                  </a:lnTo>
                  <a:lnTo>
                    <a:pt x="50" y="290"/>
                  </a:lnTo>
                  <a:lnTo>
                    <a:pt x="53" y="290"/>
                  </a:lnTo>
                  <a:lnTo>
                    <a:pt x="53" y="287"/>
                  </a:lnTo>
                  <a:lnTo>
                    <a:pt x="50" y="287"/>
                  </a:lnTo>
                  <a:lnTo>
                    <a:pt x="50" y="285"/>
                  </a:lnTo>
                  <a:lnTo>
                    <a:pt x="53" y="285"/>
                  </a:lnTo>
                  <a:lnTo>
                    <a:pt x="53" y="282"/>
                  </a:lnTo>
                  <a:lnTo>
                    <a:pt x="53" y="279"/>
                  </a:lnTo>
                  <a:lnTo>
                    <a:pt x="50" y="279"/>
                  </a:lnTo>
                  <a:lnTo>
                    <a:pt x="53" y="279"/>
                  </a:lnTo>
                  <a:lnTo>
                    <a:pt x="50" y="279"/>
                  </a:lnTo>
                  <a:lnTo>
                    <a:pt x="47" y="279"/>
                  </a:lnTo>
                  <a:lnTo>
                    <a:pt x="47" y="276"/>
                  </a:lnTo>
                  <a:lnTo>
                    <a:pt x="47" y="273"/>
                  </a:lnTo>
                  <a:lnTo>
                    <a:pt x="47" y="270"/>
                  </a:lnTo>
                  <a:lnTo>
                    <a:pt x="50" y="270"/>
                  </a:lnTo>
                  <a:lnTo>
                    <a:pt x="50" y="267"/>
                  </a:lnTo>
                  <a:lnTo>
                    <a:pt x="50" y="264"/>
                  </a:lnTo>
                  <a:lnTo>
                    <a:pt x="53" y="264"/>
                  </a:lnTo>
                  <a:lnTo>
                    <a:pt x="50" y="264"/>
                  </a:lnTo>
                  <a:lnTo>
                    <a:pt x="50" y="261"/>
                  </a:lnTo>
                  <a:lnTo>
                    <a:pt x="50" y="258"/>
                  </a:lnTo>
                  <a:lnTo>
                    <a:pt x="50" y="255"/>
                  </a:lnTo>
                  <a:lnTo>
                    <a:pt x="47" y="255"/>
                  </a:lnTo>
                  <a:lnTo>
                    <a:pt x="47" y="252"/>
                  </a:lnTo>
                  <a:lnTo>
                    <a:pt x="50" y="252"/>
                  </a:lnTo>
                  <a:lnTo>
                    <a:pt x="47" y="252"/>
                  </a:lnTo>
                  <a:lnTo>
                    <a:pt x="47" y="249"/>
                  </a:lnTo>
                  <a:lnTo>
                    <a:pt x="44" y="249"/>
                  </a:lnTo>
                  <a:lnTo>
                    <a:pt x="41" y="249"/>
                  </a:lnTo>
                  <a:lnTo>
                    <a:pt x="38" y="249"/>
                  </a:lnTo>
                  <a:lnTo>
                    <a:pt x="38" y="252"/>
                  </a:lnTo>
                  <a:lnTo>
                    <a:pt x="35" y="252"/>
                  </a:lnTo>
                  <a:lnTo>
                    <a:pt x="35" y="249"/>
                  </a:lnTo>
                  <a:lnTo>
                    <a:pt x="32" y="249"/>
                  </a:lnTo>
                  <a:lnTo>
                    <a:pt x="32" y="252"/>
                  </a:lnTo>
                  <a:lnTo>
                    <a:pt x="29" y="252"/>
                  </a:lnTo>
                  <a:lnTo>
                    <a:pt x="29" y="255"/>
                  </a:lnTo>
                  <a:lnTo>
                    <a:pt x="27" y="255"/>
                  </a:lnTo>
                  <a:lnTo>
                    <a:pt x="27" y="258"/>
                  </a:lnTo>
                  <a:lnTo>
                    <a:pt x="24" y="258"/>
                  </a:lnTo>
                  <a:lnTo>
                    <a:pt x="24" y="261"/>
                  </a:lnTo>
                  <a:lnTo>
                    <a:pt x="21" y="261"/>
                  </a:lnTo>
                  <a:lnTo>
                    <a:pt x="18" y="261"/>
                  </a:lnTo>
                  <a:lnTo>
                    <a:pt x="18" y="258"/>
                  </a:lnTo>
                  <a:lnTo>
                    <a:pt x="15" y="258"/>
                  </a:lnTo>
                  <a:lnTo>
                    <a:pt x="18" y="258"/>
                  </a:lnTo>
                  <a:lnTo>
                    <a:pt x="18" y="255"/>
                  </a:lnTo>
                  <a:lnTo>
                    <a:pt x="15" y="255"/>
                  </a:lnTo>
                  <a:lnTo>
                    <a:pt x="15" y="252"/>
                  </a:lnTo>
                  <a:lnTo>
                    <a:pt x="15" y="249"/>
                  </a:lnTo>
                  <a:lnTo>
                    <a:pt x="15" y="246"/>
                  </a:lnTo>
                  <a:lnTo>
                    <a:pt x="12" y="246"/>
                  </a:lnTo>
                  <a:lnTo>
                    <a:pt x="9" y="246"/>
                  </a:lnTo>
                  <a:lnTo>
                    <a:pt x="9" y="243"/>
                  </a:lnTo>
                  <a:lnTo>
                    <a:pt x="9" y="241"/>
                  </a:lnTo>
                  <a:lnTo>
                    <a:pt x="6" y="241"/>
                  </a:lnTo>
                  <a:lnTo>
                    <a:pt x="6" y="238"/>
                  </a:lnTo>
                  <a:lnTo>
                    <a:pt x="6" y="235"/>
                  </a:lnTo>
                  <a:lnTo>
                    <a:pt x="6" y="232"/>
                  </a:lnTo>
                  <a:lnTo>
                    <a:pt x="3" y="232"/>
                  </a:lnTo>
                  <a:lnTo>
                    <a:pt x="3" y="229"/>
                  </a:lnTo>
                  <a:lnTo>
                    <a:pt x="6" y="229"/>
                  </a:lnTo>
                  <a:lnTo>
                    <a:pt x="6" y="226"/>
                  </a:lnTo>
                  <a:lnTo>
                    <a:pt x="6" y="223"/>
                  </a:lnTo>
                  <a:lnTo>
                    <a:pt x="6" y="220"/>
                  </a:lnTo>
                  <a:lnTo>
                    <a:pt x="6" y="217"/>
                  </a:lnTo>
                  <a:lnTo>
                    <a:pt x="9" y="217"/>
                  </a:lnTo>
                  <a:lnTo>
                    <a:pt x="6" y="217"/>
                  </a:lnTo>
                  <a:lnTo>
                    <a:pt x="6" y="214"/>
                  </a:lnTo>
                  <a:lnTo>
                    <a:pt x="6" y="211"/>
                  </a:lnTo>
                  <a:lnTo>
                    <a:pt x="6" y="208"/>
                  </a:lnTo>
                  <a:lnTo>
                    <a:pt x="6" y="205"/>
                  </a:lnTo>
                  <a:lnTo>
                    <a:pt x="9" y="205"/>
                  </a:lnTo>
                  <a:lnTo>
                    <a:pt x="6" y="205"/>
                  </a:lnTo>
                  <a:lnTo>
                    <a:pt x="3" y="205"/>
                  </a:lnTo>
                  <a:lnTo>
                    <a:pt x="3" y="202"/>
                  </a:lnTo>
                  <a:lnTo>
                    <a:pt x="3" y="199"/>
                  </a:lnTo>
                  <a:lnTo>
                    <a:pt x="0" y="199"/>
                  </a:lnTo>
                  <a:lnTo>
                    <a:pt x="0" y="197"/>
                  </a:lnTo>
                  <a:lnTo>
                    <a:pt x="3" y="197"/>
                  </a:lnTo>
                  <a:lnTo>
                    <a:pt x="3" y="194"/>
                  </a:lnTo>
                  <a:lnTo>
                    <a:pt x="3" y="191"/>
                  </a:lnTo>
                  <a:lnTo>
                    <a:pt x="3" y="188"/>
                  </a:lnTo>
                  <a:lnTo>
                    <a:pt x="3" y="185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9" y="182"/>
                  </a:lnTo>
                  <a:lnTo>
                    <a:pt x="9" y="179"/>
                  </a:lnTo>
                  <a:lnTo>
                    <a:pt x="12" y="179"/>
                  </a:lnTo>
                  <a:lnTo>
                    <a:pt x="12" y="182"/>
                  </a:lnTo>
                  <a:lnTo>
                    <a:pt x="12" y="179"/>
                  </a:lnTo>
                  <a:lnTo>
                    <a:pt x="12" y="176"/>
                  </a:lnTo>
                  <a:lnTo>
                    <a:pt x="15" y="173"/>
                  </a:lnTo>
                  <a:lnTo>
                    <a:pt x="15" y="170"/>
                  </a:lnTo>
                  <a:lnTo>
                    <a:pt x="15" y="167"/>
                  </a:lnTo>
                  <a:lnTo>
                    <a:pt x="18" y="167"/>
                  </a:lnTo>
                  <a:lnTo>
                    <a:pt x="18" y="164"/>
                  </a:lnTo>
                  <a:lnTo>
                    <a:pt x="21" y="164"/>
                  </a:lnTo>
                  <a:lnTo>
                    <a:pt x="24" y="164"/>
                  </a:lnTo>
                  <a:lnTo>
                    <a:pt x="27" y="164"/>
                  </a:lnTo>
                  <a:lnTo>
                    <a:pt x="27" y="161"/>
                  </a:lnTo>
                  <a:lnTo>
                    <a:pt x="27" y="158"/>
                  </a:lnTo>
                  <a:lnTo>
                    <a:pt x="29" y="158"/>
                  </a:lnTo>
                  <a:lnTo>
                    <a:pt x="29" y="156"/>
                  </a:lnTo>
                  <a:lnTo>
                    <a:pt x="32" y="156"/>
                  </a:lnTo>
                  <a:lnTo>
                    <a:pt x="32" y="153"/>
                  </a:lnTo>
                  <a:lnTo>
                    <a:pt x="32" y="150"/>
                  </a:lnTo>
                  <a:lnTo>
                    <a:pt x="32" y="147"/>
                  </a:lnTo>
                  <a:lnTo>
                    <a:pt x="29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9" y="138"/>
                  </a:lnTo>
                  <a:lnTo>
                    <a:pt x="32" y="135"/>
                  </a:lnTo>
                  <a:lnTo>
                    <a:pt x="35" y="135"/>
                  </a:lnTo>
                  <a:lnTo>
                    <a:pt x="35" y="132"/>
                  </a:lnTo>
                  <a:lnTo>
                    <a:pt x="38" y="132"/>
                  </a:lnTo>
                  <a:lnTo>
                    <a:pt x="38" y="129"/>
                  </a:lnTo>
                  <a:lnTo>
                    <a:pt x="38" y="126"/>
                  </a:lnTo>
                  <a:lnTo>
                    <a:pt x="35" y="126"/>
                  </a:lnTo>
                  <a:lnTo>
                    <a:pt x="35" y="123"/>
                  </a:lnTo>
                  <a:lnTo>
                    <a:pt x="38" y="123"/>
                  </a:lnTo>
                  <a:lnTo>
                    <a:pt x="38" y="120"/>
                  </a:lnTo>
                  <a:lnTo>
                    <a:pt x="38" y="117"/>
                  </a:lnTo>
                  <a:lnTo>
                    <a:pt x="35" y="117"/>
                  </a:lnTo>
                  <a:lnTo>
                    <a:pt x="35" y="114"/>
                  </a:lnTo>
                  <a:lnTo>
                    <a:pt x="32" y="114"/>
                  </a:lnTo>
                  <a:lnTo>
                    <a:pt x="32" y="112"/>
                  </a:lnTo>
                  <a:lnTo>
                    <a:pt x="29" y="112"/>
                  </a:lnTo>
                  <a:lnTo>
                    <a:pt x="29" y="109"/>
                  </a:lnTo>
                  <a:lnTo>
                    <a:pt x="29" y="106"/>
                  </a:lnTo>
                  <a:lnTo>
                    <a:pt x="29" y="103"/>
                  </a:lnTo>
                  <a:lnTo>
                    <a:pt x="32" y="103"/>
                  </a:lnTo>
                  <a:lnTo>
                    <a:pt x="32" y="100"/>
                  </a:lnTo>
                  <a:lnTo>
                    <a:pt x="32" y="97"/>
                  </a:lnTo>
                  <a:lnTo>
                    <a:pt x="35" y="97"/>
                  </a:lnTo>
                  <a:lnTo>
                    <a:pt x="35" y="94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5" y="85"/>
                  </a:lnTo>
                  <a:lnTo>
                    <a:pt x="32" y="85"/>
                  </a:lnTo>
                  <a:lnTo>
                    <a:pt x="35" y="85"/>
                  </a:lnTo>
                  <a:lnTo>
                    <a:pt x="35" y="82"/>
                  </a:lnTo>
                  <a:lnTo>
                    <a:pt x="38" y="82"/>
                  </a:lnTo>
                  <a:lnTo>
                    <a:pt x="41" y="82"/>
                  </a:lnTo>
                  <a:lnTo>
                    <a:pt x="41" y="79"/>
                  </a:lnTo>
                  <a:lnTo>
                    <a:pt x="41" y="76"/>
                  </a:lnTo>
                  <a:lnTo>
                    <a:pt x="44" y="76"/>
                  </a:lnTo>
                  <a:lnTo>
                    <a:pt x="44" y="73"/>
                  </a:lnTo>
                  <a:lnTo>
                    <a:pt x="44" y="70"/>
                  </a:lnTo>
                  <a:lnTo>
                    <a:pt x="47" y="70"/>
                  </a:lnTo>
                  <a:lnTo>
                    <a:pt x="50" y="70"/>
                  </a:lnTo>
                  <a:lnTo>
                    <a:pt x="47" y="70"/>
                  </a:lnTo>
                  <a:lnTo>
                    <a:pt x="50" y="70"/>
                  </a:lnTo>
                  <a:lnTo>
                    <a:pt x="47" y="70"/>
                  </a:lnTo>
                  <a:lnTo>
                    <a:pt x="47" y="68"/>
                  </a:lnTo>
                  <a:lnTo>
                    <a:pt x="50" y="68"/>
                  </a:lnTo>
                  <a:lnTo>
                    <a:pt x="50" y="65"/>
                  </a:lnTo>
                  <a:lnTo>
                    <a:pt x="47" y="65"/>
                  </a:lnTo>
                  <a:lnTo>
                    <a:pt x="47" y="62"/>
                  </a:lnTo>
                  <a:lnTo>
                    <a:pt x="47" y="59"/>
                  </a:lnTo>
                  <a:lnTo>
                    <a:pt x="44" y="59"/>
                  </a:lnTo>
                  <a:lnTo>
                    <a:pt x="44" y="56"/>
                  </a:lnTo>
                  <a:lnTo>
                    <a:pt x="44" y="53"/>
                  </a:lnTo>
                  <a:lnTo>
                    <a:pt x="44" y="50"/>
                  </a:lnTo>
                  <a:lnTo>
                    <a:pt x="47" y="50"/>
                  </a:lnTo>
                  <a:lnTo>
                    <a:pt x="50" y="50"/>
                  </a:lnTo>
                  <a:lnTo>
                    <a:pt x="50" y="47"/>
                  </a:lnTo>
                  <a:lnTo>
                    <a:pt x="53" y="47"/>
                  </a:lnTo>
                  <a:lnTo>
                    <a:pt x="53" y="44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6" y="38"/>
                  </a:lnTo>
                  <a:lnTo>
                    <a:pt x="53" y="38"/>
                  </a:lnTo>
                  <a:lnTo>
                    <a:pt x="53" y="35"/>
                  </a:lnTo>
                  <a:lnTo>
                    <a:pt x="53" y="32"/>
                  </a:lnTo>
                  <a:lnTo>
                    <a:pt x="53" y="29"/>
                  </a:lnTo>
                  <a:lnTo>
                    <a:pt x="50" y="29"/>
                  </a:lnTo>
                  <a:lnTo>
                    <a:pt x="50" y="26"/>
                  </a:lnTo>
                  <a:lnTo>
                    <a:pt x="50" y="24"/>
                  </a:lnTo>
                  <a:lnTo>
                    <a:pt x="50" y="21"/>
                  </a:lnTo>
                  <a:lnTo>
                    <a:pt x="50" y="18"/>
                  </a:lnTo>
                  <a:lnTo>
                    <a:pt x="47" y="18"/>
                  </a:lnTo>
                  <a:lnTo>
                    <a:pt x="44" y="18"/>
                  </a:lnTo>
                  <a:lnTo>
                    <a:pt x="44" y="15"/>
                  </a:lnTo>
                  <a:lnTo>
                    <a:pt x="47" y="15"/>
                  </a:lnTo>
                  <a:lnTo>
                    <a:pt x="47" y="12"/>
                  </a:lnTo>
                  <a:lnTo>
                    <a:pt x="47" y="15"/>
                  </a:lnTo>
                  <a:lnTo>
                    <a:pt x="47" y="12"/>
                  </a:lnTo>
                  <a:lnTo>
                    <a:pt x="50" y="12"/>
                  </a:lnTo>
                  <a:lnTo>
                    <a:pt x="50" y="9"/>
                  </a:lnTo>
                  <a:lnTo>
                    <a:pt x="53" y="9"/>
                  </a:lnTo>
                  <a:lnTo>
                    <a:pt x="53" y="6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5" name="Freeform 36"/>
            <p:cNvSpPr>
              <a:spLocks/>
            </p:cNvSpPr>
            <p:nvPr/>
          </p:nvSpPr>
          <p:spPr bwMode="auto">
            <a:xfrm>
              <a:off x="80105" y="4698068"/>
              <a:ext cx="242602" cy="211087"/>
            </a:xfrm>
            <a:custGeom>
              <a:avLst/>
              <a:gdLst>
                <a:gd name="T0" fmla="*/ 2147483647 w 112"/>
                <a:gd name="T1" fmla="*/ 2147483647 h 120"/>
                <a:gd name="T2" fmla="*/ 2147483647 w 112"/>
                <a:gd name="T3" fmla="*/ 2147483647 h 120"/>
                <a:gd name="T4" fmla="*/ 2147483647 w 112"/>
                <a:gd name="T5" fmla="*/ 2147483647 h 120"/>
                <a:gd name="T6" fmla="*/ 2147483647 w 112"/>
                <a:gd name="T7" fmla="*/ 2147483647 h 120"/>
                <a:gd name="T8" fmla="*/ 2147483647 w 112"/>
                <a:gd name="T9" fmla="*/ 2147483647 h 120"/>
                <a:gd name="T10" fmla="*/ 2147483647 w 112"/>
                <a:gd name="T11" fmla="*/ 2147483647 h 120"/>
                <a:gd name="T12" fmla="*/ 2147483647 w 112"/>
                <a:gd name="T13" fmla="*/ 2147483647 h 120"/>
                <a:gd name="T14" fmla="*/ 2147483647 w 112"/>
                <a:gd name="T15" fmla="*/ 2147483647 h 120"/>
                <a:gd name="T16" fmla="*/ 2147483647 w 112"/>
                <a:gd name="T17" fmla="*/ 2147483647 h 120"/>
                <a:gd name="T18" fmla="*/ 2147483647 w 112"/>
                <a:gd name="T19" fmla="*/ 2147483647 h 120"/>
                <a:gd name="T20" fmla="*/ 2147483647 w 112"/>
                <a:gd name="T21" fmla="*/ 2147483647 h 120"/>
                <a:gd name="T22" fmla="*/ 2147483647 w 112"/>
                <a:gd name="T23" fmla="*/ 2147483647 h 120"/>
                <a:gd name="T24" fmla="*/ 2147483647 w 112"/>
                <a:gd name="T25" fmla="*/ 2147483647 h 120"/>
                <a:gd name="T26" fmla="*/ 2147483647 w 112"/>
                <a:gd name="T27" fmla="*/ 2147483647 h 120"/>
                <a:gd name="T28" fmla="*/ 2147483647 w 112"/>
                <a:gd name="T29" fmla="*/ 2147483647 h 120"/>
                <a:gd name="T30" fmla="*/ 2147483647 w 112"/>
                <a:gd name="T31" fmla="*/ 2147483647 h 120"/>
                <a:gd name="T32" fmla="*/ 2147483647 w 112"/>
                <a:gd name="T33" fmla="*/ 2147483647 h 120"/>
                <a:gd name="T34" fmla="*/ 2147483647 w 112"/>
                <a:gd name="T35" fmla="*/ 2147483647 h 120"/>
                <a:gd name="T36" fmla="*/ 2147483647 w 112"/>
                <a:gd name="T37" fmla="*/ 2147483647 h 120"/>
                <a:gd name="T38" fmla="*/ 2147483647 w 112"/>
                <a:gd name="T39" fmla="*/ 2147483647 h 120"/>
                <a:gd name="T40" fmla="*/ 2147483647 w 112"/>
                <a:gd name="T41" fmla="*/ 2147483647 h 120"/>
                <a:gd name="T42" fmla="*/ 2147483647 w 112"/>
                <a:gd name="T43" fmla="*/ 2147483647 h 120"/>
                <a:gd name="T44" fmla="*/ 2147483647 w 112"/>
                <a:gd name="T45" fmla="*/ 2147483647 h 120"/>
                <a:gd name="T46" fmla="*/ 2147483647 w 112"/>
                <a:gd name="T47" fmla="*/ 2147483647 h 120"/>
                <a:gd name="T48" fmla="*/ 2147483647 w 112"/>
                <a:gd name="T49" fmla="*/ 2147483647 h 120"/>
                <a:gd name="T50" fmla="*/ 2147483647 w 112"/>
                <a:gd name="T51" fmla="*/ 2147483647 h 120"/>
                <a:gd name="T52" fmla="*/ 2147483647 w 112"/>
                <a:gd name="T53" fmla="*/ 2147483647 h 120"/>
                <a:gd name="T54" fmla="*/ 2147483647 w 112"/>
                <a:gd name="T55" fmla="*/ 2147483647 h 120"/>
                <a:gd name="T56" fmla="*/ 2147483647 w 112"/>
                <a:gd name="T57" fmla="*/ 2147483647 h 120"/>
                <a:gd name="T58" fmla="*/ 2147483647 w 112"/>
                <a:gd name="T59" fmla="*/ 2147483647 h 120"/>
                <a:gd name="T60" fmla="*/ 2147483647 w 112"/>
                <a:gd name="T61" fmla="*/ 2147483647 h 120"/>
                <a:gd name="T62" fmla="*/ 2147483647 w 112"/>
                <a:gd name="T63" fmla="*/ 2147483647 h 120"/>
                <a:gd name="T64" fmla="*/ 2147483647 w 112"/>
                <a:gd name="T65" fmla="*/ 2147483647 h 120"/>
                <a:gd name="T66" fmla="*/ 2147483647 w 112"/>
                <a:gd name="T67" fmla="*/ 2147483647 h 120"/>
                <a:gd name="T68" fmla="*/ 2147483647 w 112"/>
                <a:gd name="T69" fmla="*/ 2147483647 h 120"/>
                <a:gd name="T70" fmla="*/ 2147483647 w 112"/>
                <a:gd name="T71" fmla="*/ 2147483647 h 120"/>
                <a:gd name="T72" fmla="*/ 2147483647 w 112"/>
                <a:gd name="T73" fmla="*/ 2147483647 h 120"/>
                <a:gd name="T74" fmla="*/ 0 w 112"/>
                <a:gd name="T75" fmla="*/ 0 h 120"/>
                <a:gd name="T76" fmla="*/ 2147483647 w 112"/>
                <a:gd name="T77" fmla="*/ 2147483647 h 120"/>
                <a:gd name="T78" fmla="*/ 2147483647 w 112"/>
                <a:gd name="T79" fmla="*/ 2147483647 h 120"/>
                <a:gd name="T80" fmla="*/ 2147483647 w 112"/>
                <a:gd name="T81" fmla="*/ 2147483647 h 120"/>
                <a:gd name="T82" fmla="*/ 2147483647 w 112"/>
                <a:gd name="T83" fmla="*/ 2147483647 h 120"/>
                <a:gd name="T84" fmla="*/ 2147483647 w 112"/>
                <a:gd name="T85" fmla="*/ 2147483647 h 120"/>
                <a:gd name="T86" fmla="*/ 2147483647 w 112"/>
                <a:gd name="T87" fmla="*/ 2147483647 h 120"/>
                <a:gd name="T88" fmla="*/ 2147483647 w 112"/>
                <a:gd name="T89" fmla="*/ 2147483647 h 120"/>
                <a:gd name="T90" fmla="*/ 2147483647 w 112"/>
                <a:gd name="T91" fmla="*/ 2147483647 h 120"/>
                <a:gd name="T92" fmla="*/ 2147483647 w 112"/>
                <a:gd name="T93" fmla="*/ 2147483647 h 120"/>
                <a:gd name="T94" fmla="*/ 2147483647 w 112"/>
                <a:gd name="T95" fmla="*/ 2147483647 h 120"/>
                <a:gd name="T96" fmla="*/ 2147483647 w 112"/>
                <a:gd name="T97" fmla="*/ 2147483647 h 12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12"/>
                <a:gd name="T148" fmla="*/ 0 h 120"/>
                <a:gd name="T149" fmla="*/ 112 w 112"/>
                <a:gd name="T150" fmla="*/ 120 h 12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12" h="120">
                  <a:moveTo>
                    <a:pt x="30" y="59"/>
                  </a:moveTo>
                  <a:lnTo>
                    <a:pt x="32" y="59"/>
                  </a:lnTo>
                  <a:lnTo>
                    <a:pt x="32" y="56"/>
                  </a:lnTo>
                  <a:lnTo>
                    <a:pt x="32" y="59"/>
                  </a:lnTo>
                  <a:lnTo>
                    <a:pt x="35" y="59"/>
                  </a:lnTo>
                  <a:lnTo>
                    <a:pt x="35" y="62"/>
                  </a:lnTo>
                  <a:lnTo>
                    <a:pt x="35" y="65"/>
                  </a:lnTo>
                  <a:lnTo>
                    <a:pt x="38" y="65"/>
                  </a:lnTo>
                  <a:lnTo>
                    <a:pt x="38" y="67"/>
                  </a:lnTo>
                  <a:lnTo>
                    <a:pt x="41" y="67"/>
                  </a:lnTo>
                  <a:lnTo>
                    <a:pt x="44" y="67"/>
                  </a:lnTo>
                  <a:lnTo>
                    <a:pt x="44" y="70"/>
                  </a:lnTo>
                  <a:lnTo>
                    <a:pt x="47" y="70"/>
                  </a:lnTo>
                  <a:lnTo>
                    <a:pt x="47" y="73"/>
                  </a:lnTo>
                  <a:lnTo>
                    <a:pt x="50" y="73"/>
                  </a:lnTo>
                  <a:lnTo>
                    <a:pt x="53" y="73"/>
                  </a:lnTo>
                  <a:lnTo>
                    <a:pt x="53" y="76"/>
                  </a:lnTo>
                  <a:lnTo>
                    <a:pt x="56" y="76"/>
                  </a:lnTo>
                  <a:lnTo>
                    <a:pt x="56" y="79"/>
                  </a:lnTo>
                  <a:lnTo>
                    <a:pt x="59" y="79"/>
                  </a:lnTo>
                  <a:lnTo>
                    <a:pt x="62" y="79"/>
                  </a:lnTo>
                  <a:lnTo>
                    <a:pt x="62" y="82"/>
                  </a:lnTo>
                  <a:lnTo>
                    <a:pt x="65" y="85"/>
                  </a:lnTo>
                  <a:lnTo>
                    <a:pt x="65" y="88"/>
                  </a:lnTo>
                  <a:lnTo>
                    <a:pt x="68" y="88"/>
                  </a:lnTo>
                  <a:lnTo>
                    <a:pt x="71" y="88"/>
                  </a:lnTo>
                  <a:lnTo>
                    <a:pt x="71" y="91"/>
                  </a:lnTo>
                  <a:lnTo>
                    <a:pt x="74" y="91"/>
                  </a:lnTo>
                  <a:lnTo>
                    <a:pt x="74" y="94"/>
                  </a:lnTo>
                  <a:lnTo>
                    <a:pt x="76" y="94"/>
                  </a:lnTo>
                  <a:lnTo>
                    <a:pt x="76" y="97"/>
                  </a:lnTo>
                  <a:lnTo>
                    <a:pt x="79" y="97"/>
                  </a:lnTo>
                  <a:lnTo>
                    <a:pt x="82" y="97"/>
                  </a:lnTo>
                  <a:lnTo>
                    <a:pt x="82" y="100"/>
                  </a:lnTo>
                  <a:lnTo>
                    <a:pt x="85" y="100"/>
                  </a:lnTo>
                  <a:lnTo>
                    <a:pt x="88" y="100"/>
                  </a:lnTo>
                  <a:lnTo>
                    <a:pt x="91" y="100"/>
                  </a:lnTo>
                  <a:lnTo>
                    <a:pt x="94" y="100"/>
                  </a:lnTo>
                  <a:lnTo>
                    <a:pt x="97" y="100"/>
                  </a:lnTo>
                  <a:lnTo>
                    <a:pt x="100" y="100"/>
                  </a:lnTo>
                  <a:lnTo>
                    <a:pt x="103" y="100"/>
                  </a:lnTo>
                  <a:lnTo>
                    <a:pt x="106" y="100"/>
                  </a:lnTo>
                  <a:lnTo>
                    <a:pt x="106" y="103"/>
                  </a:lnTo>
                  <a:lnTo>
                    <a:pt x="106" y="100"/>
                  </a:lnTo>
                  <a:lnTo>
                    <a:pt x="109" y="100"/>
                  </a:lnTo>
                  <a:lnTo>
                    <a:pt x="112" y="100"/>
                  </a:lnTo>
                  <a:lnTo>
                    <a:pt x="112" y="103"/>
                  </a:lnTo>
                  <a:lnTo>
                    <a:pt x="109" y="103"/>
                  </a:lnTo>
                  <a:lnTo>
                    <a:pt x="109" y="106"/>
                  </a:lnTo>
                  <a:lnTo>
                    <a:pt x="109" y="109"/>
                  </a:lnTo>
                  <a:lnTo>
                    <a:pt x="106" y="109"/>
                  </a:lnTo>
                  <a:lnTo>
                    <a:pt x="109" y="109"/>
                  </a:lnTo>
                  <a:lnTo>
                    <a:pt x="106" y="109"/>
                  </a:lnTo>
                  <a:lnTo>
                    <a:pt x="106" y="111"/>
                  </a:lnTo>
                  <a:lnTo>
                    <a:pt x="106" y="114"/>
                  </a:lnTo>
                  <a:lnTo>
                    <a:pt x="103" y="114"/>
                  </a:lnTo>
                  <a:lnTo>
                    <a:pt x="100" y="114"/>
                  </a:lnTo>
                  <a:lnTo>
                    <a:pt x="100" y="111"/>
                  </a:lnTo>
                  <a:lnTo>
                    <a:pt x="100" y="114"/>
                  </a:lnTo>
                  <a:lnTo>
                    <a:pt x="97" y="114"/>
                  </a:lnTo>
                  <a:lnTo>
                    <a:pt x="94" y="117"/>
                  </a:lnTo>
                  <a:lnTo>
                    <a:pt x="94" y="114"/>
                  </a:lnTo>
                  <a:lnTo>
                    <a:pt x="91" y="114"/>
                  </a:lnTo>
                  <a:lnTo>
                    <a:pt x="88" y="114"/>
                  </a:lnTo>
                  <a:lnTo>
                    <a:pt x="85" y="114"/>
                  </a:lnTo>
                  <a:lnTo>
                    <a:pt x="85" y="117"/>
                  </a:lnTo>
                  <a:lnTo>
                    <a:pt x="82" y="117"/>
                  </a:lnTo>
                  <a:lnTo>
                    <a:pt x="79" y="117"/>
                  </a:lnTo>
                  <a:lnTo>
                    <a:pt x="76" y="117"/>
                  </a:lnTo>
                  <a:lnTo>
                    <a:pt x="74" y="117"/>
                  </a:lnTo>
                  <a:lnTo>
                    <a:pt x="74" y="120"/>
                  </a:lnTo>
                  <a:lnTo>
                    <a:pt x="71" y="120"/>
                  </a:lnTo>
                  <a:lnTo>
                    <a:pt x="74" y="120"/>
                  </a:lnTo>
                  <a:lnTo>
                    <a:pt x="71" y="120"/>
                  </a:lnTo>
                  <a:lnTo>
                    <a:pt x="68" y="120"/>
                  </a:lnTo>
                  <a:lnTo>
                    <a:pt x="65" y="120"/>
                  </a:lnTo>
                  <a:lnTo>
                    <a:pt x="62" y="120"/>
                  </a:lnTo>
                  <a:lnTo>
                    <a:pt x="62" y="117"/>
                  </a:lnTo>
                  <a:lnTo>
                    <a:pt x="59" y="117"/>
                  </a:lnTo>
                  <a:lnTo>
                    <a:pt x="56" y="117"/>
                  </a:lnTo>
                  <a:lnTo>
                    <a:pt x="56" y="114"/>
                  </a:lnTo>
                  <a:lnTo>
                    <a:pt x="53" y="114"/>
                  </a:lnTo>
                  <a:lnTo>
                    <a:pt x="50" y="114"/>
                  </a:lnTo>
                  <a:lnTo>
                    <a:pt x="47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1" y="114"/>
                  </a:lnTo>
                  <a:lnTo>
                    <a:pt x="41" y="111"/>
                  </a:lnTo>
                  <a:lnTo>
                    <a:pt x="41" y="114"/>
                  </a:lnTo>
                  <a:lnTo>
                    <a:pt x="41" y="111"/>
                  </a:lnTo>
                  <a:lnTo>
                    <a:pt x="38" y="111"/>
                  </a:lnTo>
                  <a:lnTo>
                    <a:pt x="35" y="111"/>
                  </a:lnTo>
                  <a:lnTo>
                    <a:pt x="35" y="114"/>
                  </a:lnTo>
                  <a:lnTo>
                    <a:pt x="32" y="114"/>
                  </a:lnTo>
                  <a:lnTo>
                    <a:pt x="30" y="114"/>
                  </a:lnTo>
                  <a:lnTo>
                    <a:pt x="30" y="111"/>
                  </a:lnTo>
                  <a:lnTo>
                    <a:pt x="27" y="111"/>
                  </a:lnTo>
                  <a:lnTo>
                    <a:pt x="24" y="111"/>
                  </a:lnTo>
                  <a:lnTo>
                    <a:pt x="21" y="111"/>
                  </a:lnTo>
                  <a:lnTo>
                    <a:pt x="18" y="111"/>
                  </a:lnTo>
                  <a:lnTo>
                    <a:pt x="18" y="109"/>
                  </a:lnTo>
                  <a:lnTo>
                    <a:pt x="15" y="109"/>
                  </a:lnTo>
                  <a:lnTo>
                    <a:pt x="15" y="111"/>
                  </a:lnTo>
                  <a:lnTo>
                    <a:pt x="12" y="111"/>
                  </a:lnTo>
                  <a:lnTo>
                    <a:pt x="12" y="114"/>
                  </a:lnTo>
                  <a:lnTo>
                    <a:pt x="12" y="111"/>
                  </a:lnTo>
                  <a:lnTo>
                    <a:pt x="12" y="114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6" y="111"/>
                  </a:lnTo>
                  <a:lnTo>
                    <a:pt x="6" y="114"/>
                  </a:lnTo>
                  <a:lnTo>
                    <a:pt x="6" y="111"/>
                  </a:lnTo>
                  <a:lnTo>
                    <a:pt x="6" y="114"/>
                  </a:lnTo>
                  <a:lnTo>
                    <a:pt x="9" y="114"/>
                  </a:lnTo>
                  <a:lnTo>
                    <a:pt x="6" y="114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6" y="100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6" y="88"/>
                  </a:lnTo>
                  <a:lnTo>
                    <a:pt x="6" y="82"/>
                  </a:lnTo>
                  <a:lnTo>
                    <a:pt x="3" y="79"/>
                  </a:lnTo>
                  <a:lnTo>
                    <a:pt x="3" y="76"/>
                  </a:lnTo>
                  <a:lnTo>
                    <a:pt x="3" y="73"/>
                  </a:lnTo>
                  <a:lnTo>
                    <a:pt x="3" y="67"/>
                  </a:lnTo>
                  <a:lnTo>
                    <a:pt x="3" y="65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3" y="44"/>
                  </a:lnTo>
                  <a:lnTo>
                    <a:pt x="3" y="41"/>
                  </a:lnTo>
                  <a:lnTo>
                    <a:pt x="3" y="35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4"/>
                  </a:lnTo>
                  <a:lnTo>
                    <a:pt x="3" y="21"/>
                  </a:lnTo>
                  <a:lnTo>
                    <a:pt x="3" y="18"/>
                  </a:lnTo>
                  <a:lnTo>
                    <a:pt x="3" y="15"/>
                  </a:lnTo>
                  <a:lnTo>
                    <a:pt x="3" y="9"/>
                  </a:lnTo>
                  <a:lnTo>
                    <a:pt x="3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6" y="3"/>
                  </a:lnTo>
                  <a:lnTo>
                    <a:pt x="6" y="6"/>
                  </a:lnTo>
                  <a:lnTo>
                    <a:pt x="9" y="6"/>
                  </a:lnTo>
                  <a:lnTo>
                    <a:pt x="9" y="9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2" y="15"/>
                  </a:lnTo>
                  <a:lnTo>
                    <a:pt x="12" y="18"/>
                  </a:lnTo>
                  <a:lnTo>
                    <a:pt x="15" y="18"/>
                  </a:lnTo>
                  <a:lnTo>
                    <a:pt x="15" y="21"/>
                  </a:lnTo>
                  <a:lnTo>
                    <a:pt x="15" y="24"/>
                  </a:lnTo>
                  <a:lnTo>
                    <a:pt x="15" y="21"/>
                  </a:lnTo>
                  <a:lnTo>
                    <a:pt x="12" y="21"/>
                  </a:lnTo>
                  <a:lnTo>
                    <a:pt x="12" y="18"/>
                  </a:lnTo>
                  <a:lnTo>
                    <a:pt x="9" y="18"/>
                  </a:lnTo>
                  <a:lnTo>
                    <a:pt x="9" y="21"/>
                  </a:lnTo>
                  <a:lnTo>
                    <a:pt x="6" y="21"/>
                  </a:lnTo>
                  <a:lnTo>
                    <a:pt x="6" y="24"/>
                  </a:lnTo>
                  <a:lnTo>
                    <a:pt x="3" y="2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6" y="29"/>
                  </a:lnTo>
                  <a:lnTo>
                    <a:pt x="6" y="32"/>
                  </a:lnTo>
                  <a:lnTo>
                    <a:pt x="9" y="32"/>
                  </a:lnTo>
                  <a:lnTo>
                    <a:pt x="12" y="32"/>
                  </a:lnTo>
                  <a:lnTo>
                    <a:pt x="15" y="32"/>
                  </a:lnTo>
                  <a:lnTo>
                    <a:pt x="18" y="32"/>
                  </a:lnTo>
                  <a:lnTo>
                    <a:pt x="18" y="35"/>
                  </a:lnTo>
                  <a:lnTo>
                    <a:pt x="21" y="38"/>
                  </a:lnTo>
                  <a:lnTo>
                    <a:pt x="21" y="41"/>
                  </a:lnTo>
                  <a:lnTo>
                    <a:pt x="21" y="44"/>
                  </a:lnTo>
                  <a:lnTo>
                    <a:pt x="21" y="47"/>
                  </a:lnTo>
                  <a:lnTo>
                    <a:pt x="24" y="47"/>
                  </a:lnTo>
                  <a:lnTo>
                    <a:pt x="24" y="50"/>
                  </a:lnTo>
                  <a:lnTo>
                    <a:pt x="27" y="50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0" y="56"/>
                  </a:lnTo>
                  <a:lnTo>
                    <a:pt x="32" y="56"/>
                  </a:lnTo>
                  <a:lnTo>
                    <a:pt x="32" y="59"/>
                  </a:lnTo>
                  <a:lnTo>
                    <a:pt x="32" y="56"/>
                  </a:lnTo>
                  <a:lnTo>
                    <a:pt x="30" y="5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7" name="TextBox 23"/>
          <p:cNvSpPr txBox="1"/>
          <p:nvPr/>
        </p:nvSpPr>
        <p:spPr>
          <a:xfrm>
            <a:off x="100543" y="202199"/>
            <a:ext cx="588911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3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Composición de los gastos totales</a:t>
            </a:r>
            <a:endParaRPr lang="id-ID" sz="3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8" name="Straight Connector 80"/>
          <p:cNvCxnSpPr/>
          <p:nvPr/>
        </p:nvCxnSpPr>
        <p:spPr>
          <a:xfrm rot="5400000">
            <a:off x="1638000" y="-596635"/>
            <a:ext cx="0" cy="3276000"/>
          </a:xfrm>
          <a:prstGeom prst="line">
            <a:avLst/>
          </a:prstGeom>
          <a:ln w="158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0" name="Picture 12" descr="http://tapestry-assets.s3.amazonaws.com/scbs/7/6/5/7658a0756af9e329f7043c9e8ea7f6f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216" y="8094503"/>
            <a:ext cx="468000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30 CuadroTexto"/>
          <p:cNvSpPr txBox="1"/>
          <p:nvPr/>
        </p:nvSpPr>
        <p:spPr>
          <a:xfrm>
            <a:off x="100543" y="5431960"/>
            <a:ext cx="88999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SzPct val="90000"/>
              <a:buFont typeface="Wingdings 3" pitchFamily="18" charset="2"/>
              <a:buChar char=""/>
            </a:pPr>
            <a:r>
              <a:rPr lang="es-AR" sz="2000" dirty="0" smtClean="0"/>
              <a:t>El gasto en </a:t>
            </a:r>
            <a:r>
              <a:rPr lang="es-AR" sz="2000" dirty="0" smtClean="0">
                <a:solidFill>
                  <a:schemeClr val="accent1"/>
                </a:solidFill>
              </a:rPr>
              <a:t>personal</a:t>
            </a:r>
            <a:r>
              <a:rPr lang="es-AR" sz="2000" dirty="0" smtClean="0"/>
              <a:t> promedia un 47% del gasto total, con una tendencia estable en el tiempo.</a:t>
            </a:r>
          </a:p>
          <a:p>
            <a:pPr marL="342900" indent="-342900" algn="just">
              <a:buSzPct val="90000"/>
              <a:buFont typeface="Wingdings 3" pitchFamily="18" charset="2"/>
              <a:buChar char=""/>
            </a:pPr>
            <a:r>
              <a:rPr lang="es-AR" sz="2000" dirty="0" smtClean="0"/>
              <a:t>El gasto en </a:t>
            </a:r>
            <a:r>
              <a:rPr lang="es-AR" sz="2000" dirty="0" smtClean="0">
                <a:solidFill>
                  <a:schemeClr val="accent1"/>
                </a:solidFill>
              </a:rPr>
              <a:t>inversión real directa </a:t>
            </a:r>
            <a:r>
              <a:rPr lang="es-AR" sz="2000" dirty="0" smtClean="0"/>
              <a:t>es, en promedio, del 16,4% (alcanzó su pico histórico en 2010 con un 22,1% del total).</a:t>
            </a:r>
            <a:endParaRPr lang="es-AR" sz="2000" dirty="0"/>
          </a:p>
        </p:txBody>
      </p:sp>
      <p:graphicFrame>
        <p:nvGraphicFramePr>
          <p:cNvPr id="3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1574573"/>
              </p:ext>
            </p:extLst>
          </p:nvPr>
        </p:nvGraphicFramePr>
        <p:xfrm>
          <a:off x="142186" y="1200133"/>
          <a:ext cx="8858259" cy="40830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221983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3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3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32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32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32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5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uiExpand="1" build="p"/>
      <p:bldGraphic spid="32" grpId="0" uiExpand="1">
        <p:bldSub>
          <a:bldChart bld="series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58 Grupo"/>
          <p:cNvGrpSpPr>
            <a:grpSpLocks noChangeAspect="1"/>
          </p:cNvGrpSpPr>
          <p:nvPr/>
        </p:nvGrpSpPr>
        <p:grpSpPr>
          <a:xfrm>
            <a:off x="7927366" y="4641850"/>
            <a:ext cx="1099764" cy="2016000"/>
            <a:chOff x="-295690" y="1899738"/>
            <a:chExt cx="1814754" cy="3009417"/>
          </a:xfrm>
          <a:solidFill>
            <a:schemeClr val="bg1">
              <a:lumMod val="85000"/>
              <a:alpha val="51000"/>
            </a:schemeClr>
          </a:solidFill>
        </p:grpSpPr>
        <p:sp>
          <p:nvSpPr>
            <p:cNvPr id="102" name="Freeform 4"/>
            <p:cNvSpPr>
              <a:spLocks/>
            </p:cNvSpPr>
            <p:nvPr/>
          </p:nvSpPr>
          <p:spPr bwMode="auto">
            <a:xfrm>
              <a:off x="138377" y="1899738"/>
              <a:ext cx="310387" cy="259655"/>
            </a:xfrm>
            <a:custGeom>
              <a:avLst/>
              <a:gdLst>
                <a:gd name="T0" fmla="*/ 2147483647 w 143"/>
                <a:gd name="T1" fmla="*/ 2147483647 h 147"/>
                <a:gd name="T2" fmla="*/ 2147483647 w 143"/>
                <a:gd name="T3" fmla="*/ 2147483647 h 147"/>
                <a:gd name="T4" fmla="*/ 2147483647 w 143"/>
                <a:gd name="T5" fmla="*/ 2147483647 h 147"/>
                <a:gd name="T6" fmla="*/ 2147483647 w 143"/>
                <a:gd name="T7" fmla="*/ 2147483647 h 147"/>
                <a:gd name="T8" fmla="*/ 2147483647 w 143"/>
                <a:gd name="T9" fmla="*/ 2147483647 h 147"/>
                <a:gd name="T10" fmla="*/ 2147483647 w 143"/>
                <a:gd name="T11" fmla="*/ 2147483647 h 147"/>
                <a:gd name="T12" fmla="*/ 2147483647 w 143"/>
                <a:gd name="T13" fmla="*/ 2147483647 h 147"/>
                <a:gd name="T14" fmla="*/ 2147483647 w 143"/>
                <a:gd name="T15" fmla="*/ 2147483647 h 147"/>
                <a:gd name="T16" fmla="*/ 2147483647 w 143"/>
                <a:gd name="T17" fmla="*/ 2147483647 h 147"/>
                <a:gd name="T18" fmla="*/ 2147483647 w 143"/>
                <a:gd name="T19" fmla="*/ 2147483647 h 147"/>
                <a:gd name="T20" fmla="*/ 2147483647 w 143"/>
                <a:gd name="T21" fmla="*/ 2147483647 h 147"/>
                <a:gd name="T22" fmla="*/ 2147483647 w 143"/>
                <a:gd name="T23" fmla="*/ 2147483647 h 147"/>
                <a:gd name="T24" fmla="*/ 2147483647 w 143"/>
                <a:gd name="T25" fmla="*/ 2147483647 h 147"/>
                <a:gd name="T26" fmla="*/ 2147483647 w 143"/>
                <a:gd name="T27" fmla="*/ 2147483647 h 147"/>
                <a:gd name="T28" fmla="*/ 2147483647 w 143"/>
                <a:gd name="T29" fmla="*/ 2147483647 h 147"/>
                <a:gd name="T30" fmla="*/ 2147483647 w 143"/>
                <a:gd name="T31" fmla="*/ 2147483647 h 147"/>
                <a:gd name="T32" fmla="*/ 2147483647 w 143"/>
                <a:gd name="T33" fmla="*/ 2147483647 h 147"/>
                <a:gd name="T34" fmla="*/ 2147483647 w 143"/>
                <a:gd name="T35" fmla="*/ 2147483647 h 147"/>
                <a:gd name="T36" fmla="*/ 2147483647 w 143"/>
                <a:gd name="T37" fmla="*/ 2147483647 h 147"/>
                <a:gd name="T38" fmla="*/ 2147483647 w 143"/>
                <a:gd name="T39" fmla="*/ 2147483647 h 147"/>
                <a:gd name="T40" fmla="*/ 2147483647 w 143"/>
                <a:gd name="T41" fmla="*/ 2147483647 h 147"/>
                <a:gd name="T42" fmla="*/ 2147483647 w 143"/>
                <a:gd name="T43" fmla="*/ 2147483647 h 147"/>
                <a:gd name="T44" fmla="*/ 2147483647 w 143"/>
                <a:gd name="T45" fmla="*/ 2147483647 h 147"/>
                <a:gd name="T46" fmla="*/ 2147483647 w 143"/>
                <a:gd name="T47" fmla="*/ 2147483647 h 147"/>
                <a:gd name="T48" fmla="*/ 2147483647 w 143"/>
                <a:gd name="T49" fmla="*/ 2147483647 h 147"/>
                <a:gd name="T50" fmla="*/ 2147483647 w 143"/>
                <a:gd name="T51" fmla="*/ 2147483647 h 147"/>
                <a:gd name="T52" fmla="*/ 2147483647 w 143"/>
                <a:gd name="T53" fmla="*/ 2147483647 h 147"/>
                <a:gd name="T54" fmla="*/ 2147483647 w 143"/>
                <a:gd name="T55" fmla="*/ 2147483647 h 147"/>
                <a:gd name="T56" fmla="*/ 2147483647 w 143"/>
                <a:gd name="T57" fmla="*/ 2147483647 h 147"/>
                <a:gd name="T58" fmla="*/ 2147483647 w 143"/>
                <a:gd name="T59" fmla="*/ 2147483647 h 147"/>
                <a:gd name="T60" fmla="*/ 2147483647 w 143"/>
                <a:gd name="T61" fmla="*/ 2147483647 h 147"/>
                <a:gd name="T62" fmla="*/ 2147483647 w 143"/>
                <a:gd name="T63" fmla="*/ 2147483647 h 147"/>
                <a:gd name="T64" fmla="*/ 2147483647 w 143"/>
                <a:gd name="T65" fmla="*/ 2147483647 h 147"/>
                <a:gd name="T66" fmla="*/ 2147483647 w 143"/>
                <a:gd name="T67" fmla="*/ 2147483647 h 147"/>
                <a:gd name="T68" fmla="*/ 2147483647 w 143"/>
                <a:gd name="T69" fmla="*/ 2147483647 h 147"/>
                <a:gd name="T70" fmla="*/ 2147483647 w 143"/>
                <a:gd name="T71" fmla="*/ 2147483647 h 147"/>
                <a:gd name="T72" fmla="*/ 0 w 143"/>
                <a:gd name="T73" fmla="*/ 2147483647 h 147"/>
                <a:gd name="T74" fmla="*/ 2147483647 w 143"/>
                <a:gd name="T75" fmla="*/ 2147483647 h 147"/>
                <a:gd name="T76" fmla="*/ 2147483647 w 143"/>
                <a:gd name="T77" fmla="*/ 2147483647 h 147"/>
                <a:gd name="T78" fmla="*/ 2147483647 w 143"/>
                <a:gd name="T79" fmla="*/ 2147483647 h 147"/>
                <a:gd name="T80" fmla="*/ 2147483647 w 143"/>
                <a:gd name="T81" fmla="*/ 2147483647 h 147"/>
                <a:gd name="T82" fmla="*/ 2147483647 w 143"/>
                <a:gd name="T83" fmla="*/ 2147483647 h 147"/>
                <a:gd name="T84" fmla="*/ 2147483647 w 143"/>
                <a:gd name="T85" fmla="*/ 2147483647 h 147"/>
                <a:gd name="T86" fmla="*/ 2147483647 w 143"/>
                <a:gd name="T87" fmla="*/ 2147483647 h 147"/>
                <a:gd name="T88" fmla="*/ 2147483647 w 143"/>
                <a:gd name="T89" fmla="*/ 0 h 147"/>
                <a:gd name="T90" fmla="*/ 2147483647 w 143"/>
                <a:gd name="T91" fmla="*/ 2147483647 h 147"/>
                <a:gd name="T92" fmla="*/ 2147483647 w 143"/>
                <a:gd name="T93" fmla="*/ 2147483647 h 147"/>
                <a:gd name="T94" fmla="*/ 2147483647 w 143"/>
                <a:gd name="T95" fmla="*/ 2147483647 h 147"/>
                <a:gd name="T96" fmla="*/ 2147483647 w 143"/>
                <a:gd name="T97" fmla="*/ 2147483647 h 147"/>
                <a:gd name="T98" fmla="*/ 2147483647 w 143"/>
                <a:gd name="T99" fmla="*/ 2147483647 h 147"/>
                <a:gd name="T100" fmla="*/ 2147483647 w 143"/>
                <a:gd name="T101" fmla="*/ 2147483647 h 147"/>
                <a:gd name="T102" fmla="*/ 2147483647 w 143"/>
                <a:gd name="T103" fmla="*/ 2147483647 h 147"/>
                <a:gd name="T104" fmla="*/ 2147483647 w 143"/>
                <a:gd name="T105" fmla="*/ 2147483647 h 147"/>
                <a:gd name="T106" fmla="*/ 2147483647 w 143"/>
                <a:gd name="T107" fmla="*/ 2147483647 h 147"/>
                <a:gd name="T108" fmla="*/ 2147483647 w 143"/>
                <a:gd name="T109" fmla="*/ 2147483647 h 147"/>
                <a:gd name="T110" fmla="*/ 2147483647 w 143"/>
                <a:gd name="T111" fmla="*/ 2147483647 h 147"/>
                <a:gd name="T112" fmla="*/ 2147483647 w 143"/>
                <a:gd name="T113" fmla="*/ 2147483647 h 147"/>
                <a:gd name="T114" fmla="*/ 2147483647 w 143"/>
                <a:gd name="T115" fmla="*/ 2147483647 h 147"/>
                <a:gd name="T116" fmla="*/ 2147483647 w 143"/>
                <a:gd name="T117" fmla="*/ 2147483647 h 147"/>
                <a:gd name="T118" fmla="*/ 2147483647 w 143"/>
                <a:gd name="T119" fmla="*/ 2147483647 h 147"/>
                <a:gd name="T120" fmla="*/ 2147483647 w 143"/>
                <a:gd name="T121" fmla="*/ 2147483647 h 147"/>
                <a:gd name="T122" fmla="*/ 2147483647 w 143"/>
                <a:gd name="T123" fmla="*/ 2147483647 h 14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3"/>
                <a:gd name="T187" fmla="*/ 0 h 147"/>
                <a:gd name="T188" fmla="*/ 143 w 143"/>
                <a:gd name="T189" fmla="*/ 147 h 14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3" h="147">
                  <a:moveTo>
                    <a:pt x="132" y="94"/>
                  </a:moveTo>
                  <a:lnTo>
                    <a:pt x="135" y="94"/>
                  </a:lnTo>
                  <a:lnTo>
                    <a:pt x="135" y="91"/>
                  </a:lnTo>
                  <a:lnTo>
                    <a:pt x="135" y="88"/>
                  </a:lnTo>
                  <a:lnTo>
                    <a:pt x="137" y="88"/>
                  </a:lnTo>
                  <a:lnTo>
                    <a:pt x="140" y="88"/>
                  </a:lnTo>
                  <a:lnTo>
                    <a:pt x="143" y="88"/>
                  </a:lnTo>
                  <a:lnTo>
                    <a:pt x="143" y="91"/>
                  </a:lnTo>
                  <a:lnTo>
                    <a:pt x="143" y="94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3" y="106"/>
                  </a:lnTo>
                  <a:lnTo>
                    <a:pt x="143" y="109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0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3" y="129"/>
                  </a:lnTo>
                  <a:lnTo>
                    <a:pt x="140" y="129"/>
                  </a:lnTo>
                  <a:lnTo>
                    <a:pt x="140" y="132"/>
                  </a:lnTo>
                  <a:lnTo>
                    <a:pt x="140" y="135"/>
                  </a:lnTo>
                  <a:lnTo>
                    <a:pt x="137" y="135"/>
                  </a:lnTo>
                  <a:lnTo>
                    <a:pt x="137" y="138"/>
                  </a:lnTo>
                  <a:lnTo>
                    <a:pt x="135" y="138"/>
                  </a:lnTo>
                  <a:lnTo>
                    <a:pt x="135" y="135"/>
                  </a:lnTo>
                  <a:lnTo>
                    <a:pt x="132" y="138"/>
                  </a:lnTo>
                  <a:lnTo>
                    <a:pt x="129" y="138"/>
                  </a:lnTo>
                  <a:lnTo>
                    <a:pt x="129" y="141"/>
                  </a:lnTo>
                  <a:lnTo>
                    <a:pt x="126" y="141"/>
                  </a:lnTo>
                  <a:lnTo>
                    <a:pt x="126" y="144"/>
                  </a:lnTo>
                  <a:lnTo>
                    <a:pt x="123" y="144"/>
                  </a:lnTo>
                  <a:lnTo>
                    <a:pt x="123" y="147"/>
                  </a:lnTo>
                  <a:lnTo>
                    <a:pt x="120" y="147"/>
                  </a:lnTo>
                  <a:lnTo>
                    <a:pt x="120" y="144"/>
                  </a:lnTo>
                  <a:lnTo>
                    <a:pt x="117" y="144"/>
                  </a:lnTo>
                  <a:lnTo>
                    <a:pt x="117" y="141"/>
                  </a:lnTo>
                  <a:lnTo>
                    <a:pt x="114" y="141"/>
                  </a:lnTo>
                  <a:lnTo>
                    <a:pt x="114" y="138"/>
                  </a:lnTo>
                  <a:lnTo>
                    <a:pt x="111" y="138"/>
                  </a:lnTo>
                  <a:lnTo>
                    <a:pt x="111" y="141"/>
                  </a:lnTo>
                  <a:lnTo>
                    <a:pt x="111" y="144"/>
                  </a:lnTo>
                  <a:lnTo>
                    <a:pt x="108" y="144"/>
                  </a:lnTo>
                  <a:lnTo>
                    <a:pt x="105" y="144"/>
                  </a:lnTo>
                  <a:lnTo>
                    <a:pt x="102" y="144"/>
                  </a:lnTo>
                  <a:lnTo>
                    <a:pt x="99" y="144"/>
                  </a:lnTo>
                  <a:lnTo>
                    <a:pt x="99" y="141"/>
                  </a:lnTo>
                  <a:lnTo>
                    <a:pt x="96" y="141"/>
                  </a:lnTo>
                  <a:lnTo>
                    <a:pt x="96" y="138"/>
                  </a:lnTo>
                  <a:lnTo>
                    <a:pt x="93" y="138"/>
                  </a:lnTo>
                  <a:lnTo>
                    <a:pt x="93" y="141"/>
                  </a:lnTo>
                  <a:lnTo>
                    <a:pt x="91" y="141"/>
                  </a:lnTo>
                  <a:lnTo>
                    <a:pt x="88" y="141"/>
                  </a:lnTo>
                  <a:lnTo>
                    <a:pt x="88" y="138"/>
                  </a:lnTo>
                  <a:lnTo>
                    <a:pt x="85" y="138"/>
                  </a:lnTo>
                  <a:lnTo>
                    <a:pt x="82" y="138"/>
                  </a:lnTo>
                  <a:lnTo>
                    <a:pt x="82" y="135"/>
                  </a:lnTo>
                  <a:lnTo>
                    <a:pt x="82" y="138"/>
                  </a:lnTo>
                  <a:lnTo>
                    <a:pt x="79" y="138"/>
                  </a:lnTo>
                  <a:lnTo>
                    <a:pt x="79" y="135"/>
                  </a:lnTo>
                  <a:lnTo>
                    <a:pt x="76" y="135"/>
                  </a:lnTo>
                  <a:lnTo>
                    <a:pt x="76" y="132"/>
                  </a:lnTo>
                  <a:lnTo>
                    <a:pt x="73" y="129"/>
                  </a:lnTo>
                  <a:lnTo>
                    <a:pt x="73" y="126"/>
                  </a:lnTo>
                  <a:lnTo>
                    <a:pt x="70" y="126"/>
                  </a:lnTo>
                  <a:lnTo>
                    <a:pt x="70" y="123"/>
                  </a:lnTo>
                  <a:lnTo>
                    <a:pt x="70" y="120"/>
                  </a:lnTo>
                  <a:lnTo>
                    <a:pt x="67" y="120"/>
                  </a:lnTo>
                  <a:lnTo>
                    <a:pt x="67" y="117"/>
                  </a:lnTo>
                  <a:lnTo>
                    <a:pt x="67" y="114"/>
                  </a:lnTo>
                  <a:lnTo>
                    <a:pt x="64" y="114"/>
                  </a:lnTo>
                  <a:lnTo>
                    <a:pt x="64" y="111"/>
                  </a:lnTo>
                  <a:lnTo>
                    <a:pt x="61" y="111"/>
                  </a:lnTo>
                  <a:lnTo>
                    <a:pt x="58" y="111"/>
                  </a:lnTo>
                  <a:lnTo>
                    <a:pt x="58" y="109"/>
                  </a:lnTo>
                  <a:lnTo>
                    <a:pt x="55" y="109"/>
                  </a:lnTo>
                  <a:lnTo>
                    <a:pt x="55" y="106"/>
                  </a:lnTo>
                  <a:lnTo>
                    <a:pt x="55" y="103"/>
                  </a:lnTo>
                  <a:lnTo>
                    <a:pt x="58" y="103"/>
                  </a:lnTo>
                  <a:lnTo>
                    <a:pt x="58" y="100"/>
                  </a:lnTo>
                  <a:lnTo>
                    <a:pt x="58" y="97"/>
                  </a:lnTo>
                  <a:lnTo>
                    <a:pt x="58" y="94"/>
                  </a:lnTo>
                  <a:lnTo>
                    <a:pt x="58" y="91"/>
                  </a:lnTo>
                  <a:lnTo>
                    <a:pt x="58" y="88"/>
                  </a:lnTo>
                  <a:lnTo>
                    <a:pt x="55" y="88"/>
                  </a:lnTo>
                  <a:lnTo>
                    <a:pt x="52" y="88"/>
                  </a:lnTo>
                  <a:lnTo>
                    <a:pt x="52" y="85"/>
                  </a:lnTo>
                  <a:lnTo>
                    <a:pt x="49" y="85"/>
                  </a:lnTo>
                  <a:lnTo>
                    <a:pt x="47" y="85"/>
                  </a:lnTo>
                  <a:lnTo>
                    <a:pt x="47" y="82"/>
                  </a:lnTo>
                  <a:lnTo>
                    <a:pt x="44" y="82"/>
                  </a:lnTo>
                  <a:lnTo>
                    <a:pt x="41" y="82"/>
                  </a:lnTo>
                  <a:lnTo>
                    <a:pt x="41" y="85"/>
                  </a:lnTo>
                  <a:lnTo>
                    <a:pt x="38" y="85"/>
                  </a:lnTo>
                  <a:lnTo>
                    <a:pt x="38" y="88"/>
                  </a:lnTo>
                  <a:lnTo>
                    <a:pt x="38" y="91"/>
                  </a:lnTo>
                  <a:lnTo>
                    <a:pt x="41" y="94"/>
                  </a:lnTo>
                  <a:lnTo>
                    <a:pt x="41" y="97"/>
                  </a:lnTo>
                  <a:lnTo>
                    <a:pt x="41" y="100"/>
                  </a:lnTo>
                  <a:lnTo>
                    <a:pt x="41" y="103"/>
                  </a:lnTo>
                  <a:lnTo>
                    <a:pt x="41" y="106"/>
                  </a:lnTo>
                  <a:lnTo>
                    <a:pt x="41" y="109"/>
                  </a:lnTo>
                  <a:lnTo>
                    <a:pt x="41" y="111"/>
                  </a:lnTo>
                  <a:lnTo>
                    <a:pt x="41" y="114"/>
                  </a:lnTo>
                  <a:lnTo>
                    <a:pt x="41" y="117"/>
                  </a:lnTo>
                  <a:lnTo>
                    <a:pt x="38" y="117"/>
                  </a:lnTo>
                  <a:lnTo>
                    <a:pt x="41" y="117"/>
                  </a:lnTo>
                  <a:lnTo>
                    <a:pt x="38" y="117"/>
                  </a:lnTo>
                  <a:lnTo>
                    <a:pt x="38" y="120"/>
                  </a:lnTo>
                  <a:lnTo>
                    <a:pt x="38" y="123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29" y="123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3" y="120"/>
                  </a:lnTo>
                  <a:lnTo>
                    <a:pt x="23" y="117"/>
                  </a:lnTo>
                  <a:lnTo>
                    <a:pt x="20" y="117"/>
                  </a:lnTo>
                  <a:lnTo>
                    <a:pt x="17" y="117"/>
                  </a:lnTo>
                  <a:lnTo>
                    <a:pt x="17" y="114"/>
                  </a:lnTo>
                  <a:lnTo>
                    <a:pt x="14" y="114"/>
                  </a:lnTo>
                  <a:lnTo>
                    <a:pt x="11" y="114"/>
                  </a:lnTo>
                  <a:lnTo>
                    <a:pt x="11" y="111"/>
                  </a:lnTo>
                  <a:lnTo>
                    <a:pt x="8" y="111"/>
                  </a:lnTo>
                  <a:lnTo>
                    <a:pt x="8" y="109"/>
                  </a:lnTo>
                  <a:lnTo>
                    <a:pt x="8" y="106"/>
                  </a:lnTo>
                  <a:lnTo>
                    <a:pt x="5" y="106"/>
                  </a:lnTo>
                  <a:lnTo>
                    <a:pt x="5" y="103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3" y="85"/>
                  </a:lnTo>
                  <a:lnTo>
                    <a:pt x="3" y="82"/>
                  </a:lnTo>
                  <a:lnTo>
                    <a:pt x="5" y="79"/>
                  </a:lnTo>
                  <a:lnTo>
                    <a:pt x="5" y="76"/>
                  </a:lnTo>
                  <a:lnTo>
                    <a:pt x="5" y="70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8" y="62"/>
                  </a:lnTo>
                  <a:lnTo>
                    <a:pt x="5" y="59"/>
                  </a:lnTo>
                  <a:lnTo>
                    <a:pt x="3" y="56"/>
                  </a:lnTo>
                  <a:lnTo>
                    <a:pt x="0" y="53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5" y="47"/>
                  </a:lnTo>
                  <a:lnTo>
                    <a:pt x="5" y="44"/>
                  </a:lnTo>
                  <a:lnTo>
                    <a:pt x="8" y="44"/>
                  </a:lnTo>
                  <a:lnTo>
                    <a:pt x="8" y="41"/>
                  </a:lnTo>
                  <a:lnTo>
                    <a:pt x="8" y="38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2"/>
                  </a:lnTo>
                  <a:lnTo>
                    <a:pt x="20" y="32"/>
                  </a:lnTo>
                  <a:lnTo>
                    <a:pt x="20" y="29"/>
                  </a:lnTo>
                  <a:lnTo>
                    <a:pt x="20" y="26"/>
                  </a:lnTo>
                  <a:lnTo>
                    <a:pt x="20" y="24"/>
                  </a:lnTo>
                  <a:lnTo>
                    <a:pt x="23" y="21"/>
                  </a:lnTo>
                  <a:lnTo>
                    <a:pt x="26" y="21"/>
                  </a:lnTo>
                  <a:lnTo>
                    <a:pt x="29" y="21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5" y="18"/>
                  </a:lnTo>
                  <a:lnTo>
                    <a:pt x="38" y="18"/>
                  </a:lnTo>
                  <a:lnTo>
                    <a:pt x="41" y="18"/>
                  </a:lnTo>
                  <a:lnTo>
                    <a:pt x="41" y="15"/>
                  </a:lnTo>
                  <a:lnTo>
                    <a:pt x="44" y="15"/>
                  </a:lnTo>
                  <a:lnTo>
                    <a:pt x="44" y="12"/>
                  </a:lnTo>
                  <a:lnTo>
                    <a:pt x="44" y="9"/>
                  </a:lnTo>
                  <a:lnTo>
                    <a:pt x="44" y="6"/>
                  </a:lnTo>
                  <a:lnTo>
                    <a:pt x="47" y="3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55" y="3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1" y="9"/>
                  </a:lnTo>
                  <a:lnTo>
                    <a:pt x="64" y="9"/>
                  </a:lnTo>
                  <a:lnTo>
                    <a:pt x="64" y="12"/>
                  </a:lnTo>
                  <a:lnTo>
                    <a:pt x="67" y="12"/>
                  </a:lnTo>
                  <a:lnTo>
                    <a:pt x="67" y="15"/>
                  </a:lnTo>
                  <a:lnTo>
                    <a:pt x="70" y="15"/>
                  </a:lnTo>
                  <a:lnTo>
                    <a:pt x="73" y="15"/>
                  </a:lnTo>
                  <a:lnTo>
                    <a:pt x="76" y="15"/>
                  </a:lnTo>
                  <a:lnTo>
                    <a:pt x="79" y="15"/>
                  </a:lnTo>
                  <a:lnTo>
                    <a:pt x="82" y="15"/>
                  </a:lnTo>
                  <a:lnTo>
                    <a:pt x="85" y="15"/>
                  </a:lnTo>
                  <a:lnTo>
                    <a:pt x="88" y="15"/>
                  </a:lnTo>
                  <a:lnTo>
                    <a:pt x="91" y="15"/>
                  </a:lnTo>
                  <a:lnTo>
                    <a:pt x="93" y="15"/>
                  </a:lnTo>
                  <a:lnTo>
                    <a:pt x="96" y="15"/>
                  </a:lnTo>
                  <a:lnTo>
                    <a:pt x="96" y="18"/>
                  </a:lnTo>
                  <a:lnTo>
                    <a:pt x="93" y="18"/>
                  </a:lnTo>
                  <a:lnTo>
                    <a:pt x="93" y="21"/>
                  </a:lnTo>
                  <a:lnTo>
                    <a:pt x="93" y="24"/>
                  </a:lnTo>
                  <a:lnTo>
                    <a:pt x="93" y="26"/>
                  </a:lnTo>
                  <a:lnTo>
                    <a:pt x="93" y="29"/>
                  </a:lnTo>
                  <a:lnTo>
                    <a:pt x="91" y="29"/>
                  </a:lnTo>
                  <a:lnTo>
                    <a:pt x="91" y="32"/>
                  </a:lnTo>
                  <a:lnTo>
                    <a:pt x="91" y="35"/>
                  </a:lnTo>
                  <a:lnTo>
                    <a:pt x="88" y="35"/>
                  </a:lnTo>
                  <a:lnTo>
                    <a:pt x="88" y="38"/>
                  </a:lnTo>
                  <a:lnTo>
                    <a:pt x="91" y="38"/>
                  </a:lnTo>
                  <a:lnTo>
                    <a:pt x="88" y="38"/>
                  </a:lnTo>
                  <a:lnTo>
                    <a:pt x="88" y="41"/>
                  </a:lnTo>
                  <a:lnTo>
                    <a:pt x="91" y="41"/>
                  </a:lnTo>
                  <a:lnTo>
                    <a:pt x="91" y="44"/>
                  </a:lnTo>
                  <a:lnTo>
                    <a:pt x="93" y="44"/>
                  </a:lnTo>
                  <a:lnTo>
                    <a:pt x="91" y="44"/>
                  </a:lnTo>
                  <a:lnTo>
                    <a:pt x="91" y="47"/>
                  </a:lnTo>
                  <a:lnTo>
                    <a:pt x="91" y="50"/>
                  </a:lnTo>
                  <a:lnTo>
                    <a:pt x="93" y="50"/>
                  </a:lnTo>
                  <a:lnTo>
                    <a:pt x="93" y="53"/>
                  </a:lnTo>
                  <a:lnTo>
                    <a:pt x="93" y="56"/>
                  </a:lnTo>
                  <a:lnTo>
                    <a:pt x="93" y="59"/>
                  </a:lnTo>
                  <a:lnTo>
                    <a:pt x="96" y="62"/>
                  </a:lnTo>
                  <a:lnTo>
                    <a:pt x="99" y="62"/>
                  </a:lnTo>
                  <a:lnTo>
                    <a:pt x="102" y="62"/>
                  </a:lnTo>
                  <a:lnTo>
                    <a:pt x="105" y="62"/>
                  </a:lnTo>
                  <a:lnTo>
                    <a:pt x="105" y="65"/>
                  </a:lnTo>
                  <a:lnTo>
                    <a:pt x="105" y="67"/>
                  </a:lnTo>
                  <a:lnTo>
                    <a:pt x="105" y="70"/>
                  </a:lnTo>
                  <a:lnTo>
                    <a:pt x="105" y="73"/>
                  </a:lnTo>
                  <a:lnTo>
                    <a:pt x="102" y="73"/>
                  </a:lnTo>
                  <a:lnTo>
                    <a:pt x="102" y="76"/>
                  </a:lnTo>
                  <a:lnTo>
                    <a:pt x="105" y="76"/>
                  </a:lnTo>
                  <a:lnTo>
                    <a:pt x="105" y="79"/>
                  </a:lnTo>
                  <a:lnTo>
                    <a:pt x="108" y="79"/>
                  </a:lnTo>
                  <a:lnTo>
                    <a:pt x="108" y="82"/>
                  </a:lnTo>
                  <a:lnTo>
                    <a:pt x="108" y="85"/>
                  </a:lnTo>
                  <a:lnTo>
                    <a:pt x="111" y="85"/>
                  </a:lnTo>
                  <a:lnTo>
                    <a:pt x="111" y="88"/>
                  </a:lnTo>
                  <a:lnTo>
                    <a:pt x="114" y="88"/>
                  </a:lnTo>
                  <a:lnTo>
                    <a:pt x="117" y="88"/>
                  </a:lnTo>
                  <a:lnTo>
                    <a:pt x="117" y="85"/>
                  </a:lnTo>
                  <a:lnTo>
                    <a:pt x="120" y="85"/>
                  </a:lnTo>
                  <a:lnTo>
                    <a:pt x="123" y="88"/>
                  </a:lnTo>
                  <a:lnTo>
                    <a:pt x="126" y="88"/>
                  </a:lnTo>
                  <a:lnTo>
                    <a:pt x="126" y="91"/>
                  </a:lnTo>
                  <a:lnTo>
                    <a:pt x="129" y="91"/>
                  </a:lnTo>
                  <a:lnTo>
                    <a:pt x="129" y="94"/>
                  </a:lnTo>
                  <a:lnTo>
                    <a:pt x="132" y="94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Freeform 5"/>
            <p:cNvSpPr>
              <a:spLocks/>
            </p:cNvSpPr>
            <p:nvPr/>
          </p:nvSpPr>
          <p:spPr bwMode="auto">
            <a:xfrm>
              <a:off x="-3141" y="1921220"/>
              <a:ext cx="649316" cy="398823"/>
            </a:xfrm>
            <a:custGeom>
              <a:avLst/>
              <a:gdLst>
                <a:gd name="T0" fmla="*/ 2147483647 w 299"/>
                <a:gd name="T1" fmla="*/ 2147483647 h 226"/>
                <a:gd name="T2" fmla="*/ 2147483647 w 299"/>
                <a:gd name="T3" fmla="*/ 2147483647 h 226"/>
                <a:gd name="T4" fmla="*/ 2147483647 w 299"/>
                <a:gd name="T5" fmla="*/ 2147483647 h 226"/>
                <a:gd name="T6" fmla="*/ 2147483647 w 299"/>
                <a:gd name="T7" fmla="*/ 2147483647 h 226"/>
                <a:gd name="T8" fmla="*/ 2147483647 w 299"/>
                <a:gd name="T9" fmla="*/ 2147483647 h 226"/>
                <a:gd name="T10" fmla="*/ 2147483647 w 299"/>
                <a:gd name="T11" fmla="*/ 2147483647 h 226"/>
                <a:gd name="T12" fmla="*/ 2147483647 w 299"/>
                <a:gd name="T13" fmla="*/ 2147483647 h 226"/>
                <a:gd name="T14" fmla="*/ 2147483647 w 299"/>
                <a:gd name="T15" fmla="*/ 2147483647 h 226"/>
                <a:gd name="T16" fmla="*/ 2147483647 w 299"/>
                <a:gd name="T17" fmla="*/ 2147483647 h 226"/>
                <a:gd name="T18" fmla="*/ 2147483647 w 299"/>
                <a:gd name="T19" fmla="*/ 2147483647 h 226"/>
                <a:gd name="T20" fmla="*/ 2147483647 w 299"/>
                <a:gd name="T21" fmla="*/ 2147483647 h 226"/>
                <a:gd name="T22" fmla="*/ 2147483647 w 299"/>
                <a:gd name="T23" fmla="*/ 0 h 226"/>
                <a:gd name="T24" fmla="*/ 2147483647 w 299"/>
                <a:gd name="T25" fmla="*/ 0 h 226"/>
                <a:gd name="T26" fmla="*/ 2147483647 w 299"/>
                <a:gd name="T27" fmla="*/ 2147483647 h 226"/>
                <a:gd name="T28" fmla="*/ 2147483647 w 299"/>
                <a:gd name="T29" fmla="*/ 2147483647 h 226"/>
                <a:gd name="T30" fmla="*/ 2147483647 w 299"/>
                <a:gd name="T31" fmla="*/ 2147483647 h 226"/>
                <a:gd name="T32" fmla="*/ 2147483647 w 299"/>
                <a:gd name="T33" fmla="*/ 2147483647 h 226"/>
                <a:gd name="T34" fmla="*/ 2147483647 w 299"/>
                <a:gd name="T35" fmla="*/ 2147483647 h 226"/>
                <a:gd name="T36" fmla="*/ 2147483647 w 299"/>
                <a:gd name="T37" fmla="*/ 2147483647 h 226"/>
                <a:gd name="T38" fmla="*/ 2147483647 w 299"/>
                <a:gd name="T39" fmla="*/ 2147483647 h 226"/>
                <a:gd name="T40" fmla="*/ 2147483647 w 299"/>
                <a:gd name="T41" fmla="*/ 2147483647 h 226"/>
                <a:gd name="T42" fmla="*/ 2147483647 w 299"/>
                <a:gd name="T43" fmla="*/ 2147483647 h 226"/>
                <a:gd name="T44" fmla="*/ 2147483647 w 299"/>
                <a:gd name="T45" fmla="*/ 2147483647 h 226"/>
                <a:gd name="T46" fmla="*/ 2147483647 w 299"/>
                <a:gd name="T47" fmla="*/ 2147483647 h 226"/>
                <a:gd name="T48" fmla="*/ 2147483647 w 299"/>
                <a:gd name="T49" fmla="*/ 2147483647 h 226"/>
                <a:gd name="T50" fmla="*/ 2147483647 w 299"/>
                <a:gd name="T51" fmla="*/ 2147483647 h 226"/>
                <a:gd name="T52" fmla="*/ 2147483647 w 299"/>
                <a:gd name="T53" fmla="*/ 2147483647 h 226"/>
                <a:gd name="T54" fmla="*/ 2147483647 w 299"/>
                <a:gd name="T55" fmla="*/ 2147483647 h 226"/>
                <a:gd name="T56" fmla="*/ 2147483647 w 299"/>
                <a:gd name="T57" fmla="*/ 2147483647 h 226"/>
                <a:gd name="T58" fmla="*/ 2147483647 w 299"/>
                <a:gd name="T59" fmla="*/ 2147483647 h 226"/>
                <a:gd name="T60" fmla="*/ 2147483647 w 299"/>
                <a:gd name="T61" fmla="*/ 2147483647 h 226"/>
                <a:gd name="T62" fmla="*/ 2147483647 w 299"/>
                <a:gd name="T63" fmla="*/ 2147483647 h 226"/>
                <a:gd name="T64" fmla="*/ 2147483647 w 299"/>
                <a:gd name="T65" fmla="*/ 2147483647 h 226"/>
                <a:gd name="T66" fmla="*/ 2147483647 w 299"/>
                <a:gd name="T67" fmla="*/ 2147483647 h 226"/>
                <a:gd name="T68" fmla="*/ 2147483647 w 299"/>
                <a:gd name="T69" fmla="*/ 2147483647 h 226"/>
                <a:gd name="T70" fmla="*/ 2147483647 w 299"/>
                <a:gd name="T71" fmla="*/ 2147483647 h 226"/>
                <a:gd name="T72" fmla="*/ 2147483647 w 299"/>
                <a:gd name="T73" fmla="*/ 2147483647 h 226"/>
                <a:gd name="T74" fmla="*/ 2147483647 w 299"/>
                <a:gd name="T75" fmla="*/ 2147483647 h 226"/>
                <a:gd name="T76" fmla="*/ 2147483647 w 299"/>
                <a:gd name="T77" fmla="*/ 2147483647 h 226"/>
                <a:gd name="T78" fmla="*/ 0 w 299"/>
                <a:gd name="T79" fmla="*/ 2147483647 h 226"/>
                <a:gd name="T80" fmla="*/ 2147483647 w 299"/>
                <a:gd name="T81" fmla="*/ 2147483647 h 226"/>
                <a:gd name="T82" fmla="*/ 2147483647 w 299"/>
                <a:gd name="T83" fmla="*/ 2147483647 h 226"/>
                <a:gd name="T84" fmla="*/ 2147483647 w 299"/>
                <a:gd name="T85" fmla="*/ 2147483647 h 226"/>
                <a:gd name="T86" fmla="*/ 2147483647 w 299"/>
                <a:gd name="T87" fmla="*/ 2147483647 h 226"/>
                <a:gd name="T88" fmla="*/ 2147483647 w 299"/>
                <a:gd name="T89" fmla="*/ 2147483647 h 226"/>
                <a:gd name="T90" fmla="*/ 2147483647 w 299"/>
                <a:gd name="T91" fmla="*/ 2147483647 h 226"/>
                <a:gd name="T92" fmla="*/ 2147483647 w 299"/>
                <a:gd name="T93" fmla="*/ 2147483647 h 226"/>
                <a:gd name="T94" fmla="*/ 2147483647 w 299"/>
                <a:gd name="T95" fmla="*/ 2147483647 h 226"/>
                <a:gd name="T96" fmla="*/ 2147483647 w 299"/>
                <a:gd name="T97" fmla="*/ 2147483647 h 226"/>
                <a:gd name="T98" fmla="*/ 2147483647 w 299"/>
                <a:gd name="T99" fmla="*/ 2147483647 h 226"/>
                <a:gd name="T100" fmla="*/ 2147483647 w 299"/>
                <a:gd name="T101" fmla="*/ 2147483647 h 226"/>
                <a:gd name="T102" fmla="*/ 2147483647 w 299"/>
                <a:gd name="T103" fmla="*/ 2147483647 h 226"/>
                <a:gd name="T104" fmla="*/ 2147483647 w 299"/>
                <a:gd name="T105" fmla="*/ 2147483647 h 226"/>
                <a:gd name="T106" fmla="*/ 2147483647 w 299"/>
                <a:gd name="T107" fmla="*/ 2147483647 h 226"/>
                <a:gd name="T108" fmla="*/ 2147483647 w 299"/>
                <a:gd name="T109" fmla="*/ 2147483647 h 226"/>
                <a:gd name="T110" fmla="*/ 2147483647 w 299"/>
                <a:gd name="T111" fmla="*/ 2147483647 h 226"/>
                <a:gd name="T112" fmla="*/ 2147483647 w 299"/>
                <a:gd name="T113" fmla="*/ 2147483647 h 226"/>
                <a:gd name="T114" fmla="*/ 2147483647 w 299"/>
                <a:gd name="T115" fmla="*/ 2147483647 h 226"/>
                <a:gd name="T116" fmla="*/ 2147483647 w 299"/>
                <a:gd name="T117" fmla="*/ 2147483647 h 22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99"/>
                <a:gd name="T178" fmla="*/ 0 h 226"/>
                <a:gd name="T179" fmla="*/ 299 w 299"/>
                <a:gd name="T180" fmla="*/ 226 h 22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99" h="226">
                  <a:moveTo>
                    <a:pt x="197" y="82"/>
                  </a:moveTo>
                  <a:lnTo>
                    <a:pt x="194" y="82"/>
                  </a:lnTo>
                  <a:lnTo>
                    <a:pt x="194" y="79"/>
                  </a:lnTo>
                  <a:lnTo>
                    <a:pt x="191" y="79"/>
                  </a:lnTo>
                  <a:lnTo>
                    <a:pt x="191" y="76"/>
                  </a:lnTo>
                  <a:lnTo>
                    <a:pt x="188" y="76"/>
                  </a:lnTo>
                  <a:lnTo>
                    <a:pt x="185" y="73"/>
                  </a:lnTo>
                  <a:lnTo>
                    <a:pt x="182" y="73"/>
                  </a:lnTo>
                  <a:lnTo>
                    <a:pt x="182" y="76"/>
                  </a:lnTo>
                  <a:lnTo>
                    <a:pt x="179" y="76"/>
                  </a:lnTo>
                  <a:lnTo>
                    <a:pt x="176" y="76"/>
                  </a:lnTo>
                  <a:lnTo>
                    <a:pt x="176" y="73"/>
                  </a:lnTo>
                  <a:lnTo>
                    <a:pt x="173" y="73"/>
                  </a:lnTo>
                  <a:lnTo>
                    <a:pt x="173" y="70"/>
                  </a:lnTo>
                  <a:lnTo>
                    <a:pt x="173" y="67"/>
                  </a:lnTo>
                  <a:lnTo>
                    <a:pt x="170" y="67"/>
                  </a:lnTo>
                  <a:lnTo>
                    <a:pt x="170" y="64"/>
                  </a:lnTo>
                  <a:lnTo>
                    <a:pt x="167" y="64"/>
                  </a:lnTo>
                  <a:lnTo>
                    <a:pt x="167" y="61"/>
                  </a:lnTo>
                  <a:lnTo>
                    <a:pt x="170" y="61"/>
                  </a:lnTo>
                  <a:lnTo>
                    <a:pt x="170" y="58"/>
                  </a:lnTo>
                  <a:lnTo>
                    <a:pt x="170" y="55"/>
                  </a:lnTo>
                  <a:lnTo>
                    <a:pt x="170" y="53"/>
                  </a:lnTo>
                  <a:lnTo>
                    <a:pt x="170" y="50"/>
                  </a:lnTo>
                  <a:lnTo>
                    <a:pt x="167" y="50"/>
                  </a:lnTo>
                  <a:lnTo>
                    <a:pt x="164" y="50"/>
                  </a:lnTo>
                  <a:lnTo>
                    <a:pt x="161" y="50"/>
                  </a:lnTo>
                  <a:lnTo>
                    <a:pt x="158" y="47"/>
                  </a:lnTo>
                  <a:lnTo>
                    <a:pt x="158" y="44"/>
                  </a:lnTo>
                  <a:lnTo>
                    <a:pt x="158" y="41"/>
                  </a:lnTo>
                  <a:lnTo>
                    <a:pt x="158" y="38"/>
                  </a:lnTo>
                  <a:lnTo>
                    <a:pt x="156" y="38"/>
                  </a:lnTo>
                  <a:lnTo>
                    <a:pt x="156" y="35"/>
                  </a:lnTo>
                  <a:lnTo>
                    <a:pt x="156" y="32"/>
                  </a:lnTo>
                  <a:lnTo>
                    <a:pt x="158" y="32"/>
                  </a:lnTo>
                  <a:lnTo>
                    <a:pt x="156" y="32"/>
                  </a:lnTo>
                  <a:lnTo>
                    <a:pt x="156" y="29"/>
                  </a:lnTo>
                  <a:lnTo>
                    <a:pt x="153" y="29"/>
                  </a:lnTo>
                  <a:lnTo>
                    <a:pt x="153" y="26"/>
                  </a:lnTo>
                  <a:lnTo>
                    <a:pt x="156" y="26"/>
                  </a:lnTo>
                  <a:lnTo>
                    <a:pt x="153" y="26"/>
                  </a:lnTo>
                  <a:lnTo>
                    <a:pt x="153" y="23"/>
                  </a:lnTo>
                  <a:lnTo>
                    <a:pt x="156" y="23"/>
                  </a:lnTo>
                  <a:lnTo>
                    <a:pt x="156" y="20"/>
                  </a:lnTo>
                  <a:lnTo>
                    <a:pt x="156" y="17"/>
                  </a:lnTo>
                  <a:lnTo>
                    <a:pt x="158" y="17"/>
                  </a:lnTo>
                  <a:lnTo>
                    <a:pt x="158" y="14"/>
                  </a:lnTo>
                  <a:lnTo>
                    <a:pt x="158" y="12"/>
                  </a:lnTo>
                  <a:lnTo>
                    <a:pt x="158" y="9"/>
                  </a:lnTo>
                  <a:lnTo>
                    <a:pt x="158" y="6"/>
                  </a:lnTo>
                  <a:lnTo>
                    <a:pt x="161" y="6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67" y="3"/>
                  </a:lnTo>
                  <a:lnTo>
                    <a:pt x="170" y="3"/>
                  </a:lnTo>
                  <a:lnTo>
                    <a:pt x="173" y="3"/>
                  </a:lnTo>
                  <a:lnTo>
                    <a:pt x="173" y="6"/>
                  </a:lnTo>
                  <a:lnTo>
                    <a:pt x="176" y="6"/>
                  </a:lnTo>
                  <a:lnTo>
                    <a:pt x="179" y="6"/>
                  </a:lnTo>
                  <a:lnTo>
                    <a:pt x="182" y="6"/>
                  </a:lnTo>
                  <a:lnTo>
                    <a:pt x="182" y="9"/>
                  </a:lnTo>
                  <a:lnTo>
                    <a:pt x="185" y="9"/>
                  </a:lnTo>
                  <a:lnTo>
                    <a:pt x="188" y="9"/>
                  </a:lnTo>
                  <a:lnTo>
                    <a:pt x="188" y="12"/>
                  </a:lnTo>
                  <a:lnTo>
                    <a:pt x="191" y="12"/>
                  </a:lnTo>
                  <a:lnTo>
                    <a:pt x="194" y="14"/>
                  </a:lnTo>
                  <a:lnTo>
                    <a:pt x="191" y="14"/>
                  </a:lnTo>
                  <a:lnTo>
                    <a:pt x="191" y="17"/>
                  </a:lnTo>
                  <a:lnTo>
                    <a:pt x="194" y="17"/>
                  </a:lnTo>
                  <a:lnTo>
                    <a:pt x="194" y="20"/>
                  </a:lnTo>
                  <a:lnTo>
                    <a:pt x="194" y="23"/>
                  </a:lnTo>
                  <a:lnTo>
                    <a:pt x="194" y="20"/>
                  </a:lnTo>
                  <a:lnTo>
                    <a:pt x="194" y="23"/>
                  </a:lnTo>
                  <a:lnTo>
                    <a:pt x="197" y="23"/>
                  </a:lnTo>
                  <a:lnTo>
                    <a:pt x="197" y="26"/>
                  </a:lnTo>
                  <a:lnTo>
                    <a:pt x="200" y="26"/>
                  </a:lnTo>
                  <a:lnTo>
                    <a:pt x="200" y="29"/>
                  </a:lnTo>
                  <a:lnTo>
                    <a:pt x="197" y="29"/>
                  </a:lnTo>
                  <a:lnTo>
                    <a:pt x="197" y="32"/>
                  </a:lnTo>
                  <a:lnTo>
                    <a:pt x="200" y="32"/>
                  </a:lnTo>
                  <a:lnTo>
                    <a:pt x="200" y="35"/>
                  </a:lnTo>
                  <a:lnTo>
                    <a:pt x="202" y="38"/>
                  </a:lnTo>
                  <a:lnTo>
                    <a:pt x="202" y="41"/>
                  </a:lnTo>
                  <a:lnTo>
                    <a:pt x="202" y="44"/>
                  </a:lnTo>
                  <a:lnTo>
                    <a:pt x="202" y="41"/>
                  </a:lnTo>
                  <a:lnTo>
                    <a:pt x="205" y="41"/>
                  </a:lnTo>
                  <a:lnTo>
                    <a:pt x="202" y="41"/>
                  </a:lnTo>
                  <a:lnTo>
                    <a:pt x="205" y="41"/>
                  </a:lnTo>
                  <a:lnTo>
                    <a:pt x="205" y="38"/>
                  </a:lnTo>
                  <a:lnTo>
                    <a:pt x="205" y="35"/>
                  </a:lnTo>
                  <a:lnTo>
                    <a:pt x="205" y="32"/>
                  </a:lnTo>
                  <a:lnTo>
                    <a:pt x="205" y="29"/>
                  </a:lnTo>
                  <a:lnTo>
                    <a:pt x="208" y="29"/>
                  </a:lnTo>
                  <a:lnTo>
                    <a:pt x="208" y="26"/>
                  </a:lnTo>
                  <a:lnTo>
                    <a:pt x="208" y="23"/>
                  </a:lnTo>
                  <a:lnTo>
                    <a:pt x="211" y="23"/>
                  </a:lnTo>
                  <a:lnTo>
                    <a:pt x="211" y="20"/>
                  </a:lnTo>
                  <a:lnTo>
                    <a:pt x="211" y="17"/>
                  </a:lnTo>
                  <a:lnTo>
                    <a:pt x="214" y="17"/>
                  </a:lnTo>
                  <a:lnTo>
                    <a:pt x="214" y="14"/>
                  </a:lnTo>
                  <a:lnTo>
                    <a:pt x="214" y="12"/>
                  </a:lnTo>
                  <a:lnTo>
                    <a:pt x="217" y="12"/>
                  </a:lnTo>
                  <a:lnTo>
                    <a:pt x="217" y="9"/>
                  </a:lnTo>
                  <a:lnTo>
                    <a:pt x="217" y="6"/>
                  </a:lnTo>
                  <a:lnTo>
                    <a:pt x="217" y="3"/>
                  </a:lnTo>
                  <a:lnTo>
                    <a:pt x="220" y="3"/>
                  </a:lnTo>
                  <a:lnTo>
                    <a:pt x="220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2" y="3"/>
                  </a:lnTo>
                  <a:lnTo>
                    <a:pt x="235" y="0"/>
                  </a:lnTo>
                  <a:lnTo>
                    <a:pt x="238" y="0"/>
                  </a:lnTo>
                  <a:lnTo>
                    <a:pt x="241" y="0"/>
                  </a:lnTo>
                  <a:lnTo>
                    <a:pt x="244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5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3" y="0"/>
                  </a:lnTo>
                  <a:lnTo>
                    <a:pt x="276" y="0"/>
                  </a:lnTo>
                  <a:lnTo>
                    <a:pt x="276" y="3"/>
                  </a:lnTo>
                  <a:lnTo>
                    <a:pt x="276" y="6"/>
                  </a:lnTo>
                  <a:lnTo>
                    <a:pt x="276" y="9"/>
                  </a:lnTo>
                  <a:lnTo>
                    <a:pt x="279" y="9"/>
                  </a:lnTo>
                  <a:lnTo>
                    <a:pt x="282" y="9"/>
                  </a:lnTo>
                  <a:lnTo>
                    <a:pt x="282" y="12"/>
                  </a:lnTo>
                  <a:lnTo>
                    <a:pt x="285" y="12"/>
                  </a:lnTo>
                  <a:lnTo>
                    <a:pt x="285" y="14"/>
                  </a:lnTo>
                  <a:lnTo>
                    <a:pt x="285" y="12"/>
                  </a:lnTo>
                  <a:lnTo>
                    <a:pt x="285" y="14"/>
                  </a:lnTo>
                  <a:lnTo>
                    <a:pt x="285" y="17"/>
                  </a:lnTo>
                  <a:lnTo>
                    <a:pt x="288" y="17"/>
                  </a:lnTo>
                  <a:lnTo>
                    <a:pt x="291" y="20"/>
                  </a:lnTo>
                  <a:lnTo>
                    <a:pt x="293" y="20"/>
                  </a:lnTo>
                  <a:lnTo>
                    <a:pt x="293" y="23"/>
                  </a:lnTo>
                  <a:lnTo>
                    <a:pt x="293" y="20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9" y="23"/>
                  </a:lnTo>
                  <a:lnTo>
                    <a:pt x="299" y="26"/>
                  </a:lnTo>
                  <a:lnTo>
                    <a:pt x="299" y="29"/>
                  </a:lnTo>
                  <a:lnTo>
                    <a:pt x="299" y="32"/>
                  </a:lnTo>
                  <a:lnTo>
                    <a:pt x="299" y="35"/>
                  </a:lnTo>
                  <a:lnTo>
                    <a:pt x="296" y="38"/>
                  </a:lnTo>
                  <a:lnTo>
                    <a:pt x="296" y="41"/>
                  </a:lnTo>
                  <a:lnTo>
                    <a:pt x="296" y="44"/>
                  </a:lnTo>
                  <a:lnTo>
                    <a:pt x="296" y="47"/>
                  </a:lnTo>
                  <a:lnTo>
                    <a:pt x="296" y="50"/>
                  </a:lnTo>
                  <a:lnTo>
                    <a:pt x="296" y="53"/>
                  </a:lnTo>
                  <a:lnTo>
                    <a:pt x="296" y="55"/>
                  </a:lnTo>
                  <a:lnTo>
                    <a:pt x="296" y="58"/>
                  </a:lnTo>
                  <a:lnTo>
                    <a:pt x="296" y="61"/>
                  </a:lnTo>
                  <a:lnTo>
                    <a:pt x="296" y="64"/>
                  </a:lnTo>
                  <a:lnTo>
                    <a:pt x="296" y="67"/>
                  </a:lnTo>
                  <a:lnTo>
                    <a:pt x="296" y="70"/>
                  </a:lnTo>
                  <a:lnTo>
                    <a:pt x="296" y="73"/>
                  </a:lnTo>
                  <a:lnTo>
                    <a:pt x="296" y="76"/>
                  </a:lnTo>
                  <a:lnTo>
                    <a:pt x="296" y="79"/>
                  </a:lnTo>
                  <a:lnTo>
                    <a:pt x="296" y="82"/>
                  </a:lnTo>
                  <a:lnTo>
                    <a:pt x="296" y="85"/>
                  </a:lnTo>
                  <a:lnTo>
                    <a:pt x="296" y="88"/>
                  </a:lnTo>
                  <a:lnTo>
                    <a:pt x="296" y="91"/>
                  </a:lnTo>
                  <a:lnTo>
                    <a:pt x="296" y="94"/>
                  </a:lnTo>
                  <a:lnTo>
                    <a:pt x="296" y="97"/>
                  </a:lnTo>
                  <a:lnTo>
                    <a:pt x="296" y="99"/>
                  </a:lnTo>
                  <a:lnTo>
                    <a:pt x="296" y="102"/>
                  </a:lnTo>
                  <a:lnTo>
                    <a:pt x="296" y="105"/>
                  </a:lnTo>
                  <a:lnTo>
                    <a:pt x="296" y="108"/>
                  </a:lnTo>
                  <a:lnTo>
                    <a:pt x="296" y="111"/>
                  </a:lnTo>
                  <a:lnTo>
                    <a:pt x="296" y="114"/>
                  </a:lnTo>
                  <a:lnTo>
                    <a:pt x="296" y="117"/>
                  </a:lnTo>
                  <a:lnTo>
                    <a:pt x="296" y="120"/>
                  </a:lnTo>
                  <a:lnTo>
                    <a:pt x="296" y="123"/>
                  </a:lnTo>
                  <a:lnTo>
                    <a:pt x="296" y="126"/>
                  </a:lnTo>
                  <a:lnTo>
                    <a:pt x="293" y="126"/>
                  </a:lnTo>
                  <a:lnTo>
                    <a:pt x="293" y="129"/>
                  </a:lnTo>
                  <a:lnTo>
                    <a:pt x="291" y="129"/>
                  </a:lnTo>
                  <a:lnTo>
                    <a:pt x="291" y="132"/>
                  </a:lnTo>
                  <a:lnTo>
                    <a:pt x="288" y="132"/>
                  </a:lnTo>
                  <a:lnTo>
                    <a:pt x="288" y="135"/>
                  </a:lnTo>
                  <a:lnTo>
                    <a:pt x="285" y="138"/>
                  </a:lnTo>
                  <a:lnTo>
                    <a:pt x="285" y="141"/>
                  </a:lnTo>
                  <a:lnTo>
                    <a:pt x="282" y="141"/>
                  </a:lnTo>
                  <a:lnTo>
                    <a:pt x="282" y="143"/>
                  </a:lnTo>
                  <a:lnTo>
                    <a:pt x="279" y="143"/>
                  </a:lnTo>
                  <a:lnTo>
                    <a:pt x="279" y="146"/>
                  </a:lnTo>
                  <a:lnTo>
                    <a:pt x="276" y="146"/>
                  </a:lnTo>
                  <a:lnTo>
                    <a:pt x="276" y="149"/>
                  </a:lnTo>
                  <a:lnTo>
                    <a:pt x="273" y="149"/>
                  </a:lnTo>
                  <a:lnTo>
                    <a:pt x="273" y="152"/>
                  </a:lnTo>
                  <a:lnTo>
                    <a:pt x="270" y="155"/>
                  </a:lnTo>
                  <a:lnTo>
                    <a:pt x="267" y="158"/>
                  </a:lnTo>
                  <a:lnTo>
                    <a:pt x="264" y="161"/>
                  </a:lnTo>
                  <a:lnTo>
                    <a:pt x="264" y="164"/>
                  </a:lnTo>
                  <a:lnTo>
                    <a:pt x="261" y="164"/>
                  </a:lnTo>
                  <a:lnTo>
                    <a:pt x="261" y="167"/>
                  </a:lnTo>
                  <a:lnTo>
                    <a:pt x="258" y="167"/>
                  </a:lnTo>
                  <a:lnTo>
                    <a:pt x="258" y="170"/>
                  </a:lnTo>
                  <a:lnTo>
                    <a:pt x="255" y="173"/>
                  </a:lnTo>
                  <a:lnTo>
                    <a:pt x="252" y="176"/>
                  </a:lnTo>
                  <a:lnTo>
                    <a:pt x="252" y="179"/>
                  </a:lnTo>
                  <a:lnTo>
                    <a:pt x="249" y="179"/>
                  </a:lnTo>
                  <a:lnTo>
                    <a:pt x="246" y="182"/>
                  </a:lnTo>
                  <a:lnTo>
                    <a:pt x="246" y="185"/>
                  </a:lnTo>
                  <a:lnTo>
                    <a:pt x="244" y="187"/>
                  </a:lnTo>
                  <a:lnTo>
                    <a:pt x="244" y="190"/>
                  </a:lnTo>
                  <a:lnTo>
                    <a:pt x="241" y="190"/>
                  </a:lnTo>
                  <a:lnTo>
                    <a:pt x="238" y="190"/>
                  </a:lnTo>
                  <a:lnTo>
                    <a:pt x="235" y="190"/>
                  </a:lnTo>
                  <a:lnTo>
                    <a:pt x="232" y="190"/>
                  </a:lnTo>
                  <a:lnTo>
                    <a:pt x="229" y="190"/>
                  </a:lnTo>
                  <a:lnTo>
                    <a:pt x="226" y="190"/>
                  </a:lnTo>
                  <a:lnTo>
                    <a:pt x="223" y="190"/>
                  </a:lnTo>
                  <a:lnTo>
                    <a:pt x="220" y="190"/>
                  </a:lnTo>
                  <a:lnTo>
                    <a:pt x="217" y="190"/>
                  </a:lnTo>
                  <a:lnTo>
                    <a:pt x="214" y="190"/>
                  </a:lnTo>
                  <a:lnTo>
                    <a:pt x="214" y="193"/>
                  </a:lnTo>
                  <a:lnTo>
                    <a:pt x="211" y="193"/>
                  </a:lnTo>
                  <a:lnTo>
                    <a:pt x="208" y="193"/>
                  </a:lnTo>
                  <a:lnTo>
                    <a:pt x="205" y="193"/>
                  </a:lnTo>
                  <a:lnTo>
                    <a:pt x="202" y="190"/>
                  </a:lnTo>
                  <a:lnTo>
                    <a:pt x="202" y="193"/>
                  </a:lnTo>
                  <a:lnTo>
                    <a:pt x="200" y="196"/>
                  </a:lnTo>
                  <a:lnTo>
                    <a:pt x="200" y="199"/>
                  </a:lnTo>
                  <a:lnTo>
                    <a:pt x="200" y="202"/>
                  </a:lnTo>
                  <a:lnTo>
                    <a:pt x="197" y="202"/>
                  </a:lnTo>
                  <a:lnTo>
                    <a:pt x="197" y="205"/>
                  </a:lnTo>
                  <a:lnTo>
                    <a:pt x="197" y="208"/>
                  </a:lnTo>
                  <a:lnTo>
                    <a:pt x="194" y="208"/>
                  </a:lnTo>
                  <a:lnTo>
                    <a:pt x="194" y="211"/>
                  </a:lnTo>
                  <a:lnTo>
                    <a:pt x="197" y="211"/>
                  </a:lnTo>
                  <a:lnTo>
                    <a:pt x="194" y="214"/>
                  </a:lnTo>
                  <a:lnTo>
                    <a:pt x="194" y="217"/>
                  </a:lnTo>
                  <a:lnTo>
                    <a:pt x="191" y="217"/>
                  </a:lnTo>
                  <a:lnTo>
                    <a:pt x="188" y="217"/>
                  </a:lnTo>
                  <a:lnTo>
                    <a:pt x="185" y="217"/>
                  </a:lnTo>
                  <a:lnTo>
                    <a:pt x="182" y="217"/>
                  </a:lnTo>
                  <a:lnTo>
                    <a:pt x="179" y="217"/>
                  </a:lnTo>
                  <a:lnTo>
                    <a:pt x="176" y="217"/>
                  </a:lnTo>
                  <a:lnTo>
                    <a:pt x="176" y="220"/>
                  </a:lnTo>
                  <a:lnTo>
                    <a:pt x="173" y="220"/>
                  </a:lnTo>
                  <a:lnTo>
                    <a:pt x="170" y="220"/>
                  </a:lnTo>
                  <a:lnTo>
                    <a:pt x="170" y="217"/>
                  </a:lnTo>
                  <a:lnTo>
                    <a:pt x="167" y="217"/>
                  </a:lnTo>
                  <a:lnTo>
                    <a:pt x="164" y="217"/>
                  </a:lnTo>
                  <a:lnTo>
                    <a:pt x="161" y="217"/>
                  </a:lnTo>
                  <a:lnTo>
                    <a:pt x="158" y="217"/>
                  </a:lnTo>
                  <a:lnTo>
                    <a:pt x="156" y="217"/>
                  </a:lnTo>
                  <a:lnTo>
                    <a:pt x="156" y="214"/>
                  </a:lnTo>
                  <a:lnTo>
                    <a:pt x="156" y="211"/>
                  </a:lnTo>
                  <a:lnTo>
                    <a:pt x="156" y="208"/>
                  </a:lnTo>
                  <a:lnTo>
                    <a:pt x="153" y="208"/>
                  </a:lnTo>
                  <a:lnTo>
                    <a:pt x="153" y="211"/>
                  </a:lnTo>
                  <a:lnTo>
                    <a:pt x="150" y="211"/>
                  </a:lnTo>
                  <a:lnTo>
                    <a:pt x="147" y="211"/>
                  </a:lnTo>
                  <a:lnTo>
                    <a:pt x="144" y="211"/>
                  </a:lnTo>
                  <a:lnTo>
                    <a:pt x="141" y="211"/>
                  </a:lnTo>
                  <a:lnTo>
                    <a:pt x="138" y="211"/>
                  </a:lnTo>
                  <a:lnTo>
                    <a:pt x="138" y="214"/>
                  </a:lnTo>
                  <a:lnTo>
                    <a:pt x="138" y="217"/>
                  </a:lnTo>
                  <a:lnTo>
                    <a:pt x="135" y="217"/>
                  </a:lnTo>
                  <a:lnTo>
                    <a:pt x="138" y="217"/>
                  </a:lnTo>
                  <a:lnTo>
                    <a:pt x="135" y="220"/>
                  </a:lnTo>
                  <a:lnTo>
                    <a:pt x="135" y="223"/>
                  </a:lnTo>
                  <a:lnTo>
                    <a:pt x="132" y="223"/>
                  </a:lnTo>
                  <a:lnTo>
                    <a:pt x="129" y="223"/>
                  </a:lnTo>
                  <a:lnTo>
                    <a:pt x="129" y="220"/>
                  </a:lnTo>
                  <a:lnTo>
                    <a:pt x="126" y="220"/>
                  </a:lnTo>
                  <a:lnTo>
                    <a:pt x="123" y="220"/>
                  </a:lnTo>
                  <a:lnTo>
                    <a:pt x="120" y="217"/>
                  </a:lnTo>
                  <a:lnTo>
                    <a:pt x="117" y="217"/>
                  </a:lnTo>
                  <a:lnTo>
                    <a:pt x="117" y="214"/>
                  </a:lnTo>
                  <a:lnTo>
                    <a:pt x="114" y="214"/>
                  </a:lnTo>
                  <a:lnTo>
                    <a:pt x="114" y="211"/>
                  </a:lnTo>
                  <a:lnTo>
                    <a:pt x="114" y="214"/>
                  </a:lnTo>
                  <a:lnTo>
                    <a:pt x="114" y="211"/>
                  </a:lnTo>
                  <a:lnTo>
                    <a:pt x="114" y="214"/>
                  </a:lnTo>
                  <a:lnTo>
                    <a:pt x="112" y="214"/>
                  </a:lnTo>
                  <a:lnTo>
                    <a:pt x="109" y="214"/>
                  </a:lnTo>
                  <a:lnTo>
                    <a:pt x="109" y="217"/>
                  </a:lnTo>
                  <a:lnTo>
                    <a:pt x="109" y="220"/>
                  </a:lnTo>
                  <a:lnTo>
                    <a:pt x="106" y="220"/>
                  </a:lnTo>
                  <a:lnTo>
                    <a:pt x="106" y="223"/>
                  </a:lnTo>
                  <a:lnTo>
                    <a:pt x="106" y="226"/>
                  </a:lnTo>
                  <a:lnTo>
                    <a:pt x="103" y="226"/>
                  </a:lnTo>
                  <a:lnTo>
                    <a:pt x="100" y="226"/>
                  </a:lnTo>
                  <a:lnTo>
                    <a:pt x="100" y="223"/>
                  </a:lnTo>
                  <a:lnTo>
                    <a:pt x="100" y="220"/>
                  </a:lnTo>
                  <a:lnTo>
                    <a:pt x="97" y="220"/>
                  </a:lnTo>
                  <a:lnTo>
                    <a:pt x="97" y="217"/>
                  </a:lnTo>
                  <a:lnTo>
                    <a:pt x="94" y="217"/>
                  </a:lnTo>
                  <a:lnTo>
                    <a:pt x="94" y="214"/>
                  </a:lnTo>
                  <a:lnTo>
                    <a:pt x="94" y="211"/>
                  </a:lnTo>
                  <a:lnTo>
                    <a:pt x="91" y="211"/>
                  </a:lnTo>
                  <a:lnTo>
                    <a:pt x="91" y="208"/>
                  </a:lnTo>
                  <a:lnTo>
                    <a:pt x="91" y="205"/>
                  </a:lnTo>
                  <a:lnTo>
                    <a:pt x="88" y="205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5" y="199"/>
                  </a:lnTo>
                  <a:lnTo>
                    <a:pt x="85" y="196"/>
                  </a:lnTo>
                  <a:lnTo>
                    <a:pt x="85" y="193"/>
                  </a:lnTo>
                  <a:lnTo>
                    <a:pt x="85" y="190"/>
                  </a:lnTo>
                  <a:lnTo>
                    <a:pt x="88" y="190"/>
                  </a:lnTo>
                  <a:lnTo>
                    <a:pt x="91" y="190"/>
                  </a:lnTo>
                  <a:lnTo>
                    <a:pt x="91" y="187"/>
                  </a:lnTo>
                  <a:lnTo>
                    <a:pt x="94" y="187"/>
                  </a:lnTo>
                  <a:lnTo>
                    <a:pt x="97" y="187"/>
                  </a:lnTo>
                  <a:lnTo>
                    <a:pt x="97" y="185"/>
                  </a:lnTo>
                  <a:lnTo>
                    <a:pt x="97" y="182"/>
                  </a:lnTo>
                  <a:lnTo>
                    <a:pt x="97" y="179"/>
                  </a:lnTo>
                  <a:lnTo>
                    <a:pt x="97" y="176"/>
                  </a:lnTo>
                  <a:lnTo>
                    <a:pt x="97" y="173"/>
                  </a:lnTo>
                  <a:lnTo>
                    <a:pt x="97" y="170"/>
                  </a:lnTo>
                  <a:lnTo>
                    <a:pt x="97" y="167"/>
                  </a:lnTo>
                  <a:lnTo>
                    <a:pt x="94" y="167"/>
                  </a:lnTo>
                  <a:lnTo>
                    <a:pt x="91" y="167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79" y="167"/>
                  </a:lnTo>
                  <a:lnTo>
                    <a:pt x="76" y="167"/>
                  </a:lnTo>
                  <a:lnTo>
                    <a:pt x="73" y="167"/>
                  </a:lnTo>
                  <a:lnTo>
                    <a:pt x="70" y="167"/>
                  </a:lnTo>
                  <a:lnTo>
                    <a:pt x="68" y="167"/>
                  </a:lnTo>
                  <a:lnTo>
                    <a:pt x="62" y="167"/>
                  </a:lnTo>
                  <a:lnTo>
                    <a:pt x="59" y="167"/>
                  </a:lnTo>
                  <a:lnTo>
                    <a:pt x="56" y="167"/>
                  </a:lnTo>
                  <a:lnTo>
                    <a:pt x="53" y="167"/>
                  </a:lnTo>
                  <a:lnTo>
                    <a:pt x="50" y="167"/>
                  </a:lnTo>
                  <a:lnTo>
                    <a:pt x="47" y="167"/>
                  </a:lnTo>
                  <a:lnTo>
                    <a:pt x="44" y="167"/>
                  </a:lnTo>
                  <a:lnTo>
                    <a:pt x="41" y="167"/>
                  </a:lnTo>
                  <a:lnTo>
                    <a:pt x="38" y="167"/>
                  </a:lnTo>
                  <a:lnTo>
                    <a:pt x="35" y="167"/>
                  </a:lnTo>
                  <a:lnTo>
                    <a:pt x="32" y="167"/>
                  </a:lnTo>
                  <a:lnTo>
                    <a:pt x="29" y="167"/>
                  </a:lnTo>
                  <a:lnTo>
                    <a:pt x="26" y="167"/>
                  </a:lnTo>
                  <a:lnTo>
                    <a:pt x="24" y="167"/>
                  </a:lnTo>
                  <a:lnTo>
                    <a:pt x="21" y="164"/>
                  </a:lnTo>
                  <a:lnTo>
                    <a:pt x="18" y="164"/>
                  </a:lnTo>
                  <a:lnTo>
                    <a:pt x="15" y="164"/>
                  </a:lnTo>
                  <a:lnTo>
                    <a:pt x="12" y="164"/>
                  </a:lnTo>
                  <a:lnTo>
                    <a:pt x="9" y="164"/>
                  </a:lnTo>
                  <a:lnTo>
                    <a:pt x="3" y="161"/>
                  </a:lnTo>
                  <a:lnTo>
                    <a:pt x="6" y="161"/>
                  </a:lnTo>
                  <a:lnTo>
                    <a:pt x="9" y="161"/>
                  </a:lnTo>
                  <a:lnTo>
                    <a:pt x="12" y="161"/>
                  </a:lnTo>
                  <a:lnTo>
                    <a:pt x="12" y="158"/>
                  </a:lnTo>
                  <a:lnTo>
                    <a:pt x="9" y="158"/>
                  </a:lnTo>
                  <a:lnTo>
                    <a:pt x="9" y="155"/>
                  </a:lnTo>
                  <a:lnTo>
                    <a:pt x="6" y="152"/>
                  </a:lnTo>
                  <a:lnTo>
                    <a:pt x="6" y="149"/>
                  </a:lnTo>
                  <a:lnTo>
                    <a:pt x="3" y="146"/>
                  </a:lnTo>
                  <a:lnTo>
                    <a:pt x="0" y="146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3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6" y="135"/>
                  </a:lnTo>
                  <a:lnTo>
                    <a:pt x="6" y="132"/>
                  </a:lnTo>
                  <a:lnTo>
                    <a:pt x="9" y="132"/>
                  </a:lnTo>
                  <a:lnTo>
                    <a:pt x="9" y="129"/>
                  </a:lnTo>
                  <a:lnTo>
                    <a:pt x="9" y="126"/>
                  </a:lnTo>
                  <a:lnTo>
                    <a:pt x="12" y="126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5" y="126"/>
                  </a:lnTo>
                  <a:lnTo>
                    <a:pt x="15" y="123"/>
                  </a:lnTo>
                  <a:lnTo>
                    <a:pt x="18" y="123"/>
                  </a:lnTo>
                  <a:lnTo>
                    <a:pt x="18" y="120"/>
                  </a:lnTo>
                  <a:lnTo>
                    <a:pt x="21" y="120"/>
                  </a:lnTo>
                  <a:lnTo>
                    <a:pt x="24" y="120"/>
                  </a:lnTo>
                  <a:lnTo>
                    <a:pt x="26" y="117"/>
                  </a:lnTo>
                  <a:lnTo>
                    <a:pt x="29" y="117"/>
                  </a:lnTo>
                  <a:lnTo>
                    <a:pt x="32" y="114"/>
                  </a:lnTo>
                  <a:lnTo>
                    <a:pt x="35" y="114"/>
                  </a:lnTo>
                  <a:lnTo>
                    <a:pt x="38" y="114"/>
                  </a:lnTo>
                  <a:lnTo>
                    <a:pt x="38" y="111"/>
                  </a:lnTo>
                  <a:lnTo>
                    <a:pt x="41" y="111"/>
                  </a:lnTo>
                  <a:lnTo>
                    <a:pt x="44" y="111"/>
                  </a:lnTo>
                  <a:lnTo>
                    <a:pt x="47" y="108"/>
                  </a:lnTo>
                  <a:lnTo>
                    <a:pt x="50" y="108"/>
                  </a:lnTo>
                  <a:lnTo>
                    <a:pt x="53" y="105"/>
                  </a:lnTo>
                  <a:lnTo>
                    <a:pt x="56" y="105"/>
                  </a:lnTo>
                  <a:lnTo>
                    <a:pt x="59" y="105"/>
                  </a:lnTo>
                  <a:lnTo>
                    <a:pt x="59" y="102"/>
                  </a:lnTo>
                  <a:lnTo>
                    <a:pt x="59" y="99"/>
                  </a:lnTo>
                  <a:lnTo>
                    <a:pt x="62" y="97"/>
                  </a:lnTo>
                  <a:lnTo>
                    <a:pt x="62" y="94"/>
                  </a:lnTo>
                  <a:lnTo>
                    <a:pt x="62" y="91"/>
                  </a:lnTo>
                  <a:lnTo>
                    <a:pt x="65" y="88"/>
                  </a:lnTo>
                  <a:lnTo>
                    <a:pt x="65" y="85"/>
                  </a:lnTo>
                  <a:lnTo>
                    <a:pt x="65" y="88"/>
                  </a:lnTo>
                  <a:lnTo>
                    <a:pt x="68" y="88"/>
                  </a:lnTo>
                  <a:lnTo>
                    <a:pt x="68" y="91"/>
                  </a:lnTo>
                  <a:lnTo>
                    <a:pt x="70" y="91"/>
                  </a:lnTo>
                  <a:lnTo>
                    <a:pt x="70" y="94"/>
                  </a:lnTo>
                  <a:lnTo>
                    <a:pt x="73" y="94"/>
                  </a:lnTo>
                  <a:lnTo>
                    <a:pt x="73" y="97"/>
                  </a:lnTo>
                  <a:lnTo>
                    <a:pt x="73" y="99"/>
                  </a:lnTo>
                  <a:lnTo>
                    <a:pt x="76" y="99"/>
                  </a:lnTo>
                  <a:lnTo>
                    <a:pt x="76" y="102"/>
                  </a:lnTo>
                  <a:lnTo>
                    <a:pt x="79" y="102"/>
                  </a:lnTo>
                  <a:lnTo>
                    <a:pt x="82" y="102"/>
                  </a:lnTo>
                  <a:lnTo>
                    <a:pt x="82" y="105"/>
                  </a:lnTo>
                  <a:lnTo>
                    <a:pt x="85" y="105"/>
                  </a:lnTo>
                  <a:lnTo>
                    <a:pt x="88" y="105"/>
                  </a:lnTo>
                  <a:lnTo>
                    <a:pt x="88" y="108"/>
                  </a:lnTo>
                  <a:lnTo>
                    <a:pt x="91" y="108"/>
                  </a:lnTo>
                  <a:lnTo>
                    <a:pt x="91" y="111"/>
                  </a:lnTo>
                  <a:lnTo>
                    <a:pt x="94" y="111"/>
                  </a:lnTo>
                  <a:lnTo>
                    <a:pt x="97" y="111"/>
                  </a:lnTo>
                  <a:lnTo>
                    <a:pt x="100" y="111"/>
                  </a:lnTo>
                  <a:lnTo>
                    <a:pt x="103" y="111"/>
                  </a:lnTo>
                  <a:lnTo>
                    <a:pt x="103" y="108"/>
                  </a:lnTo>
                  <a:lnTo>
                    <a:pt x="103" y="105"/>
                  </a:lnTo>
                  <a:lnTo>
                    <a:pt x="106" y="105"/>
                  </a:lnTo>
                  <a:lnTo>
                    <a:pt x="103" y="105"/>
                  </a:lnTo>
                  <a:lnTo>
                    <a:pt x="106" y="105"/>
                  </a:lnTo>
                  <a:lnTo>
                    <a:pt x="106" y="102"/>
                  </a:lnTo>
                  <a:lnTo>
                    <a:pt x="106" y="99"/>
                  </a:lnTo>
                  <a:lnTo>
                    <a:pt x="106" y="97"/>
                  </a:lnTo>
                  <a:lnTo>
                    <a:pt x="106" y="94"/>
                  </a:lnTo>
                  <a:lnTo>
                    <a:pt x="106" y="91"/>
                  </a:lnTo>
                  <a:lnTo>
                    <a:pt x="106" y="88"/>
                  </a:lnTo>
                  <a:lnTo>
                    <a:pt x="106" y="85"/>
                  </a:lnTo>
                  <a:lnTo>
                    <a:pt x="106" y="82"/>
                  </a:lnTo>
                  <a:lnTo>
                    <a:pt x="103" y="79"/>
                  </a:lnTo>
                  <a:lnTo>
                    <a:pt x="103" y="76"/>
                  </a:lnTo>
                  <a:lnTo>
                    <a:pt x="103" y="73"/>
                  </a:lnTo>
                  <a:lnTo>
                    <a:pt x="106" y="73"/>
                  </a:lnTo>
                  <a:lnTo>
                    <a:pt x="106" y="70"/>
                  </a:lnTo>
                  <a:lnTo>
                    <a:pt x="109" y="70"/>
                  </a:lnTo>
                  <a:lnTo>
                    <a:pt x="112" y="70"/>
                  </a:lnTo>
                  <a:lnTo>
                    <a:pt x="112" y="73"/>
                  </a:lnTo>
                  <a:lnTo>
                    <a:pt x="114" y="73"/>
                  </a:lnTo>
                  <a:lnTo>
                    <a:pt x="117" y="73"/>
                  </a:lnTo>
                  <a:lnTo>
                    <a:pt x="117" y="76"/>
                  </a:lnTo>
                  <a:lnTo>
                    <a:pt x="120" y="76"/>
                  </a:lnTo>
                  <a:lnTo>
                    <a:pt x="123" y="76"/>
                  </a:lnTo>
                  <a:lnTo>
                    <a:pt x="123" y="79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23" y="88"/>
                  </a:lnTo>
                  <a:lnTo>
                    <a:pt x="123" y="91"/>
                  </a:lnTo>
                  <a:lnTo>
                    <a:pt x="120" y="91"/>
                  </a:lnTo>
                  <a:lnTo>
                    <a:pt x="120" y="94"/>
                  </a:lnTo>
                  <a:lnTo>
                    <a:pt x="120" y="97"/>
                  </a:lnTo>
                  <a:lnTo>
                    <a:pt x="123" y="97"/>
                  </a:lnTo>
                  <a:lnTo>
                    <a:pt x="123" y="99"/>
                  </a:lnTo>
                  <a:lnTo>
                    <a:pt x="126" y="99"/>
                  </a:lnTo>
                  <a:lnTo>
                    <a:pt x="129" y="99"/>
                  </a:lnTo>
                  <a:lnTo>
                    <a:pt x="129" y="102"/>
                  </a:lnTo>
                  <a:lnTo>
                    <a:pt x="132" y="102"/>
                  </a:lnTo>
                  <a:lnTo>
                    <a:pt x="132" y="105"/>
                  </a:lnTo>
                  <a:lnTo>
                    <a:pt x="132" y="108"/>
                  </a:lnTo>
                  <a:lnTo>
                    <a:pt x="135" y="108"/>
                  </a:lnTo>
                  <a:lnTo>
                    <a:pt x="135" y="111"/>
                  </a:lnTo>
                  <a:lnTo>
                    <a:pt x="135" y="114"/>
                  </a:lnTo>
                  <a:lnTo>
                    <a:pt x="138" y="114"/>
                  </a:lnTo>
                  <a:lnTo>
                    <a:pt x="138" y="117"/>
                  </a:lnTo>
                  <a:lnTo>
                    <a:pt x="141" y="120"/>
                  </a:lnTo>
                  <a:lnTo>
                    <a:pt x="141" y="123"/>
                  </a:lnTo>
                  <a:lnTo>
                    <a:pt x="144" y="123"/>
                  </a:lnTo>
                  <a:lnTo>
                    <a:pt x="144" y="126"/>
                  </a:lnTo>
                  <a:lnTo>
                    <a:pt x="147" y="126"/>
                  </a:lnTo>
                  <a:lnTo>
                    <a:pt x="147" y="123"/>
                  </a:lnTo>
                  <a:lnTo>
                    <a:pt x="147" y="126"/>
                  </a:lnTo>
                  <a:lnTo>
                    <a:pt x="150" y="126"/>
                  </a:lnTo>
                  <a:lnTo>
                    <a:pt x="153" y="126"/>
                  </a:lnTo>
                  <a:lnTo>
                    <a:pt x="153" y="129"/>
                  </a:lnTo>
                  <a:lnTo>
                    <a:pt x="156" y="129"/>
                  </a:lnTo>
                  <a:lnTo>
                    <a:pt x="158" y="129"/>
                  </a:lnTo>
                  <a:lnTo>
                    <a:pt x="158" y="126"/>
                  </a:lnTo>
                  <a:lnTo>
                    <a:pt x="161" y="126"/>
                  </a:lnTo>
                  <a:lnTo>
                    <a:pt x="161" y="129"/>
                  </a:lnTo>
                  <a:lnTo>
                    <a:pt x="164" y="129"/>
                  </a:lnTo>
                  <a:lnTo>
                    <a:pt x="164" y="132"/>
                  </a:lnTo>
                  <a:lnTo>
                    <a:pt x="167" y="132"/>
                  </a:lnTo>
                  <a:lnTo>
                    <a:pt x="170" y="132"/>
                  </a:lnTo>
                  <a:lnTo>
                    <a:pt x="173" y="132"/>
                  </a:lnTo>
                  <a:lnTo>
                    <a:pt x="176" y="132"/>
                  </a:lnTo>
                  <a:lnTo>
                    <a:pt x="176" y="129"/>
                  </a:lnTo>
                  <a:lnTo>
                    <a:pt x="176" y="126"/>
                  </a:lnTo>
                  <a:lnTo>
                    <a:pt x="179" y="126"/>
                  </a:lnTo>
                  <a:lnTo>
                    <a:pt x="179" y="129"/>
                  </a:lnTo>
                  <a:lnTo>
                    <a:pt x="182" y="129"/>
                  </a:lnTo>
                  <a:lnTo>
                    <a:pt x="182" y="132"/>
                  </a:lnTo>
                  <a:lnTo>
                    <a:pt x="185" y="132"/>
                  </a:lnTo>
                  <a:lnTo>
                    <a:pt x="185" y="135"/>
                  </a:lnTo>
                  <a:lnTo>
                    <a:pt x="188" y="135"/>
                  </a:lnTo>
                  <a:lnTo>
                    <a:pt x="188" y="132"/>
                  </a:lnTo>
                  <a:lnTo>
                    <a:pt x="191" y="132"/>
                  </a:lnTo>
                  <a:lnTo>
                    <a:pt x="191" y="129"/>
                  </a:lnTo>
                  <a:lnTo>
                    <a:pt x="194" y="129"/>
                  </a:lnTo>
                  <a:lnTo>
                    <a:pt x="194" y="126"/>
                  </a:lnTo>
                  <a:lnTo>
                    <a:pt x="197" y="126"/>
                  </a:lnTo>
                  <a:lnTo>
                    <a:pt x="200" y="123"/>
                  </a:lnTo>
                  <a:lnTo>
                    <a:pt x="200" y="126"/>
                  </a:lnTo>
                  <a:lnTo>
                    <a:pt x="202" y="126"/>
                  </a:lnTo>
                  <a:lnTo>
                    <a:pt x="202" y="123"/>
                  </a:lnTo>
                  <a:lnTo>
                    <a:pt x="205" y="123"/>
                  </a:lnTo>
                  <a:lnTo>
                    <a:pt x="205" y="120"/>
                  </a:lnTo>
                  <a:lnTo>
                    <a:pt x="205" y="117"/>
                  </a:lnTo>
                  <a:lnTo>
                    <a:pt x="208" y="117"/>
                  </a:lnTo>
                  <a:lnTo>
                    <a:pt x="208" y="114"/>
                  </a:lnTo>
                  <a:lnTo>
                    <a:pt x="208" y="111"/>
                  </a:lnTo>
                  <a:lnTo>
                    <a:pt x="208" y="108"/>
                  </a:lnTo>
                  <a:lnTo>
                    <a:pt x="208" y="105"/>
                  </a:lnTo>
                  <a:lnTo>
                    <a:pt x="208" y="102"/>
                  </a:lnTo>
                  <a:lnTo>
                    <a:pt x="208" y="99"/>
                  </a:lnTo>
                  <a:lnTo>
                    <a:pt x="208" y="97"/>
                  </a:lnTo>
                  <a:lnTo>
                    <a:pt x="208" y="94"/>
                  </a:lnTo>
                  <a:lnTo>
                    <a:pt x="208" y="91"/>
                  </a:lnTo>
                  <a:lnTo>
                    <a:pt x="208" y="88"/>
                  </a:lnTo>
                  <a:lnTo>
                    <a:pt x="208" y="85"/>
                  </a:lnTo>
                  <a:lnTo>
                    <a:pt x="208" y="82"/>
                  </a:lnTo>
                  <a:lnTo>
                    <a:pt x="208" y="79"/>
                  </a:lnTo>
                  <a:lnTo>
                    <a:pt x="208" y="76"/>
                  </a:lnTo>
                  <a:lnTo>
                    <a:pt x="205" y="76"/>
                  </a:lnTo>
                  <a:lnTo>
                    <a:pt x="202" y="76"/>
                  </a:lnTo>
                  <a:lnTo>
                    <a:pt x="200" y="76"/>
                  </a:lnTo>
                  <a:lnTo>
                    <a:pt x="200" y="79"/>
                  </a:lnTo>
                  <a:lnTo>
                    <a:pt x="200" y="82"/>
                  </a:lnTo>
                  <a:lnTo>
                    <a:pt x="197" y="82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4" name="Freeform 6"/>
            <p:cNvSpPr>
              <a:spLocks/>
            </p:cNvSpPr>
            <p:nvPr/>
          </p:nvSpPr>
          <p:spPr bwMode="auto">
            <a:xfrm>
              <a:off x="640229" y="1961383"/>
              <a:ext cx="484013" cy="420305"/>
            </a:xfrm>
            <a:custGeom>
              <a:avLst/>
              <a:gdLst>
                <a:gd name="T0" fmla="*/ 2147483647 w 223"/>
                <a:gd name="T1" fmla="*/ 2147483647 h 238"/>
                <a:gd name="T2" fmla="*/ 2147483647 w 223"/>
                <a:gd name="T3" fmla="*/ 2147483647 h 238"/>
                <a:gd name="T4" fmla="*/ 2147483647 w 223"/>
                <a:gd name="T5" fmla="*/ 2147483647 h 238"/>
                <a:gd name="T6" fmla="*/ 2147483647 w 223"/>
                <a:gd name="T7" fmla="*/ 2147483647 h 238"/>
                <a:gd name="T8" fmla="*/ 2147483647 w 223"/>
                <a:gd name="T9" fmla="*/ 2147483647 h 238"/>
                <a:gd name="T10" fmla="*/ 2147483647 w 223"/>
                <a:gd name="T11" fmla="*/ 2147483647 h 238"/>
                <a:gd name="T12" fmla="*/ 2147483647 w 223"/>
                <a:gd name="T13" fmla="*/ 2147483647 h 238"/>
                <a:gd name="T14" fmla="*/ 2147483647 w 223"/>
                <a:gd name="T15" fmla="*/ 2147483647 h 238"/>
                <a:gd name="T16" fmla="*/ 2147483647 w 223"/>
                <a:gd name="T17" fmla="*/ 2147483647 h 238"/>
                <a:gd name="T18" fmla="*/ 2147483647 w 223"/>
                <a:gd name="T19" fmla="*/ 2147483647 h 238"/>
                <a:gd name="T20" fmla="*/ 2147483647 w 223"/>
                <a:gd name="T21" fmla="*/ 2147483647 h 238"/>
                <a:gd name="T22" fmla="*/ 2147483647 w 223"/>
                <a:gd name="T23" fmla="*/ 2147483647 h 238"/>
                <a:gd name="T24" fmla="*/ 2147483647 w 223"/>
                <a:gd name="T25" fmla="*/ 2147483647 h 238"/>
                <a:gd name="T26" fmla="*/ 2147483647 w 223"/>
                <a:gd name="T27" fmla="*/ 2147483647 h 238"/>
                <a:gd name="T28" fmla="*/ 2147483647 w 223"/>
                <a:gd name="T29" fmla="*/ 2147483647 h 238"/>
                <a:gd name="T30" fmla="*/ 2147483647 w 223"/>
                <a:gd name="T31" fmla="*/ 2147483647 h 238"/>
                <a:gd name="T32" fmla="*/ 2147483647 w 223"/>
                <a:gd name="T33" fmla="*/ 2147483647 h 238"/>
                <a:gd name="T34" fmla="*/ 2147483647 w 223"/>
                <a:gd name="T35" fmla="*/ 2147483647 h 238"/>
                <a:gd name="T36" fmla="*/ 2147483647 w 223"/>
                <a:gd name="T37" fmla="*/ 2147483647 h 238"/>
                <a:gd name="T38" fmla="*/ 2147483647 w 223"/>
                <a:gd name="T39" fmla="*/ 2147483647 h 238"/>
                <a:gd name="T40" fmla="*/ 2147483647 w 223"/>
                <a:gd name="T41" fmla="*/ 2147483647 h 238"/>
                <a:gd name="T42" fmla="*/ 2147483647 w 223"/>
                <a:gd name="T43" fmla="*/ 2147483647 h 238"/>
                <a:gd name="T44" fmla="*/ 2147483647 w 223"/>
                <a:gd name="T45" fmla="*/ 2147483647 h 238"/>
                <a:gd name="T46" fmla="*/ 2147483647 w 223"/>
                <a:gd name="T47" fmla="*/ 2147483647 h 238"/>
                <a:gd name="T48" fmla="*/ 2147483647 w 223"/>
                <a:gd name="T49" fmla="*/ 2147483647 h 238"/>
                <a:gd name="T50" fmla="*/ 2147483647 w 223"/>
                <a:gd name="T51" fmla="*/ 2147483647 h 238"/>
                <a:gd name="T52" fmla="*/ 2147483647 w 223"/>
                <a:gd name="T53" fmla="*/ 2147483647 h 238"/>
                <a:gd name="T54" fmla="*/ 2147483647 w 223"/>
                <a:gd name="T55" fmla="*/ 2147483647 h 238"/>
                <a:gd name="T56" fmla="*/ 2147483647 w 223"/>
                <a:gd name="T57" fmla="*/ 2147483647 h 238"/>
                <a:gd name="T58" fmla="*/ 2147483647 w 223"/>
                <a:gd name="T59" fmla="*/ 2147483647 h 238"/>
                <a:gd name="T60" fmla="*/ 2147483647 w 223"/>
                <a:gd name="T61" fmla="*/ 2147483647 h 238"/>
                <a:gd name="T62" fmla="*/ 2147483647 w 223"/>
                <a:gd name="T63" fmla="*/ 2147483647 h 238"/>
                <a:gd name="T64" fmla="*/ 2147483647 w 223"/>
                <a:gd name="T65" fmla="*/ 2147483647 h 238"/>
                <a:gd name="T66" fmla="*/ 2147483647 w 223"/>
                <a:gd name="T67" fmla="*/ 2147483647 h 238"/>
                <a:gd name="T68" fmla="*/ 2147483647 w 223"/>
                <a:gd name="T69" fmla="*/ 2147483647 h 238"/>
                <a:gd name="T70" fmla="*/ 2147483647 w 223"/>
                <a:gd name="T71" fmla="*/ 2147483647 h 238"/>
                <a:gd name="T72" fmla="*/ 2147483647 w 223"/>
                <a:gd name="T73" fmla="*/ 2147483647 h 238"/>
                <a:gd name="T74" fmla="*/ 2147483647 w 223"/>
                <a:gd name="T75" fmla="*/ 2147483647 h 238"/>
                <a:gd name="T76" fmla="*/ 2147483647 w 223"/>
                <a:gd name="T77" fmla="*/ 2147483647 h 238"/>
                <a:gd name="T78" fmla="*/ 2147483647 w 223"/>
                <a:gd name="T79" fmla="*/ 2147483647 h 238"/>
                <a:gd name="T80" fmla="*/ 2147483647 w 223"/>
                <a:gd name="T81" fmla="*/ 2147483647 h 238"/>
                <a:gd name="T82" fmla="*/ 2147483647 w 223"/>
                <a:gd name="T83" fmla="*/ 2147483647 h 238"/>
                <a:gd name="T84" fmla="*/ 2147483647 w 223"/>
                <a:gd name="T85" fmla="*/ 2147483647 h 238"/>
                <a:gd name="T86" fmla="*/ 2147483647 w 223"/>
                <a:gd name="T87" fmla="*/ 2147483647 h 238"/>
                <a:gd name="T88" fmla="*/ 2147483647 w 223"/>
                <a:gd name="T89" fmla="*/ 2147483647 h 238"/>
                <a:gd name="T90" fmla="*/ 2147483647 w 223"/>
                <a:gd name="T91" fmla="*/ 2147483647 h 238"/>
                <a:gd name="T92" fmla="*/ 2147483647 w 223"/>
                <a:gd name="T93" fmla="*/ 2147483647 h 238"/>
                <a:gd name="T94" fmla="*/ 2147483647 w 223"/>
                <a:gd name="T95" fmla="*/ 2147483647 h 238"/>
                <a:gd name="T96" fmla="*/ 2147483647 w 223"/>
                <a:gd name="T97" fmla="*/ 2147483647 h 238"/>
                <a:gd name="T98" fmla="*/ 2147483647 w 223"/>
                <a:gd name="T99" fmla="*/ 2147483647 h 238"/>
                <a:gd name="T100" fmla="*/ 2147483647 w 223"/>
                <a:gd name="T101" fmla="*/ 2147483647 h 238"/>
                <a:gd name="T102" fmla="*/ 2147483647 w 223"/>
                <a:gd name="T103" fmla="*/ 2147483647 h 238"/>
                <a:gd name="T104" fmla="*/ 2147483647 w 223"/>
                <a:gd name="T105" fmla="*/ 2147483647 h 238"/>
                <a:gd name="T106" fmla="*/ 2147483647 w 223"/>
                <a:gd name="T107" fmla="*/ 2147483647 h 238"/>
                <a:gd name="T108" fmla="*/ 2147483647 w 223"/>
                <a:gd name="T109" fmla="*/ 2147483647 h 238"/>
                <a:gd name="T110" fmla="*/ 2147483647 w 223"/>
                <a:gd name="T111" fmla="*/ 2147483647 h 238"/>
                <a:gd name="T112" fmla="*/ 0 w 223"/>
                <a:gd name="T113" fmla="*/ 2147483647 h 238"/>
                <a:gd name="T114" fmla="*/ 0 w 223"/>
                <a:gd name="T115" fmla="*/ 2147483647 h 238"/>
                <a:gd name="T116" fmla="*/ 0 w 223"/>
                <a:gd name="T117" fmla="*/ 2147483647 h 238"/>
                <a:gd name="T118" fmla="*/ 0 w 223"/>
                <a:gd name="T119" fmla="*/ 2147483647 h 238"/>
                <a:gd name="T120" fmla="*/ 0 w 223"/>
                <a:gd name="T121" fmla="*/ 2147483647 h 2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23"/>
                <a:gd name="T184" fmla="*/ 0 h 238"/>
                <a:gd name="T185" fmla="*/ 223 w 223"/>
                <a:gd name="T186" fmla="*/ 238 h 23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23" h="238">
                  <a:moveTo>
                    <a:pt x="3" y="0"/>
                  </a:moveTo>
                  <a:lnTo>
                    <a:pt x="3" y="3"/>
                  </a:lnTo>
                  <a:lnTo>
                    <a:pt x="6" y="3"/>
                  </a:lnTo>
                  <a:lnTo>
                    <a:pt x="6" y="6"/>
                  </a:lnTo>
                  <a:lnTo>
                    <a:pt x="6" y="9"/>
                  </a:lnTo>
                  <a:lnTo>
                    <a:pt x="9" y="9"/>
                  </a:lnTo>
                  <a:lnTo>
                    <a:pt x="9" y="12"/>
                  </a:lnTo>
                  <a:lnTo>
                    <a:pt x="9" y="9"/>
                  </a:lnTo>
                  <a:lnTo>
                    <a:pt x="9" y="12"/>
                  </a:lnTo>
                  <a:lnTo>
                    <a:pt x="9" y="15"/>
                  </a:lnTo>
                  <a:lnTo>
                    <a:pt x="12" y="18"/>
                  </a:lnTo>
                  <a:lnTo>
                    <a:pt x="12" y="21"/>
                  </a:lnTo>
                  <a:lnTo>
                    <a:pt x="15" y="21"/>
                  </a:lnTo>
                  <a:lnTo>
                    <a:pt x="15" y="24"/>
                  </a:lnTo>
                  <a:lnTo>
                    <a:pt x="18" y="24"/>
                  </a:lnTo>
                  <a:lnTo>
                    <a:pt x="18" y="27"/>
                  </a:lnTo>
                  <a:lnTo>
                    <a:pt x="18" y="30"/>
                  </a:lnTo>
                  <a:lnTo>
                    <a:pt x="18" y="32"/>
                  </a:lnTo>
                  <a:lnTo>
                    <a:pt x="18" y="30"/>
                  </a:lnTo>
                  <a:lnTo>
                    <a:pt x="21" y="30"/>
                  </a:lnTo>
                  <a:lnTo>
                    <a:pt x="21" y="32"/>
                  </a:lnTo>
                  <a:lnTo>
                    <a:pt x="24" y="32"/>
                  </a:lnTo>
                  <a:lnTo>
                    <a:pt x="24" y="35"/>
                  </a:lnTo>
                  <a:lnTo>
                    <a:pt x="27" y="35"/>
                  </a:lnTo>
                  <a:lnTo>
                    <a:pt x="27" y="38"/>
                  </a:lnTo>
                  <a:lnTo>
                    <a:pt x="30" y="38"/>
                  </a:lnTo>
                  <a:lnTo>
                    <a:pt x="30" y="41"/>
                  </a:lnTo>
                  <a:lnTo>
                    <a:pt x="33" y="41"/>
                  </a:lnTo>
                  <a:lnTo>
                    <a:pt x="33" y="44"/>
                  </a:lnTo>
                  <a:lnTo>
                    <a:pt x="36" y="44"/>
                  </a:lnTo>
                  <a:lnTo>
                    <a:pt x="39" y="44"/>
                  </a:lnTo>
                  <a:lnTo>
                    <a:pt x="39" y="47"/>
                  </a:lnTo>
                  <a:lnTo>
                    <a:pt x="41" y="47"/>
                  </a:lnTo>
                  <a:lnTo>
                    <a:pt x="41" y="50"/>
                  </a:lnTo>
                  <a:lnTo>
                    <a:pt x="41" y="53"/>
                  </a:lnTo>
                  <a:lnTo>
                    <a:pt x="44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0" y="56"/>
                  </a:lnTo>
                  <a:lnTo>
                    <a:pt x="53" y="56"/>
                  </a:lnTo>
                  <a:lnTo>
                    <a:pt x="53" y="59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62"/>
                  </a:lnTo>
                  <a:lnTo>
                    <a:pt x="62" y="62"/>
                  </a:lnTo>
                  <a:lnTo>
                    <a:pt x="59" y="62"/>
                  </a:lnTo>
                  <a:lnTo>
                    <a:pt x="62" y="65"/>
                  </a:lnTo>
                  <a:lnTo>
                    <a:pt x="59" y="65"/>
                  </a:lnTo>
                  <a:lnTo>
                    <a:pt x="62" y="65"/>
                  </a:lnTo>
                  <a:lnTo>
                    <a:pt x="62" y="68"/>
                  </a:lnTo>
                  <a:lnTo>
                    <a:pt x="62" y="71"/>
                  </a:lnTo>
                  <a:lnTo>
                    <a:pt x="65" y="71"/>
                  </a:lnTo>
                  <a:lnTo>
                    <a:pt x="65" y="74"/>
                  </a:lnTo>
                  <a:lnTo>
                    <a:pt x="68" y="74"/>
                  </a:lnTo>
                  <a:lnTo>
                    <a:pt x="71" y="74"/>
                  </a:lnTo>
                  <a:lnTo>
                    <a:pt x="71" y="76"/>
                  </a:lnTo>
                  <a:lnTo>
                    <a:pt x="74" y="76"/>
                  </a:lnTo>
                  <a:lnTo>
                    <a:pt x="77" y="76"/>
                  </a:lnTo>
                  <a:lnTo>
                    <a:pt x="80" y="76"/>
                  </a:lnTo>
                  <a:lnTo>
                    <a:pt x="80" y="79"/>
                  </a:lnTo>
                  <a:lnTo>
                    <a:pt x="80" y="76"/>
                  </a:lnTo>
                  <a:lnTo>
                    <a:pt x="80" y="79"/>
                  </a:lnTo>
                  <a:lnTo>
                    <a:pt x="83" y="79"/>
                  </a:lnTo>
                  <a:lnTo>
                    <a:pt x="85" y="79"/>
                  </a:lnTo>
                  <a:lnTo>
                    <a:pt x="85" y="82"/>
                  </a:lnTo>
                  <a:lnTo>
                    <a:pt x="88" y="82"/>
                  </a:lnTo>
                  <a:lnTo>
                    <a:pt x="91" y="82"/>
                  </a:lnTo>
                  <a:lnTo>
                    <a:pt x="94" y="82"/>
                  </a:lnTo>
                  <a:lnTo>
                    <a:pt x="94" y="85"/>
                  </a:lnTo>
                  <a:lnTo>
                    <a:pt x="97" y="85"/>
                  </a:lnTo>
                  <a:lnTo>
                    <a:pt x="100" y="85"/>
                  </a:lnTo>
                  <a:lnTo>
                    <a:pt x="100" y="88"/>
                  </a:lnTo>
                  <a:lnTo>
                    <a:pt x="100" y="85"/>
                  </a:lnTo>
                  <a:lnTo>
                    <a:pt x="103" y="85"/>
                  </a:lnTo>
                  <a:lnTo>
                    <a:pt x="103" y="88"/>
                  </a:lnTo>
                  <a:lnTo>
                    <a:pt x="103" y="85"/>
                  </a:lnTo>
                  <a:lnTo>
                    <a:pt x="106" y="85"/>
                  </a:lnTo>
                  <a:lnTo>
                    <a:pt x="109" y="85"/>
                  </a:lnTo>
                  <a:lnTo>
                    <a:pt x="112" y="85"/>
                  </a:lnTo>
                  <a:lnTo>
                    <a:pt x="115" y="88"/>
                  </a:lnTo>
                  <a:lnTo>
                    <a:pt x="118" y="91"/>
                  </a:lnTo>
                  <a:lnTo>
                    <a:pt x="121" y="91"/>
                  </a:lnTo>
                  <a:lnTo>
                    <a:pt x="124" y="94"/>
                  </a:lnTo>
                  <a:lnTo>
                    <a:pt x="127" y="97"/>
                  </a:lnTo>
                  <a:lnTo>
                    <a:pt x="129" y="97"/>
                  </a:lnTo>
                  <a:lnTo>
                    <a:pt x="129" y="100"/>
                  </a:lnTo>
                  <a:lnTo>
                    <a:pt x="132" y="100"/>
                  </a:lnTo>
                  <a:lnTo>
                    <a:pt x="135" y="103"/>
                  </a:lnTo>
                  <a:lnTo>
                    <a:pt x="138" y="106"/>
                  </a:lnTo>
                  <a:lnTo>
                    <a:pt x="138" y="109"/>
                  </a:lnTo>
                  <a:lnTo>
                    <a:pt x="141" y="109"/>
                  </a:lnTo>
                  <a:lnTo>
                    <a:pt x="141" y="112"/>
                  </a:lnTo>
                  <a:lnTo>
                    <a:pt x="144" y="112"/>
                  </a:lnTo>
                  <a:lnTo>
                    <a:pt x="144" y="115"/>
                  </a:lnTo>
                  <a:lnTo>
                    <a:pt x="147" y="115"/>
                  </a:lnTo>
                  <a:lnTo>
                    <a:pt x="150" y="115"/>
                  </a:lnTo>
                  <a:lnTo>
                    <a:pt x="150" y="118"/>
                  </a:lnTo>
                  <a:lnTo>
                    <a:pt x="153" y="118"/>
                  </a:lnTo>
                  <a:lnTo>
                    <a:pt x="156" y="118"/>
                  </a:lnTo>
                  <a:lnTo>
                    <a:pt x="156" y="120"/>
                  </a:lnTo>
                  <a:lnTo>
                    <a:pt x="159" y="120"/>
                  </a:lnTo>
                  <a:lnTo>
                    <a:pt x="159" y="123"/>
                  </a:lnTo>
                  <a:lnTo>
                    <a:pt x="162" y="123"/>
                  </a:lnTo>
                  <a:lnTo>
                    <a:pt x="165" y="123"/>
                  </a:lnTo>
                  <a:lnTo>
                    <a:pt x="165" y="126"/>
                  </a:lnTo>
                  <a:lnTo>
                    <a:pt x="168" y="126"/>
                  </a:lnTo>
                  <a:lnTo>
                    <a:pt x="168" y="129"/>
                  </a:lnTo>
                  <a:lnTo>
                    <a:pt x="168" y="126"/>
                  </a:lnTo>
                  <a:lnTo>
                    <a:pt x="171" y="126"/>
                  </a:lnTo>
                  <a:lnTo>
                    <a:pt x="171" y="129"/>
                  </a:lnTo>
                  <a:lnTo>
                    <a:pt x="173" y="129"/>
                  </a:lnTo>
                  <a:lnTo>
                    <a:pt x="173" y="132"/>
                  </a:lnTo>
                  <a:lnTo>
                    <a:pt x="173" y="129"/>
                  </a:lnTo>
                  <a:lnTo>
                    <a:pt x="176" y="132"/>
                  </a:lnTo>
                  <a:lnTo>
                    <a:pt x="176" y="129"/>
                  </a:lnTo>
                  <a:lnTo>
                    <a:pt x="179" y="129"/>
                  </a:lnTo>
                  <a:lnTo>
                    <a:pt x="179" y="132"/>
                  </a:lnTo>
                  <a:lnTo>
                    <a:pt x="182" y="132"/>
                  </a:lnTo>
                  <a:lnTo>
                    <a:pt x="185" y="132"/>
                  </a:lnTo>
                  <a:lnTo>
                    <a:pt x="185" y="135"/>
                  </a:lnTo>
                  <a:lnTo>
                    <a:pt x="185" y="138"/>
                  </a:lnTo>
                  <a:lnTo>
                    <a:pt x="188" y="138"/>
                  </a:lnTo>
                  <a:lnTo>
                    <a:pt x="188" y="141"/>
                  </a:lnTo>
                  <a:lnTo>
                    <a:pt x="191" y="141"/>
                  </a:lnTo>
                  <a:lnTo>
                    <a:pt x="191" y="138"/>
                  </a:lnTo>
                  <a:lnTo>
                    <a:pt x="194" y="138"/>
                  </a:lnTo>
                  <a:lnTo>
                    <a:pt x="197" y="138"/>
                  </a:lnTo>
                  <a:lnTo>
                    <a:pt x="197" y="141"/>
                  </a:lnTo>
                  <a:lnTo>
                    <a:pt x="200" y="141"/>
                  </a:lnTo>
                  <a:lnTo>
                    <a:pt x="200" y="144"/>
                  </a:lnTo>
                  <a:lnTo>
                    <a:pt x="203" y="144"/>
                  </a:lnTo>
                  <a:lnTo>
                    <a:pt x="206" y="144"/>
                  </a:lnTo>
                  <a:lnTo>
                    <a:pt x="206" y="147"/>
                  </a:lnTo>
                  <a:lnTo>
                    <a:pt x="209" y="147"/>
                  </a:lnTo>
                  <a:lnTo>
                    <a:pt x="212" y="147"/>
                  </a:lnTo>
                  <a:lnTo>
                    <a:pt x="212" y="150"/>
                  </a:lnTo>
                  <a:lnTo>
                    <a:pt x="215" y="150"/>
                  </a:lnTo>
                  <a:lnTo>
                    <a:pt x="215" y="153"/>
                  </a:lnTo>
                  <a:lnTo>
                    <a:pt x="217" y="156"/>
                  </a:lnTo>
                  <a:lnTo>
                    <a:pt x="215" y="156"/>
                  </a:lnTo>
                  <a:lnTo>
                    <a:pt x="217" y="156"/>
                  </a:lnTo>
                  <a:lnTo>
                    <a:pt x="217" y="159"/>
                  </a:lnTo>
                  <a:lnTo>
                    <a:pt x="220" y="162"/>
                  </a:lnTo>
                  <a:lnTo>
                    <a:pt x="220" y="164"/>
                  </a:lnTo>
                  <a:lnTo>
                    <a:pt x="223" y="164"/>
                  </a:lnTo>
                  <a:lnTo>
                    <a:pt x="223" y="167"/>
                  </a:lnTo>
                  <a:lnTo>
                    <a:pt x="223" y="170"/>
                  </a:lnTo>
                  <a:lnTo>
                    <a:pt x="223" y="173"/>
                  </a:lnTo>
                  <a:lnTo>
                    <a:pt x="220" y="173"/>
                  </a:lnTo>
                  <a:lnTo>
                    <a:pt x="220" y="176"/>
                  </a:lnTo>
                  <a:lnTo>
                    <a:pt x="220" y="173"/>
                  </a:lnTo>
                  <a:lnTo>
                    <a:pt x="217" y="173"/>
                  </a:lnTo>
                  <a:lnTo>
                    <a:pt x="217" y="176"/>
                  </a:lnTo>
                  <a:lnTo>
                    <a:pt x="215" y="176"/>
                  </a:lnTo>
                  <a:lnTo>
                    <a:pt x="215" y="179"/>
                  </a:lnTo>
                  <a:lnTo>
                    <a:pt x="212" y="179"/>
                  </a:lnTo>
                  <a:lnTo>
                    <a:pt x="215" y="179"/>
                  </a:lnTo>
                  <a:lnTo>
                    <a:pt x="215" y="182"/>
                  </a:lnTo>
                  <a:lnTo>
                    <a:pt x="212" y="182"/>
                  </a:lnTo>
                  <a:lnTo>
                    <a:pt x="209" y="182"/>
                  </a:lnTo>
                  <a:lnTo>
                    <a:pt x="212" y="182"/>
                  </a:lnTo>
                  <a:lnTo>
                    <a:pt x="212" y="185"/>
                  </a:lnTo>
                  <a:lnTo>
                    <a:pt x="212" y="188"/>
                  </a:lnTo>
                  <a:lnTo>
                    <a:pt x="209" y="188"/>
                  </a:lnTo>
                  <a:lnTo>
                    <a:pt x="209" y="191"/>
                  </a:lnTo>
                  <a:lnTo>
                    <a:pt x="206" y="191"/>
                  </a:lnTo>
                  <a:lnTo>
                    <a:pt x="206" y="194"/>
                  </a:lnTo>
                  <a:lnTo>
                    <a:pt x="209" y="194"/>
                  </a:lnTo>
                  <a:lnTo>
                    <a:pt x="206" y="194"/>
                  </a:lnTo>
                  <a:lnTo>
                    <a:pt x="206" y="197"/>
                  </a:lnTo>
                  <a:lnTo>
                    <a:pt x="206" y="194"/>
                  </a:lnTo>
                  <a:lnTo>
                    <a:pt x="206" y="197"/>
                  </a:lnTo>
                  <a:lnTo>
                    <a:pt x="203" y="197"/>
                  </a:lnTo>
                  <a:lnTo>
                    <a:pt x="203" y="200"/>
                  </a:lnTo>
                  <a:lnTo>
                    <a:pt x="200" y="200"/>
                  </a:lnTo>
                  <a:lnTo>
                    <a:pt x="197" y="200"/>
                  </a:lnTo>
                  <a:lnTo>
                    <a:pt x="197" y="203"/>
                  </a:lnTo>
                  <a:lnTo>
                    <a:pt x="194" y="203"/>
                  </a:lnTo>
                  <a:lnTo>
                    <a:pt x="194" y="206"/>
                  </a:lnTo>
                  <a:lnTo>
                    <a:pt x="197" y="206"/>
                  </a:lnTo>
                  <a:lnTo>
                    <a:pt x="194" y="206"/>
                  </a:lnTo>
                  <a:lnTo>
                    <a:pt x="194" y="208"/>
                  </a:lnTo>
                  <a:lnTo>
                    <a:pt x="194" y="211"/>
                  </a:lnTo>
                  <a:lnTo>
                    <a:pt x="191" y="211"/>
                  </a:lnTo>
                  <a:lnTo>
                    <a:pt x="191" y="214"/>
                  </a:lnTo>
                  <a:lnTo>
                    <a:pt x="191" y="217"/>
                  </a:lnTo>
                  <a:lnTo>
                    <a:pt x="188" y="217"/>
                  </a:lnTo>
                  <a:lnTo>
                    <a:pt x="191" y="217"/>
                  </a:lnTo>
                  <a:lnTo>
                    <a:pt x="191" y="220"/>
                  </a:lnTo>
                  <a:lnTo>
                    <a:pt x="188" y="220"/>
                  </a:lnTo>
                  <a:lnTo>
                    <a:pt x="191" y="220"/>
                  </a:lnTo>
                  <a:lnTo>
                    <a:pt x="191" y="223"/>
                  </a:lnTo>
                  <a:lnTo>
                    <a:pt x="191" y="226"/>
                  </a:lnTo>
                  <a:lnTo>
                    <a:pt x="188" y="226"/>
                  </a:lnTo>
                  <a:lnTo>
                    <a:pt x="188" y="229"/>
                  </a:lnTo>
                  <a:lnTo>
                    <a:pt x="188" y="232"/>
                  </a:lnTo>
                  <a:lnTo>
                    <a:pt x="185" y="232"/>
                  </a:lnTo>
                  <a:lnTo>
                    <a:pt x="185" y="235"/>
                  </a:lnTo>
                  <a:lnTo>
                    <a:pt x="182" y="235"/>
                  </a:lnTo>
                  <a:lnTo>
                    <a:pt x="185" y="238"/>
                  </a:lnTo>
                  <a:lnTo>
                    <a:pt x="182" y="238"/>
                  </a:lnTo>
                  <a:lnTo>
                    <a:pt x="179" y="238"/>
                  </a:lnTo>
                  <a:lnTo>
                    <a:pt x="179" y="235"/>
                  </a:lnTo>
                  <a:lnTo>
                    <a:pt x="176" y="235"/>
                  </a:lnTo>
                  <a:lnTo>
                    <a:pt x="179" y="235"/>
                  </a:lnTo>
                  <a:lnTo>
                    <a:pt x="176" y="235"/>
                  </a:lnTo>
                  <a:lnTo>
                    <a:pt x="176" y="232"/>
                  </a:lnTo>
                  <a:lnTo>
                    <a:pt x="176" y="235"/>
                  </a:lnTo>
                  <a:lnTo>
                    <a:pt x="176" y="232"/>
                  </a:lnTo>
                  <a:lnTo>
                    <a:pt x="173" y="232"/>
                  </a:lnTo>
                  <a:lnTo>
                    <a:pt x="173" y="229"/>
                  </a:lnTo>
                  <a:lnTo>
                    <a:pt x="173" y="226"/>
                  </a:lnTo>
                  <a:lnTo>
                    <a:pt x="171" y="226"/>
                  </a:lnTo>
                  <a:lnTo>
                    <a:pt x="168" y="226"/>
                  </a:lnTo>
                  <a:lnTo>
                    <a:pt x="168" y="223"/>
                  </a:lnTo>
                  <a:lnTo>
                    <a:pt x="165" y="223"/>
                  </a:lnTo>
                  <a:lnTo>
                    <a:pt x="165" y="220"/>
                  </a:lnTo>
                  <a:lnTo>
                    <a:pt x="162" y="220"/>
                  </a:lnTo>
                  <a:lnTo>
                    <a:pt x="162" y="217"/>
                  </a:lnTo>
                  <a:lnTo>
                    <a:pt x="159" y="217"/>
                  </a:lnTo>
                  <a:lnTo>
                    <a:pt x="159" y="214"/>
                  </a:lnTo>
                  <a:lnTo>
                    <a:pt x="156" y="214"/>
                  </a:lnTo>
                  <a:lnTo>
                    <a:pt x="156" y="211"/>
                  </a:lnTo>
                  <a:lnTo>
                    <a:pt x="153" y="211"/>
                  </a:lnTo>
                  <a:lnTo>
                    <a:pt x="150" y="208"/>
                  </a:lnTo>
                  <a:lnTo>
                    <a:pt x="150" y="211"/>
                  </a:lnTo>
                  <a:lnTo>
                    <a:pt x="150" y="208"/>
                  </a:lnTo>
                  <a:lnTo>
                    <a:pt x="147" y="208"/>
                  </a:lnTo>
                  <a:lnTo>
                    <a:pt x="147" y="206"/>
                  </a:lnTo>
                  <a:lnTo>
                    <a:pt x="144" y="206"/>
                  </a:lnTo>
                  <a:lnTo>
                    <a:pt x="144" y="208"/>
                  </a:lnTo>
                  <a:lnTo>
                    <a:pt x="141" y="208"/>
                  </a:lnTo>
                  <a:lnTo>
                    <a:pt x="138" y="208"/>
                  </a:lnTo>
                  <a:lnTo>
                    <a:pt x="138" y="206"/>
                  </a:lnTo>
                  <a:lnTo>
                    <a:pt x="138" y="208"/>
                  </a:lnTo>
                  <a:lnTo>
                    <a:pt x="135" y="208"/>
                  </a:lnTo>
                  <a:lnTo>
                    <a:pt x="135" y="206"/>
                  </a:lnTo>
                  <a:lnTo>
                    <a:pt x="135" y="203"/>
                  </a:lnTo>
                  <a:lnTo>
                    <a:pt x="135" y="200"/>
                  </a:lnTo>
                  <a:lnTo>
                    <a:pt x="135" y="197"/>
                  </a:lnTo>
                  <a:lnTo>
                    <a:pt x="132" y="197"/>
                  </a:lnTo>
                  <a:lnTo>
                    <a:pt x="132" y="200"/>
                  </a:lnTo>
                  <a:lnTo>
                    <a:pt x="132" y="197"/>
                  </a:lnTo>
                  <a:lnTo>
                    <a:pt x="129" y="197"/>
                  </a:lnTo>
                  <a:lnTo>
                    <a:pt x="127" y="197"/>
                  </a:lnTo>
                  <a:lnTo>
                    <a:pt x="124" y="197"/>
                  </a:lnTo>
                  <a:lnTo>
                    <a:pt x="124" y="194"/>
                  </a:lnTo>
                  <a:lnTo>
                    <a:pt x="124" y="191"/>
                  </a:lnTo>
                  <a:lnTo>
                    <a:pt x="121" y="191"/>
                  </a:lnTo>
                  <a:lnTo>
                    <a:pt x="121" y="188"/>
                  </a:lnTo>
                  <a:lnTo>
                    <a:pt x="118" y="188"/>
                  </a:lnTo>
                  <a:lnTo>
                    <a:pt x="121" y="185"/>
                  </a:lnTo>
                  <a:lnTo>
                    <a:pt x="118" y="185"/>
                  </a:lnTo>
                  <a:lnTo>
                    <a:pt x="118" y="182"/>
                  </a:lnTo>
                  <a:lnTo>
                    <a:pt x="118" y="185"/>
                  </a:lnTo>
                  <a:lnTo>
                    <a:pt x="118" y="182"/>
                  </a:lnTo>
                  <a:lnTo>
                    <a:pt x="115" y="182"/>
                  </a:lnTo>
                  <a:lnTo>
                    <a:pt x="115" y="179"/>
                  </a:lnTo>
                  <a:lnTo>
                    <a:pt x="112" y="179"/>
                  </a:lnTo>
                  <a:lnTo>
                    <a:pt x="112" y="176"/>
                  </a:lnTo>
                  <a:lnTo>
                    <a:pt x="109" y="176"/>
                  </a:lnTo>
                  <a:lnTo>
                    <a:pt x="109" y="173"/>
                  </a:lnTo>
                  <a:lnTo>
                    <a:pt x="106" y="173"/>
                  </a:lnTo>
                  <a:lnTo>
                    <a:pt x="103" y="170"/>
                  </a:lnTo>
                  <a:lnTo>
                    <a:pt x="100" y="170"/>
                  </a:lnTo>
                  <a:lnTo>
                    <a:pt x="100" y="167"/>
                  </a:lnTo>
                  <a:lnTo>
                    <a:pt x="97" y="167"/>
                  </a:lnTo>
                  <a:lnTo>
                    <a:pt x="97" y="164"/>
                  </a:lnTo>
                  <a:lnTo>
                    <a:pt x="97" y="162"/>
                  </a:lnTo>
                  <a:lnTo>
                    <a:pt x="94" y="162"/>
                  </a:lnTo>
                  <a:lnTo>
                    <a:pt x="94" y="159"/>
                  </a:lnTo>
                  <a:lnTo>
                    <a:pt x="91" y="159"/>
                  </a:lnTo>
                  <a:lnTo>
                    <a:pt x="94" y="159"/>
                  </a:lnTo>
                  <a:lnTo>
                    <a:pt x="94" y="156"/>
                  </a:lnTo>
                  <a:lnTo>
                    <a:pt x="91" y="156"/>
                  </a:lnTo>
                  <a:lnTo>
                    <a:pt x="91" y="153"/>
                  </a:lnTo>
                  <a:lnTo>
                    <a:pt x="88" y="153"/>
                  </a:lnTo>
                  <a:lnTo>
                    <a:pt x="88" y="150"/>
                  </a:lnTo>
                  <a:lnTo>
                    <a:pt x="85" y="150"/>
                  </a:lnTo>
                  <a:lnTo>
                    <a:pt x="88" y="150"/>
                  </a:lnTo>
                  <a:lnTo>
                    <a:pt x="85" y="150"/>
                  </a:lnTo>
                  <a:lnTo>
                    <a:pt x="85" y="147"/>
                  </a:lnTo>
                  <a:lnTo>
                    <a:pt x="85" y="144"/>
                  </a:lnTo>
                  <a:lnTo>
                    <a:pt x="83" y="144"/>
                  </a:lnTo>
                  <a:lnTo>
                    <a:pt x="83" y="147"/>
                  </a:lnTo>
                  <a:lnTo>
                    <a:pt x="83" y="144"/>
                  </a:lnTo>
                  <a:lnTo>
                    <a:pt x="80" y="144"/>
                  </a:lnTo>
                  <a:lnTo>
                    <a:pt x="80" y="141"/>
                  </a:lnTo>
                  <a:lnTo>
                    <a:pt x="77" y="141"/>
                  </a:lnTo>
                  <a:lnTo>
                    <a:pt x="74" y="141"/>
                  </a:lnTo>
                  <a:lnTo>
                    <a:pt x="74" y="138"/>
                  </a:lnTo>
                  <a:lnTo>
                    <a:pt x="71" y="138"/>
                  </a:lnTo>
                  <a:lnTo>
                    <a:pt x="68" y="138"/>
                  </a:lnTo>
                  <a:lnTo>
                    <a:pt x="68" y="135"/>
                  </a:lnTo>
                  <a:lnTo>
                    <a:pt x="65" y="135"/>
                  </a:lnTo>
                  <a:lnTo>
                    <a:pt x="65" y="132"/>
                  </a:lnTo>
                  <a:lnTo>
                    <a:pt x="62" y="132"/>
                  </a:lnTo>
                  <a:lnTo>
                    <a:pt x="62" y="129"/>
                  </a:lnTo>
                  <a:lnTo>
                    <a:pt x="59" y="129"/>
                  </a:lnTo>
                  <a:lnTo>
                    <a:pt x="59" y="126"/>
                  </a:lnTo>
                  <a:lnTo>
                    <a:pt x="56" y="126"/>
                  </a:lnTo>
                  <a:lnTo>
                    <a:pt x="56" y="123"/>
                  </a:lnTo>
                  <a:lnTo>
                    <a:pt x="56" y="120"/>
                  </a:lnTo>
                  <a:lnTo>
                    <a:pt x="53" y="120"/>
                  </a:lnTo>
                  <a:lnTo>
                    <a:pt x="56" y="120"/>
                  </a:lnTo>
                  <a:lnTo>
                    <a:pt x="53" y="120"/>
                  </a:lnTo>
                  <a:lnTo>
                    <a:pt x="53" y="118"/>
                  </a:lnTo>
                  <a:lnTo>
                    <a:pt x="50" y="118"/>
                  </a:lnTo>
                  <a:lnTo>
                    <a:pt x="50" y="115"/>
                  </a:lnTo>
                  <a:lnTo>
                    <a:pt x="47" y="115"/>
                  </a:lnTo>
                  <a:lnTo>
                    <a:pt x="47" y="118"/>
                  </a:lnTo>
                  <a:lnTo>
                    <a:pt x="47" y="115"/>
                  </a:lnTo>
                  <a:lnTo>
                    <a:pt x="44" y="115"/>
                  </a:lnTo>
                  <a:lnTo>
                    <a:pt x="41" y="115"/>
                  </a:lnTo>
                  <a:lnTo>
                    <a:pt x="41" y="112"/>
                  </a:lnTo>
                  <a:lnTo>
                    <a:pt x="39" y="112"/>
                  </a:lnTo>
                  <a:lnTo>
                    <a:pt x="39" y="109"/>
                  </a:lnTo>
                  <a:lnTo>
                    <a:pt x="36" y="109"/>
                  </a:lnTo>
                  <a:lnTo>
                    <a:pt x="36" y="106"/>
                  </a:lnTo>
                  <a:lnTo>
                    <a:pt x="33" y="106"/>
                  </a:lnTo>
                  <a:lnTo>
                    <a:pt x="30" y="106"/>
                  </a:lnTo>
                  <a:lnTo>
                    <a:pt x="30" y="103"/>
                  </a:lnTo>
                  <a:lnTo>
                    <a:pt x="30" y="100"/>
                  </a:lnTo>
                  <a:lnTo>
                    <a:pt x="27" y="100"/>
                  </a:lnTo>
                  <a:lnTo>
                    <a:pt x="27" y="97"/>
                  </a:lnTo>
                  <a:lnTo>
                    <a:pt x="27" y="100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1" y="97"/>
                  </a:lnTo>
                  <a:lnTo>
                    <a:pt x="21" y="94"/>
                  </a:lnTo>
                  <a:lnTo>
                    <a:pt x="18" y="94"/>
                  </a:lnTo>
                  <a:lnTo>
                    <a:pt x="15" y="94"/>
                  </a:lnTo>
                  <a:lnTo>
                    <a:pt x="12" y="94"/>
                  </a:lnTo>
                  <a:lnTo>
                    <a:pt x="12" y="91"/>
                  </a:lnTo>
                  <a:lnTo>
                    <a:pt x="9" y="91"/>
                  </a:lnTo>
                  <a:lnTo>
                    <a:pt x="6" y="91"/>
                  </a:lnTo>
                  <a:lnTo>
                    <a:pt x="6" y="88"/>
                  </a:lnTo>
                  <a:lnTo>
                    <a:pt x="3" y="88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0" y="71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9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0" y="50"/>
                  </a:lnTo>
                  <a:lnTo>
                    <a:pt x="0" y="47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3" y="12"/>
                  </a:lnTo>
                  <a:lnTo>
                    <a:pt x="3" y="9"/>
                  </a:lnTo>
                  <a:lnTo>
                    <a:pt x="3" y="6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Freeform 7"/>
            <p:cNvSpPr>
              <a:spLocks/>
            </p:cNvSpPr>
            <p:nvPr/>
          </p:nvSpPr>
          <p:spPr bwMode="auto">
            <a:xfrm>
              <a:off x="527253" y="2111759"/>
              <a:ext cx="507798" cy="371737"/>
            </a:xfrm>
            <a:custGeom>
              <a:avLst/>
              <a:gdLst>
                <a:gd name="T0" fmla="*/ 2147483647 w 234"/>
                <a:gd name="T1" fmla="*/ 2147483647 h 211"/>
                <a:gd name="T2" fmla="*/ 2147483647 w 234"/>
                <a:gd name="T3" fmla="*/ 2147483647 h 211"/>
                <a:gd name="T4" fmla="*/ 2147483647 w 234"/>
                <a:gd name="T5" fmla="*/ 2147483647 h 211"/>
                <a:gd name="T6" fmla="*/ 2147483647 w 234"/>
                <a:gd name="T7" fmla="*/ 2147483647 h 211"/>
                <a:gd name="T8" fmla="*/ 2147483647 w 234"/>
                <a:gd name="T9" fmla="*/ 2147483647 h 211"/>
                <a:gd name="T10" fmla="*/ 2147483647 w 234"/>
                <a:gd name="T11" fmla="*/ 2147483647 h 211"/>
                <a:gd name="T12" fmla="*/ 2147483647 w 234"/>
                <a:gd name="T13" fmla="*/ 2147483647 h 211"/>
                <a:gd name="T14" fmla="*/ 2147483647 w 234"/>
                <a:gd name="T15" fmla="*/ 2147483647 h 211"/>
                <a:gd name="T16" fmla="*/ 2147483647 w 234"/>
                <a:gd name="T17" fmla="*/ 2147483647 h 211"/>
                <a:gd name="T18" fmla="*/ 2147483647 w 234"/>
                <a:gd name="T19" fmla="*/ 2147483647 h 211"/>
                <a:gd name="T20" fmla="*/ 2147483647 w 234"/>
                <a:gd name="T21" fmla="*/ 2147483647 h 211"/>
                <a:gd name="T22" fmla="*/ 2147483647 w 234"/>
                <a:gd name="T23" fmla="*/ 2147483647 h 211"/>
                <a:gd name="T24" fmla="*/ 2147483647 w 234"/>
                <a:gd name="T25" fmla="*/ 2147483647 h 211"/>
                <a:gd name="T26" fmla="*/ 2147483647 w 234"/>
                <a:gd name="T27" fmla="*/ 2147483647 h 211"/>
                <a:gd name="T28" fmla="*/ 2147483647 w 234"/>
                <a:gd name="T29" fmla="*/ 2147483647 h 211"/>
                <a:gd name="T30" fmla="*/ 2147483647 w 234"/>
                <a:gd name="T31" fmla="*/ 2147483647 h 211"/>
                <a:gd name="T32" fmla="*/ 2147483647 w 234"/>
                <a:gd name="T33" fmla="*/ 2147483647 h 211"/>
                <a:gd name="T34" fmla="*/ 2147483647 w 234"/>
                <a:gd name="T35" fmla="*/ 2147483647 h 211"/>
                <a:gd name="T36" fmla="*/ 2147483647 w 234"/>
                <a:gd name="T37" fmla="*/ 2147483647 h 211"/>
                <a:gd name="T38" fmla="*/ 2147483647 w 234"/>
                <a:gd name="T39" fmla="*/ 2147483647 h 211"/>
                <a:gd name="T40" fmla="*/ 2147483647 w 234"/>
                <a:gd name="T41" fmla="*/ 2147483647 h 211"/>
                <a:gd name="T42" fmla="*/ 2147483647 w 234"/>
                <a:gd name="T43" fmla="*/ 2147483647 h 211"/>
                <a:gd name="T44" fmla="*/ 2147483647 w 234"/>
                <a:gd name="T45" fmla="*/ 2147483647 h 211"/>
                <a:gd name="T46" fmla="*/ 2147483647 w 234"/>
                <a:gd name="T47" fmla="*/ 2147483647 h 211"/>
                <a:gd name="T48" fmla="*/ 2147483647 w 234"/>
                <a:gd name="T49" fmla="*/ 2147483647 h 211"/>
                <a:gd name="T50" fmla="*/ 2147483647 w 234"/>
                <a:gd name="T51" fmla="*/ 2147483647 h 211"/>
                <a:gd name="T52" fmla="*/ 2147483647 w 234"/>
                <a:gd name="T53" fmla="*/ 2147483647 h 211"/>
                <a:gd name="T54" fmla="*/ 2147483647 w 234"/>
                <a:gd name="T55" fmla="*/ 2147483647 h 211"/>
                <a:gd name="T56" fmla="*/ 2147483647 w 234"/>
                <a:gd name="T57" fmla="*/ 2147483647 h 211"/>
                <a:gd name="T58" fmla="*/ 2147483647 w 234"/>
                <a:gd name="T59" fmla="*/ 2147483647 h 211"/>
                <a:gd name="T60" fmla="*/ 2147483647 w 234"/>
                <a:gd name="T61" fmla="*/ 2147483647 h 211"/>
                <a:gd name="T62" fmla="*/ 2147483647 w 234"/>
                <a:gd name="T63" fmla="*/ 2147483647 h 211"/>
                <a:gd name="T64" fmla="*/ 2147483647 w 234"/>
                <a:gd name="T65" fmla="*/ 2147483647 h 211"/>
                <a:gd name="T66" fmla="*/ 2147483647 w 234"/>
                <a:gd name="T67" fmla="*/ 2147483647 h 211"/>
                <a:gd name="T68" fmla="*/ 2147483647 w 234"/>
                <a:gd name="T69" fmla="*/ 2147483647 h 211"/>
                <a:gd name="T70" fmla="*/ 2147483647 w 234"/>
                <a:gd name="T71" fmla="*/ 2147483647 h 211"/>
                <a:gd name="T72" fmla="*/ 2147483647 w 234"/>
                <a:gd name="T73" fmla="*/ 2147483647 h 211"/>
                <a:gd name="T74" fmla="*/ 2147483647 w 234"/>
                <a:gd name="T75" fmla="*/ 2147483647 h 211"/>
                <a:gd name="T76" fmla="*/ 2147483647 w 234"/>
                <a:gd name="T77" fmla="*/ 2147483647 h 211"/>
                <a:gd name="T78" fmla="*/ 2147483647 w 234"/>
                <a:gd name="T79" fmla="*/ 2147483647 h 211"/>
                <a:gd name="T80" fmla="*/ 2147483647 w 234"/>
                <a:gd name="T81" fmla="*/ 2147483647 h 211"/>
                <a:gd name="T82" fmla="*/ 2147483647 w 234"/>
                <a:gd name="T83" fmla="*/ 2147483647 h 211"/>
                <a:gd name="T84" fmla="*/ 2147483647 w 234"/>
                <a:gd name="T85" fmla="*/ 2147483647 h 211"/>
                <a:gd name="T86" fmla="*/ 2147483647 w 234"/>
                <a:gd name="T87" fmla="*/ 2147483647 h 211"/>
                <a:gd name="T88" fmla="*/ 2147483647 w 234"/>
                <a:gd name="T89" fmla="*/ 2147483647 h 211"/>
                <a:gd name="T90" fmla="*/ 2147483647 w 234"/>
                <a:gd name="T91" fmla="*/ 2147483647 h 211"/>
                <a:gd name="T92" fmla="*/ 2147483647 w 234"/>
                <a:gd name="T93" fmla="*/ 2147483647 h 211"/>
                <a:gd name="T94" fmla="*/ 2147483647 w 234"/>
                <a:gd name="T95" fmla="*/ 2147483647 h 211"/>
                <a:gd name="T96" fmla="*/ 2147483647 w 234"/>
                <a:gd name="T97" fmla="*/ 2147483647 h 211"/>
                <a:gd name="T98" fmla="*/ 2147483647 w 234"/>
                <a:gd name="T99" fmla="*/ 2147483647 h 211"/>
                <a:gd name="T100" fmla="*/ 2147483647 w 234"/>
                <a:gd name="T101" fmla="*/ 2147483647 h 211"/>
                <a:gd name="T102" fmla="*/ 2147483647 w 234"/>
                <a:gd name="T103" fmla="*/ 2147483647 h 211"/>
                <a:gd name="T104" fmla="*/ 2147483647 w 234"/>
                <a:gd name="T105" fmla="*/ 2147483647 h 211"/>
                <a:gd name="T106" fmla="*/ 2147483647 w 234"/>
                <a:gd name="T107" fmla="*/ 2147483647 h 211"/>
                <a:gd name="T108" fmla="*/ 2147483647 w 234"/>
                <a:gd name="T109" fmla="*/ 2147483647 h 211"/>
                <a:gd name="T110" fmla="*/ 2147483647 w 234"/>
                <a:gd name="T111" fmla="*/ 2147483647 h 211"/>
                <a:gd name="T112" fmla="*/ 2147483647 w 234"/>
                <a:gd name="T113" fmla="*/ 2147483647 h 211"/>
                <a:gd name="T114" fmla="*/ 2147483647 w 234"/>
                <a:gd name="T115" fmla="*/ 2147483647 h 211"/>
                <a:gd name="T116" fmla="*/ 2147483647 w 234"/>
                <a:gd name="T117" fmla="*/ 2147483647 h 211"/>
                <a:gd name="T118" fmla="*/ 2147483647 w 234"/>
                <a:gd name="T119" fmla="*/ 2147483647 h 211"/>
                <a:gd name="T120" fmla="*/ 2147483647 w 234"/>
                <a:gd name="T121" fmla="*/ 2147483647 h 211"/>
                <a:gd name="T122" fmla="*/ 2147483647 w 234"/>
                <a:gd name="T123" fmla="*/ 2147483647 h 21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4"/>
                <a:gd name="T187" fmla="*/ 0 h 211"/>
                <a:gd name="T188" fmla="*/ 234 w 234"/>
                <a:gd name="T189" fmla="*/ 211 h 21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4" h="211">
                  <a:moveTo>
                    <a:pt x="52" y="0"/>
                  </a:moveTo>
                  <a:lnTo>
                    <a:pt x="52" y="3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64" y="9"/>
                  </a:lnTo>
                  <a:lnTo>
                    <a:pt x="67" y="9"/>
                  </a:lnTo>
                  <a:lnTo>
                    <a:pt x="70" y="9"/>
                  </a:lnTo>
                  <a:lnTo>
                    <a:pt x="73" y="9"/>
                  </a:lnTo>
                  <a:lnTo>
                    <a:pt x="73" y="12"/>
                  </a:lnTo>
                  <a:lnTo>
                    <a:pt x="76" y="12"/>
                  </a:lnTo>
                  <a:lnTo>
                    <a:pt x="76" y="15"/>
                  </a:lnTo>
                  <a:lnTo>
                    <a:pt x="76" y="12"/>
                  </a:lnTo>
                  <a:lnTo>
                    <a:pt x="76" y="15"/>
                  </a:lnTo>
                  <a:lnTo>
                    <a:pt x="79" y="15"/>
                  </a:lnTo>
                  <a:lnTo>
                    <a:pt x="79" y="12"/>
                  </a:lnTo>
                  <a:lnTo>
                    <a:pt x="79" y="15"/>
                  </a:lnTo>
                  <a:lnTo>
                    <a:pt x="82" y="15"/>
                  </a:lnTo>
                  <a:lnTo>
                    <a:pt x="82" y="18"/>
                  </a:lnTo>
                  <a:lnTo>
                    <a:pt x="82" y="21"/>
                  </a:lnTo>
                  <a:lnTo>
                    <a:pt x="85" y="21"/>
                  </a:lnTo>
                  <a:lnTo>
                    <a:pt x="88" y="21"/>
                  </a:lnTo>
                  <a:lnTo>
                    <a:pt x="88" y="24"/>
                  </a:lnTo>
                  <a:lnTo>
                    <a:pt x="91" y="24"/>
                  </a:lnTo>
                  <a:lnTo>
                    <a:pt x="91" y="27"/>
                  </a:lnTo>
                  <a:lnTo>
                    <a:pt x="93" y="27"/>
                  </a:lnTo>
                  <a:lnTo>
                    <a:pt x="93" y="30"/>
                  </a:lnTo>
                  <a:lnTo>
                    <a:pt x="96" y="30"/>
                  </a:lnTo>
                  <a:lnTo>
                    <a:pt x="99" y="30"/>
                  </a:lnTo>
                  <a:lnTo>
                    <a:pt x="99" y="33"/>
                  </a:lnTo>
                  <a:lnTo>
                    <a:pt x="99" y="30"/>
                  </a:lnTo>
                  <a:lnTo>
                    <a:pt x="102" y="30"/>
                  </a:lnTo>
                  <a:lnTo>
                    <a:pt x="102" y="33"/>
                  </a:lnTo>
                  <a:lnTo>
                    <a:pt x="105" y="33"/>
                  </a:lnTo>
                  <a:lnTo>
                    <a:pt x="105" y="35"/>
                  </a:lnTo>
                  <a:lnTo>
                    <a:pt x="108" y="35"/>
                  </a:lnTo>
                  <a:lnTo>
                    <a:pt x="105" y="35"/>
                  </a:lnTo>
                  <a:lnTo>
                    <a:pt x="108" y="35"/>
                  </a:lnTo>
                  <a:lnTo>
                    <a:pt x="108" y="38"/>
                  </a:lnTo>
                  <a:lnTo>
                    <a:pt x="108" y="41"/>
                  </a:lnTo>
                  <a:lnTo>
                    <a:pt x="111" y="41"/>
                  </a:lnTo>
                  <a:lnTo>
                    <a:pt x="111" y="44"/>
                  </a:lnTo>
                  <a:lnTo>
                    <a:pt x="114" y="44"/>
                  </a:lnTo>
                  <a:lnTo>
                    <a:pt x="114" y="47"/>
                  </a:lnTo>
                  <a:lnTo>
                    <a:pt x="117" y="47"/>
                  </a:lnTo>
                  <a:lnTo>
                    <a:pt x="117" y="50"/>
                  </a:lnTo>
                  <a:lnTo>
                    <a:pt x="120" y="50"/>
                  </a:lnTo>
                  <a:lnTo>
                    <a:pt x="120" y="53"/>
                  </a:lnTo>
                  <a:lnTo>
                    <a:pt x="123" y="53"/>
                  </a:lnTo>
                  <a:lnTo>
                    <a:pt x="126" y="53"/>
                  </a:lnTo>
                  <a:lnTo>
                    <a:pt x="126" y="56"/>
                  </a:lnTo>
                  <a:lnTo>
                    <a:pt x="129" y="56"/>
                  </a:lnTo>
                  <a:lnTo>
                    <a:pt x="132" y="56"/>
                  </a:lnTo>
                  <a:lnTo>
                    <a:pt x="132" y="59"/>
                  </a:lnTo>
                  <a:lnTo>
                    <a:pt x="135" y="59"/>
                  </a:lnTo>
                  <a:lnTo>
                    <a:pt x="135" y="62"/>
                  </a:lnTo>
                  <a:lnTo>
                    <a:pt x="135" y="59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5"/>
                  </a:lnTo>
                  <a:lnTo>
                    <a:pt x="140" y="65"/>
                  </a:lnTo>
                  <a:lnTo>
                    <a:pt x="137" y="65"/>
                  </a:lnTo>
                  <a:lnTo>
                    <a:pt x="140" y="65"/>
                  </a:lnTo>
                  <a:lnTo>
                    <a:pt x="140" y="68"/>
                  </a:lnTo>
                  <a:lnTo>
                    <a:pt x="143" y="68"/>
                  </a:lnTo>
                  <a:lnTo>
                    <a:pt x="143" y="71"/>
                  </a:lnTo>
                  <a:lnTo>
                    <a:pt x="146" y="71"/>
                  </a:lnTo>
                  <a:lnTo>
                    <a:pt x="146" y="74"/>
                  </a:lnTo>
                  <a:lnTo>
                    <a:pt x="143" y="74"/>
                  </a:lnTo>
                  <a:lnTo>
                    <a:pt x="146" y="74"/>
                  </a:lnTo>
                  <a:lnTo>
                    <a:pt x="146" y="77"/>
                  </a:lnTo>
                  <a:lnTo>
                    <a:pt x="149" y="77"/>
                  </a:lnTo>
                  <a:lnTo>
                    <a:pt x="149" y="79"/>
                  </a:lnTo>
                  <a:lnTo>
                    <a:pt x="149" y="82"/>
                  </a:lnTo>
                  <a:lnTo>
                    <a:pt x="152" y="82"/>
                  </a:lnTo>
                  <a:lnTo>
                    <a:pt x="152" y="85"/>
                  </a:lnTo>
                  <a:lnTo>
                    <a:pt x="155" y="85"/>
                  </a:lnTo>
                  <a:lnTo>
                    <a:pt x="158" y="88"/>
                  </a:lnTo>
                  <a:lnTo>
                    <a:pt x="161" y="88"/>
                  </a:lnTo>
                  <a:lnTo>
                    <a:pt x="161" y="91"/>
                  </a:lnTo>
                  <a:lnTo>
                    <a:pt x="164" y="91"/>
                  </a:lnTo>
                  <a:lnTo>
                    <a:pt x="164" y="94"/>
                  </a:lnTo>
                  <a:lnTo>
                    <a:pt x="167" y="94"/>
                  </a:lnTo>
                  <a:lnTo>
                    <a:pt x="167" y="97"/>
                  </a:lnTo>
                  <a:lnTo>
                    <a:pt x="170" y="97"/>
                  </a:lnTo>
                  <a:lnTo>
                    <a:pt x="170" y="100"/>
                  </a:lnTo>
                  <a:lnTo>
                    <a:pt x="170" y="97"/>
                  </a:lnTo>
                  <a:lnTo>
                    <a:pt x="170" y="100"/>
                  </a:lnTo>
                  <a:lnTo>
                    <a:pt x="173" y="100"/>
                  </a:lnTo>
                  <a:lnTo>
                    <a:pt x="170" y="103"/>
                  </a:lnTo>
                  <a:lnTo>
                    <a:pt x="173" y="103"/>
                  </a:lnTo>
                  <a:lnTo>
                    <a:pt x="173" y="106"/>
                  </a:lnTo>
                  <a:lnTo>
                    <a:pt x="176" y="106"/>
                  </a:lnTo>
                  <a:lnTo>
                    <a:pt x="176" y="109"/>
                  </a:lnTo>
                  <a:lnTo>
                    <a:pt x="176" y="112"/>
                  </a:lnTo>
                  <a:lnTo>
                    <a:pt x="179" y="112"/>
                  </a:lnTo>
                  <a:lnTo>
                    <a:pt x="181" y="112"/>
                  </a:lnTo>
                  <a:lnTo>
                    <a:pt x="184" y="112"/>
                  </a:lnTo>
                  <a:lnTo>
                    <a:pt x="184" y="115"/>
                  </a:lnTo>
                  <a:lnTo>
                    <a:pt x="184" y="112"/>
                  </a:lnTo>
                  <a:lnTo>
                    <a:pt x="187" y="112"/>
                  </a:lnTo>
                  <a:lnTo>
                    <a:pt x="187" y="115"/>
                  </a:lnTo>
                  <a:lnTo>
                    <a:pt x="187" y="118"/>
                  </a:lnTo>
                  <a:lnTo>
                    <a:pt x="187" y="121"/>
                  </a:lnTo>
                  <a:lnTo>
                    <a:pt x="187" y="123"/>
                  </a:lnTo>
                  <a:lnTo>
                    <a:pt x="190" y="123"/>
                  </a:lnTo>
                  <a:lnTo>
                    <a:pt x="190" y="121"/>
                  </a:lnTo>
                  <a:lnTo>
                    <a:pt x="190" y="123"/>
                  </a:lnTo>
                  <a:lnTo>
                    <a:pt x="193" y="123"/>
                  </a:lnTo>
                  <a:lnTo>
                    <a:pt x="196" y="123"/>
                  </a:lnTo>
                  <a:lnTo>
                    <a:pt x="196" y="121"/>
                  </a:lnTo>
                  <a:lnTo>
                    <a:pt x="199" y="121"/>
                  </a:lnTo>
                  <a:lnTo>
                    <a:pt x="199" y="123"/>
                  </a:lnTo>
                  <a:lnTo>
                    <a:pt x="202" y="123"/>
                  </a:lnTo>
                  <a:lnTo>
                    <a:pt x="202" y="126"/>
                  </a:lnTo>
                  <a:lnTo>
                    <a:pt x="202" y="123"/>
                  </a:lnTo>
                  <a:lnTo>
                    <a:pt x="205" y="126"/>
                  </a:lnTo>
                  <a:lnTo>
                    <a:pt x="208" y="126"/>
                  </a:lnTo>
                  <a:lnTo>
                    <a:pt x="208" y="129"/>
                  </a:lnTo>
                  <a:lnTo>
                    <a:pt x="211" y="129"/>
                  </a:lnTo>
                  <a:lnTo>
                    <a:pt x="211" y="132"/>
                  </a:lnTo>
                  <a:lnTo>
                    <a:pt x="214" y="132"/>
                  </a:lnTo>
                  <a:lnTo>
                    <a:pt x="214" y="135"/>
                  </a:lnTo>
                  <a:lnTo>
                    <a:pt x="217" y="135"/>
                  </a:lnTo>
                  <a:lnTo>
                    <a:pt x="217" y="138"/>
                  </a:lnTo>
                  <a:lnTo>
                    <a:pt x="220" y="138"/>
                  </a:lnTo>
                  <a:lnTo>
                    <a:pt x="220" y="141"/>
                  </a:lnTo>
                  <a:lnTo>
                    <a:pt x="223" y="141"/>
                  </a:lnTo>
                  <a:lnTo>
                    <a:pt x="225" y="141"/>
                  </a:lnTo>
                  <a:lnTo>
                    <a:pt x="225" y="144"/>
                  </a:lnTo>
                  <a:lnTo>
                    <a:pt x="225" y="147"/>
                  </a:lnTo>
                  <a:lnTo>
                    <a:pt x="228" y="147"/>
                  </a:lnTo>
                  <a:lnTo>
                    <a:pt x="228" y="150"/>
                  </a:lnTo>
                  <a:lnTo>
                    <a:pt x="228" y="147"/>
                  </a:lnTo>
                  <a:lnTo>
                    <a:pt x="228" y="150"/>
                  </a:lnTo>
                  <a:lnTo>
                    <a:pt x="231" y="150"/>
                  </a:lnTo>
                  <a:lnTo>
                    <a:pt x="228" y="150"/>
                  </a:lnTo>
                  <a:lnTo>
                    <a:pt x="231" y="150"/>
                  </a:lnTo>
                  <a:lnTo>
                    <a:pt x="231" y="153"/>
                  </a:lnTo>
                  <a:lnTo>
                    <a:pt x="234" y="153"/>
                  </a:lnTo>
                  <a:lnTo>
                    <a:pt x="231" y="153"/>
                  </a:lnTo>
                  <a:lnTo>
                    <a:pt x="231" y="156"/>
                  </a:lnTo>
                  <a:lnTo>
                    <a:pt x="228" y="156"/>
                  </a:lnTo>
                  <a:lnTo>
                    <a:pt x="228" y="159"/>
                  </a:lnTo>
                  <a:lnTo>
                    <a:pt x="228" y="162"/>
                  </a:lnTo>
                  <a:lnTo>
                    <a:pt x="228" y="164"/>
                  </a:lnTo>
                  <a:lnTo>
                    <a:pt x="225" y="164"/>
                  </a:lnTo>
                  <a:lnTo>
                    <a:pt x="225" y="162"/>
                  </a:lnTo>
                  <a:lnTo>
                    <a:pt x="223" y="162"/>
                  </a:lnTo>
                  <a:lnTo>
                    <a:pt x="223" y="164"/>
                  </a:lnTo>
                  <a:lnTo>
                    <a:pt x="220" y="164"/>
                  </a:lnTo>
                  <a:lnTo>
                    <a:pt x="220" y="167"/>
                  </a:lnTo>
                  <a:lnTo>
                    <a:pt x="220" y="170"/>
                  </a:lnTo>
                  <a:lnTo>
                    <a:pt x="223" y="170"/>
                  </a:lnTo>
                  <a:lnTo>
                    <a:pt x="223" y="173"/>
                  </a:lnTo>
                  <a:lnTo>
                    <a:pt x="220" y="173"/>
                  </a:lnTo>
                  <a:lnTo>
                    <a:pt x="220" y="176"/>
                  </a:lnTo>
                  <a:lnTo>
                    <a:pt x="217" y="176"/>
                  </a:lnTo>
                  <a:lnTo>
                    <a:pt x="217" y="179"/>
                  </a:lnTo>
                  <a:lnTo>
                    <a:pt x="214" y="179"/>
                  </a:lnTo>
                  <a:lnTo>
                    <a:pt x="211" y="179"/>
                  </a:lnTo>
                  <a:lnTo>
                    <a:pt x="211" y="182"/>
                  </a:lnTo>
                  <a:lnTo>
                    <a:pt x="208" y="182"/>
                  </a:lnTo>
                  <a:lnTo>
                    <a:pt x="208" y="185"/>
                  </a:lnTo>
                  <a:lnTo>
                    <a:pt x="208" y="188"/>
                  </a:lnTo>
                  <a:lnTo>
                    <a:pt x="208" y="191"/>
                  </a:lnTo>
                  <a:lnTo>
                    <a:pt x="208" y="194"/>
                  </a:lnTo>
                  <a:lnTo>
                    <a:pt x="211" y="194"/>
                  </a:lnTo>
                  <a:lnTo>
                    <a:pt x="211" y="197"/>
                  </a:lnTo>
                  <a:lnTo>
                    <a:pt x="211" y="200"/>
                  </a:lnTo>
                  <a:lnTo>
                    <a:pt x="211" y="203"/>
                  </a:lnTo>
                  <a:lnTo>
                    <a:pt x="208" y="203"/>
                  </a:lnTo>
                  <a:lnTo>
                    <a:pt x="208" y="206"/>
                  </a:lnTo>
                  <a:lnTo>
                    <a:pt x="208" y="208"/>
                  </a:lnTo>
                  <a:lnTo>
                    <a:pt x="205" y="208"/>
                  </a:lnTo>
                  <a:lnTo>
                    <a:pt x="205" y="211"/>
                  </a:lnTo>
                  <a:lnTo>
                    <a:pt x="202" y="211"/>
                  </a:lnTo>
                  <a:lnTo>
                    <a:pt x="199" y="211"/>
                  </a:lnTo>
                  <a:lnTo>
                    <a:pt x="196" y="208"/>
                  </a:lnTo>
                  <a:lnTo>
                    <a:pt x="193" y="208"/>
                  </a:lnTo>
                  <a:lnTo>
                    <a:pt x="190" y="208"/>
                  </a:lnTo>
                  <a:lnTo>
                    <a:pt x="187" y="208"/>
                  </a:lnTo>
                  <a:lnTo>
                    <a:pt x="181" y="208"/>
                  </a:lnTo>
                  <a:lnTo>
                    <a:pt x="179" y="208"/>
                  </a:lnTo>
                  <a:lnTo>
                    <a:pt x="176" y="208"/>
                  </a:lnTo>
                  <a:lnTo>
                    <a:pt x="173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6" y="208"/>
                  </a:lnTo>
                  <a:lnTo>
                    <a:pt x="143" y="208"/>
                  </a:lnTo>
                  <a:lnTo>
                    <a:pt x="140" y="208"/>
                  </a:lnTo>
                  <a:lnTo>
                    <a:pt x="137" y="206"/>
                  </a:lnTo>
                  <a:lnTo>
                    <a:pt x="135" y="206"/>
                  </a:lnTo>
                  <a:lnTo>
                    <a:pt x="132" y="206"/>
                  </a:lnTo>
                  <a:lnTo>
                    <a:pt x="126" y="206"/>
                  </a:lnTo>
                  <a:lnTo>
                    <a:pt x="123" y="206"/>
                  </a:lnTo>
                  <a:lnTo>
                    <a:pt x="120" y="206"/>
                  </a:lnTo>
                  <a:lnTo>
                    <a:pt x="117" y="206"/>
                  </a:lnTo>
                  <a:lnTo>
                    <a:pt x="114" y="206"/>
                  </a:lnTo>
                  <a:lnTo>
                    <a:pt x="111" y="206"/>
                  </a:lnTo>
                  <a:lnTo>
                    <a:pt x="108" y="206"/>
                  </a:lnTo>
                  <a:lnTo>
                    <a:pt x="105" y="206"/>
                  </a:lnTo>
                  <a:lnTo>
                    <a:pt x="99" y="206"/>
                  </a:lnTo>
                  <a:lnTo>
                    <a:pt x="96" y="206"/>
                  </a:lnTo>
                  <a:lnTo>
                    <a:pt x="93" y="206"/>
                  </a:lnTo>
                  <a:lnTo>
                    <a:pt x="88" y="206"/>
                  </a:lnTo>
                  <a:lnTo>
                    <a:pt x="85" y="206"/>
                  </a:lnTo>
                  <a:lnTo>
                    <a:pt x="82" y="206"/>
                  </a:lnTo>
                  <a:lnTo>
                    <a:pt x="79" y="206"/>
                  </a:lnTo>
                  <a:lnTo>
                    <a:pt x="76" y="203"/>
                  </a:lnTo>
                  <a:lnTo>
                    <a:pt x="76" y="197"/>
                  </a:lnTo>
                  <a:lnTo>
                    <a:pt x="76" y="194"/>
                  </a:lnTo>
                  <a:lnTo>
                    <a:pt x="76" y="191"/>
                  </a:lnTo>
                  <a:lnTo>
                    <a:pt x="76" y="188"/>
                  </a:lnTo>
                  <a:lnTo>
                    <a:pt x="76" y="182"/>
                  </a:lnTo>
                  <a:lnTo>
                    <a:pt x="76" y="179"/>
                  </a:lnTo>
                  <a:lnTo>
                    <a:pt x="76" y="176"/>
                  </a:lnTo>
                  <a:lnTo>
                    <a:pt x="76" y="170"/>
                  </a:lnTo>
                  <a:lnTo>
                    <a:pt x="76" y="167"/>
                  </a:lnTo>
                  <a:lnTo>
                    <a:pt x="76" y="164"/>
                  </a:lnTo>
                  <a:lnTo>
                    <a:pt x="76" y="162"/>
                  </a:lnTo>
                  <a:lnTo>
                    <a:pt x="76" y="156"/>
                  </a:lnTo>
                  <a:lnTo>
                    <a:pt x="76" y="153"/>
                  </a:lnTo>
                  <a:lnTo>
                    <a:pt x="79" y="150"/>
                  </a:lnTo>
                  <a:lnTo>
                    <a:pt x="79" y="147"/>
                  </a:lnTo>
                  <a:lnTo>
                    <a:pt x="79" y="144"/>
                  </a:lnTo>
                  <a:lnTo>
                    <a:pt x="79" y="141"/>
                  </a:lnTo>
                  <a:lnTo>
                    <a:pt x="79" y="138"/>
                  </a:lnTo>
                  <a:lnTo>
                    <a:pt x="79" y="135"/>
                  </a:lnTo>
                  <a:lnTo>
                    <a:pt x="79" y="129"/>
                  </a:lnTo>
                  <a:lnTo>
                    <a:pt x="79" y="126"/>
                  </a:lnTo>
                  <a:lnTo>
                    <a:pt x="79" y="123"/>
                  </a:lnTo>
                  <a:lnTo>
                    <a:pt x="79" y="121"/>
                  </a:lnTo>
                  <a:lnTo>
                    <a:pt x="79" y="118"/>
                  </a:lnTo>
                  <a:lnTo>
                    <a:pt x="79" y="115"/>
                  </a:lnTo>
                  <a:lnTo>
                    <a:pt x="79" y="112"/>
                  </a:lnTo>
                  <a:lnTo>
                    <a:pt x="79" y="109"/>
                  </a:lnTo>
                  <a:lnTo>
                    <a:pt x="79" y="106"/>
                  </a:lnTo>
                  <a:lnTo>
                    <a:pt x="79" y="103"/>
                  </a:lnTo>
                  <a:lnTo>
                    <a:pt x="79" y="100"/>
                  </a:lnTo>
                  <a:lnTo>
                    <a:pt x="79" y="97"/>
                  </a:lnTo>
                  <a:lnTo>
                    <a:pt x="79" y="91"/>
                  </a:lnTo>
                  <a:lnTo>
                    <a:pt x="79" y="88"/>
                  </a:lnTo>
                  <a:lnTo>
                    <a:pt x="79" y="85"/>
                  </a:lnTo>
                  <a:lnTo>
                    <a:pt x="79" y="82"/>
                  </a:lnTo>
                  <a:lnTo>
                    <a:pt x="73" y="82"/>
                  </a:lnTo>
                  <a:lnTo>
                    <a:pt x="70" y="82"/>
                  </a:lnTo>
                  <a:lnTo>
                    <a:pt x="67" y="82"/>
                  </a:lnTo>
                  <a:lnTo>
                    <a:pt x="64" y="82"/>
                  </a:lnTo>
                  <a:lnTo>
                    <a:pt x="58" y="82"/>
                  </a:lnTo>
                  <a:lnTo>
                    <a:pt x="55" y="82"/>
                  </a:lnTo>
                  <a:lnTo>
                    <a:pt x="52" y="82"/>
                  </a:lnTo>
                  <a:lnTo>
                    <a:pt x="47" y="82"/>
                  </a:lnTo>
                  <a:lnTo>
                    <a:pt x="44" y="82"/>
                  </a:lnTo>
                  <a:lnTo>
                    <a:pt x="41" y="82"/>
                  </a:lnTo>
                  <a:lnTo>
                    <a:pt x="38" y="82"/>
                  </a:lnTo>
                  <a:lnTo>
                    <a:pt x="32" y="82"/>
                  </a:lnTo>
                  <a:lnTo>
                    <a:pt x="29" y="82"/>
                  </a:lnTo>
                  <a:lnTo>
                    <a:pt x="26" y="82"/>
                  </a:lnTo>
                  <a:lnTo>
                    <a:pt x="20" y="82"/>
                  </a:lnTo>
                  <a:lnTo>
                    <a:pt x="17" y="82"/>
                  </a:lnTo>
                  <a:lnTo>
                    <a:pt x="14" y="79"/>
                  </a:lnTo>
                  <a:lnTo>
                    <a:pt x="11" y="79"/>
                  </a:lnTo>
                  <a:lnTo>
                    <a:pt x="8" y="79"/>
                  </a:lnTo>
                  <a:lnTo>
                    <a:pt x="5" y="79"/>
                  </a:lnTo>
                  <a:lnTo>
                    <a:pt x="2" y="79"/>
                  </a:lnTo>
                  <a:lnTo>
                    <a:pt x="0" y="79"/>
                  </a:lnTo>
                  <a:lnTo>
                    <a:pt x="2" y="77"/>
                  </a:lnTo>
                  <a:lnTo>
                    <a:pt x="2" y="74"/>
                  </a:lnTo>
                  <a:lnTo>
                    <a:pt x="5" y="71"/>
                  </a:lnTo>
                  <a:lnTo>
                    <a:pt x="8" y="71"/>
                  </a:lnTo>
                  <a:lnTo>
                    <a:pt x="8" y="68"/>
                  </a:lnTo>
                  <a:lnTo>
                    <a:pt x="11" y="65"/>
                  </a:lnTo>
                  <a:lnTo>
                    <a:pt x="14" y="62"/>
                  </a:lnTo>
                  <a:lnTo>
                    <a:pt x="14" y="59"/>
                  </a:lnTo>
                  <a:lnTo>
                    <a:pt x="17" y="59"/>
                  </a:lnTo>
                  <a:lnTo>
                    <a:pt x="17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23" y="50"/>
                  </a:lnTo>
                  <a:lnTo>
                    <a:pt x="26" y="47"/>
                  </a:lnTo>
                  <a:lnTo>
                    <a:pt x="29" y="44"/>
                  </a:lnTo>
                  <a:lnTo>
                    <a:pt x="29" y="41"/>
                  </a:lnTo>
                  <a:lnTo>
                    <a:pt x="32" y="41"/>
                  </a:lnTo>
                  <a:lnTo>
                    <a:pt x="32" y="38"/>
                  </a:lnTo>
                  <a:lnTo>
                    <a:pt x="35" y="38"/>
                  </a:lnTo>
                  <a:lnTo>
                    <a:pt x="35" y="35"/>
                  </a:lnTo>
                  <a:lnTo>
                    <a:pt x="38" y="35"/>
                  </a:lnTo>
                  <a:lnTo>
                    <a:pt x="38" y="33"/>
                  </a:lnTo>
                  <a:lnTo>
                    <a:pt x="41" y="33"/>
                  </a:lnTo>
                  <a:lnTo>
                    <a:pt x="41" y="30"/>
                  </a:lnTo>
                  <a:lnTo>
                    <a:pt x="44" y="27"/>
                  </a:lnTo>
                  <a:lnTo>
                    <a:pt x="44" y="24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9" y="21"/>
                  </a:lnTo>
                  <a:lnTo>
                    <a:pt x="49" y="18"/>
                  </a:lnTo>
                  <a:lnTo>
                    <a:pt x="52" y="18"/>
                  </a:lnTo>
                  <a:lnTo>
                    <a:pt x="52" y="15"/>
                  </a:lnTo>
                  <a:lnTo>
                    <a:pt x="52" y="12"/>
                  </a:lnTo>
                  <a:lnTo>
                    <a:pt x="52" y="9"/>
                  </a:lnTo>
                  <a:lnTo>
                    <a:pt x="52" y="6"/>
                  </a:lnTo>
                  <a:lnTo>
                    <a:pt x="52" y="3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Freeform 8"/>
            <p:cNvSpPr>
              <a:spLocks/>
            </p:cNvSpPr>
            <p:nvPr/>
          </p:nvSpPr>
          <p:spPr bwMode="auto">
            <a:xfrm>
              <a:off x="-45953" y="2205160"/>
              <a:ext cx="425742" cy="454864"/>
            </a:xfrm>
            <a:custGeom>
              <a:avLst/>
              <a:gdLst>
                <a:gd name="T0" fmla="*/ 2147483647 w 196"/>
                <a:gd name="T1" fmla="*/ 2147483647 h 258"/>
                <a:gd name="T2" fmla="*/ 2147483647 w 196"/>
                <a:gd name="T3" fmla="*/ 2147483647 h 258"/>
                <a:gd name="T4" fmla="*/ 2147483647 w 196"/>
                <a:gd name="T5" fmla="*/ 2147483647 h 258"/>
                <a:gd name="T6" fmla="*/ 2147483647 w 196"/>
                <a:gd name="T7" fmla="*/ 2147483647 h 258"/>
                <a:gd name="T8" fmla="*/ 2147483647 w 196"/>
                <a:gd name="T9" fmla="*/ 2147483647 h 258"/>
                <a:gd name="T10" fmla="*/ 2147483647 w 196"/>
                <a:gd name="T11" fmla="*/ 2147483647 h 258"/>
                <a:gd name="T12" fmla="*/ 2147483647 w 196"/>
                <a:gd name="T13" fmla="*/ 2147483647 h 258"/>
                <a:gd name="T14" fmla="*/ 2147483647 w 196"/>
                <a:gd name="T15" fmla="*/ 2147483647 h 258"/>
                <a:gd name="T16" fmla="*/ 2147483647 w 196"/>
                <a:gd name="T17" fmla="*/ 2147483647 h 258"/>
                <a:gd name="T18" fmla="*/ 2147483647 w 196"/>
                <a:gd name="T19" fmla="*/ 2147483647 h 258"/>
                <a:gd name="T20" fmla="*/ 2147483647 w 196"/>
                <a:gd name="T21" fmla="*/ 2147483647 h 258"/>
                <a:gd name="T22" fmla="*/ 2147483647 w 196"/>
                <a:gd name="T23" fmla="*/ 2147483647 h 258"/>
                <a:gd name="T24" fmla="*/ 2147483647 w 196"/>
                <a:gd name="T25" fmla="*/ 2147483647 h 258"/>
                <a:gd name="T26" fmla="*/ 2147483647 w 196"/>
                <a:gd name="T27" fmla="*/ 2147483647 h 258"/>
                <a:gd name="T28" fmla="*/ 2147483647 w 196"/>
                <a:gd name="T29" fmla="*/ 2147483647 h 258"/>
                <a:gd name="T30" fmla="*/ 2147483647 w 196"/>
                <a:gd name="T31" fmla="*/ 2147483647 h 258"/>
                <a:gd name="T32" fmla="*/ 2147483647 w 196"/>
                <a:gd name="T33" fmla="*/ 2147483647 h 258"/>
                <a:gd name="T34" fmla="*/ 2147483647 w 196"/>
                <a:gd name="T35" fmla="*/ 2147483647 h 258"/>
                <a:gd name="T36" fmla="*/ 2147483647 w 196"/>
                <a:gd name="T37" fmla="*/ 2147483647 h 258"/>
                <a:gd name="T38" fmla="*/ 2147483647 w 196"/>
                <a:gd name="T39" fmla="*/ 2147483647 h 258"/>
                <a:gd name="T40" fmla="*/ 2147483647 w 196"/>
                <a:gd name="T41" fmla="*/ 2147483647 h 258"/>
                <a:gd name="T42" fmla="*/ 2147483647 w 196"/>
                <a:gd name="T43" fmla="*/ 2147483647 h 258"/>
                <a:gd name="T44" fmla="*/ 2147483647 w 196"/>
                <a:gd name="T45" fmla="*/ 2147483647 h 258"/>
                <a:gd name="T46" fmla="*/ 2147483647 w 196"/>
                <a:gd name="T47" fmla="*/ 2147483647 h 258"/>
                <a:gd name="T48" fmla="*/ 2147483647 w 196"/>
                <a:gd name="T49" fmla="*/ 2147483647 h 258"/>
                <a:gd name="T50" fmla="*/ 2147483647 w 196"/>
                <a:gd name="T51" fmla="*/ 2147483647 h 258"/>
                <a:gd name="T52" fmla="*/ 2147483647 w 196"/>
                <a:gd name="T53" fmla="*/ 2147483647 h 258"/>
                <a:gd name="T54" fmla="*/ 2147483647 w 196"/>
                <a:gd name="T55" fmla="*/ 2147483647 h 258"/>
                <a:gd name="T56" fmla="*/ 2147483647 w 196"/>
                <a:gd name="T57" fmla="*/ 2147483647 h 258"/>
                <a:gd name="T58" fmla="*/ 2147483647 w 196"/>
                <a:gd name="T59" fmla="*/ 2147483647 h 258"/>
                <a:gd name="T60" fmla="*/ 2147483647 w 196"/>
                <a:gd name="T61" fmla="*/ 2147483647 h 258"/>
                <a:gd name="T62" fmla="*/ 2147483647 w 196"/>
                <a:gd name="T63" fmla="*/ 2147483647 h 258"/>
                <a:gd name="T64" fmla="*/ 2147483647 w 196"/>
                <a:gd name="T65" fmla="*/ 2147483647 h 258"/>
                <a:gd name="T66" fmla="*/ 2147483647 w 196"/>
                <a:gd name="T67" fmla="*/ 2147483647 h 258"/>
                <a:gd name="T68" fmla="*/ 2147483647 w 196"/>
                <a:gd name="T69" fmla="*/ 2147483647 h 258"/>
                <a:gd name="T70" fmla="*/ 2147483647 w 196"/>
                <a:gd name="T71" fmla="*/ 2147483647 h 258"/>
                <a:gd name="T72" fmla="*/ 2147483647 w 196"/>
                <a:gd name="T73" fmla="*/ 2147483647 h 258"/>
                <a:gd name="T74" fmla="*/ 2147483647 w 196"/>
                <a:gd name="T75" fmla="*/ 2147483647 h 258"/>
                <a:gd name="T76" fmla="*/ 2147483647 w 196"/>
                <a:gd name="T77" fmla="*/ 2147483647 h 258"/>
                <a:gd name="T78" fmla="*/ 0 w 196"/>
                <a:gd name="T79" fmla="*/ 2147483647 h 258"/>
                <a:gd name="T80" fmla="*/ 2147483647 w 196"/>
                <a:gd name="T81" fmla="*/ 2147483647 h 258"/>
                <a:gd name="T82" fmla="*/ 2147483647 w 196"/>
                <a:gd name="T83" fmla="*/ 2147483647 h 258"/>
                <a:gd name="T84" fmla="*/ 2147483647 w 196"/>
                <a:gd name="T85" fmla="*/ 2147483647 h 258"/>
                <a:gd name="T86" fmla="*/ 2147483647 w 196"/>
                <a:gd name="T87" fmla="*/ 2147483647 h 258"/>
                <a:gd name="T88" fmla="*/ 2147483647 w 196"/>
                <a:gd name="T89" fmla="*/ 2147483647 h 258"/>
                <a:gd name="T90" fmla="*/ 2147483647 w 196"/>
                <a:gd name="T91" fmla="*/ 2147483647 h 258"/>
                <a:gd name="T92" fmla="*/ 2147483647 w 196"/>
                <a:gd name="T93" fmla="*/ 2147483647 h 258"/>
                <a:gd name="T94" fmla="*/ 2147483647 w 196"/>
                <a:gd name="T95" fmla="*/ 2147483647 h 258"/>
                <a:gd name="T96" fmla="*/ 2147483647 w 196"/>
                <a:gd name="T97" fmla="*/ 2147483647 h 258"/>
                <a:gd name="T98" fmla="*/ 2147483647 w 196"/>
                <a:gd name="T99" fmla="*/ 2147483647 h 258"/>
                <a:gd name="T100" fmla="*/ 2147483647 w 196"/>
                <a:gd name="T101" fmla="*/ 2147483647 h 258"/>
                <a:gd name="T102" fmla="*/ 2147483647 w 196"/>
                <a:gd name="T103" fmla="*/ 2147483647 h 258"/>
                <a:gd name="T104" fmla="*/ 2147483647 w 196"/>
                <a:gd name="T105" fmla="*/ 2147483647 h 258"/>
                <a:gd name="T106" fmla="*/ 2147483647 w 196"/>
                <a:gd name="T107" fmla="*/ 2147483647 h 258"/>
                <a:gd name="T108" fmla="*/ 2147483647 w 196"/>
                <a:gd name="T109" fmla="*/ 2147483647 h 258"/>
                <a:gd name="T110" fmla="*/ 2147483647 w 196"/>
                <a:gd name="T111" fmla="*/ 2147483647 h 258"/>
                <a:gd name="T112" fmla="*/ 2147483647 w 196"/>
                <a:gd name="T113" fmla="*/ 2147483647 h 258"/>
                <a:gd name="T114" fmla="*/ 2147483647 w 196"/>
                <a:gd name="T115" fmla="*/ 2147483647 h 258"/>
                <a:gd name="T116" fmla="*/ 2147483647 w 196"/>
                <a:gd name="T117" fmla="*/ 2147483647 h 258"/>
                <a:gd name="T118" fmla="*/ 2147483647 w 196"/>
                <a:gd name="T119" fmla="*/ 2147483647 h 25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6"/>
                <a:gd name="T181" fmla="*/ 0 h 258"/>
                <a:gd name="T182" fmla="*/ 196 w 196"/>
                <a:gd name="T183" fmla="*/ 258 h 25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6" h="258">
                  <a:moveTo>
                    <a:pt x="114" y="53"/>
                  </a:moveTo>
                  <a:lnTo>
                    <a:pt x="114" y="56"/>
                  </a:lnTo>
                  <a:lnTo>
                    <a:pt x="117" y="56"/>
                  </a:lnTo>
                  <a:lnTo>
                    <a:pt x="117" y="59"/>
                  </a:lnTo>
                  <a:lnTo>
                    <a:pt x="120" y="59"/>
                  </a:lnTo>
                  <a:lnTo>
                    <a:pt x="120" y="62"/>
                  </a:lnTo>
                  <a:lnTo>
                    <a:pt x="120" y="65"/>
                  </a:lnTo>
                  <a:lnTo>
                    <a:pt x="123" y="65"/>
                  </a:lnTo>
                  <a:lnTo>
                    <a:pt x="126" y="65"/>
                  </a:lnTo>
                  <a:lnTo>
                    <a:pt x="126" y="62"/>
                  </a:lnTo>
                  <a:lnTo>
                    <a:pt x="126" y="59"/>
                  </a:lnTo>
                  <a:lnTo>
                    <a:pt x="129" y="59"/>
                  </a:lnTo>
                  <a:lnTo>
                    <a:pt x="129" y="56"/>
                  </a:lnTo>
                  <a:lnTo>
                    <a:pt x="129" y="53"/>
                  </a:lnTo>
                  <a:lnTo>
                    <a:pt x="132" y="53"/>
                  </a:lnTo>
                  <a:lnTo>
                    <a:pt x="134" y="53"/>
                  </a:lnTo>
                  <a:lnTo>
                    <a:pt x="134" y="50"/>
                  </a:lnTo>
                  <a:lnTo>
                    <a:pt x="134" y="53"/>
                  </a:lnTo>
                  <a:lnTo>
                    <a:pt x="134" y="50"/>
                  </a:lnTo>
                  <a:lnTo>
                    <a:pt x="134" y="53"/>
                  </a:lnTo>
                  <a:lnTo>
                    <a:pt x="137" y="53"/>
                  </a:lnTo>
                  <a:lnTo>
                    <a:pt x="137" y="56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7" y="65"/>
                  </a:lnTo>
                  <a:lnTo>
                    <a:pt x="134" y="65"/>
                  </a:lnTo>
                  <a:lnTo>
                    <a:pt x="134" y="68"/>
                  </a:lnTo>
                  <a:lnTo>
                    <a:pt x="134" y="70"/>
                  </a:lnTo>
                  <a:lnTo>
                    <a:pt x="134" y="73"/>
                  </a:lnTo>
                  <a:lnTo>
                    <a:pt x="134" y="76"/>
                  </a:lnTo>
                  <a:lnTo>
                    <a:pt x="137" y="76"/>
                  </a:lnTo>
                  <a:lnTo>
                    <a:pt x="140" y="76"/>
                  </a:lnTo>
                  <a:lnTo>
                    <a:pt x="143" y="79"/>
                  </a:lnTo>
                  <a:lnTo>
                    <a:pt x="146" y="79"/>
                  </a:lnTo>
                  <a:lnTo>
                    <a:pt x="146" y="82"/>
                  </a:lnTo>
                  <a:lnTo>
                    <a:pt x="149" y="82"/>
                  </a:lnTo>
                  <a:lnTo>
                    <a:pt x="149" y="85"/>
                  </a:lnTo>
                  <a:lnTo>
                    <a:pt x="149" y="88"/>
                  </a:lnTo>
                  <a:lnTo>
                    <a:pt x="146" y="88"/>
                  </a:lnTo>
                  <a:lnTo>
                    <a:pt x="146" y="91"/>
                  </a:lnTo>
                  <a:lnTo>
                    <a:pt x="149" y="91"/>
                  </a:lnTo>
                  <a:lnTo>
                    <a:pt x="149" y="94"/>
                  </a:lnTo>
                  <a:lnTo>
                    <a:pt x="146" y="94"/>
                  </a:lnTo>
                  <a:lnTo>
                    <a:pt x="146" y="97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0" y="103"/>
                  </a:lnTo>
                  <a:lnTo>
                    <a:pt x="137" y="103"/>
                  </a:lnTo>
                  <a:lnTo>
                    <a:pt x="137" y="106"/>
                  </a:lnTo>
                  <a:lnTo>
                    <a:pt x="137" y="109"/>
                  </a:lnTo>
                  <a:lnTo>
                    <a:pt x="134" y="109"/>
                  </a:lnTo>
                  <a:lnTo>
                    <a:pt x="137" y="109"/>
                  </a:lnTo>
                  <a:lnTo>
                    <a:pt x="137" y="111"/>
                  </a:lnTo>
                  <a:lnTo>
                    <a:pt x="140" y="111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0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6" y="126"/>
                  </a:lnTo>
                  <a:lnTo>
                    <a:pt x="146" y="129"/>
                  </a:lnTo>
                  <a:lnTo>
                    <a:pt x="146" y="132"/>
                  </a:lnTo>
                  <a:lnTo>
                    <a:pt x="149" y="132"/>
                  </a:lnTo>
                  <a:lnTo>
                    <a:pt x="149" y="135"/>
                  </a:lnTo>
                  <a:lnTo>
                    <a:pt x="149" y="138"/>
                  </a:lnTo>
                  <a:lnTo>
                    <a:pt x="149" y="141"/>
                  </a:lnTo>
                  <a:lnTo>
                    <a:pt x="152" y="141"/>
                  </a:lnTo>
                  <a:lnTo>
                    <a:pt x="152" y="138"/>
                  </a:lnTo>
                  <a:lnTo>
                    <a:pt x="152" y="135"/>
                  </a:lnTo>
                  <a:lnTo>
                    <a:pt x="155" y="135"/>
                  </a:lnTo>
                  <a:lnTo>
                    <a:pt x="155" y="138"/>
                  </a:lnTo>
                  <a:lnTo>
                    <a:pt x="155" y="141"/>
                  </a:lnTo>
                  <a:lnTo>
                    <a:pt x="155" y="144"/>
                  </a:lnTo>
                  <a:lnTo>
                    <a:pt x="158" y="144"/>
                  </a:lnTo>
                  <a:lnTo>
                    <a:pt x="158" y="147"/>
                  </a:lnTo>
                  <a:lnTo>
                    <a:pt x="161" y="147"/>
                  </a:lnTo>
                  <a:lnTo>
                    <a:pt x="164" y="147"/>
                  </a:lnTo>
                  <a:lnTo>
                    <a:pt x="164" y="144"/>
                  </a:lnTo>
                  <a:lnTo>
                    <a:pt x="167" y="144"/>
                  </a:lnTo>
                  <a:lnTo>
                    <a:pt x="167" y="141"/>
                  </a:lnTo>
                  <a:lnTo>
                    <a:pt x="170" y="141"/>
                  </a:lnTo>
                  <a:lnTo>
                    <a:pt x="173" y="141"/>
                  </a:lnTo>
                  <a:lnTo>
                    <a:pt x="176" y="141"/>
                  </a:lnTo>
                  <a:lnTo>
                    <a:pt x="176" y="144"/>
                  </a:lnTo>
                  <a:lnTo>
                    <a:pt x="178" y="144"/>
                  </a:lnTo>
                  <a:lnTo>
                    <a:pt x="181" y="147"/>
                  </a:lnTo>
                  <a:lnTo>
                    <a:pt x="181" y="153"/>
                  </a:lnTo>
                  <a:lnTo>
                    <a:pt x="181" y="155"/>
                  </a:lnTo>
                  <a:lnTo>
                    <a:pt x="181" y="158"/>
                  </a:lnTo>
                  <a:lnTo>
                    <a:pt x="181" y="161"/>
                  </a:lnTo>
                  <a:lnTo>
                    <a:pt x="181" y="164"/>
                  </a:lnTo>
                  <a:lnTo>
                    <a:pt x="184" y="164"/>
                  </a:lnTo>
                  <a:lnTo>
                    <a:pt x="184" y="167"/>
                  </a:lnTo>
                  <a:lnTo>
                    <a:pt x="184" y="170"/>
                  </a:lnTo>
                  <a:lnTo>
                    <a:pt x="184" y="173"/>
                  </a:lnTo>
                  <a:lnTo>
                    <a:pt x="181" y="176"/>
                  </a:lnTo>
                  <a:lnTo>
                    <a:pt x="181" y="179"/>
                  </a:lnTo>
                  <a:lnTo>
                    <a:pt x="178" y="179"/>
                  </a:lnTo>
                  <a:lnTo>
                    <a:pt x="178" y="182"/>
                  </a:lnTo>
                  <a:lnTo>
                    <a:pt x="181" y="182"/>
                  </a:lnTo>
                  <a:lnTo>
                    <a:pt x="181" y="185"/>
                  </a:lnTo>
                  <a:lnTo>
                    <a:pt x="184" y="185"/>
                  </a:lnTo>
                  <a:lnTo>
                    <a:pt x="187" y="188"/>
                  </a:lnTo>
                  <a:lnTo>
                    <a:pt x="187" y="191"/>
                  </a:lnTo>
                  <a:lnTo>
                    <a:pt x="190" y="191"/>
                  </a:lnTo>
                  <a:lnTo>
                    <a:pt x="190" y="194"/>
                  </a:lnTo>
                  <a:lnTo>
                    <a:pt x="193" y="194"/>
                  </a:lnTo>
                  <a:lnTo>
                    <a:pt x="193" y="197"/>
                  </a:lnTo>
                  <a:lnTo>
                    <a:pt x="193" y="199"/>
                  </a:lnTo>
                  <a:lnTo>
                    <a:pt x="193" y="202"/>
                  </a:lnTo>
                  <a:lnTo>
                    <a:pt x="196" y="202"/>
                  </a:lnTo>
                  <a:lnTo>
                    <a:pt x="196" y="205"/>
                  </a:lnTo>
                  <a:lnTo>
                    <a:pt x="196" y="208"/>
                  </a:lnTo>
                  <a:lnTo>
                    <a:pt x="193" y="208"/>
                  </a:lnTo>
                  <a:lnTo>
                    <a:pt x="193" y="211"/>
                  </a:lnTo>
                  <a:lnTo>
                    <a:pt x="193" y="214"/>
                  </a:lnTo>
                  <a:lnTo>
                    <a:pt x="193" y="217"/>
                  </a:lnTo>
                  <a:lnTo>
                    <a:pt x="193" y="220"/>
                  </a:lnTo>
                  <a:lnTo>
                    <a:pt x="193" y="223"/>
                  </a:lnTo>
                  <a:lnTo>
                    <a:pt x="196" y="223"/>
                  </a:lnTo>
                  <a:lnTo>
                    <a:pt x="196" y="226"/>
                  </a:lnTo>
                  <a:lnTo>
                    <a:pt x="196" y="229"/>
                  </a:lnTo>
                  <a:lnTo>
                    <a:pt x="193" y="229"/>
                  </a:lnTo>
                  <a:lnTo>
                    <a:pt x="190" y="229"/>
                  </a:lnTo>
                  <a:lnTo>
                    <a:pt x="190" y="232"/>
                  </a:lnTo>
                  <a:lnTo>
                    <a:pt x="190" y="235"/>
                  </a:lnTo>
                  <a:lnTo>
                    <a:pt x="190" y="241"/>
                  </a:lnTo>
                  <a:lnTo>
                    <a:pt x="190" y="243"/>
                  </a:lnTo>
                  <a:lnTo>
                    <a:pt x="190" y="246"/>
                  </a:lnTo>
                  <a:lnTo>
                    <a:pt x="190" y="249"/>
                  </a:lnTo>
                  <a:lnTo>
                    <a:pt x="187" y="249"/>
                  </a:lnTo>
                  <a:lnTo>
                    <a:pt x="187" y="252"/>
                  </a:lnTo>
                  <a:lnTo>
                    <a:pt x="184" y="252"/>
                  </a:lnTo>
                  <a:lnTo>
                    <a:pt x="181" y="255"/>
                  </a:lnTo>
                  <a:lnTo>
                    <a:pt x="176" y="255"/>
                  </a:lnTo>
                  <a:lnTo>
                    <a:pt x="173" y="258"/>
                  </a:lnTo>
                  <a:lnTo>
                    <a:pt x="170" y="258"/>
                  </a:lnTo>
                  <a:lnTo>
                    <a:pt x="167" y="255"/>
                  </a:lnTo>
                  <a:lnTo>
                    <a:pt x="167" y="252"/>
                  </a:lnTo>
                  <a:lnTo>
                    <a:pt x="167" y="249"/>
                  </a:lnTo>
                  <a:lnTo>
                    <a:pt x="164" y="246"/>
                  </a:lnTo>
                  <a:lnTo>
                    <a:pt x="164" y="243"/>
                  </a:lnTo>
                  <a:lnTo>
                    <a:pt x="164" y="241"/>
                  </a:lnTo>
                  <a:lnTo>
                    <a:pt x="161" y="238"/>
                  </a:lnTo>
                  <a:lnTo>
                    <a:pt x="161" y="235"/>
                  </a:lnTo>
                  <a:lnTo>
                    <a:pt x="161" y="232"/>
                  </a:lnTo>
                  <a:lnTo>
                    <a:pt x="158" y="229"/>
                  </a:lnTo>
                  <a:lnTo>
                    <a:pt x="158" y="226"/>
                  </a:lnTo>
                  <a:lnTo>
                    <a:pt x="155" y="223"/>
                  </a:lnTo>
                  <a:lnTo>
                    <a:pt x="155" y="220"/>
                  </a:lnTo>
                  <a:lnTo>
                    <a:pt x="155" y="217"/>
                  </a:lnTo>
                  <a:lnTo>
                    <a:pt x="152" y="214"/>
                  </a:lnTo>
                  <a:lnTo>
                    <a:pt x="149" y="214"/>
                  </a:lnTo>
                  <a:lnTo>
                    <a:pt x="149" y="211"/>
                  </a:lnTo>
                  <a:lnTo>
                    <a:pt x="149" y="208"/>
                  </a:lnTo>
                  <a:lnTo>
                    <a:pt x="146" y="205"/>
                  </a:lnTo>
                  <a:lnTo>
                    <a:pt x="143" y="202"/>
                  </a:lnTo>
                  <a:lnTo>
                    <a:pt x="140" y="199"/>
                  </a:lnTo>
                  <a:lnTo>
                    <a:pt x="137" y="197"/>
                  </a:lnTo>
                  <a:lnTo>
                    <a:pt x="134" y="197"/>
                  </a:lnTo>
                  <a:lnTo>
                    <a:pt x="132" y="194"/>
                  </a:lnTo>
                  <a:lnTo>
                    <a:pt x="129" y="194"/>
                  </a:lnTo>
                  <a:lnTo>
                    <a:pt x="126" y="194"/>
                  </a:lnTo>
                  <a:lnTo>
                    <a:pt x="123" y="194"/>
                  </a:lnTo>
                  <a:lnTo>
                    <a:pt x="123" y="191"/>
                  </a:lnTo>
                  <a:lnTo>
                    <a:pt x="126" y="191"/>
                  </a:lnTo>
                  <a:lnTo>
                    <a:pt x="126" y="188"/>
                  </a:lnTo>
                  <a:lnTo>
                    <a:pt x="126" y="185"/>
                  </a:lnTo>
                  <a:lnTo>
                    <a:pt x="123" y="185"/>
                  </a:lnTo>
                  <a:lnTo>
                    <a:pt x="120" y="182"/>
                  </a:lnTo>
                  <a:lnTo>
                    <a:pt x="120" y="179"/>
                  </a:lnTo>
                  <a:lnTo>
                    <a:pt x="120" y="176"/>
                  </a:lnTo>
                  <a:lnTo>
                    <a:pt x="117" y="176"/>
                  </a:lnTo>
                  <a:lnTo>
                    <a:pt x="117" y="173"/>
                  </a:lnTo>
                  <a:lnTo>
                    <a:pt x="120" y="173"/>
                  </a:lnTo>
                  <a:lnTo>
                    <a:pt x="120" y="170"/>
                  </a:lnTo>
                  <a:lnTo>
                    <a:pt x="117" y="170"/>
                  </a:lnTo>
                  <a:lnTo>
                    <a:pt x="117" y="167"/>
                  </a:lnTo>
                  <a:lnTo>
                    <a:pt x="117" y="164"/>
                  </a:lnTo>
                  <a:lnTo>
                    <a:pt x="114" y="164"/>
                  </a:lnTo>
                  <a:lnTo>
                    <a:pt x="111" y="164"/>
                  </a:lnTo>
                  <a:lnTo>
                    <a:pt x="108" y="161"/>
                  </a:lnTo>
                  <a:lnTo>
                    <a:pt x="102" y="161"/>
                  </a:lnTo>
                  <a:lnTo>
                    <a:pt x="99" y="161"/>
                  </a:lnTo>
                  <a:lnTo>
                    <a:pt x="96" y="161"/>
                  </a:lnTo>
                  <a:lnTo>
                    <a:pt x="93" y="161"/>
                  </a:lnTo>
                  <a:lnTo>
                    <a:pt x="90" y="164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79" y="167"/>
                  </a:lnTo>
                  <a:lnTo>
                    <a:pt x="76" y="167"/>
                  </a:lnTo>
                  <a:lnTo>
                    <a:pt x="73" y="164"/>
                  </a:lnTo>
                  <a:lnTo>
                    <a:pt x="70" y="164"/>
                  </a:lnTo>
                  <a:lnTo>
                    <a:pt x="67" y="164"/>
                  </a:lnTo>
                  <a:lnTo>
                    <a:pt x="64" y="164"/>
                  </a:lnTo>
                  <a:lnTo>
                    <a:pt x="64" y="167"/>
                  </a:lnTo>
                  <a:lnTo>
                    <a:pt x="61" y="167"/>
                  </a:lnTo>
                  <a:lnTo>
                    <a:pt x="58" y="167"/>
                  </a:lnTo>
                  <a:lnTo>
                    <a:pt x="58" y="164"/>
                  </a:lnTo>
                  <a:lnTo>
                    <a:pt x="55" y="164"/>
                  </a:lnTo>
                  <a:lnTo>
                    <a:pt x="55" y="161"/>
                  </a:lnTo>
                  <a:lnTo>
                    <a:pt x="55" y="158"/>
                  </a:lnTo>
                  <a:lnTo>
                    <a:pt x="52" y="158"/>
                  </a:lnTo>
                  <a:lnTo>
                    <a:pt x="55" y="158"/>
                  </a:lnTo>
                  <a:lnTo>
                    <a:pt x="55" y="155"/>
                  </a:lnTo>
                  <a:lnTo>
                    <a:pt x="52" y="155"/>
                  </a:lnTo>
                  <a:lnTo>
                    <a:pt x="55" y="155"/>
                  </a:lnTo>
                  <a:lnTo>
                    <a:pt x="52" y="155"/>
                  </a:lnTo>
                  <a:lnTo>
                    <a:pt x="49" y="155"/>
                  </a:lnTo>
                  <a:lnTo>
                    <a:pt x="46" y="155"/>
                  </a:lnTo>
                  <a:lnTo>
                    <a:pt x="46" y="158"/>
                  </a:lnTo>
                  <a:lnTo>
                    <a:pt x="46" y="155"/>
                  </a:lnTo>
                  <a:lnTo>
                    <a:pt x="44" y="155"/>
                  </a:lnTo>
                  <a:lnTo>
                    <a:pt x="44" y="153"/>
                  </a:lnTo>
                  <a:lnTo>
                    <a:pt x="41" y="153"/>
                  </a:lnTo>
                  <a:lnTo>
                    <a:pt x="38" y="153"/>
                  </a:lnTo>
                  <a:lnTo>
                    <a:pt x="35" y="153"/>
                  </a:lnTo>
                  <a:lnTo>
                    <a:pt x="38" y="153"/>
                  </a:lnTo>
                  <a:lnTo>
                    <a:pt x="38" y="150"/>
                  </a:lnTo>
                  <a:lnTo>
                    <a:pt x="35" y="150"/>
                  </a:lnTo>
                  <a:lnTo>
                    <a:pt x="32" y="150"/>
                  </a:lnTo>
                  <a:lnTo>
                    <a:pt x="29" y="150"/>
                  </a:lnTo>
                  <a:lnTo>
                    <a:pt x="29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6" y="141"/>
                  </a:lnTo>
                  <a:lnTo>
                    <a:pt x="26" y="138"/>
                  </a:lnTo>
                  <a:lnTo>
                    <a:pt x="26" y="135"/>
                  </a:lnTo>
                  <a:lnTo>
                    <a:pt x="23" y="135"/>
                  </a:lnTo>
                  <a:lnTo>
                    <a:pt x="20" y="135"/>
                  </a:lnTo>
                  <a:lnTo>
                    <a:pt x="17" y="138"/>
                  </a:lnTo>
                  <a:lnTo>
                    <a:pt x="14" y="138"/>
                  </a:lnTo>
                  <a:lnTo>
                    <a:pt x="11" y="138"/>
                  </a:lnTo>
                  <a:lnTo>
                    <a:pt x="8" y="138"/>
                  </a:lnTo>
                  <a:lnTo>
                    <a:pt x="2" y="138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2" y="129"/>
                  </a:lnTo>
                  <a:lnTo>
                    <a:pt x="2" y="126"/>
                  </a:lnTo>
                  <a:lnTo>
                    <a:pt x="2" y="123"/>
                  </a:lnTo>
                  <a:lnTo>
                    <a:pt x="5" y="123"/>
                  </a:lnTo>
                  <a:lnTo>
                    <a:pt x="5" y="120"/>
                  </a:lnTo>
                  <a:lnTo>
                    <a:pt x="5" y="117"/>
                  </a:lnTo>
                  <a:lnTo>
                    <a:pt x="8" y="117"/>
                  </a:lnTo>
                  <a:lnTo>
                    <a:pt x="8" y="114"/>
                  </a:lnTo>
                  <a:lnTo>
                    <a:pt x="11" y="114"/>
                  </a:lnTo>
                  <a:lnTo>
                    <a:pt x="11" y="111"/>
                  </a:lnTo>
                  <a:lnTo>
                    <a:pt x="8" y="111"/>
                  </a:lnTo>
                  <a:lnTo>
                    <a:pt x="8" y="109"/>
                  </a:lnTo>
                  <a:lnTo>
                    <a:pt x="8" y="106"/>
                  </a:lnTo>
                  <a:lnTo>
                    <a:pt x="11" y="106"/>
                  </a:lnTo>
                  <a:lnTo>
                    <a:pt x="11" y="103"/>
                  </a:lnTo>
                  <a:lnTo>
                    <a:pt x="11" y="100"/>
                  </a:lnTo>
                  <a:lnTo>
                    <a:pt x="14" y="100"/>
                  </a:lnTo>
                  <a:lnTo>
                    <a:pt x="14" y="103"/>
                  </a:lnTo>
                  <a:lnTo>
                    <a:pt x="17" y="103"/>
                  </a:lnTo>
                  <a:lnTo>
                    <a:pt x="20" y="103"/>
                  </a:lnTo>
                  <a:lnTo>
                    <a:pt x="20" y="100"/>
                  </a:lnTo>
                  <a:lnTo>
                    <a:pt x="23" y="100"/>
                  </a:lnTo>
                  <a:lnTo>
                    <a:pt x="26" y="100"/>
                  </a:lnTo>
                  <a:lnTo>
                    <a:pt x="29" y="100"/>
                  </a:lnTo>
                  <a:lnTo>
                    <a:pt x="32" y="100"/>
                  </a:lnTo>
                  <a:lnTo>
                    <a:pt x="35" y="100"/>
                  </a:lnTo>
                  <a:lnTo>
                    <a:pt x="35" y="97"/>
                  </a:lnTo>
                  <a:lnTo>
                    <a:pt x="35" y="94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2" y="88"/>
                  </a:lnTo>
                  <a:lnTo>
                    <a:pt x="32" y="85"/>
                  </a:lnTo>
                  <a:lnTo>
                    <a:pt x="29" y="85"/>
                  </a:lnTo>
                  <a:lnTo>
                    <a:pt x="29" y="82"/>
                  </a:lnTo>
                  <a:lnTo>
                    <a:pt x="26" y="79"/>
                  </a:lnTo>
                  <a:lnTo>
                    <a:pt x="26" y="76"/>
                  </a:lnTo>
                  <a:lnTo>
                    <a:pt x="23" y="73"/>
                  </a:lnTo>
                  <a:lnTo>
                    <a:pt x="20" y="70"/>
                  </a:lnTo>
                  <a:lnTo>
                    <a:pt x="20" y="68"/>
                  </a:lnTo>
                  <a:lnTo>
                    <a:pt x="23" y="65"/>
                  </a:lnTo>
                  <a:lnTo>
                    <a:pt x="23" y="62"/>
                  </a:lnTo>
                  <a:lnTo>
                    <a:pt x="23" y="59"/>
                  </a:lnTo>
                  <a:lnTo>
                    <a:pt x="26" y="59"/>
                  </a:lnTo>
                  <a:lnTo>
                    <a:pt x="29" y="56"/>
                  </a:lnTo>
                  <a:lnTo>
                    <a:pt x="29" y="53"/>
                  </a:lnTo>
                  <a:lnTo>
                    <a:pt x="29" y="50"/>
                  </a:lnTo>
                  <a:lnTo>
                    <a:pt x="29" y="44"/>
                  </a:lnTo>
                  <a:lnTo>
                    <a:pt x="29" y="41"/>
                  </a:lnTo>
                  <a:lnTo>
                    <a:pt x="26" y="41"/>
                  </a:lnTo>
                  <a:lnTo>
                    <a:pt x="26" y="38"/>
                  </a:lnTo>
                  <a:lnTo>
                    <a:pt x="26" y="35"/>
                  </a:lnTo>
                  <a:lnTo>
                    <a:pt x="26" y="32"/>
                  </a:lnTo>
                  <a:lnTo>
                    <a:pt x="26" y="29"/>
                  </a:lnTo>
                  <a:lnTo>
                    <a:pt x="23" y="29"/>
                  </a:lnTo>
                  <a:lnTo>
                    <a:pt x="23" y="26"/>
                  </a:lnTo>
                  <a:lnTo>
                    <a:pt x="23" y="24"/>
                  </a:lnTo>
                  <a:lnTo>
                    <a:pt x="23" y="21"/>
                  </a:lnTo>
                  <a:lnTo>
                    <a:pt x="23" y="18"/>
                  </a:lnTo>
                  <a:lnTo>
                    <a:pt x="20" y="18"/>
                  </a:lnTo>
                  <a:lnTo>
                    <a:pt x="20" y="15"/>
                  </a:lnTo>
                  <a:lnTo>
                    <a:pt x="20" y="12"/>
                  </a:lnTo>
                  <a:lnTo>
                    <a:pt x="23" y="12"/>
                  </a:lnTo>
                  <a:lnTo>
                    <a:pt x="23" y="9"/>
                  </a:lnTo>
                  <a:lnTo>
                    <a:pt x="20" y="9"/>
                  </a:lnTo>
                  <a:lnTo>
                    <a:pt x="20" y="6"/>
                  </a:lnTo>
                  <a:lnTo>
                    <a:pt x="20" y="3"/>
                  </a:lnTo>
                  <a:lnTo>
                    <a:pt x="23" y="3"/>
                  </a:lnTo>
                  <a:lnTo>
                    <a:pt x="23" y="0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6"/>
                  </a:lnTo>
                  <a:lnTo>
                    <a:pt x="46" y="6"/>
                  </a:lnTo>
                  <a:lnTo>
                    <a:pt x="49" y="6"/>
                  </a:lnTo>
                  <a:lnTo>
                    <a:pt x="52" y="6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67" y="6"/>
                  </a:lnTo>
                  <a:lnTo>
                    <a:pt x="70" y="6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8" y="6"/>
                  </a:lnTo>
                  <a:lnTo>
                    <a:pt x="90" y="6"/>
                  </a:lnTo>
                  <a:lnTo>
                    <a:pt x="93" y="6"/>
                  </a:lnTo>
                  <a:lnTo>
                    <a:pt x="96" y="6"/>
                  </a:lnTo>
                  <a:lnTo>
                    <a:pt x="99" y="6"/>
                  </a:lnTo>
                  <a:lnTo>
                    <a:pt x="102" y="6"/>
                  </a:lnTo>
                  <a:lnTo>
                    <a:pt x="105" y="6"/>
                  </a:lnTo>
                  <a:lnTo>
                    <a:pt x="108" y="6"/>
                  </a:lnTo>
                  <a:lnTo>
                    <a:pt x="111" y="6"/>
                  </a:lnTo>
                  <a:lnTo>
                    <a:pt x="114" y="6"/>
                  </a:lnTo>
                  <a:lnTo>
                    <a:pt x="117" y="6"/>
                  </a:lnTo>
                  <a:lnTo>
                    <a:pt x="117" y="9"/>
                  </a:lnTo>
                  <a:lnTo>
                    <a:pt x="117" y="12"/>
                  </a:lnTo>
                  <a:lnTo>
                    <a:pt x="117" y="15"/>
                  </a:lnTo>
                  <a:lnTo>
                    <a:pt x="117" y="18"/>
                  </a:lnTo>
                  <a:lnTo>
                    <a:pt x="117" y="21"/>
                  </a:lnTo>
                  <a:lnTo>
                    <a:pt x="117" y="24"/>
                  </a:lnTo>
                  <a:lnTo>
                    <a:pt x="117" y="26"/>
                  </a:lnTo>
                  <a:lnTo>
                    <a:pt x="114" y="26"/>
                  </a:lnTo>
                  <a:lnTo>
                    <a:pt x="111" y="26"/>
                  </a:lnTo>
                  <a:lnTo>
                    <a:pt x="111" y="29"/>
                  </a:lnTo>
                  <a:lnTo>
                    <a:pt x="108" y="29"/>
                  </a:lnTo>
                  <a:lnTo>
                    <a:pt x="105" y="29"/>
                  </a:lnTo>
                  <a:lnTo>
                    <a:pt x="105" y="32"/>
                  </a:lnTo>
                  <a:lnTo>
                    <a:pt x="105" y="35"/>
                  </a:lnTo>
                  <a:lnTo>
                    <a:pt x="105" y="38"/>
                  </a:lnTo>
                  <a:lnTo>
                    <a:pt x="105" y="41"/>
                  </a:lnTo>
                  <a:lnTo>
                    <a:pt x="108" y="41"/>
                  </a:lnTo>
                  <a:lnTo>
                    <a:pt x="108" y="44"/>
                  </a:lnTo>
                  <a:lnTo>
                    <a:pt x="111" y="44"/>
                  </a:lnTo>
                  <a:lnTo>
                    <a:pt x="111" y="47"/>
                  </a:lnTo>
                  <a:lnTo>
                    <a:pt x="111" y="50"/>
                  </a:lnTo>
                  <a:lnTo>
                    <a:pt x="114" y="50"/>
                  </a:lnTo>
                  <a:lnTo>
                    <a:pt x="114" y="53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Freeform 9"/>
            <p:cNvSpPr>
              <a:spLocks/>
            </p:cNvSpPr>
            <p:nvPr/>
          </p:nvSpPr>
          <p:spPr bwMode="auto">
            <a:xfrm>
              <a:off x="340545" y="2250927"/>
              <a:ext cx="357955" cy="446458"/>
            </a:xfrm>
            <a:custGeom>
              <a:avLst/>
              <a:gdLst>
                <a:gd name="T0" fmla="*/ 2147483647 w 165"/>
                <a:gd name="T1" fmla="*/ 2147483647 h 253"/>
                <a:gd name="T2" fmla="*/ 2147483647 w 165"/>
                <a:gd name="T3" fmla="*/ 2147483647 h 253"/>
                <a:gd name="T4" fmla="*/ 2147483647 w 165"/>
                <a:gd name="T5" fmla="*/ 2147483647 h 253"/>
                <a:gd name="T6" fmla="*/ 2147483647 w 165"/>
                <a:gd name="T7" fmla="*/ 2147483647 h 253"/>
                <a:gd name="T8" fmla="*/ 2147483647 w 165"/>
                <a:gd name="T9" fmla="*/ 2147483647 h 253"/>
                <a:gd name="T10" fmla="*/ 2147483647 w 165"/>
                <a:gd name="T11" fmla="*/ 0 h 253"/>
                <a:gd name="T12" fmla="*/ 2147483647 w 165"/>
                <a:gd name="T13" fmla="*/ 2147483647 h 253"/>
                <a:gd name="T14" fmla="*/ 2147483647 w 165"/>
                <a:gd name="T15" fmla="*/ 2147483647 h 253"/>
                <a:gd name="T16" fmla="*/ 2147483647 w 165"/>
                <a:gd name="T17" fmla="*/ 2147483647 h 253"/>
                <a:gd name="T18" fmla="*/ 2147483647 w 165"/>
                <a:gd name="T19" fmla="*/ 2147483647 h 253"/>
                <a:gd name="T20" fmla="*/ 2147483647 w 165"/>
                <a:gd name="T21" fmla="*/ 2147483647 h 253"/>
                <a:gd name="T22" fmla="*/ 2147483647 w 165"/>
                <a:gd name="T23" fmla="*/ 2147483647 h 253"/>
                <a:gd name="T24" fmla="*/ 2147483647 w 165"/>
                <a:gd name="T25" fmla="*/ 2147483647 h 253"/>
                <a:gd name="T26" fmla="*/ 2147483647 w 165"/>
                <a:gd name="T27" fmla="*/ 2147483647 h 253"/>
                <a:gd name="T28" fmla="*/ 2147483647 w 165"/>
                <a:gd name="T29" fmla="*/ 2147483647 h 253"/>
                <a:gd name="T30" fmla="*/ 2147483647 w 165"/>
                <a:gd name="T31" fmla="*/ 2147483647 h 253"/>
                <a:gd name="T32" fmla="*/ 2147483647 w 165"/>
                <a:gd name="T33" fmla="*/ 2147483647 h 253"/>
                <a:gd name="T34" fmla="*/ 2147483647 w 165"/>
                <a:gd name="T35" fmla="*/ 2147483647 h 253"/>
                <a:gd name="T36" fmla="*/ 2147483647 w 165"/>
                <a:gd name="T37" fmla="*/ 2147483647 h 253"/>
                <a:gd name="T38" fmla="*/ 2147483647 w 165"/>
                <a:gd name="T39" fmla="*/ 2147483647 h 253"/>
                <a:gd name="T40" fmla="*/ 2147483647 w 165"/>
                <a:gd name="T41" fmla="*/ 2147483647 h 253"/>
                <a:gd name="T42" fmla="*/ 2147483647 w 165"/>
                <a:gd name="T43" fmla="*/ 2147483647 h 253"/>
                <a:gd name="T44" fmla="*/ 2147483647 w 165"/>
                <a:gd name="T45" fmla="*/ 2147483647 h 253"/>
                <a:gd name="T46" fmla="*/ 2147483647 w 165"/>
                <a:gd name="T47" fmla="*/ 2147483647 h 253"/>
                <a:gd name="T48" fmla="*/ 2147483647 w 165"/>
                <a:gd name="T49" fmla="*/ 2147483647 h 253"/>
                <a:gd name="T50" fmla="*/ 2147483647 w 165"/>
                <a:gd name="T51" fmla="*/ 2147483647 h 253"/>
                <a:gd name="T52" fmla="*/ 2147483647 w 165"/>
                <a:gd name="T53" fmla="*/ 2147483647 h 253"/>
                <a:gd name="T54" fmla="*/ 2147483647 w 165"/>
                <a:gd name="T55" fmla="*/ 2147483647 h 253"/>
                <a:gd name="T56" fmla="*/ 2147483647 w 165"/>
                <a:gd name="T57" fmla="*/ 2147483647 h 253"/>
                <a:gd name="T58" fmla="*/ 2147483647 w 165"/>
                <a:gd name="T59" fmla="*/ 2147483647 h 253"/>
                <a:gd name="T60" fmla="*/ 2147483647 w 165"/>
                <a:gd name="T61" fmla="*/ 2147483647 h 253"/>
                <a:gd name="T62" fmla="*/ 2147483647 w 165"/>
                <a:gd name="T63" fmla="*/ 2147483647 h 253"/>
                <a:gd name="T64" fmla="*/ 2147483647 w 165"/>
                <a:gd name="T65" fmla="*/ 2147483647 h 253"/>
                <a:gd name="T66" fmla="*/ 2147483647 w 165"/>
                <a:gd name="T67" fmla="*/ 2147483647 h 253"/>
                <a:gd name="T68" fmla="*/ 2147483647 w 165"/>
                <a:gd name="T69" fmla="*/ 2147483647 h 253"/>
                <a:gd name="T70" fmla="*/ 2147483647 w 165"/>
                <a:gd name="T71" fmla="*/ 2147483647 h 253"/>
                <a:gd name="T72" fmla="*/ 2147483647 w 165"/>
                <a:gd name="T73" fmla="*/ 2147483647 h 253"/>
                <a:gd name="T74" fmla="*/ 2147483647 w 165"/>
                <a:gd name="T75" fmla="*/ 2147483647 h 253"/>
                <a:gd name="T76" fmla="*/ 2147483647 w 165"/>
                <a:gd name="T77" fmla="*/ 2147483647 h 253"/>
                <a:gd name="T78" fmla="*/ 2147483647 w 165"/>
                <a:gd name="T79" fmla="*/ 2147483647 h 253"/>
                <a:gd name="T80" fmla="*/ 2147483647 w 165"/>
                <a:gd name="T81" fmla="*/ 2147483647 h 253"/>
                <a:gd name="T82" fmla="*/ 2147483647 w 165"/>
                <a:gd name="T83" fmla="*/ 2147483647 h 253"/>
                <a:gd name="T84" fmla="*/ 2147483647 w 165"/>
                <a:gd name="T85" fmla="*/ 2147483647 h 253"/>
                <a:gd name="T86" fmla="*/ 2147483647 w 165"/>
                <a:gd name="T87" fmla="*/ 2147483647 h 253"/>
                <a:gd name="T88" fmla="*/ 2147483647 w 165"/>
                <a:gd name="T89" fmla="*/ 2147483647 h 253"/>
                <a:gd name="T90" fmla="*/ 2147483647 w 165"/>
                <a:gd name="T91" fmla="*/ 2147483647 h 253"/>
                <a:gd name="T92" fmla="*/ 2147483647 w 165"/>
                <a:gd name="T93" fmla="*/ 2147483647 h 253"/>
                <a:gd name="T94" fmla="*/ 2147483647 w 165"/>
                <a:gd name="T95" fmla="*/ 2147483647 h 253"/>
                <a:gd name="T96" fmla="*/ 2147483647 w 165"/>
                <a:gd name="T97" fmla="*/ 2147483647 h 253"/>
                <a:gd name="T98" fmla="*/ 2147483647 w 165"/>
                <a:gd name="T99" fmla="*/ 2147483647 h 253"/>
                <a:gd name="T100" fmla="*/ 2147483647 w 165"/>
                <a:gd name="T101" fmla="*/ 2147483647 h 253"/>
                <a:gd name="T102" fmla="*/ 2147483647 w 165"/>
                <a:gd name="T103" fmla="*/ 2147483647 h 25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65"/>
                <a:gd name="T157" fmla="*/ 0 h 253"/>
                <a:gd name="T158" fmla="*/ 165 w 165"/>
                <a:gd name="T159" fmla="*/ 253 h 25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65" h="253">
                  <a:moveTo>
                    <a:pt x="36" y="30"/>
                  </a:moveTo>
                  <a:lnTo>
                    <a:pt x="36" y="27"/>
                  </a:lnTo>
                  <a:lnTo>
                    <a:pt x="39" y="24"/>
                  </a:lnTo>
                  <a:lnTo>
                    <a:pt x="36" y="24"/>
                  </a:lnTo>
                  <a:lnTo>
                    <a:pt x="36" y="21"/>
                  </a:lnTo>
                  <a:lnTo>
                    <a:pt x="39" y="21"/>
                  </a:lnTo>
                  <a:lnTo>
                    <a:pt x="39" y="18"/>
                  </a:lnTo>
                  <a:lnTo>
                    <a:pt x="39" y="15"/>
                  </a:lnTo>
                  <a:lnTo>
                    <a:pt x="42" y="15"/>
                  </a:lnTo>
                  <a:lnTo>
                    <a:pt x="42" y="12"/>
                  </a:lnTo>
                  <a:lnTo>
                    <a:pt x="42" y="9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62" y="3"/>
                  </a:lnTo>
                  <a:lnTo>
                    <a:pt x="65" y="3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3" y="3"/>
                  </a:lnTo>
                  <a:lnTo>
                    <a:pt x="86" y="3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91" y="0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18" y="3"/>
                  </a:lnTo>
                  <a:lnTo>
                    <a:pt x="124" y="3"/>
                  </a:lnTo>
                  <a:lnTo>
                    <a:pt x="127" y="3"/>
                  </a:lnTo>
                  <a:lnTo>
                    <a:pt x="130" y="3"/>
                  </a:lnTo>
                  <a:lnTo>
                    <a:pt x="133" y="3"/>
                  </a:lnTo>
                  <a:lnTo>
                    <a:pt x="138" y="3"/>
                  </a:lnTo>
                  <a:lnTo>
                    <a:pt x="141" y="3"/>
                  </a:lnTo>
                  <a:lnTo>
                    <a:pt x="144" y="3"/>
                  </a:lnTo>
                  <a:lnTo>
                    <a:pt x="150" y="3"/>
                  </a:lnTo>
                  <a:lnTo>
                    <a:pt x="153" y="3"/>
                  </a:lnTo>
                  <a:lnTo>
                    <a:pt x="156" y="3"/>
                  </a:lnTo>
                  <a:lnTo>
                    <a:pt x="159" y="3"/>
                  </a:lnTo>
                  <a:lnTo>
                    <a:pt x="165" y="3"/>
                  </a:lnTo>
                  <a:lnTo>
                    <a:pt x="165" y="6"/>
                  </a:lnTo>
                  <a:lnTo>
                    <a:pt x="165" y="9"/>
                  </a:lnTo>
                  <a:lnTo>
                    <a:pt x="165" y="12"/>
                  </a:lnTo>
                  <a:lnTo>
                    <a:pt x="165" y="18"/>
                  </a:lnTo>
                  <a:lnTo>
                    <a:pt x="165" y="21"/>
                  </a:lnTo>
                  <a:lnTo>
                    <a:pt x="165" y="24"/>
                  </a:lnTo>
                  <a:lnTo>
                    <a:pt x="165" y="27"/>
                  </a:lnTo>
                  <a:lnTo>
                    <a:pt x="165" y="30"/>
                  </a:lnTo>
                  <a:lnTo>
                    <a:pt x="165" y="33"/>
                  </a:lnTo>
                  <a:lnTo>
                    <a:pt x="165" y="36"/>
                  </a:lnTo>
                  <a:lnTo>
                    <a:pt x="165" y="39"/>
                  </a:lnTo>
                  <a:lnTo>
                    <a:pt x="165" y="42"/>
                  </a:lnTo>
                  <a:lnTo>
                    <a:pt x="165" y="44"/>
                  </a:lnTo>
                  <a:lnTo>
                    <a:pt x="165" y="47"/>
                  </a:lnTo>
                  <a:lnTo>
                    <a:pt x="165" y="50"/>
                  </a:lnTo>
                  <a:lnTo>
                    <a:pt x="165" y="56"/>
                  </a:lnTo>
                  <a:lnTo>
                    <a:pt x="165" y="59"/>
                  </a:lnTo>
                  <a:lnTo>
                    <a:pt x="165" y="62"/>
                  </a:lnTo>
                  <a:lnTo>
                    <a:pt x="165" y="65"/>
                  </a:lnTo>
                  <a:lnTo>
                    <a:pt x="165" y="68"/>
                  </a:lnTo>
                  <a:lnTo>
                    <a:pt x="165" y="71"/>
                  </a:lnTo>
                  <a:lnTo>
                    <a:pt x="162" y="74"/>
                  </a:lnTo>
                  <a:lnTo>
                    <a:pt x="162" y="77"/>
                  </a:lnTo>
                  <a:lnTo>
                    <a:pt x="162" y="83"/>
                  </a:lnTo>
                  <a:lnTo>
                    <a:pt x="162" y="85"/>
                  </a:lnTo>
                  <a:lnTo>
                    <a:pt x="162" y="88"/>
                  </a:lnTo>
                  <a:lnTo>
                    <a:pt x="162" y="91"/>
                  </a:lnTo>
                  <a:lnTo>
                    <a:pt x="162" y="97"/>
                  </a:lnTo>
                  <a:lnTo>
                    <a:pt x="162" y="100"/>
                  </a:lnTo>
                  <a:lnTo>
                    <a:pt x="162" y="103"/>
                  </a:lnTo>
                  <a:lnTo>
                    <a:pt x="162" y="109"/>
                  </a:lnTo>
                  <a:lnTo>
                    <a:pt x="162" y="112"/>
                  </a:lnTo>
                  <a:lnTo>
                    <a:pt x="162" y="115"/>
                  </a:lnTo>
                  <a:lnTo>
                    <a:pt x="162" y="118"/>
                  </a:lnTo>
                  <a:lnTo>
                    <a:pt x="162" y="124"/>
                  </a:lnTo>
                  <a:lnTo>
                    <a:pt x="162" y="127"/>
                  </a:lnTo>
                  <a:lnTo>
                    <a:pt x="159" y="129"/>
                  </a:lnTo>
                  <a:lnTo>
                    <a:pt x="159" y="135"/>
                  </a:lnTo>
                  <a:lnTo>
                    <a:pt x="159" y="138"/>
                  </a:lnTo>
                  <a:lnTo>
                    <a:pt x="159" y="141"/>
                  </a:lnTo>
                  <a:lnTo>
                    <a:pt x="159" y="144"/>
                  </a:lnTo>
                  <a:lnTo>
                    <a:pt x="156" y="150"/>
                  </a:lnTo>
                  <a:lnTo>
                    <a:pt x="156" y="153"/>
                  </a:lnTo>
                  <a:lnTo>
                    <a:pt x="156" y="156"/>
                  </a:lnTo>
                  <a:lnTo>
                    <a:pt x="156" y="159"/>
                  </a:lnTo>
                  <a:lnTo>
                    <a:pt x="153" y="165"/>
                  </a:lnTo>
                  <a:lnTo>
                    <a:pt x="153" y="168"/>
                  </a:lnTo>
                  <a:lnTo>
                    <a:pt x="153" y="171"/>
                  </a:lnTo>
                  <a:lnTo>
                    <a:pt x="153" y="173"/>
                  </a:lnTo>
                  <a:lnTo>
                    <a:pt x="153" y="179"/>
                  </a:lnTo>
                  <a:lnTo>
                    <a:pt x="150" y="182"/>
                  </a:lnTo>
                  <a:lnTo>
                    <a:pt x="150" y="185"/>
                  </a:lnTo>
                  <a:lnTo>
                    <a:pt x="150" y="188"/>
                  </a:lnTo>
                  <a:lnTo>
                    <a:pt x="150" y="194"/>
                  </a:lnTo>
                  <a:lnTo>
                    <a:pt x="147" y="197"/>
                  </a:lnTo>
                  <a:lnTo>
                    <a:pt x="147" y="200"/>
                  </a:lnTo>
                  <a:lnTo>
                    <a:pt x="147" y="203"/>
                  </a:lnTo>
                  <a:lnTo>
                    <a:pt x="147" y="209"/>
                  </a:lnTo>
                  <a:lnTo>
                    <a:pt x="144" y="212"/>
                  </a:lnTo>
                  <a:lnTo>
                    <a:pt x="144" y="215"/>
                  </a:lnTo>
                  <a:lnTo>
                    <a:pt x="144" y="217"/>
                  </a:lnTo>
                  <a:lnTo>
                    <a:pt x="144" y="223"/>
                  </a:lnTo>
                  <a:lnTo>
                    <a:pt x="144" y="226"/>
                  </a:lnTo>
                  <a:lnTo>
                    <a:pt x="141" y="229"/>
                  </a:lnTo>
                  <a:lnTo>
                    <a:pt x="141" y="232"/>
                  </a:lnTo>
                  <a:lnTo>
                    <a:pt x="141" y="235"/>
                  </a:lnTo>
                  <a:lnTo>
                    <a:pt x="141" y="241"/>
                  </a:lnTo>
                  <a:lnTo>
                    <a:pt x="141" y="244"/>
                  </a:lnTo>
                  <a:lnTo>
                    <a:pt x="138" y="247"/>
                  </a:lnTo>
                  <a:lnTo>
                    <a:pt x="138" y="250"/>
                  </a:lnTo>
                  <a:lnTo>
                    <a:pt x="138" y="253"/>
                  </a:lnTo>
                  <a:lnTo>
                    <a:pt x="138" y="250"/>
                  </a:lnTo>
                  <a:lnTo>
                    <a:pt x="135" y="247"/>
                  </a:lnTo>
                  <a:lnTo>
                    <a:pt x="133" y="244"/>
                  </a:lnTo>
                  <a:lnTo>
                    <a:pt x="130" y="244"/>
                  </a:lnTo>
                  <a:lnTo>
                    <a:pt x="127" y="244"/>
                  </a:lnTo>
                  <a:lnTo>
                    <a:pt x="124" y="244"/>
                  </a:lnTo>
                  <a:lnTo>
                    <a:pt x="121" y="244"/>
                  </a:lnTo>
                  <a:lnTo>
                    <a:pt x="118" y="244"/>
                  </a:lnTo>
                  <a:lnTo>
                    <a:pt x="118" y="241"/>
                  </a:lnTo>
                  <a:lnTo>
                    <a:pt x="118" y="238"/>
                  </a:lnTo>
                  <a:lnTo>
                    <a:pt x="118" y="235"/>
                  </a:lnTo>
                  <a:lnTo>
                    <a:pt x="118" y="232"/>
                  </a:lnTo>
                  <a:lnTo>
                    <a:pt x="121" y="232"/>
                  </a:lnTo>
                  <a:lnTo>
                    <a:pt x="118" y="232"/>
                  </a:lnTo>
                  <a:lnTo>
                    <a:pt x="118" y="229"/>
                  </a:lnTo>
                  <a:lnTo>
                    <a:pt x="115" y="229"/>
                  </a:lnTo>
                  <a:lnTo>
                    <a:pt x="115" y="226"/>
                  </a:lnTo>
                  <a:lnTo>
                    <a:pt x="112" y="226"/>
                  </a:lnTo>
                  <a:lnTo>
                    <a:pt x="112" y="223"/>
                  </a:lnTo>
                  <a:lnTo>
                    <a:pt x="109" y="223"/>
                  </a:lnTo>
                  <a:lnTo>
                    <a:pt x="109" y="220"/>
                  </a:lnTo>
                  <a:lnTo>
                    <a:pt x="109" y="217"/>
                  </a:lnTo>
                  <a:lnTo>
                    <a:pt x="106" y="217"/>
                  </a:lnTo>
                  <a:lnTo>
                    <a:pt x="103" y="217"/>
                  </a:lnTo>
                  <a:lnTo>
                    <a:pt x="97" y="217"/>
                  </a:lnTo>
                  <a:lnTo>
                    <a:pt x="94" y="217"/>
                  </a:lnTo>
                  <a:lnTo>
                    <a:pt x="91" y="215"/>
                  </a:lnTo>
                  <a:lnTo>
                    <a:pt x="88" y="215"/>
                  </a:lnTo>
                  <a:lnTo>
                    <a:pt x="86" y="215"/>
                  </a:lnTo>
                  <a:lnTo>
                    <a:pt x="83" y="215"/>
                  </a:lnTo>
                  <a:lnTo>
                    <a:pt x="80" y="215"/>
                  </a:lnTo>
                  <a:lnTo>
                    <a:pt x="80" y="212"/>
                  </a:lnTo>
                  <a:lnTo>
                    <a:pt x="77" y="212"/>
                  </a:lnTo>
                  <a:lnTo>
                    <a:pt x="80" y="209"/>
                  </a:lnTo>
                  <a:lnTo>
                    <a:pt x="77" y="209"/>
                  </a:lnTo>
                  <a:lnTo>
                    <a:pt x="74" y="209"/>
                  </a:lnTo>
                  <a:lnTo>
                    <a:pt x="71" y="209"/>
                  </a:lnTo>
                  <a:lnTo>
                    <a:pt x="68" y="209"/>
                  </a:lnTo>
                  <a:lnTo>
                    <a:pt x="65" y="209"/>
                  </a:lnTo>
                  <a:lnTo>
                    <a:pt x="65" y="206"/>
                  </a:lnTo>
                  <a:lnTo>
                    <a:pt x="62" y="203"/>
                  </a:lnTo>
                  <a:lnTo>
                    <a:pt x="59" y="206"/>
                  </a:lnTo>
                  <a:lnTo>
                    <a:pt x="56" y="206"/>
                  </a:lnTo>
                  <a:lnTo>
                    <a:pt x="56" y="203"/>
                  </a:lnTo>
                  <a:lnTo>
                    <a:pt x="53" y="203"/>
                  </a:lnTo>
                  <a:lnTo>
                    <a:pt x="50" y="203"/>
                  </a:lnTo>
                  <a:lnTo>
                    <a:pt x="47" y="203"/>
                  </a:lnTo>
                  <a:lnTo>
                    <a:pt x="44" y="200"/>
                  </a:lnTo>
                  <a:lnTo>
                    <a:pt x="42" y="200"/>
                  </a:lnTo>
                  <a:lnTo>
                    <a:pt x="39" y="200"/>
                  </a:lnTo>
                  <a:lnTo>
                    <a:pt x="36" y="200"/>
                  </a:lnTo>
                  <a:lnTo>
                    <a:pt x="33" y="200"/>
                  </a:lnTo>
                  <a:lnTo>
                    <a:pt x="33" y="203"/>
                  </a:lnTo>
                  <a:lnTo>
                    <a:pt x="30" y="203"/>
                  </a:lnTo>
                  <a:lnTo>
                    <a:pt x="27" y="203"/>
                  </a:lnTo>
                  <a:lnTo>
                    <a:pt x="24" y="203"/>
                  </a:lnTo>
                  <a:lnTo>
                    <a:pt x="21" y="203"/>
                  </a:lnTo>
                  <a:lnTo>
                    <a:pt x="18" y="203"/>
                  </a:lnTo>
                  <a:lnTo>
                    <a:pt x="18" y="200"/>
                  </a:lnTo>
                  <a:lnTo>
                    <a:pt x="18" y="197"/>
                  </a:lnTo>
                  <a:lnTo>
                    <a:pt x="15" y="197"/>
                  </a:lnTo>
                  <a:lnTo>
                    <a:pt x="15" y="194"/>
                  </a:lnTo>
                  <a:lnTo>
                    <a:pt x="15" y="191"/>
                  </a:lnTo>
                  <a:lnTo>
                    <a:pt x="15" y="188"/>
                  </a:lnTo>
                  <a:lnTo>
                    <a:pt x="15" y="185"/>
                  </a:lnTo>
                  <a:lnTo>
                    <a:pt x="15" y="182"/>
                  </a:lnTo>
                  <a:lnTo>
                    <a:pt x="18" y="182"/>
                  </a:lnTo>
                  <a:lnTo>
                    <a:pt x="18" y="179"/>
                  </a:lnTo>
                  <a:lnTo>
                    <a:pt x="18" y="176"/>
                  </a:lnTo>
                  <a:lnTo>
                    <a:pt x="15" y="176"/>
                  </a:lnTo>
                  <a:lnTo>
                    <a:pt x="15" y="173"/>
                  </a:lnTo>
                  <a:lnTo>
                    <a:pt x="15" y="171"/>
                  </a:lnTo>
                  <a:lnTo>
                    <a:pt x="15" y="168"/>
                  </a:lnTo>
                  <a:lnTo>
                    <a:pt x="12" y="168"/>
                  </a:lnTo>
                  <a:lnTo>
                    <a:pt x="12" y="165"/>
                  </a:lnTo>
                  <a:lnTo>
                    <a:pt x="9" y="165"/>
                  </a:lnTo>
                  <a:lnTo>
                    <a:pt x="9" y="162"/>
                  </a:lnTo>
                  <a:lnTo>
                    <a:pt x="6" y="159"/>
                  </a:lnTo>
                  <a:lnTo>
                    <a:pt x="3" y="159"/>
                  </a:lnTo>
                  <a:lnTo>
                    <a:pt x="3" y="156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6" y="147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6" y="138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7"/>
                  </a:lnTo>
                  <a:lnTo>
                    <a:pt x="3" y="121"/>
                  </a:lnTo>
                  <a:lnTo>
                    <a:pt x="0" y="118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6" y="118"/>
                  </a:lnTo>
                  <a:lnTo>
                    <a:pt x="6" y="115"/>
                  </a:lnTo>
                  <a:lnTo>
                    <a:pt x="9" y="115"/>
                  </a:lnTo>
                  <a:lnTo>
                    <a:pt x="9" y="112"/>
                  </a:lnTo>
                  <a:lnTo>
                    <a:pt x="9" y="109"/>
                  </a:lnTo>
                  <a:lnTo>
                    <a:pt x="12" y="109"/>
                  </a:lnTo>
                  <a:lnTo>
                    <a:pt x="12" y="106"/>
                  </a:lnTo>
                  <a:lnTo>
                    <a:pt x="9" y="103"/>
                  </a:lnTo>
                  <a:lnTo>
                    <a:pt x="9" y="100"/>
                  </a:lnTo>
                  <a:lnTo>
                    <a:pt x="12" y="100"/>
                  </a:lnTo>
                  <a:lnTo>
                    <a:pt x="12" y="97"/>
                  </a:lnTo>
                  <a:lnTo>
                    <a:pt x="9" y="97"/>
                  </a:lnTo>
                  <a:lnTo>
                    <a:pt x="9" y="94"/>
                  </a:lnTo>
                  <a:lnTo>
                    <a:pt x="9" y="91"/>
                  </a:lnTo>
                  <a:lnTo>
                    <a:pt x="9" y="88"/>
                  </a:lnTo>
                  <a:lnTo>
                    <a:pt x="12" y="88"/>
                  </a:lnTo>
                  <a:lnTo>
                    <a:pt x="15" y="85"/>
                  </a:lnTo>
                  <a:lnTo>
                    <a:pt x="18" y="85"/>
                  </a:lnTo>
                  <a:lnTo>
                    <a:pt x="18" y="83"/>
                  </a:lnTo>
                  <a:lnTo>
                    <a:pt x="18" y="80"/>
                  </a:lnTo>
                  <a:lnTo>
                    <a:pt x="18" y="77"/>
                  </a:lnTo>
                  <a:lnTo>
                    <a:pt x="21" y="77"/>
                  </a:lnTo>
                  <a:lnTo>
                    <a:pt x="21" y="74"/>
                  </a:lnTo>
                  <a:lnTo>
                    <a:pt x="21" y="71"/>
                  </a:lnTo>
                  <a:lnTo>
                    <a:pt x="21" y="68"/>
                  </a:lnTo>
                  <a:lnTo>
                    <a:pt x="24" y="65"/>
                  </a:lnTo>
                  <a:lnTo>
                    <a:pt x="24" y="62"/>
                  </a:lnTo>
                  <a:lnTo>
                    <a:pt x="27" y="59"/>
                  </a:lnTo>
                  <a:lnTo>
                    <a:pt x="30" y="59"/>
                  </a:lnTo>
                  <a:lnTo>
                    <a:pt x="30" y="56"/>
                  </a:lnTo>
                  <a:lnTo>
                    <a:pt x="30" y="53"/>
                  </a:lnTo>
                  <a:lnTo>
                    <a:pt x="33" y="53"/>
                  </a:lnTo>
                  <a:lnTo>
                    <a:pt x="33" y="50"/>
                  </a:lnTo>
                  <a:lnTo>
                    <a:pt x="33" y="47"/>
                  </a:lnTo>
                  <a:lnTo>
                    <a:pt x="33" y="44"/>
                  </a:lnTo>
                  <a:lnTo>
                    <a:pt x="33" y="42"/>
                  </a:lnTo>
                  <a:lnTo>
                    <a:pt x="33" y="39"/>
                  </a:lnTo>
                  <a:lnTo>
                    <a:pt x="33" y="36"/>
                  </a:lnTo>
                  <a:lnTo>
                    <a:pt x="36" y="36"/>
                  </a:lnTo>
                  <a:lnTo>
                    <a:pt x="36" y="33"/>
                  </a:lnTo>
                  <a:lnTo>
                    <a:pt x="36" y="3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Freeform 10"/>
            <p:cNvSpPr>
              <a:spLocks/>
            </p:cNvSpPr>
            <p:nvPr/>
          </p:nvSpPr>
          <p:spPr bwMode="auto">
            <a:xfrm>
              <a:off x="1264571" y="2282683"/>
              <a:ext cx="254493" cy="232569"/>
            </a:xfrm>
            <a:custGeom>
              <a:avLst/>
              <a:gdLst>
                <a:gd name="T0" fmla="*/ 2147483647 w 117"/>
                <a:gd name="T1" fmla="*/ 2147483647 h 132"/>
                <a:gd name="T2" fmla="*/ 2147483647 w 117"/>
                <a:gd name="T3" fmla="*/ 2147483647 h 132"/>
                <a:gd name="T4" fmla="*/ 2147483647 w 117"/>
                <a:gd name="T5" fmla="*/ 2147483647 h 132"/>
                <a:gd name="T6" fmla="*/ 2147483647 w 117"/>
                <a:gd name="T7" fmla="*/ 2147483647 h 132"/>
                <a:gd name="T8" fmla="*/ 2147483647 w 117"/>
                <a:gd name="T9" fmla="*/ 2147483647 h 132"/>
                <a:gd name="T10" fmla="*/ 2147483647 w 117"/>
                <a:gd name="T11" fmla="*/ 2147483647 h 132"/>
                <a:gd name="T12" fmla="*/ 2147483647 w 117"/>
                <a:gd name="T13" fmla="*/ 2147483647 h 132"/>
                <a:gd name="T14" fmla="*/ 2147483647 w 117"/>
                <a:gd name="T15" fmla="*/ 2147483647 h 132"/>
                <a:gd name="T16" fmla="*/ 2147483647 w 117"/>
                <a:gd name="T17" fmla="*/ 2147483647 h 132"/>
                <a:gd name="T18" fmla="*/ 2147483647 w 117"/>
                <a:gd name="T19" fmla="*/ 2147483647 h 132"/>
                <a:gd name="T20" fmla="*/ 2147483647 w 117"/>
                <a:gd name="T21" fmla="*/ 2147483647 h 132"/>
                <a:gd name="T22" fmla="*/ 2147483647 w 117"/>
                <a:gd name="T23" fmla="*/ 2147483647 h 132"/>
                <a:gd name="T24" fmla="*/ 2147483647 w 117"/>
                <a:gd name="T25" fmla="*/ 2147483647 h 132"/>
                <a:gd name="T26" fmla="*/ 2147483647 w 117"/>
                <a:gd name="T27" fmla="*/ 2147483647 h 132"/>
                <a:gd name="T28" fmla="*/ 2147483647 w 117"/>
                <a:gd name="T29" fmla="*/ 2147483647 h 132"/>
                <a:gd name="T30" fmla="*/ 2147483647 w 117"/>
                <a:gd name="T31" fmla="*/ 2147483647 h 132"/>
                <a:gd name="T32" fmla="*/ 2147483647 w 117"/>
                <a:gd name="T33" fmla="*/ 2147483647 h 132"/>
                <a:gd name="T34" fmla="*/ 2147483647 w 117"/>
                <a:gd name="T35" fmla="*/ 2147483647 h 132"/>
                <a:gd name="T36" fmla="*/ 2147483647 w 117"/>
                <a:gd name="T37" fmla="*/ 2147483647 h 132"/>
                <a:gd name="T38" fmla="*/ 2147483647 w 117"/>
                <a:gd name="T39" fmla="*/ 2147483647 h 132"/>
                <a:gd name="T40" fmla="*/ 2147483647 w 117"/>
                <a:gd name="T41" fmla="*/ 0 h 132"/>
                <a:gd name="T42" fmla="*/ 2147483647 w 117"/>
                <a:gd name="T43" fmla="*/ 2147483647 h 132"/>
                <a:gd name="T44" fmla="*/ 2147483647 w 117"/>
                <a:gd name="T45" fmla="*/ 2147483647 h 132"/>
                <a:gd name="T46" fmla="*/ 2147483647 w 117"/>
                <a:gd name="T47" fmla="*/ 2147483647 h 132"/>
                <a:gd name="T48" fmla="*/ 2147483647 w 117"/>
                <a:gd name="T49" fmla="*/ 2147483647 h 132"/>
                <a:gd name="T50" fmla="*/ 2147483647 w 117"/>
                <a:gd name="T51" fmla="*/ 2147483647 h 132"/>
                <a:gd name="T52" fmla="*/ 2147483647 w 117"/>
                <a:gd name="T53" fmla="*/ 2147483647 h 132"/>
                <a:gd name="T54" fmla="*/ 2147483647 w 117"/>
                <a:gd name="T55" fmla="*/ 2147483647 h 132"/>
                <a:gd name="T56" fmla="*/ 2147483647 w 117"/>
                <a:gd name="T57" fmla="*/ 2147483647 h 132"/>
                <a:gd name="T58" fmla="*/ 2147483647 w 117"/>
                <a:gd name="T59" fmla="*/ 2147483647 h 132"/>
                <a:gd name="T60" fmla="*/ 2147483647 w 117"/>
                <a:gd name="T61" fmla="*/ 2147483647 h 132"/>
                <a:gd name="T62" fmla="*/ 2147483647 w 117"/>
                <a:gd name="T63" fmla="*/ 2147483647 h 132"/>
                <a:gd name="T64" fmla="*/ 2147483647 w 117"/>
                <a:gd name="T65" fmla="*/ 2147483647 h 132"/>
                <a:gd name="T66" fmla="*/ 2147483647 w 117"/>
                <a:gd name="T67" fmla="*/ 2147483647 h 132"/>
                <a:gd name="T68" fmla="*/ 2147483647 w 117"/>
                <a:gd name="T69" fmla="*/ 2147483647 h 132"/>
                <a:gd name="T70" fmla="*/ 2147483647 w 117"/>
                <a:gd name="T71" fmla="*/ 2147483647 h 132"/>
                <a:gd name="T72" fmla="*/ 2147483647 w 117"/>
                <a:gd name="T73" fmla="*/ 2147483647 h 132"/>
                <a:gd name="T74" fmla="*/ 2147483647 w 117"/>
                <a:gd name="T75" fmla="*/ 2147483647 h 132"/>
                <a:gd name="T76" fmla="*/ 2147483647 w 117"/>
                <a:gd name="T77" fmla="*/ 2147483647 h 132"/>
                <a:gd name="T78" fmla="*/ 2147483647 w 117"/>
                <a:gd name="T79" fmla="*/ 2147483647 h 132"/>
                <a:gd name="T80" fmla="*/ 2147483647 w 117"/>
                <a:gd name="T81" fmla="*/ 2147483647 h 132"/>
                <a:gd name="T82" fmla="*/ 2147483647 w 117"/>
                <a:gd name="T83" fmla="*/ 2147483647 h 132"/>
                <a:gd name="T84" fmla="*/ 2147483647 w 117"/>
                <a:gd name="T85" fmla="*/ 2147483647 h 132"/>
                <a:gd name="T86" fmla="*/ 2147483647 w 117"/>
                <a:gd name="T87" fmla="*/ 2147483647 h 132"/>
                <a:gd name="T88" fmla="*/ 2147483647 w 117"/>
                <a:gd name="T89" fmla="*/ 2147483647 h 132"/>
                <a:gd name="T90" fmla="*/ 2147483647 w 117"/>
                <a:gd name="T91" fmla="*/ 2147483647 h 132"/>
                <a:gd name="T92" fmla="*/ 2147483647 w 117"/>
                <a:gd name="T93" fmla="*/ 2147483647 h 132"/>
                <a:gd name="T94" fmla="*/ 2147483647 w 117"/>
                <a:gd name="T95" fmla="*/ 2147483647 h 132"/>
                <a:gd name="T96" fmla="*/ 2147483647 w 117"/>
                <a:gd name="T97" fmla="*/ 2147483647 h 132"/>
                <a:gd name="T98" fmla="*/ 2147483647 w 117"/>
                <a:gd name="T99" fmla="*/ 2147483647 h 132"/>
                <a:gd name="T100" fmla="*/ 2147483647 w 117"/>
                <a:gd name="T101" fmla="*/ 2147483647 h 132"/>
                <a:gd name="T102" fmla="*/ 2147483647 w 117"/>
                <a:gd name="T103" fmla="*/ 2147483647 h 132"/>
                <a:gd name="T104" fmla="*/ 2147483647 w 117"/>
                <a:gd name="T105" fmla="*/ 2147483647 h 132"/>
                <a:gd name="T106" fmla="*/ 2147483647 w 117"/>
                <a:gd name="T107" fmla="*/ 2147483647 h 132"/>
                <a:gd name="T108" fmla="*/ 2147483647 w 117"/>
                <a:gd name="T109" fmla="*/ 2147483647 h 132"/>
                <a:gd name="T110" fmla="*/ 2147483647 w 117"/>
                <a:gd name="T111" fmla="*/ 2147483647 h 132"/>
                <a:gd name="T112" fmla="*/ 2147483647 w 117"/>
                <a:gd name="T113" fmla="*/ 2147483647 h 132"/>
                <a:gd name="T114" fmla="*/ 2147483647 w 117"/>
                <a:gd name="T115" fmla="*/ 2147483647 h 132"/>
                <a:gd name="T116" fmla="*/ 2147483647 w 117"/>
                <a:gd name="T117" fmla="*/ 2147483647 h 132"/>
                <a:gd name="T118" fmla="*/ 2147483647 w 117"/>
                <a:gd name="T119" fmla="*/ 2147483647 h 132"/>
                <a:gd name="T120" fmla="*/ 2147483647 w 117"/>
                <a:gd name="T121" fmla="*/ 2147483647 h 132"/>
                <a:gd name="T122" fmla="*/ 2147483647 w 117"/>
                <a:gd name="T123" fmla="*/ 2147483647 h 132"/>
                <a:gd name="T124" fmla="*/ 0 w 117"/>
                <a:gd name="T125" fmla="*/ 2147483647 h 13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7"/>
                <a:gd name="T190" fmla="*/ 0 h 132"/>
                <a:gd name="T191" fmla="*/ 117 w 117"/>
                <a:gd name="T192" fmla="*/ 132 h 13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7" h="132">
                  <a:moveTo>
                    <a:pt x="0" y="88"/>
                  </a:moveTo>
                  <a:lnTo>
                    <a:pt x="3" y="88"/>
                  </a:lnTo>
                  <a:lnTo>
                    <a:pt x="6" y="88"/>
                  </a:lnTo>
                  <a:lnTo>
                    <a:pt x="9" y="88"/>
                  </a:lnTo>
                  <a:lnTo>
                    <a:pt x="9" y="91"/>
                  </a:lnTo>
                  <a:lnTo>
                    <a:pt x="9" y="94"/>
                  </a:lnTo>
                  <a:lnTo>
                    <a:pt x="12" y="94"/>
                  </a:lnTo>
                  <a:lnTo>
                    <a:pt x="15" y="94"/>
                  </a:lnTo>
                  <a:lnTo>
                    <a:pt x="17" y="94"/>
                  </a:lnTo>
                  <a:lnTo>
                    <a:pt x="17" y="91"/>
                  </a:lnTo>
                  <a:lnTo>
                    <a:pt x="20" y="91"/>
                  </a:lnTo>
                  <a:lnTo>
                    <a:pt x="20" y="88"/>
                  </a:lnTo>
                  <a:lnTo>
                    <a:pt x="20" y="85"/>
                  </a:lnTo>
                  <a:lnTo>
                    <a:pt x="23" y="85"/>
                  </a:lnTo>
                  <a:lnTo>
                    <a:pt x="20" y="85"/>
                  </a:lnTo>
                  <a:lnTo>
                    <a:pt x="20" y="82"/>
                  </a:lnTo>
                  <a:lnTo>
                    <a:pt x="20" y="79"/>
                  </a:lnTo>
                  <a:lnTo>
                    <a:pt x="23" y="79"/>
                  </a:lnTo>
                  <a:lnTo>
                    <a:pt x="23" y="82"/>
                  </a:lnTo>
                  <a:lnTo>
                    <a:pt x="23" y="79"/>
                  </a:lnTo>
                  <a:lnTo>
                    <a:pt x="26" y="79"/>
                  </a:lnTo>
                  <a:lnTo>
                    <a:pt x="29" y="79"/>
                  </a:lnTo>
                  <a:lnTo>
                    <a:pt x="29" y="76"/>
                  </a:lnTo>
                  <a:lnTo>
                    <a:pt x="29" y="73"/>
                  </a:lnTo>
                  <a:lnTo>
                    <a:pt x="32" y="73"/>
                  </a:lnTo>
                  <a:lnTo>
                    <a:pt x="32" y="70"/>
                  </a:lnTo>
                  <a:lnTo>
                    <a:pt x="35" y="70"/>
                  </a:lnTo>
                  <a:lnTo>
                    <a:pt x="38" y="70"/>
                  </a:lnTo>
                  <a:lnTo>
                    <a:pt x="41" y="70"/>
                  </a:lnTo>
                  <a:lnTo>
                    <a:pt x="44" y="70"/>
                  </a:lnTo>
                  <a:lnTo>
                    <a:pt x="44" y="67"/>
                  </a:lnTo>
                  <a:lnTo>
                    <a:pt x="47" y="67"/>
                  </a:lnTo>
                  <a:lnTo>
                    <a:pt x="47" y="65"/>
                  </a:lnTo>
                  <a:lnTo>
                    <a:pt x="50" y="65"/>
                  </a:lnTo>
                  <a:lnTo>
                    <a:pt x="53" y="65"/>
                  </a:lnTo>
                  <a:lnTo>
                    <a:pt x="56" y="65"/>
                  </a:lnTo>
                  <a:lnTo>
                    <a:pt x="56" y="62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56"/>
                  </a:lnTo>
                  <a:lnTo>
                    <a:pt x="59" y="59"/>
                  </a:lnTo>
                  <a:lnTo>
                    <a:pt x="61" y="59"/>
                  </a:lnTo>
                  <a:lnTo>
                    <a:pt x="61" y="56"/>
                  </a:lnTo>
                  <a:lnTo>
                    <a:pt x="64" y="56"/>
                  </a:lnTo>
                  <a:lnTo>
                    <a:pt x="64" y="53"/>
                  </a:lnTo>
                  <a:lnTo>
                    <a:pt x="61" y="53"/>
                  </a:lnTo>
                  <a:lnTo>
                    <a:pt x="61" y="50"/>
                  </a:lnTo>
                  <a:lnTo>
                    <a:pt x="64" y="50"/>
                  </a:lnTo>
                  <a:lnTo>
                    <a:pt x="67" y="50"/>
                  </a:lnTo>
                  <a:lnTo>
                    <a:pt x="67" y="47"/>
                  </a:lnTo>
                  <a:lnTo>
                    <a:pt x="67" y="44"/>
                  </a:lnTo>
                  <a:lnTo>
                    <a:pt x="70" y="44"/>
                  </a:lnTo>
                  <a:lnTo>
                    <a:pt x="70" y="41"/>
                  </a:lnTo>
                  <a:lnTo>
                    <a:pt x="70" y="38"/>
                  </a:lnTo>
                  <a:lnTo>
                    <a:pt x="70" y="35"/>
                  </a:lnTo>
                  <a:lnTo>
                    <a:pt x="73" y="35"/>
                  </a:lnTo>
                  <a:lnTo>
                    <a:pt x="73" y="32"/>
                  </a:lnTo>
                  <a:lnTo>
                    <a:pt x="70" y="32"/>
                  </a:lnTo>
                  <a:lnTo>
                    <a:pt x="70" y="29"/>
                  </a:lnTo>
                  <a:lnTo>
                    <a:pt x="73" y="29"/>
                  </a:lnTo>
                  <a:lnTo>
                    <a:pt x="73" y="26"/>
                  </a:lnTo>
                  <a:lnTo>
                    <a:pt x="70" y="26"/>
                  </a:lnTo>
                  <a:lnTo>
                    <a:pt x="70" y="24"/>
                  </a:lnTo>
                  <a:lnTo>
                    <a:pt x="73" y="24"/>
                  </a:lnTo>
                  <a:lnTo>
                    <a:pt x="73" y="21"/>
                  </a:lnTo>
                  <a:lnTo>
                    <a:pt x="73" y="18"/>
                  </a:lnTo>
                  <a:lnTo>
                    <a:pt x="76" y="18"/>
                  </a:lnTo>
                  <a:lnTo>
                    <a:pt x="76" y="15"/>
                  </a:lnTo>
                  <a:lnTo>
                    <a:pt x="73" y="12"/>
                  </a:lnTo>
                  <a:lnTo>
                    <a:pt x="73" y="9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94" y="3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0" y="3"/>
                  </a:lnTo>
                  <a:lnTo>
                    <a:pt x="100" y="6"/>
                  </a:lnTo>
                  <a:lnTo>
                    <a:pt x="100" y="3"/>
                  </a:lnTo>
                  <a:lnTo>
                    <a:pt x="103" y="3"/>
                  </a:lnTo>
                  <a:lnTo>
                    <a:pt x="105" y="3"/>
                  </a:lnTo>
                  <a:lnTo>
                    <a:pt x="105" y="6"/>
                  </a:lnTo>
                  <a:lnTo>
                    <a:pt x="105" y="9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5" y="6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08" y="6"/>
                  </a:lnTo>
                  <a:lnTo>
                    <a:pt x="108" y="9"/>
                  </a:lnTo>
                  <a:lnTo>
                    <a:pt x="111" y="9"/>
                  </a:lnTo>
                  <a:lnTo>
                    <a:pt x="111" y="12"/>
                  </a:lnTo>
                  <a:lnTo>
                    <a:pt x="111" y="15"/>
                  </a:lnTo>
                  <a:lnTo>
                    <a:pt x="111" y="18"/>
                  </a:lnTo>
                  <a:lnTo>
                    <a:pt x="111" y="21"/>
                  </a:lnTo>
                  <a:lnTo>
                    <a:pt x="111" y="24"/>
                  </a:lnTo>
                  <a:lnTo>
                    <a:pt x="111" y="26"/>
                  </a:lnTo>
                  <a:lnTo>
                    <a:pt x="114" y="26"/>
                  </a:lnTo>
                  <a:lnTo>
                    <a:pt x="114" y="29"/>
                  </a:lnTo>
                  <a:lnTo>
                    <a:pt x="114" y="32"/>
                  </a:lnTo>
                  <a:lnTo>
                    <a:pt x="114" y="35"/>
                  </a:lnTo>
                  <a:lnTo>
                    <a:pt x="117" y="35"/>
                  </a:lnTo>
                  <a:lnTo>
                    <a:pt x="117" y="38"/>
                  </a:lnTo>
                  <a:lnTo>
                    <a:pt x="117" y="41"/>
                  </a:lnTo>
                  <a:lnTo>
                    <a:pt x="117" y="44"/>
                  </a:lnTo>
                  <a:lnTo>
                    <a:pt x="117" y="47"/>
                  </a:lnTo>
                  <a:lnTo>
                    <a:pt x="114" y="47"/>
                  </a:lnTo>
                  <a:lnTo>
                    <a:pt x="114" y="50"/>
                  </a:lnTo>
                  <a:lnTo>
                    <a:pt x="114" y="53"/>
                  </a:lnTo>
                  <a:lnTo>
                    <a:pt x="114" y="56"/>
                  </a:lnTo>
                  <a:lnTo>
                    <a:pt x="111" y="56"/>
                  </a:lnTo>
                  <a:lnTo>
                    <a:pt x="114" y="56"/>
                  </a:lnTo>
                  <a:lnTo>
                    <a:pt x="111" y="56"/>
                  </a:lnTo>
                  <a:lnTo>
                    <a:pt x="114" y="56"/>
                  </a:lnTo>
                  <a:lnTo>
                    <a:pt x="114" y="59"/>
                  </a:lnTo>
                  <a:lnTo>
                    <a:pt x="111" y="59"/>
                  </a:lnTo>
                  <a:lnTo>
                    <a:pt x="111" y="62"/>
                  </a:lnTo>
                  <a:lnTo>
                    <a:pt x="111" y="65"/>
                  </a:lnTo>
                  <a:lnTo>
                    <a:pt x="111" y="67"/>
                  </a:lnTo>
                  <a:lnTo>
                    <a:pt x="111" y="65"/>
                  </a:lnTo>
                  <a:lnTo>
                    <a:pt x="111" y="67"/>
                  </a:lnTo>
                  <a:lnTo>
                    <a:pt x="114" y="67"/>
                  </a:lnTo>
                  <a:lnTo>
                    <a:pt x="111" y="67"/>
                  </a:lnTo>
                  <a:lnTo>
                    <a:pt x="111" y="70"/>
                  </a:lnTo>
                  <a:lnTo>
                    <a:pt x="114" y="70"/>
                  </a:lnTo>
                  <a:lnTo>
                    <a:pt x="114" y="73"/>
                  </a:lnTo>
                  <a:lnTo>
                    <a:pt x="114" y="70"/>
                  </a:lnTo>
                  <a:lnTo>
                    <a:pt x="114" y="73"/>
                  </a:lnTo>
                  <a:lnTo>
                    <a:pt x="111" y="73"/>
                  </a:lnTo>
                  <a:lnTo>
                    <a:pt x="114" y="73"/>
                  </a:lnTo>
                  <a:lnTo>
                    <a:pt x="111" y="73"/>
                  </a:lnTo>
                  <a:lnTo>
                    <a:pt x="114" y="73"/>
                  </a:lnTo>
                  <a:lnTo>
                    <a:pt x="114" y="76"/>
                  </a:lnTo>
                  <a:lnTo>
                    <a:pt x="111" y="76"/>
                  </a:lnTo>
                  <a:lnTo>
                    <a:pt x="114" y="76"/>
                  </a:lnTo>
                  <a:lnTo>
                    <a:pt x="111" y="76"/>
                  </a:lnTo>
                  <a:lnTo>
                    <a:pt x="111" y="79"/>
                  </a:lnTo>
                  <a:lnTo>
                    <a:pt x="108" y="79"/>
                  </a:lnTo>
                  <a:lnTo>
                    <a:pt x="111" y="79"/>
                  </a:lnTo>
                  <a:lnTo>
                    <a:pt x="108" y="79"/>
                  </a:lnTo>
                  <a:lnTo>
                    <a:pt x="108" y="82"/>
                  </a:lnTo>
                  <a:lnTo>
                    <a:pt x="105" y="82"/>
                  </a:lnTo>
                  <a:lnTo>
                    <a:pt x="108" y="82"/>
                  </a:lnTo>
                  <a:lnTo>
                    <a:pt x="108" y="85"/>
                  </a:lnTo>
                  <a:lnTo>
                    <a:pt x="105" y="82"/>
                  </a:lnTo>
                  <a:lnTo>
                    <a:pt x="105" y="85"/>
                  </a:lnTo>
                  <a:lnTo>
                    <a:pt x="108" y="85"/>
                  </a:lnTo>
                  <a:lnTo>
                    <a:pt x="105" y="85"/>
                  </a:lnTo>
                  <a:lnTo>
                    <a:pt x="105" y="88"/>
                  </a:lnTo>
                  <a:lnTo>
                    <a:pt x="103" y="88"/>
                  </a:lnTo>
                  <a:lnTo>
                    <a:pt x="103" y="85"/>
                  </a:lnTo>
                  <a:lnTo>
                    <a:pt x="103" y="88"/>
                  </a:lnTo>
                  <a:lnTo>
                    <a:pt x="100" y="88"/>
                  </a:lnTo>
                  <a:lnTo>
                    <a:pt x="97" y="88"/>
                  </a:lnTo>
                  <a:lnTo>
                    <a:pt x="97" y="91"/>
                  </a:lnTo>
                  <a:lnTo>
                    <a:pt x="94" y="91"/>
                  </a:lnTo>
                  <a:lnTo>
                    <a:pt x="94" y="94"/>
                  </a:lnTo>
                  <a:lnTo>
                    <a:pt x="91" y="94"/>
                  </a:lnTo>
                  <a:lnTo>
                    <a:pt x="88" y="94"/>
                  </a:lnTo>
                  <a:lnTo>
                    <a:pt x="88" y="91"/>
                  </a:lnTo>
                  <a:lnTo>
                    <a:pt x="88" y="94"/>
                  </a:lnTo>
                  <a:lnTo>
                    <a:pt x="85" y="94"/>
                  </a:lnTo>
                  <a:lnTo>
                    <a:pt x="85" y="97"/>
                  </a:lnTo>
                  <a:lnTo>
                    <a:pt x="85" y="100"/>
                  </a:lnTo>
                  <a:lnTo>
                    <a:pt x="82" y="100"/>
                  </a:lnTo>
                  <a:lnTo>
                    <a:pt x="79" y="100"/>
                  </a:lnTo>
                  <a:lnTo>
                    <a:pt x="79" y="103"/>
                  </a:lnTo>
                  <a:lnTo>
                    <a:pt x="79" y="100"/>
                  </a:lnTo>
                  <a:lnTo>
                    <a:pt x="76" y="100"/>
                  </a:lnTo>
                  <a:lnTo>
                    <a:pt x="76" y="97"/>
                  </a:lnTo>
                  <a:lnTo>
                    <a:pt x="76" y="100"/>
                  </a:lnTo>
                  <a:lnTo>
                    <a:pt x="73" y="100"/>
                  </a:lnTo>
                  <a:lnTo>
                    <a:pt x="73" y="103"/>
                  </a:lnTo>
                  <a:lnTo>
                    <a:pt x="70" y="103"/>
                  </a:lnTo>
                  <a:lnTo>
                    <a:pt x="70" y="100"/>
                  </a:lnTo>
                  <a:lnTo>
                    <a:pt x="67" y="100"/>
                  </a:lnTo>
                  <a:lnTo>
                    <a:pt x="67" y="103"/>
                  </a:lnTo>
                  <a:lnTo>
                    <a:pt x="64" y="103"/>
                  </a:lnTo>
                  <a:lnTo>
                    <a:pt x="64" y="106"/>
                  </a:lnTo>
                  <a:lnTo>
                    <a:pt x="64" y="103"/>
                  </a:lnTo>
                  <a:lnTo>
                    <a:pt x="61" y="103"/>
                  </a:lnTo>
                  <a:lnTo>
                    <a:pt x="64" y="103"/>
                  </a:lnTo>
                  <a:lnTo>
                    <a:pt x="64" y="106"/>
                  </a:lnTo>
                  <a:lnTo>
                    <a:pt x="61" y="106"/>
                  </a:lnTo>
                  <a:lnTo>
                    <a:pt x="59" y="106"/>
                  </a:lnTo>
                  <a:lnTo>
                    <a:pt x="59" y="103"/>
                  </a:lnTo>
                  <a:lnTo>
                    <a:pt x="56" y="103"/>
                  </a:lnTo>
                  <a:lnTo>
                    <a:pt x="56" y="106"/>
                  </a:lnTo>
                  <a:lnTo>
                    <a:pt x="56" y="109"/>
                  </a:lnTo>
                  <a:lnTo>
                    <a:pt x="53" y="109"/>
                  </a:lnTo>
                  <a:lnTo>
                    <a:pt x="53" y="111"/>
                  </a:lnTo>
                  <a:lnTo>
                    <a:pt x="53" y="114"/>
                  </a:lnTo>
                  <a:lnTo>
                    <a:pt x="50" y="114"/>
                  </a:lnTo>
                  <a:lnTo>
                    <a:pt x="47" y="114"/>
                  </a:lnTo>
                  <a:lnTo>
                    <a:pt x="47" y="117"/>
                  </a:lnTo>
                  <a:lnTo>
                    <a:pt x="47" y="114"/>
                  </a:lnTo>
                  <a:lnTo>
                    <a:pt x="44" y="114"/>
                  </a:lnTo>
                  <a:lnTo>
                    <a:pt x="44" y="117"/>
                  </a:lnTo>
                  <a:lnTo>
                    <a:pt x="47" y="117"/>
                  </a:lnTo>
                  <a:lnTo>
                    <a:pt x="47" y="120"/>
                  </a:lnTo>
                  <a:lnTo>
                    <a:pt x="44" y="120"/>
                  </a:lnTo>
                  <a:lnTo>
                    <a:pt x="44" y="117"/>
                  </a:lnTo>
                  <a:lnTo>
                    <a:pt x="41" y="117"/>
                  </a:lnTo>
                  <a:lnTo>
                    <a:pt x="41" y="120"/>
                  </a:lnTo>
                  <a:lnTo>
                    <a:pt x="38" y="120"/>
                  </a:lnTo>
                  <a:lnTo>
                    <a:pt x="38" y="117"/>
                  </a:lnTo>
                  <a:lnTo>
                    <a:pt x="38" y="120"/>
                  </a:lnTo>
                  <a:lnTo>
                    <a:pt x="35" y="120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32" y="120"/>
                  </a:lnTo>
                  <a:lnTo>
                    <a:pt x="32" y="123"/>
                  </a:lnTo>
                  <a:lnTo>
                    <a:pt x="29" y="123"/>
                  </a:lnTo>
                  <a:lnTo>
                    <a:pt x="29" y="126"/>
                  </a:lnTo>
                  <a:lnTo>
                    <a:pt x="26" y="129"/>
                  </a:lnTo>
                  <a:lnTo>
                    <a:pt x="23" y="129"/>
                  </a:lnTo>
                  <a:lnTo>
                    <a:pt x="20" y="129"/>
                  </a:lnTo>
                  <a:lnTo>
                    <a:pt x="20" y="132"/>
                  </a:lnTo>
                  <a:lnTo>
                    <a:pt x="17" y="132"/>
                  </a:lnTo>
                  <a:lnTo>
                    <a:pt x="17" y="129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5" y="129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2" y="123"/>
                  </a:lnTo>
                  <a:lnTo>
                    <a:pt x="9" y="123"/>
                  </a:lnTo>
                  <a:lnTo>
                    <a:pt x="9" y="120"/>
                  </a:lnTo>
                  <a:lnTo>
                    <a:pt x="9" y="117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0" y="91"/>
                  </a:lnTo>
                  <a:lnTo>
                    <a:pt x="0" y="8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9" name="Freeform 11"/>
            <p:cNvSpPr>
              <a:spLocks/>
            </p:cNvSpPr>
            <p:nvPr/>
          </p:nvSpPr>
          <p:spPr bwMode="auto">
            <a:xfrm>
              <a:off x="244218" y="2288287"/>
              <a:ext cx="173626" cy="176528"/>
            </a:xfrm>
            <a:custGeom>
              <a:avLst/>
              <a:gdLst>
                <a:gd name="T0" fmla="*/ 2147483647 w 80"/>
                <a:gd name="T1" fmla="*/ 2147483647 h 100"/>
                <a:gd name="T2" fmla="*/ 2147483647 w 80"/>
                <a:gd name="T3" fmla="*/ 2147483647 h 100"/>
                <a:gd name="T4" fmla="*/ 2147483647 w 80"/>
                <a:gd name="T5" fmla="*/ 2147483647 h 100"/>
                <a:gd name="T6" fmla="*/ 2147483647 w 80"/>
                <a:gd name="T7" fmla="*/ 2147483647 h 100"/>
                <a:gd name="T8" fmla="*/ 2147483647 w 80"/>
                <a:gd name="T9" fmla="*/ 2147483647 h 100"/>
                <a:gd name="T10" fmla="*/ 2147483647 w 80"/>
                <a:gd name="T11" fmla="*/ 2147483647 h 100"/>
                <a:gd name="T12" fmla="*/ 2147483647 w 80"/>
                <a:gd name="T13" fmla="*/ 0 h 100"/>
                <a:gd name="T14" fmla="*/ 2147483647 w 80"/>
                <a:gd name="T15" fmla="*/ 2147483647 h 100"/>
                <a:gd name="T16" fmla="*/ 2147483647 w 80"/>
                <a:gd name="T17" fmla="*/ 2147483647 h 100"/>
                <a:gd name="T18" fmla="*/ 2147483647 w 80"/>
                <a:gd name="T19" fmla="*/ 2147483647 h 100"/>
                <a:gd name="T20" fmla="*/ 2147483647 w 80"/>
                <a:gd name="T21" fmla="*/ 2147483647 h 100"/>
                <a:gd name="T22" fmla="*/ 2147483647 w 80"/>
                <a:gd name="T23" fmla="*/ 2147483647 h 100"/>
                <a:gd name="T24" fmla="*/ 2147483647 w 80"/>
                <a:gd name="T25" fmla="*/ 2147483647 h 100"/>
                <a:gd name="T26" fmla="*/ 2147483647 w 80"/>
                <a:gd name="T27" fmla="*/ 2147483647 h 100"/>
                <a:gd name="T28" fmla="*/ 2147483647 w 80"/>
                <a:gd name="T29" fmla="*/ 2147483647 h 100"/>
                <a:gd name="T30" fmla="*/ 2147483647 w 80"/>
                <a:gd name="T31" fmla="*/ 2147483647 h 100"/>
                <a:gd name="T32" fmla="*/ 2147483647 w 80"/>
                <a:gd name="T33" fmla="*/ 2147483647 h 100"/>
                <a:gd name="T34" fmla="*/ 2147483647 w 80"/>
                <a:gd name="T35" fmla="*/ 2147483647 h 100"/>
                <a:gd name="T36" fmla="*/ 2147483647 w 80"/>
                <a:gd name="T37" fmla="*/ 2147483647 h 100"/>
                <a:gd name="T38" fmla="*/ 2147483647 w 80"/>
                <a:gd name="T39" fmla="*/ 2147483647 h 100"/>
                <a:gd name="T40" fmla="*/ 2147483647 w 80"/>
                <a:gd name="T41" fmla="*/ 2147483647 h 100"/>
                <a:gd name="T42" fmla="*/ 2147483647 w 80"/>
                <a:gd name="T43" fmla="*/ 2147483647 h 100"/>
                <a:gd name="T44" fmla="*/ 2147483647 w 80"/>
                <a:gd name="T45" fmla="*/ 2147483647 h 100"/>
                <a:gd name="T46" fmla="*/ 2147483647 w 80"/>
                <a:gd name="T47" fmla="*/ 2147483647 h 100"/>
                <a:gd name="T48" fmla="*/ 2147483647 w 80"/>
                <a:gd name="T49" fmla="*/ 2147483647 h 100"/>
                <a:gd name="T50" fmla="*/ 2147483647 w 80"/>
                <a:gd name="T51" fmla="*/ 2147483647 h 100"/>
                <a:gd name="T52" fmla="*/ 2147483647 w 80"/>
                <a:gd name="T53" fmla="*/ 2147483647 h 100"/>
                <a:gd name="T54" fmla="*/ 2147483647 w 80"/>
                <a:gd name="T55" fmla="*/ 2147483647 h 100"/>
                <a:gd name="T56" fmla="*/ 2147483647 w 80"/>
                <a:gd name="T57" fmla="*/ 2147483647 h 100"/>
                <a:gd name="T58" fmla="*/ 2147483647 w 80"/>
                <a:gd name="T59" fmla="*/ 2147483647 h 100"/>
                <a:gd name="T60" fmla="*/ 2147483647 w 80"/>
                <a:gd name="T61" fmla="*/ 2147483647 h 100"/>
                <a:gd name="T62" fmla="*/ 2147483647 w 80"/>
                <a:gd name="T63" fmla="*/ 2147483647 h 100"/>
                <a:gd name="T64" fmla="*/ 2147483647 w 80"/>
                <a:gd name="T65" fmla="*/ 2147483647 h 100"/>
                <a:gd name="T66" fmla="*/ 2147483647 w 80"/>
                <a:gd name="T67" fmla="*/ 2147483647 h 100"/>
                <a:gd name="T68" fmla="*/ 2147483647 w 80"/>
                <a:gd name="T69" fmla="*/ 2147483647 h 100"/>
                <a:gd name="T70" fmla="*/ 2147483647 w 80"/>
                <a:gd name="T71" fmla="*/ 2147483647 h 100"/>
                <a:gd name="T72" fmla="*/ 2147483647 w 80"/>
                <a:gd name="T73" fmla="*/ 2147483647 h 100"/>
                <a:gd name="T74" fmla="*/ 2147483647 w 80"/>
                <a:gd name="T75" fmla="*/ 2147483647 h 100"/>
                <a:gd name="T76" fmla="*/ 0 w 80"/>
                <a:gd name="T77" fmla="*/ 2147483647 h 100"/>
                <a:gd name="T78" fmla="*/ 2147483647 w 80"/>
                <a:gd name="T79" fmla="*/ 2147483647 h 100"/>
                <a:gd name="T80" fmla="*/ 2147483647 w 80"/>
                <a:gd name="T81" fmla="*/ 2147483647 h 100"/>
                <a:gd name="T82" fmla="*/ 2147483647 w 80"/>
                <a:gd name="T83" fmla="*/ 2147483647 h 100"/>
                <a:gd name="T84" fmla="*/ 2147483647 w 80"/>
                <a:gd name="T85" fmla="*/ 2147483647 h 100"/>
                <a:gd name="T86" fmla="*/ 2147483647 w 80"/>
                <a:gd name="T87" fmla="*/ 2147483647 h 100"/>
                <a:gd name="T88" fmla="*/ 2147483647 w 80"/>
                <a:gd name="T89" fmla="*/ 2147483647 h 100"/>
                <a:gd name="T90" fmla="*/ 2147483647 w 80"/>
                <a:gd name="T91" fmla="*/ 2147483647 h 100"/>
                <a:gd name="T92" fmla="*/ 0 w 80"/>
                <a:gd name="T93" fmla="*/ 2147483647 h 100"/>
                <a:gd name="T94" fmla="*/ 2147483647 w 80"/>
                <a:gd name="T95" fmla="*/ 2147483647 h 100"/>
                <a:gd name="T96" fmla="*/ 2147483647 w 80"/>
                <a:gd name="T97" fmla="*/ 2147483647 h 10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0"/>
                <a:gd name="T148" fmla="*/ 0 h 100"/>
                <a:gd name="T149" fmla="*/ 80 w 80"/>
                <a:gd name="T150" fmla="*/ 100 h 10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0" h="100">
                  <a:moveTo>
                    <a:pt x="3" y="9"/>
                  </a:moveTo>
                  <a:lnTo>
                    <a:pt x="6" y="9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5" y="12"/>
                  </a:lnTo>
                  <a:lnTo>
                    <a:pt x="15" y="15"/>
                  </a:lnTo>
                  <a:lnTo>
                    <a:pt x="18" y="15"/>
                  </a:lnTo>
                  <a:lnTo>
                    <a:pt x="21" y="15"/>
                  </a:lnTo>
                  <a:lnTo>
                    <a:pt x="21" y="12"/>
                  </a:lnTo>
                  <a:lnTo>
                    <a:pt x="24" y="9"/>
                  </a:lnTo>
                  <a:lnTo>
                    <a:pt x="21" y="9"/>
                  </a:lnTo>
                  <a:lnTo>
                    <a:pt x="24" y="9"/>
                  </a:lnTo>
                  <a:lnTo>
                    <a:pt x="24" y="6"/>
                  </a:lnTo>
                  <a:lnTo>
                    <a:pt x="24" y="3"/>
                  </a:lnTo>
                  <a:lnTo>
                    <a:pt x="27" y="3"/>
                  </a:lnTo>
                  <a:lnTo>
                    <a:pt x="30" y="3"/>
                  </a:lnTo>
                  <a:lnTo>
                    <a:pt x="33" y="3"/>
                  </a:lnTo>
                  <a:lnTo>
                    <a:pt x="36" y="3"/>
                  </a:lnTo>
                  <a:lnTo>
                    <a:pt x="39" y="3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2" y="3"/>
                  </a:lnTo>
                  <a:lnTo>
                    <a:pt x="42" y="6"/>
                  </a:lnTo>
                  <a:lnTo>
                    <a:pt x="42" y="9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50" y="9"/>
                  </a:lnTo>
                  <a:lnTo>
                    <a:pt x="53" y="9"/>
                  </a:lnTo>
                  <a:lnTo>
                    <a:pt x="56" y="9"/>
                  </a:lnTo>
                  <a:lnTo>
                    <a:pt x="56" y="12"/>
                  </a:lnTo>
                  <a:lnTo>
                    <a:pt x="59" y="12"/>
                  </a:lnTo>
                  <a:lnTo>
                    <a:pt x="62" y="12"/>
                  </a:lnTo>
                  <a:lnTo>
                    <a:pt x="62" y="9"/>
                  </a:lnTo>
                  <a:lnTo>
                    <a:pt x="65" y="9"/>
                  </a:lnTo>
                  <a:lnTo>
                    <a:pt x="68" y="9"/>
                  </a:lnTo>
                  <a:lnTo>
                    <a:pt x="71" y="9"/>
                  </a:lnTo>
                  <a:lnTo>
                    <a:pt x="74" y="9"/>
                  </a:lnTo>
                  <a:lnTo>
                    <a:pt x="77" y="9"/>
                  </a:lnTo>
                  <a:lnTo>
                    <a:pt x="80" y="9"/>
                  </a:lnTo>
                  <a:lnTo>
                    <a:pt x="80" y="12"/>
                  </a:lnTo>
                  <a:lnTo>
                    <a:pt x="80" y="15"/>
                  </a:lnTo>
                  <a:lnTo>
                    <a:pt x="77" y="15"/>
                  </a:lnTo>
                  <a:lnTo>
                    <a:pt x="77" y="18"/>
                  </a:lnTo>
                  <a:lnTo>
                    <a:pt x="77" y="21"/>
                  </a:lnTo>
                  <a:lnTo>
                    <a:pt x="77" y="23"/>
                  </a:lnTo>
                  <a:lnTo>
                    <a:pt x="77" y="26"/>
                  </a:lnTo>
                  <a:lnTo>
                    <a:pt x="77" y="29"/>
                  </a:lnTo>
                  <a:lnTo>
                    <a:pt x="77" y="32"/>
                  </a:lnTo>
                  <a:lnTo>
                    <a:pt x="74" y="32"/>
                  </a:lnTo>
                  <a:lnTo>
                    <a:pt x="74" y="35"/>
                  </a:lnTo>
                  <a:lnTo>
                    <a:pt x="74" y="38"/>
                  </a:lnTo>
                  <a:lnTo>
                    <a:pt x="71" y="38"/>
                  </a:lnTo>
                  <a:lnTo>
                    <a:pt x="68" y="41"/>
                  </a:lnTo>
                  <a:lnTo>
                    <a:pt x="68" y="44"/>
                  </a:lnTo>
                  <a:lnTo>
                    <a:pt x="65" y="47"/>
                  </a:lnTo>
                  <a:lnTo>
                    <a:pt x="65" y="50"/>
                  </a:lnTo>
                  <a:lnTo>
                    <a:pt x="65" y="53"/>
                  </a:lnTo>
                  <a:lnTo>
                    <a:pt x="65" y="56"/>
                  </a:lnTo>
                  <a:lnTo>
                    <a:pt x="62" y="56"/>
                  </a:lnTo>
                  <a:lnTo>
                    <a:pt x="62" y="59"/>
                  </a:lnTo>
                  <a:lnTo>
                    <a:pt x="62" y="62"/>
                  </a:lnTo>
                  <a:lnTo>
                    <a:pt x="62" y="64"/>
                  </a:lnTo>
                  <a:lnTo>
                    <a:pt x="59" y="64"/>
                  </a:lnTo>
                  <a:lnTo>
                    <a:pt x="56" y="67"/>
                  </a:lnTo>
                  <a:lnTo>
                    <a:pt x="53" y="67"/>
                  </a:lnTo>
                  <a:lnTo>
                    <a:pt x="53" y="70"/>
                  </a:lnTo>
                  <a:lnTo>
                    <a:pt x="53" y="73"/>
                  </a:lnTo>
                  <a:lnTo>
                    <a:pt x="53" y="76"/>
                  </a:lnTo>
                  <a:lnTo>
                    <a:pt x="56" y="76"/>
                  </a:lnTo>
                  <a:lnTo>
                    <a:pt x="56" y="79"/>
                  </a:lnTo>
                  <a:lnTo>
                    <a:pt x="53" y="79"/>
                  </a:lnTo>
                  <a:lnTo>
                    <a:pt x="53" y="82"/>
                  </a:lnTo>
                  <a:lnTo>
                    <a:pt x="56" y="85"/>
                  </a:lnTo>
                  <a:lnTo>
                    <a:pt x="56" y="88"/>
                  </a:lnTo>
                  <a:lnTo>
                    <a:pt x="53" y="88"/>
                  </a:lnTo>
                  <a:lnTo>
                    <a:pt x="53" y="91"/>
                  </a:lnTo>
                  <a:lnTo>
                    <a:pt x="53" y="94"/>
                  </a:lnTo>
                  <a:lnTo>
                    <a:pt x="50" y="94"/>
                  </a:lnTo>
                  <a:lnTo>
                    <a:pt x="50" y="97"/>
                  </a:lnTo>
                  <a:lnTo>
                    <a:pt x="47" y="94"/>
                  </a:lnTo>
                  <a:lnTo>
                    <a:pt x="47" y="97"/>
                  </a:lnTo>
                  <a:lnTo>
                    <a:pt x="44" y="97"/>
                  </a:lnTo>
                  <a:lnTo>
                    <a:pt x="42" y="97"/>
                  </a:lnTo>
                  <a:lnTo>
                    <a:pt x="42" y="94"/>
                  </a:lnTo>
                  <a:lnTo>
                    <a:pt x="39" y="94"/>
                  </a:lnTo>
                  <a:lnTo>
                    <a:pt x="36" y="94"/>
                  </a:lnTo>
                  <a:lnTo>
                    <a:pt x="33" y="94"/>
                  </a:lnTo>
                  <a:lnTo>
                    <a:pt x="33" y="97"/>
                  </a:lnTo>
                  <a:lnTo>
                    <a:pt x="30" y="97"/>
                  </a:lnTo>
                  <a:lnTo>
                    <a:pt x="30" y="100"/>
                  </a:lnTo>
                  <a:lnTo>
                    <a:pt x="27" y="100"/>
                  </a:lnTo>
                  <a:lnTo>
                    <a:pt x="24" y="100"/>
                  </a:lnTo>
                  <a:lnTo>
                    <a:pt x="24" y="97"/>
                  </a:lnTo>
                  <a:lnTo>
                    <a:pt x="21" y="97"/>
                  </a:lnTo>
                  <a:lnTo>
                    <a:pt x="21" y="94"/>
                  </a:lnTo>
                  <a:lnTo>
                    <a:pt x="21" y="91"/>
                  </a:lnTo>
                  <a:lnTo>
                    <a:pt x="21" y="88"/>
                  </a:lnTo>
                  <a:lnTo>
                    <a:pt x="18" y="88"/>
                  </a:lnTo>
                  <a:lnTo>
                    <a:pt x="18" y="91"/>
                  </a:lnTo>
                  <a:lnTo>
                    <a:pt x="18" y="94"/>
                  </a:lnTo>
                  <a:lnTo>
                    <a:pt x="15" y="94"/>
                  </a:lnTo>
                  <a:lnTo>
                    <a:pt x="15" y="91"/>
                  </a:lnTo>
                  <a:lnTo>
                    <a:pt x="15" y="88"/>
                  </a:lnTo>
                  <a:lnTo>
                    <a:pt x="15" y="85"/>
                  </a:lnTo>
                  <a:lnTo>
                    <a:pt x="12" y="85"/>
                  </a:lnTo>
                  <a:lnTo>
                    <a:pt x="12" y="82"/>
                  </a:lnTo>
                  <a:lnTo>
                    <a:pt x="12" y="79"/>
                  </a:lnTo>
                  <a:lnTo>
                    <a:pt x="9" y="79"/>
                  </a:lnTo>
                  <a:lnTo>
                    <a:pt x="9" y="76"/>
                  </a:lnTo>
                  <a:lnTo>
                    <a:pt x="9" y="73"/>
                  </a:lnTo>
                  <a:lnTo>
                    <a:pt x="9" y="70"/>
                  </a:lnTo>
                  <a:lnTo>
                    <a:pt x="9" y="67"/>
                  </a:lnTo>
                  <a:lnTo>
                    <a:pt x="9" y="64"/>
                  </a:lnTo>
                  <a:lnTo>
                    <a:pt x="6" y="64"/>
                  </a:lnTo>
                  <a:lnTo>
                    <a:pt x="3" y="64"/>
                  </a:lnTo>
                  <a:lnTo>
                    <a:pt x="3" y="62"/>
                  </a:lnTo>
                  <a:lnTo>
                    <a:pt x="0" y="62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6" y="56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9" y="50"/>
                  </a:lnTo>
                  <a:lnTo>
                    <a:pt x="12" y="50"/>
                  </a:lnTo>
                  <a:lnTo>
                    <a:pt x="12" y="47"/>
                  </a:lnTo>
                  <a:lnTo>
                    <a:pt x="15" y="47"/>
                  </a:lnTo>
                  <a:lnTo>
                    <a:pt x="15" y="44"/>
                  </a:lnTo>
                  <a:lnTo>
                    <a:pt x="12" y="44"/>
                  </a:lnTo>
                  <a:lnTo>
                    <a:pt x="12" y="41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5" y="35"/>
                  </a:lnTo>
                  <a:lnTo>
                    <a:pt x="12" y="35"/>
                  </a:lnTo>
                  <a:lnTo>
                    <a:pt x="12" y="32"/>
                  </a:lnTo>
                  <a:lnTo>
                    <a:pt x="9" y="32"/>
                  </a:lnTo>
                  <a:lnTo>
                    <a:pt x="6" y="29"/>
                  </a:lnTo>
                  <a:lnTo>
                    <a:pt x="3" y="29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3" y="18"/>
                  </a:lnTo>
                  <a:lnTo>
                    <a:pt x="3" y="15"/>
                  </a:lnTo>
                  <a:lnTo>
                    <a:pt x="3" y="12"/>
                  </a:lnTo>
                  <a:lnTo>
                    <a:pt x="3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Freeform 12"/>
            <p:cNvSpPr>
              <a:spLocks/>
            </p:cNvSpPr>
            <p:nvPr/>
          </p:nvSpPr>
          <p:spPr bwMode="auto">
            <a:xfrm>
              <a:off x="882830" y="2417180"/>
              <a:ext cx="418606" cy="325970"/>
            </a:xfrm>
            <a:custGeom>
              <a:avLst/>
              <a:gdLst>
                <a:gd name="T0" fmla="*/ 2147483647 w 193"/>
                <a:gd name="T1" fmla="*/ 2147483647 h 185"/>
                <a:gd name="T2" fmla="*/ 2147483647 w 193"/>
                <a:gd name="T3" fmla="*/ 2147483647 h 185"/>
                <a:gd name="T4" fmla="*/ 2147483647 w 193"/>
                <a:gd name="T5" fmla="*/ 2147483647 h 185"/>
                <a:gd name="T6" fmla="*/ 2147483647 w 193"/>
                <a:gd name="T7" fmla="*/ 2147483647 h 185"/>
                <a:gd name="T8" fmla="*/ 2147483647 w 193"/>
                <a:gd name="T9" fmla="*/ 0 h 185"/>
                <a:gd name="T10" fmla="*/ 2147483647 w 193"/>
                <a:gd name="T11" fmla="*/ 0 h 185"/>
                <a:gd name="T12" fmla="*/ 2147483647 w 193"/>
                <a:gd name="T13" fmla="*/ 2147483647 h 185"/>
                <a:gd name="T14" fmla="*/ 2147483647 w 193"/>
                <a:gd name="T15" fmla="*/ 2147483647 h 185"/>
                <a:gd name="T16" fmla="*/ 2147483647 w 193"/>
                <a:gd name="T17" fmla="*/ 2147483647 h 185"/>
                <a:gd name="T18" fmla="*/ 2147483647 w 193"/>
                <a:gd name="T19" fmla="*/ 2147483647 h 185"/>
                <a:gd name="T20" fmla="*/ 2147483647 w 193"/>
                <a:gd name="T21" fmla="*/ 2147483647 h 185"/>
                <a:gd name="T22" fmla="*/ 2147483647 w 193"/>
                <a:gd name="T23" fmla="*/ 2147483647 h 185"/>
                <a:gd name="T24" fmla="*/ 2147483647 w 193"/>
                <a:gd name="T25" fmla="*/ 2147483647 h 185"/>
                <a:gd name="T26" fmla="*/ 2147483647 w 193"/>
                <a:gd name="T27" fmla="*/ 2147483647 h 185"/>
                <a:gd name="T28" fmla="*/ 2147483647 w 193"/>
                <a:gd name="T29" fmla="*/ 2147483647 h 185"/>
                <a:gd name="T30" fmla="*/ 2147483647 w 193"/>
                <a:gd name="T31" fmla="*/ 2147483647 h 185"/>
                <a:gd name="T32" fmla="*/ 2147483647 w 193"/>
                <a:gd name="T33" fmla="*/ 2147483647 h 185"/>
                <a:gd name="T34" fmla="*/ 2147483647 w 193"/>
                <a:gd name="T35" fmla="*/ 2147483647 h 185"/>
                <a:gd name="T36" fmla="*/ 2147483647 w 193"/>
                <a:gd name="T37" fmla="*/ 2147483647 h 185"/>
                <a:gd name="T38" fmla="*/ 2147483647 w 193"/>
                <a:gd name="T39" fmla="*/ 2147483647 h 185"/>
                <a:gd name="T40" fmla="*/ 2147483647 w 193"/>
                <a:gd name="T41" fmla="*/ 2147483647 h 185"/>
                <a:gd name="T42" fmla="*/ 2147483647 w 193"/>
                <a:gd name="T43" fmla="*/ 2147483647 h 185"/>
                <a:gd name="T44" fmla="*/ 2147483647 w 193"/>
                <a:gd name="T45" fmla="*/ 2147483647 h 185"/>
                <a:gd name="T46" fmla="*/ 2147483647 w 193"/>
                <a:gd name="T47" fmla="*/ 2147483647 h 185"/>
                <a:gd name="T48" fmla="*/ 2147483647 w 193"/>
                <a:gd name="T49" fmla="*/ 2147483647 h 185"/>
                <a:gd name="T50" fmla="*/ 2147483647 w 193"/>
                <a:gd name="T51" fmla="*/ 2147483647 h 185"/>
                <a:gd name="T52" fmla="*/ 2147483647 w 193"/>
                <a:gd name="T53" fmla="*/ 2147483647 h 185"/>
                <a:gd name="T54" fmla="*/ 2147483647 w 193"/>
                <a:gd name="T55" fmla="*/ 2147483647 h 185"/>
                <a:gd name="T56" fmla="*/ 2147483647 w 193"/>
                <a:gd name="T57" fmla="*/ 2147483647 h 185"/>
                <a:gd name="T58" fmla="*/ 2147483647 w 193"/>
                <a:gd name="T59" fmla="*/ 2147483647 h 185"/>
                <a:gd name="T60" fmla="*/ 2147483647 w 193"/>
                <a:gd name="T61" fmla="*/ 2147483647 h 185"/>
                <a:gd name="T62" fmla="*/ 2147483647 w 193"/>
                <a:gd name="T63" fmla="*/ 2147483647 h 185"/>
                <a:gd name="T64" fmla="*/ 2147483647 w 193"/>
                <a:gd name="T65" fmla="*/ 2147483647 h 185"/>
                <a:gd name="T66" fmla="*/ 2147483647 w 193"/>
                <a:gd name="T67" fmla="*/ 2147483647 h 185"/>
                <a:gd name="T68" fmla="*/ 2147483647 w 193"/>
                <a:gd name="T69" fmla="*/ 2147483647 h 185"/>
                <a:gd name="T70" fmla="*/ 2147483647 w 193"/>
                <a:gd name="T71" fmla="*/ 2147483647 h 185"/>
                <a:gd name="T72" fmla="*/ 2147483647 w 193"/>
                <a:gd name="T73" fmla="*/ 2147483647 h 185"/>
                <a:gd name="T74" fmla="*/ 2147483647 w 193"/>
                <a:gd name="T75" fmla="*/ 2147483647 h 185"/>
                <a:gd name="T76" fmla="*/ 2147483647 w 193"/>
                <a:gd name="T77" fmla="*/ 2147483647 h 185"/>
                <a:gd name="T78" fmla="*/ 2147483647 w 193"/>
                <a:gd name="T79" fmla="*/ 2147483647 h 185"/>
                <a:gd name="T80" fmla="*/ 2147483647 w 193"/>
                <a:gd name="T81" fmla="*/ 2147483647 h 185"/>
                <a:gd name="T82" fmla="*/ 2147483647 w 193"/>
                <a:gd name="T83" fmla="*/ 2147483647 h 185"/>
                <a:gd name="T84" fmla="*/ 2147483647 w 193"/>
                <a:gd name="T85" fmla="*/ 2147483647 h 185"/>
                <a:gd name="T86" fmla="*/ 2147483647 w 193"/>
                <a:gd name="T87" fmla="*/ 2147483647 h 185"/>
                <a:gd name="T88" fmla="*/ 2147483647 w 193"/>
                <a:gd name="T89" fmla="*/ 2147483647 h 185"/>
                <a:gd name="T90" fmla="*/ 2147483647 w 193"/>
                <a:gd name="T91" fmla="*/ 2147483647 h 185"/>
                <a:gd name="T92" fmla="*/ 2147483647 w 193"/>
                <a:gd name="T93" fmla="*/ 2147483647 h 185"/>
                <a:gd name="T94" fmla="*/ 0 w 193"/>
                <a:gd name="T95" fmla="*/ 2147483647 h 185"/>
                <a:gd name="T96" fmla="*/ 2147483647 w 193"/>
                <a:gd name="T97" fmla="*/ 2147483647 h 185"/>
                <a:gd name="T98" fmla="*/ 2147483647 w 193"/>
                <a:gd name="T99" fmla="*/ 2147483647 h 185"/>
                <a:gd name="T100" fmla="*/ 2147483647 w 193"/>
                <a:gd name="T101" fmla="*/ 2147483647 h 185"/>
                <a:gd name="T102" fmla="*/ 2147483647 w 193"/>
                <a:gd name="T103" fmla="*/ 2147483647 h 185"/>
                <a:gd name="T104" fmla="*/ 2147483647 w 193"/>
                <a:gd name="T105" fmla="*/ 2147483647 h 185"/>
                <a:gd name="T106" fmla="*/ 2147483647 w 193"/>
                <a:gd name="T107" fmla="*/ 2147483647 h 185"/>
                <a:gd name="T108" fmla="*/ 2147483647 w 193"/>
                <a:gd name="T109" fmla="*/ 2147483647 h 185"/>
                <a:gd name="T110" fmla="*/ 2147483647 w 193"/>
                <a:gd name="T111" fmla="*/ 2147483647 h 185"/>
                <a:gd name="T112" fmla="*/ 2147483647 w 193"/>
                <a:gd name="T113" fmla="*/ 2147483647 h 185"/>
                <a:gd name="T114" fmla="*/ 2147483647 w 193"/>
                <a:gd name="T115" fmla="*/ 2147483647 h 185"/>
                <a:gd name="T116" fmla="*/ 2147483647 w 193"/>
                <a:gd name="T117" fmla="*/ 2147483647 h 185"/>
                <a:gd name="T118" fmla="*/ 2147483647 w 193"/>
                <a:gd name="T119" fmla="*/ 2147483647 h 18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3"/>
                <a:gd name="T181" fmla="*/ 0 h 185"/>
                <a:gd name="T182" fmla="*/ 193 w 193"/>
                <a:gd name="T183" fmla="*/ 185 h 18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3" h="185">
                  <a:moveTo>
                    <a:pt x="41" y="38"/>
                  </a:moveTo>
                  <a:lnTo>
                    <a:pt x="41" y="35"/>
                  </a:lnTo>
                  <a:lnTo>
                    <a:pt x="44" y="35"/>
                  </a:lnTo>
                  <a:lnTo>
                    <a:pt x="44" y="33"/>
                  </a:lnTo>
                  <a:lnTo>
                    <a:pt x="44" y="30"/>
                  </a:lnTo>
                  <a:lnTo>
                    <a:pt x="47" y="30"/>
                  </a:lnTo>
                  <a:lnTo>
                    <a:pt x="47" y="27"/>
                  </a:lnTo>
                  <a:lnTo>
                    <a:pt x="47" y="24"/>
                  </a:lnTo>
                  <a:lnTo>
                    <a:pt x="47" y="21"/>
                  </a:lnTo>
                  <a:lnTo>
                    <a:pt x="44" y="21"/>
                  </a:lnTo>
                  <a:lnTo>
                    <a:pt x="44" y="18"/>
                  </a:lnTo>
                  <a:lnTo>
                    <a:pt x="44" y="15"/>
                  </a:lnTo>
                  <a:lnTo>
                    <a:pt x="44" y="12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3" y="6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70" y="0"/>
                  </a:lnTo>
                  <a:lnTo>
                    <a:pt x="73" y="0"/>
                  </a:lnTo>
                  <a:lnTo>
                    <a:pt x="76" y="0"/>
                  </a:lnTo>
                  <a:lnTo>
                    <a:pt x="79" y="0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88" y="3"/>
                  </a:lnTo>
                  <a:lnTo>
                    <a:pt x="88" y="0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4" y="6"/>
                  </a:lnTo>
                  <a:lnTo>
                    <a:pt x="97" y="6"/>
                  </a:lnTo>
                  <a:lnTo>
                    <a:pt x="100" y="6"/>
                  </a:lnTo>
                  <a:lnTo>
                    <a:pt x="103" y="6"/>
                  </a:lnTo>
                  <a:lnTo>
                    <a:pt x="103" y="9"/>
                  </a:lnTo>
                  <a:lnTo>
                    <a:pt x="105" y="9"/>
                  </a:lnTo>
                  <a:lnTo>
                    <a:pt x="108" y="9"/>
                  </a:lnTo>
                  <a:lnTo>
                    <a:pt x="108" y="12"/>
                  </a:lnTo>
                  <a:lnTo>
                    <a:pt x="111" y="12"/>
                  </a:lnTo>
                  <a:lnTo>
                    <a:pt x="114" y="12"/>
                  </a:lnTo>
                  <a:lnTo>
                    <a:pt x="117" y="12"/>
                  </a:lnTo>
                  <a:lnTo>
                    <a:pt x="120" y="15"/>
                  </a:lnTo>
                  <a:lnTo>
                    <a:pt x="123" y="15"/>
                  </a:lnTo>
                  <a:lnTo>
                    <a:pt x="126" y="15"/>
                  </a:lnTo>
                  <a:lnTo>
                    <a:pt x="129" y="15"/>
                  </a:lnTo>
                  <a:lnTo>
                    <a:pt x="129" y="18"/>
                  </a:lnTo>
                  <a:lnTo>
                    <a:pt x="129" y="15"/>
                  </a:lnTo>
                  <a:lnTo>
                    <a:pt x="132" y="15"/>
                  </a:lnTo>
                  <a:lnTo>
                    <a:pt x="135" y="15"/>
                  </a:lnTo>
                  <a:lnTo>
                    <a:pt x="138" y="15"/>
                  </a:lnTo>
                  <a:lnTo>
                    <a:pt x="141" y="15"/>
                  </a:lnTo>
                  <a:lnTo>
                    <a:pt x="141" y="18"/>
                  </a:lnTo>
                  <a:lnTo>
                    <a:pt x="144" y="18"/>
                  </a:lnTo>
                  <a:lnTo>
                    <a:pt x="147" y="18"/>
                  </a:lnTo>
                  <a:lnTo>
                    <a:pt x="147" y="15"/>
                  </a:lnTo>
                  <a:lnTo>
                    <a:pt x="149" y="15"/>
                  </a:lnTo>
                  <a:lnTo>
                    <a:pt x="152" y="18"/>
                  </a:lnTo>
                  <a:lnTo>
                    <a:pt x="152" y="21"/>
                  </a:lnTo>
                  <a:lnTo>
                    <a:pt x="155" y="21"/>
                  </a:lnTo>
                  <a:lnTo>
                    <a:pt x="155" y="24"/>
                  </a:lnTo>
                  <a:lnTo>
                    <a:pt x="158" y="24"/>
                  </a:lnTo>
                  <a:lnTo>
                    <a:pt x="161" y="24"/>
                  </a:lnTo>
                  <a:lnTo>
                    <a:pt x="161" y="21"/>
                  </a:lnTo>
                  <a:lnTo>
                    <a:pt x="164" y="21"/>
                  </a:lnTo>
                  <a:lnTo>
                    <a:pt x="164" y="18"/>
                  </a:lnTo>
                  <a:lnTo>
                    <a:pt x="164" y="15"/>
                  </a:lnTo>
                  <a:lnTo>
                    <a:pt x="167" y="15"/>
                  </a:lnTo>
                  <a:lnTo>
                    <a:pt x="170" y="15"/>
                  </a:lnTo>
                  <a:lnTo>
                    <a:pt x="170" y="12"/>
                  </a:lnTo>
                  <a:lnTo>
                    <a:pt x="173" y="12"/>
                  </a:lnTo>
                  <a:lnTo>
                    <a:pt x="176" y="12"/>
                  </a:lnTo>
                  <a:lnTo>
                    <a:pt x="176" y="15"/>
                  </a:lnTo>
                  <a:lnTo>
                    <a:pt x="176" y="18"/>
                  </a:lnTo>
                  <a:lnTo>
                    <a:pt x="176" y="21"/>
                  </a:lnTo>
                  <a:lnTo>
                    <a:pt x="179" y="21"/>
                  </a:lnTo>
                  <a:lnTo>
                    <a:pt x="179" y="24"/>
                  </a:lnTo>
                  <a:lnTo>
                    <a:pt x="179" y="27"/>
                  </a:lnTo>
                  <a:lnTo>
                    <a:pt x="182" y="27"/>
                  </a:lnTo>
                  <a:lnTo>
                    <a:pt x="182" y="30"/>
                  </a:lnTo>
                  <a:lnTo>
                    <a:pt x="182" y="33"/>
                  </a:lnTo>
                  <a:lnTo>
                    <a:pt x="185" y="35"/>
                  </a:lnTo>
                  <a:lnTo>
                    <a:pt x="185" y="38"/>
                  </a:lnTo>
                  <a:lnTo>
                    <a:pt x="185" y="41"/>
                  </a:lnTo>
                  <a:lnTo>
                    <a:pt x="185" y="44"/>
                  </a:lnTo>
                  <a:lnTo>
                    <a:pt x="185" y="47"/>
                  </a:lnTo>
                  <a:lnTo>
                    <a:pt x="188" y="47"/>
                  </a:lnTo>
                  <a:lnTo>
                    <a:pt x="188" y="50"/>
                  </a:lnTo>
                  <a:lnTo>
                    <a:pt x="188" y="53"/>
                  </a:lnTo>
                  <a:lnTo>
                    <a:pt x="191" y="53"/>
                  </a:lnTo>
                  <a:lnTo>
                    <a:pt x="191" y="56"/>
                  </a:lnTo>
                  <a:lnTo>
                    <a:pt x="193" y="56"/>
                  </a:lnTo>
                  <a:lnTo>
                    <a:pt x="191" y="56"/>
                  </a:lnTo>
                  <a:lnTo>
                    <a:pt x="191" y="59"/>
                  </a:lnTo>
                  <a:lnTo>
                    <a:pt x="188" y="59"/>
                  </a:lnTo>
                  <a:lnTo>
                    <a:pt x="185" y="59"/>
                  </a:lnTo>
                  <a:lnTo>
                    <a:pt x="185" y="62"/>
                  </a:lnTo>
                  <a:lnTo>
                    <a:pt x="188" y="62"/>
                  </a:lnTo>
                  <a:lnTo>
                    <a:pt x="188" y="65"/>
                  </a:lnTo>
                  <a:lnTo>
                    <a:pt x="191" y="65"/>
                  </a:lnTo>
                  <a:lnTo>
                    <a:pt x="191" y="68"/>
                  </a:lnTo>
                  <a:lnTo>
                    <a:pt x="188" y="68"/>
                  </a:lnTo>
                  <a:lnTo>
                    <a:pt x="188" y="71"/>
                  </a:lnTo>
                  <a:lnTo>
                    <a:pt x="188" y="68"/>
                  </a:lnTo>
                  <a:lnTo>
                    <a:pt x="185" y="68"/>
                  </a:lnTo>
                  <a:lnTo>
                    <a:pt x="182" y="68"/>
                  </a:lnTo>
                  <a:lnTo>
                    <a:pt x="182" y="65"/>
                  </a:lnTo>
                  <a:lnTo>
                    <a:pt x="179" y="65"/>
                  </a:lnTo>
                  <a:lnTo>
                    <a:pt x="179" y="68"/>
                  </a:lnTo>
                  <a:lnTo>
                    <a:pt x="179" y="71"/>
                  </a:lnTo>
                  <a:lnTo>
                    <a:pt x="179" y="74"/>
                  </a:lnTo>
                  <a:lnTo>
                    <a:pt x="176" y="74"/>
                  </a:lnTo>
                  <a:lnTo>
                    <a:pt x="173" y="74"/>
                  </a:lnTo>
                  <a:lnTo>
                    <a:pt x="173" y="77"/>
                  </a:lnTo>
                  <a:lnTo>
                    <a:pt x="173" y="79"/>
                  </a:lnTo>
                  <a:lnTo>
                    <a:pt x="170" y="79"/>
                  </a:lnTo>
                  <a:lnTo>
                    <a:pt x="167" y="79"/>
                  </a:lnTo>
                  <a:lnTo>
                    <a:pt x="167" y="82"/>
                  </a:lnTo>
                  <a:lnTo>
                    <a:pt x="164" y="82"/>
                  </a:lnTo>
                  <a:lnTo>
                    <a:pt x="164" y="85"/>
                  </a:lnTo>
                  <a:lnTo>
                    <a:pt x="161" y="85"/>
                  </a:lnTo>
                  <a:lnTo>
                    <a:pt x="158" y="85"/>
                  </a:lnTo>
                  <a:lnTo>
                    <a:pt x="158" y="88"/>
                  </a:lnTo>
                  <a:lnTo>
                    <a:pt x="158" y="91"/>
                  </a:lnTo>
                  <a:lnTo>
                    <a:pt x="158" y="94"/>
                  </a:lnTo>
                  <a:lnTo>
                    <a:pt x="155" y="94"/>
                  </a:lnTo>
                  <a:lnTo>
                    <a:pt x="152" y="94"/>
                  </a:lnTo>
                  <a:lnTo>
                    <a:pt x="152" y="97"/>
                  </a:lnTo>
                  <a:lnTo>
                    <a:pt x="152" y="100"/>
                  </a:lnTo>
                  <a:lnTo>
                    <a:pt x="152" y="103"/>
                  </a:lnTo>
                  <a:lnTo>
                    <a:pt x="149" y="103"/>
                  </a:lnTo>
                  <a:lnTo>
                    <a:pt x="147" y="103"/>
                  </a:lnTo>
                  <a:lnTo>
                    <a:pt x="144" y="103"/>
                  </a:lnTo>
                  <a:lnTo>
                    <a:pt x="144" y="106"/>
                  </a:lnTo>
                  <a:lnTo>
                    <a:pt x="141" y="106"/>
                  </a:lnTo>
                  <a:lnTo>
                    <a:pt x="141" y="109"/>
                  </a:lnTo>
                  <a:lnTo>
                    <a:pt x="141" y="112"/>
                  </a:lnTo>
                  <a:lnTo>
                    <a:pt x="138" y="112"/>
                  </a:lnTo>
                  <a:lnTo>
                    <a:pt x="138" y="115"/>
                  </a:lnTo>
                  <a:lnTo>
                    <a:pt x="135" y="115"/>
                  </a:lnTo>
                  <a:lnTo>
                    <a:pt x="135" y="118"/>
                  </a:lnTo>
                  <a:lnTo>
                    <a:pt x="135" y="121"/>
                  </a:lnTo>
                  <a:lnTo>
                    <a:pt x="132" y="121"/>
                  </a:lnTo>
                  <a:lnTo>
                    <a:pt x="129" y="121"/>
                  </a:lnTo>
                  <a:lnTo>
                    <a:pt x="129" y="123"/>
                  </a:lnTo>
                  <a:lnTo>
                    <a:pt x="126" y="123"/>
                  </a:lnTo>
                  <a:lnTo>
                    <a:pt x="126" y="126"/>
                  </a:lnTo>
                  <a:lnTo>
                    <a:pt x="123" y="126"/>
                  </a:lnTo>
                  <a:lnTo>
                    <a:pt x="123" y="129"/>
                  </a:lnTo>
                  <a:lnTo>
                    <a:pt x="120" y="129"/>
                  </a:lnTo>
                  <a:lnTo>
                    <a:pt x="120" y="132"/>
                  </a:lnTo>
                  <a:lnTo>
                    <a:pt x="117" y="132"/>
                  </a:lnTo>
                  <a:lnTo>
                    <a:pt x="117" y="135"/>
                  </a:lnTo>
                  <a:lnTo>
                    <a:pt x="114" y="135"/>
                  </a:lnTo>
                  <a:lnTo>
                    <a:pt x="111" y="135"/>
                  </a:lnTo>
                  <a:lnTo>
                    <a:pt x="108" y="135"/>
                  </a:lnTo>
                  <a:lnTo>
                    <a:pt x="108" y="138"/>
                  </a:lnTo>
                  <a:lnTo>
                    <a:pt x="105" y="138"/>
                  </a:lnTo>
                  <a:lnTo>
                    <a:pt x="105" y="141"/>
                  </a:lnTo>
                  <a:lnTo>
                    <a:pt x="105" y="144"/>
                  </a:lnTo>
                  <a:lnTo>
                    <a:pt x="105" y="147"/>
                  </a:lnTo>
                  <a:lnTo>
                    <a:pt x="103" y="147"/>
                  </a:lnTo>
                  <a:lnTo>
                    <a:pt x="103" y="150"/>
                  </a:lnTo>
                  <a:lnTo>
                    <a:pt x="100" y="150"/>
                  </a:lnTo>
                  <a:lnTo>
                    <a:pt x="100" y="153"/>
                  </a:lnTo>
                  <a:lnTo>
                    <a:pt x="97" y="153"/>
                  </a:lnTo>
                  <a:lnTo>
                    <a:pt x="97" y="156"/>
                  </a:lnTo>
                  <a:lnTo>
                    <a:pt x="94" y="156"/>
                  </a:lnTo>
                  <a:lnTo>
                    <a:pt x="91" y="156"/>
                  </a:lnTo>
                  <a:lnTo>
                    <a:pt x="91" y="159"/>
                  </a:lnTo>
                  <a:lnTo>
                    <a:pt x="91" y="162"/>
                  </a:lnTo>
                  <a:lnTo>
                    <a:pt x="91" y="164"/>
                  </a:lnTo>
                  <a:lnTo>
                    <a:pt x="88" y="164"/>
                  </a:lnTo>
                  <a:lnTo>
                    <a:pt x="88" y="167"/>
                  </a:lnTo>
                  <a:lnTo>
                    <a:pt x="85" y="167"/>
                  </a:lnTo>
                  <a:lnTo>
                    <a:pt x="82" y="167"/>
                  </a:lnTo>
                  <a:lnTo>
                    <a:pt x="82" y="170"/>
                  </a:lnTo>
                  <a:lnTo>
                    <a:pt x="79" y="170"/>
                  </a:lnTo>
                  <a:lnTo>
                    <a:pt x="79" y="173"/>
                  </a:lnTo>
                  <a:lnTo>
                    <a:pt x="79" y="176"/>
                  </a:lnTo>
                  <a:lnTo>
                    <a:pt x="82" y="179"/>
                  </a:lnTo>
                  <a:lnTo>
                    <a:pt x="82" y="182"/>
                  </a:lnTo>
                  <a:lnTo>
                    <a:pt x="82" y="185"/>
                  </a:lnTo>
                  <a:lnTo>
                    <a:pt x="82" y="182"/>
                  </a:lnTo>
                  <a:lnTo>
                    <a:pt x="79" y="182"/>
                  </a:lnTo>
                  <a:lnTo>
                    <a:pt x="79" y="179"/>
                  </a:lnTo>
                  <a:lnTo>
                    <a:pt x="76" y="179"/>
                  </a:lnTo>
                  <a:lnTo>
                    <a:pt x="76" y="176"/>
                  </a:lnTo>
                  <a:lnTo>
                    <a:pt x="73" y="176"/>
                  </a:lnTo>
                  <a:lnTo>
                    <a:pt x="73" y="173"/>
                  </a:lnTo>
                  <a:lnTo>
                    <a:pt x="70" y="173"/>
                  </a:lnTo>
                  <a:lnTo>
                    <a:pt x="70" y="170"/>
                  </a:lnTo>
                  <a:lnTo>
                    <a:pt x="70" y="167"/>
                  </a:lnTo>
                  <a:lnTo>
                    <a:pt x="70" y="164"/>
                  </a:lnTo>
                  <a:lnTo>
                    <a:pt x="67" y="164"/>
                  </a:lnTo>
                  <a:lnTo>
                    <a:pt x="67" y="162"/>
                  </a:lnTo>
                  <a:lnTo>
                    <a:pt x="64" y="162"/>
                  </a:lnTo>
                  <a:lnTo>
                    <a:pt x="64" y="159"/>
                  </a:lnTo>
                  <a:lnTo>
                    <a:pt x="64" y="156"/>
                  </a:lnTo>
                  <a:lnTo>
                    <a:pt x="61" y="156"/>
                  </a:lnTo>
                  <a:lnTo>
                    <a:pt x="59" y="156"/>
                  </a:lnTo>
                  <a:lnTo>
                    <a:pt x="56" y="156"/>
                  </a:lnTo>
                  <a:lnTo>
                    <a:pt x="56" y="153"/>
                  </a:lnTo>
                  <a:lnTo>
                    <a:pt x="53" y="153"/>
                  </a:lnTo>
                  <a:lnTo>
                    <a:pt x="50" y="153"/>
                  </a:lnTo>
                  <a:lnTo>
                    <a:pt x="50" y="150"/>
                  </a:lnTo>
                  <a:lnTo>
                    <a:pt x="47" y="150"/>
                  </a:lnTo>
                  <a:lnTo>
                    <a:pt x="47" y="153"/>
                  </a:lnTo>
                  <a:lnTo>
                    <a:pt x="47" y="150"/>
                  </a:lnTo>
                  <a:lnTo>
                    <a:pt x="44" y="150"/>
                  </a:lnTo>
                  <a:lnTo>
                    <a:pt x="44" y="153"/>
                  </a:lnTo>
                  <a:lnTo>
                    <a:pt x="41" y="153"/>
                  </a:lnTo>
                  <a:lnTo>
                    <a:pt x="38" y="153"/>
                  </a:lnTo>
                  <a:lnTo>
                    <a:pt x="35" y="153"/>
                  </a:lnTo>
                  <a:lnTo>
                    <a:pt x="32" y="153"/>
                  </a:lnTo>
                  <a:lnTo>
                    <a:pt x="29" y="153"/>
                  </a:lnTo>
                  <a:lnTo>
                    <a:pt x="26" y="153"/>
                  </a:lnTo>
                  <a:lnTo>
                    <a:pt x="26" y="156"/>
                  </a:lnTo>
                  <a:lnTo>
                    <a:pt x="23" y="156"/>
                  </a:lnTo>
                  <a:lnTo>
                    <a:pt x="23" y="159"/>
                  </a:lnTo>
                  <a:lnTo>
                    <a:pt x="20" y="159"/>
                  </a:lnTo>
                  <a:lnTo>
                    <a:pt x="17" y="159"/>
                  </a:lnTo>
                  <a:lnTo>
                    <a:pt x="15" y="159"/>
                  </a:lnTo>
                  <a:lnTo>
                    <a:pt x="12" y="159"/>
                  </a:lnTo>
                  <a:lnTo>
                    <a:pt x="12" y="156"/>
                  </a:lnTo>
                  <a:lnTo>
                    <a:pt x="9" y="156"/>
                  </a:lnTo>
                  <a:lnTo>
                    <a:pt x="9" y="159"/>
                  </a:lnTo>
                  <a:lnTo>
                    <a:pt x="6" y="159"/>
                  </a:lnTo>
                  <a:lnTo>
                    <a:pt x="6" y="156"/>
                  </a:lnTo>
                  <a:lnTo>
                    <a:pt x="3" y="159"/>
                  </a:lnTo>
                  <a:lnTo>
                    <a:pt x="3" y="162"/>
                  </a:lnTo>
                  <a:lnTo>
                    <a:pt x="0" y="162"/>
                  </a:lnTo>
                  <a:lnTo>
                    <a:pt x="0" y="159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3" y="147"/>
                  </a:lnTo>
                  <a:lnTo>
                    <a:pt x="3" y="144"/>
                  </a:lnTo>
                  <a:lnTo>
                    <a:pt x="3" y="141"/>
                  </a:lnTo>
                  <a:lnTo>
                    <a:pt x="6" y="141"/>
                  </a:lnTo>
                  <a:lnTo>
                    <a:pt x="3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3" y="123"/>
                  </a:lnTo>
                  <a:lnTo>
                    <a:pt x="3" y="121"/>
                  </a:lnTo>
                  <a:lnTo>
                    <a:pt x="3" y="118"/>
                  </a:lnTo>
                  <a:lnTo>
                    <a:pt x="6" y="118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6" y="115"/>
                  </a:lnTo>
                  <a:lnTo>
                    <a:pt x="6" y="112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9" y="106"/>
                  </a:lnTo>
                  <a:lnTo>
                    <a:pt x="9" y="103"/>
                  </a:lnTo>
                  <a:lnTo>
                    <a:pt x="9" y="100"/>
                  </a:lnTo>
                  <a:lnTo>
                    <a:pt x="12" y="100"/>
                  </a:lnTo>
                  <a:lnTo>
                    <a:pt x="15" y="100"/>
                  </a:lnTo>
                  <a:lnTo>
                    <a:pt x="15" y="97"/>
                  </a:lnTo>
                  <a:lnTo>
                    <a:pt x="17" y="97"/>
                  </a:lnTo>
                  <a:lnTo>
                    <a:pt x="17" y="94"/>
                  </a:lnTo>
                  <a:lnTo>
                    <a:pt x="20" y="94"/>
                  </a:lnTo>
                  <a:lnTo>
                    <a:pt x="23" y="94"/>
                  </a:lnTo>
                  <a:lnTo>
                    <a:pt x="23" y="91"/>
                  </a:lnTo>
                  <a:lnTo>
                    <a:pt x="23" y="88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6" y="79"/>
                  </a:lnTo>
                  <a:lnTo>
                    <a:pt x="26" y="77"/>
                  </a:lnTo>
                  <a:lnTo>
                    <a:pt x="29" y="77"/>
                  </a:lnTo>
                  <a:lnTo>
                    <a:pt x="29" y="74"/>
                  </a:lnTo>
                  <a:lnTo>
                    <a:pt x="29" y="71"/>
                  </a:lnTo>
                  <a:lnTo>
                    <a:pt x="32" y="71"/>
                  </a:lnTo>
                  <a:lnTo>
                    <a:pt x="29" y="71"/>
                  </a:lnTo>
                  <a:lnTo>
                    <a:pt x="29" y="68"/>
                  </a:lnTo>
                  <a:lnTo>
                    <a:pt x="29" y="65"/>
                  </a:lnTo>
                  <a:lnTo>
                    <a:pt x="32" y="65"/>
                  </a:lnTo>
                  <a:lnTo>
                    <a:pt x="32" y="62"/>
                  </a:lnTo>
                  <a:lnTo>
                    <a:pt x="32" y="59"/>
                  </a:lnTo>
                  <a:lnTo>
                    <a:pt x="32" y="56"/>
                  </a:lnTo>
                  <a:lnTo>
                    <a:pt x="32" y="53"/>
                  </a:lnTo>
                  <a:lnTo>
                    <a:pt x="32" y="50"/>
                  </a:lnTo>
                  <a:lnTo>
                    <a:pt x="32" y="47"/>
                  </a:lnTo>
                  <a:lnTo>
                    <a:pt x="32" y="44"/>
                  </a:lnTo>
                  <a:lnTo>
                    <a:pt x="35" y="44"/>
                  </a:lnTo>
                  <a:lnTo>
                    <a:pt x="38" y="44"/>
                  </a:lnTo>
                  <a:lnTo>
                    <a:pt x="41" y="44"/>
                  </a:lnTo>
                  <a:lnTo>
                    <a:pt x="41" y="41"/>
                  </a:lnTo>
                  <a:lnTo>
                    <a:pt x="41" y="38"/>
                  </a:lnTo>
                  <a:lnTo>
                    <a:pt x="44" y="38"/>
                  </a:lnTo>
                  <a:lnTo>
                    <a:pt x="41" y="3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13"/>
            <p:cNvSpPr>
              <a:spLocks/>
            </p:cNvSpPr>
            <p:nvPr/>
          </p:nvSpPr>
          <p:spPr bwMode="auto">
            <a:xfrm>
              <a:off x="-104225" y="2443333"/>
              <a:ext cx="426931" cy="388549"/>
            </a:xfrm>
            <a:custGeom>
              <a:avLst/>
              <a:gdLst>
                <a:gd name="T0" fmla="*/ 2147483647 w 197"/>
                <a:gd name="T1" fmla="*/ 2147483647 h 220"/>
                <a:gd name="T2" fmla="*/ 2147483647 w 197"/>
                <a:gd name="T3" fmla="*/ 2147483647 h 220"/>
                <a:gd name="T4" fmla="*/ 2147483647 w 197"/>
                <a:gd name="T5" fmla="*/ 2147483647 h 220"/>
                <a:gd name="T6" fmla="*/ 2147483647 w 197"/>
                <a:gd name="T7" fmla="*/ 2147483647 h 220"/>
                <a:gd name="T8" fmla="*/ 2147483647 w 197"/>
                <a:gd name="T9" fmla="*/ 2147483647 h 220"/>
                <a:gd name="T10" fmla="*/ 2147483647 w 197"/>
                <a:gd name="T11" fmla="*/ 2147483647 h 220"/>
                <a:gd name="T12" fmla="*/ 2147483647 w 197"/>
                <a:gd name="T13" fmla="*/ 2147483647 h 220"/>
                <a:gd name="T14" fmla="*/ 2147483647 w 197"/>
                <a:gd name="T15" fmla="*/ 2147483647 h 220"/>
                <a:gd name="T16" fmla="*/ 2147483647 w 197"/>
                <a:gd name="T17" fmla="*/ 2147483647 h 220"/>
                <a:gd name="T18" fmla="*/ 2147483647 w 197"/>
                <a:gd name="T19" fmla="*/ 2147483647 h 220"/>
                <a:gd name="T20" fmla="*/ 2147483647 w 197"/>
                <a:gd name="T21" fmla="*/ 2147483647 h 220"/>
                <a:gd name="T22" fmla="*/ 2147483647 w 197"/>
                <a:gd name="T23" fmla="*/ 2147483647 h 220"/>
                <a:gd name="T24" fmla="*/ 2147483647 w 197"/>
                <a:gd name="T25" fmla="*/ 2147483647 h 220"/>
                <a:gd name="T26" fmla="*/ 2147483647 w 197"/>
                <a:gd name="T27" fmla="*/ 2147483647 h 220"/>
                <a:gd name="T28" fmla="*/ 2147483647 w 197"/>
                <a:gd name="T29" fmla="*/ 2147483647 h 220"/>
                <a:gd name="T30" fmla="*/ 2147483647 w 197"/>
                <a:gd name="T31" fmla="*/ 2147483647 h 220"/>
                <a:gd name="T32" fmla="*/ 2147483647 w 197"/>
                <a:gd name="T33" fmla="*/ 2147483647 h 220"/>
                <a:gd name="T34" fmla="*/ 2147483647 w 197"/>
                <a:gd name="T35" fmla="*/ 2147483647 h 220"/>
                <a:gd name="T36" fmla="*/ 2147483647 w 197"/>
                <a:gd name="T37" fmla="*/ 2147483647 h 220"/>
                <a:gd name="T38" fmla="*/ 2147483647 w 197"/>
                <a:gd name="T39" fmla="*/ 2147483647 h 220"/>
                <a:gd name="T40" fmla="*/ 2147483647 w 197"/>
                <a:gd name="T41" fmla="*/ 2147483647 h 220"/>
                <a:gd name="T42" fmla="*/ 2147483647 w 197"/>
                <a:gd name="T43" fmla="*/ 2147483647 h 220"/>
                <a:gd name="T44" fmla="*/ 2147483647 w 197"/>
                <a:gd name="T45" fmla="*/ 2147483647 h 220"/>
                <a:gd name="T46" fmla="*/ 2147483647 w 197"/>
                <a:gd name="T47" fmla="*/ 2147483647 h 220"/>
                <a:gd name="T48" fmla="*/ 2147483647 w 197"/>
                <a:gd name="T49" fmla="*/ 2147483647 h 220"/>
                <a:gd name="T50" fmla="*/ 2147483647 w 197"/>
                <a:gd name="T51" fmla="*/ 2147483647 h 220"/>
                <a:gd name="T52" fmla="*/ 2147483647 w 197"/>
                <a:gd name="T53" fmla="*/ 2147483647 h 220"/>
                <a:gd name="T54" fmla="*/ 2147483647 w 197"/>
                <a:gd name="T55" fmla="*/ 2147483647 h 220"/>
                <a:gd name="T56" fmla="*/ 2147483647 w 197"/>
                <a:gd name="T57" fmla="*/ 2147483647 h 220"/>
                <a:gd name="T58" fmla="*/ 2147483647 w 197"/>
                <a:gd name="T59" fmla="*/ 2147483647 h 220"/>
                <a:gd name="T60" fmla="*/ 2147483647 w 197"/>
                <a:gd name="T61" fmla="*/ 2147483647 h 220"/>
                <a:gd name="T62" fmla="*/ 2147483647 w 197"/>
                <a:gd name="T63" fmla="*/ 2147483647 h 220"/>
                <a:gd name="T64" fmla="*/ 2147483647 w 197"/>
                <a:gd name="T65" fmla="*/ 2147483647 h 220"/>
                <a:gd name="T66" fmla="*/ 2147483647 w 197"/>
                <a:gd name="T67" fmla="*/ 2147483647 h 220"/>
                <a:gd name="T68" fmla="*/ 2147483647 w 197"/>
                <a:gd name="T69" fmla="*/ 2147483647 h 220"/>
                <a:gd name="T70" fmla="*/ 2147483647 w 197"/>
                <a:gd name="T71" fmla="*/ 2147483647 h 220"/>
                <a:gd name="T72" fmla="*/ 2147483647 w 197"/>
                <a:gd name="T73" fmla="*/ 2147483647 h 220"/>
                <a:gd name="T74" fmla="*/ 2147483647 w 197"/>
                <a:gd name="T75" fmla="*/ 2147483647 h 220"/>
                <a:gd name="T76" fmla="*/ 2147483647 w 197"/>
                <a:gd name="T77" fmla="*/ 2147483647 h 220"/>
                <a:gd name="T78" fmla="*/ 2147483647 w 197"/>
                <a:gd name="T79" fmla="*/ 2147483647 h 220"/>
                <a:gd name="T80" fmla="*/ 2147483647 w 197"/>
                <a:gd name="T81" fmla="*/ 2147483647 h 220"/>
                <a:gd name="T82" fmla="*/ 2147483647 w 197"/>
                <a:gd name="T83" fmla="*/ 2147483647 h 220"/>
                <a:gd name="T84" fmla="*/ 2147483647 w 197"/>
                <a:gd name="T85" fmla="*/ 2147483647 h 220"/>
                <a:gd name="T86" fmla="*/ 2147483647 w 197"/>
                <a:gd name="T87" fmla="*/ 2147483647 h 220"/>
                <a:gd name="T88" fmla="*/ 2147483647 w 197"/>
                <a:gd name="T89" fmla="*/ 2147483647 h 220"/>
                <a:gd name="T90" fmla="*/ 2147483647 w 197"/>
                <a:gd name="T91" fmla="*/ 2147483647 h 220"/>
                <a:gd name="T92" fmla="*/ 2147483647 w 197"/>
                <a:gd name="T93" fmla="*/ 2147483647 h 220"/>
                <a:gd name="T94" fmla="*/ 2147483647 w 197"/>
                <a:gd name="T95" fmla="*/ 2147483647 h 220"/>
                <a:gd name="T96" fmla="*/ 2147483647 w 197"/>
                <a:gd name="T97" fmla="*/ 2147483647 h 220"/>
                <a:gd name="T98" fmla="*/ 2147483647 w 197"/>
                <a:gd name="T99" fmla="*/ 2147483647 h 220"/>
                <a:gd name="T100" fmla="*/ 2147483647 w 197"/>
                <a:gd name="T101" fmla="*/ 2147483647 h 220"/>
                <a:gd name="T102" fmla="*/ 2147483647 w 197"/>
                <a:gd name="T103" fmla="*/ 2147483647 h 220"/>
                <a:gd name="T104" fmla="*/ 2147483647 w 197"/>
                <a:gd name="T105" fmla="*/ 2147483647 h 220"/>
                <a:gd name="T106" fmla="*/ 2147483647 w 197"/>
                <a:gd name="T107" fmla="*/ 2147483647 h 220"/>
                <a:gd name="T108" fmla="*/ 2147483647 w 197"/>
                <a:gd name="T109" fmla="*/ 2147483647 h 220"/>
                <a:gd name="T110" fmla="*/ 2147483647 w 197"/>
                <a:gd name="T111" fmla="*/ 2147483647 h 220"/>
                <a:gd name="T112" fmla="*/ 2147483647 w 197"/>
                <a:gd name="T113" fmla="*/ 2147483647 h 220"/>
                <a:gd name="T114" fmla="*/ 2147483647 w 197"/>
                <a:gd name="T115" fmla="*/ 2147483647 h 22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97"/>
                <a:gd name="T175" fmla="*/ 0 h 220"/>
                <a:gd name="T176" fmla="*/ 197 w 197"/>
                <a:gd name="T177" fmla="*/ 220 h 22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97" h="220">
                  <a:moveTo>
                    <a:pt x="27" y="3"/>
                  </a:moveTo>
                  <a:lnTo>
                    <a:pt x="29" y="3"/>
                  </a:lnTo>
                  <a:lnTo>
                    <a:pt x="35" y="3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3" y="0"/>
                  </a:lnTo>
                  <a:lnTo>
                    <a:pt x="53" y="3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9"/>
                  </a:lnTo>
                  <a:lnTo>
                    <a:pt x="56" y="12"/>
                  </a:lnTo>
                  <a:lnTo>
                    <a:pt x="56" y="15"/>
                  </a:lnTo>
                  <a:lnTo>
                    <a:pt x="59" y="15"/>
                  </a:lnTo>
                  <a:lnTo>
                    <a:pt x="62" y="15"/>
                  </a:lnTo>
                  <a:lnTo>
                    <a:pt x="65" y="15"/>
                  </a:lnTo>
                  <a:lnTo>
                    <a:pt x="65" y="18"/>
                  </a:lnTo>
                  <a:lnTo>
                    <a:pt x="62" y="18"/>
                  </a:lnTo>
                  <a:lnTo>
                    <a:pt x="65" y="18"/>
                  </a:lnTo>
                  <a:lnTo>
                    <a:pt x="68" y="18"/>
                  </a:lnTo>
                  <a:lnTo>
                    <a:pt x="71" y="18"/>
                  </a:lnTo>
                  <a:lnTo>
                    <a:pt x="71" y="20"/>
                  </a:lnTo>
                  <a:lnTo>
                    <a:pt x="73" y="20"/>
                  </a:lnTo>
                  <a:lnTo>
                    <a:pt x="73" y="23"/>
                  </a:lnTo>
                  <a:lnTo>
                    <a:pt x="73" y="20"/>
                  </a:lnTo>
                  <a:lnTo>
                    <a:pt x="76" y="20"/>
                  </a:lnTo>
                  <a:lnTo>
                    <a:pt x="79" y="20"/>
                  </a:lnTo>
                  <a:lnTo>
                    <a:pt x="82" y="20"/>
                  </a:lnTo>
                  <a:lnTo>
                    <a:pt x="79" y="20"/>
                  </a:lnTo>
                  <a:lnTo>
                    <a:pt x="82" y="20"/>
                  </a:lnTo>
                  <a:lnTo>
                    <a:pt x="82" y="23"/>
                  </a:lnTo>
                  <a:lnTo>
                    <a:pt x="79" y="23"/>
                  </a:lnTo>
                  <a:lnTo>
                    <a:pt x="82" y="23"/>
                  </a:lnTo>
                  <a:lnTo>
                    <a:pt x="82" y="26"/>
                  </a:lnTo>
                  <a:lnTo>
                    <a:pt x="82" y="29"/>
                  </a:lnTo>
                  <a:lnTo>
                    <a:pt x="85" y="29"/>
                  </a:lnTo>
                  <a:lnTo>
                    <a:pt x="85" y="32"/>
                  </a:lnTo>
                  <a:lnTo>
                    <a:pt x="88" y="32"/>
                  </a:lnTo>
                  <a:lnTo>
                    <a:pt x="91" y="32"/>
                  </a:lnTo>
                  <a:lnTo>
                    <a:pt x="91" y="29"/>
                  </a:lnTo>
                  <a:lnTo>
                    <a:pt x="94" y="29"/>
                  </a:lnTo>
                  <a:lnTo>
                    <a:pt x="97" y="29"/>
                  </a:lnTo>
                  <a:lnTo>
                    <a:pt x="100" y="29"/>
                  </a:lnTo>
                  <a:lnTo>
                    <a:pt x="103" y="32"/>
                  </a:lnTo>
                  <a:lnTo>
                    <a:pt x="106" y="32"/>
                  </a:lnTo>
                  <a:lnTo>
                    <a:pt x="109" y="32"/>
                  </a:lnTo>
                  <a:lnTo>
                    <a:pt x="112" y="32"/>
                  </a:lnTo>
                  <a:lnTo>
                    <a:pt x="115" y="32"/>
                  </a:lnTo>
                  <a:lnTo>
                    <a:pt x="117" y="29"/>
                  </a:lnTo>
                  <a:lnTo>
                    <a:pt x="120" y="26"/>
                  </a:lnTo>
                  <a:lnTo>
                    <a:pt x="123" y="26"/>
                  </a:lnTo>
                  <a:lnTo>
                    <a:pt x="126" y="26"/>
                  </a:lnTo>
                  <a:lnTo>
                    <a:pt x="129" y="26"/>
                  </a:lnTo>
                  <a:lnTo>
                    <a:pt x="135" y="26"/>
                  </a:lnTo>
                  <a:lnTo>
                    <a:pt x="138" y="29"/>
                  </a:lnTo>
                  <a:lnTo>
                    <a:pt x="141" y="29"/>
                  </a:lnTo>
                  <a:lnTo>
                    <a:pt x="144" y="29"/>
                  </a:lnTo>
                  <a:lnTo>
                    <a:pt x="144" y="32"/>
                  </a:lnTo>
                  <a:lnTo>
                    <a:pt x="144" y="35"/>
                  </a:lnTo>
                  <a:lnTo>
                    <a:pt x="147" y="35"/>
                  </a:lnTo>
                  <a:lnTo>
                    <a:pt x="147" y="38"/>
                  </a:lnTo>
                  <a:lnTo>
                    <a:pt x="144" y="38"/>
                  </a:lnTo>
                  <a:lnTo>
                    <a:pt x="144" y="41"/>
                  </a:lnTo>
                  <a:lnTo>
                    <a:pt x="147" y="41"/>
                  </a:lnTo>
                  <a:lnTo>
                    <a:pt x="147" y="44"/>
                  </a:lnTo>
                  <a:lnTo>
                    <a:pt x="147" y="47"/>
                  </a:lnTo>
                  <a:lnTo>
                    <a:pt x="150" y="50"/>
                  </a:lnTo>
                  <a:lnTo>
                    <a:pt x="153" y="50"/>
                  </a:lnTo>
                  <a:lnTo>
                    <a:pt x="153" y="53"/>
                  </a:lnTo>
                  <a:lnTo>
                    <a:pt x="153" y="56"/>
                  </a:lnTo>
                  <a:lnTo>
                    <a:pt x="150" y="56"/>
                  </a:lnTo>
                  <a:lnTo>
                    <a:pt x="150" y="59"/>
                  </a:lnTo>
                  <a:lnTo>
                    <a:pt x="153" y="59"/>
                  </a:lnTo>
                  <a:lnTo>
                    <a:pt x="156" y="59"/>
                  </a:lnTo>
                  <a:lnTo>
                    <a:pt x="159" y="59"/>
                  </a:lnTo>
                  <a:lnTo>
                    <a:pt x="161" y="62"/>
                  </a:lnTo>
                  <a:lnTo>
                    <a:pt x="164" y="62"/>
                  </a:lnTo>
                  <a:lnTo>
                    <a:pt x="167" y="64"/>
                  </a:lnTo>
                  <a:lnTo>
                    <a:pt x="170" y="67"/>
                  </a:lnTo>
                  <a:lnTo>
                    <a:pt x="173" y="70"/>
                  </a:lnTo>
                  <a:lnTo>
                    <a:pt x="176" y="73"/>
                  </a:lnTo>
                  <a:lnTo>
                    <a:pt x="176" y="76"/>
                  </a:lnTo>
                  <a:lnTo>
                    <a:pt x="176" y="79"/>
                  </a:lnTo>
                  <a:lnTo>
                    <a:pt x="179" y="79"/>
                  </a:lnTo>
                  <a:lnTo>
                    <a:pt x="182" y="82"/>
                  </a:lnTo>
                  <a:lnTo>
                    <a:pt x="182" y="85"/>
                  </a:lnTo>
                  <a:lnTo>
                    <a:pt x="182" y="88"/>
                  </a:lnTo>
                  <a:lnTo>
                    <a:pt x="185" y="91"/>
                  </a:lnTo>
                  <a:lnTo>
                    <a:pt x="185" y="94"/>
                  </a:lnTo>
                  <a:lnTo>
                    <a:pt x="188" y="97"/>
                  </a:lnTo>
                  <a:lnTo>
                    <a:pt x="188" y="100"/>
                  </a:lnTo>
                  <a:lnTo>
                    <a:pt x="188" y="103"/>
                  </a:lnTo>
                  <a:lnTo>
                    <a:pt x="191" y="106"/>
                  </a:lnTo>
                  <a:lnTo>
                    <a:pt x="191" y="108"/>
                  </a:lnTo>
                  <a:lnTo>
                    <a:pt x="191" y="111"/>
                  </a:lnTo>
                  <a:lnTo>
                    <a:pt x="194" y="114"/>
                  </a:lnTo>
                  <a:lnTo>
                    <a:pt x="194" y="117"/>
                  </a:lnTo>
                  <a:lnTo>
                    <a:pt x="194" y="120"/>
                  </a:lnTo>
                  <a:lnTo>
                    <a:pt x="197" y="123"/>
                  </a:lnTo>
                  <a:lnTo>
                    <a:pt x="194" y="126"/>
                  </a:lnTo>
                  <a:lnTo>
                    <a:pt x="194" y="129"/>
                  </a:lnTo>
                  <a:lnTo>
                    <a:pt x="194" y="132"/>
                  </a:lnTo>
                  <a:lnTo>
                    <a:pt x="191" y="135"/>
                  </a:lnTo>
                  <a:lnTo>
                    <a:pt x="191" y="138"/>
                  </a:lnTo>
                  <a:lnTo>
                    <a:pt x="191" y="141"/>
                  </a:lnTo>
                  <a:lnTo>
                    <a:pt x="188" y="144"/>
                  </a:lnTo>
                  <a:lnTo>
                    <a:pt x="188" y="147"/>
                  </a:lnTo>
                  <a:lnTo>
                    <a:pt x="188" y="149"/>
                  </a:lnTo>
                  <a:lnTo>
                    <a:pt x="185" y="155"/>
                  </a:lnTo>
                  <a:lnTo>
                    <a:pt x="185" y="158"/>
                  </a:lnTo>
                  <a:lnTo>
                    <a:pt x="182" y="161"/>
                  </a:lnTo>
                  <a:lnTo>
                    <a:pt x="182" y="164"/>
                  </a:lnTo>
                  <a:lnTo>
                    <a:pt x="179" y="167"/>
                  </a:lnTo>
                  <a:lnTo>
                    <a:pt x="179" y="170"/>
                  </a:lnTo>
                  <a:lnTo>
                    <a:pt x="179" y="173"/>
                  </a:lnTo>
                  <a:lnTo>
                    <a:pt x="179" y="176"/>
                  </a:lnTo>
                  <a:lnTo>
                    <a:pt x="179" y="179"/>
                  </a:lnTo>
                  <a:lnTo>
                    <a:pt x="179" y="182"/>
                  </a:lnTo>
                  <a:lnTo>
                    <a:pt x="179" y="188"/>
                  </a:lnTo>
                  <a:lnTo>
                    <a:pt x="179" y="191"/>
                  </a:lnTo>
                  <a:lnTo>
                    <a:pt x="179" y="193"/>
                  </a:lnTo>
                  <a:lnTo>
                    <a:pt x="179" y="199"/>
                  </a:lnTo>
                  <a:lnTo>
                    <a:pt x="179" y="202"/>
                  </a:lnTo>
                  <a:lnTo>
                    <a:pt x="179" y="205"/>
                  </a:lnTo>
                  <a:lnTo>
                    <a:pt x="179" y="208"/>
                  </a:lnTo>
                  <a:lnTo>
                    <a:pt x="179" y="214"/>
                  </a:lnTo>
                  <a:lnTo>
                    <a:pt x="176" y="214"/>
                  </a:lnTo>
                  <a:lnTo>
                    <a:pt x="173" y="214"/>
                  </a:lnTo>
                  <a:lnTo>
                    <a:pt x="170" y="214"/>
                  </a:lnTo>
                  <a:lnTo>
                    <a:pt x="170" y="217"/>
                  </a:lnTo>
                  <a:lnTo>
                    <a:pt x="167" y="217"/>
                  </a:lnTo>
                  <a:lnTo>
                    <a:pt x="164" y="217"/>
                  </a:lnTo>
                  <a:lnTo>
                    <a:pt x="167" y="220"/>
                  </a:lnTo>
                  <a:lnTo>
                    <a:pt x="164" y="220"/>
                  </a:lnTo>
                  <a:lnTo>
                    <a:pt x="164" y="217"/>
                  </a:lnTo>
                  <a:lnTo>
                    <a:pt x="161" y="217"/>
                  </a:lnTo>
                  <a:lnTo>
                    <a:pt x="161" y="220"/>
                  </a:lnTo>
                  <a:lnTo>
                    <a:pt x="161" y="217"/>
                  </a:lnTo>
                  <a:lnTo>
                    <a:pt x="159" y="217"/>
                  </a:lnTo>
                  <a:lnTo>
                    <a:pt x="156" y="217"/>
                  </a:lnTo>
                  <a:lnTo>
                    <a:pt x="153" y="220"/>
                  </a:lnTo>
                  <a:lnTo>
                    <a:pt x="147" y="220"/>
                  </a:lnTo>
                  <a:lnTo>
                    <a:pt x="144" y="220"/>
                  </a:lnTo>
                  <a:lnTo>
                    <a:pt x="144" y="217"/>
                  </a:lnTo>
                  <a:lnTo>
                    <a:pt x="141" y="217"/>
                  </a:lnTo>
                  <a:lnTo>
                    <a:pt x="138" y="217"/>
                  </a:lnTo>
                  <a:lnTo>
                    <a:pt x="138" y="214"/>
                  </a:lnTo>
                  <a:lnTo>
                    <a:pt x="135" y="214"/>
                  </a:lnTo>
                  <a:lnTo>
                    <a:pt x="135" y="211"/>
                  </a:lnTo>
                  <a:lnTo>
                    <a:pt x="132" y="211"/>
                  </a:lnTo>
                  <a:lnTo>
                    <a:pt x="132" y="208"/>
                  </a:lnTo>
                  <a:lnTo>
                    <a:pt x="132" y="205"/>
                  </a:lnTo>
                  <a:lnTo>
                    <a:pt x="132" y="202"/>
                  </a:lnTo>
                  <a:lnTo>
                    <a:pt x="129" y="202"/>
                  </a:lnTo>
                  <a:lnTo>
                    <a:pt x="126" y="202"/>
                  </a:lnTo>
                  <a:lnTo>
                    <a:pt x="126" y="199"/>
                  </a:lnTo>
                  <a:lnTo>
                    <a:pt x="123" y="199"/>
                  </a:lnTo>
                  <a:lnTo>
                    <a:pt x="123" y="196"/>
                  </a:lnTo>
                  <a:lnTo>
                    <a:pt x="120" y="196"/>
                  </a:lnTo>
                  <a:lnTo>
                    <a:pt x="120" y="193"/>
                  </a:lnTo>
                  <a:lnTo>
                    <a:pt x="120" y="191"/>
                  </a:lnTo>
                  <a:lnTo>
                    <a:pt x="120" y="188"/>
                  </a:lnTo>
                  <a:lnTo>
                    <a:pt x="120" y="185"/>
                  </a:lnTo>
                  <a:lnTo>
                    <a:pt x="120" y="182"/>
                  </a:lnTo>
                  <a:lnTo>
                    <a:pt x="120" y="176"/>
                  </a:lnTo>
                  <a:lnTo>
                    <a:pt x="120" y="173"/>
                  </a:lnTo>
                  <a:lnTo>
                    <a:pt x="120" y="170"/>
                  </a:lnTo>
                  <a:lnTo>
                    <a:pt x="120" y="167"/>
                  </a:lnTo>
                  <a:lnTo>
                    <a:pt x="120" y="164"/>
                  </a:lnTo>
                  <a:lnTo>
                    <a:pt x="120" y="161"/>
                  </a:lnTo>
                  <a:lnTo>
                    <a:pt x="120" y="158"/>
                  </a:lnTo>
                  <a:lnTo>
                    <a:pt x="117" y="158"/>
                  </a:lnTo>
                  <a:lnTo>
                    <a:pt x="117" y="155"/>
                  </a:lnTo>
                  <a:lnTo>
                    <a:pt x="115" y="155"/>
                  </a:lnTo>
                  <a:lnTo>
                    <a:pt x="115" y="152"/>
                  </a:lnTo>
                  <a:lnTo>
                    <a:pt x="112" y="152"/>
                  </a:lnTo>
                  <a:lnTo>
                    <a:pt x="112" y="149"/>
                  </a:lnTo>
                  <a:lnTo>
                    <a:pt x="112" y="147"/>
                  </a:lnTo>
                  <a:lnTo>
                    <a:pt x="109" y="147"/>
                  </a:lnTo>
                  <a:lnTo>
                    <a:pt x="106" y="144"/>
                  </a:lnTo>
                  <a:lnTo>
                    <a:pt x="103" y="144"/>
                  </a:lnTo>
                  <a:lnTo>
                    <a:pt x="103" y="141"/>
                  </a:lnTo>
                  <a:lnTo>
                    <a:pt x="100" y="141"/>
                  </a:lnTo>
                  <a:lnTo>
                    <a:pt x="100" y="138"/>
                  </a:lnTo>
                  <a:lnTo>
                    <a:pt x="97" y="138"/>
                  </a:lnTo>
                  <a:lnTo>
                    <a:pt x="97" y="135"/>
                  </a:lnTo>
                  <a:lnTo>
                    <a:pt x="100" y="135"/>
                  </a:lnTo>
                  <a:lnTo>
                    <a:pt x="97" y="135"/>
                  </a:lnTo>
                  <a:lnTo>
                    <a:pt x="97" y="132"/>
                  </a:lnTo>
                  <a:lnTo>
                    <a:pt x="97" y="129"/>
                  </a:lnTo>
                  <a:lnTo>
                    <a:pt x="94" y="129"/>
                  </a:lnTo>
                  <a:lnTo>
                    <a:pt x="94" y="126"/>
                  </a:lnTo>
                  <a:lnTo>
                    <a:pt x="91" y="126"/>
                  </a:lnTo>
                  <a:lnTo>
                    <a:pt x="91" y="123"/>
                  </a:lnTo>
                  <a:lnTo>
                    <a:pt x="88" y="123"/>
                  </a:lnTo>
                  <a:lnTo>
                    <a:pt x="85" y="123"/>
                  </a:lnTo>
                  <a:lnTo>
                    <a:pt x="85" y="120"/>
                  </a:lnTo>
                  <a:lnTo>
                    <a:pt x="82" y="120"/>
                  </a:lnTo>
                  <a:lnTo>
                    <a:pt x="82" y="117"/>
                  </a:lnTo>
                  <a:lnTo>
                    <a:pt x="79" y="117"/>
                  </a:lnTo>
                  <a:lnTo>
                    <a:pt x="79" y="114"/>
                  </a:lnTo>
                  <a:lnTo>
                    <a:pt x="76" y="114"/>
                  </a:lnTo>
                  <a:lnTo>
                    <a:pt x="76" y="111"/>
                  </a:lnTo>
                  <a:lnTo>
                    <a:pt x="73" y="111"/>
                  </a:lnTo>
                  <a:lnTo>
                    <a:pt x="73" y="108"/>
                  </a:lnTo>
                  <a:lnTo>
                    <a:pt x="71" y="108"/>
                  </a:lnTo>
                  <a:lnTo>
                    <a:pt x="71" y="106"/>
                  </a:lnTo>
                  <a:lnTo>
                    <a:pt x="68" y="106"/>
                  </a:lnTo>
                  <a:lnTo>
                    <a:pt x="68" y="103"/>
                  </a:lnTo>
                  <a:lnTo>
                    <a:pt x="65" y="103"/>
                  </a:lnTo>
                  <a:lnTo>
                    <a:pt x="65" y="100"/>
                  </a:lnTo>
                  <a:lnTo>
                    <a:pt x="62" y="100"/>
                  </a:lnTo>
                  <a:lnTo>
                    <a:pt x="59" y="100"/>
                  </a:lnTo>
                  <a:lnTo>
                    <a:pt x="56" y="100"/>
                  </a:lnTo>
                  <a:lnTo>
                    <a:pt x="53" y="100"/>
                  </a:lnTo>
                  <a:lnTo>
                    <a:pt x="50" y="100"/>
                  </a:lnTo>
                  <a:lnTo>
                    <a:pt x="50" y="97"/>
                  </a:lnTo>
                  <a:lnTo>
                    <a:pt x="47" y="97"/>
                  </a:lnTo>
                  <a:lnTo>
                    <a:pt x="44" y="97"/>
                  </a:lnTo>
                  <a:lnTo>
                    <a:pt x="44" y="100"/>
                  </a:lnTo>
                  <a:lnTo>
                    <a:pt x="44" y="97"/>
                  </a:lnTo>
                  <a:lnTo>
                    <a:pt x="41" y="97"/>
                  </a:lnTo>
                  <a:lnTo>
                    <a:pt x="41" y="100"/>
                  </a:lnTo>
                  <a:lnTo>
                    <a:pt x="41" y="97"/>
                  </a:lnTo>
                  <a:lnTo>
                    <a:pt x="38" y="97"/>
                  </a:lnTo>
                  <a:lnTo>
                    <a:pt x="38" y="100"/>
                  </a:lnTo>
                  <a:lnTo>
                    <a:pt x="35" y="100"/>
                  </a:lnTo>
                  <a:lnTo>
                    <a:pt x="35" y="97"/>
                  </a:lnTo>
                  <a:lnTo>
                    <a:pt x="35" y="100"/>
                  </a:lnTo>
                  <a:lnTo>
                    <a:pt x="32" y="100"/>
                  </a:lnTo>
                  <a:lnTo>
                    <a:pt x="32" y="97"/>
                  </a:lnTo>
                  <a:lnTo>
                    <a:pt x="32" y="94"/>
                  </a:lnTo>
                  <a:lnTo>
                    <a:pt x="32" y="91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2" y="88"/>
                  </a:lnTo>
                  <a:lnTo>
                    <a:pt x="32" y="85"/>
                  </a:lnTo>
                  <a:lnTo>
                    <a:pt x="35" y="85"/>
                  </a:lnTo>
                  <a:lnTo>
                    <a:pt x="32" y="85"/>
                  </a:lnTo>
                  <a:lnTo>
                    <a:pt x="35" y="82"/>
                  </a:lnTo>
                  <a:lnTo>
                    <a:pt x="35" y="79"/>
                  </a:lnTo>
                  <a:lnTo>
                    <a:pt x="32" y="79"/>
                  </a:lnTo>
                  <a:lnTo>
                    <a:pt x="32" y="76"/>
                  </a:lnTo>
                  <a:lnTo>
                    <a:pt x="32" y="73"/>
                  </a:lnTo>
                  <a:lnTo>
                    <a:pt x="35" y="73"/>
                  </a:lnTo>
                  <a:lnTo>
                    <a:pt x="35" y="70"/>
                  </a:lnTo>
                  <a:lnTo>
                    <a:pt x="35" y="67"/>
                  </a:lnTo>
                  <a:lnTo>
                    <a:pt x="35" y="64"/>
                  </a:lnTo>
                  <a:lnTo>
                    <a:pt x="32" y="64"/>
                  </a:lnTo>
                  <a:lnTo>
                    <a:pt x="35" y="64"/>
                  </a:lnTo>
                  <a:lnTo>
                    <a:pt x="35" y="62"/>
                  </a:lnTo>
                  <a:lnTo>
                    <a:pt x="32" y="62"/>
                  </a:lnTo>
                  <a:lnTo>
                    <a:pt x="32" y="59"/>
                  </a:lnTo>
                  <a:lnTo>
                    <a:pt x="29" y="59"/>
                  </a:lnTo>
                  <a:lnTo>
                    <a:pt x="29" y="56"/>
                  </a:lnTo>
                  <a:lnTo>
                    <a:pt x="27" y="56"/>
                  </a:lnTo>
                  <a:lnTo>
                    <a:pt x="27" y="53"/>
                  </a:lnTo>
                  <a:lnTo>
                    <a:pt x="24" y="53"/>
                  </a:lnTo>
                  <a:lnTo>
                    <a:pt x="24" y="50"/>
                  </a:lnTo>
                  <a:lnTo>
                    <a:pt x="24" y="47"/>
                  </a:lnTo>
                  <a:lnTo>
                    <a:pt x="21" y="44"/>
                  </a:lnTo>
                  <a:lnTo>
                    <a:pt x="21" y="41"/>
                  </a:lnTo>
                  <a:lnTo>
                    <a:pt x="18" y="41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2" y="38"/>
                  </a:lnTo>
                  <a:lnTo>
                    <a:pt x="9" y="38"/>
                  </a:lnTo>
                  <a:lnTo>
                    <a:pt x="9" y="35"/>
                  </a:lnTo>
                  <a:lnTo>
                    <a:pt x="6" y="35"/>
                  </a:lnTo>
                  <a:lnTo>
                    <a:pt x="3" y="35"/>
                  </a:lnTo>
                  <a:lnTo>
                    <a:pt x="0" y="35"/>
                  </a:lnTo>
                  <a:lnTo>
                    <a:pt x="3" y="32"/>
                  </a:lnTo>
                  <a:lnTo>
                    <a:pt x="6" y="32"/>
                  </a:lnTo>
                  <a:lnTo>
                    <a:pt x="9" y="29"/>
                  </a:lnTo>
                  <a:lnTo>
                    <a:pt x="9" y="26"/>
                  </a:lnTo>
                  <a:lnTo>
                    <a:pt x="12" y="26"/>
                  </a:lnTo>
                  <a:lnTo>
                    <a:pt x="12" y="23"/>
                  </a:lnTo>
                  <a:lnTo>
                    <a:pt x="15" y="23"/>
                  </a:lnTo>
                  <a:lnTo>
                    <a:pt x="18" y="23"/>
                  </a:lnTo>
                  <a:lnTo>
                    <a:pt x="18" y="20"/>
                  </a:lnTo>
                  <a:lnTo>
                    <a:pt x="18" y="18"/>
                  </a:lnTo>
                  <a:lnTo>
                    <a:pt x="18" y="15"/>
                  </a:lnTo>
                  <a:lnTo>
                    <a:pt x="21" y="15"/>
                  </a:lnTo>
                  <a:lnTo>
                    <a:pt x="24" y="15"/>
                  </a:lnTo>
                  <a:lnTo>
                    <a:pt x="24" y="12"/>
                  </a:lnTo>
                  <a:lnTo>
                    <a:pt x="24" y="9"/>
                  </a:lnTo>
                  <a:lnTo>
                    <a:pt x="27" y="9"/>
                  </a:lnTo>
                  <a:lnTo>
                    <a:pt x="27" y="6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Freeform 14"/>
            <p:cNvSpPr>
              <a:spLocks/>
            </p:cNvSpPr>
            <p:nvPr/>
          </p:nvSpPr>
          <p:spPr bwMode="auto">
            <a:xfrm>
              <a:off x="551037" y="2469485"/>
              <a:ext cx="426931" cy="589361"/>
            </a:xfrm>
            <a:custGeom>
              <a:avLst/>
              <a:gdLst>
                <a:gd name="T0" fmla="*/ 2147483647 w 197"/>
                <a:gd name="T1" fmla="*/ 2147483647 h 334"/>
                <a:gd name="T2" fmla="*/ 2147483647 w 197"/>
                <a:gd name="T3" fmla="*/ 2147483647 h 334"/>
                <a:gd name="T4" fmla="*/ 2147483647 w 197"/>
                <a:gd name="T5" fmla="*/ 2147483647 h 334"/>
                <a:gd name="T6" fmla="*/ 2147483647 w 197"/>
                <a:gd name="T7" fmla="*/ 2147483647 h 334"/>
                <a:gd name="T8" fmla="*/ 2147483647 w 197"/>
                <a:gd name="T9" fmla="*/ 2147483647 h 334"/>
                <a:gd name="T10" fmla="*/ 2147483647 w 197"/>
                <a:gd name="T11" fmla="*/ 2147483647 h 334"/>
                <a:gd name="T12" fmla="*/ 2147483647 w 197"/>
                <a:gd name="T13" fmla="*/ 2147483647 h 334"/>
                <a:gd name="T14" fmla="*/ 2147483647 w 197"/>
                <a:gd name="T15" fmla="*/ 2147483647 h 334"/>
                <a:gd name="T16" fmla="*/ 2147483647 w 197"/>
                <a:gd name="T17" fmla="*/ 2147483647 h 334"/>
                <a:gd name="T18" fmla="*/ 2147483647 w 197"/>
                <a:gd name="T19" fmla="*/ 2147483647 h 334"/>
                <a:gd name="T20" fmla="*/ 2147483647 w 197"/>
                <a:gd name="T21" fmla="*/ 2147483647 h 334"/>
                <a:gd name="T22" fmla="*/ 2147483647 w 197"/>
                <a:gd name="T23" fmla="*/ 2147483647 h 334"/>
                <a:gd name="T24" fmla="*/ 2147483647 w 197"/>
                <a:gd name="T25" fmla="*/ 2147483647 h 334"/>
                <a:gd name="T26" fmla="*/ 2147483647 w 197"/>
                <a:gd name="T27" fmla="*/ 2147483647 h 334"/>
                <a:gd name="T28" fmla="*/ 2147483647 w 197"/>
                <a:gd name="T29" fmla="*/ 2147483647 h 334"/>
                <a:gd name="T30" fmla="*/ 2147483647 w 197"/>
                <a:gd name="T31" fmla="*/ 2147483647 h 334"/>
                <a:gd name="T32" fmla="*/ 2147483647 w 197"/>
                <a:gd name="T33" fmla="*/ 2147483647 h 334"/>
                <a:gd name="T34" fmla="*/ 2147483647 w 197"/>
                <a:gd name="T35" fmla="*/ 2147483647 h 334"/>
                <a:gd name="T36" fmla="*/ 2147483647 w 197"/>
                <a:gd name="T37" fmla="*/ 2147483647 h 334"/>
                <a:gd name="T38" fmla="*/ 2147483647 w 197"/>
                <a:gd name="T39" fmla="*/ 2147483647 h 334"/>
                <a:gd name="T40" fmla="*/ 2147483647 w 197"/>
                <a:gd name="T41" fmla="*/ 2147483647 h 334"/>
                <a:gd name="T42" fmla="*/ 2147483647 w 197"/>
                <a:gd name="T43" fmla="*/ 2147483647 h 334"/>
                <a:gd name="T44" fmla="*/ 2147483647 w 197"/>
                <a:gd name="T45" fmla="*/ 2147483647 h 334"/>
                <a:gd name="T46" fmla="*/ 2147483647 w 197"/>
                <a:gd name="T47" fmla="*/ 2147483647 h 334"/>
                <a:gd name="T48" fmla="*/ 2147483647 w 197"/>
                <a:gd name="T49" fmla="*/ 2147483647 h 334"/>
                <a:gd name="T50" fmla="*/ 2147483647 w 197"/>
                <a:gd name="T51" fmla="*/ 2147483647 h 334"/>
                <a:gd name="T52" fmla="*/ 2147483647 w 197"/>
                <a:gd name="T53" fmla="*/ 2147483647 h 334"/>
                <a:gd name="T54" fmla="*/ 2147483647 w 197"/>
                <a:gd name="T55" fmla="*/ 2147483647 h 334"/>
                <a:gd name="T56" fmla="*/ 2147483647 w 197"/>
                <a:gd name="T57" fmla="*/ 2147483647 h 334"/>
                <a:gd name="T58" fmla="*/ 2147483647 w 197"/>
                <a:gd name="T59" fmla="*/ 2147483647 h 334"/>
                <a:gd name="T60" fmla="*/ 2147483647 w 197"/>
                <a:gd name="T61" fmla="*/ 2147483647 h 334"/>
                <a:gd name="T62" fmla="*/ 2147483647 w 197"/>
                <a:gd name="T63" fmla="*/ 2147483647 h 334"/>
                <a:gd name="T64" fmla="*/ 2147483647 w 197"/>
                <a:gd name="T65" fmla="*/ 2147483647 h 334"/>
                <a:gd name="T66" fmla="*/ 2147483647 w 197"/>
                <a:gd name="T67" fmla="*/ 2147483647 h 334"/>
                <a:gd name="T68" fmla="*/ 2147483647 w 197"/>
                <a:gd name="T69" fmla="*/ 2147483647 h 334"/>
                <a:gd name="T70" fmla="*/ 2147483647 w 197"/>
                <a:gd name="T71" fmla="*/ 2147483647 h 334"/>
                <a:gd name="T72" fmla="*/ 2147483647 w 197"/>
                <a:gd name="T73" fmla="*/ 2147483647 h 334"/>
                <a:gd name="T74" fmla="*/ 2147483647 w 197"/>
                <a:gd name="T75" fmla="*/ 2147483647 h 334"/>
                <a:gd name="T76" fmla="*/ 2147483647 w 197"/>
                <a:gd name="T77" fmla="*/ 2147483647 h 334"/>
                <a:gd name="T78" fmla="*/ 2147483647 w 197"/>
                <a:gd name="T79" fmla="*/ 2147483647 h 334"/>
                <a:gd name="T80" fmla="*/ 2147483647 w 197"/>
                <a:gd name="T81" fmla="*/ 2147483647 h 334"/>
                <a:gd name="T82" fmla="*/ 2147483647 w 197"/>
                <a:gd name="T83" fmla="*/ 2147483647 h 334"/>
                <a:gd name="T84" fmla="*/ 2147483647 w 197"/>
                <a:gd name="T85" fmla="*/ 2147483647 h 334"/>
                <a:gd name="T86" fmla="*/ 2147483647 w 197"/>
                <a:gd name="T87" fmla="*/ 2147483647 h 334"/>
                <a:gd name="T88" fmla="*/ 2147483647 w 197"/>
                <a:gd name="T89" fmla="*/ 2147483647 h 334"/>
                <a:gd name="T90" fmla="*/ 2147483647 w 197"/>
                <a:gd name="T91" fmla="*/ 2147483647 h 334"/>
                <a:gd name="T92" fmla="*/ 2147483647 w 197"/>
                <a:gd name="T93" fmla="*/ 2147483647 h 334"/>
                <a:gd name="T94" fmla="*/ 2147483647 w 197"/>
                <a:gd name="T95" fmla="*/ 2147483647 h 334"/>
                <a:gd name="T96" fmla="*/ 2147483647 w 197"/>
                <a:gd name="T97" fmla="*/ 2147483647 h 334"/>
                <a:gd name="T98" fmla="*/ 2147483647 w 197"/>
                <a:gd name="T99" fmla="*/ 2147483647 h 334"/>
                <a:gd name="T100" fmla="*/ 2147483647 w 197"/>
                <a:gd name="T101" fmla="*/ 2147483647 h 334"/>
                <a:gd name="T102" fmla="*/ 2147483647 w 197"/>
                <a:gd name="T103" fmla="*/ 2147483647 h 334"/>
                <a:gd name="T104" fmla="*/ 2147483647 w 197"/>
                <a:gd name="T105" fmla="*/ 2147483647 h 334"/>
                <a:gd name="T106" fmla="*/ 2147483647 w 197"/>
                <a:gd name="T107" fmla="*/ 2147483647 h 334"/>
                <a:gd name="T108" fmla="*/ 2147483647 w 197"/>
                <a:gd name="T109" fmla="*/ 2147483647 h 334"/>
                <a:gd name="T110" fmla="*/ 2147483647 w 197"/>
                <a:gd name="T111" fmla="*/ 2147483647 h 334"/>
                <a:gd name="T112" fmla="*/ 2147483647 w 197"/>
                <a:gd name="T113" fmla="*/ 2147483647 h 334"/>
                <a:gd name="T114" fmla="*/ 2147483647 w 197"/>
                <a:gd name="T115" fmla="*/ 2147483647 h 334"/>
                <a:gd name="T116" fmla="*/ 2147483647 w 197"/>
                <a:gd name="T117" fmla="*/ 2147483647 h 334"/>
                <a:gd name="T118" fmla="*/ 2147483647 w 197"/>
                <a:gd name="T119" fmla="*/ 2147483647 h 33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7"/>
                <a:gd name="T181" fmla="*/ 0 h 334"/>
                <a:gd name="T182" fmla="*/ 197 w 197"/>
                <a:gd name="T183" fmla="*/ 334 h 33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7" h="334">
                  <a:moveTo>
                    <a:pt x="194" y="8"/>
                  </a:moveTo>
                  <a:lnTo>
                    <a:pt x="197" y="8"/>
                  </a:lnTo>
                  <a:lnTo>
                    <a:pt x="194" y="8"/>
                  </a:lnTo>
                  <a:lnTo>
                    <a:pt x="194" y="11"/>
                  </a:lnTo>
                  <a:lnTo>
                    <a:pt x="194" y="14"/>
                  </a:lnTo>
                  <a:lnTo>
                    <a:pt x="191" y="14"/>
                  </a:lnTo>
                  <a:lnTo>
                    <a:pt x="188" y="14"/>
                  </a:lnTo>
                  <a:lnTo>
                    <a:pt x="185" y="14"/>
                  </a:lnTo>
                  <a:lnTo>
                    <a:pt x="185" y="17"/>
                  </a:lnTo>
                  <a:lnTo>
                    <a:pt x="185" y="20"/>
                  </a:lnTo>
                  <a:lnTo>
                    <a:pt x="185" y="23"/>
                  </a:lnTo>
                  <a:lnTo>
                    <a:pt x="185" y="26"/>
                  </a:lnTo>
                  <a:lnTo>
                    <a:pt x="185" y="29"/>
                  </a:lnTo>
                  <a:lnTo>
                    <a:pt x="185" y="32"/>
                  </a:lnTo>
                  <a:lnTo>
                    <a:pt x="185" y="35"/>
                  </a:lnTo>
                  <a:lnTo>
                    <a:pt x="182" y="35"/>
                  </a:lnTo>
                  <a:lnTo>
                    <a:pt x="182" y="38"/>
                  </a:lnTo>
                  <a:lnTo>
                    <a:pt x="182" y="41"/>
                  </a:lnTo>
                  <a:lnTo>
                    <a:pt x="185" y="41"/>
                  </a:lnTo>
                  <a:lnTo>
                    <a:pt x="182" y="41"/>
                  </a:lnTo>
                  <a:lnTo>
                    <a:pt x="182" y="44"/>
                  </a:lnTo>
                  <a:lnTo>
                    <a:pt x="182" y="47"/>
                  </a:lnTo>
                  <a:lnTo>
                    <a:pt x="179" y="47"/>
                  </a:lnTo>
                  <a:lnTo>
                    <a:pt x="179" y="49"/>
                  </a:lnTo>
                  <a:lnTo>
                    <a:pt x="179" y="52"/>
                  </a:lnTo>
                  <a:lnTo>
                    <a:pt x="179" y="55"/>
                  </a:lnTo>
                  <a:lnTo>
                    <a:pt x="179" y="58"/>
                  </a:lnTo>
                  <a:lnTo>
                    <a:pt x="176" y="58"/>
                  </a:lnTo>
                  <a:lnTo>
                    <a:pt x="176" y="61"/>
                  </a:lnTo>
                  <a:lnTo>
                    <a:pt x="176" y="64"/>
                  </a:lnTo>
                  <a:lnTo>
                    <a:pt x="173" y="64"/>
                  </a:lnTo>
                  <a:lnTo>
                    <a:pt x="170" y="64"/>
                  </a:lnTo>
                  <a:lnTo>
                    <a:pt x="170" y="67"/>
                  </a:lnTo>
                  <a:lnTo>
                    <a:pt x="168" y="67"/>
                  </a:lnTo>
                  <a:lnTo>
                    <a:pt x="168" y="70"/>
                  </a:lnTo>
                  <a:lnTo>
                    <a:pt x="165" y="70"/>
                  </a:lnTo>
                  <a:lnTo>
                    <a:pt x="162" y="70"/>
                  </a:lnTo>
                  <a:lnTo>
                    <a:pt x="162" y="73"/>
                  </a:lnTo>
                  <a:lnTo>
                    <a:pt x="162" y="76"/>
                  </a:lnTo>
                  <a:lnTo>
                    <a:pt x="159" y="76"/>
                  </a:lnTo>
                  <a:lnTo>
                    <a:pt x="159" y="79"/>
                  </a:lnTo>
                  <a:lnTo>
                    <a:pt x="159" y="82"/>
                  </a:lnTo>
                  <a:lnTo>
                    <a:pt x="159" y="85"/>
                  </a:lnTo>
                  <a:lnTo>
                    <a:pt x="156" y="85"/>
                  </a:lnTo>
                  <a:lnTo>
                    <a:pt x="156" y="88"/>
                  </a:lnTo>
                  <a:lnTo>
                    <a:pt x="159" y="88"/>
                  </a:lnTo>
                  <a:lnTo>
                    <a:pt x="156" y="88"/>
                  </a:lnTo>
                  <a:lnTo>
                    <a:pt x="156" y="91"/>
                  </a:lnTo>
                  <a:lnTo>
                    <a:pt x="156" y="93"/>
                  </a:lnTo>
                  <a:lnTo>
                    <a:pt x="156" y="96"/>
                  </a:lnTo>
                  <a:lnTo>
                    <a:pt x="156" y="99"/>
                  </a:lnTo>
                  <a:lnTo>
                    <a:pt x="153" y="99"/>
                  </a:lnTo>
                  <a:lnTo>
                    <a:pt x="153" y="102"/>
                  </a:lnTo>
                  <a:lnTo>
                    <a:pt x="156" y="102"/>
                  </a:lnTo>
                  <a:lnTo>
                    <a:pt x="156" y="105"/>
                  </a:lnTo>
                  <a:lnTo>
                    <a:pt x="156" y="108"/>
                  </a:lnTo>
                  <a:lnTo>
                    <a:pt x="156" y="111"/>
                  </a:lnTo>
                  <a:lnTo>
                    <a:pt x="159" y="111"/>
                  </a:lnTo>
                  <a:lnTo>
                    <a:pt x="156" y="111"/>
                  </a:lnTo>
                  <a:lnTo>
                    <a:pt x="156" y="114"/>
                  </a:lnTo>
                  <a:lnTo>
                    <a:pt x="156" y="117"/>
                  </a:lnTo>
                  <a:lnTo>
                    <a:pt x="156" y="120"/>
                  </a:lnTo>
                  <a:lnTo>
                    <a:pt x="156" y="123"/>
                  </a:lnTo>
                  <a:lnTo>
                    <a:pt x="153" y="123"/>
                  </a:lnTo>
                  <a:lnTo>
                    <a:pt x="153" y="126"/>
                  </a:lnTo>
                  <a:lnTo>
                    <a:pt x="153" y="129"/>
                  </a:lnTo>
                  <a:lnTo>
                    <a:pt x="150" y="129"/>
                  </a:lnTo>
                  <a:lnTo>
                    <a:pt x="150" y="132"/>
                  </a:lnTo>
                  <a:lnTo>
                    <a:pt x="153" y="132"/>
                  </a:lnTo>
                  <a:lnTo>
                    <a:pt x="153" y="134"/>
                  </a:lnTo>
                  <a:lnTo>
                    <a:pt x="153" y="137"/>
                  </a:lnTo>
                  <a:lnTo>
                    <a:pt x="153" y="140"/>
                  </a:lnTo>
                  <a:lnTo>
                    <a:pt x="150" y="140"/>
                  </a:lnTo>
                  <a:lnTo>
                    <a:pt x="150" y="143"/>
                  </a:lnTo>
                  <a:lnTo>
                    <a:pt x="153" y="143"/>
                  </a:lnTo>
                  <a:lnTo>
                    <a:pt x="153" y="146"/>
                  </a:lnTo>
                  <a:lnTo>
                    <a:pt x="153" y="149"/>
                  </a:lnTo>
                  <a:lnTo>
                    <a:pt x="150" y="149"/>
                  </a:lnTo>
                  <a:lnTo>
                    <a:pt x="150" y="152"/>
                  </a:lnTo>
                  <a:lnTo>
                    <a:pt x="147" y="152"/>
                  </a:lnTo>
                  <a:lnTo>
                    <a:pt x="147" y="155"/>
                  </a:lnTo>
                  <a:lnTo>
                    <a:pt x="144" y="158"/>
                  </a:lnTo>
                  <a:lnTo>
                    <a:pt x="144" y="161"/>
                  </a:lnTo>
                  <a:lnTo>
                    <a:pt x="141" y="161"/>
                  </a:lnTo>
                  <a:lnTo>
                    <a:pt x="141" y="164"/>
                  </a:lnTo>
                  <a:lnTo>
                    <a:pt x="138" y="164"/>
                  </a:lnTo>
                  <a:lnTo>
                    <a:pt x="138" y="167"/>
                  </a:lnTo>
                  <a:lnTo>
                    <a:pt x="135" y="167"/>
                  </a:lnTo>
                  <a:lnTo>
                    <a:pt x="135" y="170"/>
                  </a:lnTo>
                  <a:lnTo>
                    <a:pt x="135" y="173"/>
                  </a:lnTo>
                  <a:lnTo>
                    <a:pt x="132" y="173"/>
                  </a:lnTo>
                  <a:lnTo>
                    <a:pt x="132" y="176"/>
                  </a:lnTo>
                  <a:lnTo>
                    <a:pt x="129" y="176"/>
                  </a:lnTo>
                  <a:lnTo>
                    <a:pt x="129" y="178"/>
                  </a:lnTo>
                  <a:lnTo>
                    <a:pt x="129" y="181"/>
                  </a:lnTo>
                  <a:lnTo>
                    <a:pt x="129" y="184"/>
                  </a:lnTo>
                  <a:lnTo>
                    <a:pt x="126" y="184"/>
                  </a:lnTo>
                  <a:lnTo>
                    <a:pt x="124" y="184"/>
                  </a:lnTo>
                  <a:lnTo>
                    <a:pt x="124" y="187"/>
                  </a:lnTo>
                  <a:lnTo>
                    <a:pt x="121" y="187"/>
                  </a:lnTo>
                  <a:lnTo>
                    <a:pt x="118" y="187"/>
                  </a:lnTo>
                  <a:lnTo>
                    <a:pt x="118" y="190"/>
                  </a:lnTo>
                  <a:lnTo>
                    <a:pt x="121" y="190"/>
                  </a:lnTo>
                  <a:lnTo>
                    <a:pt x="118" y="190"/>
                  </a:lnTo>
                  <a:lnTo>
                    <a:pt x="118" y="193"/>
                  </a:lnTo>
                  <a:lnTo>
                    <a:pt x="115" y="193"/>
                  </a:lnTo>
                  <a:lnTo>
                    <a:pt x="115" y="196"/>
                  </a:lnTo>
                  <a:lnTo>
                    <a:pt x="112" y="196"/>
                  </a:lnTo>
                  <a:lnTo>
                    <a:pt x="109" y="196"/>
                  </a:lnTo>
                  <a:lnTo>
                    <a:pt x="106" y="196"/>
                  </a:lnTo>
                  <a:lnTo>
                    <a:pt x="103" y="196"/>
                  </a:lnTo>
                  <a:lnTo>
                    <a:pt x="103" y="199"/>
                  </a:lnTo>
                  <a:lnTo>
                    <a:pt x="103" y="202"/>
                  </a:lnTo>
                  <a:lnTo>
                    <a:pt x="103" y="205"/>
                  </a:lnTo>
                  <a:lnTo>
                    <a:pt x="103" y="208"/>
                  </a:lnTo>
                  <a:lnTo>
                    <a:pt x="100" y="208"/>
                  </a:lnTo>
                  <a:lnTo>
                    <a:pt x="100" y="211"/>
                  </a:lnTo>
                  <a:lnTo>
                    <a:pt x="103" y="211"/>
                  </a:lnTo>
                  <a:lnTo>
                    <a:pt x="103" y="214"/>
                  </a:lnTo>
                  <a:lnTo>
                    <a:pt x="103" y="217"/>
                  </a:lnTo>
                  <a:lnTo>
                    <a:pt x="100" y="217"/>
                  </a:lnTo>
                  <a:lnTo>
                    <a:pt x="100" y="220"/>
                  </a:lnTo>
                  <a:lnTo>
                    <a:pt x="100" y="222"/>
                  </a:lnTo>
                  <a:lnTo>
                    <a:pt x="103" y="222"/>
                  </a:lnTo>
                  <a:lnTo>
                    <a:pt x="103" y="225"/>
                  </a:lnTo>
                  <a:lnTo>
                    <a:pt x="103" y="228"/>
                  </a:lnTo>
                  <a:lnTo>
                    <a:pt x="100" y="228"/>
                  </a:lnTo>
                  <a:lnTo>
                    <a:pt x="100" y="225"/>
                  </a:lnTo>
                  <a:lnTo>
                    <a:pt x="100" y="228"/>
                  </a:lnTo>
                  <a:lnTo>
                    <a:pt x="100" y="231"/>
                  </a:lnTo>
                  <a:lnTo>
                    <a:pt x="100" y="234"/>
                  </a:lnTo>
                  <a:lnTo>
                    <a:pt x="97" y="234"/>
                  </a:lnTo>
                  <a:lnTo>
                    <a:pt x="97" y="237"/>
                  </a:lnTo>
                  <a:lnTo>
                    <a:pt x="97" y="240"/>
                  </a:lnTo>
                  <a:lnTo>
                    <a:pt x="97" y="243"/>
                  </a:lnTo>
                  <a:lnTo>
                    <a:pt x="97" y="246"/>
                  </a:lnTo>
                  <a:lnTo>
                    <a:pt x="100" y="246"/>
                  </a:lnTo>
                  <a:lnTo>
                    <a:pt x="100" y="249"/>
                  </a:lnTo>
                  <a:lnTo>
                    <a:pt x="100" y="252"/>
                  </a:lnTo>
                  <a:lnTo>
                    <a:pt x="100" y="255"/>
                  </a:lnTo>
                  <a:lnTo>
                    <a:pt x="100" y="258"/>
                  </a:lnTo>
                  <a:lnTo>
                    <a:pt x="103" y="261"/>
                  </a:lnTo>
                  <a:lnTo>
                    <a:pt x="103" y="264"/>
                  </a:lnTo>
                  <a:lnTo>
                    <a:pt x="103" y="266"/>
                  </a:lnTo>
                  <a:lnTo>
                    <a:pt x="106" y="266"/>
                  </a:lnTo>
                  <a:lnTo>
                    <a:pt x="106" y="269"/>
                  </a:lnTo>
                  <a:lnTo>
                    <a:pt x="109" y="269"/>
                  </a:lnTo>
                  <a:lnTo>
                    <a:pt x="109" y="272"/>
                  </a:lnTo>
                  <a:lnTo>
                    <a:pt x="112" y="272"/>
                  </a:lnTo>
                  <a:lnTo>
                    <a:pt x="115" y="272"/>
                  </a:lnTo>
                  <a:lnTo>
                    <a:pt x="115" y="275"/>
                  </a:lnTo>
                  <a:lnTo>
                    <a:pt x="118" y="275"/>
                  </a:lnTo>
                  <a:lnTo>
                    <a:pt x="118" y="278"/>
                  </a:lnTo>
                  <a:lnTo>
                    <a:pt x="118" y="281"/>
                  </a:lnTo>
                  <a:lnTo>
                    <a:pt x="115" y="281"/>
                  </a:lnTo>
                  <a:lnTo>
                    <a:pt x="115" y="284"/>
                  </a:lnTo>
                  <a:lnTo>
                    <a:pt x="115" y="287"/>
                  </a:lnTo>
                  <a:lnTo>
                    <a:pt x="112" y="287"/>
                  </a:lnTo>
                  <a:lnTo>
                    <a:pt x="109" y="287"/>
                  </a:lnTo>
                  <a:lnTo>
                    <a:pt x="109" y="290"/>
                  </a:lnTo>
                  <a:lnTo>
                    <a:pt x="109" y="293"/>
                  </a:lnTo>
                  <a:lnTo>
                    <a:pt x="109" y="296"/>
                  </a:lnTo>
                  <a:lnTo>
                    <a:pt x="106" y="296"/>
                  </a:lnTo>
                  <a:lnTo>
                    <a:pt x="103" y="296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97" y="293"/>
                  </a:lnTo>
                  <a:lnTo>
                    <a:pt x="94" y="293"/>
                  </a:lnTo>
                  <a:lnTo>
                    <a:pt x="94" y="290"/>
                  </a:lnTo>
                  <a:lnTo>
                    <a:pt x="91" y="290"/>
                  </a:lnTo>
                  <a:lnTo>
                    <a:pt x="88" y="293"/>
                  </a:lnTo>
                  <a:lnTo>
                    <a:pt x="88" y="296"/>
                  </a:lnTo>
                  <a:lnTo>
                    <a:pt x="85" y="299"/>
                  </a:lnTo>
                  <a:lnTo>
                    <a:pt x="82" y="302"/>
                  </a:lnTo>
                  <a:lnTo>
                    <a:pt x="80" y="302"/>
                  </a:lnTo>
                  <a:lnTo>
                    <a:pt x="80" y="305"/>
                  </a:lnTo>
                  <a:lnTo>
                    <a:pt x="77" y="305"/>
                  </a:lnTo>
                  <a:lnTo>
                    <a:pt x="77" y="308"/>
                  </a:lnTo>
                  <a:lnTo>
                    <a:pt x="74" y="308"/>
                  </a:lnTo>
                  <a:lnTo>
                    <a:pt x="71" y="310"/>
                  </a:lnTo>
                  <a:lnTo>
                    <a:pt x="71" y="313"/>
                  </a:lnTo>
                  <a:lnTo>
                    <a:pt x="68" y="313"/>
                  </a:lnTo>
                  <a:lnTo>
                    <a:pt x="68" y="316"/>
                  </a:lnTo>
                  <a:lnTo>
                    <a:pt x="65" y="319"/>
                  </a:lnTo>
                  <a:lnTo>
                    <a:pt x="62" y="322"/>
                  </a:lnTo>
                  <a:lnTo>
                    <a:pt x="59" y="325"/>
                  </a:lnTo>
                  <a:lnTo>
                    <a:pt x="56" y="328"/>
                  </a:lnTo>
                  <a:lnTo>
                    <a:pt x="53" y="328"/>
                  </a:lnTo>
                  <a:lnTo>
                    <a:pt x="53" y="331"/>
                  </a:lnTo>
                  <a:lnTo>
                    <a:pt x="50" y="334"/>
                  </a:lnTo>
                  <a:lnTo>
                    <a:pt x="47" y="331"/>
                  </a:lnTo>
                  <a:lnTo>
                    <a:pt x="41" y="331"/>
                  </a:lnTo>
                  <a:lnTo>
                    <a:pt x="38" y="331"/>
                  </a:lnTo>
                  <a:lnTo>
                    <a:pt x="36" y="331"/>
                  </a:lnTo>
                  <a:lnTo>
                    <a:pt x="33" y="331"/>
                  </a:lnTo>
                  <a:lnTo>
                    <a:pt x="27" y="331"/>
                  </a:lnTo>
                  <a:lnTo>
                    <a:pt x="24" y="331"/>
                  </a:lnTo>
                  <a:lnTo>
                    <a:pt x="21" y="331"/>
                  </a:lnTo>
                  <a:lnTo>
                    <a:pt x="18" y="331"/>
                  </a:lnTo>
                  <a:lnTo>
                    <a:pt x="12" y="331"/>
                  </a:lnTo>
                  <a:lnTo>
                    <a:pt x="9" y="331"/>
                  </a:lnTo>
                  <a:lnTo>
                    <a:pt x="6" y="331"/>
                  </a:lnTo>
                  <a:lnTo>
                    <a:pt x="0" y="331"/>
                  </a:lnTo>
                  <a:lnTo>
                    <a:pt x="3" y="331"/>
                  </a:lnTo>
                  <a:lnTo>
                    <a:pt x="3" y="328"/>
                  </a:lnTo>
                  <a:lnTo>
                    <a:pt x="6" y="325"/>
                  </a:lnTo>
                  <a:lnTo>
                    <a:pt x="9" y="322"/>
                  </a:lnTo>
                  <a:lnTo>
                    <a:pt x="9" y="319"/>
                  </a:lnTo>
                  <a:lnTo>
                    <a:pt x="12" y="316"/>
                  </a:lnTo>
                  <a:lnTo>
                    <a:pt x="12" y="313"/>
                  </a:lnTo>
                  <a:lnTo>
                    <a:pt x="15" y="310"/>
                  </a:lnTo>
                  <a:lnTo>
                    <a:pt x="18" y="308"/>
                  </a:lnTo>
                  <a:lnTo>
                    <a:pt x="21" y="305"/>
                  </a:lnTo>
                  <a:lnTo>
                    <a:pt x="21" y="302"/>
                  </a:lnTo>
                  <a:lnTo>
                    <a:pt x="24" y="299"/>
                  </a:lnTo>
                  <a:lnTo>
                    <a:pt x="27" y="296"/>
                  </a:lnTo>
                  <a:lnTo>
                    <a:pt x="27" y="293"/>
                  </a:lnTo>
                  <a:lnTo>
                    <a:pt x="30" y="293"/>
                  </a:lnTo>
                  <a:lnTo>
                    <a:pt x="30" y="290"/>
                  </a:lnTo>
                  <a:lnTo>
                    <a:pt x="33" y="287"/>
                  </a:lnTo>
                  <a:lnTo>
                    <a:pt x="36" y="284"/>
                  </a:lnTo>
                  <a:lnTo>
                    <a:pt x="36" y="281"/>
                  </a:lnTo>
                  <a:lnTo>
                    <a:pt x="36" y="278"/>
                  </a:lnTo>
                  <a:lnTo>
                    <a:pt x="38" y="275"/>
                  </a:lnTo>
                  <a:lnTo>
                    <a:pt x="41" y="272"/>
                  </a:lnTo>
                  <a:lnTo>
                    <a:pt x="44" y="269"/>
                  </a:lnTo>
                  <a:lnTo>
                    <a:pt x="44" y="266"/>
                  </a:lnTo>
                  <a:lnTo>
                    <a:pt x="47" y="266"/>
                  </a:lnTo>
                  <a:lnTo>
                    <a:pt x="47" y="264"/>
                  </a:lnTo>
                  <a:lnTo>
                    <a:pt x="50" y="264"/>
                  </a:lnTo>
                  <a:lnTo>
                    <a:pt x="50" y="261"/>
                  </a:lnTo>
                  <a:lnTo>
                    <a:pt x="50" y="258"/>
                  </a:lnTo>
                  <a:lnTo>
                    <a:pt x="53" y="258"/>
                  </a:lnTo>
                  <a:lnTo>
                    <a:pt x="53" y="255"/>
                  </a:lnTo>
                  <a:lnTo>
                    <a:pt x="50" y="255"/>
                  </a:lnTo>
                  <a:lnTo>
                    <a:pt x="50" y="252"/>
                  </a:lnTo>
                  <a:lnTo>
                    <a:pt x="53" y="252"/>
                  </a:lnTo>
                  <a:lnTo>
                    <a:pt x="53" y="249"/>
                  </a:lnTo>
                  <a:lnTo>
                    <a:pt x="50" y="249"/>
                  </a:lnTo>
                  <a:lnTo>
                    <a:pt x="50" y="246"/>
                  </a:lnTo>
                  <a:lnTo>
                    <a:pt x="47" y="246"/>
                  </a:lnTo>
                  <a:lnTo>
                    <a:pt x="47" y="243"/>
                  </a:lnTo>
                  <a:lnTo>
                    <a:pt x="44" y="243"/>
                  </a:lnTo>
                  <a:lnTo>
                    <a:pt x="47" y="240"/>
                  </a:lnTo>
                  <a:lnTo>
                    <a:pt x="47" y="237"/>
                  </a:lnTo>
                  <a:lnTo>
                    <a:pt x="47" y="234"/>
                  </a:lnTo>
                  <a:lnTo>
                    <a:pt x="47" y="231"/>
                  </a:lnTo>
                  <a:lnTo>
                    <a:pt x="44" y="231"/>
                  </a:lnTo>
                  <a:lnTo>
                    <a:pt x="44" y="228"/>
                  </a:lnTo>
                  <a:lnTo>
                    <a:pt x="44" y="225"/>
                  </a:lnTo>
                  <a:lnTo>
                    <a:pt x="41" y="222"/>
                  </a:lnTo>
                  <a:lnTo>
                    <a:pt x="41" y="220"/>
                  </a:lnTo>
                  <a:lnTo>
                    <a:pt x="38" y="220"/>
                  </a:lnTo>
                  <a:lnTo>
                    <a:pt x="36" y="217"/>
                  </a:lnTo>
                  <a:lnTo>
                    <a:pt x="36" y="214"/>
                  </a:lnTo>
                  <a:lnTo>
                    <a:pt x="36" y="211"/>
                  </a:lnTo>
                  <a:lnTo>
                    <a:pt x="36" y="208"/>
                  </a:lnTo>
                  <a:lnTo>
                    <a:pt x="36" y="205"/>
                  </a:lnTo>
                  <a:lnTo>
                    <a:pt x="36" y="202"/>
                  </a:lnTo>
                  <a:lnTo>
                    <a:pt x="33" y="202"/>
                  </a:lnTo>
                  <a:lnTo>
                    <a:pt x="33" y="199"/>
                  </a:lnTo>
                  <a:lnTo>
                    <a:pt x="36" y="199"/>
                  </a:lnTo>
                  <a:lnTo>
                    <a:pt x="36" y="196"/>
                  </a:lnTo>
                  <a:lnTo>
                    <a:pt x="36" y="193"/>
                  </a:lnTo>
                  <a:lnTo>
                    <a:pt x="33" y="193"/>
                  </a:lnTo>
                  <a:lnTo>
                    <a:pt x="36" y="190"/>
                  </a:lnTo>
                  <a:lnTo>
                    <a:pt x="38" y="187"/>
                  </a:lnTo>
                  <a:lnTo>
                    <a:pt x="38" y="184"/>
                  </a:lnTo>
                  <a:lnTo>
                    <a:pt x="41" y="184"/>
                  </a:lnTo>
                  <a:lnTo>
                    <a:pt x="41" y="178"/>
                  </a:lnTo>
                  <a:lnTo>
                    <a:pt x="41" y="176"/>
                  </a:lnTo>
                  <a:lnTo>
                    <a:pt x="44" y="176"/>
                  </a:lnTo>
                  <a:lnTo>
                    <a:pt x="44" y="173"/>
                  </a:lnTo>
                  <a:lnTo>
                    <a:pt x="44" y="170"/>
                  </a:lnTo>
                  <a:lnTo>
                    <a:pt x="47" y="167"/>
                  </a:lnTo>
                  <a:lnTo>
                    <a:pt x="47" y="161"/>
                  </a:lnTo>
                  <a:lnTo>
                    <a:pt x="47" y="158"/>
                  </a:lnTo>
                  <a:lnTo>
                    <a:pt x="50" y="155"/>
                  </a:lnTo>
                  <a:lnTo>
                    <a:pt x="50" y="152"/>
                  </a:lnTo>
                  <a:lnTo>
                    <a:pt x="53" y="149"/>
                  </a:lnTo>
                  <a:lnTo>
                    <a:pt x="53" y="146"/>
                  </a:lnTo>
                  <a:lnTo>
                    <a:pt x="53" y="143"/>
                  </a:lnTo>
                  <a:lnTo>
                    <a:pt x="53" y="140"/>
                  </a:lnTo>
                  <a:lnTo>
                    <a:pt x="50" y="140"/>
                  </a:lnTo>
                  <a:lnTo>
                    <a:pt x="47" y="137"/>
                  </a:lnTo>
                  <a:lnTo>
                    <a:pt x="47" y="134"/>
                  </a:lnTo>
                  <a:lnTo>
                    <a:pt x="44" y="134"/>
                  </a:lnTo>
                  <a:lnTo>
                    <a:pt x="41" y="132"/>
                  </a:lnTo>
                  <a:lnTo>
                    <a:pt x="41" y="129"/>
                  </a:lnTo>
                  <a:lnTo>
                    <a:pt x="41" y="126"/>
                  </a:lnTo>
                  <a:lnTo>
                    <a:pt x="41" y="123"/>
                  </a:lnTo>
                  <a:lnTo>
                    <a:pt x="44" y="120"/>
                  </a:lnTo>
                  <a:lnTo>
                    <a:pt x="44" y="117"/>
                  </a:lnTo>
                  <a:lnTo>
                    <a:pt x="44" y="111"/>
                  </a:lnTo>
                  <a:lnTo>
                    <a:pt x="44" y="108"/>
                  </a:lnTo>
                  <a:lnTo>
                    <a:pt x="44" y="105"/>
                  </a:lnTo>
                  <a:lnTo>
                    <a:pt x="47" y="102"/>
                  </a:lnTo>
                  <a:lnTo>
                    <a:pt x="47" y="99"/>
                  </a:lnTo>
                  <a:lnTo>
                    <a:pt x="47" y="93"/>
                  </a:lnTo>
                  <a:lnTo>
                    <a:pt x="47" y="91"/>
                  </a:lnTo>
                  <a:lnTo>
                    <a:pt x="47" y="88"/>
                  </a:lnTo>
                  <a:lnTo>
                    <a:pt x="50" y="85"/>
                  </a:lnTo>
                  <a:lnTo>
                    <a:pt x="50" y="79"/>
                  </a:lnTo>
                  <a:lnTo>
                    <a:pt x="50" y="76"/>
                  </a:lnTo>
                  <a:lnTo>
                    <a:pt x="50" y="73"/>
                  </a:lnTo>
                  <a:lnTo>
                    <a:pt x="53" y="70"/>
                  </a:lnTo>
                  <a:lnTo>
                    <a:pt x="53" y="64"/>
                  </a:lnTo>
                  <a:lnTo>
                    <a:pt x="53" y="61"/>
                  </a:lnTo>
                  <a:lnTo>
                    <a:pt x="53" y="58"/>
                  </a:lnTo>
                  <a:lnTo>
                    <a:pt x="56" y="55"/>
                  </a:lnTo>
                  <a:lnTo>
                    <a:pt x="56" y="49"/>
                  </a:lnTo>
                  <a:lnTo>
                    <a:pt x="56" y="47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9" y="35"/>
                  </a:lnTo>
                  <a:lnTo>
                    <a:pt x="59" y="32"/>
                  </a:lnTo>
                  <a:lnTo>
                    <a:pt x="59" y="29"/>
                  </a:lnTo>
                  <a:lnTo>
                    <a:pt x="59" y="26"/>
                  </a:lnTo>
                  <a:lnTo>
                    <a:pt x="62" y="20"/>
                  </a:lnTo>
                  <a:lnTo>
                    <a:pt x="62" y="17"/>
                  </a:lnTo>
                  <a:lnTo>
                    <a:pt x="62" y="14"/>
                  </a:lnTo>
                  <a:lnTo>
                    <a:pt x="62" y="11"/>
                  </a:lnTo>
                  <a:lnTo>
                    <a:pt x="62" y="5"/>
                  </a:lnTo>
                  <a:lnTo>
                    <a:pt x="65" y="3"/>
                  </a:lnTo>
                  <a:lnTo>
                    <a:pt x="65" y="0"/>
                  </a:lnTo>
                  <a:lnTo>
                    <a:pt x="68" y="3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5" y="3"/>
                  </a:lnTo>
                  <a:lnTo>
                    <a:pt x="121" y="3"/>
                  </a:lnTo>
                  <a:lnTo>
                    <a:pt x="124" y="3"/>
                  </a:lnTo>
                  <a:lnTo>
                    <a:pt x="126" y="3"/>
                  </a:lnTo>
                  <a:lnTo>
                    <a:pt x="129" y="5"/>
                  </a:lnTo>
                  <a:lnTo>
                    <a:pt x="132" y="5"/>
                  </a:lnTo>
                  <a:lnTo>
                    <a:pt x="135" y="5"/>
                  </a:lnTo>
                  <a:lnTo>
                    <a:pt x="138" y="5"/>
                  </a:lnTo>
                  <a:lnTo>
                    <a:pt x="141" y="5"/>
                  </a:lnTo>
                  <a:lnTo>
                    <a:pt x="144" y="5"/>
                  </a:lnTo>
                  <a:lnTo>
                    <a:pt x="147" y="5"/>
                  </a:lnTo>
                  <a:lnTo>
                    <a:pt x="150" y="5"/>
                  </a:lnTo>
                  <a:lnTo>
                    <a:pt x="153" y="5"/>
                  </a:lnTo>
                  <a:lnTo>
                    <a:pt x="156" y="5"/>
                  </a:lnTo>
                  <a:lnTo>
                    <a:pt x="162" y="5"/>
                  </a:lnTo>
                  <a:lnTo>
                    <a:pt x="165" y="5"/>
                  </a:lnTo>
                  <a:lnTo>
                    <a:pt x="168" y="5"/>
                  </a:lnTo>
                  <a:lnTo>
                    <a:pt x="170" y="5"/>
                  </a:lnTo>
                  <a:lnTo>
                    <a:pt x="176" y="5"/>
                  </a:lnTo>
                  <a:lnTo>
                    <a:pt x="179" y="5"/>
                  </a:lnTo>
                  <a:lnTo>
                    <a:pt x="182" y="5"/>
                  </a:lnTo>
                  <a:lnTo>
                    <a:pt x="185" y="5"/>
                  </a:lnTo>
                  <a:lnTo>
                    <a:pt x="188" y="8"/>
                  </a:lnTo>
                  <a:lnTo>
                    <a:pt x="191" y="8"/>
                  </a:lnTo>
                  <a:lnTo>
                    <a:pt x="194" y="8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Freeform 15"/>
            <p:cNvSpPr>
              <a:spLocks/>
            </p:cNvSpPr>
            <p:nvPr/>
          </p:nvSpPr>
          <p:spPr bwMode="auto">
            <a:xfrm>
              <a:off x="-180335" y="2504978"/>
              <a:ext cx="374605" cy="388549"/>
            </a:xfrm>
            <a:custGeom>
              <a:avLst/>
              <a:gdLst>
                <a:gd name="T0" fmla="*/ 2147483647 w 173"/>
                <a:gd name="T1" fmla="*/ 2147483647 h 220"/>
                <a:gd name="T2" fmla="*/ 2147483647 w 173"/>
                <a:gd name="T3" fmla="*/ 2147483647 h 220"/>
                <a:gd name="T4" fmla="*/ 2147483647 w 173"/>
                <a:gd name="T5" fmla="*/ 2147483647 h 220"/>
                <a:gd name="T6" fmla="*/ 2147483647 w 173"/>
                <a:gd name="T7" fmla="*/ 2147483647 h 220"/>
                <a:gd name="T8" fmla="*/ 2147483647 w 173"/>
                <a:gd name="T9" fmla="*/ 2147483647 h 220"/>
                <a:gd name="T10" fmla="*/ 2147483647 w 173"/>
                <a:gd name="T11" fmla="*/ 2147483647 h 220"/>
                <a:gd name="T12" fmla="*/ 2147483647 w 173"/>
                <a:gd name="T13" fmla="*/ 2147483647 h 220"/>
                <a:gd name="T14" fmla="*/ 2147483647 w 173"/>
                <a:gd name="T15" fmla="*/ 2147483647 h 220"/>
                <a:gd name="T16" fmla="*/ 2147483647 w 173"/>
                <a:gd name="T17" fmla="*/ 2147483647 h 220"/>
                <a:gd name="T18" fmla="*/ 2147483647 w 173"/>
                <a:gd name="T19" fmla="*/ 2147483647 h 220"/>
                <a:gd name="T20" fmla="*/ 2147483647 w 173"/>
                <a:gd name="T21" fmla="*/ 2147483647 h 220"/>
                <a:gd name="T22" fmla="*/ 2147483647 w 173"/>
                <a:gd name="T23" fmla="*/ 2147483647 h 220"/>
                <a:gd name="T24" fmla="*/ 2147483647 w 173"/>
                <a:gd name="T25" fmla="*/ 2147483647 h 220"/>
                <a:gd name="T26" fmla="*/ 2147483647 w 173"/>
                <a:gd name="T27" fmla="*/ 2147483647 h 220"/>
                <a:gd name="T28" fmla="*/ 2147483647 w 173"/>
                <a:gd name="T29" fmla="*/ 2147483647 h 220"/>
                <a:gd name="T30" fmla="*/ 2147483647 w 173"/>
                <a:gd name="T31" fmla="*/ 2147483647 h 220"/>
                <a:gd name="T32" fmla="*/ 2147483647 w 173"/>
                <a:gd name="T33" fmla="*/ 2147483647 h 220"/>
                <a:gd name="T34" fmla="*/ 2147483647 w 173"/>
                <a:gd name="T35" fmla="*/ 2147483647 h 220"/>
                <a:gd name="T36" fmla="*/ 2147483647 w 173"/>
                <a:gd name="T37" fmla="*/ 2147483647 h 220"/>
                <a:gd name="T38" fmla="*/ 2147483647 w 173"/>
                <a:gd name="T39" fmla="*/ 2147483647 h 220"/>
                <a:gd name="T40" fmla="*/ 2147483647 w 173"/>
                <a:gd name="T41" fmla="*/ 2147483647 h 220"/>
                <a:gd name="T42" fmla="*/ 2147483647 w 173"/>
                <a:gd name="T43" fmla="*/ 2147483647 h 220"/>
                <a:gd name="T44" fmla="*/ 2147483647 w 173"/>
                <a:gd name="T45" fmla="*/ 2147483647 h 220"/>
                <a:gd name="T46" fmla="*/ 2147483647 w 173"/>
                <a:gd name="T47" fmla="*/ 2147483647 h 220"/>
                <a:gd name="T48" fmla="*/ 2147483647 w 173"/>
                <a:gd name="T49" fmla="*/ 2147483647 h 220"/>
                <a:gd name="T50" fmla="*/ 2147483647 w 173"/>
                <a:gd name="T51" fmla="*/ 2147483647 h 220"/>
                <a:gd name="T52" fmla="*/ 2147483647 w 173"/>
                <a:gd name="T53" fmla="*/ 2147483647 h 220"/>
                <a:gd name="T54" fmla="*/ 2147483647 w 173"/>
                <a:gd name="T55" fmla="*/ 2147483647 h 220"/>
                <a:gd name="T56" fmla="*/ 2147483647 w 173"/>
                <a:gd name="T57" fmla="*/ 2147483647 h 220"/>
                <a:gd name="T58" fmla="*/ 2147483647 w 173"/>
                <a:gd name="T59" fmla="*/ 2147483647 h 220"/>
                <a:gd name="T60" fmla="*/ 2147483647 w 173"/>
                <a:gd name="T61" fmla="*/ 2147483647 h 220"/>
                <a:gd name="T62" fmla="*/ 2147483647 w 173"/>
                <a:gd name="T63" fmla="*/ 2147483647 h 220"/>
                <a:gd name="T64" fmla="*/ 2147483647 w 173"/>
                <a:gd name="T65" fmla="*/ 2147483647 h 220"/>
                <a:gd name="T66" fmla="*/ 2147483647 w 173"/>
                <a:gd name="T67" fmla="*/ 2147483647 h 220"/>
                <a:gd name="T68" fmla="*/ 2147483647 w 173"/>
                <a:gd name="T69" fmla="*/ 2147483647 h 220"/>
                <a:gd name="T70" fmla="*/ 2147483647 w 173"/>
                <a:gd name="T71" fmla="*/ 2147483647 h 220"/>
                <a:gd name="T72" fmla="*/ 2147483647 w 173"/>
                <a:gd name="T73" fmla="*/ 2147483647 h 220"/>
                <a:gd name="T74" fmla="*/ 2147483647 w 173"/>
                <a:gd name="T75" fmla="*/ 2147483647 h 220"/>
                <a:gd name="T76" fmla="*/ 2147483647 w 173"/>
                <a:gd name="T77" fmla="*/ 2147483647 h 220"/>
                <a:gd name="T78" fmla="*/ 2147483647 w 173"/>
                <a:gd name="T79" fmla="*/ 2147483647 h 220"/>
                <a:gd name="T80" fmla="*/ 2147483647 w 173"/>
                <a:gd name="T81" fmla="*/ 2147483647 h 220"/>
                <a:gd name="T82" fmla="*/ 2147483647 w 173"/>
                <a:gd name="T83" fmla="*/ 2147483647 h 220"/>
                <a:gd name="T84" fmla="*/ 2147483647 w 173"/>
                <a:gd name="T85" fmla="*/ 2147483647 h 220"/>
                <a:gd name="T86" fmla="*/ 2147483647 w 173"/>
                <a:gd name="T87" fmla="*/ 2147483647 h 220"/>
                <a:gd name="T88" fmla="*/ 2147483647 w 173"/>
                <a:gd name="T89" fmla="*/ 2147483647 h 220"/>
                <a:gd name="T90" fmla="*/ 2147483647 w 173"/>
                <a:gd name="T91" fmla="*/ 2147483647 h 220"/>
                <a:gd name="T92" fmla="*/ 2147483647 w 173"/>
                <a:gd name="T93" fmla="*/ 2147483647 h 220"/>
                <a:gd name="T94" fmla="*/ 2147483647 w 173"/>
                <a:gd name="T95" fmla="*/ 2147483647 h 220"/>
                <a:gd name="T96" fmla="*/ 2147483647 w 173"/>
                <a:gd name="T97" fmla="*/ 2147483647 h 220"/>
                <a:gd name="T98" fmla="*/ 2147483647 w 173"/>
                <a:gd name="T99" fmla="*/ 2147483647 h 220"/>
                <a:gd name="T100" fmla="*/ 2147483647 w 173"/>
                <a:gd name="T101" fmla="*/ 2147483647 h 220"/>
                <a:gd name="T102" fmla="*/ 2147483647 w 173"/>
                <a:gd name="T103" fmla="*/ 2147483647 h 220"/>
                <a:gd name="T104" fmla="*/ 2147483647 w 173"/>
                <a:gd name="T105" fmla="*/ 2147483647 h 220"/>
                <a:gd name="T106" fmla="*/ 2147483647 w 173"/>
                <a:gd name="T107" fmla="*/ 2147483647 h 220"/>
                <a:gd name="T108" fmla="*/ 2147483647 w 173"/>
                <a:gd name="T109" fmla="*/ 2147483647 h 220"/>
                <a:gd name="T110" fmla="*/ 2147483647 w 173"/>
                <a:gd name="T111" fmla="*/ 2147483647 h 220"/>
                <a:gd name="T112" fmla="*/ 2147483647 w 173"/>
                <a:gd name="T113" fmla="*/ 2147483647 h 22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73"/>
                <a:gd name="T172" fmla="*/ 0 h 220"/>
                <a:gd name="T173" fmla="*/ 173 w 173"/>
                <a:gd name="T174" fmla="*/ 220 h 22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73" h="220">
                  <a:moveTo>
                    <a:pt x="35" y="0"/>
                  </a:moveTo>
                  <a:lnTo>
                    <a:pt x="38" y="0"/>
                  </a:lnTo>
                  <a:lnTo>
                    <a:pt x="41" y="0"/>
                  </a:lnTo>
                  <a:lnTo>
                    <a:pt x="44" y="0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6" y="9"/>
                  </a:lnTo>
                  <a:lnTo>
                    <a:pt x="59" y="12"/>
                  </a:lnTo>
                  <a:lnTo>
                    <a:pt x="59" y="15"/>
                  </a:lnTo>
                  <a:lnTo>
                    <a:pt x="59" y="18"/>
                  </a:lnTo>
                  <a:lnTo>
                    <a:pt x="62" y="18"/>
                  </a:lnTo>
                  <a:lnTo>
                    <a:pt x="62" y="21"/>
                  </a:lnTo>
                  <a:lnTo>
                    <a:pt x="64" y="21"/>
                  </a:lnTo>
                  <a:lnTo>
                    <a:pt x="64" y="24"/>
                  </a:lnTo>
                  <a:lnTo>
                    <a:pt x="67" y="24"/>
                  </a:lnTo>
                  <a:lnTo>
                    <a:pt x="67" y="27"/>
                  </a:lnTo>
                  <a:lnTo>
                    <a:pt x="70" y="27"/>
                  </a:lnTo>
                  <a:lnTo>
                    <a:pt x="70" y="29"/>
                  </a:lnTo>
                  <a:lnTo>
                    <a:pt x="67" y="29"/>
                  </a:lnTo>
                  <a:lnTo>
                    <a:pt x="70" y="29"/>
                  </a:lnTo>
                  <a:lnTo>
                    <a:pt x="70" y="32"/>
                  </a:lnTo>
                  <a:lnTo>
                    <a:pt x="70" y="35"/>
                  </a:lnTo>
                  <a:lnTo>
                    <a:pt x="70" y="38"/>
                  </a:lnTo>
                  <a:lnTo>
                    <a:pt x="67" y="38"/>
                  </a:lnTo>
                  <a:lnTo>
                    <a:pt x="67" y="41"/>
                  </a:lnTo>
                  <a:lnTo>
                    <a:pt x="67" y="44"/>
                  </a:lnTo>
                  <a:lnTo>
                    <a:pt x="70" y="44"/>
                  </a:lnTo>
                  <a:lnTo>
                    <a:pt x="70" y="47"/>
                  </a:lnTo>
                  <a:lnTo>
                    <a:pt x="67" y="50"/>
                  </a:lnTo>
                  <a:lnTo>
                    <a:pt x="70" y="50"/>
                  </a:lnTo>
                  <a:lnTo>
                    <a:pt x="67" y="50"/>
                  </a:lnTo>
                  <a:lnTo>
                    <a:pt x="67" y="53"/>
                  </a:lnTo>
                  <a:lnTo>
                    <a:pt x="70" y="53"/>
                  </a:lnTo>
                  <a:lnTo>
                    <a:pt x="70" y="56"/>
                  </a:lnTo>
                  <a:lnTo>
                    <a:pt x="67" y="56"/>
                  </a:lnTo>
                  <a:lnTo>
                    <a:pt x="67" y="59"/>
                  </a:lnTo>
                  <a:lnTo>
                    <a:pt x="67" y="62"/>
                  </a:lnTo>
                  <a:lnTo>
                    <a:pt x="67" y="65"/>
                  </a:lnTo>
                  <a:lnTo>
                    <a:pt x="70" y="65"/>
                  </a:lnTo>
                  <a:lnTo>
                    <a:pt x="70" y="62"/>
                  </a:lnTo>
                  <a:lnTo>
                    <a:pt x="70" y="65"/>
                  </a:lnTo>
                  <a:lnTo>
                    <a:pt x="73" y="65"/>
                  </a:lnTo>
                  <a:lnTo>
                    <a:pt x="73" y="62"/>
                  </a:lnTo>
                  <a:lnTo>
                    <a:pt x="76" y="62"/>
                  </a:lnTo>
                  <a:lnTo>
                    <a:pt x="76" y="65"/>
                  </a:lnTo>
                  <a:lnTo>
                    <a:pt x="76" y="62"/>
                  </a:lnTo>
                  <a:lnTo>
                    <a:pt x="79" y="62"/>
                  </a:lnTo>
                  <a:lnTo>
                    <a:pt x="79" y="65"/>
                  </a:lnTo>
                  <a:lnTo>
                    <a:pt x="79" y="62"/>
                  </a:lnTo>
                  <a:lnTo>
                    <a:pt x="82" y="62"/>
                  </a:lnTo>
                  <a:lnTo>
                    <a:pt x="85" y="62"/>
                  </a:lnTo>
                  <a:lnTo>
                    <a:pt x="85" y="65"/>
                  </a:lnTo>
                  <a:lnTo>
                    <a:pt x="88" y="65"/>
                  </a:lnTo>
                  <a:lnTo>
                    <a:pt x="91" y="65"/>
                  </a:lnTo>
                  <a:lnTo>
                    <a:pt x="94" y="65"/>
                  </a:lnTo>
                  <a:lnTo>
                    <a:pt x="97" y="65"/>
                  </a:lnTo>
                  <a:lnTo>
                    <a:pt x="100" y="65"/>
                  </a:lnTo>
                  <a:lnTo>
                    <a:pt x="100" y="68"/>
                  </a:lnTo>
                  <a:lnTo>
                    <a:pt x="103" y="68"/>
                  </a:lnTo>
                  <a:lnTo>
                    <a:pt x="103" y="71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8" y="73"/>
                  </a:lnTo>
                  <a:lnTo>
                    <a:pt x="108" y="76"/>
                  </a:lnTo>
                  <a:lnTo>
                    <a:pt x="111" y="76"/>
                  </a:lnTo>
                  <a:lnTo>
                    <a:pt x="111" y="79"/>
                  </a:lnTo>
                  <a:lnTo>
                    <a:pt x="114" y="79"/>
                  </a:lnTo>
                  <a:lnTo>
                    <a:pt x="114" y="82"/>
                  </a:lnTo>
                  <a:lnTo>
                    <a:pt x="117" y="82"/>
                  </a:lnTo>
                  <a:lnTo>
                    <a:pt x="117" y="85"/>
                  </a:lnTo>
                  <a:lnTo>
                    <a:pt x="120" y="85"/>
                  </a:lnTo>
                  <a:lnTo>
                    <a:pt x="120" y="88"/>
                  </a:lnTo>
                  <a:lnTo>
                    <a:pt x="123" y="88"/>
                  </a:lnTo>
                  <a:lnTo>
                    <a:pt x="126" y="88"/>
                  </a:lnTo>
                  <a:lnTo>
                    <a:pt x="126" y="91"/>
                  </a:lnTo>
                  <a:lnTo>
                    <a:pt x="129" y="91"/>
                  </a:lnTo>
                  <a:lnTo>
                    <a:pt x="129" y="94"/>
                  </a:lnTo>
                  <a:lnTo>
                    <a:pt x="132" y="94"/>
                  </a:lnTo>
                  <a:lnTo>
                    <a:pt x="132" y="97"/>
                  </a:lnTo>
                  <a:lnTo>
                    <a:pt x="132" y="100"/>
                  </a:lnTo>
                  <a:lnTo>
                    <a:pt x="135" y="100"/>
                  </a:lnTo>
                  <a:lnTo>
                    <a:pt x="132" y="100"/>
                  </a:lnTo>
                  <a:lnTo>
                    <a:pt x="132" y="103"/>
                  </a:lnTo>
                  <a:lnTo>
                    <a:pt x="135" y="103"/>
                  </a:lnTo>
                  <a:lnTo>
                    <a:pt x="135" y="106"/>
                  </a:lnTo>
                  <a:lnTo>
                    <a:pt x="138" y="106"/>
                  </a:lnTo>
                  <a:lnTo>
                    <a:pt x="138" y="109"/>
                  </a:lnTo>
                  <a:lnTo>
                    <a:pt x="141" y="109"/>
                  </a:lnTo>
                  <a:lnTo>
                    <a:pt x="144" y="112"/>
                  </a:lnTo>
                  <a:lnTo>
                    <a:pt x="147" y="112"/>
                  </a:lnTo>
                  <a:lnTo>
                    <a:pt x="147" y="114"/>
                  </a:lnTo>
                  <a:lnTo>
                    <a:pt x="147" y="117"/>
                  </a:lnTo>
                  <a:lnTo>
                    <a:pt x="150" y="117"/>
                  </a:lnTo>
                  <a:lnTo>
                    <a:pt x="150" y="120"/>
                  </a:lnTo>
                  <a:lnTo>
                    <a:pt x="152" y="120"/>
                  </a:lnTo>
                  <a:lnTo>
                    <a:pt x="152" y="123"/>
                  </a:lnTo>
                  <a:lnTo>
                    <a:pt x="155" y="123"/>
                  </a:lnTo>
                  <a:lnTo>
                    <a:pt x="155" y="126"/>
                  </a:lnTo>
                  <a:lnTo>
                    <a:pt x="155" y="129"/>
                  </a:lnTo>
                  <a:lnTo>
                    <a:pt x="155" y="132"/>
                  </a:lnTo>
                  <a:lnTo>
                    <a:pt x="155" y="135"/>
                  </a:lnTo>
                  <a:lnTo>
                    <a:pt x="155" y="138"/>
                  </a:lnTo>
                  <a:lnTo>
                    <a:pt x="155" y="141"/>
                  </a:lnTo>
                  <a:lnTo>
                    <a:pt x="155" y="147"/>
                  </a:lnTo>
                  <a:lnTo>
                    <a:pt x="155" y="150"/>
                  </a:lnTo>
                  <a:lnTo>
                    <a:pt x="155" y="153"/>
                  </a:lnTo>
                  <a:lnTo>
                    <a:pt x="155" y="156"/>
                  </a:lnTo>
                  <a:lnTo>
                    <a:pt x="155" y="158"/>
                  </a:lnTo>
                  <a:lnTo>
                    <a:pt x="155" y="161"/>
                  </a:lnTo>
                  <a:lnTo>
                    <a:pt x="158" y="161"/>
                  </a:lnTo>
                  <a:lnTo>
                    <a:pt x="158" y="164"/>
                  </a:lnTo>
                  <a:lnTo>
                    <a:pt x="161" y="164"/>
                  </a:lnTo>
                  <a:lnTo>
                    <a:pt x="161" y="167"/>
                  </a:lnTo>
                  <a:lnTo>
                    <a:pt x="164" y="167"/>
                  </a:lnTo>
                  <a:lnTo>
                    <a:pt x="167" y="167"/>
                  </a:lnTo>
                  <a:lnTo>
                    <a:pt x="167" y="170"/>
                  </a:lnTo>
                  <a:lnTo>
                    <a:pt x="167" y="173"/>
                  </a:lnTo>
                  <a:lnTo>
                    <a:pt x="167" y="176"/>
                  </a:lnTo>
                  <a:lnTo>
                    <a:pt x="170" y="176"/>
                  </a:lnTo>
                  <a:lnTo>
                    <a:pt x="170" y="179"/>
                  </a:lnTo>
                  <a:lnTo>
                    <a:pt x="173" y="179"/>
                  </a:lnTo>
                  <a:lnTo>
                    <a:pt x="170" y="179"/>
                  </a:lnTo>
                  <a:lnTo>
                    <a:pt x="167" y="179"/>
                  </a:lnTo>
                  <a:lnTo>
                    <a:pt x="164" y="179"/>
                  </a:lnTo>
                  <a:lnTo>
                    <a:pt x="161" y="179"/>
                  </a:lnTo>
                  <a:lnTo>
                    <a:pt x="158" y="179"/>
                  </a:lnTo>
                  <a:lnTo>
                    <a:pt x="155" y="179"/>
                  </a:lnTo>
                  <a:lnTo>
                    <a:pt x="152" y="179"/>
                  </a:lnTo>
                  <a:lnTo>
                    <a:pt x="150" y="179"/>
                  </a:lnTo>
                  <a:lnTo>
                    <a:pt x="147" y="179"/>
                  </a:lnTo>
                  <a:lnTo>
                    <a:pt x="144" y="179"/>
                  </a:lnTo>
                  <a:lnTo>
                    <a:pt x="144" y="182"/>
                  </a:lnTo>
                  <a:lnTo>
                    <a:pt x="144" y="185"/>
                  </a:lnTo>
                  <a:lnTo>
                    <a:pt x="144" y="188"/>
                  </a:lnTo>
                  <a:lnTo>
                    <a:pt x="144" y="191"/>
                  </a:lnTo>
                  <a:lnTo>
                    <a:pt x="144" y="194"/>
                  </a:lnTo>
                  <a:lnTo>
                    <a:pt x="144" y="197"/>
                  </a:lnTo>
                  <a:lnTo>
                    <a:pt x="144" y="200"/>
                  </a:lnTo>
                  <a:lnTo>
                    <a:pt x="147" y="200"/>
                  </a:lnTo>
                  <a:lnTo>
                    <a:pt x="147" y="202"/>
                  </a:lnTo>
                  <a:lnTo>
                    <a:pt x="147" y="205"/>
                  </a:lnTo>
                  <a:lnTo>
                    <a:pt x="144" y="205"/>
                  </a:lnTo>
                  <a:lnTo>
                    <a:pt x="144" y="202"/>
                  </a:lnTo>
                  <a:lnTo>
                    <a:pt x="141" y="202"/>
                  </a:lnTo>
                  <a:lnTo>
                    <a:pt x="141" y="200"/>
                  </a:lnTo>
                  <a:lnTo>
                    <a:pt x="138" y="200"/>
                  </a:lnTo>
                  <a:lnTo>
                    <a:pt x="138" y="197"/>
                  </a:lnTo>
                  <a:lnTo>
                    <a:pt x="135" y="197"/>
                  </a:lnTo>
                  <a:lnTo>
                    <a:pt x="132" y="197"/>
                  </a:lnTo>
                  <a:lnTo>
                    <a:pt x="129" y="197"/>
                  </a:lnTo>
                  <a:lnTo>
                    <a:pt x="126" y="197"/>
                  </a:lnTo>
                  <a:lnTo>
                    <a:pt x="123" y="197"/>
                  </a:lnTo>
                  <a:lnTo>
                    <a:pt x="123" y="194"/>
                  </a:lnTo>
                  <a:lnTo>
                    <a:pt x="120" y="194"/>
                  </a:lnTo>
                  <a:lnTo>
                    <a:pt x="120" y="191"/>
                  </a:lnTo>
                  <a:lnTo>
                    <a:pt x="117" y="191"/>
                  </a:lnTo>
                  <a:lnTo>
                    <a:pt x="114" y="191"/>
                  </a:lnTo>
                  <a:lnTo>
                    <a:pt x="111" y="191"/>
                  </a:lnTo>
                  <a:lnTo>
                    <a:pt x="108" y="191"/>
                  </a:lnTo>
                  <a:lnTo>
                    <a:pt x="106" y="191"/>
                  </a:lnTo>
                  <a:lnTo>
                    <a:pt x="106" y="194"/>
                  </a:lnTo>
                  <a:lnTo>
                    <a:pt x="106" y="191"/>
                  </a:lnTo>
                  <a:lnTo>
                    <a:pt x="106" y="194"/>
                  </a:lnTo>
                  <a:lnTo>
                    <a:pt x="103" y="194"/>
                  </a:lnTo>
                  <a:lnTo>
                    <a:pt x="100" y="194"/>
                  </a:lnTo>
                  <a:lnTo>
                    <a:pt x="100" y="191"/>
                  </a:lnTo>
                  <a:lnTo>
                    <a:pt x="100" y="194"/>
                  </a:lnTo>
                  <a:lnTo>
                    <a:pt x="97" y="194"/>
                  </a:lnTo>
                  <a:lnTo>
                    <a:pt x="97" y="191"/>
                  </a:lnTo>
                  <a:lnTo>
                    <a:pt x="94" y="191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1" y="200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2" y="202"/>
                  </a:lnTo>
                  <a:lnTo>
                    <a:pt x="79" y="202"/>
                  </a:lnTo>
                  <a:lnTo>
                    <a:pt x="76" y="202"/>
                  </a:lnTo>
                  <a:lnTo>
                    <a:pt x="76" y="200"/>
                  </a:lnTo>
                  <a:lnTo>
                    <a:pt x="73" y="197"/>
                  </a:lnTo>
                  <a:lnTo>
                    <a:pt x="73" y="194"/>
                  </a:lnTo>
                  <a:lnTo>
                    <a:pt x="73" y="191"/>
                  </a:lnTo>
                  <a:lnTo>
                    <a:pt x="73" y="194"/>
                  </a:lnTo>
                  <a:lnTo>
                    <a:pt x="70" y="194"/>
                  </a:lnTo>
                  <a:lnTo>
                    <a:pt x="70" y="191"/>
                  </a:lnTo>
                  <a:lnTo>
                    <a:pt x="67" y="191"/>
                  </a:lnTo>
                  <a:lnTo>
                    <a:pt x="67" y="188"/>
                  </a:lnTo>
                  <a:lnTo>
                    <a:pt x="64" y="188"/>
                  </a:lnTo>
                  <a:lnTo>
                    <a:pt x="64" y="185"/>
                  </a:lnTo>
                  <a:lnTo>
                    <a:pt x="64" y="188"/>
                  </a:lnTo>
                  <a:lnTo>
                    <a:pt x="62" y="188"/>
                  </a:lnTo>
                  <a:lnTo>
                    <a:pt x="59" y="188"/>
                  </a:lnTo>
                  <a:lnTo>
                    <a:pt x="59" y="191"/>
                  </a:lnTo>
                  <a:lnTo>
                    <a:pt x="56" y="191"/>
                  </a:lnTo>
                  <a:lnTo>
                    <a:pt x="53" y="191"/>
                  </a:lnTo>
                  <a:lnTo>
                    <a:pt x="50" y="191"/>
                  </a:lnTo>
                  <a:lnTo>
                    <a:pt x="50" y="194"/>
                  </a:lnTo>
                  <a:lnTo>
                    <a:pt x="47" y="194"/>
                  </a:lnTo>
                  <a:lnTo>
                    <a:pt x="44" y="194"/>
                  </a:lnTo>
                  <a:lnTo>
                    <a:pt x="44" y="197"/>
                  </a:lnTo>
                  <a:lnTo>
                    <a:pt x="44" y="200"/>
                  </a:lnTo>
                  <a:lnTo>
                    <a:pt x="44" y="202"/>
                  </a:lnTo>
                  <a:lnTo>
                    <a:pt x="41" y="202"/>
                  </a:lnTo>
                  <a:lnTo>
                    <a:pt x="41" y="205"/>
                  </a:lnTo>
                  <a:lnTo>
                    <a:pt x="41" y="208"/>
                  </a:lnTo>
                  <a:lnTo>
                    <a:pt x="41" y="211"/>
                  </a:lnTo>
                  <a:lnTo>
                    <a:pt x="41" y="214"/>
                  </a:lnTo>
                  <a:lnTo>
                    <a:pt x="41" y="217"/>
                  </a:lnTo>
                  <a:lnTo>
                    <a:pt x="38" y="217"/>
                  </a:lnTo>
                  <a:lnTo>
                    <a:pt x="35" y="217"/>
                  </a:lnTo>
                  <a:lnTo>
                    <a:pt x="32" y="217"/>
                  </a:lnTo>
                  <a:lnTo>
                    <a:pt x="29" y="217"/>
                  </a:lnTo>
                  <a:lnTo>
                    <a:pt x="26" y="217"/>
                  </a:lnTo>
                  <a:lnTo>
                    <a:pt x="26" y="220"/>
                  </a:lnTo>
                  <a:lnTo>
                    <a:pt x="23" y="220"/>
                  </a:lnTo>
                  <a:lnTo>
                    <a:pt x="23" y="217"/>
                  </a:lnTo>
                  <a:lnTo>
                    <a:pt x="23" y="214"/>
                  </a:lnTo>
                  <a:lnTo>
                    <a:pt x="20" y="214"/>
                  </a:lnTo>
                  <a:lnTo>
                    <a:pt x="20" y="211"/>
                  </a:lnTo>
                  <a:lnTo>
                    <a:pt x="18" y="211"/>
                  </a:lnTo>
                  <a:lnTo>
                    <a:pt x="18" y="208"/>
                  </a:lnTo>
                  <a:lnTo>
                    <a:pt x="18" y="205"/>
                  </a:lnTo>
                  <a:lnTo>
                    <a:pt x="15" y="205"/>
                  </a:lnTo>
                  <a:lnTo>
                    <a:pt x="15" y="202"/>
                  </a:lnTo>
                  <a:lnTo>
                    <a:pt x="15" y="200"/>
                  </a:lnTo>
                  <a:lnTo>
                    <a:pt x="15" y="197"/>
                  </a:lnTo>
                  <a:lnTo>
                    <a:pt x="12" y="197"/>
                  </a:lnTo>
                  <a:lnTo>
                    <a:pt x="12" y="194"/>
                  </a:lnTo>
                  <a:lnTo>
                    <a:pt x="12" y="191"/>
                  </a:lnTo>
                  <a:lnTo>
                    <a:pt x="15" y="191"/>
                  </a:lnTo>
                  <a:lnTo>
                    <a:pt x="18" y="188"/>
                  </a:lnTo>
                  <a:lnTo>
                    <a:pt x="18" y="185"/>
                  </a:lnTo>
                  <a:lnTo>
                    <a:pt x="15" y="185"/>
                  </a:lnTo>
                  <a:lnTo>
                    <a:pt x="15" y="182"/>
                  </a:lnTo>
                  <a:lnTo>
                    <a:pt x="12" y="182"/>
                  </a:lnTo>
                  <a:lnTo>
                    <a:pt x="9" y="182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6" y="173"/>
                  </a:lnTo>
                  <a:lnTo>
                    <a:pt x="3" y="173"/>
                  </a:lnTo>
                  <a:lnTo>
                    <a:pt x="3" y="170"/>
                  </a:lnTo>
                  <a:lnTo>
                    <a:pt x="3" y="167"/>
                  </a:lnTo>
                  <a:lnTo>
                    <a:pt x="0" y="167"/>
                  </a:lnTo>
                  <a:lnTo>
                    <a:pt x="0" y="164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3" y="158"/>
                  </a:lnTo>
                  <a:lnTo>
                    <a:pt x="0" y="158"/>
                  </a:lnTo>
                  <a:lnTo>
                    <a:pt x="0" y="156"/>
                  </a:lnTo>
                  <a:lnTo>
                    <a:pt x="0" y="153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3" y="147"/>
                  </a:lnTo>
                  <a:lnTo>
                    <a:pt x="3" y="144"/>
                  </a:lnTo>
                  <a:lnTo>
                    <a:pt x="3" y="141"/>
                  </a:lnTo>
                  <a:lnTo>
                    <a:pt x="6" y="141"/>
                  </a:lnTo>
                  <a:lnTo>
                    <a:pt x="6" y="144"/>
                  </a:lnTo>
                  <a:lnTo>
                    <a:pt x="6" y="147"/>
                  </a:lnTo>
                  <a:lnTo>
                    <a:pt x="9" y="147"/>
                  </a:lnTo>
                  <a:lnTo>
                    <a:pt x="9" y="144"/>
                  </a:lnTo>
                  <a:lnTo>
                    <a:pt x="9" y="141"/>
                  </a:lnTo>
                  <a:lnTo>
                    <a:pt x="12" y="141"/>
                  </a:lnTo>
                  <a:lnTo>
                    <a:pt x="12" y="138"/>
                  </a:lnTo>
                  <a:lnTo>
                    <a:pt x="12" y="135"/>
                  </a:lnTo>
                  <a:lnTo>
                    <a:pt x="12" y="132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12" y="123"/>
                  </a:lnTo>
                  <a:lnTo>
                    <a:pt x="15" y="123"/>
                  </a:lnTo>
                  <a:lnTo>
                    <a:pt x="15" y="120"/>
                  </a:lnTo>
                  <a:lnTo>
                    <a:pt x="15" y="117"/>
                  </a:lnTo>
                  <a:lnTo>
                    <a:pt x="15" y="114"/>
                  </a:lnTo>
                  <a:lnTo>
                    <a:pt x="15" y="112"/>
                  </a:lnTo>
                  <a:lnTo>
                    <a:pt x="18" y="112"/>
                  </a:lnTo>
                  <a:lnTo>
                    <a:pt x="18" y="109"/>
                  </a:lnTo>
                  <a:lnTo>
                    <a:pt x="18" y="106"/>
                  </a:lnTo>
                  <a:lnTo>
                    <a:pt x="20" y="106"/>
                  </a:lnTo>
                  <a:lnTo>
                    <a:pt x="18" y="106"/>
                  </a:lnTo>
                  <a:lnTo>
                    <a:pt x="18" y="103"/>
                  </a:lnTo>
                  <a:lnTo>
                    <a:pt x="20" y="103"/>
                  </a:lnTo>
                  <a:lnTo>
                    <a:pt x="20" y="106"/>
                  </a:lnTo>
                  <a:lnTo>
                    <a:pt x="23" y="106"/>
                  </a:lnTo>
                  <a:lnTo>
                    <a:pt x="26" y="106"/>
                  </a:lnTo>
                  <a:lnTo>
                    <a:pt x="26" y="103"/>
                  </a:lnTo>
                  <a:lnTo>
                    <a:pt x="26" y="100"/>
                  </a:lnTo>
                  <a:lnTo>
                    <a:pt x="29" y="100"/>
                  </a:lnTo>
                  <a:lnTo>
                    <a:pt x="29" y="97"/>
                  </a:lnTo>
                  <a:lnTo>
                    <a:pt x="29" y="94"/>
                  </a:lnTo>
                  <a:lnTo>
                    <a:pt x="32" y="94"/>
                  </a:lnTo>
                  <a:lnTo>
                    <a:pt x="32" y="91"/>
                  </a:lnTo>
                  <a:lnTo>
                    <a:pt x="29" y="91"/>
                  </a:lnTo>
                  <a:lnTo>
                    <a:pt x="26" y="91"/>
                  </a:lnTo>
                  <a:lnTo>
                    <a:pt x="26" y="88"/>
                  </a:lnTo>
                  <a:lnTo>
                    <a:pt x="23" y="88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9" y="82"/>
                  </a:lnTo>
                  <a:lnTo>
                    <a:pt x="29" y="79"/>
                  </a:lnTo>
                  <a:lnTo>
                    <a:pt x="26" y="79"/>
                  </a:lnTo>
                  <a:lnTo>
                    <a:pt x="29" y="79"/>
                  </a:lnTo>
                  <a:lnTo>
                    <a:pt x="29" y="76"/>
                  </a:lnTo>
                  <a:lnTo>
                    <a:pt x="26" y="76"/>
                  </a:lnTo>
                  <a:lnTo>
                    <a:pt x="26" y="73"/>
                  </a:lnTo>
                  <a:lnTo>
                    <a:pt x="26" y="71"/>
                  </a:lnTo>
                  <a:lnTo>
                    <a:pt x="26" y="68"/>
                  </a:lnTo>
                  <a:lnTo>
                    <a:pt x="26" y="65"/>
                  </a:lnTo>
                  <a:lnTo>
                    <a:pt x="23" y="65"/>
                  </a:lnTo>
                  <a:lnTo>
                    <a:pt x="26" y="65"/>
                  </a:lnTo>
                  <a:lnTo>
                    <a:pt x="26" y="62"/>
                  </a:lnTo>
                  <a:lnTo>
                    <a:pt x="23" y="62"/>
                  </a:lnTo>
                  <a:lnTo>
                    <a:pt x="23" y="59"/>
                  </a:lnTo>
                  <a:lnTo>
                    <a:pt x="23" y="56"/>
                  </a:lnTo>
                  <a:lnTo>
                    <a:pt x="23" y="53"/>
                  </a:lnTo>
                  <a:lnTo>
                    <a:pt x="20" y="53"/>
                  </a:lnTo>
                  <a:lnTo>
                    <a:pt x="20" y="50"/>
                  </a:lnTo>
                  <a:lnTo>
                    <a:pt x="23" y="50"/>
                  </a:lnTo>
                  <a:lnTo>
                    <a:pt x="23" y="47"/>
                  </a:lnTo>
                  <a:lnTo>
                    <a:pt x="23" y="44"/>
                  </a:lnTo>
                  <a:lnTo>
                    <a:pt x="23" y="41"/>
                  </a:lnTo>
                  <a:lnTo>
                    <a:pt x="26" y="41"/>
                  </a:lnTo>
                  <a:lnTo>
                    <a:pt x="26" y="38"/>
                  </a:lnTo>
                  <a:lnTo>
                    <a:pt x="29" y="38"/>
                  </a:lnTo>
                  <a:lnTo>
                    <a:pt x="32" y="41"/>
                  </a:lnTo>
                  <a:lnTo>
                    <a:pt x="32" y="38"/>
                  </a:lnTo>
                  <a:lnTo>
                    <a:pt x="32" y="35"/>
                  </a:lnTo>
                  <a:lnTo>
                    <a:pt x="32" y="32"/>
                  </a:lnTo>
                  <a:lnTo>
                    <a:pt x="32" y="29"/>
                  </a:lnTo>
                  <a:lnTo>
                    <a:pt x="32" y="27"/>
                  </a:lnTo>
                  <a:lnTo>
                    <a:pt x="32" y="24"/>
                  </a:lnTo>
                  <a:lnTo>
                    <a:pt x="35" y="24"/>
                  </a:lnTo>
                  <a:lnTo>
                    <a:pt x="35" y="21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2" y="15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5" y="9"/>
                  </a:lnTo>
                  <a:lnTo>
                    <a:pt x="35" y="6"/>
                  </a:lnTo>
                  <a:lnTo>
                    <a:pt x="35" y="3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Freeform 16"/>
            <p:cNvSpPr>
              <a:spLocks/>
            </p:cNvSpPr>
            <p:nvPr/>
          </p:nvSpPr>
          <p:spPr bwMode="auto">
            <a:xfrm>
              <a:off x="283463" y="2603983"/>
              <a:ext cx="381740" cy="506235"/>
            </a:xfrm>
            <a:custGeom>
              <a:avLst/>
              <a:gdLst>
                <a:gd name="T0" fmla="*/ 2147483647 w 176"/>
                <a:gd name="T1" fmla="*/ 2147483647 h 287"/>
                <a:gd name="T2" fmla="*/ 2147483647 w 176"/>
                <a:gd name="T3" fmla="*/ 2147483647 h 287"/>
                <a:gd name="T4" fmla="*/ 2147483647 w 176"/>
                <a:gd name="T5" fmla="*/ 2147483647 h 287"/>
                <a:gd name="T6" fmla="*/ 2147483647 w 176"/>
                <a:gd name="T7" fmla="*/ 2147483647 h 287"/>
                <a:gd name="T8" fmla="*/ 2147483647 w 176"/>
                <a:gd name="T9" fmla="*/ 0 h 287"/>
                <a:gd name="T10" fmla="*/ 2147483647 w 176"/>
                <a:gd name="T11" fmla="*/ 2147483647 h 287"/>
                <a:gd name="T12" fmla="*/ 2147483647 w 176"/>
                <a:gd name="T13" fmla="*/ 2147483647 h 287"/>
                <a:gd name="T14" fmla="*/ 2147483647 w 176"/>
                <a:gd name="T15" fmla="*/ 2147483647 h 287"/>
                <a:gd name="T16" fmla="*/ 2147483647 w 176"/>
                <a:gd name="T17" fmla="*/ 2147483647 h 287"/>
                <a:gd name="T18" fmla="*/ 2147483647 w 176"/>
                <a:gd name="T19" fmla="*/ 2147483647 h 287"/>
                <a:gd name="T20" fmla="*/ 2147483647 w 176"/>
                <a:gd name="T21" fmla="*/ 2147483647 h 287"/>
                <a:gd name="T22" fmla="*/ 2147483647 w 176"/>
                <a:gd name="T23" fmla="*/ 2147483647 h 287"/>
                <a:gd name="T24" fmla="*/ 2147483647 w 176"/>
                <a:gd name="T25" fmla="*/ 2147483647 h 287"/>
                <a:gd name="T26" fmla="*/ 2147483647 w 176"/>
                <a:gd name="T27" fmla="*/ 2147483647 h 287"/>
                <a:gd name="T28" fmla="*/ 2147483647 w 176"/>
                <a:gd name="T29" fmla="*/ 2147483647 h 287"/>
                <a:gd name="T30" fmla="*/ 2147483647 w 176"/>
                <a:gd name="T31" fmla="*/ 2147483647 h 287"/>
                <a:gd name="T32" fmla="*/ 2147483647 w 176"/>
                <a:gd name="T33" fmla="*/ 2147483647 h 287"/>
                <a:gd name="T34" fmla="*/ 2147483647 w 176"/>
                <a:gd name="T35" fmla="*/ 2147483647 h 287"/>
                <a:gd name="T36" fmla="*/ 2147483647 w 176"/>
                <a:gd name="T37" fmla="*/ 2147483647 h 287"/>
                <a:gd name="T38" fmla="*/ 2147483647 w 176"/>
                <a:gd name="T39" fmla="*/ 2147483647 h 287"/>
                <a:gd name="T40" fmla="*/ 2147483647 w 176"/>
                <a:gd name="T41" fmla="*/ 2147483647 h 287"/>
                <a:gd name="T42" fmla="*/ 2147483647 w 176"/>
                <a:gd name="T43" fmla="*/ 2147483647 h 287"/>
                <a:gd name="T44" fmla="*/ 2147483647 w 176"/>
                <a:gd name="T45" fmla="*/ 2147483647 h 287"/>
                <a:gd name="T46" fmla="*/ 2147483647 w 176"/>
                <a:gd name="T47" fmla="*/ 2147483647 h 287"/>
                <a:gd name="T48" fmla="*/ 2147483647 w 176"/>
                <a:gd name="T49" fmla="*/ 2147483647 h 287"/>
                <a:gd name="T50" fmla="*/ 2147483647 w 176"/>
                <a:gd name="T51" fmla="*/ 2147483647 h 287"/>
                <a:gd name="T52" fmla="*/ 2147483647 w 176"/>
                <a:gd name="T53" fmla="*/ 2147483647 h 287"/>
                <a:gd name="T54" fmla="*/ 2147483647 w 176"/>
                <a:gd name="T55" fmla="*/ 2147483647 h 287"/>
                <a:gd name="T56" fmla="*/ 2147483647 w 176"/>
                <a:gd name="T57" fmla="*/ 2147483647 h 287"/>
                <a:gd name="T58" fmla="*/ 2147483647 w 176"/>
                <a:gd name="T59" fmla="*/ 2147483647 h 287"/>
                <a:gd name="T60" fmla="*/ 2147483647 w 176"/>
                <a:gd name="T61" fmla="*/ 2147483647 h 287"/>
                <a:gd name="T62" fmla="*/ 2147483647 w 176"/>
                <a:gd name="T63" fmla="*/ 2147483647 h 287"/>
                <a:gd name="T64" fmla="*/ 2147483647 w 176"/>
                <a:gd name="T65" fmla="*/ 2147483647 h 287"/>
                <a:gd name="T66" fmla="*/ 2147483647 w 176"/>
                <a:gd name="T67" fmla="*/ 2147483647 h 287"/>
                <a:gd name="T68" fmla="*/ 2147483647 w 176"/>
                <a:gd name="T69" fmla="*/ 2147483647 h 287"/>
                <a:gd name="T70" fmla="*/ 2147483647 w 176"/>
                <a:gd name="T71" fmla="*/ 2147483647 h 287"/>
                <a:gd name="T72" fmla="*/ 2147483647 w 176"/>
                <a:gd name="T73" fmla="*/ 2147483647 h 287"/>
                <a:gd name="T74" fmla="*/ 2147483647 w 176"/>
                <a:gd name="T75" fmla="*/ 2147483647 h 287"/>
                <a:gd name="T76" fmla="*/ 2147483647 w 176"/>
                <a:gd name="T77" fmla="*/ 2147483647 h 287"/>
                <a:gd name="T78" fmla="*/ 2147483647 w 176"/>
                <a:gd name="T79" fmla="*/ 2147483647 h 287"/>
                <a:gd name="T80" fmla="*/ 2147483647 w 176"/>
                <a:gd name="T81" fmla="*/ 2147483647 h 287"/>
                <a:gd name="T82" fmla="*/ 2147483647 w 176"/>
                <a:gd name="T83" fmla="*/ 2147483647 h 287"/>
                <a:gd name="T84" fmla="*/ 2147483647 w 176"/>
                <a:gd name="T85" fmla="*/ 2147483647 h 287"/>
                <a:gd name="T86" fmla="*/ 2147483647 w 176"/>
                <a:gd name="T87" fmla="*/ 2147483647 h 287"/>
                <a:gd name="T88" fmla="*/ 2147483647 w 176"/>
                <a:gd name="T89" fmla="*/ 2147483647 h 287"/>
                <a:gd name="T90" fmla="*/ 2147483647 w 176"/>
                <a:gd name="T91" fmla="*/ 2147483647 h 287"/>
                <a:gd name="T92" fmla="*/ 2147483647 w 176"/>
                <a:gd name="T93" fmla="*/ 2147483647 h 287"/>
                <a:gd name="T94" fmla="*/ 2147483647 w 176"/>
                <a:gd name="T95" fmla="*/ 2147483647 h 287"/>
                <a:gd name="T96" fmla="*/ 2147483647 w 176"/>
                <a:gd name="T97" fmla="*/ 2147483647 h 287"/>
                <a:gd name="T98" fmla="*/ 2147483647 w 176"/>
                <a:gd name="T99" fmla="*/ 2147483647 h 287"/>
                <a:gd name="T100" fmla="*/ 2147483647 w 176"/>
                <a:gd name="T101" fmla="*/ 2147483647 h 287"/>
                <a:gd name="T102" fmla="*/ 2147483647 w 176"/>
                <a:gd name="T103" fmla="*/ 2147483647 h 287"/>
                <a:gd name="T104" fmla="*/ 2147483647 w 176"/>
                <a:gd name="T105" fmla="*/ 2147483647 h 287"/>
                <a:gd name="T106" fmla="*/ 0 w 176"/>
                <a:gd name="T107" fmla="*/ 2147483647 h 287"/>
                <a:gd name="T108" fmla="*/ 0 w 176"/>
                <a:gd name="T109" fmla="*/ 2147483647 h 287"/>
                <a:gd name="T110" fmla="*/ 0 w 176"/>
                <a:gd name="T111" fmla="*/ 2147483647 h 287"/>
                <a:gd name="T112" fmla="*/ 2147483647 w 176"/>
                <a:gd name="T113" fmla="*/ 2147483647 h 287"/>
                <a:gd name="T114" fmla="*/ 2147483647 w 176"/>
                <a:gd name="T115" fmla="*/ 2147483647 h 28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6"/>
                <a:gd name="T175" fmla="*/ 0 h 287"/>
                <a:gd name="T176" fmla="*/ 176 w 176"/>
                <a:gd name="T177" fmla="*/ 287 h 28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6" h="287">
                  <a:moveTo>
                    <a:pt x="18" y="32"/>
                  </a:moveTo>
                  <a:lnTo>
                    <a:pt x="21" y="32"/>
                  </a:lnTo>
                  <a:lnTo>
                    <a:pt x="24" y="29"/>
                  </a:lnTo>
                  <a:lnTo>
                    <a:pt x="29" y="29"/>
                  </a:lnTo>
                  <a:lnTo>
                    <a:pt x="32" y="26"/>
                  </a:lnTo>
                  <a:lnTo>
                    <a:pt x="35" y="26"/>
                  </a:lnTo>
                  <a:lnTo>
                    <a:pt x="35" y="23"/>
                  </a:lnTo>
                  <a:lnTo>
                    <a:pt x="38" y="23"/>
                  </a:lnTo>
                  <a:lnTo>
                    <a:pt x="38" y="20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8" y="9"/>
                  </a:lnTo>
                  <a:lnTo>
                    <a:pt x="38" y="6"/>
                  </a:lnTo>
                  <a:lnTo>
                    <a:pt x="38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6" y="3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3" y="3"/>
                  </a:lnTo>
                  <a:lnTo>
                    <a:pt x="76" y="3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8" y="3"/>
                  </a:lnTo>
                  <a:lnTo>
                    <a:pt x="91" y="6"/>
                  </a:lnTo>
                  <a:lnTo>
                    <a:pt x="91" y="9"/>
                  </a:lnTo>
                  <a:lnTo>
                    <a:pt x="94" y="9"/>
                  </a:lnTo>
                  <a:lnTo>
                    <a:pt x="97" y="9"/>
                  </a:lnTo>
                  <a:lnTo>
                    <a:pt x="100" y="9"/>
                  </a:lnTo>
                  <a:lnTo>
                    <a:pt x="103" y="9"/>
                  </a:lnTo>
                  <a:lnTo>
                    <a:pt x="106" y="9"/>
                  </a:lnTo>
                  <a:lnTo>
                    <a:pt x="103" y="12"/>
                  </a:lnTo>
                  <a:lnTo>
                    <a:pt x="106" y="12"/>
                  </a:lnTo>
                  <a:lnTo>
                    <a:pt x="106" y="15"/>
                  </a:lnTo>
                  <a:lnTo>
                    <a:pt x="109" y="15"/>
                  </a:lnTo>
                  <a:lnTo>
                    <a:pt x="112" y="15"/>
                  </a:lnTo>
                  <a:lnTo>
                    <a:pt x="114" y="15"/>
                  </a:lnTo>
                  <a:lnTo>
                    <a:pt x="117" y="15"/>
                  </a:lnTo>
                  <a:lnTo>
                    <a:pt x="120" y="17"/>
                  </a:lnTo>
                  <a:lnTo>
                    <a:pt x="123" y="17"/>
                  </a:lnTo>
                  <a:lnTo>
                    <a:pt x="129" y="17"/>
                  </a:lnTo>
                  <a:lnTo>
                    <a:pt x="132" y="17"/>
                  </a:lnTo>
                  <a:lnTo>
                    <a:pt x="135" y="17"/>
                  </a:lnTo>
                  <a:lnTo>
                    <a:pt x="135" y="20"/>
                  </a:lnTo>
                  <a:lnTo>
                    <a:pt x="135" y="23"/>
                  </a:lnTo>
                  <a:lnTo>
                    <a:pt x="138" y="23"/>
                  </a:lnTo>
                  <a:lnTo>
                    <a:pt x="138" y="26"/>
                  </a:lnTo>
                  <a:lnTo>
                    <a:pt x="141" y="26"/>
                  </a:lnTo>
                  <a:lnTo>
                    <a:pt x="141" y="29"/>
                  </a:lnTo>
                  <a:lnTo>
                    <a:pt x="144" y="29"/>
                  </a:lnTo>
                  <a:lnTo>
                    <a:pt x="144" y="32"/>
                  </a:lnTo>
                  <a:lnTo>
                    <a:pt x="147" y="32"/>
                  </a:lnTo>
                  <a:lnTo>
                    <a:pt x="144" y="32"/>
                  </a:lnTo>
                  <a:lnTo>
                    <a:pt x="144" y="35"/>
                  </a:lnTo>
                  <a:lnTo>
                    <a:pt x="144" y="38"/>
                  </a:lnTo>
                  <a:lnTo>
                    <a:pt x="144" y="41"/>
                  </a:lnTo>
                  <a:lnTo>
                    <a:pt x="144" y="44"/>
                  </a:lnTo>
                  <a:lnTo>
                    <a:pt x="147" y="44"/>
                  </a:lnTo>
                  <a:lnTo>
                    <a:pt x="150" y="44"/>
                  </a:lnTo>
                  <a:lnTo>
                    <a:pt x="153" y="44"/>
                  </a:lnTo>
                  <a:lnTo>
                    <a:pt x="156" y="44"/>
                  </a:lnTo>
                  <a:lnTo>
                    <a:pt x="159" y="44"/>
                  </a:lnTo>
                  <a:lnTo>
                    <a:pt x="161" y="47"/>
                  </a:lnTo>
                  <a:lnTo>
                    <a:pt x="164" y="50"/>
                  </a:lnTo>
                  <a:lnTo>
                    <a:pt x="164" y="53"/>
                  </a:lnTo>
                  <a:lnTo>
                    <a:pt x="164" y="56"/>
                  </a:lnTo>
                  <a:lnTo>
                    <a:pt x="167" y="58"/>
                  </a:lnTo>
                  <a:lnTo>
                    <a:pt x="170" y="58"/>
                  </a:lnTo>
                  <a:lnTo>
                    <a:pt x="170" y="61"/>
                  </a:lnTo>
                  <a:lnTo>
                    <a:pt x="173" y="64"/>
                  </a:lnTo>
                  <a:lnTo>
                    <a:pt x="176" y="64"/>
                  </a:lnTo>
                  <a:lnTo>
                    <a:pt x="176" y="67"/>
                  </a:lnTo>
                  <a:lnTo>
                    <a:pt x="176" y="70"/>
                  </a:lnTo>
                  <a:lnTo>
                    <a:pt x="176" y="73"/>
                  </a:lnTo>
                  <a:lnTo>
                    <a:pt x="173" y="76"/>
                  </a:lnTo>
                  <a:lnTo>
                    <a:pt x="173" y="79"/>
                  </a:lnTo>
                  <a:lnTo>
                    <a:pt x="170" y="82"/>
                  </a:lnTo>
                  <a:lnTo>
                    <a:pt x="170" y="85"/>
                  </a:lnTo>
                  <a:lnTo>
                    <a:pt x="170" y="91"/>
                  </a:lnTo>
                  <a:lnTo>
                    <a:pt x="167" y="94"/>
                  </a:lnTo>
                  <a:lnTo>
                    <a:pt x="167" y="97"/>
                  </a:lnTo>
                  <a:lnTo>
                    <a:pt x="167" y="100"/>
                  </a:lnTo>
                  <a:lnTo>
                    <a:pt x="164" y="100"/>
                  </a:lnTo>
                  <a:lnTo>
                    <a:pt x="164" y="102"/>
                  </a:lnTo>
                  <a:lnTo>
                    <a:pt x="164" y="108"/>
                  </a:lnTo>
                  <a:lnTo>
                    <a:pt x="161" y="108"/>
                  </a:lnTo>
                  <a:lnTo>
                    <a:pt x="161" y="111"/>
                  </a:lnTo>
                  <a:lnTo>
                    <a:pt x="159" y="114"/>
                  </a:lnTo>
                  <a:lnTo>
                    <a:pt x="156" y="117"/>
                  </a:lnTo>
                  <a:lnTo>
                    <a:pt x="159" y="117"/>
                  </a:lnTo>
                  <a:lnTo>
                    <a:pt x="159" y="120"/>
                  </a:lnTo>
                  <a:lnTo>
                    <a:pt x="159" y="123"/>
                  </a:lnTo>
                  <a:lnTo>
                    <a:pt x="156" y="123"/>
                  </a:lnTo>
                  <a:lnTo>
                    <a:pt x="156" y="126"/>
                  </a:lnTo>
                  <a:lnTo>
                    <a:pt x="159" y="126"/>
                  </a:lnTo>
                  <a:lnTo>
                    <a:pt x="159" y="129"/>
                  </a:lnTo>
                  <a:lnTo>
                    <a:pt x="159" y="132"/>
                  </a:lnTo>
                  <a:lnTo>
                    <a:pt x="159" y="135"/>
                  </a:lnTo>
                  <a:lnTo>
                    <a:pt x="159" y="138"/>
                  </a:lnTo>
                  <a:lnTo>
                    <a:pt x="159" y="141"/>
                  </a:lnTo>
                  <a:lnTo>
                    <a:pt x="161" y="144"/>
                  </a:lnTo>
                  <a:lnTo>
                    <a:pt x="164" y="144"/>
                  </a:lnTo>
                  <a:lnTo>
                    <a:pt x="164" y="146"/>
                  </a:lnTo>
                  <a:lnTo>
                    <a:pt x="167" y="149"/>
                  </a:lnTo>
                  <a:lnTo>
                    <a:pt x="167" y="152"/>
                  </a:lnTo>
                  <a:lnTo>
                    <a:pt x="167" y="155"/>
                  </a:lnTo>
                  <a:lnTo>
                    <a:pt x="170" y="155"/>
                  </a:lnTo>
                  <a:lnTo>
                    <a:pt x="170" y="158"/>
                  </a:lnTo>
                  <a:lnTo>
                    <a:pt x="170" y="161"/>
                  </a:lnTo>
                  <a:lnTo>
                    <a:pt x="170" y="164"/>
                  </a:lnTo>
                  <a:lnTo>
                    <a:pt x="167" y="167"/>
                  </a:lnTo>
                  <a:lnTo>
                    <a:pt x="170" y="167"/>
                  </a:lnTo>
                  <a:lnTo>
                    <a:pt x="170" y="170"/>
                  </a:lnTo>
                  <a:lnTo>
                    <a:pt x="173" y="170"/>
                  </a:lnTo>
                  <a:lnTo>
                    <a:pt x="173" y="173"/>
                  </a:lnTo>
                  <a:lnTo>
                    <a:pt x="176" y="173"/>
                  </a:lnTo>
                  <a:lnTo>
                    <a:pt x="176" y="176"/>
                  </a:lnTo>
                  <a:lnTo>
                    <a:pt x="173" y="176"/>
                  </a:lnTo>
                  <a:lnTo>
                    <a:pt x="173" y="179"/>
                  </a:lnTo>
                  <a:lnTo>
                    <a:pt x="176" y="179"/>
                  </a:lnTo>
                  <a:lnTo>
                    <a:pt x="176" y="182"/>
                  </a:lnTo>
                  <a:lnTo>
                    <a:pt x="173" y="182"/>
                  </a:lnTo>
                  <a:lnTo>
                    <a:pt x="173" y="185"/>
                  </a:lnTo>
                  <a:lnTo>
                    <a:pt x="173" y="188"/>
                  </a:lnTo>
                  <a:lnTo>
                    <a:pt x="170" y="188"/>
                  </a:lnTo>
                  <a:lnTo>
                    <a:pt x="170" y="190"/>
                  </a:lnTo>
                  <a:lnTo>
                    <a:pt x="167" y="190"/>
                  </a:lnTo>
                  <a:lnTo>
                    <a:pt x="167" y="193"/>
                  </a:lnTo>
                  <a:lnTo>
                    <a:pt x="164" y="196"/>
                  </a:lnTo>
                  <a:lnTo>
                    <a:pt x="161" y="199"/>
                  </a:lnTo>
                  <a:lnTo>
                    <a:pt x="159" y="202"/>
                  </a:lnTo>
                  <a:lnTo>
                    <a:pt x="159" y="205"/>
                  </a:lnTo>
                  <a:lnTo>
                    <a:pt x="159" y="208"/>
                  </a:lnTo>
                  <a:lnTo>
                    <a:pt x="156" y="211"/>
                  </a:lnTo>
                  <a:lnTo>
                    <a:pt x="153" y="214"/>
                  </a:lnTo>
                  <a:lnTo>
                    <a:pt x="153" y="217"/>
                  </a:lnTo>
                  <a:lnTo>
                    <a:pt x="150" y="217"/>
                  </a:lnTo>
                  <a:lnTo>
                    <a:pt x="150" y="220"/>
                  </a:lnTo>
                  <a:lnTo>
                    <a:pt x="147" y="223"/>
                  </a:lnTo>
                  <a:lnTo>
                    <a:pt x="144" y="226"/>
                  </a:lnTo>
                  <a:lnTo>
                    <a:pt x="144" y="229"/>
                  </a:lnTo>
                  <a:lnTo>
                    <a:pt x="141" y="232"/>
                  </a:lnTo>
                  <a:lnTo>
                    <a:pt x="138" y="234"/>
                  </a:lnTo>
                  <a:lnTo>
                    <a:pt x="135" y="237"/>
                  </a:lnTo>
                  <a:lnTo>
                    <a:pt x="135" y="240"/>
                  </a:lnTo>
                  <a:lnTo>
                    <a:pt x="132" y="243"/>
                  </a:lnTo>
                  <a:lnTo>
                    <a:pt x="132" y="246"/>
                  </a:lnTo>
                  <a:lnTo>
                    <a:pt x="129" y="249"/>
                  </a:lnTo>
                  <a:lnTo>
                    <a:pt x="126" y="252"/>
                  </a:lnTo>
                  <a:lnTo>
                    <a:pt x="126" y="255"/>
                  </a:lnTo>
                  <a:lnTo>
                    <a:pt x="123" y="255"/>
                  </a:lnTo>
                  <a:lnTo>
                    <a:pt x="120" y="255"/>
                  </a:lnTo>
                  <a:lnTo>
                    <a:pt x="117" y="255"/>
                  </a:lnTo>
                  <a:lnTo>
                    <a:pt x="114" y="255"/>
                  </a:lnTo>
                  <a:lnTo>
                    <a:pt x="112" y="255"/>
                  </a:lnTo>
                  <a:lnTo>
                    <a:pt x="109" y="255"/>
                  </a:lnTo>
                  <a:lnTo>
                    <a:pt x="106" y="255"/>
                  </a:lnTo>
                  <a:lnTo>
                    <a:pt x="103" y="255"/>
                  </a:lnTo>
                  <a:lnTo>
                    <a:pt x="103" y="258"/>
                  </a:lnTo>
                  <a:lnTo>
                    <a:pt x="103" y="261"/>
                  </a:lnTo>
                  <a:lnTo>
                    <a:pt x="103" y="267"/>
                  </a:lnTo>
                  <a:lnTo>
                    <a:pt x="103" y="270"/>
                  </a:lnTo>
                  <a:lnTo>
                    <a:pt x="103" y="273"/>
                  </a:lnTo>
                  <a:lnTo>
                    <a:pt x="103" y="275"/>
                  </a:lnTo>
                  <a:lnTo>
                    <a:pt x="103" y="278"/>
                  </a:lnTo>
                  <a:lnTo>
                    <a:pt x="103" y="281"/>
                  </a:lnTo>
                  <a:lnTo>
                    <a:pt x="103" y="284"/>
                  </a:lnTo>
                  <a:lnTo>
                    <a:pt x="103" y="287"/>
                  </a:lnTo>
                  <a:lnTo>
                    <a:pt x="97" y="287"/>
                  </a:lnTo>
                  <a:lnTo>
                    <a:pt x="94" y="287"/>
                  </a:lnTo>
                  <a:lnTo>
                    <a:pt x="91" y="287"/>
                  </a:lnTo>
                  <a:lnTo>
                    <a:pt x="88" y="287"/>
                  </a:lnTo>
                  <a:lnTo>
                    <a:pt x="85" y="287"/>
                  </a:lnTo>
                  <a:lnTo>
                    <a:pt x="82" y="284"/>
                  </a:lnTo>
                  <a:lnTo>
                    <a:pt x="79" y="284"/>
                  </a:lnTo>
                  <a:lnTo>
                    <a:pt x="76" y="284"/>
                  </a:lnTo>
                  <a:lnTo>
                    <a:pt x="73" y="284"/>
                  </a:lnTo>
                  <a:lnTo>
                    <a:pt x="70" y="284"/>
                  </a:lnTo>
                  <a:lnTo>
                    <a:pt x="68" y="284"/>
                  </a:lnTo>
                  <a:lnTo>
                    <a:pt x="65" y="284"/>
                  </a:lnTo>
                  <a:lnTo>
                    <a:pt x="62" y="284"/>
                  </a:lnTo>
                  <a:lnTo>
                    <a:pt x="59" y="284"/>
                  </a:lnTo>
                  <a:lnTo>
                    <a:pt x="56" y="284"/>
                  </a:lnTo>
                  <a:lnTo>
                    <a:pt x="53" y="284"/>
                  </a:lnTo>
                  <a:lnTo>
                    <a:pt x="50" y="284"/>
                  </a:lnTo>
                  <a:lnTo>
                    <a:pt x="47" y="284"/>
                  </a:lnTo>
                  <a:lnTo>
                    <a:pt x="44" y="284"/>
                  </a:lnTo>
                  <a:lnTo>
                    <a:pt x="38" y="284"/>
                  </a:lnTo>
                  <a:lnTo>
                    <a:pt x="35" y="284"/>
                  </a:lnTo>
                  <a:lnTo>
                    <a:pt x="32" y="284"/>
                  </a:lnTo>
                  <a:lnTo>
                    <a:pt x="29" y="284"/>
                  </a:lnTo>
                  <a:lnTo>
                    <a:pt x="29" y="281"/>
                  </a:lnTo>
                  <a:lnTo>
                    <a:pt x="29" y="278"/>
                  </a:lnTo>
                  <a:lnTo>
                    <a:pt x="29" y="273"/>
                  </a:lnTo>
                  <a:lnTo>
                    <a:pt x="29" y="270"/>
                  </a:lnTo>
                  <a:lnTo>
                    <a:pt x="29" y="267"/>
                  </a:lnTo>
                  <a:lnTo>
                    <a:pt x="29" y="264"/>
                  </a:lnTo>
                  <a:lnTo>
                    <a:pt x="29" y="258"/>
                  </a:lnTo>
                  <a:lnTo>
                    <a:pt x="29" y="255"/>
                  </a:lnTo>
                  <a:lnTo>
                    <a:pt x="29" y="252"/>
                  </a:lnTo>
                  <a:lnTo>
                    <a:pt x="29" y="246"/>
                  </a:lnTo>
                  <a:lnTo>
                    <a:pt x="29" y="243"/>
                  </a:lnTo>
                  <a:lnTo>
                    <a:pt x="29" y="240"/>
                  </a:lnTo>
                  <a:lnTo>
                    <a:pt x="29" y="237"/>
                  </a:lnTo>
                  <a:lnTo>
                    <a:pt x="29" y="232"/>
                  </a:lnTo>
                  <a:lnTo>
                    <a:pt x="29" y="229"/>
                  </a:lnTo>
                  <a:lnTo>
                    <a:pt x="29" y="226"/>
                  </a:lnTo>
                  <a:lnTo>
                    <a:pt x="29" y="223"/>
                  </a:lnTo>
                  <a:lnTo>
                    <a:pt x="29" y="217"/>
                  </a:lnTo>
                  <a:lnTo>
                    <a:pt x="29" y="214"/>
                  </a:lnTo>
                  <a:lnTo>
                    <a:pt x="29" y="211"/>
                  </a:lnTo>
                  <a:lnTo>
                    <a:pt x="26" y="208"/>
                  </a:lnTo>
                  <a:lnTo>
                    <a:pt x="26" y="205"/>
                  </a:lnTo>
                  <a:lnTo>
                    <a:pt x="26" y="202"/>
                  </a:lnTo>
                  <a:lnTo>
                    <a:pt x="26" y="199"/>
                  </a:lnTo>
                  <a:lnTo>
                    <a:pt x="26" y="196"/>
                  </a:lnTo>
                  <a:lnTo>
                    <a:pt x="26" y="190"/>
                  </a:lnTo>
                  <a:lnTo>
                    <a:pt x="29" y="190"/>
                  </a:lnTo>
                  <a:lnTo>
                    <a:pt x="29" y="188"/>
                  </a:lnTo>
                  <a:lnTo>
                    <a:pt x="29" y="190"/>
                  </a:lnTo>
                  <a:lnTo>
                    <a:pt x="32" y="190"/>
                  </a:lnTo>
                  <a:lnTo>
                    <a:pt x="32" y="188"/>
                  </a:lnTo>
                  <a:lnTo>
                    <a:pt x="32" y="185"/>
                  </a:lnTo>
                  <a:lnTo>
                    <a:pt x="32" y="182"/>
                  </a:lnTo>
                  <a:lnTo>
                    <a:pt x="32" y="179"/>
                  </a:lnTo>
                  <a:lnTo>
                    <a:pt x="32" y="176"/>
                  </a:lnTo>
                  <a:lnTo>
                    <a:pt x="35" y="176"/>
                  </a:lnTo>
                  <a:lnTo>
                    <a:pt x="35" y="173"/>
                  </a:lnTo>
                  <a:lnTo>
                    <a:pt x="35" y="170"/>
                  </a:lnTo>
                  <a:lnTo>
                    <a:pt x="35" y="167"/>
                  </a:lnTo>
                  <a:lnTo>
                    <a:pt x="38" y="167"/>
                  </a:lnTo>
                  <a:lnTo>
                    <a:pt x="38" y="164"/>
                  </a:lnTo>
                  <a:lnTo>
                    <a:pt x="35" y="164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38" y="158"/>
                  </a:lnTo>
                  <a:lnTo>
                    <a:pt x="38" y="155"/>
                  </a:lnTo>
                  <a:lnTo>
                    <a:pt x="38" y="152"/>
                  </a:lnTo>
                  <a:lnTo>
                    <a:pt x="38" y="149"/>
                  </a:lnTo>
                  <a:lnTo>
                    <a:pt x="38" y="146"/>
                  </a:lnTo>
                  <a:lnTo>
                    <a:pt x="35" y="146"/>
                  </a:lnTo>
                  <a:lnTo>
                    <a:pt x="32" y="146"/>
                  </a:lnTo>
                  <a:lnTo>
                    <a:pt x="29" y="146"/>
                  </a:lnTo>
                  <a:lnTo>
                    <a:pt x="26" y="146"/>
                  </a:lnTo>
                  <a:lnTo>
                    <a:pt x="24" y="146"/>
                  </a:lnTo>
                  <a:lnTo>
                    <a:pt x="24" y="144"/>
                  </a:lnTo>
                  <a:lnTo>
                    <a:pt x="24" y="141"/>
                  </a:lnTo>
                  <a:lnTo>
                    <a:pt x="24" y="138"/>
                  </a:lnTo>
                  <a:lnTo>
                    <a:pt x="24" y="135"/>
                  </a:lnTo>
                  <a:lnTo>
                    <a:pt x="21" y="135"/>
                  </a:lnTo>
                  <a:lnTo>
                    <a:pt x="21" y="132"/>
                  </a:lnTo>
                  <a:lnTo>
                    <a:pt x="18" y="129"/>
                  </a:lnTo>
                  <a:lnTo>
                    <a:pt x="15" y="129"/>
                  </a:lnTo>
                  <a:lnTo>
                    <a:pt x="12" y="126"/>
                  </a:lnTo>
                  <a:lnTo>
                    <a:pt x="9" y="126"/>
                  </a:lnTo>
                  <a:lnTo>
                    <a:pt x="6" y="123"/>
                  </a:lnTo>
                  <a:lnTo>
                    <a:pt x="3" y="123"/>
                  </a:lnTo>
                  <a:lnTo>
                    <a:pt x="0" y="123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0" y="111"/>
                  </a:lnTo>
                  <a:lnTo>
                    <a:pt x="0" y="108"/>
                  </a:lnTo>
                  <a:lnTo>
                    <a:pt x="0" y="102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1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3" y="73"/>
                  </a:lnTo>
                  <a:lnTo>
                    <a:pt x="3" y="70"/>
                  </a:lnTo>
                  <a:lnTo>
                    <a:pt x="6" y="67"/>
                  </a:lnTo>
                  <a:lnTo>
                    <a:pt x="6" y="64"/>
                  </a:lnTo>
                  <a:lnTo>
                    <a:pt x="9" y="58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12" y="50"/>
                  </a:lnTo>
                  <a:lnTo>
                    <a:pt x="12" y="47"/>
                  </a:lnTo>
                  <a:lnTo>
                    <a:pt x="12" y="44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5" y="35"/>
                  </a:lnTo>
                  <a:lnTo>
                    <a:pt x="18" y="3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Freeform 17"/>
            <p:cNvSpPr>
              <a:spLocks/>
            </p:cNvSpPr>
            <p:nvPr/>
          </p:nvSpPr>
          <p:spPr bwMode="auto">
            <a:xfrm>
              <a:off x="761530" y="2681506"/>
              <a:ext cx="299684" cy="356793"/>
            </a:xfrm>
            <a:custGeom>
              <a:avLst/>
              <a:gdLst>
                <a:gd name="T0" fmla="*/ 2147483647 w 138"/>
                <a:gd name="T1" fmla="*/ 2147483647 h 202"/>
                <a:gd name="T2" fmla="*/ 2147483647 w 138"/>
                <a:gd name="T3" fmla="*/ 2147483647 h 202"/>
                <a:gd name="T4" fmla="*/ 2147483647 w 138"/>
                <a:gd name="T5" fmla="*/ 2147483647 h 202"/>
                <a:gd name="T6" fmla="*/ 2147483647 w 138"/>
                <a:gd name="T7" fmla="*/ 2147483647 h 202"/>
                <a:gd name="T8" fmla="*/ 2147483647 w 138"/>
                <a:gd name="T9" fmla="*/ 0 h 202"/>
                <a:gd name="T10" fmla="*/ 2147483647 w 138"/>
                <a:gd name="T11" fmla="*/ 2147483647 h 202"/>
                <a:gd name="T12" fmla="*/ 2147483647 w 138"/>
                <a:gd name="T13" fmla="*/ 2147483647 h 202"/>
                <a:gd name="T14" fmla="*/ 2147483647 w 138"/>
                <a:gd name="T15" fmla="*/ 2147483647 h 202"/>
                <a:gd name="T16" fmla="*/ 2147483647 w 138"/>
                <a:gd name="T17" fmla="*/ 2147483647 h 202"/>
                <a:gd name="T18" fmla="*/ 2147483647 w 138"/>
                <a:gd name="T19" fmla="*/ 2147483647 h 202"/>
                <a:gd name="T20" fmla="*/ 2147483647 w 138"/>
                <a:gd name="T21" fmla="*/ 2147483647 h 202"/>
                <a:gd name="T22" fmla="*/ 2147483647 w 138"/>
                <a:gd name="T23" fmla="*/ 2147483647 h 202"/>
                <a:gd name="T24" fmla="*/ 2147483647 w 138"/>
                <a:gd name="T25" fmla="*/ 2147483647 h 202"/>
                <a:gd name="T26" fmla="*/ 2147483647 w 138"/>
                <a:gd name="T27" fmla="*/ 2147483647 h 202"/>
                <a:gd name="T28" fmla="*/ 2147483647 w 138"/>
                <a:gd name="T29" fmla="*/ 2147483647 h 202"/>
                <a:gd name="T30" fmla="*/ 2147483647 w 138"/>
                <a:gd name="T31" fmla="*/ 2147483647 h 202"/>
                <a:gd name="T32" fmla="*/ 2147483647 w 138"/>
                <a:gd name="T33" fmla="*/ 2147483647 h 202"/>
                <a:gd name="T34" fmla="*/ 2147483647 w 138"/>
                <a:gd name="T35" fmla="*/ 2147483647 h 202"/>
                <a:gd name="T36" fmla="*/ 2147483647 w 138"/>
                <a:gd name="T37" fmla="*/ 2147483647 h 202"/>
                <a:gd name="T38" fmla="*/ 2147483647 w 138"/>
                <a:gd name="T39" fmla="*/ 2147483647 h 202"/>
                <a:gd name="T40" fmla="*/ 2147483647 w 138"/>
                <a:gd name="T41" fmla="*/ 2147483647 h 202"/>
                <a:gd name="T42" fmla="*/ 2147483647 w 138"/>
                <a:gd name="T43" fmla="*/ 2147483647 h 202"/>
                <a:gd name="T44" fmla="*/ 2147483647 w 138"/>
                <a:gd name="T45" fmla="*/ 2147483647 h 202"/>
                <a:gd name="T46" fmla="*/ 2147483647 w 138"/>
                <a:gd name="T47" fmla="*/ 2147483647 h 202"/>
                <a:gd name="T48" fmla="*/ 2147483647 w 138"/>
                <a:gd name="T49" fmla="*/ 2147483647 h 202"/>
                <a:gd name="T50" fmla="*/ 2147483647 w 138"/>
                <a:gd name="T51" fmla="*/ 2147483647 h 202"/>
                <a:gd name="T52" fmla="*/ 2147483647 w 138"/>
                <a:gd name="T53" fmla="*/ 2147483647 h 202"/>
                <a:gd name="T54" fmla="*/ 2147483647 w 138"/>
                <a:gd name="T55" fmla="*/ 2147483647 h 202"/>
                <a:gd name="T56" fmla="*/ 2147483647 w 138"/>
                <a:gd name="T57" fmla="*/ 2147483647 h 202"/>
                <a:gd name="T58" fmla="*/ 2147483647 w 138"/>
                <a:gd name="T59" fmla="*/ 2147483647 h 202"/>
                <a:gd name="T60" fmla="*/ 2147483647 w 138"/>
                <a:gd name="T61" fmla="*/ 2147483647 h 202"/>
                <a:gd name="T62" fmla="*/ 2147483647 w 138"/>
                <a:gd name="T63" fmla="*/ 2147483647 h 202"/>
                <a:gd name="T64" fmla="*/ 2147483647 w 138"/>
                <a:gd name="T65" fmla="*/ 2147483647 h 202"/>
                <a:gd name="T66" fmla="*/ 2147483647 w 138"/>
                <a:gd name="T67" fmla="*/ 2147483647 h 202"/>
                <a:gd name="T68" fmla="*/ 2147483647 w 138"/>
                <a:gd name="T69" fmla="*/ 2147483647 h 202"/>
                <a:gd name="T70" fmla="*/ 2147483647 w 138"/>
                <a:gd name="T71" fmla="*/ 2147483647 h 202"/>
                <a:gd name="T72" fmla="*/ 2147483647 w 138"/>
                <a:gd name="T73" fmla="*/ 2147483647 h 202"/>
                <a:gd name="T74" fmla="*/ 2147483647 w 138"/>
                <a:gd name="T75" fmla="*/ 2147483647 h 202"/>
                <a:gd name="T76" fmla="*/ 2147483647 w 138"/>
                <a:gd name="T77" fmla="*/ 2147483647 h 202"/>
                <a:gd name="T78" fmla="*/ 0 w 138"/>
                <a:gd name="T79" fmla="*/ 2147483647 h 202"/>
                <a:gd name="T80" fmla="*/ 2147483647 w 138"/>
                <a:gd name="T81" fmla="*/ 2147483647 h 202"/>
                <a:gd name="T82" fmla="*/ 2147483647 w 138"/>
                <a:gd name="T83" fmla="*/ 2147483647 h 202"/>
                <a:gd name="T84" fmla="*/ 2147483647 w 138"/>
                <a:gd name="T85" fmla="*/ 2147483647 h 202"/>
                <a:gd name="T86" fmla="*/ 2147483647 w 138"/>
                <a:gd name="T87" fmla="*/ 2147483647 h 202"/>
                <a:gd name="T88" fmla="*/ 2147483647 w 138"/>
                <a:gd name="T89" fmla="*/ 2147483647 h 202"/>
                <a:gd name="T90" fmla="*/ 2147483647 w 138"/>
                <a:gd name="T91" fmla="*/ 2147483647 h 202"/>
                <a:gd name="T92" fmla="*/ 2147483647 w 138"/>
                <a:gd name="T93" fmla="*/ 2147483647 h 202"/>
                <a:gd name="T94" fmla="*/ 2147483647 w 138"/>
                <a:gd name="T95" fmla="*/ 2147483647 h 202"/>
                <a:gd name="T96" fmla="*/ 2147483647 w 138"/>
                <a:gd name="T97" fmla="*/ 2147483647 h 202"/>
                <a:gd name="T98" fmla="*/ 2147483647 w 138"/>
                <a:gd name="T99" fmla="*/ 2147483647 h 202"/>
                <a:gd name="T100" fmla="*/ 2147483647 w 138"/>
                <a:gd name="T101" fmla="*/ 2147483647 h 202"/>
                <a:gd name="T102" fmla="*/ 2147483647 w 138"/>
                <a:gd name="T103" fmla="*/ 2147483647 h 202"/>
                <a:gd name="T104" fmla="*/ 2147483647 w 138"/>
                <a:gd name="T105" fmla="*/ 2147483647 h 20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8"/>
                <a:gd name="T160" fmla="*/ 0 h 202"/>
                <a:gd name="T161" fmla="*/ 138 w 138"/>
                <a:gd name="T162" fmla="*/ 202 h 20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8" h="202">
                  <a:moveTo>
                    <a:pt x="56" y="9"/>
                  </a:moveTo>
                  <a:lnTo>
                    <a:pt x="56" y="12"/>
                  </a:lnTo>
                  <a:lnTo>
                    <a:pt x="59" y="12"/>
                  </a:lnTo>
                  <a:lnTo>
                    <a:pt x="59" y="9"/>
                  </a:lnTo>
                  <a:lnTo>
                    <a:pt x="62" y="6"/>
                  </a:lnTo>
                  <a:lnTo>
                    <a:pt x="62" y="9"/>
                  </a:lnTo>
                  <a:lnTo>
                    <a:pt x="65" y="9"/>
                  </a:lnTo>
                  <a:lnTo>
                    <a:pt x="65" y="6"/>
                  </a:lnTo>
                  <a:lnTo>
                    <a:pt x="68" y="6"/>
                  </a:lnTo>
                  <a:lnTo>
                    <a:pt x="68" y="9"/>
                  </a:lnTo>
                  <a:lnTo>
                    <a:pt x="71" y="9"/>
                  </a:lnTo>
                  <a:lnTo>
                    <a:pt x="73" y="9"/>
                  </a:lnTo>
                  <a:lnTo>
                    <a:pt x="76" y="9"/>
                  </a:lnTo>
                  <a:lnTo>
                    <a:pt x="79" y="9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0" y="0"/>
                  </a:lnTo>
                  <a:lnTo>
                    <a:pt x="103" y="0"/>
                  </a:lnTo>
                  <a:lnTo>
                    <a:pt x="103" y="3"/>
                  </a:lnTo>
                  <a:lnTo>
                    <a:pt x="103" y="0"/>
                  </a:lnTo>
                  <a:lnTo>
                    <a:pt x="106" y="0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2" y="6"/>
                  </a:lnTo>
                  <a:lnTo>
                    <a:pt x="115" y="6"/>
                  </a:lnTo>
                  <a:lnTo>
                    <a:pt x="117" y="6"/>
                  </a:lnTo>
                  <a:lnTo>
                    <a:pt x="120" y="6"/>
                  </a:lnTo>
                  <a:lnTo>
                    <a:pt x="120" y="9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3" y="14"/>
                  </a:lnTo>
                  <a:lnTo>
                    <a:pt x="126" y="14"/>
                  </a:lnTo>
                  <a:lnTo>
                    <a:pt x="126" y="17"/>
                  </a:lnTo>
                  <a:lnTo>
                    <a:pt x="126" y="20"/>
                  </a:lnTo>
                  <a:lnTo>
                    <a:pt x="126" y="23"/>
                  </a:lnTo>
                  <a:lnTo>
                    <a:pt x="129" y="23"/>
                  </a:lnTo>
                  <a:lnTo>
                    <a:pt x="129" y="26"/>
                  </a:lnTo>
                  <a:lnTo>
                    <a:pt x="132" y="26"/>
                  </a:lnTo>
                  <a:lnTo>
                    <a:pt x="132" y="29"/>
                  </a:lnTo>
                  <a:lnTo>
                    <a:pt x="135" y="29"/>
                  </a:lnTo>
                  <a:lnTo>
                    <a:pt x="135" y="32"/>
                  </a:lnTo>
                  <a:lnTo>
                    <a:pt x="138" y="32"/>
                  </a:lnTo>
                  <a:lnTo>
                    <a:pt x="138" y="35"/>
                  </a:lnTo>
                  <a:lnTo>
                    <a:pt x="138" y="38"/>
                  </a:lnTo>
                  <a:lnTo>
                    <a:pt x="138" y="41"/>
                  </a:lnTo>
                  <a:lnTo>
                    <a:pt x="135" y="41"/>
                  </a:lnTo>
                  <a:lnTo>
                    <a:pt x="132" y="41"/>
                  </a:lnTo>
                  <a:lnTo>
                    <a:pt x="132" y="44"/>
                  </a:lnTo>
                  <a:lnTo>
                    <a:pt x="135" y="47"/>
                  </a:lnTo>
                  <a:lnTo>
                    <a:pt x="135" y="50"/>
                  </a:lnTo>
                  <a:lnTo>
                    <a:pt x="132" y="50"/>
                  </a:lnTo>
                  <a:lnTo>
                    <a:pt x="132" y="53"/>
                  </a:lnTo>
                  <a:lnTo>
                    <a:pt x="132" y="56"/>
                  </a:lnTo>
                  <a:lnTo>
                    <a:pt x="132" y="58"/>
                  </a:lnTo>
                  <a:lnTo>
                    <a:pt x="129" y="58"/>
                  </a:lnTo>
                  <a:lnTo>
                    <a:pt x="129" y="61"/>
                  </a:lnTo>
                  <a:lnTo>
                    <a:pt x="126" y="64"/>
                  </a:lnTo>
                  <a:lnTo>
                    <a:pt x="126" y="67"/>
                  </a:lnTo>
                  <a:lnTo>
                    <a:pt x="123" y="67"/>
                  </a:lnTo>
                  <a:lnTo>
                    <a:pt x="123" y="70"/>
                  </a:lnTo>
                  <a:lnTo>
                    <a:pt x="123" y="73"/>
                  </a:lnTo>
                  <a:lnTo>
                    <a:pt x="126" y="73"/>
                  </a:lnTo>
                  <a:lnTo>
                    <a:pt x="126" y="76"/>
                  </a:lnTo>
                  <a:lnTo>
                    <a:pt x="126" y="79"/>
                  </a:lnTo>
                  <a:lnTo>
                    <a:pt x="126" y="82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23" y="88"/>
                  </a:lnTo>
                  <a:lnTo>
                    <a:pt x="120" y="88"/>
                  </a:lnTo>
                  <a:lnTo>
                    <a:pt x="117" y="88"/>
                  </a:lnTo>
                  <a:lnTo>
                    <a:pt x="117" y="91"/>
                  </a:lnTo>
                  <a:lnTo>
                    <a:pt x="115" y="91"/>
                  </a:lnTo>
                  <a:lnTo>
                    <a:pt x="115" y="94"/>
                  </a:lnTo>
                  <a:lnTo>
                    <a:pt x="117" y="94"/>
                  </a:lnTo>
                  <a:lnTo>
                    <a:pt x="117" y="97"/>
                  </a:lnTo>
                  <a:lnTo>
                    <a:pt x="117" y="100"/>
                  </a:lnTo>
                  <a:lnTo>
                    <a:pt x="117" y="102"/>
                  </a:lnTo>
                  <a:lnTo>
                    <a:pt x="117" y="105"/>
                  </a:lnTo>
                  <a:lnTo>
                    <a:pt x="115" y="105"/>
                  </a:lnTo>
                  <a:lnTo>
                    <a:pt x="117" y="105"/>
                  </a:lnTo>
                  <a:lnTo>
                    <a:pt x="117" y="108"/>
                  </a:lnTo>
                  <a:lnTo>
                    <a:pt x="117" y="111"/>
                  </a:lnTo>
                  <a:lnTo>
                    <a:pt x="120" y="111"/>
                  </a:lnTo>
                  <a:lnTo>
                    <a:pt x="117" y="111"/>
                  </a:lnTo>
                  <a:lnTo>
                    <a:pt x="117" y="114"/>
                  </a:lnTo>
                  <a:lnTo>
                    <a:pt x="117" y="117"/>
                  </a:lnTo>
                  <a:lnTo>
                    <a:pt x="115" y="117"/>
                  </a:lnTo>
                  <a:lnTo>
                    <a:pt x="115" y="120"/>
                  </a:lnTo>
                  <a:lnTo>
                    <a:pt x="115" y="123"/>
                  </a:lnTo>
                  <a:lnTo>
                    <a:pt x="115" y="126"/>
                  </a:lnTo>
                  <a:lnTo>
                    <a:pt x="115" y="129"/>
                  </a:lnTo>
                  <a:lnTo>
                    <a:pt x="115" y="132"/>
                  </a:lnTo>
                  <a:lnTo>
                    <a:pt x="115" y="135"/>
                  </a:lnTo>
                  <a:lnTo>
                    <a:pt x="115" y="138"/>
                  </a:lnTo>
                  <a:lnTo>
                    <a:pt x="115" y="141"/>
                  </a:lnTo>
                  <a:lnTo>
                    <a:pt x="117" y="141"/>
                  </a:lnTo>
                  <a:lnTo>
                    <a:pt x="117" y="144"/>
                  </a:lnTo>
                  <a:lnTo>
                    <a:pt x="115" y="144"/>
                  </a:lnTo>
                  <a:lnTo>
                    <a:pt x="115" y="146"/>
                  </a:lnTo>
                  <a:lnTo>
                    <a:pt x="117" y="146"/>
                  </a:lnTo>
                  <a:lnTo>
                    <a:pt x="117" y="149"/>
                  </a:lnTo>
                  <a:lnTo>
                    <a:pt x="117" y="152"/>
                  </a:lnTo>
                  <a:lnTo>
                    <a:pt x="115" y="152"/>
                  </a:lnTo>
                  <a:lnTo>
                    <a:pt x="115" y="155"/>
                  </a:lnTo>
                  <a:lnTo>
                    <a:pt x="112" y="155"/>
                  </a:lnTo>
                  <a:lnTo>
                    <a:pt x="109" y="155"/>
                  </a:lnTo>
                  <a:lnTo>
                    <a:pt x="106" y="155"/>
                  </a:lnTo>
                  <a:lnTo>
                    <a:pt x="103" y="155"/>
                  </a:lnTo>
                  <a:lnTo>
                    <a:pt x="103" y="158"/>
                  </a:lnTo>
                  <a:lnTo>
                    <a:pt x="103" y="161"/>
                  </a:lnTo>
                  <a:lnTo>
                    <a:pt x="103" y="164"/>
                  </a:lnTo>
                  <a:lnTo>
                    <a:pt x="103" y="167"/>
                  </a:lnTo>
                  <a:lnTo>
                    <a:pt x="100" y="167"/>
                  </a:lnTo>
                  <a:lnTo>
                    <a:pt x="100" y="170"/>
                  </a:lnTo>
                  <a:lnTo>
                    <a:pt x="100" y="173"/>
                  </a:lnTo>
                  <a:lnTo>
                    <a:pt x="97" y="173"/>
                  </a:lnTo>
                  <a:lnTo>
                    <a:pt x="97" y="176"/>
                  </a:lnTo>
                  <a:lnTo>
                    <a:pt x="97" y="179"/>
                  </a:lnTo>
                  <a:lnTo>
                    <a:pt x="97" y="182"/>
                  </a:lnTo>
                  <a:lnTo>
                    <a:pt x="97" y="185"/>
                  </a:lnTo>
                  <a:lnTo>
                    <a:pt x="97" y="188"/>
                  </a:lnTo>
                  <a:lnTo>
                    <a:pt x="97" y="190"/>
                  </a:lnTo>
                  <a:lnTo>
                    <a:pt x="97" y="193"/>
                  </a:lnTo>
                  <a:lnTo>
                    <a:pt x="97" y="196"/>
                  </a:lnTo>
                  <a:lnTo>
                    <a:pt x="100" y="196"/>
                  </a:lnTo>
                  <a:lnTo>
                    <a:pt x="100" y="199"/>
                  </a:lnTo>
                  <a:lnTo>
                    <a:pt x="100" y="202"/>
                  </a:lnTo>
                  <a:lnTo>
                    <a:pt x="97" y="202"/>
                  </a:lnTo>
                  <a:lnTo>
                    <a:pt x="94" y="202"/>
                  </a:lnTo>
                  <a:lnTo>
                    <a:pt x="91" y="202"/>
                  </a:lnTo>
                  <a:lnTo>
                    <a:pt x="88" y="202"/>
                  </a:lnTo>
                  <a:lnTo>
                    <a:pt x="85" y="202"/>
                  </a:lnTo>
                  <a:lnTo>
                    <a:pt x="85" y="199"/>
                  </a:lnTo>
                  <a:lnTo>
                    <a:pt x="85" y="196"/>
                  </a:lnTo>
                  <a:lnTo>
                    <a:pt x="82" y="196"/>
                  </a:lnTo>
                  <a:lnTo>
                    <a:pt x="79" y="196"/>
                  </a:lnTo>
                  <a:lnTo>
                    <a:pt x="79" y="193"/>
                  </a:lnTo>
                  <a:lnTo>
                    <a:pt x="76" y="193"/>
                  </a:lnTo>
                  <a:lnTo>
                    <a:pt x="73" y="193"/>
                  </a:lnTo>
                  <a:lnTo>
                    <a:pt x="73" y="190"/>
                  </a:lnTo>
                  <a:lnTo>
                    <a:pt x="71" y="190"/>
                  </a:lnTo>
                  <a:lnTo>
                    <a:pt x="68" y="190"/>
                  </a:lnTo>
                  <a:lnTo>
                    <a:pt x="68" y="188"/>
                  </a:lnTo>
                  <a:lnTo>
                    <a:pt x="65" y="188"/>
                  </a:lnTo>
                  <a:lnTo>
                    <a:pt x="62" y="188"/>
                  </a:lnTo>
                  <a:lnTo>
                    <a:pt x="62" y="185"/>
                  </a:lnTo>
                  <a:lnTo>
                    <a:pt x="65" y="185"/>
                  </a:lnTo>
                  <a:lnTo>
                    <a:pt x="62" y="185"/>
                  </a:lnTo>
                  <a:lnTo>
                    <a:pt x="59" y="185"/>
                  </a:lnTo>
                  <a:lnTo>
                    <a:pt x="56" y="185"/>
                  </a:lnTo>
                  <a:lnTo>
                    <a:pt x="53" y="185"/>
                  </a:lnTo>
                  <a:lnTo>
                    <a:pt x="53" y="182"/>
                  </a:lnTo>
                  <a:lnTo>
                    <a:pt x="53" y="179"/>
                  </a:lnTo>
                  <a:lnTo>
                    <a:pt x="50" y="179"/>
                  </a:lnTo>
                  <a:lnTo>
                    <a:pt x="50" y="182"/>
                  </a:lnTo>
                  <a:lnTo>
                    <a:pt x="47" y="182"/>
                  </a:lnTo>
                  <a:lnTo>
                    <a:pt x="47" y="179"/>
                  </a:lnTo>
                  <a:lnTo>
                    <a:pt x="44" y="179"/>
                  </a:lnTo>
                  <a:lnTo>
                    <a:pt x="44" y="176"/>
                  </a:lnTo>
                  <a:lnTo>
                    <a:pt x="41" y="176"/>
                  </a:lnTo>
                  <a:lnTo>
                    <a:pt x="38" y="176"/>
                  </a:lnTo>
                  <a:lnTo>
                    <a:pt x="38" y="173"/>
                  </a:lnTo>
                  <a:lnTo>
                    <a:pt x="35" y="170"/>
                  </a:lnTo>
                  <a:lnTo>
                    <a:pt x="32" y="170"/>
                  </a:lnTo>
                  <a:lnTo>
                    <a:pt x="32" y="167"/>
                  </a:lnTo>
                  <a:lnTo>
                    <a:pt x="29" y="167"/>
                  </a:lnTo>
                  <a:lnTo>
                    <a:pt x="27" y="164"/>
                  </a:lnTo>
                  <a:lnTo>
                    <a:pt x="24" y="164"/>
                  </a:lnTo>
                  <a:lnTo>
                    <a:pt x="24" y="161"/>
                  </a:lnTo>
                  <a:lnTo>
                    <a:pt x="24" y="158"/>
                  </a:lnTo>
                  <a:lnTo>
                    <a:pt x="21" y="158"/>
                  </a:lnTo>
                  <a:lnTo>
                    <a:pt x="21" y="155"/>
                  </a:lnTo>
                  <a:lnTo>
                    <a:pt x="18" y="155"/>
                  </a:lnTo>
                  <a:lnTo>
                    <a:pt x="18" y="152"/>
                  </a:lnTo>
                  <a:lnTo>
                    <a:pt x="15" y="152"/>
                  </a:lnTo>
                  <a:lnTo>
                    <a:pt x="12" y="152"/>
                  </a:lnTo>
                  <a:lnTo>
                    <a:pt x="12" y="149"/>
                  </a:lnTo>
                  <a:lnTo>
                    <a:pt x="9" y="149"/>
                  </a:lnTo>
                  <a:lnTo>
                    <a:pt x="9" y="146"/>
                  </a:lnTo>
                  <a:lnTo>
                    <a:pt x="6" y="146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3" y="138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0" y="126"/>
                  </a:lnTo>
                  <a:lnTo>
                    <a:pt x="0" y="123"/>
                  </a:lnTo>
                  <a:lnTo>
                    <a:pt x="0" y="120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3" y="114"/>
                  </a:lnTo>
                  <a:lnTo>
                    <a:pt x="3" y="111"/>
                  </a:lnTo>
                  <a:lnTo>
                    <a:pt x="3" y="108"/>
                  </a:lnTo>
                  <a:lnTo>
                    <a:pt x="3" y="105"/>
                  </a:lnTo>
                  <a:lnTo>
                    <a:pt x="3" y="108"/>
                  </a:lnTo>
                  <a:lnTo>
                    <a:pt x="6" y="108"/>
                  </a:lnTo>
                  <a:lnTo>
                    <a:pt x="6" y="105"/>
                  </a:lnTo>
                  <a:lnTo>
                    <a:pt x="6" y="102"/>
                  </a:lnTo>
                  <a:lnTo>
                    <a:pt x="3" y="102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6" y="88"/>
                  </a:lnTo>
                  <a:lnTo>
                    <a:pt x="6" y="85"/>
                  </a:lnTo>
                  <a:lnTo>
                    <a:pt x="6" y="82"/>
                  </a:lnTo>
                  <a:lnTo>
                    <a:pt x="6" y="79"/>
                  </a:lnTo>
                  <a:lnTo>
                    <a:pt x="6" y="76"/>
                  </a:lnTo>
                  <a:lnTo>
                    <a:pt x="9" y="76"/>
                  </a:lnTo>
                  <a:lnTo>
                    <a:pt x="12" y="76"/>
                  </a:lnTo>
                  <a:lnTo>
                    <a:pt x="15" y="76"/>
                  </a:lnTo>
                  <a:lnTo>
                    <a:pt x="18" y="76"/>
                  </a:lnTo>
                  <a:lnTo>
                    <a:pt x="18" y="73"/>
                  </a:lnTo>
                  <a:lnTo>
                    <a:pt x="21" y="73"/>
                  </a:lnTo>
                  <a:lnTo>
                    <a:pt x="21" y="70"/>
                  </a:lnTo>
                  <a:lnTo>
                    <a:pt x="24" y="70"/>
                  </a:lnTo>
                  <a:lnTo>
                    <a:pt x="21" y="70"/>
                  </a:lnTo>
                  <a:lnTo>
                    <a:pt x="21" y="67"/>
                  </a:lnTo>
                  <a:lnTo>
                    <a:pt x="24" y="67"/>
                  </a:lnTo>
                  <a:lnTo>
                    <a:pt x="27" y="67"/>
                  </a:lnTo>
                  <a:lnTo>
                    <a:pt x="27" y="64"/>
                  </a:lnTo>
                  <a:lnTo>
                    <a:pt x="29" y="64"/>
                  </a:lnTo>
                  <a:lnTo>
                    <a:pt x="32" y="64"/>
                  </a:lnTo>
                  <a:lnTo>
                    <a:pt x="32" y="61"/>
                  </a:lnTo>
                  <a:lnTo>
                    <a:pt x="32" y="58"/>
                  </a:lnTo>
                  <a:lnTo>
                    <a:pt x="32" y="56"/>
                  </a:lnTo>
                  <a:lnTo>
                    <a:pt x="35" y="56"/>
                  </a:lnTo>
                  <a:lnTo>
                    <a:pt x="35" y="53"/>
                  </a:lnTo>
                  <a:lnTo>
                    <a:pt x="38" y="53"/>
                  </a:lnTo>
                  <a:lnTo>
                    <a:pt x="38" y="50"/>
                  </a:lnTo>
                  <a:lnTo>
                    <a:pt x="38" y="47"/>
                  </a:lnTo>
                  <a:lnTo>
                    <a:pt x="41" y="47"/>
                  </a:lnTo>
                  <a:lnTo>
                    <a:pt x="41" y="44"/>
                  </a:lnTo>
                  <a:lnTo>
                    <a:pt x="44" y="44"/>
                  </a:lnTo>
                  <a:lnTo>
                    <a:pt x="44" y="41"/>
                  </a:lnTo>
                  <a:lnTo>
                    <a:pt x="47" y="41"/>
                  </a:lnTo>
                  <a:lnTo>
                    <a:pt x="47" y="38"/>
                  </a:lnTo>
                  <a:lnTo>
                    <a:pt x="50" y="35"/>
                  </a:lnTo>
                  <a:lnTo>
                    <a:pt x="50" y="32"/>
                  </a:lnTo>
                  <a:lnTo>
                    <a:pt x="53" y="32"/>
                  </a:lnTo>
                  <a:lnTo>
                    <a:pt x="53" y="29"/>
                  </a:lnTo>
                  <a:lnTo>
                    <a:pt x="56" y="29"/>
                  </a:lnTo>
                  <a:lnTo>
                    <a:pt x="56" y="26"/>
                  </a:lnTo>
                  <a:lnTo>
                    <a:pt x="56" y="23"/>
                  </a:lnTo>
                  <a:lnTo>
                    <a:pt x="53" y="23"/>
                  </a:lnTo>
                  <a:lnTo>
                    <a:pt x="53" y="20"/>
                  </a:lnTo>
                  <a:lnTo>
                    <a:pt x="56" y="20"/>
                  </a:lnTo>
                  <a:lnTo>
                    <a:pt x="56" y="17"/>
                  </a:lnTo>
                  <a:lnTo>
                    <a:pt x="56" y="14"/>
                  </a:lnTo>
                  <a:lnTo>
                    <a:pt x="56" y="12"/>
                  </a:lnTo>
                  <a:lnTo>
                    <a:pt x="53" y="12"/>
                  </a:lnTo>
                  <a:lnTo>
                    <a:pt x="53" y="9"/>
                  </a:lnTo>
                  <a:lnTo>
                    <a:pt x="56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Freeform 18"/>
            <p:cNvSpPr>
              <a:spLocks/>
            </p:cNvSpPr>
            <p:nvPr/>
          </p:nvSpPr>
          <p:spPr bwMode="auto">
            <a:xfrm>
              <a:off x="131242" y="2820674"/>
              <a:ext cx="235466" cy="377341"/>
            </a:xfrm>
            <a:custGeom>
              <a:avLst/>
              <a:gdLst>
                <a:gd name="T0" fmla="*/ 2147483647 w 108"/>
                <a:gd name="T1" fmla="*/ 2147483647 h 214"/>
                <a:gd name="T2" fmla="*/ 2147483647 w 108"/>
                <a:gd name="T3" fmla="*/ 2147483647 h 214"/>
                <a:gd name="T4" fmla="*/ 2147483647 w 108"/>
                <a:gd name="T5" fmla="*/ 2147483647 h 214"/>
                <a:gd name="T6" fmla="*/ 2147483647 w 108"/>
                <a:gd name="T7" fmla="*/ 2147483647 h 214"/>
                <a:gd name="T8" fmla="*/ 2147483647 w 108"/>
                <a:gd name="T9" fmla="*/ 2147483647 h 214"/>
                <a:gd name="T10" fmla="*/ 2147483647 w 108"/>
                <a:gd name="T11" fmla="*/ 2147483647 h 214"/>
                <a:gd name="T12" fmla="*/ 2147483647 w 108"/>
                <a:gd name="T13" fmla="*/ 2147483647 h 214"/>
                <a:gd name="T14" fmla="*/ 2147483647 w 108"/>
                <a:gd name="T15" fmla="*/ 2147483647 h 214"/>
                <a:gd name="T16" fmla="*/ 2147483647 w 108"/>
                <a:gd name="T17" fmla="*/ 2147483647 h 214"/>
                <a:gd name="T18" fmla="*/ 2147483647 w 108"/>
                <a:gd name="T19" fmla="*/ 2147483647 h 214"/>
                <a:gd name="T20" fmla="*/ 2147483647 w 108"/>
                <a:gd name="T21" fmla="*/ 2147483647 h 214"/>
                <a:gd name="T22" fmla="*/ 2147483647 w 108"/>
                <a:gd name="T23" fmla="*/ 2147483647 h 214"/>
                <a:gd name="T24" fmla="*/ 2147483647 w 108"/>
                <a:gd name="T25" fmla="*/ 2147483647 h 214"/>
                <a:gd name="T26" fmla="*/ 2147483647 w 108"/>
                <a:gd name="T27" fmla="*/ 2147483647 h 214"/>
                <a:gd name="T28" fmla="*/ 2147483647 w 108"/>
                <a:gd name="T29" fmla="*/ 2147483647 h 214"/>
                <a:gd name="T30" fmla="*/ 2147483647 w 108"/>
                <a:gd name="T31" fmla="*/ 2147483647 h 214"/>
                <a:gd name="T32" fmla="*/ 2147483647 w 108"/>
                <a:gd name="T33" fmla="*/ 2147483647 h 214"/>
                <a:gd name="T34" fmla="*/ 2147483647 w 108"/>
                <a:gd name="T35" fmla="*/ 2147483647 h 214"/>
                <a:gd name="T36" fmla="*/ 2147483647 w 108"/>
                <a:gd name="T37" fmla="*/ 2147483647 h 214"/>
                <a:gd name="T38" fmla="*/ 2147483647 w 108"/>
                <a:gd name="T39" fmla="*/ 2147483647 h 214"/>
                <a:gd name="T40" fmla="*/ 2147483647 w 108"/>
                <a:gd name="T41" fmla="*/ 2147483647 h 214"/>
                <a:gd name="T42" fmla="*/ 2147483647 w 108"/>
                <a:gd name="T43" fmla="*/ 2147483647 h 214"/>
                <a:gd name="T44" fmla="*/ 2147483647 w 108"/>
                <a:gd name="T45" fmla="*/ 2147483647 h 214"/>
                <a:gd name="T46" fmla="*/ 2147483647 w 108"/>
                <a:gd name="T47" fmla="*/ 2147483647 h 214"/>
                <a:gd name="T48" fmla="*/ 2147483647 w 108"/>
                <a:gd name="T49" fmla="*/ 2147483647 h 214"/>
                <a:gd name="T50" fmla="*/ 2147483647 w 108"/>
                <a:gd name="T51" fmla="*/ 2147483647 h 214"/>
                <a:gd name="T52" fmla="*/ 2147483647 w 108"/>
                <a:gd name="T53" fmla="*/ 2147483647 h 214"/>
                <a:gd name="T54" fmla="*/ 2147483647 w 108"/>
                <a:gd name="T55" fmla="*/ 2147483647 h 214"/>
                <a:gd name="T56" fmla="*/ 2147483647 w 108"/>
                <a:gd name="T57" fmla="*/ 2147483647 h 214"/>
                <a:gd name="T58" fmla="*/ 2147483647 w 108"/>
                <a:gd name="T59" fmla="*/ 2147483647 h 214"/>
                <a:gd name="T60" fmla="*/ 2147483647 w 108"/>
                <a:gd name="T61" fmla="*/ 2147483647 h 214"/>
                <a:gd name="T62" fmla="*/ 2147483647 w 108"/>
                <a:gd name="T63" fmla="*/ 2147483647 h 214"/>
                <a:gd name="T64" fmla="*/ 2147483647 w 108"/>
                <a:gd name="T65" fmla="*/ 2147483647 h 214"/>
                <a:gd name="T66" fmla="*/ 2147483647 w 108"/>
                <a:gd name="T67" fmla="*/ 2147483647 h 214"/>
                <a:gd name="T68" fmla="*/ 2147483647 w 108"/>
                <a:gd name="T69" fmla="*/ 2147483647 h 214"/>
                <a:gd name="T70" fmla="*/ 2147483647 w 108"/>
                <a:gd name="T71" fmla="*/ 2147483647 h 214"/>
                <a:gd name="T72" fmla="*/ 2147483647 w 108"/>
                <a:gd name="T73" fmla="*/ 2147483647 h 214"/>
                <a:gd name="T74" fmla="*/ 2147483647 w 108"/>
                <a:gd name="T75" fmla="*/ 2147483647 h 214"/>
                <a:gd name="T76" fmla="*/ 2147483647 w 108"/>
                <a:gd name="T77" fmla="*/ 2147483647 h 214"/>
                <a:gd name="T78" fmla="*/ 2147483647 w 108"/>
                <a:gd name="T79" fmla="*/ 2147483647 h 214"/>
                <a:gd name="T80" fmla="*/ 2147483647 w 108"/>
                <a:gd name="T81" fmla="*/ 2147483647 h 214"/>
                <a:gd name="T82" fmla="*/ 2147483647 w 108"/>
                <a:gd name="T83" fmla="*/ 2147483647 h 214"/>
                <a:gd name="T84" fmla="*/ 2147483647 w 108"/>
                <a:gd name="T85" fmla="*/ 2147483647 h 214"/>
                <a:gd name="T86" fmla="*/ 2147483647 w 108"/>
                <a:gd name="T87" fmla="*/ 2147483647 h 214"/>
                <a:gd name="T88" fmla="*/ 2147483647 w 108"/>
                <a:gd name="T89" fmla="*/ 2147483647 h 214"/>
                <a:gd name="T90" fmla="*/ 2147483647 w 108"/>
                <a:gd name="T91" fmla="*/ 2147483647 h 214"/>
                <a:gd name="T92" fmla="*/ 2147483647 w 108"/>
                <a:gd name="T93" fmla="*/ 2147483647 h 214"/>
                <a:gd name="T94" fmla="*/ 2147483647 w 108"/>
                <a:gd name="T95" fmla="*/ 2147483647 h 214"/>
                <a:gd name="T96" fmla="*/ 2147483647 w 108"/>
                <a:gd name="T97" fmla="*/ 2147483647 h 214"/>
                <a:gd name="T98" fmla="*/ 0 w 108"/>
                <a:gd name="T99" fmla="*/ 2147483647 h 214"/>
                <a:gd name="T100" fmla="*/ 0 w 108"/>
                <a:gd name="T101" fmla="*/ 0 h 214"/>
                <a:gd name="T102" fmla="*/ 2147483647 w 108"/>
                <a:gd name="T103" fmla="*/ 0 h 214"/>
                <a:gd name="T104" fmla="*/ 2147483647 w 108"/>
                <a:gd name="T105" fmla="*/ 0 h 214"/>
                <a:gd name="T106" fmla="*/ 2147483647 w 108"/>
                <a:gd name="T107" fmla="*/ 2147483647 h 214"/>
                <a:gd name="T108" fmla="*/ 2147483647 w 108"/>
                <a:gd name="T109" fmla="*/ 2147483647 h 214"/>
                <a:gd name="T110" fmla="*/ 2147483647 w 108"/>
                <a:gd name="T111" fmla="*/ 2147483647 h 214"/>
                <a:gd name="T112" fmla="*/ 2147483647 w 108"/>
                <a:gd name="T113" fmla="*/ 2147483647 h 214"/>
                <a:gd name="T114" fmla="*/ 2147483647 w 108"/>
                <a:gd name="T115" fmla="*/ 0 h 21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"/>
                <a:gd name="T175" fmla="*/ 0 h 214"/>
                <a:gd name="T176" fmla="*/ 108 w 108"/>
                <a:gd name="T177" fmla="*/ 214 h 21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" h="214">
                  <a:moveTo>
                    <a:pt x="70" y="0"/>
                  </a:moveTo>
                  <a:lnTo>
                    <a:pt x="73" y="0"/>
                  </a:lnTo>
                  <a:lnTo>
                    <a:pt x="76" y="0"/>
                  </a:lnTo>
                  <a:lnTo>
                    <a:pt x="79" y="3"/>
                  </a:lnTo>
                  <a:lnTo>
                    <a:pt x="82" y="3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91" y="9"/>
                  </a:lnTo>
                  <a:lnTo>
                    <a:pt x="91" y="12"/>
                  </a:lnTo>
                  <a:lnTo>
                    <a:pt x="94" y="12"/>
                  </a:lnTo>
                  <a:lnTo>
                    <a:pt x="94" y="15"/>
                  </a:lnTo>
                  <a:lnTo>
                    <a:pt x="94" y="18"/>
                  </a:lnTo>
                  <a:lnTo>
                    <a:pt x="94" y="21"/>
                  </a:lnTo>
                  <a:lnTo>
                    <a:pt x="94" y="23"/>
                  </a:lnTo>
                  <a:lnTo>
                    <a:pt x="96" y="23"/>
                  </a:lnTo>
                  <a:lnTo>
                    <a:pt x="99" y="23"/>
                  </a:lnTo>
                  <a:lnTo>
                    <a:pt x="102" y="23"/>
                  </a:lnTo>
                  <a:lnTo>
                    <a:pt x="105" y="23"/>
                  </a:lnTo>
                  <a:lnTo>
                    <a:pt x="108" y="23"/>
                  </a:lnTo>
                  <a:lnTo>
                    <a:pt x="108" y="26"/>
                  </a:lnTo>
                  <a:lnTo>
                    <a:pt x="108" y="29"/>
                  </a:lnTo>
                  <a:lnTo>
                    <a:pt x="108" y="32"/>
                  </a:lnTo>
                  <a:lnTo>
                    <a:pt x="108" y="35"/>
                  </a:lnTo>
                  <a:lnTo>
                    <a:pt x="108" y="38"/>
                  </a:lnTo>
                  <a:lnTo>
                    <a:pt x="108" y="41"/>
                  </a:lnTo>
                  <a:lnTo>
                    <a:pt x="105" y="41"/>
                  </a:lnTo>
                  <a:lnTo>
                    <a:pt x="108" y="41"/>
                  </a:lnTo>
                  <a:lnTo>
                    <a:pt x="108" y="44"/>
                  </a:lnTo>
                  <a:lnTo>
                    <a:pt x="105" y="44"/>
                  </a:lnTo>
                  <a:lnTo>
                    <a:pt x="105" y="47"/>
                  </a:lnTo>
                  <a:lnTo>
                    <a:pt x="105" y="50"/>
                  </a:lnTo>
                  <a:lnTo>
                    <a:pt x="105" y="53"/>
                  </a:lnTo>
                  <a:lnTo>
                    <a:pt x="102" y="53"/>
                  </a:lnTo>
                  <a:lnTo>
                    <a:pt x="102" y="56"/>
                  </a:lnTo>
                  <a:lnTo>
                    <a:pt x="102" y="59"/>
                  </a:lnTo>
                  <a:lnTo>
                    <a:pt x="102" y="62"/>
                  </a:lnTo>
                  <a:lnTo>
                    <a:pt x="102" y="65"/>
                  </a:lnTo>
                  <a:lnTo>
                    <a:pt x="102" y="67"/>
                  </a:lnTo>
                  <a:lnTo>
                    <a:pt x="99" y="67"/>
                  </a:lnTo>
                  <a:lnTo>
                    <a:pt x="99" y="65"/>
                  </a:lnTo>
                  <a:lnTo>
                    <a:pt x="99" y="67"/>
                  </a:lnTo>
                  <a:lnTo>
                    <a:pt x="96" y="67"/>
                  </a:lnTo>
                  <a:lnTo>
                    <a:pt x="96" y="73"/>
                  </a:lnTo>
                  <a:lnTo>
                    <a:pt x="96" y="76"/>
                  </a:lnTo>
                  <a:lnTo>
                    <a:pt x="96" y="79"/>
                  </a:lnTo>
                  <a:lnTo>
                    <a:pt x="96" y="82"/>
                  </a:lnTo>
                  <a:lnTo>
                    <a:pt x="96" y="85"/>
                  </a:lnTo>
                  <a:lnTo>
                    <a:pt x="99" y="88"/>
                  </a:lnTo>
                  <a:lnTo>
                    <a:pt x="99" y="91"/>
                  </a:lnTo>
                  <a:lnTo>
                    <a:pt x="99" y="94"/>
                  </a:lnTo>
                  <a:lnTo>
                    <a:pt x="99" y="100"/>
                  </a:lnTo>
                  <a:lnTo>
                    <a:pt x="99" y="103"/>
                  </a:lnTo>
                  <a:lnTo>
                    <a:pt x="99" y="106"/>
                  </a:lnTo>
                  <a:lnTo>
                    <a:pt x="99" y="109"/>
                  </a:lnTo>
                  <a:lnTo>
                    <a:pt x="99" y="114"/>
                  </a:lnTo>
                  <a:lnTo>
                    <a:pt x="99" y="117"/>
                  </a:lnTo>
                  <a:lnTo>
                    <a:pt x="99" y="120"/>
                  </a:lnTo>
                  <a:lnTo>
                    <a:pt x="99" y="123"/>
                  </a:lnTo>
                  <a:lnTo>
                    <a:pt x="99" y="129"/>
                  </a:lnTo>
                  <a:lnTo>
                    <a:pt x="99" y="132"/>
                  </a:lnTo>
                  <a:lnTo>
                    <a:pt x="99" y="135"/>
                  </a:lnTo>
                  <a:lnTo>
                    <a:pt x="99" y="141"/>
                  </a:lnTo>
                  <a:lnTo>
                    <a:pt x="99" y="144"/>
                  </a:lnTo>
                  <a:lnTo>
                    <a:pt x="99" y="147"/>
                  </a:lnTo>
                  <a:lnTo>
                    <a:pt x="99" y="150"/>
                  </a:lnTo>
                  <a:lnTo>
                    <a:pt x="99" y="155"/>
                  </a:lnTo>
                  <a:lnTo>
                    <a:pt x="99" y="158"/>
                  </a:lnTo>
                  <a:lnTo>
                    <a:pt x="99" y="161"/>
                  </a:lnTo>
                  <a:lnTo>
                    <a:pt x="99" y="164"/>
                  </a:lnTo>
                  <a:lnTo>
                    <a:pt x="99" y="167"/>
                  </a:lnTo>
                  <a:lnTo>
                    <a:pt x="99" y="170"/>
                  </a:lnTo>
                  <a:lnTo>
                    <a:pt x="99" y="173"/>
                  </a:lnTo>
                  <a:lnTo>
                    <a:pt x="99" y="176"/>
                  </a:lnTo>
                  <a:lnTo>
                    <a:pt x="99" y="182"/>
                  </a:lnTo>
                  <a:lnTo>
                    <a:pt x="99" y="185"/>
                  </a:lnTo>
                  <a:lnTo>
                    <a:pt x="99" y="188"/>
                  </a:lnTo>
                  <a:lnTo>
                    <a:pt x="99" y="191"/>
                  </a:lnTo>
                  <a:lnTo>
                    <a:pt x="99" y="194"/>
                  </a:lnTo>
                  <a:lnTo>
                    <a:pt x="99" y="196"/>
                  </a:lnTo>
                  <a:lnTo>
                    <a:pt x="99" y="199"/>
                  </a:lnTo>
                  <a:lnTo>
                    <a:pt x="99" y="202"/>
                  </a:lnTo>
                  <a:lnTo>
                    <a:pt x="99" y="205"/>
                  </a:lnTo>
                  <a:lnTo>
                    <a:pt x="99" y="208"/>
                  </a:lnTo>
                  <a:lnTo>
                    <a:pt x="99" y="211"/>
                  </a:lnTo>
                  <a:lnTo>
                    <a:pt x="99" y="214"/>
                  </a:lnTo>
                  <a:lnTo>
                    <a:pt x="96" y="214"/>
                  </a:lnTo>
                  <a:lnTo>
                    <a:pt x="94" y="214"/>
                  </a:lnTo>
                  <a:lnTo>
                    <a:pt x="91" y="214"/>
                  </a:lnTo>
                  <a:lnTo>
                    <a:pt x="85" y="214"/>
                  </a:lnTo>
                  <a:lnTo>
                    <a:pt x="82" y="214"/>
                  </a:lnTo>
                  <a:lnTo>
                    <a:pt x="79" y="214"/>
                  </a:lnTo>
                  <a:lnTo>
                    <a:pt x="76" y="214"/>
                  </a:lnTo>
                  <a:lnTo>
                    <a:pt x="70" y="214"/>
                  </a:lnTo>
                  <a:lnTo>
                    <a:pt x="67" y="214"/>
                  </a:lnTo>
                  <a:lnTo>
                    <a:pt x="64" y="214"/>
                  </a:lnTo>
                  <a:lnTo>
                    <a:pt x="61" y="214"/>
                  </a:lnTo>
                  <a:lnTo>
                    <a:pt x="55" y="214"/>
                  </a:lnTo>
                  <a:lnTo>
                    <a:pt x="52" y="214"/>
                  </a:lnTo>
                  <a:lnTo>
                    <a:pt x="50" y="214"/>
                  </a:lnTo>
                  <a:lnTo>
                    <a:pt x="44" y="214"/>
                  </a:lnTo>
                  <a:lnTo>
                    <a:pt x="41" y="214"/>
                  </a:lnTo>
                  <a:lnTo>
                    <a:pt x="38" y="214"/>
                  </a:lnTo>
                  <a:lnTo>
                    <a:pt x="35" y="214"/>
                  </a:lnTo>
                  <a:lnTo>
                    <a:pt x="32" y="214"/>
                  </a:lnTo>
                  <a:lnTo>
                    <a:pt x="32" y="211"/>
                  </a:lnTo>
                  <a:lnTo>
                    <a:pt x="35" y="211"/>
                  </a:lnTo>
                  <a:lnTo>
                    <a:pt x="35" y="208"/>
                  </a:lnTo>
                  <a:lnTo>
                    <a:pt x="32" y="208"/>
                  </a:lnTo>
                  <a:lnTo>
                    <a:pt x="35" y="208"/>
                  </a:lnTo>
                  <a:lnTo>
                    <a:pt x="35" y="205"/>
                  </a:lnTo>
                  <a:lnTo>
                    <a:pt x="35" y="202"/>
                  </a:lnTo>
                  <a:lnTo>
                    <a:pt x="35" y="199"/>
                  </a:lnTo>
                  <a:lnTo>
                    <a:pt x="35" y="196"/>
                  </a:lnTo>
                  <a:lnTo>
                    <a:pt x="38" y="196"/>
                  </a:lnTo>
                  <a:lnTo>
                    <a:pt x="38" y="194"/>
                  </a:lnTo>
                  <a:lnTo>
                    <a:pt x="35" y="194"/>
                  </a:lnTo>
                  <a:lnTo>
                    <a:pt x="35" y="191"/>
                  </a:lnTo>
                  <a:lnTo>
                    <a:pt x="38" y="191"/>
                  </a:lnTo>
                  <a:lnTo>
                    <a:pt x="38" y="188"/>
                  </a:lnTo>
                  <a:lnTo>
                    <a:pt x="38" y="185"/>
                  </a:lnTo>
                  <a:lnTo>
                    <a:pt x="38" y="182"/>
                  </a:lnTo>
                  <a:lnTo>
                    <a:pt x="38" y="179"/>
                  </a:lnTo>
                  <a:lnTo>
                    <a:pt x="38" y="176"/>
                  </a:lnTo>
                  <a:lnTo>
                    <a:pt x="38" y="173"/>
                  </a:lnTo>
                  <a:lnTo>
                    <a:pt x="38" y="170"/>
                  </a:lnTo>
                  <a:lnTo>
                    <a:pt x="38" y="167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38" y="158"/>
                  </a:lnTo>
                  <a:lnTo>
                    <a:pt x="38" y="155"/>
                  </a:lnTo>
                  <a:lnTo>
                    <a:pt x="35" y="155"/>
                  </a:lnTo>
                  <a:lnTo>
                    <a:pt x="35" y="152"/>
                  </a:lnTo>
                  <a:lnTo>
                    <a:pt x="32" y="150"/>
                  </a:lnTo>
                  <a:lnTo>
                    <a:pt x="32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9" y="138"/>
                  </a:lnTo>
                  <a:lnTo>
                    <a:pt x="26" y="138"/>
                  </a:lnTo>
                  <a:lnTo>
                    <a:pt x="26" y="135"/>
                  </a:lnTo>
                  <a:lnTo>
                    <a:pt x="26" y="132"/>
                  </a:lnTo>
                  <a:lnTo>
                    <a:pt x="26" y="129"/>
                  </a:lnTo>
                  <a:lnTo>
                    <a:pt x="26" y="126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9" y="120"/>
                  </a:lnTo>
                  <a:lnTo>
                    <a:pt x="29" y="117"/>
                  </a:lnTo>
                  <a:lnTo>
                    <a:pt x="26" y="117"/>
                  </a:lnTo>
                  <a:lnTo>
                    <a:pt x="29" y="117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29" y="109"/>
                  </a:lnTo>
                  <a:lnTo>
                    <a:pt x="29" y="106"/>
                  </a:lnTo>
                  <a:lnTo>
                    <a:pt x="26" y="106"/>
                  </a:lnTo>
                  <a:lnTo>
                    <a:pt x="23" y="106"/>
                  </a:lnTo>
                  <a:lnTo>
                    <a:pt x="23" y="103"/>
                  </a:lnTo>
                  <a:lnTo>
                    <a:pt x="23" y="100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17" y="97"/>
                  </a:lnTo>
                  <a:lnTo>
                    <a:pt x="17" y="94"/>
                  </a:lnTo>
                  <a:lnTo>
                    <a:pt x="17" y="91"/>
                  </a:lnTo>
                  <a:lnTo>
                    <a:pt x="17" y="88"/>
                  </a:lnTo>
                  <a:lnTo>
                    <a:pt x="14" y="88"/>
                  </a:lnTo>
                  <a:lnTo>
                    <a:pt x="14" y="85"/>
                  </a:lnTo>
                  <a:lnTo>
                    <a:pt x="11" y="85"/>
                  </a:lnTo>
                  <a:lnTo>
                    <a:pt x="11" y="82"/>
                  </a:lnTo>
                  <a:lnTo>
                    <a:pt x="8" y="82"/>
                  </a:lnTo>
                  <a:lnTo>
                    <a:pt x="8" y="79"/>
                  </a:lnTo>
                  <a:lnTo>
                    <a:pt x="8" y="76"/>
                  </a:lnTo>
                  <a:lnTo>
                    <a:pt x="8" y="73"/>
                  </a:lnTo>
                  <a:lnTo>
                    <a:pt x="8" y="70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8" y="62"/>
                  </a:lnTo>
                  <a:lnTo>
                    <a:pt x="8" y="59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6" y="53"/>
                  </a:lnTo>
                  <a:lnTo>
                    <a:pt x="8" y="53"/>
                  </a:lnTo>
                  <a:lnTo>
                    <a:pt x="8" y="50"/>
                  </a:lnTo>
                  <a:lnTo>
                    <a:pt x="6" y="50"/>
                  </a:lnTo>
                  <a:lnTo>
                    <a:pt x="8" y="50"/>
                  </a:lnTo>
                  <a:lnTo>
                    <a:pt x="8" y="47"/>
                  </a:lnTo>
                  <a:lnTo>
                    <a:pt x="8" y="44"/>
                  </a:lnTo>
                  <a:lnTo>
                    <a:pt x="6" y="44"/>
                  </a:lnTo>
                  <a:lnTo>
                    <a:pt x="6" y="41"/>
                  </a:lnTo>
                  <a:lnTo>
                    <a:pt x="6" y="38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3" y="26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5" y="6"/>
                  </a:lnTo>
                  <a:lnTo>
                    <a:pt x="38" y="6"/>
                  </a:lnTo>
                  <a:lnTo>
                    <a:pt x="44" y="6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2" y="6"/>
                  </a:lnTo>
                  <a:lnTo>
                    <a:pt x="52" y="3"/>
                  </a:lnTo>
                  <a:lnTo>
                    <a:pt x="55" y="3"/>
                  </a:lnTo>
                  <a:lnTo>
                    <a:pt x="55" y="6"/>
                  </a:lnTo>
                  <a:lnTo>
                    <a:pt x="58" y="6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61" y="3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7" name="Freeform 19"/>
            <p:cNvSpPr>
              <a:spLocks/>
            </p:cNvSpPr>
            <p:nvPr/>
          </p:nvSpPr>
          <p:spPr bwMode="auto">
            <a:xfrm>
              <a:off x="-161307" y="2831882"/>
              <a:ext cx="375795" cy="510904"/>
            </a:xfrm>
            <a:custGeom>
              <a:avLst/>
              <a:gdLst>
                <a:gd name="T0" fmla="*/ 2147483647 w 173"/>
                <a:gd name="T1" fmla="*/ 2147483647 h 290"/>
                <a:gd name="T2" fmla="*/ 2147483647 w 173"/>
                <a:gd name="T3" fmla="*/ 2147483647 h 290"/>
                <a:gd name="T4" fmla="*/ 2147483647 w 173"/>
                <a:gd name="T5" fmla="*/ 2147483647 h 290"/>
                <a:gd name="T6" fmla="*/ 2147483647 w 173"/>
                <a:gd name="T7" fmla="*/ 2147483647 h 290"/>
                <a:gd name="T8" fmla="*/ 2147483647 w 173"/>
                <a:gd name="T9" fmla="*/ 2147483647 h 290"/>
                <a:gd name="T10" fmla="*/ 2147483647 w 173"/>
                <a:gd name="T11" fmla="*/ 2147483647 h 290"/>
                <a:gd name="T12" fmla="*/ 2147483647 w 173"/>
                <a:gd name="T13" fmla="*/ 2147483647 h 290"/>
                <a:gd name="T14" fmla="*/ 2147483647 w 173"/>
                <a:gd name="T15" fmla="*/ 2147483647 h 290"/>
                <a:gd name="T16" fmla="*/ 2147483647 w 173"/>
                <a:gd name="T17" fmla="*/ 2147483647 h 290"/>
                <a:gd name="T18" fmla="*/ 2147483647 w 173"/>
                <a:gd name="T19" fmla="*/ 2147483647 h 290"/>
                <a:gd name="T20" fmla="*/ 2147483647 w 173"/>
                <a:gd name="T21" fmla="*/ 2147483647 h 290"/>
                <a:gd name="T22" fmla="*/ 2147483647 w 173"/>
                <a:gd name="T23" fmla="*/ 2147483647 h 290"/>
                <a:gd name="T24" fmla="*/ 2147483647 w 173"/>
                <a:gd name="T25" fmla="*/ 2147483647 h 290"/>
                <a:gd name="T26" fmla="*/ 2147483647 w 173"/>
                <a:gd name="T27" fmla="*/ 2147483647 h 290"/>
                <a:gd name="T28" fmla="*/ 2147483647 w 173"/>
                <a:gd name="T29" fmla="*/ 2147483647 h 290"/>
                <a:gd name="T30" fmla="*/ 2147483647 w 173"/>
                <a:gd name="T31" fmla="*/ 2147483647 h 290"/>
                <a:gd name="T32" fmla="*/ 2147483647 w 173"/>
                <a:gd name="T33" fmla="*/ 2147483647 h 290"/>
                <a:gd name="T34" fmla="*/ 2147483647 w 173"/>
                <a:gd name="T35" fmla="*/ 2147483647 h 290"/>
                <a:gd name="T36" fmla="*/ 2147483647 w 173"/>
                <a:gd name="T37" fmla="*/ 2147483647 h 290"/>
                <a:gd name="T38" fmla="*/ 2147483647 w 173"/>
                <a:gd name="T39" fmla="*/ 2147483647 h 290"/>
                <a:gd name="T40" fmla="*/ 2147483647 w 173"/>
                <a:gd name="T41" fmla="*/ 2147483647 h 290"/>
                <a:gd name="T42" fmla="*/ 2147483647 w 173"/>
                <a:gd name="T43" fmla="*/ 2147483647 h 290"/>
                <a:gd name="T44" fmla="*/ 2147483647 w 173"/>
                <a:gd name="T45" fmla="*/ 2147483647 h 290"/>
                <a:gd name="T46" fmla="*/ 2147483647 w 173"/>
                <a:gd name="T47" fmla="*/ 2147483647 h 290"/>
                <a:gd name="T48" fmla="*/ 2147483647 w 173"/>
                <a:gd name="T49" fmla="*/ 2147483647 h 290"/>
                <a:gd name="T50" fmla="*/ 2147483647 w 173"/>
                <a:gd name="T51" fmla="*/ 2147483647 h 290"/>
                <a:gd name="T52" fmla="*/ 2147483647 w 173"/>
                <a:gd name="T53" fmla="*/ 2147483647 h 290"/>
                <a:gd name="T54" fmla="*/ 2147483647 w 173"/>
                <a:gd name="T55" fmla="*/ 2147483647 h 290"/>
                <a:gd name="T56" fmla="*/ 2147483647 w 173"/>
                <a:gd name="T57" fmla="*/ 2147483647 h 290"/>
                <a:gd name="T58" fmla="*/ 2147483647 w 173"/>
                <a:gd name="T59" fmla="*/ 2147483647 h 290"/>
                <a:gd name="T60" fmla="*/ 2147483647 w 173"/>
                <a:gd name="T61" fmla="*/ 2147483647 h 290"/>
                <a:gd name="T62" fmla="*/ 2147483647 w 173"/>
                <a:gd name="T63" fmla="*/ 2147483647 h 290"/>
                <a:gd name="T64" fmla="*/ 2147483647 w 173"/>
                <a:gd name="T65" fmla="*/ 2147483647 h 290"/>
                <a:gd name="T66" fmla="*/ 2147483647 w 173"/>
                <a:gd name="T67" fmla="*/ 2147483647 h 290"/>
                <a:gd name="T68" fmla="*/ 2147483647 w 173"/>
                <a:gd name="T69" fmla="*/ 2147483647 h 290"/>
                <a:gd name="T70" fmla="*/ 2147483647 w 173"/>
                <a:gd name="T71" fmla="*/ 2147483647 h 290"/>
                <a:gd name="T72" fmla="*/ 2147483647 w 173"/>
                <a:gd name="T73" fmla="*/ 2147483647 h 290"/>
                <a:gd name="T74" fmla="*/ 2147483647 w 173"/>
                <a:gd name="T75" fmla="*/ 2147483647 h 290"/>
                <a:gd name="T76" fmla="*/ 2147483647 w 173"/>
                <a:gd name="T77" fmla="*/ 2147483647 h 290"/>
                <a:gd name="T78" fmla="*/ 0 w 173"/>
                <a:gd name="T79" fmla="*/ 2147483647 h 290"/>
                <a:gd name="T80" fmla="*/ 2147483647 w 173"/>
                <a:gd name="T81" fmla="*/ 2147483647 h 290"/>
                <a:gd name="T82" fmla="*/ 2147483647 w 173"/>
                <a:gd name="T83" fmla="*/ 2147483647 h 290"/>
                <a:gd name="T84" fmla="*/ 2147483647 w 173"/>
                <a:gd name="T85" fmla="*/ 2147483647 h 290"/>
                <a:gd name="T86" fmla="*/ 2147483647 w 173"/>
                <a:gd name="T87" fmla="*/ 2147483647 h 290"/>
                <a:gd name="T88" fmla="*/ 2147483647 w 173"/>
                <a:gd name="T89" fmla="*/ 2147483647 h 290"/>
                <a:gd name="T90" fmla="*/ 2147483647 w 173"/>
                <a:gd name="T91" fmla="*/ 2147483647 h 290"/>
                <a:gd name="T92" fmla="*/ 2147483647 w 173"/>
                <a:gd name="T93" fmla="*/ 2147483647 h 290"/>
                <a:gd name="T94" fmla="*/ 2147483647 w 173"/>
                <a:gd name="T95" fmla="*/ 2147483647 h 290"/>
                <a:gd name="T96" fmla="*/ 2147483647 w 173"/>
                <a:gd name="T97" fmla="*/ 2147483647 h 290"/>
                <a:gd name="T98" fmla="*/ 2147483647 w 173"/>
                <a:gd name="T99" fmla="*/ 2147483647 h 290"/>
                <a:gd name="T100" fmla="*/ 2147483647 w 173"/>
                <a:gd name="T101" fmla="*/ 2147483647 h 290"/>
                <a:gd name="T102" fmla="*/ 2147483647 w 173"/>
                <a:gd name="T103" fmla="*/ 2147483647 h 290"/>
                <a:gd name="T104" fmla="*/ 2147483647 w 173"/>
                <a:gd name="T105" fmla="*/ 2147483647 h 290"/>
                <a:gd name="T106" fmla="*/ 2147483647 w 173"/>
                <a:gd name="T107" fmla="*/ 2147483647 h 290"/>
                <a:gd name="T108" fmla="*/ 2147483647 w 173"/>
                <a:gd name="T109" fmla="*/ 2147483647 h 290"/>
                <a:gd name="T110" fmla="*/ 2147483647 w 173"/>
                <a:gd name="T111" fmla="*/ 2147483647 h 290"/>
                <a:gd name="T112" fmla="*/ 2147483647 w 173"/>
                <a:gd name="T113" fmla="*/ 2147483647 h 290"/>
                <a:gd name="T114" fmla="*/ 2147483647 w 173"/>
                <a:gd name="T115" fmla="*/ 2147483647 h 290"/>
                <a:gd name="T116" fmla="*/ 2147483647 w 173"/>
                <a:gd name="T117" fmla="*/ 2147483647 h 290"/>
                <a:gd name="T118" fmla="*/ 2147483647 w 173"/>
                <a:gd name="T119" fmla="*/ 2147483647 h 290"/>
                <a:gd name="T120" fmla="*/ 2147483647 w 173"/>
                <a:gd name="T121" fmla="*/ 2147483647 h 290"/>
                <a:gd name="T122" fmla="*/ 2147483647 w 173"/>
                <a:gd name="T123" fmla="*/ 2147483647 h 290"/>
                <a:gd name="T124" fmla="*/ 2147483647 w 173"/>
                <a:gd name="T125" fmla="*/ 2147483647 h 29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3"/>
                <a:gd name="T190" fmla="*/ 0 h 290"/>
                <a:gd name="T191" fmla="*/ 173 w 173"/>
                <a:gd name="T192" fmla="*/ 290 h 29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3" h="290">
                  <a:moveTo>
                    <a:pt x="102" y="6"/>
                  </a:moveTo>
                  <a:lnTo>
                    <a:pt x="105" y="6"/>
                  </a:lnTo>
                  <a:lnTo>
                    <a:pt x="108" y="6"/>
                  </a:lnTo>
                  <a:lnTo>
                    <a:pt x="111" y="6"/>
                  </a:lnTo>
                  <a:lnTo>
                    <a:pt x="111" y="9"/>
                  </a:lnTo>
                  <a:lnTo>
                    <a:pt x="114" y="9"/>
                  </a:lnTo>
                  <a:lnTo>
                    <a:pt x="114" y="12"/>
                  </a:lnTo>
                  <a:lnTo>
                    <a:pt x="117" y="12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6" y="12"/>
                  </a:lnTo>
                  <a:lnTo>
                    <a:pt x="129" y="12"/>
                  </a:lnTo>
                  <a:lnTo>
                    <a:pt x="129" y="15"/>
                  </a:lnTo>
                  <a:lnTo>
                    <a:pt x="132" y="15"/>
                  </a:lnTo>
                  <a:lnTo>
                    <a:pt x="132" y="17"/>
                  </a:lnTo>
                  <a:lnTo>
                    <a:pt x="135" y="17"/>
                  </a:lnTo>
                  <a:lnTo>
                    <a:pt x="135" y="20"/>
                  </a:lnTo>
                  <a:lnTo>
                    <a:pt x="138" y="20"/>
                  </a:lnTo>
                  <a:lnTo>
                    <a:pt x="138" y="23"/>
                  </a:lnTo>
                  <a:lnTo>
                    <a:pt x="138" y="26"/>
                  </a:lnTo>
                  <a:lnTo>
                    <a:pt x="138" y="29"/>
                  </a:lnTo>
                  <a:lnTo>
                    <a:pt x="138" y="32"/>
                  </a:lnTo>
                  <a:lnTo>
                    <a:pt x="141" y="32"/>
                  </a:lnTo>
                  <a:lnTo>
                    <a:pt x="141" y="35"/>
                  </a:lnTo>
                  <a:lnTo>
                    <a:pt x="141" y="38"/>
                  </a:lnTo>
                  <a:lnTo>
                    <a:pt x="143" y="38"/>
                  </a:lnTo>
                  <a:lnTo>
                    <a:pt x="143" y="41"/>
                  </a:lnTo>
                  <a:lnTo>
                    <a:pt x="143" y="44"/>
                  </a:lnTo>
                  <a:lnTo>
                    <a:pt x="141" y="44"/>
                  </a:lnTo>
                  <a:lnTo>
                    <a:pt x="143" y="44"/>
                  </a:lnTo>
                  <a:lnTo>
                    <a:pt x="143" y="47"/>
                  </a:lnTo>
                  <a:lnTo>
                    <a:pt x="141" y="47"/>
                  </a:lnTo>
                  <a:lnTo>
                    <a:pt x="141" y="50"/>
                  </a:lnTo>
                  <a:lnTo>
                    <a:pt x="143" y="50"/>
                  </a:lnTo>
                  <a:lnTo>
                    <a:pt x="143" y="53"/>
                  </a:lnTo>
                  <a:lnTo>
                    <a:pt x="143" y="56"/>
                  </a:lnTo>
                  <a:lnTo>
                    <a:pt x="143" y="59"/>
                  </a:lnTo>
                  <a:lnTo>
                    <a:pt x="143" y="61"/>
                  </a:lnTo>
                  <a:lnTo>
                    <a:pt x="143" y="64"/>
                  </a:lnTo>
                  <a:lnTo>
                    <a:pt x="143" y="67"/>
                  </a:lnTo>
                  <a:lnTo>
                    <a:pt x="143" y="70"/>
                  </a:lnTo>
                  <a:lnTo>
                    <a:pt x="143" y="73"/>
                  </a:lnTo>
                  <a:lnTo>
                    <a:pt x="143" y="76"/>
                  </a:lnTo>
                  <a:lnTo>
                    <a:pt x="146" y="76"/>
                  </a:lnTo>
                  <a:lnTo>
                    <a:pt x="146" y="79"/>
                  </a:lnTo>
                  <a:lnTo>
                    <a:pt x="149" y="79"/>
                  </a:lnTo>
                  <a:lnTo>
                    <a:pt x="149" y="82"/>
                  </a:lnTo>
                  <a:lnTo>
                    <a:pt x="152" y="82"/>
                  </a:lnTo>
                  <a:lnTo>
                    <a:pt x="152" y="85"/>
                  </a:lnTo>
                  <a:lnTo>
                    <a:pt x="152" y="88"/>
                  </a:lnTo>
                  <a:lnTo>
                    <a:pt x="152" y="91"/>
                  </a:lnTo>
                  <a:lnTo>
                    <a:pt x="155" y="91"/>
                  </a:lnTo>
                  <a:lnTo>
                    <a:pt x="155" y="94"/>
                  </a:lnTo>
                  <a:lnTo>
                    <a:pt x="158" y="94"/>
                  </a:lnTo>
                  <a:lnTo>
                    <a:pt x="158" y="97"/>
                  </a:lnTo>
                  <a:lnTo>
                    <a:pt x="158" y="100"/>
                  </a:lnTo>
                  <a:lnTo>
                    <a:pt x="161" y="100"/>
                  </a:lnTo>
                  <a:lnTo>
                    <a:pt x="164" y="100"/>
                  </a:lnTo>
                  <a:lnTo>
                    <a:pt x="164" y="103"/>
                  </a:lnTo>
                  <a:lnTo>
                    <a:pt x="164" y="105"/>
                  </a:lnTo>
                  <a:lnTo>
                    <a:pt x="164" y="108"/>
                  </a:lnTo>
                  <a:lnTo>
                    <a:pt x="164" y="111"/>
                  </a:lnTo>
                  <a:lnTo>
                    <a:pt x="161" y="111"/>
                  </a:lnTo>
                  <a:lnTo>
                    <a:pt x="164" y="111"/>
                  </a:lnTo>
                  <a:lnTo>
                    <a:pt x="164" y="114"/>
                  </a:lnTo>
                  <a:lnTo>
                    <a:pt x="161" y="114"/>
                  </a:lnTo>
                  <a:lnTo>
                    <a:pt x="161" y="117"/>
                  </a:lnTo>
                  <a:lnTo>
                    <a:pt x="161" y="120"/>
                  </a:lnTo>
                  <a:lnTo>
                    <a:pt x="161" y="123"/>
                  </a:lnTo>
                  <a:lnTo>
                    <a:pt x="161" y="126"/>
                  </a:lnTo>
                  <a:lnTo>
                    <a:pt x="161" y="129"/>
                  </a:lnTo>
                  <a:lnTo>
                    <a:pt x="161" y="132"/>
                  </a:lnTo>
                  <a:lnTo>
                    <a:pt x="164" y="132"/>
                  </a:lnTo>
                  <a:lnTo>
                    <a:pt x="164" y="135"/>
                  </a:lnTo>
                  <a:lnTo>
                    <a:pt x="164" y="138"/>
                  </a:lnTo>
                  <a:lnTo>
                    <a:pt x="167" y="141"/>
                  </a:lnTo>
                  <a:lnTo>
                    <a:pt x="167" y="144"/>
                  </a:lnTo>
                  <a:lnTo>
                    <a:pt x="170" y="146"/>
                  </a:lnTo>
                  <a:lnTo>
                    <a:pt x="170" y="149"/>
                  </a:lnTo>
                  <a:lnTo>
                    <a:pt x="173" y="149"/>
                  </a:lnTo>
                  <a:lnTo>
                    <a:pt x="173" y="152"/>
                  </a:lnTo>
                  <a:lnTo>
                    <a:pt x="173" y="155"/>
                  </a:lnTo>
                  <a:lnTo>
                    <a:pt x="173" y="158"/>
                  </a:lnTo>
                  <a:lnTo>
                    <a:pt x="173" y="161"/>
                  </a:lnTo>
                  <a:lnTo>
                    <a:pt x="173" y="164"/>
                  </a:lnTo>
                  <a:lnTo>
                    <a:pt x="173" y="167"/>
                  </a:lnTo>
                  <a:lnTo>
                    <a:pt x="173" y="170"/>
                  </a:lnTo>
                  <a:lnTo>
                    <a:pt x="173" y="173"/>
                  </a:lnTo>
                  <a:lnTo>
                    <a:pt x="173" y="176"/>
                  </a:lnTo>
                  <a:lnTo>
                    <a:pt x="173" y="179"/>
                  </a:lnTo>
                  <a:lnTo>
                    <a:pt x="173" y="182"/>
                  </a:lnTo>
                  <a:lnTo>
                    <a:pt x="173" y="185"/>
                  </a:lnTo>
                  <a:lnTo>
                    <a:pt x="170" y="185"/>
                  </a:lnTo>
                  <a:lnTo>
                    <a:pt x="170" y="188"/>
                  </a:lnTo>
                  <a:lnTo>
                    <a:pt x="173" y="188"/>
                  </a:lnTo>
                  <a:lnTo>
                    <a:pt x="173" y="190"/>
                  </a:lnTo>
                  <a:lnTo>
                    <a:pt x="170" y="190"/>
                  </a:lnTo>
                  <a:lnTo>
                    <a:pt x="170" y="193"/>
                  </a:lnTo>
                  <a:lnTo>
                    <a:pt x="170" y="196"/>
                  </a:lnTo>
                  <a:lnTo>
                    <a:pt x="170" y="199"/>
                  </a:lnTo>
                  <a:lnTo>
                    <a:pt x="170" y="202"/>
                  </a:lnTo>
                  <a:lnTo>
                    <a:pt x="167" y="202"/>
                  </a:lnTo>
                  <a:lnTo>
                    <a:pt x="170" y="202"/>
                  </a:lnTo>
                  <a:lnTo>
                    <a:pt x="170" y="205"/>
                  </a:lnTo>
                  <a:lnTo>
                    <a:pt x="167" y="205"/>
                  </a:lnTo>
                  <a:lnTo>
                    <a:pt x="167" y="208"/>
                  </a:lnTo>
                  <a:lnTo>
                    <a:pt x="170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6" y="208"/>
                  </a:lnTo>
                  <a:lnTo>
                    <a:pt x="143" y="208"/>
                  </a:lnTo>
                  <a:lnTo>
                    <a:pt x="138" y="208"/>
                  </a:lnTo>
                  <a:lnTo>
                    <a:pt x="135" y="208"/>
                  </a:lnTo>
                  <a:lnTo>
                    <a:pt x="132" y="208"/>
                  </a:lnTo>
                  <a:lnTo>
                    <a:pt x="129" y="208"/>
                  </a:lnTo>
                  <a:lnTo>
                    <a:pt x="126" y="208"/>
                  </a:lnTo>
                  <a:lnTo>
                    <a:pt x="120" y="208"/>
                  </a:lnTo>
                  <a:lnTo>
                    <a:pt x="117" y="208"/>
                  </a:lnTo>
                  <a:lnTo>
                    <a:pt x="114" y="208"/>
                  </a:lnTo>
                  <a:lnTo>
                    <a:pt x="108" y="208"/>
                  </a:lnTo>
                  <a:lnTo>
                    <a:pt x="105" y="208"/>
                  </a:lnTo>
                  <a:lnTo>
                    <a:pt x="102" y="208"/>
                  </a:lnTo>
                  <a:lnTo>
                    <a:pt x="99" y="208"/>
                  </a:lnTo>
                  <a:lnTo>
                    <a:pt x="99" y="211"/>
                  </a:lnTo>
                  <a:lnTo>
                    <a:pt x="99" y="217"/>
                  </a:lnTo>
                  <a:lnTo>
                    <a:pt x="99" y="220"/>
                  </a:lnTo>
                  <a:lnTo>
                    <a:pt x="99" y="226"/>
                  </a:lnTo>
                  <a:lnTo>
                    <a:pt x="102" y="229"/>
                  </a:lnTo>
                  <a:lnTo>
                    <a:pt x="102" y="232"/>
                  </a:lnTo>
                  <a:lnTo>
                    <a:pt x="102" y="237"/>
                  </a:lnTo>
                  <a:lnTo>
                    <a:pt x="102" y="240"/>
                  </a:lnTo>
                  <a:lnTo>
                    <a:pt x="102" y="243"/>
                  </a:lnTo>
                  <a:lnTo>
                    <a:pt x="102" y="246"/>
                  </a:lnTo>
                  <a:lnTo>
                    <a:pt x="102" y="252"/>
                  </a:lnTo>
                  <a:lnTo>
                    <a:pt x="102" y="255"/>
                  </a:lnTo>
                  <a:lnTo>
                    <a:pt x="102" y="258"/>
                  </a:lnTo>
                  <a:lnTo>
                    <a:pt x="102" y="261"/>
                  </a:lnTo>
                  <a:lnTo>
                    <a:pt x="102" y="264"/>
                  </a:lnTo>
                  <a:lnTo>
                    <a:pt x="102" y="267"/>
                  </a:lnTo>
                  <a:lnTo>
                    <a:pt x="102" y="270"/>
                  </a:lnTo>
                  <a:lnTo>
                    <a:pt x="102" y="273"/>
                  </a:lnTo>
                  <a:lnTo>
                    <a:pt x="102" y="278"/>
                  </a:lnTo>
                  <a:lnTo>
                    <a:pt x="102" y="281"/>
                  </a:lnTo>
                  <a:lnTo>
                    <a:pt x="102" y="284"/>
                  </a:lnTo>
                  <a:lnTo>
                    <a:pt x="102" y="287"/>
                  </a:lnTo>
                  <a:lnTo>
                    <a:pt x="102" y="290"/>
                  </a:lnTo>
                  <a:lnTo>
                    <a:pt x="99" y="290"/>
                  </a:lnTo>
                  <a:lnTo>
                    <a:pt x="97" y="290"/>
                  </a:lnTo>
                  <a:lnTo>
                    <a:pt x="94" y="290"/>
                  </a:lnTo>
                  <a:lnTo>
                    <a:pt x="94" y="287"/>
                  </a:lnTo>
                  <a:lnTo>
                    <a:pt x="91" y="287"/>
                  </a:lnTo>
                  <a:lnTo>
                    <a:pt x="91" y="284"/>
                  </a:lnTo>
                  <a:lnTo>
                    <a:pt x="88" y="284"/>
                  </a:lnTo>
                  <a:lnTo>
                    <a:pt x="85" y="284"/>
                  </a:lnTo>
                  <a:lnTo>
                    <a:pt x="85" y="281"/>
                  </a:lnTo>
                  <a:lnTo>
                    <a:pt x="82" y="281"/>
                  </a:lnTo>
                  <a:lnTo>
                    <a:pt x="79" y="281"/>
                  </a:lnTo>
                  <a:lnTo>
                    <a:pt x="76" y="281"/>
                  </a:lnTo>
                  <a:lnTo>
                    <a:pt x="73" y="281"/>
                  </a:lnTo>
                  <a:lnTo>
                    <a:pt x="70" y="281"/>
                  </a:lnTo>
                  <a:lnTo>
                    <a:pt x="70" y="278"/>
                  </a:lnTo>
                  <a:lnTo>
                    <a:pt x="70" y="276"/>
                  </a:lnTo>
                  <a:lnTo>
                    <a:pt x="67" y="276"/>
                  </a:lnTo>
                  <a:lnTo>
                    <a:pt x="67" y="273"/>
                  </a:lnTo>
                  <a:lnTo>
                    <a:pt x="64" y="273"/>
                  </a:lnTo>
                  <a:lnTo>
                    <a:pt x="64" y="270"/>
                  </a:lnTo>
                  <a:lnTo>
                    <a:pt x="61" y="270"/>
                  </a:lnTo>
                  <a:lnTo>
                    <a:pt x="58" y="270"/>
                  </a:lnTo>
                  <a:lnTo>
                    <a:pt x="55" y="270"/>
                  </a:lnTo>
                  <a:lnTo>
                    <a:pt x="53" y="270"/>
                  </a:lnTo>
                  <a:lnTo>
                    <a:pt x="53" y="273"/>
                  </a:lnTo>
                  <a:lnTo>
                    <a:pt x="50" y="273"/>
                  </a:lnTo>
                  <a:lnTo>
                    <a:pt x="50" y="270"/>
                  </a:lnTo>
                  <a:lnTo>
                    <a:pt x="47" y="270"/>
                  </a:lnTo>
                  <a:lnTo>
                    <a:pt x="44" y="270"/>
                  </a:lnTo>
                  <a:lnTo>
                    <a:pt x="44" y="267"/>
                  </a:lnTo>
                  <a:lnTo>
                    <a:pt x="41" y="267"/>
                  </a:lnTo>
                  <a:lnTo>
                    <a:pt x="41" y="264"/>
                  </a:lnTo>
                  <a:lnTo>
                    <a:pt x="38" y="264"/>
                  </a:lnTo>
                  <a:lnTo>
                    <a:pt x="38" y="261"/>
                  </a:lnTo>
                  <a:lnTo>
                    <a:pt x="38" y="258"/>
                  </a:lnTo>
                  <a:lnTo>
                    <a:pt x="38" y="255"/>
                  </a:lnTo>
                  <a:lnTo>
                    <a:pt x="35" y="255"/>
                  </a:lnTo>
                  <a:lnTo>
                    <a:pt x="35" y="252"/>
                  </a:lnTo>
                  <a:lnTo>
                    <a:pt x="32" y="252"/>
                  </a:lnTo>
                  <a:lnTo>
                    <a:pt x="32" y="249"/>
                  </a:lnTo>
                  <a:lnTo>
                    <a:pt x="29" y="249"/>
                  </a:lnTo>
                  <a:lnTo>
                    <a:pt x="29" y="246"/>
                  </a:lnTo>
                  <a:lnTo>
                    <a:pt x="26" y="246"/>
                  </a:lnTo>
                  <a:lnTo>
                    <a:pt x="26" y="243"/>
                  </a:lnTo>
                  <a:lnTo>
                    <a:pt x="23" y="243"/>
                  </a:lnTo>
                  <a:lnTo>
                    <a:pt x="23" y="240"/>
                  </a:lnTo>
                  <a:lnTo>
                    <a:pt x="20" y="240"/>
                  </a:lnTo>
                  <a:lnTo>
                    <a:pt x="20" y="237"/>
                  </a:lnTo>
                  <a:lnTo>
                    <a:pt x="20" y="234"/>
                  </a:lnTo>
                  <a:lnTo>
                    <a:pt x="17" y="234"/>
                  </a:lnTo>
                  <a:lnTo>
                    <a:pt x="20" y="234"/>
                  </a:lnTo>
                  <a:lnTo>
                    <a:pt x="17" y="232"/>
                  </a:lnTo>
                  <a:lnTo>
                    <a:pt x="17" y="229"/>
                  </a:lnTo>
                  <a:lnTo>
                    <a:pt x="14" y="229"/>
                  </a:lnTo>
                  <a:lnTo>
                    <a:pt x="11" y="229"/>
                  </a:lnTo>
                  <a:lnTo>
                    <a:pt x="11" y="226"/>
                  </a:lnTo>
                  <a:lnTo>
                    <a:pt x="11" y="223"/>
                  </a:lnTo>
                  <a:lnTo>
                    <a:pt x="9" y="223"/>
                  </a:lnTo>
                  <a:lnTo>
                    <a:pt x="11" y="223"/>
                  </a:lnTo>
                  <a:lnTo>
                    <a:pt x="11" y="220"/>
                  </a:lnTo>
                  <a:lnTo>
                    <a:pt x="9" y="220"/>
                  </a:lnTo>
                  <a:lnTo>
                    <a:pt x="9" y="217"/>
                  </a:lnTo>
                  <a:lnTo>
                    <a:pt x="9" y="214"/>
                  </a:lnTo>
                  <a:lnTo>
                    <a:pt x="11" y="214"/>
                  </a:lnTo>
                  <a:lnTo>
                    <a:pt x="11" y="211"/>
                  </a:lnTo>
                  <a:lnTo>
                    <a:pt x="9" y="211"/>
                  </a:lnTo>
                  <a:lnTo>
                    <a:pt x="11" y="211"/>
                  </a:lnTo>
                  <a:lnTo>
                    <a:pt x="9" y="211"/>
                  </a:lnTo>
                  <a:lnTo>
                    <a:pt x="9" y="208"/>
                  </a:lnTo>
                  <a:lnTo>
                    <a:pt x="11" y="208"/>
                  </a:lnTo>
                  <a:lnTo>
                    <a:pt x="9" y="208"/>
                  </a:lnTo>
                  <a:lnTo>
                    <a:pt x="9" y="205"/>
                  </a:lnTo>
                  <a:lnTo>
                    <a:pt x="11" y="205"/>
                  </a:lnTo>
                  <a:lnTo>
                    <a:pt x="11" y="202"/>
                  </a:lnTo>
                  <a:lnTo>
                    <a:pt x="11" y="199"/>
                  </a:lnTo>
                  <a:lnTo>
                    <a:pt x="11" y="196"/>
                  </a:lnTo>
                  <a:lnTo>
                    <a:pt x="9" y="196"/>
                  </a:lnTo>
                  <a:lnTo>
                    <a:pt x="9" y="193"/>
                  </a:lnTo>
                  <a:lnTo>
                    <a:pt x="9" y="190"/>
                  </a:lnTo>
                  <a:lnTo>
                    <a:pt x="9" y="188"/>
                  </a:lnTo>
                  <a:lnTo>
                    <a:pt x="9" y="185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9" y="179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3" y="176"/>
                  </a:lnTo>
                  <a:lnTo>
                    <a:pt x="0" y="176"/>
                  </a:lnTo>
                  <a:lnTo>
                    <a:pt x="0" y="173"/>
                  </a:lnTo>
                  <a:lnTo>
                    <a:pt x="0" y="170"/>
                  </a:lnTo>
                  <a:lnTo>
                    <a:pt x="3" y="170"/>
                  </a:lnTo>
                  <a:lnTo>
                    <a:pt x="6" y="170"/>
                  </a:lnTo>
                  <a:lnTo>
                    <a:pt x="9" y="170"/>
                  </a:lnTo>
                  <a:lnTo>
                    <a:pt x="9" y="167"/>
                  </a:lnTo>
                  <a:lnTo>
                    <a:pt x="9" y="164"/>
                  </a:lnTo>
                  <a:lnTo>
                    <a:pt x="9" y="161"/>
                  </a:lnTo>
                  <a:lnTo>
                    <a:pt x="9" y="158"/>
                  </a:lnTo>
                  <a:lnTo>
                    <a:pt x="11" y="158"/>
                  </a:lnTo>
                  <a:lnTo>
                    <a:pt x="11" y="155"/>
                  </a:lnTo>
                  <a:lnTo>
                    <a:pt x="11" y="152"/>
                  </a:lnTo>
                  <a:lnTo>
                    <a:pt x="11" y="149"/>
                  </a:lnTo>
                  <a:lnTo>
                    <a:pt x="14" y="149"/>
                  </a:lnTo>
                  <a:lnTo>
                    <a:pt x="11" y="149"/>
                  </a:lnTo>
                  <a:lnTo>
                    <a:pt x="11" y="146"/>
                  </a:lnTo>
                  <a:lnTo>
                    <a:pt x="11" y="144"/>
                  </a:lnTo>
                  <a:lnTo>
                    <a:pt x="14" y="144"/>
                  </a:lnTo>
                  <a:lnTo>
                    <a:pt x="14" y="141"/>
                  </a:lnTo>
                  <a:lnTo>
                    <a:pt x="14" y="138"/>
                  </a:lnTo>
                  <a:lnTo>
                    <a:pt x="17" y="138"/>
                  </a:lnTo>
                  <a:lnTo>
                    <a:pt x="17" y="135"/>
                  </a:lnTo>
                  <a:lnTo>
                    <a:pt x="17" y="132"/>
                  </a:lnTo>
                  <a:lnTo>
                    <a:pt x="20" y="132"/>
                  </a:lnTo>
                  <a:lnTo>
                    <a:pt x="20" y="129"/>
                  </a:lnTo>
                  <a:lnTo>
                    <a:pt x="23" y="129"/>
                  </a:lnTo>
                  <a:lnTo>
                    <a:pt x="23" y="126"/>
                  </a:lnTo>
                  <a:lnTo>
                    <a:pt x="23" y="123"/>
                  </a:lnTo>
                  <a:lnTo>
                    <a:pt x="23" y="120"/>
                  </a:lnTo>
                  <a:lnTo>
                    <a:pt x="26" y="120"/>
                  </a:lnTo>
                  <a:lnTo>
                    <a:pt x="26" y="123"/>
                  </a:lnTo>
                  <a:lnTo>
                    <a:pt x="26" y="120"/>
                  </a:lnTo>
                  <a:lnTo>
                    <a:pt x="29" y="120"/>
                  </a:lnTo>
                  <a:lnTo>
                    <a:pt x="32" y="120"/>
                  </a:lnTo>
                  <a:lnTo>
                    <a:pt x="29" y="117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29" y="108"/>
                  </a:lnTo>
                  <a:lnTo>
                    <a:pt x="29" y="105"/>
                  </a:lnTo>
                  <a:lnTo>
                    <a:pt x="29" y="103"/>
                  </a:lnTo>
                  <a:lnTo>
                    <a:pt x="26" y="103"/>
                  </a:lnTo>
                  <a:lnTo>
                    <a:pt x="26" y="100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9" y="94"/>
                  </a:lnTo>
                  <a:lnTo>
                    <a:pt x="26" y="94"/>
                  </a:lnTo>
                  <a:lnTo>
                    <a:pt x="26" y="91"/>
                  </a:lnTo>
                  <a:lnTo>
                    <a:pt x="26" y="88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29" y="82"/>
                  </a:lnTo>
                  <a:lnTo>
                    <a:pt x="29" y="79"/>
                  </a:lnTo>
                  <a:lnTo>
                    <a:pt x="32" y="79"/>
                  </a:lnTo>
                  <a:lnTo>
                    <a:pt x="32" y="76"/>
                  </a:lnTo>
                  <a:lnTo>
                    <a:pt x="32" y="73"/>
                  </a:lnTo>
                  <a:lnTo>
                    <a:pt x="29" y="73"/>
                  </a:lnTo>
                  <a:lnTo>
                    <a:pt x="29" y="70"/>
                  </a:lnTo>
                  <a:lnTo>
                    <a:pt x="29" y="67"/>
                  </a:lnTo>
                  <a:lnTo>
                    <a:pt x="26" y="67"/>
                  </a:lnTo>
                  <a:lnTo>
                    <a:pt x="23" y="67"/>
                  </a:lnTo>
                  <a:lnTo>
                    <a:pt x="23" y="70"/>
                  </a:lnTo>
                  <a:lnTo>
                    <a:pt x="23" y="73"/>
                  </a:lnTo>
                  <a:lnTo>
                    <a:pt x="20" y="73"/>
                  </a:lnTo>
                  <a:lnTo>
                    <a:pt x="20" y="70"/>
                  </a:lnTo>
                  <a:lnTo>
                    <a:pt x="20" y="67"/>
                  </a:lnTo>
                  <a:lnTo>
                    <a:pt x="17" y="67"/>
                  </a:lnTo>
                  <a:lnTo>
                    <a:pt x="17" y="64"/>
                  </a:lnTo>
                  <a:lnTo>
                    <a:pt x="17" y="61"/>
                  </a:lnTo>
                  <a:lnTo>
                    <a:pt x="17" y="59"/>
                  </a:lnTo>
                  <a:lnTo>
                    <a:pt x="17" y="56"/>
                  </a:lnTo>
                  <a:lnTo>
                    <a:pt x="20" y="56"/>
                  </a:lnTo>
                  <a:lnTo>
                    <a:pt x="20" y="53"/>
                  </a:lnTo>
                  <a:lnTo>
                    <a:pt x="17" y="53"/>
                  </a:lnTo>
                  <a:lnTo>
                    <a:pt x="20" y="53"/>
                  </a:lnTo>
                  <a:lnTo>
                    <a:pt x="20" y="50"/>
                  </a:lnTo>
                  <a:lnTo>
                    <a:pt x="17" y="50"/>
                  </a:lnTo>
                  <a:lnTo>
                    <a:pt x="17" y="47"/>
                  </a:lnTo>
                  <a:lnTo>
                    <a:pt x="14" y="47"/>
                  </a:lnTo>
                  <a:lnTo>
                    <a:pt x="14" y="44"/>
                  </a:lnTo>
                  <a:lnTo>
                    <a:pt x="14" y="41"/>
                  </a:lnTo>
                  <a:lnTo>
                    <a:pt x="11" y="41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4" y="35"/>
                  </a:lnTo>
                  <a:lnTo>
                    <a:pt x="14" y="32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2"/>
                  </a:lnTo>
                  <a:lnTo>
                    <a:pt x="20" y="32"/>
                  </a:lnTo>
                  <a:lnTo>
                    <a:pt x="23" y="32"/>
                  </a:lnTo>
                  <a:lnTo>
                    <a:pt x="26" y="32"/>
                  </a:lnTo>
                  <a:lnTo>
                    <a:pt x="29" y="32"/>
                  </a:lnTo>
                  <a:lnTo>
                    <a:pt x="32" y="32"/>
                  </a:lnTo>
                  <a:lnTo>
                    <a:pt x="32" y="29"/>
                  </a:lnTo>
                  <a:lnTo>
                    <a:pt x="32" y="26"/>
                  </a:lnTo>
                  <a:lnTo>
                    <a:pt x="32" y="23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35" y="17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5" y="9"/>
                  </a:lnTo>
                  <a:lnTo>
                    <a:pt x="38" y="9"/>
                  </a:lnTo>
                  <a:lnTo>
                    <a:pt x="41" y="9"/>
                  </a:lnTo>
                  <a:lnTo>
                    <a:pt x="41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5" y="3"/>
                  </a:lnTo>
                  <a:lnTo>
                    <a:pt x="55" y="0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1" y="9"/>
                  </a:lnTo>
                  <a:lnTo>
                    <a:pt x="64" y="9"/>
                  </a:lnTo>
                  <a:lnTo>
                    <a:pt x="64" y="6"/>
                  </a:lnTo>
                  <a:lnTo>
                    <a:pt x="64" y="9"/>
                  </a:lnTo>
                  <a:lnTo>
                    <a:pt x="64" y="12"/>
                  </a:lnTo>
                  <a:lnTo>
                    <a:pt x="67" y="15"/>
                  </a:lnTo>
                  <a:lnTo>
                    <a:pt x="67" y="17"/>
                  </a:lnTo>
                  <a:lnTo>
                    <a:pt x="70" y="17"/>
                  </a:lnTo>
                  <a:lnTo>
                    <a:pt x="73" y="17"/>
                  </a:lnTo>
                  <a:lnTo>
                    <a:pt x="76" y="17"/>
                  </a:lnTo>
                  <a:lnTo>
                    <a:pt x="79" y="17"/>
                  </a:lnTo>
                  <a:lnTo>
                    <a:pt x="82" y="15"/>
                  </a:lnTo>
                  <a:lnTo>
                    <a:pt x="85" y="12"/>
                  </a:lnTo>
                  <a:lnTo>
                    <a:pt x="85" y="9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88" y="9"/>
                  </a:lnTo>
                  <a:lnTo>
                    <a:pt x="91" y="9"/>
                  </a:lnTo>
                  <a:lnTo>
                    <a:pt x="91" y="6"/>
                  </a:lnTo>
                  <a:lnTo>
                    <a:pt x="91" y="9"/>
                  </a:lnTo>
                  <a:lnTo>
                    <a:pt x="94" y="9"/>
                  </a:lnTo>
                  <a:lnTo>
                    <a:pt x="97" y="9"/>
                  </a:lnTo>
                  <a:lnTo>
                    <a:pt x="97" y="6"/>
                  </a:lnTo>
                  <a:lnTo>
                    <a:pt x="97" y="9"/>
                  </a:lnTo>
                  <a:lnTo>
                    <a:pt x="97" y="6"/>
                  </a:lnTo>
                  <a:lnTo>
                    <a:pt x="99" y="6"/>
                  </a:lnTo>
                  <a:lnTo>
                    <a:pt x="102" y="6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8" name="Freeform 20"/>
            <p:cNvSpPr>
              <a:spLocks/>
            </p:cNvSpPr>
            <p:nvPr/>
          </p:nvSpPr>
          <p:spPr bwMode="auto">
            <a:xfrm>
              <a:off x="488009" y="2959841"/>
              <a:ext cx="623153" cy="704245"/>
            </a:xfrm>
            <a:custGeom>
              <a:avLst/>
              <a:gdLst>
                <a:gd name="T0" fmla="*/ 2147483647 w 287"/>
                <a:gd name="T1" fmla="*/ 2147483647 h 399"/>
                <a:gd name="T2" fmla="*/ 2147483647 w 287"/>
                <a:gd name="T3" fmla="*/ 2147483647 h 399"/>
                <a:gd name="T4" fmla="*/ 2147483647 w 287"/>
                <a:gd name="T5" fmla="*/ 2147483647 h 399"/>
                <a:gd name="T6" fmla="*/ 2147483647 w 287"/>
                <a:gd name="T7" fmla="*/ 2147483647 h 399"/>
                <a:gd name="T8" fmla="*/ 2147483647 w 287"/>
                <a:gd name="T9" fmla="*/ 2147483647 h 399"/>
                <a:gd name="T10" fmla="*/ 2147483647 w 287"/>
                <a:gd name="T11" fmla="*/ 2147483647 h 399"/>
                <a:gd name="T12" fmla="*/ 2147483647 w 287"/>
                <a:gd name="T13" fmla="*/ 2147483647 h 399"/>
                <a:gd name="T14" fmla="*/ 2147483647 w 287"/>
                <a:gd name="T15" fmla="*/ 2147483647 h 399"/>
                <a:gd name="T16" fmla="*/ 2147483647 w 287"/>
                <a:gd name="T17" fmla="*/ 2147483647 h 399"/>
                <a:gd name="T18" fmla="*/ 2147483647 w 287"/>
                <a:gd name="T19" fmla="*/ 2147483647 h 399"/>
                <a:gd name="T20" fmla="*/ 2147483647 w 287"/>
                <a:gd name="T21" fmla="*/ 2147483647 h 399"/>
                <a:gd name="T22" fmla="*/ 2147483647 w 287"/>
                <a:gd name="T23" fmla="*/ 2147483647 h 399"/>
                <a:gd name="T24" fmla="*/ 2147483647 w 287"/>
                <a:gd name="T25" fmla="*/ 2147483647 h 399"/>
                <a:gd name="T26" fmla="*/ 2147483647 w 287"/>
                <a:gd name="T27" fmla="*/ 2147483647 h 399"/>
                <a:gd name="T28" fmla="*/ 2147483647 w 287"/>
                <a:gd name="T29" fmla="*/ 2147483647 h 399"/>
                <a:gd name="T30" fmla="*/ 2147483647 w 287"/>
                <a:gd name="T31" fmla="*/ 2147483647 h 399"/>
                <a:gd name="T32" fmla="*/ 2147483647 w 287"/>
                <a:gd name="T33" fmla="*/ 2147483647 h 399"/>
                <a:gd name="T34" fmla="*/ 2147483647 w 287"/>
                <a:gd name="T35" fmla="*/ 2147483647 h 399"/>
                <a:gd name="T36" fmla="*/ 2147483647 w 287"/>
                <a:gd name="T37" fmla="*/ 2147483647 h 399"/>
                <a:gd name="T38" fmla="*/ 2147483647 w 287"/>
                <a:gd name="T39" fmla="*/ 2147483647 h 399"/>
                <a:gd name="T40" fmla="*/ 2147483647 w 287"/>
                <a:gd name="T41" fmla="*/ 2147483647 h 399"/>
                <a:gd name="T42" fmla="*/ 2147483647 w 287"/>
                <a:gd name="T43" fmla="*/ 2147483647 h 399"/>
                <a:gd name="T44" fmla="*/ 2147483647 w 287"/>
                <a:gd name="T45" fmla="*/ 2147483647 h 399"/>
                <a:gd name="T46" fmla="*/ 2147483647 w 287"/>
                <a:gd name="T47" fmla="*/ 2147483647 h 399"/>
                <a:gd name="T48" fmla="*/ 2147483647 w 287"/>
                <a:gd name="T49" fmla="*/ 2147483647 h 399"/>
                <a:gd name="T50" fmla="*/ 2147483647 w 287"/>
                <a:gd name="T51" fmla="*/ 2147483647 h 399"/>
                <a:gd name="T52" fmla="*/ 2147483647 w 287"/>
                <a:gd name="T53" fmla="*/ 2147483647 h 399"/>
                <a:gd name="T54" fmla="*/ 2147483647 w 287"/>
                <a:gd name="T55" fmla="*/ 2147483647 h 399"/>
                <a:gd name="T56" fmla="*/ 2147483647 w 287"/>
                <a:gd name="T57" fmla="*/ 2147483647 h 399"/>
                <a:gd name="T58" fmla="*/ 2147483647 w 287"/>
                <a:gd name="T59" fmla="*/ 2147483647 h 399"/>
                <a:gd name="T60" fmla="*/ 2147483647 w 287"/>
                <a:gd name="T61" fmla="*/ 2147483647 h 399"/>
                <a:gd name="T62" fmla="*/ 2147483647 w 287"/>
                <a:gd name="T63" fmla="*/ 2147483647 h 399"/>
                <a:gd name="T64" fmla="*/ 2147483647 w 287"/>
                <a:gd name="T65" fmla="*/ 2147483647 h 399"/>
                <a:gd name="T66" fmla="*/ 2147483647 w 287"/>
                <a:gd name="T67" fmla="*/ 2147483647 h 399"/>
                <a:gd name="T68" fmla="*/ 2147483647 w 287"/>
                <a:gd name="T69" fmla="*/ 2147483647 h 399"/>
                <a:gd name="T70" fmla="*/ 2147483647 w 287"/>
                <a:gd name="T71" fmla="*/ 2147483647 h 399"/>
                <a:gd name="T72" fmla="*/ 2147483647 w 287"/>
                <a:gd name="T73" fmla="*/ 2147483647 h 399"/>
                <a:gd name="T74" fmla="*/ 2147483647 w 287"/>
                <a:gd name="T75" fmla="*/ 2147483647 h 399"/>
                <a:gd name="T76" fmla="*/ 2147483647 w 287"/>
                <a:gd name="T77" fmla="*/ 2147483647 h 399"/>
                <a:gd name="T78" fmla="*/ 2147483647 w 287"/>
                <a:gd name="T79" fmla="*/ 2147483647 h 399"/>
                <a:gd name="T80" fmla="*/ 2147483647 w 287"/>
                <a:gd name="T81" fmla="*/ 2147483647 h 399"/>
                <a:gd name="T82" fmla="*/ 2147483647 w 287"/>
                <a:gd name="T83" fmla="*/ 2147483647 h 399"/>
                <a:gd name="T84" fmla="*/ 0 w 287"/>
                <a:gd name="T85" fmla="*/ 2147483647 h 399"/>
                <a:gd name="T86" fmla="*/ 0 w 287"/>
                <a:gd name="T87" fmla="*/ 2147483647 h 399"/>
                <a:gd name="T88" fmla="*/ 2147483647 w 287"/>
                <a:gd name="T89" fmla="*/ 2147483647 h 399"/>
                <a:gd name="T90" fmla="*/ 2147483647 w 287"/>
                <a:gd name="T91" fmla="*/ 2147483647 h 399"/>
                <a:gd name="T92" fmla="*/ 2147483647 w 287"/>
                <a:gd name="T93" fmla="*/ 2147483647 h 399"/>
                <a:gd name="T94" fmla="*/ 2147483647 w 287"/>
                <a:gd name="T95" fmla="*/ 2147483647 h 399"/>
                <a:gd name="T96" fmla="*/ 2147483647 w 287"/>
                <a:gd name="T97" fmla="*/ 2147483647 h 399"/>
                <a:gd name="T98" fmla="*/ 2147483647 w 287"/>
                <a:gd name="T99" fmla="*/ 2147483647 h 399"/>
                <a:gd name="T100" fmla="*/ 2147483647 w 287"/>
                <a:gd name="T101" fmla="*/ 2147483647 h 399"/>
                <a:gd name="T102" fmla="*/ 2147483647 w 287"/>
                <a:gd name="T103" fmla="*/ 2147483647 h 399"/>
                <a:gd name="T104" fmla="*/ 2147483647 w 287"/>
                <a:gd name="T105" fmla="*/ 2147483647 h 399"/>
                <a:gd name="T106" fmla="*/ 2147483647 w 287"/>
                <a:gd name="T107" fmla="*/ 2147483647 h 399"/>
                <a:gd name="T108" fmla="*/ 2147483647 w 287"/>
                <a:gd name="T109" fmla="*/ 2147483647 h 399"/>
                <a:gd name="T110" fmla="*/ 2147483647 w 287"/>
                <a:gd name="T111" fmla="*/ 2147483647 h 399"/>
                <a:gd name="T112" fmla="*/ 2147483647 w 287"/>
                <a:gd name="T113" fmla="*/ 2147483647 h 399"/>
                <a:gd name="T114" fmla="*/ 2147483647 w 287"/>
                <a:gd name="T115" fmla="*/ 2147483647 h 399"/>
                <a:gd name="T116" fmla="*/ 2147483647 w 287"/>
                <a:gd name="T117" fmla="*/ 2147483647 h 399"/>
                <a:gd name="T118" fmla="*/ 2147483647 w 287"/>
                <a:gd name="T119" fmla="*/ 2147483647 h 39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87"/>
                <a:gd name="T181" fmla="*/ 0 h 399"/>
                <a:gd name="T182" fmla="*/ 287 w 287"/>
                <a:gd name="T183" fmla="*/ 399 h 39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87" h="399">
                  <a:moveTo>
                    <a:pt x="147" y="0"/>
                  </a:moveTo>
                  <a:lnTo>
                    <a:pt x="150" y="0"/>
                  </a:lnTo>
                  <a:lnTo>
                    <a:pt x="150" y="3"/>
                  </a:lnTo>
                  <a:lnTo>
                    <a:pt x="150" y="6"/>
                  </a:lnTo>
                  <a:lnTo>
                    <a:pt x="153" y="6"/>
                  </a:lnTo>
                  <a:lnTo>
                    <a:pt x="155" y="9"/>
                  </a:lnTo>
                  <a:lnTo>
                    <a:pt x="158" y="9"/>
                  </a:lnTo>
                  <a:lnTo>
                    <a:pt x="158" y="12"/>
                  </a:lnTo>
                  <a:lnTo>
                    <a:pt x="161" y="12"/>
                  </a:lnTo>
                  <a:lnTo>
                    <a:pt x="164" y="15"/>
                  </a:lnTo>
                  <a:lnTo>
                    <a:pt x="164" y="18"/>
                  </a:lnTo>
                  <a:lnTo>
                    <a:pt x="167" y="18"/>
                  </a:lnTo>
                  <a:lnTo>
                    <a:pt x="170" y="18"/>
                  </a:lnTo>
                  <a:lnTo>
                    <a:pt x="170" y="21"/>
                  </a:lnTo>
                  <a:lnTo>
                    <a:pt x="173" y="21"/>
                  </a:lnTo>
                  <a:lnTo>
                    <a:pt x="173" y="24"/>
                  </a:lnTo>
                  <a:lnTo>
                    <a:pt x="176" y="24"/>
                  </a:lnTo>
                  <a:lnTo>
                    <a:pt x="176" y="21"/>
                  </a:lnTo>
                  <a:lnTo>
                    <a:pt x="179" y="21"/>
                  </a:lnTo>
                  <a:lnTo>
                    <a:pt x="179" y="24"/>
                  </a:lnTo>
                  <a:lnTo>
                    <a:pt x="179" y="27"/>
                  </a:lnTo>
                  <a:lnTo>
                    <a:pt x="182" y="27"/>
                  </a:lnTo>
                  <a:lnTo>
                    <a:pt x="185" y="27"/>
                  </a:lnTo>
                  <a:lnTo>
                    <a:pt x="188" y="27"/>
                  </a:lnTo>
                  <a:lnTo>
                    <a:pt x="191" y="27"/>
                  </a:lnTo>
                  <a:lnTo>
                    <a:pt x="188" y="27"/>
                  </a:lnTo>
                  <a:lnTo>
                    <a:pt x="188" y="30"/>
                  </a:lnTo>
                  <a:lnTo>
                    <a:pt x="191" y="30"/>
                  </a:lnTo>
                  <a:lnTo>
                    <a:pt x="194" y="30"/>
                  </a:lnTo>
                  <a:lnTo>
                    <a:pt x="194" y="32"/>
                  </a:lnTo>
                  <a:lnTo>
                    <a:pt x="197" y="32"/>
                  </a:lnTo>
                  <a:lnTo>
                    <a:pt x="199" y="32"/>
                  </a:lnTo>
                  <a:lnTo>
                    <a:pt x="199" y="35"/>
                  </a:lnTo>
                  <a:lnTo>
                    <a:pt x="202" y="35"/>
                  </a:lnTo>
                  <a:lnTo>
                    <a:pt x="205" y="35"/>
                  </a:lnTo>
                  <a:lnTo>
                    <a:pt x="205" y="38"/>
                  </a:lnTo>
                  <a:lnTo>
                    <a:pt x="208" y="38"/>
                  </a:lnTo>
                  <a:lnTo>
                    <a:pt x="211" y="38"/>
                  </a:lnTo>
                  <a:lnTo>
                    <a:pt x="211" y="41"/>
                  </a:lnTo>
                  <a:lnTo>
                    <a:pt x="211" y="44"/>
                  </a:lnTo>
                  <a:lnTo>
                    <a:pt x="214" y="44"/>
                  </a:lnTo>
                  <a:lnTo>
                    <a:pt x="217" y="44"/>
                  </a:lnTo>
                  <a:lnTo>
                    <a:pt x="220" y="44"/>
                  </a:lnTo>
                  <a:lnTo>
                    <a:pt x="223" y="44"/>
                  </a:lnTo>
                  <a:lnTo>
                    <a:pt x="226" y="44"/>
                  </a:lnTo>
                  <a:lnTo>
                    <a:pt x="226" y="47"/>
                  </a:lnTo>
                  <a:lnTo>
                    <a:pt x="226" y="50"/>
                  </a:lnTo>
                  <a:lnTo>
                    <a:pt x="226" y="53"/>
                  </a:lnTo>
                  <a:lnTo>
                    <a:pt x="226" y="56"/>
                  </a:lnTo>
                  <a:lnTo>
                    <a:pt x="223" y="56"/>
                  </a:lnTo>
                  <a:lnTo>
                    <a:pt x="220" y="56"/>
                  </a:lnTo>
                  <a:lnTo>
                    <a:pt x="217" y="56"/>
                  </a:lnTo>
                  <a:lnTo>
                    <a:pt x="217" y="59"/>
                  </a:lnTo>
                  <a:lnTo>
                    <a:pt x="220" y="59"/>
                  </a:lnTo>
                  <a:lnTo>
                    <a:pt x="220" y="62"/>
                  </a:lnTo>
                  <a:lnTo>
                    <a:pt x="217" y="62"/>
                  </a:lnTo>
                  <a:lnTo>
                    <a:pt x="217" y="65"/>
                  </a:lnTo>
                  <a:lnTo>
                    <a:pt x="217" y="68"/>
                  </a:lnTo>
                  <a:lnTo>
                    <a:pt x="220" y="68"/>
                  </a:lnTo>
                  <a:lnTo>
                    <a:pt x="217" y="68"/>
                  </a:lnTo>
                  <a:lnTo>
                    <a:pt x="220" y="68"/>
                  </a:lnTo>
                  <a:lnTo>
                    <a:pt x="220" y="71"/>
                  </a:lnTo>
                  <a:lnTo>
                    <a:pt x="217" y="71"/>
                  </a:lnTo>
                  <a:lnTo>
                    <a:pt x="217" y="73"/>
                  </a:lnTo>
                  <a:lnTo>
                    <a:pt x="217" y="76"/>
                  </a:lnTo>
                  <a:lnTo>
                    <a:pt x="217" y="79"/>
                  </a:lnTo>
                  <a:lnTo>
                    <a:pt x="220" y="79"/>
                  </a:lnTo>
                  <a:lnTo>
                    <a:pt x="220" y="76"/>
                  </a:lnTo>
                  <a:lnTo>
                    <a:pt x="223" y="76"/>
                  </a:lnTo>
                  <a:lnTo>
                    <a:pt x="223" y="79"/>
                  </a:lnTo>
                  <a:lnTo>
                    <a:pt x="223" y="76"/>
                  </a:lnTo>
                  <a:lnTo>
                    <a:pt x="226" y="76"/>
                  </a:lnTo>
                  <a:lnTo>
                    <a:pt x="226" y="79"/>
                  </a:lnTo>
                  <a:lnTo>
                    <a:pt x="229" y="79"/>
                  </a:lnTo>
                  <a:lnTo>
                    <a:pt x="229" y="82"/>
                  </a:lnTo>
                  <a:lnTo>
                    <a:pt x="232" y="82"/>
                  </a:lnTo>
                  <a:lnTo>
                    <a:pt x="235" y="82"/>
                  </a:lnTo>
                  <a:lnTo>
                    <a:pt x="235" y="85"/>
                  </a:lnTo>
                  <a:lnTo>
                    <a:pt x="238" y="85"/>
                  </a:lnTo>
                  <a:lnTo>
                    <a:pt x="241" y="85"/>
                  </a:lnTo>
                  <a:lnTo>
                    <a:pt x="241" y="88"/>
                  </a:lnTo>
                  <a:lnTo>
                    <a:pt x="243" y="88"/>
                  </a:lnTo>
                  <a:lnTo>
                    <a:pt x="246" y="88"/>
                  </a:lnTo>
                  <a:lnTo>
                    <a:pt x="246" y="91"/>
                  </a:lnTo>
                  <a:lnTo>
                    <a:pt x="249" y="91"/>
                  </a:lnTo>
                  <a:lnTo>
                    <a:pt x="249" y="94"/>
                  </a:lnTo>
                  <a:lnTo>
                    <a:pt x="252" y="94"/>
                  </a:lnTo>
                  <a:lnTo>
                    <a:pt x="252" y="97"/>
                  </a:lnTo>
                  <a:lnTo>
                    <a:pt x="255" y="97"/>
                  </a:lnTo>
                  <a:lnTo>
                    <a:pt x="255" y="100"/>
                  </a:lnTo>
                  <a:lnTo>
                    <a:pt x="258" y="100"/>
                  </a:lnTo>
                  <a:lnTo>
                    <a:pt x="261" y="100"/>
                  </a:lnTo>
                  <a:lnTo>
                    <a:pt x="261" y="103"/>
                  </a:lnTo>
                  <a:lnTo>
                    <a:pt x="264" y="103"/>
                  </a:lnTo>
                  <a:lnTo>
                    <a:pt x="264" y="106"/>
                  </a:lnTo>
                  <a:lnTo>
                    <a:pt x="267" y="106"/>
                  </a:lnTo>
                  <a:lnTo>
                    <a:pt x="267" y="109"/>
                  </a:lnTo>
                  <a:lnTo>
                    <a:pt x="267" y="112"/>
                  </a:lnTo>
                  <a:lnTo>
                    <a:pt x="270" y="112"/>
                  </a:lnTo>
                  <a:lnTo>
                    <a:pt x="270" y="115"/>
                  </a:lnTo>
                  <a:lnTo>
                    <a:pt x="270" y="117"/>
                  </a:lnTo>
                  <a:lnTo>
                    <a:pt x="273" y="117"/>
                  </a:lnTo>
                  <a:lnTo>
                    <a:pt x="273" y="120"/>
                  </a:lnTo>
                  <a:lnTo>
                    <a:pt x="273" y="123"/>
                  </a:lnTo>
                  <a:lnTo>
                    <a:pt x="273" y="126"/>
                  </a:lnTo>
                  <a:lnTo>
                    <a:pt x="270" y="126"/>
                  </a:lnTo>
                  <a:lnTo>
                    <a:pt x="270" y="129"/>
                  </a:lnTo>
                  <a:lnTo>
                    <a:pt x="267" y="129"/>
                  </a:lnTo>
                  <a:lnTo>
                    <a:pt x="267" y="132"/>
                  </a:lnTo>
                  <a:lnTo>
                    <a:pt x="264" y="132"/>
                  </a:lnTo>
                  <a:lnTo>
                    <a:pt x="264" y="135"/>
                  </a:lnTo>
                  <a:lnTo>
                    <a:pt x="264" y="138"/>
                  </a:lnTo>
                  <a:lnTo>
                    <a:pt x="261" y="138"/>
                  </a:lnTo>
                  <a:lnTo>
                    <a:pt x="261" y="141"/>
                  </a:lnTo>
                  <a:lnTo>
                    <a:pt x="261" y="144"/>
                  </a:lnTo>
                  <a:lnTo>
                    <a:pt x="261" y="147"/>
                  </a:lnTo>
                  <a:lnTo>
                    <a:pt x="261" y="150"/>
                  </a:lnTo>
                  <a:lnTo>
                    <a:pt x="261" y="153"/>
                  </a:lnTo>
                  <a:lnTo>
                    <a:pt x="261" y="156"/>
                  </a:lnTo>
                  <a:lnTo>
                    <a:pt x="264" y="156"/>
                  </a:lnTo>
                  <a:lnTo>
                    <a:pt x="264" y="159"/>
                  </a:lnTo>
                  <a:lnTo>
                    <a:pt x="264" y="161"/>
                  </a:lnTo>
                  <a:lnTo>
                    <a:pt x="267" y="161"/>
                  </a:lnTo>
                  <a:lnTo>
                    <a:pt x="267" y="164"/>
                  </a:lnTo>
                  <a:lnTo>
                    <a:pt x="270" y="164"/>
                  </a:lnTo>
                  <a:lnTo>
                    <a:pt x="270" y="167"/>
                  </a:lnTo>
                  <a:lnTo>
                    <a:pt x="273" y="167"/>
                  </a:lnTo>
                  <a:lnTo>
                    <a:pt x="273" y="170"/>
                  </a:lnTo>
                  <a:lnTo>
                    <a:pt x="276" y="170"/>
                  </a:lnTo>
                  <a:lnTo>
                    <a:pt x="279" y="170"/>
                  </a:lnTo>
                  <a:lnTo>
                    <a:pt x="282" y="170"/>
                  </a:lnTo>
                  <a:lnTo>
                    <a:pt x="285" y="170"/>
                  </a:lnTo>
                  <a:lnTo>
                    <a:pt x="285" y="167"/>
                  </a:lnTo>
                  <a:lnTo>
                    <a:pt x="285" y="170"/>
                  </a:lnTo>
                  <a:lnTo>
                    <a:pt x="287" y="170"/>
                  </a:lnTo>
                  <a:lnTo>
                    <a:pt x="287" y="173"/>
                  </a:lnTo>
                  <a:lnTo>
                    <a:pt x="287" y="176"/>
                  </a:lnTo>
                  <a:lnTo>
                    <a:pt x="287" y="179"/>
                  </a:lnTo>
                  <a:lnTo>
                    <a:pt x="287" y="182"/>
                  </a:lnTo>
                  <a:lnTo>
                    <a:pt x="287" y="185"/>
                  </a:lnTo>
                  <a:lnTo>
                    <a:pt x="287" y="188"/>
                  </a:lnTo>
                  <a:lnTo>
                    <a:pt x="287" y="191"/>
                  </a:lnTo>
                  <a:lnTo>
                    <a:pt x="287" y="194"/>
                  </a:lnTo>
                  <a:lnTo>
                    <a:pt x="287" y="197"/>
                  </a:lnTo>
                  <a:lnTo>
                    <a:pt x="285" y="197"/>
                  </a:lnTo>
                  <a:lnTo>
                    <a:pt x="285" y="200"/>
                  </a:lnTo>
                  <a:lnTo>
                    <a:pt x="285" y="203"/>
                  </a:lnTo>
                  <a:lnTo>
                    <a:pt x="282" y="203"/>
                  </a:lnTo>
                  <a:lnTo>
                    <a:pt x="282" y="205"/>
                  </a:lnTo>
                  <a:lnTo>
                    <a:pt x="279" y="205"/>
                  </a:lnTo>
                  <a:lnTo>
                    <a:pt x="279" y="208"/>
                  </a:lnTo>
                  <a:lnTo>
                    <a:pt x="279" y="211"/>
                  </a:lnTo>
                  <a:lnTo>
                    <a:pt x="276" y="211"/>
                  </a:lnTo>
                  <a:lnTo>
                    <a:pt x="276" y="214"/>
                  </a:lnTo>
                  <a:lnTo>
                    <a:pt x="273" y="214"/>
                  </a:lnTo>
                  <a:lnTo>
                    <a:pt x="273" y="217"/>
                  </a:lnTo>
                  <a:lnTo>
                    <a:pt x="270" y="217"/>
                  </a:lnTo>
                  <a:lnTo>
                    <a:pt x="270" y="220"/>
                  </a:lnTo>
                  <a:lnTo>
                    <a:pt x="270" y="223"/>
                  </a:lnTo>
                  <a:lnTo>
                    <a:pt x="267" y="223"/>
                  </a:lnTo>
                  <a:lnTo>
                    <a:pt x="267" y="226"/>
                  </a:lnTo>
                  <a:lnTo>
                    <a:pt x="264" y="226"/>
                  </a:lnTo>
                  <a:lnTo>
                    <a:pt x="264" y="229"/>
                  </a:lnTo>
                  <a:lnTo>
                    <a:pt x="261" y="229"/>
                  </a:lnTo>
                  <a:lnTo>
                    <a:pt x="261" y="232"/>
                  </a:lnTo>
                  <a:lnTo>
                    <a:pt x="258" y="232"/>
                  </a:lnTo>
                  <a:lnTo>
                    <a:pt x="258" y="235"/>
                  </a:lnTo>
                  <a:lnTo>
                    <a:pt x="255" y="235"/>
                  </a:lnTo>
                  <a:lnTo>
                    <a:pt x="255" y="238"/>
                  </a:lnTo>
                  <a:lnTo>
                    <a:pt x="252" y="238"/>
                  </a:lnTo>
                  <a:lnTo>
                    <a:pt x="252" y="241"/>
                  </a:lnTo>
                  <a:lnTo>
                    <a:pt x="249" y="241"/>
                  </a:lnTo>
                  <a:lnTo>
                    <a:pt x="249" y="244"/>
                  </a:lnTo>
                  <a:lnTo>
                    <a:pt x="246" y="244"/>
                  </a:lnTo>
                  <a:lnTo>
                    <a:pt x="246" y="247"/>
                  </a:lnTo>
                  <a:lnTo>
                    <a:pt x="246" y="249"/>
                  </a:lnTo>
                  <a:lnTo>
                    <a:pt x="243" y="252"/>
                  </a:lnTo>
                  <a:lnTo>
                    <a:pt x="243" y="255"/>
                  </a:lnTo>
                  <a:lnTo>
                    <a:pt x="243" y="258"/>
                  </a:lnTo>
                  <a:lnTo>
                    <a:pt x="243" y="261"/>
                  </a:lnTo>
                  <a:lnTo>
                    <a:pt x="241" y="261"/>
                  </a:lnTo>
                  <a:lnTo>
                    <a:pt x="241" y="264"/>
                  </a:lnTo>
                  <a:lnTo>
                    <a:pt x="238" y="264"/>
                  </a:lnTo>
                  <a:lnTo>
                    <a:pt x="235" y="264"/>
                  </a:lnTo>
                  <a:lnTo>
                    <a:pt x="235" y="267"/>
                  </a:lnTo>
                  <a:lnTo>
                    <a:pt x="232" y="267"/>
                  </a:lnTo>
                  <a:lnTo>
                    <a:pt x="229" y="267"/>
                  </a:lnTo>
                  <a:lnTo>
                    <a:pt x="229" y="270"/>
                  </a:lnTo>
                  <a:lnTo>
                    <a:pt x="226" y="270"/>
                  </a:lnTo>
                  <a:lnTo>
                    <a:pt x="223" y="270"/>
                  </a:lnTo>
                  <a:lnTo>
                    <a:pt x="223" y="273"/>
                  </a:lnTo>
                  <a:lnTo>
                    <a:pt x="220" y="273"/>
                  </a:lnTo>
                  <a:lnTo>
                    <a:pt x="217" y="273"/>
                  </a:lnTo>
                  <a:lnTo>
                    <a:pt x="214" y="273"/>
                  </a:lnTo>
                  <a:lnTo>
                    <a:pt x="214" y="276"/>
                  </a:lnTo>
                  <a:lnTo>
                    <a:pt x="211" y="276"/>
                  </a:lnTo>
                  <a:lnTo>
                    <a:pt x="208" y="276"/>
                  </a:lnTo>
                  <a:lnTo>
                    <a:pt x="205" y="276"/>
                  </a:lnTo>
                  <a:lnTo>
                    <a:pt x="205" y="279"/>
                  </a:lnTo>
                  <a:lnTo>
                    <a:pt x="202" y="279"/>
                  </a:lnTo>
                  <a:lnTo>
                    <a:pt x="199" y="279"/>
                  </a:lnTo>
                  <a:lnTo>
                    <a:pt x="197" y="279"/>
                  </a:lnTo>
                  <a:lnTo>
                    <a:pt x="194" y="279"/>
                  </a:lnTo>
                  <a:lnTo>
                    <a:pt x="194" y="282"/>
                  </a:lnTo>
                  <a:lnTo>
                    <a:pt x="194" y="279"/>
                  </a:lnTo>
                  <a:lnTo>
                    <a:pt x="194" y="282"/>
                  </a:lnTo>
                  <a:lnTo>
                    <a:pt x="191" y="282"/>
                  </a:lnTo>
                  <a:lnTo>
                    <a:pt x="188" y="282"/>
                  </a:lnTo>
                  <a:lnTo>
                    <a:pt x="185" y="282"/>
                  </a:lnTo>
                  <a:lnTo>
                    <a:pt x="185" y="285"/>
                  </a:lnTo>
                  <a:lnTo>
                    <a:pt x="182" y="285"/>
                  </a:lnTo>
                  <a:lnTo>
                    <a:pt x="179" y="285"/>
                  </a:lnTo>
                  <a:lnTo>
                    <a:pt x="176" y="285"/>
                  </a:lnTo>
                  <a:lnTo>
                    <a:pt x="173" y="285"/>
                  </a:lnTo>
                  <a:lnTo>
                    <a:pt x="170" y="285"/>
                  </a:lnTo>
                  <a:lnTo>
                    <a:pt x="170" y="288"/>
                  </a:lnTo>
                  <a:lnTo>
                    <a:pt x="167" y="288"/>
                  </a:lnTo>
                  <a:lnTo>
                    <a:pt x="164" y="288"/>
                  </a:lnTo>
                  <a:lnTo>
                    <a:pt x="161" y="288"/>
                  </a:lnTo>
                  <a:lnTo>
                    <a:pt x="158" y="288"/>
                  </a:lnTo>
                  <a:lnTo>
                    <a:pt x="155" y="288"/>
                  </a:lnTo>
                  <a:lnTo>
                    <a:pt x="153" y="288"/>
                  </a:lnTo>
                  <a:lnTo>
                    <a:pt x="150" y="288"/>
                  </a:lnTo>
                  <a:lnTo>
                    <a:pt x="150" y="290"/>
                  </a:lnTo>
                  <a:lnTo>
                    <a:pt x="147" y="290"/>
                  </a:lnTo>
                  <a:lnTo>
                    <a:pt x="144" y="290"/>
                  </a:lnTo>
                  <a:lnTo>
                    <a:pt x="141" y="290"/>
                  </a:lnTo>
                  <a:lnTo>
                    <a:pt x="138" y="290"/>
                  </a:lnTo>
                  <a:lnTo>
                    <a:pt x="135" y="290"/>
                  </a:lnTo>
                  <a:lnTo>
                    <a:pt x="132" y="290"/>
                  </a:lnTo>
                  <a:lnTo>
                    <a:pt x="129" y="290"/>
                  </a:lnTo>
                  <a:lnTo>
                    <a:pt x="126" y="293"/>
                  </a:lnTo>
                  <a:lnTo>
                    <a:pt x="123" y="293"/>
                  </a:lnTo>
                  <a:lnTo>
                    <a:pt x="120" y="293"/>
                  </a:lnTo>
                  <a:lnTo>
                    <a:pt x="117" y="293"/>
                  </a:lnTo>
                  <a:lnTo>
                    <a:pt x="114" y="293"/>
                  </a:lnTo>
                  <a:lnTo>
                    <a:pt x="111" y="293"/>
                  </a:lnTo>
                  <a:lnTo>
                    <a:pt x="109" y="293"/>
                  </a:lnTo>
                  <a:lnTo>
                    <a:pt x="106" y="293"/>
                  </a:lnTo>
                  <a:lnTo>
                    <a:pt x="106" y="296"/>
                  </a:lnTo>
                  <a:lnTo>
                    <a:pt x="103" y="296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100" y="296"/>
                  </a:lnTo>
                  <a:lnTo>
                    <a:pt x="100" y="293"/>
                  </a:lnTo>
                  <a:lnTo>
                    <a:pt x="97" y="296"/>
                  </a:lnTo>
                  <a:lnTo>
                    <a:pt x="94" y="296"/>
                  </a:lnTo>
                  <a:lnTo>
                    <a:pt x="91" y="296"/>
                  </a:lnTo>
                  <a:lnTo>
                    <a:pt x="88" y="296"/>
                  </a:lnTo>
                  <a:lnTo>
                    <a:pt x="85" y="296"/>
                  </a:lnTo>
                  <a:lnTo>
                    <a:pt x="85" y="293"/>
                  </a:lnTo>
                  <a:lnTo>
                    <a:pt x="82" y="293"/>
                  </a:lnTo>
                  <a:lnTo>
                    <a:pt x="79" y="293"/>
                  </a:lnTo>
                  <a:lnTo>
                    <a:pt x="79" y="296"/>
                  </a:lnTo>
                  <a:lnTo>
                    <a:pt x="76" y="296"/>
                  </a:lnTo>
                  <a:lnTo>
                    <a:pt x="73" y="296"/>
                  </a:lnTo>
                  <a:lnTo>
                    <a:pt x="73" y="293"/>
                  </a:lnTo>
                  <a:lnTo>
                    <a:pt x="70" y="293"/>
                  </a:lnTo>
                  <a:lnTo>
                    <a:pt x="67" y="293"/>
                  </a:lnTo>
                  <a:lnTo>
                    <a:pt x="65" y="293"/>
                  </a:lnTo>
                  <a:lnTo>
                    <a:pt x="62" y="293"/>
                  </a:lnTo>
                  <a:lnTo>
                    <a:pt x="62" y="290"/>
                  </a:lnTo>
                  <a:lnTo>
                    <a:pt x="59" y="290"/>
                  </a:lnTo>
                  <a:lnTo>
                    <a:pt x="56" y="290"/>
                  </a:lnTo>
                  <a:lnTo>
                    <a:pt x="59" y="290"/>
                  </a:lnTo>
                  <a:lnTo>
                    <a:pt x="56" y="290"/>
                  </a:lnTo>
                  <a:lnTo>
                    <a:pt x="56" y="288"/>
                  </a:lnTo>
                  <a:lnTo>
                    <a:pt x="53" y="288"/>
                  </a:lnTo>
                  <a:lnTo>
                    <a:pt x="56" y="288"/>
                  </a:lnTo>
                  <a:lnTo>
                    <a:pt x="53" y="288"/>
                  </a:lnTo>
                  <a:lnTo>
                    <a:pt x="53" y="285"/>
                  </a:lnTo>
                  <a:lnTo>
                    <a:pt x="50" y="285"/>
                  </a:lnTo>
                  <a:lnTo>
                    <a:pt x="50" y="282"/>
                  </a:lnTo>
                  <a:lnTo>
                    <a:pt x="50" y="285"/>
                  </a:lnTo>
                  <a:lnTo>
                    <a:pt x="47" y="282"/>
                  </a:lnTo>
                  <a:lnTo>
                    <a:pt x="44" y="282"/>
                  </a:lnTo>
                  <a:lnTo>
                    <a:pt x="44" y="285"/>
                  </a:lnTo>
                  <a:lnTo>
                    <a:pt x="41" y="285"/>
                  </a:lnTo>
                  <a:lnTo>
                    <a:pt x="44" y="285"/>
                  </a:lnTo>
                  <a:lnTo>
                    <a:pt x="44" y="288"/>
                  </a:lnTo>
                  <a:lnTo>
                    <a:pt x="44" y="290"/>
                  </a:lnTo>
                  <a:lnTo>
                    <a:pt x="47" y="290"/>
                  </a:lnTo>
                  <a:lnTo>
                    <a:pt x="47" y="293"/>
                  </a:lnTo>
                  <a:lnTo>
                    <a:pt x="47" y="296"/>
                  </a:lnTo>
                  <a:lnTo>
                    <a:pt x="44" y="296"/>
                  </a:lnTo>
                  <a:lnTo>
                    <a:pt x="44" y="299"/>
                  </a:lnTo>
                  <a:lnTo>
                    <a:pt x="44" y="302"/>
                  </a:lnTo>
                  <a:lnTo>
                    <a:pt x="44" y="305"/>
                  </a:lnTo>
                  <a:lnTo>
                    <a:pt x="47" y="305"/>
                  </a:lnTo>
                  <a:lnTo>
                    <a:pt x="47" y="308"/>
                  </a:lnTo>
                  <a:lnTo>
                    <a:pt x="47" y="305"/>
                  </a:lnTo>
                  <a:lnTo>
                    <a:pt x="47" y="308"/>
                  </a:lnTo>
                  <a:lnTo>
                    <a:pt x="47" y="305"/>
                  </a:lnTo>
                  <a:lnTo>
                    <a:pt x="44" y="305"/>
                  </a:lnTo>
                  <a:lnTo>
                    <a:pt x="44" y="308"/>
                  </a:lnTo>
                  <a:lnTo>
                    <a:pt x="47" y="308"/>
                  </a:lnTo>
                  <a:lnTo>
                    <a:pt x="50" y="308"/>
                  </a:lnTo>
                  <a:lnTo>
                    <a:pt x="53" y="308"/>
                  </a:lnTo>
                  <a:lnTo>
                    <a:pt x="53" y="311"/>
                  </a:lnTo>
                  <a:lnTo>
                    <a:pt x="56" y="311"/>
                  </a:lnTo>
                  <a:lnTo>
                    <a:pt x="56" y="314"/>
                  </a:lnTo>
                  <a:lnTo>
                    <a:pt x="53" y="314"/>
                  </a:lnTo>
                  <a:lnTo>
                    <a:pt x="53" y="311"/>
                  </a:lnTo>
                  <a:lnTo>
                    <a:pt x="50" y="311"/>
                  </a:lnTo>
                  <a:lnTo>
                    <a:pt x="50" y="308"/>
                  </a:lnTo>
                  <a:lnTo>
                    <a:pt x="47" y="308"/>
                  </a:lnTo>
                  <a:lnTo>
                    <a:pt x="47" y="311"/>
                  </a:lnTo>
                  <a:lnTo>
                    <a:pt x="47" y="308"/>
                  </a:lnTo>
                  <a:lnTo>
                    <a:pt x="47" y="311"/>
                  </a:lnTo>
                  <a:lnTo>
                    <a:pt x="50" y="311"/>
                  </a:lnTo>
                  <a:lnTo>
                    <a:pt x="47" y="311"/>
                  </a:lnTo>
                  <a:lnTo>
                    <a:pt x="47" y="314"/>
                  </a:lnTo>
                  <a:lnTo>
                    <a:pt x="50" y="314"/>
                  </a:lnTo>
                  <a:lnTo>
                    <a:pt x="47" y="314"/>
                  </a:lnTo>
                  <a:lnTo>
                    <a:pt x="50" y="314"/>
                  </a:lnTo>
                  <a:lnTo>
                    <a:pt x="53" y="314"/>
                  </a:lnTo>
                  <a:lnTo>
                    <a:pt x="53" y="317"/>
                  </a:lnTo>
                  <a:lnTo>
                    <a:pt x="56" y="317"/>
                  </a:lnTo>
                  <a:lnTo>
                    <a:pt x="56" y="320"/>
                  </a:lnTo>
                  <a:lnTo>
                    <a:pt x="53" y="320"/>
                  </a:lnTo>
                  <a:lnTo>
                    <a:pt x="53" y="323"/>
                  </a:lnTo>
                  <a:lnTo>
                    <a:pt x="53" y="326"/>
                  </a:lnTo>
                  <a:lnTo>
                    <a:pt x="53" y="329"/>
                  </a:lnTo>
                  <a:lnTo>
                    <a:pt x="53" y="332"/>
                  </a:lnTo>
                  <a:lnTo>
                    <a:pt x="53" y="334"/>
                  </a:lnTo>
                  <a:lnTo>
                    <a:pt x="53" y="337"/>
                  </a:lnTo>
                  <a:lnTo>
                    <a:pt x="50" y="337"/>
                  </a:lnTo>
                  <a:lnTo>
                    <a:pt x="47" y="337"/>
                  </a:lnTo>
                  <a:lnTo>
                    <a:pt x="44" y="337"/>
                  </a:lnTo>
                  <a:lnTo>
                    <a:pt x="44" y="340"/>
                  </a:lnTo>
                  <a:lnTo>
                    <a:pt x="44" y="343"/>
                  </a:lnTo>
                  <a:lnTo>
                    <a:pt x="41" y="343"/>
                  </a:lnTo>
                  <a:lnTo>
                    <a:pt x="44" y="343"/>
                  </a:lnTo>
                  <a:lnTo>
                    <a:pt x="41" y="343"/>
                  </a:lnTo>
                  <a:lnTo>
                    <a:pt x="44" y="343"/>
                  </a:lnTo>
                  <a:lnTo>
                    <a:pt x="44" y="346"/>
                  </a:lnTo>
                  <a:lnTo>
                    <a:pt x="41" y="346"/>
                  </a:lnTo>
                  <a:lnTo>
                    <a:pt x="44" y="346"/>
                  </a:lnTo>
                  <a:lnTo>
                    <a:pt x="41" y="346"/>
                  </a:lnTo>
                  <a:lnTo>
                    <a:pt x="41" y="349"/>
                  </a:lnTo>
                  <a:lnTo>
                    <a:pt x="41" y="352"/>
                  </a:lnTo>
                  <a:lnTo>
                    <a:pt x="44" y="352"/>
                  </a:lnTo>
                  <a:lnTo>
                    <a:pt x="41" y="355"/>
                  </a:lnTo>
                  <a:lnTo>
                    <a:pt x="41" y="358"/>
                  </a:lnTo>
                  <a:lnTo>
                    <a:pt x="38" y="358"/>
                  </a:lnTo>
                  <a:lnTo>
                    <a:pt x="38" y="361"/>
                  </a:lnTo>
                  <a:lnTo>
                    <a:pt x="35" y="361"/>
                  </a:lnTo>
                  <a:lnTo>
                    <a:pt x="35" y="364"/>
                  </a:lnTo>
                  <a:lnTo>
                    <a:pt x="38" y="364"/>
                  </a:lnTo>
                  <a:lnTo>
                    <a:pt x="38" y="367"/>
                  </a:lnTo>
                  <a:lnTo>
                    <a:pt x="38" y="370"/>
                  </a:lnTo>
                  <a:lnTo>
                    <a:pt x="41" y="370"/>
                  </a:lnTo>
                  <a:lnTo>
                    <a:pt x="41" y="373"/>
                  </a:lnTo>
                  <a:lnTo>
                    <a:pt x="44" y="373"/>
                  </a:lnTo>
                  <a:lnTo>
                    <a:pt x="47" y="373"/>
                  </a:lnTo>
                  <a:lnTo>
                    <a:pt x="47" y="376"/>
                  </a:lnTo>
                  <a:lnTo>
                    <a:pt x="47" y="378"/>
                  </a:lnTo>
                  <a:lnTo>
                    <a:pt x="47" y="381"/>
                  </a:lnTo>
                  <a:lnTo>
                    <a:pt x="44" y="381"/>
                  </a:lnTo>
                  <a:lnTo>
                    <a:pt x="44" y="384"/>
                  </a:lnTo>
                  <a:lnTo>
                    <a:pt x="44" y="387"/>
                  </a:lnTo>
                  <a:lnTo>
                    <a:pt x="41" y="387"/>
                  </a:lnTo>
                  <a:lnTo>
                    <a:pt x="41" y="390"/>
                  </a:lnTo>
                  <a:lnTo>
                    <a:pt x="41" y="393"/>
                  </a:lnTo>
                  <a:lnTo>
                    <a:pt x="38" y="393"/>
                  </a:lnTo>
                  <a:lnTo>
                    <a:pt x="35" y="393"/>
                  </a:lnTo>
                  <a:lnTo>
                    <a:pt x="32" y="393"/>
                  </a:lnTo>
                  <a:lnTo>
                    <a:pt x="32" y="396"/>
                  </a:lnTo>
                  <a:lnTo>
                    <a:pt x="29" y="396"/>
                  </a:lnTo>
                  <a:lnTo>
                    <a:pt x="26" y="396"/>
                  </a:lnTo>
                  <a:lnTo>
                    <a:pt x="26" y="399"/>
                  </a:lnTo>
                  <a:lnTo>
                    <a:pt x="23" y="399"/>
                  </a:lnTo>
                  <a:lnTo>
                    <a:pt x="23" y="396"/>
                  </a:lnTo>
                  <a:lnTo>
                    <a:pt x="20" y="396"/>
                  </a:lnTo>
                  <a:lnTo>
                    <a:pt x="20" y="393"/>
                  </a:lnTo>
                  <a:lnTo>
                    <a:pt x="20" y="390"/>
                  </a:lnTo>
                  <a:lnTo>
                    <a:pt x="18" y="390"/>
                  </a:lnTo>
                  <a:lnTo>
                    <a:pt x="18" y="387"/>
                  </a:lnTo>
                  <a:lnTo>
                    <a:pt x="15" y="387"/>
                  </a:lnTo>
                  <a:lnTo>
                    <a:pt x="15" y="384"/>
                  </a:lnTo>
                  <a:lnTo>
                    <a:pt x="12" y="384"/>
                  </a:lnTo>
                  <a:lnTo>
                    <a:pt x="9" y="384"/>
                  </a:lnTo>
                  <a:lnTo>
                    <a:pt x="9" y="381"/>
                  </a:lnTo>
                  <a:lnTo>
                    <a:pt x="6" y="381"/>
                  </a:lnTo>
                  <a:lnTo>
                    <a:pt x="3" y="381"/>
                  </a:lnTo>
                  <a:lnTo>
                    <a:pt x="0" y="381"/>
                  </a:lnTo>
                  <a:lnTo>
                    <a:pt x="0" y="378"/>
                  </a:lnTo>
                  <a:lnTo>
                    <a:pt x="0" y="373"/>
                  </a:lnTo>
                  <a:lnTo>
                    <a:pt x="0" y="370"/>
                  </a:lnTo>
                  <a:lnTo>
                    <a:pt x="0" y="367"/>
                  </a:lnTo>
                  <a:lnTo>
                    <a:pt x="0" y="364"/>
                  </a:lnTo>
                  <a:lnTo>
                    <a:pt x="0" y="361"/>
                  </a:lnTo>
                  <a:lnTo>
                    <a:pt x="0" y="358"/>
                  </a:lnTo>
                  <a:lnTo>
                    <a:pt x="0" y="355"/>
                  </a:lnTo>
                  <a:lnTo>
                    <a:pt x="0" y="343"/>
                  </a:lnTo>
                  <a:lnTo>
                    <a:pt x="0" y="340"/>
                  </a:lnTo>
                  <a:lnTo>
                    <a:pt x="0" y="337"/>
                  </a:lnTo>
                  <a:lnTo>
                    <a:pt x="0" y="334"/>
                  </a:lnTo>
                  <a:lnTo>
                    <a:pt x="0" y="329"/>
                  </a:lnTo>
                  <a:lnTo>
                    <a:pt x="0" y="326"/>
                  </a:lnTo>
                  <a:lnTo>
                    <a:pt x="0" y="323"/>
                  </a:lnTo>
                  <a:lnTo>
                    <a:pt x="0" y="320"/>
                  </a:lnTo>
                  <a:lnTo>
                    <a:pt x="0" y="314"/>
                  </a:lnTo>
                  <a:lnTo>
                    <a:pt x="0" y="311"/>
                  </a:lnTo>
                  <a:lnTo>
                    <a:pt x="3" y="308"/>
                  </a:lnTo>
                  <a:lnTo>
                    <a:pt x="0" y="308"/>
                  </a:lnTo>
                  <a:lnTo>
                    <a:pt x="3" y="302"/>
                  </a:lnTo>
                  <a:lnTo>
                    <a:pt x="3" y="299"/>
                  </a:lnTo>
                  <a:lnTo>
                    <a:pt x="3" y="296"/>
                  </a:lnTo>
                  <a:lnTo>
                    <a:pt x="3" y="293"/>
                  </a:lnTo>
                  <a:lnTo>
                    <a:pt x="3" y="288"/>
                  </a:lnTo>
                  <a:lnTo>
                    <a:pt x="3" y="285"/>
                  </a:lnTo>
                  <a:lnTo>
                    <a:pt x="3" y="282"/>
                  </a:lnTo>
                  <a:lnTo>
                    <a:pt x="3" y="279"/>
                  </a:lnTo>
                  <a:lnTo>
                    <a:pt x="3" y="273"/>
                  </a:lnTo>
                  <a:lnTo>
                    <a:pt x="3" y="270"/>
                  </a:lnTo>
                  <a:lnTo>
                    <a:pt x="3" y="267"/>
                  </a:lnTo>
                  <a:lnTo>
                    <a:pt x="3" y="261"/>
                  </a:lnTo>
                  <a:lnTo>
                    <a:pt x="3" y="258"/>
                  </a:lnTo>
                  <a:lnTo>
                    <a:pt x="3" y="255"/>
                  </a:lnTo>
                  <a:lnTo>
                    <a:pt x="3" y="252"/>
                  </a:lnTo>
                  <a:lnTo>
                    <a:pt x="3" y="249"/>
                  </a:lnTo>
                  <a:lnTo>
                    <a:pt x="3" y="247"/>
                  </a:lnTo>
                  <a:lnTo>
                    <a:pt x="3" y="244"/>
                  </a:lnTo>
                  <a:lnTo>
                    <a:pt x="3" y="241"/>
                  </a:lnTo>
                  <a:lnTo>
                    <a:pt x="3" y="238"/>
                  </a:lnTo>
                  <a:lnTo>
                    <a:pt x="3" y="232"/>
                  </a:lnTo>
                  <a:lnTo>
                    <a:pt x="3" y="229"/>
                  </a:lnTo>
                  <a:lnTo>
                    <a:pt x="3" y="226"/>
                  </a:lnTo>
                  <a:lnTo>
                    <a:pt x="3" y="223"/>
                  </a:lnTo>
                  <a:lnTo>
                    <a:pt x="3" y="220"/>
                  </a:lnTo>
                  <a:lnTo>
                    <a:pt x="3" y="217"/>
                  </a:lnTo>
                  <a:lnTo>
                    <a:pt x="3" y="214"/>
                  </a:lnTo>
                  <a:lnTo>
                    <a:pt x="3" y="211"/>
                  </a:lnTo>
                  <a:lnTo>
                    <a:pt x="3" y="205"/>
                  </a:lnTo>
                  <a:lnTo>
                    <a:pt x="3" y="203"/>
                  </a:lnTo>
                  <a:lnTo>
                    <a:pt x="6" y="200"/>
                  </a:lnTo>
                  <a:lnTo>
                    <a:pt x="6" y="197"/>
                  </a:lnTo>
                  <a:lnTo>
                    <a:pt x="6" y="191"/>
                  </a:lnTo>
                  <a:lnTo>
                    <a:pt x="6" y="188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6" y="179"/>
                  </a:lnTo>
                  <a:lnTo>
                    <a:pt x="6" y="176"/>
                  </a:lnTo>
                  <a:lnTo>
                    <a:pt x="6" y="173"/>
                  </a:lnTo>
                  <a:lnTo>
                    <a:pt x="6" y="170"/>
                  </a:lnTo>
                  <a:lnTo>
                    <a:pt x="6" y="164"/>
                  </a:lnTo>
                  <a:lnTo>
                    <a:pt x="6" y="161"/>
                  </a:lnTo>
                  <a:lnTo>
                    <a:pt x="6" y="159"/>
                  </a:lnTo>
                  <a:lnTo>
                    <a:pt x="6" y="156"/>
                  </a:lnTo>
                  <a:lnTo>
                    <a:pt x="6" y="150"/>
                  </a:lnTo>
                  <a:lnTo>
                    <a:pt x="6" y="147"/>
                  </a:lnTo>
                  <a:lnTo>
                    <a:pt x="6" y="144"/>
                  </a:lnTo>
                  <a:lnTo>
                    <a:pt x="6" y="141"/>
                  </a:lnTo>
                  <a:lnTo>
                    <a:pt x="6" y="138"/>
                  </a:lnTo>
                  <a:lnTo>
                    <a:pt x="6" y="135"/>
                  </a:lnTo>
                  <a:lnTo>
                    <a:pt x="6" y="132"/>
                  </a:lnTo>
                  <a:lnTo>
                    <a:pt x="6" y="129"/>
                  </a:lnTo>
                  <a:lnTo>
                    <a:pt x="6" y="126"/>
                  </a:lnTo>
                  <a:lnTo>
                    <a:pt x="6" y="123"/>
                  </a:lnTo>
                  <a:lnTo>
                    <a:pt x="6" y="120"/>
                  </a:lnTo>
                  <a:lnTo>
                    <a:pt x="6" y="117"/>
                  </a:lnTo>
                  <a:lnTo>
                    <a:pt x="6" y="115"/>
                  </a:lnTo>
                  <a:lnTo>
                    <a:pt x="6" y="112"/>
                  </a:lnTo>
                  <a:lnTo>
                    <a:pt x="6" y="109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6" y="100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9" y="91"/>
                  </a:lnTo>
                  <a:lnTo>
                    <a:pt x="9" y="88"/>
                  </a:lnTo>
                  <a:lnTo>
                    <a:pt x="9" y="85"/>
                  </a:lnTo>
                  <a:lnTo>
                    <a:pt x="9" y="82"/>
                  </a:lnTo>
                  <a:lnTo>
                    <a:pt x="9" y="79"/>
                  </a:lnTo>
                  <a:lnTo>
                    <a:pt x="9" y="76"/>
                  </a:lnTo>
                  <a:lnTo>
                    <a:pt x="9" y="73"/>
                  </a:lnTo>
                  <a:lnTo>
                    <a:pt x="9" y="71"/>
                  </a:lnTo>
                  <a:lnTo>
                    <a:pt x="9" y="68"/>
                  </a:lnTo>
                  <a:lnTo>
                    <a:pt x="9" y="65"/>
                  </a:lnTo>
                  <a:lnTo>
                    <a:pt x="9" y="59"/>
                  </a:lnTo>
                  <a:lnTo>
                    <a:pt x="9" y="56"/>
                  </a:lnTo>
                  <a:lnTo>
                    <a:pt x="9" y="53"/>
                  </a:lnTo>
                  <a:lnTo>
                    <a:pt x="12" y="53"/>
                  </a:lnTo>
                  <a:lnTo>
                    <a:pt x="15" y="53"/>
                  </a:lnTo>
                  <a:lnTo>
                    <a:pt x="18" y="53"/>
                  </a:lnTo>
                  <a:lnTo>
                    <a:pt x="20" y="53"/>
                  </a:lnTo>
                  <a:lnTo>
                    <a:pt x="23" y="53"/>
                  </a:lnTo>
                  <a:lnTo>
                    <a:pt x="26" y="53"/>
                  </a:lnTo>
                  <a:lnTo>
                    <a:pt x="29" y="53"/>
                  </a:lnTo>
                  <a:lnTo>
                    <a:pt x="35" y="53"/>
                  </a:lnTo>
                  <a:lnTo>
                    <a:pt x="38" y="53"/>
                  </a:lnTo>
                  <a:lnTo>
                    <a:pt x="41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3" y="53"/>
                  </a:lnTo>
                  <a:lnTo>
                    <a:pt x="56" y="53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67" y="53"/>
                  </a:lnTo>
                  <a:lnTo>
                    <a:pt x="70" y="53"/>
                  </a:lnTo>
                  <a:lnTo>
                    <a:pt x="76" y="53"/>
                  </a:lnTo>
                  <a:lnTo>
                    <a:pt x="79" y="56"/>
                  </a:lnTo>
                  <a:lnTo>
                    <a:pt x="82" y="53"/>
                  </a:lnTo>
                  <a:lnTo>
                    <a:pt x="82" y="50"/>
                  </a:lnTo>
                  <a:lnTo>
                    <a:pt x="85" y="50"/>
                  </a:lnTo>
                  <a:lnTo>
                    <a:pt x="88" y="47"/>
                  </a:lnTo>
                  <a:lnTo>
                    <a:pt x="91" y="44"/>
                  </a:lnTo>
                  <a:lnTo>
                    <a:pt x="94" y="41"/>
                  </a:lnTo>
                  <a:lnTo>
                    <a:pt x="97" y="38"/>
                  </a:lnTo>
                  <a:lnTo>
                    <a:pt x="97" y="35"/>
                  </a:lnTo>
                  <a:lnTo>
                    <a:pt x="100" y="35"/>
                  </a:lnTo>
                  <a:lnTo>
                    <a:pt x="100" y="32"/>
                  </a:lnTo>
                  <a:lnTo>
                    <a:pt x="103" y="30"/>
                  </a:lnTo>
                  <a:lnTo>
                    <a:pt x="106" y="30"/>
                  </a:lnTo>
                  <a:lnTo>
                    <a:pt x="106" y="27"/>
                  </a:lnTo>
                  <a:lnTo>
                    <a:pt x="109" y="27"/>
                  </a:lnTo>
                  <a:lnTo>
                    <a:pt x="109" y="24"/>
                  </a:lnTo>
                  <a:lnTo>
                    <a:pt x="111" y="24"/>
                  </a:lnTo>
                  <a:lnTo>
                    <a:pt x="114" y="21"/>
                  </a:lnTo>
                  <a:lnTo>
                    <a:pt x="117" y="18"/>
                  </a:lnTo>
                  <a:lnTo>
                    <a:pt x="117" y="15"/>
                  </a:lnTo>
                  <a:lnTo>
                    <a:pt x="120" y="12"/>
                  </a:lnTo>
                  <a:lnTo>
                    <a:pt x="123" y="12"/>
                  </a:lnTo>
                  <a:lnTo>
                    <a:pt x="123" y="15"/>
                  </a:lnTo>
                  <a:lnTo>
                    <a:pt x="126" y="15"/>
                  </a:lnTo>
                  <a:lnTo>
                    <a:pt x="129" y="15"/>
                  </a:lnTo>
                  <a:lnTo>
                    <a:pt x="129" y="18"/>
                  </a:lnTo>
                  <a:lnTo>
                    <a:pt x="132" y="18"/>
                  </a:lnTo>
                  <a:lnTo>
                    <a:pt x="135" y="18"/>
                  </a:lnTo>
                  <a:lnTo>
                    <a:pt x="138" y="18"/>
                  </a:lnTo>
                  <a:lnTo>
                    <a:pt x="138" y="15"/>
                  </a:lnTo>
                  <a:lnTo>
                    <a:pt x="138" y="12"/>
                  </a:lnTo>
                  <a:lnTo>
                    <a:pt x="138" y="9"/>
                  </a:lnTo>
                  <a:lnTo>
                    <a:pt x="141" y="9"/>
                  </a:lnTo>
                  <a:lnTo>
                    <a:pt x="144" y="9"/>
                  </a:lnTo>
                  <a:lnTo>
                    <a:pt x="144" y="6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9" name="Freeform 21"/>
            <p:cNvSpPr>
              <a:spLocks/>
            </p:cNvSpPr>
            <p:nvPr/>
          </p:nvSpPr>
          <p:spPr bwMode="auto">
            <a:xfrm>
              <a:off x="958941" y="3085933"/>
              <a:ext cx="19027" cy="14010"/>
            </a:xfrm>
            <a:custGeom>
              <a:avLst/>
              <a:gdLst>
                <a:gd name="T0" fmla="*/ 2147483647 w 9"/>
                <a:gd name="T1" fmla="*/ 2147483647 h 8"/>
                <a:gd name="T2" fmla="*/ 2147483647 w 9"/>
                <a:gd name="T3" fmla="*/ 2147483647 h 8"/>
                <a:gd name="T4" fmla="*/ 2147483647 w 9"/>
                <a:gd name="T5" fmla="*/ 2147483647 h 8"/>
                <a:gd name="T6" fmla="*/ 2147483647 w 9"/>
                <a:gd name="T7" fmla="*/ 2147483647 h 8"/>
                <a:gd name="T8" fmla="*/ 2147483647 w 9"/>
                <a:gd name="T9" fmla="*/ 2147483647 h 8"/>
                <a:gd name="T10" fmla="*/ 0 w 9"/>
                <a:gd name="T11" fmla="*/ 2147483647 h 8"/>
                <a:gd name="T12" fmla="*/ 0 w 9"/>
                <a:gd name="T13" fmla="*/ 2147483647 h 8"/>
                <a:gd name="T14" fmla="*/ 0 w 9"/>
                <a:gd name="T15" fmla="*/ 2147483647 h 8"/>
                <a:gd name="T16" fmla="*/ 0 w 9"/>
                <a:gd name="T17" fmla="*/ 0 h 8"/>
                <a:gd name="T18" fmla="*/ 2147483647 w 9"/>
                <a:gd name="T19" fmla="*/ 0 h 8"/>
                <a:gd name="T20" fmla="*/ 2147483647 w 9"/>
                <a:gd name="T21" fmla="*/ 0 h 8"/>
                <a:gd name="T22" fmla="*/ 2147483647 w 9"/>
                <a:gd name="T23" fmla="*/ 2147483647 h 8"/>
                <a:gd name="T24" fmla="*/ 2147483647 w 9"/>
                <a:gd name="T25" fmla="*/ 2147483647 h 8"/>
                <a:gd name="T26" fmla="*/ 2147483647 w 9"/>
                <a:gd name="T27" fmla="*/ 2147483647 h 8"/>
                <a:gd name="T28" fmla="*/ 2147483647 w 9"/>
                <a:gd name="T29" fmla="*/ 2147483647 h 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"/>
                <a:gd name="T46" fmla="*/ 0 h 8"/>
                <a:gd name="T47" fmla="*/ 9 w 9"/>
                <a:gd name="T48" fmla="*/ 8 h 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" h="8">
                  <a:moveTo>
                    <a:pt x="6" y="5"/>
                  </a:moveTo>
                  <a:lnTo>
                    <a:pt x="6" y="8"/>
                  </a:lnTo>
                  <a:lnTo>
                    <a:pt x="6" y="5"/>
                  </a:lnTo>
                  <a:lnTo>
                    <a:pt x="3" y="5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9" y="2"/>
                  </a:lnTo>
                  <a:lnTo>
                    <a:pt x="9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Freeform 22"/>
            <p:cNvSpPr>
              <a:spLocks/>
            </p:cNvSpPr>
            <p:nvPr/>
          </p:nvSpPr>
          <p:spPr bwMode="auto">
            <a:xfrm>
              <a:off x="53942" y="3104613"/>
              <a:ext cx="453094" cy="398823"/>
            </a:xfrm>
            <a:custGeom>
              <a:avLst/>
              <a:gdLst>
                <a:gd name="T0" fmla="*/ 2147483647 w 209"/>
                <a:gd name="T1" fmla="*/ 0 h 226"/>
                <a:gd name="T2" fmla="*/ 2147483647 w 209"/>
                <a:gd name="T3" fmla="*/ 0 h 226"/>
                <a:gd name="T4" fmla="*/ 2147483647 w 209"/>
                <a:gd name="T5" fmla="*/ 0 h 226"/>
                <a:gd name="T6" fmla="*/ 2147483647 w 209"/>
                <a:gd name="T7" fmla="*/ 2147483647 h 226"/>
                <a:gd name="T8" fmla="*/ 2147483647 w 209"/>
                <a:gd name="T9" fmla="*/ 2147483647 h 226"/>
                <a:gd name="T10" fmla="*/ 2147483647 w 209"/>
                <a:gd name="T11" fmla="*/ 2147483647 h 226"/>
                <a:gd name="T12" fmla="*/ 2147483647 w 209"/>
                <a:gd name="T13" fmla="*/ 2147483647 h 226"/>
                <a:gd name="T14" fmla="*/ 2147483647 w 209"/>
                <a:gd name="T15" fmla="*/ 2147483647 h 226"/>
                <a:gd name="T16" fmla="*/ 2147483647 w 209"/>
                <a:gd name="T17" fmla="*/ 2147483647 h 226"/>
                <a:gd name="T18" fmla="*/ 2147483647 w 209"/>
                <a:gd name="T19" fmla="*/ 2147483647 h 226"/>
                <a:gd name="T20" fmla="*/ 2147483647 w 209"/>
                <a:gd name="T21" fmla="*/ 2147483647 h 226"/>
                <a:gd name="T22" fmla="*/ 2147483647 w 209"/>
                <a:gd name="T23" fmla="*/ 2147483647 h 226"/>
                <a:gd name="T24" fmla="*/ 2147483647 w 209"/>
                <a:gd name="T25" fmla="*/ 2147483647 h 226"/>
                <a:gd name="T26" fmla="*/ 2147483647 w 209"/>
                <a:gd name="T27" fmla="*/ 2147483647 h 226"/>
                <a:gd name="T28" fmla="*/ 2147483647 w 209"/>
                <a:gd name="T29" fmla="*/ 2147483647 h 226"/>
                <a:gd name="T30" fmla="*/ 2147483647 w 209"/>
                <a:gd name="T31" fmla="*/ 2147483647 h 226"/>
                <a:gd name="T32" fmla="*/ 2147483647 w 209"/>
                <a:gd name="T33" fmla="*/ 2147483647 h 226"/>
                <a:gd name="T34" fmla="*/ 2147483647 w 209"/>
                <a:gd name="T35" fmla="*/ 2147483647 h 226"/>
                <a:gd name="T36" fmla="*/ 2147483647 w 209"/>
                <a:gd name="T37" fmla="*/ 2147483647 h 226"/>
                <a:gd name="T38" fmla="*/ 2147483647 w 209"/>
                <a:gd name="T39" fmla="*/ 2147483647 h 226"/>
                <a:gd name="T40" fmla="*/ 2147483647 w 209"/>
                <a:gd name="T41" fmla="*/ 2147483647 h 226"/>
                <a:gd name="T42" fmla="*/ 2147483647 w 209"/>
                <a:gd name="T43" fmla="*/ 2147483647 h 226"/>
                <a:gd name="T44" fmla="*/ 2147483647 w 209"/>
                <a:gd name="T45" fmla="*/ 2147483647 h 226"/>
                <a:gd name="T46" fmla="*/ 2147483647 w 209"/>
                <a:gd name="T47" fmla="*/ 2147483647 h 226"/>
                <a:gd name="T48" fmla="*/ 2147483647 w 209"/>
                <a:gd name="T49" fmla="*/ 2147483647 h 226"/>
                <a:gd name="T50" fmla="*/ 2147483647 w 209"/>
                <a:gd name="T51" fmla="*/ 2147483647 h 226"/>
                <a:gd name="T52" fmla="*/ 2147483647 w 209"/>
                <a:gd name="T53" fmla="*/ 2147483647 h 226"/>
                <a:gd name="T54" fmla="*/ 2147483647 w 209"/>
                <a:gd name="T55" fmla="*/ 2147483647 h 226"/>
                <a:gd name="T56" fmla="*/ 2147483647 w 209"/>
                <a:gd name="T57" fmla="*/ 2147483647 h 226"/>
                <a:gd name="T58" fmla="*/ 2147483647 w 209"/>
                <a:gd name="T59" fmla="*/ 2147483647 h 226"/>
                <a:gd name="T60" fmla="*/ 2147483647 w 209"/>
                <a:gd name="T61" fmla="*/ 2147483647 h 226"/>
                <a:gd name="T62" fmla="*/ 2147483647 w 209"/>
                <a:gd name="T63" fmla="*/ 2147483647 h 226"/>
                <a:gd name="T64" fmla="*/ 2147483647 w 209"/>
                <a:gd name="T65" fmla="*/ 2147483647 h 226"/>
                <a:gd name="T66" fmla="*/ 2147483647 w 209"/>
                <a:gd name="T67" fmla="*/ 2147483647 h 226"/>
                <a:gd name="T68" fmla="*/ 2147483647 w 209"/>
                <a:gd name="T69" fmla="*/ 2147483647 h 226"/>
                <a:gd name="T70" fmla="*/ 2147483647 w 209"/>
                <a:gd name="T71" fmla="*/ 2147483647 h 226"/>
                <a:gd name="T72" fmla="*/ 2147483647 w 209"/>
                <a:gd name="T73" fmla="*/ 2147483647 h 226"/>
                <a:gd name="T74" fmla="*/ 2147483647 w 209"/>
                <a:gd name="T75" fmla="*/ 2147483647 h 226"/>
                <a:gd name="T76" fmla="*/ 2147483647 w 209"/>
                <a:gd name="T77" fmla="*/ 2147483647 h 226"/>
                <a:gd name="T78" fmla="*/ 2147483647 w 209"/>
                <a:gd name="T79" fmla="*/ 2147483647 h 226"/>
                <a:gd name="T80" fmla="*/ 2147483647 w 209"/>
                <a:gd name="T81" fmla="*/ 2147483647 h 226"/>
                <a:gd name="T82" fmla="*/ 2147483647 w 209"/>
                <a:gd name="T83" fmla="*/ 2147483647 h 226"/>
                <a:gd name="T84" fmla="*/ 2147483647 w 209"/>
                <a:gd name="T85" fmla="*/ 2147483647 h 226"/>
                <a:gd name="T86" fmla="*/ 2147483647 w 209"/>
                <a:gd name="T87" fmla="*/ 2147483647 h 226"/>
                <a:gd name="T88" fmla="*/ 2147483647 w 209"/>
                <a:gd name="T89" fmla="*/ 2147483647 h 226"/>
                <a:gd name="T90" fmla="*/ 2147483647 w 209"/>
                <a:gd name="T91" fmla="*/ 2147483647 h 226"/>
                <a:gd name="T92" fmla="*/ 0 w 209"/>
                <a:gd name="T93" fmla="*/ 2147483647 h 226"/>
                <a:gd name="T94" fmla="*/ 2147483647 w 209"/>
                <a:gd name="T95" fmla="*/ 2147483647 h 226"/>
                <a:gd name="T96" fmla="*/ 2147483647 w 209"/>
                <a:gd name="T97" fmla="*/ 2147483647 h 226"/>
                <a:gd name="T98" fmla="*/ 2147483647 w 209"/>
                <a:gd name="T99" fmla="*/ 2147483647 h 226"/>
                <a:gd name="T100" fmla="*/ 2147483647 w 209"/>
                <a:gd name="T101" fmla="*/ 2147483647 h 226"/>
                <a:gd name="T102" fmla="*/ 2147483647 w 209"/>
                <a:gd name="T103" fmla="*/ 2147483647 h 226"/>
                <a:gd name="T104" fmla="*/ 2147483647 w 209"/>
                <a:gd name="T105" fmla="*/ 2147483647 h 226"/>
                <a:gd name="T106" fmla="*/ 2147483647 w 209"/>
                <a:gd name="T107" fmla="*/ 2147483647 h 226"/>
                <a:gd name="T108" fmla="*/ 2147483647 w 209"/>
                <a:gd name="T109" fmla="*/ 2147483647 h 226"/>
                <a:gd name="T110" fmla="*/ 2147483647 w 209"/>
                <a:gd name="T111" fmla="*/ 2147483647 h 226"/>
                <a:gd name="T112" fmla="*/ 2147483647 w 209"/>
                <a:gd name="T113" fmla="*/ 2147483647 h 226"/>
                <a:gd name="T114" fmla="*/ 2147483647 w 209"/>
                <a:gd name="T115" fmla="*/ 2147483647 h 22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09"/>
                <a:gd name="T175" fmla="*/ 0 h 226"/>
                <a:gd name="T176" fmla="*/ 209 w 209"/>
                <a:gd name="T177" fmla="*/ 226 h 22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09" h="226">
                  <a:moveTo>
                    <a:pt x="135" y="0"/>
                  </a:moveTo>
                  <a:lnTo>
                    <a:pt x="138" y="0"/>
                  </a:lnTo>
                  <a:lnTo>
                    <a:pt x="141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59" y="0"/>
                  </a:lnTo>
                  <a:lnTo>
                    <a:pt x="162" y="0"/>
                  </a:lnTo>
                  <a:lnTo>
                    <a:pt x="165" y="0"/>
                  </a:lnTo>
                  <a:lnTo>
                    <a:pt x="168" y="0"/>
                  </a:lnTo>
                  <a:lnTo>
                    <a:pt x="171" y="0"/>
                  </a:lnTo>
                  <a:lnTo>
                    <a:pt x="174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2" y="0"/>
                  </a:lnTo>
                  <a:lnTo>
                    <a:pt x="185" y="0"/>
                  </a:lnTo>
                  <a:lnTo>
                    <a:pt x="188" y="0"/>
                  </a:lnTo>
                  <a:lnTo>
                    <a:pt x="191" y="3"/>
                  </a:lnTo>
                  <a:lnTo>
                    <a:pt x="194" y="3"/>
                  </a:lnTo>
                  <a:lnTo>
                    <a:pt x="197" y="3"/>
                  </a:lnTo>
                  <a:lnTo>
                    <a:pt x="200" y="3"/>
                  </a:lnTo>
                  <a:lnTo>
                    <a:pt x="203" y="3"/>
                  </a:lnTo>
                  <a:lnTo>
                    <a:pt x="209" y="3"/>
                  </a:lnTo>
                  <a:lnTo>
                    <a:pt x="209" y="6"/>
                  </a:lnTo>
                  <a:lnTo>
                    <a:pt x="209" y="9"/>
                  </a:lnTo>
                  <a:lnTo>
                    <a:pt x="206" y="9"/>
                  </a:lnTo>
                  <a:lnTo>
                    <a:pt x="206" y="12"/>
                  </a:lnTo>
                  <a:lnTo>
                    <a:pt x="206" y="15"/>
                  </a:lnTo>
                  <a:lnTo>
                    <a:pt x="206" y="18"/>
                  </a:lnTo>
                  <a:lnTo>
                    <a:pt x="206" y="21"/>
                  </a:lnTo>
                  <a:lnTo>
                    <a:pt x="206" y="24"/>
                  </a:lnTo>
                  <a:lnTo>
                    <a:pt x="206" y="27"/>
                  </a:lnTo>
                  <a:lnTo>
                    <a:pt x="206" y="30"/>
                  </a:lnTo>
                  <a:lnTo>
                    <a:pt x="206" y="33"/>
                  </a:lnTo>
                  <a:lnTo>
                    <a:pt x="206" y="35"/>
                  </a:lnTo>
                  <a:lnTo>
                    <a:pt x="206" y="38"/>
                  </a:lnTo>
                  <a:lnTo>
                    <a:pt x="206" y="41"/>
                  </a:lnTo>
                  <a:lnTo>
                    <a:pt x="206" y="44"/>
                  </a:lnTo>
                  <a:lnTo>
                    <a:pt x="206" y="47"/>
                  </a:lnTo>
                  <a:lnTo>
                    <a:pt x="206" y="50"/>
                  </a:lnTo>
                  <a:lnTo>
                    <a:pt x="206" y="53"/>
                  </a:lnTo>
                  <a:lnTo>
                    <a:pt x="206" y="56"/>
                  </a:lnTo>
                  <a:lnTo>
                    <a:pt x="206" y="59"/>
                  </a:lnTo>
                  <a:lnTo>
                    <a:pt x="206" y="62"/>
                  </a:lnTo>
                  <a:lnTo>
                    <a:pt x="206" y="65"/>
                  </a:lnTo>
                  <a:lnTo>
                    <a:pt x="206" y="68"/>
                  </a:lnTo>
                  <a:lnTo>
                    <a:pt x="206" y="74"/>
                  </a:lnTo>
                  <a:lnTo>
                    <a:pt x="206" y="77"/>
                  </a:lnTo>
                  <a:lnTo>
                    <a:pt x="206" y="79"/>
                  </a:lnTo>
                  <a:lnTo>
                    <a:pt x="206" y="82"/>
                  </a:lnTo>
                  <a:lnTo>
                    <a:pt x="206" y="88"/>
                  </a:lnTo>
                  <a:lnTo>
                    <a:pt x="206" y="91"/>
                  </a:lnTo>
                  <a:lnTo>
                    <a:pt x="206" y="94"/>
                  </a:lnTo>
                  <a:lnTo>
                    <a:pt x="206" y="97"/>
                  </a:lnTo>
                  <a:lnTo>
                    <a:pt x="206" y="100"/>
                  </a:lnTo>
                  <a:lnTo>
                    <a:pt x="206" y="103"/>
                  </a:lnTo>
                  <a:lnTo>
                    <a:pt x="206" y="106"/>
                  </a:lnTo>
                  <a:lnTo>
                    <a:pt x="206" y="109"/>
                  </a:lnTo>
                  <a:lnTo>
                    <a:pt x="206" y="115"/>
                  </a:lnTo>
                  <a:lnTo>
                    <a:pt x="206" y="118"/>
                  </a:lnTo>
                  <a:lnTo>
                    <a:pt x="203" y="121"/>
                  </a:lnTo>
                  <a:lnTo>
                    <a:pt x="203" y="123"/>
                  </a:lnTo>
                  <a:lnTo>
                    <a:pt x="203" y="129"/>
                  </a:lnTo>
                  <a:lnTo>
                    <a:pt x="203" y="132"/>
                  </a:lnTo>
                  <a:lnTo>
                    <a:pt x="203" y="135"/>
                  </a:lnTo>
                  <a:lnTo>
                    <a:pt x="203" y="138"/>
                  </a:lnTo>
                  <a:lnTo>
                    <a:pt x="203" y="141"/>
                  </a:lnTo>
                  <a:lnTo>
                    <a:pt x="203" y="144"/>
                  </a:lnTo>
                  <a:lnTo>
                    <a:pt x="203" y="147"/>
                  </a:lnTo>
                  <a:lnTo>
                    <a:pt x="203" y="150"/>
                  </a:lnTo>
                  <a:lnTo>
                    <a:pt x="203" y="156"/>
                  </a:lnTo>
                  <a:lnTo>
                    <a:pt x="203" y="159"/>
                  </a:lnTo>
                  <a:lnTo>
                    <a:pt x="203" y="162"/>
                  </a:lnTo>
                  <a:lnTo>
                    <a:pt x="203" y="165"/>
                  </a:lnTo>
                  <a:lnTo>
                    <a:pt x="203" y="167"/>
                  </a:lnTo>
                  <a:lnTo>
                    <a:pt x="203" y="170"/>
                  </a:lnTo>
                  <a:lnTo>
                    <a:pt x="203" y="173"/>
                  </a:lnTo>
                  <a:lnTo>
                    <a:pt x="203" y="176"/>
                  </a:lnTo>
                  <a:lnTo>
                    <a:pt x="203" y="179"/>
                  </a:lnTo>
                  <a:lnTo>
                    <a:pt x="203" y="185"/>
                  </a:lnTo>
                  <a:lnTo>
                    <a:pt x="203" y="188"/>
                  </a:lnTo>
                  <a:lnTo>
                    <a:pt x="203" y="191"/>
                  </a:lnTo>
                  <a:lnTo>
                    <a:pt x="203" y="197"/>
                  </a:lnTo>
                  <a:lnTo>
                    <a:pt x="203" y="200"/>
                  </a:lnTo>
                  <a:lnTo>
                    <a:pt x="203" y="203"/>
                  </a:lnTo>
                  <a:lnTo>
                    <a:pt x="203" y="206"/>
                  </a:lnTo>
                  <a:lnTo>
                    <a:pt x="203" y="211"/>
                  </a:lnTo>
                  <a:lnTo>
                    <a:pt x="203" y="214"/>
                  </a:lnTo>
                  <a:lnTo>
                    <a:pt x="203" y="217"/>
                  </a:lnTo>
                  <a:lnTo>
                    <a:pt x="203" y="220"/>
                  </a:lnTo>
                  <a:lnTo>
                    <a:pt x="200" y="226"/>
                  </a:lnTo>
                  <a:lnTo>
                    <a:pt x="203" y="226"/>
                  </a:lnTo>
                  <a:lnTo>
                    <a:pt x="200" y="226"/>
                  </a:lnTo>
                  <a:lnTo>
                    <a:pt x="197" y="226"/>
                  </a:lnTo>
                  <a:lnTo>
                    <a:pt x="197" y="223"/>
                  </a:lnTo>
                  <a:lnTo>
                    <a:pt x="194" y="223"/>
                  </a:lnTo>
                  <a:lnTo>
                    <a:pt x="191" y="223"/>
                  </a:lnTo>
                  <a:lnTo>
                    <a:pt x="191" y="220"/>
                  </a:lnTo>
                  <a:lnTo>
                    <a:pt x="188" y="220"/>
                  </a:lnTo>
                  <a:lnTo>
                    <a:pt x="188" y="217"/>
                  </a:lnTo>
                  <a:lnTo>
                    <a:pt x="185" y="217"/>
                  </a:lnTo>
                  <a:lnTo>
                    <a:pt x="185" y="214"/>
                  </a:lnTo>
                  <a:lnTo>
                    <a:pt x="182" y="214"/>
                  </a:lnTo>
                  <a:lnTo>
                    <a:pt x="179" y="214"/>
                  </a:lnTo>
                  <a:lnTo>
                    <a:pt x="179" y="211"/>
                  </a:lnTo>
                  <a:lnTo>
                    <a:pt x="176" y="211"/>
                  </a:lnTo>
                  <a:lnTo>
                    <a:pt x="176" y="208"/>
                  </a:lnTo>
                  <a:lnTo>
                    <a:pt x="174" y="208"/>
                  </a:lnTo>
                  <a:lnTo>
                    <a:pt x="171" y="208"/>
                  </a:lnTo>
                  <a:lnTo>
                    <a:pt x="171" y="206"/>
                  </a:lnTo>
                  <a:lnTo>
                    <a:pt x="168" y="206"/>
                  </a:lnTo>
                  <a:lnTo>
                    <a:pt x="165" y="206"/>
                  </a:lnTo>
                  <a:lnTo>
                    <a:pt x="165" y="203"/>
                  </a:lnTo>
                  <a:lnTo>
                    <a:pt x="162" y="203"/>
                  </a:lnTo>
                  <a:lnTo>
                    <a:pt x="159" y="203"/>
                  </a:lnTo>
                  <a:lnTo>
                    <a:pt x="156" y="203"/>
                  </a:lnTo>
                  <a:lnTo>
                    <a:pt x="153" y="203"/>
                  </a:lnTo>
                  <a:lnTo>
                    <a:pt x="153" y="200"/>
                  </a:lnTo>
                  <a:lnTo>
                    <a:pt x="150" y="200"/>
                  </a:lnTo>
                  <a:lnTo>
                    <a:pt x="147" y="200"/>
                  </a:lnTo>
                  <a:lnTo>
                    <a:pt x="144" y="200"/>
                  </a:lnTo>
                  <a:lnTo>
                    <a:pt x="141" y="200"/>
                  </a:lnTo>
                  <a:lnTo>
                    <a:pt x="138" y="200"/>
                  </a:lnTo>
                  <a:lnTo>
                    <a:pt x="135" y="200"/>
                  </a:lnTo>
                  <a:lnTo>
                    <a:pt x="132" y="200"/>
                  </a:lnTo>
                  <a:lnTo>
                    <a:pt x="130" y="200"/>
                  </a:lnTo>
                  <a:lnTo>
                    <a:pt x="127" y="200"/>
                  </a:lnTo>
                  <a:lnTo>
                    <a:pt x="124" y="200"/>
                  </a:lnTo>
                  <a:lnTo>
                    <a:pt x="121" y="200"/>
                  </a:lnTo>
                  <a:lnTo>
                    <a:pt x="118" y="200"/>
                  </a:lnTo>
                  <a:lnTo>
                    <a:pt x="118" y="197"/>
                  </a:lnTo>
                  <a:lnTo>
                    <a:pt x="115" y="197"/>
                  </a:lnTo>
                  <a:lnTo>
                    <a:pt x="112" y="197"/>
                  </a:lnTo>
                  <a:lnTo>
                    <a:pt x="112" y="200"/>
                  </a:lnTo>
                  <a:lnTo>
                    <a:pt x="109" y="200"/>
                  </a:lnTo>
                  <a:lnTo>
                    <a:pt x="106" y="200"/>
                  </a:lnTo>
                  <a:lnTo>
                    <a:pt x="103" y="200"/>
                  </a:lnTo>
                  <a:lnTo>
                    <a:pt x="103" y="197"/>
                  </a:lnTo>
                  <a:lnTo>
                    <a:pt x="100" y="197"/>
                  </a:lnTo>
                  <a:lnTo>
                    <a:pt x="97" y="197"/>
                  </a:lnTo>
                  <a:lnTo>
                    <a:pt x="97" y="194"/>
                  </a:lnTo>
                  <a:lnTo>
                    <a:pt x="97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4" y="197"/>
                  </a:lnTo>
                  <a:lnTo>
                    <a:pt x="94" y="194"/>
                  </a:lnTo>
                  <a:lnTo>
                    <a:pt x="91" y="194"/>
                  </a:lnTo>
                  <a:lnTo>
                    <a:pt x="88" y="194"/>
                  </a:lnTo>
                  <a:lnTo>
                    <a:pt x="86" y="194"/>
                  </a:lnTo>
                  <a:lnTo>
                    <a:pt x="86" y="197"/>
                  </a:lnTo>
                  <a:lnTo>
                    <a:pt x="83" y="197"/>
                  </a:lnTo>
                  <a:lnTo>
                    <a:pt x="83" y="194"/>
                  </a:lnTo>
                  <a:lnTo>
                    <a:pt x="80" y="194"/>
                  </a:lnTo>
                  <a:lnTo>
                    <a:pt x="77" y="194"/>
                  </a:lnTo>
                  <a:lnTo>
                    <a:pt x="74" y="194"/>
                  </a:lnTo>
                  <a:lnTo>
                    <a:pt x="74" y="191"/>
                  </a:lnTo>
                  <a:lnTo>
                    <a:pt x="71" y="191"/>
                  </a:lnTo>
                  <a:lnTo>
                    <a:pt x="74" y="191"/>
                  </a:lnTo>
                  <a:lnTo>
                    <a:pt x="74" y="188"/>
                  </a:lnTo>
                  <a:lnTo>
                    <a:pt x="71" y="188"/>
                  </a:lnTo>
                  <a:lnTo>
                    <a:pt x="71" y="185"/>
                  </a:lnTo>
                  <a:lnTo>
                    <a:pt x="68" y="185"/>
                  </a:lnTo>
                  <a:lnTo>
                    <a:pt x="68" y="182"/>
                  </a:lnTo>
                  <a:lnTo>
                    <a:pt x="65" y="182"/>
                  </a:lnTo>
                  <a:lnTo>
                    <a:pt x="62" y="182"/>
                  </a:lnTo>
                  <a:lnTo>
                    <a:pt x="59" y="182"/>
                  </a:lnTo>
                  <a:lnTo>
                    <a:pt x="59" y="179"/>
                  </a:lnTo>
                  <a:lnTo>
                    <a:pt x="56" y="179"/>
                  </a:lnTo>
                  <a:lnTo>
                    <a:pt x="53" y="179"/>
                  </a:lnTo>
                  <a:lnTo>
                    <a:pt x="53" y="176"/>
                  </a:lnTo>
                  <a:lnTo>
                    <a:pt x="50" y="176"/>
                  </a:lnTo>
                  <a:lnTo>
                    <a:pt x="50" y="173"/>
                  </a:lnTo>
                  <a:lnTo>
                    <a:pt x="47" y="173"/>
                  </a:lnTo>
                  <a:lnTo>
                    <a:pt x="50" y="173"/>
                  </a:lnTo>
                  <a:lnTo>
                    <a:pt x="47" y="173"/>
                  </a:lnTo>
                  <a:lnTo>
                    <a:pt x="47" y="170"/>
                  </a:lnTo>
                  <a:lnTo>
                    <a:pt x="47" y="167"/>
                  </a:lnTo>
                  <a:lnTo>
                    <a:pt x="44" y="167"/>
                  </a:lnTo>
                  <a:lnTo>
                    <a:pt x="44" y="170"/>
                  </a:lnTo>
                  <a:lnTo>
                    <a:pt x="42" y="170"/>
                  </a:lnTo>
                  <a:lnTo>
                    <a:pt x="39" y="170"/>
                  </a:lnTo>
                  <a:lnTo>
                    <a:pt x="36" y="170"/>
                  </a:lnTo>
                  <a:lnTo>
                    <a:pt x="33" y="170"/>
                  </a:lnTo>
                  <a:lnTo>
                    <a:pt x="30" y="170"/>
                  </a:lnTo>
                  <a:lnTo>
                    <a:pt x="30" y="167"/>
                  </a:lnTo>
                  <a:lnTo>
                    <a:pt x="27" y="167"/>
                  </a:lnTo>
                  <a:lnTo>
                    <a:pt x="27" y="165"/>
                  </a:lnTo>
                  <a:lnTo>
                    <a:pt x="24" y="165"/>
                  </a:lnTo>
                  <a:lnTo>
                    <a:pt x="24" y="162"/>
                  </a:lnTo>
                  <a:lnTo>
                    <a:pt x="21" y="162"/>
                  </a:lnTo>
                  <a:lnTo>
                    <a:pt x="21" y="159"/>
                  </a:lnTo>
                  <a:lnTo>
                    <a:pt x="18" y="159"/>
                  </a:lnTo>
                  <a:lnTo>
                    <a:pt x="18" y="156"/>
                  </a:lnTo>
                  <a:lnTo>
                    <a:pt x="18" y="153"/>
                  </a:lnTo>
                  <a:lnTo>
                    <a:pt x="21" y="153"/>
                  </a:lnTo>
                  <a:lnTo>
                    <a:pt x="24" y="153"/>
                  </a:lnTo>
                  <a:lnTo>
                    <a:pt x="24" y="150"/>
                  </a:lnTo>
                  <a:lnTo>
                    <a:pt x="24" y="147"/>
                  </a:lnTo>
                  <a:lnTo>
                    <a:pt x="27" y="147"/>
                  </a:lnTo>
                  <a:lnTo>
                    <a:pt x="24" y="147"/>
                  </a:lnTo>
                  <a:lnTo>
                    <a:pt x="24" y="144"/>
                  </a:lnTo>
                  <a:lnTo>
                    <a:pt x="24" y="141"/>
                  </a:lnTo>
                  <a:lnTo>
                    <a:pt x="21" y="138"/>
                  </a:lnTo>
                  <a:lnTo>
                    <a:pt x="18" y="138"/>
                  </a:lnTo>
                  <a:lnTo>
                    <a:pt x="15" y="138"/>
                  </a:lnTo>
                  <a:lnTo>
                    <a:pt x="12" y="138"/>
                  </a:lnTo>
                  <a:lnTo>
                    <a:pt x="9" y="138"/>
                  </a:lnTo>
                  <a:lnTo>
                    <a:pt x="9" y="135"/>
                  </a:lnTo>
                  <a:lnTo>
                    <a:pt x="6" y="135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29"/>
                  </a:lnTo>
                  <a:lnTo>
                    <a:pt x="3" y="126"/>
                  </a:lnTo>
                  <a:lnTo>
                    <a:pt x="3" y="123"/>
                  </a:lnTo>
                  <a:lnTo>
                    <a:pt x="3" y="118"/>
                  </a:lnTo>
                  <a:lnTo>
                    <a:pt x="3" y="115"/>
                  </a:lnTo>
                  <a:lnTo>
                    <a:pt x="3" y="112"/>
                  </a:lnTo>
                  <a:lnTo>
                    <a:pt x="3" y="109"/>
                  </a:lnTo>
                  <a:lnTo>
                    <a:pt x="3" y="106"/>
                  </a:lnTo>
                  <a:lnTo>
                    <a:pt x="3" y="103"/>
                  </a:lnTo>
                  <a:lnTo>
                    <a:pt x="3" y="100"/>
                  </a:lnTo>
                  <a:lnTo>
                    <a:pt x="3" y="97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3" y="85"/>
                  </a:lnTo>
                  <a:lnTo>
                    <a:pt x="3" y="82"/>
                  </a:lnTo>
                  <a:lnTo>
                    <a:pt x="3" y="77"/>
                  </a:lnTo>
                  <a:lnTo>
                    <a:pt x="3" y="74"/>
                  </a:lnTo>
                  <a:lnTo>
                    <a:pt x="0" y="71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3" y="53"/>
                  </a:lnTo>
                  <a:lnTo>
                    <a:pt x="6" y="53"/>
                  </a:lnTo>
                  <a:lnTo>
                    <a:pt x="9" y="53"/>
                  </a:lnTo>
                  <a:lnTo>
                    <a:pt x="15" y="53"/>
                  </a:lnTo>
                  <a:lnTo>
                    <a:pt x="18" y="53"/>
                  </a:lnTo>
                  <a:lnTo>
                    <a:pt x="21" y="53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3" y="53"/>
                  </a:lnTo>
                  <a:lnTo>
                    <a:pt x="36" y="53"/>
                  </a:lnTo>
                  <a:lnTo>
                    <a:pt x="39" y="53"/>
                  </a:lnTo>
                  <a:lnTo>
                    <a:pt x="44" y="53"/>
                  </a:lnTo>
                  <a:lnTo>
                    <a:pt x="47" y="53"/>
                  </a:lnTo>
                  <a:lnTo>
                    <a:pt x="50" y="53"/>
                  </a:lnTo>
                  <a:lnTo>
                    <a:pt x="53" y="53"/>
                  </a:lnTo>
                  <a:lnTo>
                    <a:pt x="56" y="53"/>
                  </a:lnTo>
                  <a:lnTo>
                    <a:pt x="59" y="53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71" y="53"/>
                  </a:lnTo>
                  <a:lnTo>
                    <a:pt x="74" y="53"/>
                  </a:lnTo>
                  <a:lnTo>
                    <a:pt x="77" y="53"/>
                  </a:lnTo>
                  <a:lnTo>
                    <a:pt x="80" y="53"/>
                  </a:lnTo>
                  <a:lnTo>
                    <a:pt x="86" y="53"/>
                  </a:lnTo>
                  <a:lnTo>
                    <a:pt x="88" y="53"/>
                  </a:lnTo>
                  <a:lnTo>
                    <a:pt x="91" y="53"/>
                  </a:lnTo>
                  <a:lnTo>
                    <a:pt x="97" y="53"/>
                  </a:lnTo>
                  <a:lnTo>
                    <a:pt x="100" y="53"/>
                  </a:lnTo>
                  <a:lnTo>
                    <a:pt x="103" y="53"/>
                  </a:lnTo>
                  <a:lnTo>
                    <a:pt x="106" y="53"/>
                  </a:lnTo>
                  <a:lnTo>
                    <a:pt x="112" y="53"/>
                  </a:lnTo>
                  <a:lnTo>
                    <a:pt x="115" y="53"/>
                  </a:lnTo>
                  <a:lnTo>
                    <a:pt x="118" y="53"/>
                  </a:lnTo>
                  <a:lnTo>
                    <a:pt x="121" y="53"/>
                  </a:lnTo>
                  <a:lnTo>
                    <a:pt x="127" y="53"/>
                  </a:lnTo>
                  <a:lnTo>
                    <a:pt x="130" y="53"/>
                  </a:lnTo>
                  <a:lnTo>
                    <a:pt x="132" y="53"/>
                  </a:lnTo>
                  <a:lnTo>
                    <a:pt x="135" y="53"/>
                  </a:lnTo>
                  <a:lnTo>
                    <a:pt x="135" y="50"/>
                  </a:lnTo>
                  <a:lnTo>
                    <a:pt x="135" y="47"/>
                  </a:lnTo>
                  <a:lnTo>
                    <a:pt x="135" y="44"/>
                  </a:lnTo>
                  <a:lnTo>
                    <a:pt x="135" y="41"/>
                  </a:lnTo>
                  <a:lnTo>
                    <a:pt x="135" y="38"/>
                  </a:lnTo>
                  <a:lnTo>
                    <a:pt x="135" y="35"/>
                  </a:lnTo>
                  <a:lnTo>
                    <a:pt x="135" y="33"/>
                  </a:lnTo>
                  <a:lnTo>
                    <a:pt x="135" y="30"/>
                  </a:lnTo>
                  <a:lnTo>
                    <a:pt x="135" y="27"/>
                  </a:lnTo>
                  <a:lnTo>
                    <a:pt x="135" y="24"/>
                  </a:lnTo>
                  <a:lnTo>
                    <a:pt x="135" y="21"/>
                  </a:lnTo>
                  <a:lnTo>
                    <a:pt x="135" y="15"/>
                  </a:lnTo>
                  <a:lnTo>
                    <a:pt x="135" y="12"/>
                  </a:lnTo>
                  <a:lnTo>
                    <a:pt x="135" y="9"/>
                  </a:lnTo>
                  <a:lnTo>
                    <a:pt x="135" y="6"/>
                  </a:lnTo>
                  <a:lnTo>
                    <a:pt x="135" y="3"/>
                  </a:lnTo>
                  <a:lnTo>
                    <a:pt x="135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1" name="Freeform 23"/>
            <p:cNvSpPr>
              <a:spLocks/>
            </p:cNvSpPr>
            <p:nvPr/>
          </p:nvSpPr>
          <p:spPr bwMode="auto">
            <a:xfrm>
              <a:off x="-250499" y="3213893"/>
              <a:ext cx="336550" cy="460468"/>
            </a:xfrm>
            <a:custGeom>
              <a:avLst/>
              <a:gdLst>
                <a:gd name="T0" fmla="*/ 2147483647 w 155"/>
                <a:gd name="T1" fmla="*/ 2147483647 h 261"/>
                <a:gd name="T2" fmla="*/ 2147483647 w 155"/>
                <a:gd name="T3" fmla="*/ 2147483647 h 261"/>
                <a:gd name="T4" fmla="*/ 2147483647 w 155"/>
                <a:gd name="T5" fmla="*/ 2147483647 h 261"/>
                <a:gd name="T6" fmla="*/ 2147483647 w 155"/>
                <a:gd name="T7" fmla="*/ 2147483647 h 261"/>
                <a:gd name="T8" fmla="*/ 2147483647 w 155"/>
                <a:gd name="T9" fmla="*/ 2147483647 h 261"/>
                <a:gd name="T10" fmla="*/ 2147483647 w 155"/>
                <a:gd name="T11" fmla="*/ 2147483647 h 261"/>
                <a:gd name="T12" fmla="*/ 2147483647 w 155"/>
                <a:gd name="T13" fmla="*/ 2147483647 h 261"/>
                <a:gd name="T14" fmla="*/ 2147483647 w 155"/>
                <a:gd name="T15" fmla="*/ 2147483647 h 261"/>
                <a:gd name="T16" fmla="*/ 2147483647 w 155"/>
                <a:gd name="T17" fmla="*/ 2147483647 h 261"/>
                <a:gd name="T18" fmla="*/ 2147483647 w 155"/>
                <a:gd name="T19" fmla="*/ 2147483647 h 261"/>
                <a:gd name="T20" fmla="*/ 2147483647 w 155"/>
                <a:gd name="T21" fmla="*/ 2147483647 h 261"/>
                <a:gd name="T22" fmla="*/ 2147483647 w 155"/>
                <a:gd name="T23" fmla="*/ 2147483647 h 261"/>
                <a:gd name="T24" fmla="*/ 2147483647 w 155"/>
                <a:gd name="T25" fmla="*/ 2147483647 h 261"/>
                <a:gd name="T26" fmla="*/ 2147483647 w 155"/>
                <a:gd name="T27" fmla="*/ 2147483647 h 261"/>
                <a:gd name="T28" fmla="*/ 2147483647 w 155"/>
                <a:gd name="T29" fmla="*/ 2147483647 h 261"/>
                <a:gd name="T30" fmla="*/ 2147483647 w 155"/>
                <a:gd name="T31" fmla="*/ 2147483647 h 261"/>
                <a:gd name="T32" fmla="*/ 2147483647 w 155"/>
                <a:gd name="T33" fmla="*/ 2147483647 h 261"/>
                <a:gd name="T34" fmla="*/ 2147483647 w 155"/>
                <a:gd name="T35" fmla="*/ 2147483647 h 261"/>
                <a:gd name="T36" fmla="*/ 2147483647 w 155"/>
                <a:gd name="T37" fmla="*/ 2147483647 h 261"/>
                <a:gd name="T38" fmla="*/ 2147483647 w 155"/>
                <a:gd name="T39" fmla="*/ 2147483647 h 261"/>
                <a:gd name="T40" fmla="*/ 2147483647 w 155"/>
                <a:gd name="T41" fmla="*/ 2147483647 h 261"/>
                <a:gd name="T42" fmla="*/ 2147483647 w 155"/>
                <a:gd name="T43" fmla="*/ 2147483647 h 261"/>
                <a:gd name="T44" fmla="*/ 2147483647 w 155"/>
                <a:gd name="T45" fmla="*/ 2147483647 h 261"/>
                <a:gd name="T46" fmla="*/ 2147483647 w 155"/>
                <a:gd name="T47" fmla="*/ 2147483647 h 261"/>
                <a:gd name="T48" fmla="*/ 2147483647 w 155"/>
                <a:gd name="T49" fmla="*/ 2147483647 h 261"/>
                <a:gd name="T50" fmla="*/ 2147483647 w 155"/>
                <a:gd name="T51" fmla="*/ 2147483647 h 261"/>
                <a:gd name="T52" fmla="*/ 2147483647 w 155"/>
                <a:gd name="T53" fmla="*/ 2147483647 h 261"/>
                <a:gd name="T54" fmla="*/ 2147483647 w 155"/>
                <a:gd name="T55" fmla="*/ 2147483647 h 261"/>
                <a:gd name="T56" fmla="*/ 2147483647 w 155"/>
                <a:gd name="T57" fmla="*/ 2147483647 h 261"/>
                <a:gd name="T58" fmla="*/ 2147483647 w 155"/>
                <a:gd name="T59" fmla="*/ 2147483647 h 261"/>
                <a:gd name="T60" fmla="*/ 2147483647 w 155"/>
                <a:gd name="T61" fmla="*/ 2147483647 h 261"/>
                <a:gd name="T62" fmla="*/ 2147483647 w 155"/>
                <a:gd name="T63" fmla="*/ 2147483647 h 261"/>
                <a:gd name="T64" fmla="*/ 2147483647 w 155"/>
                <a:gd name="T65" fmla="*/ 2147483647 h 261"/>
                <a:gd name="T66" fmla="*/ 2147483647 w 155"/>
                <a:gd name="T67" fmla="*/ 2147483647 h 261"/>
                <a:gd name="T68" fmla="*/ 2147483647 w 155"/>
                <a:gd name="T69" fmla="*/ 2147483647 h 261"/>
                <a:gd name="T70" fmla="*/ 2147483647 w 155"/>
                <a:gd name="T71" fmla="*/ 2147483647 h 261"/>
                <a:gd name="T72" fmla="*/ 2147483647 w 155"/>
                <a:gd name="T73" fmla="*/ 2147483647 h 261"/>
                <a:gd name="T74" fmla="*/ 2147483647 w 155"/>
                <a:gd name="T75" fmla="*/ 2147483647 h 261"/>
                <a:gd name="T76" fmla="*/ 2147483647 w 155"/>
                <a:gd name="T77" fmla="*/ 2147483647 h 261"/>
                <a:gd name="T78" fmla="*/ 2147483647 w 155"/>
                <a:gd name="T79" fmla="*/ 2147483647 h 261"/>
                <a:gd name="T80" fmla="*/ 2147483647 w 155"/>
                <a:gd name="T81" fmla="*/ 2147483647 h 261"/>
                <a:gd name="T82" fmla="*/ 2147483647 w 155"/>
                <a:gd name="T83" fmla="*/ 2147483647 h 261"/>
                <a:gd name="T84" fmla="*/ 2147483647 w 155"/>
                <a:gd name="T85" fmla="*/ 2147483647 h 261"/>
                <a:gd name="T86" fmla="*/ 2147483647 w 155"/>
                <a:gd name="T87" fmla="*/ 2147483647 h 261"/>
                <a:gd name="T88" fmla="*/ 2147483647 w 155"/>
                <a:gd name="T89" fmla="*/ 2147483647 h 261"/>
                <a:gd name="T90" fmla="*/ 2147483647 w 155"/>
                <a:gd name="T91" fmla="*/ 2147483647 h 261"/>
                <a:gd name="T92" fmla="*/ 2147483647 w 155"/>
                <a:gd name="T93" fmla="*/ 2147483647 h 261"/>
                <a:gd name="T94" fmla="*/ 2147483647 w 155"/>
                <a:gd name="T95" fmla="*/ 2147483647 h 261"/>
                <a:gd name="T96" fmla="*/ 2147483647 w 155"/>
                <a:gd name="T97" fmla="*/ 2147483647 h 261"/>
                <a:gd name="T98" fmla="*/ 2147483647 w 155"/>
                <a:gd name="T99" fmla="*/ 2147483647 h 261"/>
                <a:gd name="T100" fmla="*/ 2147483647 w 155"/>
                <a:gd name="T101" fmla="*/ 2147483647 h 261"/>
                <a:gd name="T102" fmla="*/ 2147483647 w 155"/>
                <a:gd name="T103" fmla="*/ 2147483647 h 261"/>
                <a:gd name="T104" fmla="*/ 2147483647 w 155"/>
                <a:gd name="T105" fmla="*/ 2147483647 h 261"/>
                <a:gd name="T106" fmla="*/ 2147483647 w 155"/>
                <a:gd name="T107" fmla="*/ 2147483647 h 261"/>
                <a:gd name="T108" fmla="*/ 2147483647 w 155"/>
                <a:gd name="T109" fmla="*/ 2147483647 h 261"/>
                <a:gd name="T110" fmla="*/ 2147483647 w 155"/>
                <a:gd name="T111" fmla="*/ 2147483647 h 261"/>
                <a:gd name="T112" fmla="*/ 2147483647 w 155"/>
                <a:gd name="T113" fmla="*/ 2147483647 h 261"/>
                <a:gd name="T114" fmla="*/ 2147483647 w 155"/>
                <a:gd name="T115" fmla="*/ 2147483647 h 261"/>
                <a:gd name="T116" fmla="*/ 2147483647 w 155"/>
                <a:gd name="T117" fmla="*/ 2147483647 h 261"/>
                <a:gd name="T118" fmla="*/ 2147483647 w 155"/>
                <a:gd name="T119" fmla="*/ 2147483647 h 261"/>
                <a:gd name="T120" fmla="*/ 2147483647 w 155"/>
                <a:gd name="T121" fmla="*/ 2147483647 h 26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55"/>
                <a:gd name="T184" fmla="*/ 0 h 261"/>
                <a:gd name="T185" fmla="*/ 155 w 155"/>
                <a:gd name="T186" fmla="*/ 261 h 26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55" h="261">
                  <a:moveTo>
                    <a:pt x="50" y="0"/>
                  </a:moveTo>
                  <a:lnTo>
                    <a:pt x="50" y="3"/>
                  </a:lnTo>
                  <a:lnTo>
                    <a:pt x="52" y="3"/>
                  </a:lnTo>
                  <a:lnTo>
                    <a:pt x="52" y="6"/>
                  </a:lnTo>
                  <a:lnTo>
                    <a:pt x="50" y="6"/>
                  </a:lnTo>
                  <a:lnTo>
                    <a:pt x="52" y="6"/>
                  </a:lnTo>
                  <a:lnTo>
                    <a:pt x="52" y="9"/>
                  </a:lnTo>
                  <a:lnTo>
                    <a:pt x="52" y="12"/>
                  </a:lnTo>
                  <a:lnTo>
                    <a:pt x="55" y="12"/>
                  </a:lnTo>
                  <a:lnTo>
                    <a:pt x="58" y="12"/>
                  </a:lnTo>
                  <a:lnTo>
                    <a:pt x="58" y="15"/>
                  </a:lnTo>
                  <a:lnTo>
                    <a:pt x="61" y="17"/>
                  </a:lnTo>
                  <a:lnTo>
                    <a:pt x="58" y="17"/>
                  </a:lnTo>
                  <a:lnTo>
                    <a:pt x="61" y="17"/>
                  </a:lnTo>
                  <a:lnTo>
                    <a:pt x="61" y="20"/>
                  </a:lnTo>
                  <a:lnTo>
                    <a:pt x="61" y="23"/>
                  </a:lnTo>
                  <a:lnTo>
                    <a:pt x="64" y="23"/>
                  </a:lnTo>
                  <a:lnTo>
                    <a:pt x="64" y="26"/>
                  </a:lnTo>
                  <a:lnTo>
                    <a:pt x="67" y="26"/>
                  </a:lnTo>
                  <a:lnTo>
                    <a:pt x="67" y="29"/>
                  </a:lnTo>
                  <a:lnTo>
                    <a:pt x="70" y="29"/>
                  </a:lnTo>
                  <a:lnTo>
                    <a:pt x="70" y="32"/>
                  </a:lnTo>
                  <a:lnTo>
                    <a:pt x="73" y="32"/>
                  </a:lnTo>
                  <a:lnTo>
                    <a:pt x="73" y="35"/>
                  </a:lnTo>
                  <a:lnTo>
                    <a:pt x="76" y="35"/>
                  </a:lnTo>
                  <a:lnTo>
                    <a:pt x="76" y="38"/>
                  </a:lnTo>
                  <a:lnTo>
                    <a:pt x="79" y="38"/>
                  </a:lnTo>
                  <a:lnTo>
                    <a:pt x="79" y="41"/>
                  </a:lnTo>
                  <a:lnTo>
                    <a:pt x="79" y="44"/>
                  </a:lnTo>
                  <a:lnTo>
                    <a:pt x="79" y="47"/>
                  </a:lnTo>
                  <a:lnTo>
                    <a:pt x="82" y="47"/>
                  </a:lnTo>
                  <a:lnTo>
                    <a:pt x="82" y="50"/>
                  </a:lnTo>
                  <a:lnTo>
                    <a:pt x="85" y="50"/>
                  </a:lnTo>
                  <a:lnTo>
                    <a:pt x="85" y="53"/>
                  </a:lnTo>
                  <a:lnTo>
                    <a:pt x="88" y="53"/>
                  </a:lnTo>
                  <a:lnTo>
                    <a:pt x="91" y="53"/>
                  </a:lnTo>
                  <a:lnTo>
                    <a:pt x="91" y="56"/>
                  </a:lnTo>
                  <a:lnTo>
                    <a:pt x="94" y="56"/>
                  </a:lnTo>
                  <a:lnTo>
                    <a:pt x="94" y="53"/>
                  </a:lnTo>
                  <a:lnTo>
                    <a:pt x="96" y="53"/>
                  </a:lnTo>
                  <a:lnTo>
                    <a:pt x="99" y="53"/>
                  </a:lnTo>
                  <a:lnTo>
                    <a:pt x="102" y="53"/>
                  </a:lnTo>
                  <a:lnTo>
                    <a:pt x="105" y="53"/>
                  </a:lnTo>
                  <a:lnTo>
                    <a:pt x="105" y="56"/>
                  </a:lnTo>
                  <a:lnTo>
                    <a:pt x="108" y="56"/>
                  </a:lnTo>
                  <a:lnTo>
                    <a:pt x="108" y="59"/>
                  </a:lnTo>
                  <a:lnTo>
                    <a:pt x="111" y="59"/>
                  </a:lnTo>
                  <a:lnTo>
                    <a:pt x="111" y="61"/>
                  </a:lnTo>
                  <a:lnTo>
                    <a:pt x="111" y="64"/>
                  </a:lnTo>
                  <a:lnTo>
                    <a:pt x="114" y="64"/>
                  </a:lnTo>
                  <a:lnTo>
                    <a:pt x="117" y="64"/>
                  </a:lnTo>
                  <a:lnTo>
                    <a:pt x="120" y="64"/>
                  </a:lnTo>
                  <a:lnTo>
                    <a:pt x="123" y="64"/>
                  </a:lnTo>
                  <a:lnTo>
                    <a:pt x="126" y="64"/>
                  </a:lnTo>
                  <a:lnTo>
                    <a:pt x="126" y="67"/>
                  </a:lnTo>
                  <a:lnTo>
                    <a:pt x="129" y="67"/>
                  </a:lnTo>
                  <a:lnTo>
                    <a:pt x="132" y="67"/>
                  </a:lnTo>
                  <a:lnTo>
                    <a:pt x="132" y="70"/>
                  </a:lnTo>
                  <a:lnTo>
                    <a:pt x="135" y="70"/>
                  </a:lnTo>
                  <a:lnTo>
                    <a:pt x="135" y="73"/>
                  </a:lnTo>
                  <a:lnTo>
                    <a:pt x="138" y="73"/>
                  </a:lnTo>
                  <a:lnTo>
                    <a:pt x="140" y="73"/>
                  </a:lnTo>
                  <a:lnTo>
                    <a:pt x="143" y="73"/>
                  </a:lnTo>
                  <a:lnTo>
                    <a:pt x="143" y="76"/>
                  </a:lnTo>
                  <a:lnTo>
                    <a:pt x="143" y="79"/>
                  </a:lnTo>
                  <a:lnTo>
                    <a:pt x="143" y="82"/>
                  </a:lnTo>
                  <a:lnTo>
                    <a:pt x="143" y="88"/>
                  </a:lnTo>
                  <a:lnTo>
                    <a:pt x="143" y="91"/>
                  </a:lnTo>
                  <a:lnTo>
                    <a:pt x="143" y="94"/>
                  </a:lnTo>
                  <a:lnTo>
                    <a:pt x="143" y="97"/>
                  </a:lnTo>
                  <a:lnTo>
                    <a:pt x="143" y="100"/>
                  </a:lnTo>
                  <a:lnTo>
                    <a:pt x="143" y="103"/>
                  </a:lnTo>
                  <a:lnTo>
                    <a:pt x="143" y="105"/>
                  </a:lnTo>
                  <a:lnTo>
                    <a:pt x="143" y="111"/>
                  </a:lnTo>
                  <a:lnTo>
                    <a:pt x="143" y="114"/>
                  </a:lnTo>
                  <a:lnTo>
                    <a:pt x="143" y="117"/>
                  </a:lnTo>
                  <a:lnTo>
                    <a:pt x="143" y="123"/>
                  </a:lnTo>
                  <a:lnTo>
                    <a:pt x="143" y="126"/>
                  </a:lnTo>
                  <a:lnTo>
                    <a:pt x="143" y="129"/>
                  </a:lnTo>
                  <a:lnTo>
                    <a:pt x="143" y="132"/>
                  </a:lnTo>
                  <a:lnTo>
                    <a:pt x="146" y="132"/>
                  </a:lnTo>
                  <a:lnTo>
                    <a:pt x="149" y="132"/>
                  </a:lnTo>
                  <a:lnTo>
                    <a:pt x="149" y="135"/>
                  </a:lnTo>
                  <a:lnTo>
                    <a:pt x="149" y="138"/>
                  </a:lnTo>
                  <a:lnTo>
                    <a:pt x="152" y="138"/>
                  </a:lnTo>
                  <a:lnTo>
                    <a:pt x="152" y="141"/>
                  </a:lnTo>
                  <a:lnTo>
                    <a:pt x="152" y="144"/>
                  </a:lnTo>
                  <a:lnTo>
                    <a:pt x="155" y="144"/>
                  </a:lnTo>
                  <a:lnTo>
                    <a:pt x="155" y="146"/>
                  </a:lnTo>
                  <a:lnTo>
                    <a:pt x="152" y="146"/>
                  </a:lnTo>
                  <a:lnTo>
                    <a:pt x="149" y="146"/>
                  </a:lnTo>
                  <a:lnTo>
                    <a:pt x="146" y="146"/>
                  </a:lnTo>
                  <a:lnTo>
                    <a:pt x="143" y="146"/>
                  </a:lnTo>
                  <a:lnTo>
                    <a:pt x="140" y="146"/>
                  </a:lnTo>
                  <a:lnTo>
                    <a:pt x="140" y="149"/>
                  </a:lnTo>
                  <a:lnTo>
                    <a:pt x="138" y="149"/>
                  </a:lnTo>
                  <a:lnTo>
                    <a:pt x="135" y="149"/>
                  </a:lnTo>
                  <a:lnTo>
                    <a:pt x="135" y="152"/>
                  </a:lnTo>
                  <a:lnTo>
                    <a:pt x="132" y="152"/>
                  </a:lnTo>
                  <a:lnTo>
                    <a:pt x="132" y="155"/>
                  </a:lnTo>
                  <a:lnTo>
                    <a:pt x="129" y="155"/>
                  </a:lnTo>
                  <a:lnTo>
                    <a:pt x="129" y="158"/>
                  </a:lnTo>
                  <a:lnTo>
                    <a:pt x="129" y="161"/>
                  </a:lnTo>
                  <a:lnTo>
                    <a:pt x="126" y="161"/>
                  </a:lnTo>
                  <a:lnTo>
                    <a:pt x="123" y="161"/>
                  </a:lnTo>
                  <a:lnTo>
                    <a:pt x="123" y="164"/>
                  </a:lnTo>
                  <a:lnTo>
                    <a:pt x="123" y="167"/>
                  </a:lnTo>
                  <a:lnTo>
                    <a:pt x="120" y="167"/>
                  </a:lnTo>
                  <a:lnTo>
                    <a:pt x="120" y="170"/>
                  </a:lnTo>
                  <a:lnTo>
                    <a:pt x="117" y="170"/>
                  </a:lnTo>
                  <a:lnTo>
                    <a:pt x="117" y="173"/>
                  </a:lnTo>
                  <a:lnTo>
                    <a:pt x="117" y="176"/>
                  </a:lnTo>
                  <a:lnTo>
                    <a:pt x="114" y="176"/>
                  </a:lnTo>
                  <a:lnTo>
                    <a:pt x="111" y="176"/>
                  </a:lnTo>
                  <a:lnTo>
                    <a:pt x="108" y="176"/>
                  </a:lnTo>
                  <a:lnTo>
                    <a:pt x="108" y="179"/>
                  </a:lnTo>
                  <a:lnTo>
                    <a:pt x="105" y="179"/>
                  </a:lnTo>
                  <a:lnTo>
                    <a:pt x="105" y="182"/>
                  </a:lnTo>
                  <a:lnTo>
                    <a:pt x="102" y="182"/>
                  </a:lnTo>
                  <a:lnTo>
                    <a:pt x="102" y="185"/>
                  </a:lnTo>
                  <a:lnTo>
                    <a:pt x="102" y="188"/>
                  </a:lnTo>
                  <a:lnTo>
                    <a:pt x="99" y="188"/>
                  </a:lnTo>
                  <a:lnTo>
                    <a:pt x="99" y="190"/>
                  </a:lnTo>
                  <a:lnTo>
                    <a:pt x="96" y="190"/>
                  </a:lnTo>
                  <a:lnTo>
                    <a:pt x="94" y="190"/>
                  </a:lnTo>
                  <a:lnTo>
                    <a:pt x="94" y="193"/>
                  </a:lnTo>
                  <a:lnTo>
                    <a:pt x="91" y="193"/>
                  </a:lnTo>
                  <a:lnTo>
                    <a:pt x="88" y="193"/>
                  </a:lnTo>
                  <a:lnTo>
                    <a:pt x="85" y="196"/>
                  </a:lnTo>
                  <a:lnTo>
                    <a:pt x="82" y="196"/>
                  </a:lnTo>
                  <a:lnTo>
                    <a:pt x="82" y="199"/>
                  </a:lnTo>
                  <a:lnTo>
                    <a:pt x="79" y="199"/>
                  </a:lnTo>
                  <a:lnTo>
                    <a:pt x="79" y="202"/>
                  </a:lnTo>
                  <a:lnTo>
                    <a:pt x="76" y="202"/>
                  </a:lnTo>
                  <a:lnTo>
                    <a:pt x="76" y="205"/>
                  </a:lnTo>
                  <a:lnTo>
                    <a:pt x="76" y="208"/>
                  </a:lnTo>
                  <a:lnTo>
                    <a:pt x="79" y="208"/>
                  </a:lnTo>
                  <a:lnTo>
                    <a:pt x="79" y="211"/>
                  </a:lnTo>
                  <a:lnTo>
                    <a:pt x="76" y="211"/>
                  </a:lnTo>
                  <a:lnTo>
                    <a:pt x="76" y="214"/>
                  </a:lnTo>
                  <a:lnTo>
                    <a:pt x="73" y="214"/>
                  </a:lnTo>
                  <a:lnTo>
                    <a:pt x="76" y="214"/>
                  </a:lnTo>
                  <a:lnTo>
                    <a:pt x="76" y="217"/>
                  </a:lnTo>
                  <a:lnTo>
                    <a:pt x="76" y="220"/>
                  </a:lnTo>
                  <a:lnTo>
                    <a:pt x="76" y="223"/>
                  </a:lnTo>
                  <a:lnTo>
                    <a:pt x="73" y="223"/>
                  </a:lnTo>
                  <a:lnTo>
                    <a:pt x="70" y="223"/>
                  </a:lnTo>
                  <a:lnTo>
                    <a:pt x="70" y="226"/>
                  </a:lnTo>
                  <a:lnTo>
                    <a:pt x="70" y="229"/>
                  </a:lnTo>
                  <a:lnTo>
                    <a:pt x="67" y="229"/>
                  </a:lnTo>
                  <a:lnTo>
                    <a:pt x="64" y="229"/>
                  </a:lnTo>
                  <a:lnTo>
                    <a:pt x="61" y="229"/>
                  </a:lnTo>
                  <a:lnTo>
                    <a:pt x="61" y="232"/>
                  </a:lnTo>
                  <a:lnTo>
                    <a:pt x="61" y="229"/>
                  </a:lnTo>
                  <a:lnTo>
                    <a:pt x="58" y="229"/>
                  </a:lnTo>
                  <a:lnTo>
                    <a:pt x="55" y="229"/>
                  </a:lnTo>
                  <a:lnTo>
                    <a:pt x="55" y="232"/>
                  </a:lnTo>
                  <a:lnTo>
                    <a:pt x="52" y="232"/>
                  </a:lnTo>
                  <a:lnTo>
                    <a:pt x="52" y="234"/>
                  </a:lnTo>
                  <a:lnTo>
                    <a:pt x="50" y="234"/>
                  </a:lnTo>
                  <a:lnTo>
                    <a:pt x="47" y="234"/>
                  </a:lnTo>
                  <a:lnTo>
                    <a:pt x="44" y="234"/>
                  </a:lnTo>
                  <a:lnTo>
                    <a:pt x="44" y="237"/>
                  </a:lnTo>
                  <a:lnTo>
                    <a:pt x="41" y="237"/>
                  </a:lnTo>
                  <a:lnTo>
                    <a:pt x="38" y="237"/>
                  </a:lnTo>
                  <a:lnTo>
                    <a:pt x="38" y="240"/>
                  </a:lnTo>
                  <a:lnTo>
                    <a:pt x="38" y="243"/>
                  </a:lnTo>
                  <a:lnTo>
                    <a:pt x="35" y="243"/>
                  </a:lnTo>
                  <a:lnTo>
                    <a:pt x="35" y="240"/>
                  </a:lnTo>
                  <a:lnTo>
                    <a:pt x="35" y="243"/>
                  </a:lnTo>
                  <a:lnTo>
                    <a:pt x="35" y="246"/>
                  </a:lnTo>
                  <a:lnTo>
                    <a:pt x="35" y="249"/>
                  </a:lnTo>
                  <a:lnTo>
                    <a:pt x="38" y="249"/>
                  </a:lnTo>
                  <a:lnTo>
                    <a:pt x="38" y="252"/>
                  </a:lnTo>
                  <a:lnTo>
                    <a:pt x="38" y="255"/>
                  </a:lnTo>
                  <a:lnTo>
                    <a:pt x="35" y="255"/>
                  </a:lnTo>
                  <a:lnTo>
                    <a:pt x="35" y="258"/>
                  </a:lnTo>
                  <a:lnTo>
                    <a:pt x="32" y="258"/>
                  </a:lnTo>
                  <a:lnTo>
                    <a:pt x="32" y="261"/>
                  </a:lnTo>
                  <a:lnTo>
                    <a:pt x="29" y="261"/>
                  </a:lnTo>
                  <a:lnTo>
                    <a:pt x="26" y="261"/>
                  </a:lnTo>
                  <a:lnTo>
                    <a:pt x="23" y="261"/>
                  </a:lnTo>
                  <a:lnTo>
                    <a:pt x="23" y="258"/>
                  </a:lnTo>
                  <a:lnTo>
                    <a:pt x="20" y="258"/>
                  </a:lnTo>
                  <a:lnTo>
                    <a:pt x="17" y="258"/>
                  </a:lnTo>
                  <a:lnTo>
                    <a:pt x="14" y="258"/>
                  </a:lnTo>
                  <a:lnTo>
                    <a:pt x="11" y="258"/>
                  </a:lnTo>
                  <a:lnTo>
                    <a:pt x="8" y="258"/>
                  </a:lnTo>
                  <a:lnTo>
                    <a:pt x="6" y="258"/>
                  </a:lnTo>
                  <a:lnTo>
                    <a:pt x="6" y="261"/>
                  </a:lnTo>
                  <a:lnTo>
                    <a:pt x="6" y="258"/>
                  </a:lnTo>
                  <a:lnTo>
                    <a:pt x="3" y="258"/>
                  </a:lnTo>
                  <a:lnTo>
                    <a:pt x="3" y="255"/>
                  </a:lnTo>
                  <a:lnTo>
                    <a:pt x="6" y="255"/>
                  </a:lnTo>
                  <a:lnTo>
                    <a:pt x="6" y="252"/>
                  </a:lnTo>
                  <a:lnTo>
                    <a:pt x="3" y="252"/>
                  </a:lnTo>
                  <a:lnTo>
                    <a:pt x="3" y="249"/>
                  </a:lnTo>
                  <a:lnTo>
                    <a:pt x="3" y="246"/>
                  </a:lnTo>
                  <a:lnTo>
                    <a:pt x="0" y="246"/>
                  </a:lnTo>
                  <a:lnTo>
                    <a:pt x="0" y="243"/>
                  </a:lnTo>
                  <a:lnTo>
                    <a:pt x="3" y="243"/>
                  </a:lnTo>
                  <a:lnTo>
                    <a:pt x="3" y="240"/>
                  </a:lnTo>
                  <a:lnTo>
                    <a:pt x="6" y="240"/>
                  </a:lnTo>
                  <a:lnTo>
                    <a:pt x="6" y="237"/>
                  </a:lnTo>
                  <a:lnTo>
                    <a:pt x="3" y="237"/>
                  </a:lnTo>
                  <a:lnTo>
                    <a:pt x="3" y="234"/>
                  </a:lnTo>
                  <a:lnTo>
                    <a:pt x="6" y="234"/>
                  </a:lnTo>
                  <a:lnTo>
                    <a:pt x="3" y="234"/>
                  </a:lnTo>
                  <a:lnTo>
                    <a:pt x="3" y="232"/>
                  </a:lnTo>
                  <a:lnTo>
                    <a:pt x="6" y="232"/>
                  </a:lnTo>
                  <a:lnTo>
                    <a:pt x="3" y="232"/>
                  </a:lnTo>
                  <a:lnTo>
                    <a:pt x="6" y="232"/>
                  </a:lnTo>
                  <a:lnTo>
                    <a:pt x="6" y="229"/>
                  </a:lnTo>
                  <a:lnTo>
                    <a:pt x="6" y="226"/>
                  </a:lnTo>
                  <a:lnTo>
                    <a:pt x="6" y="229"/>
                  </a:lnTo>
                  <a:lnTo>
                    <a:pt x="8" y="229"/>
                  </a:lnTo>
                  <a:lnTo>
                    <a:pt x="8" y="226"/>
                  </a:lnTo>
                  <a:lnTo>
                    <a:pt x="11" y="226"/>
                  </a:lnTo>
                  <a:lnTo>
                    <a:pt x="8" y="226"/>
                  </a:lnTo>
                  <a:lnTo>
                    <a:pt x="11" y="226"/>
                  </a:lnTo>
                  <a:lnTo>
                    <a:pt x="11" y="223"/>
                  </a:lnTo>
                  <a:lnTo>
                    <a:pt x="11" y="220"/>
                  </a:lnTo>
                  <a:lnTo>
                    <a:pt x="8" y="220"/>
                  </a:lnTo>
                  <a:lnTo>
                    <a:pt x="8" y="223"/>
                  </a:lnTo>
                  <a:lnTo>
                    <a:pt x="6" y="223"/>
                  </a:lnTo>
                  <a:lnTo>
                    <a:pt x="6" y="220"/>
                  </a:lnTo>
                  <a:lnTo>
                    <a:pt x="6" y="217"/>
                  </a:lnTo>
                  <a:lnTo>
                    <a:pt x="3" y="217"/>
                  </a:lnTo>
                  <a:lnTo>
                    <a:pt x="6" y="217"/>
                  </a:lnTo>
                  <a:lnTo>
                    <a:pt x="3" y="214"/>
                  </a:lnTo>
                  <a:lnTo>
                    <a:pt x="6" y="214"/>
                  </a:lnTo>
                  <a:lnTo>
                    <a:pt x="6" y="211"/>
                  </a:lnTo>
                  <a:lnTo>
                    <a:pt x="3" y="211"/>
                  </a:lnTo>
                  <a:lnTo>
                    <a:pt x="6" y="211"/>
                  </a:lnTo>
                  <a:lnTo>
                    <a:pt x="8" y="211"/>
                  </a:lnTo>
                  <a:lnTo>
                    <a:pt x="8" y="208"/>
                  </a:lnTo>
                  <a:lnTo>
                    <a:pt x="8" y="205"/>
                  </a:lnTo>
                  <a:lnTo>
                    <a:pt x="11" y="205"/>
                  </a:lnTo>
                  <a:lnTo>
                    <a:pt x="11" y="202"/>
                  </a:lnTo>
                  <a:lnTo>
                    <a:pt x="11" y="199"/>
                  </a:lnTo>
                  <a:lnTo>
                    <a:pt x="8" y="199"/>
                  </a:lnTo>
                  <a:lnTo>
                    <a:pt x="8" y="196"/>
                  </a:lnTo>
                  <a:lnTo>
                    <a:pt x="8" y="193"/>
                  </a:lnTo>
                  <a:lnTo>
                    <a:pt x="8" y="190"/>
                  </a:lnTo>
                  <a:lnTo>
                    <a:pt x="8" y="188"/>
                  </a:lnTo>
                  <a:lnTo>
                    <a:pt x="6" y="188"/>
                  </a:lnTo>
                  <a:lnTo>
                    <a:pt x="6" y="185"/>
                  </a:lnTo>
                  <a:lnTo>
                    <a:pt x="8" y="185"/>
                  </a:lnTo>
                  <a:lnTo>
                    <a:pt x="6" y="185"/>
                  </a:lnTo>
                  <a:lnTo>
                    <a:pt x="8" y="185"/>
                  </a:lnTo>
                  <a:lnTo>
                    <a:pt x="11" y="185"/>
                  </a:lnTo>
                  <a:lnTo>
                    <a:pt x="14" y="185"/>
                  </a:lnTo>
                  <a:lnTo>
                    <a:pt x="14" y="188"/>
                  </a:lnTo>
                  <a:lnTo>
                    <a:pt x="14" y="185"/>
                  </a:lnTo>
                  <a:lnTo>
                    <a:pt x="17" y="185"/>
                  </a:lnTo>
                  <a:lnTo>
                    <a:pt x="17" y="182"/>
                  </a:lnTo>
                  <a:lnTo>
                    <a:pt x="14" y="182"/>
                  </a:lnTo>
                  <a:lnTo>
                    <a:pt x="14" y="179"/>
                  </a:lnTo>
                  <a:lnTo>
                    <a:pt x="17" y="179"/>
                  </a:lnTo>
                  <a:lnTo>
                    <a:pt x="17" y="176"/>
                  </a:lnTo>
                  <a:lnTo>
                    <a:pt x="17" y="173"/>
                  </a:lnTo>
                  <a:lnTo>
                    <a:pt x="17" y="170"/>
                  </a:lnTo>
                  <a:lnTo>
                    <a:pt x="17" y="167"/>
                  </a:lnTo>
                  <a:lnTo>
                    <a:pt x="20" y="167"/>
                  </a:lnTo>
                  <a:lnTo>
                    <a:pt x="17" y="167"/>
                  </a:lnTo>
                  <a:lnTo>
                    <a:pt x="17" y="164"/>
                  </a:lnTo>
                  <a:lnTo>
                    <a:pt x="17" y="161"/>
                  </a:lnTo>
                  <a:lnTo>
                    <a:pt x="17" y="158"/>
                  </a:lnTo>
                  <a:lnTo>
                    <a:pt x="17" y="155"/>
                  </a:lnTo>
                  <a:lnTo>
                    <a:pt x="17" y="152"/>
                  </a:lnTo>
                  <a:lnTo>
                    <a:pt x="17" y="149"/>
                  </a:lnTo>
                  <a:lnTo>
                    <a:pt x="14" y="149"/>
                  </a:lnTo>
                  <a:lnTo>
                    <a:pt x="17" y="149"/>
                  </a:lnTo>
                  <a:lnTo>
                    <a:pt x="17" y="146"/>
                  </a:lnTo>
                  <a:lnTo>
                    <a:pt x="20" y="146"/>
                  </a:lnTo>
                  <a:lnTo>
                    <a:pt x="23" y="144"/>
                  </a:lnTo>
                  <a:lnTo>
                    <a:pt x="26" y="144"/>
                  </a:lnTo>
                  <a:lnTo>
                    <a:pt x="26" y="141"/>
                  </a:lnTo>
                  <a:lnTo>
                    <a:pt x="29" y="141"/>
                  </a:lnTo>
                  <a:lnTo>
                    <a:pt x="32" y="138"/>
                  </a:lnTo>
                  <a:lnTo>
                    <a:pt x="32" y="141"/>
                  </a:lnTo>
                  <a:lnTo>
                    <a:pt x="35" y="141"/>
                  </a:lnTo>
                  <a:lnTo>
                    <a:pt x="35" y="138"/>
                  </a:lnTo>
                  <a:lnTo>
                    <a:pt x="38" y="138"/>
                  </a:lnTo>
                  <a:lnTo>
                    <a:pt x="38" y="135"/>
                  </a:lnTo>
                  <a:lnTo>
                    <a:pt x="38" y="132"/>
                  </a:lnTo>
                  <a:lnTo>
                    <a:pt x="38" y="129"/>
                  </a:lnTo>
                  <a:lnTo>
                    <a:pt x="41" y="129"/>
                  </a:lnTo>
                  <a:lnTo>
                    <a:pt x="38" y="129"/>
                  </a:lnTo>
                  <a:lnTo>
                    <a:pt x="38" y="126"/>
                  </a:lnTo>
                  <a:lnTo>
                    <a:pt x="35" y="126"/>
                  </a:lnTo>
                  <a:lnTo>
                    <a:pt x="35" y="123"/>
                  </a:lnTo>
                  <a:lnTo>
                    <a:pt x="32" y="123"/>
                  </a:lnTo>
                  <a:lnTo>
                    <a:pt x="32" y="120"/>
                  </a:lnTo>
                  <a:lnTo>
                    <a:pt x="32" y="117"/>
                  </a:lnTo>
                  <a:lnTo>
                    <a:pt x="32" y="114"/>
                  </a:lnTo>
                  <a:lnTo>
                    <a:pt x="29" y="114"/>
                  </a:lnTo>
                  <a:lnTo>
                    <a:pt x="29" y="111"/>
                  </a:lnTo>
                  <a:lnTo>
                    <a:pt x="32" y="111"/>
                  </a:lnTo>
                  <a:lnTo>
                    <a:pt x="32" y="108"/>
                  </a:lnTo>
                  <a:lnTo>
                    <a:pt x="29" y="108"/>
                  </a:lnTo>
                  <a:lnTo>
                    <a:pt x="29" y="105"/>
                  </a:lnTo>
                  <a:lnTo>
                    <a:pt x="32" y="105"/>
                  </a:lnTo>
                  <a:lnTo>
                    <a:pt x="29" y="105"/>
                  </a:lnTo>
                  <a:lnTo>
                    <a:pt x="29" y="103"/>
                  </a:lnTo>
                  <a:lnTo>
                    <a:pt x="29" y="100"/>
                  </a:lnTo>
                  <a:lnTo>
                    <a:pt x="26" y="100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3" y="94"/>
                  </a:lnTo>
                  <a:lnTo>
                    <a:pt x="23" y="91"/>
                  </a:lnTo>
                  <a:lnTo>
                    <a:pt x="26" y="91"/>
                  </a:lnTo>
                  <a:lnTo>
                    <a:pt x="23" y="91"/>
                  </a:lnTo>
                  <a:lnTo>
                    <a:pt x="23" y="88"/>
                  </a:lnTo>
                  <a:lnTo>
                    <a:pt x="20" y="88"/>
                  </a:lnTo>
                  <a:lnTo>
                    <a:pt x="20" y="85"/>
                  </a:lnTo>
                  <a:lnTo>
                    <a:pt x="20" y="82"/>
                  </a:lnTo>
                  <a:lnTo>
                    <a:pt x="20" y="79"/>
                  </a:lnTo>
                  <a:lnTo>
                    <a:pt x="23" y="79"/>
                  </a:lnTo>
                  <a:lnTo>
                    <a:pt x="23" y="76"/>
                  </a:lnTo>
                  <a:lnTo>
                    <a:pt x="23" y="73"/>
                  </a:lnTo>
                  <a:lnTo>
                    <a:pt x="23" y="70"/>
                  </a:lnTo>
                  <a:lnTo>
                    <a:pt x="20" y="70"/>
                  </a:lnTo>
                  <a:lnTo>
                    <a:pt x="20" y="67"/>
                  </a:lnTo>
                  <a:lnTo>
                    <a:pt x="20" y="64"/>
                  </a:lnTo>
                  <a:lnTo>
                    <a:pt x="20" y="61"/>
                  </a:lnTo>
                  <a:lnTo>
                    <a:pt x="23" y="61"/>
                  </a:lnTo>
                  <a:lnTo>
                    <a:pt x="23" y="59"/>
                  </a:lnTo>
                  <a:lnTo>
                    <a:pt x="23" y="56"/>
                  </a:lnTo>
                  <a:lnTo>
                    <a:pt x="23" y="53"/>
                  </a:lnTo>
                  <a:lnTo>
                    <a:pt x="23" y="50"/>
                  </a:lnTo>
                  <a:lnTo>
                    <a:pt x="20" y="50"/>
                  </a:lnTo>
                  <a:lnTo>
                    <a:pt x="20" y="47"/>
                  </a:lnTo>
                  <a:lnTo>
                    <a:pt x="23" y="47"/>
                  </a:lnTo>
                  <a:lnTo>
                    <a:pt x="23" y="44"/>
                  </a:lnTo>
                  <a:lnTo>
                    <a:pt x="20" y="44"/>
                  </a:lnTo>
                  <a:lnTo>
                    <a:pt x="20" y="41"/>
                  </a:lnTo>
                  <a:lnTo>
                    <a:pt x="20" y="38"/>
                  </a:lnTo>
                  <a:lnTo>
                    <a:pt x="23" y="38"/>
                  </a:lnTo>
                  <a:lnTo>
                    <a:pt x="23" y="35"/>
                  </a:lnTo>
                  <a:lnTo>
                    <a:pt x="23" y="32"/>
                  </a:lnTo>
                  <a:lnTo>
                    <a:pt x="26" y="32"/>
                  </a:lnTo>
                  <a:lnTo>
                    <a:pt x="26" y="29"/>
                  </a:lnTo>
                  <a:lnTo>
                    <a:pt x="26" y="26"/>
                  </a:lnTo>
                  <a:lnTo>
                    <a:pt x="23" y="26"/>
                  </a:lnTo>
                  <a:lnTo>
                    <a:pt x="23" y="23"/>
                  </a:lnTo>
                  <a:lnTo>
                    <a:pt x="26" y="23"/>
                  </a:lnTo>
                  <a:lnTo>
                    <a:pt x="26" y="20"/>
                  </a:lnTo>
                  <a:lnTo>
                    <a:pt x="29" y="20"/>
                  </a:lnTo>
                  <a:lnTo>
                    <a:pt x="29" y="23"/>
                  </a:lnTo>
                  <a:lnTo>
                    <a:pt x="29" y="20"/>
                  </a:lnTo>
                  <a:lnTo>
                    <a:pt x="32" y="20"/>
                  </a:lnTo>
                  <a:lnTo>
                    <a:pt x="32" y="17"/>
                  </a:lnTo>
                  <a:lnTo>
                    <a:pt x="29" y="17"/>
                  </a:lnTo>
                  <a:lnTo>
                    <a:pt x="32" y="17"/>
                  </a:lnTo>
                  <a:lnTo>
                    <a:pt x="35" y="17"/>
                  </a:lnTo>
                  <a:lnTo>
                    <a:pt x="35" y="15"/>
                  </a:lnTo>
                  <a:lnTo>
                    <a:pt x="35" y="17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8" y="12"/>
                  </a:lnTo>
                  <a:lnTo>
                    <a:pt x="41" y="12"/>
                  </a:lnTo>
                  <a:lnTo>
                    <a:pt x="41" y="9"/>
                  </a:lnTo>
                  <a:lnTo>
                    <a:pt x="38" y="9"/>
                  </a:lnTo>
                  <a:lnTo>
                    <a:pt x="41" y="9"/>
                  </a:lnTo>
                  <a:lnTo>
                    <a:pt x="41" y="6"/>
                  </a:lnTo>
                  <a:lnTo>
                    <a:pt x="44" y="6"/>
                  </a:lnTo>
                  <a:lnTo>
                    <a:pt x="44" y="3"/>
                  </a:lnTo>
                  <a:lnTo>
                    <a:pt x="47" y="3"/>
                  </a:lnTo>
                  <a:lnTo>
                    <a:pt x="50" y="3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2" name="Freeform 24"/>
            <p:cNvSpPr>
              <a:spLocks/>
            </p:cNvSpPr>
            <p:nvPr/>
          </p:nvSpPr>
          <p:spPr bwMode="auto">
            <a:xfrm>
              <a:off x="-226714" y="3327842"/>
              <a:ext cx="775373" cy="420305"/>
            </a:xfrm>
            <a:custGeom>
              <a:avLst/>
              <a:gdLst>
                <a:gd name="T0" fmla="*/ 2147483647 w 357"/>
                <a:gd name="T1" fmla="*/ 2147483647 h 238"/>
                <a:gd name="T2" fmla="*/ 2147483647 w 357"/>
                <a:gd name="T3" fmla="*/ 2147483647 h 238"/>
                <a:gd name="T4" fmla="*/ 2147483647 w 357"/>
                <a:gd name="T5" fmla="*/ 2147483647 h 238"/>
                <a:gd name="T6" fmla="*/ 2147483647 w 357"/>
                <a:gd name="T7" fmla="*/ 2147483647 h 238"/>
                <a:gd name="T8" fmla="*/ 2147483647 w 357"/>
                <a:gd name="T9" fmla="*/ 2147483647 h 238"/>
                <a:gd name="T10" fmla="*/ 2147483647 w 357"/>
                <a:gd name="T11" fmla="*/ 2147483647 h 238"/>
                <a:gd name="T12" fmla="*/ 2147483647 w 357"/>
                <a:gd name="T13" fmla="*/ 2147483647 h 238"/>
                <a:gd name="T14" fmla="*/ 2147483647 w 357"/>
                <a:gd name="T15" fmla="*/ 2147483647 h 238"/>
                <a:gd name="T16" fmla="*/ 2147483647 w 357"/>
                <a:gd name="T17" fmla="*/ 2147483647 h 238"/>
                <a:gd name="T18" fmla="*/ 2147483647 w 357"/>
                <a:gd name="T19" fmla="*/ 2147483647 h 238"/>
                <a:gd name="T20" fmla="*/ 2147483647 w 357"/>
                <a:gd name="T21" fmla="*/ 2147483647 h 238"/>
                <a:gd name="T22" fmla="*/ 2147483647 w 357"/>
                <a:gd name="T23" fmla="*/ 2147483647 h 238"/>
                <a:gd name="T24" fmla="*/ 2147483647 w 357"/>
                <a:gd name="T25" fmla="*/ 2147483647 h 238"/>
                <a:gd name="T26" fmla="*/ 2147483647 w 357"/>
                <a:gd name="T27" fmla="*/ 2147483647 h 238"/>
                <a:gd name="T28" fmla="*/ 2147483647 w 357"/>
                <a:gd name="T29" fmla="*/ 2147483647 h 238"/>
                <a:gd name="T30" fmla="*/ 2147483647 w 357"/>
                <a:gd name="T31" fmla="*/ 2147483647 h 238"/>
                <a:gd name="T32" fmla="*/ 2147483647 w 357"/>
                <a:gd name="T33" fmla="*/ 2147483647 h 238"/>
                <a:gd name="T34" fmla="*/ 2147483647 w 357"/>
                <a:gd name="T35" fmla="*/ 2147483647 h 238"/>
                <a:gd name="T36" fmla="*/ 2147483647 w 357"/>
                <a:gd name="T37" fmla="*/ 2147483647 h 238"/>
                <a:gd name="T38" fmla="*/ 2147483647 w 357"/>
                <a:gd name="T39" fmla="*/ 2147483647 h 238"/>
                <a:gd name="T40" fmla="*/ 2147483647 w 357"/>
                <a:gd name="T41" fmla="*/ 2147483647 h 238"/>
                <a:gd name="T42" fmla="*/ 2147483647 w 357"/>
                <a:gd name="T43" fmla="*/ 2147483647 h 238"/>
                <a:gd name="T44" fmla="*/ 2147483647 w 357"/>
                <a:gd name="T45" fmla="*/ 2147483647 h 238"/>
                <a:gd name="T46" fmla="*/ 2147483647 w 357"/>
                <a:gd name="T47" fmla="*/ 2147483647 h 238"/>
                <a:gd name="T48" fmla="*/ 2147483647 w 357"/>
                <a:gd name="T49" fmla="*/ 2147483647 h 238"/>
                <a:gd name="T50" fmla="*/ 2147483647 w 357"/>
                <a:gd name="T51" fmla="*/ 2147483647 h 238"/>
                <a:gd name="T52" fmla="*/ 2147483647 w 357"/>
                <a:gd name="T53" fmla="*/ 2147483647 h 238"/>
                <a:gd name="T54" fmla="*/ 2147483647 w 357"/>
                <a:gd name="T55" fmla="*/ 2147483647 h 238"/>
                <a:gd name="T56" fmla="*/ 2147483647 w 357"/>
                <a:gd name="T57" fmla="*/ 2147483647 h 238"/>
                <a:gd name="T58" fmla="*/ 2147483647 w 357"/>
                <a:gd name="T59" fmla="*/ 2147483647 h 238"/>
                <a:gd name="T60" fmla="*/ 2147483647 w 357"/>
                <a:gd name="T61" fmla="*/ 2147483647 h 238"/>
                <a:gd name="T62" fmla="*/ 2147483647 w 357"/>
                <a:gd name="T63" fmla="*/ 2147483647 h 238"/>
                <a:gd name="T64" fmla="*/ 2147483647 w 357"/>
                <a:gd name="T65" fmla="*/ 2147483647 h 238"/>
                <a:gd name="T66" fmla="*/ 2147483647 w 357"/>
                <a:gd name="T67" fmla="*/ 2147483647 h 238"/>
                <a:gd name="T68" fmla="*/ 2147483647 w 357"/>
                <a:gd name="T69" fmla="*/ 2147483647 h 238"/>
                <a:gd name="T70" fmla="*/ 2147483647 w 357"/>
                <a:gd name="T71" fmla="*/ 2147483647 h 238"/>
                <a:gd name="T72" fmla="*/ 2147483647 w 357"/>
                <a:gd name="T73" fmla="*/ 2147483647 h 238"/>
                <a:gd name="T74" fmla="*/ 2147483647 w 357"/>
                <a:gd name="T75" fmla="*/ 2147483647 h 238"/>
                <a:gd name="T76" fmla="*/ 2147483647 w 357"/>
                <a:gd name="T77" fmla="*/ 2147483647 h 238"/>
                <a:gd name="T78" fmla="*/ 2147483647 w 357"/>
                <a:gd name="T79" fmla="*/ 2147483647 h 238"/>
                <a:gd name="T80" fmla="*/ 2147483647 w 357"/>
                <a:gd name="T81" fmla="*/ 2147483647 h 238"/>
                <a:gd name="T82" fmla="*/ 0 w 357"/>
                <a:gd name="T83" fmla="*/ 2147483647 h 238"/>
                <a:gd name="T84" fmla="*/ 0 w 357"/>
                <a:gd name="T85" fmla="*/ 2147483647 h 238"/>
                <a:gd name="T86" fmla="*/ 2147483647 w 357"/>
                <a:gd name="T87" fmla="*/ 2147483647 h 238"/>
                <a:gd name="T88" fmla="*/ 2147483647 w 357"/>
                <a:gd name="T89" fmla="*/ 2147483647 h 238"/>
                <a:gd name="T90" fmla="*/ 2147483647 w 357"/>
                <a:gd name="T91" fmla="*/ 2147483647 h 238"/>
                <a:gd name="T92" fmla="*/ 2147483647 w 357"/>
                <a:gd name="T93" fmla="*/ 2147483647 h 238"/>
                <a:gd name="T94" fmla="*/ 2147483647 w 357"/>
                <a:gd name="T95" fmla="*/ 2147483647 h 238"/>
                <a:gd name="T96" fmla="*/ 2147483647 w 357"/>
                <a:gd name="T97" fmla="*/ 2147483647 h 238"/>
                <a:gd name="T98" fmla="*/ 2147483647 w 357"/>
                <a:gd name="T99" fmla="*/ 2147483647 h 238"/>
                <a:gd name="T100" fmla="*/ 2147483647 w 357"/>
                <a:gd name="T101" fmla="*/ 2147483647 h 238"/>
                <a:gd name="T102" fmla="*/ 2147483647 w 357"/>
                <a:gd name="T103" fmla="*/ 2147483647 h 238"/>
                <a:gd name="T104" fmla="*/ 2147483647 w 357"/>
                <a:gd name="T105" fmla="*/ 2147483647 h 238"/>
                <a:gd name="T106" fmla="*/ 2147483647 w 357"/>
                <a:gd name="T107" fmla="*/ 2147483647 h 238"/>
                <a:gd name="T108" fmla="*/ 2147483647 w 357"/>
                <a:gd name="T109" fmla="*/ 2147483647 h 238"/>
                <a:gd name="T110" fmla="*/ 2147483647 w 357"/>
                <a:gd name="T111" fmla="*/ 2147483647 h 238"/>
                <a:gd name="T112" fmla="*/ 2147483647 w 357"/>
                <a:gd name="T113" fmla="*/ 2147483647 h 238"/>
                <a:gd name="T114" fmla="*/ 2147483647 w 357"/>
                <a:gd name="T115" fmla="*/ 2147483647 h 23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57"/>
                <a:gd name="T175" fmla="*/ 0 h 238"/>
                <a:gd name="T176" fmla="*/ 357 w 357"/>
                <a:gd name="T177" fmla="*/ 238 h 23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57" h="238">
                  <a:moveTo>
                    <a:pt x="137" y="0"/>
                  </a:moveTo>
                  <a:lnTo>
                    <a:pt x="140" y="0"/>
                  </a:lnTo>
                  <a:lnTo>
                    <a:pt x="143" y="0"/>
                  </a:lnTo>
                  <a:lnTo>
                    <a:pt x="143" y="3"/>
                  </a:lnTo>
                  <a:lnTo>
                    <a:pt x="146" y="3"/>
                  </a:lnTo>
                  <a:lnTo>
                    <a:pt x="149" y="3"/>
                  </a:lnTo>
                  <a:lnTo>
                    <a:pt x="152" y="3"/>
                  </a:lnTo>
                  <a:lnTo>
                    <a:pt x="155" y="3"/>
                  </a:lnTo>
                  <a:lnTo>
                    <a:pt x="158" y="6"/>
                  </a:lnTo>
                  <a:lnTo>
                    <a:pt x="158" y="9"/>
                  </a:lnTo>
                  <a:lnTo>
                    <a:pt x="158" y="12"/>
                  </a:lnTo>
                  <a:lnTo>
                    <a:pt x="161" y="12"/>
                  </a:lnTo>
                  <a:lnTo>
                    <a:pt x="158" y="12"/>
                  </a:lnTo>
                  <a:lnTo>
                    <a:pt x="158" y="15"/>
                  </a:lnTo>
                  <a:lnTo>
                    <a:pt x="158" y="18"/>
                  </a:lnTo>
                  <a:lnTo>
                    <a:pt x="155" y="18"/>
                  </a:lnTo>
                  <a:lnTo>
                    <a:pt x="152" y="18"/>
                  </a:lnTo>
                  <a:lnTo>
                    <a:pt x="152" y="21"/>
                  </a:lnTo>
                  <a:lnTo>
                    <a:pt x="152" y="24"/>
                  </a:lnTo>
                  <a:lnTo>
                    <a:pt x="155" y="24"/>
                  </a:lnTo>
                  <a:lnTo>
                    <a:pt x="155" y="27"/>
                  </a:lnTo>
                  <a:lnTo>
                    <a:pt x="158" y="27"/>
                  </a:lnTo>
                  <a:lnTo>
                    <a:pt x="158" y="30"/>
                  </a:lnTo>
                  <a:lnTo>
                    <a:pt x="161" y="30"/>
                  </a:lnTo>
                  <a:lnTo>
                    <a:pt x="161" y="32"/>
                  </a:lnTo>
                  <a:lnTo>
                    <a:pt x="164" y="32"/>
                  </a:lnTo>
                  <a:lnTo>
                    <a:pt x="164" y="35"/>
                  </a:lnTo>
                  <a:lnTo>
                    <a:pt x="167" y="35"/>
                  </a:lnTo>
                  <a:lnTo>
                    <a:pt x="170" y="35"/>
                  </a:lnTo>
                  <a:lnTo>
                    <a:pt x="173" y="35"/>
                  </a:lnTo>
                  <a:lnTo>
                    <a:pt x="176" y="35"/>
                  </a:lnTo>
                  <a:lnTo>
                    <a:pt x="178" y="35"/>
                  </a:lnTo>
                  <a:lnTo>
                    <a:pt x="178" y="32"/>
                  </a:lnTo>
                  <a:lnTo>
                    <a:pt x="181" y="32"/>
                  </a:lnTo>
                  <a:lnTo>
                    <a:pt x="181" y="35"/>
                  </a:lnTo>
                  <a:lnTo>
                    <a:pt x="181" y="38"/>
                  </a:lnTo>
                  <a:lnTo>
                    <a:pt x="184" y="38"/>
                  </a:lnTo>
                  <a:lnTo>
                    <a:pt x="181" y="38"/>
                  </a:lnTo>
                  <a:lnTo>
                    <a:pt x="184" y="38"/>
                  </a:lnTo>
                  <a:lnTo>
                    <a:pt x="184" y="41"/>
                  </a:lnTo>
                  <a:lnTo>
                    <a:pt x="187" y="41"/>
                  </a:lnTo>
                  <a:lnTo>
                    <a:pt x="187" y="44"/>
                  </a:lnTo>
                  <a:lnTo>
                    <a:pt x="190" y="44"/>
                  </a:lnTo>
                  <a:lnTo>
                    <a:pt x="193" y="44"/>
                  </a:lnTo>
                  <a:lnTo>
                    <a:pt x="193" y="47"/>
                  </a:lnTo>
                  <a:lnTo>
                    <a:pt x="196" y="47"/>
                  </a:lnTo>
                  <a:lnTo>
                    <a:pt x="199" y="47"/>
                  </a:lnTo>
                  <a:lnTo>
                    <a:pt x="202" y="47"/>
                  </a:lnTo>
                  <a:lnTo>
                    <a:pt x="202" y="50"/>
                  </a:lnTo>
                  <a:lnTo>
                    <a:pt x="205" y="50"/>
                  </a:lnTo>
                  <a:lnTo>
                    <a:pt x="205" y="53"/>
                  </a:lnTo>
                  <a:lnTo>
                    <a:pt x="208" y="53"/>
                  </a:lnTo>
                  <a:lnTo>
                    <a:pt x="208" y="56"/>
                  </a:lnTo>
                  <a:lnTo>
                    <a:pt x="205" y="56"/>
                  </a:lnTo>
                  <a:lnTo>
                    <a:pt x="208" y="56"/>
                  </a:lnTo>
                  <a:lnTo>
                    <a:pt x="208" y="59"/>
                  </a:lnTo>
                  <a:lnTo>
                    <a:pt x="211" y="59"/>
                  </a:lnTo>
                  <a:lnTo>
                    <a:pt x="214" y="59"/>
                  </a:lnTo>
                  <a:lnTo>
                    <a:pt x="217" y="59"/>
                  </a:lnTo>
                  <a:lnTo>
                    <a:pt x="217" y="62"/>
                  </a:lnTo>
                  <a:lnTo>
                    <a:pt x="220" y="62"/>
                  </a:lnTo>
                  <a:lnTo>
                    <a:pt x="220" y="59"/>
                  </a:lnTo>
                  <a:lnTo>
                    <a:pt x="222" y="59"/>
                  </a:lnTo>
                  <a:lnTo>
                    <a:pt x="225" y="59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28" y="62"/>
                  </a:lnTo>
                  <a:lnTo>
                    <a:pt x="228" y="59"/>
                  </a:lnTo>
                  <a:lnTo>
                    <a:pt x="231" y="62"/>
                  </a:lnTo>
                  <a:lnTo>
                    <a:pt x="231" y="59"/>
                  </a:lnTo>
                  <a:lnTo>
                    <a:pt x="231" y="62"/>
                  </a:lnTo>
                  <a:lnTo>
                    <a:pt x="234" y="62"/>
                  </a:lnTo>
                  <a:lnTo>
                    <a:pt x="237" y="62"/>
                  </a:lnTo>
                  <a:lnTo>
                    <a:pt x="237" y="65"/>
                  </a:lnTo>
                  <a:lnTo>
                    <a:pt x="240" y="65"/>
                  </a:lnTo>
                  <a:lnTo>
                    <a:pt x="243" y="65"/>
                  </a:lnTo>
                  <a:lnTo>
                    <a:pt x="246" y="65"/>
                  </a:lnTo>
                  <a:lnTo>
                    <a:pt x="246" y="62"/>
                  </a:lnTo>
                  <a:lnTo>
                    <a:pt x="249" y="62"/>
                  </a:lnTo>
                  <a:lnTo>
                    <a:pt x="252" y="62"/>
                  </a:lnTo>
                  <a:lnTo>
                    <a:pt x="252" y="65"/>
                  </a:lnTo>
                  <a:lnTo>
                    <a:pt x="255" y="65"/>
                  </a:lnTo>
                  <a:lnTo>
                    <a:pt x="258" y="65"/>
                  </a:lnTo>
                  <a:lnTo>
                    <a:pt x="261" y="65"/>
                  </a:lnTo>
                  <a:lnTo>
                    <a:pt x="264" y="65"/>
                  </a:lnTo>
                  <a:lnTo>
                    <a:pt x="266" y="65"/>
                  </a:lnTo>
                  <a:lnTo>
                    <a:pt x="269" y="65"/>
                  </a:lnTo>
                  <a:lnTo>
                    <a:pt x="272" y="65"/>
                  </a:lnTo>
                  <a:lnTo>
                    <a:pt x="275" y="65"/>
                  </a:lnTo>
                  <a:lnTo>
                    <a:pt x="278" y="65"/>
                  </a:lnTo>
                  <a:lnTo>
                    <a:pt x="281" y="65"/>
                  </a:lnTo>
                  <a:lnTo>
                    <a:pt x="284" y="65"/>
                  </a:lnTo>
                  <a:lnTo>
                    <a:pt x="287" y="65"/>
                  </a:lnTo>
                  <a:lnTo>
                    <a:pt x="287" y="68"/>
                  </a:lnTo>
                  <a:lnTo>
                    <a:pt x="290" y="68"/>
                  </a:lnTo>
                  <a:lnTo>
                    <a:pt x="293" y="68"/>
                  </a:lnTo>
                  <a:lnTo>
                    <a:pt x="296" y="68"/>
                  </a:lnTo>
                  <a:lnTo>
                    <a:pt x="299" y="68"/>
                  </a:lnTo>
                  <a:lnTo>
                    <a:pt x="299" y="71"/>
                  </a:lnTo>
                  <a:lnTo>
                    <a:pt x="302" y="71"/>
                  </a:lnTo>
                  <a:lnTo>
                    <a:pt x="305" y="71"/>
                  </a:lnTo>
                  <a:lnTo>
                    <a:pt x="305" y="73"/>
                  </a:lnTo>
                  <a:lnTo>
                    <a:pt x="308" y="73"/>
                  </a:lnTo>
                  <a:lnTo>
                    <a:pt x="310" y="73"/>
                  </a:lnTo>
                  <a:lnTo>
                    <a:pt x="310" y="76"/>
                  </a:lnTo>
                  <a:lnTo>
                    <a:pt x="313" y="76"/>
                  </a:lnTo>
                  <a:lnTo>
                    <a:pt x="313" y="79"/>
                  </a:lnTo>
                  <a:lnTo>
                    <a:pt x="316" y="79"/>
                  </a:lnTo>
                  <a:lnTo>
                    <a:pt x="319" y="79"/>
                  </a:lnTo>
                  <a:lnTo>
                    <a:pt x="319" y="82"/>
                  </a:lnTo>
                  <a:lnTo>
                    <a:pt x="322" y="82"/>
                  </a:lnTo>
                  <a:lnTo>
                    <a:pt x="322" y="85"/>
                  </a:lnTo>
                  <a:lnTo>
                    <a:pt x="325" y="85"/>
                  </a:lnTo>
                  <a:lnTo>
                    <a:pt x="325" y="88"/>
                  </a:lnTo>
                  <a:lnTo>
                    <a:pt x="328" y="88"/>
                  </a:lnTo>
                  <a:lnTo>
                    <a:pt x="331" y="88"/>
                  </a:lnTo>
                  <a:lnTo>
                    <a:pt x="331" y="91"/>
                  </a:lnTo>
                  <a:lnTo>
                    <a:pt x="334" y="91"/>
                  </a:lnTo>
                  <a:lnTo>
                    <a:pt x="337" y="91"/>
                  </a:lnTo>
                  <a:lnTo>
                    <a:pt x="334" y="94"/>
                  </a:lnTo>
                  <a:lnTo>
                    <a:pt x="334" y="97"/>
                  </a:lnTo>
                  <a:lnTo>
                    <a:pt x="334" y="103"/>
                  </a:lnTo>
                  <a:lnTo>
                    <a:pt x="334" y="106"/>
                  </a:lnTo>
                  <a:lnTo>
                    <a:pt x="334" y="109"/>
                  </a:lnTo>
                  <a:lnTo>
                    <a:pt x="334" y="112"/>
                  </a:lnTo>
                  <a:lnTo>
                    <a:pt x="334" y="117"/>
                  </a:lnTo>
                  <a:lnTo>
                    <a:pt x="334" y="120"/>
                  </a:lnTo>
                  <a:lnTo>
                    <a:pt x="334" y="123"/>
                  </a:lnTo>
                  <a:lnTo>
                    <a:pt x="334" y="126"/>
                  </a:lnTo>
                  <a:lnTo>
                    <a:pt x="334" y="138"/>
                  </a:lnTo>
                  <a:lnTo>
                    <a:pt x="334" y="141"/>
                  </a:lnTo>
                  <a:lnTo>
                    <a:pt x="334" y="144"/>
                  </a:lnTo>
                  <a:lnTo>
                    <a:pt x="334" y="147"/>
                  </a:lnTo>
                  <a:lnTo>
                    <a:pt x="334" y="150"/>
                  </a:lnTo>
                  <a:lnTo>
                    <a:pt x="334" y="153"/>
                  </a:lnTo>
                  <a:lnTo>
                    <a:pt x="334" y="156"/>
                  </a:lnTo>
                  <a:lnTo>
                    <a:pt x="334" y="161"/>
                  </a:lnTo>
                  <a:lnTo>
                    <a:pt x="334" y="164"/>
                  </a:lnTo>
                  <a:lnTo>
                    <a:pt x="337" y="164"/>
                  </a:lnTo>
                  <a:lnTo>
                    <a:pt x="340" y="164"/>
                  </a:lnTo>
                  <a:lnTo>
                    <a:pt x="343" y="164"/>
                  </a:lnTo>
                  <a:lnTo>
                    <a:pt x="343" y="167"/>
                  </a:lnTo>
                  <a:lnTo>
                    <a:pt x="346" y="167"/>
                  </a:lnTo>
                  <a:lnTo>
                    <a:pt x="349" y="167"/>
                  </a:lnTo>
                  <a:lnTo>
                    <a:pt x="349" y="170"/>
                  </a:lnTo>
                  <a:lnTo>
                    <a:pt x="352" y="170"/>
                  </a:lnTo>
                  <a:lnTo>
                    <a:pt x="352" y="173"/>
                  </a:lnTo>
                  <a:lnTo>
                    <a:pt x="354" y="173"/>
                  </a:lnTo>
                  <a:lnTo>
                    <a:pt x="354" y="176"/>
                  </a:lnTo>
                  <a:lnTo>
                    <a:pt x="354" y="179"/>
                  </a:lnTo>
                  <a:lnTo>
                    <a:pt x="357" y="179"/>
                  </a:lnTo>
                  <a:lnTo>
                    <a:pt x="357" y="182"/>
                  </a:lnTo>
                  <a:lnTo>
                    <a:pt x="354" y="182"/>
                  </a:lnTo>
                  <a:lnTo>
                    <a:pt x="352" y="182"/>
                  </a:lnTo>
                  <a:lnTo>
                    <a:pt x="352" y="185"/>
                  </a:lnTo>
                  <a:lnTo>
                    <a:pt x="349" y="185"/>
                  </a:lnTo>
                  <a:lnTo>
                    <a:pt x="346" y="185"/>
                  </a:lnTo>
                  <a:lnTo>
                    <a:pt x="346" y="188"/>
                  </a:lnTo>
                  <a:lnTo>
                    <a:pt x="343" y="188"/>
                  </a:lnTo>
                  <a:lnTo>
                    <a:pt x="340" y="188"/>
                  </a:lnTo>
                  <a:lnTo>
                    <a:pt x="337" y="188"/>
                  </a:lnTo>
                  <a:lnTo>
                    <a:pt x="334" y="188"/>
                  </a:lnTo>
                  <a:lnTo>
                    <a:pt x="331" y="188"/>
                  </a:lnTo>
                  <a:lnTo>
                    <a:pt x="328" y="188"/>
                  </a:lnTo>
                  <a:lnTo>
                    <a:pt x="325" y="188"/>
                  </a:lnTo>
                  <a:lnTo>
                    <a:pt x="322" y="188"/>
                  </a:lnTo>
                  <a:lnTo>
                    <a:pt x="319" y="188"/>
                  </a:lnTo>
                  <a:lnTo>
                    <a:pt x="316" y="188"/>
                  </a:lnTo>
                  <a:lnTo>
                    <a:pt x="316" y="185"/>
                  </a:lnTo>
                  <a:lnTo>
                    <a:pt x="313" y="185"/>
                  </a:lnTo>
                  <a:lnTo>
                    <a:pt x="310" y="182"/>
                  </a:lnTo>
                  <a:lnTo>
                    <a:pt x="308" y="182"/>
                  </a:lnTo>
                  <a:lnTo>
                    <a:pt x="308" y="179"/>
                  </a:lnTo>
                  <a:lnTo>
                    <a:pt x="305" y="179"/>
                  </a:lnTo>
                  <a:lnTo>
                    <a:pt x="308" y="179"/>
                  </a:lnTo>
                  <a:lnTo>
                    <a:pt x="305" y="179"/>
                  </a:lnTo>
                  <a:lnTo>
                    <a:pt x="302" y="179"/>
                  </a:lnTo>
                  <a:lnTo>
                    <a:pt x="299" y="179"/>
                  </a:lnTo>
                  <a:lnTo>
                    <a:pt x="299" y="176"/>
                  </a:lnTo>
                  <a:lnTo>
                    <a:pt x="296" y="176"/>
                  </a:lnTo>
                  <a:lnTo>
                    <a:pt x="293" y="176"/>
                  </a:lnTo>
                  <a:lnTo>
                    <a:pt x="293" y="173"/>
                  </a:lnTo>
                  <a:lnTo>
                    <a:pt x="290" y="173"/>
                  </a:lnTo>
                  <a:lnTo>
                    <a:pt x="287" y="173"/>
                  </a:lnTo>
                  <a:lnTo>
                    <a:pt x="287" y="170"/>
                  </a:lnTo>
                  <a:lnTo>
                    <a:pt x="284" y="170"/>
                  </a:lnTo>
                  <a:lnTo>
                    <a:pt x="281" y="170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75" y="167"/>
                  </a:lnTo>
                  <a:lnTo>
                    <a:pt x="275" y="170"/>
                  </a:lnTo>
                  <a:lnTo>
                    <a:pt x="275" y="167"/>
                  </a:lnTo>
                  <a:lnTo>
                    <a:pt x="272" y="167"/>
                  </a:lnTo>
                  <a:lnTo>
                    <a:pt x="275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81" y="167"/>
                  </a:lnTo>
                  <a:lnTo>
                    <a:pt x="278" y="167"/>
                  </a:lnTo>
                  <a:lnTo>
                    <a:pt x="278" y="164"/>
                  </a:lnTo>
                  <a:lnTo>
                    <a:pt x="278" y="167"/>
                  </a:lnTo>
                  <a:lnTo>
                    <a:pt x="278" y="164"/>
                  </a:lnTo>
                  <a:lnTo>
                    <a:pt x="275" y="164"/>
                  </a:lnTo>
                  <a:lnTo>
                    <a:pt x="275" y="161"/>
                  </a:lnTo>
                  <a:lnTo>
                    <a:pt x="272" y="161"/>
                  </a:lnTo>
                  <a:lnTo>
                    <a:pt x="269" y="161"/>
                  </a:lnTo>
                  <a:lnTo>
                    <a:pt x="272" y="161"/>
                  </a:lnTo>
                  <a:lnTo>
                    <a:pt x="272" y="164"/>
                  </a:lnTo>
                  <a:lnTo>
                    <a:pt x="269" y="164"/>
                  </a:lnTo>
                  <a:lnTo>
                    <a:pt x="269" y="161"/>
                  </a:lnTo>
                  <a:lnTo>
                    <a:pt x="269" y="164"/>
                  </a:lnTo>
                  <a:lnTo>
                    <a:pt x="269" y="161"/>
                  </a:lnTo>
                  <a:lnTo>
                    <a:pt x="269" y="164"/>
                  </a:lnTo>
                  <a:lnTo>
                    <a:pt x="272" y="164"/>
                  </a:lnTo>
                  <a:lnTo>
                    <a:pt x="269" y="164"/>
                  </a:lnTo>
                  <a:lnTo>
                    <a:pt x="266" y="164"/>
                  </a:lnTo>
                  <a:lnTo>
                    <a:pt x="266" y="167"/>
                  </a:lnTo>
                  <a:lnTo>
                    <a:pt x="264" y="167"/>
                  </a:lnTo>
                  <a:lnTo>
                    <a:pt x="264" y="170"/>
                  </a:lnTo>
                  <a:lnTo>
                    <a:pt x="264" y="173"/>
                  </a:lnTo>
                  <a:lnTo>
                    <a:pt x="264" y="176"/>
                  </a:lnTo>
                  <a:lnTo>
                    <a:pt x="264" y="179"/>
                  </a:lnTo>
                  <a:lnTo>
                    <a:pt x="264" y="182"/>
                  </a:lnTo>
                  <a:lnTo>
                    <a:pt x="264" y="185"/>
                  </a:lnTo>
                  <a:lnTo>
                    <a:pt x="264" y="188"/>
                  </a:lnTo>
                  <a:lnTo>
                    <a:pt x="264" y="191"/>
                  </a:lnTo>
                  <a:lnTo>
                    <a:pt x="264" y="194"/>
                  </a:lnTo>
                  <a:lnTo>
                    <a:pt x="266" y="194"/>
                  </a:lnTo>
                  <a:lnTo>
                    <a:pt x="266" y="197"/>
                  </a:lnTo>
                  <a:lnTo>
                    <a:pt x="266" y="200"/>
                  </a:lnTo>
                  <a:lnTo>
                    <a:pt x="266" y="203"/>
                  </a:lnTo>
                  <a:lnTo>
                    <a:pt x="269" y="203"/>
                  </a:lnTo>
                  <a:lnTo>
                    <a:pt x="269" y="205"/>
                  </a:lnTo>
                  <a:lnTo>
                    <a:pt x="269" y="208"/>
                  </a:lnTo>
                  <a:lnTo>
                    <a:pt x="266" y="208"/>
                  </a:lnTo>
                  <a:lnTo>
                    <a:pt x="266" y="211"/>
                  </a:lnTo>
                  <a:lnTo>
                    <a:pt x="266" y="214"/>
                  </a:lnTo>
                  <a:lnTo>
                    <a:pt x="269" y="214"/>
                  </a:lnTo>
                  <a:lnTo>
                    <a:pt x="266" y="214"/>
                  </a:lnTo>
                  <a:lnTo>
                    <a:pt x="269" y="214"/>
                  </a:lnTo>
                  <a:lnTo>
                    <a:pt x="269" y="217"/>
                  </a:lnTo>
                  <a:lnTo>
                    <a:pt x="269" y="220"/>
                  </a:lnTo>
                  <a:lnTo>
                    <a:pt x="266" y="220"/>
                  </a:lnTo>
                  <a:lnTo>
                    <a:pt x="266" y="223"/>
                  </a:lnTo>
                  <a:lnTo>
                    <a:pt x="266" y="226"/>
                  </a:lnTo>
                  <a:lnTo>
                    <a:pt x="266" y="229"/>
                  </a:lnTo>
                  <a:lnTo>
                    <a:pt x="261" y="229"/>
                  </a:lnTo>
                  <a:lnTo>
                    <a:pt x="258" y="229"/>
                  </a:lnTo>
                  <a:lnTo>
                    <a:pt x="255" y="229"/>
                  </a:lnTo>
                  <a:lnTo>
                    <a:pt x="252" y="229"/>
                  </a:lnTo>
                  <a:lnTo>
                    <a:pt x="246" y="229"/>
                  </a:lnTo>
                  <a:lnTo>
                    <a:pt x="243" y="229"/>
                  </a:lnTo>
                  <a:lnTo>
                    <a:pt x="240" y="229"/>
                  </a:lnTo>
                  <a:lnTo>
                    <a:pt x="234" y="229"/>
                  </a:lnTo>
                  <a:lnTo>
                    <a:pt x="231" y="229"/>
                  </a:lnTo>
                  <a:lnTo>
                    <a:pt x="228" y="229"/>
                  </a:lnTo>
                  <a:lnTo>
                    <a:pt x="225" y="229"/>
                  </a:lnTo>
                  <a:lnTo>
                    <a:pt x="220" y="229"/>
                  </a:lnTo>
                  <a:lnTo>
                    <a:pt x="217" y="229"/>
                  </a:lnTo>
                  <a:lnTo>
                    <a:pt x="214" y="229"/>
                  </a:lnTo>
                  <a:lnTo>
                    <a:pt x="211" y="229"/>
                  </a:lnTo>
                  <a:lnTo>
                    <a:pt x="205" y="229"/>
                  </a:lnTo>
                  <a:lnTo>
                    <a:pt x="202" y="229"/>
                  </a:lnTo>
                  <a:lnTo>
                    <a:pt x="199" y="229"/>
                  </a:lnTo>
                  <a:lnTo>
                    <a:pt x="196" y="229"/>
                  </a:lnTo>
                  <a:lnTo>
                    <a:pt x="193" y="229"/>
                  </a:lnTo>
                  <a:lnTo>
                    <a:pt x="190" y="229"/>
                  </a:lnTo>
                  <a:lnTo>
                    <a:pt x="187" y="229"/>
                  </a:lnTo>
                  <a:lnTo>
                    <a:pt x="184" y="229"/>
                  </a:lnTo>
                  <a:lnTo>
                    <a:pt x="178" y="229"/>
                  </a:lnTo>
                  <a:lnTo>
                    <a:pt x="176" y="229"/>
                  </a:lnTo>
                  <a:lnTo>
                    <a:pt x="173" y="229"/>
                  </a:lnTo>
                  <a:lnTo>
                    <a:pt x="167" y="229"/>
                  </a:lnTo>
                  <a:lnTo>
                    <a:pt x="164" y="229"/>
                  </a:lnTo>
                  <a:lnTo>
                    <a:pt x="161" y="229"/>
                  </a:lnTo>
                  <a:lnTo>
                    <a:pt x="158" y="229"/>
                  </a:lnTo>
                  <a:lnTo>
                    <a:pt x="152" y="229"/>
                  </a:lnTo>
                  <a:lnTo>
                    <a:pt x="149" y="229"/>
                  </a:lnTo>
                  <a:lnTo>
                    <a:pt x="146" y="232"/>
                  </a:lnTo>
                  <a:lnTo>
                    <a:pt x="140" y="232"/>
                  </a:lnTo>
                  <a:lnTo>
                    <a:pt x="137" y="232"/>
                  </a:lnTo>
                  <a:lnTo>
                    <a:pt x="134" y="232"/>
                  </a:lnTo>
                  <a:lnTo>
                    <a:pt x="132" y="232"/>
                  </a:lnTo>
                  <a:lnTo>
                    <a:pt x="126" y="232"/>
                  </a:lnTo>
                  <a:lnTo>
                    <a:pt x="123" y="232"/>
                  </a:lnTo>
                  <a:lnTo>
                    <a:pt x="120" y="232"/>
                  </a:lnTo>
                  <a:lnTo>
                    <a:pt x="117" y="232"/>
                  </a:lnTo>
                  <a:lnTo>
                    <a:pt x="111" y="232"/>
                  </a:lnTo>
                  <a:lnTo>
                    <a:pt x="108" y="232"/>
                  </a:lnTo>
                  <a:lnTo>
                    <a:pt x="105" y="232"/>
                  </a:lnTo>
                  <a:lnTo>
                    <a:pt x="99" y="232"/>
                  </a:lnTo>
                  <a:lnTo>
                    <a:pt x="96" y="232"/>
                  </a:lnTo>
                  <a:lnTo>
                    <a:pt x="93" y="232"/>
                  </a:lnTo>
                  <a:lnTo>
                    <a:pt x="90" y="232"/>
                  </a:lnTo>
                  <a:lnTo>
                    <a:pt x="85" y="232"/>
                  </a:lnTo>
                  <a:lnTo>
                    <a:pt x="82" y="232"/>
                  </a:lnTo>
                  <a:lnTo>
                    <a:pt x="79" y="232"/>
                  </a:lnTo>
                  <a:lnTo>
                    <a:pt x="76" y="232"/>
                  </a:lnTo>
                  <a:lnTo>
                    <a:pt x="70" y="232"/>
                  </a:lnTo>
                  <a:lnTo>
                    <a:pt x="67" y="232"/>
                  </a:lnTo>
                  <a:lnTo>
                    <a:pt x="64" y="235"/>
                  </a:lnTo>
                  <a:lnTo>
                    <a:pt x="58" y="235"/>
                  </a:lnTo>
                  <a:lnTo>
                    <a:pt x="55" y="235"/>
                  </a:lnTo>
                  <a:lnTo>
                    <a:pt x="52" y="235"/>
                  </a:lnTo>
                  <a:lnTo>
                    <a:pt x="46" y="235"/>
                  </a:lnTo>
                  <a:lnTo>
                    <a:pt x="44" y="235"/>
                  </a:lnTo>
                  <a:lnTo>
                    <a:pt x="41" y="235"/>
                  </a:lnTo>
                  <a:lnTo>
                    <a:pt x="38" y="235"/>
                  </a:lnTo>
                  <a:lnTo>
                    <a:pt x="32" y="235"/>
                  </a:lnTo>
                  <a:lnTo>
                    <a:pt x="29" y="235"/>
                  </a:lnTo>
                  <a:lnTo>
                    <a:pt x="26" y="235"/>
                  </a:lnTo>
                  <a:lnTo>
                    <a:pt x="23" y="235"/>
                  </a:lnTo>
                  <a:lnTo>
                    <a:pt x="20" y="235"/>
                  </a:lnTo>
                  <a:lnTo>
                    <a:pt x="17" y="235"/>
                  </a:lnTo>
                  <a:lnTo>
                    <a:pt x="14" y="235"/>
                  </a:lnTo>
                  <a:lnTo>
                    <a:pt x="11" y="238"/>
                  </a:lnTo>
                  <a:lnTo>
                    <a:pt x="5" y="238"/>
                  </a:lnTo>
                  <a:lnTo>
                    <a:pt x="5" y="235"/>
                  </a:lnTo>
                  <a:lnTo>
                    <a:pt x="5" y="232"/>
                  </a:lnTo>
                  <a:lnTo>
                    <a:pt x="5" y="229"/>
                  </a:lnTo>
                  <a:lnTo>
                    <a:pt x="5" y="226"/>
                  </a:lnTo>
                  <a:lnTo>
                    <a:pt x="5" y="223"/>
                  </a:lnTo>
                  <a:lnTo>
                    <a:pt x="2" y="223"/>
                  </a:lnTo>
                  <a:lnTo>
                    <a:pt x="2" y="220"/>
                  </a:lnTo>
                  <a:lnTo>
                    <a:pt x="2" y="217"/>
                  </a:lnTo>
                  <a:lnTo>
                    <a:pt x="2" y="214"/>
                  </a:lnTo>
                  <a:lnTo>
                    <a:pt x="2" y="211"/>
                  </a:lnTo>
                  <a:lnTo>
                    <a:pt x="2" y="208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0" y="203"/>
                  </a:lnTo>
                  <a:lnTo>
                    <a:pt x="0" y="200"/>
                  </a:lnTo>
                  <a:lnTo>
                    <a:pt x="0" y="197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0" y="188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5"/>
                  </a:lnTo>
                  <a:lnTo>
                    <a:pt x="2" y="185"/>
                  </a:lnTo>
                  <a:lnTo>
                    <a:pt x="5" y="185"/>
                  </a:lnTo>
                  <a:lnTo>
                    <a:pt x="8" y="185"/>
                  </a:lnTo>
                  <a:lnTo>
                    <a:pt x="11" y="185"/>
                  </a:lnTo>
                  <a:lnTo>
                    <a:pt x="14" y="185"/>
                  </a:lnTo>
                  <a:lnTo>
                    <a:pt x="17" y="185"/>
                  </a:lnTo>
                  <a:lnTo>
                    <a:pt x="17" y="188"/>
                  </a:lnTo>
                  <a:lnTo>
                    <a:pt x="20" y="188"/>
                  </a:lnTo>
                  <a:lnTo>
                    <a:pt x="23" y="188"/>
                  </a:lnTo>
                  <a:lnTo>
                    <a:pt x="26" y="188"/>
                  </a:lnTo>
                  <a:lnTo>
                    <a:pt x="26" y="185"/>
                  </a:lnTo>
                  <a:lnTo>
                    <a:pt x="29" y="185"/>
                  </a:lnTo>
                  <a:lnTo>
                    <a:pt x="29" y="182"/>
                  </a:lnTo>
                  <a:lnTo>
                    <a:pt x="32" y="182"/>
                  </a:lnTo>
                  <a:lnTo>
                    <a:pt x="32" y="179"/>
                  </a:lnTo>
                  <a:lnTo>
                    <a:pt x="32" y="176"/>
                  </a:lnTo>
                  <a:lnTo>
                    <a:pt x="29" y="176"/>
                  </a:lnTo>
                  <a:lnTo>
                    <a:pt x="29" y="173"/>
                  </a:lnTo>
                  <a:lnTo>
                    <a:pt x="29" y="170"/>
                  </a:lnTo>
                  <a:lnTo>
                    <a:pt x="29" y="167"/>
                  </a:lnTo>
                  <a:lnTo>
                    <a:pt x="29" y="170"/>
                  </a:lnTo>
                  <a:lnTo>
                    <a:pt x="32" y="170"/>
                  </a:lnTo>
                  <a:lnTo>
                    <a:pt x="32" y="167"/>
                  </a:lnTo>
                  <a:lnTo>
                    <a:pt x="32" y="164"/>
                  </a:lnTo>
                  <a:lnTo>
                    <a:pt x="35" y="164"/>
                  </a:lnTo>
                  <a:lnTo>
                    <a:pt x="38" y="164"/>
                  </a:lnTo>
                  <a:lnTo>
                    <a:pt x="38" y="161"/>
                  </a:lnTo>
                  <a:lnTo>
                    <a:pt x="41" y="161"/>
                  </a:lnTo>
                  <a:lnTo>
                    <a:pt x="44" y="161"/>
                  </a:lnTo>
                  <a:lnTo>
                    <a:pt x="46" y="161"/>
                  </a:lnTo>
                  <a:lnTo>
                    <a:pt x="46" y="159"/>
                  </a:lnTo>
                  <a:lnTo>
                    <a:pt x="49" y="159"/>
                  </a:lnTo>
                  <a:lnTo>
                    <a:pt x="49" y="156"/>
                  </a:lnTo>
                  <a:lnTo>
                    <a:pt x="52" y="156"/>
                  </a:lnTo>
                  <a:lnTo>
                    <a:pt x="55" y="156"/>
                  </a:lnTo>
                  <a:lnTo>
                    <a:pt x="55" y="159"/>
                  </a:lnTo>
                  <a:lnTo>
                    <a:pt x="55" y="156"/>
                  </a:lnTo>
                  <a:lnTo>
                    <a:pt x="58" y="156"/>
                  </a:lnTo>
                  <a:lnTo>
                    <a:pt x="61" y="156"/>
                  </a:lnTo>
                  <a:lnTo>
                    <a:pt x="64" y="156"/>
                  </a:lnTo>
                  <a:lnTo>
                    <a:pt x="64" y="153"/>
                  </a:lnTo>
                  <a:lnTo>
                    <a:pt x="64" y="150"/>
                  </a:lnTo>
                  <a:lnTo>
                    <a:pt x="67" y="150"/>
                  </a:lnTo>
                  <a:lnTo>
                    <a:pt x="70" y="150"/>
                  </a:lnTo>
                  <a:lnTo>
                    <a:pt x="70" y="147"/>
                  </a:lnTo>
                  <a:lnTo>
                    <a:pt x="70" y="144"/>
                  </a:lnTo>
                  <a:lnTo>
                    <a:pt x="70" y="141"/>
                  </a:lnTo>
                  <a:lnTo>
                    <a:pt x="67" y="141"/>
                  </a:lnTo>
                  <a:lnTo>
                    <a:pt x="70" y="141"/>
                  </a:lnTo>
                  <a:lnTo>
                    <a:pt x="70" y="138"/>
                  </a:lnTo>
                  <a:lnTo>
                    <a:pt x="73" y="138"/>
                  </a:lnTo>
                  <a:lnTo>
                    <a:pt x="73" y="135"/>
                  </a:lnTo>
                  <a:lnTo>
                    <a:pt x="70" y="135"/>
                  </a:lnTo>
                  <a:lnTo>
                    <a:pt x="70" y="132"/>
                  </a:lnTo>
                  <a:lnTo>
                    <a:pt x="70" y="129"/>
                  </a:lnTo>
                  <a:lnTo>
                    <a:pt x="73" y="129"/>
                  </a:lnTo>
                  <a:lnTo>
                    <a:pt x="73" y="126"/>
                  </a:lnTo>
                  <a:lnTo>
                    <a:pt x="76" y="126"/>
                  </a:lnTo>
                  <a:lnTo>
                    <a:pt x="76" y="123"/>
                  </a:lnTo>
                  <a:lnTo>
                    <a:pt x="79" y="123"/>
                  </a:lnTo>
                  <a:lnTo>
                    <a:pt x="82" y="120"/>
                  </a:lnTo>
                  <a:lnTo>
                    <a:pt x="85" y="120"/>
                  </a:lnTo>
                  <a:lnTo>
                    <a:pt x="88" y="120"/>
                  </a:lnTo>
                  <a:lnTo>
                    <a:pt x="88" y="117"/>
                  </a:lnTo>
                  <a:lnTo>
                    <a:pt x="90" y="117"/>
                  </a:lnTo>
                  <a:lnTo>
                    <a:pt x="93" y="117"/>
                  </a:lnTo>
                  <a:lnTo>
                    <a:pt x="93" y="115"/>
                  </a:lnTo>
                  <a:lnTo>
                    <a:pt x="96" y="115"/>
                  </a:lnTo>
                  <a:lnTo>
                    <a:pt x="96" y="112"/>
                  </a:lnTo>
                  <a:lnTo>
                    <a:pt x="96" y="109"/>
                  </a:lnTo>
                  <a:lnTo>
                    <a:pt x="99" y="109"/>
                  </a:lnTo>
                  <a:lnTo>
                    <a:pt x="99" y="106"/>
                  </a:lnTo>
                  <a:lnTo>
                    <a:pt x="102" y="106"/>
                  </a:lnTo>
                  <a:lnTo>
                    <a:pt x="102" y="103"/>
                  </a:lnTo>
                  <a:lnTo>
                    <a:pt x="105" y="103"/>
                  </a:lnTo>
                  <a:lnTo>
                    <a:pt x="108" y="103"/>
                  </a:lnTo>
                  <a:lnTo>
                    <a:pt x="111" y="103"/>
                  </a:lnTo>
                  <a:lnTo>
                    <a:pt x="111" y="100"/>
                  </a:lnTo>
                  <a:lnTo>
                    <a:pt x="111" y="97"/>
                  </a:lnTo>
                  <a:lnTo>
                    <a:pt x="114" y="97"/>
                  </a:lnTo>
                  <a:lnTo>
                    <a:pt x="114" y="94"/>
                  </a:lnTo>
                  <a:lnTo>
                    <a:pt x="117" y="94"/>
                  </a:lnTo>
                  <a:lnTo>
                    <a:pt x="117" y="91"/>
                  </a:lnTo>
                  <a:lnTo>
                    <a:pt x="117" y="88"/>
                  </a:lnTo>
                  <a:lnTo>
                    <a:pt x="120" y="88"/>
                  </a:lnTo>
                  <a:lnTo>
                    <a:pt x="123" y="88"/>
                  </a:lnTo>
                  <a:lnTo>
                    <a:pt x="123" y="85"/>
                  </a:lnTo>
                  <a:lnTo>
                    <a:pt x="123" y="82"/>
                  </a:lnTo>
                  <a:lnTo>
                    <a:pt x="126" y="82"/>
                  </a:lnTo>
                  <a:lnTo>
                    <a:pt x="126" y="79"/>
                  </a:lnTo>
                  <a:lnTo>
                    <a:pt x="129" y="79"/>
                  </a:lnTo>
                  <a:lnTo>
                    <a:pt x="129" y="76"/>
                  </a:lnTo>
                  <a:lnTo>
                    <a:pt x="132" y="76"/>
                  </a:lnTo>
                  <a:lnTo>
                    <a:pt x="134" y="76"/>
                  </a:lnTo>
                  <a:lnTo>
                    <a:pt x="134" y="73"/>
                  </a:lnTo>
                  <a:lnTo>
                    <a:pt x="137" y="73"/>
                  </a:lnTo>
                  <a:lnTo>
                    <a:pt x="140" y="73"/>
                  </a:lnTo>
                  <a:lnTo>
                    <a:pt x="143" y="73"/>
                  </a:lnTo>
                  <a:lnTo>
                    <a:pt x="146" y="73"/>
                  </a:lnTo>
                  <a:lnTo>
                    <a:pt x="149" y="73"/>
                  </a:lnTo>
                  <a:lnTo>
                    <a:pt x="149" y="71"/>
                  </a:lnTo>
                  <a:lnTo>
                    <a:pt x="146" y="71"/>
                  </a:lnTo>
                  <a:lnTo>
                    <a:pt x="146" y="68"/>
                  </a:lnTo>
                  <a:lnTo>
                    <a:pt x="146" y="65"/>
                  </a:lnTo>
                  <a:lnTo>
                    <a:pt x="143" y="65"/>
                  </a:lnTo>
                  <a:lnTo>
                    <a:pt x="143" y="62"/>
                  </a:lnTo>
                  <a:lnTo>
                    <a:pt x="143" y="59"/>
                  </a:lnTo>
                  <a:lnTo>
                    <a:pt x="140" y="59"/>
                  </a:lnTo>
                  <a:lnTo>
                    <a:pt x="137" y="59"/>
                  </a:lnTo>
                  <a:lnTo>
                    <a:pt x="137" y="56"/>
                  </a:lnTo>
                  <a:lnTo>
                    <a:pt x="137" y="53"/>
                  </a:lnTo>
                  <a:lnTo>
                    <a:pt x="137" y="50"/>
                  </a:lnTo>
                  <a:lnTo>
                    <a:pt x="137" y="44"/>
                  </a:lnTo>
                  <a:lnTo>
                    <a:pt x="137" y="41"/>
                  </a:lnTo>
                  <a:lnTo>
                    <a:pt x="137" y="38"/>
                  </a:lnTo>
                  <a:lnTo>
                    <a:pt x="137" y="32"/>
                  </a:lnTo>
                  <a:lnTo>
                    <a:pt x="137" y="30"/>
                  </a:lnTo>
                  <a:lnTo>
                    <a:pt x="137" y="27"/>
                  </a:lnTo>
                  <a:lnTo>
                    <a:pt x="137" y="24"/>
                  </a:lnTo>
                  <a:lnTo>
                    <a:pt x="137" y="21"/>
                  </a:lnTo>
                  <a:lnTo>
                    <a:pt x="137" y="18"/>
                  </a:lnTo>
                  <a:lnTo>
                    <a:pt x="137" y="15"/>
                  </a:lnTo>
                  <a:lnTo>
                    <a:pt x="137" y="9"/>
                  </a:lnTo>
                  <a:lnTo>
                    <a:pt x="137" y="6"/>
                  </a:lnTo>
                  <a:lnTo>
                    <a:pt x="137" y="3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3" name="Freeform 25"/>
            <p:cNvSpPr>
              <a:spLocks/>
            </p:cNvSpPr>
            <p:nvPr/>
          </p:nvSpPr>
          <p:spPr bwMode="auto">
            <a:xfrm>
              <a:off x="-250500" y="3726813"/>
              <a:ext cx="712344" cy="377341"/>
            </a:xfrm>
            <a:custGeom>
              <a:avLst/>
              <a:gdLst>
                <a:gd name="T0" fmla="*/ 2147483647 w 328"/>
                <a:gd name="T1" fmla="*/ 2147483647 h 214"/>
                <a:gd name="T2" fmla="*/ 2147483647 w 328"/>
                <a:gd name="T3" fmla="*/ 2147483647 h 214"/>
                <a:gd name="T4" fmla="*/ 2147483647 w 328"/>
                <a:gd name="T5" fmla="*/ 2147483647 h 214"/>
                <a:gd name="T6" fmla="*/ 2147483647 w 328"/>
                <a:gd name="T7" fmla="*/ 2147483647 h 214"/>
                <a:gd name="T8" fmla="*/ 2147483647 w 328"/>
                <a:gd name="T9" fmla="*/ 0 h 214"/>
                <a:gd name="T10" fmla="*/ 2147483647 w 328"/>
                <a:gd name="T11" fmla="*/ 0 h 214"/>
                <a:gd name="T12" fmla="*/ 2147483647 w 328"/>
                <a:gd name="T13" fmla="*/ 0 h 214"/>
                <a:gd name="T14" fmla="*/ 2147483647 w 328"/>
                <a:gd name="T15" fmla="*/ 0 h 214"/>
                <a:gd name="T16" fmla="*/ 2147483647 w 328"/>
                <a:gd name="T17" fmla="*/ 2147483647 h 214"/>
                <a:gd name="T18" fmla="*/ 2147483647 w 328"/>
                <a:gd name="T19" fmla="*/ 2147483647 h 214"/>
                <a:gd name="T20" fmla="*/ 2147483647 w 328"/>
                <a:gd name="T21" fmla="*/ 2147483647 h 214"/>
                <a:gd name="T22" fmla="*/ 2147483647 w 328"/>
                <a:gd name="T23" fmla="*/ 2147483647 h 214"/>
                <a:gd name="T24" fmla="*/ 2147483647 w 328"/>
                <a:gd name="T25" fmla="*/ 2147483647 h 214"/>
                <a:gd name="T26" fmla="*/ 2147483647 w 328"/>
                <a:gd name="T27" fmla="*/ 2147483647 h 214"/>
                <a:gd name="T28" fmla="*/ 2147483647 w 328"/>
                <a:gd name="T29" fmla="*/ 2147483647 h 214"/>
                <a:gd name="T30" fmla="*/ 2147483647 w 328"/>
                <a:gd name="T31" fmla="*/ 2147483647 h 214"/>
                <a:gd name="T32" fmla="*/ 2147483647 w 328"/>
                <a:gd name="T33" fmla="*/ 2147483647 h 214"/>
                <a:gd name="T34" fmla="*/ 2147483647 w 328"/>
                <a:gd name="T35" fmla="*/ 2147483647 h 214"/>
                <a:gd name="T36" fmla="*/ 2147483647 w 328"/>
                <a:gd name="T37" fmla="*/ 2147483647 h 214"/>
                <a:gd name="T38" fmla="*/ 2147483647 w 328"/>
                <a:gd name="T39" fmla="*/ 2147483647 h 214"/>
                <a:gd name="T40" fmla="*/ 2147483647 w 328"/>
                <a:gd name="T41" fmla="*/ 2147483647 h 214"/>
                <a:gd name="T42" fmla="*/ 2147483647 w 328"/>
                <a:gd name="T43" fmla="*/ 2147483647 h 214"/>
                <a:gd name="T44" fmla="*/ 2147483647 w 328"/>
                <a:gd name="T45" fmla="*/ 2147483647 h 214"/>
                <a:gd name="T46" fmla="*/ 2147483647 w 328"/>
                <a:gd name="T47" fmla="*/ 2147483647 h 214"/>
                <a:gd name="T48" fmla="*/ 2147483647 w 328"/>
                <a:gd name="T49" fmla="*/ 2147483647 h 214"/>
                <a:gd name="T50" fmla="*/ 2147483647 w 328"/>
                <a:gd name="T51" fmla="*/ 2147483647 h 214"/>
                <a:gd name="T52" fmla="*/ 2147483647 w 328"/>
                <a:gd name="T53" fmla="*/ 2147483647 h 214"/>
                <a:gd name="T54" fmla="*/ 2147483647 w 328"/>
                <a:gd name="T55" fmla="*/ 2147483647 h 214"/>
                <a:gd name="T56" fmla="*/ 2147483647 w 328"/>
                <a:gd name="T57" fmla="*/ 2147483647 h 214"/>
                <a:gd name="T58" fmla="*/ 2147483647 w 328"/>
                <a:gd name="T59" fmla="*/ 2147483647 h 214"/>
                <a:gd name="T60" fmla="*/ 2147483647 w 328"/>
                <a:gd name="T61" fmla="*/ 2147483647 h 214"/>
                <a:gd name="T62" fmla="*/ 2147483647 w 328"/>
                <a:gd name="T63" fmla="*/ 2147483647 h 214"/>
                <a:gd name="T64" fmla="*/ 2147483647 w 328"/>
                <a:gd name="T65" fmla="*/ 2147483647 h 214"/>
                <a:gd name="T66" fmla="*/ 2147483647 w 328"/>
                <a:gd name="T67" fmla="*/ 2147483647 h 214"/>
                <a:gd name="T68" fmla="*/ 2147483647 w 328"/>
                <a:gd name="T69" fmla="*/ 2147483647 h 214"/>
                <a:gd name="T70" fmla="*/ 2147483647 w 328"/>
                <a:gd name="T71" fmla="*/ 2147483647 h 214"/>
                <a:gd name="T72" fmla="*/ 2147483647 w 328"/>
                <a:gd name="T73" fmla="*/ 2147483647 h 214"/>
                <a:gd name="T74" fmla="*/ 2147483647 w 328"/>
                <a:gd name="T75" fmla="*/ 2147483647 h 214"/>
                <a:gd name="T76" fmla="*/ 2147483647 w 328"/>
                <a:gd name="T77" fmla="*/ 2147483647 h 214"/>
                <a:gd name="T78" fmla="*/ 2147483647 w 328"/>
                <a:gd name="T79" fmla="*/ 2147483647 h 214"/>
                <a:gd name="T80" fmla="*/ 2147483647 w 328"/>
                <a:gd name="T81" fmla="*/ 2147483647 h 214"/>
                <a:gd name="T82" fmla="*/ 2147483647 w 328"/>
                <a:gd name="T83" fmla="*/ 2147483647 h 214"/>
                <a:gd name="T84" fmla="*/ 2147483647 w 328"/>
                <a:gd name="T85" fmla="*/ 2147483647 h 214"/>
                <a:gd name="T86" fmla="*/ 2147483647 w 328"/>
                <a:gd name="T87" fmla="*/ 2147483647 h 214"/>
                <a:gd name="T88" fmla="*/ 2147483647 w 328"/>
                <a:gd name="T89" fmla="*/ 2147483647 h 214"/>
                <a:gd name="T90" fmla="*/ 2147483647 w 328"/>
                <a:gd name="T91" fmla="*/ 2147483647 h 214"/>
                <a:gd name="T92" fmla="*/ 2147483647 w 328"/>
                <a:gd name="T93" fmla="*/ 2147483647 h 214"/>
                <a:gd name="T94" fmla="*/ 2147483647 w 328"/>
                <a:gd name="T95" fmla="*/ 2147483647 h 214"/>
                <a:gd name="T96" fmla="*/ 2147483647 w 328"/>
                <a:gd name="T97" fmla="*/ 2147483647 h 214"/>
                <a:gd name="T98" fmla="*/ 2147483647 w 328"/>
                <a:gd name="T99" fmla="*/ 2147483647 h 214"/>
                <a:gd name="T100" fmla="*/ 2147483647 w 328"/>
                <a:gd name="T101" fmla="*/ 2147483647 h 214"/>
                <a:gd name="T102" fmla="*/ 2147483647 w 328"/>
                <a:gd name="T103" fmla="*/ 2147483647 h 214"/>
                <a:gd name="T104" fmla="*/ 2147483647 w 328"/>
                <a:gd name="T105" fmla="*/ 2147483647 h 214"/>
                <a:gd name="T106" fmla="*/ 2147483647 w 328"/>
                <a:gd name="T107" fmla="*/ 2147483647 h 214"/>
                <a:gd name="T108" fmla="*/ 2147483647 w 328"/>
                <a:gd name="T109" fmla="*/ 2147483647 h 214"/>
                <a:gd name="T110" fmla="*/ 2147483647 w 328"/>
                <a:gd name="T111" fmla="*/ 2147483647 h 214"/>
                <a:gd name="T112" fmla="*/ 2147483647 w 328"/>
                <a:gd name="T113" fmla="*/ 2147483647 h 214"/>
                <a:gd name="T114" fmla="*/ 2147483647 w 328"/>
                <a:gd name="T115" fmla="*/ 2147483647 h 214"/>
                <a:gd name="T116" fmla="*/ 2147483647 w 328"/>
                <a:gd name="T117" fmla="*/ 2147483647 h 214"/>
                <a:gd name="T118" fmla="*/ 2147483647 w 328"/>
                <a:gd name="T119" fmla="*/ 2147483647 h 214"/>
                <a:gd name="T120" fmla="*/ 2147483647 w 328"/>
                <a:gd name="T121" fmla="*/ 2147483647 h 21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28"/>
                <a:gd name="T184" fmla="*/ 0 h 214"/>
                <a:gd name="T185" fmla="*/ 328 w 328"/>
                <a:gd name="T186" fmla="*/ 214 h 21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28" h="214">
                  <a:moveTo>
                    <a:pt x="11" y="9"/>
                  </a:moveTo>
                  <a:lnTo>
                    <a:pt x="17" y="9"/>
                  </a:lnTo>
                  <a:lnTo>
                    <a:pt x="20" y="6"/>
                  </a:lnTo>
                  <a:lnTo>
                    <a:pt x="23" y="6"/>
                  </a:lnTo>
                  <a:lnTo>
                    <a:pt x="26" y="6"/>
                  </a:lnTo>
                  <a:lnTo>
                    <a:pt x="29" y="6"/>
                  </a:lnTo>
                  <a:lnTo>
                    <a:pt x="32" y="6"/>
                  </a:lnTo>
                  <a:lnTo>
                    <a:pt x="35" y="6"/>
                  </a:lnTo>
                  <a:lnTo>
                    <a:pt x="38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50" y="6"/>
                  </a:lnTo>
                  <a:lnTo>
                    <a:pt x="52" y="6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4" y="6"/>
                  </a:lnTo>
                  <a:lnTo>
                    <a:pt x="70" y="6"/>
                  </a:lnTo>
                  <a:lnTo>
                    <a:pt x="73" y="3"/>
                  </a:lnTo>
                  <a:lnTo>
                    <a:pt x="76" y="3"/>
                  </a:lnTo>
                  <a:lnTo>
                    <a:pt x="82" y="3"/>
                  </a:lnTo>
                  <a:lnTo>
                    <a:pt x="85" y="3"/>
                  </a:lnTo>
                  <a:lnTo>
                    <a:pt x="88" y="3"/>
                  </a:lnTo>
                  <a:lnTo>
                    <a:pt x="91" y="3"/>
                  </a:lnTo>
                  <a:lnTo>
                    <a:pt x="96" y="3"/>
                  </a:lnTo>
                  <a:lnTo>
                    <a:pt x="99" y="3"/>
                  </a:lnTo>
                  <a:lnTo>
                    <a:pt x="102" y="3"/>
                  </a:lnTo>
                  <a:lnTo>
                    <a:pt x="105" y="3"/>
                  </a:lnTo>
                  <a:lnTo>
                    <a:pt x="111" y="3"/>
                  </a:lnTo>
                  <a:lnTo>
                    <a:pt x="114" y="3"/>
                  </a:lnTo>
                  <a:lnTo>
                    <a:pt x="117" y="3"/>
                  </a:lnTo>
                  <a:lnTo>
                    <a:pt x="123" y="3"/>
                  </a:lnTo>
                  <a:lnTo>
                    <a:pt x="126" y="3"/>
                  </a:lnTo>
                  <a:lnTo>
                    <a:pt x="129" y="3"/>
                  </a:lnTo>
                  <a:lnTo>
                    <a:pt x="132" y="3"/>
                  </a:lnTo>
                  <a:lnTo>
                    <a:pt x="138" y="3"/>
                  </a:lnTo>
                  <a:lnTo>
                    <a:pt x="140" y="3"/>
                  </a:lnTo>
                  <a:lnTo>
                    <a:pt x="143" y="3"/>
                  </a:lnTo>
                  <a:lnTo>
                    <a:pt x="146" y="3"/>
                  </a:lnTo>
                  <a:lnTo>
                    <a:pt x="152" y="3"/>
                  </a:lnTo>
                  <a:lnTo>
                    <a:pt x="155" y="0"/>
                  </a:lnTo>
                  <a:lnTo>
                    <a:pt x="158" y="0"/>
                  </a:lnTo>
                  <a:lnTo>
                    <a:pt x="164" y="0"/>
                  </a:lnTo>
                  <a:lnTo>
                    <a:pt x="167" y="0"/>
                  </a:lnTo>
                  <a:lnTo>
                    <a:pt x="170" y="0"/>
                  </a:lnTo>
                  <a:lnTo>
                    <a:pt x="173" y="0"/>
                  </a:lnTo>
                  <a:lnTo>
                    <a:pt x="179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90" y="0"/>
                  </a:lnTo>
                  <a:lnTo>
                    <a:pt x="193" y="0"/>
                  </a:lnTo>
                  <a:lnTo>
                    <a:pt x="196" y="0"/>
                  </a:lnTo>
                  <a:lnTo>
                    <a:pt x="199" y="0"/>
                  </a:lnTo>
                  <a:lnTo>
                    <a:pt x="202" y="0"/>
                  </a:lnTo>
                  <a:lnTo>
                    <a:pt x="205" y="0"/>
                  </a:lnTo>
                  <a:lnTo>
                    <a:pt x="208" y="0"/>
                  </a:lnTo>
                  <a:lnTo>
                    <a:pt x="211" y="0"/>
                  </a:lnTo>
                  <a:lnTo>
                    <a:pt x="217" y="0"/>
                  </a:lnTo>
                  <a:lnTo>
                    <a:pt x="220" y="0"/>
                  </a:lnTo>
                  <a:lnTo>
                    <a:pt x="223" y="0"/>
                  </a:lnTo>
                  <a:lnTo>
                    <a:pt x="226" y="0"/>
                  </a:lnTo>
                  <a:lnTo>
                    <a:pt x="231" y="0"/>
                  </a:lnTo>
                  <a:lnTo>
                    <a:pt x="234" y="0"/>
                  </a:lnTo>
                  <a:lnTo>
                    <a:pt x="237" y="0"/>
                  </a:lnTo>
                  <a:lnTo>
                    <a:pt x="240" y="0"/>
                  </a:lnTo>
                  <a:lnTo>
                    <a:pt x="246" y="0"/>
                  </a:lnTo>
                  <a:lnTo>
                    <a:pt x="249" y="0"/>
                  </a:lnTo>
                  <a:lnTo>
                    <a:pt x="252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67" y="0"/>
                  </a:lnTo>
                  <a:lnTo>
                    <a:pt x="272" y="0"/>
                  </a:lnTo>
                  <a:lnTo>
                    <a:pt x="272" y="3"/>
                  </a:lnTo>
                  <a:lnTo>
                    <a:pt x="272" y="6"/>
                  </a:lnTo>
                  <a:lnTo>
                    <a:pt x="275" y="6"/>
                  </a:lnTo>
                  <a:lnTo>
                    <a:pt x="275" y="9"/>
                  </a:lnTo>
                  <a:lnTo>
                    <a:pt x="278" y="9"/>
                  </a:lnTo>
                  <a:lnTo>
                    <a:pt x="281" y="9"/>
                  </a:lnTo>
                  <a:lnTo>
                    <a:pt x="281" y="12"/>
                  </a:lnTo>
                  <a:lnTo>
                    <a:pt x="284" y="12"/>
                  </a:lnTo>
                  <a:lnTo>
                    <a:pt x="287" y="12"/>
                  </a:lnTo>
                  <a:lnTo>
                    <a:pt x="290" y="12"/>
                  </a:lnTo>
                  <a:lnTo>
                    <a:pt x="293" y="12"/>
                  </a:lnTo>
                  <a:lnTo>
                    <a:pt x="296" y="12"/>
                  </a:lnTo>
                  <a:lnTo>
                    <a:pt x="296" y="15"/>
                  </a:lnTo>
                  <a:lnTo>
                    <a:pt x="293" y="15"/>
                  </a:lnTo>
                  <a:lnTo>
                    <a:pt x="293" y="17"/>
                  </a:lnTo>
                  <a:lnTo>
                    <a:pt x="290" y="17"/>
                  </a:lnTo>
                  <a:lnTo>
                    <a:pt x="290" y="20"/>
                  </a:lnTo>
                  <a:lnTo>
                    <a:pt x="290" y="23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3" y="23"/>
                  </a:lnTo>
                  <a:lnTo>
                    <a:pt x="296" y="23"/>
                  </a:lnTo>
                  <a:lnTo>
                    <a:pt x="299" y="23"/>
                  </a:lnTo>
                  <a:lnTo>
                    <a:pt x="302" y="23"/>
                  </a:lnTo>
                  <a:lnTo>
                    <a:pt x="302" y="20"/>
                  </a:lnTo>
                  <a:lnTo>
                    <a:pt x="302" y="23"/>
                  </a:lnTo>
                  <a:lnTo>
                    <a:pt x="305" y="23"/>
                  </a:lnTo>
                  <a:lnTo>
                    <a:pt x="308" y="23"/>
                  </a:lnTo>
                  <a:lnTo>
                    <a:pt x="311" y="23"/>
                  </a:lnTo>
                  <a:lnTo>
                    <a:pt x="311" y="20"/>
                  </a:lnTo>
                  <a:lnTo>
                    <a:pt x="311" y="17"/>
                  </a:lnTo>
                  <a:lnTo>
                    <a:pt x="311" y="15"/>
                  </a:lnTo>
                  <a:lnTo>
                    <a:pt x="308" y="15"/>
                  </a:lnTo>
                  <a:lnTo>
                    <a:pt x="305" y="15"/>
                  </a:lnTo>
                  <a:lnTo>
                    <a:pt x="305" y="12"/>
                  </a:lnTo>
                  <a:lnTo>
                    <a:pt x="305" y="15"/>
                  </a:lnTo>
                  <a:lnTo>
                    <a:pt x="302" y="15"/>
                  </a:lnTo>
                  <a:lnTo>
                    <a:pt x="299" y="15"/>
                  </a:lnTo>
                  <a:lnTo>
                    <a:pt x="299" y="12"/>
                  </a:lnTo>
                  <a:lnTo>
                    <a:pt x="299" y="15"/>
                  </a:lnTo>
                  <a:lnTo>
                    <a:pt x="299" y="12"/>
                  </a:lnTo>
                  <a:lnTo>
                    <a:pt x="302" y="12"/>
                  </a:lnTo>
                  <a:lnTo>
                    <a:pt x="305" y="12"/>
                  </a:lnTo>
                  <a:lnTo>
                    <a:pt x="308" y="12"/>
                  </a:lnTo>
                  <a:lnTo>
                    <a:pt x="311" y="12"/>
                  </a:lnTo>
                  <a:lnTo>
                    <a:pt x="311" y="9"/>
                  </a:lnTo>
                  <a:lnTo>
                    <a:pt x="314" y="9"/>
                  </a:lnTo>
                  <a:lnTo>
                    <a:pt x="314" y="6"/>
                  </a:lnTo>
                  <a:lnTo>
                    <a:pt x="316" y="6"/>
                  </a:lnTo>
                  <a:lnTo>
                    <a:pt x="319" y="6"/>
                  </a:lnTo>
                  <a:lnTo>
                    <a:pt x="322" y="6"/>
                  </a:lnTo>
                  <a:lnTo>
                    <a:pt x="325" y="6"/>
                  </a:lnTo>
                  <a:lnTo>
                    <a:pt x="325" y="9"/>
                  </a:lnTo>
                  <a:lnTo>
                    <a:pt x="325" y="12"/>
                  </a:lnTo>
                  <a:lnTo>
                    <a:pt x="325" y="15"/>
                  </a:lnTo>
                  <a:lnTo>
                    <a:pt x="328" y="15"/>
                  </a:lnTo>
                  <a:lnTo>
                    <a:pt x="328" y="17"/>
                  </a:lnTo>
                  <a:lnTo>
                    <a:pt x="328" y="20"/>
                  </a:lnTo>
                  <a:lnTo>
                    <a:pt x="328" y="23"/>
                  </a:lnTo>
                  <a:lnTo>
                    <a:pt x="328" y="20"/>
                  </a:lnTo>
                  <a:lnTo>
                    <a:pt x="328" y="17"/>
                  </a:lnTo>
                  <a:lnTo>
                    <a:pt x="328" y="15"/>
                  </a:lnTo>
                  <a:lnTo>
                    <a:pt x="325" y="15"/>
                  </a:lnTo>
                  <a:lnTo>
                    <a:pt x="325" y="17"/>
                  </a:lnTo>
                  <a:lnTo>
                    <a:pt x="328" y="17"/>
                  </a:lnTo>
                  <a:lnTo>
                    <a:pt x="328" y="20"/>
                  </a:lnTo>
                  <a:lnTo>
                    <a:pt x="328" y="23"/>
                  </a:lnTo>
                  <a:lnTo>
                    <a:pt x="328" y="26"/>
                  </a:lnTo>
                  <a:lnTo>
                    <a:pt x="328" y="29"/>
                  </a:lnTo>
                  <a:lnTo>
                    <a:pt x="328" y="32"/>
                  </a:lnTo>
                  <a:lnTo>
                    <a:pt x="328" y="35"/>
                  </a:lnTo>
                  <a:lnTo>
                    <a:pt x="328" y="38"/>
                  </a:lnTo>
                  <a:lnTo>
                    <a:pt x="325" y="38"/>
                  </a:lnTo>
                  <a:lnTo>
                    <a:pt x="328" y="38"/>
                  </a:lnTo>
                  <a:lnTo>
                    <a:pt x="328" y="41"/>
                  </a:lnTo>
                  <a:lnTo>
                    <a:pt x="325" y="41"/>
                  </a:lnTo>
                  <a:lnTo>
                    <a:pt x="325" y="44"/>
                  </a:lnTo>
                  <a:lnTo>
                    <a:pt x="322" y="44"/>
                  </a:lnTo>
                  <a:lnTo>
                    <a:pt x="319" y="44"/>
                  </a:lnTo>
                  <a:lnTo>
                    <a:pt x="316" y="44"/>
                  </a:lnTo>
                  <a:lnTo>
                    <a:pt x="314" y="44"/>
                  </a:lnTo>
                  <a:lnTo>
                    <a:pt x="314" y="47"/>
                  </a:lnTo>
                  <a:lnTo>
                    <a:pt x="311" y="47"/>
                  </a:lnTo>
                  <a:lnTo>
                    <a:pt x="308" y="47"/>
                  </a:lnTo>
                  <a:lnTo>
                    <a:pt x="308" y="44"/>
                  </a:lnTo>
                  <a:lnTo>
                    <a:pt x="305" y="44"/>
                  </a:lnTo>
                  <a:lnTo>
                    <a:pt x="305" y="41"/>
                  </a:lnTo>
                  <a:lnTo>
                    <a:pt x="302" y="41"/>
                  </a:lnTo>
                  <a:lnTo>
                    <a:pt x="302" y="38"/>
                  </a:lnTo>
                  <a:lnTo>
                    <a:pt x="305" y="38"/>
                  </a:lnTo>
                  <a:lnTo>
                    <a:pt x="305" y="35"/>
                  </a:lnTo>
                  <a:lnTo>
                    <a:pt x="305" y="32"/>
                  </a:lnTo>
                  <a:lnTo>
                    <a:pt x="302" y="32"/>
                  </a:lnTo>
                  <a:lnTo>
                    <a:pt x="302" y="29"/>
                  </a:lnTo>
                  <a:lnTo>
                    <a:pt x="302" y="32"/>
                  </a:lnTo>
                  <a:lnTo>
                    <a:pt x="302" y="29"/>
                  </a:lnTo>
                  <a:lnTo>
                    <a:pt x="299" y="29"/>
                  </a:lnTo>
                  <a:lnTo>
                    <a:pt x="299" y="26"/>
                  </a:lnTo>
                  <a:lnTo>
                    <a:pt x="296" y="26"/>
                  </a:lnTo>
                  <a:lnTo>
                    <a:pt x="293" y="26"/>
                  </a:lnTo>
                  <a:lnTo>
                    <a:pt x="290" y="26"/>
                  </a:lnTo>
                  <a:lnTo>
                    <a:pt x="287" y="26"/>
                  </a:lnTo>
                  <a:lnTo>
                    <a:pt x="287" y="29"/>
                  </a:lnTo>
                  <a:lnTo>
                    <a:pt x="284" y="29"/>
                  </a:lnTo>
                  <a:lnTo>
                    <a:pt x="281" y="29"/>
                  </a:lnTo>
                  <a:lnTo>
                    <a:pt x="281" y="32"/>
                  </a:lnTo>
                  <a:lnTo>
                    <a:pt x="278" y="32"/>
                  </a:lnTo>
                  <a:lnTo>
                    <a:pt x="275" y="32"/>
                  </a:lnTo>
                  <a:lnTo>
                    <a:pt x="275" y="35"/>
                  </a:lnTo>
                  <a:lnTo>
                    <a:pt x="275" y="38"/>
                  </a:lnTo>
                  <a:lnTo>
                    <a:pt x="272" y="38"/>
                  </a:lnTo>
                  <a:lnTo>
                    <a:pt x="272" y="41"/>
                  </a:lnTo>
                  <a:lnTo>
                    <a:pt x="275" y="41"/>
                  </a:lnTo>
                  <a:lnTo>
                    <a:pt x="278" y="41"/>
                  </a:lnTo>
                  <a:lnTo>
                    <a:pt x="278" y="44"/>
                  </a:lnTo>
                  <a:lnTo>
                    <a:pt x="278" y="41"/>
                  </a:lnTo>
                  <a:lnTo>
                    <a:pt x="278" y="44"/>
                  </a:lnTo>
                  <a:lnTo>
                    <a:pt x="281" y="44"/>
                  </a:lnTo>
                  <a:lnTo>
                    <a:pt x="284" y="44"/>
                  </a:lnTo>
                  <a:lnTo>
                    <a:pt x="284" y="47"/>
                  </a:lnTo>
                  <a:lnTo>
                    <a:pt x="287" y="47"/>
                  </a:lnTo>
                  <a:lnTo>
                    <a:pt x="287" y="50"/>
                  </a:lnTo>
                  <a:lnTo>
                    <a:pt x="290" y="50"/>
                  </a:lnTo>
                  <a:lnTo>
                    <a:pt x="293" y="50"/>
                  </a:lnTo>
                  <a:lnTo>
                    <a:pt x="296" y="50"/>
                  </a:lnTo>
                  <a:lnTo>
                    <a:pt x="299" y="50"/>
                  </a:lnTo>
                  <a:lnTo>
                    <a:pt x="302" y="53"/>
                  </a:lnTo>
                  <a:lnTo>
                    <a:pt x="299" y="53"/>
                  </a:lnTo>
                  <a:lnTo>
                    <a:pt x="299" y="56"/>
                  </a:lnTo>
                  <a:lnTo>
                    <a:pt x="296" y="56"/>
                  </a:lnTo>
                  <a:lnTo>
                    <a:pt x="293" y="56"/>
                  </a:lnTo>
                  <a:lnTo>
                    <a:pt x="290" y="59"/>
                  </a:lnTo>
                  <a:lnTo>
                    <a:pt x="287" y="59"/>
                  </a:lnTo>
                  <a:lnTo>
                    <a:pt x="284" y="59"/>
                  </a:lnTo>
                  <a:lnTo>
                    <a:pt x="284" y="61"/>
                  </a:lnTo>
                  <a:lnTo>
                    <a:pt x="284" y="59"/>
                  </a:lnTo>
                  <a:lnTo>
                    <a:pt x="284" y="61"/>
                  </a:lnTo>
                  <a:lnTo>
                    <a:pt x="281" y="61"/>
                  </a:lnTo>
                  <a:lnTo>
                    <a:pt x="278" y="61"/>
                  </a:lnTo>
                  <a:lnTo>
                    <a:pt x="278" y="64"/>
                  </a:lnTo>
                  <a:lnTo>
                    <a:pt x="275" y="64"/>
                  </a:lnTo>
                  <a:lnTo>
                    <a:pt x="275" y="67"/>
                  </a:lnTo>
                  <a:lnTo>
                    <a:pt x="272" y="67"/>
                  </a:lnTo>
                  <a:lnTo>
                    <a:pt x="272" y="70"/>
                  </a:lnTo>
                  <a:lnTo>
                    <a:pt x="272" y="73"/>
                  </a:lnTo>
                  <a:lnTo>
                    <a:pt x="270" y="73"/>
                  </a:lnTo>
                  <a:lnTo>
                    <a:pt x="270" y="76"/>
                  </a:lnTo>
                  <a:lnTo>
                    <a:pt x="267" y="76"/>
                  </a:lnTo>
                  <a:lnTo>
                    <a:pt x="267" y="79"/>
                  </a:lnTo>
                  <a:lnTo>
                    <a:pt x="267" y="82"/>
                  </a:lnTo>
                  <a:lnTo>
                    <a:pt x="264" y="82"/>
                  </a:lnTo>
                  <a:lnTo>
                    <a:pt x="264" y="85"/>
                  </a:lnTo>
                  <a:lnTo>
                    <a:pt x="261" y="85"/>
                  </a:lnTo>
                  <a:lnTo>
                    <a:pt x="261" y="88"/>
                  </a:lnTo>
                  <a:lnTo>
                    <a:pt x="261" y="91"/>
                  </a:lnTo>
                  <a:lnTo>
                    <a:pt x="261" y="94"/>
                  </a:lnTo>
                  <a:lnTo>
                    <a:pt x="261" y="97"/>
                  </a:lnTo>
                  <a:lnTo>
                    <a:pt x="264" y="100"/>
                  </a:lnTo>
                  <a:lnTo>
                    <a:pt x="264" y="103"/>
                  </a:lnTo>
                  <a:lnTo>
                    <a:pt x="267" y="103"/>
                  </a:lnTo>
                  <a:lnTo>
                    <a:pt x="264" y="103"/>
                  </a:lnTo>
                  <a:lnTo>
                    <a:pt x="264" y="105"/>
                  </a:lnTo>
                  <a:lnTo>
                    <a:pt x="267" y="105"/>
                  </a:lnTo>
                  <a:lnTo>
                    <a:pt x="267" y="108"/>
                  </a:lnTo>
                  <a:lnTo>
                    <a:pt x="264" y="108"/>
                  </a:lnTo>
                  <a:lnTo>
                    <a:pt x="264" y="111"/>
                  </a:lnTo>
                  <a:lnTo>
                    <a:pt x="267" y="111"/>
                  </a:lnTo>
                  <a:lnTo>
                    <a:pt x="264" y="111"/>
                  </a:lnTo>
                  <a:lnTo>
                    <a:pt x="264" y="114"/>
                  </a:lnTo>
                  <a:lnTo>
                    <a:pt x="261" y="114"/>
                  </a:lnTo>
                  <a:lnTo>
                    <a:pt x="264" y="117"/>
                  </a:lnTo>
                  <a:lnTo>
                    <a:pt x="264" y="120"/>
                  </a:lnTo>
                  <a:lnTo>
                    <a:pt x="267" y="120"/>
                  </a:lnTo>
                  <a:lnTo>
                    <a:pt x="267" y="123"/>
                  </a:lnTo>
                  <a:lnTo>
                    <a:pt x="264" y="123"/>
                  </a:lnTo>
                  <a:lnTo>
                    <a:pt x="264" y="126"/>
                  </a:lnTo>
                  <a:lnTo>
                    <a:pt x="261" y="126"/>
                  </a:lnTo>
                  <a:lnTo>
                    <a:pt x="261" y="129"/>
                  </a:lnTo>
                  <a:lnTo>
                    <a:pt x="264" y="129"/>
                  </a:lnTo>
                  <a:lnTo>
                    <a:pt x="264" y="132"/>
                  </a:lnTo>
                  <a:lnTo>
                    <a:pt x="261" y="132"/>
                  </a:lnTo>
                  <a:lnTo>
                    <a:pt x="261" y="129"/>
                  </a:lnTo>
                  <a:lnTo>
                    <a:pt x="261" y="132"/>
                  </a:lnTo>
                  <a:lnTo>
                    <a:pt x="258" y="132"/>
                  </a:lnTo>
                  <a:lnTo>
                    <a:pt x="261" y="132"/>
                  </a:lnTo>
                  <a:lnTo>
                    <a:pt x="261" y="135"/>
                  </a:lnTo>
                  <a:lnTo>
                    <a:pt x="258" y="135"/>
                  </a:lnTo>
                  <a:lnTo>
                    <a:pt x="255" y="135"/>
                  </a:lnTo>
                  <a:lnTo>
                    <a:pt x="258" y="135"/>
                  </a:lnTo>
                  <a:lnTo>
                    <a:pt x="255" y="135"/>
                  </a:lnTo>
                  <a:lnTo>
                    <a:pt x="252" y="135"/>
                  </a:lnTo>
                  <a:lnTo>
                    <a:pt x="252" y="138"/>
                  </a:lnTo>
                  <a:lnTo>
                    <a:pt x="249" y="138"/>
                  </a:lnTo>
                  <a:lnTo>
                    <a:pt x="249" y="141"/>
                  </a:lnTo>
                  <a:lnTo>
                    <a:pt x="246" y="144"/>
                  </a:lnTo>
                  <a:lnTo>
                    <a:pt x="246" y="147"/>
                  </a:lnTo>
                  <a:lnTo>
                    <a:pt x="246" y="149"/>
                  </a:lnTo>
                  <a:lnTo>
                    <a:pt x="249" y="149"/>
                  </a:lnTo>
                  <a:lnTo>
                    <a:pt x="252" y="149"/>
                  </a:lnTo>
                  <a:lnTo>
                    <a:pt x="252" y="152"/>
                  </a:lnTo>
                  <a:lnTo>
                    <a:pt x="252" y="149"/>
                  </a:lnTo>
                  <a:lnTo>
                    <a:pt x="252" y="152"/>
                  </a:lnTo>
                  <a:lnTo>
                    <a:pt x="255" y="152"/>
                  </a:lnTo>
                  <a:lnTo>
                    <a:pt x="252" y="152"/>
                  </a:lnTo>
                  <a:lnTo>
                    <a:pt x="255" y="152"/>
                  </a:lnTo>
                  <a:lnTo>
                    <a:pt x="252" y="152"/>
                  </a:lnTo>
                  <a:lnTo>
                    <a:pt x="252" y="155"/>
                  </a:lnTo>
                  <a:lnTo>
                    <a:pt x="252" y="152"/>
                  </a:lnTo>
                  <a:lnTo>
                    <a:pt x="252" y="155"/>
                  </a:lnTo>
                  <a:lnTo>
                    <a:pt x="249" y="155"/>
                  </a:lnTo>
                  <a:lnTo>
                    <a:pt x="249" y="158"/>
                  </a:lnTo>
                  <a:lnTo>
                    <a:pt x="252" y="158"/>
                  </a:lnTo>
                  <a:lnTo>
                    <a:pt x="249" y="158"/>
                  </a:lnTo>
                  <a:lnTo>
                    <a:pt x="246" y="158"/>
                  </a:lnTo>
                  <a:lnTo>
                    <a:pt x="249" y="158"/>
                  </a:lnTo>
                  <a:lnTo>
                    <a:pt x="246" y="158"/>
                  </a:lnTo>
                  <a:lnTo>
                    <a:pt x="243" y="158"/>
                  </a:lnTo>
                  <a:lnTo>
                    <a:pt x="243" y="155"/>
                  </a:lnTo>
                  <a:lnTo>
                    <a:pt x="240" y="155"/>
                  </a:lnTo>
                  <a:lnTo>
                    <a:pt x="240" y="158"/>
                  </a:lnTo>
                  <a:lnTo>
                    <a:pt x="237" y="158"/>
                  </a:lnTo>
                  <a:lnTo>
                    <a:pt x="237" y="155"/>
                  </a:lnTo>
                  <a:lnTo>
                    <a:pt x="234" y="155"/>
                  </a:lnTo>
                  <a:lnTo>
                    <a:pt x="231" y="155"/>
                  </a:lnTo>
                  <a:lnTo>
                    <a:pt x="228" y="155"/>
                  </a:lnTo>
                  <a:lnTo>
                    <a:pt x="228" y="158"/>
                  </a:lnTo>
                  <a:lnTo>
                    <a:pt x="226" y="158"/>
                  </a:lnTo>
                  <a:lnTo>
                    <a:pt x="223" y="158"/>
                  </a:lnTo>
                  <a:lnTo>
                    <a:pt x="220" y="158"/>
                  </a:lnTo>
                  <a:lnTo>
                    <a:pt x="220" y="161"/>
                  </a:lnTo>
                  <a:lnTo>
                    <a:pt x="217" y="161"/>
                  </a:lnTo>
                  <a:lnTo>
                    <a:pt x="217" y="164"/>
                  </a:lnTo>
                  <a:lnTo>
                    <a:pt x="220" y="164"/>
                  </a:lnTo>
                  <a:lnTo>
                    <a:pt x="217" y="164"/>
                  </a:lnTo>
                  <a:lnTo>
                    <a:pt x="214" y="164"/>
                  </a:lnTo>
                  <a:lnTo>
                    <a:pt x="217" y="164"/>
                  </a:lnTo>
                  <a:lnTo>
                    <a:pt x="217" y="167"/>
                  </a:lnTo>
                  <a:lnTo>
                    <a:pt x="214" y="167"/>
                  </a:lnTo>
                  <a:lnTo>
                    <a:pt x="211" y="167"/>
                  </a:lnTo>
                  <a:lnTo>
                    <a:pt x="208" y="167"/>
                  </a:lnTo>
                  <a:lnTo>
                    <a:pt x="205" y="167"/>
                  </a:lnTo>
                  <a:lnTo>
                    <a:pt x="205" y="170"/>
                  </a:lnTo>
                  <a:lnTo>
                    <a:pt x="202" y="170"/>
                  </a:lnTo>
                  <a:lnTo>
                    <a:pt x="199" y="170"/>
                  </a:lnTo>
                  <a:lnTo>
                    <a:pt x="199" y="173"/>
                  </a:lnTo>
                  <a:lnTo>
                    <a:pt x="196" y="173"/>
                  </a:lnTo>
                  <a:lnTo>
                    <a:pt x="196" y="176"/>
                  </a:lnTo>
                  <a:lnTo>
                    <a:pt x="196" y="179"/>
                  </a:lnTo>
                  <a:lnTo>
                    <a:pt x="193" y="179"/>
                  </a:lnTo>
                  <a:lnTo>
                    <a:pt x="193" y="182"/>
                  </a:lnTo>
                  <a:lnTo>
                    <a:pt x="193" y="185"/>
                  </a:lnTo>
                  <a:lnTo>
                    <a:pt x="190" y="185"/>
                  </a:lnTo>
                  <a:lnTo>
                    <a:pt x="190" y="188"/>
                  </a:lnTo>
                  <a:lnTo>
                    <a:pt x="187" y="188"/>
                  </a:lnTo>
                  <a:lnTo>
                    <a:pt x="187" y="191"/>
                  </a:lnTo>
                  <a:lnTo>
                    <a:pt x="187" y="193"/>
                  </a:lnTo>
                  <a:lnTo>
                    <a:pt x="187" y="196"/>
                  </a:lnTo>
                  <a:lnTo>
                    <a:pt x="184" y="196"/>
                  </a:lnTo>
                  <a:lnTo>
                    <a:pt x="184" y="199"/>
                  </a:lnTo>
                  <a:lnTo>
                    <a:pt x="182" y="199"/>
                  </a:lnTo>
                  <a:lnTo>
                    <a:pt x="182" y="202"/>
                  </a:lnTo>
                  <a:lnTo>
                    <a:pt x="182" y="205"/>
                  </a:lnTo>
                  <a:lnTo>
                    <a:pt x="179" y="205"/>
                  </a:lnTo>
                  <a:lnTo>
                    <a:pt x="182" y="205"/>
                  </a:lnTo>
                  <a:lnTo>
                    <a:pt x="179" y="205"/>
                  </a:lnTo>
                  <a:lnTo>
                    <a:pt x="179" y="208"/>
                  </a:lnTo>
                  <a:lnTo>
                    <a:pt x="173" y="208"/>
                  </a:lnTo>
                  <a:lnTo>
                    <a:pt x="170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58" y="208"/>
                  </a:lnTo>
                  <a:lnTo>
                    <a:pt x="155" y="208"/>
                  </a:lnTo>
                  <a:lnTo>
                    <a:pt x="152" y="208"/>
                  </a:lnTo>
                  <a:lnTo>
                    <a:pt x="149" y="208"/>
                  </a:lnTo>
                  <a:lnTo>
                    <a:pt x="149" y="211"/>
                  </a:lnTo>
                  <a:lnTo>
                    <a:pt x="143" y="211"/>
                  </a:lnTo>
                  <a:lnTo>
                    <a:pt x="140" y="211"/>
                  </a:lnTo>
                  <a:lnTo>
                    <a:pt x="138" y="211"/>
                  </a:lnTo>
                  <a:lnTo>
                    <a:pt x="132" y="211"/>
                  </a:lnTo>
                  <a:lnTo>
                    <a:pt x="129" y="211"/>
                  </a:lnTo>
                  <a:lnTo>
                    <a:pt x="126" y="211"/>
                  </a:lnTo>
                  <a:lnTo>
                    <a:pt x="123" y="211"/>
                  </a:lnTo>
                  <a:lnTo>
                    <a:pt x="117" y="211"/>
                  </a:lnTo>
                  <a:lnTo>
                    <a:pt x="114" y="211"/>
                  </a:lnTo>
                  <a:lnTo>
                    <a:pt x="111" y="211"/>
                  </a:lnTo>
                  <a:lnTo>
                    <a:pt x="108" y="211"/>
                  </a:lnTo>
                  <a:lnTo>
                    <a:pt x="105" y="211"/>
                  </a:lnTo>
                  <a:lnTo>
                    <a:pt x="102" y="211"/>
                  </a:lnTo>
                  <a:lnTo>
                    <a:pt x="99" y="211"/>
                  </a:lnTo>
                  <a:lnTo>
                    <a:pt x="96" y="211"/>
                  </a:lnTo>
                  <a:lnTo>
                    <a:pt x="91" y="211"/>
                  </a:lnTo>
                  <a:lnTo>
                    <a:pt x="88" y="211"/>
                  </a:lnTo>
                  <a:lnTo>
                    <a:pt x="85" y="211"/>
                  </a:lnTo>
                  <a:lnTo>
                    <a:pt x="82" y="211"/>
                  </a:lnTo>
                  <a:lnTo>
                    <a:pt x="76" y="211"/>
                  </a:lnTo>
                  <a:lnTo>
                    <a:pt x="73" y="211"/>
                  </a:lnTo>
                  <a:lnTo>
                    <a:pt x="70" y="214"/>
                  </a:lnTo>
                  <a:lnTo>
                    <a:pt x="67" y="214"/>
                  </a:lnTo>
                  <a:lnTo>
                    <a:pt x="64" y="214"/>
                  </a:lnTo>
                  <a:lnTo>
                    <a:pt x="61" y="214"/>
                  </a:lnTo>
                  <a:lnTo>
                    <a:pt x="58" y="214"/>
                  </a:lnTo>
                  <a:lnTo>
                    <a:pt x="55" y="214"/>
                  </a:lnTo>
                  <a:lnTo>
                    <a:pt x="52" y="214"/>
                  </a:lnTo>
                  <a:lnTo>
                    <a:pt x="50" y="214"/>
                  </a:lnTo>
                  <a:lnTo>
                    <a:pt x="47" y="214"/>
                  </a:lnTo>
                  <a:lnTo>
                    <a:pt x="44" y="214"/>
                  </a:lnTo>
                  <a:lnTo>
                    <a:pt x="38" y="214"/>
                  </a:lnTo>
                  <a:lnTo>
                    <a:pt x="35" y="214"/>
                  </a:lnTo>
                  <a:lnTo>
                    <a:pt x="32" y="214"/>
                  </a:lnTo>
                  <a:lnTo>
                    <a:pt x="32" y="211"/>
                  </a:lnTo>
                  <a:lnTo>
                    <a:pt x="32" y="208"/>
                  </a:lnTo>
                  <a:lnTo>
                    <a:pt x="29" y="208"/>
                  </a:lnTo>
                  <a:lnTo>
                    <a:pt x="26" y="208"/>
                  </a:lnTo>
                  <a:lnTo>
                    <a:pt x="26" y="205"/>
                  </a:lnTo>
                  <a:lnTo>
                    <a:pt x="26" y="202"/>
                  </a:lnTo>
                  <a:lnTo>
                    <a:pt x="26" y="199"/>
                  </a:lnTo>
                  <a:lnTo>
                    <a:pt x="26" y="196"/>
                  </a:lnTo>
                  <a:lnTo>
                    <a:pt x="26" y="193"/>
                  </a:lnTo>
                  <a:lnTo>
                    <a:pt x="26" y="191"/>
                  </a:lnTo>
                  <a:lnTo>
                    <a:pt x="29" y="191"/>
                  </a:lnTo>
                  <a:lnTo>
                    <a:pt x="32" y="191"/>
                  </a:lnTo>
                  <a:lnTo>
                    <a:pt x="35" y="191"/>
                  </a:lnTo>
                  <a:lnTo>
                    <a:pt x="35" y="188"/>
                  </a:lnTo>
                  <a:lnTo>
                    <a:pt x="35" y="185"/>
                  </a:lnTo>
                  <a:lnTo>
                    <a:pt x="32" y="185"/>
                  </a:lnTo>
                  <a:lnTo>
                    <a:pt x="35" y="185"/>
                  </a:lnTo>
                  <a:lnTo>
                    <a:pt x="35" y="182"/>
                  </a:lnTo>
                  <a:lnTo>
                    <a:pt x="38" y="182"/>
                  </a:lnTo>
                  <a:lnTo>
                    <a:pt x="38" y="185"/>
                  </a:lnTo>
                  <a:lnTo>
                    <a:pt x="38" y="182"/>
                  </a:lnTo>
                  <a:lnTo>
                    <a:pt x="38" y="179"/>
                  </a:lnTo>
                  <a:lnTo>
                    <a:pt x="41" y="179"/>
                  </a:lnTo>
                  <a:lnTo>
                    <a:pt x="41" y="176"/>
                  </a:lnTo>
                  <a:lnTo>
                    <a:pt x="41" y="173"/>
                  </a:lnTo>
                  <a:lnTo>
                    <a:pt x="38" y="173"/>
                  </a:lnTo>
                  <a:lnTo>
                    <a:pt x="38" y="170"/>
                  </a:lnTo>
                  <a:lnTo>
                    <a:pt x="35" y="170"/>
                  </a:lnTo>
                  <a:lnTo>
                    <a:pt x="35" y="167"/>
                  </a:lnTo>
                  <a:lnTo>
                    <a:pt x="32" y="167"/>
                  </a:lnTo>
                  <a:lnTo>
                    <a:pt x="32" y="164"/>
                  </a:lnTo>
                  <a:lnTo>
                    <a:pt x="32" y="161"/>
                  </a:lnTo>
                  <a:lnTo>
                    <a:pt x="29" y="161"/>
                  </a:lnTo>
                  <a:lnTo>
                    <a:pt x="26" y="161"/>
                  </a:lnTo>
                  <a:lnTo>
                    <a:pt x="23" y="161"/>
                  </a:lnTo>
                  <a:lnTo>
                    <a:pt x="23" y="158"/>
                  </a:lnTo>
                  <a:lnTo>
                    <a:pt x="23" y="161"/>
                  </a:lnTo>
                  <a:lnTo>
                    <a:pt x="23" y="158"/>
                  </a:lnTo>
                  <a:lnTo>
                    <a:pt x="20" y="158"/>
                  </a:lnTo>
                  <a:lnTo>
                    <a:pt x="20" y="161"/>
                  </a:lnTo>
                  <a:lnTo>
                    <a:pt x="17" y="161"/>
                  </a:lnTo>
                  <a:lnTo>
                    <a:pt x="17" y="158"/>
                  </a:lnTo>
                  <a:lnTo>
                    <a:pt x="17" y="161"/>
                  </a:lnTo>
                  <a:lnTo>
                    <a:pt x="14" y="161"/>
                  </a:lnTo>
                  <a:lnTo>
                    <a:pt x="14" y="158"/>
                  </a:lnTo>
                  <a:lnTo>
                    <a:pt x="11" y="158"/>
                  </a:lnTo>
                  <a:lnTo>
                    <a:pt x="14" y="158"/>
                  </a:lnTo>
                  <a:lnTo>
                    <a:pt x="14" y="155"/>
                  </a:lnTo>
                  <a:lnTo>
                    <a:pt x="11" y="155"/>
                  </a:lnTo>
                  <a:lnTo>
                    <a:pt x="14" y="155"/>
                  </a:lnTo>
                  <a:lnTo>
                    <a:pt x="14" y="152"/>
                  </a:lnTo>
                  <a:lnTo>
                    <a:pt x="11" y="152"/>
                  </a:lnTo>
                  <a:lnTo>
                    <a:pt x="14" y="152"/>
                  </a:lnTo>
                  <a:lnTo>
                    <a:pt x="17" y="152"/>
                  </a:lnTo>
                  <a:lnTo>
                    <a:pt x="20" y="152"/>
                  </a:lnTo>
                  <a:lnTo>
                    <a:pt x="20" y="149"/>
                  </a:lnTo>
                  <a:lnTo>
                    <a:pt x="23" y="149"/>
                  </a:lnTo>
                  <a:lnTo>
                    <a:pt x="23" y="152"/>
                  </a:lnTo>
                  <a:lnTo>
                    <a:pt x="26" y="152"/>
                  </a:lnTo>
                  <a:lnTo>
                    <a:pt x="29" y="152"/>
                  </a:lnTo>
                  <a:lnTo>
                    <a:pt x="29" y="149"/>
                  </a:lnTo>
                  <a:lnTo>
                    <a:pt x="32" y="149"/>
                  </a:lnTo>
                  <a:lnTo>
                    <a:pt x="35" y="149"/>
                  </a:lnTo>
                  <a:lnTo>
                    <a:pt x="35" y="152"/>
                  </a:lnTo>
                  <a:lnTo>
                    <a:pt x="38" y="152"/>
                  </a:lnTo>
                  <a:lnTo>
                    <a:pt x="41" y="152"/>
                  </a:lnTo>
                  <a:lnTo>
                    <a:pt x="41" y="149"/>
                  </a:lnTo>
                  <a:lnTo>
                    <a:pt x="44" y="149"/>
                  </a:lnTo>
                  <a:lnTo>
                    <a:pt x="44" y="147"/>
                  </a:lnTo>
                  <a:lnTo>
                    <a:pt x="44" y="144"/>
                  </a:lnTo>
                  <a:lnTo>
                    <a:pt x="41" y="144"/>
                  </a:lnTo>
                  <a:lnTo>
                    <a:pt x="44" y="144"/>
                  </a:lnTo>
                  <a:lnTo>
                    <a:pt x="44" y="141"/>
                  </a:lnTo>
                  <a:lnTo>
                    <a:pt x="47" y="141"/>
                  </a:lnTo>
                  <a:lnTo>
                    <a:pt x="47" y="138"/>
                  </a:lnTo>
                  <a:lnTo>
                    <a:pt x="47" y="135"/>
                  </a:lnTo>
                  <a:lnTo>
                    <a:pt x="44" y="135"/>
                  </a:lnTo>
                  <a:lnTo>
                    <a:pt x="44" y="132"/>
                  </a:lnTo>
                  <a:lnTo>
                    <a:pt x="41" y="132"/>
                  </a:lnTo>
                  <a:lnTo>
                    <a:pt x="38" y="132"/>
                  </a:lnTo>
                  <a:lnTo>
                    <a:pt x="35" y="132"/>
                  </a:lnTo>
                  <a:lnTo>
                    <a:pt x="32" y="132"/>
                  </a:lnTo>
                  <a:lnTo>
                    <a:pt x="29" y="132"/>
                  </a:lnTo>
                  <a:lnTo>
                    <a:pt x="26" y="132"/>
                  </a:lnTo>
                  <a:lnTo>
                    <a:pt x="23" y="132"/>
                  </a:lnTo>
                  <a:lnTo>
                    <a:pt x="20" y="132"/>
                  </a:lnTo>
                  <a:lnTo>
                    <a:pt x="20" y="135"/>
                  </a:lnTo>
                  <a:lnTo>
                    <a:pt x="20" y="132"/>
                  </a:lnTo>
                  <a:lnTo>
                    <a:pt x="17" y="132"/>
                  </a:lnTo>
                  <a:lnTo>
                    <a:pt x="17" y="129"/>
                  </a:lnTo>
                  <a:lnTo>
                    <a:pt x="20" y="129"/>
                  </a:lnTo>
                  <a:lnTo>
                    <a:pt x="20" y="126"/>
                  </a:lnTo>
                  <a:lnTo>
                    <a:pt x="17" y="126"/>
                  </a:lnTo>
                  <a:lnTo>
                    <a:pt x="20" y="126"/>
                  </a:lnTo>
                  <a:lnTo>
                    <a:pt x="20" y="123"/>
                  </a:lnTo>
                  <a:lnTo>
                    <a:pt x="20" y="120"/>
                  </a:lnTo>
                  <a:lnTo>
                    <a:pt x="17" y="120"/>
                  </a:lnTo>
                  <a:lnTo>
                    <a:pt x="17" y="117"/>
                  </a:lnTo>
                  <a:lnTo>
                    <a:pt x="20" y="117"/>
                  </a:lnTo>
                  <a:lnTo>
                    <a:pt x="20" y="114"/>
                  </a:lnTo>
                  <a:lnTo>
                    <a:pt x="23" y="114"/>
                  </a:lnTo>
                  <a:lnTo>
                    <a:pt x="23" y="111"/>
                  </a:lnTo>
                  <a:lnTo>
                    <a:pt x="23" y="108"/>
                  </a:lnTo>
                  <a:lnTo>
                    <a:pt x="23" y="105"/>
                  </a:lnTo>
                  <a:lnTo>
                    <a:pt x="20" y="105"/>
                  </a:lnTo>
                  <a:lnTo>
                    <a:pt x="20" y="103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23" y="97"/>
                  </a:lnTo>
                  <a:lnTo>
                    <a:pt x="26" y="97"/>
                  </a:lnTo>
                  <a:lnTo>
                    <a:pt x="26" y="94"/>
                  </a:lnTo>
                  <a:lnTo>
                    <a:pt x="23" y="94"/>
                  </a:lnTo>
                  <a:lnTo>
                    <a:pt x="26" y="94"/>
                  </a:lnTo>
                  <a:lnTo>
                    <a:pt x="26" y="91"/>
                  </a:lnTo>
                  <a:lnTo>
                    <a:pt x="23" y="91"/>
                  </a:lnTo>
                  <a:lnTo>
                    <a:pt x="20" y="91"/>
                  </a:lnTo>
                  <a:lnTo>
                    <a:pt x="17" y="91"/>
                  </a:lnTo>
                  <a:lnTo>
                    <a:pt x="17" y="88"/>
                  </a:lnTo>
                  <a:lnTo>
                    <a:pt x="14" y="88"/>
                  </a:lnTo>
                  <a:lnTo>
                    <a:pt x="14" y="85"/>
                  </a:lnTo>
                  <a:lnTo>
                    <a:pt x="11" y="85"/>
                  </a:lnTo>
                  <a:lnTo>
                    <a:pt x="11" y="82"/>
                  </a:lnTo>
                  <a:lnTo>
                    <a:pt x="11" y="79"/>
                  </a:lnTo>
                  <a:lnTo>
                    <a:pt x="11" y="76"/>
                  </a:lnTo>
                  <a:lnTo>
                    <a:pt x="14" y="76"/>
                  </a:lnTo>
                  <a:lnTo>
                    <a:pt x="17" y="76"/>
                  </a:lnTo>
                  <a:lnTo>
                    <a:pt x="17" y="73"/>
                  </a:lnTo>
                  <a:lnTo>
                    <a:pt x="17" y="70"/>
                  </a:lnTo>
                  <a:lnTo>
                    <a:pt x="17" y="67"/>
                  </a:lnTo>
                  <a:lnTo>
                    <a:pt x="14" y="67"/>
                  </a:lnTo>
                  <a:lnTo>
                    <a:pt x="11" y="67"/>
                  </a:lnTo>
                  <a:lnTo>
                    <a:pt x="8" y="67"/>
                  </a:lnTo>
                  <a:lnTo>
                    <a:pt x="6" y="67"/>
                  </a:lnTo>
                  <a:lnTo>
                    <a:pt x="6" y="64"/>
                  </a:lnTo>
                  <a:lnTo>
                    <a:pt x="3" y="64"/>
                  </a:lnTo>
                  <a:lnTo>
                    <a:pt x="3" y="61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3" y="53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3" y="44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6" y="35"/>
                  </a:lnTo>
                  <a:lnTo>
                    <a:pt x="6" y="32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3" y="20"/>
                  </a:lnTo>
                  <a:lnTo>
                    <a:pt x="3" y="17"/>
                  </a:lnTo>
                  <a:lnTo>
                    <a:pt x="3" y="15"/>
                  </a:lnTo>
                  <a:lnTo>
                    <a:pt x="6" y="15"/>
                  </a:lnTo>
                  <a:lnTo>
                    <a:pt x="6" y="17"/>
                  </a:lnTo>
                  <a:lnTo>
                    <a:pt x="8" y="17"/>
                  </a:lnTo>
                  <a:lnTo>
                    <a:pt x="8" y="15"/>
                  </a:lnTo>
                  <a:lnTo>
                    <a:pt x="11" y="15"/>
                  </a:lnTo>
                  <a:lnTo>
                    <a:pt x="11" y="17"/>
                  </a:lnTo>
                  <a:lnTo>
                    <a:pt x="11" y="15"/>
                  </a:lnTo>
                  <a:lnTo>
                    <a:pt x="14" y="15"/>
                  </a:lnTo>
                  <a:lnTo>
                    <a:pt x="14" y="12"/>
                  </a:lnTo>
                  <a:lnTo>
                    <a:pt x="14" y="9"/>
                  </a:lnTo>
                  <a:lnTo>
                    <a:pt x="11" y="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4" name="Freeform 26"/>
            <p:cNvSpPr>
              <a:spLocks/>
            </p:cNvSpPr>
            <p:nvPr/>
          </p:nvSpPr>
          <p:spPr bwMode="auto">
            <a:xfrm>
              <a:off x="-295690" y="4091034"/>
              <a:ext cx="579152" cy="588427"/>
            </a:xfrm>
            <a:custGeom>
              <a:avLst/>
              <a:gdLst>
                <a:gd name="T0" fmla="*/ 2147483647 w 267"/>
                <a:gd name="T1" fmla="*/ 2147483647 h 334"/>
                <a:gd name="T2" fmla="*/ 2147483647 w 267"/>
                <a:gd name="T3" fmla="*/ 2147483647 h 334"/>
                <a:gd name="T4" fmla="*/ 2147483647 w 267"/>
                <a:gd name="T5" fmla="*/ 2147483647 h 334"/>
                <a:gd name="T6" fmla="*/ 2147483647 w 267"/>
                <a:gd name="T7" fmla="*/ 0 h 334"/>
                <a:gd name="T8" fmla="*/ 2147483647 w 267"/>
                <a:gd name="T9" fmla="*/ 2147483647 h 334"/>
                <a:gd name="T10" fmla="*/ 2147483647 w 267"/>
                <a:gd name="T11" fmla="*/ 2147483647 h 334"/>
                <a:gd name="T12" fmla="*/ 2147483647 w 267"/>
                <a:gd name="T13" fmla="*/ 2147483647 h 334"/>
                <a:gd name="T14" fmla="*/ 2147483647 w 267"/>
                <a:gd name="T15" fmla="*/ 2147483647 h 334"/>
                <a:gd name="T16" fmla="*/ 2147483647 w 267"/>
                <a:gd name="T17" fmla="*/ 2147483647 h 334"/>
                <a:gd name="T18" fmla="*/ 2147483647 w 267"/>
                <a:gd name="T19" fmla="*/ 2147483647 h 334"/>
                <a:gd name="T20" fmla="*/ 2147483647 w 267"/>
                <a:gd name="T21" fmla="*/ 2147483647 h 334"/>
                <a:gd name="T22" fmla="*/ 2147483647 w 267"/>
                <a:gd name="T23" fmla="*/ 2147483647 h 334"/>
                <a:gd name="T24" fmla="*/ 2147483647 w 267"/>
                <a:gd name="T25" fmla="*/ 2147483647 h 334"/>
                <a:gd name="T26" fmla="*/ 2147483647 w 267"/>
                <a:gd name="T27" fmla="*/ 2147483647 h 334"/>
                <a:gd name="T28" fmla="*/ 2147483647 w 267"/>
                <a:gd name="T29" fmla="*/ 2147483647 h 334"/>
                <a:gd name="T30" fmla="*/ 2147483647 w 267"/>
                <a:gd name="T31" fmla="*/ 2147483647 h 334"/>
                <a:gd name="T32" fmla="*/ 2147483647 w 267"/>
                <a:gd name="T33" fmla="*/ 2147483647 h 334"/>
                <a:gd name="T34" fmla="*/ 2147483647 w 267"/>
                <a:gd name="T35" fmla="*/ 2147483647 h 334"/>
                <a:gd name="T36" fmla="*/ 2147483647 w 267"/>
                <a:gd name="T37" fmla="*/ 2147483647 h 334"/>
                <a:gd name="T38" fmla="*/ 2147483647 w 267"/>
                <a:gd name="T39" fmla="*/ 2147483647 h 334"/>
                <a:gd name="T40" fmla="*/ 2147483647 w 267"/>
                <a:gd name="T41" fmla="*/ 2147483647 h 334"/>
                <a:gd name="T42" fmla="*/ 2147483647 w 267"/>
                <a:gd name="T43" fmla="*/ 2147483647 h 334"/>
                <a:gd name="T44" fmla="*/ 2147483647 w 267"/>
                <a:gd name="T45" fmla="*/ 2147483647 h 334"/>
                <a:gd name="T46" fmla="*/ 2147483647 w 267"/>
                <a:gd name="T47" fmla="*/ 2147483647 h 334"/>
                <a:gd name="T48" fmla="*/ 2147483647 w 267"/>
                <a:gd name="T49" fmla="*/ 2147483647 h 334"/>
                <a:gd name="T50" fmla="*/ 2147483647 w 267"/>
                <a:gd name="T51" fmla="*/ 2147483647 h 334"/>
                <a:gd name="T52" fmla="*/ 2147483647 w 267"/>
                <a:gd name="T53" fmla="*/ 2147483647 h 334"/>
                <a:gd name="T54" fmla="*/ 2147483647 w 267"/>
                <a:gd name="T55" fmla="*/ 2147483647 h 334"/>
                <a:gd name="T56" fmla="*/ 2147483647 w 267"/>
                <a:gd name="T57" fmla="*/ 2147483647 h 334"/>
                <a:gd name="T58" fmla="*/ 2147483647 w 267"/>
                <a:gd name="T59" fmla="*/ 2147483647 h 334"/>
                <a:gd name="T60" fmla="*/ 2147483647 w 267"/>
                <a:gd name="T61" fmla="*/ 2147483647 h 334"/>
                <a:gd name="T62" fmla="*/ 2147483647 w 267"/>
                <a:gd name="T63" fmla="*/ 2147483647 h 334"/>
                <a:gd name="T64" fmla="*/ 2147483647 w 267"/>
                <a:gd name="T65" fmla="*/ 2147483647 h 334"/>
                <a:gd name="T66" fmla="*/ 2147483647 w 267"/>
                <a:gd name="T67" fmla="*/ 2147483647 h 334"/>
                <a:gd name="T68" fmla="*/ 2147483647 w 267"/>
                <a:gd name="T69" fmla="*/ 2147483647 h 334"/>
                <a:gd name="T70" fmla="*/ 2147483647 w 267"/>
                <a:gd name="T71" fmla="*/ 2147483647 h 334"/>
                <a:gd name="T72" fmla="*/ 2147483647 w 267"/>
                <a:gd name="T73" fmla="*/ 2147483647 h 334"/>
                <a:gd name="T74" fmla="*/ 2147483647 w 267"/>
                <a:gd name="T75" fmla="*/ 2147483647 h 334"/>
                <a:gd name="T76" fmla="*/ 2147483647 w 267"/>
                <a:gd name="T77" fmla="*/ 2147483647 h 334"/>
                <a:gd name="T78" fmla="*/ 2147483647 w 267"/>
                <a:gd name="T79" fmla="*/ 2147483647 h 334"/>
                <a:gd name="T80" fmla="*/ 2147483647 w 267"/>
                <a:gd name="T81" fmla="*/ 2147483647 h 334"/>
                <a:gd name="T82" fmla="*/ 2147483647 w 267"/>
                <a:gd name="T83" fmla="*/ 2147483647 h 334"/>
                <a:gd name="T84" fmla="*/ 2147483647 w 267"/>
                <a:gd name="T85" fmla="*/ 2147483647 h 334"/>
                <a:gd name="T86" fmla="*/ 2147483647 w 267"/>
                <a:gd name="T87" fmla="*/ 2147483647 h 334"/>
                <a:gd name="T88" fmla="*/ 2147483647 w 267"/>
                <a:gd name="T89" fmla="*/ 2147483647 h 334"/>
                <a:gd name="T90" fmla="*/ 2147483647 w 267"/>
                <a:gd name="T91" fmla="*/ 2147483647 h 334"/>
                <a:gd name="T92" fmla="*/ 2147483647 w 267"/>
                <a:gd name="T93" fmla="*/ 2147483647 h 334"/>
                <a:gd name="T94" fmla="*/ 2147483647 w 267"/>
                <a:gd name="T95" fmla="*/ 2147483647 h 334"/>
                <a:gd name="T96" fmla="*/ 0 w 267"/>
                <a:gd name="T97" fmla="*/ 2147483647 h 334"/>
                <a:gd name="T98" fmla="*/ 2147483647 w 267"/>
                <a:gd name="T99" fmla="*/ 2147483647 h 334"/>
                <a:gd name="T100" fmla="*/ 2147483647 w 267"/>
                <a:gd name="T101" fmla="*/ 2147483647 h 334"/>
                <a:gd name="T102" fmla="*/ 2147483647 w 267"/>
                <a:gd name="T103" fmla="*/ 2147483647 h 334"/>
                <a:gd name="T104" fmla="*/ 2147483647 w 267"/>
                <a:gd name="T105" fmla="*/ 2147483647 h 334"/>
                <a:gd name="T106" fmla="*/ 2147483647 w 267"/>
                <a:gd name="T107" fmla="*/ 2147483647 h 334"/>
                <a:gd name="T108" fmla="*/ 2147483647 w 267"/>
                <a:gd name="T109" fmla="*/ 2147483647 h 334"/>
                <a:gd name="T110" fmla="*/ 2147483647 w 267"/>
                <a:gd name="T111" fmla="*/ 2147483647 h 334"/>
                <a:gd name="T112" fmla="*/ 2147483647 w 267"/>
                <a:gd name="T113" fmla="*/ 2147483647 h 334"/>
                <a:gd name="T114" fmla="*/ 2147483647 w 267"/>
                <a:gd name="T115" fmla="*/ 2147483647 h 334"/>
                <a:gd name="T116" fmla="*/ 2147483647 w 267"/>
                <a:gd name="T117" fmla="*/ 2147483647 h 334"/>
                <a:gd name="T118" fmla="*/ 2147483647 w 267"/>
                <a:gd name="T119" fmla="*/ 2147483647 h 334"/>
                <a:gd name="T120" fmla="*/ 2147483647 w 267"/>
                <a:gd name="T121" fmla="*/ 2147483647 h 33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67"/>
                <a:gd name="T184" fmla="*/ 0 h 334"/>
                <a:gd name="T185" fmla="*/ 267 w 267"/>
                <a:gd name="T186" fmla="*/ 334 h 33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67" h="334">
                  <a:moveTo>
                    <a:pt x="53" y="6"/>
                  </a:moveTo>
                  <a:lnTo>
                    <a:pt x="56" y="6"/>
                  </a:lnTo>
                  <a:lnTo>
                    <a:pt x="59" y="6"/>
                  </a:lnTo>
                  <a:lnTo>
                    <a:pt x="65" y="6"/>
                  </a:lnTo>
                  <a:lnTo>
                    <a:pt x="68" y="6"/>
                  </a:lnTo>
                  <a:lnTo>
                    <a:pt x="71" y="6"/>
                  </a:lnTo>
                  <a:lnTo>
                    <a:pt x="73" y="6"/>
                  </a:lnTo>
                  <a:lnTo>
                    <a:pt x="76" y="6"/>
                  </a:lnTo>
                  <a:lnTo>
                    <a:pt x="79" y="6"/>
                  </a:lnTo>
                  <a:lnTo>
                    <a:pt x="82" y="6"/>
                  </a:lnTo>
                  <a:lnTo>
                    <a:pt x="85" y="6"/>
                  </a:lnTo>
                  <a:lnTo>
                    <a:pt x="88" y="6"/>
                  </a:lnTo>
                  <a:lnTo>
                    <a:pt x="91" y="6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3" y="3"/>
                  </a:lnTo>
                  <a:lnTo>
                    <a:pt x="106" y="3"/>
                  </a:lnTo>
                  <a:lnTo>
                    <a:pt x="109" y="3"/>
                  </a:lnTo>
                  <a:lnTo>
                    <a:pt x="112" y="3"/>
                  </a:lnTo>
                  <a:lnTo>
                    <a:pt x="117" y="3"/>
                  </a:lnTo>
                  <a:lnTo>
                    <a:pt x="120" y="3"/>
                  </a:lnTo>
                  <a:lnTo>
                    <a:pt x="123" y="3"/>
                  </a:lnTo>
                  <a:lnTo>
                    <a:pt x="126" y="3"/>
                  </a:lnTo>
                  <a:lnTo>
                    <a:pt x="129" y="3"/>
                  </a:lnTo>
                  <a:lnTo>
                    <a:pt x="132" y="3"/>
                  </a:lnTo>
                  <a:lnTo>
                    <a:pt x="135" y="3"/>
                  </a:lnTo>
                  <a:lnTo>
                    <a:pt x="138" y="3"/>
                  </a:lnTo>
                  <a:lnTo>
                    <a:pt x="144" y="3"/>
                  </a:lnTo>
                  <a:lnTo>
                    <a:pt x="147" y="3"/>
                  </a:lnTo>
                  <a:lnTo>
                    <a:pt x="150" y="3"/>
                  </a:lnTo>
                  <a:lnTo>
                    <a:pt x="153" y="3"/>
                  </a:lnTo>
                  <a:lnTo>
                    <a:pt x="159" y="3"/>
                  </a:lnTo>
                  <a:lnTo>
                    <a:pt x="161" y="3"/>
                  </a:lnTo>
                  <a:lnTo>
                    <a:pt x="164" y="3"/>
                  </a:lnTo>
                  <a:lnTo>
                    <a:pt x="170" y="3"/>
                  </a:lnTo>
                  <a:lnTo>
                    <a:pt x="170" y="0"/>
                  </a:lnTo>
                  <a:lnTo>
                    <a:pt x="173" y="0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88" y="0"/>
                  </a:lnTo>
                  <a:lnTo>
                    <a:pt x="191" y="0"/>
                  </a:lnTo>
                  <a:lnTo>
                    <a:pt x="194" y="0"/>
                  </a:lnTo>
                  <a:lnTo>
                    <a:pt x="200" y="0"/>
                  </a:lnTo>
                  <a:lnTo>
                    <a:pt x="200" y="3"/>
                  </a:lnTo>
                  <a:lnTo>
                    <a:pt x="200" y="6"/>
                  </a:lnTo>
                  <a:lnTo>
                    <a:pt x="197" y="6"/>
                  </a:lnTo>
                  <a:lnTo>
                    <a:pt x="200" y="9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200" y="12"/>
                  </a:lnTo>
                  <a:lnTo>
                    <a:pt x="200" y="15"/>
                  </a:lnTo>
                  <a:lnTo>
                    <a:pt x="200" y="18"/>
                  </a:lnTo>
                  <a:lnTo>
                    <a:pt x="200" y="21"/>
                  </a:lnTo>
                  <a:lnTo>
                    <a:pt x="203" y="21"/>
                  </a:lnTo>
                  <a:lnTo>
                    <a:pt x="203" y="24"/>
                  </a:lnTo>
                  <a:lnTo>
                    <a:pt x="203" y="26"/>
                  </a:lnTo>
                  <a:lnTo>
                    <a:pt x="205" y="26"/>
                  </a:lnTo>
                  <a:lnTo>
                    <a:pt x="205" y="29"/>
                  </a:lnTo>
                  <a:lnTo>
                    <a:pt x="208" y="29"/>
                  </a:lnTo>
                  <a:lnTo>
                    <a:pt x="208" y="32"/>
                  </a:lnTo>
                  <a:lnTo>
                    <a:pt x="211" y="32"/>
                  </a:lnTo>
                  <a:lnTo>
                    <a:pt x="211" y="35"/>
                  </a:lnTo>
                  <a:lnTo>
                    <a:pt x="214" y="35"/>
                  </a:lnTo>
                  <a:lnTo>
                    <a:pt x="217" y="35"/>
                  </a:lnTo>
                  <a:lnTo>
                    <a:pt x="217" y="38"/>
                  </a:lnTo>
                  <a:lnTo>
                    <a:pt x="217" y="35"/>
                  </a:lnTo>
                  <a:lnTo>
                    <a:pt x="217" y="38"/>
                  </a:lnTo>
                  <a:lnTo>
                    <a:pt x="217" y="41"/>
                  </a:lnTo>
                  <a:lnTo>
                    <a:pt x="220" y="41"/>
                  </a:lnTo>
                  <a:lnTo>
                    <a:pt x="220" y="44"/>
                  </a:lnTo>
                  <a:lnTo>
                    <a:pt x="223" y="44"/>
                  </a:lnTo>
                  <a:lnTo>
                    <a:pt x="223" y="47"/>
                  </a:lnTo>
                  <a:lnTo>
                    <a:pt x="226" y="47"/>
                  </a:lnTo>
                  <a:lnTo>
                    <a:pt x="226" y="50"/>
                  </a:lnTo>
                  <a:lnTo>
                    <a:pt x="229" y="50"/>
                  </a:lnTo>
                  <a:lnTo>
                    <a:pt x="229" y="53"/>
                  </a:lnTo>
                  <a:lnTo>
                    <a:pt x="232" y="53"/>
                  </a:lnTo>
                  <a:lnTo>
                    <a:pt x="232" y="56"/>
                  </a:lnTo>
                  <a:lnTo>
                    <a:pt x="232" y="53"/>
                  </a:lnTo>
                  <a:lnTo>
                    <a:pt x="235" y="53"/>
                  </a:lnTo>
                  <a:lnTo>
                    <a:pt x="235" y="56"/>
                  </a:lnTo>
                  <a:lnTo>
                    <a:pt x="238" y="56"/>
                  </a:lnTo>
                  <a:lnTo>
                    <a:pt x="241" y="56"/>
                  </a:lnTo>
                  <a:lnTo>
                    <a:pt x="244" y="56"/>
                  </a:lnTo>
                  <a:lnTo>
                    <a:pt x="247" y="56"/>
                  </a:lnTo>
                  <a:lnTo>
                    <a:pt x="249" y="56"/>
                  </a:lnTo>
                  <a:lnTo>
                    <a:pt x="252" y="56"/>
                  </a:lnTo>
                  <a:lnTo>
                    <a:pt x="255" y="56"/>
                  </a:lnTo>
                  <a:lnTo>
                    <a:pt x="258" y="56"/>
                  </a:lnTo>
                  <a:lnTo>
                    <a:pt x="261" y="56"/>
                  </a:lnTo>
                  <a:lnTo>
                    <a:pt x="261" y="59"/>
                  </a:lnTo>
                  <a:lnTo>
                    <a:pt x="264" y="59"/>
                  </a:lnTo>
                  <a:lnTo>
                    <a:pt x="264" y="62"/>
                  </a:lnTo>
                  <a:lnTo>
                    <a:pt x="267" y="62"/>
                  </a:lnTo>
                  <a:lnTo>
                    <a:pt x="264" y="62"/>
                  </a:lnTo>
                  <a:lnTo>
                    <a:pt x="264" y="65"/>
                  </a:lnTo>
                  <a:lnTo>
                    <a:pt x="267" y="65"/>
                  </a:lnTo>
                  <a:lnTo>
                    <a:pt x="267" y="68"/>
                  </a:lnTo>
                  <a:lnTo>
                    <a:pt x="267" y="70"/>
                  </a:lnTo>
                  <a:lnTo>
                    <a:pt x="267" y="73"/>
                  </a:lnTo>
                  <a:lnTo>
                    <a:pt x="267" y="76"/>
                  </a:lnTo>
                  <a:lnTo>
                    <a:pt x="267" y="79"/>
                  </a:lnTo>
                  <a:lnTo>
                    <a:pt x="267" y="82"/>
                  </a:lnTo>
                  <a:lnTo>
                    <a:pt x="264" y="82"/>
                  </a:lnTo>
                  <a:lnTo>
                    <a:pt x="264" y="85"/>
                  </a:lnTo>
                  <a:lnTo>
                    <a:pt x="264" y="88"/>
                  </a:lnTo>
                  <a:lnTo>
                    <a:pt x="261" y="91"/>
                  </a:lnTo>
                  <a:lnTo>
                    <a:pt x="261" y="94"/>
                  </a:lnTo>
                  <a:lnTo>
                    <a:pt x="261" y="97"/>
                  </a:lnTo>
                  <a:lnTo>
                    <a:pt x="261" y="100"/>
                  </a:lnTo>
                  <a:lnTo>
                    <a:pt x="264" y="100"/>
                  </a:lnTo>
                  <a:lnTo>
                    <a:pt x="264" y="103"/>
                  </a:lnTo>
                  <a:lnTo>
                    <a:pt x="261" y="103"/>
                  </a:lnTo>
                  <a:lnTo>
                    <a:pt x="261" y="100"/>
                  </a:lnTo>
                  <a:lnTo>
                    <a:pt x="258" y="100"/>
                  </a:lnTo>
                  <a:lnTo>
                    <a:pt x="258" y="103"/>
                  </a:lnTo>
                  <a:lnTo>
                    <a:pt x="258" y="106"/>
                  </a:lnTo>
                  <a:lnTo>
                    <a:pt x="258" y="109"/>
                  </a:lnTo>
                  <a:lnTo>
                    <a:pt x="261" y="109"/>
                  </a:lnTo>
                  <a:lnTo>
                    <a:pt x="258" y="109"/>
                  </a:lnTo>
                  <a:lnTo>
                    <a:pt x="258" y="112"/>
                  </a:lnTo>
                  <a:lnTo>
                    <a:pt x="258" y="109"/>
                  </a:lnTo>
                  <a:lnTo>
                    <a:pt x="255" y="109"/>
                  </a:lnTo>
                  <a:lnTo>
                    <a:pt x="252" y="109"/>
                  </a:lnTo>
                  <a:lnTo>
                    <a:pt x="252" y="112"/>
                  </a:lnTo>
                  <a:lnTo>
                    <a:pt x="252" y="114"/>
                  </a:lnTo>
                  <a:lnTo>
                    <a:pt x="249" y="114"/>
                  </a:lnTo>
                  <a:lnTo>
                    <a:pt x="249" y="117"/>
                  </a:lnTo>
                  <a:lnTo>
                    <a:pt x="247" y="117"/>
                  </a:lnTo>
                  <a:lnTo>
                    <a:pt x="247" y="120"/>
                  </a:lnTo>
                  <a:lnTo>
                    <a:pt x="244" y="120"/>
                  </a:lnTo>
                  <a:lnTo>
                    <a:pt x="247" y="120"/>
                  </a:lnTo>
                  <a:lnTo>
                    <a:pt x="247" y="123"/>
                  </a:lnTo>
                  <a:lnTo>
                    <a:pt x="244" y="123"/>
                  </a:lnTo>
                  <a:lnTo>
                    <a:pt x="241" y="123"/>
                  </a:lnTo>
                  <a:lnTo>
                    <a:pt x="241" y="126"/>
                  </a:lnTo>
                  <a:lnTo>
                    <a:pt x="238" y="126"/>
                  </a:lnTo>
                  <a:lnTo>
                    <a:pt x="235" y="126"/>
                  </a:lnTo>
                  <a:lnTo>
                    <a:pt x="232" y="126"/>
                  </a:lnTo>
                  <a:lnTo>
                    <a:pt x="232" y="129"/>
                  </a:lnTo>
                  <a:lnTo>
                    <a:pt x="229" y="129"/>
                  </a:lnTo>
                  <a:lnTo>
                    <a:pt x="229" y="132"/>
                  </a:lnTo>
                  <a:lnTo>
                    <a:pt x="229" y="135"/>
                  </a:lnTo>
                  <a:lnTo>
                    <a:pt x="226" y="135"/>
                  </a:lnTo>
                  <a:lnTo>
                    <a:pt x="223" y="135"/>
                  </a:lnTo>
                  <a:lnTo>
                    <a:pt x="223" y="138"/>
                  </a:lnTo>
                  <a:lnTo>
                    <a:pt x="220" y="138"/>
                  </a:lnTo>
                  <a:lnTo>
                    <a:pt x="220" y="141"/>
                  </a:lnTo>
                  <a:lnTo>
                    <a:pt x="217" y="141"/>
                  </a:lnTo>
                  <a:lnTo>
                    <a:pt x="217" y="144"/>
                  </a:lnTo>
                  <a:lnTo>
                    <a:pt x="217" y="147"/>
                  </a:lnTo>
                  <a:lnTo>
                    <a:pt x="214" y="147"/>
                  </a:lnTo>
                  <a:lnTo>
                    <a:pt x="214" y="150"/>
                  </a:lnTo>
                  <a:lnTo>
                    <a:pt x="211" y="150"/>
                  </a:lnTo>
                  <a:lnTo>
                    <a:pt x="208" y="150"/>
                  </a:lnTo>
                  <a:lnTo>
                    <a:pt x="208" y="153"/>
                  </a:lnTo>
                  <a:lnTo>
                    <a:pt x="208" y="156"/>
                  </a:lnTo>
                  <a:lnTo>
                    <a:pt x="205" y="156"/>
                  </a:lnTo>
                  <a:lnTo>
                    <a:pt x="205" y="158"/>
                  </a:lnTo>
                  <a:lnTo>
                    <a:pt x="203" y="158"/>
                  </a:lnTo>
                  <a:lnTo>
                    <a:pt x="203" y="161"/>
                  </a:lnTo>
                  <a:lnTo>
                    <a:pt x="203" y="164"/>
                  </a:lnTo>
                  <a:lnTo>
                    <a:pt x="203" y="167"/>
                  </a:lnTo>
                  <a:lnTo>
                    <a:pt x="200" y="167"/>
                  </a:lnTo>
                  <a:lnTo>
                    <a:pt x="200" y="170"/>
                  </a:lnTo>
                  <a:lnTo>
                    <a:pt x="200" y="173"/>
                  </a:lnTo>
                  <a:lnTo>
                    <a:pt x="197" y="173"/>
                  </a:lnTo>
                  <a:lnTo>
                    <a:pt x="197" y="176"/>
                  </a:lnTo>
                  <a:lnTo>
                    <a:pt x="194" y="176"/>
                  </a:lnTo>
                  <a:lnTo>
                    <a:pt x="197" y="176"/>
                  </a:lnTo>
                  <a:lnTo>
                    <a:pt x="200" y="176"/>
                  </a:lnTo>
                  <a:lnTo>
                    <a:pt x="200" y="173"/>
                  </a:lnTo>
                  <a:lnTo>
                    <a:pt x="200" y="170"/>
                  </a:lnTo>
                  <a:lnTo>
                    <a:pt x="203" y="170"/>
                  </a:lnTo>
                  <a:lnTo>
                    <a:pt x="203" y="173"/>
                  </a:lnTo>
                  <a:lnTo>
                    <a:pt x="203" y="176"/>
                  </a:lnTo>
                  <a:lnTo>
                    <a:pt x="200" y="176"/>
                  </a:lnTo>
                  <a:lnTo>
                    <a:pt x="200" y="179"/>
                  </a:lnTo>
                  <a:lnTo>
                    <a:pt x="200" y="182"/>
                  </a:lnTo>
                  <a:lnTo>
                    <a:pt x="200" y="185"/>
                  </a:lnTo>
                  <a:lnTo>
                    <a:pt x="200" y="188"/>
                  </a:lnTo>
                  <a:lnTo>
                    <a:pt x="200" y="191"/>
                  </a:lnTo>
                  <a:lnTo>
                    <a:pt x="200" y="194"/>
                  </a:lnTo>
                  <a:lnTo>
                    <a:pt x="200" y="197"/>
                  </a:lnTo>
                  <a:lnTo>
                    <a:pt x="200" y="199"/>
                  </a:lnTo>
                  <a:lnTo>
                    <a:pt x="197" y="199"/>
                  </a:lnTo>
                  <a:lnTo>
                    <a:pt x="197" y="202"/>
                  </a:lnTo>
                  <a:lnTo>
                    <a:pt x="197" y="205"/>
                  </a:lnTo>
                  <a:lnTo>
                    <a:pt x="194" y="205"/>
                  </a:lnTo>
                  <a:lnTo>
                    <a:pt x="194" y="208"/>
                  </a:lnTo>
                  <a:lnTo>
                    <a:pt x="191" y="208"/>
                  </a:lnTo>
                  <a:lnTo>
                    <a:pt x="191" y="211"/>
                  </a:lnTo>
                  <a:lnTo>
                    <a:pt x="188" y="211"/>
                  </a:lnTo>
                  <a:lnTo>
                    <a:pt x="188" y="214"/>
                  </a:lnTo>
                  <a:lnTo>
                    <a:pt x="185" y="214"/>
                  </a:lnTo>
                  <a:lnTo>
                    <a:pt x="182" y="214"/>
                  </a:lnTo>
                  <a:lnTo>
                    <a:pt x="179" y="214"/>
                  </a:lnTo>
                  <a:lnTo>
                    <a:pt x="176" y="214"/>
                  </a:lnTo>
                  <a:lnTo>
                    <a:pt x="176" y="211"/>
                  </a:lnTo>
                  <a:lnTo>
                    <a:pt x="176" y="208"/>
                  </a:lnTo>
                  <a:lnTo>
                    <a:pt x="173" y="208"/>
                  </a:lnTo>
                  <a:lnTo>
                    <a:pt x="173" y="205"/>
                  </a:lnTo>
                  <a:lnTo>
                    <a:pt x="170" y="202"/>
                  </a:lnTo>
                  <a:lnTo>
                    <a:pt x="170" y="205"/>
                  </a:lnTo>
                  <a:lnTo>
                    <a:pt x="170" y="208"/>
                  </a:lnTo>
                  <a:lnTo>
                    <a:pt x="167" y="208"/>
                  </a:lnTo>
                  <a:lnTo>
                    <a:pt x="164" y="208"/>
                  </a:lnTo>
                  <a:lnTo>
                    <a:pt x="161" y="208"/>
                  </a:lnTo>
                  <a:lnTo>
                    <a:pt x="164" y="208"/>
                  </a:lnTo>
                  <a:lnTo>
                    <a:pt x="167" y="208"/>
                  </a:lnTo>
                  <a:lnTo>
                    <a:pt x="170" y="208"/>
                  </a:lnTo>
                  <a:lnTo>
                    <a:pt x="173" y="208"/>
                  </a:lnTo>
                  <a:lnTo>
                    <a:pt x="173" y="211"/>
                  </a:lnTo>
                  <a:lnTo>
                    <a:pt x="173" y="214"/>
                  </a:lnTo>
                  <a:lnTo>
                    <a:pt x="176" y="214"/>
                  </a:lnTo>
                  <a:lnTo>
                    <a:pt x="176" y="217"/>
                  </a:lnTo>
                  <a:lnTo>
                    <a:pt x="179" y="217"/>
                  </a:lnTo>
                  <a:lnTo>
                    <a:pt x="176" y="217"/>
                  </a:lnTo>
                  <a:lnTo>
                    <a:pt x="176" y="220"/>
                  </a:lnTo>
                  <a:lnTo>
                    <a:pt x="173" y="220"/>
                  </a:lnTo>
                  <a:lnTo>
                    <a:pt x="170" y="220"/>
                  </a:lnTo>
                  <a:lnTo>
                    <a:pt x="170" y="223"/>
                  </a:lnTo>
                  <a:lnTo>
                    <a:pt x="167" y="223"/>
                  </a:lnTo>
                  <a:lnTo>
                    <a:pt x="164" y="223"/>
                  </a:lnTo>
                  <a:lnTo>
                    <a:pt x="164" y="226"/>
                  </a:lnTo>
                  <a:lnTo>
                    <a:pt x="161" y="226"/>
                  </a:lnTo>
                  <a:lnTo>
                    <a:pt x="161" y="229"/>
                  </a:lnTo>
                  <a:lnTo>
                    <a:pt x="159" y="229"/>
                  </a:lnTo>
                  <a:lnTo>
                    <a:pt x="159" y="232"/>
                  </a:lnTo>
                  <a:lnTo>
                    <a:pt x="159" y="235"/>
                  </a:lnTo>
                  <a:lnTo>
                    <a:pt x="156" y="235"/>
                  </a:lnTo>
                  <a:lnTo>
                    <a:pt x="156" y="238"/>
                  </a:lnTo>
                  <a:lnTo>
                    <a:pt x="156" y="241"/>
                  </a:lnTo>
                  <a:lnTo>
                    <a:pt x="156" y="243"/>
                  </a:lnTo>
                  <a:lnTo>
                    <a:pt x="153" y="243"/>
                  </a:lnTo>
                  <a:lnTo>
                    <a:pt x="153" y="246"/>
                  </a:lnTo>
                  <a:lnTo>
                    <a:pt x="153" y="249"/>
                  </a:lnTo>
                  <a:lnTo>
                    <a:pt x="153" y="252"/>
                  </a:lnTo>
                  <a:lnTo>
                    <a:pt x="153" y="255"/>
                  </a:lnTo>
                  <a:lnTo>
                    <a:pt x="153" y="258"/>
                  </a:lnTo>
                  <a:lnTo>
                    <a:pt x="153" y="261"/>
                  </a:lnTo>
                  <a:lnTo>
                    <a:pt x="150" y="261"/>
                  </a:lnTo>
                  <a:lnTo>
                    <a:pt x="147" y="261"/>
                  </a:lnTo>
                  <a:lnTo>
                    <a:pt x="147" y="264"/>
                  </a:lnTo>
                  <a:lnTo>
                    <a:pt x="147" y="267"/>
                  </a:lnTo>
                  <a:lnTo>
                    <a:pt x="144" y="267"/>
                  </a:lnTo>
                  <a:lnTo>
                    <a:pt x="147" y="267"/>
                  </a:lnTo>
                  <a:lnTo>
                    <a:pt x="147" y="264"/>
                  </a:lnTo>
                  <a:lnTo>
                    <a:pt x="150" y="264"/>
                  </a:lnTo>
                  <a:lnTo>
                    <a:pt x="150" y="261"/>
                  </a:lnTo>
                  <a:lnTo>
                    <a:pt x="153" y="261"/>
                  </a:lnTo>
                  <a:lnTo>
                    <a:pt x="153" y="264"/>
                  </a:lnTo>
                  <a:lnTo>
                    <a:pt x="153" y="267"/>
                  </a:lnTo>
                  <a:lnTo>
                    <a:pt x="153" y="270"/>
                  </a:lnTo>
                  <a:lnTo>
                    <a:pt x="156" y="270"/>
                  </a:lnTo>
                  <a:lnTo>
                    <a:pt x="156" y="273"/>
                  </a:lnTo>
                  <a:lnTo>
                    <a:pt x="156" y="276"/>
                  </a:lnTo>
                  <a:lnTo>
                    <a:pt x="159" y="276"/>
                  </a:lnTo>
                  <a:lnTo>
                    <a:pt x="159" y="279"/>
                  </a:lnTo>
                  <a:lnTo>
                    <a:pt x="159" y="282"/>
                  </a:lnTo>
                  <a:lnTo>
                    <a:pt x="159" y="285"/>
                  </a:lnTo>
                  <a:lnTo>
                    <a:pt x="159" y="287"/>
                  </a:lnTo>
                  <a:lnTo>
                    <a:pt x="161" y="287"/>
                  </a:lnTo>
                  <a:lnTo>
                    <a:pt x="161" y="290"/>
                  </a:lnTo>
                  <a:lnTo>
                    <a:pt x="159" y="290"/>
                  </a:lnTo>
                  <a:lnTo>
                    <a:pt x="159" y="293"/>
                  </a:lnTo>
                  <a:lnTo>
                    <a:pt x="156" y="293"/>
                  </a:lnTo>
                  <a:lnTo>
                    <a:pt x="153" y="293"/>
                  </a:lnTo>
                  <a:lnTo>
                    <a:pt x="150" y="293"/>
                  </a:lnTo>
                  <a:lnTo>
                    <a:pt x="150" y="290"/>
                  </a:lnTo>
                  <a:lnTo>
                    <a:pt x="147" y="290"/>
                  </a:lnTo>
                  <a:lnTo>
                    <a:pt x="147" y="293"/>
                  </a:lnTo>
                  <a:lnTo>
                    <a:pt x="144" y="293"/>
                  </a:lnTo>
                  <a:lnTo>
                    <a:pt x="141" y="293"/>
                  </a:lnTo>
                  <a:lnTo>
                    <a:pt x="144" y="293"/>
                  </a:lnTo>
                  <a:lnTo>
                    <a:pt x="147" y="293"/>
                  </a:lnTo>
                  <a:lnTo>
                    <a:pt x="150" y="293"/>
                  </a:lnTo>
                  <a:lnTo>
                    <a:pt x="153" y="293"/>
                  </a:lnTo>
                  <a:lnTo>
                    <a:pt x="153" y="296"/>
                  </a:lnTo>
                  <a:lnTo>
                    <a:pt x="156" y="296"/>
                  </a:lnTo>
                  <a:lnTo>
                    <a:pt x="153" y="296"/>
                  </a:lnTo>
                  <a:lnTo>
                    <a:pt x="153" y="299"/>
                  </a:lnTo>
                  <a:lnTo>
                    <a:pt x="153" y="296"/>
                  </a:lnTo>
                  <a:lnTo>
                    <a:pt x="156" y="296"/>
                  </a:lnTo>
                  <a:lnTo>
                    <a:pt x="159" y="296"/>
                  </a:lnTo>
                  <a:lnTo>
                    <a:pt x="159" y="293"/>
                  </a:lnTo>
                  <a:lnTo>
                    <a:pt x="161" y="293"/>
                  </a:lnTo>
                  <a:lnTo>
                    <a:pt x="161" y="296"/>
                  </a:lnTo>
                  <a:lnTo>
                    <a:pt x="161" y="299"/>
                  </a:lnTo>
                  <a:lnTo>
                    <a:pt x="164" y="299"/>
                  </a:lnTo>
                  <a:lnTo>
                    <a:pt x="164" y="302"/>
                  </a:lnTo>
                  <a:lnTo>
                    <a:pt x="164" y="305"/>
                  </a:lnTo>
                  <a:lnTo>
                    <a:pt x="167" y="305"/>
                  </a:lnTo>
                  <a:lnTo>
                    <a:pt x="167" y="308"/>
                  </a:lnTo>
                  <a:lnTo>
                    <a:pt x="167" y="311"/>
                  </a:lnTo>
                  <a:lnTo>
                    <a:pt x="170" y="311"/>
                  </a:lnTo>
                  <a:lnTo>
                    <a:pt x="170" y="314"/>
                  </a:lnTo>
                  <a:lnTo>
                    <a:pt x="173" y="314"/>
                  </a:lnTo>
                  <a:lnTo>
                    <a:pt x="173" y="317"/>
                  </a:lnTo>
                  <a:lnTo>
                    <a:pt x="173" y="320"/>
                  </a:lnTo>
                  <a:lnTo>
                    <a:pt x="176" y="320"/>
                  </a:lnTo>
                  <a:lnTo>
                    <a:pt x="176" y="323"/>
                  </a:lnTo>
                  <a:lnTo>
                    <a:pt x="179" y="323"/>
                  </a:lnTo>
                  <a:lnTo>
                    <a:pt x="179" y="326"/>
                  </a:lnTo>
                  <a:lnTo>
                    <a:pt x="179" y="329"/>
                  </a:lnTo>
                  <a:lnTo>
                    <a:pt x="182" y="329"/>
                  </a:lnTo>
                  <a:lnTo>
                    <a:pt x="182" y="331"/>
                  </a:lnTo>
                  <a:lnTo>
                    <a:pt x="179" y="334"/>
                  </a:lnTo>
                  <a:lnTo>
                    <a:pt x="179" y="331"/>
                  </a:lnTo>
                  <a:lnTo>
                    <a:pt x="176" y="331"/>
                  </a:lnTo>
                  <a:lnTo>
                    <a:pt x="173" y="329"/>
                  </a:lnTo>
                  <a:lnTo>
                    <a:pt x="170" y="329"/>
                  </a:lnTo>
                  <a:lnTo>
                    <a:pt x="167" y="329"/>
                  </a:lnTo>
                  <a:lnTo>
                    <a:pt x="164" y="329"/>
                  </a:lnTo>
                  <a:lnTo>
                    <a:pt x="161" y="326"/>
                  </a:lnTo>
                  <a:lnTo>
                    <a:pt x="159" y="323"/>
                  </a:lnTo>
                  <a:lnTo>
                    <a:pt x="156" y="323"/>
                  </a:lnTo>
                  <a:lnTo>
                    <a:pt x="153" y="323"/>
                  </a:lnTo>
                  <a:lnTo>
                    <a:pt x="150" y="323"/>
                  </a:lnTo>
                  <a:lnTo>
                    <a:pt x="144" y="323"/>
                  </a:lnTo>
                  <a:lnTo>
                    <a:pt x="141" y="320"/>
                  </a:lnTo>
                  <a:lnTo>
                    <a:pt x="138" y="320"/>
                  </a:lnTo>
                  <a:lnTo>
                    <a:pt x="135" y="317"/>
                  </a:lnTo>
                  <a:lnTo>
                    <a:pt x="132" y="317"/>
                  </a:lnTo>
                  <a:lnTo>
                    <a:pt x="129" y="317"/>
                  </a:lnTo>
                  <a:lnTo>
                    <a:pt x="126" y="317"/>
                  </a:lnTo>
                  <a:lnTo>
                    <a:pt x="123" y="317"/>
                  </a:lnTo>
                  <a:lnTo>
                    <a:pt x="120" y="317"/>
                  </a:lnTo>
                  <a:lnTo>
                    <a:pt x="117" y="317"/>
                  </a:lnTo>
                  <a:lnTo>
                    <a:pt x="112" y="317"/>
                  </a:lnTo>
                  <a:lnTo>
                    <a:pt x="109" y="317"/>
                  </a:lnTo>
                  <a:lnTo>
                    <a:pt x="103" y="317"/>
                  </a:lnTo>
                  <a:lnTo>
                    <a:pt x="100" y="317"/>
                  </a:lnTo>
                  <a:lnTo>
                    <a:pt x="97" y="317"/>
                  </a:lnTo>
                  <a:lnTo>
                    <a:pt x="94" y="317"/>
                  </a:lnTo>
                  <a:lnTo>
                    <a:pt x="88" y="317"/>
                  </a:lnTo>
                  <a:lnTo>
                    <a:pt x="85" y="317"/>
                  </a:lnTo>
                  <a:lnTo>
                    <a:pt x="82" y="320"/>
                  </a:lnTo>
                  <a:lnTo>
                    <a:pt x="79" y="320"/>
                  </a:lnTo>
                  <a:lnTo>
                    <a:pt x="73" y="320"/>
                  </a:lnTo>
                  <a:lnTo>
                    <a:pt x="71" y="320"/>
                  </a:lnTo>
                  <a:lnTo>
                    <a:pt x="68" y="320"/>
                  </a:lnTo>
                  <a:lnTo>
                    <a:pt x="65" y="320"/>
                  </a:lnTo>
                  <a:lnTo>
                    <a:pt x="65" y="317"/>
                  </a:lnTo>
                  <a:lnTo>
                    <a:pt x="65" y="314"/>
                  </a:lnTo>
                  <a:lnTo>
                    <a:pt x="65" y="311"/>
                  </a:lnTo>
                  <a:lnTo>
                    <a:pt x="62" y="311"/>
                  </a:lnTo>
                  <a:lnTo>
                    <a:pt x="62" y="308"/>
                  </a:lnTo>
                  <a:lnTo>
                    <a:pt x="59" y="308"/>
                  </a:lnTo>
                  <a:lnTo>
                    <a:pt x="56" y="308"/>
                  </a:lnTo>
                  <a:lnTo>
                    <a:pt x="56" y="305"/>
                  </a:lnTo>
                  <a:lnTo>
                    <a:pt x="53" y="305"/>
                  </a:lnTo>
                  <a:lnTo>
                    <a:pt x="53" y="302"/>
                  </a:lnTo>
                  <a:lnTo>
                    <a:pt x="53" y="299"/>
                  </a:lnTo>
                  <a:lnTo>
                    <a:pt x="50" y="299"/>
                  </a:lnTo>
                  <a:lnTo>
                    <a:pt x="50" y="296"/>
                  </a:lnTo>
                  <a:lnTo>
                    <a:pt x="50" y="293"/>
                  </a:lnTo>
                  <a:lnTo>
                    <a:pt x="53" y="293"/>
                  </a:lnTo>
                  <a:lnTo>
                    <a:pt x="50" y="293"/>
                  </a:lnTo>
                  <a:lnTo>
                    <a:pt x="50" y="290"/>
                  </a:lnTo>
                  <a:lnTo>
                    <a:pt x="53" y="290"/>
                  </a:lnTo>
                  <a:lnTo>
                    <a:pt x="53" y="287"/>
                  </a:lnTo>
                  <a:lnTo>
                    <a:pt x="50" y="287"/>
                  </a:lnTo>
                  <a:lnTo>
                    <a:pt x="50" y="285"/>
                  </a:lnTo>
                  <a:lnTo>
                    <a:pt x="53" y="285"/>
                  </a:lnTo>
                  <a:lnTo>
                    <a:pt x="53" y="282"/>
                  </a:lnTo>
                  <a:lnTo>
                    <a:pt x="53" y="279"/>
                  </a:lnTo>
                  <a:lnTo>
                    <a:pt x="50" y="279"/>
                  </a:lnTo>
                  <a:lnTo>
                    <a:pt x="53" y="279"/>
                  </a:lnTo>
                  <a:lnTo>
                    <a:pt x="50" y="279"/>
                  </a:lnTo>
                  <a:lnTo>
                    <a:pt x="47" y="279"/>
                  </a:lnTo>
                  <a:lnTo>
                    <a:pt x="47" y="276"/>
                  </a:lnTo>
                  <a:lnTo>
                    <a:pt x="47" y="273"/>
                  </a:lnTo>
                  <a:lnTo>
                    <a:pt x="47" y="270"/>
                  </a:lnTo>
                  <a:lnTo>
                    <a:pt x="50" y="270"/>
                  </a:lnTo>
                  <a:lnTo>
                    <a:pt x="50" y="267"/>
                  </a:lnTo>
                  <a:lnTo>
                    <a:pt x="50" y="264"/>
                  </a:lnTo>
                  <a:lnTo>
                    <a:pt x="53" y="264"/>
                  </a:lnTo>
                  <a:lnTo>
                    <a:pt x="50" y="264"/>
                  </a:lnTo>
                  <a:lnTo>
                    <a:pt x="50" y="261"/>
                  </a:lnTo>
                  <a:lnTo>
                    <a:pt x="50" y="258"/>
                  </a:lnTo>
                  <a:lnTo>
                    <a:pt x="50" y="255"/>
                  </a:lnTo>
                  <a:lnTo>
                    <a:pt x="47" y="255"/>
                  </a:lnTo>
                  <a:lnTo>
                    <a:pt x="47" y="252"/>
                  </a:lnTo>
                  <a:lnTo>
                    <a:pt x="50" y="252"/>
                  </a:lnTo>
                  <a:lnTo>
                    <a:pt x="47" y="252"/>
                  </a:lnTo>
                  <a:lnTo>
                    <a:pt x="47" y="249"/>
                  </a:lnTo>
                  <a:lnTo>
                    <a:pt x="44" y="249"/>
                  </a:lnTo>
                  <a:lnTo>
                    <a:pt x="41" y="249"/>
                  </a:lnTo>
                  <a:lnTo>
                    <a:pt x="38" y="249"/>
                  </a:lnTo>
                  <a:lnTo>
                    <a:pt x="38" y="252"/>
                  </a:lnTo>
                  <a:lnTo>
                    <a:pt x="35" y="252"/>
                  </a:lnTo>
                  <a:lnTo>
                    <a:pt x="35" y="249"/>
                  </a:lnTo>
                  <a:lnTo>
                    <a:pt x="32" y="249"/>
                  </a:lnTo>
                  <a:lnTo>
                    <a:pt x="32" y="252"/>
                  </a:lnTo>
                  <a:lnTo>
                    <a:pt x="29" y="252"/>
                  </a:lnTo>
                  <a:lnTo>
                    <a:pt x="29" y="255"/>
                  </a:lnTo>
                  <a:lnTo>
                    <a:pt x="27" y="255"/>
                  </a:lnTo>
                  <a:lnTo>
                    <a:pt x="27" y="258"/>
                  </a:lnTo>
                  <a:lnTo>
                    <a:pt x="24" y="258"/>
                  </a:lnTo>
                  <a:lnTo>
                    <a:pt x="24" y="261"/>
                  </a:lnTo>
                  <a:lnTo>
                    <a:pt x="21" y="261"/>
                  </a:lnTo>
                  <a:lnTo>
                    <a:pt x="18" y="261"/>
                  </a:lnTo>
                  <a:lnTo>
                    <a:pt x="18" y="258"/>
                  </a:lnTo>
                  <a:lnTo>
                    <a:pt x="15" y="258"/>
                  </a:lnTo>
                  <a:lnTo>
                    <a:pt x="18" y="258"/>
                  </a:lnTo>
                  <a:lnTo>
                    <a:pt x="18" y="255"/>
                  </a:lnTo>
                  <a:lnTo>
                    <a:pt x="15" y="255"/>
                  </a:lnTo>
                  <a:lnTo>
                    <a:pt x="15" y="252"/>
                  </a:lnTo>
                  <a:lnTo>
                    <a:pt x="15" y="249"/>
                  </a:lnTo>
                  <a:lnTo>
                    <a:pt x="15" y="246"/>
                  </a:lnTo>
                  <a:lnTo>
                    <a:pt x="12" y="246"/>
                  </a:lnTo>
                  <a:lnTo>
                    <a:pt x="9" y="246"/>
                  </a:lnTo>
                  <a:lnTo>
                    <a:pt x="9" y="243"/>
                  </a:lnTo>
                  <a:lnTo>
                    <a:pt x="9" y="241"/>
                  </a:lnTo>
                  <a:lnTo>
                    <a:pt x="6" y="241"/>
                  </a:lnTo>
                  <a:lnTo>
                    <a:pt x="6" y="238"/>
                  </a:lnTo>
                  <a:lnTo>
                    <a:pt x="6" y="235"/>
                  </a:lnTo>
                  <a:lnTo>
                    <a:pt x="6" y="232"/>
                  </a:lnTo>
                  <a:lnTo>
                    <a:pt x="3" y="232"/>
                  </a:lnTo>
                  <a:lnTo>
                    <a:pt x="3" y="229"/>
                  </a:lnTo>
                  <a:lnTo>
                    <a:pt x="6" y="229"/>
                  </a:lnTo>
                  <a:lnTo>
                    <a:pt x="6" y="226"/>
                  </a:lnTo>
                  <a:lnTo>
                    <a:pt x="6" y="223"/>
                  </a:lnTo>
                  <a:lnTo>
                    <a:pt x="6" y="220"/>
                  </a:lnTo>
                  <a:lnTo>
                    <a:pt x="6" y="217"/>
                  </a:lnTo>
                  <a:lnTo>
                    <a:pt x="9" y="217"/>
                  </a:lnTo>
                  <a:lnTo>
                    <a:pt x="6" y="217"/>
                  </a:lnTo>
                  <a:lnTo>
                    <a:pt x="6" y="214"/>
                  </a:lnTo>
                  <a:lnTo>
                    <a:pt x="6" y="211"/>
                  </a:lnTo>
                  <a:lnTo>
                    <a:pt x="6" y="208"/>
                  </a:lnTo>
                  <a:lnTo>
                    <a:pt x="6" y="205"/>
                  </a:lnTo>
                  <a:lnTo>
                    <a:pt x="9" y="205"/>
                  </a:lnTo>
                  <a:lnTo>
                    <a:pt x="6" y="205"/>
                  </a:lnTo>
                  <a:lnTo>
                    <a:pt x="3" y="205"/>
                  </a:lnTo>
                  <a:lnTo>
                    <a:pt x="3" y="202"/>
                  </a:lnTo>
                  <a:lnTo>
                    <a:pt x="3" y="199"/>
                  </a:lnTo>
                  <a:lnTo>
                    <a:pt x="0" y="199"/>
                  </a:lnTo>
                  <a:lnTo>
                    <a:pt x="0" y="197"/>
                  </a:lnTo>
                  <a:lnTo>
                    <a:pt x="3" y="197"/>
                  </a:lnTo>
                  <a:lnTo>
                    <a:pt x="3" y="194"/>
                  </a:lnTo>
                  <a:lnTo>
                    <a:pt x="3" y="191"/>
                  </a:lnTo>
                  <a:lnTo>
                    <a:pt x="3" y="188"/>
                  </a:lnTo>
                  <a:lnTo>
                    <a:pt x="3" y="185"/>
                  </a:lnTo>
                  <a:lnTo>
                    <a:pt x="6" y="185"/>
                  </a:lnTo>
                  <a:lnTo>
                    <a:pt x="6" y="182"/>
                  </a:lnTo>
                  <a:lnTo>
                    <a:pt x="9" y="182"/>
                  </a:lnTo>
                  <a:lnTo>
                    <a:pt x="9" y="179"/>
                  </a:lnTo>
                  <a:lnTo>
                    <a:pt x="12" y="179"/>
                  </a:lnTo>
                  <a:lnTo>
                    <a:pt x="12" y="182"/>
                  </a:lnTo>
                  <a:lnTo>
                    <a:pt x="12" y="179"/>
                  </a:lnTo>
                  <a:lnTo>
                    <a:pt x="12" y="176"/>
                  </a:lnTo>
                  <a:lnTo>
                    <a:pt x="15" y="173"/>
                  </a:lnTo>
                  <a:lnTo>
                    <a:pt x="15" y="170"/>
                  </a:lnTo>
                  <a:lnTo>
                    <a:pt x="15" y="167"/>
                  </a:lnTo>
                  <a:lnTo>
                    <a:pt x="18" y="167"/>
                  </a:lnTo>
                  <a:lnTo>
                    <a:pt x="18" y="164"/>
                  </a:lnTo>
                  <a:lnTo>
                    <a:pt x="21" y="164"/>
                  </a:lnTo>
                  <a:lnTo>
                    <a:pt x="24" y="164"/>
                  </a:lnTo>
                  <a:lnTo>
                    <a:pt x="27" y="164"/>
                  </a:lnTo>
                  <a:lnTo>
                    <a:pt x="27" y="161"/>
                  </a:lnTo>
                  <a:lnTo>
                    <a:pt x="27" y="158"/>
                  </a:lnTo>
                  <a:lnTo>
                    <a:pt x="29" y="158"/>
                  </a:lnTo>
                  <a:lnTo>
                    <a:pt x="29" y="156"/>
                  </a:lnTo>
                  <a:lnTo>
                    <a:pt x="32" y="156"/>
                  </a:lnTo>
                  <a:lnTo>
                    <a:pt x="32" y="153"/>
                  </a:lnTo>
                  <a:lnTo>
                    <a:pt x="32" y="150"/>
                  </a:lnTo>
                  <a:lnTo>
                    <a:pt x="32" y="147"/>
                  </a:lnTo>
                  <a:lnTo>
                    <a:pt x="29" y="147"/>
                  </a:lnTo>
                  <a:lnTo>
                    <a:pt x="29" y="144"/>
                  </a:lnTo>
                  <a:lnTo>
                    <a:pt x="29" y="141"/>
                  </a:lnTo>
                  <a:lnTo>
                    <a:pt x="29" y="138"/>
                  </a:lnTo>
                  <a:lnTo>
                    <a:pt x="32" y="135"/>
                  </a:lnTo>
                  <a:lnTo>
                    <a:pt x="35" y="135"/>
                  </a:lnTo>
                  <a:lnTo>
                    <a:pt x="35" y="132"/>
                  </a:lnTo>
                  <a:lnTo>
                    <a:pt x="38" y="132"/>
                  </a:lnTo>
                  <a:lnTo>
                    <a:pt x="38" y="129"/>
                  </a:lnTo>
                  <a:lnTo>
                    <a:pt x="38" y="126"/>
                  </a:lnTo>
                  <a:lnTo>
                    <a:pt x="35" y="126"/>
                  </a:lnTo>
                  <a:lnTo>
                    <a:pt x="35" y="123"/>
                  </a:lnTo>
                  <a:lnTo>
                    <a:pt x="38" y="123"/>
                  </a:lnTo>
                  <a:lnTo>
                    <a:pt x="38" y="120"/>
                  </a:lnTo>
                  <a:lnTo>
                    <a:pt x="38" y="117"/>
                  </a:lnTo>
                  <a:lnTo>
                    <a:pt x="35" y="117"/>
                  </a:lnTo>
                  <a:lnTo>
                    <a:pt x="35" y="114"/>
                  </a:lnTo>
                  <a:lnTo>
                    <a:pt x="32" y="114"/>
                  </a:lnTo>
                  <a:lnTo>
                    <a:pt x="32" y="112"/>
                  </a:lnTo>
                  <a:lnTo>
                    <a:pt x="29" y="112"/>
                  </a:lnTo>
                  <a:lnTo>
                    <a:pt x="29" y="109"/>
                  </a:lnTo>
                  <a:lnTo>
                    <a:pt x="29" y="106"/>
                  </a:lnTo>
                  <a:lnTo>
                    <a:pt x="29" y="103"/>
                  </a:lnTo>
                  <a:lnTo>
                    <a:pt x="32" y="103"/>
                  </a:lnTo>
                  <a:lnTo>
                    <a:pt x="32" y="100"/>
                  </a:lnTo>
                  <a:lnTo>
                    <a:pt x="32" y="97"/>
                  </a:lnTo>
                  <a:lnTo>
                    <a:pt x="35" y="97"/>
                  </a:lnTo>
                  <a:lnTo>
                    <a:pt x="35" y="94"/>
                  </a:lnTo>
                  <a:lnTo>
                    <a:pt x="35" y="91"/>
                  </a:lnTo>
                  <a:lnTo>
                    <a:pt x="35" y="88"/>
                  </a:lnTo>
                  <a:lnTo>
                    <a:pt x="35" y="85"/>
                  </a:lnTo>
                  <a:lnTo>
                    <a:pt x="32" y="85"/>
                  </a:lnTo>
                  <a:lnTo>
                    <a:pt x="35" y="85"/>
                  </a:lnTo>
                  <a:lnTo>
                    <a:pt x="35" y="82"/>
                  </a:lnTo>
                  <a:lnTo>
                    <a:pt x="38" y="82"/>
                  </a:lnTo>
                  <a:lnTo>
                    <a:pt x="41" y="82"/>
                  </a:lnTo>
                  <a:lnTo>
                    <a:pt x="41" y="79"/>
                  </a:lnTo>
                  <a:lnTo>
                    <a:pt x="41" y="76"/>
                  </a:lnTo>
                  <a:lnTo>
                    <a:pt x="44" y="76"/>
                  </a:lnTo>
                  <a:lnTo>
                    <a:pt x="44" y="73"/>
                  </a:lnTo>
                  <a:lnTo>
                    <a:pt x="44" y="70"/>
                  </a:lnTo>
                  <a:lnTo>
                    <a:pt x="47" y="70"/>
                  </a:lnTo>
                  <a:lnTo>
                    <a:pt x="50" y="70"/>
                  </a:lnTo>
                  <a:lnTo>
                    <a:pt x="47" y="70"/>
                  </a:lnTo>
                  <a:lnTo>
                    <a:pt x="50" y="70"/>
                  </a:lnTo>
                  <a:lnTo>
                    <a:pt x="47" y="70"/>
                  </a:lnTo>
                  <a:lnTo>
                    <a:pt x="47" y="68"/>
                  </a:lnTo>
                  <a:lnTo>
                    <a:pt x="50" y="68"/>
                  </a:lnTo>
                  <a:lnTo>
                    <a:pt x="50" y="65"/>
                  </a:lnTo>
                  <a:lnTo>
                    <a:pt x="47" y="65"/>
                  </a:lnTo>
                  <a:lnTo>
                    <a:pt x="47" y="62"/>
                  </a:lnTo>
                  <a:lnTo>
                    <a:pt x="47" y="59"/>
                  </a:lnTo>
                  <a:lnTo>
                    <a:pt x="44" y="59"/>
                  </a:lnTo>
                  <a:lnTo>
                    <a:pt x="44" y="56"/>
                  </a:lnTo>
                  <a:lnTo>
                    <a:pt x="44" y="53"/>
                  </a:lnTo>
                  <a:lnTo>
                    <a:pt x="44" y="50"/>
                  </a:lnTo>
                  <a:lnTo>
                    <a:pt x="47" y="50"/>
                  </a:lnTo>
                  <a:lnTo>
                    <a:pt x="50" y="50"/>
                  </a:lnTo>
                  <a:lnTo>
                    <a:pt x="50" y="47"/>
                  </a:lnTo>
                  <a:lnTo>
                    <a:pt x="53" y="47"/>
                  </a:lnTo>
                  <a:lnTo>
                    <a:pt x="53" y="44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6" y="38"/>
                  </a:lnTo>
                  <a:lnTo>
                    <a:pt x="53" y="38"/>
                  </a:lnTo>
                  <a:lnTo>
                    <a:pt x="53" y="35"/>
                  </a:lnTo>
                  <a:lnTo>
                    <a:pt x="53" y="32"/>
                  </a:lnTo>
                  <a:lnTo>
                    <a:pt x="53" y="29"/>
                  </a:lnTo>
                  <a:lnTo>
                    <a:pt x="50" y="29"/>
                  </a:lnTo>
                  <a:lnTo>
                    <a:pt x="50" y="26"/>
                  </a:lnTo>
                  <a:lnTo>
                    <a:pt x="50" y="24"/>
                  </a:lnTo>
                  <a:lnTo>
                    <a:pt x="50" y="21"/>
                  </a:lnTo>
                  <a:lnTo>
                    <a:pt x="50" y="18"/>
                  </a:lnTo>
                  <a:lnTo>
                    <a:pt x="47" y="18"/>
                  </a:lnTo>
                  <a:lnTo>
                    <a:pt x="44" y="18"/>
                  </a:lnTo>
                  <a:lnTo>
                    <a:pt x="44" y="15"/>
                  </a:lnTo>
                  <a:lnTo>
                    <a:pt x="47" y="15"/>
                  </a:lnTo>
                  <a:lnTo>
                    <a:pt x="47" y="12"/>
                  </a:lnTo>
                  <a:lnTo>
                    <a:pt x="47" y="15"/>
                  </a:lnTo>
                  <a:lnTo>
                    <a:pt x="47" y="12"/>
                  </a:lnTo>
                  <a:lnTo>
                    <a:pt x="50" y="12"/>
                  </a:lnTo>
                  <a:lnTo>
                    <a:pt x="50" y="9"/>
                  </a:lnTo>
                  <a:lnTo>
                    <a:pt x="53" y="9"/>
                  </a:lnTo>
                  <a:lnTo>
                    <a:pt x="53" y="6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5" name="Freeform 36"/>
            <p:cNvSpPr>
              <a:spLocks/>
            </p:cNvSpPr>
            <p:nvPr/>
          </p:nvSpPr>
          <p:spPr bwMode="auto">
            <a:xfrm>
              <a:off x="80105" y="4698068"/>
              <a:ext cx="242602" cy="211087"/>
            </a:xfrm>
            <a:custGeom>
              <a:avLst/>
              <a:gdLst>
                <a:gd name="T0" fmla="*/ 2147483647 w 112"/>
                <a:gd name="T1" fmla="*/ 2147483647 h 120"/>
                <a:gd name="T2" fmla="*/ 2147483647 w 112"/>
                <a:gd name="T3" fmla="*/ 2147483647 h 120"/>
                <a:gd name="T4" fmla="*/ 2147483647 w 112"/>
                <a:gd name="T5" fmla="*/ 2147483647 h 120"/>
                <a:gd name="T6" fmla="*/ 2147483647 w 112"/>
                <a:gd name="T7" fmla="*/ 2147483647 h 120"/>
                <a:gd name="T8" fmla="*/ 2147483647 w 112"/>
                <a:gd name="T9" fmla="*/ 2147483647 h 120"/>
                <a:gd name="T10" fmla="*/ 2147483647 w 112"/>
                <a:gd name="T11" fmla="*/ 2147483647 h 120"/>
                <a:gd name="T12" fmla="*/ 2147483647 w 112"/>
                <a:gd name="T13" fmla="*/ 2147483647 h 120"/>
                <a:gd name="T14" fmla="*/ 2147483647 w 112"/>
                <a:gd name="T15" fmla="*/ 2147483647 h 120"/>
                <a:gd name="T16" fmla="*/ 2147483647 w 112"/>
                <a:gd name="T17" fmla="*/ 2147483647 h 120"/>
                <a:gd name="T18" fmla="*/ 2147483647 w 112"/>
                <a:gd name="T19" fmla="*/ 2147483647 h 120"/>
                <a:gd name="T20" fmla="*/ 2147483647 w 112"/>
                <a:gd name="T21" fmla="*/ 2147483647 h 120"/>
                <a:gd name="T22" fmla="*/ 2147483647 w 112"/>
                <a:gd name="T23" fmla="*/ 2147483647 h 120"/>
                <a:gd name="T24" fmla="*/ 2147483647 w 112"/>
                <a:gd name="T25" fmla="*/ 2147483647 h 120"/>
                <a:gd name="T26" fmla="*/ 2147483647 w 112"/>
                <a:gd name="T27" fmla="*/ 2147483647 h 120"/>
                <a:gd name="T28" fmla="*/ 2147483647 w 112"/>
                <a:gd name="T29" fmla="*/ 2147483647 h 120"/>
                <a:gd name="T30" fmla="*/ 2147483647 w 112"/>
                <a:gd name="T31" fmla="*/ 2147483647 h 120"/>
                <a:gd name="T32" fmla="*/ 2147483647 w 112"/>
                <a:gd name="T33" fmla="*/ 2147483647 h 120"/>
                <a:gd name="T34" fmla="*/ 2147483647 w 112"/>
                <a:gd name="T35" fmla="*/ 2147483647 h 120"/>
                <a:gd name="T36" fmla="*/ 2147483647 w 112"/>
                <a:gd name="T37" fmla="*/ 2147483647 h 120"/>
                <a:gd name="T38" fmla="*/ 2147483647 w 112"/>
                <a:gd name="T39" fmla="*/ 2147483647 h 120"/>
                <a:gd name="T40" fmla="*/ 2147483647 w 112"/>
                <a:gd name="T41" fmla="*/ 2147483647 h 120"/>
                <a:gd name="T42" fmla="*/ 2147483647 w 112"/>
                <a:gd name="T43" fmla="*/ 2147483647 h 120"/>
                <a:gd name="T44" fmla="*/ 2147483647 w 112"/>
                <a:gd name="T45" fmla="*/ 2147483647 h 120"/>
                <a:gd name="T46" fmla="*/ 2147483647 w 112"/>
                <a:gd name="T47" fmla="*/ 2147483647 h 120"/>
                <a:gd name="T48" fmla="*/ 2147483647 w 112"/>
                <a:gd name="T49" fmla="*/ 2147483647 h 120"/>
                <a:gd name="T50" fmla="*/ 2147483647 w 112"/>
                <a:gd name="T51" fmla="*/ 2147483647 h 120"/>
                <a:gd name="T52" fmla="*/ 2147483647 w 112"/>
                <a:gd name="T53" fmla="*/ 2147483647 h 120"/>
                <a:gd name="T54" fmla="*/ 2147483647 w 112"/>
                <a:gd name="T55" fmla="*/ 2147483647 h 120"/>
                <a:gd name="T56" fmla="*/ 2147483647 w 112"/>
                <a:gd name="T57" fmla="*/ 2147483647 h 120"/>
                <a:gd name="T58" fmla="*/ 2147483647 w 112"/>
                <a:gd name="T59" fmla="*/ 2147483647 h 120"/>
                <a:gd name="T60" fmla="*/ 2147483647 w 112"/>
                <a:gd name="T61" fmla="*/ 2147483647 h 120"/>
                <a:gd name="T62" fmla="*/ 2147483647 w 112"/>
                <a:gd name="T63" fmla="*/ 2147483647 h 120"/>
                <a:gd name="T64" fmla="*/ 2147483647 w 112"/>
                <a:gd name="T65" fmla="*/ 2147483647 h 120"/>
                <a:gd name="T66" fmla="*/ 2147483647 w 112"/>
                <a:gd name="T67" fmla="*/ 2147483647 h 120"/>
                <a:gd name="T68" fmla="*/ 2147483647 w 112"/>
                <a:gd name="T69" fmla="*/ 2147483647 h 120"/>
                <a:gd name="T70" fmla="*/ 2147483647 w 112"/>
                <a:gd name="T71" fmla="*/ 2147483647 h 120"/>
                <a:gd name="T72" fmla="*/ 2147483647 w 112"/>
                <a:gd name="T73" fmla="*/ 2147483647 h 120"/>
                <a:gd name="T74" fmla="*/ 0 w 112"/>
                <a:gd name="T75" fmla="*/ 0 h 120"/>
                <a:gd name="T76" fmla="*/ 2147483647 w 112"/>
                <a:gd name="T77" fmla="*/ 2147483647 h 120"/>
                <a:gd name="T78" fmla="*/ 2147483647 w 112"/>
                <a:gd name="T79" fmla="*/ 2147483647 h 120"/>
                <a:gd name="T80" fmla="*/ 2147483647 w 112"/>
                <a:gd name="T81" fmla="*/ 2147483647 h 120"/>
                <a:gd name="T82" fmla="*/ 2147483647 w 112"/>
                <a:gd name="T83" fmla="*/ 2147483647 h 120"/>
                <a:gd name="T84" fmla="*/ 2147483647 w 112"/>
                <a:gd name="T85" fmla="*/ 2147483647 h 120"/>
                <a:gd name="T86" fmla="*/ 2147483647 w 112"/>
                <a:gd name="T87" fmla="*/ 2147483647 h 120"/>
                <a:gd name="T88" fmla="*/ 2147483647 w 112"/>
                <a:gd name="T89" fmla="*/ 2147483647 h 120"/>
                <a:gd name="T90" fmla="*/ 2147483647 w 112"/>
                <a:gd name="T91" fmla="*/ 2147483647 h 120"/>
                <a:gd name="T92" fmla="*/ 2147483647 w 112"/>
                <a:gd name="T93" fmla="*/ 2147483647 h 120"/>
                <a:gd name="T94" fmla="*/ 2147483647 w 112"/>
                <a:gd name="T95" fmla="*/ 2147483647 h 120"/>
                <a:gd name="T96" fmla="*/ 2147483647 w 112"/>
                <a:gd name="T97" fmla="*/ 2147483647 h 12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12"/>
                <a:gd name="T148" fmla="*/ 0 h 120"/>
                <a:gd name="T149" fmla="*/ 112 w 112"/>
                <a:gd name="T150" fmla="*/ 120 h 12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12" h="120">
                  <a:moveTo>
                    <a:pt x="30" y="59"/>
                  </a:moveTo>
                  <a:lnTo>
                    <a:pt x="32" y="59"/>
                  </a:lnTo>
                  <a:lnTo>
                    <a:pt x="32" y="56"/>
                  </a:lnTo>
                  <a:lnTo>
                    <a:pt x="32" y="59"/>
                  </a:lnTo>
                  <a:lnTo>
                    <a:pt x="35" y="59"/>
                  </a:lnTo>
                  <a:lnTo>
                    <a:pt x="35" y="62"/>
                  </a:lnTo>
                  <a:lnTo>
                    <a:pt x="35" y="65"/>
                  </a:lnTo>
                  <a:lnTo>
                    <a:pt x="38" y="65"/>
                  </a:lnTo>
                  <a:lnTo>
                    <a:pt x="38" y="67"/>
                  </a:lnTo>
                  <a:lnTo>
                    <a:pt x="41" y="67"/>
                  </a:lnTo>
                  <a:lnTo>
                    <a:pt x="44" y="67"/>
                  </a:lnTo>
                  <a:lnTo>
                    <a:pt x="44" y="70"/>
                  </a:lnTo>
                  <a:lnTo>
                    <a:pt x="47" y="70"/>
                  </a:lnTo>
                  <a:lnTo>
                    <a:pt x="47" y="73"/>
                  </a:lnTo>
                  <a:lnTo>
                    <a:pt x="50" y="73"/>
                  </a:lnTo>
                  <a:lnTo>
                    <a:pt x="53" y="73"/>
                  </a:lnTo>
                  <a:lnTo>
                    <a:pt x="53" y="76"/>
                  </a:lnTo>
                  <a:lnTo>
                    <a:pt x="56" y="76"/>
                  </a:lnTo>
                  <a:lnTo>
                    <a:pt x="56" y="79"/>
                  </a:lnTo>
                  <a:lnTo>
                    <a:pt x="59" y="79"/>
                  </a:lnTo>
                  <a:lnTo>
                    <a:pt x="62" y="79"/>
                  </a:lnTo>
                  <a:lnTo>
                    <a:pt x="62" y="82"/>
                  </a:lnTo>
                  <a:lnTo>
                    <a:pt x="65" y="85"/>
                  </a:lnTo>
                  <a:lnTo>
                    <a:pt x="65" y="88"/>
                  </a:lnTo>
                  <a:lnTo>
                    <a:pt x="68" y="88"/>
                  </a:lnTo>
                  <a:lnTo>
                    <a:pt x="71" y="88"/>
                  </a:lnTo>
                  <a:lnTo>
                    <a:pt x="71" y="91"/>
                  </a:lnTo>
                  <a:lnTo>
                    <a:pt x="74" y="91"/>
                  </a:lnTo>
                  <a:lnTo>
                    <a:pt x="74" y="94"/>
                  </a:lnTo>
                  <a:lnTo>
                    <a:pt x="76" y="94"/>
                  </a:lnTo>
                  <a:lnTo>
                    <a:pt x="76" y="97"/>
                  </a:lnTo>
                  <a:lnTo>
                    <a:pt x="79" y="97"/>
                  </a:lnTo>
                  <a:lnTo>
                    <a:pt x="82" y="97"/>
                  </a:lnTo>
                  <a:lnTo>
                    <a:pt x="82" y="100"/>
                  </a:lnTo>
                  <a:lnTo>
                    <a:pt x="85" y="100"/>
                  </a:lnTo>
                  <a:lnTo>
                    <a:pt x="88" y="100"/>
                  </a:lnTo>
                  <a:lnTo>
                    <a:pt x="91" y="100"/>
                  </a:lnTo>
                  <a:lnTo>
                    <a:pt x="94" y="100"/>
                  </a:lnTo>
                  <a:lnTo>
                    <a:pt x="97" y="100"/>
                  </a:lnTo>
                  <a:lnTo>
                    <a:pt x="100" y="100"/>
                  </a:lnTo>
                  <a:lnTo>
                    <a:pt x="103" y="100"/>
                  </a:lnTo>
                  <a:lnTo>
                    <a:pt x="106" y="100"/>
                  </a:lnTo>
                  <a:lnTo>
                    <a:pt x="106" y="103"/>
                  </a:lnTo>
                  <a:lnTo>
                    <a:pt x="106" y="100"/>
                  </a:lnTo>
                  <a:lnTo>
                    <a:pt x="109" y="100"/>
                  </a:lnTo>
                  <a:lnTo>
                    <a:pt x="112" y="100"/>
                  </a:lnTo>
                  <a:lnTo>
                    <a:pt x="112" y="103"/>
                  </a:lnTo>
                  <a:lnTo>
                    <a:pt x="109" y="103"/>
                  </a:lnTo>
                  <a:lnTo>
                    <a:pt x="109" y="106"/>
                  </a:lnTo>
                  <a:lnTo>
                    <a:pt x="109" y="109"/>
                  </a:lnTo>
                  <a:lnTo>
                    <a:pt x="106" y="109"/>
                  </a:lnTo>
                  <a:lnTo>
                    <a:pt x="109" y="109"/>
                  </a:lnTo>
                  <a:lnTo>
                    <a:pt x="106" y="109"/>
                  </a:lnTo>
                  <a:lnTo>
                    <a:pt x="106" y="111"/>
                  </a:lnTo>
                  <a:lnTo>
                    <a:pt x="106" y="114"/>
                  </a:lnTo>
                  <a:lnTo>
                    <a:pt x="103" y="114"/>
                  </a:lnTo>
                  <a:lnTo>
                    <a:pt x="100" y="114"/>
                  </a:lnTo>
                  <a:lnTo>
                    <a:pt x="100" y="111"/>
                  </a:lnTo>
                  <a:lnTo>
                    <a:pt x="100" y="114"/>
                  </a:lnTo>
                  <a:lnTo>
                    <a:pt x="97" y="114"/>
                  </a:lnTo>
                  <a:lnTo>
                    <a:pt x="94" y="117"/>
                  </a:lnTo>
                  <a:lnTo>
                    <a:pt x="94" y="114"/>
                  </a:lnTo>
                  <a:lnTo>
                    <a:pt x="91" y="114"/>
                  </a:lnTo>
                  <a:lnTo>
                    <a:pt x="88" y="114"/>
                  </a:lnTo>
                  <a:lnTo>
                    <a:pt x="85" y="114"/>
                  </a:lnTo>
                  <a:lnTo>
                    <a:pt x="85" y="117"/>
                  </a:lnTo>
                  <a:lnTo>
                    <a:pt x="82" y="117"/>
                  </a:lnTo>
                  <a:lnTo>
                    <a:pt x="79" y="117"/>
                  </a:lnTo>
                  <a:lnTo>
                    <a:pt x="76" y="117"/>
                  </a:lnTo>
                  <a:lnTo>
                    <a:pt x="74" y="117"/>
                  </a:lnTo>
                  <a:lnTo>
                    <a:pt x="74" y="120"/>
                  </a:lnTo>
                  <a:lnTo>
                    <a:pt x="71" y="120"/>
                  </a:lnTo>
                  <a:lnTo>
                    <a:pt x="74" y="120"/>
                  </a:lnTo>
                  <a:lnTo>
                    <a:pt x="71" y="120"/>
                  </a:lnTo>
                  <a:lnTo>
                    <a:pt x="68" y="120"/>
                  </a:lnTo>
                  <a:lnTo>
                    <a:pt x="65" y="120"/>
                  </a:lnTo>
                  <a:lnTo>
                    <a:pt x="62" y="120"/>
                  </a:lnTo>
                  <a:lnTo>
                    <a:pt x="62" y="117"/>
                  </a:lnTo>
                  <a:lnTo>
                    <a:pt x="59" y="117"/>
                  </a:lnTo>
                  <a:lnTo>
                    <a:pt x="56" y="117"/>
                  </a:lnTo>
                  <a:lnTo>
                    <a:pt x="56" y="114"/>
                  </a:lnTo>
                  <a:lnTo>
                    <a:pt x="53" y="114"/>
                  </a:lnTo>
                  <a:lnTo>
                    <a:pt x="50" y="114"/>
                  </a:lnTo>
                  <a:lnTo>
                    <a:pt x="47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4" y="111"/>
                  </a:lnTo>
                  <a:lnTo>
                    <a:pt x="44" y="114"/>
                  </a:lnTo>
                  <a:lnTo>
                    <a:pt x="41" y="114"/>
                  </a:lnTo>
                  <a:lnTo>
                    <a:pt x="41" y="111"/>
                  </a:lnTo>
                  <a:lnTo>
                    <a:pt x="41" y="114"/>
                  </a:lnTo>
                  <a:lnTo>
                    <a:pt x="41" y="111"/>
                  </a:lnTo>
                  <a:lnTo>
                    <a:pt x="38" y="111"/>
                  </a:lnTo>
                  <a:lnTo>
                    <a:pt x="35" y="111"/>
                  </a:lnTo>
                  <a:lnTo>
                    <a:pt x="35" y="114"/>
                  </a:lnTo>
                  <a:lnTo>
                    <a:pt x="32" y="114"/>
                  </a:lnTo>
                  <a:lnTo>
                    <a:pt x="30" y="114"/>
                  </a:lnTo>
                  <a:lnTo>
                    <a:pt x="30" y="111"/>
                  </a:lnTo>
                  <a:lnTo>
                    <a:pt x="27" y="111"/>
                  </a:lnTo>
                  <a:lnTo>
                    <a:pt x="24" y="111"/>
                  </a:lnTo>
                  <a:lnTo>
                    <a:pt x="21" y="111"/>
                  </a:lnTo>
                  <a:lnTo>
                    <a:pt x="18" y="111"/>
                  </a:lnTo>
                  <a:lnTo>
                    <a:pt x="18" y="109"/>
                  </a:lnTo>
                  <a:lnTo>
                    <a:pt x="15" y="109"/>
                  </a:lnTo>
                  <a:lnTo>
                    <a:pt x="15" y="111"/>
                  </a:lnTo>
                  <a:lnTo>
                    <a:pt x="12" y="111"/>
                  </a:lnTo>
                  <a:lnTo>
                    <a:pt x="12" y="114"/>
                  </a:lnTo>
                  <a:lnTo>
                    <a:pt x="12" y="111"/>
                  </a:lnTo>
                  <a:lnTo>
                    <a:pt x="12" y="114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9" y="114"/>
                  </a:lnTo>
                  <a:lnTo>
                    <a:pt x="9" y="111"/>
                  </a:lnTo>
                  <a:lnTo>
                    <a:pt x="6" y="111"/>
                  </a:lnTo>
                  <a:lnTo>
                    <a:pt x="6" y="114"/>
                  </a:lnTo>
                  <a:lnTo>
                    <a:pt x="6" y="111"/>
                  </a:lnTo>
                  <a:lnTo>
                    <a:pt x="6" y="114"/>
                  </a:lnTo>
                  <a:lnTo>
                    <a:pt x="9" y="114"/>
                  </a:lnTo>
                  <a:lnTo>
                    <a:pt x="6" y="114"/>
                  </a:lnTo>
                  <a:lnTo>
                    <a:pt x="6" y="106"/>
                  </a:lnTo>
                  <a:lnTo>
                    <a:pt x="6" y="103"/>
                  </a:lnTo>
                  <a:lnTo>
                    <a:pt x="6" y="100"/>
                  </a:lnTo>
                  <a:lnTo>
                    <a:pt x="6" y="97"/>
                  </a:lnTo>
                  <a:lnTo>
                    <a:pt x="6" y="94"/>
                  </a:lnTo>
                  <a:lnTo>
                    <a:pt x="6" y="91"/>
                  </a:lnTo>
                  <a:lnTo>
                    <a:pt x="6" y="88"/>
                  </a:lnTo>
                  <a:lnTo>
                    <a:pt x="6" y="82"/>
                  </a:lnTo>
                  <a:lnTo>
                    <a:pt x="3" y="79"/>
                  </a:lnTo>
                  <a:lnTo>
                    <a:pt x="3" y="76"/>
                  </a:lnTo>
                  <a:lnTo>
                    <a:pt x="3" y="73"/>
                  </a:lnTo>
                  <a:lnTo>
                    <a:pt x="3" y="67"/>
                  </a:lnTo>
                  <a:lnTo>
                    <a:pt x="3" y="65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6"/>
                  </a:lnTo>
                  <a:lnTo>
                    <a:pt x="3" y="50"/>
                  </a:lnTo>
                  <a:lnTo>
                    <a:pt x="3" y="47"/>
                  </a:lnTo>
                  <a:lnTo>
                    <a:pt x="3" y="44"/>
                  </a:lnTo>
                  <a:lnTo>
                    <a:pt x="3" y="41"/>
                  </a:lnTo>
                  <a:lnTo>
                    <a:pt x="3" y="35"/>
                  </a:lnTo>
                  <a:lnTo>
                    <a:pt x="3" y="32"/>
                  </a:lnTo>
                  <a:lnTo>
                    <a:pt x="3" y="29"/>
                  </a:lnTo>
                  <a:lnTo>
                    <a:pt x="3" y="24"/>
                  </a:lnTo>
                  <a:lnTo>
                    <a:pt x="3" y="21"/>
                  </a:lnTo>
                  <a:lnTo>
                    <a:pt x="3" y="18"/>
                  </a:lnTo>
                  <a:lnTo>
                    <a:pt x="3" y="15"/>
                  </a:lnTo>
                  <a:lnTo>
                    <a:pt x="3" y="9"/>
                  </a:lnTo>
                  <a:lnTo>
                    <a:pt x="3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6" y="3"/>
                  </a:lnTo>
                  <a:lnTo>
                    <a:pt x="6" y="6"/>
                  </a:lnTo>
                  <a:lnTo>
                    <a:pt x="9" y="6"/>
                  </a:lnTo>
                  <a:lnTo>
                    <a:pt x="9" y="9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2" y="15"/>
                  </a:lnTo>
                  <a:lnTo>
                    <a:pt x="12" y="18"/>
                  </a:lnTo>
                  <a:lnTo>
                    <a:pt x="15" y="18"/>
                  </a:lnTo>
                  <a:lnTo>
                    <a:pt x="15" y="21"/>
                  </a:lnTo>
                  <a:lnTo>
                    <a:pt x="15" y="24"/>
                  </a:lnTo>
                  <a:lnTo>
                    <a:pt x="15" y="21"/>
                  </a:lnTo>
                  <a:lnTo>
                    <a:pt x="12" y="21"/>
                  </a:lnTo>
                  <a:lnTo>
                    <a:pt x="12" y="18"/>
                  </a:lnTo>
                  <a:lnTo>
                    <a:pt x="9" y="18"/>
                  </a:lnTo>
                  <a:lnTo>
                    <a:pt x="9" y="21"/>
                  </a:lnTo>
                  <a:lnTo>
                    <a:pt x="6" y="21"/>
                  </a:lnTo>
                  <a:lnTo>
                    <a:pt x="6" y="24"/>
                  </a:lnTo>
                  <a:lnTo>
                    <a:pt x="3" y="2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6" y="29"/>
                  </a:lnTo>
                  <a:lnTo>
                    <a:pt x="6" y="32"/>
                  </a:lnTo>
                  <a:lnTo>
                    <a:pt x="9" y="32"/>
                  </a:lnTo>
                  <a:lnTo>
                    <a:pt x="12" y="32"/>
                  </a:lnTo>
                  <a:lnTo>
                    <a:pt x="15" y="32"/>
                  </a:lnTo>
                  <a:lnTo>
                    <a:pt x="18" y="32"/>
                  </a:lnTo>
                  <a:lnTo>
                    <a:pt x="18" y="35"/>
                  </a:lnTo>
                  <a:lnTo>
                    <a:pt x="21" y="38"/>
                  </a:lnTo>
                  <a:lnTo>
                    <a:pt x="21" y="41"/>
                  </a:lnTo>
                  <a:lnTo>
                    <a:pt x="21" y="44"/>
                  </a:lnTo>
                  <a:lnTo>
                    <a:pt x="21" y="47"/>
                  </a:lnTo>
                  <a:lnTo>
                    <a:pt x="24" y="47"/>
                  </a:lnTo>
                  <a:lnTo>
                    <a:pt x="24" y="50"/>
                  </a:lnTo>
                  <a:lnTo>
                    <a:pt x="27" y="50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0" y="56"/>
                  </a:lnTo>
                  <a:lnTo>
                    <a:pt x="32" y="56"/>
                  </a:lnTo>
                  <a:lnTo>
                    <a:pt x="32" y="59"/>
                  </a:lnTo>
                  <a:lnTo>
                    <a:pt x="32" y="56"/>
                  </a:lnTo>
                  <a:lnTo>
                    <a:pt x="30" y="59"/>
                  </a:lnTo>
                  <a:close/>
                </a:path>
              </a:pathLst>
            </a:custGeom>
            <a:grpFill/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A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A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7" name="TextBox 23"/>
          <p:cNvSpPr txBox="1"/>
          <p:nvPr/>
        </p:nvSpPr>
        <p:spPr>
          <a:xfrm>
            <a:off x="100543" y="216947"/>
            <a:ext cx="353705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3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Autofinanciamiento</a:t>
            </a:r>
            <a:endParaRPr lang="id-ID" sz="3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8" name="Straight Connector 80"/>
          <p:cNvCxnSpPr/>
          <p:nvPr/>
        </p:nvCxnSpPr>
        <p:spPr>
          <a:xfrm rot="5400000">
            <a:off x="1638000" y="-596635"/>
            <a:ext cx="0" cy="3276000"/>
          </a:xfrm>
          <a:prstGeom prst="line">
            <a:avLst/>
          </a:prstGeom>
          <a:ln w="158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0" name="Picture 12" descr="http://tapestry-assets.s3.amazonaws.com/scbs/7/6/5/7658a0756af9e329f7043c9e8ea7f6f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216" y="8094503"/>
            <a:ext cx="468000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1" name="4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6378758"/>
              </p:ext>
            </p:extLst>
          </p:nvPr>
        </p:nvGraphicFramePr>
        <p:xfrm>
          <a:off x="0" y="1506849"/>
          <a:ext cx="8950017" cy="49971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470291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31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31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31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31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1" grpId="0" uiExpand="1">
        <p:bldSub>
          <a:bldChart bld="series"/>
        </p:bldSub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Ever-Blu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80B9"/>
      </a:accent1>
      <a:accent2>
        <a:srgbClr val="2D8AC9"/>
      </a:accent2>
      <a:accent3>
        <a:srgbClr val="3693D2"/>
      </a:accent3>
      <a:accent4>
        <a:srgbClr val="50A1D8"/>
      </a:accent4>
      <a:accent5>
        <a:srgbClr val="65ACDD"/>
      </a:accent5>
      <a:accent6>
        <a:srgbClr val="7EBAE2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Ever-Blu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80B9"/>
      </a:accent1>
      <a:accent2>
        <a:srgbClr val="2D8AC9"/>
      </a:accent2>
      <a:accent3>
        <a:srgbClr val="3693D2"/>
      </a:accent3>
      <a:accent4>
        <a:srgbClr val="50A1D8"/>
      </a:accent4>
      <a:accent5>
        <a:srgbClr val="65ACDD"/>
      </a:accent5>
      <a:accent6>
        <a:srgbClr val="7EBAE2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9428</TotalTime>
  <Words>962</Words>
  <Application>Microsoft Office PowerPoint</Application>
  <PresentationFormat>Presentación en pantalla (4:3)</PresentationFormat>
  <Paragraphs>116</Paragraphs>
  <Slides>18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Open Sans</vt:lpstr>
      <vt:lpstr>Source Sans Pro Light</vt:lpstr>
      <vt:lpstr>Wingdings</vt:lpstr>
      <vt:lpstr>Wingdings 3</vt:lpstr>
      <vt:lpstr>Office Theme</vt:lpstr>
      <vt:lpstr>1_Office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Potestades tributarias municipales</vt:lpstr>
      <vt:lpstr>Recursos propios per cápita</vt:lpstr>
      <vt:lpstr>Recursos propios corrientes</vt:lpstr>
      <vt:lpstr>Desagregación de Tasas y Contribuciones</vt:lpstr>
      <vt:lpstr>Recursos propios y gastos por finalidad</vt:lpstr>
      <vt:lpstr>Heterogeneidad en la recaudación</vt:lpstr>
      <vt:lpstr>Presentación de PowerPoint</vt:lpstr>
      <vt:lpstr>Presentación de PowerPoint</vt:lpstr>
    </vt:vector>
  </TitlesOfParts>
  <Company>SignAddict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AbuSina</dc:creator>
  <cp:lastModifiedBy>Mariel</cp:lastModifiedBy>
  <cp:revision>1015</cp:revision>
  <cp:lastPrinted>2016-08-01T16:06:25Z</cp:lastPrinted>
  <dcterms:created xsi:type="dcterms:W3CDTF">2014-09-15T07:14:39Z</dcterms:created>
  <dcterms:modified xsi:type="dcterms:W3CDTF">2016-08-03T11:20:14Z</dcterms:modified>
</cp:coreProperties>
</file>